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3:23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15 7712,'-28'-11'3520,"33"7"-3072,0 4-864,3 4 128,5-4-1024,10 3 736,3 5-2944,5 0 1920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3:35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1200 3712,'-5'0'7608,"19"-12"-5670,4-10-875,8-8-120,68-52 156,-52 48-766,41-45 0,33-58 86,-70 79-149,90-86 1,-136 143-287,1 0-1,0 0 1,0 0 0,0 1 0,-1-1-1,1 0 1,0 1 0,0-1 0,0 0 0,0 1-1,0-1 1,0 1 0,0-1 0,0 1-1,0 0 1,1 0 0,-1-1 0,0 1-1,0 0 1,0 0 0,0 0 0,2 0 0,-2 1 12,0 0 0,0-1 1,-1 1-1,1 0 0,0-1 1,-1 1-1,1 0 0,0 0 1,-1 0-1,1-1 0,-1 1 1,0 0-1,1 0 0,-1 0 1,0 0-1,1 0 0,-1 0 1,0 0-1,0 0 0,0 1 1,1 10 30,-1-1 1,0 1-1,-3 14 0,2-19-44,-5 33-19,-14 52 0,7-39 130,5-26 46,0 0 1,-24 50-1,31-76-102,0 1 0,1 0 0,-1-1 0,1 1 1,-1 0-1,1 0 0,-1-1 0,1 1 0,0 0 0,0 0 0,0-1 0,0 1 0,0 3 0,1-5-25,-1 0-1,0 0 0,0 0 0,1 0 0,-1 0 0,0 0 0,0 0 0,1 0 0,-1 0 0,0 0 0,0 0 1,1 0-1,-1-1 0,0 1 0,0 0 0,1 0 0,-1 0 0,0 0 0,0 0 0,0 0 0,1 0 1,-1-1-1,0 1 0,0 0 0,0 0 0,0 0 0,1-1 0,-1 1 0,0 0 0,0 0 0,0 0 0,0-1 1,0 1-1,0 0 0,1-1 0,10-13 123,-2 1-70,72-94 127,-61 85-235,0 1 0,37-31 0,-40 38-12,43-32-91,-55 43 127,1 0 1,-1 0-1,1 0 0,0 0 0,0 1 0,0 0 0,0 0 0,0 1 1,8-1-1,-13 1 6,1 1 1,0 0-1,0 0 0,-1 0 1,1 0-1,0 1 1,-1-1-1,1 0 0,0 1 1,-1-1-1,1 1 1,-1-1-1,1 1 1,-1 0-1,1 0 0,-1 0 1,1 0-1,-1 0 1,0 0-1,3 2 0,-3-1-2,0 0 0,0 0 0,1 1 0,-1-1 0,-1 0 0,1 1 0,0-1-1,0 1 1,-1-1 0,0 0 0,1 1 0,-1 3 0,-1 6 25,0 0 0,0 0 0,-1 0 0,-5 16 0,1-8 125,-1 0 0,-1 0 0,0-1 1,-1-1-1,-22 34 0,62-65 467,30-22-413,33-17-447,-91 50 245,-1 1 1,1 0-1,0 0 0,-1 0 1,1 0-1,0 1 0,0-1 1,0 1-1,0 0 0,-1 0 1,1 0-1,4 0 0,-5 1-3,0-1 0,-1 1 0,1 0-1,0-1 1,-1 1 0,1 0-1,0 0 1,-1 0 0,1 0 0,-1 1-1,0-1 1,1 0 0,-1 1-1,0-1 1,0 0 0,1 1 0,-1 0-1,-1-1 1,1 1 0,1 2-1,0 1-1,0 1-1,0-1 0,-1 0 1,0 1-1,0-1 0,-1 1 1,1-1-1,-1 9 0,-7 46 223,5-49-64,1-10-119,1 0-1,0 0 0,0 0 0,0 0 0,-1 0 0,1 0 0,0 0 0,0 1 0,1-1 0,-1 0 1,0 0-1,0 0 0,0 0 0,1 0 0,-1 0 0,0 0 0,1 0 0,-1 0 0,1 0 1,-1 0-1,1-1 0,0 1 0,-1 0 0,1 0 0,0 0 0,0-1 0,-1 1 0,1 0 1,0-1-1,0 1 0,0-1 0,0 1 0,0-1 0,0 1 0,0-1 0,0 1 0,0-1 0,0 0 1,0 0-1,0 0 0,0 0 0,0 1 0,0-1 0,0 0 0,2-1 0,4 1 17,-1-1-1,0 0 0,1 0 0,-1-1 1,0 0-1,8-3 0,209-100 60,-205 96-85,13-6-116,-29 14 70,1 1-1,-1-1 1,0 0-1,1 1 0,-1-1 1,0 1-1,1 0 1,-1 0-1,0 0 0,5 0 1,-7 1 25,0-1 0,0 1 0,0-1 0,0 1 0,0-1 0,0 1 0,0 0 0,0-1 0,0 1 0,0-1 0,0 1 1,0-1-1,0 1 0,-1-1 0,1 0 0,0 1 0,0-1 0,-1 1 0,1-1 0,-1 1 0,-9 20-38,2-6-53,2 2 15,-10 27-108,15-41 204,0 0 1,1 0-1,-1 0 1,1 0-1,0 0 1,0 0-1,0 0 1,0 0-1,0 0 1,1 0-1,-1 0 1,2 4-1,0-5 12,-1 0 1,0 0-1,1 0 0,0 0 0,-1 0 0,1 0 0,0 0 0,0-1 0,0 1 0,0-1 0,0 1 0,1-1 1,-1 0-1,0 0 0,1 0 0,-1 0 0,0 0 0,5 0 0,3 1 52,-1 0 0,1-1-1,15 0 1,-13-1-18,-1 0 0,0-2 0,0 1 0,0-1-1,0-1 1,0 0 0,13-6 0,-18 7-42,-1-1 0,0 1 0,1-1 0,-1-1 0,0 1 0,0-1 0,-1 0-1,1 0 1,-1 0 0,0-1 0,0 0 0,0 1 0,-1-1 0,6-11 0,-8 13-22,1 0 0,-1-1 1,0 1-1,0-1 0,0 0 0,0 1 1,-1-1-1,1 0 0,-1 1 0,0-1 0,0 0 1,0 1-1,-1-1 0,1 0 0,-1 1 0,0-1 1,0 1-1,0-1 0,-1 1 0,1-1 1,-1 1-1,0 0 0,0 0 0,0-1 0,0 2 1,0-1-1,-1 0 0,1 0 0,-1 1 1,0-1-1,0 1 0,0 0 0,0 0 0,0 0 1,0 0-1,-6-2 0,0 2-21,-1 0 0,1 0 0,-1 1 0,0 0 0,0 1-1,0 0 1,1 0 0,-1 1 0,0 0 0,-14 5 0,17-5 24,-8 1 69,13-2-41,10 1-30,78-3 7,150-23 0,229-29 16,-447 53 12,-13 0-39,0 0 0,0 1 1,0 0-1,0 0 0,0 0 0,0 0 0,7 2 0,-12-2 9,0 0-1,1 0 1,-1 0-1,0 0 1,1 1-1,-1-1 1,0 0-1,1 0 1,-1 0-1,0 0 1,1 0 0,-1 0-1,0 1 1,1-1-1,-1 0 1,0 0-1,0 0 1,1 1-1,-1-1 1,0 0-1,0 0 1,0 1-1,1-1 1,-1 0 0,0 1-1,0-1 1,0 0-1,0 1 1,0-1-1,1 0 1,-1 1-1,0-1 1,0 0-1,0 1 1,0-1 0,0 0-1,0 1 1,0-1-1,0 0 1,0 1-1,0-1 1,-1 0-1,1 0 1,0 1-1,0 0 1,-12 9-6,10-8 6,-28 19 16,-1-2 0,-35 17 0,4-3 14,36-18-90,-45 27-56,64-37 117,0 0 0,0 1 0,0 0 0,1 0 0,0 1 0,-10 12 0,16-18 8,-1 0 0,1-1-1,-1 1 1,1 0 0,0-1-1,-1 1 1,1 0 0,0 0 0,-1-1-1,1 1 1,0 0 0,0 0 0,0-1-1,0 1 1,0 0 0,0 1 0,0-2 1,0 0 1,0 1-1,0-1 1,1 0 0,-1 1-1,0-1 1,0 0 0,1 0-1,-1 0 1,0 1-1,0-1 1,1 0 0,-1 0-1,0 0 1,0 0-1,1 1 1,-1-1 0,0 0-1,1 0 1,-1 0 0,0 0-1,1 0 1,-1 0-1,0 0 1,1 0 0,-1 0-1,5 0 61,0-1 0,0 0-1,-1 0 1,7-1 0,-3-1-131,11-2 100,1-2-1,-2 0 0,1-1 1,-1-1-1,0-1 0,-1-1 1,28-21-1,-22 12-27,0 0 1,-2-2-1,0-1 0,-2 0 1,25-38-1,69-136 31,-88 151-27,-2 2-170,-1 0 0,-3-2 0,-1-1 0,-3 0-1,-1-1 1,9-66 0,-24 103-118,1 11 268,0 0-1,-1 0 0,1 0 0,0 0 0,0 0 0,0 0 1,0-1-1,-1 1 0,1 0 0,0 0 0,0 0 0,0 0 1,0 0-1,-1 0 0,1 0 0,0 0 0,0 0 1,0 0-1,0 0 0,-1 0 0,1 0 0,0 1 0,0-1 1,0 0-1,-1 0 0,1 0 0,0 0 0,0 0 0,0 0 1,0 0-1,0 0 0,-1 1 0,-11 13-203,-9 23 175,2 0 1,1 2-1,3 0 1,1 1-1,1 1 1,3 0 0,1 0-1,2 1 1,2 0-1,2 0 1,2 1-1,4 50 1,-2-76 92,1-1 0,1 0 0,0 0 0,1 0 0,1 0 0,0 0 0,1-1 0,9 16 0,-14-29-32,0 1 0,1-1 1,-1 0-1,1 0 0,0 0 0,-1 0 0,1 0 0,0 0 0,0 0 0,0 0 0,0-1 0,1 1 0,-1-1 0,0 0 0,1 0 0,-1 1 0,0-2 0,1 1 0,0 0 0,-1 0 0,1-1 0,-1 1 1,4-1-1,-1 0 12,0-1 0,-1 0 0,1 0 0,0 0 0,-1-1 0,1 1 0,-1-1 1,1 0-1,-1 0 0,0-1 0,7-4 0,4-4 31,29-27 0,-37 31-79,0 0 1,-1 0-1,0-1 0,-1 1 1,10-18-1,-14 24 4,-1 0 0,1-1-1,0 1 1,-1-1 0,1 1 0,-1-1-1,0 1 1,1-1 0,-1 1 0,0-1 0,0 0-1,0 1 1,0-1 0,0 1 0,0-1-1,-1 1 1,1-1 0,0 0 0,-1 1-1,0-3 1,0 3-5,0 0 1,0 0-1,0 1 0,0-1 0,0 0 1,0 1-1,0-1 0,0 1 0,-1-1 1,1 1-1,0-1 0,0 1 0,0 0 1,-1 0-1,1-1 0,0 1 0,0 0 1,0 0-1,-1 0 0,1 0 0,0 1 1,0-1-1,-1 0 0,1 0 0,0 1 1,0-1-1,-2 2 0,-3 0-6,0 1 0,1 0 0,-1 0 0,1 0 0,0 1-1,0-1 1,0 1 0,0 0 0,1 1 0,0-1 0,0 1 0,-4 6 0,1-2 3,1 1 1,1 0 0,-1 0 0,2 0 0,-1 0 0,-2 12-1,6-17 31,0-1-1,0 0 1,0 0-1,1 1 1,-1-1-1,1 0 0,0 1 1,0-1-1,1 0 1,-1 1-1,1-1 1,0 0-1,0 1 0,1-1 1,-1 0-1,1 0 1,0 0-1,0 0 1,0-1-1,0 1 0,1 0 1,-1-1-1,1 0 1,0 0-1,0 1 1,1-2-1,-1 1 0,0 0 1,1-1-1,0 1 1,-1-1-1,1 0 1,0 0-1,0-1 0,0 1 1,7 1-1,6-1 143,1-1 0,-1 0-1,1-1 1,23-3 0,66-14-153,-82 12 29,0-1-1,-1-1 0,39-17 0,-49 17-17,0-1 0,-1 0 0,0-1 0,-1 0 0,1-1 0,-2 0-1,15-15 1,0-9 97,31-48 0,-1 0 0,38-37 6,6-9-126,-71 88-30,31-58 0,-43 66-19,-1-1 0,-2 0 0,-1 0 0,-2-1 0,10-49 0,-20 79 18,-1-1 0,1 0 0,-1 0 0,0 1 0,0-1 0,-1 0 0,-1-8 0,2 12 25,0 0-1,-1 0 1,1 0 0,-1 0-1,1 0 1,-1 0-1,0 0 1,1 0 0,-1 0-1,0 0 1,0 0 0,0 0-1,0 1 1,1-1-1,-1 0 1,0 0 0,0 1-1,0-1 1,-1 1 0,1-1-1,0 1 1,0-1-1,0 1 1,0 0 0,0 0-1,-1-1 1,1 1 0,0 0-1,0 0 1,0 0-1,0 0 1,-2 1 0,-2 0-19,0 0 0,-1 0 0,1 1 0,0-1 1,0 1-1,0 1 0,1-1 0,-1 1 0,0-1 0,1 2 1,0-1-1,0 0 0,-4 5 0,0-2-23,-22 22 16,1 0 0,1 2 0,2 1-1,1 2 1,-29 49 0,39-59 35,2 2 0,1-1 0,1 2 0,1 0 0,1 0 0,-8 40 0,10-30 114,0-1 1,-1 56-1,7-77-68,1-1 1,1 1-1,0-1 0,1 1 1,0-1-1,1 0 0,1 0 0,0 0 1,0 0-1,8 14 0,-7-20-69,0-1 0,0 1 0,1-1 0,-1 1-1,1-1 1,0-1 0,1 1 0,0-1 0,0-1 0,0 1-1,0-1 1,1 0 0,-1-1 0,1 1 0,0-2 0,12 4-1,6-1-2016,0 0 0,0-2-1,52 0 1,-29-3-682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8:50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1 949 5408,'1'-1'400,"1"-1"0,-1 1 0,1 0 0,-1 0 0,1 0 1,-1-1-1,0 1 0,1-1 0,-1 1 0,1-3 0,19-27 1564,-13 20-1471,38-56 996,55-78-300,-57 80-400,57-110 0,-100 173-775,1-3 8,0 0 0,1 1 0,0-1 0,0 0 0,0 1 0,1-1 0,-1 1 0,1 0 0,0 0 0,0 0 0,5-2-1,-8 5-22,-1 1 0,1 0 0,-1-1-1,1 1 1,0 0 0,-1-1-1,1 1 1,0 0 0,-1 0-1,1 0 1,0 0 0,0 0 0,-1 0-1,1 0 1,0 0 0,-1 0-1,1 0 1,0 0 0,-1 0-1,1 1 1,0-1 0,-1 0 0,2 1-1,-1 0 2,0 0 1,1 0-1,-1 0 0,0 0 0,0 0 0,0 0 0,0 0 0,0 0 1,0 1-1,0 1 0,3 4 13,-1 0 1,-1 0-1,4 11 1,-6-17-12,3 12-4,-1 1 1,0 0-1,-1 21 0,0-18-12,0 43-44,-9 71 1,-16 57 364,24-187-302,-3 14 207,0 0-1,-8 23 1,10-36-139,1 1 0,-1-1 1,0 0-1,-1 0 0,1 1 1,0-1-1,-3 3 0,4-5-42,-1 0-1,1 1 0,-1-1 1,1 1-1,-1-1 0,0 0 1,1 1-1,-1-1 0,1 0 1,-1 1-1,0-1 0,1 0 1,-1 0-1,0 0 0,1 0 1,-1 0-1,0 0 0,0 0 1,1 0-1,-1 0 0,0 0 0,1 0 1,-1 0-1,0 0 0,1 0 1,-1-1-1,0 1 0,1 0 1,-1-1-1,1 1 0,-1 0 1,0-1-1,1 1 0,-2-1 1,0-2 7,-1 1 1,1 0-1,0-1 1,-1 1-1,1-1 0,0 0 1,0 0-1,1 0 1,-1 0-1,-1-4 1,-12-39-149,8 22 26,0 4 26,-5-16-465,-8-41 0,19 66-383,5 21 219,2 5 547,-1-2 218,1-1 0,0 0 1,1-1-1,1 1 0,15 18 1,-19-27-2,-1 0 1,0 0-1,1 0 1,0 0-1,0-1 1,-1 1-1,1-1 1,1 0 0,-1 0-1,0-1 1,1 1-1,-1-1 1,0 0-1,1 0 1,0 0-1,-1-1 1,1 1 0,-1-1-1,1 0 1,-1-1-1,7 0 1,4-2 30,0-1-1,0-1 1,0 0 0,-1 0 0,0-2 0,0 0-1,-1 0 1,16-12 0,8-9 44,46-46-1,-63 55-16,1-1-113,-2-1 1,0 0 0,23-34-1,-38 49-92,-1 0-1,0 1 1,0-2 0,3-7-1,-6 13 26,1-1 1,-1 1-1,0 0 0,0-1 0,0 1 1,1 0-1,-1-1 0,0 1 1,-1 0-1,1-1 0,0 1 0,-1-2 1,1 2 9,0 0 0,-1 1 0,1-1 1,-1 0-1,1 1 0,-1-1 0,1 1 1,-1-1-1,1 1 0,-1-1 0,0 1 1,1-1-1,-1 1 0,0 0 0,1-1 1,-1 1-1,0 0 0,1-1 0,-1 1 1,0 0-1,0 0 0,1 0 0,-1 0 1,-1 0-1,-3 0-25,0 0-1,0 0 1,0 1 0,-1-1 0,1 2 0,0-1 0,1 0 0,-1 1 0,0 0-1,0 0 1,-4 3 0,-2 1 21,-1 1-1,1 1 0,-11 10 1,17-14 82,1 0 0,0 0 0,0 1 0,0 0 0,0-1 0,1 1 0,0 1 0,0-1 1,0 0-1,1 1 0,0-1 0,0 1 0,0 0 0,1 0 0,0 0 0,0 0 0,0 0 0,1 0 0,0 0 1,0 0-1,0 0 0,1 0 0,0 0 0,2 8 0,1-2 63,0 0 0,0-1 1,1 0-1,0 0 0,1-1 0,1 1 1,0-1-1,0 0 0,0-1 0,2 0 0,10 10 1,-12-12-7,1-1 1,0 0 0,1 0 0,-1-1 0,1 0-1,10 4 1,-15-7-58,0-1-1,0 1 1,0-1 0,0 0-1,0-1 1,0 1-1,1-1 1,-1 1-1,0-1 1,0-1 0,0 1-1,1 0 1,-1-1-1,0 0 1,0 0 0,0 0-1,6-3 1,-4 0-26,-1 1 1,1-1 0,-1 0-1,-1 0 1,1 0 0,0-1 0,4-6-1,26-38 259,-32 44-235,71-121 285,-30 46-417,-36 68 34,-6 9-32,1-1-1,-1 0 1,0 1 0,0-1 0,0 0 0,0 0 0,-1 0 0,1-5 0,-8 29-804,1-6 853,-2 17 48,2 0 0,1 0 0,1 45 1,2-47 33,1-19-19,-1 60 250,1-60-84,1 1 1,1-1-1,-1 1 0,6 15 0,-7-25-178,0-1-1,0 0 0,0 1 1,0-1-1,0 0 0,0 0 0,0 1 1,0-1-1,1 0 0,-1 0 1,0 1-1,0-1 0,0 0 0,0 0 1,0 1-1,0-1 0,1 0 1,-1 0-1,0 1 0,0-1 0,0 0 1,1 0-1,-1 0 0,0 0 1,0 1-1,1-1 0,-1 0 1,0 0-1,0 0 0,1 0 0,-1 0 1,0 0-1,0 0 0,1 1 1,-1-1-1,0 0 0,0 0 0,1 0 1,-1 0-1,0 0 0,1 0 1,-1 0-1,1-1 0,12-13 281,-13 14-288,23-32 219,26-50 1,19-26-231,-43 73-76,23-30-87,-41 57 90,0 0 0,1 1 0,0-1 0,0 1 0,10-6 0,-15 12 65,-1 0 0,1 0-1,0 1 1,0-1 0,-1 1 0,1 0 0,0-1 0,0 1-1,0 1 1,0-1 0,5 1 0,10 1-105,-7-1 135,0 0 0,0 1-1,-1 1 1,1 0 0,0 0-1,-1 1 1,0 0 0,11 7-1,-11-6 8,0 0-1,0 0 0,0-2 0,1 1 0,0-1 0,-1 0 0,1-1 0,13 0 0,-11-3 36,1 0 0,-1-1-1,0-1 1,0 0 0,0-1 0,0-1-1,-1 0 1,13-7 0,-21 11-43,-1-1 1,0 0 0,0 0 0,1 0-1,-1 0 1,-1 0 0,1 0 0,0-1-1,0 0 1,-1 1 0,0-1 0,1 0-1,-1 0 1,0-1 0,0 1 0,-1 0-1,1-1 1,1-4 0,-1 0-52,-1 0 0,1 0 0,-2 0 0,1 0 0,-1-15 1,-1 20 10,1 0 1,0 0-1,-1 1 1,1-1-1,-1 1 1,0-1-1,0 0 1,0 1-1,0 0 1,0-1-1,-1 1 1,1 0-1,-1-1 1,1 1-1,-1 0 1,0 0-1,0 0 1,0 0-1,0 1 1,-4-4-1,5 5 13,0-1-1,-1 1 1,1 0-1,0-1 1,-1 1-1,1 0 1,0 0-1,-1 0 1,1 0-1,0 0 1,-1 0-1,1 0 1,0 0-1,-1 1 1,1-1-1,0 0 1,-1 1 0,1-1-1,0 1 1,0 0-1,0-1 1,-1 1-1,1 0 1,0 0-1,0 0 1,0-1-1,-1 3 1,-4 2-21,1 1 0,0 1 0,-7 8 0,8-10-1,-4 7 41,1 1 1,0-1 0,0 2 0,1-1 0,1 0-1,0 1 1,1 0 0,1 0 0,-3 20-1,3-5 121,1 0 0,2 1-1,5 47 1,-4-72-89,-1 0 0,1 0 0,0-1 0,0 1 0,1-1 0,0 1 0,-1-1 0,2 1 0,-1-1 0,0 0 0,1 0 0,4 5 0,-6-7-13,1 0 1,0-1 0,0 0-1,0 1 1,0-1-1,0 0 1,0 0 0,0 0-1,0 0 1,0 0-1,1-1 1,-1 1 0,0-1-1,1 1 1,-1-1-1,0 0 1,1 0 0,-1 0-1,0 0 1,0 0-1,1 0 1,-1-1 0,0 1-1,1-1 1,-1 0-1,0 0 1,0 1 0,4-4-1,22-10 157,48-33 0,26-28 142,-75 54-282,8-5-12,0 0-6,43-41-1,-75 64-70,0 0 0,-1 1-1,0-1 1,0 0-1,0-1 1,0 1 0,-1 0-1,1 0 1,-1-1-1,1 1 1,-1-1 0,0 1-1,0-6 1,-1 8 43,0 1-1,0-1 1,0 0 0,0 0 0,0 1-1,0-1 1,0 0 0,0 1-1,0-1 1,-1 0 0,1 0 0,0 1-1,-1-1 1,1 0 0,0 1-1,-1-1 1,1 1 0,-1-1 0,1 0-1,0 1 1,-2-1 0,-1 0-231,4 1 151,6 11-5,-1-2 25,-3 0 35,-1 1 0,0 0 1,0 1-1,-1-1 0,0 0 0,-1 0 1,-2 20-1,2 25 28,0-48 14,1 7 28,0-1-1,1 0 1,1 0 0,-1 0 0,7 16 0,-8-27-19,0-1 0,0 1 0,0 0 0,0 0 0,0-1 0,0 1 1,1-1-1,-1 1 0,0-1 0,1 0 0,-1 1 0,1-1 0,0 0 1,-1 0-1,1 0 0,0 0 0,0 0 0,0 0 0,-1-1 0,1 1 1,0-1-1,0 1 0,0-1 0,0 0 0,0 0 0,0 0 0,4 0 1,1-2 33,0-1 0,0 0 0,0-1-1,0 0 1,-1 0 0,1 0 0,-1-1 0,9-9 0,10-6 16,26-18-57,3 2 0,77-39 1,-19 18-693,-112 56 453,-4 2 111,-13 6 5,-3 3 57,0 1 0,0 1 0,2 0 0,-34 30 0,41-32 93,1 1 0,0 1 0,0-1-1,1 2 1,1-1 0,0 1 0,0 0-1,-8 23 1,16-35-24,-1 1 0,1-1 1,-1 1-1,1 0 0,0 0 0,0-1 1,0 1-1,0 3 0,0-5-10,0 0 0,0 1 0,0-1 1,0 0-1,0 1 0,0-1 0,0 0 0,1 0 0,-1 1 0,0-1 1,0 0-1,0 0 0,0 1 0,1-1 0,-1 0 0,0 0 0,0 1 1,1-1-1,-1 0 0,0 0 0,0 0 0,1 0 0,-1 1 0,1-1 4,-1 0-1,1 0 0,0 0 0,-1 0 1,1 0-1,0 0 0,-1 0 1,1 0-1,0-1 0,-1 1 0,1 0 1,0 0-1,-1-1 0,1 1 0,0-1 1,11-6 135,0 0 0,-1-2 0,17-14 0,29-34-389,-46 46 136,-5 5 27,63-61-1034,-74 72 1084,1 1 1,0 0 0,0 0-1,0 1 1,1-1 0,0 1-1,-3 11 1,3-10 43,0 0 0,1 1 1,0-1-1,1 0 0,0 1 0,0-1 1,1 1-1,0 0 0,0-1 0,3 15 1,-2-17 7,1-1 0,0 1 1,0-1-1,0 0 1,1 0-1,-1 0 1,1 0-1,0 0 1,1 0-1,-1-1 1,1 1-1,0-1 1,0 0-1,1 0 1,-1-1-1,9 6 1,-9-6-8,1-1 0,-1 1 1,1-1-1,-1-1 0,1 1 1,0 0-1,0-1 0,-1 0 1,1 0-1,0-1 0,0 1 1,0-1-1,9-1 0,-7 0 22,0 0-1,0-1 0,0 0 0,0 0 1,0-1-1,0 0 0,-1 0 0,10-7 1,3-4 50,0-1 0,0-2 0,-2 0 0,21-24 0,50-68-7,-44 51-2,64-114 0,-107 170-80,34-62-304,44-118-1,-73 165 159,0 0 0,-1-1 0,5-32 0,-10 47 112,0 0 1,1 1-1,-1-1 1,-1 0-1,1 0 1,0 0-1,-1 1 1,1-1-1,-1 0 1,0 1-1,0-1 1,-2-3-1,3 5 25,-1-1-1,0 1 1,0 0 0,0 0 0,0 0-1,0 1 1,0-1 0,0 0-1,0 0 1,0 0 0,0 1 0,-1-1-1,1 1 1,0-1 0,0 1-1,-1-1 1,1 1 0,0 0 0,-1 0-1,1-1 1,0 1 0,-1 0-1,1 0 1,0 0 0,-1 1 0,1-1-1,0 0 1,-3 1 0,-2 1-10,-1 1-1,1-1 1,0 1 0,0 1 0,0-1 0,0 1 0,1 0 0,-1 0 0,1 1 0,0-1 0,-5 8 0,-7 7-5,-23 36 1,11-9 323,2 1-1,1 1 1,3 1 0,2 1 0,3 0 0,-18 74 0,31-100-203,2 0-1,0 1 1,1 0 0,2-1-1,0 1 1,2 0 0,5 30-1,-5-46-47,0-1-1,1 1 0,0-1 1,0 1-1,1-1 0,0 0 1,5 8-1,-5-11-36,-1-1 1,1 1-1,-1-1 1,1 0-1,1 0 1,-1-1-1,0 1 1,1-1-1,0 0 1,0 0-1,0 0 0,9 3 1,-2-3-296,0 0 0,0 0 0,0-1 0,0-1 0,0 0 0,1 0-1,15-3 1,-6 0-1052,-1-1-1,1-1 0,28-10 0,33-13-1872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24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 3488,'0'0'70,"1"0"0,-1 0 0,1 0 1,-1 0-1,1 0 0,-1 0 0,1 0 1,-1 0-1,0 1 0,1-1 0,-1 0 0,1 0 1,-1 0-1,1 1 0,-1-1 0,0 0 0,1 0 1,-1 1-1,1-1 0,-1 0 0,0 1 0,1-1 1,-1 1-1,0-1 0,0 0 0,1 1 0,-1-1 1,0 1-1,18 22 1176,-8-9-272,10 14 182,-2 2 0,-1 0 0,-1 2 1,15 43-1,-24-58-896,-1 1 1,-1-1-1,0 1 1,-1 0 0,-1 0-1,-1 1 1,-1-1-1,0 1 1,-2-1-1,0 0 1,-1 1-1,0-1 1,-2 0-1,0 0 1,-1 0-1,-1-1 1,0 0-1,-2 0 1,-14 26-1,7-18-324,-2 0 0,0-2 0,-33 35 0,49-57-92,0 1 0,0-1 0,0 0 0,0 1 0,-1-1-1,1 0 1,-1 0 0,1 0 0,-1 0 0,1 0-1,-1 0 1,1 0 0,-1-1 0,0 1 0,0-1-1,1 1 1,-1-1 0,0 0 0,0 1 0,-2-1 0,-11 0-1476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25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37 3712,'-9'-4'10629,"19"0"-10001,1 1 0,-1 0 0,1 1 0,0 0 0,21-1 1,11-2-30,14-1-362,78 1 0,25 7-722,-159-2 457,-1 0-1,1 0 1,0 0-1,-1 0 1,1 0-1,-1 0 0,1 0 1,-1 0-1,1 0 1,-1 0-1,1 1 1,-1-1-1,1 0 1,-1 0-1,1 0 1,-1 1-1,1-1 1,-1 0-1,1 1 1,0-1-1,-1 1-75,0-1 0,0 0 0,0 1 0,-1-1 0,1 0-1,0 1 1,0-1 0,0 0 0,0 0 0,0 1 0,0-1 0,0 0-1,-1 1 1,1-1 0,0 0 0,0 0 0,-2 2-521,2-2 521,-21 12-4894,16-9 3975,1-1 0,-1 1 0,0 0 0,1 0 0,-4 5 0,-3 4-1553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26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 4640,'14'3'8864,"14"1"-6059,19-5-715,75-10 1,-53-5-2144,0 1-6379,-59 13 2523,3 5 1237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26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8 3328,'-6'-8'10074,"6"31"-8068,-7 39 0,-21 60-585,7-39-891,13-37-446,-3 12 283,10-51-673,-1-1-1,-1 1 1,1-1 0,-1 0-1,-6 11 1,2-47-12205,11 24 9988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27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43 5984,'-3'-6'3605,"5"6"-3226,0 1-1,-1-1 0,1 0 0,0 0 0,-1 0 0,1 1 0,0-2 0,2 1 0,19-3 1544,-1 0 1,41 2 0,-6-1-1089,45-9-608,-57 5-280,48 0-1,-22 5-1456,-24-3-4161,-32 4 3192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27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 90 1888,'1'-13'467,"0"12"-235,-1-1 0,0 1 0,1-1 0,-1 1 0,0-1 0,0 1 0,0-1 0,0 1 0,0-1 0,0 1 0,0-1 0,-1 1 0,1 0 0,-1-1 0,1 1 0,-1-1 0,1 1 0,-1 0 0,0-1 0,1 1 0,-1 0-1,-2-2 1,-2-2 104,-1 1-1,1 0 1,-1 0 0,0 0-1,0 1 1,0 0-1,0 0 1,-1 1-1,1-1 1,-1 1-1,1 1 1,-1 0-1,0-1 1,-11 1-1,2 0-25,0 1 0,0 1-1,-1 0 1,1 1-1,-19 5 1,27-5-246,1 0 0,-1 1 0,0 0 0,1 1 0,0-1 0,0 1 0,0 1-1,1-1 1,-1 1 0,1 1 0,0-1 0,0 1 0,1 0 0,0 0 0,0 1 0,0-1 0,1 1 0,0 0 0,0 0 0,1 1 0,0-1 0,-3 10 0,1 1 56,1 0 0,1 0 1,1 1-1,0-1 1,1 1-1,1-1 1,1 1-1,5 30 0,7 16 694,33 102-1,-44-160-771,0-1 1,0 1-1,-1 0 1,0-1-1,0 1 0,-1 0 1,0 0-1,-1 11 0,0-14-219,1-1 0,-1 1 0,0-1-1,0 0 1,-1 0 0,1 1 0,0-1-1,-1 0 1,0 0 0,0 0 0,0 0-1,0-1 1,0 1 0,-1 0 0,1-1-1,-1 0 1,0 1 0,-3 1 0,-8 3-3629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28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67 6048,'-3'-12'2752,"11"6"96,1 6-1792,7-7 1920,7 2-1729,10-4 161,5 9-832,13-7-288,7 7-192,-2-8-96,1 8 32,-10-6-1312,-8 6 704,-11-3-3071,0-1 2015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29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340 0 3808,'-18'43'3834,"2"-2"-2263,-1 0 0,-32 55-1,46-92-1492,-103 173 1900,104-173-1929,-31 43 612,1 2 0,-32 71 0,66-121-563,0 1 0,-1-1 1,1 0-1,0 0 0,-1 0 0,1 0 0,0 0 0,-1 0 0,3-3 0,142-158-666,-141 156 566,137-192-333,-129 179 334,99-160-180,-81 141 356,-28 33 602,-2 11-450,4 29 183,-1 0-1,-3 67 1,-1-64-327,-1 31 36,6 146 336,-1-127-3601,-3-79 732,-1-4 757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29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14 7232,'-3'-9'3264,"12"13"-2848,-1-8 2176,12 4-1504,13-5 991,5 10-1215,4-5-288,5 4-352,-8-4-96,-6 5-64,-5-5-832,-3 0 416,-8-5-2943,-3 5 1823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29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4 3808,'-2'-1'193,"0"0"0,-1 1 0,1-1-1,-1 1 1,1 0 0,-1 0 0,1 0 0,-1 0 0,1 0 0,-1 1 0,1-1-1,-1 1 1,1 0 0,0-1 0,-1 1 0,1 0 0,0 0 0,-4 3 0,-2 2 446,1-1 0,0 1 0,-11 12 0,18-18-599,-10 11 343,1 0 0,0 1 1,1 0-1,1 0 0,-7 14 0,9-16-186,-15 30 876,-25 71 0,-2 44 247,37-120-1261,2-5 105,1 0-1,2 1 1,0-1 0,1 46-1,4-54-252,1-1-1,2 1 1,0-1-1,1 1 0,1-1 1,1 0-1,9 20 1,4 3-711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8:53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1121 1664,'-14'4'528,"13"-4"-491,1 0 1,0 0-1,0 0 0,0 0 1,0 0-1,0 0 0,-1 0 0,1 0 1,0 0-1,0 0 0,0 0 1,0 0-1,0 0 0,-1 0 1,1 0-1,0 0 0,0 0 1,0 0-1,0 1 0,0-1 1,0 0-1,0 0 0,0 0 0,-1 0 1,1 0-1,0 0 0,0 0 1,0 1-1,0-1 0,0 0 1,0 0-1,0 0 0,0 0 1,0 0-1,0 0 0,0 1 1,0-1-1,0 0 0,0 0 0,0 0 1,0 0-1,0 0 0,0 1 1,0-1-1,0 0 0,0 0 1,0 0-1,0 0 0,0 0 1,0 1-1,0-1 0,0 0 1,0 0-1,1 0 0,-1 0 1,0 0-1,0 0 0,0 0 0,0 0 1,0 1-1,0-1 0,0 0 1,0 0-1,1 0 0,-1 0 1,0 0-1,0 0 0,0 0 1,1 0-1,7 4 1340,0-4-1066,-1-1 0,1-1 0,0 1 0,-1-1 0,1 0 0,-1-1 0,0 0 0,0 0-1,0-1 1,0 1 0,-1-2 0,1 1 0,-1-1 0,10-9 0,7-9 107,-1 0-1,23-34 1,-25 31-95,171-187 396,-35 43-590,27-67-49,-137 169-99,63-123 1,-98 171 19,-9 17 4,0 1-1,0-1 1,-1 0-1,1 0 1,-1 0-1,1 0 1,-1 0-1,0 0 1,0 0-1,0 0 1,-1 0-1,1 0 1,-1-1-1,0-2 1,0 5-8,0 1 1,0 0-1,0-1 1,0 1-1,0 0 0,0 0 1,0-1-1,-1 1 0,1 0 1,0-1-1,0 1 1,0 0-1,-1 0 0,1-1 1,0 1-1,0 0 1,0 0-1,-1 0 0,1-1 1,0 1-1,-1 0 1,1 0-1,0 0 0,0 0 1,-1 0-1,1-1 1,0 1-1,-1 0 0,1 0 1,0 0-1,-1 0 1,1 0-1,0 0 0,-1 0 1,1 0-1,0 0 1,-1 0-1,1 0 0,0 0 1,0 1-1,-1-1 1,1 0-1,0 0 0,-1 0 1,1 0-1,0 0 1,0 1-1,-1-1 0,1 0 1,0 0-1,-1 1 1,-16 12-6,15-11 18,-8 8 64,1-1 0,1 1 0,0 1 0,-11 16 0,12-15-7,-33 55 448,2 1-1,4 2 1,-29 85 0,53-127-372,1 0 1,1 0 0,1 1 0,-3 36 0,9-52-49,0 0-1,1 0 0,0 0 1,2-1-1,-1 1 0,1 0 1,1-1-1,0 1 1,1-1-1,0 0 0,1 0 1,7 13-1,-8-19 2,0 0 0,0 0 0,1 0 0,-1-1 0,1 0 0,0 0-1,1 0 1,-1-1 0,1 0 0,7 5 0,-9-7-41,1 0 0,0 0-1,-1 0 1,1 0 0,0-1-1,0 1 1,0-1 0,0-1 0,0 1-1,0-1 1,0 0 0,0 0 0,0 0-1,0-1 1,5 0 0,4-4-11,0 0 0,0 0 1,0-1-1,-1-1 0,0 0 1,0-1-1,-1 0 1,0-1-1,-1 0 0,0-1 1,0 0-1,-1-1 0,0 0 1,-1-1-1,0 0 0,-1 0 1,0-1-1,6-15 0,-13 26-87,0 0 0,0-1 0,0 1 0,-1 0 0,1 0-1,-1-1 1,0 1 0,0 0 0,1-1 0,-1 1 0,-1 0 0,1-1-1,0 1 1,-1 0 0,1-1 0,-1 1 0,1 0 0,-1-1 0,0 1-1,0 0 1,0 0 0,-2-2 0,2 3 9,0 0-1,0 0 1,0 0-1,0 0 1,-1 0-1,1 0 1,0 0 0,-1 0-1,1 0 1,0 1-1,-1-1 1,1 1-1,-1-1 1,1 1 0,-1 0-1,1-1 1,-1 1-1,0 0 1,1 0 0,-1 0-1,1 0 1,-1 0-1,1 0 1,-1 1-1,1-1 1,-1 1 0,1-1-1,-1 1 1,1-1-1,-1 1 1,1 0-1,0-1 1,-1 1 0,-1 2-1,-5 1 45,1 1 0,0 0 0,0 0 1,1 1-1,0 0 0,0 0 0,0 0 0,0 1 0,1 0 0,0 0 0,1 0 0,0 1 0,0-1 1,0 1-1,1 0 0,0 0 0,1 1 0,-3 12 0,3-8 95,1-1 0,1 0 0,0 1 0,0-1 0,2 1 0,-1-1 0,1 0 0,6 17 0,-6-21-18,1 0 1,0 0 0,0 0 0,1 0-1,0-1 1,0 1 0,1-1 0,0 0-1,1 0 1,-1-1 0,1 0 0,13 11-1,-17-15-62,0-1 0,1 1-1,-1-1 1,1 0 0,-1 0-1,1 0 1,0 0-1,0 0 1,-1 0 0,1 0-1,0-1 1,0 0 0,0 0-1,0 1 1,0-2-1,4 1 1,-3-1 10,0 0-1,0-1 1,-1 1 0,1-1-1,0 1 1,0-1 0,-1 0-1,1-1 1,-1 1 0,6-6-1,27-27 82,-2-1-1,54-74 1,-83 103-77,2-3-83,0 0 0,8-15 0,-14 22 21,0 1 0,0 0 0,0-1 0,0 1 0,0 0 0,-1-1 0,1 1 0,-1-1 0,0 1 0,1-1 0,-1 0 0,0 1 0,-1-1 0,1 1 0,0-1 0,-1 1 0,-1-5 0,2 7 26,0 0-1,0-1 0,0 1 1,0-1-1,0 1 0,0-1 1,-1 1-1,1-1 0,0 1 1,0 0-1,0-1 0,0 1 1,1-1-1,-1 1 1,0-1-1,0 1 0,0-1 1,0 1-1,0-1 0,1 1 1,-1 0-1,0-1 0,0 1 1,0 0-1,1-1 0,-1 1 1,0-1-1,1 1 0,-1 0 1,0 0-1,1-1 0,-1 1 1,1 0-1,-1-1 0,3 0 0,-1 0 0,1 0 0,-1 0 0,1 0 0,0 0-1,4 0 1,8-1 71,24 1-1,-23 1-101,0 0 0,1 2 1,-1 0-1,0 1 0,0 0 0,24 9 0,-37-11 19,0 1 0,0 0 0,0 0-1,0 0 1,0 0 0,0 0 0,0 0 0,-1 1 0,1-1 0,-1 1 0,0 0 0,0 0 0,0 0 0,0 0 0,0 0 0,-1 0 0,1 0 0,-1 1 0,0-1-1,0 1 1,0-1 0,0 1 0,-1-1 0,1 7 0,-1 6 22,-1-1 0,-1 0-1,0 1 1,-7 21 0,2-4 10,2-7 6,-5 30 18,9-50 5,0 1 0,1-1 0,0 0 1,0 1-1,1-1 0,1 9 0,-1-14-21,-1 0 1,0 0-1,0 0 0,1-1 0,-1 1 0,0 0 1,1 0-1,-1 0 0,1 0 0,-1 0 1,1-1-1,-1 1 0,1 0 0,0 0 1,-1-1-1,1 1 0,0 0 0,0-1 1,-1 1-1,1-1 0,0 1 0,2 0 1,-2-1-5,0 0 0,0 0 0,1 0 1,-1 0-1,0 0 0,1 0 1,-1 0-1,0 0 0,1-1 1,-1 1-1,0-1 0,0 1 0,0-1 1,2 0-1,4-3 31,0-1-1,-1 0 1,0 0 0,7-7-1,-12 11-48,20-21 72,-2-1 0,24-35 0,19-23-149,-41 57 31,27-24 0,-41 42-29,1 0-1,0 0 1,-1 1-1,2 0 1,-1 1 0,0-1-1,1 2 1,14-6-1,-22 10 64,-1-1 0,0 0 0,0 0 0,0 0 1,1 0-1,-1 1 0,0-1 0,0 0 0,0 0 0,1 1 0,-1-1 0,0 0 0,0 0 0,0 1 0,0-1 0,0 0 0,0 0 0,0 1 0,0-1 0,0 0 0,1 0 0,-1 1 0,0-1 0,0 0 0,0 1 0,-1-1 0,1 0 1,0 0-1,0 1 0,0-1 0,0 0 0,0 1 0,0-1 0,0 0 0,-3 18-63,2-16 48,-26 108-56,0-11 710,27-82-430,0-17-196,0 0 0,0 0 0,1 1 0,-1-1 1,0 0-1,0 1 0,0-1 0,0 0 0,0 1 0,0-1 0,0 0 0,1 0 0,-1 1 0,0-1 0,0 0 0,0 0 0,1 0 0,-1 1 0,0-1 0,0 0 1,1 0-1,-1 0 0,0 1 0,0-1 0,1 0 0,-1 0 0,0 0 0,1 0 0,-1 0 0,0 0 0,1 0 0,-1 0 0,0 0 0,0 0 0,1 0 1,-1 0-1,0 0 0,1 0 0,-1 0 0,0 0 0,1 0 0,-1 0 0,0 0 0,0 0 0,1 0 0,-1-1 0,0 1 0,1 0 0,-1 0 0,0 0 0,0-1 1,0 1-1,1 0 0,-1 0 0,0 0 0,0-1 0,1 1 0,83-72 491,-54 44-425,64-44 1,-12 26-142,-70 40-47,0 1 1,1 1-1,-1 0 1,1 0-1,15-1 0,-28 5 100,1-1 0,0 1-1,0 0 1,0 0-1,0 0 1,0 0 0,0 0-1,0 0 1,0 0 0,0 0-1,0 0 1,0 0 0,0 1-1,0-1 1,0 0-1,0 1 1,0-1 0,0 1-1,0-1 1,-1 1 0,1-1-1,0 1 1,0-1 0,0 1-1,-1 0 1,1 0-1,0-1 1,-1 1 0,1 0-1,-1 0 1,1 0 0,-1-1-1,1 1 1,-1 0 0,0 0-1,1 0 1,-1 0-1,0 0 1,0 0 0,1 0-1,-1 0 1,0 0 0,0 0-1,-1 2 1,1 4-8,-1 1 0,-1 0 1,1 0-1,-6 12 0,3-6-31,-13 45 543,16-52-198,4-7-139,3-8 49,0 0-168,-1-1-47,1 0 1,0 0-1,1 1 0,0 0 1,0 0-1,0 1 0,16-12 1,-23 19 5,1 0 1,-1-1 0,0 1 0,1 0 0,-1 0-1,0 0 1,0 0 0,1 0 0,-1-1 0,0 1 0,1 0-1,-1 0 1,0 0 0,1 0 0,-1 0 0,0 0-1,1 0 1,-1 0 0,0 0 0,1 0 0,-1 0-1,0 1 1,1-1 0,-1 0 0,0 0 0,0 0-1,1 0 1,-1 0 0,0 1 0,0-1 0,1 0 0,-1 0-1,0 0 1,0 1 0,1-1 0,-1 0 0,0 0-1,0 1 1,0-1 0,1 0 0,-1 1 0,1 1-36,0 0 1,-1 1 0,1-1-1,0 0 1,-1 1 0,1 3 0,-2 40-308,0-28 350,-1-10 17,1 0 0,1 0-1,-1 1 1,1-1 0,1 0-1,0 0 1,0 0 0,2 9-1,-3-16-1,0-1-1,1 1 1,-1-1-1,0 1 1,0-1-1,0 1 1,1-1 0,-1 1-1,0-1 1,1 1-1,-1-1 1,0 1-1,1-1 1,-1 0-1,1 1 1,-1-1-1,0 0 1,1 1-1,-1-1 1,1 0-1,-1 1 1,1-1 0,-1 0-1,1 0 1,-1 0-1,1 0 1,-1 1-1,1-1 1,0 0-1,-1 0 1,1 0-1,-1 0 1,1 0-1,-1 0 1,1 0-1,-1 0 1,1-1 0,-1 1-1,1 0 1,0 0-1,-1 0 1,1-1-1,-1 1 1,1 0-1,-1 0 1,1-1-1,3-2 38,0 0 0,-1 0 0,1 0 0,4-6 0,-7 8-50,47-55-109,-24 27 178,35-34 0,-50 55-110,-1 1 1,2 0-1,-1 0 1,1 1-1,0 0 1,0 1-1,0 0 0,18-6 1,-26 11 17,-1-1 0,0 1 1,1 0-1,-1-1 0,0 1 0,1 0 1,-1 0-1,1 0 0,-1 0 0,0 0 1,1 0-1,-1 1 0,1-1 0,-1 0 1,0 1-1,1-1 0,-1 1 0,0-1 1,0 1-1,1 0 0,-1-1 0,0 1 1,0 0-1,0 0 0,0 0 0,0 0 1,0 0-1,1 1 0,1 4 28,1-1 0,-1 1-1,-1 0 1,1 0 0,1 8 0,-2-7 62,1-1-1,0 1 1,5 9 0,-8-16-52,1 1 0,-1 0 0,1 0 0,-1 0 0,1-1 0,-1 1 0,1 0 0,0-1 0,0 1 0,-1 0 0,1-1 1,0 1-1,0-1 0,0 1 0,0-1 0,-1 0 0,1 1 0,0-1 0,0 0 0,0 0 0,0 1 0,0-1 0,0 0 0,0 0 0,0 0 0,0 0 0,0 0 0,0 0 0,0-1 0,0 1 0,0 0 0,0 0 0,-1-1 1,3 0-1,5-4 40,1-1 0,-1 0 0,0 0 0,-1-1 0,12-13 0,0 2 19,81-72-41,-99 89-98,0 0 1,0-1-1,0 1 1,0 0-1,0 0 0,-1-1 1,1 1-1,0-1 0,-1 1 1,1-2-1,-3 4 22,1 1-1,-1-1 1,1 1-1,-1 0 1,1-1-1,0 1 1,0 0-1,-1 2 1,-3 4 5,-18 21 19,-29 32 0,4-7-3,11-10 237,-73 67-1,106-107-168,-1 0 0,0 0 0,0-1 0,-1 1 0,1-1 0,-7 2-1,9-4-27,0 0-1,0 0 0,-1 0 0,1-1 0,0 1 0,0-1 1,0 0-1,0 0 0,0 0 0,0-1 0,0 1 0,-1-1 1,1 1-1,-5-3 0,5 2-16,3 1-4,0-1 0,0 1 0,0 0-1,0 0 1,0 0 0,0 0 0,0 0 0,0 0-1,0 0 1,0 0 0,0 0 0,-1 0 0,1-1 0,0 1-1,0 0 1,0 0 0,0 0 0,0 0 0,0 0-1,0 0 1,-1 0 0,1 0 0,0 0 0,0 0 0,0 0-1,0 0 1,0 0 0,0 0 0,-1 0 0,1 0-1,0 0 1,0 0 0,0 0 0,0 0 0,0 0 0,0 0-1,0 1 1,-1-1 0,1 0 0,0 0 0,0 0-1,0 0 1,0 0 0,0 0 0,0 0 0,0 0 0,0 0-1,0 0 1,0 1 0,0-1 0,-1 0 0,1 0-1,0 0 1,0 0 0,0 0 0,0 0 0,0 0-1,0 1 1,9 0 287,11-1 407,20 5-1,17 0-211,2-3-76,72-9 1,-97 3-376,-1-1 0,0-2 1,58-21-1,72-36-1238,-131 49-1715,0-1 1,58-40-1,-64 33-417,-25 21 2761,1 0-1,-1 0 1,0 0-1,1 0 1,-1 0-1,0 0 1,0 0-1,0-1 1,-1 1 0,2-5-1,-1-13-3395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30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336 1 5728,'2'2'220,"1"1"0,-1-1 0,0 1 0,0 0 0,0 0 0,0 0 0,-1 0 0,1 0 0,-1 1 0,0-1 0,0 0 0,0 1 0,0-1 0,0 0 0,0 7 0,2 12 1172,9 35 1473,7 103 0,-17-108-2313,-3 0 0,-2 0 0,-2-1 0,-16 73 0,2-50-424,-55 143 0,60-186-459,-2 0 0,0-2 0,-2 0 1,-32 39-1,28-43-1443,0-1 0,-36 29 0,0-6-1004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2:19.5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0 547 1728,'6'-1'7440,"-4"0"-7294,0 0-1,1-1 1,-1 1 0,0-1 0,0 1 0,0-1-1,0 0 1,3-4 0,10-8 14,-4 5 76,22-21 0,-21 18 13,18-14 0,74-58 263,-21 15-252,-52 43-51,59-41 0,-90 66-207,1 1 1,0-1-1,-1 1 1,1 0-1,0-1 1,-1 1-1,1 0 1,0-1-1,0 1 1,-1 0-1,1 0 1,0 0-1,0-1 1,0 1-1,-1 0 1,1 0-1,0 0 1,0 1-1,0-1 1,-1 0-1,1 0 1,0 0-1,0 0 1,-1 1-1,2 0 1,-1 0 8,0-1 0,0 1 0,0 0 0,0 1-1,0-1 1,0 0 0,-1 0 0,1 0 0,0 0 0,-1 1 0,1-1 0,-1 0 0,1 3 0,1 5 66,-1 0-1,0 0 1,-1 14 0,0-22-74,-1 19 132,-1 1 1,-2 0 0,-9 33 0,3-12 51,-3-3 51,10-30-67,0-1 0,1 0 0,0 1 0,0-1 0,-1 12 0,5-17 64,3-7-24,5-10-11,11-14-236,-10 14 67,15-25 0,4-19 61,-12 23-290,1 0 1,31-41-1,-37 63-5,-13 13 194,0-1 0,0 1 0,1 0 0,-1 0 0,0-1 0,0 1 0,1 0 0,-1 0 0,0-1 0,0 1 0,1 0 0,-1 0 0,0 0 0,0 0 0,1-1 0,-1 1 0,0 0 0,1 0 0,-1 0 0,0 0 0,1 0 0,-1 0 0,0 0 0,1 0 0,-1 0 0,0 0 0,1 0 0,-1 0 0,0 0 0,1 0 0,-1 0 0,0 0 0,1 0 0,-1 1 0,0-1 0,0 0 0,1 0 0,-1 0 0,0 0 0,0 1 0,1-1 0,-1 0 0,0 0 0,0 1 0,1-1 0,-1 0 0,0 0 0,0 1 0,1-1 0,1 17 49,-1-14-46,-1 29 167,-1 0 0,-1 0 0,-2 0-1,-8 36 1,1-6 315,8-46-257,-2 20 511,6-36-714,-1 0 0,0 0-1,0 0 1,0 0-1,1 1 1,-1-1 0,0 0-1,1 0 1,-1 0-1,0 0 1,0 0-1,1 0 1,-1 0 0,0 0-1,0 0 1,1 0-1,-1 0 1,0 0 0,1 0-1,-1 0 1,0 0-1,0 0 1,1 0 0,-1 0-1,0-1 1,0 1-1,1 0 1,-1 0-1,0 0 1,0 0 0,1-1-1,-1 1 1,0 0-1,0 0 1,1-1 0,12-8 62,96-103-1165,8-8 425,-115 118 649,1-1-58,1 0 0,0 0 0,0 0 1,5-2-1,-9 5 62,1-1 0,-1 1 1,1 0-1,-1 0 0,1-1 1,-1 1-1,1 0 1,-1 0-1,1 0 0,0 0 1,-1-1-1,1 1 0,-1 0 1,1 0-1,0 0 0,-1 0 1,1 1-1,-1-1 0,1 0 1,0 0-1,-1 0 0,1 0 1,-1 1-1,1-1 1,-1 0-1,1 0 0,-1 1 1,1-1-1,-1 0 0,1 1 1,-1-1-1,1 1 0,-1-1 1,0 1-1,1-1 0,-1 0 1,0 1-1,1-1 0,-1 1 1,0 0-1,1 0 1,1 6 53,-1-1 0,0 1 1,0 0-1,0 0 0,-1 0 1,0 0-1,0 0 0,-1-1 1,0 1-1,-2 9 0,1-9 54,1 0 0,0 0 0,0 0 0,1 0 0,0 1 0,0-1 0,1 0 0,0 0 0,2 10-1,-2-15-59,-1 0-1,1-1 1,0 1-1,0 0 1,0-1-1,0 1 0,0-1 1,0 0-1,0 1 1,1-1-1,-1 0 1,0 1-1,1-1 0,-1 0 1,1 0-1,-1 0 1,3 1-1,-1-1 3,0 0 0,1 0-1,-1-1 1,0 1 0,0-1-1,1 1 1,-1-1 0,0 0 0,4-1-1,2 0-42,1-1 1,-1 0-1,0 0 0,0-1 0,15-7 0,-5 0-242,0-2 0,0 0 0,-2-1 1,1-1-1,15-17 0,-5 6 33,-9 6-157,-19 19 363,0-1 1,0 1 0,1 0-1,-1 0 1,0 0 0,0 0-1,0 0 1,0 0-1,0 0 1,0 0 0,0 0-1,0 0 1,0 0 0,1 0-1,-1 0 1,0 0-1,0 0 1,0 0 0,0 0-1,0 0 1,0 1 0,0-1-1,0 0 1,0 0-1,0 0 1,1 0 0,-1 0-1,0 0 1,0 0 0,0 0-1,0 0 1,0 0-1,0 0 1,0 0 0,0 0-1,0 0 1,0 1-1,0-1 1,0 0 0,0 0-1,0 0 1,0 0 0,0 0-1,0 0 1,0 0-1,0 0 1,0 0 0,0 1-1,0-1 1,0 0 0,0 0-1,0 0 1,0 0-1,0 0 1,0 0 0,0 5-55,-20 46-261,16-36 535,-1-1-1,2 1 1,0 0 0,1 0-1,1 0 1,0 0-1,1 22 1,1-34-169,0-1 0,-1 1-1,1 0 1,0 0 0,0 0 0,1 0-1,-1-1 1,1 1 0,-1-1 0,1 1-1,0-1 1,0 0 0,0 1 0,0-1-1,0 0 1,0 0 0,1-1-1,-1 1 1,1 0 0,-1-1 0,1 1-1,5 1 1,-7-3-19,1 1 1,0 0-1,0-1 0,0 0 0,-1 1 1,1-1-1,0 0 0,0 0 0,0 0 0,0 0 1,0 0-1,0-1 0,-1 1 0,1 0 0,0-1 1,0 0-1,0 1 0,-1-1 0,1 0 1,0 0-1,-1 0 0,1 0 0,-1 0 0,1 0 1,-1 0-1,1 0 0,-1-1 0,0 1 1,0-1-1,0 1 0,0-1 0,0 1 0,0-1 1,0 0-1,1-1 0,0-5-65,-1-1 0,0 1 0,0 0 1,0-1-1,-1 1 0,-1-10 0,1 4-182,0 10 171,0 0-1,-1 0 1,0 0 0,1 0 0,-1 0 0,0 0 0,-1 0 0,-1-5-1,2 7 26,0 1 0,0-1 0,-1 0 0,1 0 0,0 0 0,0 1 0,-1-1 0,1 1 0,-1-1 0,0 1 0,1-1 0,-1 1 0,0 0 0,0 0 0,-2-1 0,-6-3-151,9 5 167,1 0-1,0 0 1,0 0 0,-1-1 0,1 1 0,0 0-1,0 0 1,-1 0 0,1 0 0,0 0-1,-1 0 1,1 0 0,0 0 0,-1 0 0,1 0-1,0 0 1,0 0 0,-1 0 0,1 0-1,0 0 1,-1 0 0,1 0 0,0 0 0,-1 0-1,1 0 1,0 0 0,0 0 0,-1 1-1,1-1 1,0 0 0,0 0 0,-1 0 0,1 1-1,0-1 1,0 0 0,0 0 0,-1 0-1,1 1 1,-3 0-63,3-1 67,0 0 0,0 0 0,0 0 0,0 0 0,-1 0 0,1 0 0,0 0 0,0 1 0,0-1 0,0 0 0,0 0 0,0 0 0,0 0 0,-1 0 0,1 0 0,0 0 0,0 0 0,0 0 0,0 0 0,0 1 0,0-1 0,0 0 0,0 0 0,0 0 0,0 0 0,0 0 0,0 0 0,0 1 0,0-1 0,0 0 0,-1 0 0,1 0 0,0 0 0,0 0 0,0 0 0,1 1 0,-1-1 0,0 0 0,0 0 0,0 0 0,0 0 0,0 0 0,0 0 0,0 1 0,0-1 0,0 0 0,0 0 0,0 0 0,0 0 0,0 0 0,0 0 0,1 0 0,-1 3 15,1 0 0,0-1 0,0 1 0,1-1 0,-1 1 0,1-1 0,-1 0 0,1 0 0,0 1 0,-1-1-1,1 0 1,0-1 0,0 1 0,1 0 0,-1 0 0,0-1 0,1 0 0,2 2 0,-1-2 17,0 1 0,1-1 1,-1 0-1,0 0 1,1-1-1,-1 1 0,1-1 1,-1 0-1,1-1 0,5 0 1,6-2 120,-1-1 0,1-1 0,-1 0 0,1-1 0,15-9 0,-14 6-105,-1-1 1,0-1 0,0 0-1,27-27 1,48-61-52,-72 76-23,9-2-290,-28 24 318,0 1-1,1 0 1,-1 0-1,0 0 1,0 0-1,0-1 1,0 1-1,0 0 1,1 0-1,-1 0 1,0 0-1,0 0 1,0-1-1,1 1 1,-1 0-1,0 0 1,0 0-1,0 0 1,1 0-1,-1 0 1,0 0-1,0 0 1,1 0-1,-1 0 1,0 0-1,0 0 1,1 0-1,-1 0 0,0 0 1,0 0-1,0 0 1,1 0-1,-1 0 1,0 0-1,0 0 1,0 1-1,1-1 1,-1 0-1,0 0 1,0 0-1,0 0 1,1 0-1,-1 1 1,0-1-1,0 0 1,0 0-1,0 0 1,0 1-1,0-1 1,1 0-1,-1 0 1,0 0-1,0 1 1,0-1-1,0 0 1,0 0-1,0 0 1,0 1-1,0-1 1,0 0-1,0 0 0,0 1 1,0-1-1,0 0 1,0 0-1,0 1 1,0 23 179,-1-14-84,1 18-4,-1-1 0,-2 0 1,-1 0-1,-1 0 0,-1 0 1,-1-1-1,-18 44 0,22-66-4,1 1 0,-1 0 0,0 0 0,0-1 0,0 0 0,-1 0-1,1 0 1,-1 0 0,0 0 0,0-1 0,0 1 0,-6 2-1,8-5-58,-1 0-1,1 0 1,-1 0-1,1 0 0,0-1 1,-1 1-1,1-1 0,-1 1 1,0-1-1,1 0 1,-1 0-1,1 0 0,-1 0 1,1-1-1,-1 1 0,1-1 1,-1 0-1,1 1 0,-1-1 1,1 0-1,0 0 1,-1-1-1,1 1 0,0 0 1,0-1-1,0 0 0,-3-2 1,2 2-138,0-1 0,0 0 0,0 0 0,1 0 0,-1 0 0,1-1 0,-1 1 0,1-1 0,0 0 0,1 1 0,-3-6 0,4 8 94,0 1 0,-1 0 0,1 0 0,0-1 0,0 1 0,0 0 0,0-1 0,0 1 0,0 0 0,0 0 0,-1-1 0,1 1 0,0 0 0,0-1 0,0 1 0,0 0 0,0-1 0,0 1 0,1 0 0,-1-1 0,0 1 0,0 0 0,0-1 0,0 1 0,0 0 0,0-1 0,0 1 0,1 0 0,8 3-315,0 2 281,7 2 106,1-1 0,-1-1-1,1 0 1,1-1 0,23 2 0,-6-3 206,60-2 0,-89-2-216,11 1 145,27-6-1,-38 5-155,0-1-1,-1 1 1,1-1-1,-1 0 1,0-1 0,1 0-1,-1 1 1,6-6-1,3-3 18,-1-1 0,0-1 0,-1 0 0,-1 0-1,0-1 1,0 0 0,-2-1 0,0 0-1,0-1 1,-2 0 0,11-30 0,-9 22-84,8-22 70,-1-1 0,15-84 0,-28 119-8,-3 11-56,0 0 0,1 0-1,-1 0 1,0 0 0,1-1 0,-1 1 0,0 0 0,0 0-1,0-1 1,0 1 0,0 0 0,0 0 0,0 0 0,-1-1 0,1 1-1,0 0 1,-1 0 0,1 0 0,-1-1 0,1 1 0,-2-1-1,-3 10-104,0 14 275,2 0 0,0 1-1,2-1 1,1 34 0,14 92 370,-12-130-565,2 12 117,10 39 1,-11-59-25,0 1 1,1-1-1,0 0 1,1-1 0,0 1-1,1-1 1,8 11-1,-12-17-74,0 0-1,0-1 1,1 1 0,-1-1-1,1 1 1,0-1-1,0 0 1,0 0-1,0-1 1,0 1-1,0 0 1,4 1 0,-3-3-427,-1 1 1,0-1-1,0 1 1,0-1-1,1 0 1,-1 0-1,0 0 1,4-1-1,11 0-1458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2:19.8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72 3968,'-25'-17'1824,"22"-1"4096,6 15-4736,8-6 544,3 9-1024,5-9 160,4 6-513,6-6-191,5 9-96,-6-3-224,5 6 96,-5-3-3359,0 9 1887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2:23.1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5 723 2912,'-4'0'2949,"7"0"-2510,1-1-1,-1 0 0,1 0 1,-1 0-1,0-1 0,1 1 1,-1-1-1,0 1 1,0-1-1,0 0 0,0 0 1,0-1-1,0 1 1,3-4-1,2-3-180,0 1 0,-1-1 1,0-1-1,7-11 0,3-4-45,66-114 449,-20 27-385,-59 106-285,3-5-136,-7 11 144,0 0 0,0 0 0,0 0 0,0 0-1,0 0 1,0 0 0,0 0 0,0 0-1,0 0 1,1 0 0,-1 0 0,0-1 0,0 1-1,0 0 1,0 0 0,0 0 0,0 0-1,1 0 1,-1 0 0,0 0 0,0 0-1,0 0 1,0 0 0,0 0 0,0 0 0,1 0-1,-1 0 1,0 0 0,0 0 0,0 1-1,0-1 1,0 0 0,0 0 0,0 0 0,1 0-1,-1 0 1,0 0 0,0 0 0,0 0-1,0 0 1,0 0 0,0 0 0,0 1 0,0-1-1,0 0 1,0 0 0,0 0 0,1 0-1,-1 0 1,0 0 0,0 0 0,0 1-1,0-1 1,0 0 0,0 0 0,0 0 0,0 0-1,0 0 1,0 0 0,0 1 0,0-1-1,0 0 1,6 20 166,-1-4-61,0 1 0,-1-1 1,2 20-1,-4-9 24,-1-1 0,-2 0 0,-3 27 0,3-40-43,-2 0 0,0 0 0,0-1 0,-1 1 0,-1-1 0,0 0 0,-1-1 0,-7 13 0,11-21-49,0-1-1,0 1 0,0-1 0,-1 0 0,1 1 0,-1-1 0,1 0 1,-1 0-1,0-1 0,0 1 0,0-1 0,0 1 0,0-1 0,0 0 0,0 0 1,0 0-1,0 0 0,-1-1 0,1 1 0,0-1 0,-1 0 0,1 0 0,0 0 1,-1 0-1,1-1 0,0 0 0,0 1 0,0-1 0,-1 0 0,-2-2 0,-15-10-329,16 5 245,3 1-247,4 6-37,12 6-161,2 2 674,3-4-18,1 0-1,-1-2 0,0 0 0,1-2 0,27-3 0,-17 2 7,6-1 23,-1-1 0,0-1 1,0-2-1,39-14 0,-60 17-179,-1-2 0,0 1 0,0-2 0,0 0 0,-1 0-1,0-1 1,0-1 0,-1 0 0,0-1 0,0 0 0,-1 0-1,-1-1 1,9-13 0,2-10 61,-3-1 0,0-1 0,11-38 0,-25 64-98,15-38 96,10-54 0,-27 97-122,-1 1 0,1-1 0,-1 0 0,0 0-1,0 0 1,-1 0 0,1 1 0,-1-1 0,-2-6 0,3 11 37,0 0-1,0 0 1,0-1 0,0 1 0,0 0 0,-1-1 0,1 1 0,0 0 0,0 0-1,0 0 1,0-1 0,0 1 0,-1 0 0,1 0 0,0 0 0,0-1-1,-1 1 1,1 0 0,0 0 0,0 0 0,0 0 0,-1-1 0,1 1-1,0 0 1,-1 0 0,1 0 0,0 0 0,0 0 0,-1 0 0,1 0-1,0 0 1,0 0 0,-1 0 0,1 0 0,0 0 0,-1 0 0,1 0 0,0 0-1,0 0 1,-1 0 0,1 0 0,0 1 0,0-1 0,-1 0 0,1 0-1,0 0 1,0 0 0,-1 1 0,1-1 0,0 0 0,-9 12-203,6-3 318,0 0 0,0 1-1,1 0 1,1-1 0,-2 18-1,4 52 439,1-31-346,-2-38-170,-1 6 17,1 1 0,1-1 1,1 1-1,5 20 0,1-8 72,30 126 659,-37-149-545,0-4 32,2-4-508,-3 2 231,0-1-221,0 0 1,0 0-1,0 0 1,0 1-1,0-1 1,0 0-1,0 0 1,0 0-1,0 1 1,0-1-1,-1 0 1,1 0-1,0 1 1,-1-1 0,1-1-1,-1 0-89,-2-5-149,1 0 0,0 1 0,-1 0 1,0-1-1,-1 1 0,0 0 0,1 1 1,-6-6-1,1 2 298,0 0 1,-1 1-1,0 0 1,-11-8-1,-53-33-157,10 10 1696,54 33-386,0 0 0,-11-10 1,20 15-927,0 1 0,-1 0 0,1 0 0,0 0 0,0 0 0,-1-1 0,1 1 0,0 0 1,0 0-1,0-1 0,-1 1 0,1 0 0,0 0 0,0-1 0,0 1 0,0 0 1,-1-1-1,1 1 0,0 0 0,0-1 0,0 1 0,0 0 0,0-1 0,0 1 0,0 0 1,0-1-1,0 1 0,0 0 0,0-1 0,0 1 0,10-5 1082,20 1 228,-23 4-1114,9-1 417,28 2 0,10-1-79,131-4 378,-158 4-949,-18 0-125,1 0 0,-1 1 1,0 0-1,1 1 0,17 5 0,-22-5-599,0 0 0,0 0 1,-1 0-1,1 1 0,-1 0 0,1 0 0,-1 0 0,0 1 1,0 0-1,-1-1 0,7 9 0,-5-5-81,0-1 1,1 1-1,-1-1 0,1 0 1,1-1-1,-1 0 0,1 0 1,0 0-1,0-1 0,9 5 1,-8-6 743,-1 0 1,0-1 0,1 1 0,-1-2 0,1 1 0,9 0 0,-10-2 556,1 1 0,0-1 0,0-1 0,-1 1 0,1-1 0,10-3 0,-17 4-223,0-1 1,0 1 0,1-1 0,-1 0-1,0 1 1,0-1 0,0 0-1,0 0 1,0 1 0,0-1 0,0 0-1,1-2 1,-11 3 1406,-5 5-1174,0 0 0,0 1 0,0 0 0,-21 15 0,-13 6 300,3-5 804,-77 53 1,121-74-1601,0 0 0,0 0 1,0-1-1,0 1 0,1 0 1,-1 0-1,0 0 0,0 0 1,1 0-1,-2 2 0,2-3-15,0 1 0,0-1 0,0 0 0,0 1 0,0-1 0,0 0 0,0 0 0,0 1 0,0-1 0,0 0 0,0 1 0,1-1 0,-1 0 0,0 0 0,0 1 0,0-1 0,0 0 0,0 0 0,0 1 0,1-1-1,-1 0 1,0 0 0,0 1 0,0-1 0,1 0 0,-1 0 0,0 0 0,0 0 0,1 1 0,-1-1 0,0 0 0,0 0 0,1 0 0,-1 0 0,0 0 0,1 0 0,-1 0 0,0 0 0,0 0 0,1 0 0,-1 0 0,0 0 0,1 0 0,-1 0 0,0 0 0,0 0 0,1 0-1,-1 0 1,0 0 0,1 0 0,19-2 158,0-1-1,0-1 0,0 0 0,35-13 0,49-29-334,-14 6-580,-90 40 740,0 0 0,1-1 1,-1 1-1,1 0 0,-1 0 0,1 0 1,-1 0-1,1 0 0,-1 0 0,1 0 1,-1 0-1,1 0 0,-1 0 1,1 0-1,-1 0 0,1 0 0,-1 0 1,1 1-1,-1-1 0,1 0 0,-1 0 1,1 0-1,-1 1 0,1-1 0,-1 0 1,0 1-1,1-1 0,-1 0 1,0 1-1,1-1 0,-1 1 0,0-1 1,1 0-1,-1 1 0,0-1 0,0 1 1,1-1-1,-1 1 0,0-1 1,0 1-1,0 0 0,4 26 240,-4-17-354,1-7 132,0 1-1,0-1 1,1 0 0,-1 1-1,1-1 1,-1 0 0,3 3 0,2 3 131,-6-8-123,1 0 0,-1-1 0,1 1 0,0 0 0,0 0 0,0-1 0,-1 1 0,1 0 0,0-1 0,0 1 0,0-1 0,0 1 0,0-1 0,0 1 0,0-1 0,0 0 0,0 0 0,0 1 0,0-1 0,0 0 0,0 0 0,0 0 0,0 0-1,0 0 1,0 0 0,1-1 0,-1 1 0,0 0 0,0 0 0,0-1 0,0 1 0,0-1 0,0 1 0,1-2 0,3 0 17,-1 0 0,1-1 0,-1 0-1,0 0 1,0 0 0,6-6 0,4-7 12,-1-1 1,0 0-1,-2-1 0,1 0 1,15-39-1,31-91-28,60-88-320,-96 198 265,17-33 52,-35 64-43,-4 6-13,1 0 1,0 0-1,-1 0 0,1-1 0,-1 1 0,0 0 0,1 0 0,-1 0 0,0 0 0,0-3 0,1 4 37,-1 0-1,0 0 0,0 0 0,0 0 0,0 0 1,0-1-1,0 1 0,0 0 0,0 0 1,0 0-1,0 0 0,0 0 0,0 0 0,0-1 1,-1 1-1,1 0 0,0 0 0,0 0 0,0 0 1,0 0-1,0 0 0,0 0 0,0-1 1,0 1-1,0 0 0,0 0 0,0 0 0,0 0 1,-1 0-1,1 0 0,0 0 0,0 0 0,0 0 1,0 0-1,0 0 0,0 0 0,0 0 0,-1-1 1,1 1-1,0 0 0,0 0 0,0 0 1,0 0-1,0 0 0,0 0 0,-1 0 0,1 0 1,0 0-1,0 0 0,0 1 0,0-1 0,0 0 1,0 0-1,-1 0 0,1 0 0,0 0 1,0 0-1,0 0 0,0 0 0,0 0 0,0 0 1,0 0-1,0 0 0,-1 0 0,1 1 0,0-1 1,0 0-1,0 0 0,-9 9-147,8-8 115,-11 14 33,1 0 0,0 0 1,1 1-1,1 0 0,0 1 0,2 0 0,-10 27 0,4 2 446,-14 84-1,22-96-320,-1 36 0,6-60-66,0 0 0,0 1 0,1-1 0,1 0 0,0 0 0,0 0 0,1 0 0,5 12 0,-8-20-33,1-1 0,0 1 1,0-1-1,0 1 0,0-1 0,0 1 1,0-1-1,0 0 0,1 0 0,-1 1 1,1-1-1,-1 0 0,0 0 0,1 0 1,0-1-1,-1 1 0,1 0 0,-1 0 1,1-1-1,0 1 0,0-1 1,-1 0-1,1 1 0,0-1 0,0 0 1,-1 0-1,1 0 0,0 0 0,0-1 1,-1 1-1,1 0 0,0-1 0,0 1 1,2-2-1,4-2-65,-1 0-1,0 0 1,0-1 0,-1 0-1,1 0 1,9-12 0,33-43-1023,-32 39 768,-15 19 269,7-9-200,0-1 0,-1 1 0,10-21 0,-13 21-221,-4 10 254,-1 2 22,-8 16-263,2-3 467,2-4 53,0 0-1,0-1 1,1 1 0,0 1 0,-1 15 0,3-24-47,1 1 0,0 0 1,1 0-1,-1 0 0,0-1 0,1 1 1,-1 0-1,1 0 0,0-1 0,0 1 1,0-1-1,0 1 0,1-1 1,-1 1-1,1-1 0,-1 0 0,1 1 1,0-1-1,0 0 0,0 0 0,0 0 1,0-1-1,0 1 0,1 0 0,3 1 1,-1 0 25,1-1 1,-1 1-1,1-1 0,0-1 1,-1 1-1,1-1 0,0 0 1,0 0-1,0-1 1,0 0-1,0 0 0,0 0 1,0-1-1,0 0 1,-1 0-1,1 0 0,7-3 1,-4 1-18,0-1 0,0 0 0,-1-1 1,1 1-1,-1-1 0,0-1 0,-1 0 1,0 0-1,1 0 0,7-11 0,36-50-20,54-91 0,-85 126-26,4-4-66,-12 19 98,-2 1 0,0-1 1,8-19-1,-15 30-59,8-22-133,-11 27 135,1 0 0,-1-1 0,0 1 0,1-1 0,-1 1 0,0 0 0,0-1 0,0 1 0,0-1 1,0 1-1,0-1 0,0 1 0,0 0 0,-1-1 0,0-1 0,1 2 13,-1 1 0,1 0 0,-1-1 0,1 1 0,-1 0 0,1-1 0,-1 1 0,1 0 1,-1 0-1,0 0 0,1-1 0,-1 1 0,1 0 0,-1 0 0,0 0 0,1 0 0,-1 0 0,1 0 0,-1 0 0,0 0 0,1 0 0,-1 0 0,1 1 0,-1-1 0,0 0 0,1 0 0,-1 0 0,1 1 0,-1-1 1,0 1-1,-16 9-226,11-4 241,0 0-1,1 1 1,0-1 0,0 1 0,0 0-1,-4 11 1,5-12 13,-3 9 47,0 0 0,1 0-1,1 1 1,0-1 0,2 1 0,-5 32 0,6-20 105,1-1-1,1 0 1,5 39-1,-5-61-107,1 0 0,0-1 0,0 1 1,1 0-1,0-1 0,-1 1 0,1 0 0,1-1 0,-1 0 0,6 8 0,-6-10-27,-1 0-1,1-1 1,0 1-1,0-1 1,0 1-1,0-1 1,0 1-1,0-1 1,0 0-1,0 0 1,0 0-1,1 0 1,-1-1-1,0 1 1,1-1-1,-1 1 1,1-1-1,-1 0 0,0 0 1,1 0-1,-1 0 1,1 0-1,-1 0 1,3-1-1,6-2-4,0-1-1,-1 0 1,1 0-1,-1-1 1,0-1 0,0 1-1,16-14 1,2-3 68,28-31 1,-49 46-79,56-60 25,-53 56-105,-1-1 0,0-1-1,-1 1 1,7-15-1,-13 13-280,-2 13 338,0 1 0,0 0 1,0 0-1,0 0 1,0-1-1,0 1 0,0 0 1,0 0-1,0 0 1,0-1-1,0 1 0,0 0 1,0 0-1,0 0 1,0 0-1,0-1 0,0 1 1,-1 0-1,1 0 1,0 0-1,0 0 0,0 0 1,0-1-1,0 1 1,0 0-1,-1 0 0,1 0 1,0 0-1,0 0 1,0 0-1,0 0 0,-1 0 1,1 0-1,0 0 1,0 0-1,0-1 0,-1 1 1,1 0-1,0 0 1,0 0-1,0 0 0,-1 1 1,1-1-1,0 0 1,0 0-1,0 0 0,0 0 1,-1 0-1,1 0 1,-9 5-104,3 0 118,-1 1 0,1 0-1,1 0 1,-9 12 0,11-14 7,-7 10 160,0 0-1,1 1 1,1 0 0,0 1-1,1 0 1,1 0-1,0 1 1,-4 21 0,9-30-93,0-1 1,1 1 0,0 0 0,0-1-1,1 1 1,0-1 0,1 1 0,-1-1-1,1 0 1,1 1 0,-1-1 0,1 0-1,0 0 1,1-1 0,0 1 0,0-1-1,0 0 1,1 0 0,0 0 0,0 0-1,1-1 1,-1 0 0,1 0-1,0 0 1,9 4 0,-7-4-229,0 0 0,1-1 0,-1 0 0,1-1 0,0 0 0,0 0 1,0-1-1,0 0 0,0 0 0,0-1 0,0 0 0,1-1 0,-1 0 0,0-1 0,0 0 0,1 0 0,-1-1 0,0 0 1,0 0-1,13-6 0,5-8-3795,-2 0 1191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2:25.8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 2144,'0'-5'5264,"9"14"-3728,4 0-1102,0-1 1,1-1-1,0 0 0,0 0 1,1-2-1,23 7 0,1 1-146,7 2-249,-10-3 229,56 27 1,-86-36-182,-1 1 0,1-1 1,-1 1-1,-1 0 0,1 0 1,0 1-1,-1-1 0,4 6 0,-6-7-48,0-1-1,0 1 0,-1-1 0,1 1 0,-1 0 0,0 0 0,0-1 0,0 1 0,0 0 0,0 0 0,-1 0 0,1 0 0,-1 0 1,0 0-1,0 0 0,0 0 0,0 0 0,-1 4 0,-1 1 64,-1 1 0,-1 0 0,1-1 0,-2 0 0,1 0 0,-10 13-1,1-5 102,1-1 1,-19 16-1,-18 7-102,32-20-132,-68 76 377,75-80-256,0 0 1,2 0 0,0 1-1,0 0 1,-5 17 0,-6 12 26,-3 19 496,21-59-587,0 0 1,0-1-1,1 1 0,-1 0 1,1 0-1,0 0 0,0 0 1,0 0-1,1 5 0,1 22 644,-1-29-637,0-1 0,0 0-1,0 0 1,0 0-1,0 0 1,1 0 0,-1 0-1,0 0 1,1 0-1,-1-1 1,1 1 0,1 0-1,-2 0 8,4 0-11,0 1 0,0-1 0,0-1 0,0 1 0,7 0 0,8 1-27,8 1-3,-20-2 23,-1 0-1,1 0 1,-1 1-1,9 2 1,-14-3 53,-7 0-91,1 5-12,-1-1 1,0 1-1,0-1 0,-1-1 1,-7 6-1,-5 4 87,9-5-21,1-1 0,-12 16 0,19-23-45,-11 11-66,10-11 79,1 0 0,0 0 0,-1 0 0,1 0 0,0 1 0,0-1 0,0 1 0,0-1 0,0 1 0,0-1 0,0 1 0,0-1-1,0 3 1,0-1 9,1 1-1,-1 0 1,1-1-1,0 1 0,0 0 1,0-1-1,1 1 1,-1 0-1,1-1 0,0 1 1,0-1-1,0 1 1,0-1-1,1 1 0,0-1 1,-1 0-1,1 0 1,4 5-1,5 7 54,2 0-1,19 19 1,-11-13-166,158 193 61,-149-175 195,-2 2 0,26 50 0,-50-83-74,0 0 0,-1-1 0,4 15 0,-7-20-47,1 1 1,-1-1-1,1 0 1,-1 1-1,0-1 0,0 1 1,0-1-1,0 1 0,-1-1 1,1 1-1,0-1 0,-1 1 1,0-1-1,0 1 0,0-1 1,-1 3-1,-3 1 103,-1-1 0,1 0 0,-1 0 0,0 0 0,0-1 0,-1 1 0,-10 4 0,5-3-40,0 0-1,-1-1 1,1-1-1,-1 0 1,-15 3-1,-68 6 71,62-9-206,-54 4-917,51-7-6121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3:03.6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1095 3136,'-14'0'1755,"35"-1"4444,-14 0-5969,1 0 0,-1-1 1,0 1-1,0-1 0,0-1 0,-1 1 1,1-1-1,6-4 0,-1-2-93,-1-1 1,0 0-1,14-16 0,-4 3 8,195-228 474,-121 133-358,-57 75-204,-13 14-41,0-1 1,23-40-1,-28 36-16,-2-1 0,-2-1 0,-1 0 0,-2-1 0,-1-1 0,12-73 0,-22 99-92,-1-1 0,0 1 0,-1-1-1,0 1 1,-1-1 0,-5-19 0,6 31 65,0 0 0,0 0 0,0 0 0,-1 0 0,1 0-1,-1 0 1,1 0 0,-1 0 0,1 0 0,-1 0 0,1 0 0,-1 0 0,0 1 0,1-1 0,-1 0 0,-2-1 0,3 2 4,-1-1 0,0 1 0,1 0 0,-1 0 1,1 0-1,-1 0 0,0 0 0,1 0 1,-1 0-1,1 0 0,-1 0 0,0 0 1,1 0-1,-1 0 0,0 0 0,1 1 0,-1-1 1,1 0-1,-1 0 0,1 1 0,-2 0 1,-1 1-54,-1 1 1,1 0 0,0 0 0,0 0-1,0 1 1,-4 5 0,-17 27-239,-19 43 0,-6 8 195,-15 24 573,55-91-363,0 0-1,1 1 1,-9 38-1,11-33 6,2 0-1,0 0 1,2 1-1,1-1 1,1 1-1,4 26 1,-3-43-41,1-1 0,0 1 1,0-1-1,1 0 0,0 0 0,1 0 1,0 0-1,0-1 0,1 1 0,0-1 1,1 0-1,0-1 0,0 1 1,0-1-1,1 0 0,0-1 0,0 1 1,1-2-1,0 1 0,9 4 1,-9-6 7,1 0 1,0 0-1,0-2 1,0 1 0,0-1-1,1 0 1,-1-1-1,0 0 1,1 0-1,-1-1 1,1 0 0,-1-1-1,1 0 1,17-5-1,-21 5-2,1-1-1,0-1 0,-1 1 0,1-1 1,-1 0-1,0-1 0,0 1 0,0-1 0,0 0 1,-1-1-1,1 1 0,-1-1 0,0 0 1,-1-1-1,1 1 0,-1-1 0,0 0 0,-1 0 1,1 0-1,4-12 0,-3 3 58,-1-2 0,4-29 0,-7 35-119,0 1 0,-1 0 0,0 0 0,0-1 0,-2 1 0,-1-12 0,3 21-23,-1 0 0,1-1 0,0 1 0,-1 0 0,1-1 0,-1 1 0,1 0 0,-1 0 0,1 0 0,-1 0 0,0 0 0,0-1 0,1 1 0,-1 0 0,0 0 0,0 1 0,0-1-1,0 0 1,0 0 0,0 0 0,0 1 0,-1-1 0,1 0 0,0 1 0,0 0 0,0-1 0,-1 1 0,1-1 0,0 1 0,-1 0 0,1 0 0,0 0 0,-3 0 0,2 0-15,0 1 0,-1 0-1,1 0 1,0 0 0,-1 0 0,1 0-1,0 0 1,0 0 0,0 1 0,0-1-1,0 1 1,0 0 0,1-1 0,-1 1-1,0 0 1,1 0 0,-1 0-1,-1 4 1,-4 7-4,1 0 0,0 1 1,1-1-1,1 2 0,0-1 0,-2 16 0,2-8 173,2 0-1,1 1 1,1 31 0,1-45-98,0 1 0,0-1 1,1 1-1,0-1 0,1 0 0,0 0 1,0 0-1,1 0 0,0-1 0,1 1 1,5 8-1,-6-13 6,-1 0 0,1 0 0,0 0 0,0-1 0,0 1 0,0-1-1,0 0 1,1 0 0,0 0 0,-1-1 0,1 0 0,0 0 0,0 0 0,0 0 0,1-1 0,-1 0 0,0 0-1,1 0 1,-1-1 0,0 0 0,8 0 0,12-3 17,-1-1-1,1-2 1,31-10 0,-37 10 3,24-8-34,-1-1 0,-1-2 0,-1-2 0,0-1 0,-1-2 0,-2-2 0,68-56 0,-72 49-106,-10 10-34,35-27 0,-57 48 109,-1-1 0,1 1 0,-1-1 0,1 1 0,-1-1 1,1 1-1,-1-1 0,1 1 0,0 0 0,-1-1 0,1 1 0,0 0 0,-1 0 1,1-1-1,0 1 0,-1 0 0,1 0 0,0 0 0,1 0 0,-3 12 42,-1-1 62,-2 2-78,1-1-1,-1 1 1,-1-1-1,-1 1 1,1-1-1,-2-1 1,0 1-1,0-1 1,-11 12-1,-8 7 132,-52 46 1,48-50-83,9-8-30,-32 35 0,52-52-30,0 0 1,0 0 0,0 0-1,1 1 1,-1-1 0,0 0-1,0 0 1,1 1 0,-1-1-1,1 0 1,0 1 0,-1-1-1,1 0 1,0 1 0,-1 1-1,1-2 6,1 0 0,-1 0-1,0-1 1,0 1 0,1 0-1,-1 0 1,0 0 0,1-1 0,-1 1-1,0 0 1,1-1 0,-1 1-1,1 0 1,-1-1 0,1 1-1,0-1 1,-1 1 0,1-1 0,1 2-1,0-1 10,1 0 1,-1 0-1,1 0 0,0 0 0,-1 0 0,1-1 0,0 1 0,0-1 0,-1 1 0,1-1 0,0 0 1,0 0-1,4-1 0,3-2 27,0 0 0,-1 0 0,0-1 0,1-1 0,-2 1 0,1-1 0,15-12 0,-11 5-62,0 1-1,-1-2 1,-1 0 0,0 0 0,0-1-1,16-30 1,-6 10-57,-11 23-244,-10 11 304,0 0 0,0 0 0,1 0 0,-1 0 0,0 0 0,0 0 0,0 0 1,1 0-1,-1 0 0,0 0 0,0 0 0,0 0 0,0 0 0,1 0 0,-1 0 0,0 0 0,0 1 1,0-1-1,0 0 0,1 0 0,-1 0 0,0 0 0,0 0 0,0 0 0,0 0 0,0 1 0,0-1 1,1 0-1,-1 0 0,0 0 0,0 0 0,0 1 0,0-1 0,0 0 0,0 0 0,0 0 0,0 0 1,0 1-1,2 26-269,-2-26 293,2 12-54,-1 0 0,2-1 0,0 1 0,0-1 0,10 23 0,-12-31 64,0-1 1,1-1-1,-1 1 0,1 0 1,0 0-1,0 0 0,0-1 1,0 1-1,0-1 1,1 0-1,-1 1 0,1-1 1,-1 0-1,1-1 0,0 1 1,0 0-1,0-1 1,0 1-1,0-1 0,0 0 1,0 0-1,0 0 0,0-1 1,5 1-1,-3-1 25,1 0 0,-1 0 0,0-1-1,1 1 1,-1-2 0,0 1 0,0 0 0,0-1-1,0 0 1,0 0 0,0-1 0,0 1 0,-1-1-1,7-4 1,1-3 19,-1 0 1,1-1-1,-2 0 1,15-19-1,32-59 0,-9-3-63,0-4-6,-38 78-114,1 1 1,1 0 0,14-16-1,-25 31 87,0 1 0,1 0 0,-1-1 0,0 1 0,1 0 0,-1 0 0,1-1 0,-1 1 0,1 0 0,-1 1 0,1-1 0,0 0 0,-1 0 0,1 1 0,2-1 0,-4 1 21,1 0 0,0 0 0,-1 0-1,1 0 1,-1 0 0,1 0 0,-1 1 0,1-1 0,-1 0 0,1 0 0,-1 0-1,0 1 1,1-1 0,-1 0 0,1 1 0,-1-1 0,0 0 0,1 1-1,-1-1 1,0 1 0,1 0 0,0 0 2,0 1 0,0 0 1,0 0-1,0 0 0,-1 0 0,1 1 1,0 2-1,1 18-57,0 1-1,-3 32 1,0-13 79,1 11 102,-11 80 0,10-126-22,0 0-1,0 0 0,-1 0 0,-1-1 0,1 1 1,-1-1-1,0 1 0,-8 12 0,10-20-81,1 1-1,-1 0 0,1-1 1,-1 1-1,0-1 1,1 1-1,-1-1 1,0 1-1,0-1 1,1 0-1,-1 1 1,0-1-1,0 0 0,1 0 1,-1 1-1,0-1 1,0 0-1,0 0 1,0 0-1,1 0 1,-1 0-1,0 0 1,0 0-1,0 0 1,0 0-1,1-1 0,-1 1 1,0 0-1,0-1 1,-1 0-1,-1 0-18,0-1 0,0 0 0,1 0 1,-1 0-1,0 0 0,-2-3 0,-6-6-52,-16-21 1,24 27 21,-1 0 0,1 0 0,0 0-1,1-1 1,-1 1 0,1-1 0,-2-6 0,4 12 25,0 0 0,0 0 0,0-1-1,0 1 1,0 0 0,0-1-1,0 1 1,0 0 0,0-1 0,0 1-1,0 0 1,0-1 0,0 1-1,0 0 1,0-1 0,0 1-1,0 0 1,1 0 0,-1-1 0,0 1-1,0 0 1,0-1 0,0 1-1,1 0 1,-1 0 0,0-1 0,0 1-1,1 0 1,-1 0 0,0 0-1,0 0 1,1-1 0,-1 1 0,0 0-1,0 0 1,1 0 0,-1 0-1,0 0 1,1 0 0,-1-1 0,0 1-1,1 0 1,-1 0 0,0 0-1,1 0 1,-1 0 0,0 0 0,1 1-1,-1-1 1,0 0 0,0 0-1,1 0 1,-1 0 0,0 0 0,1 0-1,23 9-5,-16-6-4,11 3 14,87 25-68,-94-29 118,0 0 0,0-1 1,0 0-1,0-1 0,1 0 0,-1-1 1,12-2-1,-19 1-37,1 1 1,-1-1-1,0 0 1,-1 0-1,1 0 1,0-1-1,-1 0 0,1 0 1,-1 0-1,0 0 1,0-1-1,0 0 1,5-6-1,2-4 63,0-1-1,13-26 0,41-96 223,-17 33-230,-21 51-60,20-38 10,44-122 0,-49 72-393,-39 134 31,-2 11 139,-4 16 14,-12 70 171,-11 107 21,26-134 85,2-1-1,3 1 0,15 68 1,-12-97-665,1-1 0,25 58 0,-32-87 257,1 4-2362,-9-24-1696,-5-10 1136,-3-2 1110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3:03.9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47 6816,'-9'-8'3072,"18"16"-2656,-4-11 1536,9 3-1152,14-5 512,5 5-768,23-9 32,2 5-320,8-8-256,1 7 0,-6 1 0,-9 4 0,-10-5-3520,-9 10 1920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3:05.4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1194 2912,'-1'0'59,"0"1"0,1-1 0,-1 1 0,1-1 0,-1 0 0,1 1 0,-1-1 0,1 1 0,0-1 0,-1 1 0,1-1 0,0 1 0,-1 0 0,1-1 0,0 1 0,-1-1 0,1 1 0,0 0 0,0-1 0,0 1 0,0-1 0,0 2 0,0-2 51,0 1 0,0-1 0,1 1 0,-1-1 0,0 0 0,1 1 0,-1-1 0,0 0 0,1 1 0,-1-1 0,1 0 0,-1 1 1,0-1-1,1 0 0,-1 0 0,1 0 0,-1 1 0,1-1 0,-1 0 0,1 0 0,0 0 0,4 1 539,0 0 0,0-1 0,0 0 1,7 0-1,-1-2-419,0 1 0,0-2 0,-1 1 0,1-1 0,-1-1 0,0 0 1,1 0-1,-2-1 0,1 0 0,-1-1 0,0 0 0,0-1 0,0 0 0,-1 0 1,0 0-1,-1-1 0,0-1 0,0 1 0,8-15 0,100-181 545,3-8-456,-116 209-407,0 0 0,0 0 0,0 0 1,0 0-1,1 0 0,0 0 0,0 0 0,-1 1 1,1 0-1,5-4 0,-7 6 82,-1 0 1,0 0-1,1 0 0,-1 0 0,0 0 0,1 0 0,-1 0 1,0 0-1,1 1 0,-1-1 0,0 0 0,1 0 0,-1 0 1,0 0-1,1 0 0,-1 1 0,0-1 0,1 0 0,-1 0 1,0 1-1,0-1 0,1 0 0,-1 0 0,0 1 0,0-1 1,0 0-1,1 1 0,-1-1 0,0 0 0,0 0 0,0 1 1,0-1-1,0 0 0,1 1 0,3 15-113,-3-12 112,3 21 7,-1 0 0,-1 0 0,-2 1 0,-2 33 0,1-41 0,0 7 17,-10 126 611,8-129-482,-1-1 0,-1 1 0,0-1 0,-16 35 1,20-54-95,1 0 1,-1-1-1,0 1 1,0 0-1,-1-1 1,1 1 0,0-1-1,0 0 1,-1 1-1,1-1 1,-1 0 0,1 0-1,-1 0 1,1 0-1,-3 1 1,3-1-37,0-1 1,-1 0-1,1 1 1,0-1-1,0 0 0,0 0 1,0 0-1,0 0 1,0 0-1,0 0 0,0-1 1,0 1-1,0 0 0,0 0 1,0-1-1,0 1 1,0-1-1,0 1 0,0-1 1,0 1-1,0-1 1,0 1-1,1-1 0,-1 0 1,0 0-1,0 1 1,1-1-1,-1 0 0,0-1 1,-6-8-115,1 0-1,1 0 1,0-1 0,0 0 0,1 0-1,1 0 1,-1 0 0,2 0 0,0-1 0,0 1-1,0-19 1,2 29 69,1 1 1,-1-1-1,0 1 0,0-1 0,0 1 1,1-1-1,-1 1 0,0-1 0,0 1 1,1 0-1,-1-1 0,1 1 0,-1-1 0,0 1 1,1 0-1,-1-1 0,1 1 0,-1 0 1,1 0-1,-1-1 0,1 1 0,-1 0 1,1 0-1,-1-1 0,1 1 0,-1 0 0,1 0 1,-1 0-1,2 0 0,23-2-142,-9 1 267,14-6-29,-1-1 0,0-2 1,-1 0-1,30-16 0,-21 9 93,32-14 114,115-71 0,-151 80-145,-1-1 0,-1-2 0,0-1 0,-3-2 0,30-35 0,-46 48-118,-2 0-1,0-1 1,-1-1 0,14-33-1,-7 9 78,-1 0 0,-3-2 0,9-53 0,-11 47-9,-1 0-1,1-75 0,-13 91 11,3 31-107,0 0 0,0 0 0,-1 0 0,0 0 1,1 1-1,-1-1 0,0 0 0,0 0 0,1 1 0,-1-1 0,-1 1 0,1-1 0,0 1 1,0-1-1,-2-1 0,2 3 9,1 0 0,-1-1 0,1 1-1,-1 0 1,1 0 0,-1 0 0,0 0 0,1 0 0,-1 0 0,1 0 0,-1 0 0,1 0 0,-1 0 0,1 0 0,-1 0 0,1 0-1,-1 0 1,1 0 0,-1 1 0,1-1 0,-1 0 0,1 0 0,-1 1 0,1-1 0,-1 0 0,1 1 0,-1-1 0,1 0-1,-1 1 1,-10 14-172,7-6 147,0 0 0,0 0 0,1 0 0,1 1 0,-4 18 0,4-19 25,-9 62 172,3 0 1,3 1-1,9 143 0,53 211 853,-41-355-2600,-14-66-133,1-11-115,-2-21-1253,-3-14-200,-3-1 1109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3:05.7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21 5312,'-16'-17'1701,"16"17"-1663,-1-1 0,1 1 0,0 0-1,-1-1 1,1 1 0,-1 0 0,1 0 0,0 0-1,-1-1 1,1 1 0,-1 0 0,1 0 0,0 0-1,-1 0 1,1 0 0,-1 0 0,1 0 0,-1 0-1,1 0 1,0 0 0,-1 0 0,1 0 0,-1 0-1,1 0 1,0 0 0,-7 3 2840,17-2 392,13 3-2653,-1-1 0,1-1 0,35 0 0,-6-1-499,104 3-97,-121-3-679,59 9 0,-68-5-2103,32 10 1,-24-4 622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3:07.6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319 726 3968,'5'-4'5882,"-8"7"-5580,1-1-1,0 1 0,0-1 1,0 1-1,0 0 0,-1 3 1,-8 11 314,-221 288 3247,213-281-3615,10-13-114,1 0-1,0 0 0,-9 19 1,16-29-124,1-1-1,-1 1 1,1 0 0,0-1-1,0 1 1,-1 0 0,1-1-1,0 1 1,0 0 0,0 0 0,0-1-1,0 1 1,0 0 0,0 0-1,0 1 1,0-2-1,0 0-1,1 0 1,-1 0 0,0 0-1,0 1 1,0-1 0,1 0-1,-1 0 1,0 0 0,0 0-1,1 0 1,-1 0 0,0 0-1,0 0 1,1 0 0,-1 1-1,0-1 1,0 0 0,1 0 0,-1 0-1,0-1 1,0 1 0,1 0-1,-1 0 1,0 0 0,0 0-1,1 0 1,-1 0 0,1 0-1,3-2 73,1-1 1,0 1-1,-1-1 0,6-4 0,10-9 44,-1-1 1,-1 0-1,26-33 0,42-68-390,-63 85 136,-17 25-31,-1 1 0,1 0 0,14-13 0,-20 19 139,1 1 0,-1-1 0,1 1 0,0-1 0,-1 1 0,1 0 0,0-1-1,-1 1 1,1 0 0,0-1 0,-1 1 0,1 0 0,0 0 0,-1-1 0,1 1 0,0 0 0,0 0 0,-1 0 0,2 0 0,-1 0 9,-1 1 1,0-1-1,1 0 0,-1 0 1,1 1-1,-1-1 1,0 0-1,1 1 0,-1-1 1,0 0-1,1 1 0,-1-1 1,0 1-1,0-1 0,1 1 1,-1-1-1,0 0 1,0 1-1,0-1 0,0 1 1,0-1-1,1 1 0,-1 5-31,1 0-1,-1 0 0,0 0 0,-1 6 0,1-1 24,-1 26-18,0-4 79,2 1 1,1 0-1,11 58 1,-13-89-15,1 1-1,1-1 1,-1 0 0,0 1 0,1-1 0,0 0 0,2 3-1,-4-5-12,0-1 0,1 1 0,-1-1 0,1 1 0,-1-1 0,1 1 0,-1-1 0,1 1 0,-1-1 0,1 0 0,-1 1 0,1-1 0,-1 0 0,1 0 0,0 1 0,-1-1 0,1 0 0,0 0 0,-1 0 0,1 0 0,0 0 0,-1 1 0,1-1 0,0-1 0,-1 1 0,1 0 0,0 0 0,-1 0 0,1 0 0,0 0 0,-1-1 0,1 1 0,-1 0 0,1 0 0,0-1 0,-1 1 0,1 0 0,-1-1 0,1 1 0,-1-1 0,1 1 0,0-2 0,8-8 76,0-1 0,-1 0 0,0-1 0,-1 0 0,10-22 0,13-21-6,4 0-52,72-87 0,-84 117-48,11-10-80,-3-1 0,0-2 0,28-49 0,-24 20-109,40-116-1,-62 151 238,68-210-501,-78 234 244,0 0 0,0 1 0,-1-1 0,1-11 0,-3 8-194,1 11 412,0 0 1,0 0 0,0 0 0,0 0-1,-1 0 1,1 0 0,0 0 0,0-1-1,0 1 1,0 0 0,0 0 0,0 0-1,0 0 1,0 0 0,0 0 0,0 0-1,0 0 1,0 0 0,0 0 0,-1 0-1,1 0 1,0 0 0,0 0 0,0 0-1,0 0 1,0 0 0,0 0 0,0 0-1,0 0 1,0 0 0,-1 0 0,1 0-1,0 0 1,0 0 0,0 0 0,0 0-1,0 0 1,0 0 0,0 0 0,0 0-1,0 0 1,0 0 0,-1 0 0,1 0-1,0 0 1,0 0 0,0 0 0,0 1-1,-1 1-23,-1 0-1,1 0 0,0 0 1,0 0-1,0 0 0,0 1 1,-1 4-1,-96 345 1044,70-257-536,3 1-1,-20 183 0,44-271-459,-2 52 183,3-54-159,0-1 0,1 0 0,-1 0 0,1 0 0,0 0 1,1 0-1,-1 0 0,5 9 0,-6-13-24,1-1 0,-1 1 0,0-1 0,0 1 0,1-1-1,-1 0 1,1 1 0,-1-1 0,0 1 0,1-1 0,-1 0 0,1 1 0,-1-1-1,1 0 1,-1 1 0,1-1 0,-1 0 0,1 0 0,-1 0 0,1 1 0,-1-1 0,1 0-1,-1 0 1,1 0 0,0 0 0,-1 0 0,1 0 0,-1 0 0,1 0 0,1-1 3,-1 1 0,0-1 1,0 1-1,0-1 1,1 1-1,-1-1 0,0 0 1,0 1-1,0-1 0,1-2 1,8-9 43,-1-1 1,0-1-1,-1 1 1,11-28 0,-12 28-100,45-105-1117,-51 116 1049,0 0 0,0 0 0,0 0 0,0-1 0,0 1 0,0-1 0,-1 1 0,1 0 0,-1-1 0,1 1 0,-1-1 0,0-3 0,1 22-697,-1-13 822,1 0-1,0 0 1,0 1-1,0-1 1,1 0 0,-1 0-1,1 0 1,-1-1-1,1 1 1,0 0-1,0-1 1,0 1-1,1-1 1,-1 0 0,1 1-1,-1-1 1,1 0-1,0-1 1,-1 1-1,1 0 1,0-1-1,0 1 1,4 0 0,-3-1 23,1 1 0,-1-1 0,0-1 0,1 1 0,-1-1 0,1 1 0,-1-1 0,0 0 0,1-1 1,-1 1-1,1-1 0,-1 0 0,0 0 0,1 0 0,6-4 0,4-2 63,-1-1 0,0-1 0,14-10-1,4-3 20,28-15-111,74-50 165,-114 72-124,0-2-1,-1 0 1,0-1 0,19-25-1,-28 29-11,0 0 0,-1-1 0,-1-1 0,7-16 0,21-68 88,-6 13-96,36-69-405,-56 125-36,-10 28 311,1 1 1,-1-1-1,1 1 0,-1-1 0,0 0 1,0 1-1,0-1 0,-1 1 1,1-1-1,-1-3 0,1 6 73,-1 0 0,1 0 1,0 0-1,0-1 0,-1 1 0,1 0 0,0 0 0,0 0 0,-1 0 0,1 0 0,0 0 1,-1 0-1,1-1 0,0 1 0,-1 0 0,1 0 0,0 0 0,-1 0 0,1 0 1,0 0-1,-1 0 0,1 1 0,0-1 0,0 0 0,-1 0 0,1 0 0,0 0 0,-1 0 1,1 0-1,0 1 0,0-1 0,-1 0 0,1 0 0,0 0 0,-1 1 0,-13 8-92,11-6 82,-3 1 70,1 1 0,1 0 0,-1 0 0,1 0 0,-7 10 0,-10 13 216,4-27 442,17-1-719,-1 0 0,0 0 0,0 1 0,1-1 0,-1 0-1,0 1 1,0-1 0,1 1 0,-1-1 0,1 1 0,-1-1 0,0 1 0,1 0-1,-1-1 1,1 1 0,-1 1 0,-12 18 24,5-6-41,-27 46-49,4 1 1,-28 75-1,21-47 283,-45 127 596,74-188-633,3 1 1,0 0-1,2 0 1,0 1-1,3 50 1,1-51-49,1 0 23,5 31-1,-5-53-92,0-1 0,1 1 0,-1-1-1,1 0 1,1 1 0,-1-1-1,1 0 1,0 0 0,0-1 0,6 8-1,-7-10-19,0-1-1,0 0 0,0 0 0,0-1 1,0 1-1,0 0 0,0-1 0,0 1 1,1-1-1,-1 0 0,0 0 0,1 0 0,-1 0 1,1 0-1,0 0 0,-1-1 0,1 1 1,0-1-1,-1 0 0,1 0 0,0 0 1,-1 0-1,1 0 0,0 0 0,-1-1 1,1 1-1,0-1 0,-1 0 0,1 0 0,-1 0 1,1 0-1,-1 0 0,3-2 0,15-13 83,0 0 0,-2-2-1,22-24 1,64-96-152,-46 58-115,-52 72 154,2-3-78,0 1 0,-1-1-1,10-19 1,-13 22-94,-4 8 177,0 0-1,0 0 1,0 1-1,0-1 0,0 0 1,0 0-1,0 0 1,0 0-1,0 0 1,0 0-1,0 0 1,0 0-1,0 0 1,0 0-1,0 0 0,0 0 1,0 0-1,0 0 1,0 0-1,0 0 1,0 0-1,0 0 1,1 0-1,-1 0 0,0 1 1,0-1-1,0 0 1,0 0-1,0 0 1,0 0-1,0 0 1,0 0-1,0 0 1,0 0-1,0 0 0,0 0 1,0 0-1,0 0 1,0 0-1,1 0 1,-1 0-1,0 0 1,0 0-1,0-1 0,0 1 1,0 0-1,5 22 161,-4-20-147,0 1 1,0-1-1,0 0 0,0 1 0,0-1 1,0 0-1,1 0 0,-1 0 1,1 0-1,0 0 0,-1 0 0,4 2 1,-4-3 6,1 1 107,-1-2-93,1 0-1,0-1 0,-1 1 1,1 0-1,-1-1 0,0 1 1,1-1-1,-1 1 0,1-1 1,-1 0-1,0 1 0,1-1 1,-1 0-1,0 0 0,0 0 1,0 0-1,1 0 0,0-2 1,17-25 15,-12 16 3,-6 11-57,0-1 1,0 1 0,0-1-1,0 0 1,-1 1-1,1-1 1,0 0 0,-1 0-1,0 0 1,1 1-1,-1-1 1,0 0 0,0 0-1,0 0 1,0 0 0,0 0-1,0 1 1,0-1-1,-1 0 1,1 0 0,-1 0-1,1 1 1,-1-1-1,-1-2 1,0 2-13,1 0 1,0 0-1,-1 0 1,1 0-1,-1 1 0,0-1 1,0 1-1,0-1 1,0 1-1,1 0 0,-2 0 1,1 0-1,0 0 0,0 0 1,0 0-1,0 0 1,-1 1-1,-3-1 0,1 0-4,0 1 0,0 0 0,0 0-1,0 1 1,0-1 0,0 1 0,1 1-1,-1-1 1,0 0 0,1 1 0,-1 0-1,1 0 1,-1 0 0,1 1-1,-8 5 1,6-2 41,0-1 1,0 1-1,0 0 0,1 0 1,0 0-1,0 1 0,1 0 0,-8 14 1,9-12 80,0 1 0,0-1 0,1 1 0,0 0 0,0 0 0,2 0 0,-1 0 0,1 0 0,0 0 0,2 11 0,2 4 113,0-1 1,16 48 0,-15-59-54,-1 0 0,2-1 0,0 1 0,0-1 0,14 19 0,-18-28-116,0 0 1,0-1-1,1 1 1,-1 0 0,1-1-1,0 0 1,0 0-1,-1 0 1,1 0 0,1 0-1,-1 0 1,0-1-1,0 0 1,0 1 0,1-1-1,-1 0 1,1-1-1,-1 1 1,1-1 0,-1 1-1,1-1 1,-1 0 0,1 0-1,-1-1 1,1 1-1,5-2 1,-2-1-22,1 1-1,-1-2 1,-1 1-1,1-1 1,0 0 0,-1 0-1,0 0 1,0-1-1,6-7 1,8-8-201,19-26 0,-33 39 67,12-19-1181,-1 2-1157,-3 9-2737,-1 5 1516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8:54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66 191 3392,'-12'-6'447,"5"3"71,1 0-1,0 0 1,0-1-1,-9-7 0,14 10-5,0-1-1,-1 0 0,1 0 0,0 0 1,0 0-1,0 0 0,0 0 0,0 0 0,0 0 1,1 0-1,-1 0 0,1 0 0,-1-4 1,1 5-447,0 1 1,0 0 0,0-1-1,0 1 1,1 0-1,-1 0 1,0-1 0,0 1-1,0 0 1,0 0 0,1-1-1,-1 1 1,0 0 0,0 0-1,0 0 1,1 0 0,-1-1-1,0 1 1,0 0 0,1 0-1,-1 0 1,0 0 0,0 0-1,1 0 1,-1-1 0,0 1-1,1 0 1,-1 0 0,0 0-1,0 0 1,1 0-1,-1 0 1,0 0 0,1 1-1,14 0 1067,10 4-377,0-1 0,39 0-1,52-6 64,113-24-240,-3-19-510,-119 23-367,4-2-1808,-11 4 539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5:52.1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0 996 2976,'2'5'3365,"-2"-5"-3302,14 3 1280,18-2-50,-14-4-872,-1 0 1,1-1 0,-1-1-1,30-13 1,62-37 220,-109 55-640,19-12 24,0-1 1,-1-1 0,0 0-1,-1-1 1,-1-1 0,0-1-1,-2 0 1,1-1 0,16-29-1,-29 45-86,-1-1-1,1 0 1,-1 0 0,0 0-1,0 0 1,0-1-1,0 1 1,0 0-1,-1 0 1,0 0-1,1-4 1,-2 6-290,-1 4 226,-2 4 38,-8 22-172,-22 58 372,30-77-96,2 1 1,-1 0-1,1 0 0,1 0 0,0 12 1,1-19 33,0-1 0,0 0-1,1 0 1,-1 0 0,1-1 0,0 1 0,0 0 0,0 0 0,0 0 0,3 4 0,-3-6-1,0 1 0,0-1 0,0 0 0,1 1 1,-1-1-1,0 0 0,1 0 0,-1 0 0,1 0 1,0 0-1,-1 0 0,1 0 0,0-1 0,-1 1 0,1 0 1,0-1-1,0 0 0,3 1 0,1-1 35,-1 0-1,0 0 0,1-1 0,-1 0 1,1 0-1,-1 0 0,0 0 0,0-1 1,0 0-1,0 0 0,0 0 1,0-1-1,0 0 0,-1 0 0,1 0 1,-1 0-1,6-6 0,7-8-50,-1-1 0,24-33 1,-16 19-29,-14 17-117,-8 12-15,0-1 0,0 1 0,1 0-1,-1 0 1,0 1 0,4-4 0,-6 6 109,1 0 0,-1 0 0,0 0 0,0 0 0,1 0 0,-1 0 0,0 0 1,0 0-1,1 0 0,-1 0 0,0 0 0,0 0 0,1 0 0,-1 0 0,0 1 0,0-1 1,0 0-1,1 0 0,-1 0 0,0 0 0,0 1 0,0-1 0,1 0 0,-1 0 0,0 0 1,0 1-1,0-1 0,0 0 0,0 0 0,1 0 0,-1 1 0,0-1 0,0 0 0,0 0 1,0 1-1,0-1 0,0 0 0,0 0 0,0 1 0,0-1 0,0 0 0,3 16-155,-2-13 114,0 11 83,0 1-1,0 0 1,-2 0 0,0-1 0,0 1 0,-6 22 0,6-33 229,0-4-216,1 1 1,0 0-1,-1-1 0,1 1 1,0 0-1,0-1 1,0 1-1,0 0 0,0-1 1,0 1-1,0 0 1,0-1-1,0 1 0,0 0 1,0-1-1,0 1 1,0 0-1,0-1 0,1 1 1,-1 0-1,0-1 1,0 1-1,1 0 0,-1-1 1,0 1-1,1-1 0,-1 1 1,1 0-1,4-3 101,-1 0-1,0 0 1,-1 0-1,1-1 1,0 1 0,-1-1-1,6-5 1,-2 2-78,163-128-41,-161 128-129,0-1 1,10-4-1,-16 9 20,0 1 1,0-1-1,0 1 1,0 0-1,0 0 1,0 1-1,1-1 1,-1 1-1,0-1 1,0 1-1,0 0 0,4 0 1,-6 1 64,0-1 1,0 1-1,0-1 1,0 1-1,0-1 1,0 1-1,0-1 0,-1 1 1,1 0-1,0 0 1,0-1-1,-1 1 1,1 0-1,0 0 0,-1 0 1,1 0-1,-1 0 1,1 0-1,-1 0 1,1 0-1,-1 0 1,0 0-1,0 0 0,1 0 1,-1 0-1,0 0 1,0 0-1,0 0 1,0 0-1,0 1 0,0 8 9,-1 0-1,-2 13 0,2-14 18,-5 19-47,4-19 59,0 0 0,-2 16 0,4-23 29,0 1-1,0-1 0,0 1 0,0-1 1,1 0-1,-1 1 0,1-1 0,-1 0 1,1 1-1,0-1 0,0 0 0,0 0 1,0 1-1,3 3 0,-3-5 11,1 0 0,-1 0-1,1 0 1,-1 0-1,1-1 1,-1 1 0,1 0-1,0 0 1,-1-1 0,1 1-1,0-1 1,-1 0-1,1 0 1,0 1 0,-1-1-1,1 0 1,0 0 0,0-1-1,-1 1 1,1 0-1,0 0 1,0-1 0,-1 1-1,3-2 1,8-2 138,0 0-1,14-8 1,-19 8-118,2-1-39,0-1 0,0 0 0,0-1 0,0 0 0,-1 0 0,0-1 1,-1 0-1,0-1 0,0 1 0,8-16 0,0 0-13,-2-1 1,18-48-1,-4-7-142,-3-1 0,-4-2 0,17-146 0,-34 203 73,-1 16-112,-1 0 0,0 1-1,-1-1 1,0 0 0,-2-17-1,2 27 147,0 0-1,0 0 0,0 0 1,0 0-1,0-1 0,0 1 1,0 0-1,0 0 0,0 0 1,-1 0-1,1 0 1,0 0-1,0-1 0,0 1 1,0 0-1,0 0 0,0 0 1,0 0-1,0 0 0,0 0 1,0 0-1,-1 0 0,1 0 1,0-1-1,0 1 1,0 0-1,0 0 0,0 0 1,0 0-1,0 0 0,-1 0 1,1 0-1,0 0 0,0 0 1,0 0-1,0 0 0,0 0 1,0 0-1,-1 0 1,1 0-1,0 0 0,0 0 1,0 0-1,0 0 0,0 0 1,-1 0-1,1 0 0,0 0 1,0 1-1,0-1 0,0 0 1,0 0-1,0 0 1,0 0-1,0 0 0,-1 0 1,-7 10-385,-5 15-11,1 14 89,-6 48 0,10-46 224,-5 20 150,4 1-1,-2 74 0,9-92 86,1 83 142,2-113-134,1-1 1,0 1-1,1 0 0,0-1 0,2 1 1,10 24-1,-15-37-103,1 1-1,0 0 1,0 0 0,0 0-1,0-1 1,1 1 0,-1-1-1,0 1 1,1-1 0,-1 1-1,1-1 1,-1 0 0,1 0-1,0 0 1,0 0 0,-1 0-1,1 0 1,0 0 0,0-1-1,0 1 1,4 0 0,-4-1 11,1 0-1,-1 0 1,1 0 0,0-1 0,-1 1 0,1-1 0,-1 0 0,0 1-1,1-1 1,-1 0 0,0-1 0,1 1 0,-1 0 0,0-1 0,0 1-1,3-4 1,1-1 18,0 0 0,0-1 0,-1 1 0,0-1 0,-1-1 0,1 1 0,-2-1 0,1 1 0,5-17 0,-7 15-77,1 0 1,-1 0 0,0-1-1,-1 1 1,0 0-1,-1-1 1,0 1-1,-2-16 1,2 24-19,0 0 0,0 0 0,0 1 0,0-1 1,0 0-1,0 1 0,-1-1 0,1 0 0,0 0 0,-1 1 0,1-1 1,0 1-1,-1-1 0,1 0 0,-1 1 0,1-1 0,-1 1 1,0-2-1,0 2-3,1 0 0,-1 0 1,1 0-1,-1 0 0,1 0 1,-1 0-1,1 0 0,0 0 0,-1 0 1,1 0-1,-1 0 0,1 0 1,-1 0-1,1 0 0,-1 0 1,1 1-1,0-1 0,-1 0 0,1 0 1,-1 1-1,1-1 0,-1 0 1,-1 2-80,0 0 0,0 1 0,-1-1 1,2 0-1,-1 0 0,0 1 0,-2 4 1,-3 5 77,1 1 1,1-1 0,0 1 0,1 0 0,0 1 0,1-1 0,0 1-1,1 0 1,1 0 0,0-1 0,1 1 0,1 0 0,2 18 0,-2-29 49,-1-1 0,1 1 0,0-1 0,0 1 0,0-1 1,0 0-1,0 1 0,0-1 0,1 0 0,-1 0 1,1 0-1,-1 0 0,1 0 0,0 0 0,0 0 0,0-1 1,0 1-1,0 0 0,0-1 0,1 0 0,-1 0 0,0 0 1,1 0-1,2 1 0,1 0 48,0-1-1,-1-1 1,1 1-1,0-1 1,-1 0 0,1 0-1,0-1 1,-1 0-1,1 0 1,8-2 0,28-11 198,-2-2 0,62-32 0,-76 32-211,0-1 0,-1-1-1,31-29 1,-53 44-43,0 1 0,-1-1 0,1 0 0,0 0 0,-1-1 0,3-4 0,-4 7-36,-1 0 0,1-1 1,-1 1-1,1 0 1,-1-1-1,1 1 0,-1-1 1,0 1-1,0-1 0,0 1 1,0-1-1,0 1 0,0-1 1,0 1-1,0-1 0,-1 1 1,1-1-1,-1-1 1,0 3-2,1-1 0,-1 1 0,1-1 1,-1 1-1,1-1 0,-1 1 0,1 0 1,-1-1-1,1 1 0,-1 0 0,0-1 1,1 1-1,-1 0 0,1 0 0,-1 0 1,0 0-1,1-1 0,-1 1 0,0 0 1,1 0-1,-1 0 0,0 0 1,1 0-1,-1 1 0,0-1 0,1 0 1,-1 0-1,-1 1 0,-2-1-12,11-2 18,0 0 0,0 0 0,1 0 0,11-1 0,-8 4-6,0 0 0,0 1-1,21 5 1,-29-5 2,0-1 0,-1 0 1,1 1-1,-1-1 0,0 1 1,1 0-1,-1 0 0,0 0 1,0 0-1,0 0 0,-1 0 0,1 0 1,0 1-1,-1-1 0,1 1 1,-1-1-1,0 1 0,0 0 1,1 3-1,1 5-6,0 1 0,0-1-1,0 14 1,-1-14 68,-1-1 0,1 0-1,6 18 1,-8-26-29,1 0 0,0 0 0,-1-1 0,1 1 0,0 0 0,0 0 0,0-1 0,0 1 0,0-1 0,1 1 0,-1-1 0,0 1 0,1-1 0,-1 0 0,1 0 0,-1 0 0,1 0 0,0 0 0,-1 0 0,1 0 0,0 0 0,0 0 0,0-1 0,-1 1 1,1-1-1,4 1 0,-4-2 21,-1 1 0,1-1 1,0 0-1,0 1 1,-1-1-1,1 0 1,0 0-1,-1 0 1,1 0-1,-1-1 1,0 1-1,2-2 1,4-2 127,6-6-80,-1-1 0,0 0 0,-1 0 0,19-27 0,-3 3-168,-7 13-36,0 0 0,42-34 1,-59 55 72,0 0 1,0 0 0,0 1 0,0-1-1,0 0 1,0 1 0,5-2 0,-7 3 38,0 0 0,-1 0 1,1 0-1,0-1 1,-1 1-1,1 0 0,0 0 1,-1 0-1,1 0 0,0 1 1,-1-1-1,1 0 1,0 0-1,-1 0 0,1 0 1,0 1-1,-1-1 0,1 0 1,-1 1-1,1-1 1,0 0-1,-1 1 0,1-1 1,-1 1-1,1-1 0,-1 1 1,1-1-1,-1 1 1,0-1-1,1 1 0,-1-1 1,0 1-1,1 0 0,-1-1 1,0 1-1,0-1 1,1 1-1,-1 0 0,0-1 1,0 1-1,0 0 0,0-1 1,0 2-1,1 14 8,-2-1-1,1 1 1,-2-1-1,0 1 1,-8 28-1,0 2 177,9-45-144,1 0 1,0-1-1,-1 1 1,1 0-1,0 0 1,0 0-1,0 0 1,0 0-1,0 0 1,0 0-1,0 0 1,0 0-1,0 0 1,0 0-1,0-1 1,0 1 0,1 0-1,0 2 1,0-4 32,1 1 0,0-1 1,-1 1-1,1-1 0,-1 1 1,1-1-1,-1 0 0,1 0 1,-1 0-1,3-2 0,24-17-5,33-30-1,8-6-139,-58 48-51,1 0 0,0 1 0,0 1 0,17-7 0,-28 12 124,0 1 0,0-1 0,1 1-1,-1 0 1,0-1 0,0 1 0,0 0-1,0 0 1,0 0 0,0-1 0,1 1 0,-1 1-1,0-1 1,0 0 0,0 0 0,0 0 0,0 1-1,1-1 1,-1 0 0,0 1 0,0-1-1,0 1 1,0-1 0,0 1 0,0 0 0,0-1-1,-1 1 1,1 0 0,0 0 0,0-1-1,0 1 1,-1 0 0,1 0 0,0 0 0,-1 0-1,1 0 1,-1 0 0,1 0 0,-1 0 0,0 0-1,1 1 1,-1 0 0,1 3-20,0 0 0,0 0 1,-1 0-1,0 0 0,0 0 1,0 0-1,0 0 0,-2 7 1,-23 67 208,24-79-167,1 0 1,0 0 0,0 0-1,0 0 1,0 1 0,0-1-1,0 0 1,0 0 0,0 0-1,0 1 1,0-1-1,0 0 1,0 0 0,0 0-1,0 1 1,0-1 0,0 0-1,0 0 1,0 0 0,0 1-1,0-1 1,0 0-1,0 0 1,0 0 0,0 1-1,0-1 1,0 0 0,0 0-1,0 0 1,1 0-1,-1 1 1,0-1 0,0 0-1,0 0 1,0 0 0,0 0-1,1 0 1,-1 1 0,0-1-1,0 0 1,0 0-1,1 0 1,-1 0 0,11-5 337,10-13-164,5-11-183,-2 0 0,21-35 0,-22 31-122,24-34-448,-47 66 555,1 0 0,-1 1 1,1-1-1,-1 0 0,1 1 0,-1-1 0,1 0 0,0 1 0,-1-1 1,1 1-1,0-1 0,0 1 0,0-1 0,-1 1 0,1-1 0,0 1 1,0 0-1,0 0 0,0-1 0,0 1 0,-1 0 0,1 0 0,2 0 1,-2 0-11,0 1 1,0-1 0,-1 1 0,1-1 0,0 1-1,0-1 1,-1 1 0,1 0 0,0 0 0,-1-1-1,1 1 1,0 0 0,-1 0 0,1-1 0,-1 1-1,1 0 1,-1 0 0,1 1 0,1 4-61,0 1-1,0 0 1,-1 0 0,0-1 0,1 8 0,-1 46 100,-2-46-5,1 1 1,1 0-1,0 0 1,1-1-1,0 1 1,1-1-1,7 20 1,-8-29 18,-1-1 0,1 0 0,1 1 0,-1-1 1,1 0-1,-1 0 0,1-1 0,4 5 0,-6-7-7,1 0 0,-1 0 0,1 0-1,0 0 1,0 0 0,-1-1-1,1 1 1,0 0 0,0-1 0,0 1-1,0-1 1,0 0 0,-1 0 0,1 0-1,0 0 1,0 0 0,0 0 0,0 0-1,0-1 1,0 1 0,3-2 0,9-2 50,-1-1 0,1 0 1,-1-2-1,0 1 0,0-1 1,-1-1-1,0-1 0,-1 1 1,16-16-1,-13 9-38,0 0 0,0-1-1,-2 0 1,0-1 0,-1-1 0,9-19 0,-15 27-57,0 0 0,-2-1 0,4-12 0,-5 18-17,-2 0-1,1 1 1,0-1-1,-1 0 1,0 1-1,0-1 1,-1 0-1,1 1 1,-2-9-1,2 13 21,-1-1-1,1 0 0,0 1 1,0-1-1,0 0 1,0 1-1,-1-1 0,1 0 1,0 1-1,-1-1 1,1 0-1,0 1 0,-1-1 1,1 1-1,-1-1 1,1 1-1,-1-1 1,1 1-1,-1-1 0,1 1 1,-1-1-1,1 1 1,-1 0-1,0-1 0,1 1 1,-1 0-1,0 0 1,1-1-1,-1 1 0,0 0 1,1 0-1,-1 0 1,0 0-1,1 0 0,-1 0 1,0 0-1,0 0 1,1 0-1,-1 0 1,0 0-1,1 1 0,-1-1 1,0 0-1,0 1 1,-3 1-31,0 0 0,1 1 0,-1-1 1,0 1-1,-4 5 0,0 1 23,0 0-1,0 0 0,1 1 1,0 0-1,1 1 0,-8 15 1,5-5-22,2 0 1,-9 34 0,14-48 44,1-1 1,0 1 0,0 0 0,1-1-1,0 1 1,2 11 0,-2-16 3,0 0 1,1 1 0,-1-1-1,1 1 1,0-1-1,0 0 1,0 0 0,0 1-1,0-1 1,0 0 0,0 0-1,1 0 1,-1 0-1,1 0 1,0-1 0,0 1-1,-1 0 1,1-1-1,0 1 1,0-1 0,4 3-1,4-1 77,0 0 1,0 0-1,0-1 0,1 0 0,-1-1 1,0 0-1,1-1 0,13 0 1,85-15 98,-108 15-180,22-6 1,0 0-1,-1-1 0,0-1 1,0-1-1,-1-1 0,36-23 1,-6-2 19,62-56 0,-112 91-36,0-1 0,0 1 1,-1-1-1,1 0 0,0 1 1,-1-1-1,1 0 0,0 0 0,-1 1 1,1-1-1,-1 0 0,1 0 0,-1 0 1,1 0-1,-1 0 0,0 0 1,1 0-1,-1-1 0,-10 7-282,-2 7 175,0 1 1,-17 27 0,22-31 94,-14 22 7,2 1-1,-18 38 1,35-65 19,0 0 1,0 0 0,0 0-1,0 6 1,1-10 20,1-1 0,0 1 0,0 0-1,0 0 1,0 0 0,0 0 0,0 0 0,0 0 0,0 0 0,0 0 0,0-1 0,0 1-1,0 0 1,1 0 0,-1 0 0,0 0 0,1 0 0,-1-1 0,1 1 0,-1 0-1,1 0 1,-1-1 0,1 1 0,-1 0 0,1-1 0,0 1 0,-1 0 0,1-1 0,0 1-1,0-1 1,1 1 0,-1 0 17,1-1-1,-1 0 1,1 0 0,-1 0-1,0 0 1,1 0 0,-1 0-1,1 0 1,-1-1 0,1 1-1,-1 0 1,0-1-1,1 1 1,-1-1 0,0 0-1,1 1 1,-1-1 0,0 0-1,0 0 1,0 0-1,0 1 1,0-1 0,0-1-1,2 0 1,2-4-23,0 0 1,0-1-1,7-12 0,-3 4 7,0-1-1,11-29 1,122-379-1002,-129 384 940,-6 15-49,4-28 1,-9 44 58,4-37-200,-5 45 185,-1-1 0,0 0 1,0 0-1,0 0 0,0 0 0,-1 1 0,1-1 0,0 0 1,-1 0-1,1 0 0,-1 1 0,0-1 0,1 0 1,-1 1-1,0-1 0,0 1 0,0-1 0,0 1 0,-3-3 1,4 4 13,-1-1 1,0 1 0,1-1 0,-1 1 0,0 0 0,0 0 0,1-1-1,-1 1 1,0 0 0,0 0 0,1 0 0,-1 0 0,0 0 0,0 0-1,0 0 1,1 0 0,-1 0 0,0 0 0,0 0 0,0 1 0,1-1-1,-1 0 1,0 1 0,0 0 0,-17 12-442,15-10 386,-6 7 17,0 0 1,0 0-1,1 1 0,1 0 0,0 1 0,0 0 0,2 0 0,-1 0 1,1 1-1,-4 19 0,-4 18 250,-7 69 0,7 33 183,13-132-225,0-1 0,2 1 0,0-1 0,2 0 0,9 34 0,-12-49-75,0-1 0,1 1 0,-1-1 0,1 1 1,0-1-1,0 0 0,0 1 0,1-1 0,-1 0 0,1-1 0,-1 1 0,6 4 1,-6-6-8,1 1 0,-1-1 0,1 0 0,0 0 0,-1 0 1,1 0-1,0-1 0,-1 1 0,1-1 0,0 0 0,0 1 1,0-1-1,-1 0 0,1-1 0,0 1 0,0 0 0,0-1 1,4-1-1,8-3 7,-1 0 1,0-1-1,0-1 1,0 0-1,-1-1 0,0-1 1,0 0-1,13-12 1,13-15-148,35-44 0,-43 46-168,-31 33 216,1 1 0,-1-1 1,0 1-1,1-1 0,-1 1 1,1 0-1,-1-1 0,1 1 1,-1-1-1,0 1 1,1 0-1,-1 0 0,1-1 1,0 1-1,-1 0 0,1 0 1,-1 0-1,2-1 0,-2 2 22,0-1 0,1 0 0,-1 0 0,0 0 0,0 0 0,0 1 0,1-1-1,-1 0 1,0 0 0,0 0 0,0 1 0,0-1 0,1 0 0,-1 0 0,0 1-1,0-1 1,0 0 0,0 1 0,0-1 0,0 0 0,0 0 0,0 1-1,0-1 1,0 0 0,0 1 0,-3 25-239,-15 38 235,-9 46 139,26-106-96,0-1 0,1 0 0,-1 1 0,1-1 0,0 0-1,0 1 1,1-1 0,-1 0 0,1 1 0,-1-1 0,1 0 0,0 1 0,3 4 0,-3-6 20,1 1 1,0-1-1,-1 0 1,1-1-1,0 1 1,0 0-1,0 0 1,0-1-1,0 1 1,1-1-1,-1 0 1,0 0-1,1 0 1,-1 0-1,1 0 1,-1 0-1,6 0 1,-4 0 0,0 0 0,0-1 0,1 0 0,-1 0 0,0 0 0,0-1-1,0 1 1,0-1 0,0 0 0,5-1 0,3-3 62,21-11-1,-20 10-120,-2 0 35,0-1 0,-1 0 0,1 0-1,-1-1 1,-1 0 0,0-1 0,0 0 0,-1-1-1,11-14 1,10-12-110,-16 22 80,11-19 0,1 4-68,-7 8-96,-11 10 41,-7 10 128,1 0 0,-1 0-1,1 0 1,-1 0 0,1 0 0,-1 0 0,1 0 0,0 0 0,-1 1 0,1-1 0,1-1 0,-2 2-5,-2 1-19,0-1 1,1 1-1,-1-1 1,0 1-1,0-1 1,1 1-1,-1 0 1,1 0-1,-1 0 1,1 0-1,-1 0 1,1 0-1,0 0 1,-2 2-1,-13 21-35,10-16 29,1 1 0,-6 12 0,-45 113 183,54-129-181,0 0-1,1 0 0,0 0 1,0 0-1,0 0 1,-1 9-1,2-12 63,0 1-1,1-1 0,-1 1 1,0-1-1,1 0 1,-1 1-1,1-1 0,0 0 1,0 1-1,0-1 1,0 0-1,0 0 1,0 0-1,1 0 0,-1 0 1,3 3-1,-3-5-5,-1 1-1,1-1 0,0 0 1,-1 0-1,1 0 0,0 1 1,0-1-1,-1 0 0,1 0 1,0 0-1,0 0 1,-1 0-1,1 0 0,0 0 1,0-1-1,-1 1 0,1 0 1,0 0-1,0 0 1,-1-1-1,1 1 0,0 0 1,-1-1-1,1 1 0,0-1 1,16-12 195,-11 6-144,0 0 0,-1-1 1,0 1-1,-1-1 0,0 0 0,0 0 1,4-13-1,14-64-99,-19 68-32,-2 15 7,0-1-1,-1 0 0,1 0 0,-1 1 0,0-1 0,0 0 0,0 0 0,0 0 0,-1 0 0,0-2 0,1 5 38,0-1 0,0 1-1,0 0 1,0 0 0,0-1-1,0 1 1,0 0 0,0 0-1,0-1 1,0 1 0,0 0 0,0 0-1,0-1 1,-1 1 0,1 0-1,0 0 1,0-1 0,0 1-1,0 0 1,-1 0 0,1 0 0,0-1-1,0 1 1,-1 0 0,1 0-1,0 0 1,0 0 0,0 0-1,-1 0 1,1 0 0,0-1 0,0 1-1,-1 0 1,1 0 0,0 0-1,-1 0 1,1 0 0,0 0 0,0 0-1,-1 0 1,1 0 0,0 0-1,0 0 1,-1 1 0,1-1-1,0 0 1,0 0 0,-1 0 0,1 0-1,0 0 1,0 0 0,-1 0-1,1 1 1,0-1 0,0 0-1,0 0 1,-1 0 0,1 1 0,0-1-1,0 0 1,0 0 0,0 1-1,0-1 1,-1 0 0,0 2-23,0 0 0,-1 0 1,1 0-1,0 0 0,0 0 0,0 0 1,-1 2-1,-3 17-58,-2 3 137,1 0 1,1 0 0,-3 46-1,8-68-33,0 1 0,0-1 0,1 0 0,-1 1 0,1-1 0,0 1 0,-1-1-1,1 0 1,0 1 0,0-1 0,0 0 0,1 0 0,-1 0 0,1 0 0,-1 0 0,2 2 0,-1-3 9,-1 0 0,1 0 0,-1 0 0,0 0 0,1 0 0,-1 0 0,1 0 0,0 0 1,-1-1-1,1 1 0,0-1 0,-1 1 0,1-1 0,0 0 0,0 0 0,-1 0 0,1 0 0,0 0 1,0 0-1,0 0 0,-1 0 0,1-1 0,0 1 0,1-1 0,11-4 113,1-1-1,-2-1 1,1 0 0,20-15-1,44-42-27,-55 44-26,-2-1 0,0-1 0,-2-1 1,0-1-1,24-43 0,12-26-15,-5-3 0,48-127 0,-82 181-148,-4 13-345,-1-1 0,9-48 0,-19 69 44,-6 15 183,-5 17 43,-14 44-36,13-37 164,-13 48 1,11-18 35,3 0 0,-3 80 0,12-113 69,1 0 0,2 0 0,0 0 0,2 0 0,1-1 0,2 1 0,16 45 0,-20-65-23,0 0 0,1-1-1,-1 0 1,1 0-1,0 0 1,1 0 0,0 0-1,7 6 1,-10-10-21,0 0 0,0-1 1,0 0-1,-1 1 0,2-1 1,-1 0-1,0 0 0,0 0 0,0 0 1,0-1-1,1 1 0,-1 0 0,0-1 1,0 0-1,1 1 0,-1-1 1,1 0-1,-1 0 0,0-1 0,1 1 1,-1 0-1,0-1 0,0 1 0,1-1 1,-1 0-1,0 0 0,0 0 1,3-2-1,2-1 9,0-1 0,-1 0 0,0 0 0,0-1 0,0 0 0,-1 0 0,8-11 1,0-2 78,12-28 0,-10 18-166,-2-1 0,-1 0 0,11-45 0,-21 69-1,-1 4-2,-1-1 1,1 1 0,0-1-1,-1 0 1,0 1 0,1-1-1,-1 0 1,0 1 0,-1-1-1,1 0 1,0 1 0,-1-3-1,1 4 43,0 1 1,-1-1-1,1 1 0,0 0 1,0-1-1,0 1 0,0-1 1,-1 1-1,1 0 0,0-1 0,0 1 1,0 0-1,-1-1 0,1 1 1,0 0-1,-1 0 0,1-1 0,0 1 1,-1 0-1,1 0 0,0-1 1,-1 1-1,1 0 0,-1 0 1,1 0-1,0 0 0,-1 0 0,1-1 1,-1 1-1,1 0 0,0 0 1,-1 0-1,1 0 0,-1 0 0,1 0 1,0 0-1,-1 1 0,1-1 1,-1 0-1,1 0 0,0 0 1,-1 0-1,1 0 0,-1 1 0,1-1 1,0 0-1,-1 0 0,1 1 1,-1-1-1,-1 2 0,-1 0 1,1 0 0,0 0-1,0 1 1,0-1-1,-2 4 1,-8 13 61,1 0 1,0 1-1,2 1 1,1 0-1,0 0 1,2 0-1,0 1 1,-3 26-1,8-40 63,0 1-1,1 0 0,0 0 0,0 0 0,1 0 0,0 0 0,5 15 0,-5-21-85,0 0 1,0 0-1,0-1 0,0 1 0,0-1 0,1 1 0,-1-1 1,1 1-1,0-1 0,0 0 0,0 0 0,0 0 1,0 0-1,0 0 0,1 0 0,-1-1 0,1 1 0,-1-1 1,1 0-1,-1 1 0,1-1 0,0 0 0,0-1 1,-1 1-1,1 0 0,5 0 0,1-2-270,-1 1 0,0-1 0,0 0-1,0-1 1,1 0 0,-2 0 0,1-1 0,0 0 0,0 0-1,-1-1 1,0 0 0,12-9 0,-15 11-223,0-1 0,0 0 1,0 0-1,0 0 0,-1-1 0,0 1 0,1-1 1,-1 0-1,0 0 0,-1 0 0,3-4 1,10-19-1907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5:52.5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9 5216,'-33'-9'2368,"33"18"-2048,3-9 800,13 3-672,7-3 480,10 4-576,9-4-160,2 0-128,-2-4 288,-4 4-192,-5-3-1344,-5 3 640,-8-5-2560,-1 10 1760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5:52.8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 9 6400,'-29'-8'2880,"29"11"-2464,10 2-480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5:53.2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20 139 3392,'-19'-17'2858,"194"7"2343,87-35-3991,69-9-920,-188 43-3423,-114 10 1443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5:53.5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16 4736,'-25'-16'2144,"17"20"-1856,2-1-608,12 2 128,-1 7-3008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6:09.8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90 390 3136,'9'-12'847,"-8"12"-671,0-1 1,0 0-1,0 1 0,0-1 0,-1 0 0,1 0 1,0 1-1,-1-1 0,1 0 0,0 0 0,-1 0 1,1 0-1,-1 0 0,0 0 0,1 0 0,-1 0 1,0 0-1,1 0 0,-1 0 0,0 0 0,0 0 1,0 0-1,0-1 0,0 1 0,0 0 0,0 0 1,-1 0-1,1-2 0,-1 3-133,0 0 1,0-1-1,0 1 1,1 0-1,-1 0 1,0 0-1,0 0 1,0 0-1,0 0 0,0 0 1,1 0-1,-1 0 1,0 0-1,0 0 1,0 1-1,1-1 1,-1 0-1,0 0 0,-1 2 1,-2-1 74,0 0-39,0 1 0,0 0 0,0 0 0,0 0 0,0 0 0,0 1 0,1 0 0,-1-1 0,-5 7 0,3-2 5,0-1 0,1 1 0,-1 1 0,-6 12 0,11-18-65,0 1 0,-1 0 0,1-1-1,0 1 1,1 0 0,-1 0-1,1-1 1,-1 1 0,1 0 0,0 0-1,0 0 1,0 0 0,0 0 0,0 0-1,1-1 1,0 4 0,1-1 20,0-1 1,0 1 0,0-1-1,0 0 1,1 0-1,0 0 1,0 0 0,0 0-1,5 4 1,-1-1 70,0 0 1,0-1-1,0 0 1,13 6-1,-18-11-70,0 0 0,0 0 0,0 0 0,0 0 0,0-1 0,0 1 0,0-1 0,0 1 0,0-1-1,0 0 1,4 0 0,-5 0-5,1 0 0,-1-1 0,0 1 1,0-1-1,0 1 0,0-1 0,1 1 0,-1-1 0,0 0 0,0 1 0,0-1 0,0 0 0,0 0 0,-1 0 0,1 0 0,0 0 0,0 0 0,-1 0 0,1 0 0,0 0 1,0-2-1,5-10 41,-2 0 1,1-1 0,-2 1-1,0-1 1,0 0 0,-1 0-1,0-24 1,-2 35-113,-1 1 0,1-1 0,0 1 0,-1-1 0,1 1-1,-1-1 1,1 1 0,-1-1 0,0 1 0,0-1 0,-1 1 0,1 0 0,0 0 0,-1 0 0,-2-4 0,0 3-71,1 0-1,0 0 1,-1 1 0,0-1 0,0 1 0,1 0 0,-1 0 0,-5-2 0,12 5-69,3 2 226,0-1 0,0 1 1,0-1-1,0-1 1,0 1-1,1-1 1,-1-1-1,0 1 0,1-1 1,9 0-1,-1-4 216,1 0-1,-1-1 0,1-1 1,-1 0-1,20-12 0,-7 1 185,43-34-1,-51 32-322,-1 0 0,0-2 1,-1 0-1,22-36 0,18-20-193,-47 62-146,-9 11 84,0 1-1,0 0 0,0 0 0,1 0 0,-1 0 1,1 1-1,4-4 0,-7 6 122,0 0 0,1-1 0,-1 1 0,0 0 0,0 0 0,0 0 0,0 0 0,0 0 0,0 1 0,0-1 0,1 0 0,-1 0 0,0 0 0,0 0 0,0 0 0,0 0 0,0 0 0,0 0 0,0 0 0,0 0 0,0 0 0,1 0 0,-1 0 0,0 0 0,0 0 0,0 0 0,0 1 0,0-1 0,0 0 0,0 0-1,0 0 1,0 0 0,0 0 0,0 0 0,0 0 0,0 0 0,0 1 0,0-1 0,0 0 0,0 0 0,0 0 0,0 0 0,0 0 0,0 0 0,0 0 0,0 0 0,0 1 0,0-1 0,0 0 0,0 0 0,0 0 0,0 0 0,0 0 0,-1 17-80,-1 0-1,-1-1 1,-5 18-1,4-17 76,-36 116 12,24-73 19,-61 217 380,57-218-264,-2 0-1,-48 86 0,63-131-2,4-8 18,0-1 1,0 1-1,-1-1 0,0 1 0,0-1 1,-8 9-1,3-10 366,9-10-182,9-13-96,0 4-151,1 1-1,0 1 1,1 0 0,1 0 0,0 1-1,1 0 1,20-13 0,-13 11-323,1 1 0,0 1 0,1 0 0,37-12 0,-50 21-464,0 0 0,-1 1-1,2 0 1,-1 1-1,17-1 1,3 4-1417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6:18.7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1 718 576,'8'-1'4616,"-8"1"-4544,-1-1 1,1 1 0,0-1-1,0 1 1,0-1-1,0 1 1,0-1-1,0 1 1,0-1-1,0 1 1,0-1 0,0 1-1,1-1 1,-1 1-1,0 0 1,0-1-1,0 1 1,0-1-1,1 1 1,-1-1-1,0 1 1,1 0 0,-1-1-1,6-11 62,0-1 0,-1 0 0,0 0 0,3-19 0,0 7-89,1-3-13,2 0 0,25-46 0,-27 57-63,15-24 54,-22 38-4,0 0 1,0 0-1,1 1 1,0-1-1,-1 1 1,1-1-1,0 1 1,0 0-1,7-4 0,-9 6-10,0-1-1,0 1 0,0-1 1,0 1-1,0 0 0,0-1 1,0 1-1,1 0 0,-1 0 1,0 0-1,0 0 0,0 0 1,1 0-1,-1 0 0,0 0 1,0 0-1,0 1 0,0-1 1,1 0-1,-1 1 0,1 0 1,-1 0-2,1 0 1,-1 0 0,0 0 0,0 1 0,1-1 0,-1 0 0,0 1 0,0-1 0,-1 1 0,1-1 0,0 1 0,0-1 0,0 3-1,2 5 10,-1 1 0,0 0 0,-1 0 0,1 12 0,-2-14-12,2 42 281,-6 76-1,3-114-130,0 0-1,-1-1 1,-6 23 0,8-29 453,4-7-99,8-10-282,24-34 65,-22 30-241,11-18 0,4-9-138,1 1 0,57-61 0,-74 90-112,1 0 0,21-15 0,-35 28 183,1-1 1,0 1-1,-1-1 1,1 1-1,0-1 0,0 1 1,-1 0-1,1-1 1,0 1-1,0 0 1,0 0-1,-1-1 1,1 1-1,0 0 1,0 0-1,0 0 1,0 0-1,0 0 0,-1 0 1,1 1-1,0-1 1,0 0-1,0 0 1,0 1-1,-1-1 1,1 0-1,0 1 1,0-1-1,-1 1 1,1-1-1,1 1 0,-1 1 6,0 0-1,0-1 1,0 1-1,0 0 1,0 0-1,0 0 0,0 0 1,0 0-1,-1 0 1,1 0-1,-1 0 1,0 0-1,1 3 0,5 196 960,-6-155-895,0-43-38,0 0-1,1 1 1,-1-1-1,1 0 0,0 0 1,0 0-1,0 0 1,1 0-1,-1 0 1,1 0-1,2 4 1,7 12 294,-11-18-287,1 0 1,0 0-1,0 0 0,0 0 0,0 0 1,0 0-1,0 0 0,0 0 0,0-1 1,0 1-1,0 0 0,1-1 1,-1 1-1,0-1 0,0 1 0,1-1 1,-1 0-1,0 1 0,0-1 1,1 0-1,-1 0 0,3 0 0,0 0 66,1 0-1,-1 0 1,1 0 0,-1-1-1,6 0 1,-4-2-63,0 0 1,0 0-1,0 0 0,0-1 1,-1 0-1,1 0 1,-1 0-1,0-1 1,0 0-1,6-9 1,6-3 135,-11 9-139,0 0 1,-1 0-1,0-1 0,0 1 1,4-12-1,-1 4-19,8-21 10,15-49 1,-26 70-17,-3 11-14,0 0 1,-1-1 0,1 1-1,-1-1 1,-1 1 0,1-1-1,-1-9 1,2 12 29,-1 3-33,-1 0-1,0 0 1,0-1 0,1 1-1,-1 0 1,0 0 0,0-1-1,1 1 1,-1 0 0,0 0-1,0-1 1,0 1-1,1 0 1,-1-1 0,0 1-1,0 0 1,0-1 0,0 1-1,0 0 1,0-1 0,0 1-1,0-1 1,0 1-1,0 0 1,0-1 0,0 1-1,0-1 1,5 3-97,-3-1-61,-1 6 75,-2 13-66,-6 30-1,2-11-118,-1 124 117,6-160 176,1 0 0,-1 0 0,1 0 0,0 0 0,-1 0 0,1 0 0,1-1-1,-1 1 1,2 3 0,5 12 239,2 0 9,-9-17-238,-1-1-1,0 1 1,0-1-1,1 1 1,-1-1-1,0 1 1,1-1-1,-1 1 1,1-1-1,-1 0 1,1 1-1,-1-1 1,1 0-1,-1 1 1,1-1-1,-1 0 1,1 1-1,-1-1 1,1 0 0,-1 0-1,1 0 1,-1 0-1,1 0 1,0 1-1,-1-1 1,1 0-1,-1 0 1,1 0-1,0-1 1,7-3 120,-2 1-54,0-1 0,0 0 0,0-1 1,-1 1-1,10-10 0,-6 4-9,-4 5-34,0 0-1,0-1 1,-1 0-1,0 0 0,7-12 1,17-38 52,24-69-1,-45 109-207,-6 14 68,0 0 0,0-1 0,0 1 0,0-1 1,0 1-1,-1 0 0,1-1 0,-1 1 0,0-1 0,0 1 0,0-5 0,-19 54-617,18-43 641,-1-1 0,1 0 0,0 1 0,0-1 0,1 1 0,-1-1 0,1 1 0,-1 3 0,0 8-60,-1-4 87,2 0 0,0 0-1,1 14 1,0 5-19,0-25 53,-1 1 1,1 0 0,0 0 0,0-1-1,0 1 1,1-1 0,0 1 0,0-1-1,0 0 1,4 6 0,0-2 51,0 1 1,1-1 0,0-1 0,9 9 0,-13-16-42,0 1 1,0-1-1,0 0 1,0-1-1,0 1 1,0 0-1,0-1 1,0 0 0,0 1-1,0-1 1,5-1-1,-6 1 7,4 1-15,0-1-1,0-1 1,1 1 0,-1-1 0,0 0 0,0 0 0,0-1 0,0 1 0,9-6 0,0 0 150,-12 6-157,0-1 1,0 1-1,0-1 1,0 0-1,5-4 1,7-9-9,0-1 1,-1-1-1,15-23 0,17-22-116,-37 51 82,0 1-1,11-9 0,-13 10-101,-7 8 102,0 1 0,0 0-1,0-1 1,1 1 0,-1 0-1,0 0 1,0-1 0,0 1-1,0 0 1,1-1 0,-1 1-1,0 0 1,0 0 0,0-1-1,1 1 1,-1 0 0,0 0-1,0 0 1,1-1 0,-1 1-1,0 0 1,1 0 0,-1 0-1,0 0 1,0-1 0,1 1-1,-1 0 1,0 0 0,1 0-1,-1 0 1,1 0 0,7 2-167,2 2-4,-7-2 155,-1 1 0,0-1-1,0 1 1,0 0 0,-1 0 0,1 0-1,-1 0 1,1 0 0,-1 0 0,0 0-1,0 0 1,0 1 0,-1-1-1,1 5 1,-1-7 31,11 75 365,-10-66-369,-1 1-1,0-1 1,-1 1-1,0-1 1,-3 12-1,3-6 127,2-6 418,-1-9-182,1-18 544,41-89-747,-18 52-128,-14 32-265,0 2 0,24-34 0,-34 53 213,1 1 0,-1 0 0,0 0 0,0 0 0,0-1 0,0 1 0,0 0 0,0 0 1,0 0-1,1 0 0,-1-1 0,0 1 0,0 0 0,0 0 0,0 0 0,1 0 0,-1 0 0,0 0 0,0 0 0,0-1 0,1 1 0,-1 0 0,0 0 1,0 0-1,0 0 0,1 0 0,-1 0 0,0 0 0,0 0 0,1 0 0,-1 0 0,0 0 0,0 0 0,0 0 0,1 0 0,-1 1 0,4 6-229,0 15 180,-11 62 65,2-40 61,-2-5-31,5-28 67,0 0-1,0 18 1,3-17 212,1-7 181,-2-8 270,0 0-732,1 1 1,-1-1 0,1 1-1,0-1 1,0 1-1,0-1 1,0 1 0,0-1-1,2-2 1,5-12 12,44-120-197,-47 127 87,1 1 0,10-14 0,0 0 36,10-11-166,-24 32 147,-1 1 0,1-1 0,-1 0 0,1 1-1,0-1 1,0 1 0,-1-1 0,1 1 0,0 0-1,0 0 1,0 0 0,1 0 0,-1 0-1,3 0 1,-4 1 37,0 1 0,0 0 1,0-1-1,0 1 0,0 0 0,0 0 0,0 0 0,0 0 0,0 0 0,-1 0 0,1 0 0,0 0 0,-1 0 0,1 0 1,0 0-1,-1 1 0,1-1 0,-1 0 0,0 0 0,1 3 0,6 27-149,-5-3 117,-2 37-1,0-39 42,4 50 0,-4-71 14,3 13 60,7 28 0,-9-42-38,0-1 1,0 1 0,1 0 0,0 0 0,-1-1-1,1 1 1,0-1 0,1 0 0,-1 1 0,1-1 0,-1 0-1,1 0 1,5 4 0,-3-5 32,-1 0 0,1 0 0,0 0 0,0-1 0,0 1 0,0-1 0,0 0 1,0-1-1,9 1 0,-1-1 99,0-1 1,22-3 0,-27 2-115,1-1 1,-1 0-1,0 0 1,0-1 0,0 0-1,-1 0 1,0-1-1,1 0 1,-1 0-1,-1-1 1,1 1 0,-1-2-1,0 1 1,9-13-1,-2 0 59,-1-1 0,0 0 0,-1 0 0,11-33 1,4-14-63,49-139-562,-61 154 165,-2-1 0,8-83 1,-20 99-253,0 37 594,0 0 0,1 0 0,-1-1 1,0 1-1,0 0 0,0 0 0,0 0 0,0 0 1,0 0-1,0-1 0,-1 1 0,1 0 0,0 0 0,0 0 1,0 0-1,0 0 0,0 0 0,0-1 0,0 1 1,0 0-1,0 0 0,0 0 0,0 0 0,0 0 1,0 0-1,-1 0 0,1 0 0,0-1 0,0 1 0,0 0 1,0 0-1,0 0 0,0 0 0,0 0 0,-1 0 1,1 0-1,0 0 0,0 0 0,0 0 0,0 0 0,0 0 1,-1 0-1,1 0 0,0 0 0,0 0 0,0 0 1,0 0-1,0 0 0,0 0 0,-1 0 0,1 0 1,0 0-1,0 0 0,0 0 0,0 0 0,0 0 0,0 1 1,-1-1-1,1 0 0,0 0 0,0 0 0,0 0 1,0 0-1,-7 7-291,5-3 222,0 1 1,1 0 0,-1 0-1,0 7 1,-4 11-184,-2 4 193,-7 34-1,-2 9 35,11-43 147,1-1 1,2 1 0,-2 46-1,1-10 66,2-40-10,0-4-72,1 1 1,1 31 0,2 3 227,-2-36-164,1-1 1,3 21 0,-3-31-101,1-1 0,-1 1 0,1-1 1,5 11-1,-6-15-20,0 0-1,1 0 1,-1 0 0,1 0 0,-1 0 0,1 0 0,0 0 0,-1 0-1,1-1 1,0 1 0,0-1 0,0 0 0,0 1 0,1-1 0,-1 0-1,3 1 1,-3-2-5,0 1 0,0-1 0,1 0 0,-1 0-1,0 0 1,0 0 0,0 0 0,0-1 0,0 1 0,0 0-1,0-1 1,0 0 0,0 1 0,-1-1 0,1 0 0,0 0 0,0 0-1,0 0 1,-1 0 0,1 0 0,-1-1 0,1 1 0,-1-1-1,1 1 1,-1-1 0,0 1 0,2-3 0,2-4 60,0 1-1,0-1 1,-1 0 0,6-16 0,8-23 174,-8 25-294,-1-1 0,-2 0 0,9-43 0,-14 52-70,2-27-495,-4 41 578,0 0 0,-1 0 0,1 0 0,0 1 0,-1-1 0,1 0 0,-1 0 0,1 0 1,0 0-1,0 1 0,-1-1 0,1 0 0,0 0 0,-1 0 0,1 1 0,0-1 1,0 0-1,-1 1 0,1-1 0,0 0 0,0 1 0,0-1 0,-1 0 0,1 1 1,0-1-1,0 0 0,0 1 0,0-1 0,0 0 0,0 1 0,0-1 0,0 0 0,0 1 1,0-1-1,0 1 0,0-1 0,0 0 0,0 1 0,0-1 0,0 0 0,0 1 1,1-1-1,-1 0 0,0 1 0,1 4-6,0 0-1,0 0 1,-1-1 0,0 1 0,0 7-1,-1-7 5,1-1 0,0 0 0,0 1 0,1-1 0,-1 0 0,1 0 1,1 5-1,1-1 0,0-1 27,-1 0-1,1 0 0,1 0 0,-1 0 0,6 7 1,-7-12 13,0 0 1,-1 0 0,1 0-1,0-1 1,0 1 0,0-1-1,1 1 1,-1-1 0,0 0-1,0 0 1,1 0 0,-1 0-1,1 0 1,-1-1 0,1 1-1,-1-1 1,1 1 0,-1-1-1,5 0 1,1 0 16,-1-1 0,0 0 0,0-1 0,1 1 1,-1-1-1,0-1 0,-1 1 0,1-1 0,7-4 0,9-7 82,24-18 0,-30 19-93,-4 4 36,0-1 0,-1 0 0,19-22-1,-28 28-42,1 0-1,-1-1 0,1 1 0,-1-1 1,-1 0-1,1 0 0,-1 0 0,0 0 1,0 0-1,0 0 0,-1-1 0,1 1 1,0-10-1,-2 14-38,0-1-1,0 1 1,-1 0 0,1 0 0,0 0-1,0-1 1,-1 1 0,1 0 0,0 0 0,-1 0-1,0 0 1,1 0 0,-1 0 0,1 0-1,-1 0 1,0 0 0,0 0 0,0 0-1,1 0 1,-1 0 0,0 0 0,0 1-1,0-1 1,0 0 0,-1 1 0,1-1 0,0 1-1,0-1 1,0 1 0,0 0 0,0-1-1,-1 1 1,-1 0 0,0-1-24,-1 1 1,1 0-1,-1 0 1,1 0-1,-1 1 0,1-1 1,-1 1-1,1 0 1,0 0-1,-7 2 1,4 1-2,0 0 0,0 0 0,1 0 0,-1 0 0,1 1 0,0 0 1,0 0-1,-7 11 0,4-5-1,0 1 1,1 1-1,-8 20 1,8-18 23,2 1 1,0 0 0,1 0 0,-3 30 0,6-37 42,0 0 0,1 0-1,1 0 1,-1 0 0,2 0 0,-1 0-1,1 0 1,0-1 0,1 1-1,6 13 1,-7-18 13,1 0 0,-1-1-1,1 1 1,0-1-1,-1 0 1,1 1 0,1-2-1,-1 1 1,0 0 0,1-1-1,0 1 1,-1-1 0,1 0-1,0 0 1,0 0 0,0-1-1,0 0 1,0 0 0,1 0-1,-1 0 1,0 0-1,7-1 1,-4 1 14,1-1 0,0-1 0,-1 1 0,1-1 0,0-1-1,-1 1 1,0-1 0,1-1 0,-1 1 0,0-1 0,13-7 0,-8 1 23,-1 1 1,0-1 0,0-1-1,16-19 1,33-51-145,-26 35-7,-24 30 57,-1-1 0,11-20 0,7-14 265,-26 49-241,0-1 1,0 1-1,0 0 1,0 0-1,1-1 0,-1 1 1,0 0-1,0 0 1,1 0-1,-1 0 1,1 1-1,-1-1 0,1 0 1,-1 1-1,1-1 1,-1 1-1,1-1 1,0 1-1,-1 0 0,1 0 1,0-1-1,-1 1 1,1 0-1,0 1 1,-1-1-1,1 0 0,0 0 1,-1 1-1,1-1 1,-1 1-1,1-1 1,-1 1-1,1 0 0,-1-1 1,1 1-1,-1 0 1,1 0-1,-1 0 1,0 0-1,0 1 0,2 0 1,0 3-21,0 0 1,-1-1 0,1 1-1,-1 1 1,0-1-1,0 0 1,-1 0-1,1 1 1,-1-1 0,0 1-1,0 8 1,-1 9 55,-3 35 0,1-31 0,1 94 554,3-54 94,-3-66-653,1 0 0,0 0 1,0 0-1,0 0 0,0 0 0,1 0 0,-1 0 1,0 0-1,0 0 0,0 0 0,1 0 1,-1 0-1,1 0 0,-1 0 0,1-1 1,-1 1-1,1 0 0,-1 0 0,1 0 1,0-1-1,-1 1 0,1 0 0,1 1 0,0-2-11,-1 1 0,0-1 0,0 0 0,1 0 0,-1 0 0,0 1 0,1-1 0,-1 0 0,0-1-1,1 1 1,-1 0 0,0 0 0,0 0 0,1-1 0,1 0 0,6-3-69,-1 0 1,0 0-1,15-11 1,-23 14 36,72-57-3116,-30 27 1392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6:21.0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0 731 2240,'1'0'57,"-1"1"0,0-1 0,1 0 0,-1 0 0,0 1 0,1-1-1,-1 0 1,1 0 0,-1 0 0,0 0 0,1 0 0,-1 0 0,1 0 0,-1 0 0,1 0 0,-1 0 0,0 0 0,1 0 0,-1 0 0,1 0-1,-1 0 1,1 0 0,-1 0 0,0 0 0,1-1 0,0 1 0,16-6 1574,-5 1-856,-1-1 0,18-11 0,-6 2-274,-6 5-297,0-2-1,0 0 0,-1-1 1,0-1-1,-1 0 0,-1-1 1,16-21-1,99-141 101,-127 174-294,0 1-5,-1-1-1,1 1 1,-1 0 0,1 0 0,-1-1-1,0 1 1,1-4 0,-2 6-8,0-1 1,0 1-1,0 0 1,0 0-1,0-1 1,0 1-1,1 0 0,-1 0 1,0 0-1,0-1 1,0 1-1,0 0 1,0 0-1,0 0 0,0 0 1,1-1-1,-1 1 1,0 0-1,0 0 1,0 0-1,0 0 1,1 0-1,-1-1 0,0 1 1,0 0-1,0 0 1,1 0-1,-1 0 1,0 0-1,0 0 0,0 0 1,1 0-1,-1 0 1,0 0-1,0 0 1,1 0-1,-1 0 0,0 0 1,0 0-1,0 0 1,1 0-1,-1 0 1,0 0-1,0 0 0,0 0 1,1 0-1,-1 1 1,0-1-1,0 0 1,0 0-1,1 0 0,-1 0 1,0 0-1,0 1 1,0-1-1,0 0 1,0 0-1,1 0 0,-1 0 1,0 1-1,0-1 1,0 0-1,0 0 1,0 0-1,0 1 1,0-1-1,0 0 0,8 16-179,-1 10 254,-2 0 1,0 0-1,-2 1 1,0 35-1,-8-13 313,2-25 105,3-23-453,0 1-1,-1 0 1,1 0-1,0-1 1,-1 1 0,0 0-1,1-1 1,-1 1-1,0-1 1,0 1 0,0-1-1,0 1 1,0-1-1,0 0 1,0 1-1,-3 1 1,2-2 38,-1 1 0,1 0 0,-1-1-1,0 0 1,0 0 0,1 0 0,-1 0 0,0 0 0,0-1-1,-4 1 1,0 0-43,-1 0-1,1 0 0,0-1 1,0 0-1,0 0 0,0-1 1,0 1-1,0-2 0,0 1 1,0-1-1,0 0 0,1-1 1,-1 1-1,0-1 0,-6-4 1,8 3-120,3 3 33,1 0 0,-1 0 1,1 0-1,0 0 0,0 0 1,-1 0-1,1 0 0,0 0 1,-1-3-1,5 6-157,0 0 1,0 0-1,1 0 0,-1 0 1,1-1-1,5 2 1,36 12 290,-38-13-218,3 1 220,0 0 0,0-1 1,0-1-1,0 0 0,1 0 1,-1 0-1,0-2 0,1 1 1,-1-1-1,17-4 0,-19 3-29,0-1 0,0 0 0,-1 0 0,1 0 0,-1-1 0,0 0 0,0-1 0,0 1-1,-1-1 1,1-1 0,-1 1 0,0-1 0,10-13 0,-1-3-5,-1-1 0,0-1 0,-2 0 0,17-47 0,76-235 214,-99 286-292,8-37-1,-12 43-108,-1 11 90,1-8-699,-2 9 261,-3 6 79,-2 7 312,0 0 1,1 0-1,0 1 0,0 0 0,-3 20 0,-13 139 193,19-158-93,0 87 325,3-47-101,-2-34-140,1 0 0,0-1 0,5 20 1,-2-15 66,-4-18-25,0-1 0,1 1 0,0 0-1,0-1 1,0 0 0,4 8 0,-4-10 271,3 1 126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6:21.4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7 3072,'-11'2'1354,"16"2"423,16 3 409,7-5-1317,0-1-1,-1-1 1,1-2 0,38-6-1,2 0-299,-6 4-475,1 3 0,66 7 1,-99-5-250,-30-1 102,0 0 1,0 0-1,0 0 1,2 3-1366,-2-2 1365,0-1 1,0 0-1,0 0 1,0 0-1,-1 0 1,1 0-1,0 1 1,0-1-1,0 0 1,-10 12-3582,-1-3 2008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6:29.4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224 497 1408,'0'-9'937,"0"8"-722,0 4 558,-7-10 187,6 6-937,1 1 36,-1-1 0,1 0 0,-1 1 0,0-1 1,1 1-1,-1-1 0,0 0 0,1 1 0,-1-1 0,0 1 0,0 0 0,0-1 0,1 1 0,-1 0 1,0-1-1,0 1 0,0 0 0,0 0 0,1 0 0,-1 0 0,0 0 0,0 0 0,0 0 1,0 0-1,0 0 0,0 0 0,1 0 0,-1 1 0,0-1 0,0 0 0,0 0 0,-1 2 0,-16 6 316,0 2 0,1 0-1,-22 17 1,5-5 50,29-19-332,-1 0-1,1 1 0,-1-1 1,1 1-1,0 0 1,0 0-1,1 1 1,-1 0-1,-6 10 0,10-15-69,0 1 0,1 0 0,-1 0-1,1 0 1,-1 0 0,1 0 0,0 0-1,-1 0 1,1 0 0,0 1 0,0-1-1,0 0 1,0 0 0,0 0 0,0 0-1,0 0 1,0 0 0,0 0 0,0 0-1,0 0 1,1 0 0,-1 1 0,1 0-1,0-1 13,0 0-1,0 0 0,0 0 1,0 0-1,0-1 0,0 1 0,0 0 1,0 0-1,0-1 0,1 1 0,-1 0 1,0-1-1,0 1 0,1-1 1,1 1-1,3 0 92,0-1 1,-1 1-1,1-1 1,0 0-1,0 0 1,-1-1-1,10-1 1,-9 0-99,0 1 1,-1-1-1,1 0 0,0-1 1,-1 1-1,0-1 0,1 0 1,-1-1-1,0 1 0,-1-1 1,1 0-1,-1 0 0,1 0 1,-1-1-1,4-6 0,-3 2-9,-2 5-89,0 0 0,-1-1 0,1 1 0,-1-1 0,0 0 0,0 0 0,-1 0 0,0 0 0,1 0 0,-2 0 1,1 0-1,0-6 0,-1 10-170,-1 10-310,0-5 533,0 1-1,1-1 1,-1 1-1,1-1 0,0 1 1,0-1-1,2 9 1,0 10 40,-2-21 8,0 0 0,1 1 0,-1-1 0,1 0 0,-1 1 0,1-1 1,0 0-1,0 0 0,0 1 0,0-1 0,1 0 0,1 2 0,-3-3 12,1 0 1,-1-1-1,1 1 0,0 0 0,-1 0 1,1 0-1,0-1 0,0 1 1,0 0-1,0-1 0,0 1 0,0-1 1,-1 1-1,1-1 0,0 0 1,0 1-1,0-1 0,0 0 0,1 0 1,-1 1-1,0-1 0,0 0 1,0 0-1,0 0 0,0 0 0,0 0 1,2-1-1,8-3 195,-8 3-198,0 1-1,0-1 1,0 0-1,0-1 0,0 1 1,-1 0-1,1-1 1,0 0-1,-1 1 1,4-5-1,19-19 18,-2-2 0,-2 0 0,0-1 1,-2-2-1,-1 0 0,16-36 0,48-131-196,-37 77 97,-44 118-2,-1 1 1,0-1 0,1 0 0,-1 1-1,0-1 1,0 0 0,0 1-1,0-1 1,0 1 0,0-1 0,0 0-1,-1 1 1,1-1 0,-1 1-1,1-1 1,-1 1 0,1-1 0,-1 1-1,0-1 1,0 1 0,-1-2-1,2 2 25,-1 1 0,1-1 0,0 1 0,-1-1 0,1 1 0,-1 0 0,1-1 0,-1 1 0,1-1-1,-1 1 1,0 0 0,1-1 0,-1 1 0,1 0 0,-1 0 0,0 0 0,1-1 0,-1 1 0,0 0 0,1 0-1,-1 0 1,0 0 0,1 0 0,-1 0 0,0 0 0,1 0 0,-1 0 0,1 1 0,-1-1 0,0 0-1,1 0 1,-1 1 0,0-1 0,1 0 0,-1 1 0,1-1 0,-1 0 0,1 1 0,-1-1 0,1 1-1,-1-1 1,1 1 0,-1-1 0,1 1 0,0-1 0,-1 1 0,1-1 0,-1 2 0,-7 12-19,-1 0-1,2 1 1,0 0 0,0 0 0,2 1 0,-7 26 0,8-25 74,-17 91 252,18-88-210,1 0-1,1 0 1,2 29 0,1-10 76,-3-31-85,1-1 0,0 1 1,1 0-1,0-1 1,0 1-1,1 0 0,0-1 1,0 1-1,0-1 0,1 0 1,0 0-1,5 7 1,-7-11-24,1-1 1,-1-1 0,1 1 0,-1 0-1,1 0 1,-1 0 0,1-1 0,0 1 0,0-1-1,0 0 1,0 1 0,0-1 0,0 0-1,1 0 1,-1 0 0,0-1 0,0 1-1,5 1 1,-4-2 19,0 0-1,0-1 1,0 1-1,0 0 1,0-1-1,0 0 0,0 0 1,0 0-1,-1 0 1,1 0-1,0 0 1,-1-1-1,1 1 1,-1-1-1,4-2 1,1-2-66,-1-1 0,1 1 0,-1-1 1,0-1-1,9-14 0,-4 4-614,11-28 0,-20 37 71,2 19-71,-2-6 614,1 0 0,0 0 0,0 0 0,0 0 0,0 0 0,1 0 0,-1-1 0,1 1 0,0-1 0,0 0 0,0 0 0,1-1 0,-1 1 0,1-1 1,-1 0-1,1 0 0,0-1 0,-1 1 0,1-1 0,0 0 0,7 0 0,-4 0 59,0-1-1,-1 0 1,1 0-1,0-1 1,0 0-1,0 0 1,-1-1 0,1 0-1,-1 0 1,1-1-1,-1 0 1,0-1-1,8-4 1,-6 3-18,0-1 0,0 0 0,-1-1 0,0 0-1,-1 0 1,1-1 0,-1 1 0,8-13 0,7-18 172,-1-1 0,19-53 0,-14 31-169,-20 46-91,0 0 0,-1-1 0,-1 0 0,4-27 0,-8 40-15,1 0 0,-1 0 1,0-1-1,0 1 0,0 0 1,0 0-1,-1 0 0,-1-6 0,2 8 37,0 1-1,-1-1 1,1 0-1,0 1 1,-1-1-1,1 0 1,-1 1-1,1-1 0,-1 1 1,1-1-1,-1 1 1,0-1-1,1 1 1,-1-1-1,1 1 1,-1 0-1,0-1 1,0 1-1,1 0 0,-1 0 1,0-1-1,1 1 1,-1 0-1,0 0 1,0 0-1,1 0 1,-1 0-1,0 0 0,0 0 1,1 0-1,-1 0 1,0 0-1,0 0 1,1 1-1,-1-1 1,0 0-1,0 1 1,0 0-1,-2 0 1,1 0 0,0 1 0,0 0 1,0-1-1,0 1 0,1 0 0,-1 0 0,0 0 0,1 0 0,-1 0 0,1 1 1,0-1-1,0 0 0,0 1 0,-1 2 0,-2 2-25,-4 12 21,0 0-1,1 1 1,1 0-1,-6 31 1,-4 82 600,14-111-510,0 4 166,1 0 0,1 0-1,7 51 1,-6-72-163,0-1 0,0 1 1,1-1-1,0 1 0,-1-1 0,1 0 1,1 0-1,-1 0 0,0 0 0,5 5 1,-5-7-11,1 0 1,-1 0 0,0 0-1,0 0 1,1-1 0,-1 1-1,1 0 1,0-1 0,-1 0-1,1 0 1,0 0 0,0 0-1,0 0 1,0 0 0,0-1-1,0 1 1,5-1 0,8-1 56,0 0 0,0-1 0,-1-1 0,1 0 0,-1-1 1,28-12-1,-20 6 12,0-1-1,-1-2 1,34-24 0,-45 29-93,-1 0 1,-1-1-1,1 0 0,8-12 1,-15 16-62,0 1 0,0 0 0,0-1 0,0 1 0,-1-1 0,0 0 0,0 0 0,0 0 0,0 0 0,-1 0 0,0 0 0,1-9 0,-2 13 11,0 0 0,0 0 0,0 0 0,0 0 0,0 0 0,0 0 0,0 0 0,-1 0 0,1 0 0,0 0 0,0 0 1,-1 0-1,1 0 0,-1 0 0,1 0 0,-1 1 0,1-1 0,-1 0 0,0 0 0,1 0 0,-1 1 0,0-1 0,0 0 0,1 1 0,-1-1 0,0 1 0,0-1 0,0 1 0,0-1 0,0 1 0,0 0 0,0-1 0,-1 1 0,0 0-36,-1-1-1,0 1 1,1 0 0,-1 1-1,0-1 1,1 0 0,-1 1-1,0-1 1,-4 3 0,2-1-27,0 1 0,0-1 1,0 1-1,0 1 1,-7 6-1,6-5 19,-2 1 95,0 1 0,0 1 0,1-1 0,0 1 0,0 1 0,1-1 0,0 1 0,1 0 0,0 0 0,0 1 0,1 0 0,0 0 0,1 0 0,0 0 0,-2 14 0,4-22 19,1 0 0,0 1 0,0-1 0,0 0 0,1 0 0,-1 0 0,0 0 0,1 1 0,0-1 0,-1 0 0,1 0 0,0 0 0,0 0 0,0 0 0,0 0 0,2 2 0,0-1 16,0 0-1,0 0 0,0 0 1,1 0-1,-1-1 0,1 1 1,7 3-1,2 0 71,1-1 0,0-1 0,0 0 0,14 3 0,-5-3 58,-1-1 0,43 0 0,-54-3-384,0-1 0,0 0-1,-1-1 1,1 0 0,-1 0-1,1-1 1,-1-1 0,12-5-1,-17 6-380,0 1 0,-1-2-1,1 1 1,-1 0 0,0-1-1,0 0 1,4-5 0,6-5-1525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8:57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92 1728,'16'-28'1039,"-13"22"-480,0 1 1,0-1-1,1 1 0,0 0 0,6-7 0,-1 4 1009,-12 16-380,-4 7-808,-10 29 592,-8 18-24,-1-4-325,2 2-1,-26 99 0,-43 254 1405,89-379-998,6-26-156,2-10-493,4-11-49,7-35-14,12-79-1,-26 121-304,8-43 41,26-119 150,39-92-747,-54 194 285,-8 25-25,17-40 0,-28 80 277,-1-1 0,0 1-1,1 0 1,-1 0-1,1 0 1,0 0 0,-1 0-1,1 0 1,0 1-1,-1-1 1,1 0 0,0 0-1,0 0 1,0 1-1,0-1 1,0 0 0,1 0-1,-2 1 5,1 0 0,-1 0 0,1 0-1,-1 0 1,1 0 0,-1 0 0,1 0-1,-1 1 1,1-1 0,-1 0 0,1 0 0,-1 0-1,0 1 1,1-1 0,-1 0 0,1 0-1,-1 1 1,0-1 0,1 0 0,-1 1 0,1-1-1,-1 1 1,0-1 0,0 0 0,1 1-1,-1 0 1,3 4-12,-1 0 1,1 1-1,-1-1 0,0 1 0,1 8 0,9 59 15,4 103 0,-1-5 230,-10-135 83,1-1-1,20 59 1,-26-91-245,1-1-1,-1 1 1,1-1 0,0 1-1,0-1 1,1 1 0,-1-1-1,0 0 1,1 1 0,0-1-1,-1 0 1,1 0 0,0 0-1,0 0 1,0 0-1,0-1 1,0 1 0,3 1-1,-4-3-42,0 1 0,-1-1-1,1 0 1,0 0-1,0 0 1,0 1 0,-1-1-1,1 0 1,0 0 0,0 0-1,0 0 1,0 0-1,-1-1 1,1 1 0,0 0-1,0 0 1,0 0-1,-1-1 1,1 1 0,0 0-1,0-1 1,-1 1-1,1-1 1,1 0 0,12-16 164,-10 11-108,3-5-21,0 0 0,-1 0 1,-1 0-1,9-23 0,-8 18-20,1-1-12,54-151 72,14-24-569,-73 186 419,0 1-5,0 0 0,0 0 0,1 0 0,0 1-1,0-1 1,0 0 0,4-3 0,-7 8 42,0-1 1,1 1-1,-1 0 0,0 0 1,1-1-1,-1 1 0,0 0 1,1 0-1,-1 0 0,1 0 1,-1 0-1,0-1 0,1 1 0,-1 0 1,1 0-1,-1 0 0,0 0 1,1 0-1,-1 0 0,1 0 1,-1 0-1,0 1 0,1-1 1,-1 0-1,1 0 0,-1 0 1,0 0-1,1 0 0,-1 1 0,0-1 1,1 0-1,0 1 0,7 9-128,-2-1 128,-2 0 0,1 0 0,-1 1 1,0 0-1,-1-1 0,2 12 0,9 64 335,-10-57-335,49 325 1117,-51-344-1252,0 5-401,7 22-1,-8-32-416,0-1-1,1 1 1,0 0 0,0-1-1,5 7 1,0-2-1626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6:34.2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1008 1728,'1'-2'284,"0"0"0,0 0 0,0 0 0,0 0 0,1 0 0,-1 0-1,1 0 1,-1 1 0,1-1 0,0 0 0,-1 1 0,1-1 0,3-1 0,5-5 338,85-85 1165,-61 62-1202,-2-3-1,48-60 1,-57 62-366,26-33 243,-43 59-423,0-1 0,0 1 0,1 0 0,0 0 1,1 1-1,12-8 0,-19 13-42,0-1 0,0 1 0,-1-1 0,1 1 0,0 0 0,0-1 0,0 1 0,-1 0 0,1-1 0,0 1 0,0 0-1,0 0 1,0 0 0,0 0 0,0 0 0,0 0 0,-1 0 0,1 0 0,0 0 0,0 0 0,0 1 0,0-1 0,0 0 0,-1 0 0,1 1 0,0-1 0,0 1 0,0-1 0,-1 1 0,1-1 0,0 1 0,-1-1 0,1 1 0,0 0 0,-1-1-1,1 1 1,-1 0 0,1 0 0,-1-1 0,1 1 0,-1 0 0,0 0 0,1 1 0,1 4 32,-1 0 1,0 0-1,0 0 0,0 0 1,0 7-1,-1-4-44,3 21 131,-2 0 1,-1 1-1,-2-1 0,-1 1 1,-8 34-1,9-56-68,-1 3 147,0 0-1,1 0 1,-1 14 0,3-26-178,0 1-1,0-1 1,0 0 0,0 0-1,-1 1 1,1-1-1,0 0 1,0 0 0,0 1-1,0-1 1,0 0 0,0 0-1,0 1 1,0-1 0,1 0-1,-1 0 1,0 0 0,0 1-1,0-1 1,0 0-1,0 0 1,0 1 0,0-1-1,0 0 1,1 0 0,-1 0-1,0 1 1,0-1 0,0 0-1,0 0 1,1 0 0,-1 0-1,0 0 1,0 1-1,0-1 1,1 0 0,-1 0-1,0 0 1,0 0 0,1 0-1,-1 0 1,0 0 0,0 0-1,0 0 1,1 0-1,-1 0 1,0 0 0,0 0-1,1 0 1,-1 0 0,0 0-1,0 0 1,1 0 0,-1 0-1,0 0 1,1 0 0,0-1 39,0 0 0,0 0 0,0 0 1,0 1-1,0-1 0,0 0 1,0 0-1,0-1 0,0 1 1,1-2-1,40-79 267,24-37-566,-3 28 240,-50 75-186,0 1 1,0 0-1,22-17 1,-32 33 144,-2 6 61,-1 5 58,-7 32 183,-18 60 0,20-84-166,1-8-16,1 1 0,1 0 0,0-1 0,0 1 1,2 0-1,0 20 0,0-32-37,1 1 0,-1 0 0,0 0 0,1-1 0,-1 1 0,1 0 0,0-1 0,-1 1 0,1-1 0,2 4 0,-3-5-12,1 1 0,-1-1 0,1 1 0,0-1 0,-1 1 0,1-1 0,0 0 0,-1 1 0,1-1 0,0 0 0,-1 0-1,1 1 1,0-1 0,-1 0 0,1 0 0,0 0 0,0 0 0,-1 0 0,1 0 0,0 0 0,0 0 0,-1 0 0,1 0 0,0-1 0,-1 1 0,1 0 0,0 0 0,0-1 0,6-2 61,-1 0 1,1-1-1,-1 0 1,0 0-1,0-1 1,-1 1-1,1-1 1,5-7-1,38-50-183,-26 31 114,107-152-325,-129 181 281,-1 2 4,0-1 0,1 1 1,-1 0-1,0 0 0,0-1 1,0 1-1,0 0 0,0 0 0,0 0 1,0-1-1,0 1 0,0 0 1,0 0-1,0 0 0,1-1 0,-1 1 1,0 0-1,0 0 0,0 0 1,0 0-1,1-1 0,-1 1 0,0 0 1,0 0-1,0 0 0,1 0 1,-1 0-1,0 0 0,0 0 1,0 0-1,1 0 0,-1 0 0,0 0 1,0 0-1,0 0 0,1 0 1,-2 12-552,1-11 577,-3 23-162,2 0 1,1 37-1,1-2 393,-2-45-142,1 1 0,1 0 0,0 0 0,1 0 0,4 15 0,-5-27-17,0 0 1,0 0-1,0 0 0,1 0 0,-1-1 1,1 1-1,0 0 0,2 3 0,-3-6-53,0 1 0,-1 0 1,1-1-1,-1 1 0,1-1 0,0 0 0,0 1 0,-1-1 0,1 1 0,0-1 0,0 0 0,-1 0 1,1 1-1,0-1 0,0 0 0,0 0 0,-1 0 0,1 0 0,0 0 0,0 0 0,0 0 0,0 0 1,-1 0-1,1-1 0,0 1 0,0 0 0,-1 0 0,1-1 0,0 1 0,0 0 0,-1-1 0,1 1 1,0-1-1,-1 1 0,2-2 0,6-4 38,0-1 0,0 0 0,0-1 1,-1 0-1,-1 0 0,1-1 0,-1 1 1,0-1-1,-1-1 0,0 1 0,5-15 0,7-24-198,15-70 0,-32 115 114,1 2 0,-1 1 1,0-1 0,0 0 0,1 0-1,-1 0 1,0 1 0,0-1 0,0 0-1,0 0 1,0 1 0,0-1-1,0 0 1,0 0 0,0 0 0,-1 1-1,1-1 1,0 0 0,0 0 0,-1 1-1,1-1 1,0 0 0,-1 1-1,0-2 1,0 9-179,1 0 0,-1 0-1,-4 12 1,0 3 191,3-1 50,0 0 1,3 39-1,1-14 235,-1-36-161,0 1 1,1-1 0,0 1 0,0-1 0,7 15 0,-7-19-33,-2-5-62,0 0-1,0 0 0,1 0 1,-1 0-1,1 0 0,-1 0 1,1 0-1,-1 0 1,1-1-1,-1 1 0,1 0 1,0 0-1,-1 0 1,1-1-1,0 1 0,0 0 1,0-1-1,-1 1 1,1-1-1,0 1 0,0-1 1,0 1-1,0-1 1,0 0-1,0 1 0,0-1 1,0 0-1,0 0 0,0 0 1,0 0-1,0 0 1,0 0-1,0 0 0,0 0 1,0 0-1,0 0 1,0 0-1,0-1 0,0 1 1,0 0-1,0-1 1,0 1-1,0-1 0,0 1 1,1-2-1,4-1 86,0-1 0,-1 0-1,1-1 1,9-9 0,8-11-115,23-34 0,3-3-197,-32 42 196,0 0 21,34-32-1,-46 48-61,1-1 0,0 1 0,0 0 0,0 0 0,1 1 0,-1-1 0,1 1 0,0 1 0,0 0 0,14-4 0,-15 6 55,0-1 0,0 1 0,-1-1-1,1 2 1,0-1 0,0 1 0,0 0-1,0 0 1,7 2 0,-12-2 182,-27 12-490,18-11 295,-1 1 0,1 1 0,0 0 0,0 0-1,0 1 1,-9 6 0,-42 38-235,51-43 184,3-1 49,0 0-1,0 0 0,1 0 1,0 0-1,0 0 0,0 1 1,1 0-1,-1 0 0,2 0 0,-4 8 1,5-11 14,0-1 0,0 1 0,1-1 0,-1 1 0,1 0 0,0-1 0,0 1-1,0-1 1,0 1 0,0 0 0,0-1 0,1 1 0,-1-1 0,1 1 0,0-1 0,0 1 0,0-1 0,0 1 0,0-1 0,0 0 0,1 0 0,-1 0 0,1 1 0,-1-1 0,1-1 0,0 1 0,0 0 0,3 2 0,2 1 17,1-1 0,0 1 0,0-1 0,0-1 0,0 0 0,0 0 0,1 0 0,0-1 0,-1 0 0,1-1 0,0 0 0,0-1 0,0 1 0,11-2 0,-8-1 26,1 1 0,-1-2 1,1 0-1,-1 0 0,0-1 0,0 0 1,0-1-1,-1-1 0,17-10 0,-7 1 24,0-2-1,-1 0 1,-1-1-1,-1-1 1,24-31-1,68-114-1,-106 157-57,77-120-32,-58 94-75,-2-1 0,-1-1 0,-2 0 0,16-48 0,-28 68-42,0 0-13,-1 1 1,-1-1 0,0 1 0,-1-1-1,2-21 1,-5 35 119,0 1 0,0-1-1,0 0 1,0 1 0,0-1-1,0 1 1,0-1 0,0 0-1,0 1 1,0-1 0,0 1-1,-1-1 1,1 1 0,0-1-1,0 0 1,-1 1 0,1-1-1,0 1 1,-1-1 0,0 1 8,1-1 1,-1 1 0,1 0-1,0 0 1,-1 0 0,1 0 0,0 0-1,-1 0 1,1 0 0,-1 0-1,1 0 1,0 0 0,-1 0-1,1 0 1,-1 0 0,1 1 0,0-1-1,-1 0 1,1 0 0,0 0-1,-1 0 1,1 1 0,-22 18-449,18-16 497,-6 8-85,0 1 0,1 0 0,-15 25-1,-17 44 80,27-54-69,1 3 121,0 0 0,2 0 0,1 2 0,2-1 0,1 1 0,1 0 0,2 0 0,2 1 0,1 54 0,1-86-65,7 60 360,-5-55-302,-1 0 0,1 0 0,-1 0 0,2-1 0,-1 1 0,1-1 0,-1 1 0,5 4 0,-6-9-49,0 1 0,0-1 0,0 0 0,0 0 0,0 0 0,0 1 0,0-1 0,1 0-1,-1-1 1,0 1 0,1 0 0,-1 0 0,1-1 0,-1 1 0,1 0 0,-1-1 0,1 0-1,-1 1 1,1-1 0,-1 0 0,3 0 0,-2 0 8,1 0 0,-1-1 0,1 0 0,-1 1 0,1-1 0,-1 0 0,0 0 0,0 0 0,1-1 0,-1 1 0,0 0 0,2-3-1,6-5 38,-1 0 0,-1 0 0,0-1 0,9-13 0,-14 19-67,-1 1 9,124-191 26,-117 172-327,-9 22 291,0 0 0,0 0 0,0 0 0,0 0 0,0 0 0,0 0 0,0 0 0,0 0-1,0 0 1,0 0 0,0 0 0,0 0 0,0 0 0,-1 0 0,1 0 0,0 0 0,0 0-1,0 0 1,0 0 0,0 0 0,0 0 0,0 0 0,0 0 0,0 0 0,0 0-1,0 1 1,0-1 0,0 0 0,0 0 0,0 0 0,0 0 0,0 0 0,0 0 0,0 0-1,0 0 1,0 0 0,-1 0 0,1 0 0,0 0 0,0 0 0,0 0 0,0 0 0,0-1-1,0 1 1,0 0 0,0 0 0,0 0 0,0 0 0,0 0 0,0 0 0,0 0 0,0 0-1,0 0 1,0 0 0,0 0 0,-7 12-150,0 3 142,-3 6 75,0 0 0,-12 44 0,17-42-97,0-5 69,0 0 0,2 1 0,0-1 0,1 1 0,1 33 0,1-50-18,0-1 0,0 1 0,1 0 0,-1-1 0,0 1 0,1 0 0,-1-1 0,1 1 1,0-1-1,-1 1 0,1-1 0,0 1 0,0-1 0,0 1 0,0-1 0,0 0 0,0 0 0,0 1 0,1-1 0,-1 0 0,3 2 0,-2-3 11,0 1 0,0-1 0,-1 1-1,1-1 1,0 0 0,0 0 0,0 1 0,0-2-1,0 1 1,0 0 0,0 0 0,0 0 0,0-1 0,0 1-1,-1-1 1,1 0 0,0 1 0,0-1 0,2-2-1,48-26 32,90-70 0,-93 54-48,-15 13-160,-29 28 189,-1-1 0,1 1 0,5-8 0,-9 10-51,1 0 0,-1 0 0,0 0 1,0 0-1,-1 0 0,1 0 0,0 0 0,-1 0 1,1 0-1,-1 0 0,0 0 0,1-4 0,-1 5-21,-9 3 1,8-2 115,1 0-86,0-1-1,0 1 0,-1 0 0,1 0 1,0 0-1,0 0 0,-1 0 0,1 0 1,0 0-1,0-1 0,-1 1 0,1 0 1,0 0-1,0 0 0,-1-1 0,1 1 0,0 0 1,0 0-1,0-1 0,0 1 0,-1 0 1,1 0-1,0-1 0,0 1 0,0 0 1,0 0-1,0-1 0,0 1 0,0 0 0,0-1 1,0 1-1,0 0 0,0 0 0,0-1 1,0 1-1,0 0 0,0-1 0,0 1 1,0 0-1,1-1 133,-1-2-148,-9 11-111,1 1-1,-13 18 1,15-20 71,-5 8 45,1-1 0,1 2 0,0-1 0,-7 19 0,11-23 9,1 0 0,0 1-1,1-1 1,1 1-1,-1 0 1,2 0 0,-1 14-1,2-23 25,0 0 0,1 0 0,-1 0 0,0 0 0,1 0 0,0 0 0,0-1 0,0 1 0,0 0 0,0 0 0,0 0 0,4 4 0,-4-6-4,0 0-1,0 0 1,0 0-1,0 0 1,0 0-1,0-1 1,0 1-1,0 0 1,0-1-1,1 1 1,-1-1-1,0 1 1,0-1-1,1 1 1,-1-1-1,0 0 1,1 0-1,-1 0 0,0 0 1,1 0-1,-1 0 1,1 0-1,-1 0 1,0 0-1,1-1 1,-1 1-1,0 0 1,0-1-1,1 1 1,1-2-1,1 0 20,-1 0-1,1 0 1,0 0 0,-1-1-1,1 0 1,-1 1-1,0-1 1,0 0 0,0-1-1,-1 1 1,1 0-1,-1-1 1,4-6 0,1-4-36,-2 0 1,7-24 0,1-2 82,49-161 108,-55 173-294,3-48 1,1 2-353,-10 46-101,-1 28 554,-1-1 0,1 1 1,0 0-1,0 0 1,0 0-1,0 0 0,0 0 1,0 0-1,0 0 0,0 0 1,0 0-1,0 0 0,0 0 1,0-1-1,-1 1 0,1 0 1,0 0-1,0 0 0,0 0 1,0 0-1,0 0 0,0 0 1,0 0-1,0 0 0,-1 0 1,1 0-1,0 0 0,0 0 1,0 0-1,0 0 0,0 0 1,0 0-1,0 0 0,-1 0 1,1 0-1,0 1 0,0-1 1,0 0-1,0 0 0,0 0 1,0 0-1,0 0 0,0 0 1,0 0-1,0 0 0,0 0 1,-1 0-1,1 0 0,0 0 1,0 1-1,0-1 0,0 0 1,0 0-1,0 0 1,0 0-1,0 0 0,0 0 1,0 0-1,0 0 0,0 1 1,0-1-1,0 0 0,-5 7-181,2 5 97,1 1 0,-1 18 0,0-4 141,2-13-39,1 0 0,1 18 0,0 5-10,1-19 21,0 1 0,1-1 1,1 1-1,10 28 1,-12-42 5,0-1-1,0 1 1,0-1 0,0 0 0,1 0-1,-1 0 1,1 0 0,0 0 0,1 0 0,6 6-1,-8-9-10,1 1 0,-1 0 0,1-1 1,-1 1-1,1-1 0,0 0 0,-1 0 0,1 0 0,0 0 0,0 0 0,0-1 0,-1 1 0,1-1 0,0 0 0,0 0 0,0 0 0,0 0 0,0 0 0,4-2 0,9-3 15,0-1 1,-1 0-1,0-1 0,0-1 0,14-10 1,-12 8-31,14-10 34,42-36 0,-69 53-18,8-6 30,19-21 0,-29 28-58,0 0 0,-1 0 0,1 1 0,-1-1 0,1 0 0,-1 0 0,0 0 0,1-1 0,-1 1 0,-1 0 0,1 0 0,0-1 0,0 1 0,-1 0 0,1-1 0,-1 1 0,0 0 0,0-1-1,0-2 1,0 4-1,0 0-1,-1 0 0,1 1 1,0-1-1,0 0 0,-1 0 0,1 1 1,-1-1-1,1 0 0,-1 1 1,1-1-1,-1 0 0,1 1 1,-1-1-1,0 1 0,1-1 0,-1 1 1,0-1-1,1 1 0,-1 0 1,0-1-1,1 1 0,-1 0 0,0-1 1,0 1-1,0 0 0,1 0 1,-1 0-1,0 0 0,0 0 0,0 0 1,1 0-1,-1 0 0,0 0 1,0 0-1,0 0 0,1 0 0,-1 1 1,0-1-1,-1 1 0,-3 1-25,-1 0 0,1 1-1,0-1 1,-6 5-1,9-6 40,-2 2-12,1 0 0,0 0 0,-1 0 0,1 0 1,0 1-1,1-1 0,-1 1 0,1 0 0,-1 0 0,1 0 1,0 0-1,-2 7 0,0 2 3,0-1 0,-3 27 0,5-29 45,2 0 0,-1 0 0,1 0 1,0 0-1,1 0 0,0 0 1,1 0-1,0 0 0,1-1 0,0 1 1,0-1-1,1 1 0,0-1 1,0 0-1,1-1 0,1 1 1,-1-1-1,12 13 0,-14-19 12,-1 1 1,1-1-1,0 0 0,0 1 1,0-1-1,0 0 0,0-1 0,0 1 1,1-1-1,-1 1 0,1-1 1,-1 0-1,1 0 0,-1 0 0,1-1 1,-1 0-1,1 1 0,0-1 1,-1 0-1,1 0 0,0-1 1,-1 1-1,1-1 0,-1 0 0,1 0 1,-1 0-1,1 0 0,-1-1 1,4-2-1,5-2 9,-1-2 1,0 0 0,-1 0-1,1-1 1,-2 0-1,13-14 1,110-134-205,-84 104-6,-36 44 35,-11 9 110,-1 0-1,0 0 0,1 0 0,-1 0 1,1-1-1,-1 1 0,0 0 0,1 0 1,-1 0-1,0 0 0,1 0 0,-1 0 1,1 0-1,-1 0 0,0 0 0,1 0 1,-1 0-1,0 0 0,1 0 0,-1 1 0,0-1 1,1 0-1,-1 0 0,1 0 0,-1 0 1,0 1-1,0-1 0,1 0 0,-1 0 1,0 1-1,1-1 0,-1 0 0,0 1 1,0-1-1,0 0 0,1 0 0,-1 1 1,0-1-1,0 1 0,0-1 0,0 0 0,1 1 1,0 10-57,0 0 1,-1 0-1,0-1 1,-1 1-1,-1 12 1,0-10 51,-3 35 30,-2 0-1,-2 0 1,-2-1-1,-2 0 1,-23 53-1,34-95 42,0 0-1,0 0 0,-1-1 0,0 1 1,0-1-1,0 1 0,0-1 1,0 0-1,-9 7 0,12-11-48,-1 0 1,1 1-1,0-1 1,-1 0-1,1 0 1,-1 0-1,1 1 0,-1-1 1,1 0-1,0 0 1,-1 0-1,1 0 0,-1 0 1,1 0-1,-1 0 1,1 0-1,-1 0 1,1 0-1,-1 0 0,1 0 1,-1 0-1,1 0 1,0-1-1,-1 1 0,1 0 1,-1 0-1,1 0 1,-1-1-1,1 1 1,0 0-1,-1-1 0,1 1 1,0 0-1,-1-1 1,1 1-1,-1-1 0,1 0 7,-1 0 0,1 0-1,-1 0 1,1 0 0,-1 0-1,1 0 1,0 0-1,0 0 1,-1 0 0,1 0-1,0 0 1,0 0 0,0 0-1,0 0 1,0-1-1,2-4-12,0 0 0,0 0 0,1 1 0,0 0 0,-1-1-1,2 1 1,-1 0 0,1 0 0,0 0 0,0 1 0,0-1-1,0 1 1,9-6 0,0 1 13,0 0 0,0 1 0,1 0 0,17-6-1,-22 10-593,0 1 0,0 1 0,17-4 0,-20 5-604,0 1 0,0-1 0,0 1 0,-1 1 0,1-1 0,0 1-1,9 2 1,-2 3-1167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6:35.8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 6 3968,'0'-5'6496,"-6"5"-5824,-2 0 32,2 0-416,-4 0-384,10 5 32,-4-5-128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6:36.5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31 1888,'0'-31'2709,"1"37"-339,1 29-516,-15 77-825,11-102-973,1-1-1,1 1 1,0 0-1,0-1 1,3 18-1,7 4-2948,-1-15 1203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6:39.4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1 435 1664,'-1'11'9097,"2"-11"-8937,4 1-457,33 3 1273,17-7-656,75-12 1,-75 7-186,73-2 1,-77 10-67,230-6 688,-123-2-639,31-8 82,92-10 96,-68 0-121,176-17 327,-214 19-406,303-23 261,-369 46-302,-42 2 83,103-13 0,-29-6 179,209 2 1,-266 12-4,127-23 1,24-2 111,261 6 476,-235 14-460,-67 8-45,-90 3-410,88-18 185,-138 8-156,0 3-1,71 3 1,7 4-55,-75-3 73,37-5 50,-51 3 45,-26 1-134,24-6 0,2 0-134,11 1 150,5-1 62,1 2-1,60 3 1,-29 4-45,68 6-531,-139-6-1534,-1-1 539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6:42.9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2080,'0'0'5397,"5"12"-197,4 120-3788,-3-70-947,7 54 549,-4-31-3116,-9-101-207,0-1 752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6:43.8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185 1 2720,'1'-1'4903,"-4"10"-2868,2-6-1803,-1 0 0,0 0-1,-1 0 1,1-1 0,-5 5 0,-9 9 463,-23 32 390,26-34-850,1 1 0,0 0 1,-16 29-1,21-29-120,0 0 0,0 1 0,2 0 0,0 0-1,1 0 1,0 1 0,1 0 0,1 0 0,1-1 0,1 1-1,0 0 1,1 0 0,0 0 0,5 18 0,-3-23-84,-1-2 57,1 0 0,0 0 0,7 15 0,-9-22-55,1 0-1,0-1 1,0 1 0,0 0 0,0-1-1,0 1 1,0-1 0,1 0-1,-1 0 1,1 0 0,0 0 0,-1 0-1,1 0 1,0-1 0,5 3-1,-5-4-9,0 0 0,0 1 0,0-1 0,0 0 0,-1 0 0,1-1-1,0 1 1,0-1 0,0 1 0,0-1 0,-1 0 0,1 0 0,0 0-1,-1 0 1,1-1 0,-1 1 0,1-1 0,-1 1 0,3-3-1,2-2 7,0 1 0,0-1 0,-1-1-1,0 1 1,6-9 0,-6 5-5,-1 0 0,0-1 0,0 0 0,-1 0 0,-1 0 0,3-15 0,-5 23-16,0-3-2,0 0-1,0 0 1,0 0 0,-1 0 0,1-1-1,-1 1 1,-2-9 0,1 11-35,0 0 0,0 0 1,0 0-1,-1 0 0,1 0 0,-1 1 0,0-1 0,0 1 1,0-1-1,-1 1 0,1 0 0,-1 0 0,-3-3 0,4 4 12,0 1-1,0-1 0,-1 1 0,1-1 1,0 1-1,-1 0 0,1 0 0,-1 0 0,1 0 1,-1 0-1,0 1 0,1-1 0,-1 1 1,0 0-1,1 0 0,-1 0 0,0 0 0,0 0 1,1 1-1,-1-1 0,0 1 0,1-1 0,-1 1 1,1 0-1,-1 0 0,1 0 0,-1 1 1,-2 1-1,-1 0-1,1 1 1,-1 0-1,1 0 0,0 0 1,0 1-1,1-1 1,-1 1-1,1 0 1,0 1-1,-6 10 1,7-10-395,0 0 1,1-1-1,-1 1 1,1 1-1,1-1 1,-1 0-1,1 0 1,-1 11 0,2-16 274,1-1 1,-1 1 0,0-1 0,0 1 0,1 0-1,-1-1 1,0 1 0,1-1 0,-1 1-1,0-1 1,1 1 0,-1-1 0,1 1-1,-1-1 1,1 1 0,-1-1 0,1 0 0,-1 1-1,1-1 1,0 0 0,-1 1 0,1-1-1,-1 0 1,1 0 0,0 0 0,-1 1 0,1-1-1,0 0 1,-1 0 0,1 0 0,0 0-1,-1 0 1,2 0 0,23-2-2706,-7-2 1648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6:44.2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131 7 2720,'2'-6'6720,"-9"10"-6272,-1 1 0,0 0 0,1 0 0,0 1 0,-11 11 0,10-8-325,0 0 0,1 0 1,0 1-1,0 0 0,1 0 0,1 1 1,0 0-1,0 0 0,1 0 1,0 0-1,1 0 0,0 1 1,1 0-1,-1 15 0,2-19-61,1 0-1,1 0 1,-1 0 0,1 0-1,0 0 1,1-1 0,0 1-1,0 0 1,7 13-1,-6-15-3,0-1 0,0 0 0,1 0 0,0 0-1,0 0 1,0-1 0,0 0 0,1 1-1,0-1 1,0-1 0,0 1 0,0-1-1,11 5 1,-12-6-11,0 0 0,0-1 0,0 0 0,0 0 0,0 0 0,0 0 0,0 0 0,1-1 0,-1 0 0,0 0-1,0 0 1,1 0 0,-1-1 0,0 0 0,0 1 0,4-3 0,-2 1 1,0-1-1,-1 0 1,1 0 0,-1 0-1,0-1 1,0 1 0,0-1-1,-1-1 1,9-8-1,-2-2 15,0-1 0,-1 0 0,-1 0-1,0-1 1,-1-1 0,7-20 0,-10 22-9,-1 1 0,0 0 0,1-18 0,-4 25-122,0 0 1,-1 0-1,0 0 1,-1 0-1,0 0 1,0 0-1,-4-15 1,4 21 41,0 0-1,0-1 1,0 1 0,-1 0 0,1 0 0,0 0 0,-1 0-1,0 0 1,1 0 0,-1 0 0,0 1 0,0-1 0,0 1-1,0-1 1,0 1 0,0 0 0,-1-1 0,1 1 0,0 0-1,0 1 1,-1-1 0,1 0 0,-1 1 0,1-1 0,-1 1-1,1 0 1,-1 0 0,-3 0 0,-5 1-243,1 0 1,0 0-1,-1 1 1,1 0-1,-18 8 1,-3 1-1785,2 2 620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6:59.5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73 1312,'0'0'421,"9"-10"1355,-2 5-629,-6 4-883,0 0 0,0 1 1,-1-1-1,1 0 0,0 0 0,0 0 0,0 0 0,0 0 0,-1 0 1,1 0-1,0 0 0,-1 0 0,1 0 0,0-2 0,3-8 1822,-3 9-1658,0-1 0,0 0 1,0 1-1,0-1 0,0 0 0,-1 0 1,0 1-1,1-1 0,-1-4 0,32 102 927,-27-70-1171,-2 1 1,2 41 0,-4-41-131,1 161 409,-3-104-340,1-55 59,-1 1-1,-8 44 0,8-69-124,0-1-1,0 0 1,0 0-1,0-1 1,0 1 0,-1 0-1,-2 4 1,-7 12-712,11-18 571,-1 0-502,1-1 503,-1 0-1,1 0 0,0 0 1,0 0-1,-1 0 0,1 0 1,0 0-1,0 1 0,-1-1 1,1 0-1,0 0 0,0 0 1,-1 0-1,1 0 0,0 0 1,0-1-1,-1 1 0,1 0 1,0 0-1,0 0 0,0 0 0,-1 0 1,1 0-1,0 0 0,0 0 1,-1 0-1,1-1 0,0 1 1,-1-1-503,1 1 502,-1-1 1,-7-9-2783,7 7 2198,0 0 0,0 0 1,0 1-1,1-1 0,-1 0 0,1-3 0,-1-1-560,0-14-1151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7:00.2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409 18 2144,'1'-2'273,"0"1"0,0-1 0,1 1 0,-1 0 0,1 0 0,-1 0 0,1 0 0,-1 0 1,1 0-1,0 0 0,0 0 0,-1 1 0,4-2 0,7 1 2319,-12 1-2520,1 0 0,-1 0 0,0 0 0,0 0 0,0 0-1,1 0 1,-1 0 0,0 0 0,0 0 0,0 0 0,1 0 0,-1 0-1,1 2 648,0-2-647,-1 0 0,0 0-1,0 0 1,0 0 0,0 1 0,0-1 0,0 0 0,0 0 0,0 0-1,1 1 1,-2 0 77,0 1 0,0-1-1,0 0 1,-1 0-1,1 1 1,0-1 0,0 0-1,-1 0 1,1-1-1,-3 2 1,-3 3 302,-9 6 51,-2 0 1,-22 9-1,-7 4-84,26-12-311,1 1 0,0 0 0,0 2 1,1 0-1,1 1 0,1 1 0,0 1 0,1 0 1,-13 21-1,15-18-103,-79 132 824,93-152-810,-1-1 1,1 1 0,0-1-1,0 0 1,-1 1-1,1-1 1,0 1 0,0-1-1,0 1 1,-1-1 0,1 1-1,0-1 1,0 1-1,0-1 1,0 1 0,0-1-1,0 1 1,0-1-1,0 1 1,0-1 0,0 1-1,1-1 1,-1 1 0,0-1-1,0 0 1,0 1-1,0-1 1,1 1 0,-1 0-1,1-1 13,-1 0 1,1 0-1,0 1 0,-1-1 0,1 0 0,-1 0 0,1 0 1,-1 0-1,1 0 0,0 0 0,-1 0 0,1 0 0,-1 0 1,1-1-1,-1 1 0,1 0 0,0 0 0,-1 0 1,1-1-1,-1 1 0,1 0 0,-1-1 0,1 1 0,37-21 148,1 2 0,0 2-1,1 2 1,1 1 0,69-13-1,-40 14-111,129-8 0,-171 19-81,-7 1-304,34 2-1,3 1-7318,-43 1 5264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6:48.1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48 2496,'0'-2'361,"-1"0"1,1 0 0,-1-1-1,1 1 1,0 0-1,0-1 1,0 1-1,0-1 1,0 1-1,1-4 1,0-7 3426,4 8-1705,-4 11-454,-1 292 232,11-303-1626,-1-1 0,17-10-1,-18 10-260,0 0 0,0 1 0,1 0-1,0 0 1,0 1 0,0 1 0,1 0 0,-1 0-1,1 1 1,-1 0 0,1 1 0,0 0 0,0 1-1,0 0 1,0 0 0,-1 1 0,1 1 0,0 0-1,-1 0 1,1 1 0,-1 1 0,13 5 0,-22-9 23,1 1 1,0 0 0,-1 0 0,1-1 0,-1 1 0,0 0 0,1 0 0,-1 0 0,0 1 0,1-1-1,-1 0 1,0 0 0,0 1 0,0-1 0,0 1 0,0-1 0,0 1 0,-1-1 0,1 1 0,0-1 0,-1 1-1,1 0 1,-1-1 0,0 1 0,0 0 0,1 0 0,-1-1 0,0 1 0,0 0 0,-1 2 0,0-2 22,0 1 1,0 0-1,0-1 1,-1 1-1,1-1 1,-1 0-1,0 1 1,1-1-1,-1 0 1,0 0-1,0 0 1,-1 0-1,1 0 1,0-1-1,-1 1 1,1-1-1,-5 3 1,-27 10 204,-44 13 1,13-5 5,57-20-228,-1 1 0,1-2 0,-16 3 0,-13 2 6,36-6-80,0 1 0,-1-1 0,1 0 0,0 0 0,0 0 0,0 0 0,-1 0-1,1 0 1,0 0 0,0-1 0,0 1 0,0 0 0,-2-1 0,-8-5-4400,26-12-1566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8:58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 1 4064,'-2'0'203,"1"-1"0,0 1-1,-1 0 1,1 0 0,-1 1 0,1-1 0,0 0 0,-1 0 0,1 1-1,0-1 1,-1 0 0,1 1 0,0 0 0,0-1 0,0 1-1,-1 0 1,1-1 0,0 1 0,-1 1 0,-26 22 1284,28-23-1458,-16 15 527,2 0 1,0 2-1,1 0 1,0 0-1,-16 34 0,-39 110 891,62-147-1357,-13 42 90,2 1 1,2 0-1,3 1 1,3 1-1,3 0 1,1 113 0,15-20 389,-5-117-454,1 1-1,13 41 1,-17-73-432,-1 0 1,1-1-1,0 1 0,0-1 1,0 1-1,1-1 0,-1 0 1,1 0-1,0 0 1,6 6-1,12 7-1769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6:48.5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45 3392,'0'-9'5306,"6"7"-3199,32-11 1306,-26 9-3088,1 0 1,0 1-1,13-3 1,37 3-504,0 2 0,105 13 1,-126-8-869,-23-1-31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6:49.4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98 3072,'0'0'50,"0"0"1,0 0-1,0 0 0,0 0 0,0-1 1,0 1-1,-1 0 0,1 0 1,0 0-1,0 0 0,1-1 1,-1 1-1,0 0 0,0 0 1,0 0-1,0 0 0,0-1 1,0 1-1,0 0 0,0 0 0,0 0 1,0 0-1,0 0 0,0-1 1,0 1-1,1 0 0,-1 0 1,0 0-1,0 0 0,0 0 1,0 0-1,0-1 0,1 1 1,-1 0-1,0 0 0,0 0 0,0 0 1,0 0-1,1 0 0,-1 0 1,0 0-1,0 0 0,0 0 1,0 0-1,1 0 0,-1 0 1,0 0-1,0 0 0,0 0 1,0 0-1,1 0 0,-1 0 0,15-17 5060,-13 15-4892,1 0-1,-1-1 1,1 1 0,-1 1 0,1-1 0,0 0 0,0 1 0,0-1 0,0 1-1,0 0 1,4-1 0,21-10 272,-17 5-417,1 1 0,-1 0 0,1 1 0,0 1 1,24-6-1,-30 8-62,0 1 0,1 0 0,-1 1 1,1-1-1,-1 1 0,1 0 0,-1 1 1,0 0-1,1 0 0,-1 0 1,0 1-1,0 0 0,1 0 0,5 3 1,-10-3-9,0-1 0,0 1 0,0 0 0,0-1 1,0 1-1,0 0 0,0 0 0,0 1 0,-1-1 1,1 0-1,-1 1 0,0-1 0,1 0 0,-1 1 1,0 0-1,-1-1 0,1 1 0,0 0 0,-1-1 0,1 1 1,-1 0-1,0-1 0,0 1 0,0 0 0,0 0 1,-1-1-1,0 4 0,-1 3 28,0 0 0,0 0 0,-1-1-1,0 1 1,0-1 0,-1 1 0,-5 7 0,-16 21 126,-54 64 0,73-95-99,0 1 0,1-1 0,0 1-1,1 0 1,-7 14 0,11-20-54,0-1 0,0 0 0,0 1 0,1-1 0,-1 1-1,0-1 1,1 0 0,-1 1 0,0-1 0,1 0 0,-1 0 0,1 1 0,-1-1 0,0 0 0,1 0 0,-1 1 0,1-1 0,-1 0 0,1 0 0,-1 0-1,1 0 1,-1 0 0,1 0 0,-1 0 0,0 0 0,1 0 0,-1 0 0,2 0 0,0 1-22,26 2 53,56 2-1,-69-5-25,0 2-1,0-1 1,-1 2-1,24 7 1,-37-10 18,1 0 1,-1 1-1,0-1 1,0 1-1,0-1 0,0 1 1,0-1-1,0 1 1,0 0-1,0-1 1,0 1-1,0 0 0,1 1 1,-2-2-8,0 1 1,0-1 0,1 0-1,-1 1 1,0-1-1,0 1 1,0-1-1,0 0 1,0 1-1,0-1 1,0 1 0,0-1-1,0 1 1,0-1-1,0 0 1,0 1-1,0-1 1,0 1 0,0-1-1,0 0 1,0 1-1,-1-1 1,1 1-1,0 0 1,-2 1 41,0 0-1,0 0 1,1 0 0,-1-1-1,-1 1 1,1 0-1,0-1 1,0 1 0,-3 0-1,-16 9 54,-1-1 0,0-1-1,0-1 1,-1-1-1,-28 4 1,33-8-2128,-35 1 0,38-4 424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6:53.4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1 160,'5'0'13216,"-5"33"-12546,-1 0 0,-7 36 0,6-57-434,1 0-1,2 24 1,0-11 113,-1-23-152,0 10-5252,-1 28 4122,2 44 1817,-1-74-323,2-1 1,-1 0 0,1 0-1,0 0 1,1 0 0,6 15-1,-7-19-369,0 0-1,0 0 0,-1 1 1,1-1-1,-1 0 1,-1 1-1,1-1 0,-1 1 1,0 8-1,0-5 284,0-9-470,0 0-1,0 0 0,0 0 0,0 0 1,0 1-1,0-1 0,0 0 0,0 0 1,0 0-1,0 0 0,0 0 0,0 0 1,0 0-1,0 0 0,0 0 0,0 0 1,0 0-1,0 0 0,0 0 0,0 0 1,0 0-1,0 0 0,0 1 0,0-1 1,0 0-1,0 0 0,0 0 0,0 0 1,-1 0-1,1 0 0,0 0 0,0 0 1,0 0-1,0 0 0,0 0 0,0 0 0,0 0 1,0 0-1,0 0 0,0 0 0,0 0 1,0 0-1,0 0 0,0 0 0,0 0 1,0 0-1,0 0 0,0 0 0,-1 0 1,1 0-1,0 0 0,0 0 0,0 0 1,0 0-1,0 0 0,0 0 0,0 0 1,0 0-1,0 0 0,0 0 0,0 0 1,0 0-1,0 0 0,0 0 0,0 0 1,-5-5 228,-1-4-11,3 0-75,1-1 0,0 1-1,1-1 1,0 1 0,0-20-1,4-65-39,-2 71-127,0 0 0,1 0 0,8-36 0,-6 42-312,-2 0-1,1-21 1,-4 62 400,-1 0 1,-6 24-1,-2 24-151,-17 297 537,27-351-277,1-15-119,-1 0 0,0 1-1,0-1 1,-1 0 0,1 0 0,0 0 0,-2 4 0,1-7-284,0-5-349,2-13-1063,-1 8 578,1-53-3857,2 24 2928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6:53.9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283 31 2976,'6'-17'913,"-1"4"698,-11 22 2057,-16 40-1486,12-26-1337,-18 31 0,9-26-396,-2-1 1,-37 38-1,30-34-152,-28 37-1,10-8 744,53-61-741,-1-1-1,1 1 1,10-5-1,117-44 946,-110 43-1206,0 1 1,1 2-1,41-4 1,-48 8-220,-1-2-55,0 1 0,1 1 1,-1 1-1,0 1 1,32 6-1,-38-4-954,17 5-10638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6:54.5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166 83 1984,'0'0'89,"0"-1"-1,1 1 1,-1 0-1,0-1 1,1 1 0,-1 0-1,0-1 1,1 1-1,-1 0 1,0 0 0,1-1-1,-1 1 1,1 0 0,-1 0-1,0 0 1,1-1-1,-1 1 1,1 0 0,-1 0-1,1 0 1,-1 0-1,0 0 1,2 0 0,-2 0-8,0 1 0,0-1 0,1 0 0,-1 1 0,0-1 0,1 0 0,-1 1 0,0-1 1,0 0-1,0 1 0,0-1 0,1 0 0,-1 1 0,0-1 0,0 0 0,0 1 0,0-1 1,0 1-1,0-1 0,0 1 0,-2 25 2030,2-22-1855,-1 1-1,0 0-1,-1 0 1,1 0-1,-1 0 1,0 0-1,0-1 1,-1 1 0,1-1-1,-1 0 1,0 0-1,0 1 1,-6 4-1,1-1 128,0 0-1,-1-1 0,0 0 1,-16 10-1,22-16-306,1 0-1,-1 0 1,0 0 0,1 0 0,-1 0-1,0 0 1,0-1 0,0 0 0,0 1-1,0-1 1,1 0 0,-1 0 0,0-1-1,0 1 1,-5-2 0,6 2-52,0-1 1,0 0-1,0 1 1,1-1-1,-1 0 1,0 0 0,1 0-1,-1 0 1,0-1-1,1 1 1,0 0-1,-1-1 1,1 1-1,0-1 1,0 1-1,-1-1 1,1 0 0,0 1-1,1-1 1,-1 0-1,0 0 1,0 0-1,1 0 1,-1 0-1,1-3 1,-1 0-45,1 1-1,0-1 1,1 0 0,-1 0-1,1 0 1,0 1 0,0-1-1,0 0 1,1 1 0,0-1-1,3-6 1,5-6-173,17-24 1,-26 39 180,4-4-12,-1 0 0,1 0 0,0 1 1,0-1-1,1 1 0,0 0 0,0 1 0,0-1 1,0 1-1,12-6 0,-13 8 62,1 1 1,-1-1-1,0 1 1,0 0-1,1 0 0,-1 1 1,1-1-1,-1 1 0,1 0 1,-1 1-1,0-1 1,1 1-1,-1 0 0,0 0 1,9 4-1,-8-3 51,0 1-1,-1-1 1,0 1 0,1 0-1,-1 1 1,0-1-1,-1 1 1,1 0-1,-1 0 1,0 1 0,0-1-1,0 1 1,0 0-1,-1 0 1,0 0 0,0 0-1,0 1 1,0-1-1,-1 1 1,0 0 0,0 0-1,-1-1 1,0 1-1,0 0 1,0 11-1,-2-2 137,-1-1-1,-1 0 1,0 0-1,-1 0 1,-7 16-1,-33 68 102,30-71-220,-70 166-2094,62-157-1331,15-26 1205,2 3-295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7:05.9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722 24 1984,'0'0'24,"0"0"1,0 0-1,0 0 1,0 0-1,0 0 0,0-1 1,0 1-1,0 0 1,0 0-1,0 0 0,0 0 1,0 0-1,0-1 1,0 1-1,0 0 0,0 0 1,0 0-1,0 0 1,0 0-1,0-1 0,0 1 1,0 0-1,0 0 1,0 0-1,0 0 1,0 0-1,0 0 0,0-1 1,-1 1-1,1 0 1,0 0-1,0 0 0,0 0 1,0 0-1,0 0 1,0 0-1,0 0 0,0 0 1,-1 0-1,1-1 1,0 1-1,0 0 0,0 0 1,0 0-1,0 0 1,-1 0-1,1 0 0,0 0 1,0 0-1,0 0 23,-3-1 1031,3 1-1032,0 0 1,0 0 0,0-1 0,0 1 0,0 0 0,0 0-1,0 0 1,0 0 0,0 0 0,0 0 0,0 0 0,0-1 0,0 1-1,0 0 1,0 0 0,0 0 0,0 0 0,0 0 0,0 0-1,0-1 1,0 1 0,0 0 0,0 0 0,0 0 0,0 0-1,0-1 10,1 1 0,-1-1 0,0 1 0,0-1-1,0 1 1,0-1 0,0 1 0,0-1-1,-1 1 1,1-1 0,0 1 0,0-1 0,0 1-1,0-1 1,0 1 0,-1-1 0,1 1-1,0-1 1,-1 1 0,1 0 0,0-1-1,0 1 1,-1-1 0,1 1 0,-1 0 0,1-1-1,0 1 1,-1 0 0,1 0 0,-1-1-1,1 1 1,-1 0 0,0-1 0,-17 4 633,1 1 277,14-4-894,0 1 0,0-1 0,0 1 0,1 0-1,-1 0 1,0 0 0,1 0 0,-1 1-1,1-1 1,-1 1 0,1 0 0,0-1 0,-2 3-1,-11 7 215,5-4-119,1 0 0,0 1 0,0 1 0,-10 11 0,-4 5 70,-45 51 232,57-63-319,-17 26-1,11-15-74,-3 6 482,-28 54 0,47-82-539,0 0 0,1 0 1,-1 0-1,1 1 0,-1-1 0,1 0 0,-1 0 0,1 1 0,0-1 0,0 0 0,0 0 0,1 1 1,0 3-1,11 28 230,-8-26-147,-1-1-79,1-1 0,-1 0 0,1-1 0,1 1 0,6 6 0,11 16 187,19 25-22,-35-44-109,-1 1 0,0 0 1,4 12-1,5 12 89,-11-28-126,-1 1 1,0 0-1,-1 0 0,0 0 1,0-1-1,0 15 0,3 15 182,-3-33-169,0 0-1,-1 1 1,1-1 0,-1 0 0,0 1-1,0-1 1,0 1 0,0-1 0,-1 0-1,1 1 1,-1-1 0,-2 6 0,3-7-24,-7 8 270,-11-4 26,17-6-305,-1 1-25,1-1-1,-1 1 1,1 0 0,-1 0 0,1-1 0,-1 1 0,1 0-1,-2 2 1,-8 4-70,-1-3 84,1-1 0,0 0 0,-18 2 0,-10 3 152,-4 5-23,0 2 0,-65 34-1,108-49-134,0 0 0,0 0 0,0 0 0,-1 0 0,1 0 0,0 0-1,0 0 1,0 0 0,0 0 0,0 0 0,0 0 0,-1 0 0,1 1-1,0-1 1,0 0 0,0 0 0,0 0 0,0 0 0,0 0-1,0 0 1,0 0 0,0 1 0,-1-1 0,1 0 0,0 0 0,0 0-1,0 0 1,0 0 0,0 1 0,0-1 0,0 0 0,0 0 0,0 0-1,0 0 1,0 1 0,0-1 0,0 0 0,0 0 0,0 0-1,0 0 1,0 0 0,1 1 0,-1-1 0,0 0 0,0 0 0,0 0-1,9 7 64,18 3 40,-27-10-104,27 7 41,-1-1 1,1-2-1,29 2 1,5 1-26,-18 0 107,0 2 1,45 16-1,-86-25-260,-2 1 136,0 1 0,0-1-1,0 0 1,0 0 0,0 0-1,0 0 1,0 0 0,0 0-1,-1 0 1,1 0 0,0 0-1,-1 0 1,1 0 0,0 0-1,-1 0 1,1-1 0,-1 1-1,0 0 1,1 0 0,-1 0-1,0 0 1,-1 0 0,-22 16 257,19-13-237,-103 53 173,77-43-173,1 1 1,-36 25-1,37-17 22,0 0-1,2 2 1,1 0 0,-35 45 0,43-45 36,0 0 1,2 2 0,0 0 0,2 0 0,-17 50 0,29-73-56,1 0 0,0 1 0,0-1-1,0 0 1,0 1 0,1-1 0,0 1 0,0-1 0,0 0 0,0 1 0,1-1 0,-1 1 0,1-1 0,0 0 0,1 1 0,1 3 0,-1-5 14,0 0-1,0 0 1,0 0 0,0-1 0,1 1 0,-1 0 0,1-1 0,0 0 0,-1 0 0,1 0 0,0 0 0,0 0 0,1 0 0,-1-1 0,0 0 0,1 1 0,-1-1 0,0 0 0,1-1 0,5 2 0,8-1 100,0 0-1,-1-1 0,1 0 1,-1-1-1,33-7 0,78-28-2717,-55 11-3997,-39 15 3590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31:50.4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58 211 1984,'-4'-14'6608,"2"19"-6438,0 1-1,0 0 1,1 0 0,0 0 0,1 1 0,-1-1 0,1 0 0,1 6-1,-2 20 196,-10 65 845,-7 75-596,14-123-517,-4 143 409,9-68 2235,-4-209-2495,2-48-407,2 27 41,2-23 50,-1 107-27,2-1 1,0 1 0,14-43-1,-10 42 15,1 1-1,1-1 0,19-29 1,-1 8-114,37-50-286,-58 86 419,0 0 0,0 0 0,1 1 0,0 0 0,0 1 0,1 0 0,0 0 0,0 1 0,10-5 0,-15 8 49,-1 1 1,1 0-1,0 0 1,-1 0-1,1 0 1,0 0-1,0 1 0,0 0 1,-1 0-1,1 0 1,0 0-1,0 1 0,-1-1 1,1 1-1,0 0 1,0 0-1,-1 0 1,1 1-1,-1-1 0,1 1 1,-1 0-1,0 0 1,0 0-1,0 0 1,0 1-1,0-1 0,0 1 1,3 4-1,0 0 43,-1 0-1,0 0 1,0 1-1,0 0 0,-1 0 1,-1 0-1,1 0 1,-1 1-1,2 10 1,-2-6 26,-1 0 0,-1-1 0,0 1 0,-1 0 0,-2 24 0,-2-13 34,-1 0 1,-1 0 0,0-1 0,-2 0-1,-1 0 1,-18 30 0,23-44-55,-5 8 161,0-1-1,-1 1 0,-1-2 0,-15 18 0,23-29-147,-1 0 1,0 0-1,0-1 1,-1 0-1,1 0 0,0 0 1,-1 0-1,0-1 0,0 0 1,0 0-1,0 0 1,0 0-1,0-1 0,0 0 1,0 0-1,-1 0 0,1-1 1,0 0-1,-11 0 1,-15-9-171,26 8 90,0-1-1,0 0 1,-1 1 0,-8-1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31:53.3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323 58 3808,'0'0'63,"0"0"1,-1 0 0,1-1-1,0 1 1,0 0-1,0 0 1,-1 0-1,1 0 1,0-1-1,0 1 1,-1 0-1,1 0 1,0 0 0,-1 0-1,1 0 1,0 0-1,0 0 1,-1 0-1,1 0 1,0 0-1,0 0 1,-1 0-1,1 0 1,0 0-1,-1 0 1,1 0 0,0 0-1,0 0 1,-1 0-1,1 0 1,0 0-1,0 1 1,-1-1-1,1 0 1,0 0-1,0 0 1,-1 0 0,1 1-1,0-1 1,-15 8 994,-13 13 375,12-10-683,-27 25 0,11-5-4,2 2 0,-28 40-1,44-53-658,0 1 0,2 1-1,0 0 1,1 1 0,-9 31-1,18-48-32,0 0 0,1 0 0,0 0 0,0 0-1,1 0 1,0 12 0,0-17-29,0 0 1,0 0-1,0 0 0,0 1 0,1-1 1,-1 0-1,0 0 0,1 0 0,-1 0 1,1 0-1,-1 0 0,1 0 0,-1 0 1,1 0-1,0 0 0,-1 0 0,1 0 1,0 0-1,0 0 0,0-1 0,0 1 1,0 0-1,0-1 0,0 1 0,0-1 1,0 1-1,0-1 0,0 1 0,0-1 1,0 1-1,0-1 0,0 0 0,0 0 1,1 0-1,-1 0 0,0 0 0,0 0 1,0 0-1,0 0 0,1 0 0,-1 0 1,0-1-1,2 0 0,2 0 46,-1-1-1,1 0 1,0 0-1,-1-1 1,1 1 0,-1-1-1,0 0 1,1 0-1,3-4 1,33-37 378,-38 42-414,8-11 1,0-1 1,-1 0 0,0-1-1,-1 0 1,-1 0 0,0-1-1,10-32 1,-17 44-123,0 1 0,-1 0 0,0 0 0,0 0 0,0-1 0,0 1 0,0 0 0,-1-5 1,1 8 72,0-1 1,-1 1-1,1 0 1,0 0 0,0 0-1,0 0 1,0 0 0,0 0-1,0 0 1,0 0 0,-1 0-1,1 0 1,0 0-1,0 0 1,0 0 0,0 0-1,0 0 1,0 0 0,0 0-1,-1 0 1,1 0 0,0 0-1,0 0 1,0 1-1,0-1 1,0 0 0,0 0-1,0 0 1,0 0 0,-1 0-1,1 0 1,0 0 0,0 0-1,0 0 1,0 0 0,0 1-1,0-1 1,0 0-1,0 0 1,0 0 0,0 0-1,0 0 1,0 0 0,0 0-1,0 1 1,0-1 0,0 0-1,0 0 1,0 0-1,0 0 1,-3 10-162,2-6 125,-1 5 92,-1 0 0,2 0 0,-1 1 0,1-1 0,1 0 0,-1 1 0,2-1 0,-1 1 0,1-1 0,1 0 0,0 1 0,0-1 0,1 0 0,0 0 0,7 15 0,-6-17 2,-2-4-15,-1 1 0,1-1 0,0 0 0,0 0 0,0 0-1,0-1 1,0 1 0,1-1 0,-1 1 0,1-1 0,0 0-1,0 1 1,-1-1 0,1-1 0,6 4 0,-5-3 46,1-1 1,-1 1-1,0-1 1,1 0-1,-1 0 1,0-1-1,1 1 0,-1-1 1,1 0-1,-1 0 1,1 0-1,-1-1 1,1 0-1,-1 0 0,1 0 1,-1 0-1,0 0 1,0-1-1,0 0 1,6-3-1,3-5-9,0 1 1,0-2-1,-1 0 0,-1 0 0,0-1 0,12-18 1,-9 10 46,-1 0 0,-1 0 1,15-36-1,-9 0-210,-20 72-564,0 1 0,-1 23 0,1 7 523,1-26 338,2 22-1,0-7-191,-1-28 22,2 0-1,-1 0 1,1-1-1,0 1 1,1-1-1,3 9 1,-6-16-12,1 1-1,-1 0 1,0-1 0,1 1-1,-1-1 1,0 1 0,1-1-1,-1 1 1,1-1 0,-1 1-1,1-1 1,-1 0 0,1 1 0,0-1-1,-1 0 1,1 1 0,-1-1-1,1 0 1,0 0 0,-1 1-1,1-1 1,0 0 0,-1 0 0,1 0-1,0 0 1,-1 0 0,1 0-1,0 0 1,-1 0 0,1 0-1,0 0 1,-1 0 0,1-1 0,-1 1-1,1 0 1,0 0 0,-1-1-1,1 1 1,-1 0 0,1-1-1,0 0 1,23-16 683,-23 16-691,11-11 140,0-1 0,-1 0-1,0 0 1,8-15-1,33-63-245,-38 67 211,-10 16-147,23-46 299,-24 48-400,-1 0 0,0 0 0,-1 0-1,1-1 1,-1 1 0,0-13 0,0 19 106,-1-1 0,0 1 0,1-1 0,-1 1 0,0 0 0,0-1 0,1 1 0,-1 0 0,1-1 0,-1 1 0,0 0 0,1 0 0,-1-1 0,1 1 0,-1 0 0,1 0 0,-1 0 0,0-1 0,1 1 0,-1 0 0,1 0 0,-1 0 0,2 0 0,13-2-101,-13 2 35,12-2-5,1 2-1,-1-1 1,26 4 0,-37-3 99,-1 1 0,1-1 0,0 1 0,0-1-1,0 1 1,-1 0 0,1 0 0,0 1 0,-1-1 0,1 1 0,-1-1 0,1 1 0,-1 0 0,0-1 0,0 1 0,0 0 0,0 1-1,0-1 1,0 0 0,-1 0 0,1 1 0,-1-1 0,1 1 0,-1 0 0,0-1 0,0 1 0,0 0 0,-1 0 0,1-1 0,0 1 0,-1 0-1,0 0 1,0 0 0,0 0 0,0 5 0,-2-1-50,0 5 96,0 1 0,0-1 0,1 1 0,1 24 0,3-7-3,-3-26-71,0 1 0,0 0 0,1 0 0,-1-1 0,1 1 0,0 0 0,1-1 0,-1 1 0,1-1 0,0 1 0,3 4 0,-4-7 31,3 5 22,1 0-1,0-1 1,0 0-1,7 8 0,-9-12-2,-1 0-1,0-1 0,1 1 0,0 0 0,-1-1 0,1 0 0,0 0 0,-1 0 0,1 0 0,0 0 1,0 0-1,0-1 0,0 0 0,0 1 0,4-1 0,-3 0 40,1-1 1,0 1-1,0-1 0,0 0 0,-1 0 1,1 0-1,0-1 0,-1 1 0,1-1 0,-1 0 1,0-1-1,8-4 0,-5 1-1,1-1 0,-1 0 0,0 0 1,0-1-1,7-12 0,1-1 39,24-44 0,29-77-95,-58 104-684,-10 38 668,0 0 0,0 0 0,0 0-1,0 0 1,0 1 0,0-1 0,0 0-1,0 0 1,0 0 0,1 0 0,-1 0-1,0 0 1,0 0 0,0 1 0,0-1-1,0 0 1,0 0 0,0 0 0,0 0-1,0 0 1,0 0 0,0 0 0,1 0-1,-1 0 1,0 0 0,0 0 0,0 1-1,0-1 1,0 0 0,0 0 0,0 0-1,0 0 1,1 0 0,-1 0 0,0 0-1,0 0 1,0 0 0,0 0-1,0 0 1,0 0 0,1 0 0,-1 0-1,0 0 1,0 0 0,0 0 0,0 0-1,0-1 1,0 1 0,0 0 0,1 0-1,-1 0 1,0 0 0,0 0 0,0 0-1,0 0 1,0 0 0,0 0 0,0 0-1,0 0 1,0-1 0,0 1 0,3 11-85,-14 112 537,11-92-308,1 0-1,1-1 0,7 35 1,-6-32 106,-3-32-236,0-1 0,0 1 0,0-1 0,0 1-1,0-1 1,0 1 0,0-1 0,0 0 0,0 1 0,1-1 0,-1 1 0,0-1 0,0 1 0,0-1 0,0 0 0,1 1 0,-1-1 0,0 1 0,0-1 0,1 0 0,-1 1 0,0-1-1,0 0 1,1 1 0,-1-1 0,1 0 0,-1 0 0,0 1 0,1-1 0,0 0 0,-1 0 3,1 0 1,0 0-1,0 0 0,0 0 1,0 0-1,0 0 0,0 0 1,0 0-1,0-1 0,-1 1 1,1 0-1,0-1 0,1 0 0,23-17 281,107-126-134,-127 139-154,15-16-81,1 0 0,1 2-1,41-29 1,-61 46 60,1 1-1,0-1 0,0 1 1,-1 0-1,1 0 1,0 0-1,0 0 1,4 0-1,-6 1 13,0 0 1,-1 0-1,1 0 0,0 0 0,0 0 1,0 0-1,0 0 0,-1 0 0,1 1 1,0-1-1,0 0 0,0 1 1,0-1-1,-1 0 0,1 1 0,0-1 1,-1 1-1,1-1 0,0 1 1,-1-1-1,1 1 0,0 0 0,-1-1 1,1 1-1,-1 0 0,1 0 1,-1-1-1,0 1 0,1 0 0,-1 0 1,0 0-1,1-1 0,-1 3 0,2 10 33,0 0 0,-1 0 0,-1 0 0,0 0 0,-4 22 0,2-1-18,-7 52 58,9-86-56,0 1 0,0-1 0,0 1-1,-1-1 1,1 1 0,0 0 0,0-1 0,0 1 0,1-1 0,-1 1 0,0-1 0,0 1 0,0 0 0,0-1 0,0 1 0,1-1 0,-1 1 0,0-1-1,1 1 1,-1-1 0,0 1 0,1-1 0,-1 1 0,0-1 0,1 0 0,-1 1 0,1-1 0,-1 0 0,1 1 0,-1-1 0,1 0 0,-1 1-1,1-1 1,-1 0 0,1 0 0,-1 0 0,1 0 0,0 1 0,-1-1 0,1 0 0,-1 0 0,1 0 0,-1 0 0,1 0 0,0 0 0,-1 0 0,1-1-1,-1 1 1,1 0 0,-1 0 0,1 0 0,-1-1 0,1 1 0,0 0 0,-1 0 0,0-1 0,2 0 0,3-2 96,1 0-1,-1-1 1,9-7 0,-14 11-105,27-25-96,-1-1 0,-2-1-1,34-49 1,-48 62-64,0 0-1,1 1 1,16-16 0,-27 29 144,0-1-1,0 1 1,1-1 0,-1 1 0,0 0-1,1-1 1,-1 1 0,1 0 0,-1 0 0,0-1-1,1 1 1,-1 0 0,1 0 0,-1 0-1,1-1 1,-1 1 0,1 0 0,-1 0 0,1 0-1,-1 0 1,1 0 0,-1 0 0,1 0 0,-1 0-1,1 0 1,-1 0 0,0 0 0,2 1-1,-2-1-7,1 1 0,-1-1 0,1 1 0,-1 0 0,1-1-1,-1 1 1,0 0 0,1-1 0,-1 1 0,0 0 0,1 0-1,-1-1 1,0 1 0,0 0 0,0 1 0,0 33-276,0-33 320,-4 30-58,2-19 94,1 1 0,0-1 0,1 20 0,0-29-47,1-1 0,-1 0 0,1 0 0,0 0 0,0 1 0,0-1 0,0 0 0,0 0 0,1 0 0,-1-1 0,1 1 0,0 0 0,0-1 0,0 1 0,0-1 0,0 1 0,0-1 0,1 0 0,3 3 0,-4-4 24,0-1 0,0 1 0,0 0 0,0-1 0,0 0 0,0 1 0,1-1 0,-1 0 1,0 0-1,0 0 0,0 0 0,0-1 0,0 1 0,0 0 0,0-1 0,0 0 0,0 1 0,0-1 0,0 0 0,3-2 0,8-4 126,23-17 0,-21 13-75,22-16 64,-1-2-1,-1-1 1,43-49-1,-71 71-129,56-54 112,23-26-216,-68 67-79,-14 14-46,-11 12-279,-3 6 404,-1 0 0,2 1 0,0 0 0,-11 19 0,5-5 89,-14 36-1,24-51 53,1 1-1,1 0 0,-1 0 1,-2 25-1,6-33-42,-1-1 1,1 1-1,0-1 1,0 1-1,0 0 0,1-1 1,-1 1-1,1-1 0,0 1 1,0-1-1,0 1 1,0-1-1,1 0 0,-1 1 1,1-1-1,0 0 1,0 0-1,0 0 0,0 0 1,1-1-1,3 4 0,-5-5 11,1 0-1,-1 0 0,1 0 0,-1-1 0,1 1 0,0-1 0,-1 1 0,1-1 0,0 1 0,0-1 0,-1 0 0,1 0 1,0 0-1,0 0 0,0 0 0,-1 0 0,1-1 0,0 1 0,-1 0 0,1-1 0,0 0 0,-1 1 0,1-1 1,0 0-1,-1 0 0,1 0 0,1-1 0,2-2 45,1 0 1,-2 0-1,1-1 1,0 1-1,-1-1 1,6-7-1,17-32-206,-1-1 0,32-79-1,-55 123-23,-1 5 69,-1 12 18,-7 76-30,0-14-5,-23 297 198,20-278 4,3-32 108,-23 104-1,26-158-131,0 1-1,-1-1 1,0-1 0,-1 1 0,0-1-1,-8 14 1,11-21-2,-1 0 1,1 0-1,-1 0 1,1 0-1,-1 0 1,0 0-1,0-1 0,-1 0 1,1 1-1,0-1 1,-1 0-1,1-1 1,-1 1-1,0-1 1,0 1-1,1-1 1,-1 0-1,0-1 0,0 1 1,-8 0-1,-1-2-2,0 0 0,0-1 0,0 0 0,1-1 0,-25-9 0,16 3-47,1 0 0,-30-18-1,41 21-47,0-1-1,0 0 0,0-1 0,1 0 0,0 0 1,1-1-1,0 0 0,-11-18 0,15 23-7,1 0-1,0 0 0,1-1 1,-1 1-1,1-1 0,-1 1 1,1-1-1,0 0 1,1 1-1,-1-1 0,1 0 1,0 1-1,1-1 0,-1 0 1,1 0-1,-1 1 0,1-1 1,1 1-1,-1-1 0,3-5 1,0 3-2,0 0 0,0 1 0,0 0-1,0 0 1,1 0 0,0 0 0,1 1 0,-1 0 0,1 0 0,0 0 0,0 1 0,8-5 0,12-5 45,1 2 1,52-18 0,61-5 31,-122 31-53,0 0-9,0 0 0,0 1 0,1 1 0,-1 1 1,23 1-1,-19 1-2623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31:53.7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67 4224,'-31'-27'1920,"36"20"-1664,-5 2-224,5 2-64,-2-8-128,10-2 96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32:02.0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148 15 1984,'11'-14'6034,"-19"31"-3764,-19 15-611,16-19-1311,0-1-1,1 1 1,1 1-1,-9 16 1,2 3-190,7-16-5,0 0 0,2 0 1,0 1-1,1 0 0,-4 19 0,10-27 25,0-10-197,0 0-1,0 1 1,0-1-1,0 0 1,0 0-1,0 0 1,0 0-20,0 0 20,10-15-5036,-6 6 3934,9-7-825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8:58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109 326 4640,'-2'0'784,"1"6"528,1 8-427,-1 0 0,0 0 1,0-1-1,-6 22 0,-33 182 1864,34-175-2426,-41 241 1411,45-257-426,2-26-1291,0 0 0,0 0 0,0 0 0,0 0 0,0 0 0,0 0 0,0 0 0,0 0 0,0 0 0,0 0 0,0 0 0,0 0 0,0 0 0,0 0 0,0 0 0,0 0 0,1 1 0,-1-1-1,0 0 1,0 0 0,0 0 0,0 0 0,0 0 0,0 0 0,0 0 0,0 0 0,0 0 0,0 0 0,0 0 0,0 0 0,0 0 0,0 0 0,0 0 0,0 0 0,0 0 0,0 0 0,0 0 0,0 0 0,0 1 0,0-1 0,0 0 0,0 0 0,0 0 0,0 0 0,0 0 0,0 0 0,0 0 0,6-17 617,11-51-305,8-71 1,-1 1-349,24-102-248,-36 174 211,32-148-496,-38 190 407,-4 14 56,0 0 1,1 0-1,0 0 0,1 0 1,9-17-1,-13 27 84,0-1 1,1 1 0,-1-1-1,0 1 1,0-1-1,0 1 1,1 0 0,-1-1-1,0 1 1,0-1-1,1 1 1,-1 0 0,0-1-1,1 1 1,-1 0-1,0 0 1,1-1 0,-1 1-1,0 0 1,1 0-1,-1-1 1,1 1 0,-1 0-1,1 0 1,-1 0-1,1 0 1,-1 0 0,0 0-1,1 0 1,-1 0 0,1 0-1,-1 0 1,1 0-1,-1 0 1,1 0 0,-1 0-1,1 0 1,-1 0-1,0 0 1,1 0 0,-1 1-1,1-1 1,-1 0-1,0 0 1,1 1 0,-1-1-1,1 0 1,-1 0-1,0 1 1,1-1 0,-1 0-1,0 1 1,1 0-1,1 3-18,1 0 1,-1 1-1,0-1 0,3 8 0,28 100 152,-4-10 110,123 286 867,-76-204-634,-68-163-573,1-2-393,-2 1 0,9 34-1,-16-53 423,1 9-1854,-21-36-7835,7 3 6801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32:02.4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144 0 3968,'-6'7'739,"1"-1"0,0 1 0,1 0-1,0 0 1,-5 11 0,-11 17 2108,14-25-2392,-3 3-92,0-1 0,2 1 1,0 1-1,-8 18 1,7-10-192,1 1 0,0-1 1,2 1-1,1 1 1,-2 25-1,6-45-454,0 1-1,0-1 1,1 0-1,0 0 1,-1 1-1,2-1 1,-1 0-1,3 6 1,-3-7-311,0-1 0,1 0 1,-1 0-1,0 0 1,1-1-1,0 1 0,-1 0 1,1-1-1,0 1 1,3 2-1,8 4-2244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31:57.2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37 286 2720,'1'0'240,"0"1"-1,0-1 1,0 0 0,1 1 0,-1-1 0,0 0-1,0 0 1,0 0 0,0 0 0,1 0-1,-1-1 1,0 1 0,0 0 0,0 0 0,2-1-1,25-6 970,-21 4-1078,-1 0 0,1 0 1,-1-1-1,0 1 0,-1-1 0,1-1 0,-1 1 1,0-1-1,0 0 0,0 0 0,8-11 0,-1-2 59,0 0 0,14-32 0,-24 44-178,1 0 0,-1 0 0,0-1 1,-1 1-1,1-1 0,-1 1 0,-1-1 0,1 1 0,-1-1 1,0 0-1,-2-9 0,2 14-26,0-1 1,-1 1-1,0 0 0,1 0 1,-1 0-1,0 0 1,0 0-1,0 0 0,0 0 1,-1 0-1,1 0 1,0 0-1,-1 0 0,1 1 1,-1-1-1,0 0 1,0 1-1,1 0 0,-1-1 1,0 1-1,0 0 1,0 0-1,0 0 0,-1 0 1,1 1-1,0-1 1,0 0-1,0 1 0,-1 0 1,1-1-1,0 1 1,-1 0-1,1 0 1,0 0-1,0 0 0,-4 2 1,0-2 8,1 1 0,0 0-1,0 1 1,0-1 0,0 1 0,0 0 0,0 1 0,1-1 0,-1 1 0,1 0 0,-8 6 0,5-3 85,1 1 0,0-1 0,0 1 0,1 0 1,0 1-1,-7 11 0,4-1 67,1-1 0,0 1 1,1 0-1,1 0 0,1 1 0,-2 21 0,4-27-71,1 0-1,1 1 1,0-1 0,1 0-1,1 0 1,0 0-1,0 0 1,1 0-1,1 0 1,0 0-1,7 13 1,-10-24-28,0 0 1,0-1-1,0 1 0,1 0 1,-1 0-1,0-1 0,1 1 1,0-1-1,-1 1 0,1-1 1,0 0-1,-1 1 0,1-1 1,0 0-1,0 0 1,0 0-1,0 0 0,0-1 1,2 1-1,0 0 0,-1-1 0,0 0 0,0 0 0,1 0 0,-1 0 0,0-1 0,0 1 0,1-1 0,-1 0 0,0 0 0,4-2 0,6-4 62,0 0 0,-1-1 0,0 0 0,15-14 0,-24 19-80,95-83 176,-53 44-325,83-59 0,-122 97 47,-2 1 43,0 0-1,0 1 0,0-1 1,0 1-1,5-2 0,-8 4 35,0 0-1,-1 0 1,1-1-1,0 1 0,-1 0 1,1 0-1,0 0 1,-1 0-1,1 0 1,0 0-1,-1 0 0,1 0 1,0 0-1,-1 1 1,1-1-1,0 0 1,-1 0-1,1 0 0,-1 1 1,1-1-1,0 0 1,-1 1-1,1-1 1,-1 1-1,1-1 1,-1 1-1,1-1 0,-1 1 1,0-1-1,1 1 1,-1-1-1,1 1 1,-1-1-1,0 1 0,1 0 1,-1-1-1,0 1 1,0 0-1,0-1 1,0 1-1,1-1 0,-1 2 1,1 5 67,0 0 0,-1 1 1,1-1-1,-1 0 0,-1 0 1,-1 9-1,-11 46 363,5-28-336,3-13-42,-4 13 23,9-31-34,0-1 0,-1 1 0,1-1 1,0 1-1,0 0 0,0-1 0,1 1 1,-1-1-1,1 1 0,0 2 0,-1-5-26,0 1 1,0-1-1,0 0 0,1 1 0,-1-1 0,0 0 1,0 1-1,0-1 0,1 0 0,-1 1 0,0-1 0,0 0 1,1 1-1,-1-1 0,0 0 0,1 0 0,-1 0 1,0 1-1,1-1 0,-1 0 0,0 0 0,1 0 1,-1 0-1,1 1 0,-1-1 0,0 0 0,1 0 1,-1 0-1,0 0 0,1 0 0,0 0 0,0 0 33,0-1-1,0 1 1,0-1-1,1 1 1,-1-1-1,0 1 1,0-1 0,0 0-1,0 1 1,1-2-1,24-26 489,-23 24-589,105-142 75,-88 119-94,-11 15-67,0 0 0,1 1 1,0 0-1,17-13 0,-27 23 108,1 0-1,-1 1 1,1 0-1,0-1 1,-1 1-1,1-1 1,-1 1-1,1 0 1,0-1-1,0 1 1,-1 0-1,1 0 1,0 0-1,-1-1 1,1 1-1,0 0 1,0 0 0,-1 0-1,1 0 1,0 0-1,-1 0 1,1 1-1,0-1 1,1 0-1,-2 1-1,1-1-1,0 1 0,0 0 1,-1 0-1,1-1 0,0 1 1,-1 0-1,1 0 1,0 0-1,-1-1 0,1 1 1,-1 0-1,0 0 1,1 0-1,-1 2 0,2 4-65,0 0 0,-1 1-1,0 12 1,-1-15 93,1 23 159,2 1 1,0-1 0,14 49-1,-16-71-125,1-1 1,1 0-1,-1 1 0,1-1 0,0 0 0,0-1 1,6 9-1,-7-11 9,0-1-1,-1 1 1,1 0 0,0-1-1,0 1 1,0-1-1,0 0 1,1 1 0,-1-1-1,0 0 1,0 0 0,1-1-1,-1 1 1,1 0 0,-1-1-1,0 1 1,1-1 0,-1 0-1,6 0 1,1-2 28,0 0-1,0 0 1,0-1 0,-1 0 0,1 0 0,-1-1 0,1 0-1,-1 0 1,0-1 0,-1-1 0,14-11 0,-1-1 132,-1-1 1,28-38-1,-39 47-149,-1 0 1,-1 0-1,1-1 0,-2 0 1,0 0-1,0 0 0,-1-1 1,0 0-1,3-18 0,-6 26-73,-1 1-1,0-1 0,0 1 1,0-1-1,0 1 0,0-1 1,-1 1-1,1-1 0,-1 1 0,-2-6 1,2 8-10,1 0 0,-1 0 1,0 0-1,1 0 1,-1 0-1,0 0 0,1 0 1,-1 0-1,0 1 0,0-1 1,0 0-1,0 1 0,0-1 1,0 0-1,0 1 0,0-1 1,0 1-1,0 0 0,0-1 1,0 1-1,0 0 0,0 0 1,0 0-1,-1-1 0,1 1 1,0 0-1,0 0 0,0 1 1,0-1-1,0 0 0,0 0 1,0 1-1,-1-1 0,1 0 1,0 1-1,0-1 0,-1 2 1,-5 1-62,0 2 1,0-1 0,1 0-1,0 1 1,0 0-1,0 1 1,1 0 0,-10 11-1,7-6 19,0-1 0,1 2 0,1-1 0,-9 21 1,11-21 39,0-1 0,1 1 0,1 0 0,0 0 0,0 0 0,1 0 1,1 0-1,0 1 0,0-1 0,3 16 0,-2-21 58,1 0-1,-1 0 1,1 0 0,0-1-1,1 1 1,0 0-1,-1-1 1,2 0-1,-1 1 1,1-1 0,0-1-1,0 1 1,0 0-1,0-1 1,1 0-1,0 0 1,0 0-1,0-1 1,0 0 0,6 3-1,-5-3 17,0 0 0,1-1 1,-1 0-1,0 0 0,1-1 0,-1 0 0,1 0 0,0 0 0,-1-1 0,1 0 1,0 0-1,7-2 0,-4 0 28,-1 0-1,0-1 1,0 0 0,0 0-1,0-1 1,0 0 0,13-9-1,-3-1 21,-1-1-1,0-1 1,-1 0 0,-1-1-1,28-38 1,3-20 11,-14 20 155,-30 51-285,-2 3-8,-1 1-1,1-1 1,-1 0 0,1 0 0,-1 1 0,1-1 0,-1 0-1,0 0 1,1 0 0,-1 1 0,0-1 0,0 0 0,1 0-1,-1 0 1,0 0 0,0-1 0,-6 22-438,5-1 487,0 1 0,2 23 0,1-2 11,-3-28 7,2 0 0,-1-1 0,2 1 0,-1-1 0,2 0 0,0 1 0,0-1 0,1 0 0,0-1 0,7 14 0,-9-22-8,0 0 0,1 0-1,-1 0 1,0 0 0,1 0-1,-1-1 1,1 1 0,0-1-1,0 0 1,0 1 0,0-1-1,0-1 1,1 1 0,3 1-1,-2-1 7,0-1 0,0 0-1,0 0 1,0 0 0,0-1-1,0 0 1,1 0 0,-1 0-1,6-1 1,8-3 46,-1-1 1,1-1-1,-1 0 0,23-12 0,-27 12-44,7-4 24,0 0 0,-1-2 0,0 0-1,-1-1 1,-1-2 0,0 1 0,-1-2 0,0 0-1,-1-1 1,21-31 0,-32 41-33,0 0 1,0-1-1,5-14 0,-11 18-252,-7 6-2,3 1 180,-1 0-1,2 1 0,-1 0 0,0 0 1,1 0-1,-6 6 0,-24 33-41,33-42 92,1 0 4,-26 33-15,-33 58 0,56-86-4,0 1-1,0-1 1,1 1 0,0-1-1,0 1 1,1 0 0,0 0-1,-1 7 1,2-12 25,0 0 1,0 1-1,0-1 1,0 0-1,0 0 1,1 1-1,-1-1 0,1 0 1,-1 0-1,1 0 1,0 1-1,0-1 0,0 0 1,0 0-1,0 0 1,1-1-1,-1 1 1,0 0-1,1 0 0,-1-1 1,1 1-1,0-1 1,0 1-1,-1-1 1,1 0-1,0 1 0,3 0 1,-2-1 22,1 1-1,-1-1 1,1 0 0,-1 0 0,1-1-1,-1 1 1,1-1 0,0 0 0,-1 0 0,1 0-1,0 0 1,-1-1 0,1 1 0,-1-1-1,6-2 1,-4 1 19,0 0 0,-1 0-1,1-1 1,-1 0 0,0 0-1,0 0 1,0-1 0,0 1-1,6-8 1,0-3-33,-1 0 1,0-1-1,0 0 0,-2 0 1,9-25-1,-9 22-155,5-25 1,-16 100-382,2-21 554,-15 80-113,4-41 196,1 3-20,-4-1 0,-3-1 1,-30 76-1,42-133-9,-1-1-1,0-1 1,-17 26-1,22-37-14,-1-1-1,-1 1 1,1-1-1,-1 0 1,0-1-1,0 1 1,0-1-1,0 0 1,-1 0-1,0 0 1,0-1-1,0 0 1,-8 3-1,11-5-63,1-1 0,-1 0-1,1 1 1,-1-1 0,1 0-1,-1 0 1,1 0 0,-1-1-1,1 1 1,-1-1 0,1 1-1,-1-1 1,1 0 0,-1 0-1,1 0 1,0 0 0,0 0-1,-1 0 1,1-1 0,0 1-1,0-1 1,0 0 0,1 1-1,-1-1 1,0 0 0,-1-2 0,-2-3-127,0 1-1,1-1 1,0 0 0,0 0 0,0 0 0,-3-13 0,4 10 29,1 0 0,0-1 0,0 0 0,1 1 0,1-1 0,0 0 0,0 1-1,1-1 1,1 1 0,0-1 0,3-12 0,-1 10 3,1 0 0,0 0-1,0 1 1,1 0 0,1-1 0,0 2 0,1-1-1,10-11 1,-3 7-38,1 1 0,0 1 0,24-16 0,-27 22 26,0 1 0,0 1 0,1 0 0,0 1 0,27-7 0,-31 9 57,29-6-171,18-6 665,-51 13-395,0-1 0,0 0-1,-1 0 1,1 0 0,-1 0 0,1-1 0,4-4 0,39-31 386,-35 29-293,0-1-1,22-22 1,-8 0-129,-2 0 0,-1-2 0,-1-2 1,-2 0-1,21-50 0,5-5-156,-28 57 198,15-39 1,-31 66-186,-7 22-9,-1 2 98,-6 25 56,-20 92 105,25-100 3,1 0 0,0 36 0,4-62-70,0 0-1,0 0 0,1 0 1,0 0-1,1-1 1,3 12-1,-5-17-40,1 1 0,-1-1 0,1 1 0,0-1 0,0 1-1,0-1 1,0 1 0,0-1 0,0 0 0,0 0 0,0 0 0,0 1 0,1-1 0,-1 0 0,0 0 0,1-1 0,-1 1 0,1 0-1,-1 0 1,1-1 0,0 1 0,-1-1 0,1 1 0,-1-1 0,1 0 0,0 0 0,-1 1 0,1-1 0,0 0 0,-1-1 0,1 1-1,2 0 1,0-1 6,0 0 0,0-1 0,1 1 0,-1-1 0,0 0 0,0 0 0,-1 0 0,1-1 0,0 1 0,-1-1 0,1 0 0,-1 0 0,5-6 0,3-4 0,-2 0 0,12-20 1,-10 15-18,11-23-62,-1 0 0,-2-2 0,22-75 0,-36 107-364,-5 23 182,0 1 233,6 71-46,0 5-39,-9-10 167,-19 125 1,-37 72 235,47-233-230,-20 50 1,23-74 16,0 1 1,-1-1 0,-1 0 0,-21 26-1,28-40-45,0-1-1,-1 1 0,1-1 0,-1 0 1,0-1-1,0 1 0,0-1 0,-1 0 1,-7 4-1,9-6-27,1 0 0,0 0 0,-1 0 0,1 0 0,-1 0 0,0-1 0,1 1 0,-1-1 0,1 0 0,-1 0 0,0-1 0,1 1 0,-1-1 1,1 0-1,-1 0 0,1 0 0,-6-2 0,4 0-22,0 0-1,0 0 1,0-1 0,0 1 0,1-1 0,0 0 0,-1-1 0,1 1 0,1-1-1,-7-9 1,5 5-21,0 0 0,1 0 0,1-1 0,-1 1 0,1-1 0,-1-10 0,1 1-40,1 0 0,0-1-1,2 1 1,0 0 0,1 0 0,6-27 0,-5 34-79,1 0 0,0 0 1,1 1-1,8-18 0,-9 23 86,1 0 0,0 0 0,0 0 0,0 0 0,1 1 0,0-1 0,0 1 0,0 0 0,8-5 0,-3 4 78,1 0 1,-1 1 0,1 0 0,0 0 0,0 1-1,0 1 1,1 0 0,-1 0 0,1 1 0,16-1-1,15 2 391,66 6 0,-76-2-230,-27-2-235,-1-1 1,1 0-1,0 0 0,-1-1 1,1 0-1,0 0 0,10-3 1,-2-1-2446,3 4 646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31:59.8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8 944 1824,'-8'0'4160,"17"-1"-2448,7-15-635,0 0 0,25-33 0,-35 42-895,12-17 27,18-22 68,81-81 0,-70 87-220,-25 22 28,0-1 1,-1-2 0,23-27 0,-18 9-81,-2-1 0,33-69 1,-39 66 36,17-52 0,-30 74-37,1 0 1,-2 0-1,-1 0 1,1-35 0,-4 52-57,0 0 1,-1 0 0,1-1 0,-1 1-1,-2-7 1,3 11 31,0-1 1,0 0-1,-1 1 1,1-1-1,0 0 0,-1 1 1,1-1-1,0 0 1,-1 1-1,1-1 1,0 1-1,-1-1 0,1 1 1,-1-1-1,1 1 1,-1-1-1,0 1 0,1-1 1,-1 1-1,1 0 1,-1-1-1,0 1 1,1 0-1,-1-1 0,0 1 1,1 0-1,-1 0 1,0 0-1,0 0 0,1 0 1,-1 0-1,0 0 1,1 0-1,-1 0 1,-1 0-1,-5 7-120,-1 6 312,0 1-1,1 1 0,1-1 0,0 1 0,-4 20 1,3-14-23,-76 277 1029,80-281-1120,0 0-1,1 1 1,1-1 0,0 0-1,2 1 1,2 17 0,-2-25 8,0-1 0,1 0 0,0 0 1,1 0-1,0 0 0,1 0 1,0 0-1,0-1 0,0 0 0,1 0 1,1 0-1,10 12 0,-14-18-17,0 0 0,0 0 1,0 0-1,0-1 0,1 1 0,-1-1 0,1 1 0,0-1 0,-1 0 0,1 0 0,0 0 1,-1 0-1,1 0 0,0-1 0,0 1 0,0-1 0,0 0 0,0 0 0,0 0 0,0 0 1,3-1-1,0-1 18,0 1-1,0-2 1,0 1 0,0 0 0,-1-1 0,0 0 0,1-1 0,-1 1 0,5-6-1,4-2 72,-2-1 0,0 0-1,0-2 1,-1 1 0,-1-1-1,0 0 1,9-19 0,-18 31-139,0 1 1,0-1-1,-1 1 1,1-1-1,0 0 1,-1 1 0,1-1-1,-1 0 1,0 0-1,0 1 1,1-1-1,-1 0 1,0 0-1,0 1 1,-1-1-1,1 0 1,0 0-1,-1 1 1,1-1-1,-1 0 1,1 1 0,-1-1-1,0 0 1,1 1-1,-3-3 1,2 2-43,-1 1 1,1 0 0,0 0 0,-1 0 0,1 0-1,-1 1 1,1-1 0,-1 0 0,0 1 0,1-1-1,-1 1 1,0-1 0,1 1 0,-1 0 0,0-1-1,1 1 1,-1 0 0,0 0 0,0 0 0,1 1-1,-1-1 1,0 0 0,1 1 0,-1-1 0,0 1-1,-2 0 1,-2 2 40,-1 0-1,1 0 1,0 0 0,0 1-1,0 0 1,0 0 0,0 0-1,1 1 1,0 0-1,0 0 1,0 0 0,1 1-1,-1-1 1,1 1 0,1 0-1,-1 1 1,-3 9-1,4-8 29,1 0 0,-1-1-1,2 1 1,-1 0-1,1 0 1,1 0-1,-1 0 1,1 0-1,1 1 1,0-1-1,0 0 1,0 0 0,1-1-1,0 1 1,4 8-1,-3-5 49,2-1 0,0 1 0,0-1 0,1 0 0,12 16 0,-16-24-40,0 1-1,0-1 0,0 0 1,1 0-1,-1 0 0,0-1 0,1 1 1,-1 0-1,1-1 0,0 0 1,-1 1-1,1-1 0,0 0 0,0 0 1,0-1-1,0 1 0,0-1 1,0 1-1,0-1 0,0 0 0,0 0 1,0 0-1,0-1 0,0 1 1,0-1-1,3 0 0,3-3 0,0 1 0,0-2 0,0 1 0,0-1 0,-1 0 0,10-8 0,46-43 27,-16 13 8,-14 15-7,33-27 244,-63 51-273,0 0 3,-1 0 0,1 0-1,-1 0 1,5-7 0,-7 10-31,-1 0-1,1 0 1,-1 0-1,1 0 1,-1-1-1,0 1 1,1 0-1,-1 0 1,0-1-1,0 1 1,0 0-1,0 0 1,0-1-1,0 1 1,0 0-1,0 0 1,0-1-1,-1 1 1,1 0-1,-1 0 1,1 0-1,-1-1 1,0 0-1,1 1-13,0 1-1,0 0 0,0-1 1,0 1-1,0 0 1,0-1-1,0 1 1,0 0-1,0-1 1,0 1-1,0 0 1,0 0-1,0-1 0,0 1 1,0 0-1,1-1 1,-1 1-1,0 0 1,0 0-1,0-1 1,1 1-1,-1 0 1,0 0-1,0 0 1,0-1-1,1 1 0,-1 0 1,0 0-1,0 0 1,1 0-1,-1-1 1,0 1-1,1 0 1,-1 0-1,20-8-121,-10 5 122,1 0 1,14-1-1,47 3 14,-32 2-314,-39-1 309,1 0 0,-1 0 0,0 0 0,0 1 0,0-1 0,0 0 0,1 0 0,-1 1 0,0-1 0,0 1 0,0-1 0,0 1 0,0-1 0,0 1 0,0 0 0,0-1 0,0 1 0,0 0 0,-1 0 0,1 0 0,0 0 0,0 0 0,-1 0 0,1 0 0,-1 0 0,1 0 0,-1 0 0,1 0 0,-1 0 0,1 0 0,-1 0 0,0 0 0,0 1 0,0-1 0,1 0 0,-1 0 0,0 0 0,0 0 0,-1 1 0,1-1 0,0 0 0,0 0 0,-1 2 0,-8 18-59,2-4 83,0 1 0,1 0 0,0 0 0,2 0 1,-4 23-1,8-32-2,0 0 0,0 0 0,0 0 0,1 0 0,0 0 0,4 12 0,-4-18 6,0 1 1,0-1 0,1 1-1,-1-1 1,1 0 0,-1 0-1,1 0 1,0 0 0,1 0-1,-1 0 1,0 0 0,1-1-1,0 1 1,-1-1 0,1 1-1,0-1 1,0 0 0,5 2-1,-6-3-10,0-1 0,1 1 0,-1-1 0,0 0 0,0 1-1,0-1 1,0 0 0,0 0 0,1-1 0,-1 1-1,0 0 1,0-1 0,0 1 0,0-1 0,0 0 0,0 1-1,0-1 1,0 0 0,0 0 0,-1-1 0,1 1 0,0 0-1,2-3 1,4-3 17,0-1 0,0-1 0,7-10-1,-8 11-3,105-118 156,-90 105-187,1 1 0,0 2-1,41-25 1,-62 42-7,4-3-27,1 1 0,-1-1-1,9-1 1,-14 4 28,0 1 0,1-1-1,-1 1 1,0 0 0,1 0 0,-1 0-1,0 0 1,1 0 0,-1 0 0,2 0-1,-2 0 6,0 1 0,-1-1 0,1 0 0,-1 0 0,1 1 0,-1-1 0,1 0 0,-1 1 0,0-1 0,1 0 0,-1 1 0,1-1 0,-1 1 0,0-1 0,1 1 0,-1-1 0,0 1 0,0-1 0,1 1 0,-1-1 0,0 1 0,0-1-1,0 1 1,0-1 0,1 2 0,-1 9 69,0 0 0,0 1-1,-2-1 1,1 0-1,-1 0 1,-1 0-1,-4 12 1,0 4 165,-1 2-39,5-17-139,0 0 1,0 0-1,-2 22 1,5-33-43,0-1 0,0 1 0,0-1 1,0 1-1,0-1 0,0 1 0,0-1 1,0 1-1,0-1 0,1 1 0,-1-1 0,0 1 1,0-1-1,0 1 0,1-1 0,-1 1 1,0-1-1,0 0 0,1 1 0,-1-1 1,0 1-1,1-1 0,-1 0 0,1 1 0,-1-1 1,0 0-1,1 1 0,0-1 0,0 0 7,0 0 0,0 1 0,0-1 0,0 0 0,0-1-1,0 1 1,0 0 0,0 0 0,0 0 0,-1-1 0,1 1-1,0 0 1,0-1 0,1 0 0,6-3 71,-1 0 0,13-11 1,-15 10-103,1 1 12,150-108 3,-141 102-25,0 2-1,1-1 1,34-10 0,-50 18 19,1 1 1,0 0-1,0-1 1,-1 1-1,1 0 1,0 0-1,0-1 1,-1 1-1,1 0 1,0 0-1,0 0 1,-1 0-1,1 0 1,0 0-1,0 0 1,-1 1-1,1-1 1,0 0-1,0 0 1,-1 1 0,1-1-1,0 0 1,-1 1-1,1-1 1,0 0-1,-1 1 1,1-1-1,-1 1 1,1-1-1,0 1 1,-1-1-1,0 1 1,1 0-1,-1-1 1,1 1-1,-1 0 1,0-1-1,1 1 1,-1 0-1,0-1 1,1 1-1,-1 0 1,0 0-1,0-1 1,0 1-1,0 0 1,0 0 0,0 1-1,0 5-33,0 1-1,-1-1 1,0 1 0,-2 8-1,1-8 30,-10 61 283,11-63-319,1-6 53,0 1 1,-1-1 0,1 0 0,0 1-1,0-1 1,0 1 0,0-1 0,0 0-1,0 1 1,0-1 0,0 1 0,0-1-1,0 1 1,0-1 0,0 0 0,0 1-1,0-1 1,0 1 0,0-1-1,0 1 1,1-1 0,-1 1 0,14-11 379,-3-1-312,-1 0 0,15-21 0,12-13-210,-23 33 115,1 0-1,1 1 1,0 0-1,0 1 1,1 1 0,22-9-1,-29 14 47,-5 1-73,0 1 1,0 0-1,0 0 1,0 1-1,10-2 1,-14 2 35,0 1-1,0 0 1,0 0 0,0 0-1,0 0 1,0 0 0,0 1 0,0-1-1,0 0 1,0 0 0,0 1-1,0-1 1,0 1 0,0-1 0,0 1-1,0-1 1,-1 1 0,1-1-1,0 1 1,0 0 0,0-1 0,-1 1-1,1 0 1,0 0 0,-1 0 0,1-1-1,-1 1 1,1 0 0,-1 0-1,1 0 1,-1 0 0,1 0 0,-1 0-1,0 0 1,0 2 0,6 25 133,-4-15-43,1 0 0,0 0 0,6 15 0,-2-11-11,2-1 0,0 0 0,0 0 0,2-1 0,0 0 0,0-1 0,1-1 0,1 1 0,0-2 0,1 0 0,1-1 0,0 0 0,0-1 0,1 0 0,26 10 0,-36-17-41,1-1 1,-1 0-1,1 0 0,0 0 0,0-1 0,9 0 1,-12 0-463,-1-1 0,1-1 0,0 1 0,0 0 1,-1-1-1,1 0 0,0 0 0,-1 0 0,1 0 0,-1-1 1,0 1-1,1-1 0,2-2 0,4-4-2043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32:00.4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6 133 2912,'-5'0'1312,"10"0"-1152,4 0 1888,4 0-1152,21-3 1280,7-2-1280,20-1 672,4-2-896,15-12 128,-11 4-480,11-7 160,-6 7-256,9-3 224,-8 2-256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32:03.4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48 3392,'-11'-17'1088,"11"17"-1077,0 0-1,0 0 1,0 0 0,0 0-1,0 0 1,0 0 0,0 0-1,-1 0 1,1 0 0,0-1-1,0 1 1,0 0 0,0 0-1,0 0 1,0 0 0,0 0-1,0 0 1,0-1 0,0 1-1,0 0 1,0 0 0,0 0-1,0 0 1,0 0 0,0-1-1,0 1 1,0 0 0,0 0-1,0 0 1,0 0 0,0 0-1,0-1 1,0 1 0,0 0-1,0 0 1,0 0 0,0 0-1,0 0 1,0 0 0,1-1-1,2-4-21,9-12 3376,-12 17-3290,1 0-1,-1-1 1,0 1 0,1 0-1,-1-1 1,1 1 0,-1 0-1,1 0 1,-1-1 0,1 1-1,-1 0 1,1 0 0,-1 0-1,1 0 1,0 0 0,-1 0 0,1 0-1,-1 0 1,1 0 0,-1 0-1,1 0 1,-1 0 0,1 0-1,-1 0 1,1 1 0,-1-1-1,1 0 1,-1 0 0,1 1-1,-1-1 1,1 0 0,-1 1 0,0-1-1,1 0 1,-1 1 0,1-1-1,-1 1 1,5 4 230,0 1 0,-1-1 0,0 1 0,0 0 0,-1 0 0,0 1 0,3 6 0,15 51 762,-5-12-574,40 100 190,-39-87-2689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32:03.8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5632,'8'9'2560,"5"21"-2208,-8-10 1632,3-1-1152,-3 17 512,3-2-800,-3 5-256,5 1-160,-10-6 160,3-3-160,2-3 256,3-1-256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32:05.4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70 2144,'14'-22'10510,"6"15"-9310,24-4-1395,-43 11 333,27-4 194,-1 1 0,0 1 0,47 3 0,-19 0 63,-21 0-249,-10-1-116,0 0-1,32-5 0,-37 4 17,-17 1-175,0 0 0,-1 0 1,1 0-1,0 0 0,0-1 0,0 1 0,0 0 0,0-1 1,-1 0-1,1 1 0,0-1 0,0 0 0,-1 0 1,1 0-1,0 0 0,1-1 0,14-5-5481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32:05.8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15 3232,'19'-4'8963,"-17"4"-8402,8 0 416,17-4-55,-1 2 1,39 0 0,-52 2-854,45-2-586,-23 1 176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2:33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515 282 2080,'0'0'108,"0"0"0,1 0-1,-1 0 1,0 0 0,1-1 0,-1 1 0,0 0-1,1 0 1,-1 0 0,0 0 0,2-2 862,-1 2-862,-1 0 0,0-1 0,0 1-1,0 0 1,0-1 0,1 1 0,-1 0 0,0-1-1,1-13 1246,-6-20-1041,2 22 118,2 5-323,0 1 0,-1 0 0,0 0 0,0 0 0,-1 0 1,0 0-1,-4-6 0,-28-41 413,23 37-414,6 9-61,0 1 1,0-1-1,0 1 1,-1 0-1,0 1 1,0-1-1,0 1 0,-1 1 1,-10-6-1,4 4 32,0 0-1,-1 1 1,0 1 0,-22-4-1,33 8-74,-1-1 0,1 1 0,0 1 0,-1-1 0,1 0 0,0 1 0,-1 0 0,1 0 0,0 0 0,0 1 0,0-1 0,0 1 0,0 0 0,0 0 0,1 0 0,-1 1 0,0 0 0,1-1 0,0 1 0,0 0 0,-5 5 0,-1 4 9,0 0 1,1 0-1,0 0 0,1 1 1,-6 14-1,-2 10 233,2 1 0,-12 59 0,-16 47 165,29-103-353,-2 2 176,12-35-201,0 0-1,0 0 1,1-1-1,0 1 0,0 0 1,1 0-1,0 0 1,2 11-1,-2 7 16,1-19-40,0 0-1,1 0 0,0-1 0,0 1 1,0-1-1,4 8 0,3 9 17,16 39 191,-11-31-133,-11-24-40,1 0-1,-1 0 0,1-1 1,0 1-1,1-1 0,0 0 1,0 0-1,0-1 1,1 1-1,0-1 0,0-1 1,12 9-1,-14-11 1,1 0 1,0 1 0,-1-1-1,1-1 1,0 1-1,0-1 1,0 0-1,1 0 1,-1 0-1,0-1 1,0 0 0,0 0-1,1 0 1,-1-1-1,0 1 1,0-1-1,0 0 1,0-1-1,9-3 1,-6 1 27,0 0 1,0 0-1,0-1 0,-1 0 1,0-1-1,0 1 0,0-1 1,-1-1-1,0 1 1,7-10-1,-11 12-26,0 1 1,0-1-1,0 1 1,-1-1-1,1 0 0,-1 1 1,0-1-1,-1 0 1,1 0-1,0 0 0,-1 0 1,0-3-1,0-2-16,0 1-1,-1 0 0,0-1 0,-4-14 0,3 19-43,1 1 0,-1-1-1,0 0 1,0 0 0,-1 1-1,1-1 1,-1 1 0,0 0 0,0 0-1,0 0 1,0 0 0,0 0-1,-1 1 1,1-1 0,-1 1-1,0 0 1,-5-2 0,-7-3-84,-1 1 0,-30-8 1,27 14-118,-6 1 75,47-4 118,0 0 1,22-8-1,27-4 7,238-19 830,-296 34-715,1-1 1,-1-1 0,0 0 0,0 0 0,22-8 0,-33 9-19,0 1-117,-1 0-1,1-1 1,-1 1 0,0 0 0,1 0-1,-1 0 1,1-1 0,-1 1 0,0 0-1,1-1 1,-1 1 0,0 0 0,1-1-1,-1 1 1,0 0 0,0-1 0,1 1-1,-1 0 1,0-1 0,0 1 0,0-1-1,0 1 1,0-1 0,1 1-1,-1 0 1,0-1 0,0 1 0,0-1-1,0 1 1,0-1 0,0 1 0,0-1-1,0 1 1,-1-1 0,3-6-1977,7 2 619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2:36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5 453 992,'0'0'72,"-1"1"-1,1-1 1,0 1 0,-1-1-1,1 1 1,-1-1 0,1 1 0,0-1-1,0 1 1,-1-1 0,1 1-1,0 0 1,0-1 0,0 1 0,0-1-1,-1 1 1,1 0 0,0-1-1,0 1 1,0-1 0,0 1-1,0 0 1,1-1 0,-1 1 0,0-1-1,0 1 1,0 0 0,0-1-1,1 1 1,-1-1 0,0 1 0,1-1-1,-1 1 1,0-1 0,1 1-1,-1-1 1,0 1 0,1-1-1,-1 1 1,1-1 0,0 1 0,1 0 163,0 0 0,-1 0 0,1 0 0,0 0 1,0 0-1,-1 0 0,1 0 0,0-1 0,0 1 1,0-1-1,0 1 0,3-1 0,-1 0-104,0-1-1,0 1 1,0-1 0,0 0-1,-1-1 1,1 1 0,0 0-1,-1-1 1,1 0-1,-1 0 1,1 0 0,-1-1-1,0 1 1,0-1 0,3-3-1,3-3 102,0-1 0,-1 0 1,10-16-1,5-13 117,35-83 0,-44 87 169,-2 0-1,8-40 0,-16 26-5,-4 48-513,0-1 0,0 0 0,0 1 0,0-1 0,1 1 0,-1-1 0,0 1 0,1-1 0,-1 0 0,1 1 0,-1 0 0,1-1 0,0 1 0,-1-1 0,3-1 0,-1 1-12,-1 1 1,1 0 0,0-1-1,1 1 1,-1 0-1,0 0 1,0 0 0,5-1-1,3-1-19,1 1 0,0 1 0,-1 0 0,1 0 0,0 1 0,0 1 0,0-1 0,0 2 0,-1 0 0,17 4 0,-25-5 55,1 0 0,-1 0 0,0 0 0,0 0-1,0 0 1,0 1 0,0-1 0,0 1 0,0 0 0,0-1-1,0 1 1,-1 0 0,1 0 0,-1 0 0,1 0 0,-1 0-1,0 0 1,0 0 0,0 1 0,0-1 0,0 0 0,0 1-1,0 3 1,0 3 86,0 0 0,0 0 0,-1 0 1,-1 18-1,-1 85 296,3-60-229,-1-40-74,0 0-1,4 19 1,-3-27-47,0 0 0,0 0 1,0-1-1,0 1 0,1 0 1,-1-1-1,1 1 0,0-1 1,0 0-1,0 1 0,1-1 1,3 3-1,-5-4-27,1-1 0,0 0-1,-1 0 1,1-1 0,0 1 0,0 0 0,-1 0 0,1-1 0,0 1-1,0-1 1,0 0 0,0 0 0,0 0 0,0 0 0,0 0 0,0 0-1,0 0 1,0 0 0,2-1 0,3-1 49,0 0 1,-1 0-1,1-1 0,7-3 1,91-54 271,-84 46-309,0 0 0,33-33 0,28-27-194,-72 64 179,-9 10-33,-1 0 1,0 0-1,0 0 0,0 0 0,0 0 1,0 0-1,1-1 0,-1 1 0,0 0 0,0 0 1,0 0-1,0 0 0,0 0 0,0 0 1,1 0-1,-1-1 0,0 1 0,0 0 1,0 0-1,0 0 0,0 0 0,0 0 1,0 0-1,0-1 0,0 1 0,0 0 1,0 0-1,0 0 0,0 0 0,0-1 1,0 1-1,0 0 0,0 0 0,0 0 1,0 0-1,0-1 0,0 1 0,0 0 1,0 0-1,0 0 0,0 0 0,0 0 1,0-1-1,0 1 0,0 0 0,0 0 1,-1 0-1,1 0 0,0 0 0,0 0 1,0 0-1,0-1 0,0 1 0,0 0 0,-1 0 1,1 0-1,0 0 0,0 0 0,0 0 1,0 0-1,0 0 0,-1 0 0,1 0 1,0 0-1,0 0 0,0 0 0,0 0 1,-1 0-1,1 0 0,-1 0-21,1 1-1,-1-1 0,1 0 1,-1 1-1,1-1 0,-1 1 1,1-1-1,-1 1 0,1-1 1,-1 1-1,1-1 1,-1 1-1,1 0 0,0-1 1,-1 1-1,1 0 0,0-1 1,0 1-1,0 0 0,-1-1 1,1 1-1,0 0 0,0 1 1,-4 24-21,3-18 65,0 1-38,0 1 1,1-1 0,1 0 0,-1 1 0,1-1-1,1 0 1,4 16 0,-5-20 62,0-1-1,0 0 1,1 0 0,0 0-1,0 0 1,0 0 0,0 0-1,0-1 1,1 1 0,0-1-1,0 1 1,0-1 0,0 0-1,0 0 1,1 0 0,-1-1-1,1 1 1,5 2 0,-7-4-16,-1-1 0,0 0 1,1 0-1,-1 1 1,1-1-1,-1 0 0,0 0 1,1 0-1,-1-1 1,1 1-1,-1 0 0,0 0 1,1-1-1,-1 1 1,1-1-1,-1 1 0,0-1 1,0 0-1,1 1 1,-1-1-1,0 0 0,0 0 1,0 0-1,0 0 1,0 0-1,0 0 0,0 0 1,1-2-1,3-4 47,-1 1 1,0-1-1,5-13 0,-6 14-29,0 1-24,-1 1-5,0 0-1,0 0 1,0-1-1,0 1 0,-1 0 1,0-1-1,0 0 1,0 1-1,0-1 0,-1 1 1,0-1-1,1 0 1,-2-6-1,0 9-5,1-3-22,-1 0-1,0-1 1,-1 1-1,-1-6 1,2 9-4,0 0 1,0 1-1,-1-1 1,1 0 0,0 0-1,-1 1 1,1-1-1,-1 1 1,1-1 0,-1 1-1,0 0 1,1-1-1,-1 1 1,-3-1-1,1 0-4,0 1-1,-1 0 0,1 0 0,-1 0 0,0 1 0,1-1 0,-1 1 0,1 0 0,-1 0 0,-6 2 1,-12-1-56,8-1 149,33-3-32,0-2 1,0 1 0,31-15-1,39-18 324,48-21-223,-77 31-53,-58 27-99,-1 0 1,0 0 0,0 0-1,0 0 1,1 0 0,-1 0-1,0 0 1,0 0 0,1 0-1,-1 0 1,0 0 0,0 0-1,0 0 1,1 0-1,-1 0 1,0 0 0,0 1-1,1-1 1,-1 0 0,0 0-1,0 0 1,0 0 0,0 0-1,1 0 1,-1 1 0,0-1-1,0 0 1,0 0-1,0 0 1,0 0 0,1 1-1,-1-1 1,0 0 0,0 0-1,0 0 1,0 1 0,0-1-1,0 0 1,0 0 0,0 1-1,0-1 1,0 0-1,0 0 1,0 0 0,0 1-1,0-1 1,0 0 0,0 0-1,0 1 1,0-1 0,0 0-1,-3 19 74,2-11-162,-2 5 76,-6 23 0,5-24 47,1-1 0,-3 15 0,5-14 30,0-1-1,1 20 0,0-26-16,1-1-1,0 1 0,0-1 0,0 1 0,0-1 0,1 1 1,0-1-1,0 0 0,4 8 0,-5-11-3,0 0-1,0 0 0,0 0 1,0 0-1,0 0 0,0 0 1,0 0-1,0 0 1,1 0-1,-1 0 0,0-1 1,1 1-1,-1-1 0,1 1 1,-1-1-1,1 1 1,-1-1-1,1 0 0,-1 0 1,1 0-1,-1 1 0,1-2 1,-1 1-1,1 0 1,-1 0-1,1 0 0,-1-1 1,1 1-1,-1-1 0,0 1 1,1-1-1,2-1 1,4-2 49,0 0 0,-1-1 0,1 0 0,7-7 0,35-25 105,13-12-178,-41 33-149,-17 12 51,1 0 0,-1 0 0,0 0 0,0 0 0,-1-1 0,7-7 0,-15 67-832,4-51 930,-8 73 79,7-66-8,1 0 1,1 0 0,0 0-1,5 22 1,-5-31-68,-1-1 0,1 1 0,0 0 0,-1 0 1,1 0-1,0 0 0,0-1 0,0 1 0,0 0 0,0-1 0,1 1 1,-1-1-1,0 1 0,1-1 0,-1 0 0,1 0 0,0 0 0,-1 1 1,1-1-1,2 1 0,-2-2 16,-1 0 0,1 1 1,0-1-1,-1 0 0,1 0 1,-1 0-1,1 0 0,0 0 1,-1-1-1,1 1 0,0 0 0,-1-1 1,1 1-1,-1-1 0,1 0 1,-1 1-1,1-1 0,-1 0 1,0 0-1,1 0 0,-1 0 1,0 0-1,0 0 0,0 0 0,2-2 1,14-17 241,-1-2 1,-1 0-1,19-37 0,-3 5-125,17-26-1488,-47 83 1213,0 1 1,-1 0-1,1-1 0,-1 1 1,-1 6-1,-3 65 53,-5 73 113,1-54 156,-8 67 274,4-37 37,6-76-316,3-31 65,0 25 0,1-31 145,2-11-386,0 0 0,0 0 0,0 0 1,0 0-1,0 0 0,0 0 0,-1 0 0,1 0 0,0 0 0,0 0 1,0 1-1,0-1 0,0 0 0,0 0 0,0 0 0,0 0 1,0 0-1,0 0 0,-1 0 0,1 0 0,0 0 0,0 0 0,0 0 1,0 0-1,0 0 0,0 0 0,0 0 0,0 0 0,-1 0 1,1 0-1,0 0 0,0 0 0,0 0 0,0 0 0,0-1 0,0 1 1,0 0-1,0 0 0,0 0 0,0 0 0,0 0 0,-1 0 0,1 0 1,0 0-1,0 0 0,0 0 0,-1-1 35,1 0 0,-1 0 0,1 0-1,-1 0 1,1 0 0,-1 0 0,1-1 0,0 1-1,-1 0 1,1 0 0,0 0 0,0-3 0,2-24 123,1 0 0,12-48 1,-4 23-109,-11 53-61,48-231-63,-35 180 4,2 0 0,32-69 0,-41 108 10,1 0 0,0 0 0,1 1 1,0 0-1,1 0 0,0 1 0,1 0 0,0 0 1,0 1-1,1 0 0,0 1 0,1 1 1,0 0-1,23-10 0,-33 16 21,1 0 0,-1 0-1,1 1 1,0-1 0,-1 1-1,1-1 1,0 1 0,-1 0 0,1 0-1,0 1 1,-1-1 0,1 0 0,0 1-1,-1 0 1,1 0 0,-1-1 0,1 1-1,-1 1 1,1-1 0,-1 0-1,0 1 1,0-1 0,3 3 0,-3-2 14,1 1-1,-1-1 1,0 1 0,1 0 0,-1 0 0,-1-1-1,1 2 1,0-1 0,-1 0 0,0 0-1,1 0 1,-1 1 0,0-1 0,-1 0 0,1 1-1,-1-1 1,1 6 0,-3 13 11,0 0 0,-2 0-1,0-1 1,-12 35 0,13-47 55,-1 0 0,0-1-1,0 1 1,-1-1 0,0 0 0,0 0 0,-1-1 0,0 0 0,0 0 0,-15 12 0,17-16-33,0 0 0,-1 0 0,0-1 0,0 0 0,1 0 0,-1 0 0,0 0 0,0-1 0,-1 0 0,1 0 0,0 0 0,0 0 0,-1-1 0,1 0 0,0 0 0,-1-1 0,-7-1 0,3 0-1,0 0-1,1-1 0,-1-1 0,1 1 0,-1-1 0,1-1 0,1 0 0,-14-9 0,15 8-68,-1 1 0,0 1 0,-15-8 0,22 11-12,2 2 34,1 0-1,0-1 1,0 1-1,-1 0 1,1 0-1,0 0 1,-1 0-1,1 0 1,-1 0-1,1 0 1,-1 1-1,0-1 1,3 3-1,0 1 10,54 41 65,62 40 0,-86-63-47,-24-16 87,1 0-1,0-1 0,0 0 1,1 0-1,0-2 0,-1 1 1,20 3-1,-29-7-91,1-1-1,-1 0 1,1 0-1,-1 0 1,1 0-1,-1 0 1,1 0-1,-1-1 1,1 1-1,-1-1 1,0 0-1,1 0 1,-1 1-1,0-2 1,1 1-1,-1 0 1,0 0-1,0-1 1,0 1-1,0-1 1,0 0-1,-1 1 1,1-1-1,0 0 1,1-3-1,0 1-593,0 0-1,-1 0 1,0-1-1,0 1 1,0-1-1,0 0 1,-1 0-1,1 1 1,-1-1-1,-1 0 1,1 0-1,0-6 1,-1-12-2315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8:59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20 5728,'-13'-7'2592,"16"7"-2240,2 0 1696,3 0 256,6 0-1728,8-4-32,8 4-352,9-4 96,2 4-160,-2-5 160,1 10-192,-1-5-2432,0 0 1280,-3 4-3552,-1 4 2592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2:40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175 537 1248,'5'-9'4426,"-12"9"-3012,5 0-1296,-1 1 1,1 0-1,-1-1 1,1 1-1,-1 0 1,1 0-1,0 1 1,-1-1 0,1 0-1,0 1 1,-3 2-1,-11 7 406,5-5-357,1 0 0,0 1 0,0 1 0,0-1 0,-9 12 0,14-13-121,0 0-1,0 1 0,0-1 1,1 1-1,0 0 1,1 0-1,-1 1 1,1-1-1,-2 9 0,-6 35-34,10-46 57,1 0-1,0-1 1,0 1 0,0 0 0,0-1-1,1 1 1,-1 0 0,1-1 0,2 7-1,-2-10-40,-1-1-1,1 1 1,-1-1-1,1 1 1,-1 0-1,1-1 1,-1 1-1,1-1 0,0 0 1,-1 1-1,1-1 1,0 1-1,-1-1 1,1 0-1,0 1 1,-1-1-1,1 0 1,0 0-1,0 0 0,-1 0 1,1 1-1,0-1 1,0 0-1,-1 0 1,1 0-1,0-1 1,0 1-1,0 0 1,-1 0-1,1 0 0,0 0 1,1-1-1,1 0 45,0-1-1,1 1 0,-1 0 1,0-1-1,0 0 0,5-3 1,2-5 107,1 0 1,-1-1 0,15-22 0,-16 21-110,1-2 78,15-29 1,-8 12-641,-17 31 479,0 0-1,0 0 0,0 0 1,0 0-1,0 0 0,0-1 1,0 1-1,0 0 1,0 0-1,0 0 0,0 0 1,1 0-1,-1 0 0,0 0 1,0 0-1,0 0 0,0 0 1,0-1-1,0 1 1,0 0-1,0 0 0,0 0 1,0 0-1,0 0 0,0 0 1,0 0-1,0 0 1,0 0-1,0-1 0,0 1 1,0 0-1,0 0 0,0 0 1,0 0-1,0 0 0,0 0 1,0 0-1,-1 0 1,1 0-1,0-1 0,0 1 1,0 0-1,0 0 0,0 0 1,0 0-1,0 0 0,0 0 1,0 0-1,0 0 1,0 0-1,0 0 0,-1 0 1,1 0-1,-4 4-539,-1 7 368,4-9 213,-1 1 0,1 0 1,0 0-1,0-1 1,0 1-1,1 0 1,-1 0-1,1 0 0,0 0 1,-1 0-1,1 0 1,1 0-1,-1 3 1,2 3 43,0 0 1,0 0-1,0-1 1,1 1-1,1-1 1,-1 0-1,10 14 1,-11-18-21,1 0 1,0 0-1,1 0 1,-1 0-1,1 0 0,0-1 1,0 1-1,0-1 1,0 0-1,0-1 1,1 1-1,-1-1 1,1 0-1,9 3 1,-10-4-7,-1 0 0,1-1 1,-1 0-1,1 0 0,-1 0 1,1 0-1,-1-1 1,1 1-1,-1-1 0,1 0 1,-1 0-1,0 0 0,1-1 1,-1 1-1,0-1 0,0 1 1,6-5-1,3-3 142,-1-1-1,20-20 0,-18 16-95,33-29 97,-28 27-135,-1 0 0,0-2 0,21-27 0,-13 8-43,-2-2-1,-1 0 0,31-81 1,-46 99 16,6-38 0,-5 15-20,-4 31-274,-2-1-1,2-27 1,-4 41 258,0 0-1,0 0 1,0 0 0,0 0-1,0-1 1,0 1 0,0 0-1,0 0 1,0 0 0,0 0-1,0 0 1,0 0 0,1 0 0,-1 0-1,0 0 1,0 0 0,0-1-1,0 1 1,0 0 0,-1 0-1,1 0 1,0 0 0,0 0-1,0 0 1,0 0 0,0 0 0,0 0-1,0 0 1,0-1 0,0 1-1,0 0 1,0 0 0,0 0-1,0 0 1,0 0 0,0 0-1,0 0 1,0 0 0,0 0-1,0 0 1,-1 0 0,1 0 0,0 0-1,0 0 1,0 0 0,0 0-1,0 0 1,0 0 0,0 0-1,0 0 1,0 0 0,0 0-1,-1 0 1,1 0 0,0 0 0,0 0-1,-4 5-372,-5 15-43,-19 82-298,7-19 653,7-36 64,4-19 50,2-1 0,-9 57 1,14-66 80,2-1 0,0 0 0,1 1 1,1-1-1,1 1 0,0-1 0,1 0 1,1 0-1,8 24 0,-10-37-49,-1-1 0,1 1-1,1 0 1,-1-1-1,0 1 1,1-1 0,4 4-1,-6-6-51,0 0-1,0 0 1,0 0-1,0 0 1,0 0-1,0-1 1,0 1-1,0 0 1,0-1-1,1 1 1,-1-1-1,0 0 1,0 1-1,1-1 1,-1 0-1,0 1 1,1-1-1,-1 0 1,0 0-1,0 0 0,1 0 1,-1-1-1,0 1 1,1 0-1,-1 0 1,0-1-1,3 0 1,4-5 79,1-1-1,-1 0 1,0 0 0,0 0-1,-1-1 1,9-12 0,-1 2-3,19-22-58,-2-2 1,-2-1 0,-2-1 0,-1-2 0,-3-1 0,23-61 0,-33 70-194,7-18 4,23-96 0,-30 86-279,-14 64 377,0 0 0,0 0 0,0 1 0,0-1 0,-1 0 0,1 1 0,0-1 0,-1 0 0,1 1 0,-1-1 0,-1-2 0,2 4 26,0 0 1,0-1-1,0 1 0,-1 0 0,1-1 0,0 1 0,0 0 1,-1-1-1,1 1 0,0 0 0,-1 0 0,1-1 0,0 1 1,-1 0-1,1 0 0,-1 0 0,1-1 0,0 1 0,-1 0 1,1 0-1,-1 0 0,1 0 0,0 0 0,-1 0 0,1 0 1,-1 0-1,1 0 0,0 0 0,-1 0 0,1 0 0,-1 0 1,1 0-1,0 0 0,-1 0 0,1 1 0,-1-1 0,1 0 1,0 0-1,-1 0 0,1 1 0,0-1 0,-1 0 0,1 0 1,0 1-1,-1-1 0,1 0 0,0 1 0,-13 18-477,1 8 471,1 0 1,1 0-1,-8 34 1,-12 94 654,27-132-481,1 0 0,2 0 0,0-1 0,3 25 0,-1-35-62,0 0 1,0-1 0,2 1-1,-1 0 1,1-1 0,1 0-1,0 0 1,0 0 0,11 14-1,-8-14-42,-1-1-1,1-1 0,1 1 1,0-1-1,0-1 0,1 0 1,15 11-1,-24-18-210,1-1-1,-1 1 1,1 0 0,-1 0 0,1-1 0,-1 1 0,1-1-1,-1 0 1,1 1 0,-1-1 0,1 0 0,0 0-1,-1 0 1,1 0 0,-1 0 0,1 0 0,0 0-1,-1-1 1,3 0 0,10-3-1722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2:42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0 940 2240,'0'0'720,"10"-3"960,-5 1-1359,0-1 0,0 0 0,0-1 0,0 1 0,0-1-1,-1 0 1,0 0 0,6-7 0,-1 2 33,43-42 442,47-49-162,-74 72-605,39-57 0,-40 46 25,25-57 0,12-48-177,-33 75 170,-22 56-29,-4 10-97,0 0 0,-1-1 1,0 1-1,1 0 0,-1-1 0,-1 1 0,2-7 0,-7 25-492,-60 396 2086,65-411-1505,-2 19 287,-1 30 1,3-43-200,1 0 0,0 0 0,0 0 0,0 0 1,0 0-1,1 0 0,0 0 0,5 10 0,-6-16-75,-1 1 0,0-1 0,1 1 0,-1 0 0,0-1 0,1 1 0,-1-1 1,1 1-1,-1-1 0,1 1 0,-1-1 0,1 0 0,-1 1 0,1-1 0,0 1 0,-1-1 0,1 0 0,0 0 0,-1 1 0,1-1 0,0 0 1,-1 0-1,1 0 0,0 0 0,0 0 0,1 0 29,0 0-1,0-1 1,-1 1 0,1-1 0,0 1-1,-1-1 1,1 0 0,-1 1 0,1-1-1,1-2 1,3-1 79,0-1 0,-1 0 0,0 0 0,8-10 0,-1-5-71,0 0-1,-1-1 1,8-24-1,-12 29-57,66-169 62,43-90 21,-103 249-112,36-64-68,-43 79 59,0-1 0,5-13 1,-7 14-18,-26 51-64,12-25 345,2 0-1,-11 25 0,-2 28 113,-16 93 0,13-48-236,-32 143 611,54-242-648,0-4 228,0 1 0,-1-1-1,0 1 1,-7 15 0,42-90 1257,10 0-1925,-17 30 63,-22 29 241,0 1 0,1 0-1,-1 0 1,1 1 0,8-7 0,-10 9 19,-1 0 0,1 0 0,0 0 0,-1 0 0,1 1 0,0-1-1,0 0 1,3 0 0,-4 1 14,0 0 0,-1 0-1,1 0 1,0 0 0,0 0-1,-1 0 1,1 0 0,0 1-1,0-1 1,-1 0 0,1 0-1,0 1 1,-1-1 0,1 0-1,0 1 1,-1-1 0,1 1-1,0-1 1,-1 1 0,1-1 0,-1 1-1,1 0 1,29 44-460,-25-38 616,1 0 1,-1 0-1,2 0 0,-1-1 1,1 0-1,0-1 0,0 1 0,1-1 1,0-1-1,-1 1 0,2-1 1,-1-1-1,0 0 0,1 0 1,11 2-1,-4-1 71,-1-1 0,1 0 0,-1-2 0,1 0 0,0-1 0,20-2-1,-30 2-141,0-1-1,0 0 1,-1-1-1,1 1 0,-1-1 1,1 0-1,-1 0 0,0-1 1,0 0-1,0 0 0,0 0 1,0 0-1,-1-1 1,1 0-1,-1 0 0,0 0 1,0 0-1,0-1 0,-1 0 1,4-5-1,-3-1-94,0 1 1,0-1-1,-1 0 1,0-1-1,-1 1 1,-1 0-1,1-1 0,-2 1 1,0-1-1,-2-20 1,2 30 41,-4-16-569,3 18 552,1-1 0,0 1 0,-1 0 0,1-1-1,0 1 1,-1 0 0,1 0 0,0-1 0,-1 1-1,1 0 1,-1 0 0,1 0 0,0-1 0,-1 1-1,1 0 1,-1 0 0,1 0 0,0 0 0,-1 0-1,1 0 1,-1 0 0,1 0 0,-1 0 0,1 0 0,-1 0-1,1 0 1,0 0 0,-1 0 0,1 1 0,-1-1-1,1 0 1,0 0 0,-1 0 0,1 1 0,-1-1-1,1 0 1,0 0 0,-1 1 0,1-1 0,0 1-1,-3 1-26,1 0 0,0 0 0,0 0 0,0 0 0,0 0 0,1 1-1,-1-1 1,1 1 0,-1 0 0,1-1 0,0 1 0,0 0 0,0 0-1,0-1 1,1 1 0,-1 4 0,-1 2 51,1 0-1,1 1 1,0-1 0,1 11-1,-1-15 23,1 0 0,-1 0 0,1 0 0,0 0 0,1 0 0,-1-1 0,1 1 0,0 0 0,0-1 0,0 0 0,1 1 0,0-1 0,-1 0 0,2 0 0,-1-1 0,0 1 0,1 0 0,-1-1 0,1 0 0,0 0-1,5 3 1,-1-2 27,-1-1 0,1 1-1,0-1 1,0-1 0,1 0-1,-1 0 1,0-1-1,1 1 1,-1-2 0,15 0-1,-16 0-565,0-1 0,0 0 0,-1 0 0,1-1 0,0 1 0,-1-2 0,1 1 0,8-5 0,-3-3-2297,1 0 913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2:42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1 148 6560,'0'-5'2976,"33"-8"-2592,-5 1 768,5 9-704,23-15 192,2 9-384,8-6-256,-4 1 0,13-2-704,0 4 384,16-6-3840,-11 6 2304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2:45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5 818 2144,'0'4'357,"1"-3"-304,-1-1-1,0 1 0,0-1 0,0 1 0,0 0 1,0-1-1,0 1 0,0 0 0,0-1 1,0 1-1,-1-1 0,1 1 0,0 0 0,0-1 1,0 1-1,-1-1 0,1 1 0,0-1 0,-1 1 1,1-1-1,0 1 0,-1-1 0,0 1 1,1 0-15,0-1 1,0 0 0,0 1 0,0-1 0,0 0 0,0 1 0,0-1 0,0 0-1,0 1 1,0-1 0,0 0 0,0 1 0,0-1 0,0 0 0,1 0 0,-1 1 0,0-1-1,0 0 1,0 1 0,0-1 0,1 0 0,-1 0 0,0 1 0,0-1 0,1 0-1,-1 0 1,0 0 0,0 1 0,1-1 0,-1 0 0,4-3 354,0 1 0,-1-2 0,1 1 0,-1 0 1,0 0-1,5-8 0,11-14 212,49-60-10,176-217-190,-27-56 27,-215 354-444,-1 0 0,1 0 0,-1 0 1,0 0-1,1-7 0,-2 11 6,0-1 1,0 1 0,0 0-1,0-1 1,0 1-1,0-1 1,1 1 0,-1-1-1,0 1 1,-1-1 0,1 1-1,0-1 1,0 1-1,0-1 1,0 1 0,0-1-1,0 1 1,0 0-1,-1-1 1,1 1 0,0-1-1,0 1 1,-1 0-1,1-1 1,0 1 0,-1 0-1,1-1 1,0 1 0,-1 0-1,1-1 1,0 1-1,-1 0 1,1 0 0,-1-1-1,1 1 1,-1 0-1,1 0 1,0 0 0,-1 0-1,1-1 1,-1 1-1,1 0 1,-1 0 0,1 0-1,-1 0 1,1 0-1,-1 0 1,1 0 0,-1 1-1,1-1 1,0 0 0,-1 0-1,1 0 1,-1 0-1,1 1 1,-1-1 0,1 0-1,0 0 1,-1 1-1,0-1 1,-5 4 46,1 0 0,-1 0 0,1 1 0,0-1 0,0 1 1,0 1-1,0-1 0,-6 11 0,3-5-11,-11 16 60,2 0 0,1 1 0,-13 32 0,15-31 78,-7 19 52,2 1 0,2 0 0,-20 103 0,35-144-178,1 0 0,0 0 0,1 0 0,0 0 0,0 0 0,1 0-1,0 1 1,2 8 0,-2-12 2,1 0 0,-1-1 0,1 1 0,0-1-1,1 1 1,-1-1 0,1 0 0,0 0 0,0 0 0,0 0-1,0-1 1,0 1 0,1-1 0,7 6 0,-4-5 47,1 0 1,0 0 0,0 0 0,0-1 0,0 0-1,0 0 1,1-1 0,-1-1 0,1 1-1,-1-1 1,1 0 0,0-1 0,0 0 0,10-2-1,-5 0-9,0 0 0,0-2-1,-1 1 1,1-2 0,-1 0-1,0 0 1,-1-1 0,16-10 0,-15 7 62,-1 0 0,22-21 0,-31 26-130,0-1 0,1 1 0,-1-1 0,-1 0 0,1 0 0,-1-1 0,0 1 0,0 0 0,0-1 0,-1 1 0,0-1 0,0 1 0,0-1 0,-1 0 0,0-6 0,0 11-34,0-1 0,0 1 0,0 0 0,0 0 0,0-1 0,0 1 0,0 0 0,-1 0 0,1-1 0,0 1 0,-1 0 0,1 0 0,-1 0 1,0 0-1,1-1 0,-1 1 0,0 0 0,0 0 0,1 0 0,-2 0 0,1 0-15,0 0 0,-1 1 1,1-1-1,0 1 0,0 0 0,0-1 0,-1 1 0,1 0 1,0 0-1,0 0 0,-1 0 0,1 0 0,0 0 1,0 0-1,-1 0 0,-1 1 0,-3 0-80,-1 2-1,1-1 1,0 1-1,0 0 1,0 0-1,-7 5 1,4-1 91,0-1 1,0 1-1,0 1 0,1-1 1,1 2-1,-11 12 1,16-18 41,0 0 0,0 0 0,0 1 1,0-1-1,1 0 0,0 1 0,-1 0 0,1-1 1,0 1-1,1 0 0,-1-1 0,1 1 1,-1 0-1,1 0 0,0-1 0,1 1 0,-1 0 1,1 0-1,-1 0 0,1-1 0,0 1 0,1-1 1,2 7-1,1 0 130,1-1 0,0 0 1,13 16-1,-15-21-54,0 1 0,1-1 0,-1 0 0,1 0 0,0 0 1,0-1-1,0 0 0,10 5 0,-11-6-36,0-1-1,0 0 1,0 0 0,0 0-1,0 0 1,0-1 0,1 0-1,-1 1 1,0-2 0,0 1 0,0 0-1,0-1 1,0 0 0,0 0-1,0 0 1,0 0 0,0-1-1,0 1 1,0-1 0,-1 0-1,7-4 1,10-13 67,0 0 0,-2-1 0,0-1-1,29-45 1,-45 59-105,1 0 0,-1 0-1,1 0 1,-2 0 0,1 0 0,-1 0-1,0 0 1,-1-1 0,0-9-1,7 21-104,-1 0 0,1 0-1,5 5 1,29 31 28,-29-27 86,1 0 0,0-1-1,1 0 1,0-1 0,1 0-1,25 12 1,-35-20 39,0-1 0,0 1-1,1-1 1,-1-1 0,1 1 0,-1-1-1,1 0 1,-1 0 0,1-1 0,-1 0 0,1 0-1,0 0 1,-1 0 0,1-1 0,-1 0-1,11-3 1,3-1 110,-1-1 0,0-1 1,0-1-1,28-16 0,-20 6-237,0-2 0,22-23 1,-17 21-641,-29 28 611,-1-1-1,1 1 1,-1 0-1,0 10 0,-2-4 198,0 1-1,-1-1 0,-4 15 0,-2 13 190,4-26-168,4-10 556,8-13-238,76-84-448,-82 91-37,0 0 1,0 0-1,1 1 0,-1-1 1,1 0-1,0 1 0,-1-1 1,1 1-1,0 0 0,5-2 0,-7 3 21,0 0-1,0 0 0,0 0 0,-1 0 0,1 0 0,0 0 1,0 0-1,0 0 0,0 0 0,0 0 0,0 0 1,-1 1-1,1-1 0,0 0 0,0 1 0,0-1 0,-1 1 1,1-1-1,0 0 0,0 1 0,-1 0 0,1-1 1,0 1-1,-1-1 0,1 1 0,-1 0 0,1-1 0,-1 1 1,1 0-1,-1 0 0,1 0 0,-1-1 0,0 1 0,0 0 1,1 0-1,-1 0 0,0 0 0,0-1 0,0 1 1,0 1-1,3 47 33,-3-48 133,6-5 347,8-1-184,-10 4-294,0 0 0,0-1 0,0 1 1,0-1-1,5-3 0,-9 5-16,7-5-62,1 0 0,-1 1 0,18-7 0,-23 10 19,1 0-1,0 1 0,0-1 0,-1 1 0,1 0 0,0 0 0,0 0 0,0 0 0,-1 0 1,1 0-1,0 1 0,0-1 0,-1 1 0,1 0 0,0 0 0,-1 0 0,4 2 0,1 1 74,0-1 0,1 1 0,-1-1 0,1 0 0,0-1 0,0 1 0,0-2 0,0 1 0,0-1 0,0 0 0,1-1 0,10 0 0,-9-1 51,0 0-1,0 0 1,0-1-1,0 0 0,-1-1 1,1 0-1,-1-1 0,12-5 1,-9 2-25,0 0 0,0 0-1,-1-1 1,0-1 0,0 1 0,15-18 0,5-16-31,19-21-539,-50 63 501,0-1 0,1 1-1,-1-1 1,1 1 0,-1-1 0,1 1 0,-1-1 0,1 1 0,-1 0 0,1-1 0,-1 1-1,1 0 1,-1-1 0,1 1 0,0 0 0,-1 0 0,1-1 0,0 1 0,-1 0 0,1 0-1,0 0 1,-1 0 0,1 0 0,0 0 0,-1 0 0,1 0 0,0 0 0,-1 0 0,1 0-1,0 1 1,-1-1 0,1 0 0,-1 0 0,1 1 0,0-1 0,-1 0 0,1 1 0,-1-1-1,1 1 1,-1-1 0,2 1 0,-1 1-31,1 1-1,0-1 1,-1 1 0,1-1-1,-1 1 1,0-1 0,0 1-1,1 3 1,3 10 19,-2 0 0,0 0-1,-1 1 1,-1-1 0,0 1 0,-1-1 0,-1 1 0,-5 28 0,4-35 46,-11 41 380,13-50-379,0 0 0,-1 0 0,1 0 0,0 0 0,-1-1 0,1 1-1,0 0 1,-1 0 0,1-1 0,-1 1 0,1 0 0,-1-1 0,0 1-1,1 0 1,-1-1 0,0 1 0,1-1 0,-1 1 0,0-1-1,0 1 1,1-1 0,-1 0 0,0 1 0,0-1 0,0 0 0,0 0-1,1 1 1,-1-1 0,0 0 0,0 0 0,0 0 0,0 0 0,0 0-1,0 0 1,1-1 0,-1 1 0,0 0 0,-1-1 0,-1 0 13,1 0 0,0 0 0,-1 0 0,1-1 0,0 1 1,0-1-1,0 1 0,0-1 0,0 0 0,0 0 0,1 0 1,-3-3-1,2 1 13,-1 1-43,1-1-1,-1 1 1,1-1 0,0 0 0,1 0 0,-3-4 0,4 7-9,0 1-1,0-1 1,0 1-1,0-1 1,0 1 0,0-1-1,0 1 1,0-1-1,0 1 1,0-1 0,0 1-1,0 0 1,1-1-1,-1 1 1,0-1 0,0 1-1,0-1 1,1 1-1,-1-1 1,0 1 0,1 0-1,-1-1 1,1 0 1,0 0 0,0 1 0,0-1-1,0 1 1,0 0 0,0-1 0,1 1 0,-1 0 0,0-1 0,0 1 0,0 0 0,0 0 0,0 0-1,2 0 1,4 1 6,-1-1 0,1 1 0,0 1 0,10 3 0,-9-3 22,0 0 1,16 2-1,4-2-50,50 3-275,-67-6-1266,-1 0 0,19-3 0,-14 0-409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2:46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23 342 4224,'-19'-12'1920,"15"3"-1664,4 0 1824,4 9-1184,10-12 416,5 3-768,28-12 448,11 0-576,26-12 352,7 7-448,17-11 64,-3 2-256,23-7 0,-15 12-64,4 2 96,-12 11-96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2:46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0 8224,'-14'9'3712,"0"30"-3200,8-27 256,6 5-512,-8-4 320,2-1-320,-2-12-416,2 3 64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4:11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170 119 2080,'0'-2'296,"0"2"-237,0 0-1,0 0 1,0-1 0,-1 1 0,1 0-1,0 0 1,0 0 0,0-1-1,0 1 1,0 0 0,0 0 0,0-1-1,0 1 1,0 0 0,1 0-1,-1 0 1,0-1 0,0 1 0,0 0-1,0 0 1,0 0 0,0 0 0,0-1-1,0 1 1,1 0 0,-1 0-1,0 0 1,0 0 0,0-1 0,0 1-1,0 0 1,1 0 0,-1 0-1,0 0 1,0 0 0,12-9 5008,-12 2-4166,0 1-501,-4 10 381,0 11-863,-1 11 178,-9 28 0,-1 0 85,-3 19 69,-6 25 66,16-48-211,-14 68 67,-9 39 42,15-70 68,11-53-91,5-26-124,-1-1 1,0 1 0,0-1 0,-1 1-1,-6 14 1,6-11 321,0-4 851,1-15-586,7-56-291,-2 30-273,14-98-147,-4 38 103,-2-4-94,38-142 0,-33 163-202,-12 47 181,11-31-1,-11 48 18,9-24-317,-2 8 367,-7 14 57,-4 11-65,6 8-200,-4-3 151,0 1 0,0-1 0,-1 1-1,1-1 1,0 1 0,2 3 0,-1 2 60,-1 0 0,1 1 0,-2-1 0,1 1 0,-1 0 0,0 0 0,1 12 1,2 8-6,42 165 303,-39-147-79,-7-33-113,1 0 0,1 0 0,0 0 1,1 0-1,0 0 0,9 16 0,-8-16 35,1 1 311,-2-14-90,0-7 103,0-4-306,0 2-54,0 1 1,3-14 0,-3 6-84,0 1 1,1 0-1,1 0 0,0 1 1,2-1-1,-1 1 0,10-12 1,1-3-94,15-20 33,-20 34-6,-2 0 1,0-1-1,11-22 0,8-15-293,-28 52 297,-1 0-22,0-7-169,8 82-197,-9-64 427,2 1 0,-1 0 0,2-1 0,5 19 1,2 9 14,13 99 54,-1 7 349,-6-40-158,-8-66-83,23 73 1,-31-110-171,5 11 57,0-1 0,1-1 0,0 1-1,0-1 1,1 0 0,10 10 0,-13-15-20,-1 0 2,0 0 0,0 1 1,-1-1-1,0 0 0,0 1 0,2 5 0,0 3 15,-3-11 88,-1-3-134,0 0-1,0 0 0,-1 0 1,1 0-1,0 0 1,0 0-1,-1 0 0,1 0 1,0 0-1,0 0 0,-1 0 1,1 0-1,0 0 0,0 0 1,-1 0-1,1 0 1,0 0-1,0 0 0,0-1 1,-1 1-1,1 0 0,0 0 1,0 0-1,0 0 0,-1-1 1,-44-60-10890,33 40 7697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4:12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411 27 2080,'1'-1'82,"1"0"177,-1 0 0,0 0-1,0 0 1,1 0 0,-1 0-1,0 0 1,0 0 0,0 0-1,0 0 1,0-1 0,-1 1-1,1 0 1,0-1 0,0 1-1,-1-1 1,1 1 0,-1-1-1,1-1 1,-6 12 3341,-13 18-2659,2-6-575,-83 146 1139,-34 48-392,113-186-994,1 1-1,2 1 0,1 0 1,1 1-1,2 0 1,1 2-1,1-1 0,2 1 1,-4 37-1,0 79 483,12-120-407,2 1 1,8 59-1,-5-75-83,1 0-1,0 0 1,1-1-1,1 1 1,0-1-1,1-1 1,0 1-1,1-1 1,1-1 0,11 12-1,-11-14 33,0-1 0,2 0 0,-1 0 0,21 11 0,-12-8 43,-19-11-251,20 10 411,-21-10-380,1-1 0,-1 0 0,1 1 0,0-1 0,-1 0 0,1 1 0,0-1 0,-1 0 0,1 0 0,0 0 0,-1 1 0,1-1 1,0 0-1,0 0 0,-1 0 0,1 0 0,0 0 0,-1 0 0,1-1 0,0 1 0,0 0 0,-1 0 0,1 0 0,0-1 0,-1 1 0,1 0 0,-1-1 0,2 0 0,2-3-622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4:13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1078 2496,'3'5'7788,"3"-10"-5387,8-16-1769,-5 3-362,-1-2 0,0 1 1,6-28-1,-5 17-55,47-143 414,43-110-122,-18 31-267,-34 72-53,-42 150-129,-2 26-546,-2 14 80,1 29 358,13 68 0,-7-56 44,56 229 892,-30-142-306,-27-110-438,25 95 180,-25-101-193,1-1 1,0 0-1,20 31 0,-16-31 94,2-1-1,27 32 0,-31-35-200,-10-17-43,0 0 0,0 0 0,0 0 0,0 0 0,0 0 0,0 0 0,0 0 0,0 0 0,0 0 0,0 0 0,0 1 0,0-1-1,0 0 1,0 0 0,0 0 0,0 0 0,0 0 0,0 0 0,0 0 0,0 0 0,0 0 0,0 0 0,0 0 0,0 0 0,0 0 0,0 1 0,0-1 0,0 0-1,0 0 1,0 0 0,0 0 0,0 0 0,0 0 0,0 0 0,0 0 0,0 0 0,0 0 0,0 0 0,0 0 0,0 0 0,0 0 0,0 0 0,0 1 0,0-1 0,0 0-1,0 0 1,0 0 0,-1 0 0,1 0 0,0 0 0,0 0 0,0 0 0,0 0 0,0 0 0,0 0 0,0 0 0,0 0 0,0 0 0,0 0 0,0 0 0,0 0 0,-1 0-1,-8-9-3275,-17-23-5300,15 24 6362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4:14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2 102 2816,'-1'-10'4010,"5"4"-1611,-4 5-2256,0 1 0,1-1-1,-1 0 1,0 1 0,1-1-1,-1 0 1,1 1 0,-1-1-1,1 1 1,-1-1-1,1 1 1,-1-1 0,1 1-1,0-1 1,34-13 2229,58-14 1,6-2-7091,-81 25 3054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8:59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1 4896,'11'17'1667,"-1"2"0,0-1 0,-2 1 0,9 27 1,-15-38-1440,-1-1 0,1 1 1,-1-1-1,-1 0 0,0 1 0,0 0 1,0-1-1,-1 1 0,0-1 1,0 0-1,-1 1 0,0-1 1,0 0-1,-1 0 0,0 0 1,-3 7-1,0-4-137,1-1 0,-1 0-1,-1 0 1,0 0 0,0-1 0,0 0-1,-1 0 1,-1-1 0,1 0 0,-13 8-1,16-12-234,0 0-1,-1 0 1,-10 3-1,14-5-60,0-1 0,-1 1 0,1-1 0,0 0 0,0 1 0,0-1 0,0 0 0,0-1 0,-1 1 0,1 0 0,0 0 0,0-1 0,0 0 0,-4-1 0,-11-11-3699,3 1 1222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4:14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6 3328,'-1'-5'3375,"3"10"-1481,10 23 905,-9-24-2446,-1 1 0,0-1 0,0 1 0,0 0 0,2 7 0,-3-5-91,0 0 1,-1 0-1,0 1 0,0-1 0,0 0 0,-1 1 1,0-1-1,-4 13 0,4-17-234,0 0 1,0 0-1,-1 0 0,1 0 1,-1 0-1,0 0 0,0 0 1,0-1-1,0 1 0,0 0 1,0-1-1,-1 0 0,0 0 1,1 0-1,-1 0 0,0 0 1,0 0-1,0-1 0,0 1 1,-5 1-1,7-3-206,-1 1 0,0-1 0,1 0 0,-1 1 0,0-1 0,0 0 0,1 0 0,-1 0 0,0 0 0,1 0 0,-5-1 0,2 0-369,-11 0-919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4:16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23 3808,'-9'0'12368,"15"1"-11654,11 2-339,-1-1 1,25 1-1,-1 0-328,-16-2 90,0 0 0,45-5-1,46-15 92,-98 16-210,1 0-70,22 1-1,10-3 174,-44 5-123,1-1-1,0 1 0,11 1 0,0 0 46,-17-1-49,0 0 0,0 0 0,-1 0-1,1 0 1,0 0 0,-1 0-1,1 0 1,0 0 0,0 0 0,-1 1-1,1-1 1,0 0 0,-1 0 0,1 1-1,0-1 1,-1 0 0,1 1-1,-1-1 1,1 0 0,0 1 0,-1-1-1,1 1 1,-1-1 0,1 1 0,-1-1-1,0 1 1,1 0 0,-1-1-1,1 1 1,-1-1 0,0 1 0,0 0-1,1-1 1,-1 1 0,0 0-1,0 0 1,0 0 0,0 2-11,0 0 0,0-1 0,-1 1 0,1 0 0,-1-1 0,0 1 0,0 2 0,-1-2 39,-6 18-37,-1 0 0,-1-1 0,-1 0 1,-16 21-1,-4 8-167,18-28 200,-1 0 0,-23 26 0,-104 121 99,77-101-58,60-62-102,-50 70 198,48-67-198,0 0 0,-9 9 0,-10 13 150,16-15-111,4-5 31,-1-2-1,0 1 1,0 0-1,-1-1 1,-13 12-1,19-19 45,1-1-69,-1 1-1,1-1 0,-1 1 0,1-1 1,-1 1-1,1-1 0,0 1 1,-1 0-1,1-1 0,0 1 1,-1 0-1,1-1 0,0 1 1,0 0-1,-1-1 0,1 1 0,0 0 1,0 1-1,-1 1 9,-1-1-1,1 1 0,-1-1 1,0 0-1,0 1 1,0-1-1,0 0 0,-3 2 1,-7 10-100,15-16 190,0 1 0,1 0 1,-1 0-1,0 0 1,1 0-1,-1 0 0,6 0 1,13-3 56,32-9 274,138-27 471,-177 38-884,0 1 0,0 0-1,0 1 1,1 1 0,24 5 0,-25-6-20,-14 0-5,0 0 0,0 0-1,0 0 1,0 0 0,0 0 0,0 0 0,0 0 0,0 0 0,0 0 0,0 0 0,0 1 0,0-1-1,0 0 1,0 1 0,0-1 0,2 2 0,-6-35-13539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4:17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2720,'4'0'5829,"6"4"-3306,0 5-1827,0 0 1,1-1-1,0 0 1,17 8-1,-12-7-530,-1-1 0,0 2 0,-1 0 1,0 1-1,0 1 0,21 23 0,-21-15-39,0 1 0,-2 0 0,0 1 0,-2 0 0,0 1-1,-1 0 1,7 33 0,-4 1 320,10 117 0,-22-118-27,-1 0 0,-11 64 0,4-50-85,1-9-26,-14 64 1,12-92-238,0 0 0,-2-1 0,-22 44-1,27-63-73,-2 1 0,0-2 0,0 1-1,-1-1 1,-1-1 0,0 0-1,-14 13 1,13-15-843,-1 0-1,-14 8 1,6-5-504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4:20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22 2304,'-3'-3'7018,"21"3"577,19-3-7150,-28 1-430,1 1 1,-1 1-1,11 0 0,108 2-82,-66-3-10,-45 0 317,0 1 0,32-7 0,-38 5-28,-2-1-573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4:20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57 3136,'-17'17'9395,"22"-16"-8968,0 0 0,0-1 0,0 1 0,0-1 0,7 0 0,105-29 2145,-1 1-2382,-80 20-82,8-1-1439,-18 7-2491,-11 3-898,-1 3 1494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6:34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13 1824,'0'-13'1083,"-1"25"3387,0-1-4097,-1 0 0,-4 15 0,0-2 95,-4 38 0,2-15-28,3-11-161,0 57 0,1-11 123,2-17-81,0 4-56,1-47 206,1 26 0,0-17-1786,0-26 286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6:34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4384,'0'-5'2016,"5"10"-800,-2 2-832,3 2 896,-1 8-704,-5 4 320,3 0-512,-3 4-128,0 1-160,0-2 192,6-3-160,-6-3 256,5-6-256,-5-8-1312,0 4 640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6:36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0 2720,'2'0'3034,"-7"8"-2042,-12 11-448,3-6-305,2 1 1,-1 0-1,2 1 0,0 0 0,0 1 0,2 0 0,0 1 0,-12 33 0,14-29-111,1 0 1,0 0-1,2 0 0,1 1 1,1-1-1,0 1 1,3 33-1,0-40-36,-1 0 55,2 0-1,-1 0 0,2 0 1,6 22-1,-8-34-95,0 0 1,0 0-1,0-1 1,0 1-1,1 0 0,-1-1 1,1 1-1,0-1 1,-1 1-1,1-1 0,1 0 1,-1 1-1,0-1 1,0 0-1,1-1 0,-1 1 1,1 0-1,0-1 1,-1 1-1,1-1 0,0 0 1,0 0-1,0 0 1,0 0-1,0-1 0,0 1 1,0-1-1,4 0 1,-1 0 23,0-1 0,-1 0 1,0 0-1,1 0 0,-1-1 1,0 0-1,0 0 1,0 0-1,0-1 0,0 0 1,0 0-1,5-5 1,8-6 85,25-27 1,-31 29-89,13-13 75,-1 0 0,-1-1 0,-2-2 1,32-52-1,-51 75-138,1 1 0,-1-1 0,-1 0-1,1 0 1,-1 0 0,0-1 0,0 1 0,-1 0 0,1 0 0,-1-1 0,0 1-1,-1-5 1,0 6-21,1 0-1,-1 1 1,0-1-1,0 1 1,0-1-1,0 1 1,-1 0-1,0-1 1,1 1-1,-1 0 0,0 0 1,-1 0-1,1 0 1,0 1-1,-1-1 1,0 0-1,1 1 1,-5-3-1,2 2-75,-1 0 0,1 1-1,-1-1 1,0 1 0,0 0-1,0 0 1,-13-1 0,-11-2-170,25 4 164,-1 0 1,1 0-1,-1 0 1,1 1-1,-1-1 0,0 2 1,-9 0-1,13-1 90,1 1-169,-1-1 0,1 1-1,-1-1 1,1 1 0,-1-1-1,1 0 1,-1 0-1,1 0 1,-1 0 0,1 0-1,-1 0 1,1-1 0,-1 1-1,1 0 1,-1-1-1,-1 0 1,-8 0-1369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6:37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 2400,'0'0'29,"1"0"-1,-1 1 1,0-1 0,1 0-1,-1 0 1,0 0-1,0 0 1,1 0-1,-1 0 1,0 0-1,1 0 1,-1 0-1,0 0 1,1 0-1,-1 0 1,0 0 0,1 0-1,-1 0 1,0 0-1,0 0 1,1-1-1,-1 1 1,0 0-1,0 0 1,1 0-1,-1 0 1,0-1-1,0 1 1,1 0 0,-1 0-1,0 0 1,0-1-1,0 1 1,1 0-1,-1 0 1,0-1-1,0 1 1,0 0-1,0-1 1,0 1-1,0 0 1,1 0 0,-1-1-1,0 1 1,0 0-1,0-1 1,0 1-1,0 0 1,0-1-1,-1 0 1,-1 34 6409,-8 30-6111,8-49 193,-2 11-295,1 0 0,1 0 0,1 0 0,1 0 0,2 0 0,0 0 0,2 0 0,0-1 1,12 36-1,-14-55-132,-1-1 0,1 0 0,0-1 0,-1 1 0,2 0 0,-1 0 1,0-1-1,1 1 0,0-1 0,3 3 0,-5-5-47,0 0 0,0-1 1,0 1-1,0-1 0,0 1 0,0-1 0,0 1 0,0-1 0,0 0 0,0 1 1,0-1-1,0 0 0,0 0 0,1 0 0,-1 0 0,2 0 0,-1 0 4,0-1 0,0 1-1,-1-1 1,1 0-1,0 0 1,0 0-1,-1 0 1,1 0 0,0 0-1,-1 0 1,1 0-1,2-3 1,5-8 168,0 1 1,-1-1-1,-1-1 1,8-15-1,-6 12-153,-4 6-50,43-85 162,-44 84-169,0 0 1,0 0-1,-1 0 1,-1-1-1,0 1 0,2-22 1,-5 29-41,1 0 0,0 0 0,-1 1 0,0-1 0,0 0 0,0 1 0,0-1-1,0 1 1,-1-1 0,0 1 0,0-1 0,0 1 0,0 0 0,0 0 0,-4-4 0,4 5-13,0 0 0,1 1 0,-1-1-1,0 1 1,-1-1 0,1 1 0,0 0 0,0-1-1,0 1 1,-1 0 0,1 1 0,-1-1 0,1 0 0,-1 1-1,1-1 1,-1 1 0,1 0 0,-1 0 0,1 0-1,-1 0 1,1 0 0,-5 1 0,-14 6-2291,-32 15 0,48-17 939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6:43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21 2080,'-4'-14'4979,"2"13"-4820,0 0 0,0 0 0,0 0-1,0 1 1,0-1 0,0 1 0,0-1 0,0 1 0,0 0-1,0 0 1,-4 0 0,-2 3-70,0 1 0,0 1 0,0-1 0,1 1 0,0 0 0,0 1 1,0 0-1,1 0 0,-8 9 0,12-11-103,0-1 1,0 1-1,1 0 1,-1 0 0,1 0-1,0 0 1,0 0-1,0 0 1,0 5 0,-2 5-13,3-11 48,-1-1 1,1 1 0,-1-1 0,1 1 0,0 0-1,-1-1 1,1 1 0,1 0 0,-1 0 0,0-1-1,1 1 1,-1-1 0,1 1 0,0 0 0,0-1-1,0 1 1,0-1 0,0 0 0,1 1-1,-1-1 1,1 0 0,0 0 0,-1 0 0,1 0-1,0 0 1,0 0 0,0 0 0,0-1 0,0 1-1,1-1 1,-1 0 0,3 2 0,3 0 74,0 0 1,-1 0-1,1-1 1,0 0-1,0-1 1,0 0 0,0 0-1,0-1 1,1 0-1,-1 0 1,0-1-1,0 0 1,14-3-1,8-4 202,-1-1-1,36-17 1,-62 25-264,0 0 0,0 0 0,0-1 0,-1 1 0,1-1 0,0 0-1,-1 0 1,0 0 0,1 0 0,2-5 0,-4 6-26,0 0 0,-1 0 0,1 0 0,-1-1 0,1 1 0,-1 0 0,0 0 0,1-1 0,-1 1 0,0 0 0,0-1-1,0 1 1,0 0 0,0-1 0,0 1 0,0 0 0,0-1 0,-1 1 0,1 0 0,-1-1 0,1 1 0,-1 0 0,1 0 0,-1 0 0,0-1 0,1 1 0,-2-1 0,0-2-13,0 1-1,-1-1 1,1 1 0,-1 0 0,0 0 0,0 0 0,0 0 0,0 0 0,0 0 0,-1 1 0,1 0 0,-1 0 0,0 0 0,0 0-1,1 0 1,-7-1 0,-1-1-88,8 2 54,-1 1 0,0-1 0,0 1 0,1 0 0,-1 0-1,0 0 1,0 1 0,0-1 0,0 1 0,0 0 0,-4 0 0,2 1-66,0-1 1,1 0-1,-1 0 0,0 0 0,1-1 1,-1 1-1,1-2 0,-9-2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9:01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90 3488,'-11'3'10368,"28"1"-6438,-1-2-3544,-1-2 0,0 1 0,1-2 0,-1 0 1,1-1-1,25-7 0,-14 4-145,319-65 666,-330 67-906,1 0 0,-1 0 0,1 2 0,0 0 1,-1 1-1,1 0 0,0 1 0,17 4 0,-32-4-12,0-1 0,0 1 0,0 0-1,0-1 1,-1 1 0,1 0 0,0 0-1,0 0 1,-1 0 0,1 0 0,-1 1-1,1-1 1,-1 0 0,1 1 0,-1-1 0,0 1-1,0 0 1,2 2 0,-2-1-2,0 0-1,0-1 1,0 1 0,-1 0 0,0-1-1,1 1 1,-1 0 0,0 0 0,0-1-1,0 1 1,-1 0 0,0 3 0,-1 5-26,-2 0 0,0-1 0,0 1 0,-1-1 1,-8 15-1,5-12 34,-1 1 0,0-2 0,-20 22 1,-42 30 100,69-63-93,-176 159 412,129-110-97,-62 81-1,82-95-225,-22 33 286,30-35 779,26-34-170,452-83 575,-355 69-1519,-88 12-591,0-1 0,-1-1 0,20-7 0,-31 11 74,-1-1 0,0 1-1,0-1 1,0 0 0,0 0 0,12-20-7587,-11 14 5021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6:44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35 1664,'-1'-1'54,"0"1"-40,1 0 1,0 0-1,0 0 0,0 0 0,-1 0 0,1 0 0,0 0 0,0 0 0,0 0 0,-1 0 0,1 0 0,0 0 0,0 0 0,0 0 0,0 0 0,-1 0 1,1 0-1,0-1 0,0 1 0,0 0 0,0 0 0,0 0 0,-1 0 0,1 0 0,0 0 0,0-1 0,0 1 0,0 0 0,0 0 0,0 0 0,0 0 1,0-1-1,-1 1 0,1 0 0,0 0 0,0 0 0,0 0 0,0-1 0,0 1 0,0 0 0,0 0 0,0 0 0,0-1 0,0 1 0,0 0 0,0 0 0,0 0 1,3-4 1749,-2-9 1095,-1 13-2797,0 0 1,0-1-1,0 1 1,0-1-1,0 1 1,0-1-1,0 1 1,-1-1-1,1 1 1,0 0-1,0-1 1,0 1-1,0-1 1,-1 1-1,1 0 0,0-1 1,0 1-1,-1 0 1,1-1-1,0 1 1,-1 0-1,1-1 1,0 1-1,-1 0 1,1 0-1,-1-1 1,-1 1-13,0-1 1,0 1-1,0 0 1,0 0 0,-1 0-1,1 0 1,0 0-1,0 1 1,0-1 0,0 1-1,0-1 1,0 1-1,0 0 1,0-1-1,0 1 1,0 0 0,1 0-1,-1 1 1,0-1-1,0 0 1,-1 3 0,-6 3 98,1 1 1,-12 17 0,17-21-113,0 0 0,0 0 0,0 0 0,1 1 0,-1 0 0,1-1 0,0 1-1,1 0 1,-1 0 0,1 0 0,-1 8 0,0-2 7,1 1 0,1-1 0,0 1 0,0 0 0,1-1 0,1 1 0,0-1 0,0 1 0,1-1 0,1 0 0,9 21 0,-11-29 30,0 1 0,0-1 1,0 0-1,1 0 0,-1 0 0,1 0 1,0 0-1,0-1 0,0 1 0,5 2 1,-7-4-30,1 0 0,0 0 0,-1 0 0,1 0 0,0-1 1,0 1-1,0 0 0,0-1 0,0 0 0,0 1 0,0-1 1,-1 0-1,1 0 0,0 0 0,0 0 0,0 0 1,0 0-1,0-1 0,0 1 0,4-2 0,-2-1 12,0 1 0,0-1 0,0 0 1,0-1-1,-1 1 0,1 0 0,-1-1 0,0 0 0,0 0 0,0 0 0,-1 0 0,0-1 0,1 1 0,-1-1 0,-1 1 0,1-1 0,-1 1 0,2-11 0,-1 7 0,-1 0-1,-1-1 0,1 1 1,-1 0-1,-1-1 0,1 1 1,-2 0-1,1 0 0,-1 0 1,0 0-1,-4-9 0,1 2-207,4 11 64,-1 1-1,1-1 1,-1 1 0,0-1-1,0 1 1,0 0-1,0 0 1,-1 0 0,1 0-1,-1 0 1,-5-4-1,26 32-9639,-9-13 7780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6:45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43 2080,'1'0'1319,"0"5"-62,1 12 92,-3-13-1200,1 1 0,-1-1 1,1 0-1,-1 0 0,0 1 0,-1-1 0,1 0 0,-1 0 0,0 0 0,0 0 1,0-1-1,0 1 0,-1-1 0,1 1 0,-1-1 0,0 0 0,0 0 1,0 0-1,-1 0 0,1 0 0,-7 3 0,4-3-40,1 0 0,-1 0-1,0 0 1,0-1 0,0 0-1,0 0 1,0-1 0,-1 0 0,1 0-1,0 0 1,-1-1 0,1 0 0,0 0-1,-10-2 1,8 0-12,0 0 0,0-1 1,0 0-1,1 0 0,-1 0 0,-12-9 1,17 10-105,0 0 0,1 1 0,-1-1 1,1-1-1,-1 1 0,1 0 0,0-1 1,-1 1-1,1-1 0,0 1 0,1-1 1,-1 0-1,0 0 0,1 0 0,0 0 0,0 0 1,0 0-1,0-1 0,0 1 0,0-4 1,1 5-29,1-1 1,-1 1 0,1-1 0,0 1-1,0-1 1,0 1 0,0 0-1,0-1 1,0 1 0,0 0-1,1 0 1,-1 0 0,4-4 0,24-20-260,-27 24 255,1 0-1,0 0 0,0 0 0,0 0 1,1 1-1,-1-1 0,0 1 0,1 0 1,-1 0-1,0 0 0,1 0 0,-1 1 1,1-1-1,0 1 0,-1 0 0,1 0 1,-1 0-1,1 0 0,-1 1 0,1-1 1,-1 1-1,1 0 0,-1 0 0,1 1 1,-1-1-1,0 1 0,0-1 0,5 4 1,2 2 135,0 1 0,0 1 0,0-1 0,-1 1 0,0 1 0,11 17 0,-17-23-38,0 1-1,-1-1 1,0 1-1,0 0 1,-1 0-1,1 0 0,-1 0 1,0 0-1,0 0 1,-1 0-1,0 0 1,0 6-1,-1 11 453,-5 33-1,5-46-323,-6 37 157,-1-1-1,-2 0 0,-2 0 1,-33 77-1,42-115-331,-1 0 1,1 0-1,-1 0 0,-1-1 0,1 1 0,-1-1 0,0 0 0,0 0 1,-1-1-1,-6 5 0,4-7-2294,2 0 625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6:45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53 2496,'-5'-17'3413,"5"16"-3337,0 1 0,0 0 0,0-1 0,0 1 0,0 0 0,0-1 0,0 1 1,0 0-1,0-1 0,0 1 0,0-1 0,-1 1 0,1 0 0,0-1 0,0 1 0,0 0 0,-1 0 0,1-1 0,0 1 0,0 0 0,0-1 0,-1 1 0,1 0 0,0 0 0,-1 0 0,1-1 0,0 1 0,-1 0 0,-11 0 759,-16 13-616,26-12-139,-10 6 59,1 1 1,1 0 0,-1 0-1,1 1 1,1 0 0,-1 1-1,2 0 1,-1 1-1,1 0 1,-10 20 0,16-28-121,1 1 0,-1-1 1,1 0-1,0 1 0,0 0 1,1-1-1,-1 1 0,1 0 1,0-1-1,0 1 0,0 4 1,1-6 15,-1 0 1,1 0 0,-1 0 0,1 1 0,0-1 0,0 0 0,0 0 0,0 0-1,1 0 1,-1 0 0,1-1 0,-1 1 0,1 0 0,-1-1 0,1 1-1,0-1 1,0 1 0,0-1 0,2 2 0,3 0 47,-1 0 0,1 0 0,0 0 1,0 0-1,0-1 0,0-1 0,0 1 0,1-1 0,-1 0 0,0-1 0,1 1 1,-1-2-1,0 1 0,1-1 0,-1 0 0,0 0 0,0-1 0,0 0 1,0 0-1,0-1 0,0 0 0,-1 0 0,1-1 0,-1 1 0,0-1 0,0-1 1,0 1-1,0-1 0,-1 0 0,0-1 0,0 1 0,0-1 0,7-11 1,-7 8-98,-1 0 0,0 0 1,0 0-1,-1 0 0,0-1 1,0 0-1,-1 1 0,0-1 1,-1 0-1,0 0 0,-1 0 1,0 0-1,0 0 0,-1 0 1,-2-9-1,3 18-5,0-1 0,-1 1 0,1 0 0,0 0 0,-1 0 0,1-1 1,-1 1-1,1 0 0,-1 0 0,0 0 0,1 0 0,-1 0 0,0 0 0,0 0 0,0 1 0,0-1 0,0 0 1,0 0-1,0 1 0,0-1 0,0 0 0,0 1 0,0-1 0,0 1 0,0-1 0,-1 1 0,1 0 0,0 0 1,0-1-1,0 1 0,-1 0 0,1 0 0,0 0 0,0 0 0,-1 0 0,1 1 0,0-1 0,0 0 1,0 0-1,0 1 0,-1-1 0,1 1 0,-1 0 0,-3 1-19,1 0-1,0 0 1,0 1-1,-1 0 1,1 0 0,1 0-1,-1 0 1,0 0-1,-3 5 1,-5 5-1194,6 0 315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6:46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0 4064,'-18'4'1604,"14"-3"-1432,0 0 0,0 0 1,0 0-1,1 0 0,-1 0 0,0 1 0,0-1 0,1 1 0,-1 0 0,1 1 0,-6 3 0,2 1-50,2-1 1,-1 1-1,1 0 1,0 0-1,0 1 0,1-1 1,0 1-1,0 0 0,1 0 1,0 0-1,0 1 0,1-1 1,0 1-1,1-1 1,0 1-1,0 13 0,1-15-19,0 1 0,1 0-1,0 0 1,0-1 0,1 1 0,0 0-1,0-1 1,1 0 0,0 1 0,0-1-1,0 0 1,1 0 0,0-1-1,1 1 1,0-1 0,0 0 0,0 0-1,9 7 1,-12-11-41,0-1 0,0 0 0,0 1 0,0-1 0,1 0 0,-1 0-1,0 0 1,1-1 0,-1 1 0,0 0 0,1-1 0,-1 0 0,1 1 0,-1-1 0,1 0 0,-1 0 0,1-1 0,-1 1 0,1 0 0,-1-1 0,0 0-1,1 1 1,-1-1 0,0 0 0,1 0 0,-1 0 0,3-2 0,-1 0 9,1 0-1,0-1 1,-1 0-1,0 1 1,0-2 0,0 1-1,0 0 1,-1-1-1,0 1 1,0-1 0,3-5-1,2-8-12,-1 0-1,-1 0 0,0-1 1,-1 0-1,-1 0 0,-1 0 1,1-29-1,-4 47-81,0-3-73,0 1 1,-1-1-1,1 1 1,0-1-1,-2-5 0,1 8 54,1-1 0,-1 1-1,1 0 1,-1 0 0,0 0-1,0 0 1,1 0-1,-1 0 1,0 0 0,0 0-1,0 1 1,0-1-1,0 0 1,0 0 0,0 1-1,0-1 1,0 0-1,0 1 1,-1-1 0,-1 0-1,1 1-264,-1 0 1,0-1-1,0 1 0,1 0 0,-1 0 0,0 1 0,0-1 0,1 1 1,-1-1-1,0 1 0,1 0 0,-1 0 0,1 0 0,-1 0 0,1 0 1,-1 1-1,1-1 0,0 1 0,0-1 0,0 1 0,0 0 1,0 0-1,0 0 0,0 0 0,0 0 0,1 0 0,-1 1 0,-1 3 1,-6 14-1880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6:47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232 290 2400,'-4'-13'1397,"-3"37"2493,0-2-3513,1-6-48,0 0 0,-1-1 0,-11 19 1,-6 13 193,-113 282 1701,122-292-1163,39-105 816,-23 66-1874,106-235 32,-38 99-169,-28 24-7,-15 36 16,-1 6-43,13-36-1019,-36 108 940,1 5 84,3 13 20,-3-10 131,9 33 210,-2-1-1,7 67 1,6 22 382,56 177 209,-77-295-602,1 1 0,1-1-1,0 0 1,7 14 0,-11-25-384,1 0 0,-1 0 1,1-1-1,0 1 0,-1 0 1,1-1-1,-1 1 0,1 0 1,-1-1-1,1 1 1,1-3-984,-2 3 983,0-1 1,1 1-1,-1-1 0,0 1 1,1-2-1,4-6-1232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6:47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 4736,'-10'-3'5120,"15"3"-3520,4 0-928,5 0 256,5 0-544,0 0-192,6 0-128,-2 0 64,1 0-64,-5 0-448,-1 0 192,-4 0-3360,1 8 1952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6:50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55 1888,'-1'-1'334,"-1"0"18,1 0 1,-1 0 0,1 0-1,-1 0 1,1 0 0,-1 0-1,-3-7 2674,7-1-385,-2 9-2427,1 0-1,0 1 1,0-1 0,0 1 0,0-1-1,0 0 1,0 0 0,0 0-1,-1 0 1,1 1 0,0-1 0,0 0-1,0 0 1,0-1 0,0 1-1,0 0 1,1 0 0,31-4-163,-21 2 291,52-3-35,27-4-97,-57 5-98,0 1 0,39 2-1,-51 1-19,-3-3-44,-11 3-21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6:51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201 146 2304,'-7'-9'4073,"7"9"-4000,0 0 0,0 0 0,0 0 0,-1 0 0,1 0 0,0 0 0,0-1 0,0 1 0,0 0 0,-1 0-1,1 0 1,0 1 0,0-1 0,0 0 0,-1 0 0,1 0 0,0 0 0,0 0 0,0 0 0,-1 0 0,0 1 47,0-1 1,-1 0-1,1 1 1,-1-1-1,1 0 0,0 0 1,-1 0-1,1 0 0,-1 0 1,-1 0-1,-9 0 124,-20 16 71,25-13-232,0 0 0,0 0 0,0 1 0,0 0 0,1 0 1,0 0-1,0 1 0,0 0 0,0 0 0,-6 9 0,5-6-16,1 1 0,0 0-1,1 1 1,0-1 0,0 1-1,-6 20 1,10-25-13,-1 1-1,1-1 1,0 1-1,0-1 1,1 1 0,-1 0-1,1 0 1,1-1-1,-1 1 1,1 0 0,0-1-1,0 1 1,1-1-1,-1 1 1,1-1 0,0 1-1,1-1 1,-1 0-1,1 0 1,0 0 0,1-1-1,-1 1 1,1-1 0,0 0-1,0 0 1,0 0-1,0 0 1,1 0 0,0-1-1,-1 0 1,1 0-1,0-1 1,1 1 0,-1-1-1,0 0 1,1 0-1,-1-1 1,12 2 0,-4-2 101,1 0 0,0-1-1,0 0 1,0-1 0,0-1 0,-1 0 0,24-7 0,-6-2 97,0 0 0,33-19-1,-56 26-192,-1 1-1,1-1 0,-1-1 0,0 0 1,-1 0-1,1 0 0,-1-1 1,0 0-1,0 0 0,-1 0 1,1-1-1,-2 0 0,1 0 1,5-11-1,-2-3-2,-2-1 0,0 1 0,4-36 0,-9 45-90,0 0 0,-1 0 0,-1 0 0,0 0 0,0 0 0,-1 0 0,-6-19 0,7 26-39,-1 0 0,0 0 1,0 0-1,0 0 0,-1 1 0,0-1 1,0 1-1,-3-5 0,4 7 36,0 0-1,0 0 1,-1 0-1,1 0 1,0 0 0,-1 0-1,1 1 1,-1-1-1,0 1 1,0-1 0,1 1-1,-1 0 1,0 0-1,0 1 1,0-1 0,-4 0-1,1 1-24,-1 0 0,1 1 0,0-1 0,0 2-1,-1-1 1,1 0 0,0 1 0,0 0 0,0 1 0,1-1 0,-1 1-1,1 0 1,-1 0 0,-6 6 0,-4 5-1081,0 0 0,1 1 0,-15 19 0,0 4-3091,8 3 1354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6:52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 3072,'1'-1'133,"-1"1"0,1-1 0,-1 1 0,1 0 0,-1-1-1,1 1 1,-1 0 0,1-1 0,-1 1 0,1 0 0,0 0 0,-1 0 0,1 0 0,-1-1 0,1 1 0,0 0 0,-1 0 0,1 0 0,-1 0 0,1 0-1,0 0 1,-1 1 0,1-1 0,-1 0 0,1 0 0,-1 0 0,1 0 0,0 1 0,0-1 0,-1 1 55,1 0 0,0 0 0,-1 0 0,1 0 0,-1 0 0,1 0 0,-1 0 0,1 0 0,-1 0-1,0 0 1,0 0 0,1 0 0,-1 0 0,0 2 0,0 3 313,0 1 0,0-1 0,-1 0 0,-1 9 0,-6 1 988,10-18-1005,-1 0-393,8-10 184,1 1 0,15-15 0,-5 5-535,2 4-352,-18 14 387,-4 3 220,0 0 1,1-1 0,-1 1-1,0 0 1,0 0 0,0 0-1,0 0 1,0 0-1,0 0 1,1 0 0,-1 0-1,0 0 1,0 0 0,0 0-1,0 0 1,0 0 0,1 0-1,-1 0 1,0 0 0,0 0-1,0 0 1,0 0 0,0 0-1,0 0 1,1 0 0,-1 0-1,0 0 1,0 1 0,0-1-1,0 0 1,0 0 0,0 0-1,0 0 1,1 0 0,-1 0-1,0 0 1,0 0 0,0 1-1,0-1 1,0 0 0,0 0-1,0 0 1,0 0 0,0 0-1,0 0 1,0 1 0,0-1-1,0 0 1,0 0-1,0 0 1,0 0 0,0 0-1,0 1 1,0-1 0,0 0-1,0 0 1,0 0 0,0 0-1,0 0 1,0 0 0,0 1-1,0-1 1,0 0 0,0 0-1,0 0 1,0 0 0,0 0-1,0 0 1,-1 1 0,-2 12-43,2-10 46,0 1 3,1 1 0,-1 0 1,1-1-1,0 1 1,1 8-1,-1 3-2624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6:53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7 3136,'5'-6'5013,"-6"7"-4953,0 1 0,0 0 0,0-1 0,1 1 0,-1 0 0,0-1 1,1 1-1,0 0 0,-1 0 0,1 0 0,0-1 0,0 1 0,0 2 0,-1 7 182,-17 53 643,3-8-640,13-44-239,-3 9 76,-1 22 1,6-36-31,0 1 0,0-1-1,0 0 1,1 0 0,0 1 0,4 11 0,-3-12 79,0-1 29,0 1-1,0-1 0,5 9 0,-6-13-112,0 0-1,0-1 0,1 1 1,-1 0-1,0-1 1,1 0-1,-1 1 0,0-1 1,1 0-1,0 0 1,-1 0-1,1 0 0,0 0 1,-1 0-1,1 0 1,3 1-1,1-1 67,0 0 1,0 0-1,0-1 0,0 0 1,1 0-1,-1 0 0,0-1 1,0 1-1,0-2 1,0 1-1,9-4 0,4-2 34,0-2 0,19-11 0,-17 8-44,-12 7-54,0 0 1,0 0-1,-1-1 1,0 0-1,0 0 1,8-10-1,-13 13-39,0-1 0,0 0 0,-1 0 0,1 0 0,-1 0 0,0 0 0,0-1 0,0 1 0,-1 0 0,0-1 0,0 0 0,0 1 1,0-1-1,0 1 0,-1-6 0,0 2-53,0 1 0,-1 0 1,1-1-1,-2 1 1,-1-8-1,2 12 4,0 0 0,0 1 0,0-1 0,-1 1 0,1-1 1,-1 1-1,1-1 0,-1 1 0,0 0 0,0 0 0,0 0 0,0 0 0,-1 0 0,1 0 0,0 1 0,-4-2 0,-7-3-260,0 1-1,-1 1 1,0 0-1,0 1 1,-20-1-1,14 3-617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9:01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5152,'1'0'129,"-1"-1"0,1 1 0,0-1 0,0 1 0,0 0 0,0-1 0,-1 1 0,1 0 0,0-1 0,0 1 0,0 0 0,0 0 0,0 0 0,0 0 0,0 0 0,0 0 0,-1 0 0,1 0 0,0 0 0,0 0 0,0 1 0,0-1 1,0 0-1,0 1 0,0 0 0,31 11 1597,-29-11-1335,17 8 787,-1 1 0,-1 1-1,23 16 1,-28-16-883,0 0-1,-1 0 0,0 1 0,-1 1 1,0 0-1,-1 1 0,0 0 0,8 17 0,-2 4 124,-2 0-1,-1 1 0,-1 1 0,8 53 0,-15-57-206,-1 0 0,-2 1 0,-2 48 0,-22 95 102,12-120-95,-22 68 1,21-94-96,-1 0-1,-1-1 1,-28 46 0,-73 80-259,57-85-4091,25-27 1540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6:54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2 3392,'-3'-1'2357,"-3"12"-842,-20 19 448,20-24-1683,0 0 0,1 0 0,0 1 0,0 0-1,-6 11 1,-1 7 200,2 1 0,-8 31 0,17-51-418,0 0 0,0 0 0,1 0 0,0 1-1,0-1 1,1 0 0,0 0 0,0 0 0,3 12 0,-1-10 65,0 0 0,0-1 0,0 1 1,1-1-1,0 0 0,10 13 1,-12-18-69,-1 0 1,1-1 0,-1 1 0,1 0 0,0-1-1,0 1 1,0-1 0,0 0 0,0 0 0,0 1-1,0-1 1,1-1 0,-1 1 0,0 0 0,1 0-1,-1-1 1,0 0 0,1 1 0,-1-1 0,0 0-1,1 0 1,2 0 0,-2-1 19,1 0 0,-1 0 0,1 0 0,-1-1-1,1 1 1,-1-1 0,0 0 0,1 1 0,-1-2 0,0 1 0,0 0 0,-1 0 0,4-5 0,10-11 135,0-2 1,-2 0-1,22-40 1,-34 55-238,1-1-1,-1 1 1,0-1-1,0 1 1,-1-1 0,0 0-1,0 0 1,1-9-1,-2 13-14,0-1 0,0 1-1,0 0 1,-1 0 0,1-1 0,0 1-1,-1 0 1,1-1 0,-1 1-1,0 0 1,0 0 0,0 0 0,0 0-1,0 0 1,-1 0 0,1 0-1,0 0 1,-1 1 0,1-1 0,-1 0-1,0 1 1,0-1 0,0 1-1,-3-3 1,-15-3-745,19 7 648,0 0 1,0 1-1,0-1 0,0 0 1,0 0-1,0 0 1,0 1-1,0-1 1,1 0-1,-1 1 1,0-1-1,0 1 1,0-1-1,0 1 1,0-1-1,0 1 0,0 0 1,-21 13-6229,20-9 4609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6:54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0 3136,'-1'12'6250,"-3"-8"-5845,0 0 1,0 0-1,0 1 0,-5 7 0,-4 5-132,-6 4 299,-26 22-1,25-26-100,-31 37 0,49-51-435,-1 1 0,1-1-1,-1 1 1,1 0 0,0 0-1,0 0 1,1 0 0,-1 0-1,1 1 1,0-1 0,0 0-1,1 1 1,-1-1 0,1 10-1,0-9 41,1 0-1,0 1 0,1-1 1,-1 0-1,1 0 0,0 0 1,0 0-1,0 0 0,1 0 1,0 0-1,0-1 1,4 5-1,-4-4 36,1-1 1,0 0 0,0 0-1,1 0 1,-1 0-1,1-1 1,-1 0-1,10 4 1,-11-5-61,-1-1 0,1 0 1,0 0-1,0 0 0,0-1 0,1 1 0,-1-1 0,0 1 1,0-1-1,0 0 0,0 0 0,0-1 0,0 1 0,0 0 1,0-1-1,0 0 0,6-2 0,-1-1 43,0-1-1,0 0 1,0 0-1,-1-1 0,0 0 1,0 0-1,0-1 1,-1 0-1,0 0 1,0 0-1,-1-1 1,0 0-1,0 0 1,-1 0-1,7-17 1,-6 11-153,-1 0 0,0-1 0,-1 1 0,0-1 0,-1 0 0,-1 0 0,0 0 1,-1-1-1,-2-16 0,1 29-40,1 0 1,-1-1-1,0 1 0,1 0 1,-1 0-1,-1 0 1,1 0-1,0 0 0,-1 0 1,0 0-1,-2-3 1,4 5-24,-1 1 1,0-1 0,0 0-1,0 0 1,0 1 0,0-1 0,0 1-1,0-1 1,0 1 0,0-1 0,0 1-1,0-1 1,0 1 0,-1 0-1,1 0 1,0 0 0,0-1 0,0 1-1,0 0 1,0 0 0,-1 1 0,1-1-1,0 0 1,0 0 0,0 0-1,0 1 1,0-1 0,0 1 0,0-1-1,0 1 1,0-1 0,0 1 0,-2 1-1,-6 6-1168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6:56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224 123 3232,'-3'-11'1083,"-3"-5"2274,5 16-3299,1-1 1,-1 1-1,1-1 1,-1 1-1,1 0 1,-1-1 0,1 1-1,-1 0 1,0 0-1,1-1 1,-1 1-1,1 0 1,-1 0 0,0 0-1,1 0 1,-1-1-1,0 1 1,1 0-1,-1 0 1,0 0 0,1 1-1,-1-1 1,1 0-1,-1 0 1,0 0-1,0 1 1,-21 6 301,0 2-1,1 0 1,1 2-1,-1 0 1,2 1 0,-37 29-1,55-40-347,0 0-1,-1 0 0,1 0 1,0 0-1,0 0 0,0 1 0,0-1 1,0 0-1,0 0 0,0 1 1,0-1-1,1 1 0,-1-1 1,0 0-1,1 1 0,-1 0 0,1-1 1,0 1-1,-1-1 0,1 1 1,0-1-1,0 1 0,0 0 1,0-1-1,0 1 0,0-1 0,1 1 1,-1-1-1,1 1 0,-1-1 1,1 1-1,-1-1 0,1 1 1,0-1-1,0 1 0,-1-1 0,1 0 1,0 1-1,0-1 0,0 0 1,2 1-1,1 2 66,1 1 0,0-1 0,0-1-1,0 1 1,0-1 0,0 0 0,1 0 0,-1-1 0,1 1-1,0-1 1,0-1 0,11 3 0,2-1 178,1 0 1,34-1-1,-46-2-159,0-1-1,0 0 1,0 0 0,0-1-1,0 0 1,-1 0-1,1-1 1,0 0-1,-1 0 1,0-1 0,0 0-1,0 0 1,0-1-1,-1 0 1,9-8-1,-8 6-8,0 0 1,-1-1-1,0 0 0,0 0 0,0 0 0,-1-1 0,-1 0 0,1 0 0,-1 0 0,-1-1 0,0 1 0,2-11 0,-4 13-71,0 1-1,0 0 0,-1-1 0,0 0 0,-1 1 0,1 0 0,-1-1 0,-2-8 0,2 11-79,0 0 0,-1 0 0,0 0 0,1 0 0,-1 1-1,0-1 1,-1 1 0,1-1 0,0 1 0,-1 0-1,0 0 1,0 0 0,-5-4 0,7 6 52,0 0 0,-1 0 0,1 1 0,0-1 0,0 1 0,0-1 0,0 1 0,-1 0 0,1-1 0,0 1 0,0 0 0,-1 0 0,1 0 0,0 0 0,0 0 0,-1 0 0,1 0 0,-3 1 0,2 0-12,0-1 0,-1 1 0,1 1 0,0-1 0,-1 0 0,1 1 0,0-1 0,0 1 0,-2 1 0,0 2-426,0-1 0,0 1 0,0-1-1,1 1 1,-1 1 0,1-1 0,-3 9 0,-2 6-2041,2 1 822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6:57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1 3328,'-1'0'143,"0"1"1,-1-1 0,1 0-1,0 0 1,-1 0-1,1 1 1,0-1 0,-1 0-1,1-1 1,0 1-1,0 0 1,-3-1 0,3 1 132,-1 1 0,0-1 1,1 0-1,-1 1 1,1-1-1,-1 1 1,1-1-1,-1 1 1,1 0-1,-2 0 1,-11 5 671,6-4-723,1 0 1,-1 1 0,1 0 0,0 0-1,0 0 1,0 1 0,0 0 0,1 1-1,-10 7 1,14-10-186,0 0-1,0 0 1,0 0-1,0 1 1,0-1-1,1 0 1,-1 1-1,1-1 1,-1 1-1,1 0 1,0-1-1,0 1 1,0 0-1,0 0 1,1 0-1,-1 0 0,1-1 1,0 1-1,0 0 1,0 0-1,0 0 1,0 0-1,0 0 1,1 0-1,0 0 1,-1 0-1,1-1 1,2 5-1,0-2 62,0 0 0,-1-1 0,2 1 0,-1-1 0,0 0-1,1 0 1,0 0 0,0 0 0,0-1 0,1 0 0,-1 0 0,1 0-1,-1 0 1,1-1 0,0 1 0,0-1 0,0-1 0,11 3 0,-13-3-37,1 0 1,-1-1 0,1 1 0,-1-1 0,1 0-1,-1 0 1,1-1 0,-1 1 0,0-1 0,1 0-1,-1 1 1,1-1 0,-1-1 0,0 1 0,0 0-1,0-1 1,0 0 0,0 0 0,0 0 0,0 0-1,0 0 1,-1 0 0,1-1 0,-1 1 0,0-1-1,1 0 1,-1 0 0,-1 0 0,1 0 0,2-4-1,-2 2-58,0 0-1,-1 1 0,0-1 1,1 0-1,-2 0 0,1 0 1,0 1-1,-1-1 0,0 0 0,0 0 1,0 0-1,-1 0 0,0 0 1,-2-6-1,3 8-62,-1 0-1,-1 0 1,1 0-1,0 1 1,-1-1 0,1 1-1,-1-1 1,0 1 0,1-1-1,-1 1 1,0 0 0,-1 0-1,1 0 1,0 0-1,-1 1 1,1-1 0,-1 0-1,1 1 1,-1 0 0,0-1-1,1 1 1,-1 0 0,0 1-1,-4-2 1,4 2-222,-1-1-1,1 1 1,0 0 0,0 0-1,-1 0 1,1 0-1,0 1 1,0-1 0,0 1-1,-5 1 1,6 0-420,-1-1 0,0 0-1,1 1 1,-1 0 0,1-1-1,-4 4 1,-4 7-1754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6:58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9 3232,'5'-8'4720,"-5"13"-3312,-1 6-1051,-1 1 0,0-1 0,0 0 0,-2 1 0,-6 16 1,-1 5 160,3-10-278,4-14-84,1 1-1,0 0 1,0 0-1,1 1 1,0 10-1,2-20-127,0 0 0,0 0 0,0 1 0,0-1 0,1 0 0,-1 0 0,0 0 0,1 0 0,-1 1 0,1-1-1,-1 0 1,1 0 0,0 0 0,-1 0 0,1 0 0,0 0 0,0 0 0,0-1 0,-1 1 0,1 0 0,0 0 0,0-1 0,0 1-1,0 0 1,1-1 0,-1 1 0,0-1 0,0 1 0,0-1 0,2 1 0,4 0 153,-1 0 1,0 0-1,1-1 1,8 0-1,-8 0-140,11-1-73,0 2 0,0 0 0,0 1 0,34 8 0,-43-7 54,0-1 17,0 0 1,-1 1-1,1 0 0,-1 1 1,14 7-1,-20-10-15,-1 0 0,1 0 0,-1 0 0,0 1 0,1-1-1,-1 0 1,0 1 0,0-1 0,0 1 0,0-1 0,0 1 0,-1-1 0,1 1 0,0 0 0,-1-1 0,1 1 0,-1 0 0,1-1 0,-1 1 0,0 0 0,0 0-1,0-1 1,0 1 0,0 0 0,0 0 0,0-1 0,-1 1 0,1 0 0,-1 0 0,1-1 0,-1 1 0,0 0 0,1-1 0,-1 1 0,-2 2 0,0 2 63,-1-1 0,1 1 0,-1-1 0,-1 0 0,1 0 0,-1 0 0,1-1 0,-2 1 0,1-1 0,0 0 1,-1-1-1,1 1 0,-1-1 0,0 0 0,-8 2 0,6-2-33,-1-1-1,1 0 1,-1-1 0,1 0-1,-1 0 1,1-1 0,-1 0-1,0 0 1,1-1 0,-1 0-1,-12-3 1,9 0-324,0 0 1,-16-8 0,-4-5-4288,32 16 4368,-1 1 1,1 0-1,-1-1 0,0 1 1,1-1-1,-1 1 1,1-1-1,-1 1 1,1-1-1,-1 1 1,1-1-1,0 0 1,-1 1-1,1-1 0,0 0 1,-1 1-1,1-1 1,0 0-1,0 1 1,0-1-1,0 0 1,-1 1-1,1-1 1,0-1-1,4-4-2137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6:58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20 165 3808,'-19'-23'6918,"20"21"-6167,3 0-215,0-1 1,0 1-1,-1 0 1,1 0-1,5-1 1,10-5 329,97-43 1495,-39 19-2151,-65 26-172,2-1-319,1 1-1,21-6 0,-32 11-61,-1 0-1,0 0 0,1 1 1,-1-1-1,0 1 0,1 0 1,-1 0-1,0 0 1,1 0-1,-1 1 0,1 0 1,-1-1-1,0 1 0,0 0 1,1 0-1,-1 1 1,5 2-1,11 12-1837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00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85 2400,'-2'0'8962,"-2"0"-7764,32-3 2676,20-7-3059,16-3-961,52 0 164,74-12 338,-82 8-466,-80 13 118,-1 4-95,-16 2 131,-11-2-49,0 0 0,0 0 0,0 0 0,0 0 0,0 0 0,-1 0 0,1 0 0,0 0 0,0 0 0,0 0 0,0 0 0,0 0 0,0 0 0,0 0 0,0 0 0,0 0 0,0 0 0,0 0 0,0 1 0,0-1 0,0 0 0,0 0 0,0 0 0,0 0 0,0 0 0,0 0 0,-1 0 0,1 0 0,0 0 0,0 0 0,0 0 0,0 0 0,0 0 0,0 1 0,0-1 0,0 0 0,0 0 0,0 0 0,0 0 0,0 0 0,1 0 0,-1 0 0,0 0 0,0 0 0,0 0 0,0 0 0,0 0 0,0 1 0,0-1 0,0 0 0,0 0 0,0 0 0,0 0 0,0 0 0,0 0 0,0 0 0,0 0 0,0 0 0,0 0 0,0 0 1,0 0-1,1 0 0,-1 0 0,0 0-1,-16 10-77,1 1 0,1 0 0,-22 22-1,-5 3 108,-85 62-160,-132 115 85,143-115 89,87-78-30,21-15 22,0 0-1,-11 10 0,16-14-8,0 1 1,0-1-1,-1 0 0,1 1 1,0-1-1,-1 0 0,1 0 1,-5 1-1,-7 3 16,-13 7-144,10-10 161,16-2-51,1 0 0,0 0 0,0 0 0,0 0 0,0 0 0,0 0 0,0 0 0,-1 0 0,1 0 0,0 0 0,0 0 0,0 0 0,0 0 0,0 0 0,0 0 0,0 0 1,-1 0-1,1 0 0,0 0 0,0 0 0,0 0 0,0 0 0,0 0 0,0 0 0,0 1 0,-1-1 0,1 0 0,0 0 0,0 0 0,0 0 0,0 0 0,0 0 0,0 0 0,0 0 0,0 1 1,0-1-1,0 0 0,0 0 0,0 0 0,0 0 0,0 0 0,2 0 391,19 0 214,2-1-265,-1-2-1,38-8 0,-1-1 13,319-30 439,-358 41-812,-6 0 72,0 0 0,23 3 0,-27-1-114,0-1 0,1 1 0,10-2 0,-18 0-509,1 1-1,-1 0 1,0-1 0,0 0-1,0 0 1,0 0-1,0 0 1,0 0 0,0 0-1,-1-1 1,1 1-1,4-5 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07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 2400,'2'3'12632,"1"-3"-13579,0 0 1056,0-1 0,0 0 0,-1 1 1,1-1-1,0-1 0,-1 1 0,1 0 0,2-2 1,7-3-21,7-2-14,0 1-1,1 1 1,0 1 0,26-3 0,82-2 67,-6 0 46,-79 4-18,35-4 204,-63 8-326,-7 1-29,0 1-1,-1 0 1,16 1 0,2 0-128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08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461 20 1888,'14'-16'5796,"-14"16"-5678,-1-1 32,-1 0 0,1 1 0,-1 0-1,0-1 1,1 1 0,-1 0 0,0-1-1,1 1 1,-1 0 0,0 0 0,1 0-1,-1 1 1,1-1 0,-1 0-1,-1 1 1,-4 0 57,-21-1 53,-1 2 1,0 1-1,1 2 0,-1 0 0,1 2 1,1 1-1,0 1 0,0 2 0,-38 20 1,56-26-239,1 0 0,0 0 0,0 1 0,1 0 0,0 1 0,0-1 0,0 1 0,1 1 0,0-1 1,0 1-1,1 0 0,0 0 0,-6 15 0,7-15 23,0 2-1,1-1 1,0 0 0,0 1-1,1 0 1,0-1 0,1 1-1,0 0 1,1 0 0,0 0-1,0 0 1,1-1 0,0 1-1,1 0 1,0 0 0,1-1-1,0 1 1,0-1 0,1 0-1,0 0 1,0 0 0,1-1-1,7 10 1,-11-16-3,1 0 0,0 0-1,0 0 1,0 0 0,0 0 0,0 0 0,0-1 0,0 1-1,1-1 1,-1 1 0,1-1 0,-1 0 0,1 0 0,-1 0 0,1 0-1,0 0 1,-1-1 0,1 1 0,0-1 0,-1 0 0,1 0-1,0 0 1,0 0 0,-1 0 0,4-1 0,5-3 45,-1 1-1,0-2 1,0 0-1,-1 0 1,1 0 0,-1-2-1,0 1 1,-1-1 0,0 0-1,14-15 1,5-10 82,36-54-1,-19 23-61,21-38-188,-50 76-158,-15 25 198,0-1-1,0 1 1,1-1-1,-1 1 0,0-1 1,0 1-1,0-1 1,0 1-1,0-1 1,1 1-1,-1-1 1,0 1-1,0-1 1,0 1-1,0 0 0,0-1 1,-1 1-1,1-1 1,0 0-1,-3 0-497,0 7 261,0 2 318,1-1 0,0 1-1,0 0 1,1 0 0,-1 0-1,2 0 1,-1 0 0,2 14 0,2-1 137,1 1 0,1-1 1,1 0-1,1 0 1,1 0-1,0-1 1,2 0-1,0-1 1,1 0-1,15 19 0,-25-36-241,1 0 115,-1 0 1,1 0-1,-1 0 1,1-1-1,0 1 1,0 0 0,3 2-1,-4-4-85,0 0 0,-1 0 1,1 1-1,0-1 0,-1 0 0,1 0 0,0 0 1,0 0-1,-1 0 0,1 0 0,0 0 0,0 0 1,-1-1-1,1 1 0,0 0 0,0 0 0,-1-1 1,1 1-1,0 0 0,-1-1 0,1 1 0,-1 0 0,1-1 1,0 1-1,-1-1 0,1 1 0,-1-1 0,1 0 1,0 0-1,8-7-2169,0 1 625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08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4224,'2'9'2426,"-1"1"1,0 14 0,-1 28 61,-10 74-1,10-103-2079,1-6-4922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3:41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191 871 3136,'8'0'4517,"-3"-9"-1930,15-17-603,9-13-1030,-2-10-473,30-77-1,4-8-22,-32 81-325,3 2 1,1 2-1,43-48 0,-19 22-135,-25 31 95,-21 27-22,0 0 0,14-31 0,-16 28-220,-8 20 129,-1-2-18,1 1 0,0 0 0,-1 0 0,1 0 0,-1-1 0,0 1 1,1 0-1,-1 0 0,0-1 0,0 1 0,0-2 0,-5 12-271,0 0 0,-1 0-1,0 0 1,-10 9 0,-36 39 5,25-23 249,3 2 0,-31 57 0,-27 80 88,6-9 67,-134 204 776,183-323-643,9-14 303,-2-1 0,0-1 0,-35 38 0,55-66-497,-1-1 0,1 1 0,-1-1 0,1 1 0,-1-1 0,1 1 0,0-1 0,-1 1 0,0-1 0,1 0 1,-1 1-1,1-1 0,-1 0 0,1 1 0,-1-1 0,0 0 0,1 0 0,-1 1 0,0-1 0,1 0 0,-1 0 0,0 0 0,1-1-5,0 0 0,0 0 0,0 0 0,0 0 0,0-1 1,0 1-1,0 0 0,0 0 0,1 0 0,-1 0 0,0 0 0,1 0 0,-1 0 0,1 0 0,-1 0 0,2-1 0,9-19 14,2 1-1,0 0 1,1 1-1,1 0 1,23-22-1,2 4-168,61-44 0,106-63 123,55-42-63,-199 135-58,58-42-498,-108 83 345,-10 8 198,-1 0 0,0 0 0,1 0-1,-1 0 1,1 0 0,-1 1 0,1 0-1,0-1 1,-1 1 0,1 0 0,6-1 0,-9 2 67,0 0 1,1 0 0,-1 0-1,0 0 1,0 0 0,0 0 0,1 0-1,-1 0 1,0 0 0,0 0 0,0 0-1,0 0 1,1 1 0,-1-1-1,0 0 1,0 0 0,0 0 0,0 0-1,0 0 1,1 1 0,-1-1 0,0 0-1,0 0 1,0 0 0,0 0-1,0 1 1,0-1 0,0 0 0,0 0-1,0 0 1,0 1 0,0-1 0,0 0-1,0 0 1,0 0 0,0 1-1,0-1 1,0 0 0,-1 11-112,0-7 54,-4 16-26,0 0 0,-1 0 1,-1-1-1,-18 35 0,14-29 134,-38 62 48,21-39-14,25-43-42,0 0-1,1 0 1,0 1 0,0-1-1,0 1 1,1-1 0,0 1-1,0 0 1,1-1 0,-1 7-1,1-10 16,0 0 0,0-1 0,0 1 0,1 0 0,-1-1 0,0 1-1,1 0 1,-1-1 0,1 1 0,0-1 0,0 1 0,-1-1 0,1 0 0,0 1-1,0-1 1,0 0 0,0 1 0,0-1 0,1 0 0,-1 0 0,0 0 0,1 0-1,-1 0 1,0 0 0,1 0 0,-1-1 0,1 1 0,-1-1 0,1 1-1,0-1 1,-1 1 0,1-1 0,0 0 0,-1 1 0,1-1 0,-1 0 0,4-1-1,-2 1 39,1-1 0,-1 1 0,1-1-1,-1 0 1,1 0 0,-1 0-1,0-1 1,1 1 0,-1-1 0,0 0-1,0 0 1,4-4 0,-2 2-69,1 0 0,-1-1 0,-1 0 1,1 0-1,6-11 0,-6 8-54,-1 0-1,0-1 1,0 1 0,-1-1-1,-1 0 1,1 0 0,-1 0-1,-1-1 1,1 1-1,-2 0 1,1-1 0,-1 1-1,-1 0 1,0-1 0,0 1-1,-1 0 1,-3-12-1,5 9-374,1 1 413,0 11-16,0-1 0,0 0 0,0 0 0,0 0 0,0 1 0,0-1 0,1 0-1,-1 1 1,0-1 0,0 1 0,2-1 0,6-3 56,5-3-20,1 0-1,1 1 1,-1 1 0,1 0 0,0 1 0,0 1-1,0 0 1,0 2 0,22-1 0,-26 2-21,0 1 1,-1 0-1,1 1 1,-1 0 0,1 1-1,-1 0 1,0 1-1,0 0 1,0 1-1,-1 0 1,1 0 0,-1 1-1,16 13 1,-5 1 219,-1 0 0,18 25 0,-22-26 67,1 0 0,0-1 0,29 24 0,-43-40-272,1 0-1,-1 0 1,0 0-1,1 0 1,0-1-1,-1 1 1,1-1-1,0 0 1,-1 0-1,1 0 1,0-1-1,0 1 1,0-1-1,6 0 1,1-2-608,1 0 0,0 0-1,16-6 1,-28 8 581,17-6-1529,-1 0 0,0-1 0,0-1 0,29-19 0,19-12-2067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9:02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50 4064,'-5'-3'818,"-4"-6"3148,10 9-3913,1-2 672,0 0-1,1 0 1,-1 1 0,1-1-1,-1 1 1,1-1-1,0 1 1,0 0 0,3-1-1,3 0 293,0 0 0,15-1-1,73 2-488,-59 2 226,124-6-197,52 1-276,-170 5-191,36 3 86,-63-4-917,-27-4-3398,-6 2-150,-24-2 0,24 4 1876,-5-1-3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09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79 2816,'-1'-3'290,"1"3"-260,0 0 0,0 0-1,0 0 1,1 0 0,-1 0-1,0 0 1,0 0 0,0 0-1,0 0 1,0 0-1,1 0 1,-1 0 0,0 0-1,0 0 1,0 0 0,0 0-1,0 0 1,0 0 0,1 0-1,-1 0 1,0 0 0,0-1-1,0 1 1,0 0-1,0 0 1,0 0 0,0 0-1,0 0 1,1 0 0,-1 0-1,0-1 1,0 1 0,0 0-1,0 0 1,0 0 0,0 0-1,0 0 1,0-1 0,0 1-1,0 0 1,0 0-1,0 0 1,0 0 0,0 0-1,0-1 1,0 1 0,0 0-1,0 0 1,0 0 0,0 0-1,0 0 1,-1 0 0,1-1-1,0 1 1,0 0-1,0 0 1,0 0 0,0 0-1,0 0 1,0 0 0,0 0-1,-1-1 1,1 1 0,0 0-1,0 0 1,0 0 0,0 0-1,-1 0 1,1 1 562,-1 23 129,-1-1-1,-1 1 1,-6 24 0,-24 70 360,30-107-955,-37 126 917,-29 178 0,50-191 162,17-110-747,2-10 796,3-14-946,-1-1-1,1-19 1,-1 14-231,4-22 0,15-48-213,37-96 0,81-257-402,-121 343-17,-16 92 237,0 4 125,1 12 82,1 23 307,-4-32-191,7 69 336,3 0 0,4 0 1,3-1-1,3-1 0,2 0 1,33 66-1,-30-83-142,55 110 524,-73-151-613,0 0-1,1-1 0,1 0 1,0-1-1,15 14 0,-23-23 51,5-21-3301,-6 12 1787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10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3904,'2'2'7649,"15"2"-5054,21 3-2130,15-2-293,43 6-813,-32 2-4469,-32-5 2604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13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2144,'-5'0'5557,"9"14"-3994,-2-5-1362,0 1 0,-1-1 0,0 1 0,0 0 1,-1-1-1,-2 12 0,2 7 71,0 75 1058,-5 197 668,5-228-1569,1-31 454,-2-40-786,-2-6-719,-2-7-1584,9 2 745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13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 2496,'-17'-4'7237,"323"4"477,-152 0-8947,0 0-4509,-136 0 4720,-9 0-1388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15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427 24 1408,'0'-1'151,"0"0"1,0 0-1,0 0 1,0 0-1,0 0 1,1 0 0,-1 0-1,0 0 1,1 0-1,-1 0 1,2-6 2597,-12 3-1091,8 3-1517,-1 1-1,1 0 0,-1-1 0,1 1 0,-1 0 0,1 0 0,0 1 0,-1-1 1,1 0-1,-5 2 0,-26 9 764,29-9-806,-3 1 168,0 0-1,-13 8 0,-7 4 235,-133 67 952,116-58-1277,36-20-155,0 0-1,1 1 1,0 0 0,0 0-1,0 1 1,0 0 0,-7 9-1,11-12-9,1 1 1,-1 0-1,1-1 0,0 1 0,0 0 0,1 1 1,-1-1-1,1 0 0,-1 0 0,2 1 0,-1-1 1,0 0-1,1 1 0,0-1 0,0 1 0,0 5 1,1-3 35,1 1 0,-1-1 0,1 1 0,0-1 1,1 0-1,0 0 0,0 0 0,0-1 0,1 1 1,0-1-1,1 1 0,7 8 0,-10-13 5,1 1 0,-1-1 0,1 1 0,0-1 0,-1 0 0,1 0 0,0-1 0,0 1-1,0 0 1,1-1 0,-1 0 0,0 0 0,0 0 0,1 0 0,-1 0 0,1-1 0,-1 1 0,1-1 0,-1 0-1,1 0 1,-1 0 0,0-1 0,1 1 0,-1-1 0,1 0 0,-1 0 0,0 0 0,1 0 0,2-2 0,5-4 59,0 0 0,-1-1 0,0 0 0,0-1 0,-1 0 0,0 0 0,7-11 1,-3 5-11,6-6-104,0-1 1,-2-1-1,-1-1 1,0-1-1,19-44 1,-34 68-7,8-25-273,-9 25 226,0 0 1,0 0-1,0 0 0,0 0 1,1 0-1,-1 0 0,0 0 1,-1 0-1,1 0 0,0 0 1,0 0-1,0 0 0,-1 0 1,1 0-1,0 0 0,-1 0 1,1 1-1,-1-1 0,1 0 1,-2-1-1,1 2 12,1 0 0,-1 1-1,0-1 1,1 1 0,-1-1 0,1 1 0,-1-1 0,0 1-1,1-1 1,-1 1 0,1 0 0,0-1 0,-1 1 0,0 1 0,-2 6 162,-1 1 0,2 0 0,-1 0 0,1-1 0,1 1 0,-1 1 0,2-1 0,-1 0 0,1 0 0,0 0 0,1 0 0,0 0 0,1 0 0,0 0 1,0 0-1,1 0 0,0-1 0,1 1 0,5 9 0,-3-8 47,0 0 0,2-1 0,-1 1 0,1-2 1,0 1-1,11 8 0,-16-15-310,0 1 0,0-1 0,0 0-1,0-1 1,1 1 0,-1 0 0,1-1 0,-1 0 0,1 0 0,-1 0 0,1 0 0,0 0 0,-1-1 0,1 0-1,0 0 1,-1 0 0,1 0 0,0 0 0,-1-1 0,1 0 0,0 1 0,-1-1 0,6-3 0,5-1-1854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16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65 2816,'-16'0'5397,"32"-3"-1829,-5-1-2732,-2 1 0,19-10 0,0-1-96,-24 13-650,8-5-7,1 1-1,1 1 1,-1 0-1,14-2 1,-23 5-102,0 1 0,-1 0 0,1 0 0,0 0 0,-1 0 1,1 0-1,0 1 0,-1 0 0,5 1 0,-6-1 12,0 0-1,0 0 1,0 0-1,-1 0 1,1 0-1,0 0 1,0 1-1,-1-1 1,1 1-1,0 0 1,-1-1-1,0 1 1,1 0-1,-1 0 1,0 0-1,1 2 1,0 0 0,-1 1 0,0-1-1,0 1 1,0-1 0,0 1 0,-1-1 0,0 1 0,0-1 0,-1 10 0,-9 41 22,9-51-34,-3 7 52,0 1-1,0-1 1,-1 0 0,0 0 0,-1-1 0,0 1-1,-1-1 1,0-1 0,-1 1 0,-9 9-1,6-9 37,1 0 0,-1-1 0,-1 0 0,1-1 0,-2 0 0,1-1 0,-1-1 0,-16 7 0,20-11 77,2-1 220,10 2 711,7-1-768,1-1 0,-1 0 0,11 0 0,-10 0-246,0-1 0,0 2 0,17 3 0,-4 2-72,34 10-584,-51-16-1556,-2 3 549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19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313 9 2720,'2'-8'3665,"-5"15"-2189,-8 7-1006,-13 23 0,16-22-317,-2 3 45,0 1 0,2 0-1,-10 32 1,-12 67 507,18-69-478,-54 188 559,7-27-244,15 3 279,43-203-463,-1-1-1,-5 19 0,6-18 429,6-23 60,12-81-240,5-17-753,28-105-993,2-3 881,-35 159 238,41-94 1,-32 102-497,41-61-1,-63 107 296,-4 5 173,1-1 1,-1 1 0,1 0-1,0 0 1,-1 0-1,1 0 1,0 0 0,0 0-1,0 0 1,0 0 0,0 0-1,0 0 1,0 0-1,0 0 1,0 1 0,0-1-1,2 0 1,-2 1 42,1 1 0,-1 0 0,1 0 1,-1 0-1,0 1 0,1-1 0,-1 0 0,0 0 1,0 1-1,0-1 0,0 1 0,0-1 0,1 3 0,0-2 13,8 18 184,-1 1 0,0-1 0,-1 2 0,8 40 1,-7-31-156,151 469 1634,-152-483-1541,8 24 286,23 83 1,-36-112-384,-1-5 57,-1 1 0,1-1 1,-1 9-1,-1-16-85,0 0 0,0 0 1,0 0-1,0 0 0,0 0 0,0 0 1,0 0-1,0 0 0,0 0 0,0 1 0,0-1 1,0 0-1,1 0 0,-1 0 0,0 0 1,0 0-1,0 0 0,0 0 0,0 0 1,0 0-1,-1 0 0,1 0 0,0 0 1,0 1-1,0-1 0,0 0 0,0 0 1,0 0-1,0 0 0,0 0 0,0 0 1,0 0-1,0 0 0,0 0 0,0 0 0,0 0 1,0 0-1,0 0 0,0 0 0,0 1 1,0-1-1,0 0 0,-1 0 0,1 0 1,0 0-1,0 0 0,0 0 0,0 0 1,0 0-1,0 0 0,0 0 0,0 0 1,0 0-1,0 0 0,0 0 0,0 0 1,-1 0-1,1 0 0,0 0 0,0 0 0,0 0 1,0 0-1,0 0 0,0 0 0,0 0 1,0-1-1,0 1 0,0 0 0,0 0 1,-6-7-1133,-7-17-2559,11 20 2952,-3-6-1025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19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23 2656,'-2'-2'697,"2"2"-620,0 0 1,0 0-1,0 0 1,0-1-1,0 1 1,0 0-1,-1 0 1,1 0-1,0-1 0,0 1 1,0 0-1,0 0 1,0-1-1,0 1 1,0 0-1,0 0 1,0 0-1,0-1 1,0 1-1,0 0 0,0 0 1,1-1-1,-1 1 1,0 0-1,0 0 1,0 0-1,1-1 388,-1 0-388,13-4 2630,25 1-95,-35 4-2621,12-1 632,21-2 263,39 3-1,4 3-644,27 3-2396,-87-5-555,0 2 812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20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97 2400,'0'-1'91,"0"1"1,-1-1-1,1 1 1,0-1-1,-1 1 1,1-1-1,0 0 1,0 1 0,-1-1-1,1 1 1,0-1-1,0 1 1,0-1-1,0 0 1,0 1-1,0-1 1,0 1-1,0-1 1,0 0-1,0 1 1,0-1-1,0 1 1,1-1-1,-1 0 1,0 1-1,0-1 1,1 0-1,14-9 2539,0 0-1769,3-9-156,-12 13-637,1-1-1,10-7 1,-15 12-81,0 0 0,0 1 1,1 0-1,-1-1 0,1 1 0,-1 0 0,1 0 1,-1 1-1,1-1 0,0 0 0,-1 1 0,6-1 0,-7 2 2,0-1 0,1 0-1,-1 1 1,0-1-1,0 0 1,0 1 0,1-1-1,-1 1 1,0 0-1,0-1 1,0 1-1,0 0 1,0 0 0,0 0-1,0 0 1,0 0-1,0 0 1,0 0 0,-1 0-1,1 0 1,0 0-1,-1 0 1,1 0 0,-1 1-1,1-1 1,-1 0-1,0 0 1,1 2 0,1 4 8,-1-1 1,0 0 0,0 1 0,-1 9 0,0-8 51,-1 0 0,0-1 0,0 1 1,-1 0-1,0-1 0,-1 1 0,0-1 0,-5 12 0,-6 5 223,-17 24 1,20-32-156,4-6 27,-1-1-1,-13 14 1,-2 1 305,18-16-81,6-4 184,12-2 606,2-2-719,10 4-131,-1-2-1,30 0 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20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620 1 4480,'1'-1'2025,"-1"4"-1322,-2 9-109,-15 22 26,-2-1-1,-1 0 1,-1-1-1,-2-1 0,-1-2 1,-48 47-1,-93 54 197,130-104-651,2 1-1,0 2 1,2 1 0,2 1-1,0 2 1,-26 40-1,43-55-3086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9:02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7 4992,'-10'2'4702,"18"4"-3468,-2-3-597,0 0 1,0-1-1,0 1 1,0-2-1,0 1 1,1-1 0,-1 1-1,0-2 1,10 1-1,8-1 224,29-4 0,-22 1-580,41-6-44,18-1-485,22 4-6189,-80 6 3947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21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21 3808,'0'-4'1832,"0"4"-1792,1 0 0,-1 0 0,0 0 0,0 0 0,0 0-1,-1-1-25,12 2 3963,20-8-2780,-22 4-1120,0 1-1,16-2 0,27 6 233,-48-1-322,0-1 1,0 1-1,1 0 1,-1 0-1,0 0 1,0 1-1,0-1 0,0 1 1,-1 0-1,1 0 1,0 0-1,-1 1 1,6 4-1,-9-7 23,1 0-1,-1 1 1,0-1-1,1 1 1,-1 0 0,1-1-1,-1 1 1,0-1-1,1 1 1,-1 0 0,0-1-1,0 1 1,0-1-1,1 1 1,-1 0 0,0-1-1,0 1 1,0 0-1,0-1 1,0 1 0,0 0-1,0 0 1,0-1-1,-1 1 1,1-1 0,0 1-1,0 0 1,0-1-1,-1 1 1,1 0 0,0-1-1,-1 1 1,1-1-1,0 1 1,-1-1 0,0 1-1,-21 20 459,14-14-507,2 0 36,-1 0 55,1 0 0,-1-1-1,0 1 1,-15 9 0,-85 54 636,107-69-680,0-1 0,-1 0 0,1 0-1,0 1 1,0-1 0,-1 0 0,1 0 0,0 1 0,0-1 0,-1 0 0,1 1 0,0-1-1,0 0 1,0 1 0,0-1 0,0 1 0,0-1 0,-1 0 0,1 1 0,0-1 0,0 0-1,0 1 1,0-1 0,0 1 0,0-1 0,0 0 0,1 1 0,-1-1 0,0 1 0,0-1-1,0 0 1,0 1 0,0-1 0,1 0 0,-1 1 0,0-1 0,0 0 0,0 1 0,1-1-1,-1 0 1,0 0 0,1 1 0,-1-1 0,0 0 0,1 1 0,21 16-13,-11-9-86,-2 1 225,-1 0 1,1 0 0,-2 1-1,1 0 1,-2 0 0,1 1-1,-1 0 1,-1 0 0,0 1-1,0-1 1,3 17 0,-7-24-38,-1-1 1,1 1 0,-1 0 0,0 0 0,0-1-1,0 1 1,-1 0 0,1 0 0,-1-1-1,0 1 1,0 0 0,0-1 0,0 1 0,-1-1-1,1 0 1,-1 1 0,0-1 0,0 0 0,0 0-1,-1 0 1,1 0 0,-1 0 0,-4 3 0,4-3-75,0-1 1,0 1 0,-1-1 0,1 0 0,0 0 0,-1 0 0,1-1-1,-1 1 1,0-1 0,1 0 0,-1 0 0,0 0 0,0-1 0,0 1 0,0-1-1,0 0 1,1 0 0,-1 0 0,0-1 0,0 1 0,0-1 0,-4-1-1,-10-5-892,4 6 219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24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92 1728,'0'0'24,"-1"-1"0,1 1 0,0 0 0,0 0 0,-1 0-1,1-1 1,0 1 0,0 0 0,0 0 0,-1-1 0,1 1 0,0 0 0,0 0 0,0-1 0,0 1 0,0 0 0,0-1 0,0 1-1,0 0 1,0 0 0,0-1 0,0 1 0,0 0 0,0-1 0,0 1 0,0 0 0,0-1 0,0 1 0,0 0 0,0 0 0,0-1 0,0 1-1,0 0 1,0 0 0,1-1 0,-1 1 0,0 0 0,0 0 0,0-1 0,1 1 0,11-12 805,-5 5 1,22-37 3570,-22 36-3514,-6 8-739,-1-1 0,1 0 0,-1 1 0,1-1 0,0 1 0,-1-1 0,0 0 0,1 1 0,-1-1 0,1 0 0,-1 1 0,0-1 0,1-1 0,-10 46 541,-8 52-203,-29 145 1190,1-5-715,39-178-775,-5 35 206,10-85-245,0 0-263,-2-15-2526,2-5-135,3 0 874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25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4160,'1'1'9479,"11"0"-6244,16 0-3645,375-12 2217,-198 24-1770,-111-6 17,-63-7-561,-19 0-2554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27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603 32 1984,'-8'-7'4288,"7"5"-3930,-8-8 734,4 8-934,-1 0-1,1 0 0,-1 0 0,1 1 0,-1 0 0,0 0 0,0 0 0,1 1 1,-1 0-1,0 0 0,0 0 0,-10 3 0,-20 3-24,1 1 1,0 1-1,1 3 0,0 0 1,0 2-1,1 2 0,1 1 1,1 1-1,0 2 0,-32 25 1,51-34-150,0 0 0,1 1 1,0 0-1,1 0 0,-17 23 0,24-29 48,1 0 0,-1 0-1,1 0 1,0 1 0,0-1-1,1 1 1,-1-1 0,1 1-1,0-1 1,1 1 0,-1-1-1,1 1 1,0 0-1,1-1 1,0 1 0,-1 0-1,2-1 1,-1 1 0,2 5-1,-1-8 25,-1 1 0,1 0 0,0-1 0,0 0 0,0 1 0,0-1 0,1 0 0,-1 0-1,1 0 1,0 0 0,-1-1 0,1 1 0,1-1 0,-1 0 0,0 1 0,0-1 0,1-1 0,0 1 0,-1-1-1,1 1 1,0-1 0,-1 0 0,1 0 0,0-1 0,0 1 0,0-1 0,0 0 0,6 0 0,7-3 132,0 0 0,0-1 1,0-1-1,-1-1 1,26-12-1,-11 3-32,-1-2-1,0-1 1,-2-2-1,0-1 1,39-37 0,-60 50-246,0 1 1,0-1 0,0 0 0,-1 0-1,-1 0 1,1-1 0,-1 0 0,-1 0 0,0 0-1,6-19 1,-9 22-384,-3 6 179,-6 12 102,-8 19 357,14-24-105,-1-1 1,1 1 0,1-1-1,-1 1 1,1-1 0,0 1-1,0 0 1,1 0 0,0 0-1,0-1 1,1 1 0,0 0-1,0 0 1,0-1 0,3 9-1,3 4 94,1 10 47,2-1-1,1 0 0,29 52 0,-24-59 273,-16-21-704,1 1 0,0 0 0,-1 0 0,1-1 0,-1 1 0,1 0 1,0-1-1,0 1 0,-1-1 0,1 1 0,0-1 0,0 1 0,0-1 0,-1 0 1,3 1-1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28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69 3808,'0'0'1227,"-13"-4"2602,14 2-3661,0 0 0,-1 0 1,1 0-1,0 0 1,0 1-1,0-1 0,0 0 1,0 1-1,0-1 0,1 1 1,-1-1-1,0 1 0,1 0 1,-1-1-1,1 1 1,-1 0-1,1 0 0,0 0 1,2-1-1,4-2-82,0 0 0,1 0 0,10-3 1,-5 3 62,1 0 0,21-2 0,-30 6-171,0-1 1,0 1 0,0 1 0,0-1-1,1 1 1,-2 0 0,1 0 0,0 1 0,7 2-1,-12-3 26,0 0 0,0-1-1,1 1 1,-1 0 0,0 0-1,0 0 1,0 0 0,-1 0-1,1 0 1,0 0-1,0 0 1,0 0 0,-1 0-1,1 0 1,0 0 0,-1 0-1,0 1 1,1-1 0,-1 0-1,1 1 1,-1-1 0,0 0-1,0 0 1,0 1 0,0-1-1,0 0 1,0 1 0,0-1-1,0 0 1,-1 3 0,0 1 62,0-1 1,-1 1-1,1 0 1,-1 0-1,0-1 1,0 1-1,-4 5 1,-5 4 109,-1-1 0,0 0 0,-22 18 1,1 0-40,26-24-134,-1 0 87,0 1 0,1 0 1,0 1-1,0 0 0,-7 12 0,14-20-84,0-1-1,0 1 1,0-1-1,-1 1 1,1-1-1,0 1 1,0-1-1,0 1 1,0-1-1,0 1 1,0-1-1,0 1 1,0-1-1,1 1 1,-1-1-1,0 0 1,0 1-1,0-1 1,0 1-1,1-1 1,-1 1-1,0-1 1,0 1-1,1-1 1,-1 0-1,1 1 1,15 11 73,24 5-110,-37-15 10,18 5 124,-1 1 0,-1 1-1,35 21 1,-53-29-67,0-1 0,0 1 0,0-1 0,0 1 0,-1 0 0,1-1 0,0 1 0,0 0 0,0 0 0,-1-1 0,1 1 0,0 0 0,-1 0-1,1 0 1,-1 0 0,1 0 0,-1 0 0,1 0 0,-1 0 0,0 0 0,0 0 0,1 0 0,-1 0 0,0 0 0,0 0 0,0 0 0,0 1 0,0-1 0,0 0 0,0 0 0,-1 0 0,1 0 0,0 0 0,-1 0 0,1 0 0,-1 0 0,1 0 0,-1 0 0,1 0 0,-1 0 0,1 0 0,-1-1 0,0 1 0,0 0 0,1 0 0,-1-1 0,0 1 0,0 0 0,0-1 0,-1 2-1,-4 1 92,1 0 0,-1 0 0,0 0 0,0 0-1,0-1 1,0 0 0,-8 1 0,2 0 114,0-1 1,-24 0-1,28-1-275,-1-1 0,1-1 0,-1 0 0,1 0 0,0 0 0,-1-1 0,1-1 0,0 1 0,0-1 0,0 0 0,1-1-1,-13-8 1,1 0-4445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46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1 2144,'-4'11'9246,"4"-10"-8967,-6 23 743,5-17-786,-1-1 0,0 1 0,0 0 0,-4 7 1,-7 13 456,-13 42 0,7-18-271,13-33-194,-3 6 64,-1 0 1,-1 0-1,-1-1 1,-21 31-1,32-52-265,-13 15 169,2 1-1,-1 0 1,2 1-1,1 0 1,-8 21-1,2 4-31,2 0 0,2 2 0,-10 77 0,21-109-97,0-1 0,1 1 1,1 0-1,0-1 0,1 1 0,1-1 0,0 1 0,8 21 1,-4-19-5,0 0 0,2 0-1,-1-1 1,2 0 0,0-1 0,14 16 0,37 39 428,-40-42-187,-19-25-603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49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0 2496,'-4'2'4277,"1"4"-3727,0 0-1,1 0 1,-2 8 0,-4 11 307,-3-3 212,-20 35 1,-10 18 119,18-25-661,-61 141 939,-23 55-161,103-235-1167,-1-1-1,-11 19 1,54-117 528,6-26-619,-8 20 64,-2 11-235,51-117-133,-42 98 69,-41 97 106,1 0-1,-1 0 1,1 0-1,7-8 1,-2 0-242,-7 13 329,-1 0 1,0-1-1,0 1 1,1 0-1,-1 0 1,0 0 0,0 0-1,1 0 1,-1 0-1,0 0 1,1 0-1,-1 0 1,0 0-1,0 0 1,1 0-1,-1 0 1,0 0-1,1 0 1,-1 0-1,0 0 1,0 0-1,1 0 1,-1 0-1,0 0 1,0 1-1,1-1 1,-1 0 0,0 0-1,0 0 1,1 0-1,-1 1 1,0-1-1,0 0 1,0 0-1,0 1 1,1-1-1,-1 0 1,0 0-1,0 1 1,0-1-1,0 1 1,9 10 316,5 17 69,-2 1-1,-1 0 1,15 61-1,-23-81-325,19 108 732,-11-53-716,1 2-24,19 85 119,-7-45 409,-22-103-2045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49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51 2912,'0'-3'402,"1"0"0,-1 1 0,1-1 0,-1 0 0,1 0-1,0 1 1,0-1 0,0 1 0,1-1 0,1-2 0,-2 3-68,0 1 1,-1 0-1,1-1 0,0 1 0,0 0 0,0 0 1,1 0-1,-1 0 0,0 0 0,0 0 0,0 0 1,1 1-1,-1-1 0,0 0 0,1 1 1,-1-1-1,1 1 0,-1-1 0,1 1 0,1-1 1,-1 2-239,0-1 1,0 1-1,0 0 0,-1-1 1,1 1-1,0 0 1,0 0-1,-1 0 1,4 3-1,2 1-58,5 2-62,-1 1 0,0-1 0,0 2 0,-1 0 0,11 11 0,-11-8-434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50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487 18 3136,'18'-18'1776,"-19"25"-889,1 0 0,-1-1 0,0 1 0,0-1 0,-4 9 0,-2 8 185,-2 1-1,-22 39 1,-37 43 956,-95 156 718,21-32-2127,131-214-779,-30 48 575,19-21-3134,21-38 1231,20-5-4570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51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9 159 2656,'-8'-12'4517,"11"3"-2816,2 4-1396,-1 0-1,1 0 0,-1 0 1,1 1-1,1 0 0,-1 0 1,6-3-1,46-23 680,-34 19-936,-4 1 144,1 1 0,1 1 0,0 1 0,0 1 0,0 0 0,1 2 0,-1 0 0,1 2 0,0 0 0,37 3 0,-57-1-173,0 0 0,0 0 0,0 0 0,0 1 0,0-1 0,0 1 0,0-1 0,-1 1 1,1 0-1,0 0 0,0 0 0,-1 0 0,1 0 0,-1 0 0,1 0 0,-1 1 0,1-1 0,-1 0 0,0 1 0,1-1 0,-1 1 0,0-1 0,0 1 1,0 0-1,0 0 0,0-1 0,-1 1 0,1 0 0,-1 0 0,1 0 0,-1 0 0,1 3 0,-2 5 102,0 0-1,0-1 1,-1 1-1,-1-1 0,1 1 1,-2-1-1,1 0 1,-6 10-1,-42 70 262,32-59-194,-82 120 619,85-129-576,-2 0 0,-1-2 0,0 0 0,-38 27 0,-16 6-18,62-41-144,11-10-64,-1-1 0,1 1 1,0-1-1,-1 1 1,1 0-1,-1-1 0,1 1 1,-1-1-1,1 1 0,-1-1 1,1 0-1,-1 1 1,0-1-1,1 0 0,-1 1 1,1-1-1,-1 0 0,0 0 1,1 1-1,-1-1 1,0 0-1,1 0 0,-2 0 1,7-1 208,1 0 1,-1-1-1,1 1 1,6-4-1,17-5-28,-20 8-153,21-6 73,0 2 1,45-3-1,-64 9-298,125-1 796,-117 2-1283,0 1 0,0 0-1,0 2 1,0 0 0,20 8-1,-26-7-1207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9:03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162 139 4224,'-1'-4'1816,"-2"11"-1282,-1 14 476,3 20 584,-3-1 1,-15 77 0,-34 79 443,21-85-967,30-102-969,-37 119 1353,35-118-896,6-16 381,6-20-199,43-119-364,15-45-359,-44 112-176,-3 7-91,49-117 0,-23 93 25,-45 94 208,0-1-1,1 1 1,0 0 0,-1 0 0,1 0 0,0 0 0,0 0 0,-1 1-1,1-1 1,0 0 0,0 0 0,1-1 0,-1 2 14,-1 0 0,0 0-1,0 0 1,1 0 0,-1 0 0,0 0 0,0 0 0,1 0 0,-1 0 0,0 0 0,0 0 0,1 0-1,-1 0 1,0 0 0,0 1 0,1-1 0,-1 0 0,0 0 0,0 0 0,1 0 0,-1 0 0,0 0 0,0 1-1,0-1 1,1 0 0,-1 0 0,0 0 0,0 1 0,0-1 0,0 0 0,0 0 0,1 1 0,-1-1 0,0 0-1,1 4 3,0-1-1,0 1 1,0 0-1,0-1 1,-1 1-1,1 0 0,-1 6 1,-12 225-34,1-50 375,16-2-30,-4-172-204,0-1-1,4 12 0,-5-20-67,1 0 0,-1 0 0,1-1 0,-1 1 0,1 0 1,-1-1-1,1 1 0,0-1 0,0 1 0,0 0 0,0-1 0,0 0 0,0 1 0,1-1 0,-1 0 0,0 0 1,1 1-1,-1-1 0,0 0 0,1 0 0,1 0 0,1-1 31,-1 0-1,0-1 1,1 0 0,-1 1 0,0-1-1,1 0 1,-1-1 0,0 1-1,0-1 1,0 1 0,0-1 0,0 0-1,4-3 1,12-10 9,-1-1-1,0-1 1,-1 0-1,-1-1 1,0-1 0,-2 0-1,21-37 1,69-160-196,-65 128 32,-19 43 13,-5 9-231,2 2 0,39-63-1,-48 90-179,-4 10 181,-1 16 4,-3-15 245,3 55 202,-8 81-1,2-92 25,-10 128 416,-2 112 619,15-282-1199,0 13-59,3 26 0,-3-44-46,0-1-1,0 0 1,0 1-1,0-1 1,0 0 0,0 1-1,0-1 1,0 0-1,0 1 1,0-1-1,0 1 1,0-1-1,0 0 1,0 1-1,0-1 1,1 0-1,-1 0 1,0 1-1,0-1 1,0 0 0,1 1-1,-1-1 1,0 0-1,0 0 1,1 1-1,-1-1 1,0 0-1,1 0 1,-1 0-1,0 0 1,1 1-1,-1-1 1,0 0 0,1 0-1,-1 0 1,0 0-1,1 0 1,-1 0-1,0 0 1,1 0-1,-1 0 1,0 0-1,1 0 1,-1 0-1,0 0 1,1 0-1,15-12-4475,-7 4 2868,61-42-6552,-48 41 6971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53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51 1472,'-4'-1'11783,"13"0"-9932,15-2-2403,142-33 1241,-130 31-529,0 2 0,62 2-1,-85 2 17,0 0-1,16 5 0,-24-5-102,-1 0 0,0 0 0,0 1-1,1 0 1,-1 0 0,0 0-1,0 0 1,-1 1 0,7 4-1,-8-6 83,2 8-64,-9-8-1541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55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28 1728,'-10'4'1707,"8"-4"-1257,0 0 0,0 0 0,0 0 0,0 0 0,0 0 0,0 0 0,-18 9 8203,26-8-7751,8 0-989,29-6 1204,56-1 0,-85 5-935,0 0-1,23-6 0,7-1-69,-5 2 142,-22 3-162,31-1 0,-6 4-263,-4-1 35,57 6 0,-69-3 342,-23-3-195,1 1 0,-1 0 0,1 1 0,0-1-1,-1 0 1,1 1 0,-1 0 0,1 0 0,-1 0 0,5 2-1,-7-2 33,1 0 32,5 1-33,-5-1-31,-13 3 218,10-3-230,-1 0-1,1 0 0,-1 0 1,1-1-1,-1 1 0,0 0 1,1-1-1,-1 1 0,0-1 1,-1 1-1,-15 4-81,-60 32 45,34-17 21,1 2-1,-62 41 0,68-34-11,2 2 0,1 1 0,1 2 0,2 1 0,1 2 0,2 0 0,2 2 0,-23 45 0,-6 1-182,21-36 182,29-42 116,-1 0 0,1-1-1,-10 9 1,-11 13-141,24-26 59,1 0 0,-1 0 0,0 0 0,0-1 0,1 1 0,-1 0 0,-1-1 0,1 1 0,0-1 0,0 0 0,-4 2 0,5-2-6,-12 8-38,12-9 43,1 1 0,-1 0 0,0 0 1,0-1-1,0 1 0,0 0 0,0-1 1,0 1-1,0-1 0,-1 1 1,1-1-1,0 0 0,0 0 0,0 1 1,0-1-1,0 0 0,-3 0 443,9 0-452,-1-1 0,0 0 0,0 0-1,0 0 1,1-1 0,-1 1 0,5-4 0,15-4 121,49-14 322,-25 6-424,2 3 0,80-13 0,-117 26 21,6-2-49,0 1-1,0 1 1,-1 1-1,27 3 0,-33-2 96,1 2 0,-1-1-1,0 2 1,0-1 0,0 2-1,0 0 1,11 6 0,-19-9-45,0 0 1,0-1 0,-1 1-1,1-1 1,0 0-1,0 0 1,6 0 0,2 1 43,-11-2 141,4 1-1015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55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 2720,'0'0'17,"0"0"1,0 0 0,0 0-1,-1 0 1,1 0-1,0 0 1,0 0-1,0 0 1,0 0 0,0 0-1,0 0 1,0 0-1,0 0 1,-1 0-1,1-1 1,0 1 0,0 0-1,0 0 1,0 0-1,0 0 1,0 0-1,0 0 1,0 0-1,0 0 1,0-1 0,0 1-1,0 0 1,0 0-1,0 0 1,0 0-1,0 0 1,0 0 0,0-1-1,0 1 1,0 0-1,0 0 1,0 0-1,0 0 1,0 0 0,0 0-1,0 0 1,0-1-1,0 1 1,0 0-1,0 0 1,0 0 0,0 0-1,0 0 1,0 0-1,0 0 1,0 0-1,0-1 1,1 1-1,-1 0 1,0 0 0,0 0-1,0 0 1,0 0-1,0 0 1,0 0-1,0 0 1,0 0 0,1 0-1,8 0 291,-4 0 884,4 1 904,-5 0-1765,-1 1 0,1 0 1,-1 0-1,1 0 1,-1 0-1,0 0 0,0 1 1,1-1-1,-2 1 0,1 0 1,0 0-1,-1 0 0,3 4 1,5 8 530,12 28 1,-10-20-427,10 20 7,97 195 2425,-113-225-2696,-2 0 1,0 0-1,0 0 0,-1 0 0,2 22 0,-4-11 35,-1 0 0,-3 31 0,-7 76 274,-4 43 4,8-126-72,-21 76 0,21-106-333,0 1 0,-2-1 0,0-1 0,-1 0 0,-1 0 0,0-1 0,-2 0 0,0 0 0,-16 15 0,25-27-63,0-1 1,-1-1 0,1 1-1,-1 0 1,0-1 0,0 0-1,0 0 1,0 0 0,0 0-1,0-1 1,-1 1 0,-5 0 0,6-1-495,0-1 0,1 0 1,-1 0-1,0 0 1,-5-1-1,8 1 317,1 0-1,-1 0 0,1 0 1,-1 0-1,1 0 0,-1 0 1,1 0-1,-1 0 0,1-1 1,-1 1-1,1 0 0,0 0 1,-1 0-1,1-1 0,-1 1 1,1 0-1,-1 0 0,1-1 1,-2-2-1126,1 3 1125,1 0 1,0-1-1,0 1 0,0-1 1,-1 1-1,1-1 0,0 1 1,0-1-1,0 1 0,0-1 1,0 1-1,0-1 0,0 1 1,0-1-1,0 1 0,0-1 1,0 1-1,1-1 0,-1 1 1,0 0-1,0-1 0,0 1 1,1-2-1,1-2-932,1 1 1,0-1-1,0 0 0,5-5 1,-6 7 995,25-29-3140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57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55 1728,'28'-28'7296,"-24"25"-6944,0 1 0,0-1 0,1 1 1,-1 0-1,1 1 0,-1-1 0,1 1 0,0-1 1,-1 1-1,1 1 0,6-1 0,-4 0-173,15-2 6,0 1 0,0 1 0,-1 2-1,1 0 1,34 6 0,-55-7-156,0 1 0,1-1-1,-1 0 1,0 1 0,0-1 0,0 1-1,0-1 1,0 1 0,0-1 0,0 1 0,0 0-1,0-1 1,0 1 0,0 0 0,-1 0-1,1 0 1,0 0 0,0-1 0,-1 1-1,1 0 1,0 2 0,0 0 6,0-1-1,0 1 1,-1-1 0,0 1-1,1-1 1,-1 1 0,0-1 0,0 1-1,-1 4 1,-1 3 44,0-1 0,-1 1 1,0-1-1,-6 13 0,-1-1 43,-2 0 0,0 0-1,-2-1 1,-31 36 0,18-28 70,-1-1-1,-41 30 1,43-37 5,-34 24 257,43-31 346,23-16-639,0 1 0,0 1 0,0-1 0,0 1 1,11-1-1,1 0 88,-2 0-177,1 0 0,0 1 0,0 1 0,0 1 0,-1 1 0,28 5 0,-9 2-963,-1 1-1,37 16 0,-67-24 115,0 0 0,0 0 0,0 0 0,0 1 0,-1 0-1,7 4 1,4 7-1521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7:59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0 143 1664,'10'-5'867,"-8"5"-698,-1 0-1,1-1 1,-1 1-1,1-1 0,-1 0 1,0 1-1,1-1 1,-1 0-1,0 0 0,2-1 1,-1 1 194,1 0 0,-1 0 1,0 0-1,1 1 0,-1-1 1,1 1-1,-1 0 0,1-1 0,-1 1 1,1 0-1,4 1 0,-2-1-77,252 0 4653,-250 1-4868,0 0 1,0 0 0,0 1 0,0 0 0,0 0 0,9 4 0,-5-2 18,0 0 0,14 3 0,3-4-20,0-1 0,0-2 0,48-4 0,-48 2-57,5-1 43,1 2 0,0 1 0,53 8 0,-48-1 111,0-2 0,0-1-1,71-3 1,30-20-102,-48 5 153,-76 12-83,200-21 55,-125 20-290,-30 2 294,94-16 0,12-13 115,-113 22-197,109 1 1,-101 7-76,69-10 0,-35-2 35,126 2 0,-71 4 73,-57 2 19,-78 3-151,119 0-5,121 6-2,0-1 253,9 0-150,-80-1-185,-21-1 237,0 13-25,-99-7 196,123-1 0,45-29 425,119-11-709,-261 36-2037,-110 9-5123,16-11 6459,-27 12-3560,-3 3 1413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01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455 5 3392,'-2'-4'2530,"3"12"748,-2-3-2855,-1 1 0,0 0 1,0-1-1,0 1 1,-1-1-1,0 0 0,0 0 1,-5 7-1,-6 4 124,-17 16-1,-8 10 332,-56 93 800,63-87-1426,-29 54 157,35-58-300,-31 42 67,18-28 0,31-47-2,1 2 0,-7 16 0,14-29-163,0 0 0,0 0-1,0 0 1,0 1-1,0-1 1,0 0-1,0 0 1,0 0-1,0 0 1,0 0-1,0 0 1,-1 0-1,1 0 1,0 0-1,0 0 1,0 0 0,0 0-1,0 0 1,0 0-1,0 0 1,0 0-1,0 0 1,0 0-1,0 0 1,-1 0-1,1 0 1,0 0-1,0 0 1,0 0-1,0 0 1,0 0-1,0 0 1,0 0 0,0 0-1,0 0 1,0 0-1,0 0 1,-1 0-1,1 0 1,0 0-1,0 0 1,0 0-1,0 0 1,0 0-1,0 0 1,0 0-1,0 0 1,0 0 0,0 0-1,0 0 1,0-1-1,-1 1-1,1 0-1,0-1 1,0 1-1,0-1 0,0 1 1,0 0-1,-1-1 1,1 1-1,0-1 1,0 1-1,0 0 1,0-1-1,0 1 1,0-1-1,1 1 0,-1-1 1,0 1-1,0 0 1,0-1-1,0 0 1,11-24 10,0-1 0,25-37 0,1-4-50,-21 36-29,29-55 126,-22 49-103,1 1 1,2 2 0,1 0 0,58-53-1,-31 42 129,14-14 291,-53 47-106,-14 11-267,-1 1 4,0-1 1,1 1 0,-1-1 0,0 1 0,0 0 0,1-1 0,-1 1 0,0-1 0,1 1 0,-1-1 0,1 1-1,-1 0 1,1-1 0,-1 1 0,1 0 0,-1 0 0,1-1 0,-1 1 0,1 0 0,-1 0 0,1 0 0,-1-1-1,1 1 1,-1 0 0,1 0 0,-1 0 0,2 0 0,-2 1 198,1-2-211,-1 1-1,0 0 0,0-1 0,0 1 0,0-1 0,0 1 0,1 0 0,-1-1 1,0 1-1,0 0 0,1-1 0,-1 1 0,0 0 0,0 0 0,1-1 1,-1 1-1,0 0 0,1 0 0,-1-1 0,0 1 0,1 0 0,-1 0 1,1 0-1,-1 0 0,0-1 0,1 1 0,-1 0 0,1 0 0,-1 0 0,0 0 1,1 0-1,-1 0 0,1 0 0,-1 0 0,0 0 0,1 0 0,-1 0 1,1 1-1,-1-1 0,0 0 0,1 0 0,-1 0 0,0 0 0,1 1 1,-1-1-1,1 0 0,-1 0 0,0 1 0,0-1 0,1 0 0,-1 1 0,0-1 1,0 0-1,1 1 0,-1-1 0,0 0 0,0 1 0,0-1 0,1 0 1,-1 1-1,15 59-332,1-16 365,-2 1 0,10 54 1,-13-48 7,24 66 0,-22-83 8,1-1 0,2 0 0,1-2 0,35 50 0,-41-67 168,-8-8-182,1-1 0,0 0 1,6 6-1,-8-10 268,-2 0-303,0 0 1,1-1-1,-1 1 1,0 0-1,0-1 0,1 1 1,-1-1-1,0 1 0,0 0 1,1-1-1,-1 1 0,1-1 1,-1 1-1,1-1 1,-1 1-1,1-1 0,-1 0 1,1 1-1,-1-1 0,1 1 1,-1-1-1,1 0 1,0 0-1,-1 1 0,1-1 1,-1 0-1,2 0 0,2 3 153,-3-3-117,-1-1-310,0 0-1,0 0 1,0 0-1,0 0 1,0 0-1,-1 0 0,1 0 1,0 0-1,0 0 1,-1 1-1,1-1 1,0 0-1,-1 0 1,1 0-1,-1 0 1,1 0-1,-1 1 0,0-1 1,0-1-1,-14-14-3363,3 6 650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02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0 1312,'-1'1'102,"1"-1"0,-1 0-1,0 0 1,1 0 0,-1 0 0,1 1 0,-1-1 0,1 0-1,-1 0 1,1 1 0,-1-1 0,1 1 0,-1-1-1,1 0 1,-1 1 0,1-1 0,-1 1 0,1-1 0,0 1-1,-1-1 1,1 1 0,0-1 0,0 1 0,-1-1 0,1 1-1,0 1 1,0-1 251,1 1 0,-1-1 0,1 1-1,-1-1 1,1 1 0,0-1 0,0 0-1,0 1 1,1 1 0,2 2-177,-2-3 298,0 0-1,0 0 1,0 0 0,1 0-1,-1 0 1,1 0 0,-1-1-1,1 1 1,2 0 0,12 9 1962,-16-11-2094,0 1-274,0 0 0,0 0 1,0 0-1,0 0 0,0 0 1,0 0-1,0-1 0,0 1 1,1 0-1,1 0 1,19 14 928,-20-15-859,14 1-61,0 1-1,17 3 1,-16-1-40,0-2 0,20 1 1,2-2 292,-1-3 1,0-1 0,1-2-1,54-14 1,-90 18-323,0 1 0,0-1 0,0 1-1,1 0 1,-1 0 0,3 0 0,-3 1-554,-35 3-10013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07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 2400,'0'5'16261,"9"102"-14293,-9 315 117,-4-365-2165,4-57 31,0 0-1,0 0 1,0 1-1,-1-1 1,1 0-1,0 0 1,0 0-1,0 0 1,0 0 0,-1 1-1,1-1 1,0 0-1,0 0 1,0 0-1,-1 0 1,1 0 0,0 0-1,0 0 1,0 0-1,-1 0 1,1 0-1,0 0 1,0 0-1,0 0 1,-1 0 0,1 0-1,0 0 1,0 0-1,0 0 1,-1 0-1,1 0 1,0 0 0,0 0-1,0 0 1,-1 0-1,1-1 1,0 1-1,0 0 1,-8-3-1975,6 1 1384,1 0 1,0 1-1,0-1 0,0 0 1,0 0-1,0 0 0,1 0 0,-1 0 1,1 0-1,-1 0 0,1 0 1,-1 0-1,1 0 0,0 0 0,0 0 1,0-3-1,1 3 202,-1 0 0,0 0 1,1 0-1,-1 0 0,1 0 0,-1 0 1,1 0-1,0 0 0,1-3 0,7-4-1551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07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2080,'5'-6'13714,"-4"6"-13622,-1-1 0,0 1-1,0-1 1,1 1 0,-1 0-1,0-1 1,0 1 0,1 0 0,-1-1-1,0 1 1,1 0 0,-1-1-1,1 1 1,-1 0 0,0 0-1,1-1 1,-1 1 0,1 0 0,-1 0-1,1 0 1,-1 0 0,1 0-1,13-4 251,409 21 1892,-304-9-2020,-53-3-319,-31-2-372,1-1 0,50-3 0,-85 1 229,0 0 0,0 0 0,0 0 0,0 0 0,0-1 1,1 1-1,-1 0 0,0 0 0,0-1 0,-1 1 0,1-1 0,0 1 1,0-1-1,0 1 0,1-1 0,-7-28-10975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13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46 2400,'1'-1'88,"-1"1"0,0 0 1,1-1-1,-1 1 0,1 0 1,-1-1-1,1 1 0,-1 0 0,1 0 1,-1-1-1,1 1 0,0 0 0,-1 0 1,1 0-1,-1 0 0,1 0 1,-1 0-1,1 0 0,0 0 0,-1 0 1,2 0-1,18 0 1365,-15 0-1136,-4 0-108,0 0 0,-1 0 0,1 0 1,0 0-1,0-1 0,-1 1 0,1 0 0,0 0 0,-1 1 1,1-1-1,0 0 0,-1 0 0,1 0 0,0 0 0,-1 1 1,1-1-1,0 0 0,-1 0 0,1 1 0,0-1 0,-1 1 1,1-1-1,-1 0 0,1 1 0,0 0 0,-1 1 36,0-1 0,-1 1 0,1-1 0,-1 1 0,1-1 0,-1 1 0,0-1 0,1 1 0,-1-1 0,-2 3 0,2-3-501,-4 9 517,0 1 0,1-1 0,-5 17 0,-1 4 28,-6 11 40,3-1 0,1 2 0,2 0 0,2 0 0,-2 47-1,9-82-284,1-1 0,0 0 0,1 0 0,0 1 0,0-1-1,0 0 1,1 0 0,0 0 0,0 0 0,7 12-1,-6-14 14,0 0 1,0-1-1,0 1 0,1-1 0,0 0 0,0 0 0,0-1 0,0 1 0,1-1 1,-1 0-1,1 0 0,0 0 0,0 0 0,9 3 0,-2-3 14,0-1-1,-1 0 1,1 0-1,0-1 1,0 0-1,0-1 1,0-1 0,0 0-1,-1 0 1,1-1-1,0-1 1,12-4-1,-19 5-32,-1 0-1,0 0 0,0-1 0,0 1 0,0-1 1,0 0-1,-1 0 0,1 0 0,-1-1 0,6-7 1,-3 3 9,0-1 0,0-1 0,8-17 0,-9 12-3,0 1 0,-1-1 1,0 0-1,-1 0 0,1-22 1,-4-78 46,-1 53-48,1 41-81,-1 1 0,0-1-1,-2 1 1,0 0 0,-1 0 0,-13-36 0,15 52 16,1 1 0,-1-1 0,-1 1 0,1 0 0,0 0 0,-1 0 0,0 0 0,1 0 0,-6-4 0,6 6-6,1 0 0,0 0 0,0 0 0,-1 1 0,1-1 0,0 0 0,-1 0 0,1 1 0,-1-1 0,1 1 0,-1-1 0,0 1 0,1 0 0,-1 0 0,1-1 0,-1 1 0,0 0 0,1 0 0,-1 1 0,1-1 0,-1 0 0,1 0 0,-1 1 0,1-1 0,-1 1 0,-2 1 0,0 1-260,-1 0 0,1 0 0,-1 1 0,1 0 0,0 0 0,1 0 0,-1 0 0,1 1-1,0-1 1,0 1 0,0 0 0,0 0 0,1 0 0,0 0 0,0 1 0,-2 8 0,3-6-499,0 0 1,0-1-1,1 1 1,0 0-1,1 0 1,0-1-1,0 1 1,0-1-1,1 1 1,0-1-1,6 14 1,9 12-2073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9:04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2080,'-1'38'1645,"5"113"3906,-2-127-4643,1 0 1,1 0-1,1 0 1,9 25-1,-10-39-569,1 1 0,0-1 0,0 0-1,1 0 1,0 0 0,1-1 0,9 10-1,-11-14-93,0 0-1,1 1 0,0-2 1,0 1-1,0-1 1,0 0-1,1 0 0,0 0 1,0-1-1,0 0 0,11 2 1,-16-4-169,1 0 0,-1-1 1,1 0-1,-1 1 0,1-1 0,0 0 1,-1 0-1,1 0 0,-1-1 0,1 1 1,-1-1-1,1 1 0,-1-1 0,1 0 1,-1 0-1,1 0 0,-1 0 1,0-1-1,4-1 0,-4 0-45,1 1 1,-1-1-1,0 0 0,0 1 0,0-1 1,0 0-1,0 0 0,-1 0 1,0 0-1,1-1 0,-1 1 0,0 0 1,0-1-1,0-5 0,1-5-39,-1 1-1,-1-1 0,0 0 1,-1 1-1,-5-24 0,5 28-75,-1 0-1,-1 0 1,0 1-1,0-1 1,-1 1-1,0 0 1,0 0-1,0 0 1,-1 0 0,-7-7-1,10 12-55,-1 1 1,0-1-1,0 1 0,0-1 1,0 1-1,0 0 0,0 0 1,0 1-1,-1-1 1,1 1-1,0 0 0,-1-1 1,0 1-1,1 1 0,-1-1 1,1 1-1,-1-1 0,0 1 1,0 0-1,1 0 0,-1 0 1,0 1-1,1 0 0,-1-1 1,1 1-1,-6 2 0,-15 9-2601,5 2 875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13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5056,'0'6'4695,"3"0"-3379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14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0 2912,'0'0'168,"-1"0"1,1 0 0,-1 0-1,1 0 1,-1 0-1,1 0 1,-1 0-1,1 0 1,-1 0-1,1 0 1,-1 0-1,1 1 1,0-1-1,-1 0 1,1 0-1,-4 3 1518,3-2-1518,1-1 1,0 0-1,0 1 1,-1-1 0,1 1-1,0-1 1,0 1-1,0-1 1,-1 1-1,1-1 1,0 0-1,0 1 1,0-1-1,0 1 1,0-1-1,0 1 1,0-1 0,0 1-1,0-1 1,1 2-1,-2 9 508,-1-9-403,1 0-1,0 1 1,-1-1 0,1 0-1,-1 1 1,0-1 0,1 0-1,-1 0 1,0 0 0,-3 1-1,-7 9 681,7-4-548,4-5-282,-1-1 1,1 0 0,-1 1 0,0-1 0,1 0 0,-1 0 0,0 0 0,-3 2 0,9-4 27,0-1-1,0 0 1,0 0 0,0 0 0,0 0 0,0-1-1,-1 0 1,7-3 0,28-20 49,5-10-24,-42 34-128,-17 3-959,3-1-3127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17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33 736,'0'-1'167,"0"1"-1,1-1 1,-1 0 0,0 1-1,1-1 1,-1 0 0,13-12 5553,-12 12-5265,-1 0 1,1 0-1,-1 0 0,1 0 1,-1 0-1,1-2 0,-1 3-423,0-1 0,0 1 0,0 0-1,0 0 1,0 0 0,0-1-1,0 1 1,0 0 0,0 0 0,0 0-1,0-1 1,0 1 0,0 0 0,0 0-1,-1 0 1,1 0 0,0-1 0,0 1-1,0 0 1,0 0 0,0 0-1,0 0 1,-1-1 0,1 1 0,0 0-1,0 0 1,0 0 0,0 0 0,-1 0-1,1 0 1,0 0 0,0-1 0,0 1-1,0 0 1,-1 0 0,1 0 0,0 0-1,0 0 1,0 0 0,-1 0-1,1 0 1,0 0 0,0 0 0,0 0-1,-1 0 1,1 0 0,0 0 0,0 0-1,0 0 1,-1 1 0,1-1 0,0 0-1,0 0 1,0 0 0,-1 0-1,1 0 1,0 0 0,0 0 0,0 1-1,0-1 1,0 0 0,-1 0 0,1 0-1,-10 11 765,-6 20 182,11-21-654,0 0 1,-6 16 0,-8 39 343,3 0 0,3 1 0,-5 77 0,18-131-514,-1 0 0,2 0 0,0 0 0,0 0-1,4 13 1,-4-20-81,0 0-1,0 0 0,1 0 1,0 0-1,0 0 0,0-1 1,1 1-1,-1-1 0,1 0 0,0 1 1,1-1-1,-1-1 0,8 8 1,-9-10-62,-1 0 1,1-1-1,-1 1 1,1 0 0,0-1-1,-1 1 1,1-1-1,0 0 1,-1 1 0,1-1-1,0 0 1,0 0-1,3 0 1,24-6 200,-15 3-128,3 0-2,0-1 0,-1-1-1,1 0 1,-1-1-1,0-1 1,0 0 0,-1-1-1,0-1 1,24-19-1,-33 23-46,-1 0-1,0-1 1,0 0-1,-1 0 0,0-1 1,0 1-1,0-1 0,-1 0 1,0 0-1,0 0 1,0 0-1,-1 0 0,1-10 1,1-9-13,-1 1 0,-2-41 0,-1 62-26,0-23 5,-2 1 0,-5-28 0,5 39-6,-2 1 0,0-1 0,0 1 0,-2 0 1,-8-17-1,11 26-91,1 1 0,-2-1 1,1 1-1,-1 0 1,1 0-1,-1 0 0,0 0 1,0 1-1,-1 0 1,1 0-1,-1 0 0,0 0 1,0 0-1,0 1 1,0 0-1,0 0 0,0 1 1,0-1-1,-1 1 1,1 0-1,0 0 0,-1 1 1,1 0-1,-1 0 1,1 0-1,-9 2 0,12-2-309,-1 1 0,0 0 1,1 0-1,-1 0 0,1 0 0,-5 3 0,6-3 51,0 0 0,0-1 0,0 1 0,0 0 1,0-1-1,0 1 0,1 0 0,-1 0 0,0 0 1,0 0-1,1 0 0,-1 0 0,0 0 0,1 0 1,-1 0-1,1 0 0,-1 0 0,1 2 0,3 10-2168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12 2912,'-14'-12'10165,"13"15"-9939,0-1 0,1 1 0,-1-1 0,1 1 0,-1-1 0,1 1 0,0 3 0,-2 16 569,-13 29 433,3 1 0,-11 100 1,22-135-1143,2-1 0,0-1 0,1 1 1,0 0-1,6 17 0,-7-29-41,0 0-1,0 0 0,1 0 1,-1 0-1,1 0 1,0-1-1,0 1 1,0-1-1,1 1 1,-1-1-1,1 0 1,0 0-1,3 3 1,-4-5-19,-1 1 1,1-1 0,0 0-1,0 0 1,0-1 0,-1 1 0,1 0-1,0 0 1,0-1 0,0 0 0,0 1-1,1-1 1,-1 0 0,0 0-1,0 0 1,0 0 0,0 0 0,0-1-1,0 1 1,0 0 0,0-1-1,0 0 1,0 1 0,0-1 0,3-2-1,3-2 18,0 0-1,0 0 0,0-1 0,0 0 0,-1-1 0,0 0 1,-1 0-1,1 0 0,-1-1 0,-1 0 0,1 0 1,6-15-1,-7 12-16,-1 0 1,0 0 0,0-1-1,-1 1 1,-1-1-1,0 0 1,-1 0-1,0 0 1,-1-22 0,-1 10-101,0 11 84,1 0 0,-1 0 0,-1 0 1,-1 0-1,0 0 0,-5-15 0,4 19-57,-2-5-75,0 1 0,-10-13-1,15 23 71,-1 1-1,0-1 0,0 0 0,0 1 1,0 0-1,0 0 0,-1-1 1,1 1-1,-1 1 0,1-1 0,-1 0 1,0 1-1,0-1 0,1 1 0,-7-2 1,7 3-245,-1 0 0,1 0 1,-1 0-1,1 0 1,-1 0-1,1 1 0,-1-1 1,1 1-1,-1-1 1,1 1-1,-1 0 0,-3 2 1,5-2 34,0-1 1,0 1-1,0-1 1,0 1 0,0-1-1,0 1 1,1 0-1,-1-1 1,0 1-1,0 0 1,1 0-1,-1 0 1,0-1-1,1 1 1,-1 0 0,1 0-1,-1 0 1,1 0-1,0 0 1,-1 0-1,1 0 1,0 0-1,0 0 1,0 0-1,-1 0 1,1 0 0,0 0-1,0 0 1,1 0-1,-1 0 1,0 0-1,0 0 1,1 2-1,7 9-4165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18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0 3904,'-1'2'8933,"-24"33"-8074,2 1 1,2 0 0,1 2-1,2 1 1,-15 45-1,30-74-756,0 1 0,1-1 1,0 1-1,1 0 0,0 0 0,1 0 0,0 0 1,1 0-1,0 0 0,4 19 0,-3-25-66,-1 1 0,1-1 0,0 0 0,0-1 0,0 1 0,1 0 0,0-1 0,0 1 0,0-1-1,0 0 1,1 0 0,0 0 0,0 0 0,0-1 0,0 1 0,0-1 0,1 0 0,-1 0 0,1-1 0,0 0 0,0 0 0,0 0-1,10 3 1,-10-4 0,0 0 0,0-1 0,0 1 0,0-1 0,0 0 0,0 0 0,-1-1 0,1 1 0,0-1 0,0 0 0,0-1-1,0 1 1,7-4 0,-6 2-31,0-1-1,0 0 1,0 0 0,-1 0-1,0-1 1,1 1-1,-2-1 1,9-11 0,-4 3-1,-1 0 1,0-1 0,-1 0 0,-1 0-1,0 0 1,-1-1 0,-1 0-1,3-19 1,-3 13 9,-1-2-1,-1 1 0,-2 0 1,0 0-1,-1 0 1,-6-34-1,7 52-25,-1 1 0,0 0-1,0-1 1,0 1 0,0 0-1,0 0 1,0-1 0,-1 1-1,0 0 1,1 1 0,-1-1-1,0 0 1,-1 0 0,1 1-1,0-1 1,-1 1 0,1 0-1,-1 0 1,0 0 0,0 0-1,0 0 1,0 0 0,0 1-1,0 0 1,0-1 0,0 1-1,-1 0 1,1 1 0,0-1-1,-1 1 1,1-1 0,-1 1-1,1 0 1,0 0 0,-1 0-1,1 1 1,-1-1 0,1 1-1,-4 1 1,-3 1-291,1 0 0,0 0 0,0 1 0,0 0 0,1 1 0,-13 7 0,18-9-189,-1-1-1,1 1 1,0 0 0,-1 0 0,2 1 0,-1-1 0,0 0 0,0 1-1,1 0 1,0-1 0,0 1 0,0 0 0,0 0 0,1 0 0,-1 1 0,0 5-1,1 6-4142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19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330 30 1472,'18'-29'12522,"-23"29"-12129,1 1 1,-1 0-1,1 0 0,-1 0 0,1 0 1,0 1-1,-1 0 0,1 0 0,0 0 1,-5 3-1,-1 2 21,-1 1 0,-14 14 0,12-9-201,0 2 1,2-1-1,-1 2 1,-10 18-1,-32 69 139,47-88-278,-8 15 91,-3 6-5,0 1 1,-20 69-1,36-97-153,0-1 1,1 0 0,0 0 0,0 1-1,1-1 1,0 0 0,1 1 0,0-1-1,0 0 1,4 12 0,-4-18-3,0 0-1,0 1 1,0-1-1,0 0 1,1 0-1,-1 0 1,1 0-1,-1-1 1,1 1-1,0 0 1,0-1-1,0 1 1,0-1-1,0 0 1,0 1 0,0-1-1,0 0 1,1 0-1,-1 0 1,0-1-1,1 1 1,-1-1-1,0 1 1,1-1-1,2 0 1,6 1-232,-1 0-1,0-1 1,1-1 0,17-2-1,-21 2 147,0-1 1,0 1-1,-1-1 0,1 0 0,-1-1 0,0 1 0,1-1 0,-1-1 0,-1 1 1,1-1-1,9-8 0,-13 11 65,3-3 14,0-1 1,0 0 0,-1 1-1,5-7 1,-9 10 7,1 0 0,0 0 1,0-1-1,-1 1 0,1 0 0,-1 0 0,1-1 1,-1 1-1,1-1 0,-1 1 0,0 0 0,1-1 1,-1 1-1,0 0 0,0-1 0,0 1 0,0-1 1,-1 1-1,1 0 0,0-1 0,-1 1 1,1-1-1,0 1 0,-1 0 0,0-2 0,-1 0 12,0 1 0,0-1-1,-1 1 1,1 0 0,0 0 0,-1 0-1,1 0 1,-1 0 0,0 1-1,1-1 1,-1 1 0,0 0-1,0-1 1,0 1 0,0 1 0,0-1-1,0 0 1,-1 1 0,1-1-1,-3 1 1,-9 0 137,0 0 0,-28 4 0,38-3-144,-11 1-30,-1 1-1,1 1 1,0 0-1,0 2 1,-19 8-1,22-10-736,54-3-9896,-14-1 8178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20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75 3904,'6'-2'9778,"-3"0"-9940,6-6 403,1 0 0,-1 1-1,1 0 1,1 1 0,-1 0 0,1 1 0,0 0 0,0 1 0,1 0 0,17-4 0,-25 7-199,1 1-1,0-1 0,-1 1 1,1 0-1,0 0 0,0 0 1,-1 1-1,1-1 0,-1 1 1,1 0-1,0 1 0,6 2 1,-8-2-27,0-1 0,0 1 0,0 0 0,-1 0 1,1 0-1,-1 1 0,1-1 0,-1 1 1,0-1-1,0 1 0,0 0 0,0 0 0,-1 0 1,1 0-1,-1 0 0,1 0 0,-1 0 1,1 6-1,0 0 17,-1 1-1,0 0 1,-1-1 0,1 1-1,-2 0 1,0-1 0,0 1-1,0-1 1,-1 1 0,-4 10-1,-1 1 97,-2 0-1,0 0 1,-16 25-1,11-25 35,-2 0 0,0-2 0,-2 0-1,-31 28 1,6-6 165,17-19-110,-3 3 116,22-20-187,7-4-128,-1-1 0,1 0 0,-1 0 0,1 1-1,0-1 1,-1 0 0,1 1 0,-1-1 0,1 0-1,-1 1 1,1-1 0,0 1 0,-1-1 0,1 1 0,0-1-1,0 1 1,-1-1 0,1 1 0,0-1 0,0 1-1,0-1 1,-1 1 0,1-1 0,0 1 0,10-1 222,201-8 1498,-174 9-1976,22-1-1430,-22-5-5700,-36 4 7011,0 1 0,0 0 0,0-1 0,-1 1 0,1-1 0,0 1 0,10-10-3299,6-7-50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20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30 3904,'-9'-9'13609,"18"13"-11373,-2-1-1888,-1-1 0,1 0 1,-1-1-1,1 0 0,0 0 1,0 0-1,-1-1 0,12-1 1,2-1-245,32-6 1,-40 5-125,19-4-54,1 1 1,58-2 0,-90 8 71,1 0 1,-1-1-1,0 1 1,1 0-1,-1 0 1,1 0-1,-1 0 1,0 0-1,1 0 1,-1 0-1,1 1 1,-1-1-1,0 0 1,1 0-1,-1 0 0,1 0 1,-1 0-1,0 1 1,1-1-1,-1 0 1,0 0-1,1 1 1,-1-1-1,0 0 1,1 0-1,-1 1 1,0 0-1,-1 4 33,0-4-30,-3 7 113,0 0-1,-10 13 1,-5 9 142,-84 147 532,71-127-1707,-55 66 0,37-54-4931,-17 19-6961,36-46 10043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24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53 2720,'-10'6'12938,"35"-14"-11316,18-4-1511,-7 7 254,1 1-1,44 1 1,-41 1 1,49-9 1,-48 6-368,49-2-1,-28 6 71,-15 0 6,63 6 0,-89-4 64,-20-1 95,9 1-596,-26 19-94,-6 6 410,-87 79 105,-8-2-351,-73 64 483,164-147-60,0-2 0,-45 25 0,-63 23 55,89-45-200,-50 35 160,72-42 92,15-9-317,8-4 101,-1 0 1,0 0 0,0-1-1,0 1 1,0-1-1,0 1 1,0-1 0,0 1-1,0-1 1,0 1 0,-1-1-1,1 0 1,0 0-1,0 1 1,-1-1 0,18-9 110,-1 4-119,1 1 1,0 1-1,0 0 1,17-1-1,65 2 70,-76 2-64,-11 0-23,294 13 742,-134 7 312,-155-20-1376,-42-24-8945,12 15 4284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25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83 1984,'-1'-10'6628,"1"9"-6313,9-8 2863,21-4-1205,-24 11-1246,44-26 233,-38 24-784,0 0 1,1 1-1,-1 0 1,23-2-1,-31 5-156,0-1-1,0 1 1,0 1-1,0-1 1,0 0-1,0 1 1,0 0-1,0 0 1,0 0-1,0 0 1,0 1 0,-1-1-1,1 1 1,0 0-1,-1 0 1,0 0-1,1 1 1,4 4-1,-6-4 3,0-1 0,0 1 0,-1-1 0,1 1 0,-1-1 0,0 1 0,1 0 0,-1 0 0,-1-1 0,1 1 0,0 0 0,-1 0 0,1 0 0,-1 0 0,0 0 0,0 0 0,0 0 0,0 0 0,-1 0 0,1 0 0,-1 0 0,0 0 0,1 0 0,-4 4 0,1 1 74,-1-1 0,0 1 0,-1-1 0,1 0 0,-1-1 0,-1 1-1,-9 9 1,-109 88 912,92-84-757,31-19-86,2-1 129,45 1 918,-19 0-1006,-1-1-1,49-6 1,-59 4-890,29-1 1,-18 3-3830,-17 0 1145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9:07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3328,'5'-17'1473,"-5"16"-1396,0 1 0,0 0 0,0-1 0,0 1 0,0 0 0,1-1 0,-1 1 0,0 0 0,0 0 0,0-1 0,1 1 0,-1 0 0,0 0 1,0-1-1,1 1 0,-1 0 0,0 0 0,0 0 0,1-1 0,-1 1 0,0 0 0,1 0 0,-1 0 0,0 0 0,1 0 0,-1 0 1,0 0-1,1 0 0,-1 0 0,0 0 0,1 0 0,-1 0 0,0 0 0,1 0 0,-1 0 0,0 0 0,0 0 0,1 0 0,-1 0 0,0 0 1,1 0-1,-1 1 0,1-1 0,1 1 319,-1 1 0,1-1 1,-1 1-1,1 0 1,-1-1-1,1 1 0,-1 0 1,0 0-1,0 0 0,0 0 1,0 0-1,0 0 0,-1 0 1,1 0-1,0 0 0,0 4 1,0 3-296,0 1 1,-1 14-1,0-15 339,-19 594 3565,19-577-4319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28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23 105 1728,'-22'0'12880,"70"8"-9318,120-7-1679,-115-2-1446,298-11 1190,663-55-155,-819 42-3350,-156 17-1615,-32 8 1845,-13 17-4618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29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420 176 4160,'-2'-3'423,"-2"-11"1511,-10 27 2162,0 0-3246,1 1 0,1 1 1,-20 29-1,-6 9 37,31-45-712,-98 127 1799,81-102-1704,2 2 0,-21 44 1,21-28 79,-17 60-1,32-90-248,-9 23 267,10-35-344,10-29-208,8-20-363,2 0 1,34-71 0,54-70 130,-10 18 407,-61 101 133,-12 22 459,1 1-1,48-68 1,-66 104-546,1-1 72,1 0-1,-1 0 1,1 0-1,6-5 1,-9 8-78,0 1 0,0-1 0,0 1 0,0-1 0,-1 1 0,1-1 0,0 1 0,0-1 0,0 1-1,0 0 1,0 0 0,1-1 0,-1 1 0,0 0 0,0 0 0,0 0 0,0 0 0,0 0 0,0 0 0,0 1 0,0-1 0,0 0 0,0 1 0,0-1 0,0 0 0,0 1 0,0-1 0,0 1 0,1 0 0,1 2 68,1 1 1,-1-1-1,1 1 1,-1-1-1,0 1 0,-1 0 1,1 0-1,-1 0 0,0 1 1,3 5-1,1 8 248,6 25 0,-6-19-187,75 282 880,-67-259-892,-6-27-41,5 31 0,17 74-91,-28-117-807,-1 0 0,0 14 0,-20-66-15000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29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16 6048,'-19'-7'3104,"28"7"-1152,1-5-1152,4 5 2144,9-4-1664,10 4 575,6 0-1087,3 0-288,1 0-320,-6 4-416,2-4 160,-11 5-1952,-4-2 1121,-5-3-3073,4 0 2272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30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3552,'2'0'7296,"0"1"-7005,-1 0-1,1 0 1,0 0 0,-1 0 0,1 0 0,-1 0 0,0 1 0,1-1 0,-1 0 0,0 1 0,1-1 0,-1 1-1,0-1 1,1 4 0,0-1 54,0 0 0,-1 0 0,0 1 0,0-1 0,0 0 0,1 6 0,-2 0-91,1-1 0,-2 1 1,1 0-1,-1-1 0,-4 15 0,-14 73-611,18-93-162,0-1 1,0 1-1,0-1 0,0 1 1,-1-1-1,1 0 1,-4 6-1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30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351 8 3808,'-6'-7'3648,"6"8"-3239,0 1 0,0-1 0,-1 1 0,1-1 0,-1 1 0,1-1 0,-1 0 0,0 1 0,-1 1 0,-18 26 1825,7-10-1082,-15 26 1,-14 31 412,-99 132 0,98-154-1325,-9 13-4159,76-73-2817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31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34 3808,'0'-1'208,"1"0"0,0 0 0,-1 0 0,1 0 0,0 0 0,0 0 0,0 0 0,0 0 0,0 0 0,0 0 0,0 0 0,0 1 0,0-1 0,2-1 0,22-7 3878,-8 4-2700,-14 4-1231,0 0 1,0 0 0,1 0 0,-1 1 0,1-1 0,-1 1 0,0 0-1,1 0 1,-1 0 0,1 1 0,-1-1 0,0 1 0,1 0-1,-1 0 1,0 0 0,1 0 0,-1 0 0,0 1 0,0-1 0,0 1-1,0 0 1,-1 0 0,1 0 0,0 0 0,-1 1 0,0-1-1,3 4 1,-3-4-97,0 1 0,0-1-1,0 1 1,-1 0-1,1-1 1,-1 1 0,0 0-1,0 0 1,0 0 0,0 0-1,0 0 1,-1 0-1,0 0 1,1 1 0,-1-1-1,0 0 1,0 0 0,-1 0-1,1 0 1,-1 0-1,1 0 1,-1 0 0,0 0-1,0 0 1,0 0 0,-1 0-1,1 0 1,-1-1-1,-2 5 1,-6 4 54,-1 0 0,1-1 0,-1 0 0,-17 10 0,-3 3-27,30-21-109,-1-1-1,1 1 1,-1 0 0,1 0 0,0 0 0,-1 0 0,1 0 0,0 0 0,-1 4-1,2-6 5,0 1-6,0 0 1,0-1-1,0 1 0,1-1 0,-1 1 1,0 0-1,1-1 0,-1 1 0,0-1 0,1 1 1,-1-1-1,1 1 0,-1-1 0,1 1 1,-1-1-1,1 0 0,0 1 0,0 0-25,12 10 24,1 0 0,0 0 1,28 15-1,-26-17 434,1 2-1,21 18 1,-37-29-400,1 2 145,0 0 0,1 0 0,-1 0 0,0 1-1,0-1 1,3 5 0,-5-6-114,0 0-1,0-1 0,1 1 0,-1 0 1,0 0-1,0-1 0,0 1 0,0 0 1,0 0-1,0 0 0,0-1 1,0 1-1,0 0 0,-1 0 0,1-1 1,0 1-1,0 0 0,-1-1 0,1 1 1,0 0-1,-1 0 0,1-1 1,0 1-1,-1-1 0,1 1 0,-1 0 1,0-1-1,1 1 0,-1-1 1,1 1-1,-1-1 0,-1 1 0,-5 4 12,-1-1 0,1 0-1,-1 0 1,0-1-1,0 0 1,-1-1-1,-11 3 1,-63 7-2404,77-12 1745,0 0 0,1 0 0,-1-1 0,0 0 0,1 0 0,-7-2 0,6 2-1134,0-1-1,-1 1 1,-9-1-1,2 6-3045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32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3 155 1568,'0'0'16,"0"0"1,-1 0-1,1 0 1,0 0-1,0-1 1,0 1-1,-1 0 0,1 0 1,0-1-1,0 1 1,0 0-1,0 0 1,0-1-1,-1 1 0,1 0 1,0 0-1,0-1 1,0 1-1,0 0 1,0-1-1,0 1 1,0 0-1,0 0 0,0-1 1,0 1-1,0 0 1,0 0-1,0-1 1,0 1-1,1-1 0,5-9 634,14-10 1292,-19 19-1774,10-9 1492,0-2 0,11-14 0,-16 18-652,0 0 0,1 0 0,0 1 0,0-1 1,1 2-1,0-1 0,20-8 3045,-28 15-3970,2 8 1003,-4 11-781,2-17-109,-6 34 842,-22 70 0,11-48-832,2-3-27,-8 60 0,19-90-798,-2 0 0,-17 46 1,16-58-2141,9-34-5521,-1 16 7204,1 0-1,0 0 0,1 0 0,-1 0 0,1 0 1,0 1-1,5-7 0,7 1-1147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33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33 3072,'-33'6'17093,"44"-6"-16341,-3-1-548,0 0 1,0 0 0,0-1 0,8-2-1,26-5 261,88-3 73,168 6 1,-279 7-676,33 1-748,-18-5-3410,-27 1 3360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36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444 611 1984,'14'-20'5605,"-14"19"-5553,0 1 0,0 0-1,0 0 1,0 0 0,0 0-1,0 0 1,0-1 0,1 1 0,-1 0-1,0 0 1,0 0 0,0 0-1,0-1 1,0 1 0,0 0 0,0 0-1,0 0 1,0 0 0,0-1-1,0 1 1,0 0 0,0 0 0,0 0-1,0 0 1,0-1 0,0 1-1,0 0 1,0 0 0,0 0 0,0 0-1,-1-1 1,1 1 0,0 0-1,0 0 1,0 0 0,0 0 0,0 0-1,0-1 1,0 1 0,-1 0-1,1 0 1,0 0 0,-11-7 1766,-16-5 492,14 9-1814,0 1 1,1 0-1,-1 0 0,0 1 0,0 1 1,-16 1-1,-2 0-114,14 0-105,-1 0 1,0 1 0,1 1-1,0 1 1,-1 0 0,-28 12-1,36-12-189,0 0 0,1 1-1,0 0 1,0 1-1,0 0 1,1 0 0,-1 1-1,1 0 1,1 0 0,0 1-1,0 0 1,-10 14-1,15-19-46,1 0 1,-1 0-1,1 0 0,0 0 0,0 0 0,0 0 0,0 0 0,1 1 0,-1-1 0,1 0 1,0 1-1,0-1 0,0 0 0,0 0 0,1 4 0,1-2-3,-1-1 1,1 1-1,-1-1 1,1 0-1,0 0 1,1 0-1,-1 0 1,1 0-1,5 6 0,-1-3-16,0 0 0,1 0-1,-1-1 1,1 0 0,1-1-1,-1 0 1,1 0 0,0-1-1,13 5 1,13 2-65,1-1 1,62 7-1,-76-15 74,0-1 0,0 0 0,1-2 0,-1-1 1,38-7-1,-55 8-52,1-1 0,-1 1 0,0-1 0,0-1 0,0 1 0,0-1 1,0 1-1,0-2 0,0 1 0,-1 0 0,0-1 0,1 0 0,-2 0 1,1 0-1,5-8 0,-7 9 23,0-1 1,0 1 0,0-1-1,-1 0 1,1 0-1,-1 0 1,0 0-1,-1 0 1,1 0 0,0 0-1,-1 0 1,0 0-1,0 0 1,0 0-1,-1 0 1,1 0-1,-1 0 1,0 0 0,0 0-1,-1 0 1,-2-6-1,-5-12 144,5 13-120,0 0 0,0 1 1,-9-15-1,-114-150 641,117 159-618,1 0 0,0 0 0,2-1 0,-1 0 0,2 0 1,0-1-1,1 1 0,0-1 0,1-1 0,-2-20 0,5 22 18,0 1 0,1-1 0,0 1-1,1-1 1,1 1 0,0 0-1,1 0 1,1 0 0,0 0-1,1 0 1,1 1 0,7-16 0,-8 20 41,0 1 0,1 0 0,0 0 0,0 0 0,0 1 0,1 0 0,0 0 0,11-7 0,-14 11-32,1 0 0,-1 0 0,1 1 0,-1 0 0,1 0 0,0 0 0,0 1 0,0-1 1,0 1-1,0 1 0,0-1 0,0 1 0,1-1 0,-1 1 0,0 1 0,0-1 0,7 2 0,2 2-29,1 1 1,-1 1-1,0 0 0,0 0 1,0 2-1,-1 0 1,0 0-1,12 11 1,-17-12-132,0 1 1,14 16 0,-3 3-3075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36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534 11 3072,'-14'-9'2430,"14"9"-2234,-1 0 1,1-1-1,-1 1 1,1 0-1,-1 0 1,1 0-1,-1 0 1,1 0-1,-1 0 0,1 0 1,-1 0-1,1 0 1,-1 0-1,1 0 1,-1 0-1,-4 2 1965,4-1-1965,-2 2 552,-1-1 0,1 1 0,-1-1 0,0 0 0,-8 4 0,-10 5 833,-30 31 1043,46-38-2491,1 1 0,-1 0-1,1 0 1,0 0-1,1 0 1,-7 10-1,-22 42 573,23-38-466,-22 39 150,-101 175 572,107-191-651,1 2 1,-29 70 0,45-88-236,0 0 1,1 1-1,2 0 1,1 0 0,1 1-1,-1 27 1,4-4-53,6 57 0,-3-93-425,0 0 1,1 0-1,0-1 1,1 1-1,1-1 1,1 1-1,0-1 1,11 18-1,-16-30-18,1 0 0,-1 0 0,1 0 0,-1 0 0,1 0 0,0 0 0,0-1 0,0 1 0,0-1 0,0 1-1,0-1 1,1 0 0,-1 0 0,0 0 0,1 0 0,-1 0 0,0 0 0,1-1 0,-1 1 0,5 0 0,16-5-2225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9:07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73 4576,'-21'-21'11547,"60"20"-8576,-2 1-2466,25-1-620,1-2-1,108-20 1,-74 4-4466,-44 14 2325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37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407 317 5152,'-3'-5'553,"2"4"-423,1 0-1,-1 0 0,0-1 0,0 1 1,0 0-1,0 0 0,1 0 1,-1 0-1,-1 0 0,1 1 1,0-1-1,0 0 0,0 0 1,0 1-1,0-1 0,-3 0 1,3 2 125,0 0 0,0 1 0,0-1 0,0 0 0,0 1 1,0-1-1,0 1 0,0 0 0,1-1 0,-1 4 0,-1-2 432,-7 16 228,-1 0 0,-1 0 0,0-1 0,-2-1 0,-20 23 0,-81 73 1259,109-108-2089,-18 20 12,1 0 1,1 2-1,1 0 0,-19 36 0,36-57-119,3-6 20,-9 13-149,2 0-1,0 1 1,-8 20-1,21-53-278,2 0 0,0 0 1,1 1-1,21-31 0,79-91 3,-89 107 640,28-58-1,-27 47-45,88-177 1748,-93 193-1450,2 1 0,30-36 0,-35 45-47,-11 16-344,0 0 1,0 0-1,0 0 0,0 0 1,1 0-1,-1 0 0,0 1 1,1-1-1,-1 1 1,1-1-1,0 1 0,-1 0 1,1 0-1,0 0 0,0 1 1,4-2-1,-2 6 137,-3-2-177,0 1 3,1-1 0,0 1 0,-1 0 0,0 0 0,0 0 0,0 0 0,0 0 0,0 1 0,0-1 0,-1 1 0,0-1 0,1 1 0,-1-1 0,-1 1 0,2 7 0,15 110 641,21 144 378,-18-179-873,-8-39-209,-2 1 1,3 48-1,-6-44 92,-4-27-1375,-1-6-4354,-3-52-1857,-4 13 5451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38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34 2816,'-6'-2'364,"-17"-5"157,22 6-394,0 1 0,0 0 0,0-1 0,0 1 0,0 0 0,-11 2 5127,12-2-5088,1-1 0,-1 1 0,1 0-1,-1-1 1,1 1 0,-1 0 0,1-1 0,-1 1 0,1 0 0,0 0-1,-1 0 1,1-1 0,-1 1 0,1 0 0,0 0 0,-1 0 0,1 0-1,0 0 1,-1 0 0,1 0 0,0 1 0,0-1 201,126-3 4070,1 0-6138,-97 2-3790,47-8 1,-54 4 2338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39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34 5312,'-1'-1'184,"-1"-1"-21,1 1-1,0-1 1,-1 1 0,1-1 0,0 1 0,0-1 0,0 0 0,0 1 0,-1-4 0,2 5-112,0-1 1,0 1-1,0 0 1,0-1-1,0 1 1,0 0-1,0 0 1,0-1 0,0 1-1,0 0 1,0-1-1,0 1 1,1 0-1,-1-1 1,0 1-1,0 0 1,0 0-1,0-1 1,1 1-1,-1 0 1,0 0 0,0-1-1,1 1 1,-1 0-1,15-5 2464,-14 4-2295,1 1 0,-1 0 0,1 0 0,-1 0 0,1 0 1,-1 0-1,0 0 0,1 0 0,-1 0 0,1 1 0,-1-1 0,0 1 1,1-1-1,-1 1 0,0-1 0,1 1 0,-1 0 0,0-1 0,0 1 1,0 0-1,0 0 0,0 0 0,0 0 0,0 0 0,0 0 0,0 0 1,0 1-1,0-1 0,-1 0 0,1 0 0,0 2 0,1 2 64,0-1-1,-1 1 0,0 0 1,0 0-1,0 0 1,-1-1-1,1 9 0,-2 0-57,0 0 1,0 0-1,-2 0 0,0 0 0,0 0 0,-1-1 0,0 0 0,-1 0 0,-11 18 0,10-18-540,-2-1 1,1 0-1,-2 0 0,1-1 1,-15 13-1,19-19-411,2-2 239,0 0 0,0 0 0,0 0 0,0-1 0,0 1 0,-1-1-1,1 1 1,0-1 0,-1 0 0,1 0 0,-1 0 0,1 0 0,-4 1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40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21 4160,'-14'-9'10704,"26"9"-6993,5 0-2401,25-6 0,-24 4-894,26-2-1,205 4 156,-213 4-681,-23-2 53,-1-1-1,19 1 0,-31-1 21,3 5 42,-3-4-11,1 0 1,-1 0-1,0 0 0,0 0 1,1 0-1,-1 0 0,-1 0 1,1 0-1,0 0 0,0 0 1,-1 0-1,1 0 0,-1 0 1,-1 3-1,0-1-13,1 0 1,-2 0-1,1 0 0,0 0 0,-4 4 1,-9 7-146,0-1 1,-33 25-1,1-1 175,-148 124 709,63-47-409,74-62-462,51-46 313,0 0 1,0 0 0,-9 14-1,16-20-151,4-1-55,0-1 65,1 0-1,-1 0 0,0 0 0,0-1 1,0 1-1,0-1 0,0 0 0,4-2 1,-3 1 28,0 0 0,0 1 0,0 0 0,10-3 0,18 1 385,1 0-1,-1 2 1,42 3-1,99 17-335,-103-10-1050,-67-7 527,1-1 1,0 0-1,-1 0 1,1 0-1,0-1 1,-1 1-1,9-3 1,-9 2-568,-1-1 0,1 0 1,-1 0-1,1 0 0,-1 0 1,0-1-1,0 1 0,0-1 1,0 0-1,0 1 0,-1-1 1,1-1-1,3-5 0,7-7-3066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8:41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0 5216,'-1'0'71,"1"1"-1,0-1 1,-1 0 0,1 0 0,-1 1-1,1-1 1,0 0 0,-1 1 0,1-1-1,0 0 1,0 1 0,-1-1 0,1 0-1,0 1 1,0-1 0,-1 1 0,1-1-1,0 1 1,0-1 0,0 0-1,0 1 1,0-1 0,0 1 0,0-1-1,0 1 1,0-1 0,0 1 0,0-1-1,0 1 1,0-1 0,0 0 0,0 1-1,0-1 1,0 1 0,1-1 0,-1 1-1,0-1 1,0 0 0,0 1 0,1-1-1,-1 1 1,0-1 0,1 1 0,18 22 1783,-11-13-725,8 14 231,-1 0 1,-1 1 0,-2 0-1,17 48 1,21 108 571,-41-141-1447,-1 0-1,-2 1 0,-2 0 0,-2 57 1,-5-11 143,-18 95 1,12-132-380,-2 0 1,-3 0 0,-24 60 0,24-80-268,-1-1 1,-2 0 0,-1-1 0,-1-1 0,-1-1 0,-1-1 0,-25 24-1,-67 49-2796,-7-15-4511,75-59 3885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9:21.7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441 139 992,'0'-2'139,"1"0"0,0 0 0,1-1 0,-1 1 1,0 0-1,0 0 0,3-2 0,-3 3-11,0-1-1,0 1 1,0-1 0,0 0 0,0 1-1,0-1 1,0 0 0,0 0 0,-1 1 0,1-1-1,-1 0 1,1 0 0,-1 0 0,0 0-1,0-2 1,0 0 92,0 0-1,0-1 0,-1 1 1,1 0-1,-1-1 0,0 1 0,-1 0 1,1 0-1,-1 0 0,0 0 1,0 0-1,0 0 0,0 0 1,-1 1-1,-5-7 0,6 8-153,1 0 0,-1 1 0,0-1 0,0 1-1,0-1 1,0 1 0,0 0 0,-1 0 0,1 0-1,0 0 1,-1 0 0,1 1 0,0-1 0,-1 1-1,1-1 1,-1 1 0,1 0 0,0 0 0,-6 0-1,-1 1 85,1 0 0,-1 1-1,0 0 1,-9 4-1,-19 6-25,0 3 0,0 1-1,-38 23 1,61-30-87,0 0 0,1 1 0,0 0 0,0 1 0,1 0 0,0 1 0,1 1 0,1 0 0,0 0 0,-10 18 0,19-30-32,0 1 1,1-1-1,-1 1 1,0 0-1,1-1 1,-1 1-1,1-1 1,0 1-1,0 0 1,-1-1-1,1 1 1,0 0-1,0-1 1,0 1-1,1 0 1,-1 0-1,0-1 1,1 1-1,-1-1 1,1 1-1,-1 0 1,1-1-1,0 1 1,0-1-1,0 0 1,0 1-1,0-1 1,0 0-1,0 1 1,0-1-1,0 0 1,1 0-1,-1 0 1,0 0-1,1 0 1,-1 0-1,3 1 1,6 3 41,-1-1-1,0 0 1,1-1 0,18 4-1,-17-5-49,0 0-1,19-1 0,-20-1 63,1 1 0,-1 0 0,20 4-1,18 4 96,-40-8-197,0 0 1,0 0-1,0 1 1,-1 0-1,1 0 0,0 1 1,-1 0-1,0 0 1,8 5-1,1 3 103,-10-8-47,-1 1-1,0 0 1,0 0-1,6 6 1,-3-1-6,-2-3 18,0 0-1,9 14 0,-14-18 25,1 0 0,-1 0 0,-1 0 0,1 0 0,0 0 0,0 0 0,-1 0 0,1 1 0,-1-1 0,1 0-1,-1 0 1,0 0 0,0 1 0,0-1 0,0 0 0,-1 4 0,-1 1 113,0 2 0,0 0 0,-1 0 1,-6 11-1,8-17-124,0 0-1,-1-1 1,1 0 0,-1 1-1,0-1 1,0 0-1,0 0 1,0 0 0,0 0-1,-1 0 1,1 0 0,0-1-1,-1 1 1,1-1 0,-5 3-1,-13 2 144,0 0-1,0-1 1,0-1 0,-1-1-1,0 0 1,-30-2-1,-2-1 146,50 4-1678,3-4 1076,0 1-1,1 0 1,18 11-7666,-2-9 5377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9:23.9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206 95 2080,'0'-3'3909,"0"3"-3851,10-1 1974,24 0-1222,-7 0-206,-12-1-280,1 0 0,18-5 0,-30 5-280,0 1-1,0 0 0,0-1 1,0 0-1,0 0 0,0 0 1,0 0-1,-1-1 1,1 0-1,-1 1 0,0-1 1,5-5-1,-8 7-42,1 0-1,0 1 1,-1-1-1,1 0 1,0 1-1,-1-1 1,1 0-1,-1 0 1,1 0 0,-1 0-1,0 1 1,1-1-1,-1 0 1,0 0-1,0 0 1,0 0-1,1 0 1,-1 0 0,0 0-1,0 0 1,0 0-1,0 0 1,-1 0-1,1 0 1,0 0-1,0 1 1,-1-1 0,1 0-1,0 0 1,-1 0-1,1 0 1,-1 0-1,1 1 1,-1-1 0,1 0-1,-1 0 1,1 1-1,-1-1 1,0 0-1,0 1 1,1-1-1,-1 1 1,0-1 0,0 1-1,0-1 1,1 1-1,-1-1 1,0 1-1,-2 0 1,-1-2 19,-1 1 1,0 0 0,0 0-1,1 0 1,-1 1 0,0-1-1,0 1 1,-9 1-1,-20 2 484,25-3-332,0 0-1,1 1 0,-15 3 1,3 3 95,0 1 1,1 0-1,1 2 1,-1 0-1,-32 25 1,43-29-177,1 1 0,0 0 0,0 0-1,1 0 1,0 1 0,0 0 0,-6 13 0,3-4 40,0 1 0,-9 30 0,17-42-83,0 0 0,0-1 0,0 1 0,1 8 0,-2 7 59,1-10-67,0 0 0,1 1 0,1-1 0,0 0 0,0 0 0,1 1 0,0-1 0,1 0 0,0 0 0,1-1 0,5 12 0,-6-16 19,1-1 0,0 0 0,0 0 1,0 0-1,1 0 0,-1 0 0,1-1 1,0 0-1,0 0 0,1 0 0,10 5 1,-9-6-21,2 0 0,-1 0-1,0-1 1,0 0 0,1 0 0,-1-1 0,1 0 0,12 0 0,-8-1 46,0-1 0,0-1 0,0 0 0,0 0 0,-1-1 0,1-1 0,-1 0 0,1-1 0,-1 0 0,18-11 0,-16 7-41,-1-1 0,0 0 0,-1 0 1,0-2-1,-1 1 0,0-1 1,-1-1-1,11-15 0,40-79-77,5-6-265,-64 110 230,1-1 0,0 1-1,0 0 1,0 0-1,4-4 1,-7 7 49,1-1 1,-1 1-1,0 0 1,1-1-1,-1 1 1,1 0-1,-1-1 1,1 1-1,-1 0 1,1 0-1,-1 0 1,0-1-1,1 1 1,0 0 0,-1 0-1,1 0 1,-1 0-1,1 0 1,-1 0-1,1 0 1,-1 0-1,1 0 1,-1 0-1,1 0 1,-1 0-1,1 0 1,-1 1-1,1-1 1,-1 0-1,1 0 1,-1 0 0,1 1-1,-1-1 1,0 0-1,1 1 1,-1-1-1,1 0 1,-1 1-1,0-1 1,1 1-1,-1-1 1,0 0-1,1 1 1,-1-1-1,0 1 1,0-1-1,0 1 1,1-1-1,-1 1 1,0-1 0,0 1-1,0-1 1,0 1-1,0-1 1,0 2-1,3 15-36,-1 1 0,-1 0 0,0-1 0,-2 1 0,0 0 1,-4 19-1,0 16 178,4-38-29,1-3 28,-1 1-1,-1 0 1,-3 13 0,3-20 702,4-15-544,5-16-147,2 0-175,1 1-1,1 0 0,1 0 1,1 2-1,21-30 0,-23 38 3,-1 1-1,21-18 0,-25 26-37,0 0 0,1 0 0,0 1 0,-1 0 0,1 0 0,1 0 0,11-3 0,-18 6 61,-1 1 1,1 0 0,-1-1 0,1 1-1,0 0 1,-1 0 0,1 0-1,-1 0 1,1-1 0,0 1-1,-1 0 1,1 0 0,0 0-1,-1 0 1,1 0 0,-1 1-1,1-1 1,0 0 0,-1 0-1,1 0 1,-1 0 0,1 1-1,-1-1 1,1 0 0,0 1-1,-1-1 1,1 0 0,-1 1-1,0-1 1,1 1 0,-1-1-1,1 0 1,-1 1 0,1-1-1,-1 1 1,0-1 0,0 1-1,1 0 1,-1-1 0,0 1-1,0-1 1,1 1 0,-1 0-1,0-1 1,0 1 0,0-1 0,0 1-1,0 0 1,0-1 0,0 1-1,0 0 1,-1 6-23,1-1 0,-1 0 0,-1 0 1,-1 7-1,1-7 42,-5 24-79,-19 60 248,23-81-73,0 0-1,1 0 1,0 1-1,1-1 1,-1 11 0,3-20-60,-1 0-1,0 0 1,1 0 0,-1 0-1,1 0 1,-1 0 0,1 0 0,-1-1-1,0 1 1,1 0 0,-1 0 0,1 0-1,-1-1 1,0 1 0,1 0-1,-1 0 1,0-1 0,1 1 0,-1 0-1,0-1 1,1 1 0,-1-1-1,12-13 257,19-31 0,-20 28-379,16-21 0,-4 11 42,-6 6-104,2 0 0,28-25 0,-40 41-358,-9 9 141,-10 11 169,8-5 194,0 0 1,1 0 0,0 1 0,-2 12-1,1-7 108,2-1-35,0 0-1,2 0 0,-1 1 1,2-1-1,0 1 0,1-1 1,0 0-1,6 18 0,-7-27 4,1-1-1,0 1 0,1 0 1,-1 0-1,1-1 1,0 0-1,0 1 0,8 8 1,-9-11-31,1-1 1,-1 1-1,1-1 1,0 0 0,-1 0-1,1 0 1,0 0-1,0-1 1,0 1-1,1-1 1,-1 0-1,0 0 1,0 0 0,1 0-1,-1 0 1,0-1-1,7 1 1,7-1-54,28 0 314,-41-1-294,0 1 0,0-1 0,0 0 0,1 0 0,-1 0-1,0-1 1,0 0 0,4-2 0,13-7 46,9-7-10,-28 17-35,0 0 0,0-1 0,-1 1 0,1-1 0,0 0 0,-1 0 0,1 0 0,-1 0 0,0 0 0,0 0-1,2-3 1,36-79 315,-15 35-320,-15 25-20,-1 0 0,9-42-1,-17 60-822,-7 18-79,-5 19 706,8-11 229,0 0 1,1-1-1,0 26 0,3-36 51,1 0 0,-1-1 0,2 1-1,-1-1 1,1 1 0,1-1 0,-1 1-1,1-1 1,1 0 0,5 9-1,-4-8 93,0-1 0,1 0 0,0 1-1,12 11 1,-16-19-171,0 1 0,0 0 1,0-1-1,0 0 0,0 1 0,0-1 1,0 0-1,1 0 0,-1 0 1,4 1-1,-4-2-85,-1 0 1,0 0 0,1 0 0,-1 0-1,0 0 1,1 0 0,-1-1-1,0 1 1,1 0 0,-1-1-1,0 1 1,0-1 0,1 1-1,-1-1 1,0 1 0,0-1-1,0 0 1,0 0 0,0 0-1,2-1 1,15-36-16015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9:24.2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 51 4896,'-14'-24'2208,"4"12"-1920,6 3 576,8 9-544,-4-5-288,0 10-544,5 4 256,0 6-2272,4 6 1408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9:24.9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40 2400,'-10'0'633,"-14"-5"7861,25 5-8433,8-8 681,-4 4-559,1 1 0,-1 0-1,1 0 1,0 1 0,0 0 0,0 0-1,1 0 1,-1 1 0,9-1-1,6 0-7,33 2-1,-23 0-771,-25 0 288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9:39.1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29 447 2656,'7'2'5102,"4"5"-3356,5 1-1613,-1-4 202,0 0 1,26 1-1,-34-4-239,0-1 0,0-1-1,0 1 1,0-1-1,0-1 1,0 1-1,0-1 1,8-3 0,-4 1 16,-1 0 0,1-1 0,-1 0 0,0-1 0,-1 0 0,1 0 0,16-15 0,-20 14-24,0 0 1,0 0 0,-1 0-1,9-16 1,-13 21-100,0 0 0,0 0 0,0 0 0,0 0 0,-1 0 1,1 0-1,-1 0 0,1-1 0,-1 1 0,0 0 0,0 0 0,0-1 0,0 1 0,0 0 0,0 0 1,-1 0-1,1-1 0,-1 1 0,1 0 0,-1 0 0,0 0 0,0 0 0,0 0 0,0 0 1,-3-3-1,1 2-29,0 1 0,0 0 1,0 0-1,0 0 0,0 0 1,-1 0-1,1 1 0,0-1 1,-1 1-1,0 0 0,1 0 1,-1 1-1,0-1 0,1 1 1,-1 0-1,0-1 1,1 2-1,-6-1 0,-2 1-78,1 1 0,-1-1 0,0 2 0,1-1 0,-14 6 0,11-2 57,0 0 1,0 1-1,0 1 0,-17 13 0,22-15 103,1 0 0,0 1 0,1 0 0,0 0 0,0 1 1,0-1-1,1 1 0,-6 11 0,3-2 31,1 0 1,1 0-1,1 1 0,0-1 1,1 1-1,1 0 0,-1 21 1,2-11 86,4 43 0,-2-64-95,1-1 1,0 1-1,1-1 1,-1 0-1,1 1 1,1-1-1,2 7 1,-3-10-9,-1-1 1,1 1-1,0 0 0,0 0 1,0-1-1,1 1 0,-1-1 0,0 0 1,1 0-1,0 0 0,-1 0 1,1 0-1,0 0 0,0-1 1,0 1-1,4 0 0,-3-1 4,0 0-1,0-1 1,0 1 0,0-1-1,0 0 1,0 0-1,0-1 1,0 1-1,6-2 1,35-12 359,-41 12-438,9-3 73,1-1-1,-1-1 1,-1 0-1,1-1 1,-1-1-1,-1 1 1,20-20-1,64-82 220,-62 69-424,-14 17 78,1 2 0,2 0 0,34-28 0,-50 46-30,-1 0 0,1 1 1,0 0-1,0 0 0,1 0 0,-1 1 0,0 0 0,1 0 0,9-1 1,-15 4 80,-1-1-1,1 1 1,0-1 0,-1 1 0,1 0 0,-1-1 0,1 1 0,-1 0 0,1-1 0,-1 1 0,1 0 0,-1 0 0,0 0 0,0-1 0,1 1 0,-1 0 0,0 0-1,0 0 1,0 0 0,0-1 0,0 1 0,0 2 0,0-2 26,3 21 82,-1-1 1,-2 1 0,0-1-1,-1 1 1,-1-1 0,-1 1-1,-1-1 1,-12 38 0,14-55 194,0-4-15,5-11 117,12-20-349,-4 8-112,1 0-1,20-29 1,50-47-291,-64 85 42,-8 10-26,-10 3 343,0 1 0,0 0 0,0 0 0,0 0 0,0 0 0,0 0 0,0 0 0,0 0 0,0 0 0,1 0 0,-1 0 0,0 0 0,0 0 0,0 0 0,0 0 0,0 0 0,0 0 0,0 0 0,1 0 0,-1 0 0,0 0 0,0 0 0,0 0 0,0 0 0,0 0 0,0 0 1,0 0-1,1 0 0,-1 0 0,0 0 0,0 0 0,0 1 0,0-1 0,0 0 0,0 0 0,0 0 0,0 0 0,0 0 0,0 0 0,0 0 0,0 0 0,1 0 0,-1 1 0,0-1 0,0 0 0,0 0 0,0 0 0,-1 28-35,-2 0 0,0 0 0,-12 43 0,12-58 164,-4 20 469,11-33 51,3-7-281,10-9-62,26-36-213,11-11-148,-47 57 8,0-1 0,0 2 0,0-1-1,1 1 1,-1 0 0,18-8 0,-2 4-824,-22 31 346,-4 26 289,1-32 136,1 33-1,2-38 177,0 0 0,1 0-1,1 0 1,-1 0 0,2 0 0,7 18-1,-9-25-18,-1-1-1,1 0 0,0 0 0,0 1 1,0-1-1,1-1 0,-1 1 0,1 0 0,-1-1 1,1 1-1,0-1 0,0 0 0,0 1 1,0-2-1,0 1 0,1 0 0,-1-1 1,0 1-1,1-1 0,-1 0 0,1 0 1,0 0-1,-1-1 0,6 1 0,-4-1 4,-1-1 0,0 0 0,1 0 0,-1 0 0,0 0 0,0-1 0,0 0 0,0 0 0,0 0 0,0 0 0,-1 0 0,1-1 0,-1 0 0,6-4-1,2-5 53,1 0 0,13-21-1,30-51 240,10-13-780,-58 85 82,-3 7-382,-5 13 168,-36 183-19,27-135 661,-2 20 112,-9 48 176,-14 24 184,33-142-345,-4 23 1250,10-41-982,0 1 0,8-15 0,-10 21-322,24-57-201,-4-2 0,19-87 0,-36 131-10,58-165-318,-55 167 327,1 0 0,0 1 0,2 0 0,0 1 0,25-29 0,-32 41-58,0 1 0,0 0 0,0 0 0,1 0 0,5-2 0,-8 4 42,0 0 1,-1 1-1,1-1 1,-1 1 0,1-1-1,0 1 1,0 0-1,2-1 1,-4 1 54,1 1 0,-1-1 0,1 0 0,-1 0 0,0 0 0,1 0 0,-1 0 0,1 0 0,-1 0-1,0 1 1,1-1 0,-1 0 0,0 0 0,1 0 0,-1 1 0,0-1 0,1 0 0,-1 1 0,0-1 0,1 0 0,-1 1 0,0-1 0,0 0 0,1 1 0,-1-1 0,0 0 0,0 1 0,0-1 0,0 1 0,0-1 0,1 1 0,0 10-7,0 0 1,0-1 0,-1 1 0,-1 0 0,-2 20 0,-3-4-51,-9 31 1,-20 26 602,34-80-516,-12 27 496,12-30-476,1 0-1,-1 0 1,1 0-1,-1 0 1,1 0-1,-1-1 1,1 1-1,-1 0 1,0 0-1,0-1 1,1 1-1,-1 0 1,0-1-1,0 1 1,0-1-1,0 1 1,0-1-1,0 1 1,1-1-1,-1 0 1,0 1-1,0-1 1,0 0-1,0 0 1,0 0-1,-2 0 1,2 0-30,0 0 0,0-1 0,1 1-1,-1 0 1,0-1 0,0 1 0,0 0 0,0-1 0,1 0 0,-1 1 0,0-1 0,1 1-1,-1-1 1,0 0 0,1 1 0,-1-1 0,1 0 0,-1 0 0,1 1 0,-1-1 0,1 0-1,-1-1 1,-5-9-141,1 4 2,1-1 1,1 1 0,-1 0-1,1-1 1,0 0 0,-1-8-1,3 13 52,0-2-309,2 7-16,10 16-7,-7-12 452,1-1 1,0 0-1,1 0 1,-1-1 0,1 0-1,11 7 1,-14-10 11,0 1 0,1-1 0,-1 0-1,0-1 1,0 1 0,0 0 0,1-1 0,-1 0 0,0 0 0,0 0 0,1 0 0,-1-1-1,0 1 1,0-1 0,1 1 0,-1-1 0,6-3 0,7-3 158,0-1 0,-1-1 0,0-1 0,28-22 0,48-54 47,-52 47-217,-13 14-2,-2 3-164,40-49 0,-53 54-627,-11 17 744,0 0-1,0 0 0,-1-1 1,1 1-1,0 0 1,0 0-1,0 0 0,0 0 1,-1 0-1,1 0 0,0 0 1,0 0-1,0 0 1,0 0-1,0 0 0,-1 0 1,1 0-1,0 0 1,0 0-1,0 0 0,0 0 1,-1 0-1,1 0 0,0 0 1,0 1-1,0-1 1,0 0-1,0 0 0,0 0 1,-1 0-1,1 0 1,0 0-1,0 0 0,0 0 1,0 1-1,0-1 1,0 0-1,0 0 0,0 0 1,-1 0-1,1 0 0,0 1 1,-5 4-110,-4 4 57,1 1 0,0 1 0,1-1 0,0 1 0,0 1 0,-9 22 0,10-20 145,1 1-1,0 0 1,1-1 0,1 1 0,0 1 0,1-1-1,1 0 1,0 1 0,1-1 0,1 1-1,3 20 1,-4-33-22,1 0 0,0 0 0,0 0 0,1 0 0,-1 0-1,0 0 1,1 0 0,0-1 0,0 1 0,3 4 0,-3-6-12,-1 0-1,0 0 1,0 0 0,0 0-1,1 0 1,-1 0 0,0 0 0,1 0-1,-1 0 1,1-1 0,-1 1-1,1-1 1,-1 1 0,1-1 0,0 0-1,-1 1 1,1-1 0,-1 0 0,1 0-1,0 0 1,-1 0 0,1 0-1,1-1 1,2 0 6,0-1 0,-1 0 0,1 0 0,-1-1 0,1 1 1,-1-1-1,0 0 0,0 0 0,0 0 0,-1 0 0,5-5 0,4-6 91,17-28-1,-12 17-46,15-23-39,21-28 18,-44 66-2,-1 1-213,0 0 0,-1-1-1,0 0 1,8-14 0,-15 24 129,0 0 0,0-1 0,0 1 1,1 0-1,-1-1 0,0 1 0,0 0 0,1-1 0,-1 1 0,0 0 0,1 0 0,-1-1 1,0 1-1,1 0 0,-1 0 0,0 0 0,1-1 0,-1 1 0,0 0 0,1 0 0,0 0 1,-6 0-254,47 0 303,-40 0 0,17 1-735,-17 12 658,-1-10 54,-1-1-1,1 1 0,-1 0 0,0 0 1,0 0-1,-1 5 0,1-7-8,-2 8-35,0 1 0,-7 15 0,7-20 29,1-1 0,0 0 1,0 1-1,0-1 0,0 9 1,-3 16-17,1-16-1,0 1 0,-2 18 0,-2-3 58,6-25-36,0 0 0,-1 0 0,2 0 0,-1 0 0,0 0 0,1 0 0,0 1 0,0-1 0,1 8 0,0 6 67,-1 1 2,0-17 167,33 11-181,-32-12-47,1-1 1,0 0-1,-1 1 1,1-1-1,-1 0 1,1 1 0,0-1-1,-1 0 1,1 0-1,-1-1 1,1 1-1,0 0 1,-1 0-1,1-1 1,-1 1-1,1-1 1,-1 1-1,3-2 1,28-18 86,-21 12 177,-3 2-256,0 0 0,-1-1-1,0 0 1,0 0 0,6-10-1,9-8 66,-9 11 5,53-60-26,-50 55 24,29-25-1,0 1-27,-40 37-128,-1 0 60,1 1 1,-1 1-1,1-1 0,0 0 0,0 1 0,1 0 0,-1 0 0,7-2 0,-2-3-74,-7 3-401,-11 9-149,7-3 624,1 0 0,-1 0 0,0 0 1,1 0-1,-1 0 0,1 0 1,-1 0-1,1 1 0,-1-1 0,1 0 1,-1 1-1,1-1 0,-1 0 1,1 1-1,0-1 0,-1 0 0,1 1 1,-1-1-1,1 1 0,-1 0 1,-8 11-3,0 0 0,0 1 1,2 0-1,-1 1 1,2 0-1,0 0 1,0 0-1,1 1 1,1 0-1,1-1 1,0 1-1,1 1 1,-1 17-1,3-27 56,0-1 0,1 1 0,-1-1 0,1 1 0,0-1-1,0 0 1,3 8 0,-3-11-34,0-1 0,0 1-1,-1-1 1,1 0 0,0 1-1,0-1 1,1 0 0,-1 1-1,0-1 1,0 0 0,1 0-1,-1 0 1,0 0 0,1 0 0,-1 0-1,1-1 1,-1 1 0,1 0-1,0-1 1,-1 1 0,1-1-1,0 0 1,-1 1 0,1-1-1,0 0 1,2 0 0,5 0 51,-1-1 0,1-1 0,-1 1 1,1-1-1,-1 0 0,0-1 0,0 0 0,0 0 1,0-1-1,0 0 0,-1-1 0,9-5 1,-4 0-27,0 0 0,0 0 0,-1-1 1,-1 0-1,18-26 0,14-19-112,-38 50 36,0 0 1,1 1-1,-1-1 0,1 1 0,1 0 0,-1 0 0,0 1 0,1-1 0,0 1 0,0 1 0,1-1 0,11-4 0,-15 8 26,0 0 0,0 0 1,0 0-1,0 0 0,0 1 0,1-1 0,-1 1 1,0 0-1,0 0 0,0 0 0,-1 0 1,1 1-1,0-1 0,0 1 0,2 2 1,0-1-1,0-1 1,0 1 0,0-1 0,0 0 0,6 2-1,-5-3 13,0 0 0,0-1 0,9 1-1,-13-1 31,0 0 0,0-1-1,0 1 1,-1 0-1,1 0 1,0-1-1,-1 1 1,1-1 0,0 0-1,-1 0 1,1 1-1,0-1 1,-1 0 0,2-2-1,8-2 62,-1 0-25,-10 5-66,0 0 1,1 0-1,-1 0 0,0-1 1,0 1-1,0 0 1,0 0-1,0-1 0,1 1 1,-1 0-1,0-1 1,0 1-1,0 0 1,0 0-1,0-1 0,0 1 1,0 0-1,0-1 1,0 1-1,0 0 0,0 0 1,0-1-1,0 1 1,0 0-1,0 0 0,-1-1 1,1 1-1,0 0 1,0-1-1,0 1 1,0 0-1,0 0 0,-1-1 1,1 1-13,-1-1 1,0 0 0,1 1 0,-1-1-1,0 1 1,0-1 0,1 1-1,-1-1 1,0 1 0,0 0-1,0-1 1,0 1 0,1 0-1,-1 0 1,0 0 0,0 0-1,0-1 1,0 1 0,-1 0-1,-16 2-204,0-1 150,14-1 16,0 0 0,0 0-1,0 0 1,0 1 0,-6 1-1,2 1 13,0-1 0,0 1 0,1 1 0,-10 5 0,14-7 31,-1 1-1,1-1 1,0 1-1,0 0 1,0 0-1,0 0 1,1 0-1,-1 1 1,1-1 0,-3 6-1,1 2-1,0 0 0,0 0 0,1 0-1,1 1 1,-1-1 0,2 1 0,0 0-1,0-1 1,1 1 0,3 18 0,-1 8 167,-2-25-93,3 24 0,-2-34-72,6 24 313,-7-26-300,0 0-1,1-1 1,-1 1 0,0 0-1,1 0 1,-1 0 0,1-1 0,0 1-1,-1 0 1,1-1 0,-1 1 0,1 0-1,0-1 1,0 1 0,-1-1-1,1 1 1,0-1 0,0 1 0,0-1-1,-1 0 1,1 1 0,0-1 0,0 0-1,0 0 1,2 1 0,-1-2 18,1 1 1,-1 0-1,1-1 1,-1 1-1,1-1 0,-1 0 1,1 0-1,-1 0 1,1 0-1,-1 0 1,0-1-1,0 1 0,3-3 1,25-26 76,-15 14 42,24-20-185,1 2-1,75-47 0,-89 66 22,2 1-1,-1 1 1,2 2-1,29-8 0,-33 11 18,-16 5 4,1 1 0,-1 1-1,0-1 1,10 1 0,1 0-47,-3 0-130,1 0-1,33 4 0,14 12 231,-65-15-61,1 0 26,-1 1 0,1-1 0,0 0 0,0 0 0,0 0 0,-1 0 0,1 0 0,0 0 0,0 0 0,0 0 0,0 0 0,-1 0 1,1 0-1,1-1 0,-2 1 27,1-1 0,-1 0 0,0 0 0,1 0 0,-1 0 0,0 0 0,0 0 0,0 1 0,0-1 0,0 0 0,0 0 0,0 0 0,0-1 0,0 0-63,0 1 0,0-1-1,-1 1 1,1 0 0,0-1-1,-1 1 1,1 0-1,-1-1 1,1 1 0,-1 0-1,0 0 1,0 0-1,1 0 1,-1 0 0,0-1-1,0 1 1,0 1-1,0-1 1,0 0 0,0 0-1,-1 0 1,1 0-1,0 1 1,0-1 0,0 1-1,-1-1 1,1 1 0,0-1-1,-1 1 1,-1-1-1,-1 0-48,-1 0-1,1 1 0,-1-1 1,0 1-1,1 0 0,-1 0 1,-7 1-1,4 1 59,-1 1 0,1 0 0,-1 0 1,1 0-1,0 1 0,0 1 0,1-1 0,-1 1 1,1 0-1,0 1 0,0 0 0,1 0 0,0 0 1,0 1-1,0 0 0,1 0 0,0 0 0,0 1 1,-6 14-1,9-16 28,-9 20 149,-11 36 0,20-54-121,0 0 0,1 1-1,0-1 1,0 0-1,1 0 1,0 1-1,0-1 1,1 0 0,2 11-1,-3-18-33,0 0-1,0 0 1,0-1-1,0 1 1,0 0 0,0-1-1,0 1 1,1 0-1,-1-1 1,0 1 0,1 0-1,-1-1 1,0 1-1,1 0 1,-1-1-1,1 1 1,-1-1 0,1 1-1,-1-1 1,1 1-1,-1-1 1,1 1 0,-1-1-1,1 0 1,0 1-1,-1-1 1,1 0-1,0 0 1,-1 1 0,1-1-1,0 0 1,-1 0-1,1 0 1,0 0 0,-1 0-1,1 0 1,0 0-1,0 0 1,-1 0-1,1 0 1,0 0 0,-1 0-1,1 0 1,0-1-1,-1 1 1,1 0 0,0-1-1,-1 1 1,1 0-1,-1-1 1,1 1-1,0-1 1,5-3 63,-1 0 1,0-1-1,0 1 0,5-8 1,-7 9-49,10-12-10,-1-1-1,0-1 0,-1 0 1,-1 0-1,0-1 0,-2 0 1,11-31-1,-18 46-33,4-13-627,-5 16 637,0 0 1,0 0 0,0 0-1,0 0 1,0 0-1,0 0 1,0 0 0,0 0-1,0 0 1,0 0 0,0 1-1,0-1 1,0 0-1,0 0 1,0 0 0,1 0-1,-1 0 1,0 0 0,0 0-1,0 0 1,0 0-1,0 0 1,0 0 0,0 0-1,0 0 1,0 0 0,0 0-1,0 0 1,0 0-1,0 0 1,0 0 0,0 0-1,0 0 1,0 0 0,0 0-1,0 0 1,0 0-1,0 0 1,0 0 0,0 0-1,1 0 1,-1 0 0,0 0-1,0 0 1,0 0-1,0 0 1,0 0 0,0 0-1,0 0 1,0 0 0,0 0-1,0 0 1,0-1-1,0 1 1,0 0 0,0 0-1,0 0 1,0 0-1,0 0 1,0 0 0,0 0-1,0 0 1,0 0 0,0 0-1,0 0 1,1 10-117,0 24 87,1-1 0,1 0 0,3 1-1,16 57 1,-21-87 58,0-1 0,0 1 0,1-1-1,-1 0 1,1 1 0,0-1 0,0 0 0,0 0-1,0 0 1,1 0 0,-1-1 0,1 1 0,0-1-1,0 1 1,5 2 0,-6-4 1,0 0-1,0 0 1,0 0 0,1-1 0,-1 1-1,0-1 1,0 0 0,1 0 0,-1 1-1,0-1 1,0-1 0,1 1-1,-1 0 1,0-1 0,0 1 0,1-1-1,-1 1 1,0-1 0,0 0 0,0 0-1,0 0 1,0 0 0,0 0 0,0-1-1,0 1 1,-1-1 0,3-1-1,15-15 95,30-39-1,-13 15-42,10-11 64,-6 6-24,80-73-1,-105 108-102,77-67 75,-75 62-76,0-1 1,27-39-1,-29 37-40,-2-2 0,0 0 1,-1 0-1,10-29 0,-19 43-42,0 1-110,-1-1 0,0 1 0,0-1 0,1-15 0,-3 23 163,0-1 1,1 1-1,-1 0 1,0 0-1,0-1 0,0 1 1,0 0-1,0 0 0,0-1 1,-1 1-1,1 0 1,0 0-1,0-1 0,0 1 1,0 0-1,0 0 0,0-1 1,0 1-1,0 0 0,-1 0 1,1 0-1,0-1 1,0 1-1,0 0 0,0 0 1,-1 0-1,1-1 0,0 1 1,0 0-1,0 0 0,-1 0 1,1 0-1,0 0 1,0 0-1,-1-1 0,-9 6-255,-13 15 231,19-17 27,-61 53-52,-22 22 20,71-63 66,1 2 0,0 0 0,-13 22 0,24-33 25,1 1 0,-1-1-1,1 1 1,1 0-1,-1 0 1,1 0-1,1 1 1,-1-1-1,1 0 1,0 1-1,1-1 1,0 1 0,0-1-1,1 1 1,-1-1-1,2 0 1,2 12-1,-1-9 10,1 0 0,0 0 0,0-1 0,1 0 0,0 0 0,0 0 0,1 0-1,1-1 1,-1 0 0,1 0 0,15 13 0,-17-17-120,1-1 0,-1 1-1,1-1 1,-1 0 0,1-1 0,0 1-1,0-1 1,0 0 0,0 0 0,1-1-1,-1 0 1,0 0 0,1-1 0,-1 1-1,0-1 1,1-1 0,-1 1 0,1-1-1,-1 0 1,0 0 0,0-1 0,12-5-1,-14 5-481,-1 0-1,1-1 0,-1 1 1,0-1-1,0 0 0,0 0 1,0 0-1,0-1 0,0 1 1,-1-1-1,0 0 0,0 1 1,0-1-1,2-4 0,6-10-2116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9:08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0 5408,'-3'3'401,"1"-1"1,0 1-1,0 0 1,0 0 0,0 0-1,0 0 1,1 1-1,-1-1 1,1 0-1,-2 6 1,3-8-275,-36 117 3423,-14 41-1874,14-68-1101,-36 111 354,-3 32 1176,71-224-1789,23-54 528,39-70-1,-37 77-711,83-176-198,-11 23-199,-79 162 204,-2 3-116,1 1 1,1 0-1,2 1 1,22-27-1,-37 49 137,0 0-1,0 0 1,0 0-1,0 0 0,0 0 1,0 0-1,0 0 1,0 0-1,0 1 0,0-1 1,0 0-1,1 1 1,-1-1-1,0 1 0,2-1 1,-3 1 30,1 0 1,-1 0 0,0 1-1,0-1 1,1 0 0,-1 0-1,0 0 1,1 0 0,-1 0-1,0 1 1,0-1 0,1 0-1,-1 0 1,0 1-1,0-1 1,1 0 0,-1 0-1,0 1 1,0-1 0,0 0-1,0 0 1,1 1 0,-1-1-1,3 16-60,-1 43 61,-6 66-1,-1-3 189,11 8 115,-4-112-114,1 0-1,1 0 1,1-1-1,0 1 1,8 17-1,-12-33-119,0 0 1,0 0-1,1 0 1,-1 0-1,0 0 0,1 0 1,-1 0-1,4 2 1,-4-3-39,-1 0 0,1-1 0,0 0 0,0 1 0,0-1 0,0 1 1,-1-1-1,1 0 0,0 0 0,0 1 0,0-1 0,0 0 0,0 0 1,0 0-1,0 0 0,0 0 0,0 0 0,-1 0 0,1-1 0,0 1 1,0 0-1,0 0 0,0-1 0,0 1 0,0-1 0,1 0 0,1-1 35,1-1-1,-1 1 1,0-1-1,0 0 1,0 0-1,0 0 0,0 0 1,-1 0-1,4-6 1,17-35 82,-17 31-117,20-41 4,58-115-43,-59 124-132,49-66 1,-51 80 47,25-30-57,-41 52 88,1 1 0,1 0 1,-1 0-1,16-9 0,-24 16 42,1 1 1,0-1-1,0 1 1,0-1-1,0 1 1,-1-1-1,1 1 1,0 0-1,0 0 1,0-1-1,0 1 1,0 0-1,0 0 1,0 0-1,0 0 1,0 0-1,0 0 1,0 0-1,0 0 1,0 0-1,0 1 1,0-1-1,1 1 1,-1 0 5,1 0 0,-1 0 0,0 0 1,0 0-1,0 0 0,0 0 0,0 0 1,0 0-1,0 1 0,-1-1 0,1 0 0,0 1 1,0 2-1,2 6 12,0 0 0,-1 1 0,1 17-1,-1-17 30,6 68 576,-5 156-1,-4-191-503,0-11 25,-1-1-1,-7 38 1,-2-4-1711,11-65 1399,0 0-1,-1 0 1,1-1-1,0 1 1,0 0-1,0-1 1,1 1-1,-1 0 1,0-1-1,0 1 1,0 0-1,0 0 1,1-1-1,-1 1 1,0-1-1,0 1 1,1 0-1,-1-1 1,1 1-1,-1-1 1,0 1-1,1-1 1,-1 1-1,1-1 1,-1 1 0,1-1-1,0 1 1,-1-1-1,1 0 1,-1 1-1,1-1 1,0 0-1,-1 1 1,1-1-1,0 0 1,-1 0-1,1 0 1,1 0-1,3 1-1003,1 0-1,0-1 1,0 0-1,6 0 1,3-1-1268,11 4 207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9:39.5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42 5984,'-14'-21'2688,"22"18"-2336,-2-2-320,2 5-96,6-4 32,11 1 32,-6-3-224,4 6 128,-4 0-1152,0 6 672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9:39.9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63 31 7040,'-43'-18'3200,"29"15"-2752,9-3 96,10 6-384,-5-3 64,9 3-128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9:46.1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24 592 3488,'-1'-1'65,"1"1"-1,-1 0 1,1 0 0,-1-1-1,0 1 1,1 0 0,-1 0-1,1 0 1,-1 0 0,0 0 0,1 0-1,-1 0 1,1 0 0,-1 0-1,0 0 1,1 0 0,-1 0-1,1 0 1,-1 1 0,1-1-1,-1 0 1,0 0 0,1 1 0,-1-1-1,1 0 1,-1 1 0,1-1-1,-1 0 1,0 2 0,-5 3 1738,15-19 4251,14-28-4335,-12 21-975,28-46-364,3 1 0,3 3 0,65-73 0,-84 108-377,1 0 1,44-35-1,-55 52-77,0 1-1,1 1 0,0 0 1,0 1-1,0 1 0,24-6 1,-36 11 57,1 1 0,-1 0 0,0 1 0,0-1 0,1 1 1,-1 0-1,0 0 0,11 2 0,-14-1 6,-1-1 0,1 1 0,0-1 0,0 1 0,-1 0 0,1 0 0,0-1 0,-1 1 0,1 1 1,-1-1-1,1 0 0,-1 0 0,1 0 0,-1 1 0,0-1 0,0 0 0,0 1 0,0 0 0,0-1 0,0 1 0,0-1 0,0 1 0,-1 0 0,1 0 1,0-1-1,-1 1 0,0 0 0,1 0 0,-1 2 0,0 3 27,0 0 0,-1 1 0,0-1-1,0 1 1,-1-1 0,-3 9 0,-17 43 70,-29 64 917,77-143-433,-9 4-520,2-2-56,33-23 0,-31 26-10,1 2 0,0 0 0,39-16 0,-49 25-23,43-15-114,-48 18 126,-1-1-1,0 1 1,1 0-1,-1 1 1,1 0-1,10 0 1,-15 1 15,0-1 0,-1 0 0,1 1 0,0-1 0,-1 1 0,1 0 0,0 0 0,-1-1 0,1 1 0,-1 0 0,1 0 0,-1 0 0,0 1 0,0-1-1,1 0 1,-1 0 0,0 1 0,0-1 0,0 1 0,0-1 0,0 1 0,0-1 0,-1 1 0,1 0 0,-1-1 0,1 1 0,-1 0 0,1 2 0,0 4 27,0 1-1,0-1 1,-1 1-1,-2 12 0,2-11 23,-9 68 145,6-54-83,0 1-1,1-1 0,3 42 1,6-36 353,-7-29-423,0 0 1,1 0-1,-1 0 0,1 0 0,-1 0 1,1 0-1,-1 0 0,1 0 0,0 0 1,-1 0-1,1 0 0,0 0 0,0 0 1,0 0-1,-1-1 0,1 1 0,0 0 1,0-1-1,0 1 0,0-1 1,0 1-1,2 0 0,-1-1 11,1 0 1,-1 0-1,1 0 0,-1 0 0,1-1 1,-1 1-1,0-1 0,1 1 0,-1-1 1,0 0-1,1 0 0,-1 0 0,0 0 1,0-1-1,0 1 0,0 0 0,3-4 1,3-2 49,-1 0 1,11-15 0,-15 18-69,126-182 28,-111 159-116,-11 17 62,1 1 1,0 0 0,1 0 0,0 1-1,0 1 1,0-1 0,1 1-1,0 1 1,1 0 0,-1 0 0,1 1-1,14-4 1,-10 4-34,-1 1 0,1 1 1,1 1-1,-1 0 0,0 1 0,1 0 0,-1 2 1,0-1-1,25 6 0,-29-3-9,0 0 0,0 1 0,0 1 0,19 11 1,12 5 61,-41-20 80,-2-6 117,-6-2-243,3 2 18,0 1 0,0 0 0,0 0 0,-1 0 0,1 1 0,-1-1 0,0 1 0,0 0 0,0 1 1,-1-1-1,1 1 0,-1 0 0,-6-1 0,3 1-22,0 1 0,0 0 0,1 1 1,-1 0-1,0 1 0,0 0 0,1 0 1,-1 0-1,1 1 0,-1 1 0,1-1 0,0 2 1,-1-1-1,2 1 0,-1 0 0,0 0 1,1 1-1,-9 7 0,7-4 31,0 0 1,0 1-1,1-1 0,0 2 0,1-1 1,0 1-1,1 0 0,0 0 0,0 1 1,1 0-1,0 0 0,-5 23 0,7-25-51,-10 58 9,12-60 64,0 0 1,1 1 0,0-1 0,0 0 0,1 0-1,0 1 1,2 8 0,-3-16-9,1 1 1,-1 0-1,0 0 0,0 0 1,1 0-1,-1-1 0,0 1 1,1 0-1,-1 0 1,1-1-1,-1 1 0,1 0 1,-1 0-1,1-1 0,-1 1 1,1-1-1,0 1 0,-1-1 1,1 1-1,0-1 0,0 1 1,-1-1-1,1 1 0,0-1 1,0 0-1,0 0 0,0 1 1,-1-1-1,1 0 0,0 0 1,0 0-1,0 0 0,0 0 1,0 0-1,-1 0 0,1 0 1,1 0-1,2-2 43,0 1 1,0-1-1,0 1 0,-1-1 0,1 0 0,4-4 1,3-2-2,0-1 0,-1-1 0,0 0 0,0 0 0,11-16 0,36-61-119,-55 84 48,18-30-408,-20 33 419,0 0 1,0-1-1,0 1 1,1 0-1,-1-1 0,0 1 1,1 0-1,-1 0 1,0-1-1,1 1 1,-1 0-1,0 0 1,1-1-1,-1 1 1,0 0-1,1 0 0,-1 0 1,0 0-1,1 0 1,-1 0-1,1 0 1,0 0 0,-1 0 0,1 1 0,-1-1 1,1 0-1,0 1 0,-1-1 0,1 1 0,-1-1 0,1 1 1,-1-1-1,0 1 0,1 0 0,-1-1 0,0 1 1,1-1-1,-1 1 0,0 0 0,1-1 0,-1 1 1,0 0-1,0 0 0,0-1 0,0 1 0,0 0 1,0-1-1,0 2 0,1 2-35,3 14-1,0-1 0,2 0 0,0 0 0,1 0 0,17 30 0,-21-42 61,1 1-1,0-1 1,1 1-1,-1-1 1,1-1-1,0 1 0,0 0 1,0-1-1,0 0 1,1-1-1,0 1 1,0-1-1,0 0 1,0 0-1,0-1 1,1 0-1,-1 0 1,1 0-1,7 0 1,-9-2 0,-1 0-1,0 0 1,0 0 0,0-1 0,0 0 0,0 0 0,0 0-1,0 0 1,0-1 0,0 0 0,-1 1 0,1-1 0,0-1-1,-1 1 1,0 0 0,1-1 0,-1 0 0,3-3 0,3-3 52,-1-1 0,0 0 1,-1 0-1,13-22 0,23-52-135,33-89 0,-72 163 3,1 1-1,0-1 0,0 1 0,14-18 0,-19 27 57,0 0 0,0 0-1,0 0 1,0 0 0,0 0 0,0 0 0,0 0-1,0 0 1,0 0 0,0 0 0,0 0 0,0 0-1,0 0 1,0 0 0,0 0 0,0 0 0,0 0-1,0 0 1,0 0 0,1 0 0,-1 0 0,0 0-1,0 0 1,0 0 0,0 0 0,0 0-1,0 0 1,0 0 0,0 0 0,0 0 0,0 0-1,0 0 1,0 0 0,0 0 0,0 0 0,1 0-1,-1 0 1,0 0 0,0 0 0,0 0 0,0 0-1,0 0 1,0 0 0,0 0 0,0 0 0,0 0-1,0 0 1,0 0 0,0 0 0,0 0 0,0 0-1,0 0 1,0 0 0,0 1 0,0-1-1,0 0 1,0 0 0,0 0 0,0 0 0,0 0-1,0 0 1,0 0 0,0 0 0,0 0 0,0 0-1,0 0 1,0 0 0,2 10-146,-2 15 109,0-21 24,0 37 84,1 5-84,-2-1 0,-2 0 0,-9 47 0,9-71 156,2-17-121,1 0-1,0 0 1,-1 0-1,0 0 0,0-1 1,0 1-1,0 0 0,-1-1 1,1 1-1,-1-1 1,0 1-1,0-1 0,0 0 1,-1 0-1,-2 3 0,4-5-9,-1 0-1,1 0 1,0 0-1,-1 0 1,1 0-1,-1 0 1,1 0-1,-1-1 1,0 1-1,1-1 1,-1 1-1,0-1 1,1 0-1,-1 0 1,0 0-1,0 1 1,1-2-1,-1 1 1,0 0-1,0 0 1,1 0-1,-1-1 1,0 1-1,1-1 1,-1 0-1,1 1 1,-1-1-1,1 0 1,-1 0-1,1 0 0,-1 0 1,1 0-1,0 0 1,-1 0-1,1 0 1,-2-3-1,3 1-6,-11-7-16,3 4-161,11 12 56,2 1 62,-4-4 61,1-1-1,0 1 1,0-1 0,1 0-1,-1 0 1,0 1 0,1-2-1,-1 1 1,1 0-1,0 0 1,-1-1 0,1 0-1,0 1 1,4 0 0,-2 0 29,0-1 0,0 0-1,0 0 1,0 0 0,1-1 0,-1 1 0,9-2 0,-6 0 10,1-1-1,-1 0 1,0 0-1,0-1 1,0 0-1,0-1 1,8-4-1,48-36 415,-53 36-418,48-39 20,-2-3 0,94-108 0,-93 86-180,-49 58-164,-8 11 102,-6 8 92,-16 28-124,6-7 146,-76 147 131,64-119 24,-11 34-118,21-49 132,16-37-77,1 0 0,-1 0 1,0 0-1,0 0 1,1 0-1,-1 0 0,1 0 1,-1 4-1,2-5-17,-1 0 0,0-1 1,0 1-1,1 0 0,-1-1 0,0 1 1,1-1-1,-1 1 0,1 0 0,-1-1 0,1 1 1,-1-1-1,1 1 0,-1-1 0,1 0 1,-1 1-1,1-1 0,0 0 0,-1 1 0,1-1 1,0 0-1,-1 1 0,1-1 0,0 0 1,-1 0-1,1 0 0,0 0 0,0 0 0,22 3 27,-1 0 0,1-2 0,0-1 0,22-3 0,-35 2-399,0 0 0,0-1 0,0 0 0,10-4 0,16-10-5488,-33 15 4868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9:47.1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225 2 2400,'-2'-2'7769,"-4"12"-7144,-3 2-418,0 1-1,-11 23 1,5-8-21,-28 49 121,-13 21 218,19-38-51,34-55-420,0 0 1,0 0-1,-1 0 0,0-1 0,-4 5 1,6-7 694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9:49.1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128 1 1408,'-14'0'1512,"5"0"720,-9 0 691,16 0-2777,0 0 1,0 0-1,0 0 0,0 0 1,0 0-1,0 1 1,0-1-1,1 1 0,-1-1 1,-4 7 2532,7-5-2273,3 6-321,0 1 0,0 1 1,0-1-1,-1 0 0,-1 1 1,0 0-1,0-1 0,-1 1 1,0 0-1,0 0 0,-1 0 1,-2 13-1,2-5-35,-2 0 0,0 0 0,-1-1 0,0 1 1,-2-1-1,0 1 0,-1-1 0,0-1 0,-18 32 0,6-23-295,4 1 80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0:00.5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8 896 1984,'0'1'103,"0"0"1,-1 0-1,1 0 1,0 1-1,0-1 1,0 0-1,-1 0 1,1 0-1,-1 0 1,1 0-1,-2 1 1,2-1-53,0-1 1,-1 1-1,1 0 0,0-1 1,-1 1-1,1-1 1,0 1-1,0-1 1,0 1-1,0 0 0,0-1 1,-1 1-1,1-1 1,0 1-1,0 0 1,0-1-1,1 1 0,-1-1 1,0 1-1,0 0 1,0 0-1,1 4 257,0-1-1,-1 1 1,1 0-1,-1-1 1,0 1-1,-2 6 1,2-9-16,0 0 1,-1 0-1,1 0 1,0 0-1,0 0 1,0 0-1,1 0 1,-1 0-1,1 2 1,-1-4-256,0 0 1,0 1-1,0-1 1,1 0 0,-1 0-1,0 0 1,0 0-1,0 0 1,1 0 0,-1 0-1,0 0 1,0 0-1,0 0 1,0 0 0,1 0-1,-1 0 1,0 0-1,0 0 1,0 0 0,1 0-1,-1 0 1,0 0 0,0 0-1,0 0 1,1 0-1,-1 0 1,0 0 0,0-1-1,0 1 1,0 0-1,0 0 1,1 0 0,-1 0-1,0 0 1,13-13 917,-7 6-701,-1 0-1,0-1 1,0 1-1,5-12 1,7-13 137,10-11-192,1 0 1,2 2-1,2 1 1,43-41-1,-5 16-336,-3-3 0,79-104 1,-70 63-179,-70 100 130,13-14-617,-19 23 797,0 0 0,0 0 1,0 0-1,0 0 0,0 0 0,0 0 0,0 0 0,0 0 0,0-1 0,0 1 0,0 0 0,0 0 0,0 0 0,1 0 1,-1 0-1,0 0 0,0 0 0,0 0 0,0 0 0,0 0 0,0 0 0,0 0 0,0 0 0,0 0 0,1 0 0,-1 0 1,0 0-1,0 0 0,0 0 0,0 0 0,0 0 0,0 0 0,0 0 0,0 0 0,0 0 0,1 0 0,-1 0 0,0 0 1,0 0-1,0 0 0,0 0 0,0 0 0,0 0 0,0 0 0,0 0 0,0 1 0,0-1 0,0 0 0,0 0 0,1 0 1,-1 0-1,0 0 0,0 0 0,0 0 0,0 0 0,0 9-95,-4 8 27,2-11 72,-3 13 16,-1 0 0,0-1-1,-2 1 1,0-1-1,-1-1 1,-12 17 0,-93 96 193,69-81-2,-67 94 0,-23 63 498,104-156-503,3-4-65,10-16 330,0-1 0,-2-1 0,-32 35 0,76-78 318,233-177-696,-176 135-112,-3 4-31,104-80 24,-147 106-17,-22 19 64,-1-1 0,18-18 0,-4 6-298,-26 21 275,0 0 1,0 0-1,0 0 0,0 0 1,0 0-1,0 0 0,0 0 1,1 0-1,-1 0 1,0 0-1,0 0 0,0 0 1,0 0-1,0 0 0,0 0 1,0 0-1,0 0 1,0 0-1,0 0 0,0 0 1,0 0-1,0 0 0,0 0 1,0 0-1,0 0 1,0 0-1,1 0 0,-1-1 1,0 1-1,0 0 0,0 0 1,0 0-1,0 0 1,0 0-1,0 0 0,0 0 1,0 0-1,0 0 0,0 0 1,0 0-1,0 0 1,0-1-1,0 1 0,0 0 1,0 0-1,0 0 0,0 0 1,-1 0-1,1 0 1,0 0-1,0 0 0,0 0 1,0 0-1,0 0 0,0 0 1,0 0-1,0 0 0,0 0 1,0 0-1,0-1 1,0 1-1,0 0 0,0 0 1,0 0-1,0 0 0,-1 0 1,-6 2-287,5-1 267,0-1 0,0 1 0,1 0 0,-1 0 1,0 0-1,0 0 0,-2 3 0,-1 2 28,0 0-1,1 1 1,-1 0 0,2 0 0,-1 0 0,1 1-1,0-1 1,0 1 0,1 0 0,0-1-1,-1 12 1,1-3 70,1-1 0,1 1 0,2 16 0,-2-26-5,1 0 0,1 1 0,-1-1 0,1 0 0,0 0 0,0 0 0,1-1-1,0 1 1,0-1 0,6 10 0,-8-14-47,0 0 0,-1 0 0,1 0-1,0 0 1,0 0 0,0 0 0,0 0 0,0-1-1,0 1 1,0 0 0,0 0 0,0-1 0,0 1-1,0-1 1,1 1 0,-1-1 0,0 1 0,0-1-1,1 0 1,-1 1 0,0-1 0,0 0-1,1 0 1,-1 0 0,0 0 0,1 0 0,-1-1-1,0 1 1,0 0 0,1 0 0,-1-1 0,0 1-1,0-1 1,1 1 0,-1-1 0,0 0 0,0 1-1,0-1 1,0 0 0,0 0 0,1-1 0,3-3 86,0 0 1,-1 0 0,1-1 0,-1 1-1,6-13 1,-4 6-16,0 0 0,-1 0 1,0-1-1,-1 1 0,-1-1 0,3-16 0,-5 24-107,-1 0 0,0-1-1,0 1 1,0 0 0,0-1 0,-1 1-1,0 0 1,-2-6 0,2 8-19,0 0 1,-1 0 0,1 0-1,-1 0 1,0 0 0,0 0-1,0 0 1,0 1 0,0-1-1,0 1 1,-1 0-1,1-1 1,-6-2 0,-3-5-129,9 8 136,-1 0 1,0-1 0,1 1-1,-1 0 1,0 0 0,0 0-1,0 1 1,0-1 0,-6-1-1,8 3 31,1 0 1,0 0-1,0 0 0,0 0 0,0-1 1,-1 1-1,1 0 0,0 0 1,0 0-1,0 0 0,0 0 0,-1 0 1,1 0-1,0 0 0,0 0 0,0-1 1,0 1-1,0 0 0,0 0 0,-1 0 1,1 0-1,0 0 0,0-1 1,0 1-1,0 0 0,0 0 0,0 0 1,0 0-1,0-1 0,0 1 0,0 0 1,0 0-1,0-1 0,5-3 288,14-4 398,-16 7-574,107-28 757,-75 21-637,-21 5-231,0 1 1,0 1-1,0 0 0,28 2 1,-40-1-14,1 0 1,-1 1 0,0-1-1,0 0 1,0 1 0,-1 0-1,1-1 1,0 1 0,0 0-1,0 0 1,0 0 0,-1 0-1,1 0 1,0 1 0,-1-1-1,1 0 1,-1 1 0,1-1-1,-1 1 1,0-1 0,0 1-1,2 3 1,-2-2-7,0 1 0,0-1 1,0 1-1,0-1 0,-1 1 1,1 0-1,-1-1 0,0 1 1,0 0-1,0-1 0,-1 1 1,0 4-1,-16 56 108,12-49-16,0 1 0,2-1 1,-1 1-1,0 29 0,3-43-73,1-1 0,0 1 0,1 0 0,-1-1 0,0 1 0,0-1 0,1 1 0,-1-1-1,1 1 1,-1-1 0,1 1 0,0-1 0,-1 1 0,1-1 0,1 2 0,-1-2 14,0 0 0,0-1 1,0 1-1,0 0 1,1-1-1,-1 1 0,0-1 1,0 1-1,0-1 1,0 0-1,1 1 0,-1-1 1,0 0-1,0 0 0,0 0 1,1 0-1,-1 0 1,0 0-1,0 0 0,3-1 1,2 0 13,0-1 0,-1 0 1,1 0-1,0-1 0,0 1 0,-1-1 1,0 0-1,6-5 0,40-34 222,-41 33-265,107-101 111,-110 102-140,1 1 1,1 0-1,-1 0 0,1 1 1,0 0-1,0 0 0,13-5 1,-9 4 0,9-2-74,-22 9 104,0-1-1,1 1 0,-1 0 1,0 0-1,1 0 0,-1 0 1,0 0-1,1 0 0,-1 0 1,1 0-1,-1 0 0,0 0 0,1 0 1,-1 0-1,0 0 0,1 0 1,-1 0-1,1 0 0,-1 0 1,0 0-1,1 0 0,-1 1 1,0-1-1,1 0 0,0 11-130,-2 2 47,-1 2 123,0 1 0,-1-1 0,-1 1 0,0-1 0,-11 26-1,11-31 47,-1-5 199,5-5-272,0 0 0,0 0 0,0 0 0,0 0 0,0 0 0,-1 0 0,1 0 0,0 0 0,0 0 0,0 0 0,0 0 1,0 0-1,0 0 0,0 0 0,0 0 0,0 0 0,0 0 0,0 0 0,-1 0 0,1 0 0,0 0 0,0-1 0,0 1 0,0 0 0,0 0 0,0 0 0,0 0 0,0 0 0,0 0 1,0 0-1,0 0 0,0 0 0,0 0 0,0 0 0,0-1 0,0 1 0,0 0 0,0 0 0,0 0 0,0 0 0,0 0 0,0 0 0,0 0 0,0 0 0,0 0 0,0-1 0,0 1 1,0 0-1,0 0 0,0 0 0,0 0 0,0 0 0,0 0 0,0 0 0,0 0 0,1 0 0,-1 0 0,0 0 0,0 0 0,0 0 0,0 0 0,0-1 0,0 1 0,0 0 0,0 0 0,0 0 1,0 0-1,0 0 0,1 0 0,14-23 14,1 0 0,1 2 0,1 0 0,31-28 0,-13 20-8,-33 27-45,1 0 0,-1 0 0,0 0 0,0 1 1,1-1-1,-1 1 0,1 0 0,-1 0 1,1 0-1,6 0 0,-10 1 27,1 0 1,-1 0-1,1 0 0,-1 0 1,1 0-1,-1 0 0,1 0 1,-1 0-1,1 1 0,-1-1 1,1 0-1,-1 0 0,1 1 1,-1-1-1,0 0 0,1 1 1,-1-1-1,1 0 0,-1 1 1,0-1-1,1 1 0,-1-1 1,0 0-1,1 1 0,-1-1 1,0 1-1,0-1 0,0 1 1,1-1-1,-1 1 0,0-1 1,0 1-1,0-1 0,0 1 1,0 0-1,0 0 0,-2 20-168,1-18 177,1-1-5,-2 9-2,0-1 1,-1 0 0,0 0-1,0 0 1,-8 15-1,9-20 57,0-1 0,0 1-1,1 0 1,-2 6 0,-1 4 148,61-71 575,-44 46-776,0 0-1,1 0 1,20-10 0,48-18-16,-77 36 18,75-27-171,-36 14 75,-43 15 86,0-1 0,0 1-1,-1-1 1,1 1 0,0 0-1,0 0 1,0-1 0,0 1-1,0 0 1,0 0 0,0 0 0,0 0-1,0 0 1,0 0 0,0 0-1,0 0 1,-1 0 0,1 1-1,0-1 1,0 0 0,0 1-1,0-1 1,0 0 0,0 1-1,-1-1 1,1 1 0,0-1-1,0 1 1,-1 0 0,1-1-1,0 1 1,-1 0 0,1 0 0,0 0-1,0 2-20,0 1 0,0-1 0,0 0 0,0 1 0,0-1 0,-1 1 0,0-1 0,0 7 0,-1-1 18,0 0 0,0 0 0,-1-1 0,-4 11 0,3-8-13,0 1 0,-2 14 1,5-23 54,0 0 1,0 0 0,0 1 0,0-1 0,0 0 0,1 0 0,-1 0-1,1 0 1,0 0 0,0 0 0,0 0 0,3 5 0,-3-7-13,0 0-1,0 0 1,0-1 0,0 1 0,0 0-1,0-1 1,0 1 0,0-1 0,0 0 0,0 1-1,0-1 1,1 0 0,-1 1 0,0-1 0,0 0-1,0 0 1,1 0 0,-1 0 0,0 0 0,0-1-1,0 1 1,0 0 0,1 0 0,0-1 0,29-10 197,-11-1-182,0 0 0,-2-2-1,34-30 1,-34 28-41,1-1-34,41-27 0,-58 43-193,-3 4-91,-2 4 176,-20 40-169,22-45 303,-4 13 106,1 0 1,1 0-1,-3 29 1,6-43-79,0 0 0,0 0 1,0 0-1,0 0 0,0 0 0,0 1 0,0-1 1,1 0-1,-1 0 0,0 0 0,1-1 0,0 3 1,-1-3-6,0 0 1,0 0-1,1 0 1,-1 0-1,0 1 1,0-1-1,1 0 1,-1 0-1,0 0 0,0 0 1,0 0-1,1 0 1,-1 0-1,0 0 1,0 1-1,1-1 1,-1 0-1,0 0 1,0 0-1,1 0 1,-1 0-1,0-1 1,0 1-1,1 0 1,-1 0-1,0 0 1,0 0-1,1 0 1,-1 0-1,0 0 1,3-2 35,0 0-1,0-1 1,0 1 0,0 0 0,3-5 0,-6 6-43,27-27 7,51-41-1,-67 61 18,40-35-339,-67 77-170,12-27 498,1 1-1,-1-1 1,1 1-1,0 0 1,1 0-1,0 0 0,0 1 1,1-1-1,0 0 1,0 1-1,1-1 1,0 0-1,2 13 0,-1-20-3,-1 0 0,0 0 0,0-1 0,0 1 0,1 0-1,-1 0 1,0-1 0,1 1 0,-1 0 0,0-1 0,1 1-1,-1-1 1,1 1 0,-1 0 0,1-1 0,-1 1 0,1-1-1,0 1 1,-1-1 0,1 0 0,-1 1 0,1-1 0,0 0-1,0 1 1,-1-1 0,1 0 0,0 0 0,-1 1 0,1-1-1,0 0 1,0 0 0,-1 0 0,1 0 0,0 0 0,0 0 0,-1 0-1,1 0 1,0-1 0,0 1 0,0 0 0,6-2 48,-1 0 1,0 0 0,11-6-1,-9 4-1,210-105 94,-196 98-149,0-1 0,-1-2 0,-1 0 0,22-19 0,-23 15 6,-2-1-1,0 0 0,-2-1 1,0-1-1,-1-1 0,-1 0 1,15-35-1,-2-8-45,27-102 0,-51 159-27,-1 5 16,0 0 1,0 0 0,0 0 0,0 0 0,-1-1-1,1 1 1,-1 0 0,0 0 0,0 0 0,0-1-1,0 1 1,-1-4 0,0 7 38,1 0 0,-1 0 0,1 0 0,0 0 0,-1 0 1,1 0-1,-1 0 0,1 0 0,0 0 0,-1 0 0,1 0 0,-1 0 0,1 1 0,0-1 0,-1 0 0,1 0 0,0 0 1,-1 0-1,1 1 0,0-1 0,-1 0 0,1 0 0,0 1 0,0-1 0,-1 0 0,1 1 0,-1 0 0,1-1-6,-12 23-139,6-10 69,-96 233-307,43-90 528,53-145-111,1 1-1,1 0 0,0 0 1,1 1-1,0-1 0,-2 21 1,5-30-2,0-1 1,1 0-1,-1 0 1,1 0-1,-1 0 1,1 0 0,0 1-1,0-1 1,0 0-1,0-1 1,0 1-1,0 0 1,0 0-1,1 0 1,-1-1 0,1 1-1,-1 0 1,1-1-1,0 0 1,-1 1-1,1-1 1,0 0-1,0 0 1,0 0 0,0 0-1,0 0 1,0 0-1,0-1 1,0 1-1,0-1 1,1 1-1,-1-1 1,0 0-1,0 0 1,0 0 0,1 0-1,-1 0 1,0 0-1,0-1 1,4 0-1,20-7-68,1 0 0,33-16 0,31-23 48,-42 27-101,64-18 0,-104 36-22,-7 3-21,-13 7-66,-1 1 249,-22 17-106,-37 35 1,60-50 98,1 0 0,0 0 0,1 1 0,1 1 0,-1-1 0,-12 28 0,21-39-16,-1 0 0,1 0 0,-1 0-1,1 0 1,0 1 0,-1-1 0,1 0 0,0 0-1,0 0 1,0 1 0,-1-1 0,1 0 0,1 0 0,-1 1-1,0-1 1,0 0 0,0 0 0,1 0 0,0 2 0,-1-2-3,0-1 0,1 0 1,-1 1-1,0-1 1,1 0-1,-1 0 1,0 1-1,1-1 1,-1 0-1,0 0 1,1 0-1,-1 1 1,1-1-1,-1 0 0,1 0 1,-1 0-1,0 0 1,1 0-1,-1 0 1,1 0-1,0 0 1,14-5 114,16-13 18,34-26 0,9-7-38,-53 38-119,28-15-198,-44 25 159,0 1 0,0 0 1,0 0-1,0 1 1,0 0-1,1 0 1,-1 0-1,6 0 1,-9 1 55,0 1 0,0-1 0,0 0 0,-1 1 0,1 0 0,0-1-1,-1 1 1,1 0 0,0 0 0,-1 0 0,1 0 0,-1 0 0,0 0 0,2 1 0,19 22 137,-12-13-61,1 1 37,1 0 0,0-2-1,1 1 1,0-1 0,0-1-1,1-1 1,26 13 0,-36-20-117,0 0 1,0 0-1,0 0 1,0-1 0,0 1-1,0-1 1,0 0-1,0 0 1,0-1 0,0 1-1,0-1 1,0 0-1,4-1 1,-4 1-333,-1-1 0,0 1 0,1-1 0,-1 1 0,0-1 0,4-3 0,-5 3-290,0 0 0,-1 1-1,1-1 1,0 0 0,-1 0 0,1 0 0,-1 0 0,0 0 0,2-4 0,2-4-2590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0:04.9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1 676 1888,'5'6'3248,"10"-11"-59,41-7-677,-16-2-1829,-1-3 1,55-30-1,-55 26-482,-19 9-163,0 0 1,-1-1-1,0-1 1,-1-1-1,-1-1 1,0 0-1,-1-1 1,17-24-1,8-18 146,44-85-1,-69 114-64,45-85 579,-52 98-664,-7 14-102,0 0 1,0 0 0,0 0 0,-1 0-1,1-1 1,-1 1 0,0 0 0,0-1 0,0 1-1,0-1 1,0-4 0,-9 31-605,-5 25 544,-11 75 0,9-40 53,9-55 54,-1 11 50,-2 0-1,-21 56 0,16-63 134,-2-1 0,-1 0 0,-1-1-1,-1-1 1,-2-1 0,-1-1 0,-1 0-1,-49 42 1,61-60 35,0-1-1,-21 13 0,28-19-110,0 0-1,-1 0 0,1-1 0,0 1 0,-1-1 0,1 1 0,-1-2 0,1 1 1,-1 0-1,0-1 0,-8 0 0,12 0-73,0 0 0,1 0 0,-1 0 0,0 0 0,0-1 0,0 1 0,0 0 1,1 0-1,-1-1 0,0 1 0,0-1 0,0 1 0,1-1 0,-1 1 0,0-1 0,1 1 0,-1-1 0,0 1 1,1-1-1,-1 0 0,1 1 0,-1-1 0,0-1 0,1 1-10,-1-1 1,1 1-1,0 0 1,0 0-1,0 0 1,0-1-1,0 1 1,0 0-1,0 0 1,0-1-1,1 1 1,-1 0-1,0 0 1,2-2-1,-1-1-14,1 0 0,1 0 0,-1 0 0,0 0 0,1 1 0,0-1 0,0 1 0,5-5 0,15-7 0,0 0 1,1 1-1,43-17 1,3-1-258,204-87-113,-262 114 380,231-99 306,-272 120-744,-30 25 0,33-23 555,-46 44-1,68-58-44,0 1 0,1-1-1,0 1 1,0 0 0,0-1 0,-3 8-1,6-11-29,-1 0-1,1 1 1,0-1-1,-1 0 1,1 1-1,0-1 0,0 0 1,0 0-1,0 1 1,0-1-1,0 0 1,0 1-1,1 1 0,-1-2 0,0 0-1,1-1 0,-1 1 0,1 0 0,-1 0 1,1-1-1,-1 1 0,1-1 0,0 1 1,-1 0-1,1-1 0,0 1 0,-1-1 0,1 0 1,0 1-1,0-1 0,0 1 0,-1-1 0,1 0 1,0 0-1,0 1 0,0-1 0,1 0 0,5 1 43,1-1-1,0 0 0,0 0 0,-1-1 0,1 0 0,0 0 0,-1 0 0,13-5 0,-9 2 34,-1 0-1,1-1 1,-1 0 0,0 0-1,10-8 1,-18 12-98,0-1 0,0 0 0,0 1 0,0-1 0,0 0 0,0 0 0,0-1 0,-1 1 0,1 0 0,-1 0 1,0-1-1,0 1 0,0-1 0,0 1 0,0-1 0,0 0 0,-1 1 0,1-4 0,-1 4-32,0 0 1,0 0 0,0 0-1,-1 0 1,1 0 0,0 0-1,-1 0 1,0 0 0,0 0-1,1 0 1,-1 0-1,0 1 1,-1-1 0,1 0-1,0 0 1,0 1 0,-1-1-1,1 1 1,-1-1 0,1 1-1,-1 0 1,0 0-1,-2-2 1,-26-12-118,21 8 159,9 7-16,0 0 0,0-1 0,0 1 0,0 0-1,0 0 1,-1 0 0,1-1 0,0 1 0,0 0-1,0-1 1,0 1 0,0 0 0,0 0 0,0-1-1,0 1 1,0 0 0,0 0 0,0-1 0,0 1-1,0 0 1,0-1 0,0 1 0,0 0-1,0 0 1,1-1 0,-1 1 0,0 0 0,0 0-1,0-1 1,1 1 0,8-8 207,20-5 68,-21 10-195,15-6-34,0 1-1,0 1 0,1 1 1,0 1-1,1 2 0,-1 0 1,32 1-1,-51 2-49,-1 0-1,0 0 1,1 1 0,-1 0-1,0 0 1,1 0 0,-1 0-1,0 1 1,0-1 0,0 1-1,0 0 1,0 0-1,0 1 1,-1-1 0,1 1-1,-1 0 1,0 0 0,0 0-1,0 0 1,0 0 0,0 1-1,0-1 1,-1 1 0,0 0-1,0 0 1,0 0 0,0 0-1,-1 0 1,1 0-1,-1 0 1,0 1 0,0-1-1,0 6 1,2 10 174,0 0 0,2 0 0,9 25 0,-14-44-160,1 1-1,0 0 1,0 0 0,-1-1 0,1 1-1,0 0 1,1-1 0,-1 1-1,0-1 1,0 1 0,1-1 0,-1 0-1,1 0 1,-1 0 0,1 1-1,-1-1 1,1-1 0,0 1 0,0 0-1,-1 0 1,1-1 0,0 1-1,2 0 1,-1-1-40,1 1 0,-1-1 1,1 0-1,0 0 0,-1 0 0,1-1 0,-1 1 0,1-1 0,-1 0 0,1 0 1,4-2-1,24-10-1958,77-30-9201,-76 34 8027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0:12.8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395 50 1728,'0'0'560,"14"-9"1147,-12 8-1484,-1 0 0,0 0 0,1 0 1,-1 0-1,0-1 0,0 1 0,1 0 1,-1-1-1,0 1 0,0-1 0,-1 0 1,1 1-1,0-1 0,0 1 1,-1-1-1,1 0 0,-1 0 0,0 1 1,1-1-1,-1 0 0,0-2 0,0 4-209,0 0 0,0-1 0,-1 1 0,1 0 0,0-1 0,0 1 0,0 0 0,-1-1 0,1 1 0,0 0 0,0 0 0,0-1 0,-1 1 0,1 0 0,0 0 0,-1 0 0,1-1 0,0 1 0,-1 0 0,1 0 0,0 0 0,-1 0 0,1 0 0,0 0 0,-1 0 0,1 0 0,0 0 0,-1 0 0,0 0 0,-10 0 30,5 1-7,1 1 0,-1 0-1,1 0 1,0 1 0,0 0 0,-8 6-1,-14 7 1,-54 25 477,-31 16-111,89-44-326,1 1-1,-34 29 0,52-39-48,-1 1 0,0 0 0,1 0 0,0 0 0,0 0 0,0 1 0,-3 6 0,7-10-8,-1-1-1,1 0 1,-1 0-1,1 0 1,-1 0-1,1 0 1,0 0-1,-1 1 1,1-1-1,0 0 1,0 0-1,0 0 1,0 1-1,0-1 1,0 0-1,0 0 0,1 0 1,-1 1-1,0-1 1,1 0-1,-1 0 1,0 0-1,1 0 1,0 0-1,-1 0 1,1 0-1,0 0 1,-1 0-1,1 0 1,0 0-1,0 0 1,0 0-1,0 0 1,0-1-1,0 1 1,0 0-1,0-1 0,0 1 1,0-1-1,0 1 1,0-1-1,0 0 1,1 1-1,-1-1 1,2 0-1,6 2 81,1 0-1,-1-1 1,1-1-1,0 1 1,-1-1-1,1-1 0,0 0 1,11-3-1,5-2 184,41-15 1,-50 14-264,-1-1 0,-1-1 0,0 0 0,0 0 0,-1-2 0,0 0 0,19-19 0,-27 19-195,-6 11 167,0 0 0,0 0 0,0 0 1,0 0-1,0 0 0,0 0 0,0 0 0,0 0 1,0 0-1,-1 0 0,1 0 0,0 0 1,0 0-1,0 0 0,0 0 0,0 0 1,0 0-1,0 0 0,0 0 0,0 0 0,0 0 1,0 0-1,0 0 0,-1 0 0,1 0 1,0 0-1,0 0 0,0 0 0,0 0 1,0-1-1,0 1 0,0 0 0,0 0 0,0 0 1,0 0-1,0 0 0,0 0 0,0 0 1,0 0-1,0 0 0,0 0 0,-2 3-26,0 1-1,0 0 1,0 0-1,1 0 1,0 0-1,0 0 1,0 0-1,0 0 1,0 1-1,1-1 0,0 0 1,0 0-1,0 1 1,1-1-1,-1 0 1,1 0-1,0 0 1,2 6-1,2 1 129,-4-8-23,0 0 1,0 0-1,1 0 1,-1 0-1,4 4 1,-4-6-36,-1-1-1,1 1 1,0-1 0,-1 1-1,1-1 1,0 1 0,0-1 0,-1 1-1,1-1 1,0 0 0,0 1-1,0-1 1,-1 0 0,1 0-1,0 1 1,0-1 0,0 0-1,0 0 1,0 0 0,-1 0-1,1 0 1,0 0 0,0-1 0,0 1-1,1 0 1,4-2 31,0 1 0,0-1 0,0 0-1,0 0 1,0 0 0,0-1 0,-1 0 0,1 0 0,-1-1 0,0 1-1,0-1 1,8-8 0,14-22-20,-13 16-96,1 0 0,1 0 0,1 2 1,25-21-1,-40 35-6,0 1 0,0 0 1,0-1-1,0 1 0,1 0 1,-1 1-1,0-1 0,1 0 1,-1 0-1,0 1 0,1 0 0,-1-1 1,1 1-1,2 0 0,-4 0 39,1 1-1,-1-1 0,0 0 0,0 1 1,1-1-1,-1 1 0,0-1 0,0 1 1,0 0-1,0-1 0,0 1 1,0 0-1,0 0 0,0 0 0,0 0 1,0 0-1,-1 0 0,1 0 0,0 0 1,-1 0-1,1 0 0,-1 0 0,1 0 1,-1 1-1,1-1 0,-1 0 0,0 0 1,1 1-1,-1 1 0,0 6 37,1 1-1,-1-1 0,-1 0 1,0 1-1,0-1 0,-1 0 1,-4 11-1,-2-1 37,7-16 62,-1 0 0,1-1-1,0 1 1,0 0-1,0 0 1,0 0 0,0 3-1,1-6-84,1 1-1,-1-1 1,0 0 0,1 0-1,-1 0 1,1 1 0,-1-1-1,0 0 1,1 0-1,-1 0 1,1 0 0,-1 0-1,1 0 1,-1 0 0,1 0-1,-1 0 1,1 0-1,-1 0 1,1 0 0,-1 0-1,0 0 1,1 0 0,-1 0-1,1-1 1,-1 1-1,1 0 1,-1 0 0,0 0-1,1-1 1,0 0-1,17-7 355,41-25-301,38-18-162,-26 17 119,36-15-464,-93 43 352,-10 4 7,0 0 0,0 0 0,0 1 0,0 0 0,0-1 0,0 1-1,6 0 1,-10 1 55,1 0 1,-1 0-1,0 0 0,1 0 0,-1 0 0,1 0 0,-1 0 1,0 0-1,1 0 0,-1 0 0,0 0 0,1 1 1,-1-1-1,1 0 0,-1 0 0,0 0 0,1 1 0,-1-1 1,0 0-1,0 0 0,1 1 0,-1-1 0,0 0 1,0 1-1,1-1 0,-1 0 0,0 0 0,0 1 0,0-1 1,1 1-1,-1-1 0,0 0 0,0 1 0,0-1 0,0 0 1,0 1-1,0-1 0,0 1 0,0-1 0,0 0 1,0 1-1,0-1 0,0 1 0,0-1 0,0 0 0,0 1 1,0-1-1,-1 1 0,-8 21-163,6-18 141,-35 84-264,35-82 348,1 0 1,1 0 0,-2 10 0,-2 7 249,-1-13 440,16-7-450,-5-2-241,0-1 1,1 1 0,-1-1 0,0 0 0,0 0 0,0-1 0,0 1 0,0-1 0,7-2 0,-5 1-30,1 0-1,0-1 1,-1 1 0,1-2-1,-1 1 1,0-1 0,0 0 0,-1 0-1,1-1 1,5-5 0,0-1 31,-1-1 0,-1 0 0,0-1 0,0 1 0,-1-2 0,-1 1 0,8-20 0,-4 9-86,-10 21-166,0 0 0,-1 0-1,1 0 1,-1 0 0,0 0 0,2-6 0,-4 19 48,0 0 0,-5 16 0,3-14 91,-3 16-21,-6 31-52,12-52 161,-1-1 0,1 0-1,0 1 1,0-1-1,1 0 1,0 0 0,2 10-1,-2-15-7,-1 0-1,0-1 0,0 1 1,1 0-1,-1 0 1,0 0-1,1 0 0,-1 0 1,1 0-1,-1-1 1,1 1-1,-1 0 0,1 0 1,0-1-1,-1 1 0,1 0 1,0-1-1,0 1 1,0-1-1,-1 1 0,1-1 1,0 1-1,0-1 1,0 0-1,0 1 0,1-1 1,0 0 63,1 0 1,0 0-1,-1-1 0,1 1 1,0-1-1,-1 1 1,5-3-1,3 0-11,2-1-8,-1-1 0,0 0 0,-1-1 1,1 0-1,-1-1 0,0 0 0,9-9 0,1 0-12,177-149-626,-197 165 567,0 1 0,0-1 0,0 0 0,0 0 1,0 0-1,0 0 0,0 0 0,0 0 0,0 1 0,0-1 0,0 0 0,0 0 0,0 0 0,0 0 0,0 0 0,0 0 0,0 0 0,0 1 0,0-1 1,0 0-1,0 0 0,0 0 0,0 0 0,0 0 0,0 0 0,0 0 0,0 1 0,1-1 0,-1 0 0,0 0 0,0 0 0,0 0 0,0 0 0,0 0 1,0 0-1,0 0 0,0 0 0,1 0 0,-1 0 0,0 0 0,0 0 0,0 0 0,0 0 0,0 0 0,0 0 0,1 0 0,-1 0 0,0 0 1,0 0-1,0 0 0,0 0 0,0 0 0,0 0 0,1 0 0,-1 0 0,0 0 0,0 0 0,0 0 0,0 0 0,0 0 0,0 0 0,0 0 0,0-1 1,1 1-1,-1 0 0,0 0 0,0 0 0,-3 19-407,0-7 230,-1-1 0,-5 13 0,-67 115 424,-9 17 74,55-97-235,-32 68 135,42-76-133,-19 43 66,32-81-47,0 0 1,-1 0-1,0-1 1,-17 20-1,24-31-62,0 0-1,-1 1 1,1-1-1,0 0 1,0 0-1,-1 0 0,1 0 1,-1 0-1,1 0 1,-1 0-1,1 0 1,-1-1-1,0 1 0,1-1 1,-1 1-1,0-1 1,-1 1-1,2-1-13,1 0 1,-1 0-1,0-1 0,0 1 0,1 0 0,-1 0 0,0-1 1,1 1-1,-1 0 0,0-1 0,1 1 0,-1-1 1,0 1-1,1-1 0,-1 1 0,0-2 0,0 0 9,-1 0 0,1 0 0,0 0-1,0 0 1,0 0 0,-2-5-1,-1-8-27,1 1 0,1-1-1,0 0 1,1-1-1,1 1 1,0 0-1,1 0 1,1 0-1,0 0 1,1 0 0,8-24-1,-9 30 6,1 1-1,0 0 0,0 0 1,1 0-1,0 1 1,1-1-1,0 1 1,0 0-1,0 0 1,1 0-1,0 1 0,0 0 1,0 0-1,9-5 1,0 3 68,0 0 0,0 1 0,1 1 0,0 1 0,0 0 0,1 1 0,17-2 0,121-8 142,-146 13-225,35-1-905,68 6 1,-97-1-219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0:15.1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301 541 2496,'-5'4'5658,"1"-4"-5440,0 1-1,1 0 1,-1-1-1,0 2 1,1-1-1,0 0 0,-1 1 1,1-1-1,0 1 1,-6 4-1,-31 26-146,38-30-27,-95 82 889,83-72-893,1 0 0,0 1 0,0 1 0,1 0 0,-18 28 0,27-38-16,1 1-1,0 0 1,0-1-1,0 1 0,0 0 1,1 0-1,0 0 1,-1 9-1,2-12 3,-1 1 0,2-1 0,-1 0 0,0 0 0,0 1 0,1-1 0,-1 0 1,1 0-1,0 0 0,-1 1 0,1-1 0,0 0 0,0 0 0,0 0 0,1-1 0,-1 1 0,0 0 0,1 0 0,0-1 0,-1 1 0,4 2 0,4 2 118,0 1 0,0-2 0,1 1 0,0-1 0,12 4 0,-18-8-67,0 0 0,0 1 0,1-1 0,-1-1 0,1 1 0,-1-1 0,0 0 0,1 0 0,-1 0 0,1 0 0,-1-1 0,0 0 0,1 0 0,-1 0 0,8-4 0,-6 2-12,0 0 0,0-1 0,0 0 0,-1-1-1,1 1 1,-1-1 0,0 0 0,-1 0 0,1 0 0,-1-1-1,5-8 1,0-2-13,-1-1 0,12-35 0,-16 40-120,-1 1 0,0-1 1,-1 1-1,-1-1 1,1-14-1,-2 25 44,0 0 1,0 1-1,0-1 0,0 0 0,0 0 0,0 1 0,0-1 0,0 0 1,0 1-1,0-1 0,0 0 0,-1 0 0,1 1 0,0-1 1,0 0-1,-1 1 0,1-1 0,-1 0 0,1 1 0,0-1 0,-1 1 1,1-1-1,-1 1 0,1-1 0,-1 1 0,0-1 0,1 1 1,-1-1-1,1 1 0,-2-1 0,1 1 0,0 0-1,0 1 1,1-1-1,-1 0 1,0 0 0,0 1-1,0-1 1,1 0 0,-1 1-1,0-1 1,1 1-1,-1-1 1,0 1 0,1-1-1,-1 1 1,1 0 0,-1-1-1,1 1 1,-1 0 0,1-1-1,-1 1 1,1 0-1,-1-1 1,1 1 0,0 0-1,-1 1 1,-3 12 20,0-1 1,1 1-1,0 0 1,-1 28-1,1-5 129,2-31-47,0 1 1,1-1-1,0 1 0,0-1 1,0 1-1,1-1 1,0 1-1,1-1 1,-1 1-1,1-1 1,0 0-1,1 0 1,5 11-1,-7-16-9,1 0-1,-1 1 1,0-1 0,1 0-1,-1 1 1,1-1-1,-1 0 1,1 0 0,0 0-1,-1-1 1,1 1-1,0 0 1,0-1 0,0 1-1,3 0 1,29 1 39,-33-2-92,1 0 0,-1 0 0,1-1 0,-1 1 0,0 0 0,1-1 0,-1 0 1,0 1-1,1-1 0,-1 0 0,0 0 0,1 0 0,3-1 89,-5 3-57,1-1-326,0 0 299,0 0 0,0-1 0,0 1 0,0 0 0,0 0 0,0-1 0,1 1 0,-1-1 0,0 1 0,0-1 0,0 1 0,-1-1 0,3-1 0,10-5-5,7-1 81,0-2 1,0 0-1,-1-1 0,-1 0 0,0-2 1,0 0-1,-1-2 0,-1 1 0,22-27 1,8-16 13,58-93 1,-82 116-145,22-34-42,-3-1 0,-3-2 1,49-130-1,-66 152-90,-14 37-32,8-24-1,-12 19-374,-2 13 52,-2 10 327,-18 54-330,15-45 480,1-1 87,-1 0 0,-1 0 0,-7 16 1,-7 7-114,-13 42 0,21-51 121,-5 20 12,-14 73 0,2-9 32,-5 13 138,28-98-74,1-1 0,-1 49 1,4-72-135,1 0-1,0-1 1,1 1 0,-1 0 0,1 0 0,-1 0 0,1 0-1,0 0 1,1 2 0,-1-3-4,0-1-1,0 1 1,1 0-1,-1-1 1,0 1-1,1-1 1,0 0 0,-1 1-1,1-1 1,0 0-1,-1 0 1,4 1-1,-2 0-305,10 4 926,-13-6-760,1 1 0,-1-1 0,0 0 0,1 0 0,-1 0 1,0 0-1,1 0 0,-1 0 0,1 1 0,-1-1 0,0 0 0,1 0 0,-1 0 0,1 0 1,-1 0-1,1-1 0,-1 1 0,0 0 0,1 0 0,-1 0 0,1 0 0,-1 0 1,0 0-1,1-1 0,-1 1 0,0 0 0,1 0 0,0-1 0,10-22-6852,-8 11 5322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0:15.5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10 165 2656,'-8'-15'837,"8"15"-815,-1-1 0,1 1 0,0-1-1,0 1 1,0-1 0,0 0 0,0 1-1,0-1 1,0 1 0,0-1 0,0 1 0,0-1-1,0 1 1,0-1 0,0 1 0,0-1-1,0 1 1,1-1 0,-1 1 0,0-1 0,0 1-1,1-1 1,-1 1 0,1-1 0,-1 0 116,2-4 209,-1 1-1,1 0 1,0 0 0,0 0-1,0 1 1,1-1 0,-1 1 0,1-1-1,0 1 1,0 0 0,0 0-1,0 0 1,1 0 0,-1 0-1,1 1 1,0 0 0,-1-1 0,8-1-1,7-4 713,0 2-1,37-9 1,-43 12-790,51-10 440,1 2 0,82-2 1,-139 13-677,5-1-17,0 0 0,0 1-1,0 0 1,0 1 0,0 1 0,0-1 0,20 7 0,-31-7-42,1-1 0,-1 1 0,0-1 0,0 1 0,0-1 0,0 1 1,0 0-1,0 0 0,0-1 0,0 1 0,0 0 0,0 0 1,-1 0-1,1 0 0,0 0 0,0 0 0,-1 0 0,1 0 1,-1 0-1,1 0 0,-1 0 0,1 1 0,-1-1 0,0 0 1,0 0-1,1 0 0,-1 1 0,0-1 0,0 0 0,0 0 1,0 1-1,-1-1 0,1 0 0,0 0 0,0 0 0,-1 1 1,1-1-1,-1 0 0,1 0 0,-1 0 0,1 0 0,-1 0 1,0 0-1,0 1 0,-24 27-3799,17-21 1370,0 1 1,-11 17-1,14-10 455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9:09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3232,'5'3'1472,"3"9"-1280,-8-4 2144,5 8-1312,-5 15 2112,5 4-1760,-5 16 992,0 4-1376,0 3-161,0-4-511,-5-7-96,5-8-128,-5-9 160,5-2-160,-3-12-3679,6-5 1919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0:16.6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109 111 2720,'-1'-6'1138,"-1"7"-465,-2 7 972,4-6-1476,-1 0 1,0 0-1,0 0 1,0 0-1,0 0 1,0 0 0,0-1-1,-1 1 1,1 0-1,0-1 1,-3 3-1,-2 3 69,-1 2-45,-9 12 439,-17 28-1,29-43-500,1 1 1,0-1-1,0 1 0,0 0 0,1 0 0,0 0 0,1 0 0,-1 0 1,0 12-1,2-17-64,0 0 1,0 0-1,1 1 1,-1-1-1,0 0 1,1 0-1,-1 0 1,1 0 0,0 0-1,0 0 1,0 0-1,0 0 1,0 0-1,0 0 1,0 0-1,1 0 1,-1-1-1,1 1 1,-1 0-1,1-1 1,2 2 0,-1-1 11,-1-1 0,1 1 1,0-1-1,0 0 1,0 0-1,0 0 0,0-1 1,0 1-1,1-1 1,-1 1-1,0-1 1,0 0-1,0 0 0,4-1 1,2 0 51,0-1 1,0 1-1,0-2 1,0 1-1,0-1 1,-1-1-1,12-5 1,-16 6-117,0 1 0,0-1 1,-1 0-1,1 1 0,-1-2 0,0 1 1,0 0-1,0-1 0,0 1 1,-1-1-1,1 0 0,-1 0 1,0 0-1,0 0 0,0 0 1,1-8-1,-2 10-31,-1-1 0,1 0 0,-1 0 0,0 1 0,0-1 1,0 0-1,0 1 0,0-1 0,-1 0 0,1 0 0,-1 1 0,0-1 0,0 1 1,0-1-1,0 0 0,0 1 0,0 0 0,-1-1 0,1 1 0,-1 0 0,-3-4 1,2 4-22,1-1 1,-1 1 0,0 0 0,0 0-1,0 0 1,-1 0 0,1 0 0,0 1-1,-1-1 1,1 1 0,-1 0 0,1 0 0,-1 1-1,0-1 1,1 1 0,-6-1 0,2 1 21,-1 1 1,0-1 0,1 2 0,-1-1-1,1 1 1,0 0 0,-1 0 0,1 1 0,0 0-1,0 0 1,-10 7 0,17-10 27,-1 1 0,1-1-1,-1 0 1,0 1 0,1-1 0,-1 1 0,1-1 0,-1 1 0,1-1-1,-1 1 1,1-1 0,0 1 0,-1 0 0,1-1 0,0 1 0,-1 0-1,1-1 6,0 1-1,0-1 0,0 0 0,1 0 0,-1 1 0,0-1 0,0 0 0,0 0 0,0 0 0,0 1 0,1-1 1,-1 0-1,0 0 0,0 0 0,0 0 0,0 0 0,1 1 0,-1-1 0,0 0 0,0 0 0,1 0 0,-1 0 1,0 0-1,0 0 0,0 0 0,1 0 0,-1 0 0,0 0 0,0 0 0,1 0 0,3 1 81,0-1-1,-1 0 1,1-1-1,0 1 1,5-1-1,327-87 954,-263 59-885,-51 19-10,1 2 0,1 0-1,36-8 1,-58 16-124,1 0 0,-1-1 0,0 1 0,1 1-1,-1-1 1,0 0 0,0 0 0,1 1 0,-1-1 0,0 1 0,0 0 0,5 2-1,-6-3-21,0 1 1,0 0-1,0-1 0,0 1 0,0 0 0,0 0 0,0 0 0,0 0 0,0 0 0,0 0 0,-1 1 0,1-1 0,0 0 0,-1 0 0,1 0 1,-1 1-1,1-1 0,-1 0 0,0 1 0,1-1 0,-1 0 0,0 1 0,0 1 0,-1 14-23,-1 0 1,-1 0-1,0-1 0,-8 23 1,-1 9 352,8-38-220,4-9 38,1-2 13,7-6 31,50-44 90,-9 8-316,1 1-1,86-53 1,-129 90 10,1 2 1,0-1 0,0 1-1,12-4 1,-18 7-3,0-1 0,0 1 0,0 0 0,0 0 1,0 0-1,0 0 0,0 0 0,1 0 0,-1 0 0,0 1 0,2 0 1,-3-1-2,0 1 1,-1-1-1,1 1 1,0-1 0,0 1-1,0-1 1,0 1-1,-1 0 1,1 0 0,0-1-1,-1 1 1,1 0-1,0 0 1,-1 0 0,1 0-1,-1 0 1,0 0-1,1 0 1,-1 0 0,0 0-1,1 0 1,-1 0 0,0 1-1,0 2-4,1 0-1,-1 0 1,-1 1-1,1-1 1,-1 0-1,1 0 1,-1 0 0,-2 5-1,-12 30 55,14-38-33,-6 13 46,-1 1-1,-15 19 0,13-20 93,-11 21-1,20-35-133,1 1 0,0-1 0,0 0 1,0 0-1,0 1 0,0-1 0,0 0 1,0 1-1,0-1 0,0 0 0,0 0 1,0 1-1,0-1 0,0 0 0,0 1 0,0-1 1,0 0-1,0 0 0,0 1 0,0-1 1,0 0-1,0 0 0,1 1 0,-1-1 1,0 0-1,0 0 0,0 0 0,0 1 1,1-1-1,-1 0 0,0 0 0,0 0 0,1 1 1,-1-1-1,0 0 0,0 0 0,1 0 1,-1 0-1,0 0 0,0 0 0,1 1 1,-1-1-1,0 0 0,0 0 0,1 0 0,-1 0 1,0 0-1,1 0 0,-1 0 0,0 0 1,0 0-1,1 0 0,-1-1 0,0 1 1,0 0-1,1 0 0,-1 0 0,0 0 0,0 0 1,1 0-1,-1-1 0,0 1 0,13-6 72,0 0 0,-1 0 0,0-2-1,-1 1 1,21-18 0,-12 9-40,31-28-84,-39 32 15,0 1 0,1 0 0,0 1 1,1 0-1,0 1 0,17-7 1,-30 15 18,0 1 1,0-1-1,0 1 0,0-1 1,0 1-1,0 0 1,1-1-1,-1 1 0,0 0 1,0 0-1,0 0 1,1 0-1,-1 0 0,0 0 1,0 0-1,0 0 0,1 1 1,-1-1-1,0 0 1,0 1-1,0-1 0,0 1 1,0-1-1,0 1 1,0 0-1,0-1 0,0 1 1,0 0-1,0 0 1,0 0-1,0-1 0,0 1 1,1 2-1,0 2-10,1 0 0,-1 1 0,0-1 0,-1 0 0,3 11-1,-3-14 35,2 18 98,0-1 0,-1 1 0,-1 22 0,-1-30-34,1 0 0,0 0 0,5 16 0,-5-22-50,1 1 0,0-1-1,1 0 1,-1 0 0,1 0-1,0 0 1,6 8 0,-8-13-54,0 0 1,0 0 0,0 0 0,0 0-1,0 0 1,1 0 0,-1 0 0,0 0-1,0-1 1,1 1 0,-1 0-1,1-1 1,-1 1 0,1-1 0,-1 1-1,1-1 1,-1 0 0,1 0-1,-1 0 1,1 0 0,-1 0 0,1 0-1,-1 0 1,1 0 0,-1-1 0,1 1-1,-1 0 1,3-2 0,2-1-921,1 0 0,-1 0 1,0-1-1,9-6 0,-12 8 297,21-11-1597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35:56.8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6 813 1472,'-5'7'3461,"5"-12"-3175,1 1 1,0-1-1,0 1 0,0 0 0,1-1 0,0 1 0,-1 0 1,1 0-1,1 0 0,-1 0 0,1 0 0,2-3 0,6-6-217,0 0-1,13-10 0,-21 19-55,1 1-1,-1 1 0,1-1 0,0 1 0,0-1 0,8-2 0,-11 4 5,0 1 1,-1 0-1,1-1 0,0 1 1,0 0-1,0 0 0,0-1 0,0 1 1,0 0-1,-1 0 0,1 0 1,0 0-1,0 0 0,0 0 0,0 0 1,0 1-1,0-1 0,0 0 1,-1 0-1,1 1 0,0-1 0,0 1 1,0-1-1,-1 0 0,1 1 1,0 0-1,0-1 0,-1 1 0,1-1 1,-1 1-1,1 0 0,0-1 0,-1 1 1,1 0-1,-1 0 0,1-1 1,-1 1-1,0 0 0,1 0 0,-1 0 1,0 1-1,2 8 92,-1 0-1,0 0 1,-1-1-1,-1 16 1,0 0 52,0 52 139,3 90 147,-2-158-379,0 0 1,1 0-1,1 0 0,0 0 1,0 0-1,0-1 1,1 1-1,1-1 1,-1 1-1,1-1 1,7 10-1,-11-18-54,1 1 0,-1-1 0,0 0 0,0 1-1,1-1 1,-1 0 0,0 0 0,0 0 0,1 1 0,-1-1 0,0 0 0,1 0 0,-1 0-1,0 0 1,1 1 0,-1-1 0,0 0 0,1 0 0,-1 0 0,0 0 0,1 0 0,-1 0-1,0 0 1,1 0 0,-1 0 0,0 0 0,1 0 0,0 0 0,9-9 255,8-21-37,-16 27-224,22-52 33,-2 0 0,18-69 0,10-29 17,-47 145-63,11-28-245,-13 34 182,1-1-1,-1 1 1,1-1 0,-1 1-1,1-1 1,0 1 0,0 0-1,0 0 1,4-4 0,-3 6 69,-1-1 0,1 0 1,0 1-1,0 0 1,-1 0-1,1 0 0,0 0 1,-1 0-1,6 1 1,5 0 96,11 1 25,0 0 0,-1 2 0,41 12 0,19 3 425,-78-18-461,1 0 1,-1-1-1,1 0 1,0 0-1,-1 0 1,1-1-1,0 1 1,-1-2 0,1 1-1,-1 0 1,6-3-1,-2-2-2,-9 7-28,-7 8-55,-7 13-100,1 1 0,1 0-1,1 1 1,-15 47-1,21-54 62,1 0-1,0 0 0,2 0 0,0 1 0,1-1 1,0 0-1,2 1 0,3 24 0,-3-37 63,1 0-1,0 0 1,0 0-1,0-1 1,0 1-1,1-1 1,0 1-1,-1-1 1,2 0-1,-1 0 1,0 0-1,5 4 1,-7-7 10,0 0-1,1 1 1,-1-1 0,1 0 0,-1 0 0,1 0 0,-1 0-1,1 0 1,-1-1 0,1 1 0,0 0 0,-1-1 0,1 1 0,0-1-1,0 0 1,0 1 0,-1-1 0,1 0 0,0 0 0,0 0-1,0 0 1,-1-1 0,1 1 0,0 0 0,0-1 0,-1 1 0,1-1-1,0 1 1,-1-1 0,1 0 0,0 0 0,-1 0 0,1 0-1,-1 0 1,0 0 0,1 0 0,1-3 0,1 0 2,-1-1 1,-1 1-1,1-1 1,-1 1-1,1-1 1,-2 0-1,1 0 1,0 0-1,-1 0 1,0 0-1,0 0 1,0 0-1,-1-8 1,1-6-37,-2 0 0,-2-21 0,2 35-29,1 0 0,-1 0 0,0 0 0,0 1 0,-1-1 0,0 0 0,1 1 0,-1-1 1,-1 1-1,1 0 0,-1-1 0,1 1 0,-1 0 0,-1 1 0,1-1 0,-6-4 0,8 7-14,0 0 1,0 0-1,0 0 0,0 1 0,-1-1 1,1 1-1,0-1 0,0 1 0,-1-1 0,1 1 1,-2-1-1,2 1 21,1 0 0,0 0 0,0 0 0,-1 0-1,1 0 1,0 0 0,-1 0 0,1 0 0,0 0 0,-1 0 0,1 0 0,0 0 0,-1 0 0,1 0 0,0 0 0,-1 1 0,1-1 0,0 0-1,0 0 1,-1 0 0,1 0 0,0 1 0,-1-1 0,1 0 0,0 0 0,0 1 0,0-1 0,-1 0 0,1 0 0,0 1 0,0-1 0,0 0-1,0 0 1,-1 1 0,1-1 0,0 0 0,0 1 0,0-1 0,0 0 0,0 1 0,0 0 16,0 0 1,1-1-1,-1 1 0,0 0 1,1-1-1,-1 1 0,1 0 1,-1-1-1,0 1 1,1-1-1,-1 1 0,1-1 1,0 1-1,-1-1 0,1 1 1,-1-1-1,1 1 1,0-1-1,-1 0 0,1 1 1,0-1-1,0 0 0,-1 0 1,1 0-1,0 1 1,0-1-1,-1 0 0,1 0 1,1 0-1,24 0-96,-23 0 123,1-1 0,-1 0 1,0 0-1,0-1 0,1 1 0,-1 0 1,0-1-1,0 0 0,0 0 0,0 0 1,3-4-1,5-4 76,14-18 1,-19 21-83,65-69 302,98-80 1,-164 151-305,13-12 9,0-2 1,-1 1 0,-1-2 0,-1 0 0,-1-1 0,-1-1 0,13-27 0,-6 5 22,-3-2 1,21-83-1,-38 128-47,6-22 116,3-30 0,-8 47-111,-1-1 1,1 1-1,-1-1 0,-1 0 1,0 1-1,1-1 0,-2 0 1,1 1-1,-4-9 0,5 14-26,-1 0-1,1 0 1,0 0 0,-1-1-1,0 1 1,1 0-1,-1 0 1,1 1-1,-1-1 1,0 0 0,0 0-1,1 0 1,-1 0-1,0 1 1,0-1 0,0 0-1,0 1 1,0-1-1,0 1 1,0-1 0,0 1-1,0-1 1,0 1-1,-1 0 1,1-1-1,0 1 1,0 0 0,0 0-1,0 0 1,0 0-1,-1 0 1,1 0 0,0 0-1,0 0 1,0 1-1,0-1 1,0 0 0,0 1-1,-2 0 1,0 0-19,0 1 0,0 0 0,0 0 0,0 0 0,1 0 0,-1 1 0,0-1 0,1 1 0,0 0 0,-1 0 0,1-1 0,-3 7 0,-6 16-63,0 0 1,-13 49 0,-6 58 263,29-127-143,-15 82 112,5 1 0,2 0 0,5 0 0,10 127 0,-4-196-95,1 0 0,0 0 0,2 0 0,0 0 0,1-1 0,1 0 0,17 33 0,-22-48 3,0 1 0,1-1 0,-1 1 1,0-1-1,1 0 0,0 0 0,0 0 1,0-1-1,0 1 0,0-1 0,1 1 0,-1-1 1,1 0-1,-1-1 0,1 1 0,0 0 0,-1-1 1,1 0-1,0 0 0,0 0 0,0 0 0,0-1 1,0 0-1,0 0 0,0 0 0,0 0 0,0 0 1,0-1-1,0 0 0,0 0 0,0 0 0,0 0 1,0 0-1,0-1 0,-1 0 0,1 0 0,-1 0 1,1 0-1,-1 0 0,0-1 0,4-3 1,3-4-48,0-1 0,0 0 0,-1 0 0,-1-1 0,0 0 0,-1-1 1,0 0-1,6-15 0,-2 0-44,-1-1 0,10-54 0,-18 74 45,-1 0 0,0 1 0,-1-11 0,0 12-19,0 7 21,0 0 0,0 0 0,0 0 1,0 0-1,-1 0 0,1 0 0,0 0 1,0 1-1,0-1 0,0 0 0,0 0 0,0 0 1,0 0-1,0 0 0,0 0 0,-1 0 1,1 0-1,0 0 0,0 0 0,0 0 0,0 0 1,0 0-1,0 0 0,0 0 0,0 0 0,0 0 1,-1 0-1,1 0 0,0-1 0,0 1 1,0 0-1,0 0 0,0 0 0,0 0 0,0 0 1,0 0-1,0 0 0,0 0 0,0 0 0,-1 0 1,1 0-1,0 0 0,0 0 0,0-1 1,0 1-1,0 0 0,0 0 0,0 0 0,0 0 1,0 0-1,0 0 0,0 0 0,0 0 1,0 0-1,0-1 0,0 1 0,0 0 0,0 0 1,0 0-1,0 0 0,0 0 0,0 0 0,0 0 1,0 0-1,0 0 0,0-1 0,0 1 1,0 0-1,1 0 0,-7 8-286,4-3 243,-1 0 0,1 0 0,1 1 0,-1-1 0,1 1-1,-1 7 1,-2 40-217,3-32 208,1-15 57,-2 13 36,1 0 0,1 0 0,0-1 0,2 1 0,5 25 0,-2-25-76,-2-5 127,0-1 1,1 0-1,1 0 0,0 0 0,9 15 1,-14-27-58,1 0 1,0 0 0,-1 0 0,1 0 0,-1 0-1,1-1 1,0 1 0,0 0 0,0 0 0,-1-1-1,1 1 1,0 0 0,0-1 0,0 1 0,0-1 0,0 1-1,0-1 1,0 1 0,0-1 0,0 0 0,0 0-1,1 1 1,-1-1 0,2 0 0,-2-1 9,1 1 1,0-1-1,0 1 1,-1-1-1,1 0 0,-1 0 1,1 0-1,0 0 1,-1 0-1,0 0 1,1 0-1,-1 0 0,2-3 1,5-5 61,-1-1-1,0 0 1,8-18 0,-11 20-152,51-96 88,-44 80-27,-1 0 1,10-38-1,-16 42-188,-4 16-41,-1 12-11,-6 32-73,-2 14 70,9-54 233,-2 21-46,1 0 1,0-1-1,4 28 1,-2-43 73,0 1-1,0-1 1,0 0 0,0 0-1,1 0 1,0 0 0,0 0-1,1 0 1,-1-1 0,1 1-1,0-1 1,0 0 0,0 1-1,1-1 1,-1-1 0,1 1-1,0 0 1,6 3 0,-7-5 20,0-1 0,0 1 0,0-1 0,1 0 0,-1 0 0,0 0 1,0-1-1,1 1 0,-1-1 0,0 0 0,1 0 0,-1 0 0,0 0 0,0 0 0,1-1 0,-1 1 0,0-1 1,0 0-1,1 0 0,-1 0 0,0-1 0,3-1 0,7-4 12,-1 0-1,0-2 1,19-16-1,-14 9-57,-2-1 1,1-1-1,20-32 0,4-5-1,-35 49 4,46-63-248,-33 46 66,-17 22 157,0 0-1,0 0 1,0 0-1,0 0 1,0 0-1,0 1 1,0-1-1,0 0 1,0 1-1,0-1 1,0 1-1,1-1 1,-1 1-1,0-1 1,0 1-1,1 0 1,-1-1-1,0 1 1,3 0 0,-3 1 6,-1-1 1,1 0 0,-1 1 0,1-1 0,0 0 0,-1 1 0,1-1 0,-1 1 0,1-1 0,-1 1 0,1 0 0,-1-1 0,1 1 0,-1-1-1,0 1 1,1 0 0,-1-1 0,0 1 0,1 0 0,-1 0 0,0 0 0,4 20-65,-3-12 78,2 15 152,0 1 0,-1 26 0,-2-50-124,2 35 121,-2-34-124,0 1 0,0-1-1,1 0 1,-1 0 0,1 0-1,-1 0 1,1 0 0,0 0 0,0 0-1,0-1 1,0 1 0,0 0-1,2 2 1,-2-4-13,-1 0 0,1 0 0,-1 0 0,0 0-1,1 0 1,-1 0 0,1 0 0,-1 0 0,1 0 0,-1-1 0,1 1-1,-1 0 1,1 0 0,-1-1 0,0 1 0,1 0 0,-1 0 0,1-1 0,-1 1-1,0 0 1,1-1 0,-1 1 0,0-1 0,0 1 0,1 0 0,-1-1-1,0 1 1,0-1 0,1 1 0,-1-1 0,0 1 0,0-1 0,10-19 78,-10 18-78,23-54 203,-15 34-319,0 0 0,23-38-1,-30 57 61,10-9-240,-11 12 272,1 0 0,-1 0 0,1 1 0,-1-1 0,0 0 0,1 1 1,-1-1-1,0 0 0,0 1 0,1-1 0,-1 0 0,0 1 0,0-1 0,1 0 0,-1 1 1,0-1-1,0 1 0,0-1 0,0 0 0,0 1 0,0-1 0,0 1 0,0 0 0,2 17 26,-1 1-1,-2 30 0,0-9 117,1-27-70,0-2-27,0 0 0,0-1 0,4 19-1,-4-29-16,0 1-1,0-1 1,0 0-1,0 0 0,0 0 1,0 1-1,1-1 0,-1 0 1,0 0-1,0 0 0,0 1 1,0-1-1,0 0 0,0 0 1,0 0-1,0 0 0,1 1 1,-1-1-1,0 0 0,0 0 1,0 0-1,0 0 0,1 0 1,-1 1-1,0-1 1,0 0-1,0 0 0,0 0 1,1 0-1,-1 0 0,0 0 1,0 0-1,0 0 0,1 0 1,-1 0-1,0 0 0,0 0 1,0 0-1,1 0 0,-1 0 1,0 0-1,0 0 0,1 0 1,9-8 408,8-19-208,7-19-502,-15 26 133,1 1 1,0 1-1,28-34 0,-38 50 96,1 0 0,-1 1 0,1-1 0,0 1 0,0-1-1,0 1 1,0 0 0,-1 0 0,4-1 0,-4 2 54,-1 0 0,1-1 0,0 1 0,-1 0 0,1 0 0,0 0 0,0 0 0,-1 0 0,1 0 1,0 1-1,-1-1 0,1 0 0,0 0 0,-1 0 0,1 1 0,0-1 0,-1 0 0,1 1 0,-1-1 1,1 1-1,0-1 0,-1 0 0,1 1 0,-1-1 0,1 1 0,-1 0 0,1-1 0,-1 1 0,0-1 0,1 1 1,-1 0-1,0-1 0,1 2 0,4 9 7,-1 0 0,0 0 1,3 17-1,-3-13 89,8 20 0,-10-28-63,1-1 0,0 0 0,0 0 0,0 0 0,1-1 0,0 1 0,0-1-1,0 0 1,1 0 0,0 0 0,0 0 0,0-1 0,0 0 0,1 0 0,-1 0 0,1-1 0,0 0 0,12 4-1,-13-6 17,1 1-1,-1-2 0,0 1 0,1-1 0,0 0 0,-1 0 1,1 0-1,-1-1 0,1 0 0,-1 0 0,0 0 0,1-1 1,-1 0-1,0 0 0,0 0 0,0 0 0,0-1 0,0 0 0,-1 0 1,1 0-1,-1-1 0,0 0 0,0 1 0,4-7 0,5-6-65,-1-1-1,0 0 0,-2-1 0,10-21 0,-14 26 21,-1 1 1,-1-1 0,0 0 0,-1 0-1,0-1 1,-1 1 0,1-21-1,-3 33-25,0 1 0,0-1-1,0 0 1,0 0-1,0 0 1,0 1-1,0-1 1,0 0 0,0 0-1,0 1 1,-1-1-1,1 0 1,0 0-1,-1 1 1,1-1 0,0 0-1,-1 1 1,1-1-1,-1 0 1,0 0 0,1 1 4,-1 0 1,1 0 0,-1 0 0,1 0 0,0 0 0,-1 0 0,1 0 0,-1 0 0,1 1 0,-1-1 0,1 0 0,0 0-1,-1 0 1,1 1 0,-1-1 0,1 0 0,0 0 0,-1 1 0,1-1 0,0 0 0,-1 1 0,1-1 0,0 0 0,-1 1 0,-2 4-60,0-1 1,0 0 0,0 1 0,-4 9 0,-5 17 113,-15 40 386,24-61-329,1 1 0,-1 0 0,1-1-1,0 20 1,2-21 4,1-1 0,0 0 0,1 0 0,0 0 0,0 0 0,0 0 0,1 0 0,0-1 0,1 1 0,0-1 1,0 0-1,0 0 0,1 0 0,0-1 0,1 1 0,7 7 0,-8-10-47,-1 0 1,0-1 0,1 1-1,0-1 1,0 0-1,0 0 1,0 0 0,1-1-1,-1 0 1,0 0-1,1 0 1,0-1 0,-1 0-1,1 0 1,0 0-1,0-1 1,0 1 0,-1-1-1,1-1 1,0 1 0,0-1-1,0 0 1,9-4-1,2-2-597,-1-1-1,31-19 1,-28 14-2824,27-11 0,-24 15 1230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35:58.0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187 12 2560,'-5'-11'6752,"4"14"-6421,1-1 0,-1 1 0,1 0 1,0 0-1,0 0 0,0-1 0,0 1 0,1 3 1,0 5 25,-3 9-146,0-1 0,-2 1-1,0-1 1,-1 0 0,-10 26 0,0 0 114,13-38-286,-37 110 668,-16 58-104,39-116-326,9-38-234,2 0 0,1 1-1,1-1 1,1 1 0,0 0-1,3 35 1,0-35-79,-1-19 56,0 1-1,0-1 0,0 1 1,1-1-1,1 6 1,-2-8-11,1 1 1,0-1 0,0 1-1,-1-1 1,1 0 0,0 0-1,0 1 1,0-1 0,0 0-1,1 0 1,-1 0 0,0 0-1,0 0 1,1 0 0,-1 0-1,2 0 1,3 1 11,-1 1 0,1-2 0,0 1 0,0-1 0,0 0 0,1 0 0,-1 0 0,0-1-1,9 0 1,7-2 48,27-5 0,-12-1 61,44-15 1,-70 20-124,1 0 0,15-2 1,-24 4 2,-1 1 1,1 0 0,0-1-1,-1 1 1,1 0 0,0 0-1,-1 1 1,1-1 0,-1 0-1,1 1 1,-1 0 0,1-1-1,-1 1 1,1 0 0,-1 0-1,4 2 1,-5-2 74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35:58.4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22 4480,'-36'2'9554,"68"-6"-9076,213 2 2093,-126 3-2039,-98-1-398,1 0-1,40-8 0,-44 3-98,1 0-653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36:00.1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3 366 2720,'0'0'26,"0"0"0,-1 0 0,1 0-1,0 0 1,0 0 0,0 0 0,0 1 0,0-1 0,0 0 0,-1 0-1,1 0 1,0 0 0,0 0 0,0 0 0,0 1 0,0-1 0,0 0-1,0 0 1,0 0 0,0 0 0,0 0 0,0 1 0,0-1 0,0 0-1,0 0 1,0 0 0,0 0 0,0 0 0,0 1 0,0-1 0,0 0 0,0 0-1,0 0 1,0 0 0,0 0 0,0 1 0,0-1 0,0 0 0,0 0-1,0 0 1,0 0 0,0 0 0,0 1 0,1-1 0,-1 0 0,0 0-1,0 0 1,11 6 1808,-8-5-1368,0 0 0,0 0 0,0 0 0,1-1 1,4 1-1,-2-2-254,-1 0 0,1-1 0,-1 0 0,0 0 0,0 0 0,0 0 1,0-1-1,0 0 0,0 0 0,-1 0 0,1-1 0,-1 0 0,7-7 0,4-6 34,-1-1 0,12-20-1,-20 29-122,0 0-52,10-15 197,16-32-1,-28 48-209,0 0 0,-1 0-1,0 0 1,-1-1 0,0 0-1,0 1 1,-1-1 0,1-12-1,-2 20-36,0-1-1,0 1 1,0 0-1,0 0 1,0 0-1,-1-1 1,1 1-1,0 0 1,-1 0-1,1 0 1,-1 0-1,1 0 1,-1-1-1,1 1 1,-1 0 0,0 0-1,1 0 1,-1 1-1,0-1 1,0 0-1,0 0 1,0 0-1,0 1 1,0-1-1,0 0 1,0 1-1,0-1 1,0 1-1,0-1 1,-2 0-1,1 1 0,0 0-1,0 0 0,0-1 1,0 2-1,0-1 1,0 0-1,0 0 0,0 0 1,0 1-1,0-1 1,0 1-1,0 0 0,1 0 1,-1-1-1,0 1 1,0 0-1,1 0 0,-1 1 1,-2 1-1,-1 2 40,0 1 0,1-1 0,0 1 0,0 0 0,0 1 0,1-1 0,-1 0 0,1 1 0,1 0 0,-2 7 0,-2 6 104,2-1-1,-3 29 0,6-34-125,0 0-1,1 0 1,0 1-1,1-1 1,1 0-1,1 0 1,5 20-1,-6-26 17,1-1 0,0 0 0,1 0 1,-1 0-1,1 0 0,1 0 0,-1-1 0,1 1 0,0-1 0,0-1 0,1 1 0,0-1 0,0 0 0,13 8 0,-16-11-4,1 0 1,0 0-1,0-1 0,0 1 0,0-1 1,0 0-1,0 0 0,0-1 1,0 1-1,0-1 0,0 0 0,0 0 1,1 0-1,-1 0 0,0-1 0,0 0 1,0 0-1,0 0 0,0 0 1,0-1-1,0 1 0,-1-1 0,1 0 1,6-5-1,-2 1 2,1-1 0,-1 0 0,0 0 0,-1-1 0,1 0 0,-2 0 0,1-1 0,6-11 0,7-18 58,24-67 1,-39 92-20,1 0-19,-2-1-1,1-1 1,2-17 0,-7 26-100,1 0 0,-1 1-1,1-1 1,-2 0 0,1 0 0,-1 1 0,0-1 0,0 0 0,0 1 0,-4-10 0,-1 0-228,6 11-14,2-1-177,-1 5 414,-1-1 1,1 0-1,0 0 0,0 1 1,-1-1-1,1 1 0,0-1 1,0 1-1,0-1 1,0 1-1,-1-1 0,1 1 1,0 0-1,0 0 0,0-1 1,0 1-1,0 0 1,0 0-1,0 0 0,0 0 1,0 0-1,1 0 0,0 0 40,0 1 0,0-1 0,-1 1 0,1-1 0,0 1 0,-1-1 0,1 1-1,0 0 1,-1 0 0,1 0 0,-1 0 0,1 0 0,-1 0 0,0 0 0,1 1 0,-1-1-1,0 0 1,0 1 0,0-1 0,2 4 0,-2-1 65,1 1 1,-1 0-1,1 0 1,-1 0-1,-1 0 1,1 8-1,12 86 409,-12-89-419,0-1-1,1 0 0,0 1 1,6 16-1,-6-21-19,0 0 1,0-1-1,0 1 1,1-1 0,0 0-1,-1 0 1,2 0-1,-1 0 1,0 0-1,1-1 1,4 4-1,-6-6-20,-1 0-1,0 0 1,1-1-1,-1 1 1,0 0-1,1-1 0,-1 1 1,1-1-1,-1 0 1,1 0-1,-1 1 0,1-1 1,-1 0-1,1 0 1,-1 0-1,1-1 1,-1 1-1,1 0 0,-1 0 1,1-1-1,-1 1 1,3-2-1,1-1 55,0 0 0,1 0 0,-1 0 0,5-6 0,-6 6-29,32-29 151,33-36 0,31-29-95,-88 87-222,1 0 0,-1 1 0,1 0 0,1 1 0,16-7 0,-29 15 117,-1-1 0,1 1 0,0 0 0,0 0 0,0-1 0,0 1 0,0 0 0,0 0 0,-1 0-1,1 0 1,0 0 0,0 0 0,0 0 0,0 1 0,0-1 0,0 0 0,0 0 0,-1 1 0,1-1 0,0 0 0,0 1 0,0-1 0,-1 1 0,1-1 0,0 1-1,0 0 1,-1-1 0,1 1 0,-1 0 0,1-1 0,0 1 0,-1 0 0,0-1 0,1 1 0,-1 0 0,1 0 0,-1 0 0,0 0 0,1-1 0,-1 1 0,0 0-1,0 0 1,0 0 0,0 1 0,1 5 72,0 1 0,-1-1 0,1 0 1,-2 9-1,0-15-64,-5 44 280,4-35-238,1 0 0,-1 0-1,2 0 1,-1 0 0,2 15 0,0-18-70,1 5 278,-2-11-250,0-1 0,0 0 0,0 0 0,0 0 0,0 0 0,0 1 0,1-1 0,-1 0 0,0 0 0,0 0 0,0 0 0,0 0 0,1 0 0,-1 0 0,0 0 0,0 0 0,0 1 0,0-1 0,1 0 0,-1 0 0,0 0 0,0 0 0,0 0 0,1 0 0,-1 0 0,0 0 0,0 0 0,0 0 0,0 0 0,1 0 0,-1-1 0,0 1 0,0 0 0,0 0 0,1 0 0,-1 0 0,0 0 0,0 0 0,0 0 0,0 0 0,0-1 0,1 1 0,-1 0 0,0 0 0,0 0 0,0 0 0,0 0 0,0-1 0,0 1 0,0 0 0,0 0 0,0 0 0,1 0 0,-1-1 0,0 1 0,43-59 219,-29 39-220,-4 4-121,0 1 0,1 0 0,26-25 0,-17 26-293,-19 14 405,-1 0-1,0-1 1,1 1 0,-1 0 0,1 0 0,0 0 0,-1-1 0,1 1 0,-1 0 0,1 0 0,-1 0 0,1 0-1,-1 0 1,1 0 0,-1 0 0,1 0 0,-1 0 0,1 0 0,0 1 0,-1-1 0,1 0 0,-1 0 0,1 0 0,-1 1-1,0-1 1,1 0 0,-1 1 0,1-1 0,-1 0 0,1 1 0,-1-1 0,0 0 0,1 1 0,-1-1 0,0 1-1,1-1 1,-1 1 0,0-1 0,0 1 0,1 0 0,1 8 122,-1 1 0,1-1 0,-2 1 0,1-1 1,-1 1-1,-1-1 0,-2 17 0,0 5 183,5 36 138,-2-67-435,0 0 1,0 0-1,0 0 0,0 0 1,0 0-1,0 0 1,0 0-1,0 0 0,0 0 1,0 0-1,0 1 1,0-1-1,0 0 1,0 0-1,0 0 0,0 0 1,0 0-1,0 0 1,0 0-1,1 0 0,-1 0 1,0 0-1,0 0 1,0 0-1,0 1 1,0-1-1,0 0 0,0 0 1,0 0-1,0 0 1,0 0-1,0 0 1,0 0-1,0 0 0,0 0 1,1 0-1,-1 0 1,0 0-1,0 0 0,0 0 1,0 0-1,0 0 1,0 0-1,0 0 1,0 0-1,0 0 0,0 0 1,1 0-1,-1 0 1,0 0-1,0 0 1,0 0-1,0 0 0,0 0 1,0 0-1,0 0 1,0 0-1,0 0 0,0 0 1,7-6 114,6-9-82,-12 15-38,50-57 36,-45 51-65,1 0 1,0 0-1,0 0 0,0 1 0,1 0 0,11-5 1,-18 10 16,0-1 1,0 1 0,0 0 0,0-1-1,0 1 1,0 0 0,1-1-1,-1 1 1,0 0 0,0 0 0,0 0-1,0 0 1,1 0 0,-1 1 0,0-1-1,0 0 1,0 0 0,0 1-1,0-1 1,0 1 0,1-1 0,-1 1-1,1 0 1,0 1 13,-1-1 1,1 1-1,-1-1 0,0 1 1,0 0-1,0 0 0,0-1 1,0 1-1,0 0 0,0 0 1,0 0-1,0 3 0,0-1 26,0 0 0,-1-1 0,1 1 0,-1 0 0,0-1 0,0 1 0,0 0 0,-1-1 0,1 1 0,-1 0 0,0-1 0,0 1-1,0-1 1,-3 7 0,9-27 147,1 1-1,14-28 1,-8 30-218,0 0 1,1 1 0,0 1 0,1 0 0,1 1 0,22-14-1,-22 16-17,-1 1 0,1 0 0,0 1-1,1 1 1,23-7 0,-35 12 78,-1 0 0,1 1 0,0-1 0,-1 1 0,1 0 0,0 0 0,-1 0 0,1 1 0,-1-1 1,1 1-1,0 0 0,-1 0 0,1 0 0,-1 0 0,0 1 0,1-1 0,-1 1 0,0 0 0,0 0 0,0 0 0,0 1 0,0-1 0,-1 0 0,4 5 0,3 5 191,0 1-1,-1 0 0,0 0 1,9 24-1,4 6-183,-19-39-113,1 0-1,-1 0 1,1 0-1,0 0 1,0-1-1,4 4 1,-6-6-148,0 0 0,0 0 0,1 0 0,-1-1 0,0 1 0,1-1 0,-1 1 0,1-1 0,-1 1 0,1-1 0,-1 0 0,1 0 0,-1 0 0,1 0 0,-1 0 0,1 0 0,-1 0 0,1 0 0,-1 0 0,1-1 0,-1 1 0,2-1 0,10-3-1521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36:09.5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1005 3072,'10'-7'6621,"38"-31"-4368,-44 34-2156,71-55 1098,-63 48-1106,-1 0-1,0-1 0,0-1 0,8-14 1,-4 2 1,-1 0 1,15-38 0,15-60 15,-33 89-106,9-24-194,48-96-1,-67 152 153,0 0 0,0 0 0,1 0 0,-1 0 0,1 0 0,-1 1 0,1-1-1,2-1 1,-4 3 34,0-1-1,1 1 1,-1 0-1,0 0 1,1 0-1,-1 0 1,0 0-1,0-1 0,1 1 1,-1 0-1,0 0 1,1 0-1,-1 0 1,0 0-1,1 0 1,-1 0-1,0 0 0,1 0 1,-1 0-1,0 0 1,0 0-1,1 0 1,-1 0-1,0 1 1,1-1-1,0 0 10,-1 1-1,1 0 1,-1-1-1,1 1 1,-1 0-1,0-1 1,1 1-1,-1 0 1,0-1-1,0 1 1,1 0-1,-1 0 1,0-1-1,0 1 1,0 0-1,0 0 1,17 64 100,-5 22 238,3 169 0,-15-239-163,0-1 1,-1 1 0,-1 0 0,0-1 0,-6 20 0,7-33-131,0 0-1,0 0 1,0 0 0,-1 0 0,1 0-1,-1 0 1,0 0 0,0-1 0,0 1 0,0-1-1,-4 4 1,5-5-53,0 0-1,-1 0 1,1-1 0,-1 1-1,1 0 1,-1-1 0,1 0-1,-1 1 1,1-1 0,-1 0-1,1 1 1,-1-1 0,0 0-1,1 0 1,-1 0 0,1 0-1,-1-1 1,0 1 0,1 0 0,-1-1-1,1 1 1,-1-1 0,-1 0-1,-5-2-48,1 0 1,0 0-1,0-1 0,0 1 1,0-2-1,1 1 0,-1-1 1,-8-8-1,0-1-568,15 14 613,0 0 0,0 0 0,0 0 0,0 0 1,0 0-1,0 0 0,0 0 0,0 0 0,0 0 0,-1 0 0,1 0 0,0 0 1,0 0-1,0 0 0,0 0 0,0 0 0,0 0 0,0 0 0,0-1 1,0 1-1,0 0 0,0 0 0,0 0 0,0 0 0,0 0 0,0 0 0,0 0 1,0 0-1,0 0 0,0 0 0,0 0 0,0-1 0,0 1 0,0 0 0,0 0 1,0 0-1,0 0 0,0 0 0,0 0 0,0 0 0,0 0 0,0 0 1,0 0-1,0 0 0,1 0 0,-1 0 0,0 0 0,0 0 0,0-1 0,0 1 1,0 0-1,0 0 0,0 0 0,0 0 0,0 0 0,0 0 0,7-1-267,12 3 63,-17-2 149,18 3 150,0-2 0,0 0-1,0-2 1,25-3 0,-34 2 9,1 0 0,-1-1 1,0 0-1,0-1 0,0-1 1,-1 0-1,1 0 1,16-12-1,-6 2-3,-2 0-1,1-1 1,-2-2 0,0 0-1,-2 0 1,0-2 0,-1 0-1,0-1 1,-2 0 0,13-29 0,5-15 134,-41 93-256,0 1 1,2 1 0,2-1 0,0 1-1,2 0 1,0 37 0,4-61 34,1 0 0,-1-1 0,1 1 0,0-1 1,0 1-1,1-1 0,0 0 0,0 1 0,4 6 0,-5-9 16,1-1 0,-1 1 0,1-1 0,0 0 0,-1 0 0,1 0 0,0 0 0,0 0 0,1 0 0,-1 0 0,0-1 0,1 1-1,-1-1 1,1 1 0,-1-1 0,1 0 0,-1 0 0,1-1 0,0 1 0,0 0 0,2 0 0,2-1 40,0-1 1,-1 1 0,1-1-1,-1 0 1,1-1-1,-1 1 1,1-1-1,-1-1 1,0 1-1,0-1 1,0 0 0,0 0-1,-1-1 1,1 0-1,-1 0 1,0 0-1,7-8 1,-1 1-38,-1-1 0,0 0 0,-1 0 0,0-1 0,-1 0 0,10-24 0,9-30 84,12-28-78,-38 89-111,-4 13-176,-2 18 211,1 0-1,1 0 0,1 1 1,1-1-1,2 1 1,0-1-1,7 29 0,-7-49 82,0 0-1,1-1 1,0 1-1,0-1 1,4 7-1,-6-10-6,1 0 0,0 1 0,0-1 0,0 0 0,0 0 0,0 0 0,0 0 0,0 0 0,0 0 0,0 0 0,0 0 0,1 0 0,-1 0 0,0 0 0,1-1 0,-1 1 0,0-1 0,1 1 0,-1-1 0,3 1 0,-1-2 15,0 0-1,1-1 0,-1 1 0,1 0 1,-1-1-1,0 0 0,0 0 0,0 0 1,0 0-1,3-4 0,2-2 24,0 0 0,-1-1 0,0 0-1,-1-1 1,6-9 0,1-3-20,-2 5 76,-2 0 1,0-1-1,-1-1 1,8-26-1,-14 39-218,-1-1 0,0 0 0,0 0 0,-1-13 0,0 20 82,0-1-19,1 1 1,-1-1 0,1 0-1,-1 1 1,1-1 0,-1 0-1,1 1 1,-1-1 0,1 1-1,-1-1 1,1 1 0,0-1 0,-1 1-1,1 0 1,0-1 0,0 1-1,-1 0 1,2-1 0,21-7 27,-19 6-6,27-9-145,22-9 23,-48 19 118,-1 0-1,1 0 0,-1 0 1,1 1-1,-1 0 0,1 0 1,-1 0-1,1 0 0,7 2 0,-9-1 13,-1 0 0,1 0 0,-1 0-1,1 0 1,-1 0 0,1 1-1,-1-1 1,0 1 0,0-1-1,0 1 1,0 0 0,0 0-1,0 0 1,0 0 0,0 1-1,-1-1 1,1 0 0,-1 1-1,0-1 1,0 1 0,0-1-1,1 4 1,1 5 9,-1 0 0,0 1 0,0-1 0,-1 13 0,1 2-14,-2-15 0,2 0 0,0 0 0,0-1-1,1 1 1,5 13 0,-7-20 9,1 0 0,0-1 0,0 1 0,1-1 0,-1 1 0,1-1 0,0 0 0,0 0 0,0 0 0,0 0 0,1 0 0,-1-1 0,0 0 0,1 1-1,0-1 1,0-1 0,4 3 1,-5-3 20,0-1 1,0 1 0,0-1 0,1 0 0,-1 0 0,0 0 0,0 0 0,0 0 0,0-1 0,0 1 0,0-1 0,0 0 0,0 0 0,0 0 0,0 0 0,-1-1 0,1 1 0,0-1 0,-1 0 0,1 1 0,3-4 0,1-2 10,0 1-1,0-1 1,0-1 0,-1 1-1,10-15 1,11-27 248,40-102-1,-29 60-14,-23 53-206,-2 1 0,9-43-1,-14 51-22,-2-2-111,-1-1 1,-1 1-1,-2-1 0,-2-34 0,-1 56-407,-2 17 10,-2 21 0,-4 52 108,-2 33 240,8-53 96,-39 400 292,34-415 23,-2-1 1,-30 79-1,38-118-283,-3 7 196,0 1 0,-1-2-1,-9 16 1,13-24-148,0 0 0,0-1 0,0 1-1,-1-1 1,1 0 0,-1 1 0,1-1 0,-4 2 0,4-4-45,1 1 1,0 0 0,-1-1-1,0 1 1,1-1 0,-1 1-1,1-1 1,-1 0 0,0 0-1,1 1 1,-1-1 0,1 0-1,-1-1 1,0 1 0,1 0-1,-1 0 1,-1-1 0,1 0-29,1 1-1,-1 0 1,1-1 0,0 0 0,-1 1 0,1-1 0,0 0 0,0 1-1,-1-1 1,1 0 0,0 0 0,0 0 0,0 0 0,0 0-1,0 0 1,0-1 0,0 1 0,1 0 0,-1 0 0,0-1-1,1 1 1,-1 0 0,1-1 0,-1 1 0,1 0 0,-1-1 0,1 1-1,0-1 1,0 1 0,0-1 0,0 1 0,0-1 0,0 1-1,0-1 1,1 1 0,-1-2 0,2-3-44,0 0 1,0 0-1,1 0 1,-1 0-1,1 0 1,1 0-1,4-5 1,7-10-82,1 2 1,30-29 0,45-31 93,-60 54 12,83-69 86,164-145 27,-256 219-11,-11 11 120,0-1 0,-1 0 0,0-1-1,13-18 1,-20 23-180,-5 5-75,-10 10-192,-15 17 29,16-11 255,0 1-1,1-1 1,0 2-1,2-1 1,0 1-1,0 0 1,2 1-1,0 0 1,1 0-1,1 0 1,1 1-1,1-1 1,-1 25-1,3-38 36,0 1 0,0 0 0,1-1 0,-1 1 0,1-1 0,1 1 0,-1-1 0,1 1 0,0-1 0,0 0 0,0 0 0,1 0 0,6 9 0,-9-14-29,1 1 0,-1-1 0,1 1 0,-1-1 0,1 1-1,-1-1 1,1 1 0,-1-1 0,1 0 0,0 1 0,-1-1 0,1 0 0,-1 1 0,1-1 0,0 0 0,-1 0 0,1 0 0,0 0 0,0 0 0,-1 0 0,1 0 0,0 0 0,-1 0 0,1 0-1,0 0 1,-1 0 0,1 0 0,0 0 0,-1-1 0,1 1 0,0 0 0,0-1 0,2-1 21,0 0 1,0-1-1,-1 1 0,1 0 0,2-5 1,-1 3-36,2-4 6,1 0 1,-2-1-1,1 1 1,-1-1-1,6-15 1,16-52-50,-19 50-72,17-38 0,-12 32-594,-9 40 22,0 20 633,-3-13 82,1-1-1,0 1 1,2-1-1,5 18 1,-6-23 86,3 7 238,-5-15-347,-1-1 0,0 0 0,0 1 0,1-1 0,-1 0 0,0 1 0,0-1-1,1 0 1,-1 0 0,0 1 0,1-1 0,-1 0 0,0 0 0,1 1 0,-1-1 0,1 0 0,-1 0-1,0 0 1,1 0 0,-1 0 0,1 0 0,-1 0 0,0 0 0,1 0 0,-1 0 0,1 0 0,-1 0-1,0 0 1,1 0 0,-1 0 0,1 0 0,-1 0 0,0 0 0,2-1 0,3-3 42,1 0 0,0 0 0,-1-1 0,0 0 0,0 0 1,9-11-1,2-2-68,70-66 75,-70 72-60,0-1 1,0 2-1,1 0 0,20-8 0,12-4 26,67-30-28,-115 53 23,4-2 108,-7 3-68,-13 6-128,5 0 42,1 0 0,-1 0-1,2 1 1,-1 0-1,1 0 1,0 1-1,-7 11 1,11-15 34,0 1-1,1 0 1,-1 0 0,1 0-1,1 0 1,-1 1-1,1-1 1,0 1 0,0-1-1,1 1 1,0 0 0,0 0-1,1 8 1,0-9 0,1 0 1,0-1 0,1 1-1,-1 0 1,1-1 0,0 0-1,0 1 1,1-1-1,0 0 1,0 0 0,0 0-1,0-1 1,1 1 0,0-1-1,0 0 1,0 0 0,0 0-1,0 0 1,1-1 0,6 4-1,-5-3 14,1-1-1,-1 0 0,1 0 1,0 0-1,0-1 1,1 0-1,-1 0 0,0-1 1,0 0-1,1 0 1,-1-1-1,1 0 1,-1 0-1,15-3 0,-12 1 6,-1 0-1,0-1 0,0-1 1,0 1-1,0-1 0,-1-1 0,1 1 1,-1-2-1,0 1 0,-1-1 1,1 0-1,-1 0 0,0-1 0,7-10 1,4-5 80,18-29 1,-30 42-74,-1-1 0,0 1-1,0-1 1,-1 0-1,-1 0 1,4-17 0,-6 25-65,-1-1 0,0 1-1,0-1 1,0 1 0,0 0 0,0-5 0,0 6 12,0 1 0,0 0 0,-1 0-1,1-1 1,0 1 0,0 0 0,0-1 0,0 1 0,0 0-1,0 0 1,-1 0 0,1-1 0,0 1 0,0 0 0,0 0-1,-1-1 1,1 1 0,0 0 0,0 0 0,-1 0 0,1 0-1,0 0 1,-1-1 0,1 1 0,-1 0-12,1 0 0,-1 0 0,0 0-1,0 0 1,1 1 0,-1-1 0,0 0 0,1 0 0,-1 0 0,0 1 0,1-1-1,-1 0 1,1 1 0,-1-1 0,0 1 0,-3 2 45,0 1 0,0-1 0,0 1 0,0 0-1,1 0 1,0 0 0,0 1 0,0-1 0,0 1 0,1 0 0,0 0 0,0 0 0,0 0-1,1 0 1,-1 0 0,1 0 0,0 0 0,1 1 0,-1 5 0,1-5 43,-1-1 1,1 1 0,1 0-1,-1-1 1,1 1 0,0-1-1,0 0 1,1 1 0,0-1-1,-1 0 1,2 0-1,-1 0 1,1 0 0,-1 0-1,1 0 1,1-1 0,-1 1-1,7 5 1,-5-6-44,1-1 0,-1 0 0,0 0 1,1 0-1,0-1 0,0 0 0,0 0 0,0 0 0,0-1 1,0 0-1,0 0 0,0 0 0,1-1 0,-1 0 0,0-1 1,13-1-1,4-2 27,0-1 1,-1-1-1,25-10 1,72-36-2204,-69 30-849,-18 9 1231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36:12.0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1197 2080,'-8'8'173,"5"-4"193,0-1 0,-1 1 0,1 0 1,-2 4-1,4-7-213,0 0 0,1 0 0,-1 0 0,1 0 1,0 0-1,-1 0 0,1 0 0,0 0 0,0 0 0,0 0 1,0 0-1,0 0 0,0 0 0,0 1 0,0-1 0,0 0 1,0 0-1,0 0 0,1 0 0,-1 0 0,0 0 0,1 0 1,0 1-1,0-1-52,0-1-1,0 0 1,0 0 0,0 1 0,0-1 0,0 0 0,0 0-1,0 0 1,0 0 0,0-1 0,0 1 0,0 0 0,0 0 0,0 0-1,0-1 1,-1 1 0,1 0 0,0-1 0,1 0 0,2 0 175,5-3-57,0 0-1,1 0 1,-1-1-1,-1 0 1,1-1 0,12-10-1,45-46 397,-53 49-488,102-111 425,-35 36-411,245-317 186,-200 238-120,-106 142-170,63-85 249,-66 85-104,0 0 0,18-44 0,-32 64-114,0 0 1,-1 0 0,0 0-1,0 0 1,0 0-1,0 0 1,-1-1-1,0 1 1,-1-8 0,1 11-56,0 0 1,0 1-1,0-1 1,-1 1-1,1-1 1,-1 1-1,1 0 1,-1-1-1,0 1 1,0-1-1,1 1 1,-1 0-1,0 0 1,0-1 0,0 1-1,0 0 1,0 0-1,-1 0 1,1 0-1,0 0 1,0 0-1,-1 1 1,1-1-1,0 0 1,-1 0-1,1 1 1,-1-1 0,1 1-1,-1 0 1,1-1-1,-1 1 1,1 0-1,-1 0 1,0 0-1,1 0 1,-1 0-1,-1 1 1,-2 0 4,-1 0-1,0 0 1,1 1 0,-1 0 0,1 0 0,0 0 0,-10 6-1,-33 26 177,39-26-161,0 1 1,1 0 0,0 0-1,0 1 1,1 0 0,0 0-1,1 0 1,0 1 0,0 0-1,-4 13 1,-4 17 66,-13 64 0,22-81-68,-13 59 222,-13 158-1,30-218-234,1 0 0,2-1 0,0 1 0,1-1 0,1 0 0,8 25 0,-11-43 20,0 0 0,0-1 0,1 1 0,-1 0-1,1-1 1,0 1 0,0-1 0,0 0-1,0 0 1,1 0 0,-1 0 0,1 0-1,0 0 1,0-1 0,0 0 0,0 1-1,6 2 1,-5-3 9,1-1 0,0 1-1,-1-1 1,1 0 0,0-1-1,0 1 1,-1-1 0,1 0-1,0 0 1,0 0 0,0-1-1,-1 0 1,9-2 0,26-8 12,0-3 0,-1-1 0,51-28 0,-72 34-50,0-1 1,0-1 0,-1 0-1,-1-1 1,0-1 0,18-20-1,-30 30-14,-1 0 0,0 0 0,-1 0-1,1-1 1,0 1 0,-1-1 0,0 1-1,0-1 1,1-4 0,-2 7 0,1 0 0,-1 0 0,0 0 0,0 0 0,0 0 0,0 0-1,0 0 1,0 0 0,0 0 0,0 0 0,0 0 0,0 0 0,0 0 0,-1 0 0,1 0 0,0 0 0,-1 0 0,1 0 0,-1 0 0,1 0 0,-1 1 0,1-1 0,-1 0 0,0 0 0,1 0 0,-1 1 0,0-1 0,0 0 0,0 1 0,1-1 0,-1 1 0,0-1 0,0 1 0,0-1-1,0 1 1,-1-1 0,-3 1-46,0-1-1,1 1 0,-1 0 0,0 0 0,0 1 0,1-1 0,-1 1 0,0 0 0,1 0 0,-1 1 1,1-1-1,-1 1 0,-4 3 0,3-2-10,0 0-1,0 1 1,1 0 0,-1 0 0,1 1-1,0-1 1,0 1 0,-6 8-1,9-11 57,0 1-1,1-1 1,0 1-1,-1 0 1,1-1-1,0 1 1,0 0-1,1-1 0,-1 1 1,1 0-1,-1 0 1,1 0-1,0 0 1,0 0-1,0 0 1,0-1-1,1 1 0,-1 0 1,1 0-1,0 0 1,-1-1-1,1 1 1,0 0-1,1-1 1,-1 1-1,0-1 0,1 1 1,2 2-1,3 5 69,1-1-1,0 0 1,1 0-1,0-1 0,13 10 1,-18-16-19,0 1 1,0 0 0,0-1-1,0 1 1,1-1-1,-1-1 1,1 1-1,-1 0 1,1-1 0,0 0-1,-1 0 1,1-1-1,0 1 1,0-1 0,0 0-1,-1 0 1,1 0-1,0-1 1,0 0-1,-1 0 1,1 0 0,7-3-1,4-4 89,0 0 0,0-1 0,-1 0 0,24-21-1,-8 8-141,23-25 419,-54 47-402,0-1 0,1 1-1,-1-1 1,1 1 0,-1-1 0,0 1-1,0-1 1,1 1 0,-1-1-1,0 1 1,0-1 0,1 0-1,-1 1 1,0-1 0,0 1-1,0-1 1,0 0 0,0 1-1,0-1 1,0 0 0,0 1-1,0-1 1,-1 0 0,1-7-97,0 8-7,13-8-400,-7 7 447,-1 1-1,0-1 0,1 1 0,-1 0 0,1 0 0,-1 1 0,8 1 0,-11-1 32,0-1-1,0 1 0,0-1 0,0 1 0,0 0 0,0 0 1,0 0-1,0 0 0,0 0 0,-1 1 0,1-1 0,0 0 1,-1 1-1,1-1 0,-1 1 0,0 0 0,1-1 0,-1 1 0,0 0 1,2 3-1,-2-2 17,2 6 16,0 0 0,0 0-1,2 16 1,-5-19 27,1 0 0,1 0-1,-1 1 1,1-1 0,0 0 0,1 0 0,-1-1-1,1 1 1,0 0 0,0-1 0,1 0 0,4 6-1,-6-9-17,0 0-1,0 0 1,0 0-1,1 0 0,-1 0 1,0 0-1,1-1 0,-1 1 1,1-1-1,-1 0 0,1 0 1,0 0-1,0 0 0,-1 0 1,1-1-1,0 1 0,0-1 1,0 1-1,0-1 1,0 0-1,0 0 0,-1-1 1,1 1-1,0-1 0,0 1 1,0-1-1,0 0 0,2-1 1,27-14 107,0-1 1,37-27 0,-9 6-97,-36 21-94,-16 11-8,0 0 0,1 1 0,0 0 0,14-6 0,-23 10 64,0 1-1,1 0 1,-1 0-1,1-1 0,-1 1 1,0 0-1,1 0 1,-1 0-1,0 0 0,1 0 1,-1 0-1,1-1 1,-1 1-1,0 0 0,1 0 1,-1 0-1,1 0 1,-1 0-1,0 1 0,1-1 1,-1 0-1,1 0 1,-1 0-1,0 0 0,1 0 1,-1 0-1,0 1 1,1-1-1,-1 0 0,0 0 1,1 1-1,-1-1 1,0 0-1,1 0 0,-1 1 1,0-1-1,0 0 1,1 1-1,-1-1 0,0 0 1,0 1-1,0-1 1,0 0-1,1 1 0,-1-1 1,0 1-1,0-1 1,0 0-1,0 1 0,0 0 1,-2 21-2,1-18-10,-4 57-37,4 2 272,1-39 58,13-35 128,19-27-176,-15 17-188,21-19 0,-33 35-87,1 0 0,0 0 1,0 1-1,0-1 0,1 2 0,-1-1 1,1 1-1,10-4 0,-16 6 39,-1 1 0,1 0-1,-1 0 1,1-1 0,-1 1-1,1 0 1,0 0 0,-1 0 0,1 0-1,-1 0 1,1 0 0,0 0 0,-1 0-1,1 0 1,-1 0 0,1 0 0,0 0-1,-1 0 1,1 0 0,-1 0 0,1 1-1,-1-1 1,1 0 0,-1 0 0,1 1-1,-1-1 1,1 0 0,-1 1-1,1-1 1,-1 1 0,1-1 0,-1 0-1,1 1 1,-1-1 0,0 1 0,1-1-1,-1 1 1,0-1 0,0 1 0,1 0-1,-1-1 1,0 1 0,0-1 0,0 2-1,1 2 37,-1 0 0,0 0 0,-1 0 0,1 0-1,-2 6 1,2-7 13,-26 125 545,26-117-459,0-11-123,0 0 1,0 1-1,1-1 0,-1 0 0,0 0 1,0 0-1,0 0 0,0 0 0,0 0 1,0 0-1,0 0 0,0 0 0,0 0 1,0 1-1,1-1 0,-1 0 0,0 0 1,0 0-1,0 0 0,0 0 0,0 0 1,0 0-1,0 0 0,1 0 0,-1 0 1,0 0-1,0 0 0,0 0 0,0 0 1,0 0-1,0 0 0,1 0 0,-1 0 1,0 0-1,0 0 0,0 0 0,0 0 1,0 0-1,0 0 0,1-1 0,13-12 354,-7 6-379,13-10-50,0 1 0,2 1 0,-1 0-1,2 2 1,40-19 0,-62 32 61,0-1 0,1 1 0,-1-1 0,0 1-1,0-1 1,0 1 0,1 0 0,-1 0 0,0-1 0,0 1 0,1 0-1,-1 0 1,0 0 0,1 0 0,-1 1 0,0-1 0,0 0 0,1 0 0,-1 1-1,0-1 1,0 1 0,0-1 0,0 1 0,0 0 0,1-1 0,-1 1 0,0 0-1,0 0 1,-1-1 0,1 1 0,2 2 0,-2 0 0,1 0 0,-1 0 0,1 0 0,-1 0 0,0 0 0,0 0 0,-1 0 0,1 0 0,-1 0 0,1 1 0,-1 4 0,0-5 28,0-1 1,0 1-1,0 0 0,0-1 1,1 1-1,-1-1 0,1 1 1,1 2-1,-2-4-11,0-1 1,1 1-1,-1-1 1,1 1-1,-1-1 0,1 1 1,-1-1-1,1 1 1,-1-1-1,1 0 1,-1 1-1,1-1 0,0 0 1,-1 1-1,1-1 1,0 0-1,-1 0 0,1 0 1,0 1-1,-1-1 1,1 0-1,0 0 1,-1 0-1,1 0 0,0 0 1,-1 0-1,1-1 1,0 1-1,-1 0 0,1 0 1,0 0-1,-1-1 1,1 1-1,-1 0 1,1-1-1,0 0 0,15-6 276,26-18 0,-33 18-321,1 1 0,0 0 0,0 1 0,1 0 0,-1 0 1,21-5-1,-26 10 47,-1 0 1,1-1-1,0 2 1,-1-1 0,1 0-1,-1 1 1,1 0-1,-1 0 1,1 0-1,-1 1 1,1-1 0,-1 1-1,4 2 1,8 5 3,29 23 0,-24-17-41,-2-1-165,-2-1-803,22 11-1,-34-21-27,1-1 1,-1 1-1,1-1 1,10 3-1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36:12.6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36 133 3136,'-4'-3'298,"3"2"-211,0 0 0,0 0 0,1 0 0,-1 0 0,0 0 0,0 0 0,0-1 0,1 1 0,-1 0 0,1 0 0,-1 0 0,0-3 0,1 3 203,-1 0-1,0 1 1,1-1-1,-1 0 0,0 0 1,0 0-1,0 0 1,1 1-1,-1-1 1,0 0-1,0 1 1,-12-7 5132,15 7-4777,18-1-22,-1-2 0,1 0-1,-1-1 1,19-7-1,15-3-183,50-7 18,160-12 0,-14 27-5083,-190 9 1741,-4 5-3024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37:20.9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527 444 1824,'0'-23'1485,"1"13"-996,-1 0-1,0 0 0,0 0 0,-1 0 1,-1 0-1,0 0 0,-3-9 1,4 16-384,-1 0 0,0 0 0,0 1-1,0-1 1,0 1 0,-1 0 0,1-1 0,0 1 0,-1 0 0,0 1 0,1-1 0,-5-2 0,-37-15 704,38 16-726,-6 0 31,0 0 0,-1 0 1,1 2-1,-1-1 0,1 2 0,-14 0 1,13 0-74,0 1 0,0 0 0,0 1 0,0 1 1,1 0-1,-1 1 0,1 0 0,0 1 0,0 0 1,1 1-1,-16 10 0,13-6-36,0 1 1,1 0 0,0 1-1,1 0 1,0 1-1,1 0 1,-19 29-1,23-30 28,1-4-39,1 0 0,0 0 0,1 1 0,-1 0 0,2 0 0,-1 0 0,1 1 0,-3 17 0,4-12 34,1 0-1,0 0 1,1-1 0,1 1 0,0 0-1,1-1 1,1 1 0,0-1 0,10 26-1,-7-25 5,2 4 44,12 24 0,-16-37-15,0 0 1,0 0 0,0-1 0,1 1-1,0-1 1,0 0 0,9 7 0,-11-10-11,1 0 1,-1 0-1,1-1 1,-1 1 0,1-1-1,-1 0 1,1 0 0,0 0-1,0 0 1,-1-1-1,1 0 1,0 0 0,0 0-1,0 0 1,0 0-1,-1-1 1,1 0 0,0 0-1,-1 0 1,8-3 0,6-3 14,-1 0 1,0-2 0,17-11-1,-29 17-46,12-6-4,23-16 123,0 0-1,69-62 1,-104 82-137,12-11 191,-16 16-196,1-1 1,-1 1-1,0 0 0,1-1 1,-1 1-1,0 0 0,0-1 1,1 1-1,-1-1 0,0 1 1,0-1-1,0 1 0,1 0 1,-1-1-1,0 1 0,0-1 1,0 1-1,0-1 0,0 1 1,0-1-1,0 1 0,0-1 1,0 1-1,0-1 0,0 1 1,0-1-1,0 1 0,-1 0 1,1-1-1,0 0 0,-1 1-27,0 0 0,1 0 0,-1-1 0,0 1-1,1 0 1,-1 0 0,0 0 0,1 0 0,-1 0-1,1 0 1,-1 0 0,0 1 0,1-1 0,-1 0 0,0 0-1,1 0 1,-1 1 0,1-1 0,-1 0 0,0 1-1,-11 6-231,10-5 236,-1 1 1,1-1-1,0 1 0,0 0 0,0 0 0,0-1 0,-2 5 0,-6 10-1,4-7-6,0 1 0,0 0 0,1 0 0,0 1 0,1-1 0,0 1 1,1 0-1,0 0 0,-1 19 0,3-25 70,1 0 1,0 0-1,0 1 1,1-1-1,-1 0 1,1 0-1,1 0 1,-1 1-1,1-1 1,0-1-1,1 1 1,-1 0-1,1 0 1,0-1-1,1 0 1,-1 1-1,1-1 1,0-1-1,0 1 1,10 8-1,-11-11 10,0 0 0,0 0 0,0 0-1,0-1 1,1 1 0,-1-1 0,0 1 0,1-1-1,-1 0 1,1-1 0,-1 1 0,1-1-1,0 1 1,-1-1 0,1 0 0,-1 0 0,1-1-1,0 1 1,-1-1 0,1 0 0,-1 0-1,1 0 1,-1 0 0,0 0 0,1-1 0,-1 0-1,0 1 1,0-1 0,0 0 0,0-1-1,0 1 1,-1 0 0,1-1 0,2-3 0,0-1-1,-1 0 0,0-1 0,-1 0 0,1 0 1,-1 0-1,-1 0 0,0 0 0,0 0 1,0-1-1,-1 1 0,0-1 0,-1 1 0,0-1 1,0 1-1,-1 0 0,0-1 0,-4-12 1,4 18-85,0 0 0,0 0 1,0 0-1,-1 0 1,0 0-1,0 0 0,1 0 1,-2 1-1,1-1 1,0 0-1,0 1 1,-1 0-1,0 0 0,1-1 1,-1 2-1,0-1 1,0 0-1,0 0 0,0 1 1,0 0-1,0 0 1,-1 0-1,1 0 1,-4-1-1,-1 1-27,1 0-1,0 1 1,-1 0 0,1 0-1,-1 0 1,1 1-1,0 0 1,0 1 0,-1-1-1,-7 4 1,5-2-92,6-1-157,13 4 236,-8-5 94,6 2-13,-1-1 1,1 0-1,0-1 1,0 1 0,0-1-1,0-1 1,0 1-1,13-2 1,-12 1 33,2-1 30,0 1-1,0-2 1,0 0-1,-1 0 1,1 0 0,-1-1-1,1-1 1,15-8 0,4-4 43,34-26 0,-22 14 195,38-28-369,-79 56 60,0 0 1,1 0-1,-1 0 0,0 0 0,0 0 1,0 0-1,0-1 0,0 1 0,0 0 1,0 0-1,0 0 0,0 0 0,1 0 1,-1 0-1,0 0 0,0 0 0,0 0 0,0 0 1,0 0-1,0 0 0,0 0 0,0 0 1,1 0-1,-1 0 0,0 0 0,0 0 1,0 0-1,0 1 0,0-1 0,0 0 0,0 0 1,0 0-1,0 0 0,1 0 0,-1 0 1,0 0-1,0 0 0,0 0 0,0 0 1,0 0-1,0 0 0,0 1 0,0-1 1,0 0-1,1 8-20,-4 16 137,2-13-123,-5 39 41,-3 52-35,8-89 15,2 1-1,0-1 1,0 1-1,1-1 1,5 19-1,-5-27 72,-1-1 0,1 1 0,0-1 0,0 0 0,1 0 0,5 7 0,-8-10-42,1 0 1,0 0-1,0 0 1,-1 0-1,1 0 1,0-1-1,0 1 1,0 0-1,0-1 0,0 1 1,0 0-1,0-1 1,0 0-1,0 1 1,1-1-1,-1 1 1,0-1-1,0 0 0,0 0 1,0 0-1,1 0 1,-1 0-1,0 0 1,0 0-1,0 0 1,0 0-1,1 0 0,-1-1 1,0 1-1,0-1 1,0 1-1,0-1 1,0 1-1,1-1 1,5-4 36,-1 0 0,0 0 0,0-1 1,-1 1-1,8-11 0,24-37-9,-17 24 88,3 0-94,33-34-1,-11 14-530,-43 47 400,0 0 1,0 1-1,0-1 0,0 0 1,1 1-1,-1 0 1,4-2-1,-6 2 53,1 1 1,-1 0-1,1 0 0,-1 0 1,0-1-1,1 1 0,-1 0 0,1 0 1,-1 0-1,1 0 0,-1 0 1,0 0-1,1 0 0,-1 0 0,1 0 1,-1 0-1,1 0 0,-1 0 1,0 0-1,1 0 0,-1 0 0,1 0 1,-1 0-1,1 1 0,-1-1 1,0 0-1,1 0 0,-1 1 0,0-1 1,1 0-1,-1 0 0,0 1 1,1-1-1,-1 0 0,0 1 0,1-1 1,-1 0-1,0 1 0,0-1 1,0 1-1,1-1 0,-1 0 0,0 1 1,0-1-1,0 1 0,0-1 1,0 1-1,0-1 0,0 0 0,0 1 1,0-1-1,0 1 0,0 0 1,-1 18-47,-1 1 1,-1-1-1,-6 22 1,-5 31 90,13-64-27,1 1 0,0 0 0,0 0 0,1 0 0,0 0 0,2 10 0,-2-15 57,0 1-1,0-1 1,1 0 0,-1 0 0,1 0 0,0 0-1,0-1 1,4 7 0,-5-9-37,0-1 0,0 1 0,0 0 0,0 0 0,0-1 0,0 1 1,0-1-1,0 1 0,0-1 0,0 1 0,0-1 0,1 0 0,-1 1 0,0-1 0,0 0 0,0 0 0,1 0 0,-1 0 1,0 0-1,0 0 0,0 0 0,0-1 0,1 1 0,-1 0 0,0-1 0,0 1 0,0 0 0,0-1 0,0 1 0,0-1 1,0 0-1,0 1 0,2-3 0,4-2 38,-1 0 0,1 0 1,-1-1-1,0 0 0,-1 0 1,1 0-1,4-9 0,30-54 9,-27 44-92,29-47-53,-18 32-185,27-61 1,-35 60 164,-2-1 1,-1 0 0,-2-1 0,4-45 0,-11 59 57,-2 0-1,-1-1 0,-1 1 1,-2-1-1,-1 1 1,-1 0-1,-8-30 1,10 52-17,-6-17-114,8 23 116,0 0 0,-1-1 0,1 1 0,-1 0 0,0 0 0,1 0 0,-1 0 0,0 0 0,1 1 0,-1-1 0,0 0 0,0 0-1,0 0 1,0 1 0,0-1 0,-2-1 0,3 3 27,-1-1 0,1 0-1,-1 0 1,1 0-1,-1 0 1,1 1 0,-1-1-1,1 0 1,0 0 0,-1 1-1,1-1 1,-1 0 0,1 1-1,0-1 1,-1 1 0,1-1-1,0 0 1,-1 1 0,1-1-1,-1 2 1,-8 13-72,6-11 29,-1 5 45,0 0 0,0 0 0,0 1 0,1-1-1,1 1 1,-1-1 0,2 1 0,-2 16 0,0 0 49,1-15 5,-19 141 98,18-109-28,1 68 0,5-89-121,1-1-1,0 0 1,8 23 0,1 3 223,-10-36-85,0-1-1,0 1 1,1-1 0,1 0-1,-1 0 1,2 0 0,11 16-1,-15-24-83,-1 0-1,1 0 1,0 0-1,-1-1 1,1 1-1,0-1 1,0 1-1,0-1 0,0 0 1,0 0-1,1 0 1,-1 0-1,0 0 1,0 0-1,1 0 1,3 0-1,-2-1 18,0 0 0,0 0 0,0 0 0,0 0 0,0-1 0,0 0 0,-1 0 0,1 0 0,5-2 0,2-2 28,0 0 0,0-1 0,-1-1 0,0 0 0,16-13 0,-12 7-48,6-3-10,31-36 0,-49 50-39,10-16 66,-12 18-58,1 0-1,-1-1 0,0 1 0,0-1 0,1 1 1,-1-1-1,0 1 0,0-1 0,0 0 0,0 1 0,1-1 1,-1 1-1,0-1 0,0 1 0,0-1 0,0 1 0,0-1 1,0 0-1,-1 1 0,1-1 0,0 1 0,0-1 0,0 1 1,0-1-1,-1 1 0,1-1 0,0 1 0,-1-1 0,1 1 1,0-1-1,-1 1 0,1 0 0,-1-1 0,0 0-23,0 1-1,0 0 1,0 0-1,1 0 1,-1 0 0,0 0-1,0 0 1,0 1-1,0-1 1,0 0-1,0 0 1,1 1 0,-1-1-1,0 0 1,0 1-1,0-1 1,1 1-1,-1-1 1,0 1 0,1-1-1,-1 1 1,0-1-1,1 1 1,-1 0-1,1 0 1,-1-1 0,0 2-1,-15 20-182,12-14 202,0 1 0,0 0 0,1 0 1,0 0-1,1 0 0,-1 0 1,2 1-1,0-1 0,0 1 0,0-1 1,1 1-1,1-1 0,0 1 0,0-1 1,1 1-1,0-1 0,0 0 1,7 16-1,-6-18 57,1-1 1,0 0-1,0 1 1,0-1-1,1-1 1,-1 1-1,1-1 1,1 0-1,-1 0 1,1 0-1,11 6 1,-14-8 29,1-1 0,0-1 0,0 1-1,0-1 1,0 1 0,0-1 0,0 0 0,0 0 0,7 0 0,-8-1-33,-1 0 0,1-1-1,0 1 1,0 0 0,-1-1 0,1 0 0,0 0 0,-1 0 0,1 0 0,-1 0 0,1 0 0,-1 0-1,0-1 1,1 0 0,2-2 0,-1 0-8,0 0 0,0-1 1,0 1-1,-1-1 0,1 1 0,-1-1 0,-1 0 0,1-1 0,-1 1 0,0 0 0,0-1 0,0 1 1,-1-1-1,0 1 0,0-1 0,0-10 0,-1 7-24,0 1 1,-1-1-1,0 0 0,0 0 1,-1 0-1,-1 1 0,1-1 1,-1 1-1,-1 0 0,-4-9 0,4 10-51,0 1-1,-1 0 0,1 0 0,-1 1 0,0 0 0,-1-1 0,0 2 0,1-1 0,-2 1 0,1 0 0,0 0 0,-9-4 0,11 7 32,-11-5-149,12 3 44,8 1-6,41-6 38,1 2 0,59 0 0,-83 5 59,-11 1 8,0 0 0,14 1 0,-22 0 25,0-1 0,-1 1 0,1 0 0,0 0 0,-1 1 0,1-1 0,-1 1 0,0 0 1,1 0-1,-1 0 0,3 3 0,-4-4-2,0 1 0,-1 0 0,1 0 0,-1 0 0,0 0 0,0 0 0,0 0 0,0 1-1,0-1 1,0 0 0,-1 0 0,1 1 0,-1-1 0,1 0 0,-1 1 0,0-1 0,0 4 0,-1 7 49,0 0 0,-3 14 1,1-6 46,2-7-49,0-9-2,1-1-1,-1 1 1,1 0 0,-1 0 0,0 0 0,-1-1-1,-1 6 1,-2-3 141,5-6-140,-1 0 1,0 0-1,0 0 0,1 0 0,-1 1 0,1-1 0,-1 0 0,1 0 0,0 0 1,-1 1-1,1 1 0,15-29 441,-13 22-464,4-9-26,1 1 0,0 0 0,0 0 1,1 0-1,1 1 0,0 0 0,0 1 0,12-10 0,-13 13-128,1 1 0,0 0 0,0 0 0,0 1 0,16-6 0,-24 10 121,0 1-1,0 0 0,-1 0 1,1 0-1,0-1 1,0 1-1,0 0 0,0 0 1,0 0-1,0 0 0,0 0 1,0 1-1,0-1 1,-1 0-1,1 0 0,0 0 1,0 1-1,0-1 1,0 1-1,0-1 0,-1 1 1,1-1-1,1 1 1,-1 1 1,0-1-1,0 1 1,0-1 0,0 1 0,0-1 0,0 1 0,0-1 0,-1 1 0,1 0 0,0 0-1,0 1 1,0 4-6,0 0-1,-1-1 1,1 1-1,-1 0 1,-1 7-1,-3 20 103,0-9 327,1 25-1,10-63 496,1-5-921,1 0 1,0 1-1,2 0 0,0 0 1,0 1-1,2 1 0,15-16 1,-26 29-44,-1 0-1,1 0 1,0 1 0,-1-1 0,1 1-1,0-1 1,0 1 0,0 0 0,0 0-1,0 0 1,0 0 0,0 0 0,1 0-1,-1 1 1,0-1 0,0 1 0,1-1-1,-1 1 1,0 0 0,3 0 0,-3 0 38,0 1 1,0 0-1,-1-1 1,1 1-1,-1 0 1,1 0-1,-1 0 1,1 0-1,-1 0 1,0 1-1,1-1 1,-1 0-1,0 1 1,0-1-1,0 0 1,0 1-1,0 0 1,0-1-1,0 1 1,-1-1-1,1 1 1,0 0-1,-1 0 1,0-1-1,1 1 1,-1 2-1,3 17 42,1 26-1,3 19-75,-6-59 46,0-1 0,1 1-1,0 0 1,1-1 0,-1 1 0,1-1 0,4 7 0,-5-11 28,0 1 0,-1-1-1,1 1 1,0-1 0,0 0 0,0 0 0,1 0 0,-1 0 0,0 0-1,1-1 1,0 1 0,-1-1 0,1 1 0,0-1 0,-1 0-1,1 0 1,0 0 0,0-1 0,0 1 0,0 0 0,0-1 0,0 0-1,0 0 1,0 0 0,0 0 0,4-1 0,-2 0 18,1-1 1,-1 0-1,0 1 1,0-2-1,-1 1 1,1 0-1,0-1 1,-1 0-1,1 0 1,-1-1-1,0 1 1,0-1-1,0 0 1,3-4-1,26-35 182,-2-1 0,45-87-1,-68 112-282,0-1-1,-1 1 1,-2-1-1,7-37 0,2-85-120,-10 85 127,0-95-525,-6 135 164,-1 12-54,3 5 448,-1 0 1,1 0-1,0 0 1,0 0-1,0 0 1,0 0-1,-1 0 1,1 0-1,0 0 1,0 0-1,0 0 1,0 0-1,0 0 1,-1 0-1,1 1 1,0-1-1,0 0 1,0 0 0,0 0-1,0 0 1,0 0-1,0 0 1,-1 1-1,1-1 1,0 0-1,0 0 1,0 0-1,0 0 1,0 0-1,0 1 1,0-1-1,0 0 1,0 0-1,0 0 1,0 0-1,0 1 1,-3 12-125,0 1 1,0-1-1,2 1 1,-1 21-1,2-23 109,4 166 144,1-86 18,0-21 279,19 94-1,-24-163-367,0 0 25,1 1 0,-1-1-1,0 1 1,1-1-1,0 1 1,-1-1-1,1 1 1,0-1 0,0 0-1,1 0 1,-1 1-1,0-1 1,3 3-1,-4-5-47,0 0 0,1 0 0,-1 0 0,0 0 0,0 0 0,0 0-1,1-1 1,-1 1 0,0 0 0,0 0 0,0 0 0,1 0 0,-1 0-1,0 0 1,0 0 0,0 0 0,0-1 0,1 1 0,-1 0 0,0 0-1,0 0 1,0 0 0,0 0 0,0-1 0,0 1 0,1 0 0,-1 0-1,0 0 1,0-1 0,0 1 0,0 0 0,0 0 0,0 0 0,0-1-1,0 1 1,3-10 127,-3 9-73,3-10 52,7-24-315,21-54-1,-29 86 145,-1 0-1,1 0 1,0 0-1,0 0 1,0 0-1,1 1 0,-1-1 1,1 1-1,-1 0 1,1 0-1,0 0 1,0 0-1,0 0 0,0 0 1,0 1-1,0 0 1,0-1-1,1 1 1,-1 0-1,0 1 1,1-1-1,-1 0 0,0 1 1,1 0-1,-1 0 1,5 0-1,10 2 199,-1 0 0,1 1 1,32 10-1,-30-8 304,18 5 42,0-2-1,45 4 0,-66-11-877,-1-1 0,0 0 1,1-1-1,-1-1 0,0 0 1,0-1-1,29-10 1,-21-1-5534,-16 13 3270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37:24.4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22 239 2720,'-11'0'891,"9"0"-545,-6 0 3153,42-18 373,-5 7-3231,-21 8-569,0 0-1,0 0 0,0-1 0,9-6 0,0-2 124,24-24-1,-37 32-145,1-1-1,-2 0 1,1 0-1,0 0 1,-1-1-1,0 1 1,0-1-1,-1 0 1,0 0-1,2-7 1,-3 11-57,0 0-1,-1-1 1,1 1 0,-1-1 0,0 1 0,0-1 0,0 1 0,0-1 0,0 1 0,-1-1 0,1 1 0,-1-1-1,1 1 1,-1 0 0,0-1 0,0 1 0,0 0 0,0-1 0,-1 1 0,1 0 0,-1 0 0,1 0-1,-1 0 1,1 0 0,-1 1 0,0-1 0,0 0 0,-3-1 0,3 2-7,1 0 0,-1 0-1,0 0 1,1 1 0,-1-1 0,0 1 0,0-1 0,0 1 0,0-1-1,1 1 1,-1 0 0,0 0 0,0 0 0,0 0 0,0 0-1,-3 1 1,2 0 22,-1 0 0,1 1 1,0-1-1,0 1 0,0-1 0,0 1 0,1 0 0,-6 4 0,2 0 14,0 0 0,0 1 0,0 0-1,1 0 1,0 0 0,-6 13 0,5-6 62,1 0-1,1 0 1,0 1 0,0-1-1,1 1 1,1 0 0,0 28-1,2-37-45,1 0 0,-1 0 0,1 0 1,0 0-1,1 0 0,2 7 0,-3-10 22,0 0 1,0-1-1,1 1 1,-1-1-1,1 0 0,-1 1 1,1-1-1,0 0 1,0 0-1,-1 0 1,2 0-1,-1 0 1,0-1-1,0 1 0,5 2 1,-5-3-15,0-1 0,1 1 0,-1 0-1,1-1 1,0 0 0,-1 0 0,1 0 0,-1 0 0,1 0 0,-1 0 0,1 0 0,-1-1-1,1 0 1,-1 1 0,5-3 0,4-1 114,0-2 1,11-6-1,4-3 58,125-55 151,-69 26-363,-31 16-356,-50 27 313,1 0 1,0 0 0,-1 0 0,1 0 0,0 0 0,0 1 0,0-1 0,-1 1 0,1 0 0,0-1 0,0 1 0,0 0 0,0 0 0,0 0-1,0 0 1,0 0 0,0 1 0,0-1 0,0 1 0,2 0 0,-2 0 42,-1 0 0,1 1-1,-1-1 1,0 0 0,1 1 0,-1-1 0,0 1-1,0-1 1,0 1 0,0 0 0,0-1 0,0 1-1,0 0 1,0 0 0,-1-1 0,1 1-1,-1 0 1,1 0 0,-1 4 0,1 7 61,0 1 0,-1-1 0,0 0 0,-5 25 1,4-11 439,1-27-460,1 0 0,-1 1 0,1-1 0,-1 0 0,0 0 1,1 0-1,-1 0 0,1 0 0,-1 0 0,0 0 0,1 0 0,-1 0 0,1 0 0,-1 0 0,1 0 0,-1 0 0,0 0 0,1 0 0,-1 0 0,1-1 0,0 1 0,0-1 19,1-1-1,0 1 0,0 0 0,-1-1 0,1 0 1,-1 1-1,1-1 0,-1 0 0,0 0 0,1 0 0,0-2 1,6-9 44,60-75-642,-33 57-278,-35 31 794,1 0-1,-1-1 1,1 1-1,-1 0 1,0 0-1,1 0 0,-1-1 1,1 1-1,-1 0 1,1 0-1,-1 0 1,1 0-1,-1 0 0,1 0 1,-1 0-1,0 0 1,1 0-1,-1 0 1,1 0-1,-1 0 0,1 0 1,-1 0-1,1 1 1,-1-1-1,1 0 1,-1 0-1,0 0 0,1 1 1,-1-1-1,0 0 1,1 1-1,-1-1 1,1 0-1,-1 1 0,0-1 1,0 0-1,1 1 1,-1-1-1,0 1 1,0-1-1,1 0 0,-1 1 1,12 22-409,-10-20 402,8 22 199,-8-18-149,1 0 0,0 0 0,0 0-1,7 9 1,-8-13 9,0 0 0,0 0-1,1 0 1,-1 0 0,0-1-1,1 1 1,0-1 0,-1 0-1,1 0 1,0 0-1,0 0 1,0 0 0,1-1-1,-1 1 1,0-1 0,1 0-1,-1 0 1,0 0 0,1-1-1,-1 1 1,1-1 0,-1 1-1,1-1 1,-1-1 0,7 0-1,9-3 92,-1 0 0,0-2-1,-1 0 1,1-1-1,31-18 1,-41 20-174,-1 0-1,1-1 1,-1 0 0,0 0-1,-1-1 1,7-7 0,-10 10 6,0-1 1,1 0 0,-2 0 0,1 0 0,-1 0 0,0 0 0,0-1 0,0 1-1,0 0 1,0-10 0,-1 13 24,-1 0 1,0 0-1,0 0 0,1 0 1,-1 1-1,0-1 0,-1 0 1,1 0-1,0 0 0,0 0 0,-1 1 1,1-1-1,-1 0 0,0 0 1,0 1-1,1-1 0,-1 0 0,0 1 1,0-1-1,0 1 0,-1-1 1,1 1-1,0 0 0,-1-1 1,1 1-1,0 0 0,-1 0 0,-2-2 1,2 3-39,0-1 1,0 1 0,0 0 0,-1-1-1,1 1 1,0 0 0,0 0 0,-1 0-1,1 0 1,0 1 0,0-1 0,-1 1-1,1-1 1,0 1 0,0 0 0,0 0-1,0 0 1,0 0 0,0 0 0,0 0-1,0 1 1,1-1 0,-3 3 0,-2 0 24,1 1 1,0 0 0,1 1-1,-1-1 1,1 1 0,0 0 0,1 0-1,-1 0 1,1 0 0,-4 14-1,6-16 50,-1 1 0,2-1 0,-1 1 0,0-1 0,1 1 0,0 0 0,0-1 0,0 1 0,1-1 0,0 1 0,0-1 0,0 1 0,0-1 0,0 1 0,1-1 0,0 0 0,4 7 0,-3-6 30,0-1 0,0 1 1,1-1-1,-1 0 0,1 1 1,1-2-1,-1 1 0,0 0 0,1-1 1,0 0-1,-1 0 0,1 0 1,6 2-1,-4-3 34,0 0 0,0 0 0,0-1 0,0 0 0,0 0 0,0 0 0,1-1 0,-1 0 0,8-1 0,5-3 27,0 0 0,-1-1 0,0-2-1,0 1 1,0-2 0,24-13 0,-35 16-102,1 0 0,0-1-1,-1 0 1,0 0 0,-1 0 0,1-1 0,-1 0 0,-1-1 0,1 1 0,-1-1 0,-1-1-1,1 1 1,-1-1 0,6-14 0,-11 22-38,0 1 1,0-1-1,0 1 0,0-1 0,0 1 0,0-1 1,1 1-1,-1-1 0,0 0 0,-1 1 1,1-1-1,0 1 0,0-1 0,0 1 1,0-1-1,0 1 0,0-1 0,-1 1 0,1-1 1,0 1-1,0-1 0,-1 1 0,1-1 1,-4 1-428,2 8 199,2 12 171,0 1 40,0 1-1,5 26 1,-5-43 94,1 0 1,1 0-1,-1 0 1,1 0-1,0 0 0,0 0 1,0 0-1,0 0 1,1-1-1,0 1 1,0-1-1,0 0 1,1 0-1,5 5 1,-8-8-21,0-1 1,0 1 0,0 0 0,0-1-1,0 1 1,0-1 0,0 0-1,0 1 1,0-1 0,0 0-1,1 0 1,-1 0 0,0 0-1,0 0 1,0 0 0,0 0-1,1 0 1,-1 0 0,0 0-1,2-1 1,24-11 387,-13 5-197,27-13 32,-1-2 0,59-42 0,-79 51-263,8-8 0,34-32-1,-28 23 65,-15 12-117,-13 12-255,1 0 1,12-9-1,-19 15 302,0 0 1,1 0-1,-1 0 0,0-1 1,0 1-1,0 0 0,0 0 0,0 0 1,1 0-1,-1 0 0,0 0 1,0 0-1,0 0 0,0-1 0,0 1 1,1 0-1,-1 0 0,0 0 1,0 0-1,0 0 0,1 0 0,-1 0 1,0 0-1,0 0 0,0 0 1,0 0-1,1 0 0,-1 0 1,0 1-1,0-1 0,0 0 0,0 0 1,1 0-1,-1 0 0,0 0 1,0 0-1,0 0 0,0 0 0,0 0 1,1 1-1,-1-1 0,0 0 1,0 0-1,0 0 0,0 11-271,-7 13 180,-9 12 116,6-16-30,-9 28-1,17-42 56,1 0 0,-1 0-1,1 1 1,0-1 0,1 1 0,-1-1-1,1 1 1,1-1 0,0 7 0,-1-12-3,0 0 1,0 1 0,0-1-1,1 0 1,-1 0 0,0 0-1,1 0 1,-1 0 0,1 0-1,-1 0 1,1 0 0,0 0-1,-1 0 1,1 0 0,0 0-1,0 0 1,-1 0 0,1-1-1,0 1 1,0 0 0,0-1-1,0 1 1,0 0 0,0-1-1,0 1 1,0-1-1,0 0 1,2 1 0,-2-1 28,1 0 0,0 0 1,-1 0-1,1 0 0,-1-1 1,1 1-1,0 0 0,-1-1 1,1 0-1,-1 1 0,1-1 1,-1 0-1,0 1 0,1-1 1,-1 0-1,0 0 0,1 0 1,-1 0-1,2-3 0,-1 1-69,1 0 0,-1 0 0,1-1 0,-1 1 0,0-1 0,-1 1 0,1-1 0,-1 0-1,1 1 1,-1-1 0,0 0 0,-1 0 0,2-5 0,-2 1-33,0-1 1,0 0-1,-1 1 1,-3-17-1,4 24 9,0 0 0,0 1 1,0-1-1,0 0 0,0 0 0,-1 0 0,1 1 0,0-1 0,-1 0 1,1 0-1,0 1 0,-1-1 0,1 0 0,-1 1 0,1-1 0,-1 0 1,1 1-1,-1-1 0,1 1 0,-1-1 0,0 0 0,0 1 6,0 0-1,1 0 0,-1 0 1,1 0-1,-1 0 0,1 0 1,-1 0-1,0 1 0,1-1 1,-1 0-1,1 0 0,-1 0 1,1 1-1,-1-1 0,1 0 1,-1 1-1,1-1 0,0 0 1,-1 1-1,1-1 0,-1 0 1,1 1-1,-3 3-50,0-1 0,0 1-1,1 0 1,-1 0 0,-2 7-1,2-2 49,0 0-1,1 1 0,-3 18 0,4-17 26,-32 349 15,25-232 85,-2-38 23,8-79 3,0 0 0,-1 0 1,0 0-1,-1-1 1,-9 20-1,11-28-45,0 1-1,1-1 0,-1 1 1,0-1-1,0 0 1,-1 0-1,1 0 1,0 0-1,-1 0 0,1 0 1,-1-1-1,1 1 1,-1-1-1,-4 2 1,2-2 7,0 1 0,0-1 0,0 0 0,-1-1 0,1 1 0,0-1 0,-9-1 0,-5-2 10,1 0 0,-1-2-1,-27-9 1,39 11-97,-8-2-6,-40-16-33,50 19 44,-1-1 0,1-1 0,-1 1 0,1-1 0,0 0 0,-8-8 0,12 11-14,0 0-1,-1-1 1,1 1 0,0 0 0,0-1-1,0 1 1,0-1 0,1 1 0,-1-1-1,0 1 1,0-1 0,1 0 0,-1 1-1,1-1 1,0 0 0,-1 1 0,1-1-1,0 0 1,0 1 0,0-1 0,0 0 0,0 1-1,1-1 1,-1 0 0,0 0 0,1 1-1,0-1 1,-1 1 0,1-1 0,0 0-1,-1 1 1,1 0 0,0-1 0,0 1-1,0-1 1,0 1 0,3-2 0,2-3-55,1 0-1,0 1 1,1 0 0,-1 0 0,13-5 0,-19 9 62,102-47-101,-63 31 170,-1-1-1,0-3 1,42-30-1,-55 31-1,-2-1 0,27-31 0,39-53 371,-34 37-216,-17 20-155,-17 19-16,38-36-1,-49 54 135,-1-1 0,15-22 0,-16 21-221,20-21 0,-29 34 42,0 0-1,0 0 1,0 0-1,0 0 1,0 0-1,0 0 1,0 0-1,0 0 1,1 0-1,-1 0 1,0 0-1,0 0 1,0 0-1,0 0 1,0 0-1,0 0 1,0 0-1,0 0 1,1 0-1,-1 0 1,0 0 0,0 0-1,0 0 1,0 0-1,0 0 1,0 0-1,0 0 1,0 0-1,0 0 1,0 0-1,1 0 1,-1 0-1,0 0 1,0 1-1,0-1 1,0 0-1,0 0 1,0 0-1,0 0 1,0 0-1,0 0 1,0 0-1,0 0 1,0 0 0,0 1-1,0-1 1,0 0-1,0 0 1,0 0-1,0 0 1,0 0-1,0 0 1,0 0-1,0 0 1,0 1-1,0-1 1,0 0-1,0 0 1,0 0-1,0 0 1,0 0-1,0 0 1,0 0-1,0 0 1,0 0-1,0 0 1,-1 1 0,1-1-1,0 0 1,-1 8 47,-3 15-12,0 23-1,-2 9-28,3-35-16,0 30-1,3-42 56,0-1 0,1 0 0,0 1 1,0-1-1,0 0 0,1 1 0,5 10 0,-7-16-22,1-1-1,-1 0 0,1 0 1,-1 0-1,1 0 1,0 0-1,0 0 0,0 0 1,-1 0-1,1 0 0,0 0 1,0-1-1,0 1 0,0 0 1,1 0-1,-1-1 1,0 1-1,0-1 0,0 1 1,0-1-1,1 1 0,-1-1 1,0 0-1,0 0 1,1 0-1,-1 0 0,0 0 1,0 0-1,1 0 0,1 0 1,1-1 30,0 0 0,0-1 1,0 1-1,0-1 0,0 0 1,0 0-1,-1 0 0,6-4 1,37-33 162,-32 25-158,18-11-1,86-71 9,-115 93-131,2 0 0,-1 0 0,0 0 0,1 1 0,-1 0 0,1 0 0,-1 0 0,1 0 0,10-1 0,-14 2 38,1 1 0,-1 0-1,1 1 1,-1-1 0,1 0 0,-1 0 0,0 0 0,1 1 0,-1-1 0,0 1 0,1-1-1,-1 1 1,0 0 0,1-1 0,1 3 0,-1-2 21,-1 1 1,1 0-1,0 0 1,-1 0-1,0 0 1,1 0-1,-1 0 1,0 1-1,0-1 0,0 0 1,1 5-1,1 6-33,-1 0-1,0-1 0,-1 1 0,0 0 0,-1 16 1,-4 23 36,-1 0 1,-3 0-1,-2-1 0,-2 0 1,-2-1-1,-32 74 1,35-101 68,0-1 0,-2 1 0,0-2 0,-1 0 0,-24 27 0,31-41-9,0 0 0,-1-1-1,1 0 1,-1 0 0,-1 0 0,1-1-1,-11 4 1,12-6 6,0-1 0,0 1 0,0-2 0,0 1 0,0-1 0,0 0 0,0-1 0,0 1 0,0-1 0,-14-2 0,14 1-40,1 0 0,0-1 0,0 0 0,-1 0 0,1 0 0,0 0 0,1-1 0,-1 0 0,0 0 0,1-1 0,0 0 0,0 0 0,0 0 0,0 0 0,0-1 0,1 0 0,0 0 0,0 0 0,1 0 0,-1 0 0,1-1 0,0 0 0,0 0 0,1 0 0,0 0 0,0 0 0,0 0 0,1 0 0,0-1 0,-1-8 0,2 3-39,0 0 0,1 1 0,0-1 1,1 1-1,0-1 0,1 1 0,0 0 0,1 0 1,0 0-1,1 0 0,0 1 0,1 0 1,0 0-1,0 0 0,1 0 0,0 1 0,15-14 1,5 1-95,0 0 0,2 2 0,0 2 0,39-19 0,-3 4-2349,70-25 0,5 14-6622,-78 32 5467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9:48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 46 2816,'5'-10'6736,"-14"115"-5271,5-71-1261,-47 325 1295,16-194-670,-11 57 512,44-206-1063,2-13-147,0 0-1,-1 0 1,1 0-1,-1 0 1,1 0 0,-1 0-1,-3 5 1,3-10 12,1-1 1,-1 0-1,0 1 0,1-1 1,0 0-1,-1 1 1,1-1-1,0-3 0,2-37 126,8-46 0,-1 7-145,31-259-50,17 96-730,-53 230 551,8-25-19,-12 38 119,1 1 0,0-1-1,-1 0 1,1 1 0,0-1-1,0 1 1,0-1 0,1 1-1,-1-1 1,0 1 0,0 0-1,1 0 1,-1-1 0,1 1-1,-1 0 1,1 0 0,3-1-1,-5 2-1,1 0 1,0 0-1,-1 0 0,1 0 0,-1 0 0,1 0 0,0 0 1,-1 0-1,1 0 0,0 0 0,-1 0 0,1 1 0,-1-1 1,1 0-1,0 0 0,-1 1 0,1-1 0,-1 0 1,1 1-1,-1-1 0,1 1 0,-1-1 0,1 1 0,-1-1 1,0 1-1,1-1 0,-1 1 0,0-1 0,1 1 1,-1 1-1,10 23-102,10 106 67,-13-77 41,1 7-23,19 115-9,-21-148 166,2-1 0,0 1 0,2-1 0,14 27 0,-21-48-1,0 0 0,0 0 0,1-1-1,5 7 1,-8-11-90,0 0-1,0 0 0,0 0 0,0 0 1,0 0-1,0 0 0,1-1 1,-1 1-1,0 0 0,0-1 1,1 1-1,-1 0 0,0-1 1,1 0-1,-1 1 0,1-1 1,-1 0-1,0 0 0,1 0 1,-1 0-1,1 0 0,-1 0 1,0 0-1,1 0 0,2-1 1,-1 0 19,1-1 1,-1 0-1,0 0 1,1 0-1,-1 0 1,0 0-1,0-1 1,0 1-1,-1-1 1,6-6 0,-1-1 7,13-21 1,-2-4-89,-1-1 1,20-65 0,12-79-50,-34 118 20,19-44-64,-4 14 16,-29 84 19,-1 6 27,1-1 0,-1 1 0,1 0 0,-1-1-1,1 1 1,0 0 0,-1-1 0,1 1 0,0 0 0,1 0 0,-1 0 0,0 0 0,2-2-1,-1 6-45,-1 1-1,0 0 1,0 0-1,0-1 1,0 1-1,-1 0 0,1 4 1,0-5 84,1 8-36,2 8-19,1 23 1,1 165 54,2 38 211,2-17 105,-2-88 186,-7-118-797,0-51-8372,6 20 6818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37:56.4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0 306 1984,'2'2'171,"0"-1"1,0 0-1,0 0 1,0 0-1,0 0 1,0 0-1,0 0 1,0 0-1,0-1 1,0 1-1,1-1 1,3 1-1,-2-2-29,0 1-1,0 0 0,0-1 1,0 0-1,0 0 0,0 0 1,0 0-1,0-1 0,0 0 1,-1 0-1,1 0 0,-1 0 1,1 0-1,4-4 0,2-4 111,-1 1 0,0-1 0,8-12 0,-2 3-137,1-2 149,-2-2 1,19-34-1,-26 44-300,2-6 231,10-33 0,-12 31-126,-7 20-53,7-15-269,-7 16 250,0 0-1,0 0 1,0 0 0,0 0-1,0 0 1,0 0 0,0 0-1,0 0 1,0 0 0,0 0-1,0 0 1,0 0-1,0 0 1,0 0 0,0 0-1,1 0 1,-1 0 0,0 0-1,0 0 1,0 0 0,0 0-1,0 0 1,0 0-1,0 0 1,0 0 0,0 0-1,0 0 1,0 0 0,0 0-1,0 0 1,0 0-1,0 0 1,0 0 0,0 0-1,0 0 1,1 0 0,-1 0-1,0 0 1,0 0 0,0 0-1,0 0 1,0 0-1,0 0 1,0 0 0,0 0-1,0 0 1,0 0 0,0 0-1,0 0 1,0 1-1,0-1 1,0 0 0,0 0-1,0 0 1,0 0 0,0 0-1,0 0 1,0 0 0,0 0-1,0 0 1,0 0-1,0 0 1,0 0 0,0 0-1,0 0 1,0 0 0,0 0-1,1 12 11,-6 87 539,1-35-132,0 37 191,-19 247 539,-8-194-221,26-130-670,5-19-128,-1 1 0,0-1 0,0 1 0,-1-1 0,1 0 0,-1 1 0,-4 6 0,6-12-100,0 0 0,0 1-1,0-1 1,0 0-1,0 0 1,-1 0 0,1 0-1,0 1 1,0-1 0,0 0-1,0 0 1,0 0 0,-1 0-1,1 1 1,0-1 0,0 0-1,0 0 1,-1 0 0,1 0-1,0 0 1,0 0-1,0 0 1,-1 0 0,1 0-1,0 0 1,0 1 0,0-1-1,-1 0 1,1 0 0,0 0-1,0 0 1,-1-1 0,1 1-1,0 0 1,0 0 0,0 0-1,-1 0 1,-3-9 423,0-13-254,5-1-174,5-26 1,-1 15-19,-5 32-2,31-246-243,-18 172 79,27-90 0,-36 153 62,0 1 0,1-1 0,0 1 0,1 0 0,1 1-1,0-1 1,0 1 0,15-16 0,-18 23 62,1-1-1,0 1 1,0 0-1,0 0 1,0 0-1,1 1 1,-1 0 0,1 0-1,0 0 1,0 1-1,0 0 1,0 0-1,0 0 1,1 1-1,-1 0 1,0 0-1,1 1 1,-1 0-1,12 1 1,-8 0 55,-1 0-1,1 1 1,0 1 0,-1 0-1,0 0 1,1 1 0,-1 0 0,-1 0-1,1 1 1,10 8 0,-15-11 20,-1 1 1,0 0 0,1 0-1,-1 0 1,-1 0-1,1 1 1,0-1 0,-1 1-1,0 0 1,1 0 0,-2-1-1,1 1 1,0 0-1,-1 1 1,0-1 0,0 0-1,0 0 1,0 1 0,-1-1-1,1 0 1,-1 1-1,0-1 1,-1 0 0,1 1-1,-2 7 1,-1-3 54,-1 1 0,0-1 0,0 0 0,-1 0 0,0 0 0,0 0 0,-1-1 0,0 0-1,0 0 1,-15 13 0,0-2 78,-2-1 0,-37 23 0,-35 13-68,62-37-40,29-15-55,2 0-72,1-1 0,-1 0 0,0-1 0,0 1-1,0 0 1,0 0 0,0-1 0,0 1 0,-3-1 0,19-7-125,147-69 341,-129 60-101,112-65 144,-119 65-127,207-120 73,-82 61-181,-81 38 342,-76 42-240,0 1 1,0 0 0,-7 8 0,0 0-150,0 0 118,0 1 0,2 0 1,0 1-1,1 1 0,0-1 1,-12 29-1,9-13 9,2 0 0,-15 68 0,24-88 43,1-5-40,0 0 0,1-1 0,0 1 0,0 0 0,0 0 0,1 0 0,1 11 0,3-9 234,1-11 50,5-17 156,-7 12-470,13-23 243,-1-1-1,15-46 0,-24 57-218,1 1 0,15-28 0,-18 41-90,-1-1 0,1 1 0,-1 0 0,-1-1 0,1 0 0,-1 0 0,0 1 0,-1-1 0,2-13 0,-5 22-646,-1 3 599,-1 5 50,0-1 0,2 1 0,-1 0 1,1 0-1,0 0 0,1 1 0,0-1 1,2 19-1,0-15 42,-1-8 15,1 0 0,-1 0 0,1-1 0,0 1 0,0 0 0,1-1 0,0 1 0,0-1 0,0 1 0,1-1 0,4 8 0,-3-8 56,0-1-1,0 1 1,0 0-1,0-1 1,1 0-1,0 0 0,6 3 1,-8-5-32,-1-1 1,1 0-1,-1 0 1,1 0-1,-1-1 1,1 1-1,0 0 1,-1-1-1,1 0 1,0 0-1,-1 0 1,1 0-1,0 0 1,-1 0-1,1 0 1,0-1-1,-1 0 1,1 1-1,3-3 0,4-2 50,-1-1 0,1 0-1,-1 0 1,0-1 0,9-10-1,-10 10 17,10-10 123,27-34 0,-10 10 59,36-44 2,-66 78-258,-3 6-44,-1-1 0,0 0 0,0 0 0,0 0 0,0 0-1,0 0 1,0 0 0,-1-1 0,1 1 0,-1 0-1,1 0 1,-1 0 0,0-1 0,0-3 0,-3 8-620,0 3 514,0 3 59,0-1 0,0 1 0,1 0 0,0 0 0,-2 14 0,3-12 1,0 4 62,0 0 0,1 1-1,1-1 1,0 0 0,7 27-1,-5-22 38,-2-13-19,0-1-1,1 0 1,-1 1-1,1-1 1,0 0-1,1 0 1,2 6-1,-4-10 13,-1 0 0,1-1-1,0 1 1,-1 0 0,1 0 0,0 0 0,-1 0 0,1-1-1,0 1 1,0 0 0,0-1 0,0 1 0,0-1-1,0 1 1,0-1 0,0 1 0,0-1 0,0 0-1,0 1 1,0-1 0,0 0 0,0 0 0,0 0 0,0 0-1,0 0 1,0 0 0,0 0 0,0 0 0,1 0-1,-1 0 1,0-1 0,0 1 0,0 0 0,0-1-1,0 1 1,0-1 0,0 1 0,-1-1 0,1 1 0,0-1-1,1-1 1,7-6 78,0-1-1,-1 0 1,0 0 0,-1-1 0,0 0-1,-1 0 1,10-20 0,6-9 25,22-46 74,-26 47-110,-17 36-156,-1 0 1,1 0-1,-1 0 1,1 1-1,-1-1 1,0 0-1,1 0 1,-1 0-1,0 0 1,-1-3-1,1-1-460,41 23-60,-38-15 586,0-1-1,0 1 0,0 0 0,0 0 0,0 1 0,0-1 0,0 1 0,-1-1 0,1 1 1,-1 0-1,0 0 0,1 0 0,-2 0 0,4 6 0,0 3-12,-1 0 1,-1-1-1,3 16 0,-4-17 56,0 0 1,1 0-1,0-1 0,0 1 1,7 10-1,-8-15-44,1-1-1,0 1 0,0-1 1,0 0-1,0 0 0,6 5 1,-7-8 18,-1 0-1,1 0 1,0 0 0,-1 0 0,1-1 0,0 1 0,0 0 0,-1-1-1,1 1 1,0-1 0,0 1 0,0-1 0,0 0 0,0 0 0,-1 0-1,1 0 1,0 0 0,0 0 0,0-1 0,2 0 0,7-3 76,-1-1 0,1 0 0,-1-1 0,-1 0 0,1 0 0,-1-1 0,10-10 0,-4 5-12,107-85-54,-99 77-340,-22 20 170,3 8-267,-3-2 395,0 1-1,-1 0 1,1 0-1,-1-1 1,-1 1-1,-1 10 1,2-12-24,-8 108 163,7-99-181,1 1 0,4 24 0,-3-30 24,0-6 53,-1 0 1,1 0-1,0 1 0,0-1 0,0 0 1,0 0-1,4 5 0,-5-8-1,0 1 0,1 0-1,-1-1 1,0 1 0,1-1-1,-1 1 1,1-1 0,-1 1-1,1-1 1,-1 1 0,1-1 0,-1 1-1,1-1 1,0 0 0,-1 1-1,1-1 1,0 0 0,-1 0 0,1 1-1,0-1 1,-1 0 0,1 0-1,0 0 1,-1 0 0,1 0-1,0 0 1,-1 0 0,1 0 0,0 0-1,-1 0 1,1 0 0,0-1-1,-1 1 1,1 0 0,0 0 0,-1-1-1,1 1 1,0 0 0,-1-1-1,2 0 1,2-3 27,1 0 0,-1 0 0,0 0 1,-1-1-1,1 0 0,-1 1 0,5-9 0,18-41 178,-23 46-204,6-13-59,2 1 0,0 0 0,1 0 0,0 1 0,29-32 0,-41 51 29,1 0-1,-1 0 1,0 0 0,0 0 0,0 0 0,0 0-1,0-1 1,1 1 0,-1 0 0,0 0 0,0 0-1,0 0 1,1 0 0,-1 0 0,0 0 0,0 0 0,0 0-1,0 0 1,1 0 0,-1 0 0,0 0 0,0 0-1,0 0 1,1 0 0,-1 0 0,0 0 0,0 0-1,0 0 1,0 0 0,1 1 0,-1-1 0,0 0-1,0 0 1,0 0 0,0 0 0,1 0 0,5 9-18,2 13 157,-6-11-97,-1 1 0,-1-1 0,-1 21 0,0-4 5,2-19-35,-1-4 3,0-1-1,0 1 1,0 0 0,-1 0-1,1-1 1,-1 1 0,0-1-1,-1 1 1,-1 5-1,2-8 20,0 0 0,0 1 0,0-1-1,1 0 1,-1 1 0,1-1 0,0 0-1,-1 1 1,1-1 0,0 4 0,1-4 20,12-22 287,6-18-172,-13 25-155,0 0 1,1 1 0,0 0-1,1 0 1,1 1 0,0 0-1,13-14 1,-7 13-6,0 0 0,1 1 0,21-10 0,-26 15-84,-1 1 0,1 0 1,1 1-1,-1 0 0,0 1 1,18-3-1,-28 6 84,0 0 0,0 0 0,0 0 0,0 0 0,0-1 0,0 1 1,0 0-1,0 0 0,-1 1 0,1-1 0,0 0 0,0 0 0,0 0 0,0 1 0,0-1 0,0 0 0,0 1 0,0-1 0,-1 1 0,1-1 0,0 1 0,0-1 0,0 1 1,-1 0-1,1-1 0,0 1 0,-1 0 0,1 0 0,-1-1 0,1 1 0,-1 0 0,1 0 0,-1 0 0,0 0 0,1 0 0,-1-1 0,0 1 0,1 2 0,-1 2 14,0 0 0,0 0 0,-1 0 0,1 0 0,-1 0 0,-2 5 0,1 1 12,-3 13 51,1-1-94,0 0 0,0 23 0,4-40 34,0 1-1,0-1 1,1 0 0,0 0-1,0 1 1,0-1-1,1 0 1,0 0 0,0 0-1,0-1 1,1 1-1,4 7 1,-5-11-10,-1 0-1,1 0 1,0 0-1,0 0 1,0 0-1,1-1 1,-1 1-1,0 0 1,1-1-1,-1 0 1,1 0-1,-1 0 1,1 0 0,-1 0-1,1 0 1,0 0-1,0-1 1,-1 0-1,1 1 1,0-1-1,0 0 1,-1 0-1,1-1 1,0 1-1,0 0 1,-1-1-1,5-1 1,5-2 68,0 0-1,0-1 1,0 0 0,16-11 0,-11 6-92,0-2 0,-1 0 1,18-18-1,39-46-47,-6 7 143,-15 13-13,-52 56-71,1 0 0,-1 0 0,0-1 1,1 1-1,-1 0 0,0 0 0,0-1 1,0 1-1,1 0 0,-1-1 0,0 1 0,0 0 1,0-1-1,1 1 0,-1 0 0,0-1 1,0 1-1,0 0 0,0-1 0,0 1 0,0-1 1,0 1-1,0 0 0,0-1 0,0 1 1,0-1-1,-1 1-2,1 0 1,0 0-1,-1 0 1,1 0 0,0 0-1,-1 1 1,1-1-1,0 0 1,-1 0-1,1 0 1,-1 0 0,1 1-1,0-1 1,0 0-1,-1 0 1,1 1-1,0-1 1,-1 0 0,1 0-1,0 1 1,0-1-1,0 0 1,-1 1-1,1-1 1,0 0 0,0 1-1,-10 13-132,1-1 143,1 0 1,-13 28 0,10-11-80,2-1 0,2 2 0,1-1 1,-4 49-1,9-74 90,1 1 0,1-1-1,-1 1 1,3 8 0,-3-13-2,0 0-1,0 0 1,1 0 0,-1 0-1,0 0 1,1 0-1,-1 0 1,1 0-1,0 0 1,-1-1 0,1 1-1,0 0 1,0 1-1,0-2 0,-1 0-1,0 0 1,1 0-1,-1 1 1,1-1-1,-1 0 1,1 0-1,-1 0 1,1 0-1,-1 0 1,1 0-1,-1 0 1,1 0-1,-1 0 1,1 0-1,-1 0 1,1 0-1,-1-1 1,0 1-1,1 0 1,-1 0-1,1 0 1,-1-1-1,1 1 0,-1 0 1,0 0-1,1-1 1,-1 1-1,0 0 1,1-2-1,1 0 57,0-1 0,0 0 0,0-1 0,-1 1 0,1 0 0,-1 0 0,0-1 0,0 1 0,0-1 0,0-4 0,1-2 46,21-118-230,-23 126 84,1 0-1,-1 0 0,1 1 0,-1-1 0,1 0 0,0 0 1,-1 0-1,1 1 0,0-1 0,0 0 0,1 1 1,-1-1-1,0 1 0,0-1 0,1 1 0,2-3 0,-4 4 29,1 0 1,0 0-1,-1 1 0,1-1 0,-1 0 0,1 0 0,0 0 0,-1 0 0,1 1 0,-1-1 0,1 0 0,-1 0 0,1 1 0,-1-1 1,1 0-1,-1 1 0,0-1 0,1 1 0,-1-1 0,1 1 0,-1-1 0,0 1 0,1-1 0,-1 1 0,0-1 0,1 2 0,3 6-35,-1 0-1,1 1 0,-1-1 1,-1 1-1,0 0 0,0 0 1,1 15-1,0-3 23,38 318 126,-39-286 8,-2 1 0,-2 0 1,-2-1-1,-16 73 0,18-116-60,-1 0-1,0-1 1,-1 1-1,0-1 1,0 0-1,-1 0 1,0 0 0,-1 0-1,1-1 1,-11 10-1,11-12-15,-1-1 0,0 0 0,0-1 0,0 1 0,0-1 0,-1 0 0,0-1 0,0 1 0,0-1-1,0-1 1,0 1 0,-1-1 0,1-1 0,-11 2 0,-6-2 73,0-1 0,1-1 0,-27-5 0,19 2-101,4 1-9,0-2 1,0 0 0,1-2-1,0-1 1,-45-21 0,62 25-23,1-1 0,-1 0 1,1 0-1,0-1 0,1 0 1,0-1-1,0 1 0,0-1 1,1-1-1,-1 1 0,-7-15 1,11 18 11,1 0 0,0 0 0,1-1 0,-1 1 0,1 0 1,0-1-1,0 1 0,0 0 0,0-1 0,1 1 0,0-1 0,0 1 1,0-1-1,0 0 0,1 1 0,0 0 0,0-1 0,0 1 1,0-1-1,1 1 0,-1 0 0,1 0 0,0 0 0,1 0 0,-1 0 1,5-6-1,0 3-17,0 0 1,0 1-1,0 0 1,0 0-1,1 0 0,10-5 1,54-24-92,-49 26 110,1 0 0,0 2 0,25-5 1,-34 9-84,0 1 1,-1 1 0,1 0 0,0 1 0,-1 0 0,22 4 0,-35-4-36,0 0-1,0 0 1,0 1 0,0-1 0,0 0 0,0 0-1,0 1 1,0-1 0,0 1 0,-1-1 0,1 1-1,0-1 1,0 1 0,0-1 0,-1 1 0,1 0-1,0-1 1,0 1 0,-1 0 0,1-1 0,-1 1-1,1 0 1,-1 0 0,1 0 0,-1 0 0,1 0 0,-1 0-1,0 0 1,0-1 0,1 1 0,-1 0 0,0 0-1,0 0 1,0 0 0,0 0 0,0 0 0,0 0-1,0 0 1,0 0 0,-1 2 0,0 1-894,-1 1 0,0-1 0,0 0 0,0 1 0,0-1-1,-6 7 1,-6 11-1776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37:56.8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923 256 992,'-13'-19'448</inkml:trace>
  <inkml:trace contextRef="#ctx0" brushRef="#br0" timeOffset="1">41 8 5728,'-41'-8'2944,"51"8"-3136,3 8 32,13 7-1920,5 4 1152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37:59.9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71 179 2400,'-37'-2'779,"37"2"-764,-1-1-1,1 1 1,-1 0 0,1 0 0,-1 0 0,1 0 0,-1 0 0,1 0 0,-1 0 0,1 0 0,-1 0 0,1 0 0,-1 1 0,1-1 0,-1 0-1,1 0 1,-1 0 0,1 1 0,-1-1 0,-15 10 700,9-1 775,7-9-1432,0 0-1,0 0 1,0 1-1,0-1 1,0 0-1,0 0 1,0 1-1,0-1 1,0 0-1,0 0 1,0 1-1,0-1 0,0 0 1,0 0-1,1 0 1,-1 1-1,0-1 1,0 0-1,0 0 1,0 1-1,0-1 1,1 0-1,-1 0 1,0 0-1,0 0 1,0 1-1,1-1 1,-1 0-1,0 0 1,0 0-1,0 0 1,1 0-1,-1 0 1,0 0-1,0 0 0,1 0 1,-1 1-1,15 2 396,1 0 0,-1-1-1,1 0 1,-1-1-1,1-1 1,20-3-1,-28 3-351,0 0 0,0-1 0,0-1 0,0 1-1,-1-1 1,1 0 0,0-1 0,-1 0-1,0 0 1,0-1 0,0 0 0,0 0 0,0 0-1,-1-1 1,0 0 0,0 0 0,0-1 0,-1 0-1,7-8 1,-10 11-69,1-1 1,-1 1-1,0 0 0,0-1 0,-1 1 0,1-1 1,-1 0-1,0 1 0,0-1 0,0 0 0,0 0 1,-1 0-1,1 0 0,-1 0 0,0 0 0,0 0 0,-1 0 1,1 0-1,-1 1 0,0-1 0,0 0 0,-2-6 1,1 7-68,1 0 1,-1 0-1,0 0 1,0 1-1,0-1 1,0 1-1,0-1 1,0 1 0,-1 0-1,1 0 1,-1 0-1,1 0 1,-1 0-1,0 0 1,0 1 0,0-1-1,0 1 1,0 0-1,0 0 1,0 0-1,-1 1 1,1-1-1,0 1 1,0-1 0,-1 1-1,1 0 1,-4 1-1,2-1 45,0 1-1,0-1 1,1 1-1,-1 1 1,0-1-1,1 1 1,0-1-1,-1 1 1,1 1-1,0-1 1,0 0-1,0 1 1,0 0-1,0 0 1,1 0-1,-1 1 1,1-1-1,0 1 1,0-1-1,0 1 1,-4 8-1,3-3 163,0 0-1,1 0 1,0 0-1,1 0 1,0 0-1,0 0 1,1 1 0,0-1-1,0 0 1,2 11-1,0-6-80,0 0 0,2 0 0,-1 0 0,2 0 0,0 0 0,0 0 0,2-1 0,-1 0 0,2 0 0,0-1 0,0 1 0,1-2 0,0 1 0,20 20 1,-26-30-52,1 1 1,-1-1-1,1 1 1,-1-1-1,1 0 1,0 0-1,0 0 1,0-1-1,0 1 1,0-1-1,0 0 1,0 1 0,1-1-1,-1-1 1,0 1-1,1 0 1,-1-1-1,0 0 1,1 1-1,-1-1 1,4-1-1,-2 0 3,0 0 0,-1-1 0,0 1 0,1-1 0,-1 0 0,0-1 0,0 1 0,0-1 0,0 1 0,0-1 0,-1 0-1,1 0 1,-1-1 0,0 1 0,3-5 0,36-49 43,-26 35-52,0 0-1,1 1 0,37-35 0,-30 36-71,1 1 1,0 2 0,2 0-1,55-26 1,-76 41 65,0 0 0,0 0 0,1 0 0,-1 1 1,0 0-1,0 0 0,1 1 0,8-1 0,-13 2-14,0-1 0,0 0 0,0 0 0,0 1 0,0-1 0,0 1 0,0 0 0,0 0 0,0-1 0,0 1 0,-1 0 0,1 0 0,0 1 0,-1-1 0,1 0 0,-1 1 1,1-1-1,-1 1 0,0-1 0,1 1 0,-1-1 0,0 1 0,0 0 0,0 0 0,0 0 0,-1-1 0,1 1 0,0 0 0,-1 0 0,1 2 0,1 14 47,-1 0-1,-1 0 1,-1 0-1,-5 34 1,2-15-39,-15 77 353,17-104-227,7-31 141,1 0 0,1 0 0,19-39 0,-18 45-403,0 1 0,1-1 0,1 2 0,0-1 0,0 1-1,17-15 1,-21 23 46,1-1-1,-1 2 0,1-1 0,0 1 0,8-4 1,-14 8 54,0-1 0,1 0 1,-1 0-1,1 1 0,0-1 0,-1 1 1,1-1-1,-1 1 0,1 0 1,0 0-1,-1 0 0,1 0 1,0 0-1,-1 0 0,1 0 1,0 0-1,-1 0 0,1 1 0,0-1 1,-1 1-1,1-1 0,-1 1 1,1 0-1,-1 0 0,1 0 1,-1 0-1,0-1 0,1 2 0,-1-1 1,2 1-1,3 9 22,1 0 0,-1 1 0,-1 0 0,0 0 0,-1 0-1,0 0 1,3 24 0,-2-15 36,11 31 0,-13-46-44,-1 1-1,1-1 1,1 0 0,0 0 0,-1 0 0,2 0 0,-1-1 0,10 9-1,-13-12 19,1-1-1,0 1 0,1-1 1,-1 0-1,0 1 0,0-1 1,0 0-1,1-1 0,-1 1 1,0 0-1,1-1 0,-1 1 0,1-1 1,-1 1-1,1-1 0,-1 0 1,1 0-1,-1-1 0,1 1 1,-1 0-1,1-1 0,-1 1 1,0-1-1,1 0 0,-1 0 1,0 0-1,1 0 0,3-3 0,4-2 27,0-2 0,-1 1-1,1-1 1,11-14-1,4-3 73,-1-1 0,-2-2-1,0 0 1,-2-2-1,22-42 1,-40 67-132,0 1 0,0-1 1,-1 1-1,0-1 0,0 0 1,0 0-1,0 1 0,-1-1 1,1 0-1,-1 0 0,-1-6 1,1 10-4,-1-1-1,1 0 1,0 1 0,-1-1-1,0 0 1,1 1 0,-1-1 0,0 1-1,0-1 1,0 1 0,0-1 0,0 1-1,0 0 1,0-1 0,0 1 0,-1 0-1,1 0 1,0 0 0,-1 0 0,1 0-1,-1 0 1,1 1 0,-1-1 0,0 0-1,1 1 1,-1-1 0,0 1 0,1-1-1,-1 1 1,0 0 0,1 0 0,-1 0-1,-3 0 1,-2 0-53,1 1 0,-1 0 0,0 0 1,1 1-1,0 0 0,-1 0 0,1 0 0,0 1 0,0-1 0,0 2 0,0-1 0,0 1 1,1 0-1,0 0 0,0 0 0,-8 9 0,6-6 19,1 1-1,0-1 1,1 1 0,0 0 0,0 0-1,1 1 1,0 0 0,0-1 0,1 1-1,0 1 1,-1 10 0,2-8 38,1 0 1,0 0-1,0 0 0,2 0 1,-1 0-1,2 0 1,0 0-1,0 0 0,8 22 1,-8-27 55,1 0 0,0 0 0,1-1 0,0 0 0,0 1 0,0-1 0,1 0 0,0-1 0,0 1 0,0-1 0,1 0 0,-1 0 0,1-1 0,0 0 0,1 0 0,-1 0 0,11 3 0,-12-5 6,0 0 0,0 0 1,1-1-1,-1 0 1,0 0-1,1 0 0,-1-1 1,1 0-1,-1 0 0,1 0 1,-1-1-1,9-1 0,-7-1 5,0 1 1,0-1-1,0 0 0,0 0 0,-1-1 0,1 0 0,-1 0 0,8-6 0,1-5 50,0-1 0,-1 0 0,0-1 0,-1 0 0,15-28 0,2-7-108,27-66 1,-56 116 4,0-1-1,0 1 1,0-1-1,0 0 1,-1 1-1,1-7 1,-1 8-30,0 1 0,0-1 0,0 0 1,0 0-1,-1 0 0,1 0 0,0 0 0,0 0 1,-1 0-1,1 0 0,0 0 0,-1 1 0,1-1 1,-1 0-1,1 0 0,-1 0 0,0 1 0,1-1 0,-1 0 1,0 1-1,0-2 0,1 3 21,0-1 0,0 0 0,0 0 0,0 0 0,0 0 0,0 1 0,0-1 0,0 0 0,0 0 0,0 0 0,0 0 0,0 1 0,0-1 0,0 0 0,0 0 1,0 0-1,0 0 0,0 1 0,-1-1 0,1 0 0,0 0 0,0 0 0,0 0 0,0 0 0,0 0 0,0 1 0,0-1 0,-1 0 0,1 0 0,0 0 0,0 0 0,0 0 0,0 0 0,0 0 0,-1 0 0,1 0 0,0 1 0,0-1 0,0 0 0,0 0 0,-1 0 0,1 0 0,0 0 0,0 0 0,0 0 0,0 0 0,-1 0 0,1 0 0,0-1 0,0 1 0,0 0 1,0 0-1,-1 0 0,1 0 0,0 0 0,0 0 0,6 14 29,8 10-73,15 38 1,29 93 42,-55-147-6,-1-4 26,-1 1 0,1-1 1,0 0-1,1 0 0,4 7 0,-6-10 10,0 0 1,0 0-1,0 0 0,0 0 0,1-1 0,-1 1 0,0 0 0,0 0 0,1-1 0,-1 1 0,0-1 0,1 1 0,-1-1 1,1 0-1,-1 1 0,1-1 0,-1 0 0,1 0 0,-1 0 0,1 0 0,-1 0 0,0 0 0,3-1 0,-1 0 15,1 0-1,-1 0 0,0-1 0,0 1 1,1-1-1,-1 0 0,0 1 1,0-2-1,0 1 0,4-5 0,27-31 164,-21 22-189,26-27 24,2 1 0,80-63 0,-33 32-747,-152 150 701,56-65 5,1 0-1,0 0 1,0 1 0,2 0 0,-6 15 0,4-3 20,0 1-1,-4 30 1,10-45 35,0 0 0,1 0 1,0 0-1,0 0 0,1 0 0,0 0 1,1 0-1,4 10 0,-6-19-27,1-1-1,-1 1 1,1-1-1,0 1 1,-1-1 0,1 0-1,0 1 1,0-1 0,0 0-1,0 0 1,0 1-1,2 0 1,-2-1-1,-1-1 0,1 0 0,0 1-1,-1-1 1,1 0 0,0 1 0,0-1 0,0 0 0,-1 0 0,1 0 0,0 1-1,0-1 1,0 0 0,-1 0 0,1 0 0,0-1 0,0 1 0,1 0 0,0-1 2,0 0 0,0 0 0,0 0 0,0 0 0,-1 0 0,1-1 0,0 1 0,0 0 0,-1-1 0,1 0 0,-1 1 0,1-1 0,-1 0 1,0 0-1,0 0 0,2-2 0,5-15 77,0 0 0,-1 0 0,6-29 1,7-61 9,-16 83-77,0 2-136,2-40 0,-6 63 72,0 0 1,0 0-1,0 0 0,0 0 0,0-1 0,0 1 0,0 0 0,1 0 0,-1 0 0,0 0 0,1 0 0,-1 0 0,1 0 1,-1 0-1,1 1 0,0-2 0,0 2 17,-1-1 1,1 1-1,-1 0 1,1 0-1,-1 0 0,1 0 1,-1 0-1,1 0 1,-1 0-1,1 0 1,-1 0-1,1 0 1,-1 0-1,1 0 0,-1 0 1,1 0-1,-1 1 1,1-1-1,-1 0 1,1 0-1,-1 1 0,0-1 1,1 0-1,-1 0 1,1 1-1,-1-1 1,0 1-1,1-1 1,-1 0-1,0 1 0,1-1 1,-1 1-1,0-1 1,0 0-1,1 1 1,-1 0-1,3 3 0,-1 0-1,1 0 1,-1 0 0,0 0-1,-1 1 1,1-1 0,-1 0-1,2 7 1,4 38 38,-7-41-19,10 386 137,-11-282-92,-4 53-97,2-126 118,-2-1 1,-13 49-1,15-76-1,0 0 1,-1 0-1,-1-1 1,1 1-1,-2-1 1,1 0-1,-12 15 0,13-21-10,0 1 0,0-1 1,0 0-1,-1 0 0,0-1 0,0 1 0,0-1 0,0 0 0,0 0 0,0-1 0,-1 1 0,0-1 0,1-1 0,-1 1 0,0-1 0,-8 1 0,3-1 8,-1 0 0,1-2-1,0 1 1,-1-1-1,-16-4 1,22 3-78,-1 1-1,1-1 1,-1-1-1,1 1 1,0-1-1,-1 0 1,1-1 0,1 0-1,-1 0 1,-9-8-1,6 2-86,0-1-1,1 0 1,0-1-1,0 1 1,2-1-1,-1-1 1,-5-17-1,3 5-13,2-1 0,-8-50 0,14 70 68,1 0 1,-1-1-1,2 1 1,-1-1 0,1 1-1,0 0 1,0-1-1,1 1 1,-1 0 0,1 0-1,1 0 1,5-10-1,-4 8 16,2 0-1,-1 0 0,1 1 0,0 0 0,0 0 0,1 0 0,13-10 0,19-9-50,0 2-1,66-29 0,-87 44 93,-1-1 0,0 0 0,0-1-1,-1-1 1,28-28 0,-25 20 46,-2 0 0,0-2 0,26-42 0,61-130-94,-86 160 49,2 1 0,2 1 0,37-45 0,-33 46-380,-39 102 859,11-39-357,1 0 1,1 1-1,2-1 0,8 46 1,-9-72-70,0 0 0,0 0 1,0 0-1,1 0 0,0 0 1,0-1-1,0 1 0,1-1 1,0 0-1,0 1 0,7 7 1,-10-12-44,1 0 1,0 0 0,-1-1-1,1 1 1,0 0 0,0-1-1,0 1 1,0-1 0,0 1-1,-1-1 1,1 0 0,0 1 0,0-1-1,0 0 1,0 1 0,0-1-1,0 0 1,0 0 0,0 0-1,0 0 1,2 0 0,-1-1 2,-1 1 0,1-1-1,0 0 1,0 1 0,0-1 0,-1 0 0,1 0 0,0 0 0,-1 0 0,3-3 0,3-2 46,0-2 1,-1 1-1,9-14 0,-13 19-47,33-53 71,-22 33-125,1 1-1,0 0 0,2 1 0,30-30 1,-36 41-26,24-19-98,-32 26 134,1 1 1,0-1 0,-1 1-1,1 0 1,0-1-1,0 1 1,-1 0 0,1 1-1,0-1 1,0 0-1,5 1 1,-7 0 17,1 0 0,-1 0 0,0 0 1,1 1-1,-1-1 0,1 0 0,-1 1 0,0 0 0,1-1 0,-1 1 1,0 0-1,0-1 0,1 1 0,-1 0 0,0 0 0,0 0 0,0 0 1,0 0-1,2 2 0,-1 0 9,0 1-1,0-1 1,-1 1-1,1-1 1,-1 1 0,1-1-1,0 8 1,1 11 41,0 0 0,-2 43 0,-2-40-11,0 60 86,-4-1 0,-21 116-1,-30 38-33,45-201-6,-3-1-1,0 0 1,-3 0-1,-29 47 1,39-72-1,-1 1 1,-1-1-1,0 0 1,-1-1-1,0 0 1,-12 9-1,19-16-61,-1-1 1,0 1-1,1-1 0,-1 0 0,0 0 1,0-1-1,0 1 0,0-1 1,0 1-1,-1-1 0,1-1 0,0 1 1,-1 0-1,1-1 0,0 0 0,-1 0 1,1 0-1,0-1 0,-1 0 1,1 0-1,0 0 0,0 0 0,-5-2 1,6 1-16,-1 1 0,1-1 0,0-1 1,-1 1-1,1 0 0,0-1 0,0 0 1,1 1-1,-1-1 0,0 0 0,1 0 1,-4-6-1,1-2-1,-1-1 0,-5-19 0,9 27 0,-4-17-18,0 0-1,1-1 1,2 1 0,0-1-1,1-42 1,2 57 15,1-1 0,0 0 0,0 1 0,0-1-1,1 1 1,1 0 0,-1-1 0,1 1 0,0 0 0,1 0 0,0 1 0,0-1 0,0 1-1,1 0 1,10-10 0,2 0 25,0 2 0,2 0 1,38-21-1,315-176 106,-73 57-1338,-206 117-2737,-8 14 1063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41:51.1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17 4224,'-18'-17'2496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45:38.9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352 13 1472,'0'-8'5061,"-6"8"-3360,-6 0-1086,7 0-479,-1 0 0,1 0 0,-1 0 1,1 1-1,0 0 0,-1 0 0,1 0 0,-7 3 0,-9 5 61,9-5-141,0 0 1,0 1-1,1 1 0,0 0 1,0 1-1,1 0 1,0 1-1,-19 16 0,12-3-20,1 0 1,1 0-1,0 1 0,2 1 0,1 1 0,0 0 0,2 0 1,-14 48-1,22-64-9,1 0 0,0 0 0,0 1 0,0-1 0,1 0 0,1 0 0,-1 0 0,1 0 0,3 14 0,-3-19 12,0 0 0,0 0 1,0 0-1,0-1 0,1 1 0,-1 0 0,1 0 0,-1-1 0,1 1 0,0-1 0,0 1 0,0-1 0,1 0 1,-1 0-1,0 0 0,1 0 0,-1 0 0,1-1 0,0 1 0,-1-1 0,1 0 0,0 1 0,0-1 1,0 0-1,0-1 0,0 1 0,6 0 0,-3-1 28,0 0 0,0 0 0,1 0 0,-1-1 0,0 0 0,0 0 0,0-1 0,0 0 0,-1 0 0,1 0 0,8-5 0,-7 3-28,1-1-1,-1 0 1,-1-1 0,1 0 0,-1 0 0,0 0 0,7-10 0,2-7 1,0-2 0,-1 0 0,19-49 0,-32 70-30,33-88 129,-30 77-144,-1 1-1,0-1 1,-1 0 0,1-21-1,-3 33-78,0 0 0,0 0 1,0-1-1,-1 1 0,0 0 0,1 0 0,-1 0 0,0 0 0,0 0 0,-3-5 1,4 8 68,-1 0 1,1 0 0,0 0-1,-1 0 1,1 0 0,0 0 0,-1 0-1,1 0 1,0 0 0,-1 0-1,1 0 1,0 0 0,-1 0-1,1 0 1,0 0 0,-1 1-1,1-1 1,0 0 0,-1 0 0,1 0-1,0 0 1,-1 1 0,1-1-1,0 0 1,0 0 0,-1 1-1,1-1 1,0 0 0,0 1 0,0-1-1,0 0 1,-1 1 0,1-1-1,0 0 1,0 1 0,0 0 0,-7 11 73,4-1 13,0 0 1,0 1-1,1-1 0,1 1 0,0 22 1,8 60 128,-6-90-185,1 14 73,1 0-1,7 24 1,-8-37-18,0 1 1,0-1 0,0 0-1,0 0 1,1 0-1,0 0 1,0 0 0,1 0-1,-1-1 1,1 1 0,7 5-1,-10-9-44,0-1 0,0 1-1,0 0 1,0-1 0,0 1-1,0-1 1,0 0-1,0 1 1,0-1 0,0 0-1,0 0 1,0 0 0,0 0-1,1 1 1,-1-1 0,0-1-1,0 1 1,0 0 0,0 0-1,0 0 1,0-1 0,0 1-1,0 0 1,0-1 0,0 1-1,0-1 1,0 1 0,0-1-1,0 0 1,0 1 0,0-1-1,0 0 1,-1 0 0,2-1-1,3-3 88,-1-1 1,1 1-1,-2-1 0,5-7 1,-6 9-68,46-87 369,-24 44-330,34-51-1,-37 67-43,-7 9-423,26-30 0,-40 51 338,1 0 1,0 1-1,-1-1 1,1 0-1,0 0 1,0 0-1,0 0 1,0 1-1,0-1 1,0 0-1,0 1 1,0-1-1,0 1 1,0-1-1,0 1 1,0 0-1,1-1 0,-1 1 1,0 0-1,0 0 1,0 0-1,1 0 1,-1 0-1,0 0 1,0 0-1,0 0 1,0 0-1,1 0 1,-1 1-1,0-1 1,0 1-1,0-1 1,0 1-1,0-1 1,0 1-1,1 0 1,3 2 44,-1-1 0,1 1 0,-1 0 0,0 0 1,0 1-1,0-1 0,-1 1 0,1 0 1,-1 0-1,0 0 0,0 0 0,0 1 1,2 5-1,1 1 0,-2 0 0,1 1 1,-1 0-1,3 15 0,-2 5 121,0-1 0,-2 1-1,-2 1 1,-3 44 0,1-67 10,0 5 113,-4 23 0,5-35-171,-1 1 0,0-1 0,0 1 0,0-1 0,-1 0 0,1 0 0,-1 0 0,0 0 0,0 0 0,0 0 0,0 0 0,-3 2 0,4-4-45,0 0 1,0-1 0,0 1 0,0-1-1,-1 1 1,1-1 0,0 0 0,0 1 0,0-1-1,-1 0 1,1 0 0,0 0 0,-1 0-1,1 0 1,0 0 0,0 0 0,-1 0 0,1 0-1,0-1 1,0 1 0,-1-1 0,1 1-1,0-1 1,0 1 0,0-1 0,0 1 0,-1-2-1,-7-3-157,1-1 1,-11-10-1,7 7 40,-73-42-987,72 43 900,2 4-291,6 7 80,5-2 346,0 0 1,0 0-1,0 1 0,0-1 0,0 0 0,0 0 0,0 0 0,1 0 1,-1 1-1,0-1 0,1 0 0,-1 0 0,1 1 0,2 5-17,0-1 0,0 0 0,1 0 0,4 6 0,-3-7 87,1 0 0,-1 0 0,1-1 0,0 0 0,0 0 0,0-1 0,0 1 0,0-1 0,1-1 1,0 1-1,-1-1 0,1 0 0,0-1 0,0 0 0,11 1 0,-10-2 37,1-1 0,0 1 0,-1-2 0,1 1 0,-1-1 0,1 0 0,-1-1 0,0 0 0,0 0 0,0-1 0,0 0 0,9-7 0,-7 4-3,0-1 0,-1 0 0,0-1 1,-1 0-1,1 0 0,-2 0 0,9-13 0,39-80 107,-16 28 26,-14 30-345,18-46 0,-40 81-329,-10 17-128,-10 25 186,7 1 378,1 1 1,2-1 0,1 1 0,2 1 0,1 37 0,3-68 79,0-1-1,0 1 1,1-1 0,0 0-1,0 1 1,0-1 0,3 7 0,1 3 453,-5-14-472,0 0 0,0 1 0,0-1 0,0 1 0,0-1 0,0 1 1,0-1-1,1 0 0,-1 1 0,0-1 0,0 1 0,0-1 0,1 0 1,-1 1-1,0-1 0,1 0 0,-1 1 0,0-1 0,0 0 1,1 0-1,-1 1 0,1-1 0,-1 0 0,0 0 0,1 0 0,0 1 1,0-2 18,-1 1 0,1-1-1,0 1 1,0-1 0,0 0 0,0 0 0,0 1 0,-1-1 0,1 0 0,0 0 0,-1 0 0,1 0 0,0-1 0,16-26 234,-1-1 0,20-55 1,-25 57-480,0 0 0,2 1 0,0 0 0,27-36 0,-33 56-551,-8 16 346,-1 6 285,-25 310 82,6-155 551,15-142-261,-2-1-1,0 1 0,-21 45 1,26-68-113,0 0 0,0 0 0,-1-1 0,0 1-1,-5 5 1,8-10-111,0 0-1,1 0 0,-1 0 0,0 0 0,0-1 0,0 1 0,0 0 0,0-1 0,0 1 0,0-1 0,0 1 0,0-1 0,0 1 0,0-1 1,0 1-1,-1-1 0,1 0 0,0 0 0,0 0 0,0 0 0,-1 0 0,1 0 0,0 0 0,0 0 0,0 0 0,0 0 0,-1-1 0,1 1 1,0 0-1,0-1 0,0 1 0,0-1 0,0 0 0,0 1 0,0-1 0,0 0 0,-1 0 0,-2-3-37,3 3 5,-1 0-1,1 0 1,-1 0-1,1-1 1,0 1 0,-1-1-1,1 1 1,0-1-1,0 1 1,0-1 0,0 0-1,0 0 1,1 1-1,-1-1 1,1 0 0,-1-2-1,-1 0-12,1 0-1,1-1 0,-1 1 1,0-1-1,1 1 1,0 0-1,0-1 1,1 1-1,-1-1 0,1 1 1,0-1-1,0 1 1,0 0-1,1 0 0,-1-1 1,1 1-1,0 0 1,5-6-1,30-48-11,105-151-85,-98 149 94,-19 26 66,47-52 0,-49 62-154,1 2 0,0 1 0,2 1 1,0 2-1,39-22 0,-63 39 101,0 0 0,0 0 0,0 0 0,-1 0 0,1 0 0,0 0 0,0 1 0,0-1 0,0 1 0,0 0 0,0-1 0,1 1 0,-1 0 0,0 0 0,0 0 0,0 1 0,0-1 0,0 0 0,0 1 0,0 0 0,0-1 0,0 1-1,0 0 1,-1 0 0,1 0 0,0 0 0,0 0 0,-1 0 0,1 0 0,0 1 0,-1-1 0,0 1 0,1-1 0,-1 1 0,0 0 0,0-1 0,0 1 0,0 0 0,0 0 0,1 3 0,3 6 27,-2 0 1,1 1-1,-2-1 0,1 1 1,0 19-1,-2-18 17,-2 0 1,1 0-1,-3 13 0,-1 22 495,4-48-508,0 0 0,0 1 0,-1-1 0,1 1 0,0-1 0,0 0 0,1 1 1,-1-1-1,0 1 0,0-1 0,0 1 0,0-1 0,0 0 0,0 1 0,0-1 0,1 0 0,-1 1 0,0-1 1,0 1-1,1-1 0,-1 1 0,6-5 793,7-19-122,30-68-732,-37 79-168,1 1 1,1-1-1,0 2 1,1-1-1,16-15 1,-25 26 197,0-1 0,1 1 0,-1 0 0,0-1 0,1 1 0,-1 0 0,0 0 1,1-1-1,-1 1 0,0 0 0,1 0 0,-1-1 0,1 1 0,-1 0 0,1 0 0,-1 0 0,0 0 1,1 0-1,-1 0 0,1 0 0,-1 0 0,1 0 0,-1 0 0,1 0 0,-1 0 0,1 0 0,-1 0 1,0 0-1,1 0 0,-1 1 0,1-1 0,-1 0 0,1 0 0,-1 0 0,0 1 0,1-1 0,-1 0 1,0 0-1,1 1 0,-1-1 0,0 0 0,1 1 0,-1-1 0,0 1 0,0-1 0,1 0 0,-1 1 1,0-1-1,0 1 0,0-1 0,0 1 0,0-1 0,1 0 0,-1 1 0,5 28 34,-5-27-25,2 24 119,-2-1 0,-5 35 0,1 14 243,4-74-341,0 0 0,0 0 0,0-1 0,0 1 0,0 0 0,0 0 0,0 0 0,0 0 0,0 0 0,0 0-1,0 0 1,0 0 0,0 0 0,0 0 0,1 0 0,-1 0 0,0 0 0,0 0 0,0-1 0,0 1-1,0 0 1,0 0 0,0 0 0,0 0 0,0 0 0,0 0 0,0 0 0,0 0 0,1 0 0,-1 0 0,0 0-1,0 0 1,0 0 0,0 0 0,0 0 0,0 0 0,0 0 0,0 0 0,0 0 0,0 0 0,0 0-1,1 0 1,-1 0 0,0 0 0,0 0 0,0 0 0,0 0 0,0 1 0,0-1 0,0 0 0,0 0-1,0 0 1,0 0 0,0 0 0,0 0 0,0 0 0,0 0 0,1 0 0,26-78 569,-19 61-607,2 0-1,21-30 0,-26 40-104,0 0 1,1 1-1,0-1 0,0 2 0,1-1 1,0 1-1,0 0 0,0 0 1,8-3-1,-14 7 111,-1 1 0,0 0 1,1 0-1,-1-1 0,1 1 0,0 0 1,-1 0-1,1 0 0,-1 0 0,1 0 1,-1 0-1,1 0 0,-1 0 0,1 0 1,-1 0-1,1 0 0,-1 0 0,1 0 1,-1 0-1,1 1 0,-1-1 0,1 0 1,-1 0-1,1 1 0,-1-1 0,1 0 1,-1 1-1,0-1 0,1 0 0,-1 1 1,1-1-1,-1 0 0,0 1 0,1-1 1,-1 1-1,0-1 0,0 1 0,1-1 1,-1 1-1,0-1 0,0 1 0,0-1 1,1 2-1,0 2 54,0 1 0,0 0 0,0 10 0,-1-6-80,3 36-30,-3-30 84,1 0-1,0-1 1,4 18-1,-2-23 2,-1 0 0,1 0 1,1 0-1,-1 0 0,2-1 0,6 12 0,-9-18 12,-1 0 1,0 0-1,1 0 0,0 0 0,-1-1 0,1 1 1,0 0-1,0-1 0,0 1 0,0-1 0,0 0 1,0 0-1,0 0 0,0 0 0,1 0 0,-1 0 0,0 0 1,1-1-1,-1 1 0,1-1 0,-1 0 0,0 0 1,1 1-1,-1-2 0,1 1 0,-1 0 0,1 0 1,3-2-1,2-1 54,-1-1 1,0 1-1,-1-2 1,1 1-1,-1-1 0,0 1 1,0-2-1,0 1 1,9-11-1,-5 4-52,23-22 84,-2-1 0,32-47 0,-48 61-270,22-26 1,-24 37-563,-13 10 700,1 0-1,-1-1 0,1 1 0,-1 0 1,0 0-1,1 0 0,-1-1 1,0 1-1,1 0 0,-1 0 0,1 0 1,-1 0-1,0 0 0,1 0 0,-1 0 1,1 0-1,-1 0 0,0 0 1,1 0-1,-1 0 0,1 0 0,-1 0 1,0 0-1,1 0 0,0 1 0,27 34-107,-24-29 161,-1 0 0,0 0-1,-1 0 1,1 0-1,-1 0 1,-1 0 0,1 1-1,0 6 1,11 57 212,-8-40 726,-4-35-872,0 0-1,0 0 1,1 0 0,-1 1 0,4-9-1,2-5 3,-5 13-91,5-15 7,14-30 0,-17 43-75,0 1 0,0 0 1,0-1-1,1 1 1,0 1-1,0-1 1,1 1-1,7-6 0,-11 9 30,0 0-52,1 1 1,-1-1 0,1 0 0,-1 1-1,1 0 1,4-2 0,-7 2 72,1 1 0,0 0 0,-1 0-1,1 0 1,0 0 0,-1 0 0,1 0 0,0 0 0,-1 1 0,1-1 0,0 0 0,-1 0 0,1 0-1,-1 1 1,1-1 0,0 0 0,-1 1 0,1-1 0,-1 0 0,1 1 0,-1-1 0,1 1 0,-1-1 0,1 1-1,-1-1 1,0 1 0,1-1 0,-1 1 0,0-1 0,1 1 0,-1 0 0,0-1 0,0 1 0,1 0-1,0 4 8,0-1 0,0 1 0,0-1 0,-1 1 0,1 0 0,-1-1 0,0 1 0,-1-1 0,0 6 0,0 4 0,-2 15 164,-7 30 0,4-27 15,5-28-129,1-3-35,0 0 0,-1-1-1,1 1 1,0 0-1,0 0 1,0 0 0,0-1-1,0 1 1,0 0-1,0 0 1,0 0 0,0-1-1,1 1 1,-1 0 0,0 0-1,1 1 1,0-1 97,-1-9 288,0 4-315,0-1 0,1 1 1,0 0-1,0 1 0,2-8 1,2-3-2039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45:41.4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3 688 1984,'0'-2'368,"-1"1"-1,1-1 1,-1 0 0,1 1 0,0-1-1,0 0 1,0 1 0,-1-1-1,2 0 1,-1 1 0,0-1 0,0 1-1,0-1 1,1 0 0,0-2 0,1 1-100,-1 0 0,1 0 0,0 0 1,0 0-1,0 0 0,0 1 0,4-4 1,1 0-10,0 0 1,1 0-1,0 1 1,15-9 0,-11 9-78,0 0-1,1 0 1,-1 2 0,1-1 0,0 1 0,0 1 0,0 1 0,1 0-1,23 1 1,-34 0-145,-1 0 0,1 1 0,0-1 0,-1 1 0,1 0-1,-1-1 1,0 1 0,1 1 0,-1-1 0,0 0 0,1 0-1,2 3 1,-4-3 5,0 0 0,0 0 0,0 0 0,-1 0-1,1 1 1,0-1 0,0 0 0,-1 0 0,1 1-1,-1-1 1,1 0 0,-1 1 0,1-1 0,-1 0 0,0 1-1,0-1 1,1 1 0,-1-1 0,0 1 0,0-1-1,-1 0 1,1 1 0,-1 1 0,-2 22 323,2-18-329,0 0 0,-1 0-1,1 0 1,-5 10 0,3-6 46,0 0 1,0 0-1,1 1 1,1-1-1,0 1 0,0-1 1,2 22-1,0-4 310,4 2-366,-5-29-34,1 0 1,-1 0-1,1 0 0,0 0 0,0 0 0,0-1 0,0 1 1,0 0-1,1 0 0,1 2 0,6 8 68,-7-9-50,0 0 1,0 0-1,0 0 1,1-1 0,-1 1-1,1-1 1,0 0-1,0 1 1,0-1 0,3 1-1,0 1 14,1-1-1,-1 0 1,1 0 0,8 2-1,-7-3 26,0 0-1,1-1 1,-1 0-1,1-1 1,-1 0-1,0 0 1,1-1-1,-1 0 1,1 0-1,-1-1 1,0 0 0,0-1-1,0 1 1,0-2-1,0 1 1,-1-1-1,1 0 1,-1-1-1,7-5 1,-3-1 29,-1 0 1,-1 0-1,0-1 0,-1 0 1,0-1-1,0 0 0,-2 0 1,1-1-1,-2 1 0,0-1 1,-1-1-1,5-26 0,-8 36-107,0 0-1,-1 0 1,0 0-1,0 0 1,0 0-1,-1 0 1,0 0-1,1 0 1,-2 1-1,1-1 1,-1 0-1,-3-7 0,5 11 3,-1 0-1,1 1 0,-1-1 0,1 1 1,-1-1-1,1 1 0,-1 0 0,0-1 1,1 1-1,-1-1 0,0 1 0,1 0 1,-1-1-1,0 1 0,1 0 0,-1 0 1,0 0-1,1 0 0,-1 0 0,0-1 0,0 1 1,1 0-1,-1 1 0,0-1 0,1 0 1,-1 0-1,0 0 0,0 0 0,1 0 1,-1 1-1,0-1 0,1 0 0,-1 1 1,0-1-1,1 0 0,-1 1 0,1-1 1,-1 1-1,0 0 0,-2 2-78,-1 0-1,1 0 1,0 0-1,-5 7 1,3-3 86,1 0 0,0 1-1,0 0 1,0 0 0,1 0 0,0 0 0,-3 17 0,3-6 27,0 0 1,1 31-1,3-41 31,-1 0-1,1 0 1,1 0-1,4 17 1,-4-21 28,0 0-1,0 1 0,0-1 1,1 0-1,0 0 1,0 0-1,0-1 1,0 1-1,5 4 1,-6-8-34,-1 0-1,1 1 1,-1-1 0,1 0-1,0 0 1,-1 0 0,1 0 0,0-1-1,0 1 1,0 0 0,-1-1 0,1 1-1,0-1 1,0 0 0,0 0-1,4 0 1,-2 0 14,-1 0 1,1-1-1,0 0 0,-1 0 0,1 0 0,-1-1 1,1 1-1,3-3 0,5-3 50,-2 0 0,1-1 0,17-17-1,216-188 316,-214 190-236,35-37 1,-53 48-142,-2-1 0,1-1 0,-2 1 0,1-2 0,10-23 0,2-15-13,18-76 0,-9-2-17,-13 51-152,-13 59 49,5-18 16,-9 36 10,-1 1-1,0-1 0,1 1 0,-1 0 1,0-1-1,0 1 0,-1-1 1,1 1-1,0-1 0,-1 1 0,-1-4 1,2 5 55,0 1 0,0 0 0,-1-1 0,1 1 0,0 0 0,0 0 0,0-1 0,-1 1 0,1 0 0,0-1 0,0 1 0,-1 0 0,1 0 0,0-1 0,0 1 0,-1 0 0,1 0 0,0 0 0,-1-1 0,1 1 0,0 0 0,-1 0 0,1 0 0,0 0 0,-1 0 0,1 0 0,-1 0 1,1 0-1,0 0 0,-1 0 0,1 0 0,0 0 0,-1 0 0,1 0 0,0 0 0,-1 0 0,1 0 0,-1 1 0,1-1 0,0 0 0,-1 0 0,1 0 0,0 0 0,0 1 0,-1-1 0,1 0 0,0 0 0,0 1 0,-1-1 0,1 0 0,0 1 0,0-1 0,-1 1 0,-12 19-128,11-17 116,-18 35-7,2 1 0,-24 77 0,35-95 4,-11 37 129,-12 78 0,27-119-84,2 0 0,0-1 0,1 1 0,0 0-1,1 0 1,1 0 0,1-1 0,8 30 0,-5-25-42,15 35 1,-17-48 107,0 1 0,1-2 0,0 1 0,0 0 0,1-1 0,0 0 0,7 6 0,-12-12-58,-1 0 0,2 0 0,-1 0 0,0 0 0,0 0-1,0 0 1,0-1 0,0 1 0,1 0 0,-1-1 0,0 1 0,1-1 0,-1 1-1,0-1 1,1 0 0,-1 1 0,1-1 0,-1 0 0,1 0 0,-1 0 0,0 0-1,1 0 1,-1-1 0,1 1 0,-1 0 0,0 0 0,1-1 0,-1 1 0,0-1-1,1 0 1,-1 1 0,2-2 0,9-7 74,-1 0 0,1 0 0,-1-2 1,-1 1-1,12-16 0,-20 24-94,1-1-9,23-30 256,-24 30-256,-1 0 1,1 1-1,-1-1 1,1 0-1,-1 0 1,0 0-1,0 0 1,0 0-1,-1 0 1,2-6-1,-2 9-2,0-1-1,0 1 0,0-1 0,0 1 0,0-1 0,0 1 1,-1-1-1,1 1 0,0-1 0,0 1 0,0-1 0,0 1 1,-1-1-1,1 1 0,0-1 0,0 1 0,-1 0 0,1-1 1,0 1-1,-1-1 0,1 1 0,0 0 0,-1-1 0,1 1 0,0 0 1,-1-1-1,1 1 0,-1 0 0,1 0 0,-1 0 0,1-1 1,-1 1-1,1 0 0,-1 0 0,1 0 0,-1 0 0,1 0 1,-1 0-1,1 0 0,-1 0 0,0 0 9,1 0 0,0 0 0,-1 0-1,1 0 1,0 0 0,0 0 0,-1 0 0,1 0 0,0 0-1,0 0 1,-1 0 0,1-1 0,0 1 0,0 0-1,-1 0 1,1 0 0,0 0 0,0-1 0,-1 1 0,1 0-1,0 0 1,0 0 0,0-1 0,-1 1 0,1 0 0,0 0-1,0 0 1,0-1 0,0 1 0,0-2-57,2 1 48,1 1-1,-1-1 0,1 1 1,0 0-1,-1-1 1,1 1-1,0 1 0,3-1 1,5 1-72,-2-1 113,-4-1-3,0 1 1,-1 0-1,1 1 1,-1-1-1,6 2 1,-9-2-40,0 0 1,0 1-1,0-1 0,0 0 1,0 1-1,0-1 1,-1 1-1,1-1 0,0 1 1,0-1-1,-1 1 1,1 0-1,0-1 1,-1 1-1,1 0 0,-1 0 1,1-1-1,0 1 1,-1 0-1,0 0 0,1 0 1,-1 0-1,0 0 1,1-1-1,-1 1 0,0 0 1,0 0-1,0 0 1,0 0-1,0 2 0,0 5 54,-1 1-1,-1 0 1,0-1-1,-5 16 1,-4 19-46,6-18-15,3-19 75,0 1 0,1 0 0,0 0 1,0 0-1,1 0 0,0 0 0,1 11 0,-1-18-40,0 1 0,0-1 1,0 0-1,0 1 0,0-1 0,0 1 0,0-1 1,1 1-1,-1-1 0,0 1 0,0-1 0,1 0 1,-1 1-1,0-1 0,1 0 0,-1 1 0,0-1 0,1 0 1,-1 1-1,0-1 0,1 0 0,-1 0 0,1 1 1,-1-1-1,1 0 0,-1 0 0,1 0 0,-1 0 1,1 1-1,1-2 0,-1 1 0,0 0 0,1 0 0,-1 0 0,0-1 0,0 1 0,0-1 0,1 1 0,-1-1 0,0 0-1,1 0 1,5-4 19,-1 1 0,10-11-1,-16 14-22,24-22 114,32-25 1,-46 40-183,1 1 1,0 0-1,0 1 1,0 0 0,0 1-1,18-6 1,-27 11 33,0-1 0,1 0 0,-1 1 0,0 0 0,0-1 0,1 1 0,-1 0 0,0 0 0,0 0 0,1 1 0,-1-1 1,0 1-1,0-1 0,0 1 0,1-1 0,-1 1 0,0 0 0,2 1 0,-2 0 30,-1-1 1,1 0-1,-1 1 1,1 0-1,-1-1 1,0 1-1,0 0 1,0-1-1,0 1 1,0 0-1,0 0 1,0 0-1,0 0 1,-1 0-1,1 0 1,-1 0-1,1 0 1,-1 4-1,1 8 93,-1-9-84,0 0 1,0 0-1,1-1 0,-1 1 0,1 0 0,1 0 0,-1 0 0,1 0 1,3 7-1,-5-11 5,1 0-1,0-1 1,-1 1 0,1-1 0,-1 1 0,1-1 0,0 1-1,-1-1 1,1 0 0,0 1 0,-1-1 0,1 0-1,0 1 1,-1-1 0,1 0 0,0 0 0,0 0 0,-1 0-1,1 0 1,0 0 0,0 0 0,0 0 0,-1 0-1,1 0 1,0 0 0,0 0 0,-1 0 0,1-1 0,0 1-1,0 0 1,-1-1 0,1 1 0,0-1 0,25-16 472,-24 15-484,21-16 91,-3 2-195,37-25 0,-56 41 79,0-1 0,0 0 1,0 1-1,0-1 0,0 1 1,1 0-1,-1-1 0,0 1 1,0 0-1,0-1 0,1 1 1,-1 0-1,0 0 1,2 0-1,-3 0 13,1 1 1,-1-1-1,1 0 0,-1 0 1,1 1-1,-1-1 0,1 0 1,-1 0-1,1 1 1,-1-1-1,0 0 0,1 1 1,-1-1-1,0 1 0,1-1 1,-1 1-1,0-1 1,1 0-1,-1 1 0,0-1 1,0 1-1,1 0 0,-1 3 4,1 1-1,-1-1 0,1 0 0,-1 0 1,0 1-1,-1 4 0,0-3-26,-1 14 18,-1 0 1,-1-1-1,-1 1 1,-7 19-1,-2-3 38,-21 38-1,-149 245 214,131-234-171,37-58 14,0-1 1,-2-2-1,-2 0 0,-23 24 1,40-45-53,0 0 1,0 0 0,-1 0-1,0 0 1,1 0-1,-8 3 1,10-6-22,0 0 0,-1 1 0,1-1 0,0 0 0,-1 1 0,1-1 0,0 0 0,-1 0 1,1 0-1,0 0 0,-1-1 0,1 1 0,-1 0 0,1 0 0,0-1 0,0 1 0,-1-1 0,1 1 0,0-1 0,0 0 0,0 1 0,-1-1 0,1 0 0,0 0 1,0 0-1,0 0 0,-1-1 0,-2-3 10,1 0 1,-1 0 0,1-1 0,0 1-1,0-1 1,1 0 0,-1 0 0,1 0 0,1 0-1,-1 0 1,-1-11 0,2 3-11,-1 0 1,2 0-1,0 0 0,2-17 1,-1 24-18,0 1 0,1-1 0,-1 1 0,1 0 0,0-1 0,1 1 0,0 0 0,0 0 1,0 0-1,0 1 0,1-1 0,0 1 0,0 0 0,1 0 0,0 0 0,-1 1 0,2-1 1,-1 1-1,0 0 0,1 1 0,0 0 0,-1-1 0,1 2 0,0-1 0,11-3 0,240-59 345,-80 24-1831,-61 4-4086,-113 36 5097,8-3-1043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45:41.8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45 106 7808,'-41'-20'3520,"38"9"-1280,11 11-1536,15-8 768,7 5-832,35-10-97,7 9-319,10-7-64,1 3-96,14-8-64,-9 4 32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45:44.1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5 974 1824,'-5'5'2759,"5"-8"-1211,0-5-1151,1 3-115,0 0 0,0 0 0,0 0 0,1 1 0,3-9 0,2-9 218,9-32 146,26-62 0,32-49-190,35-91-156,-70 129-116,-34 104-34,0 0 0,-1-1 0,1-37 0,-5 56-108,-1-1 1,1 1-1,-1 0 1,0 0 0,0-1-1,-2-6 1,2 11-52,1 1 1,0-1-1,-1 0 0,1 0 1,0 0-1,-1 0 1,1 1-1,-1-1 0,1 0 1,-1 0-1,0 1 1,1-1-1,-1 1 0,0-1 1,1 0-1,-1 1 1,0-1-1,0 1 0,0 0 1,1-1-1,-1 1 1,0-1-1,0 1 0,0 0 1,0 0-1,0 0 1,0-1-1,0 1 1,0 0-1,1 0 0,-1 0 1,0 1-1,0-1 1,0 0-1,0 0 0,0 0 1,0 1-1,0-1 1,1 0-1,-1 1 0,0-1 1,0 1-1,-1 0 1,-3 2-14,1 0 0,0 0 0,-1 1 0,1-1 1,0 1-1,1 0 0,-1 0 0,1 1 0,0-1 1,0 1-1,-4 8 0,-1 5 68,0 0 1,-5 21-1,-6 40 436,-17 142-1,35-213-420,-2 13 100,2 0-1,0 1 1,3 26 0,-1-38-72,0 0 0,1 0 1,0-1-1,1 1 0,0 0 1,1-1-1,0 0 0,0 0 1,6 9-1,-8-15-27,0 0-1,1 0 1,-1 0 0,0 0 0,1-1 0,0 1-1,0-1 1,0 0 0,0 0 0,0 0-1,0 0 1,0 0 0,1-1 0,6 3 0,-5-3 29,0 0 0,1 0 1,-1-1-1,0 1 0,1-1 1,-1-1-1,0 1 1,1-1-1,6-1 0,4-3 111,-1 0 0,1-1-1,-1 0 1,0-2 0,22-14-1,-27 16-144,2-1 35,0-1 1,19-17-1,-29 23-97,1 0-1,-1-1 1,0 1-1,1-1 1,-1 0-1,-1 0 1,1 1-1,0-1 1,-1-1-1,1 1 1,-1 0-1,0 0 1,0 0-1,0-1 1,-1 1-1,1-7 0,-1 10-8,0-1-1,0 0 0,0 1 0,0-1 0,0 1 0,0-1 0,0 0 0,0 1 0,0-1 0,0 1 0,-1-1 0,1 0 0,0 1 0,-1-1 0,1 1 1,0-1-1,-1 1 0,1-1 0,0 1 0,-1-1 0,1 1 0,-1 0 0,1-1 0,-1 1 0,0-1 0,0 1-31,-1-1-1,1 1 0,0 0 1,0-1-1,-1 1 1,1 0-1,0 0 0,-1 0 1,1 0-1,0 0 0,-3 1 1,-1 0-79,1 0-1,-1 1 1,1-1 0,-1 1 0,1 0 0,-7 4 0,3 0 68,1 0 1,-1 0 0,1 0 0,1 1 0,-1 0 0,1 0 0,0 1 0,1 0 0,-1 0 0,2 0 0,-1 1 0,-4 12 0,7-14 102,0-1-1,0 1 1,1 0 0,0 0-1,0 0 1,0 0 0,1 0-1,0 0 1,1-1-1,0 1 1,0 0 0,0 0-1,1 0 1,0-1 0,0 1-1,0-1 1,1 1 0,4 6-1,-4-8 17,0-1 1,0 1-1,0-1 0,0 0 0,1 0 0,0 0 0,0 0 1,0-1-1,0 1 0,1-1 0,-1 0 0,7 3 0,-7-4-17,0-1 0,0 0 0,1 1 0,-1-1-1,1-1 1,-1 1 0,0-1 0,1 1 0,-1-1 0,1-1-1,-1 1 1,1-1 0,-1 1 0,1-1 0,5-2-1,1-2 61,0 1-1,0-2 0,0 1 0,-1-2 0,18-13 1,43-43 539,-12 0-487,-50 52-124,-1 1-1,-1-1 1,0 0-1,7-17 1,-11 9-276,0 4-448,-3 15 679,0-1-1,0 1 0,0 0 0,0 0 0,0 0 0,0 0 0,0-1 0,0 1 0,0 0 0,0 0 0,0 0 0,1 0 0,-1-1 0,0 1 0,0 0 0,0 0 0,0 0 0,0 0 0,0 0 0,0 0 0,1-1 0,-1 1 0,0 0 0,0 0 0,0 0 0,0 0 0,1 0 0,-1 0 0,0 0 0,0 0 1,0 0-1,0 0 0,1 0 0,-1 0 0,0 0 0,0 0 0,0 0 0,0 0 0,1 0 0,-1 0 0,0 0 0,0 0 0,0 0 0,0 0 0,1 0 0,-1 0 0,0 0 0,10 2-154,-7-2 167,-1 1 0,0-1 0,0 0-1,0 1 1,0-1 0,0 1 0,0-1 0,1 1-1,-2 0 1,1 0 0,0 0 0,0 0 0,0 1-1,0-1 1,-1 0 0,1 1 0,0-1 0,-1 1-1,1-1 1,-1 1 0,2 3 0,-1-2 25,0 0 0,-1 1 0,1-1 0,-1 1 0,1-1 0,-1 1 1,0 0-1,-1 0 0,1-1 0,0 8 0,-3 22 49,1-23-99,0 0 1,2 15-1,0 13 193,-1-26-93,3 22 0,-2-30-29,-1-1 0,1 1 0,1 0 0,-1 0 0,1-1 1,-1 1-1,1-1 0,0 1 0,4 4 0,-5-7-30,0 0 1,0-1-1,0 1 0,0-1 1,0 1-1,0-1 1,0 1-1,0-1 1,0 1-1,0-1 0,0 0 1,0 0-1,0 0 1,0 0-1,0 0 1,1 0-1,-1 0 0,0 0 1,0 0-1,0 0 1,0 0-1,0-1 1,0 1-1,0 0 0,0-1 1,0 1-1,0-1 1,0 0-1,0 1 1,2-2-1,2-2 55,1 1 0,-1-1 0,0 0 0,6-7 0,83-78-21,-79 77-37,0 1 1,0 1-1,1 0 1,34-15-1,-46 24-14,1-1-26,0 0 0,0 0 0,0 0 0,0 1 0,0 0 0,6-1 0,-10 2 28,1 0 1,-1 0-1,0 0 1,0 1 0,0-1-1,0 0 1,0 0-1,0 1 1,0-1 0,0 1-1,0-1 1,0 1-1,0-1 1,0 1-1,0 0 1,0-1 0,-1 1-1,1 0 1,0 0-1,0-1 1,-1 1 0,1 0-1,0 0 1,-1 0-1,1 0 1,-1 0 0,1 0-1,-1 0 1,0 0-1,1 0 1,-1 0-1,0 0 1,0 0 0,0 0-1,0 2 1,1 12 97,0 0 1,-1-1-1,-1 1 0,-1 0 1,-6 27-1,4-22-19,1 1 1,-1 27-1,5-35 0,-1-13-71,1 0 0,-1 1 0,0-1 0,0 0 0,0 0 0,1 0 0,-1 0 1,0 1-1,0-1 0,1 0 0,-1 0 0,0 0 0,0 0 0,1 0 0,-1 0 0,0 0 0,1 0 0,-1 1 0,0-1 0,0 0 0,1 0 0,-1 0 0,0-1 0,1 1 0,-1 0 0,0 0 1,0 0-1,1 0 0,-1 0 0,0 0 0,0 0 0,1 0 0,-1 0 0,0-1 0,0 1 0,1 0 0,-1 0 0,0 0 0,0-1 0,0 1 0,1 0 0,-1-1 0,11-10 58,0-1-1,-1-1 1,16-24-1,8-10-92,-17 28-42,27-24 0,-27 27 12,-16 15 38,0 0 0,0 0 0,1 0 0,-1 0-1,0 0 1,1 0 0,-1 0 0,1 1-1,-1-1 1,1 0 0,-1 1 0,1-1 0,0 1-1,-1 0 1,3-1 0,-3 1 10,0 1 1,-1-1-1,1 0 0,0 0 1,-1 1-1,1-1 0,0 0 0,-1 1 1,1-1-1,-1 0 0,1 1 1,0-1-1,-1 1 0,1-1 1,-1 1-1,1-1 0,-1 1 1,0-1-1,1 1 0,-1 0 1,0-1-1,1 1 0,-1 0 0,0-1 1,0 1-1,1 0 0,-1-1 1,0 1-1,0 0 0,0-1 1,0 1-1,0 0 0,0 0 1,0-1-1,0 1 0,0 0 0,-2 26 73,-1-1-1,-10 46 0,6-39 170,6-23-103,5-12 63,7-19 20,-4 3-283,0 0 1,2 0 0,0 1 0,16-22-1,-25 38 64,1 0 0,0 0 0,0 0 0,0 0 0,0 1-1,0-1 1,0 0 0,0 1 0,0-1 0,0 1 0,0-1-1,0 1 1,0-1 0,1 1 0,-1 0 0,0-1 0,0 1-1,0 0 1,1 0 0,-1 0 0,0 0 0,0 0 0,0 0-1,1 0 1,-1 1 0,0-1 0,2 1 0,-1 0 8,1 0 1,-1 0-1,1 0 1,-1 1-1,1-1 1,-1 1-1,0 0 0,1 0 1,-1 0-1,3 3 1,3 7 78,0-1-1,0 1 1,-2 0 0,1 1 0,6 21 0,18 70 422,-30-100-497,4 19 103,-4-17-135,1 1-1,-1 0 1,1-1-1,1 0 1,4 12 0,-3-10-1723,-4-8 1696,0 0 0,0 0-1,0-1 1,0 1 0,0 0-1,0 0 1,0 0 0,3-2-1310,-3 2 1310,1 0 0,-1 1-1,0-1 1,0 0 0,0 0-1,0 0 1,0 0-1,0 0 1,1 0 0,0 3-1257,4-6-440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45:44.4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10 145 5152,'-9'-11'2336,"13"-4"-2048,1 2 1632,3 10-1120,5-13 864,5 9-960,13-12 384,8 3-608,23-1-288,4 6-96,17 3 32,-4 5-64,4-2-928,-9 10 448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0:51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649 273 992,'0'0'6922,"-5"-6"-5882,-10-8-572,7 7-290,0 0 1,-1 0-1,0 1 1,0 0 0,0 1-1,-18-8 1,14 8-126,-1 1 0,-1 0 1,1 1-1,-21-1 0,26 3-66,-1 1 0,1 0-1,0 1 1,-1 0 0,1 0-1,-1 1 1,-14 5 0,0 2 40,-1 2 1,2 0-1,-1 2 1,2 0-1,-28 22 1,34-22 86,0 0 1,1 1-1,0 0 0,2 1 1,-1 1-1,2 0 0,0 1 1,1 0-1,1 1 0,1 0 1,0 0-1,1 1 0,1 0 1,1 1-1,-7 37 0,7-16 11,-2 68-1,8-86-30,1 0 1,1 0-1,1 0 0,10 36 0,-9-44-10,1 0 0,1 0-1,9 16 1,-12-25-23,0 0 0,1-1 1,0 0-1,0 0 0,0 0 0,0-1 0,1 1 1,0-1-1,0 0 0,10 6 0,-6-6 37,-1 0-1,1 0 0,-1-1 1,1 0-1,0-1 1,0 0-1,0 0 0,0-1 1,1 0-1,9-1 1,7-1 96,0-2 0,36-8 0,-31 5-51,61-15-83,-80 18-31,-1-2-1,1 1 0,0-1 0,-1-1 1,15-10-1,-15 8 34,0 0 0,-1-1-1,13-13 1,-19 18-65,-1 0-1,0 0 0,0-1 0,0 1 1,-1-1-1,1 0 0,-1 0 0,0 0 1,-1 0-1,1 0 0,0-8 0,3-44 41,-4 34-2,4-23 0,-4 39-58,1 0-1,0 0 1,0 0 0,0 0-1,1 0 1,0 1 0,6-10-1,-1 5-28,1 0 0,0 1-1,1 0 1,0 1 0,0 0-1,1 0 1,0 1 0,1 1-1,-1 0 1,15-6 0,-20 11 11,-1 0 1,1 0 0,0 1 0,-1 0-1,12-1 1,-2 1-54,-13 0 73,1 1 1,-1-1 0,1 1-1,0 0 1,-1 0 0,1 0-1,-1 0 1,1 0 0,-1 1 0,1-1-1,-1 1 1,1 0 0,-1 0-1,1-1 1,-1 2 0,0-1 0,0 0-1,1 0 1,-1 1 0,0-1-1,0 1 1,0 0 0,0-1 0,-1 1-1,1 0 1,0 0 0,-1 0-1,1 0 1,-1 1 0,0-1-1,0 0 1,0 0 0,0 1 0,0-1-1,0 1 1,-1-1 0,1 1-1,-1-1 1,0 1 0,1 3 0,-1 7 28,1-1 0,-2 1 0,1-1 0,-2 1 0,0-1 0,0 0 0,-1 0 0,0 0 0,-6 12 0,-1 5 166,2 0 0,-5 31 1,8-34-149,4-15 74,1 1-1,0 0 1,0 0-1,1-1 1,1 1 0,3 15-1,-4-25-103,-1 0 24,0-1 0,1 1 0,-1-1 1,1 1-1,-1-1 0,1 0 0,0 1 0,-1-1 0,1 0 0,0 1 0,0-1 0,0 0 0,0 0 0,0 0 0,0 0 1,0 0-1,0 0 0,1 0 0,-1 0 0,0 0 0,0-1 0,1 1 0,-1 0 0,1-1 0,-1 1 0,0-1 0,4 1 1,1 0 115,1-1 1,0 0-1,-1 0 1,1-1 0,7-1-1,-5 1 71,3-1-145,0-1-1,-1 0 0,1-1 0,-1 0 1,0-1-1,0 0 0,14-10 0,3-3 38,36-31 0,-38 27-134,-1-1 0,-1-1 0,-1-1 0,-1-1 0,-1-1 0,27-46 0,-24 35-34,-18 24-214,-3 7-55,-2 12-241,-9 101 373,3-58 236,1-16 45,2-17-21,0 0 0,1 0 0,1 0 1,0 0-1,4 21 0,-3-33-18,-1 0 0,2-1 0,-1 1-1,0-1 1,0 0 0,4 5 0,6 13 427,-9-12-571,5 12 182,-6-20-66,-1 1 1,0-1-1,1 1 0,-1 0 1,1-1-1,-1 1 0,1-1 1,-1 1-1,1-1 0,-1 1 0,1-1 1,-1 0-1,1 1 0,0-1 1,-1 0-1,1 1 0,0-1 1,-1 0-1,1 0 0,0 1 1,-1-1-1,1 0 0,1 0 1,22-9 145,-19 11-154,28 15 326,-32-17-241,9-7 91,-7 5-199,-1 0 0,1-1 0,-1 1 0,1 0 0,2-4-1,38-53 659,-8-13-472,-13 26-75,42-86-109,-25 48 149,66-103-1,-81 148-235,-3 0-1,-1-2 0,-2-1 0,16-53 0,-28 73 69,6-40 0,-1 2-210,-10 48-494,-3 8 212,1 4 496,1 0-1,-1 0 1,0 1 0,0-1 0,0 0-1,1 1 1,-1-1 0,0 1-1,0-1 1,1 1 0,-1-1 0,1 1-1,-1-1 1,0 1 0,0 0-1,-23 29-266,-48 87 169,20-35 258,-9 11-301,43-66 176,3 0-1,0 1 1,-14 38 0,22-46 27,1 0 1,0 0-1,-2 23 0,2-11 39,0-5-74,2 0-1,1 1 1,1-1-1,2 45 0,2-38 15,2 12 97,-2-23-11,-2-19-103,0-1-1,0 1 1,1-1-1,-1 0 1,1 1-1,0-1 1,0 0-1,2 5 1,1 0 133,0 0 1,1 0 0,6 8-1,-10-14-102,1 0 0,0 0 0,0-1 0,-1 1 0,1 0 0,0-1 0,1 1 0,-1-1 0,0 0 0,0 1-1,0-1 1,1 0 0,-1-1 0,1 1 0,4 1 0,30 2 192,60-1 0,-82-4-176,-1 0-1,1-1 1,0 0-1,-1-1 1,1-1 0,-1-1-1,15-6 1,-20 7 22,0-1 0,0-1 0,-1 0 0,0 0 0,0 0 0,0-1 0,-1 0 1,0 0-1,0-1 0,0 0 0,-1-1 0,-1 1 0,1-1 0,-2 0 0,1 0 0,3-12 0,0 0-73,-1-1-1,-2 1 0,0-1 0,-1 0 0,1-32 0,-4 44-2,0-11-183,-1 0 0,0 0 0,-4-23 0,4 42 143,-1 1 0,1-1-1,-1 0 1,0 1-1,1-1 1,-1 1-1,0-1 1,0 1-1,-2-3 1,3 4 45,0-1 0,0 1 0,-1 0 0,1-1 0,0 1 0,-1 0 0,1-1 0,0 1 0,-1 0 0,1 0 0,-1-1 0,1 1 0,0 0 0,-1 0-1,1 0 1,-1 0 0,1-1 0,-1 1 0,1 0 0,0 0 0,-1 0 0,1 0 0,-1 0 0,1 0 0,-1 0 0,1 0 0,-1 1 0,1-1 0,0 0 0,-1 0 0,1 0 0,-1 0 0,1 0 0,-1 1 0,1-1 0,0 0 0,-1 0 0,0 1 0,-2 4-30,-1 1 1,1-1-1,0 1 0,0-1 1,1 1-1,-1 0 0,-1 10 1,1-10 45,0 5 1,1-1-1,-1 1 0,2 0 0,0 0 1,0 0-1,1 0 0,0 0 0,0 0 0,4 14 1,-1-7 14,2 0-1,0-1 1,1 0 0,14 29 0,-13-33-80,17 32 193,-21-41-87,-1-1 0,1 1 0,0-1 0,0 0-1,0 0 1,1 0 0,-1 0 0,1-1 0,4 3 0,-7-4-15,0-1 1,1 1-1,-1-1 0,1 0 0,-1 1 1,0-1-1,1 0 0,-1 0 1,1 0-1,-1 0 0,1 0 0,-1 0 1,1-1-1,1 0 0,21-7 359,-15 4-270,-4 2-79,1-1 0,0 0 0,-1-1 0,0 1 0,0-1 0,0 0 0,0 0-1,0-1 1,-1 1 0,5-7 0,2-4-33,-1 0 0,10-19 0,35-65 59,-43 76-115,-6 11 33,0 0 0,0 0 1,1 1-1,1 0 0,-1 0 0,19-17 0,-10 15 3,0 0-1,1 2 0,0 0 1,1 1-1,0 0 1,1 2-1,0 0 1,0 1-1,1 1 1,-1 1-1,27-4 0,-40 8-2,1 1 0,-1-1-1,0 1 1,0 0-1,1 1 1,-1 0-1,0 0 1,0 0 0,1 1-1,10 4 1,-14-5 14,0 1 1,0-1-1,0 1 1,0 0-1,-1 0 1,1 0-1,-1 0 1,1 0-1,-1 1 1,0-1 0,0 1-1,0 0 1,0-1-1,0 1 1,-1 0-1,1 0 1,-1 0-1,0 0 1,0 0-1,0 1 1,0-1-1,0 4 1,0 3-26,-1 0 0,-1 0 1,0 0-1,0-1 0,-4 11 1,5-17 34,-13 46 150,9-37-103,1 1 0,0-1 1,0 1-1,1 0 0,1-1 0,0 1 1,2 17-1,0-8-43,-1-19 25,0-1 0,0 1 0,1 0 0,-1 0 0,0-1 0,1 1 0,0 0 0,-1-1 0,1 1 0,0-1 0,0 1 0,1-1 0,-1 1 0,0-1 0,1 0 0,0 1 0,3 2 0,-5-4-18,1-1-1,0 0 1,0 0 0,-1 0 0,1 1 0,0-1 0,0 0-1,-1 0 1,1 0 0,0 0 0,0 0 0,0 0 0,-1 0 0,1-1-1,0 1 1,0 0 0,-1 0 0,1 0 0,0-1 0,0 1-1,0-1 1,2 0 18,2-1-5,0-1-1,0 1 1,0-1 0,-1 0-1,1 0 1,-1-1 0,0 1-1,0-1 1,0 0 0,6-8-1,1-3-15,-1 0 0,10-19 0,11-40 77,3-5-86,-28 63-63,1-2-385,-7 18 436,0 0 1,0 0-1,0 0 1,0 0-1,0 0 1,0 0-1,0 0 0,0 0 1,0 0-1,0 0 1,0 0-1,0 0 1,0 0-1,0 0 1,0 0-1,0 0 0,0 0 1,0 0-1,0 1 1,0-1-1,0 0 1,0 0-1,0 0 0,0 0 1,0 0-1,0 0 1,0 0-1,0 0 1,0 0-1,1 0 1,-1 0-1,0 0 0,0 0 1,0 0-1,0 0 1,0 0-1,0 0 1,0 0-1,0 0 1,0 0-1,-2 12-236,-1 11 263,2 1 0,0-1 1,1 0-1,5 33 0,-5-30-17,0-22 26,-1-1-1,1 1 0,0-1 0,0 1 0,0-1 1,1 1-1,-1-1 0,1 1 0,0-1 1,0 1-1,0-1 0,0 0 0,0 1 1,3 2-1,-3-5-12,0 1 1,0-1-1,0 1 1,0-1-1,0 0 1,0 0-1,1 1 1,-1-1-1,1 0 1,-1 0-1,1 0 1,-1-1-1,1 1 1,-1 0-1,1 0 0,0-1 1,-1 1-1,1-1 1,0 0-1,-1 1 1,1-1-1,0 0 1,0 0-1,-1 0 1,1 0-1,0 0 1,0-1-1,-1 1 1,1 0-1,0-1 1,0 0-1,2 0 1,21-9 53,-1-2 1,0 0 0,28-19-1,2-1-128,48-34-3,-71 45 43,0 1 0,1 1-1,37-15 1,-54 27 64,25-14-1,8 0-130,-53 26 20,-1 0 1,1 1-1,1 0 1,-1 0 0,-4 8-1,-19 25 73,13-21 0,1-1 0,1 2 0,1 0 0,0 0 0,-10 26 0,18-36-4,1-2 15,0-1 0,1 0 0,0 1 0,0-1-1,-1 12 1,3-16 6,0-1 0,0 1 0,0-1 0,0 0-1,0 1 1,0-1 0,1 0 0,-1 1 0,1-1 0,-1 0 0,1 0-1,-1 1 1,1-1 0,0 0 0,-1 0 0,1 0 0,0 0-1,0 0 1,0 0 0,0 0 0,0 0 0,0 0 0,0 0-1,0 0 1,0-1 0,0 1 0,1 0 0,-1-1 0,0 1-1,0-1 1,1 0 0,-1 1 0,0-1 0,2 0 0,0 1-8,-1-1 1,1 0-1,0 0 1,-1 0-1,1 0 1,0 0-1,-1-1 1,1 1-1,-1-1 1,1 1-1,-1-1 1,1 0-1,-1 0 1,1 0-1,-1-1 1,0 1-1,0 0 1,0-1-1,0 0 1,0 1-1,0-1 1,0 0-1,3-4 0,2-3 9,1-1-1,-2-1 0,10-17 0,-14 24-1,20-41-42,-1-1 0,20-70 0,-40 107-252,-2 8-121,-5 17 71,2 6 329,0 1 1,2 0-1,0-1 0,1 1 1,2 0-1,0 0 0,9 42 1,-8-56 47,1 0 1,0 0 0,0-1 0,1 1-1,0-1 1,1 0 0,0 0-1,0 0 1,1-1 0,6 8 0,-9-12-65,0 0 1,1 1 0,-1-1 0,1 0 0,-1-1 0,1 1 0,0-1 0,0 0 0,0 0 0,0 0 0,0 0 0,1-1 0,-1 1 0,1-1 0,-1-1-1,1 1 1,-1 0 0,1-1 0,-1 0 0,1 0 0,7-1 0,-10 0-169,2 1-456,1-1 1,0 0-1,0-1 0,0 1 0,-1-1 0,1 0 0,-1 0 0,1 0 0,-1 0 0,6-6 1,4-5-1738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9:48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4320,'0'24'1216,"1"-1"-1,1 1 1,1 0 0,1 0-1,15 45 1,-16-60-986,1 1-1,1-1 1,0 0 0,0 0-1,1-1 1,0 0 0,8 9 0,-9-11-16,0-1 1,1 0 0,0-1-1,0 0 1,0 1 0,1-2-1,0 1 1,-1-1 0,1 0-1,13 3 1,-17-4-148,0-2 1,1 1-1,-1 0 1,1-1-1,-1 1 1,0-1-1,1 0 0,-1 0 1,1-1-1,-1 1 1,1-1-1,-1 1 1,0-1-1,1 0 1,-1-1-1,0 1 0,0 0 1,0-1-1,0 0 1,0 1-1,0-1 1,0-1-1,-1 1 1,1 0-1,-1 0 1,1-1-1,-1 0 0,0 1 1,0-1-1,0 0 1,0 0-1,-1 0 1,2-4-1,0-4-73,0 1 0,-1-1 1,0 0-1,0 0 0,-2 1 0,1-1 0,-1 0 0,-1 0 0,0 0 0,-1 0 1,0 0-1,0 1 0,-1-1 0,0 1 0,-1 0 0,0 0 0,-1 0 1,0 0-1,-8-10 0,10 16-48,0 1-1,0 0 1,-1 0 0,1 0 0,-1 1-1,1-1 1,-1 1 0,0 0 0,0 0 0,0 0-1,0 1 1,0-1 0,-1 1 0,1 0-1,0 0 1,-1 0 0,1 1 0,0-1 0,-1 1-1,1 0 1,-1 1 0,1-1 0,-5 2 0,-1 0-540,0 0 0,0 1 0,-15 6 0,13-4-2503,-23 14-1,30-12 1349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0:51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4224,'0'-9'1920,"9"4"-1664,-4 2 1056,6 3-768,6-4-224,8-1-192,-2-4-224,1 9 64,-10 0-1024,5 6 576,-10-3-3200,5 6 2048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0:51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83 3232,'-11'-7'1035,"11"6"-862,0 1 0,0-1 0,0 0 0,0 1 0,0-1 0,1 1 0,-1-1 0,0 1 0,0-1 0,1 0 0,-1 1 0,1-1 0,-1 1 0,0 0 0,1-1 1,-1 1-1,1-1 0,-1 1 0,1-1 0,8-2 1229,0 0 1,-1 1-1,17-2 1,4-1-464,236-26 997,-151 22-1893,-41 6-485,1 0-5447,-59 1 2028,-1 5 1285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0:52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14 5632,'-25'-14'2560,"22"14"-2208,-3 0 160,12 0-352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0:55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299 827 2496,'6'2'4033,"-6"-2"-3957,13-8 1425,-7 3-1235,0-1-1,0 1 0,4-7 1,3-7 209,-2-1 0,-1 0 0,15-38 0,-3 5-77,19-36 40,54-127 31,-67 124-422,-16 47 7,-4 19-47,-1 0-1,-1-1 0,-1 0 1,1-35-1,-6 61-22,0 1-1,0-1 0,0 1 1,0-1-1,0 1 0,0-1 1,0 0-1,0 1 0,0-1 1,0 1-1,0-1 1,0 1-1,0-1 0,0 0 1,-1 1-1,1-1 0,0 1 1,-1-1-1,1 1 0,0-1 1,-1 0-1,0 1 9,1 1 0,0-1-1,-1 0 1,1 0 0,-1 0 0,1 1 0,0-1-1,-1 0 1,1 1 0,-1-1 0,1 0 0,0 1-1,0-1 1,-1 0 0,1 1 0,0-1-1,0 1 1,-1-1 0,1 1 0,-12 25-59,2 12 167,5-21 82,-7 21 0,-10 23 526,-18 42 45,-62 153-246,73-180-246,-3-1 1,-3-2-1,-63 96 0,69-129 50,-65 65 0,72-81-207,7-7 74,-24 33 1,37-46-102,-1-1 1,0 0-1,0 0 0,0 0 1,0 0-1,-4 2 1,7-5-70,0 0 1,0 1-1,0-1 1,0 0-1,0 0 0,0 0 1,0 0-1,0 0 1,0 0-1,0 0 1,0 0-1,-1 0 1,1 0-1,0 0 1,0 1-1,0-1 1,0 0-1,0 0 1,0 0-1,0 0 1,0 0-1,0 0 1,0 0-1,0 0 1,-1 0-1,1 0 1,0 0-1,0 0 0,0 0 1,0 0-1,0 0 1,0 0-1,0 0 1,0 0-1,0 0 1,-1 0-1,1 0 1,0 0-1,0 0 1,0 0-1,0 0 1,0 0-1,0 0 1,0 0-1,0 0 1,0 0-1,-1 0 1,1 0-1,0 0 1,0 0-1,0-1 0,0 1 1,0 0-1,0 0 1,0 0-1,0 0 1,0 0-1,0 0 1,0 0-1,0 0 1,0 0-1,0 0 1,0-1-1,0 1 1,0 0-1,0 0 1,0 0-1,0 0 1,10-16 458,-2 7-448,0 1-1,1 1 0,0 0 1,0 0-1,11-6 0,-2 1-64,95-54 72,-75 46 31,62-42-1,-52 25-45,79-82-1,42-47-206,-136 138 60,1 1 0,1 2-1,58-31 1,-37 29-328,-55 26 455,0 1 0,1-1-1,-1 0 1,0 1 0,1-1 0,-1 1-1,0-1 1,1 1 0,-1 0 0,1 0-1,-1 0 1,0-1 0,1 1 0,-1 1-1,1-1 1,1 0 0,-1 1 15,-1 0 0,1 0 1,-1 0-1,1 0 0,-1 0 0,1 1 1,-1-1-1,0 0 0,3 3 1,5 7-4,-8-11 205,-11 9-218,2-3 1,0 0 0,1-1 0,-11 5-1,-13 9-17,14-8-12,1 2 0,1 0-1,0 0 1,1 1 0,0 1 0,-11 17 0,21-26 70,0 0 1,0 1-1,1 0 0,0-1 1,0 1-1,1 0 0,0 1 1,-2 10-1,3-13 18,1 0 0,0 0 0,0 0 0,0 1 0,1-1 0,-1 0 0,1 0 0,1 0 0,-1 0-1,1 0 1,0 0 0,0-1 0,4 8 0,-5-9-11,1-1 1,0 1-1,0-1 0,0 0 1,0 0-1,0 1 0,1-1 0,-1 0 1,1-1-1,-1 1 0,1 0 0,-1-1 1,1 0-1,3 2 0,-1-1 35,0-1-1,0 0 1,1 0-1,-1 0 0,0-1 1,0 0-1,9 0 1,-3-1 11,0-1-1,-1 0 1,1-1 0,-1 0 0,1 0 0,-1-1-1,11-6 1,-13 5-66,0 0 0,0-1 0,0 0 1,-1-1-1,0 1 0,0-1 0,0-1 0,-1 1 0,0-1 0,-1 0 0,0 0 0,0-1 1,6-16-1,-8 17-35,0 0 0,0-1 0,-1 1 0,-1-1 0,1 1 1,-1-1-1,-1 1 0,1-1 0,-2 0 0,1 0 0,-1 1 0,0-1 1,-1 1-1,0-1 0,-4-11 0,4 17 7,0-1-1,0 1 1,0 0-1,0 0 1,0 0-1,-1 0 1,1 1-1,-1-1 1,0 1 0,0 0-1,0-1 1,-4-1-1,-4-2-188,-25-10-1,33 15 148,3-1 254,4 1-81,14-2-29,21-2 144,42-9 153,-42 10-220,-22 1 24,0 1 0,1 0 1,-1 2-1,1 0 0,27 4 0,-41-2-117,1 0 1,-1 0-1,1 0 0,-1 0 0,0 0 0,0 1 0,0 0 1,0 0-1,6 6 0,-1 1 52,0 0 1,10 14-1,-11-10-24,0 0-1,-1 0 1,-1 0-1,7 24 1,7 14 194,-16-42-194,25 49 256,-25-52-328,0 0-1,1-1 0,0 0 0,0 0 0,0 0 0,10 7 1,-12-11-31,0-1 0,0 1 0,0 0 0,0-1 0,0 0 1,0 1-1,1-1 0,-1-1 0,1 1 0,-1 0 0,0-1 1,1 0-1,-1 1 0,1-1 0,-1-1 0,1 1 0,-1-1 1,1 1-1,-1-1 0,0 0 0,5-2 0,6-2-1234,0-1 0,0-1 0,18-12 0,-31 19 1185,31-18-2411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0:56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174 137 3328,'0'0'74,"1"0"1,-1 1 0,0-1-1,0 0 1,1 0-1,-1 0 1,0 0 0,0 0-1,1 1 1,-1-1-1,0 0 1,0 0-1,0 0 1,0 1 0,1-1-1,-1 0 1,0 0-1,0 1 1,0-1-1,0 0 1,0 0 0,0 1-1,0-1 1,0 0-1,0 0 1,0 1-1,0-1 1,0 0 0,0 0-1,0 1 1,0-1-1,0 0 1,0 0 0,0 1-1,0-1 1,0 0-1,0 1 1,-4 14 2077,3-12-1752,-6 22 1441,-19 40-1,-4 14-801,-42 196 497,36-135-69,34-132-631,3-13-514,1-23-195,0 7-155,0 1-1,7-26 0,-3 15 131,27-114 58,-21 105-155,24-55 1,32-63 282,-14 33 373,-50 117-529,-1-1-1,4-16 1,-7 92-54,2 1 1,4-1 0,15 75-1,-12-104 30,-5-14 56,1-1 0,2 1-1,16 37 1,-23-59-129,1-1 1,-1 0-1,1 0 1,-1 0-1,1 1 1,0-1-1,0 0 0,0 0 1,0 0-1,0 0 1,0 0-1,0-1 1,0 1-1,0 0 0,0 0 1,0-1-1,2 2 1,-2-2-18,0 0 0,0 0 0,0 0 1,0 0-1,0 0 0,0 0 0,-1 0 1,1 0-1,0-1 0,0 1 0,0 0 1,0 0-1,-1-1 0,1 1 0,0-1 0,0 1 1,0-1-1,-1 1 0,2-2 0,3-2 49,-1-1 0,0 0 0,0-1 0,0 1 0,4-9 0,-6 10-10,135-231-19,-71 92-85,-29 58-264,-36 84 280,-1 1-1,0-1 1,1 0-1,-1 0 1,0 1-1,1-1 1,-1 0 0,1 1-1,-1-1 1,1 0-1,-1 1 1,1-1-1,0 1 1,0-1-1,0 1 22,-1 0 1,0 0-1,0 0 0,1 0 0,-1 0 0,0 0 1,0 0-1,1 0 0,-1 0 0,0 0 0,0 0 1,1 0-1,-1 0 0,0 0 0,0 0 0,0 1 1,1-1-1,-1 0 0,0 0 0,0 0 0,0 0 1,0 1-1,1-1 0,-1 0 0,0 0 0,0 0 1,0 1-1,0-1 0,0 0 0,1 1 0,6 27-266,-4-17 219,17 73 224,10 93 1,-5-27 217,3 51 218,-27-155-1016,-1-28-2124,0-4 729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0:58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416 8 2144,'1'-8'7173,"-9"21"-6525,-1-2 1,-1 1-1,0-1 1,-17 15-1,-10 10 46,8-5-298,-6 4 451,-54 76 1,2 31 318,76-120-1018,0 0 1,2 1 0,1 0-1,-9 44 1,9-20 240,2 1 0,1 51 1,5-68-107,2 0 1,1 1 0,1-1 0,11 39-1,1-18-49,16 69 220,-28-104-1883,-4-13 506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0:59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263 152 3552,'-4'4'658,"1"1"1,1-1-1,-1 1 1,1 0-1,-1 0 1,-1 9-1,-3 3 578,-37 78 1655,-46 103-459,69-146-1936,-32 55 0,26-56 693,34-68-765,0-1 1,4-20-1,5-13-279,12-24-6,68-128 0,-61 136 330,44-121 0,-76 180-386,1 1 0,0-1 0,0 1 0,7-9 0,-4 6-146,-5 10-38,-1 5 90,-1 7 54,0-8-19,0 9-36,0 1 0,1 0 0,0 0 0,1-1 0,4 16 0,6 15 200,10 71 1,-5 46 118,-6-51-164,-1-46 44,2 7-1,-12-67-408,0 1 0,1-1 0,0 0 1,2 8-1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0:59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69 4480,'-4'-17'1445,"-2"7"1483,9 7-1637,-1 2-987,5-3 698,-1 1 1,1 0 0,0 0 0,9-2-1,5-1-492,28-3 0,-27 6-442,-15 2-597,0 0 1,0 1 0,0 0-1,12 2 1,-13-1-499,-1 0 0,1 0 1,0 1-1,-1-1 0,1 1 0,5 4 1,8 5-1470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0:59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13 4224,'0'0'93,"0"-1"-1,1 0 1,-1 0 0,0 1-1,1-1 1,-1 0 0,0 1 0,1-1-1,-1 0 1,1 1 0,-1-1-1,1 1 1,-1-1 0,1 1 0,-1-1-1,1 1 1,0-1 0,-1 1-1,1 0 1,0-1 0,-1 1 0,1 0-1,1-1 1,-1 1 52,0 0 0,0 1 0,-1-1 0,1 0 0,0 0 0,0 1 0,0-1 0,-1 0 0,1 1-1,0-1 1,-1 1 0,1-1 0,0 1 0,-1-1 0,1 1 0,0-1 0,0 2 0,2 2 269,0 0 0,-1 0 0,1 0 1,-1 0-1,0 0 0,3 8 0,-2 1 133,1 1 0,-2 0 0,1 1 0,-2-1 0,0 0 0,-1 0 0,0 1 0,-4 17-1,3-25-443,-1 0-1,0 0 0,0 0 0,0 0 1,-1-1-1,0 1 0,-1-1 0,1 0 0,-1 0 1,-1 0-1,-5 6 0,1-2-14,-1 0-1,-1-1 0,1 0 1,-21 12-1,27-18-255,0-1-1,-1 1 0,0-1 1,1-1-1,-1 1 0,0-1 1,-10 2-1,-5 2-705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1:00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43 2912,'-5'13'15126,"6"-13"-15010,233-12 1052,-165 7-944,-35 3-123,64-13 1,-20 1-126,-35 7-187,-42 7 205,-1 0 0,0 0 0,1 0-1,-1 0 1,0-1 0,0 1 0,1 0 0,-1 0 0,0 0-1,1 1 1,-1-1 0,0 0 0,0 0 0,1 0 0,-1 0-1,0 0 1,1 0 0,-1 0 0,0 0 0,0 0 0,1 1-1,-1-1 1,0 0 0,0 0 0,1 0 0,-1 1 0,0-1-1,0 0 1,0 0 0,1 1 0,-1-1 0,0 0 0,0 0-1,0 1 1,0-1 0,0 0 0,0 0 0,1 1 0,-3 15-164,0-9 112,0 0 1,-1-1-1,-4 9 1,-2-2-26,-18 20 0,-3 4 62,-3 7 44,-3-1 0,-1-2-1,-74 64 1,-7 10 73,-1-3 346,84-81 135,26-22 24,14-9 154,20-13 368,-16 8-1106,26-11 216,1 2 1,0 1-1,2 1 1,42-6 0,-62 14-171,0 2 0,1 0 0,28 1 1,54 9-211,-91-7 51,14 0-2431,-23-1 2243,0 0-1,-1 0 0,1 0 0,0 0 1,-1 0-1,1 0 0,0-1 0,-1 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3:46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1146 2720,'-15'0'1557,"20"-1"-1194,-1 0 0,0 0-1,0 0 1,0 0 0,0-1-1,0 1 1,0-1 0,-1 0-1,1 0 1,0-1 0,-1 1-1,0-1 1,1 1 0,2-5-1,11-10-67,19-24 0,-25 28-21,321-348 446,-281 305-721,-2-2-1,-3-2 1,41-69 0,-41 62 107,-43 65-178,-3 9-26,-4 9-30,4-16 128,-13 41 157,-25 57 1,4-13 113,5 1 388,-27 137 0,54-211-556,0 0 0,0 23 1,2-33-64,0 1 0,0-1 0,0 1 1,1-1-1,-1 0 0,1 1 0,0-1 1,0 0-1,1 4 0,-1-6-13,-1 1 1,1 0-1,-1-1 0,1 1 1,-1 0-1,1-1 0,0 1 1,-1-1-1,1 1 0,0-1 1,-1 1-1,1-1 0,0 0 1,0 1-1,-1-1 0,1 0 1,0 0-1,0 1 0,0-1 1,0 0-1,-1 0 1,1 0-1,0 0 0,0 0 1,0 0-1,1 0 0,0-1 10,1 1 1,-1-1-1,0 0 0,1 0 0,-1 0 0,0 0 0,1 0 0,-1 0 1,0 0-1,0-1 0,0 1 0,0-1 0,0 0 0,2-2 0,3-4 31,0-1 0,6-11 0,1-2 30,23-28 65,72-76-1,-50 69-172,74-79 84,-96 90-64,-3-1-1,-2-2 0,49-101 1,-61 109 116,-2 0 0,21-72 0,-39 112-120,1-1 0,-1 0-1,1 1 1,-1-1 0,0 1-1,0-1 1,0 0 0,0 1 0,0-1-1,0 0 1,0 1 0,0-1-1,-2-3 1,2 5-8,-1 0 0,1 0 0,-1 0 0,1 0 0,-1 0 0,1 0 0,-1 0 0,1 0 0,-1 0 0,0 0 0,1 0 0,-1 0 0,1 0 0,-1 0 0,1 1 0,-1-1 0,1 0 0,-1 0 0,1 0 0,-1 1 0,1-1 0,-1 0 0,0 1 0,-3 3 24,0-1-1,0 1 1,1 0-1,-1 0 1,1 0 0,0 1-1,-5 8 1,-15 35 264,-43 131 356,2-7-356,45-125-239,-13 27 396,-36 131 0,66-199-307,1 0 0,-1-1 0,0 1 0,-1-1 0,-3 7 0,4-17-72,-1 1 0,1-1 0,0 1 0,0-1 0,1 0 0,-1 0 0,1 0 0,0 0 0,1 0 0,-1-7 0,2 8-35,-1 0-36,1-1 0,0 1 0,0 0 0,0 0 0,1 0 0,-1 0 0,1 0 0,0 0 0,0 1 0,6-8 0,-3 4-7,2 0 0,-1 0-1,1 0 1,0 0 0,1 1 0,-1 1 0,1-1-1,17-7 1,-5 3 83,0 0-130,1 1 1,0 1-1,0 1 0,28-6 0,-48 12 53,1 1-1,-1 0 0,0 0 1,1 0-1,-1 0 0,0 0 1,1 0-1,-1 1 1,0-1-1,1 0 0,-1 1 1,0-1-1,0 1 0,1-1 1,-1 1-1,0-1 0,0 1 1,0 0-1,0 0 0,0-1 1,0 1-1,0 0 0,0 0 1,0 0-1,0 0 0,-1 0 1,1 0-1,0 1 0,-1-1 1,1 0-1,0 0 1,-1 0-1,0 1 0,1 1 1,0 3-1,0-1 0,0 0 0,0 0 0,-1 1 1,0-1-1,0 0 0,-2 8 0,-8 47 79,-7 44 133,15-85-140,1-1 1,0 0 0,4 31 0,-1-41-25,-1-1 0,1 1-1,5 12 1,-6-17-8,1 0 0,-1 0-1,1 0 1,-1 0-1,1 0 1,0-1 0,0 1-1,0-1 1,0 1-1,1-1 1,3 3 0,-5-4-9,1-1 0,-1 1 1,1-1-1,-1 1 0,1-1 1,-1 0-1,1 1 0,0-1 1,-1 0-1,1 0 0,-1 0 1,1-1-1,-1 1 0,1 0 1,-1-1-1,1 1 0,-1 0 1,1-1-1,-1 0 0,1 1 1,-1-1-1,0 0 0,1 0 1,-1 0-1,2-1 0,2-2 25,0 0 0,0-1 1,0 0-1,7-9 0,10-21 27,0 0 0,-3-2 0,21-52 1,-25 53 1,-10 25-53,12-32 52,-16 40-100,0-1 0,0 1 1,0-1-1,0 0 0,-1 1 1,0-1-1,0 0 0,0 1 0,-1-6 1,1 8 8,0 1 1,0-1 0,0 1-1,0-1 1,0 1 0,0-1-1,0 0 1,-1 1 0,1-1 0,0 1-1,0-1 1,-1 1 0,1-1-1,-1 1 1,1-1 0,0 1-1,-1 0 1,1-1 0,-1 1-1,1-1 1,-1 1 0,1 0-1,-1-1 1,1 1 0,-1 0-1,1 0 1,-1-1 0,1 1 0,-1 0-1,1 0 1,-1 0 0,0 0-1,1 0 1,-1 0 0,1 0-1,-1 0 1,1 0 0,-1 0-1,0 0 1,1 0 0,-1 0-1,1 0 1,-1 1 0,1-1-1,-1 0 1,0 0 0,1 1 0,-1 0-1,-2 0-15,0 1-1,1-1 0,-1 1 1,1 0-1,0 0 1,-1 1-1,1-1 1,-3 4-1,-3 7 35,1-1 0,0 1-1,1 1 1,1-1 0,-8 27 0,11-30 41,0-1 1,1 1-1,-1-1 1,2 1 0,0 0-1,0-1 1,1 1-1,0-1 1,0 1-1,4 10 1,-4-16-21,0-1 1,1 1 0,-1-1 0,1 1 0,0-1-1,0 0 1,0 0 0,0 1 0,1-2-1,0 1 1,-1 0 0,1 0 0,0-1 0,6 4-1,-4-3-2,1 0-1,0 0 1,0-1-1,0 1 1,0-1-1,1-1 1,-1 1-1,7-1 1,9 1 16,0-2 1,-1 0-1,1-2 1,22-4-1,-16 2-319,-1-2 0,1-1 0,27-12-1,-37 12-628,-1-1 0,0 0-1,-1-1 1,0-1 0,24-19 0,-35 25 231,0-1 0,-1 1 0,0-1 0,0 1 0,0-1 1,0-1-1,-1 1 0,0 0 0,0-1 0,0 0 0,-1 1 1,1-1-1,1-8 0,-1-7-1817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9:49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21 2560,'-9'-15'13210,"93"12"-10868,25 1-1745,-37 2-231,-44-1-243,0 1 0,0 2 0,0 0 0,0 2 0,32 9 0,-51-11-110,-6-2-28,-1 0 0,0 1 0,1-1-1,-1 1 1,0 0 0,0-1 0,1 1 0,-1 0-1,3 2 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1:02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 17 2080,'-10'-16'6842,"11"16"-6472,1 0-1,0 0 0,0 1 0,-1-1 0,1 0 0,0 1 1,0 0-1,-1-1 0,1 1 0,-1 0 0,1 0 1,-1 0-1,3 1 0,-1 1-83,0 0-1,0 0 1,0 0-1,-1 1 1,4 4 0,1 4-78,-1 0 1,7 18 0,-13-29-150,19 54 313,-3 1 0,-2 1 0,10 96 0,-20-111-135,0 0-1,-3 1 0,-2-1 1,-1 0-1,-12 59 1,-49 131 963,54-205-1099,-1-1 0,-1 0 1,-1 0-1,-2-1 0,0-1 1,-1 0-1,-2-1 0,0 0 1,-25 23-1,38-42-313,0 0 0,0-1 1,0 1-1,-1-1 0,1 0 0,-10 5 0,13-8 98,1 1 0,-1-1-1,1 0 1,-1 1 0,0-1-1,1 0 1,-1 1 0,0-1-1,1 0 1,-1 0 0,0 0-1,1 0 1,-1 0 0,0 1-1,1-1 1,-1 0 0,0-1-1,1 1 1,-1 0 0,-1 0-1,2-1-83,0 1 0,0-1 0,0 1 0,0-1 0,0 1 0,0-1 0,0 1-1,0 0 1,0-1 0,0 1 0,0-1 0,0 1 0,0-1 0,3-3-1387,20-25-5490,4 3 3758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1:07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1200 3072,'0'0'976,"1"0"-587,3 1-118,-1 0 0,0 0 1,0-1-1,0 1 0,0-1 0,1 0 0,-1 0 0,0 0 0,0 0 0,1-1 0,-1 1 0,0-1 1,0 0-1,0 0 0,0 0 0,0 0 0,0 0 0,0-1 0,0 1 0,0-1 0,-1 0 0,1 0 1,2-2-1,10-11 207,-2 0 0,1-1 0,17-28 0,2-2-182,14-14-75,73-72 0,-43 63-115,-37 33-2,41-44 1,-52 46 60,-2-2 1,-2 0-1,39-73 0,-37 52 264,-3-1-1,20-72 1,-39 115-415,-2 8-90,-1 0-1,0 0 1,-1 0-1,2-12 1,-11 27-468,-29 75 517,1-3 432,19-49-189,-1-2 1,-26 31-1,-47 48 361,-14 16-32,48-44 116,-62 120 0,-69 116 395,181-307-970,-2 1-1,-14 13 0,15-16 34,1 0-1,-1 1 1,2 0-1,-9 11 0,13-13 71,7-7-41,12-10-74,104-79-191,121-86 7,-120 92 22,-59 38 38,138-99 36,-167 120 16,-22 18-50,-2 0-1,1-1 1,18-19-1,-20 17-276,-12 13 46,-18 15 163,15-14 132,1 1-1,0 1 1,1-1-1,-1 0 1,1 1 0,0 0-1,1 0 1,-1 1-1,1-1 1,-4 14-1,4-7 79,0 0 0,0 1 0,2-1 0,0 1-1,0 0 1,1-1 0,1 1 0,0 0 0,1-1 0,0 1 0,1-1-1,1 0 1,0 0 0,8 17 0,-11-28-68,0 0-1,1 0 1,-1 0 0,1 0 0,-1 0-1,1 0 1,-1 0 0,1-1-1,0 1 1,0 0 0,0-1 0,3 2-1,-4-2-16,0-1-1,1 1 1,-1-1-1,0 0 1,0 1-1,0-1 0,0 0 1,1 0-1,-1 0 1,0 0-1,0 0 1,0 0-1,1 0 1,-1 0-1,0 0 0,0-1 1,0 1-1,0 0 1,0-1-1,1 1 1,-1-1-1,0 0 0,0 1 1,0-1-1,0 0 1,0 1-1,1-2 1,2-3 27,-1 1 0,1-1 0,-1 1 1,1-1-1,-1 0 0,-1 0 0,1 0 0,-1-1 1,0 1-1,0-1 0,0 1 0,0-9 0,1-5-8,-1 0 0,0-26 0,-5-43-204,2 85 165,1 1 1,0-1-1,-1 1 0,1-1 0,-1 1 0,0-1 0,0 1 0,0 0 1,0-1-1,0 1 0,0 0 0,-1 0 0,-2-3 0,-1-1-51,-1 1-1,-1 0 1,1 1 0,-8-4-1,7 6 73,7 2-8,0 0 1,0 0 0,0 0-1,0 0 1,0 0-1,0 0 1,0 0 0,0 0-1,0 0 1,0 0 0,0 0-1,0 0 1,1 0 0,-1 0-1,0 0 1,0 0-1,0 0 1,0 0 0,0 0-1,0 0 1,0 0 0,0 1-1,0-1 1,0 0 0,0 0-1,0 0 1,0 0 0,0 0-1,0 0 1,0 0-1,0 0 1,0 0 0,0 0-1,0 0 1,0 0 0,0 0-1,0 0 1,0 0 0,0 0-1,0 0 1,0 0 0,0 0-1,0 1 1,0-1-1,0 0 1,0 0 0,0 0-1,0 0 1,39 3 1058,-12-4-952,0-2-1,27-5 1,232-56 818,-251 56-937,54-18 463,-76 25-530,4 2 85,-14 0 3,-1-1 0,0 1 0,0-1 1,1 1-1,-1 0 0,0 0 0,0 0 0,3 2 0,6 3-79,-2 0 77,5 0 41,33 6-93,-46-11 33,-1-1-1,1 0 1,-1 0 0,1 1-1,-1-1 1,1 1-1,0-1 1,-1 0 0,1 1-1,-1-1 1,0 1 0,1-1-1,-1 1 1,1 0 0,-1-1-1,0 1 1,1-1 0,-1 1-1,0 0 1,0-1 0,1 2-1,-1 19 4,-10 19-93,10-38 62,-18 43 139,11-29-48,-9 30 0,15-41-61,0-1 1,0 1-1,1 0 1,-1 0-1,1 0 1,0-1-1,0 1 1,1 0-1,-1 0 1,1-1-1,1 6 1,-1-9 16,-1 0 0,0 0 0,1 0 0,-1 0 0,1 0 0,-1 0 0,1 0 0,-1 0 0,1-1 0,-1 1 0,1 0 0,0 0 0,0-1 0,-1 1 0,1 0 0,0-1 0,0 1 0,0-1 0,0 1 0,0-1 0,0 1 0,0-1 0,0 1 0,0-1 0,0 0 0,0 0 0,0 0 0,0 0 0,0 1 0,0-1 0,0 0 0,0-1 0,0 1 0,0 0 0,0 0 0,0 0 0,0-1 0,0 1 0,0 0 0,0-1 0,0 1 0,0-1 0,1 0 0,5-3 26,0 0 0,-1-1 0,1 1 0,6-8 0,28-29 130,-28 27-201,0 1 1,25-18-1,16-8-28,2 2 0,113-55 0,-163 90 40,0-1 0,0 1 0,0 1 0,1-1 0,8-1 0,-13 3 9,-1 0 0,1 0 0,-1 0 0,1 0 0,-1 0 0,1 0 0,-1 0 0,1 1 0,-1-1 0,1 1-1,-1-1 1,1 1 0,-1-1 0,0 1 0,1 0 0,-1-1 0,0 1 0,0 0 0,1 0 0,-1 0 0,0 0 0,0 0-1,0 0 1,0 1 0,0-1 0,0 0 0,-1 0 0,2 3 0,-1-1 2,0 0 0,0 0-1,0-1 1,-1 1 0,1 0 0,-1 0 0,0 0-1,0 0 1,0 0 0,0 1 0,0-1 0,-2 5-1,-1 2 20,0-1-1,-7 14 0,-4 14-20,13-28 228,8-12 247,6-5-407,11-5-197,38-27 0,-38 24-19,31-17 0,-29 16 81,-23 15 55,1-1-1,-1 1 1,1-1 0,-1 1-1,1 0 1,0 1 0,0-1-1,0 1 1,0-1 0,0 1 0,0 0-1,4 0 1,-7 1 22,0 0 1,0 0-1,-1 0 1,1 0-1,0 0 1,-1 0-1,1 1 1,0-1 0,-1 0-1,1 0 1,0 1-1,-1-1 1,1 0-1,-1 1 1,1-1-1,0 1 1,-1-1-1,1 0 1,-1 1-1,1 0 1,-1-1-1,0 1 1,1-1-1,0 2 1,-1-1-14,1 1 1,-1-1-1,1 1 1,-1 0-1,1-1 1,-1 1 0,0 0-1,0 0 1,0 2-1,0 1-11,-1-1 1,1 0-1,-1 1 0,0-1 0,0 0 0,-1 0 0,-2 6 1,-28 55 6,26-51 186,6-12-137,-1 0 0,0-1 0,1 1 0,-1 0-1,0-1 1,0 1 0,-2 3 0,47-34 549,-19 7-520,58-48-208,16 12 209,-43 28-237,-48 24 132,-6 4 25,1 1 0,-1-1 0,0 1 0,1 0-1,-1 0 1,1 0 0,-1 0 0,4-1 0,-5 2 17,-1 0 0,1 1 0,-1-1 0,1 0 0,-1 1 0,0-1 0,1 0 0,-1 0 0,0 1 0,1-1 0,-1 1 0,0-1 0,1 0 0,-1 1 0,0-1 0,0 1 0,0-1 0,1 1 0,-1-1 0,0 1 0,0-1 0,0 0 0,0 1 0,0-1 0,0 1 0,0-1 0,0 1 0,0-1 0,0 1-1,0-1 1,0 1 0,0-1 0,0 1 0,-1 0 0,-2 20-93,2-19 89,-1 9-29,-1-1 0,0 0 0,-1 0 0,-6 12 0,-5 12 101,12-25-15,-1 1 53,0 1-1,-3 18 1,7-26-85,-1 0 0,1 0 0,0 1 0,0-1 0,0 0 0,0 0 0,1 1 0,-1-1 0,1 0 0,0 0 0,0 0 0,0 0 0,0 0 0,2 3 0,-2-5 8,-1 0 0,1-1 0,0 1 0,0-1 0,-1 0 0,1 1 1,0-1-1,0 1 0,0-1 0,-1 0 0,1 0 0,0 0 1,0 1-1,0-1 0,0 0 0,0 0 0,-1 0 0,1 0 0,0-1 1,0 1-1,0 0 0,0 0 0,0 0 0,1-1 0,23-8 148,-25 9-168,35-17 114,-2-1-1,50-36 1,-46 29-89,-11 6-268,43-41 0,-70 64 186,-1 0-1,1-1 0,0 1 0,0 0 1,0 0-1,-1 4 0,-8 33-202,5-27 316,1 0 0,-5 28-1,8-34-24,0-1 0,1 0 0,0 1 0,0-1 0,1 1 0,0-1 0,3 12 0,-4-18-20,0-1 0,1 1-1,-1-1 1,0 1 0,0-1-1,0 1 1,0-1 0,1 0-1,-1 1 1,0-1 0,1 0-1,-1 1 1,0-1 0,1 1-1,-1-1 1,0 0 0,1 0-1,-1 1 1,0-1 0,1 0-1,-1 0 1,1 1 0,-1-1-1,1 0 1,-1 0 0,1 0-1,0 0 1,0 0 2,0 0 0,0 0 0,0 0 0,0 0 0,1 0 0,-1-1 0,0 1 0,0-1 0,0 1 0,0-1 0,1 0 0,23-18 81,5-10-86,-1-1 0,28-39-1,-47 57-226,17-17 0,-57 114-568,26-65 741,-3 33 1,7-45 78,0 0 1,0 0 0,1 0-1,0 0 1,0 0 0,1-1 0,3 10-1,-5-17-20,0 1-1,0 0 1,1-1-1,-1 1 0,0-1 1,1 1-1,-1-1 1,1 1-1,-1 0 1,0-1-1,1 0 1,-1 1-1,1-1 0,-1 1 1,1-1-1,0 1 1,-1-1-1,1 0 1,-1 0-1,1 1 0,0-1 1,-1 0-1,1 0 1,0 0-1,-1 1 1,1-1-1,0 0 1,-1 0-1,1 0 0,0 0 1,-1 0-1,1-1 1,0 1-1,-1 0 1,1 0-1,0 0 0,-1 0 1,1-1-1,-1 1 1,1 0-1,0-1 1,-1 1-1,1 0 1,0-2-1,5-1 5,-1-1 0,1 0 0,6-7 0,-9 8 11,115-100 18,53-50-685,-150 129 508,0 0 0,-1-1 0,-2-2 0,25-44 0,47-122-217,-15 28 77,-73 161 260,3-3-82,-1-1 0,-1 1-1,1-1 1,-2 0-1,1 0 1,2-14 0,-5 22 81,0 0 1,0 0-1,0 0 0,0 0 1,0 0-1,0 0 1,0 0-1,0 0 1,0-1-1,0 1 1,0 0-1,0 0 1,0 0-1,-1 0 1,1 0-1,0 0 0,0 0 1,0 0-1,0 0 1,0 0-1,0 0 1,0 0-1,0 0 1,0 0-1,-1-1 1,1 1-1,0 0 0,0 0 1,0 0-1,0 0 1,0 0-1,0 0 1,0 0-1,-1 0 1,1 0-1,0 0 1,0 1-1,0-1 1,0 0-1,0 0 0,0 0 1,0 0-1,0 0 1,-1 0-1,1 0 1,0 0-1,0 0 1,0 0-1,0 0 1,0 0-1,0 0 0,0 0 1,0 1-1,0-1 1,0 0-1,0 0 1,0 0-1,-1 0 1,1 0-1,0 0 1,0 0-1,0 0 0,0 1 1,-6 5-94,5-5 73,-5 8-1,-1 0-1,1 0 1,1 1-1,0-1 1,0 1-1,-7 21 1,1-2 30,-151 400 725,153-405-580,1 0 0,-7 28 0,14-43-51,-1-1 0,1 1 0,0-1 0,1 1 1,0 0-1,1-1 0,-1 1 0,2 0 0,3 15 0,-4-21-63,0-1-1,1 0 0,-1 1 0,0-1 1,1 0-1,-1 0 0,1 0 0,0 0 1,-1 0-1,1-1 0,0 1 1,0 0-1,0-1 0,0 1 0,1-1 1,-1 0-1,0 0 0,1 0 0,-1 0 1,0 0-1,1 0 0,-1-1 1,1 1-1,-1-1 0,1 0 0,4 0 1,2 1 14,-1-2 0,0 1 0,0-1 0,1-1 0,-1 1 1,0-2-1,9-2 0,30-14-122,80-46-1,-92 45 46,2 3 0,0 0 0,49-13 0,-39 14-176,-75 27 170,1 1-1,0 1 0,-39 26 1,51-29 78,1 0 0,0 1 0,0 0 0,1 1 0,1 0 1,-13 17-1,19-22-1,1 1 0,0 0 0,0 0 0,1 0 0,0 1 0,0 0-1,1 0 1,0 0 0,1 0 0,-1 0 0,2 0 0,0 0 0,-1 11 0,2-17-5,0 0-1,1 0 0,-1 1 1,1-1-1,-1 0 1,1 0-1,0 0 0,2 4 1,-3-6-24,1 0 1,-1-1 0,1 1-1,-1 0 1,1 0-1,-1-1 1,1 1 0,0 0-1,-1-1 1,1 1 0,0-1-1,-1 1 1,1 0-1,0-1 1,0 0 0,0 1-1,-1-1 1,1 1-1,0-1 1,0 0 0,0 0-1,0 0 1,0 1 0,0-1-1,0 0 1,0 0-1,0 0 1,-1 0 0,1 0-1,0-1 1,0 1-1,0 0 1,0 0 0,1-1-1,3-1 30,1-1 0,-1 1 0,0-1 0,0 0 0,0-1-1,8-7 1,28-30 137,-12 11-121,21-12-104,1 2 0,80-47 0,-122 81-10,-2 3-123,-5 4 91,-5 11 117,-1 8 211,4-3-3,2 1 0,0 0 0,1-1 0,0 1-1,2-1 1,0 0 0,10 22 0,-8-25-162,0 0 1,0 0-1,1-1 0,1 0 0,1-1 1,-1 0-1,2 0 0,19 16 1,-27-24-71,1-1 1,0 0-1,0-1 0,1 1 1,-1-1-1,0 0 1,1 0-1,-1 0 0,1 0 1,0-1-1,0 0 1,-1 0-1,1 0 0,0-1 1,0 1-1,0-1 1,0 0-1,0-1 0,0 1 1,0-1-1,8-2 0,-4-1-315,-1 0-1,1-1 0,-1 1 0,0-2 0,-1 1 0,11-10 1,42-44-4210,-51 49 3287,39-41-2168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1:25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33 1248,'19'-21'8778,"-20"12"-7880,2 6-839,-1 7-29,0-3 23,-6 24-26,-3 40 920,-5 66-369,12-97-434,-1 180 566,4-63-256,-1-87 809,0-64-1253,0 0 1,0 0-1,0 1 0,0-1 1,0 0-1,0 0 0,0 0 1,0 1-1,0-1 1,0 0-1,0 0 0,0 1 1,0-1-1,0 0 0,0 0 1,0 0-1,0 1 0,0-1 1,0 0-1,0 0 1,0 0-1,0 1 0,-1-1 1,1 0-1,0 0 0,0 0 1,0 1-1,0-1 1,0 0-1,-1 0 0,1 0 1,0 0-1,0 1 0,0-1 1,0 0-1,-1 0 0,1 0 1,0 0-1,0 0 1,-1 0-1,1 0 0,0 0 1,0 0-1,0 0 0,-1 0 1,1 0-1,0 0 0,0 0 1,-1 0-1,1 0 1,0 0-1,0 0 0,0 0 1,-1 0-1,1 0 0,0 0 1,0 0-1,0 0 1,-1 0-1,1 0 0,0-1 1,-1-17-7454,1 13 5678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1:26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22 3552,'6'-12'7050,"-7"12"-6882,0 1 0,0-1 0,0 1-1,0-1 1,0 1 0,0 0 0,0-1-1,0 1 1,0 0 0,0 1 0,-8 9 353,3-4-195,0 0-1,-7 13 1,18-26 111,0 1-1,0 0 0,10-8 1,7-6-204,-22 18-210,1 1-1,-1 0 1,0-1 0,0 1 0,1-1 0,-1 1-1,0 0 1,0-1 0,0 1 0,1-1 0,-1 1-1,0-1 1,0 1 0,0 0 0,0-1-1,0 1 1,0-1 0,0 1 0,0-1 0,0 1-1,0-1 1,0 1 0,0-1 0,0 1 0,-1 0-1,1-1 1,0 1 0,0-1 0,0 1-1,0 0 1,-1-1 0,1 0 0,-5 3-87,4-3 134,1 1-82,0 0-13,0 0 13,0 0 0,0 0 0,0 0-1,0 0 1,0 0 0,0 0 0,0 0 0,0 1 0,0-1-1,0 0 1,0 0 0,0 0 0,0 0 0,0 0-1,0 0 1,1-1 0,-1 1 0,0 0 0,0 0-1,0 0 1,0 0 0,0 0 0,0 0 0,0 0 0,0 0-1,0 0 1,0 0 0,0 0 0,0 0-86,0 0 86,0 0 0,0 0 0,0 0 0,0 0-1,0 0 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1:30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217 447 1728,'0'0'560,"-8"3"384,8-2-791,0-1 0,1 1 0,-1-1 0,0 1 0,0-1 0,1 0 0,-1 1 0,0-1 0,0 1 0,0-1 0,0 1 0,0 0 0,0-1 0,0 1 0,0 0 0,-42 62 2097,35-54-2119,0 0 1,-1 0-1,0 0 0,0-1 0,-1-1 0,-13 10 0,19-16-66,1 1 1,-1-1 0,0 0 0,0 0 0,0 0-1,-1 0 1,1 0 0,0-1 0,0 1-1,0-1 1,-1 0 0,1 0 0,0 0-1,0-1 1,0 1 0,-1-1 0,1 0-1,0 1 1,0-1 0,0-1 0,-5-2 0,6 3-60,0 0-1,0-1 1,0 1 0,1-1 0,-1 1 0,0-1 0,1 0 0,-1 0 0,1 0 0,0 0 0,-1 0 0,1 0 0,0 0 0,0 0 0,1 0 0,-1-1 0,0 1 0,1 0 0,-1-1 0,1 1 0,0 0 0,0-1 0,0 1 0,0 0 0,0-1 0,0 1 0,1 0 0,-1-1 0,1 1 0,0-3 0,4-9-142,1 0 0,1 0 0,0 0 0,1 1 0,0 0 0,1 1 0,0 0 0,1 0 0,16-14 0,-24 24 97,1-1-1,0 1 1,0 0 0,0 0 0,0 1 0,0-1 0,1 1-1,-1-1 1,0 1 0,1 0 0,-1 0 0,1 1 0,-1-1-1,1 1 1,7 0 0,-1 0 73,0 1-1,0 1 1,0 0-1,13 4 1,-19-4 11,0-1 1,-1 1-1,1-1 0,0 1 0,-1 1 1,0-1-1,1 0 0,-1 1 1,0 0-1,0-1 0,-1 1 0,1 0 1,-1 0-1,1 1 0,3 5 1,-4-4 49,0-1 0,0 1 0,0-1 1,-1 1-1,1 0 0,-1-1 0,0 1 1,-1 0-1,1 0 0,-1 0 0,0 0 0,-1 7 1,-3 19 224,-2 0 0,-13 42 0,-10 32 202,3-8-191,-26 58 864,46-140-747,5-15-430,1 0 1,0 0-1,0 0 0,0 0 0,0 1 1,0-1-1,0 0 0,-1 0 1,1 0-1,0 0 0,0 0 1,0 0-1,0 1 0,-1-1 1,1 0-1,0 0 0,0 0 0,0 0 1,-1 0-1,1 0 0,0 0 1,0 0-1,0 0 0,-1 0 1,1 0-1,0 0 0,0 0 0,0 0 1,-1 0-1,1 0 0,0 0 1,0 0-1,0 0 0,0 0 1,-1-1-1,1 1 0,0 0 1,-1-2 31,0 1 1,0-1 0,0 0-1,0 0 1,1 0 0,-1 0-1,1 1 1,-1-1 0,1 0-1,0 0 1,-1 0 0,1 0-1,0 0 1,1-3 0,-1-13-50,1 0 1,0-1-1,2 1 1,0 0-1,1 0 1,9-25-1,-3 20-52,1 0 0,1 0 0,0 1 1,2 0-1,1 2 0,0-1 0,1 2 0,2 0 0,0 1 0,24-19 0,193-134-450,-228 165 396,0 1 1,0 0-1,1 0 0,0 0 1,0 1-1,0 0 0,11-3 1,-18 7 94,0 0 1,-1 0 0,1 0 0,0 0 0,0 0 0,0 0 0,0 0 0,0 0 0,0 0 0,0 0 0,0 0 0,0 0-1,0 1 1,0-1 0,0 0 0,0 1 0,-1-1 0,1 1 0,0-1 0,0 1 0,0-1 0,-1 1 0,1 0-1,0-1 1,-1 1 0,1 0 0,0 0 0,-1-1 0,1 1 0,-1 0 0,1 0 0,-1 0 0,0 0 0,1 0 0,-1-1-1,0 1 1,1 2 0,0 3-29,0 0-1,0 1 0,0-1 1,-1 9-1,-1-2 52,-1-1-1,-1 0 1,1 0-1,-2 0 1,0 0 0,0 0-1,-7 11 1,-2 7-7,-14 46 56,-32 71 766,40-117 186,15-26-341,8-17-98,17-26-619,1 1 0,3 1 0,1 0 1,59-62-1,3-6 78,-82 97-52,50-73-239,-39 54 44,21-26 0,-17 30-379,-22 43 23,-7 17 568,-30 113-335,4 14 1173,27-122-734,-7 67-3,13-94-41,0 1-11,1 1-1,1 19 1,3 39 64,-4-45 331,2-30-394,0 0 1,0 0 0,0 0-1,0 0 1,0 0-1,0-1 1,0 1-1,0-1 1,0 1 0,-1-1-1,1 0 1,0 0-1,0 0 1,-1 0-1,1 0 1,2-2-1,14-18 149,0-1-1,-1 0 0,24-46 1,-15 26-102,1 2 1,46-53 0,-39 51-537,-24 30-317,-11 14 716,-1 1 0,1-1 0,0 1 0,0 0 0,0-1-1,0 1 1,0 0 0,0 5 0,-1 1-42,-6 27 14,-5 55 0,11-69 4,-7 72 16,9-78 48,0-1 0,1 0 0,5 29 0,-5-40 56,0 1 0,0-1 1,1 0-1,-1 0 0,1 0 1,2 4-1,-3-7-32,0-1 1,-1 1-1,1 0 1,0 0-1,-1 0 1,1 0-1,0 0 1,0-1-1,0 1 1,0 0-1,0-1 1,0 1-1,0-1 0,0 1 1,0-1-1,0 1 1,0-1-1,0 0 1,0 1-1,0-1 1,1 0-1,-1 0 1,0 0-1,0 0 1,2 0-1,1-1 28,-1 0 0,0 0 0,1 0 0,-1-1 0,0 1 0,0-1-1,0 1 1,0-1 0,0 0 0,0-1 0,-1 1 0,6-5 0,0-3 70,0 1-1,10-20 1,26-50 230,11-21-222,34-43-940,-89 143 800,0 0 0,0 0-1,0 0 1,0-1 0,0 1 0,0 0-1,0 0 1,0 0 0,0 0-1,0 0 1,0 0 0,0 0-1,0 0 1,0 0 0,1-1-1,-1 1 1,0 0 0,0 0-1,0 0 1,0 0 0,0 0-1,0 0 1,0 0 0,0 0-1,0 0 1,0 0 0,0 0-1,1 0 1,-1 0 0,0 0-1,0 0 1,0 0 0,0 0-1,0 0 1,0 0 0,0 0-1,0 0 1,1 0 0,-1 0-1,0 0 1,0 0 0,0 0-1,0 0 1,0 0 0,0 0-1,0 0 1,0 0 0,1 0-1,-1 0 1,0 0 0,0 0 0,0 0-1,0 0 1,0 0 0,0 0-1,2 9-262,-2 15 121,-1-19 150,-8 107-126,8-95 125,2 0 1,0 0 0,0 0-1,7 26 1,-5-35 33,0 7 22,1 0-1,1 0 1,1-1-1,11 23 1,-17-36-33,1 0 0,0 0 1,-1 0-1,1 0 0,0-1 1,0 1-1,0 0 0,0 0 1,-1-1-1,1 1 0,0 0 1,0-1-1,0 1 0,1-1 1,-1 1-1,0-1 0,0 1 1,0-1-1,0 0 0,0 0 0,0 1 1,1-1-1,-1 0 0,0 0 1,0 0-1,0-1 0,0 1 1,1 0-1,-1 0 0,0 0 1,0-1-1,0 1 0,0-1 1,0 1-1,0-1 0,0 1 1,0-1-1,0 0 0,0 1 1,2-3-1,2-1 44,-1 0 1,1 0-1,-1-1 1,1 0 0,5-9-1,4-10 5,0-2 0,17-46 0,0-1 37,-29 67-75,80-155-502,-71 147 149,-11 13 319,0 1 1,0 0 0,0 0 0,0 0 0,0 0 0,0 0 0,0 0 0,1 0 0,-1 0 0,0 0 0,0 0 0,0 0-1,0 0 1,0-1 0,0 1 0,0 0 0,0 0 0,0 0 0,1 0 0,-1 0 0,0 0 0,0 0 0,0 0-1,0 0 1,0 0 0,0 0 0,0 0 0,0 0 0,1 0 0,-1 0 0,0 0 0,0 0 0,0 0 0,0 0 0,0 1-1,0-1 1,0 0 0,0 0 0,1 0 0,-1 0 0,0 0 0,0 0 0,0 0 0,-1 11-109,-26 167 53,-7 29 161,30-191 29,4-11-8,-1 0 0,-1 0 0,1 0 0,-1 0 0,0 0 0,-4 8 0,6-13-109,0 0 0,0 1 1,0-1-1,0 1 0,0-1 1,-1 0-1,1 1 0,0-1 1,0 0-1,-1 1 0,1-1 1,0 0-1,0 0 1,-1 1-1,1-1 0,0 0 1,-1 0-1,1 1 0,0-1 1,-1 0-1,1 0 0,0 0 1,-1 0-1,1 0 0,-1 1 1,1-1-1,0 0 0,-1 0 1,1 0-1,-1 0 0,1 0 1,0 0-1,-1 0 0,1 0 1,-1-1-1,1 1 0,0 0 1,-1 0-1,1 0 0,0 0 1,-1 0-1,1-1 0,0 1 1,-1 0-1,1 0 0,0 0 1,-1-1-1,1 1 0,0 0 1,-1-1-1,1 1 0,0 0 1,0-1-1,0 1 0,-1 0 1,1-1-1,0 1 0,0 0 1,0-1-1,0 0 0,-2-2 28,1 0 0,0-1 0,-1 1 0,2-1 0,-1 1 0,0-6 0,-3-27 107,-2-45-581,2 69 37,2 5-275,6 12 114,3 6 444,-3-3 103,0 0 0,1 0 1,0-1-1,0 0 0,1 0 1,0 0-1,1 0 0,-1-1 0,1 0 1,11 7-1,-12-10 23,0 0-1,0 0 1,1 0 0,0-1 0,-1 0-1,1-1 1,0 1 0,0-1 0,0 0-1,0-1 1,0 0 0,0 0 0,0-1-1,0 1 1,0-1 0,0-1 0,0 1-1,12-6 1,-3-1 94,-1 0-1,0 0 1,0-2-1,-1 0 1,0-1-1,24-23 1,66-88 96,-103 121-206,52-73 215,-17 21-181,-33 48-36,10-10 21,-2-1 0,0-1 0,-1 0-1,13-32 1,-6 0 12,14-64 1,-22 74-33,47-243-560,-54 267 70,-6 31 231,2-7 249,-26 150-223,16-74 291,-19 168 84,30-221-42,2 0 0,1 0-1,1-1 1,2 1 0,14 52 0,-17-77-49,1 0-1,-1 0 1,2 0 0,-1-1-1,1 1 1,-1-1 0,7 8-1,-8-12-35,0 0 0,0 1 0,0-1 0,0-1 0,0 1 0,1 0 0,-1 0 0,1-1 0,-1 1 0,1-1 0,-1 0 0,1 0 0,0 0 0,-1 0 0,1 0 0,0-1 0,0 1 0,-1-1 0,1 0 0,0 0 0,4 0 0,1-1-442,0-1-1,-1 0 0,1 0 1,-1 0-1,1-1 1,-1 0-1,7-5 0,9-5-1003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1:30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5472,'-2'0'1545,"5"0"-312,15 0 483,25 0 46,169 3 1263,-13-1-2008,-198-2-1057,35 5-304,-18 1-1497,-18-6 1643,1 0 1,-1 0-1,1 1 1,4 8-3556,-5 0 1311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1:35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460 117 2400,'0'-3'281,"0"2"-91,1 0 1,-1 0-1,0 0 0,0 0 1,0 0-1,-1 0 1,1 1-1,0-1 1,0 0-1,0 0 0,-1 0 1,1 0-1,-1-1 1,0 2-82,0-1 0,0 0 1,0 1-1,1 0 0,-1-1 1,0 1-1,0-1 0,0 1 1,0 0-1,0 0 0,0 0 1,0-1-1,0 1 0,0 0 0,0 0 1,-2 1-1,-2-1 125,0 1-1,-1-1 1,1 1-1,-6 2 1,-20 4 145,17-4-260,0 0 0,0 1 0,0 1 0,0 0 0,1 1 0,-1 1 0,2 0 0,-1 0 0,-17 15 0,17-12-94,0 1 1,1 1-1,0 0 0,0 0 1,2 1-1,0 1 1,0 0-1,-8 16 0,12-19-10,2 1 0,-1-1-1,1 1 1,1-1 0,0 1-1,1 0 1,0 0 0,1 0-1,0 21 1,1-29 14,1 0 0,-1 0 0,1 1 0,0-1 0,0 0 0,0 0 0,0 0 0,1 0 0,-1 0 0,1 0 0,0-1 0,0 1 0,1 0 0,-1-1 0,1 0 0,0 1 0,0-1 0,0 0 0,0-1 0,0 1 0,1 0 0,-1-1 0,1 0 0,-1 0 0,1 0 0,0 0 0,0 0 0,0-1 0,0 0 0,7 1 0,-4 0 32,0-1 1,0-1 0,0 0-1,0 0 1,-1 0 0,1 0-1,0-1 1,0 0-1,0-1 1,-1 0 0,1 0-1,0 0 1,-1-1 0,0 0-1,0 0 1,0 0 0,0-1-1,0 0 1,-1 0 0,1-1-1,-1 1 1,8-11-1,-1 1 27,-1-2-1,0 0 1,-1 0-1,-1-1 1,-1 0-1,0 0 0,5-21 1,-7 22-86,-1 1 0,0-1 1,-1 0-1,-1-1 0,-1 1 1,1-24-1,-5 33-295,-2 10-155,-5 5 149,8-8 307,0 1-1,0 0 1,0 0 0,0 0-1,0 0 1,0 0-1,0 0 1,0 0 0,0 0-1,1 0 1,-1 0 0,0 1-1,1-1 1,-1 0 0,1 0-1,0 1 1,-1-1 0,1 0-1,0 1 1,-1 2-1,2 33 271,0-20-188,-8 122 198,4-83-140,-13 76 0,12-103-60,-1-7-18,-1-1 0,-1 1 0,-1-1 0,-1 0-1,-18 31 1,4-8 18,16-30 107,0 0 1,-1-1 0,-1 1 0,0-2 0,-1 0-1,-12 13 1,18-21-104,-2 1 0,1-1-1,0 0 1,-1 0 0,0 0-1,0-1 1,0 0 0,-1 0-1,1 0 1,0-1 0,-1 0-1,0 0 1,0-1-1,1 0 1,-14 1 0,15-2-51,0-1 0,0 0 0,-1 0-1,1 0 1,0 0 0,0-1 0,1 0 0,-1 0 0,0 0 0,1 0 0,-1-1 0,1 0 0,0 0 0,0 0-1,0-1 1,-4-3 0,5 4-72,1 1-1,0 0 0,0-1 0,1 1 1,-1-1-1,0 0 0,1 1 1,0-1-1,0 0 0,0 0 1,0 0-1,0 0 0,0 0 1,1 0-1,-1 0 0,1 0 0,0 0 1,0 0-1,0 0 0,0 0 1,1 0-1,-1-1 0,1 1 1,0 0-1,0 1 0,0-1 1,3-6-1,1 1-20,1 0 1,0 0 0,0 0-1,1 1 1,0 0 0,0 0-1,1 1 1,-1-1 0,15-7-1,10-4-23,43-18 0,-44 23 14,-20 7 35,104-51-128,-96 46 147,0-1 0,-1 0 0,30-28 0,-32 25-18,4-4-40,-1 0 0,25-33 1,32-66 187,-2-2-59,-63 104-99,2 1-1,-1 1 0,2 0 1,0 0-1,18-12 0,-18 16-39,2-3-22,1 2-1,18-10 0,-31 19 94,-4 1 1,0 1-1,0 0 1,0 0-1,0 0 1,0 0-1,0 0 1,0 0-1,0 0 1,0 0-1,0 0 1,0 0 0,0-1-1,0 1 1,0 0-1,0 0 1,0 0-1,0 0 1,1 0-1,-1 0 1,0 0-1,0 0 1,0 0-1,0 0 1,0 0-1,0 0 1,0 0-1,0 0 1,0 0 0,0 0-1,0 0 1,1 0-1,-1 0 1,0 0-1,0 0 1,0 0-1,0 0 1,0 0-1,0 0 1,0 0-1,0 0 1,0 0-1,1 0 1,-1 0-1,0 0 1,0 0 0,0 0-1,0 0 1,0 0-1,0 0 1,0 0-1,0 0 1,0 0-1,0 0 1,0 0-1,0 0 1,1 1-1,-1-1 1,0 0-1,0 0 1,0 0-1,0 0 1,0 0 0,0 0-1,0 0 1,0 0-1,0 0 1,0 1-1,0-1-81,-1 13 26,-2 3 115,-1-1-1,-12 29 1,10-30-12,0 0-1,2 1 1,-5 23 0,4-9 32,3 0 0,0 0 0,3 38 0,0-62-57,-1 0 0,1 0 0,0 0 1,1 0-1,-1 0 0,1-1 0,0 1 1,0 0-1,1-1 0,2 5 0,-3-7 5,-1 0 1,1-1-1,-1 1 0,1 0 0,0-1 0,0 1 1,0-1-1,0 0 0,0 1 0,0-1 0,0 0 0,1 0 1,-1 0-1,0-1 0,1 1 0,-1-1 0,0 1 1,1-1-1,-1 0 0,1 0 0,-1 0 0,4 0 1,1-1 27,-1 0 1,0-1-1,1 0 1,-1 0 0,0-1-1,0 1 1,0-1-1,-1-1 1,1 1 0,4-5-1,6-4 136,25-27 0,-12 7 19,42-63 1,-16 20-186,-47 65-74,-1 0 0,0 0-1,0 0 1,-1-1-1,8-17 1,-9 18-446,-5 22 359,-6 23 130,1-12 16,0 0 0,2 0 0,-1 31-1,1-5-91,2-33 94,2 24 0,0-9 106,1-16 99,-2-15-202,0 1 1,0-1-1,0 0 1,1 1-1,-1-1 1,0 0-1,0 0 1,0 0-1,0 1 1,1-1-1,-1 0 1,0 0-1,0 1 1,0-1-1,1 0 1,-1 0-1,0 0 1,0 0-1,1 0 1,-1 1-1,0-1 1,0 0-1,1 0 1,-1 0-1,1 0 0,0 0 15,0-1-1,0 1 1,0-1-1,0 1 0,0-1 1,0 0-1,0 0 1,0 1-1,0-1 1,0 0-1,0 0 0,-1 0 1,1 0-1,0 0 1,-1 0-1,1 0 0,0 0 1,0-2-1,9-17 141,0 0-1,-1-1 1,11-44 0,20-57 254,-36 114-439,0 0 0,8-13 0,6-12-728,-18 31 714,1 0 0,0 0 0,0 0 0,1 0 0,-1 0 0,0 0 0,1 0 0,-1 0 0,1 0 0,-1 1 0,4-3 0,4 9-128,0 2 0,-1-1 0,9 10 0,-13-12 164,1 0 0,-1 0 0,1 0 0,0-1 1,0 1-1,0-1 0,1-1 0,-1 1 0,1-1 0,-1 0 0,1 0 0,0 0 0,0-1 0,0 0 0,0 0 0,9 0 0,15-2 130,-1-1-1,0-2 0,0-1 1,37-11-1,-57 13-90,0-1-1,-1 0 1,16-10 0,-6 4 122,-15 8-136,5-2 65,-1 0-1,0-1 1,12-9-1,-18 13-87,0 0 0,0 0 0,0 0 0,0-1 0,0 1 0,0 0 0,0 0 0,0-1 0,0 1 0,0-1 0,-1 1 0,1 0 0,-1-1 0,1 0 0,-1 1 0,1-1 0,-1 1 0,0-1 0,0 1 0,0-1 0,0 0 0,0 1 0,0-1 0,0 1 0,0-1 0,-1 1 0,0-3 0,0 3-20,1 0-1,-1-1 1,0 1 0,0 0 0,0 0 0,0 0-1,0 0 1,0 0 0,0 0 0,0 0 0,0 0-1,0 1 1,-1-1 0,1 0 0,0 1 0,0-1-1,-1 1 1,1-1 0,-1 1 0,-1-1 0,-28-1-373,28 2 341,-9 1 5,0 0 0,0 1-1,1 1 1,-1 0 0,1 0 0,-1 1 0,1 1-1,0 0 1,1 0 0,-12 8 0,17-10 31,0 0 1,1 0 0,-1 0-1,0 1 1,1 0-1,0 0 1,0 0 0,-5 8-1,7-9-1,0 0 1,0 0-1,1 0 0,-1 1 1,1-1-1,0 1 0,0-1 0,0 1 1,0-1-1,1 1 0,0 0 1,-1-1-1,1 1 0,1-1 1,0 7-1,0-3 18,1-1 1,0 1-1,1 0 0,-1-1 1,1 0-1,1 0 1,-1 0-1,1 0 0,0 0 1,0-1-1,6 6 0,7 6 64,36 28-1,24 12 220,-65-50-231,0 0 1,0-1-1,0 0 0,26 7 1,-35-12-370,-1 0-1,1-1 1,0 0 0,-1 1 0,1-1 0,0 0 0,-1-1-1,1 1 1,0 0 0,-1-1 0,5-1 0,-6 2 3,0 0 0,0-1 0,0 1 0,0-1 0,0 1 1,0-1-1,-1 1 0,1-1 0,0 0 0,0 1 0,0-1 0,-1 0 1,1 1-1,0-1 0,-1 0 0,1 0 0,-1 0 0,1 0 0,-1 0 0,1 0 1,-1 0-1,1 0 0,-1 0 0,0 0 0,0 0 0,0 0 0,1-1 0,-1-6-2311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1:35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63 4576,'-28'-38'2048,"33"26"-1760,4 3-256,10 5-64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1:42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392 565 2496,'0'0'117,"0"-1"-1,0 1 1,0 0 0,1-1-1,-1 1 1,0 0 0,0-1 0,0 1-1,1 0 1,-1-1 0,0 1-1,1 0 1,-1-1 0,0 1 0,1 0-1,-1 0 1,0-1 0,1 1-1,-1 0 1,1 0 0,-1 0 0,0 0-1,1 0 1,-1-1 0,2 1-1,-2 0-46,0 0 0,0 0 0,0 0 0,1 0 0,-1 0 0,0 0 0,0 0 0,1 0 0,-1 0-1,0 0 1,0 0 0,0 0 0,1 0 0,-1 0 0,0 0 0,0 0 0,0 0 0,1-1 0,-1 1 0,0 0 0,0 0-1,0 0 1,0 0 0,1-1 0,-1 1 0,0 0 0,0 0 0,0 0 0,0 0 0,0-1 0,0 1 0,1 0 0,-1 0-1,0-1 1,0 1 0,0 0 0,0 0 0,0 0 0,0-1 0,0 1 0,0 0 0,0 0 0,0-1 0,0 1-1,0 0 1,-3-3 12,1 0 0,0 1-1,-1 0 1,0-1-1,1 1 1,-1 0 0,0 1-1,0-1 1,0 0-1,0 1 1,0 0 0,-1-1-1,1 1 1,0 0-1,0 1 1,-1-1 0,1 1-1,-7-1 1,-7 0-123,1 1 1,-25 3 0,-57 15 187,83-15-60,6-1-66,0 1 0,0 0 0,0 0 0,0 1 0,1 0 0,-1 1 0,1 0-1,0 0 1,0 1 0,1 0 0,0 0 0,0 0 0,-11 14 0,14-15 2,1 0-1,-1 0 1,1 1 0,1-1 0,-1 1-1,0-1 1,1 1 0,0 0 0,1 0-1,0 0 1,-1 0 0,2 0 0,-1 0-1,1 0 1,0 1 0,0-1 0,1 0 0,-1 0-1,1 0 1,1 0 0,-1 0 0,3 6-1,-1-5 26,1 0 0,0-1 0,0 0 0,0 1-1,0-1 1,1-1 0,0 1 0,1-1 0,-1 0 0,1 0-1,0 0 1,0-1 0,0 0 0,1 0 0,-1-1 0,10 4-1,-5-2 33,0-1 0,1-1 0,-1 0-1,1 0 1,0-1 0,0-1 0,0 0-1,-1 0 1,18-2 0,-8-2 30,1-1 1,-1-1-1,-1-1 1,1 0-1,33-17 1,-25 9 20,-2-2 1,0-1 0,29-24-1,-31 20 31,-1-2 0,31-35 0,-55 58-168,-1 0 1,1 0-1,0 0 1,0 1-1,0-1 1,-1 0 0,1 0-1,0 0 1,0 0-1,0 0 1,-1 0 0,1 0-1,0 0 1,0 0-1,0 0 1,-1 0 0,1 0-1,0 0 1,0-1-1,0 1 1,0 0-1,-1 0 1,1 0 0,0 0-1,0 0 1,0 0-1,0 0 1,-1 0 0,1-1-1,0 1 1,0 0-1,0 0 1,0 0 0,0 0-1,0-1 1,-1 1-1,1 0 1,0 0-1,0 0 1,0 0 0,0-1-1,0 1 1,0 0-1,0 0 1,0 0 0,0-1-1,0 1 1,0 0-1,0 0 1,0 0-1,0-1 1,0 1 0,0 0-1,0 0 1,0 0-1,0-1 1,0 1 0,0 0-1,1 0 1,-1 0-1,0 0 1,0-1 0,0 1-1,0 0 1,0 0-1,1 0 1,-19 9-165,12-7 50,1 1 1,-1 0-1,1 1 0,-7 5 1,9-6 83,0 0 1,1 0-1,-1 0 0,1 1 0,0-1 1,0 1-1,0 0 0,0-1 1,0 1-1,1 0 0,0 0 0,0 0 1,-1 5-1,1-2 46,0-1 1,1 1 0,-1-1-1,2 1 1,-1 0-1,1-1 1,0 1-1,2 7 1,-2-10 30,0-1 1,1 1-1,-1 0 1,1 0-1,0-1 1,0 1-1,0-1 1,1 0-1,-1 0 1,1 1-1,0-2 1,0 1-1,0 0 1,0-1-1,0 1 1,1-1-1,-1 0 1,1 0-1,0 0 1,5 2-1,-4-3 20,-1 0-1,1 0 0,0 0 1,0 0-1,-1-1 0,1 0 1,0 0-1,0 0 0,0-1 0,0 1 1,-1-1-1,1 0 0,0-1 1,-1 1-1,1-1 0,-1 0 1,6-3-1,-7 3-23,0 0 1,0 0-1,0-1 0,0 1 1,0-1-1,0 0 0,-1 0 1,1 0-1,-1 0 0,0 0 1,0-1-1,0 1 0,-1-1 1,1 1-1,-1-1 0,0 1 1,0-1-1,0 0 0,0 0 1,0 0-1,-1 1 0,0-1 1,0 0-1,0 0 0,-1-6 1,0 7-51,-1-1 0,1 1 0,-1 0 0,1 0 0,-1 0 0,0 0 0,0 0 0,-1 0 0,1 0 0,0 0 0,-1 1 0,0 0 0,0-1 0,1 1 0,-1 0 0,0 0 1,-1 0-1,1 1 0,0-1 0,-6-1 0,3 1-41,0 1 1,0 0 0,0 0-1,0 0 1,0 1 0,-1-1-1,1 2 1,0-1 0,0 1-1,-11 2 1,6 2-427,11-5 476,0 0-1,-1 0 1,1 0-1,0 0 1,0 0 0,0 0-1,0 0 1,0 0-1,0 0 1,0 0 0,-1 0-1,1 0 1,0 0 0,0 0-1,0 0 1,0 1-1,0-1 1,0 0 0,0 0-1,0 0 1,0 0-1,-1 0 1,1 0 0,0 0-1,0 1 1,0-1-1,0 0 1,0 0 0,0 0-1,0 0 1,0 0-1,0 0 1,0 1 0,0-1-1,0 0 1,0 0-1,0 0 1,0 0 0,0 0-1,0 0 1,0 1-1,0-1 1,0 0 0,0 0-1,0 0 1,1 0-1,-1 0 1,0 0 0,0 0-1,0 1 1,3 1 43,0-1-1,1 1 1,-1 0 0,0-1 0,1 0-1,-1 0 1,1 0 0,-1 0 0,1-1-1,-1 1 1,1-1 0,0 0 0,-1 0-1,7-1 1,32-8 293,78-29 0,-33 10-244,51-22-98,-101 33 191,-11 8-410,-16 7 236,1 0 0,0 1 1,0 1-1,12 0 1,-13-1 37,-4 1-62,0 0 1,-1 0-1,1 1 0,0-1 1,5 3-1,-9-3 17,-1 1 1,1-1-1,-1 1 0,0-1 1,1 1-1,-1 0 0,0 0 0,1 0 1,-1 0-1,0 0 0,0 0 1,0 0-1,0 0 0,0 0 0,0 1 1,0-1-1,0 0 0,-1 1 0,1-1 1,0 0-1,-1 1 0,1-1 1,-1 3-1,3 10 71,-2 0 0,0 0-1,0 0 1,-1 0 0,-1 0 0,-4 20 0,5-29-39,-1-1 1,1 1-1,0 0 0,0 0 1,1 0-1,-1 0 0,1-1 0,0 1 1,0 0-1,1-1 0,0 1 1,-1-1-1,1 1 0,1-1 1,3 6-1,-6-10-23,0 0 0,1 1 0,-1-1 0,0 1 0,1-1 0,-1 0 1,1 0-1,-1 1 0,0-1 0,1 0 0,-1 0 0,1 1 0,-1-1 0,1 0 0,-1 0 0,1 0 0,-1 0 0,1 0 0,-1 0 0,1 0 0,0 0 0,-1 0 0,2 0 0,15-6 208,15-16 154,-19 10-218,18-19 0,5-4-64,-4 7 116,44-41-309,-64 58 30,1 0-1,0 1 0,0 0 1,1 1-1,21-10 0,-31 17 47,-1 1-1,0-1 0,1 1 0,-1 0 0,1 0 1,0 0-1,-1 0 0,1 1 0,0-1 0,-1 1 1,1 0-1,0 0 0,0 0 0,-1 1 0,1-1 1,0 1-1,-1 0 0,1 0 0,3 2 0,-6-2 22,0 0 0,0 0 0,0 0 0,0 0 0,0 0 0,0 1 0,0-1 0,-1 0 0,1 1 0,0-1 0,-1 1 0,1-1 0,-1 1 0,0-1 0,1 1 0,-1-1 0,0 3 0,1 28 112,-3-16-92,1 25 0,1-39-34,1 3 36,-1 0-1,1 0 0,1 0 0,-1 0 1,1 0-1,-1-1 0,1 1 0,1 0 1,-1-1-1,1 1 0,-1-1 0,1 0 1,1 0-1,-1 0 0,0-1 0,1 1 0,0-1 1,0 1-1,6 3 0,-4-3 25,-1-1 1,1 1-1,1-1 0,-1 0 1,0 0-1,1-1 0,-1 1 1,1-2-1,0 1 0,-1-1 1,1 0-1,0 0 0,0-1 1,9 0-1,1-2 28,-1 0-1,1-2 1,-1 0 0,0 0-1,0-2 1,0 0 0,17-9-1,47-24 8,-56 29-7,0-1 0,-1-1 0,41-29 0,-53 33-160,-6 4 94,1 0 0,-1 0 0,5-7 0,-9 11-1,0-1 0,0 0-1,-1 0 1,1 0 0,-1 0-1,1 0 1,0 1 0,-1-1 0,0 0-1,1-1 1,-1 1 0,1 0-1,-1 0 1,0 0 0,0 0-1,0 0 1,0 0 0,0 0 0,0 0-1,0 0 1,0 0 0,0 0-1,0-1 1,-1 0 0,0 1-20,0 0 1,1-1 0,-1 1 0,0 0-1,0 1 1,0-1 0,0 0-1,0 0 1,0 0 0,0 0-1,0 1 1,0-1 0,0 1 0,0-1-1,-1 0 1,1 1 0,0 0-1,0-1 1,0 1 0,-1 0 0,1 0-1,0 0 1,-1 0 0,1 0-1,0 0 1,-1 0 0,-1 0-1,-3 1-18,0 0 0,0 0 0,0 1 0,-8 3 0,0 1 39,-1-1-94,1 1-1,-24 14 1,34-18 80,1 0 0,0 0 1,0 0-1,1 1 0,-1-1 1,0 1-1,1 0 1,-1-1-1,1 1 0,0 0 1,0 0-1,0 1 1,1-1-1,-1 0 0,1 1 1,-1-1-1,0 5 0,2-5 18,0-1-1,-1 1 0,1 0 0,0-1 0,1 1 0,-1 0 0,0 0 1,1-1-1,-1 1 0,1-1 0,0 1 0,0 0 0,0-1 0,0 1 1,1-1-1,-1 0 0,1 0 0,-1 1 0,1-1 0,0 0 0,-1 0 1,4 2-1,-1-1 17,-1 0 0,1-1 0,0 1 0,0-1-1,1 1 1,-1-1 0,0-1 0,1 1 0,0-1 0,-1 0 0,8 2 0,4-2 76,0-1-1,-1 0 1,1-1 0,-1 0-1,16-4 1,78-23-257,-57 14 145,10-5-6,-35 11-27,0 0 0,38-5 0,-54 11-65,-11 2 101,0 0 1,0 0 0,1 0-1,-1 0 1,0-1 0,1 1-1,-1 0 1,0 0 0,0 0-1,1 0 1,-1 0 0,0 0-1,1 0 1,-1 0 0,0 0-1,1 0 1,-1 0 0,0 0-1,0 0 1,1 1-1,-1-1 1,0 0 0,1 0-1,-1 0 1,0 0 0,-1 14-56,-2-6 79,1 1 0,-2-1-1,1 0 1,-7 11 0,5-10-26,0 0 0,1-1 0,0 2 0,-2 9 1,5-16 30,1 0 0,-1 0 0,1 0 0,0 0 1,0 1-1,0-1 0,0 0 0,1 0 0,-1 0 1,1 0-1,-1 0 0,1 0 0,0 0 0,1 0 1,-1-1-1,0 1 0,3 4 0,-3-7-4,-1 1 1,1 0-1,-1-1 0,1 1 0,0-1 0,-1 1 1,1-1-1,0 1 0,-1-1 0,1 1 0,0-1 1,0 1-1,-1-1 0,1 0 0,0 0 0,0 1 1,0-1-1,0 0 0,-1 0 0,2 0 0,1 0 23,-1 0-1,1 0 1,-1-1-1,0 1 1,1-1-1,-1 1 1,3-2-1,2-1 27,0-1 0,0 1-1,0-1 1,7-6-1,22-19-58,66-48 0,-83 65 39,31-21 20,-2-1 1,52-49-1,-68 51-35,-2-1-1,-1-1 1,-1-1 0,-2-2-1,21-41 1,29-82-240,-72 152 230,0-1-82,0 1 0,0-2 0,-1 1 0,0 0 0,0-1 0,1-16 0,-4 26 62,0 0 0,0 0 0,0 0 0,0 0-1,0 0 1,0 0 0,0 0 0,-1 0-1,1 1 1,0-1 0,0 0 0,0 0-1,0 0 1,0 0 0,0 0 0,0 0 0,-1 0-1,1 0 1,0 0 0,0 0 0,0 0-1,0 0 1,0 0 0,-1 0 0,1 0-1,0 0 1,0 0 0,0 0 0,0 0 0,0 0-1,-1 0 1,1 0 0,0 0 0,0 0-1,0 0 1,0 0 0,0 0 0,0 0-1,0-1 1,-1 1 0,1 0 0,0 0 0,0 0-1,0 0 1,0 0 0,0 0 0,0 0-1,0-1 1,0 1 0,0 0 0,0 0-1,0 0 1,0 0 0,-1 0 0,1 0 0,0-1-1,0 1 1,0 0 0,0 0 0,0 0-1,0 0 1,0 0 0,0 0 0,0-1-1,0 1 1,1 0 0,-11 13-207,-6 17 119,1 0 0,-14 44 0,-13 70 113,32-105 28,2-1 1,-5 61-1,12-84 6,1 0 0,0 1-1,2-1 1,0 0 0,0 1 0,1-1 0,1-1 0,1 1 0,9 21-1,-11-30-98,2 6 168,1 0 0,1 0 0,0 0 0,11 14 0,-16-24-175,-1 0 1,1-1-1,0 1 0,-1 0 1,1 0-1,0-1 1,0 1-1,0-1 0,1 0 1,-1 0-1,0 1 1,0-1-1,1-1 0,-1 1 1,0 0-1,1-1 1,-1 1-1,1-1 0,-1 1 1,1-1-1,-1 0 1,1 0-1,-1 0 0,1-1 1,-1 1-1,1-1 1,-1 1-1,0-1 0,5-2 1,3-2-1297,0 0 0,-1-1 1,0 0-1,0 0 0,12-12 0,-8 10-408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1:42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6560,'0'-16'2976,"47"7"-2592,-10 1 1056,10 8-864,30-9 256,-2 5-480,10-1-64,-9 10-192,-10-5 96,-10 4-128,-9 1 320,-3 4-192,-16-6-2016,0 1 992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9:49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5216,'-9'1'1935,"16"0"818,19 1 831,67-5 240,58 2-2230,-85 2-1743,-40-2-2598,-13 1 1201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1:44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445 13 2240,'2'-1'146,"-2"1"-99,1 0 0,-1 0-1,1-1 1,-1 1 0,0 0-1,1 0 1,-1 0-1,0-1 1,1 1 0,-1 0-1,0-1 1,1 1-1,-1 0 1,0-1 0,0 1-1,1 0 1,-1-1 0,0 1-1,0 0 1,0-1-1,0 1 1,1-1 0,-1 1-1,0-1 1,-1 6 792,0 0 0,0 0 0,-1 0 0,1 0 1,-1-1-1,-3 6 0,-19 39-757,14-30 490,-92 160 249,58-115-275,-60 66 0,44-57-91,-21 26 457,74-93-808,-1 4 820,7-8-379,7-3-102,5-5-335,0-1 0,-1 1 0,0-1 0,0-1 0,12-12 0,41-49 108,-20 14-251,67-110 0,15-71-381,-120 226 205,1 0 0,1 1 0,12-15 0,9-13-310,-28 37 522,0 0 0,0 0 0,0-1 0,0 1 0,0 0 1,0 0-1,0 0 0,1 0 0,-1 0 0,0-1 0,0 1 0,0 0 0,0 0 0,0 0 1,0 0-1,0 0 0,0-1 0,1 1 0,-1 0 0,0 0 0,0 0 0,0 0 0,0 0 1,0 0-1,1 0 0,-1 0 0,0 0 0,0 0 0,0 0 0,0 0 0,1 0 0,-1-1 1,0 1-1,0 0 0,0 0 0,0 1 0,1-1 0,-1 0 0,0 0 0,0 0 0,0 0 1,0 0-1,1 0 0,-1 0 0,3 9 113,0 15 90,4 107 474,0-31-449,-4-40-45,15 86 0,-11-111 12,2-1 0,1 0 0,26 60-1,-12-53 376,-23-39-326,3-9-2404,-2 2-167,1-1 732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1:44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46 3136,'0'0'126,"-1"0"1,0 0-1,1-1 1,-1 1-1,0 0 0,0 0 1,1-1-1,-1 1 1,0 0-1,1-1 1,-1 1-1,1-1 0,-1 1 1,0-1-1,1 1 1,-1-1-1,1 1 1,-1-1-1,0-1 0,1 2-1,0-1 0,0 1 0,0-1-1,0 1 1,1-1 0,-1 1 0,0-1-1,0 1 1,0-1 0,0 1-1,0-1 1,1 1 0,-1-1 0,0 1-1,1-1 1,-1 1 0,0-1 0,1 1-1,-1-1 1,0 1 0,1 0 0,-1-1-1,1 1 1,-1 0 0,1-1 0,-1 1-1,1 0 1,6-4 228,1 1 0,-1 0 0,1 0-1,0 1 1,0 0 0,13-1 0,-7 0-306,-1 2-163,-1 1 0,1 0 0,-1 0 0,0 1 0,0 1-1,1 0 1,-1 1 0,16 6 0,-9-2-881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1:45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0 235 3488,'1'-5'523,"-1"1"-1,1-1 1,0 1-1,0 0 1,1 0 0,-1-1-1,1 1 1,0 0 0,0 0-1,0 0 1,1 1 0,-1-1-1,1 0 1,5-4 0,-8 8-484,1 0 1,-1 0-1,1 0 1,0 0-1,-1 0 0,1 0 1,-1 1-1,1-1 1,-1 0-1,1 0 1,-1 1-1,1-1 1,-1 0-1,1 0 1,-1 1-1,1-1 1,-1 1-1,1-1 1,-1 0-1,0 1 0,1-1 1,-1 1-1,0-1 1,1 1-1,4 9 125,-1-1 0,0 0 0,-1 1 0,0 0 0,0 0 0,2 17 0,5 18 214,-1-15-142,-2-6-69,0-1-1,13 26 1,1-2 585,-20-46-705,0 0 1,-1-1 0,1 1 0,0 0 0,0-1 0,0 1 0,-1-1-1,1 1 1,0-1 0,0 1 0,0-1 0,0 0 0,0 1-1,0-1 1,0 0 0,0 0 0,0 0 0,0 0 0,0 0 0,0 0-1,0 0 1,0 0 0,1 0 0,25-5 441,-24 4-455,0 0 0,0-1 0,0 0 0,0 1 0,-1-1 0,1 0 0,0-1 0,-1 1 0,0 0 0,1-1 0,-1 1 0,2-5 0,5-3 73,9-12 3,0-1 1,21-36-1,8-12 23,24-39-152,-34 51 38,-24 39-46,-1 3-323,-1-1 0,11-25 0,-22 43 312,14 58-10559,-9-37 8875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1:46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37 2912,'6'-4'666,"1"0"-1,-1 1 1,0-1 0,1 1 0,13-4-1,-9 1 1321,-10 2-1408,-7 3 629,-7 2-959,1 1 0,-1 1 1,1 1-1,0-1 0,0 2 0,-17 8 0,17-7-102,-15 5 40,0 2 1,1 1 0,0 1-1,2 1 1,-24 20 0,46-33-175,-1 0 1,1 0 0,-1 0-1,1 0 1,0 0 0,0 0 0,1 1-1,-1-1 1,1 1 0,0 0-1,0-1 1,0 1 0,0 0 0,0-1-1,1 1 1,0 0 0,-1 0-1,2 0 1,-1 0 0,0-1 0,1 1-1,-1 0 1,1 0 0,0-1 0,3 6-1,-4-7 0,1-1 0,0 1 1,0 0-1,0-1 0,0 1 0,0-1 0,1 0 0,-1 1 0,0-1 0,0 0 0,1 0 1,-1 1-1,1-1 0,2 1 0,28 11 96,-4-2-14,2 5 434,-28-15-80,-10 3 475,-80 42-148,19-12-2899,64-30 897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1:46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6 6464,'9'-6'2944,"-9"12"-2560,-4-3 864,4 1-768,-5 1 224,0 3-416,-4-1-96,9 7-128,-10-7 448,6 2-288,-6 0-2208,10 0 1088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1:47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8 992,'-1'0'133,"0"0"0,0-1 0,0 1 0,-1 0 0,1-1 0,0 1 0,-1 0 0,1 0 0,0 0 0,0 0 0,-1 0 0,1 0 0,0 1 0,0-1 0,-1 0-1,1 1 1,0-1 0,0 0 0,-1 1 0,0 1 0,-17 2 2355,-16-4 2893,108 10-2368,-24-7-2824,-1-3-1,69-8 1,-70 4-96,47-5 81,113 5 1,-173 3-135,-26 0-54,0 1-1,0 0 1,0 0 0,14 3-1,-21-3 21,-1 0 0,0 0 0,1 0-1,-1 0 1,1 0 0,-1 1 0,0-1 0,1 0-1,-1 0 1,0 0 0,1 0 0,-1 0 0,0 1-1,0-1 1,1 0 0,-1 0 0,0 1 0,0-1-1,1 0 1,-1 0 0,0 1 0,0-1 0,1 0-1,-1 1 1,0-1 0,0 0 0,0 1 0,0 0-1,-5 7 115,-20 8 35,21-14-128,-37 20 29,2-1-17,-36 26-1,53-31 42,1 2-1,-36 38 1,-28 48 179,46-55-165,-10 14 38,-77 87 432,111-135-523,0-1-1,-1-1 0,0 0 0,-1-1 1,0-1-1,-1 0 0,-24 9 0,6-2 611,25-10-77,20-7 130,2-2-643,82-6 265,2 0-119,4 3-28,39 1-129,-62 3-2434,-57 0 960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1:50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353 137 2240,'17'-6'1778,"-16"6"-1653,-1 0 0,1 0-1,-1 0 1,1 0 0,0 0-1,-1 0 1,1 0 0,-1 0 0,1 0-1,0 0 1,-1-1 0,1 1 0,-1 0-1,1-1 1,-1 1 0,1 0-1,-1-1 1,1 1 0,-1 0 0,1-1-1,-1 1 1,0-1 0,1 1-1,-1-1 1,1 1 0,-1-1 0,0 1-1,0-1 1,1 0 0,-14-10 1373,6 7-1404,-1 1-1,1 0 0,-1 0 0,0 0 0,0 1 1,0 0-1,-1 0 0,1 1 0,0 0 0,-1 1 1,1 0-1,-1 0 0,1 1 0,0 0 0,-13 3 1,8-1-84,1 1 1,-1 0 0,1 0 0,0 1 0,1 1 0,-1 0 0,1 0 0,0 2-1,-15 11 1,16-7 47,-1-1 0,2 2-1,0-1 1,0 2 0,1-1 0,1 1-1,0 0 1,1 0 0,1 1-1,-7 24 1,11-33-26,0-1 0,0 0 0,1 1 0,-1-1 0,1 0 0,1 1 1,-1-1-1,1 1 0,-1-1 0,2 0 0,-1 1 0,0-1 0,4 6 0,-3-7 19,0 0 1,0-1-1,0 1 0,0-1 0,1 1 0,0-1 0,0 0 1,0 0-1,0 0 0,0-1 0,1 1 0,-1-1 1,1 1-1,-1-1 0,1 0 0,0-1 0,6 3 1,8 1 113,0-1 0,0-1 0,0-1 0,0 0 0,0-1 1,0-1-1,22-2 0,-3-3 61,0-2 0,52-16 1,-75 19-197,0-2-1,0 0 1,0 0 0,-1-2 0,0 1 0,-1-2 0,1 0 0,15-15 0,-7 3 48,0-1 0,-2-1 0,20-31 0,-33 45-73,-1 0 0,0-1 0,3-10 0,9-17-740,-20 45 449,0 0-1,-3 16 0,-4 14 166,-17 56 303,24-80-33,1 0 1,0 0-1,1 0 0,1 0 0,1 15 0,-1-27-108,0-1 0,0 1-1,0-1 1,0 0 0,1 1-1,-1-1 1,1 0 0,-1 1 0,1-1-1,-1 0 1,1 1 0,0-1-1,-1 0 1,1 0 0,0 0 0,0 0-1,0 0 1,0 0 0,0 0-1,0 0 1,0 0 0,0 0-1,1 0 1,-1-1 0,0 1 0,0-1-1,1 1 1,-1-1 0,0 1-1,1-1 1,-1 1 0,0-1 0,1 0-1,-1 0 1,1 0 0,-1 0-1,0 0 1,1 0 0,-1 0-1,1-1 1,-1 1 0,0 0 0,1-1-1,-1 1 1,0-1 0,1 1-1,-1-1 1,2-1 0,21-13 153,0-1-1,29-26 1,-45 36-173,22-22-93,-1-1-1,39-49 0,-55 57-78,-12 18 107,0 0 1,1 1 0,-1-1 0,1 1 0,0-1 0,3-2-1,-11 12-127,0 0 0,1 1 0,0 0 0,-5 9 0,7-11 72,-3 4 114,1 0 1,0 1-1,1 0 1,0 0-1,0 0 1,1 0-1,1 0 1,0 1-1,0-1 1,1 18 0,1-25 16,1 0 0,-1 0 1,1 0-1,0-1 1,0 1-1,0 0 1,0 0-1,1-1 1,-1 1-1,1-1 1,0 1-1,0-1 1,1 0-1,-1 0 1,0 0-1,1 0 1,0 0-1,0-1 1,0 1-1,0-1 1,0 0-1,0 0 1,1 0-1,-1 0 1,1 0-1,-1-1 1,1 1-1,0-1 1,0 0-1,-1-1 1,1 1-1,5 0 0,2-1 38,0 0 0,-1 0-1,1-1 1,0 0 0,0-1-1,13-4 1,-4-1 13,0 0 0,24-12-1,-30 10-85,0 1 0,0-2 0,0 0 0,-1-1 0,-1 0 0,0 0 0,0-2 0,-1 1 0,-1-2 0,0 1 0,-1-1 0,0-1 0,12-28 0,-20 40-13,-1 1 0,1-1 1,-1 1-1,1-1 0,-1 0 0,0-3 0,2-12-183,-2 10 53,0 4 38,0 4 64,0 1-74,5-1 138,-1 0 0,0 0 0,1 1 0,-1 0 0,0 0 0,1 0 0,-1 0 0,0 1 0,0-1 0,0 1 0,7 4 0,-8-3-37,0-1 0,0 0 0,-1 1 0,1 0 0,0-1 0,-1 1 0,0 0 0,0 1 0,0-1 0,0 0 0,0 0 0,0 1 0,-1-1 0,0 1 0,0 0 0,0-1 0,0 1 0,0 4 0,1 7-28,-2 0-1,1 0 1,-4 19-1,2-21-30,-2 11-23,2-19 132,0 0 1,0-1-1,1 1 0,0 0 0,-1 0 1,2 0-1,-1 0 0,1 0 0,-1 0 1,4 7-1,-4-10-22,1-1 1,0 0-1,0 1 1,0-1-1,0 0 1,0 0-1,0 0 1,0 0-1,0 0 1,1 0-1,-1 0 1,0 0-1,0-1 1,1 1-1,-1 0 1,1-1-1,-1 1 1,1-1-1,-1 1 1,1-1-1,-1 0 1,1 0-1,-1 0 1,1 0-1,-1 0 1,1 0-1,-1 0 1,1 0-1,1-1 1,4 0 67,0 0 0,-1-1 1,1 0-1,-1 0 1,9-5-1,10-7 78,-1-1-1,0-1 1,21-20-1,-8 7-57,-4 2-312,-1-2 0,55-65-1,-87 94 195,0 0 0,0-1 0,1 1 0,-1 0 0,0-1 0,0 1 0,0 0 0,0 0 0,1-1 0,-1 1-1,0 0 1,1-1 0,-1 1 0,0 0 0,0 0 0,1 0 0,-1-1 0,0 1 0,1 0 0,-1 0 0,0 0-1,1 0 1,-1 0 0,0 0 0,1-1 0,-1 1 0,0 0 0,1 0 0,-1 0 0,1 0 0,-1 0 0,1 1-1,0 10-50,-8 22 205,-5 4-249,-10 34 135,20-63 32,1 0-1,0-1 0,1 1 0,-1 0 1,1 0-1,1-1 0,1 13 0,-1-18-8,-1 1 0,1 0-1,-1 0 1,1-1-1,0 1 1,0-1-1,0 1 1,0-1 0,1 1-1,-1-1 1,1 0-1,0 1 1,-1-1-1,1 0 1,0 0 0,0 0-1,0 0 1,0-1-1,1 1 1,-1-1-1,0 1 1,1-1 0,-1 0-1,1 0 1,-1 0-1,1 0 1,0 0-1,0 0 1,-1-1 0,1 0-1,0 1 1,0-1-1,-1 0 1,5-1-1,1 0 0,-1 0 0,0 0-1,0-1 1,0-1 0,0 1 0,0-1-1,-1 0 1,1 0 0,-1-1-1,0 0 1,0 0 0,7-7-1,4-5-40,-1-1 0,-1 0 0,-1-1-1,0 0 1,15-29 0,-13 18-90,-2-1 0,-1 0 0,9-36 0,-18 57-6,-1 10-29,2 14-100,-3-7 178,3 9 12,-3-6 27,1 1 0,1-2 0,0 1 0,1 0 0,0-1 0,10 17 0,-11-22 23,0 0-1,1 0 1,-1 0-1,1-1 1,0 0-1,0 0 0,1 0 1,-1 0-1,1-1 1,0 0-1,0 0 1,0 0-1,0-1 1,0 0-1,1 0 1,-1-1-1,1 0 1,-1 0-1,1 0 1,-1-1-1,14-1 1,5-1 36,1-1 1,-1-2-1,-1 0 0,1-2 1,-1-1-1,42-19 0,-49 19-37,-1-2 0,1 1 0,-2-2 0,1 0 0,-2-1 0,1-1 0,-2 0 0,0-1 0,21-29 0,-30 37-21,0-1-1,0 0 1,-1 0 0,0 0-1,-1 0 1,3-9-1,-4 13-15,0 0 0,-1 1 0,1-1 0,-1 0 0,0 0 0,0 1 0,0-1 0,0 0 0,0 1 0,-1-1 0,1 0 0,-1 0 0,0 1 0,1-1 0,-1 1 0,0-1 0,-1 1 0,1-1-1,-3-3 1,3 5 11,0 0 0,1 1 0,-1-1 1,0 1-1,0-1 0,0 1 0,1-1 0,-1 1 0,0-1 0,0 1 0,0 0 0,0 0 0,0-1 0,0 1 0,0 0 0,0 0 0,0 0 0,0 0 0,0 0 0,0 0 0,-1 0 0,-21 8-95,17-6 93,-4 3 18,0-1 0,1 2 0,-1-1 0,1 1 0,1 1 0,-1-1 0,1 1 0,0 1 0,1 0 0,-11 13 0,13-14 14,1-1 0,-1 1 0,2 0 0,-1 0 0,1 0 0,0 0-1,1 1 1,-1-1 0,2 1 0,-1 0 0,1-1 0,0 1 0,0 0 0,1 0 0,1 11-1,1-10 26,-1 0-1,1 0 1,1-1-1,0 1 1,0-1-1,0 0 1,1 0-1,1 0 1,-1 0-1,1-1 0,9 11 1,-1-5 97,0 1 0,1-2-1,0 0 1,23 14 0,-28-21-50,-1 0 0,1-1 0,0 0 0,0 0 0,18 4 0,-21-7-271,0 1 0,0-1 0,1-1 0,-1 1-1,1-1 1,-1 0 0,1-1 0,-1 1 0,0-1 0,7-2-1,1-2-1052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1:56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94 728 2144,'-6'-2'803,"15"10"1436,-1-2 441,-4-13-722,7-4-1558,-1 0 0,-1-1 0,0 0 0,0 0 0,11-24 0,0 2-208,-14 24-164,34-57 139,86-109 0,28 6-33,-96 107-60,-33 36-196,27-39-1,-42 41-805,-13 29 879,0 1-1,0-1 1,-1 1 0,0-1-1,0 0 1,-7 6 0,-5 4-43,-23 28 12,3 3 0,-39 58 0,-75 150 353,142-239-264,-49 86 60,-88 175 609,114-204-429,-47 125 1955,78-196-2194,0 0 0,0 0 0,0 0 0,0 0 0,0 0 0,0 0 0,0 0 0,0 0 0,0 0 1,0 0-1,1 0 0,-1 0 0,0 0 0,0 0 0,0 0 0,0 0 0,0 0 0,0 0 0,0 0 0,0 0 0,0 0 0,0 0 0,0 0 0,0 0 0,0 0 0,0 0 0,0 0 0,0 0 0,0 0 0,1 1 0,-1-1 0,0 0 0,0 0 0,0 0 0,0 0 0,0 0 0,0 0 0,0 0 0,0 0 0,0 0 0,0 0 0,0 0 1,0 0-1,0 0 0,0 0 0,0 0 0,0 1 0,0-1 0,0 0 0,0 0 0,0 0 0,0 0 0,0 0 0,0 0 0,0 0 0,0 0 0,0 0 0,0 0 0,-1 0 0,1 0 0,0 0 0,0 0 0,0 0 0,0 0 0,0 1 0,4-5 59,14-27 42,2 1 0,1 1 0,1 0 0,46-44 0,-38 48-139,56-38 0,39-12-74,65-45 276,-131 74-518,54-56 0,-129 149-147,7-18 549,-7 42 0,15-60-31,0-1 1,0 1-1,1-1 1,0 1-1,0 0 1,2-1-1,4 21 1,-5-29 9,-1 1 0,2-1 0,-1 1 0,0-1 0,0 0 0,1 0 0,-1 0 1,1 0-1,0 0 0,0 0 0,-1 0 0,1 0 0,0-1 0,1 1 0,-1-1 0,0 1 0,0-1 0,1 0 1,-1 0-1,0 0 0,1 0 0,-1-1 0,1 1 0,0-1 0,-1 1 0,1-1 0,-1 0 0,1 0 0,-1 0 1,1 0-1,0 0 0,3-2 0,-2 2 8,0-1 0,0 0 1,-1 0-1,1 0 0,-1 0 1,1 0-1,-1-1 0,1 0 1,-1 0-1,0 0 0,0 0 1,0 0-1,0-1 0,0 1 1,-1-1-1,1 0 0,-1 1 1,1-1-1,-1-1 0,0 1 1,0 0-1,2-6 0,-3 1-49,0 0 0,0 0 0,0 0 0,-1 0 0,-1 0 0,1-1-1,-1 1 1,-4-14 0,4 19-55,-1-1 0,1 0 0,-1 1 0,0 0-1,0-1 1,0 1 0,0 0 0,-1 0 0,1 0 0,-6-4-1,7 7 64,1-1 0,0 1 0,-1 0 0,1 0 0,0 0 0,-1 0 0,1-1 0,0 1 0,-1 0 0,1 0 0,0-1 0,0 1-1,-1 0 1,1-1 0,0 1 0,0 0 0,0-1 0,-1 1 0,1 0 0,0-1 0,0 1 0,0 0 0,0-1 0,0 1-1,0 0 1,0-1 0,-1 1 0,1-1 0,0 1 0,0 0 0,1-1 0,-1 1 0,0-1 0,0 1 0,0 0 0,0-1-1,0 1 1,0-1 0,12-8 241,-9 7-227,19-12-32,0 1-1,1 1 0,0 1 1,35-12-1,104-22 472,-155 43-462,-1 1-1,1 0 1,-1 0-1,1 1 1,0 0-1,-1 0 1,11 1-1,-15 0 7,1-1 0,-1 1 0,0 0 0,0-1 0,0 1 0,0 0 0,0 0 0,-1 0 0,1 1 0,0-1 0,0 0 0,-1 1 0,1-1 0,-1 1 0,1 0 0,-1-1 0,1 1 0,-1 0 0,0 0 0,0 0 0,0 0 0,0 0 0,0 0 0,-1 0 0,1 0 0,-1 0 0,1 3 0,1 8 53,-1 0 0,0 0 0,-2 0 0,-1 15 0,1-17-9,0 0 0,1-1 0,0 1 0,1-1 0,0 1 0,0-1 0,4 15 0,-3-20-1,1-1-1,-1 1 1,1-1 0,-1 0 0,1 0-1,0 0 1,0 0 0,1 0 0,-1-1 0,1 1-1,0-1 1,0 0 0,0 0 0,0 0-1,1-1 1,4 3 0,-2-2-99,0 0 1,0-1-1,1 1 0,-1-1 1,0-1-1,1 1 0,-1-1 0,1-1 1,14 0-1,-3 0-452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1:57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0 862 1984,'9'2'3567,"-6"-1"-3209,1-1 0,0 1 0,0 0 0,0-1 0,0 0 0,0 0 0,0 0 0,4-1 0,7-4 13,-1 0-1,0 0 1,-1-2-1,1 0 1,15-11 0,62-50 240,-86 64-571,291-269 872,-169 132-390,-51 53-351,-69 74-848,-7 14 671,0 0-1,0 0 0,0 0 1,0 0-1,0 0 1,0 0-1,0 0 1,0 0-1,0 0 1,0 0-1,0 0 0,0 0 1,0 0-1,0 0 1,0 0-1,0 0 1,0 0-1,0 0 1,0 0-1,0 0 0,0 0 1,0 0-1,0 0 1,0 0-1,0 0 1,-1 0-1,1 0 1,0 0-1,0 0 0,0 0 1,0 0-1,0 0 1,0 0-1,0 0 1,0 0-1,0 0 0,0 0 1,0 0-1,0 0 1,0 0-1,0-1 1,0 1-1,0 0 1,0 0-1,0 0 0,0 0 1,0 0-1,0 0 1,0 0-1,0 0 1,0 0-1,0 0 1,0 0-1,0 0 0,0 0 1,0 0-1,-6 8-126,-21 28 145,2 2 1,2 1-1,2 1 1,1 1-1,-17 51 1,27-62 58,-16 58 295,23-77-285,1 0 0,0 0 0,1 1-1,0-1 1,2 19 0,-1-28-32,0 0-1,0 1 0,1-1 0,-1 0 1,1 1-1,-1-1 0,1 0 1,0 0-1,0 0 0,0 0 0,0 0 1,0 0-1,1 0 0,-1 0 1,1 0-1,-1 0 0,1-1 1,-1 1-1,1 0 0,0-1 0,0 0 1,0 1-1,0-1 0,0 0 1,0 0-1,0 0 0,0 0 0,1-1 1,-1 1-1,0 0 0,0-1 1,1 0-1,-1 1 0,0-1 1,1 0-1,3-1 0,2 1 79,1-1 0,-1-1-1,0 0 1,1 0 0,-1 0 0,0-1 0,0-1-1,12-6 1,-9 3-80,1-1 0,-1 0 0,-1-1 0,1-1 0,11-14 0,-4 3-28,24-39 0,11-31 132,-30 50-84,1 2 0,32-41 0,45-26-165,-65 71 74,101-96-78,-116 108 8,-15 15 28,1 1-1,0-1 1,0 1-1,11-7 1,-1 0-256,-15 12 173,-7 8-4,0 2 73,-3 5 75,4-6 33,0 0 0,-1-1 1,1 0-1,-1 0 1,-8 6-1,-79 75 470,76-69-429,1 1 0,1 0-1,-17 31 1,-105 234 460,67-131 339,61-139-554,8-14-298,0 1 0,0-1 1,0 0-1,0 1 0,-1-1 0,1 0 0,0 1 1,0-1-1,-1 0 0,1 0 0,0 1 0,0-1 1,-1 0-1,1 0 0,0 0 0,-1 0 0,1 1 1,0-1-1,0 0 0,-1 0 0,1 0 0,0 0 1,-1 0-1,1 0 0,-1 0 0,1 0 0,0 0 0,-1 0 1,1 0-1,0 0 0,-1 0 0,1 0 0,-1-3 176,1-2-159,2 0-1,-1 0 0,0 1 0,1-1 0,0 0 0,3-4 0,1-6-27,0 1-15,1 0 0,0 1 0,1-1 0,1 2 0,0-1 0,11-11 0,-19 23-8,0 0-1,0 0 1,-1 0-1,1 0 1,0 0-1,0 0 0,0 1 1,0-1-1,0 0 1,0 1-1,0-1 0,0 1 1,0-1-1,0 1 1,1-1-1,-1 1 1,0 0-1,0 0 0,0-1 1,0 1-1,1 0 1,-1 0-1,0 0 1,0 0-1,0 1 0,1-1 1,-1 0-1,0 0 1,0 1-1,0-1 0,0 1 1,0-1-1,0 1 1,1-1-1,-1 1 1,0 0-1,-1-1 0,2 2 1,4 3-66,-1 1-1,0 0 1,0 0 0,-1 1-1,5 7 1,5 9 72,-8-17 42,0 1 0,1-1 1,-1 0-1,1-1 1,0 1-1,0-1 0,1-1 1,0 1-1,10 3 0,-4-2 45,1-1 0,0 0 0,0-2-1,22 4 1,-28-6-36,-1 0 0,1-1 0,0 0-1,0 0 1,0-1 0,-1 0 0,1-1 0,-1 0-1,1 0 1,-1-1 0,1 0 0,-1 0 0,0-1-1,-1 0 1,1 0 0,-1-1 0,12-9 0,-11 5-5,1 0 0,-2 0 0,1-1 0,-1-1 1,-1 1-1,0-1 0,0 0 0,5-15 0,2-12-13,10-47-1,-9 26-283,-10 50 183,-4 8 65,0 0-1,1 1 0,-1-1 0,1 0 0,-1 0 1,0 0-1,0 1 0,1-1 0,-1 0 0,0 0 1,0 0-1,0 1 0,0-1 0,0 0 0,0 0 1,0 0-1,0 1 0,0-1 0,-1 0 0,1 0 1,0 0-1,0 1 0,-1-1 0,0-1 0,1 2 11,0 0-1,0 0 1,0 0 0,0-1-1,-1 1 1,1 0-1,0 0 1,0 0-1,0 0 1,0 0-1,-1 0 1,1 0-1,0 0 1,0 0-1,0 0 1,-1 0-1,1 0 1,0 0-1,0 0 1,0 0 0,0 0-1,-1 0 1,1 0-1,0 0 1,0 0-1,0 0 1,-1 0-1,1 0 1,0 0-1,0 0 1,0 0-1,0 0 1,-1 0-1,1 0 1,0 1-1,0-1 1,0 0 0,0 0-1,-4 3-36,1-1-1,0 1 1,0 0-1,0 0 1,1 1-1,-1-1 1,1 0 0,0 1-1,-4 6 1,-14 41 7,16-35 84,0 0-1,0 0 1,2 0-1,0 0 0,1 1 1,0-1-1,2 0 0,0 1 1,0-1-1,2 0 0,0 0 1,1 0-1,0 0 0,8 16 1,-10-27-22,1 0 0,0-1 0,-1 1 0,2-1 0,-1 1 0,0-1 0,1 0 0,0 0 1,0 0-1,0-1 0,1 0 0,5 4 0,-8-6-218,1 1 1,0-1-1,-1 0 1,1 0-1,0 0 1,0 0-1,0-1 1,0 1-1,0-1 1,4 1-1,-4-1-313,-1-1 0,0 1-1,1-1 1,-1 1 0,0-1 0,0 0 0,1 1 0,-1-1-1,0 0 1,0-1 0,0 1 0,0 0 0,0-1 0,3-2-1,5-4-1921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1:58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85 6560,'-6'0'2976,"34"5"-2592,-3-10 1568,-1 1-1152,38-8 288,8 3-640,29-8-64,-4 8-224,-1-3-96,-8 3-32,-11 0-2368,-9 6 1280,-5 3-4800,-3 3 3296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9:52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1144 1984,'2'5'3070,"-3"-5"-3019,14-2 2433,-7-2-2155,1-1-1,-1 0 1,-1 0-1,1-1 1,-1 1 0,0-1-1,0-1 1,5-7-1,-1 2 11,89-127 1166,-68 95-1293,297-436 615,-294 429-732,-2-2-1,-3-1 1,27-71 0,-46 106-34,-8 17-76,1 0-1,-1-1 0,0 1 0,0-1 1,0 1-1,0-1 0,0 0 0,0 1 0,0-5 1,-3 4-579,-1 8 213,-4 8 12,-31 68 8,-1 2 455,-11 57 578,-33 151 0,78-273-624,-15 79 466,18-86-359,1 0 0,1 0 0,0 0 1,0 1-1,1-1 0,4 18 0,-5-27-110,1 1 0,-1-1-1,1 0 1,0 1 0,0-1 0,0 0 0,0 0 0,0 0-1,1 0 1,-1 0 0,0 0 0,1 0 0,0 0 0,-1-1-1,1 1 1,0-1 0,0 1 0,0-1 0,0 0 0,0 1-1,0-1 1,1 0 0,-1 0 0,0-1 0,0 1 0,3 0 0,3 0 30,0-1 1,0 0 0,-1-1 0,1 0 0,0 0-1,-1 0 1,1-1 0,-1 0 0,14-6 0,-5 1-1,-1-1 1,1 0 0,17-14 0,-13 8-58,-2-1-1,0-2 1,-1 1 0,-1-2 0,21-27-1,-33 39-85,-2 3-18,0 0 1,0 0-1,1 0 1,5-5-1,-10 26-492,-7 22-1,8-35 571,-4 10-17,1 1 0,1 1 0,0-1-1,0 21 1,3-33 63,0 0-1,0 0 1,0 0 0,1 0-1,-1 0 1,1 0-1,0 0 1,1 0-1,-1-1 1,0 1 0,1 0-1,0-1 1,0 0-1,0 1 1,0-1 0,1 0-1,-1 0 1,1 0-1,0 0 1,0 0-1,0-1 1,0 0 0,6 4-1,-7-5-2,0 0 0,0 0 0,0-1 0,0 1 0,0 0 0,0-1 0,0 0 0,0 1 0,1-1 0,-1 0 0,0 0 0,0 0 0,0-1-1,0 1 1,1 0 0,-1-1 0,0 1 0,0-1 0,0 0 0,0 0 0,0 0 0,0 0 0,0 0 0,-1 0 0,1 0 0,0-1 0,-1 1 0,1-1 0,2-2 0,0 0 41,0-1 0,0 0 0,0 0 0,-1-1 0,1 1 0,-1 0 0,-1-1 0,5-10 0,-5 9-99,-1 0 0,1 0 0,-1 0 0,-1 0-1,1 0 1,-1-1 0,0 1 0,-1 0 0,1 0-1,-1 0 1,-1 0 0,1 0 0,-1 0-1,-1 0 1,1 1 0,-6-11 0,5 12-89,0 0-1,0-1 1,0 1 0,-1 0 0,-6-7 0,10 12 92,-1-1 1,1 0-1,-1 1 0,0-1 0,0 0 1,0 1-1,1-1 0,-1 1 1,0 0-1,0-1 0,0 1 1,0-1-1,0 1 0,0 0 0,1 0 1,-1 0-1,0-1 0,0 1 1,0 0-1,0 0 0,0 0 1,0 0-1,0 1 0,0-1 0,0 0 1,0 0-1,0 1 0,0-1 1,0 0-1,0 1 0,1-1 1,-1 1-1,0-1 0,0 1 0,0-1 1,1 1-1,-1 0 0,0-1 1,1 1-1,-1 0 0,0-1 1,0 3-1,0-2 22,0 0 1,0 1 0,0-1-1,0 1 1,0-1-1,0 1 1,1-1 0,-1 1-1,1-1 1,-1 1 0,1 0-1,-1-1 1,1 1-1,0 0 1,0-1 0,0 1-1,0 0 1,0-1-1,0 1 1,0 0 0,1-1-1,-1 1 1,1 0-1,-1-1 1,1 1 0,0-1-1,-1 1 1,1-1-1,0 1 1,0-1 0,0 1-1,0-1 1,0 0-1,0 0 1,1 1 0,-1-1-1,0 0 1,0 0 0,1 0-1,-1 0 1,1-1-1,-1 1 1,1 0 0,2 0-1,2 0 35,0 0-1,0-1 0,0 1 1,0-2-1,0 1 0,0 0 1,8-3-1,44-13 204,-49 13-206,19-6 38,-1-2 0,0-1-1,-1-1 1,-1-1-1,0-1 1,-1-1-1,0-1 1,-2-2-1,0 0 1,-1-1 0,23-29-1,56-81 210,-70 90-242,-3 4-23,-2-1 0,-1-1 0,-2-2 0,-1 0 0,15-44 0,-32 72-4,-1 1 0,0-1 0,0 1 0,-1-1-1,0 0 1,-1 0 0,-1 0 0,-1-18 0,1 29-28,0 0 1,0 1-1,0-1 1,0 0 0,0 0-1,0 1 1,0-1-1,0 1 1,-1-1-1,1 0 1,0 1 0,0-1-1,-1 0 1,1 1-1,0-1 1,-1 1-1,1-1 1,-1 1 0,1-1-1,-1 1 1,1-1-1,-1 0 1,0 1-2,1 0 0,-1 0 0,1 0 0,-1 1 1,0-1-1,1 0 0,-1 0 0,1 0 0,-1 0 0,1 1 1,-1-1-1,1 0 0,0 0 0,-1 1 0,1-1 0,-1 0 0,1 1 1,-1-1-1,1 0 0,0 1 0,-1 0 0,-4 5-116,1 0 1,-8 14-1,10-17 153,-25 45-25,3 1 1,2 1-1,2 1 1,2 1 0,-18 91-1,24-78 26,-1-4-8,3 1-1,-4 92 1,14-145 69,0 0 1,1 0-1,0 0 0,0-1 1,0 1-1,1 0 0,1-1 1,6 16-1,-9-23-51,1 0 0,-1 0 0,1 0 0,0 0-1,-1 1 1,1-1 0,0 0 0,0 0 0,0-1 0,0 1 0,0 0 0,0 0-1,0 0 1,0-1 0,0 1 0,1 0 0,-1-1 0,0 1 0,0-1 0,3 1-1,-2-1-3,0 0 0,-1 0 0,1 0-1,0 0 1,0-1 0,0 1-1,0-1 1,-1 1 0,1-1-1,0 0 1,-1 1 0,1-1 0,2-2-1,4-3 15,0 0 0,-1-1 0,1 0 0,8-10 0,-12 12-47,13-12 38,22-18-1,-12 12-19,-21 17-35,0 1 0,1-1 0,0 1 0,0 1 0,0-1 0,1 1 0,-1 0 0,1 1 0,0 0 0,0 0 0,0 1 0,1 0 0,-1 0 0,1 1 0,-1 0 0,1 0 0,-1 1 0,1 0-1,-1 1 1,1 0 0,12 3 0,23 8 86,-27-7-87,0 0 0,0-1-1,1-1 1,22 1 0,-38-4 55,1 0 1,0-1-1,-1 1 0,1 0 1,-1-1-1,1 1 1,-1-1-1,5-2 0,-7 3-24,1 0 0,0-1 0,-1 1 0,1-1-1,-1 1 1,1-1 0,-1 1 0,1-1-1,-1 1 1,1-1 0,-1 1 0,1-1-1,-1 0 1,0 1 0,1-1 0,-1 1 0,0-1-1,0 0 1,1 0 0,-1 1 0,0-1-1,0 0 1,0 1 0,0-1 0,0 0 0,0 0-1,0 1 1,0-1 0,0 0 0,0 0-1,-1 1 1,1-1 0,0 0 0,0 1 0,-1-1-1,1 0 1,-2-2-14,1 0 0,0 0 0,-1 0 0,0 0 0,0 0 0,0 1 0,0-1 0,0 1-1,-1-1 1,1 1 0,-1 0 0,1 0 0,-1 0 0,-3-2 0,1 2-20,0 0 0,0 0 0,1 0 1,-1 1-1,0 0 0,0 0 0,0 0 0,-9 0 0,4 1-17,1 1 1,0 0-1,-1 0 1,1 1-1,0 0 0,0 0 1,0 1-1,0 1 1,-15 7-1,7-1 27,0 1 0,-30 26-1,41-32 6,0 1-1,0 0 0,1 1 0,0-1 0,0 1 0,0 0 0,1 0 0,0 1 0,-4 11 0,7-18 22,0 1 0,1 0 0,-1-1 0,1 1 0,0 0 1,-1-1-1,1 1 0,0 0 0,0-1 0,0 1 0,0 0 0,1 0 0,-1-1 0,0 1 1,1 0-1,-1-1 0,1 1 0,0 1 0,0-1 13,0-1 1,0 0-1,0 0 0,0 0 0,1 0 0,-1 0 1,0 0-1,0 0 0,1 0 0,-1 0 1,1 0-1,-1-1 0,1 1 0,-1-1 1,1 1-1,1-1 0,3 2 16,1-2 1,0 1-1,-1-1 0,1 0 1,-1-1-1,1 1 0,-1-1 0,9-3 1,0 0-13,0 0 0,0-2-1,0 1 1,-1-2 0,0 0 0,0-1 0,-1 0 0,0-1 0,0-1 0,-1 0 0,0-1 0,-1 0 0,18-23-1,-23 26-212,-7 9-126,-10 18 136,9-15 149,1 0 0,-1 0 0,1 0 0,0 1 0,0-1 0,0 0 0,0 1 0,1 5 0,0-8 30,0 0 0,0 0-1,0 0 1,1 0 0,-1 0 0,1 0-1,-1 0 1,1 0 0,0 0 0,0 0-1,0 0 1,0-1 0,0 1 0,0 0-1,0-1 1,0 1 0,1-1 0,-1 1-1,1-1 1,-1 0 0,3 2 0,3 1 31,-1 0 0,1 0 0,0-1 0,0 0 0,0-1 0,0 1 0,1-1 0,-1-1 0,1 1 0,-1-1 0,1-1 1,-1 1-1,1-1 0,0-1 0,-1 1 0,1-1 0,-1-1 0,1 1 0,-1-1 0,0-1 0,0 1 0,0-1 0,0 0 0,11-7 0,0-4 20,1-1-1,-2-1 1,0-1 0,-1 0-1,23-33 1,59-104 88,-73 110-107,11-14-59,43-78-73,-56 92 149,27-54 57,-40 78-216,-2 0 0,10-40 0,-15 40-56,-3 19 144,0 0-1,0 0 0,0 0 1,0 0-1,0 1 1,0-1-1,-1 0 1,1 0-1,0 0 0,0 1 1,-1-1-1,1 0 1,-1 0-1,1 1 1,-1-1-1,1 0 1,-1 1-1,0-1 0,1 0 16,0 1-1,0 0 0,-1 0 0,1 0 0,0 0 0,0 0 0,0 0 0,-1-1 0,1 1 0,0 0 1,0 0-1,0 0 0,-1 0 0,1 0 0,0 0 0,0 0 0,-1 0 0,1 0 0,0 0 1,0 0-1,0 0 0,-1 0 0,1 0 0,0 0 0,0 1 0,-1-1 0,1 0 0,0 0 0,0 0 1,0 0-1,0 0 0,-1 0 0,1 0 0,0 1 0,0-1 0,0 0 0,-1 0 0,-6 6-57,0 0-1,-1 0 0,2 0 0,-1 1 0,-8 11 0,-29 45-27,27-38 80,1 0 0,2 1 1,-19 45-1,25-47 36,2 0-1,1 1 1,0 0 0,2 1-1,1-1 1,1 0-1,1 1 1,2-1 0,0 0-1,1 1 1,2-2-1,12 41 1,-11-51 84,0 0 0,0 0 0,2 0 0,0-1 0,15 20 0,-17-26-254,0-1 0,1 1 0,0-1-1,11 8 1,-14-11-326,1 0 0,0-1-1,0 1 1,0-1-1,0 0 1,1 0-1,-1-1 1,6 2 0,2-4-2431,-4 0 988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2:02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1299 3072,'29'-8'5018,"-23"7"-4704,0-1-1,0 0 0,-1 0 0,1-1 1,-1 1-1,0-1 0,1 0 0,-1-1 1,-1 1-1,1-1 0,0 0 0,-1 0 0,0-1 1,5-6-1,121-159 1424,57-68-1042,-169 216-654,-14 17-121,0-1 0,0 1 0,0 0 1,1 0-1,0 1 0,0-1 0,0 1 0,7-4 1,-11 8 48,0-1 0,0 1 0,-1 0 0,1 0 0,0-1 0,0 1 0,0 0 0,0 0 0,0 0 0,0 0 0,-1 0 0,1 0 0,0 0 0,0 1 0,0-1 0,0 0 0,0 0 0,-1 1 0,1-1 0,0 0 0,0 1 0,0-1 0,-1 1 0,1-1 0,0 1 0,-1-1 0,1 1 0,0 0 0,-1-1 0,1 1 0,-1 0 0,1-1 0,-1 1 0,1 0 0,-1 0 0,1 1 0,2 4 81,-1 1-1,1-1 1,2 13-1,-3-9-108,2 9 71,0 0 1,-1 1 0,0 24 0,-4 60 58,0-91-68,-6 69 31,6-70-9,-1-1 0,-1 1 0,0-1 0,0 0 0,-6 12 0,6-18 25,-1 3 67,0 1 0,-1-1 1,-6 9-1,10-15-70,-1 0 1,0-1-1,1 1 0,-1 0 0,0 0 1,0-1-1,0 1 0,0-1 1,-1 0-1,1 0 0,0 1 1,0-1-1,-1-1 0,1 1 1,-1 0-1,1 0 0,-3-1 1,-1 1 21,0-2 1,0 1 0,0-1 0,0 1 0,0-2-1,1 1 1,-1-1 0,0 0 0,1 0 0,0 0-1,-1-1 1,1 1 0,0-2 0,-8-5 0,-4-5-156,0-1 0,-22-26 0,27 28 6,-4-3-218,9 8-804,21 18 593,-3-3 519,0 1 1,1-2 0,0 1 0,0-2 0,1 0 0,0 0 0,0-1 0,0 0 0,26 3 0,-27-7 47,-1 1 0,1-1 0,-1-1 0,0 0 0,1 0 0,-1-1 0,0-1 0,0 0 0,0 0 0,0-1 0,-1 0 0,13-8 1,7-7 105,-1-2 1,-1-1 0,31-31 0,-16 14-72,165-120 165,-119 95-148,-65 46-43,-1-2 1,-2 0-1,0-2 1,-1 0-1,18-27 1,-17 19-67,-2-2 0,-2 0 1,17-39-1,23-104-27,-51 154 3,0 3-74,-2 0 0,0 0 1,-1 0-1,2-25 0,-6 39-193,-2 5 119,-4 11 70,-5 20 60,-20 86-4,10-26 48,6-37 45,-2-1 0,-42 88 0,44-111 133,-22 58 1,34-76-124,0 0-1,1 0 0,0 1 0,1-1 0,1 1 0,0 0 1,2 20-1,0-16 14,-1-15-41,0 1 1,0 0 0,0-1-1,1 1 1,0 0 0,0-1-1,0 1 1,0-1 0,0 1-1,0-1 1,1 0 0,3 6-1,-2-6-11,-1 1-1,1-1 1,0 0-1,0 0 1,0-1 0,0 1-1,0-1 1,0 1-1,1-1 1,-1 0-1,1 0 1,0-1-1,0 1 1,-1-1 0,1 0-1,0 1 1,0-2-1,0 1 1,0 0-1,0-1 1,0 0-1,0 0 1,1 0 0,-1-1-1,4 0 1,-1 0 26,0-1 1,-1 0-1,1 0 1,0 0-1,-1-1 1,1 0-1,-1 0 1,0-1-1,0 0 1,0 0 0,0 0-1,-1-1 1,9-9-1,111-153 366,-121 160-457,0 1 0,1 0 0,0 0 1,0 0-1,0 0 0,1 1 0,0 0 1,0 0-1,0 1 0,1-1 0,13-5 0,-17 9-4,1 0 0,-1 1 0,0-1 0,1 1 0,-1 0 0,0 0 0,1 0 0,-1 0 0,0 1 0,4 0 0,36 11 118,-31-8-76,28 7 111,1-1 0,48 4 0,-77-13-21,0 1-1,-1-1 1,1-1-1,0 0 1,0-1-1,20-4 1,-32 5-79,1 0 1,-1 0 0,0 0 0,0 0-1,1 0 1,-1 0 0,0 0-1,0-1 1,1 1 0,-1 0-1,0 0 1,0 0 0,1 0-1,-1-1 1,0 1 0,0 0-1,0 0 1,0 0 0,1-1-1,-1 1 1,0 0 0,0 0 0,0-1-1,0 1 1,0 0 0,1 0-1,-1-1 1,0 1 0,0 0-1,0 0 1,0-1 0,0 1-1,0 0 1,0 0 0,0-1-1,-7-9-14,4 7 22,0 1 0,-1-1 0,1 1 0,-8-4 0,-2 1-61,0 1 0,-1 0 0,0 1 0,0 1 0,0 0 0,0 1 0,0 1 0,-16 0 0,4 3-37,1 0-1,0 1 0,-43 13 1,59-14 73,0 0 0,0 0 0,1 1 0,-1 0-1,1 1 1,0 0 0,1 0 0,-1 0 0,1 1 0,0 0 0,0 1 0,1 0 0,0 0 0,0 0 0,1 0 0,0 1 0,0 0 0,0 0 0,1 1 0,1-1 0,-5 14-1,3-7-5,1 0-1,-4 26 1,8-35 45,-1 0 1,1 0-1,0 0 1,0 0-1,1 0 1,0-1-1,0 1 1,0 0-1,1 0 1,3 7-1,-5-11 2,1-1 0,0 1 0,0-1 0,0 1 0,0-1 0,0 1 0,0-1 0,0 1 0,1-1 0,-1 0 0,0 0 0,1 0 0,-1 0 0,1 0 0,-1 0 0,1 0 0,-1 0 0,1-1 0,0 1 0,0 0 0,-1-1 0,1 0 0,0 1 0,0-1 0,-1 0 0,1 0 0,0 0 0,0 0 0,0 0 0,2-1 0,2 0 30,0-1 0,1 0-1,-1-1 1,0 0-1,-1 0 1,1 0 0,7-5-1,39-34 147,-33 26-139,21-20 13,-1-2-1,37-49 1,-23 18-307,-55 73 103,0 0 0,0 0-1,0 0 1,1 1-1,-1-1 1,1 1 0,0-1-1,0 6 1,1-2 120,1 0 0,0 1 0,0-1 0,1 0 0,0 0 0,0 0 0,1 0 0,0-1 0,0 1 0,1-1 0,5 10 0,-6-13 37,-1-1 0,1 1 0,0-1 0,0 0 0,0 1 0,0-2 0,1 1 1,-1 0-1,1-1 0,0 1 0,0-1 0,0 0 0,0 0 0,0-1 0,0 1 0,0-1 0,0 0 0,1 0 0,-1 0 1,1 0-1,-1-1 0,8 0 0,-5-1-6,0 0-1,0-1 1,-1 1 0,1-1 0,0-1-1,-1 1 1,1-1 0,-1 0 0,0-1 0,10-6-1,3-6 109,31-29-1,-41 37-74,29-33 18,57-77-1,-58 66-130,48-90 0,21-71 148,-67 133-157,-32 64 19,-2 8-29,0 0 0,-1-1 1,0 0-1,-1 0 0,0 0 0,-1-1 0,3-16 0,-5 26 69,0 0 0,0 0 0,0 0 0,0 0 0,0 0 0,0-1 0,0 1 0,0 0 0,0 0 0,0 0 0,0 0 0,0 0 0,0-1 0,0 1 0,0 0 0,0 0 0,0 0 0,0 0 0,0 0 0,0 0 0,0-1 0,0 1 0,-1 0 0,1 0 0,0 0 0,0 0 0,0 0 0,0 0 0,0 0 0,0 0 0,0 0 0,-1-1 0,1 1 0,0 0 0,0 0 0,0 0 0,0 0 0,0 0 0,-1 0 0,1 0 0,-7 3-144,-5 8 12,4-3 88,0 1 0,1 1 0,0-1 0,1 1 1,-6 12-1,-20 53 6,29-68 51,-89 252 71,69-190-193,-15 53 22,33-99 292,0-1 0,2 0 1,-2 37-1,5-58-186,0-1 0,0 1 0,0-1 0,-1 1 0,1 0-1,0-1 1,0 1 0,1-1 0,-1 1 0,0-1 0,0 1 0,0-1 0,0 1 0,0-1 0,0 1-1,1-1 1,-1 1 0,0-1 0,0 1 0,1-1 0,-1 0 0,0 1 0,1-1 0,-1 1-1,1-1 1,-1 0 0,0 1 0,1-1 0,-1 0 0,1 0 0,-1 1 0,1-1 0,-1 0 0,1 0-1,-1 1 1,1-1 0,-1 0 0,1 0 0,-1 0 0,1 0 0,-1 0 0,1 0 0,-1 0-1,1 0 1,-1 0 0,1 0 0,0 0 0,-1-1 0,1 1 0,-1 0 0,1 0 0,-1 0 0,0-1-1,2 1 1,4-3 56,-1 0 0,1-1-1,8-6 1,-8 7-93,14-14 54,0 0 0,32-37 0,-31 31-262,25-21 1,-44 42-12,-3 2 229,1 0 0,0 0 1,0 0-1,0 0 0,0 1 0,0-1 1,0 0-1,0 0 0,0 0 1,0 1-1,0-1 0,0 0 1,0 0-1,0 0 0,0 1 1,0-1-1,0 0 0,0 0 1,0 0-1,0 1 0,0-1 0,0 0 1,0 0-1,0 0 0,1 1 1,-1-1-1,0 0 0,0 0 1,0 0-1,0 0 0,0 1 1,0-1-1,1 0 0,-1 0 1,0 0-1,5 4 29,0 0 1,0-1-1,0 0 1,0 0-1,1 0 1,-1 0 0,1-1-1,0 0 1,0 0-1,0-1 1,0 1-1,7 0 1,14 0 42,38 0 1,-62-2-64,11 0 19,0-1 0,-1-1 0,1 0 0,-1 0 0,0-2 0,1 0 0,15-7 0,-10 3 35,-1-2 0,-1 0 0,1-1 1,19-17-1,2-7 70,-1-2 0,62-78 0,104-162-322,-156 205 262,-42 64-65,0-1 1,5-12-1,-10 19-29,0 0 1,0 0-1,0-1 1,0 1-1,-1 0 0,1-1 1,-1 1-1,1-1 1,-1 1-1,0-1 1,0 1-1,0-1 0,-1-4 1,1 7 24,-1-1 0,1 0 0,0 1-1,-1-1 1,1 1 0,-1-1 0,1 1 0,-1-1 0,1 1 0,-1-1 0,1 1 0,-1-1 0,1 1 0,-1 0 0,0-1-1,1 1 1,-1 0 0,0 0 0,1 0 0,-1-1 0,0 1 0,1 0 0,-1 0 0,0 0 0,1 0 0,-1 0 0,0 0-1,0 0 1,1 0 0,-1 0 0,0 0 0,1 1 0,-1-1 0,0 0 0,0 1 0,-25 10-214,12-2 169,0 0 0,1 1 0,0 0 0,1 1 0,0 0-1,1 1 1,-17 23 0,10-9 53,0 1-1,-26 56 1,26-42 17,1 1-1,3 1 1,-18 82 0,29-111 6,1 0-1,1 0 1,0 0 0,1 0 0,1 0-1,0 0 1,0 0 0,8 26-1,-8-36 15,1 0-1,0 0 0,0 0 1,0 0-1,1 0 0,-1-1 1,1 1-1,0-1 0,0 0 0,0 0 1,0 0-1,5 3 0,-2-2 30,0-1-1,0 0 1,0 0-1,0 0 1,0-1-1,1 0 1,8 2 0,0-2-19,1 0 0,-1-1 0,1 0 0,0-2 0,-1 0 0,18-3 0,-18 2 1,0-1 0,0 0 0,0-1 0,-1-1 0,1 0 0,-1-1 0,0 0 0,-1-1 0,0-1 0,14-10 0,-24 16-42,-1-1-1,1 1 1,-1-1-1,0 1 0,1-1 1,-1 0-1,0 0 1,1-4-1,-2 6-15,0 0 0,-1-1 1,1 1-1,-1 0 0,0-1 0,1 1 1,-1 0-1,0-1 0,0 1 0,1 0 1,-1-1-1,0 1 0,-1 0 0,1-1 0,0 1 1,0 0-1,0-1 0,-1 1 0,1 0 1,-1-1-1,1 1 0,-2-2 0,2 3 1,-1-1 0,0 1 0,1-1-1,-1 1 1,1 0 0,-1-1-1,0 1 1,1 0 0,-1 0 0,0-1-1,1 1 1,-1 0 0,0 0-1,1 0 1,-1 0 0,0 0 0,0 0-1,1 0 1,-1 0 0,0 0-1,1 0 1,-1 0 0,0 0 0,1 1-1,-1-1 1,0 0 0,1 1-1,-1-1 1,1 0 0,-2 1 0,-21 14-231,20-13 204,-13 8-81,10-6 119,-1 0 0,2 0-1,-1 0 1,0 1 0,-5 6-1,10-10 4,0 1-1,0-1 1,-1 1-1,2-1 0,-1 1 1,0 0-1,0-1 1,0 1-1,1 0 0,-1 0 1,1 0-1,-1 0 0,1-1 1,0 1-1,0 0 1,0 0-1,0 0 0,0 0 1,0 0-1,0 0 1,1-1-1,-1 1 0,1 0 1,-1 0-1,2 2 0,1 0 32,-1 1-1,2-1 1,-1 1-1,0-1 1,1 0-1,0 0 0,-1 0 1,8 4-1,2 2 169,21 12-1,-26-18-193,0 0 0,0 0 0,1-1 0,-1 0 0,1 0 0,0-1 0,0 0-1,0-1 1,0 0 0,0 0 0,0-1 0,0 0 0,0 0 0,0-1 0,0-1-1,-1 1 1,1-1 0,0-1 0,0 0 0,10-4 0,-2-1-1593,-12 6 614,0 0 1,0 0-1,0-1 1,0 0-1,7-5 1,1-2-1323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2:02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57 100 2912,'-28'-7'1312,"14"2"-1152,3 2 2688,8-6-864,6 9-1120,11-5 576,5 1-800,29-8 480,9 3-640,19-3-32,-5 3-288,13-3 32,2 7-96,19-2-256,-7 7 64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2:07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2 964 2816,'-1'0'72,"1"-1"1,0 1-1,0-1 0,0 0 0,0 1 1,0-1-1,0 1 0,0-1 1,0 1-1,0-1 0,0 0 1,0 1-1,0-1 0,1 1 0,-1-1 1,0 1-1,0-1 0,1 0 1,-1 1-53,0 0 1,0-1 0,0 1-1,0 0 1,0 0 0,0 0-1,0 0 1,0 0 0,0 0-1,0 0 1,0 0 0,0 0 0,0-1-1,0 1 1,0 0 0,0 0-1,0 0 1,0 0 0,0 0-1,0 0 1,0 0 0,0 0-1,0 0 1,0 0 0,0-1-1,1 1 1,-1 0 0,0 0-1,0 0 1,0 0 0,0 0-1,0 0 1,0 0 0,0 0-1,0 0 1,0 0 0,0 0-1,0 0 1,1 0 0,-1 0 0,0 0-1,0 0 1,0 0 0,0 0-1,0 0 1,0 0 0,0 0-1,0 0 1,0 0 0,1 0-1,-1 0 1,0 0 0,0 0-1,0 0 1,0 0 0,0 0-1,0 0 1,0 0 0,0 0-1,0 0 1,0 0 0,0 0-1,1 1 1,-1-1 0,0 0-1,0 0 1,0 0 0,0 0 0,0 0-1,20 2 1692,-19-2-1658,0 0 1,0 1-1,1-1 0,-1 0 0,0 1 1,0 0-1,0-1 0,0 1 1,0 0-1,1 0 0,-1 0 38,0 0 0,0 0 1,0 0-1,0-1 0,0 1 0,1 0 0,-1-1 0,0 1 0,0-1 1,3 1-1,1 0 76,1 0 0,-1-1 0,1 0 0,-1 0 1,1-1-1,-1 1 0,1-1 0,-1 0 0,0-1 0,1 1 1,-1-1-1,0 0 0,0 0 0,7-4 0,54-31 410,-1-2 0,81-64 0,-131 91-447,16-16 1,-26 23-115,0 1 0,-1-2 1,0 1-1,-1 0 0,1-1 0,5-11 1,-9 16-37,1 0 0,0 0 0,-1-1 0,0 1 0,1 0 0,-1 0 0,1 0 0,-1-1-1,0 1 1,0 0 0,0 0 0,0-1 0,0 1 0,0 0 0,0-1 0,0 1 0,-1 0 0,1 0 0,0 0 0,-1-1 0,1 1 0,-1 0 0,1 0 0,-1 0 0,0 0 0,1 0 0,-1 0 0,0 0 0,0 0 0,0 0 0,1 0 0,-1 0 0,0 0 0,0 1 0,-1-1 0,1 0 0,0 1 0,0-1 0,0 1 0,-2-2 0,-2 1-82,0 0 0,1 0-1,-1 0 1,0 1 0,0-1 0,0 1-1,0 0 1,-9 2 0,-6 2 1,1 1-1,0 0 1,0 2 0,-22 10 0,35-14 110,0 1 0,0 0 0,1 0 0,-1 1 1,1-1-1,0 1 0,0 1 0,1-1 0,-1 1 1,1-1-1,0 1 0,1 0 0,0 1 0,-1-1 1,2 0-1,-1 1 0,1 0 0,0 0 0,1 0 1,-2 13-1,2-11 40,0-1 1,1 1-1,0 0 1,1-1-1,0 1 1,0 0-1,1-1 1,0 1-1,0-1 0,1 0 1,0 0-1,1 0 1,0 0-1,0 0 1,0-1-1,9 10 1,-6-8 36,0-1-1,1-1 1,0 1 0,0-1 0,1-1 0,0 0 0,0 0 0,1-1 0,-1 0 0,1 0 0,0-1-1,0 0 1,1-1 0,-1 0 0,1-1 0,12 1 0,-10-2 1,0 0 0,-1-1 0,1 0 0,0-2 0,0 1 0,-1-1 0,15-5 0,-7 1-2,-1-2 1,0 0-1,0-1 0,18-12 1,56-40 27,48-27 87,-59 44-70,-28 17 54,63-45 0,-94 56-146,-2-1 0,0-2-1,-1 0 1,-1-1 0,-1 0 0,30-45 0,-29 32-25,-1 0 0,-3-2-1,0 1 1,12-48 0,-17 50-87,-2-1-1,0 0 0,-3 0 1,3-46-1,-8 72-18,0 1 0,-1 0 0,1 0 0,-1 0 0,-1 0-1,1 0 1,-1 0 0,0 0 0,0 0 0,-5-7 0,7 11 51,-1 1 1,0 0 0,-1 0-1,1 0 1,0 0 0,0 0-1,0 0 1,-1 1-1,1-1 1,0 0 0,-1 1-1,1-1 1,0 0-1,-1 1 1,1 0 0,-1-1-1,1 1 1,-1 0-1,1 0 1,-1 0 0,1 0-1,-3 0 1,1 0-25,0 1 1,0-1 0,0 1-1,0-1 1,0 1-1,0 0 1,0 0-1,1 1 1,-4 1 0,1 0 17,1 0 0,0 1 1,0 0-1,1 0 1,-1 0-1,1 0 1,0 0-1,-4 8 1,2-4-5,-12 19 6,1 2 0,2 0-1,1 0 1,-13 42 0,12-20 17,-15 98 0,27-127 93,1 0 1,2 0 0,0-1-1,1 1 1,1 0 0,1-1-1,0 1 1,2-1 0,1 0-1,1-1 1,0 0 0,1 0-1,2-1 1,0 0 0,16 21-1,-23-35 24,-1 0-1,2-1 0,-1 1 0,0-1 1,1 0-1,0 0 0,0-1 0,9 6 1,-11-8-61,1 1 0,-1-1-1,0 0 1,1 0 0,-1 0 0,1 0 0,-1-1 0,1 1 0,-1-1 0,1 0 0,0 0 0,-1 0 0,1-1 0,-1 1 0,1-1 0,4-1 0,-1-1 59,-1 0 0,1-1 0,0 1 0,-1-1 0,11-9 0,27-27 223,-34 28-221,0 0 0,10-17 0,-8 12-26,-8 11-20,0 0-1,0 0 1,0-1-1,2-8 1,-5 12-71,0 1 0,0-1 0,-1 1 0,1-1 0,-1 1 0,1-1 0,-1 0 0,0 1 0,0-1 0,-1 0 0,1 1 0,0-1 0,-1 1 0,1-1 0,-2-2 1,1 4-9,1 0 1,-1 0 0,0 1 0,0-1 0,1 0 0,-1 0 0,0 1-1,0-1 1,0 0 0,0 1 0,0-1 0,0 1 0,0-1 0,0 1-1,0 0 1,0-1 0,0 1 0,0 0 0,0 0 0,0 0 0,0 0-1,0 0 1,0 0 0,0 0 0,0 0 0,0 0 0,0 0 0,0 1-1,0-1 1,-2 1 0,-2 0-34,1 0 0,-1 1 0,0 0 0,1 0 0,-6 3 0,3-1 61,0 1 0,1 0 0,0 1 0,0-1 0,1 1 0,-1 0 0,1 0 0,0 1 0,1 0 0,-1-1 0,2 1 0,-1 1 0,1-1 0,0 1 0,0-1 0,1 1 0,0 0 0,0 0 0,1 0 0,0 0 0,0 11 0,1-9 84,1 1 0,0-1 0,0 0 0,5 18 0,-5-25-21,0 1 0,0 0 0,1-1 0,0 1 0,-1-1-1,1 0 1,0 1 0,1-1 0,-1 0 0,0 0 0,1-1 0,0 1 0,0 0-1,0-1 1,5 4 0,-6-5-19,0 0 0,0 0 1,0 0-1,1-1 0,-1 1 0,0-1 0,1 1 0,-1-1 0,0 0 0,1 0 0,-1 0 1,0 0-1,1 0 0,-1 0 0,5-2 0,2 0 64,-1-1 1,17-8-1,-21 8-72,115-55 358,134-61-410,-211 100-11,-28 11 12,0 2 0,1 0 1,-1 0-1,20-4 0,-34 10 18,0 0 1,0 0-1,0 0 0,1 0 0,-1 0 0,0 0 1,0 0-1,0 0 0,1 0 0,-1 0 0,0 0 1,0 0-1,0 0 0,0 0 0,1 1 0,-1-1 1,0 0-1,0 0 0,0 0 0,0 0 0,0 0 1,1 0-1,-1 0 0,0 0 0,0 1 0,0-1 0,0 0 1,0 0-1,0 0 0,0 0 0,1 0 0,-1 1 1,0-1-1,0 0 0,0 0 0,0 0 0,0 0 1,0 1-1,0-1 0,0 0 0,0 0 0,0 0 1,0 1-1,0-1 0,0 0 0,0 0 0,0 0 1,0 0-1,0 1 0,0-1 0,-6 16 60,-12 17 119,-7 16-127,4-7 546,26-47-420,2-1 0,-1 1 0,11-7 0,3-3-172,3-2-69,0 1 0,1 1 0,42-20 0,-58 32-21,-5 1 45,0 1 1,0 0-1,0 0 0,0 0 1,0 0-1,0 0 1,3 0-1,-5 1 37,0 0 0,-1 0 0,1 0 1,-1 1-1,1-1 0,-1 0 0,1 0 0,-1 0 1,0 0-1,1 0 0,-1 1 0,1-1 0,-1 0 0,1 1 1,-1-1-1,1 0 0,-1 1 0,0-1 0,1 1 1,0 0 1,-1 0 0,1 0 1,-1 0-1,1 0 1,-1 0-1,0 0 0,0 0 1,1 0-1,-1 1 1,0-1-1,0 0 0,0 2 1,-1 8-19,-1 0 0,0 0 1,0 0-1,-1 0 0,-8 18 0,0 4 144,8-18 205,3-15-320,0 0 0,0 0 0,0 0 0,0 0 0,0 0 0,0 0 0,0 0 0,0 0 1,0 1-1,0-1 0,0 0 0,0 0 0,0 0 0,0 0 0,0 0 0,0 0 0,0 0 1,0 0-1,0 0 0,0 0 0,0 0 0,0 0 0,0 1 0,0-1 0,0 0 0,0 0 1,0 0-1,0 0 0,0 0 0,0 0 0,0 0 0,0 0 0,0 0 0,1 0 0,-1 0 1,0 0-1,0 0 0,0 0 0,0 0 0,0 0 0,0 0 0,0 0 0,0 0 0,0 0 1,0 0-1,0 0 0,0 0 0,1 0 0,-1 0 0,0 0 0,0 0 0,0 0 1,0 0-1,0 0 0,0 0 0,0 0 0,0 0 0,0 0 0,0 0 0,0 0 0,1 0 1,14-17 616,-2 1-575,10-5-9,0 1-1,28-18 1,-39 30-113,1 1-1,0 0 1,0 0-1,0 2 1,1-1-1,22-4 0,-35 10 57,0-1 0,1 1 0,-1 0 0,0 0 0,0 0 0,1 0 0,-1 0 0,0 0 0,0 0 0,1 0 0,-1 0 0,0 1 0,0-1 0,0 0 0,1 1 0,-1-1 0,0 1 0,0-1 0,0 1 0,0 0 0,0-1 0,0 1 0,0 0 0,0 0 0,0 0 0,-1 0 0,1 0 0,0 0 0,0 0 0,-1 0 0,1 0 0,0 0 0,-1 0 0,0 0 0,1 0 0,-1 1-1,1-1 1,-1 1 0,2 7 10,-1 0-1,-1 0 0,1 0 0,-2 13 0,1 3-145,0-23 171,0-1 0,1 1 0,-1 0 0,1 0 0,-1 0 0,1-1 0,-1 1 0,1 0 0,0 0 0,0-1 0,0 1 0,0-1 0,0 1 0,0-1 0,1 1 0,-1-1 0,3 2 0,-2-1 19,1-1 0,-1 1 0,1-1 0,0 0 0,0 0 0,-1 0-1,1 0 1,0-1 0,0 1 0,4 0 0,5-1 64,0 0-1,0-1 1,0 0 0,15-4 0,-25 4-100,34-6 60,-1-2-1,47-18 0,-67 21-55,0-1 0,0 0 0,0-2-1,-1 0 1,0 0 0,0-1-1,14-15 1,-15 12 5,0 0-1,-1 0 1,-1-1-1,16-26 1,-22 32-1,-4 7-42,-1 0-1,1 0 1,0 0 0,0 0 0,-1 0-1,1 0 1,-1-1 0,1 1 0,-1 0-1,1 0 1,-1-1 0,0-1-1,-8 7-413,0 4 404,0 0 0,0 1-1,0 0 1,1 1 0,1 0-1,0 0 1,0 0 0,-5 13-1,9-17 57,-1 1 0,2-1-1,-1 1 1,1-1-1,0 1 1,-1 13 0,2-16 1,0-1 0,1 1 0,-1 0 0,1-1 1,0 1-1,0 0 0,0-1 0,1 1 0,-1-1 0,1 1 1,0-1-1,0 0 0,2 4 0,-3-6 12,1 1-1,-1-1 1,0 0 0,1 0-1,-1 1 1,1-1 0,-1 0-1,1 0 1,0-1 0,0 1-1,-1 0 1,1 0-1,0-1 1,0 1 0,0-1-1,-1 1 1,1-1 0,0 0-1,0 0 1,0 0 0,3 0-1,2-1 22,0-1 0,1 1 0,-1-1 0,8-4 0,-8 4 14,71-26 173,122-36 35,-162 55-306,4-2-164,57-6 0,-97 17 172,1 0 0,-1 0 0,1 0 0,-1 0 0,1 0 0,-1 0 0,1 1 0,-1-1 0,0 1 0,1 0 0,2 1 0,-5-2 28,1 0 0,0 1 0,-1 0 0,1-1 0,0 1 0,-1-1 0,1 1 0,-1 0 0,1-1 0,-1 1 0,1 0 0,-1-1 0,0 1 0,1 0 0,-1 0 0,0 0 1,0-1-1,1 1 0,-1 0 0,0 0 0,0 0 0,0-1 0,0 1 0,0 0 0,0 0 0,0 0 0,0 0 0,-1-1 0,1 1 0,0 0 0,0 0 0,-1 0 0,0 1 0,-5 12 25,0 1 0,-12 17 0,17-30-23,-1 1 37,0 1 0,1 0 0,0 0-1,-1 0 1,1 0 0,1 0 0,-1 0-1,0 5 1,1-8-23,0-1 0,0 0 0,0 0 1,0 1-1,0-1 0,0 0 0,0 1 0,0-1 0,0 0 0,0 1 0,0-1 0,0 0 1,1 1-1,-1-1 0,0 0 0,0 0 0,0 1 0,0-1 0,0 0 0,1 0 1,-1 1-1,0-1 0,0 0 0,1 0 0,-1 1 0,0-1 0,0 0 0,1 0 0,-1 0 1,1 1-1,9-4 379,12-12 50,-20 13-437,91-69-161,-69 56-115,-23 14 246,0 0 0,1 1 0,-1-1 0,0 0-1,0 1 1,1 0 0,-1-1 0,0 1 0,1 0 0,-1-1 0,0 1 0,1 0 0,-1 0 0,0 0 0,2 0-1,-2 1 17,-1 0 0,1-1-1,-1 1 1,0 0-1,0 0 1,1-1-1,-1 1 1,0 0-1,0 0 1,0-1-1,0 1 1,0 0-1,0 0 1,0-1 0,0 1-1,-1 1 1,1 2-25,-3 27-153,2-26 202,0 1 0,0 0 0,1 0 0,0 0 0,0 0 0,0-1 0,3 11 0,-2-11-15,1 0 0,-1 0 0,1-1 0,1 1 0,-1-1 0,5 7 0,-6-9 12,1 0 1,-1 0-1,1-1 1,0 1-1,-1-1 1,1 1-1,0-1 1,0 0 0,0 0-1,0 0 1,0 0-1,0 0 1,0 0-1,0 0 1,1-1-1,-1 1 1,4 0-1,1-1 34,0 0-1,0-1 0,-1 0 0,1 0 0,0 0 0,-1-1 0,11-3 0,45-22 146,-33 13-134,112-53 188,-112 51-213,0-1 1,41-33 0,-53 35-36,0-1 0,-2-1-1,0-1 1,-1 0 0,0 0 0,19-39 0,50-130 24,-45 92-24,-26 69 39,39-88-255,-45 103 168,6-13-115,-11 23 139,-1 0 0,1 0 1,-1 0-1,0 0 0,1 0 0,-1 0 1,0 0-1,0 0 0,0 0 0,0 0 1,0 0-1,0 0 0,0 0 0,0 0 1,0 0-1,-1 0 0,1 0 1,-1-1-1,1 2 9,0 0 1,-1 0 0,1 0-1,0 0 1,0 0-1,-1 0 1,1 1-1,0-1 1,-1 0 0,1 0-1,0 0 1,0 0-1,-1 0 1,1 1 0,0-1-1,0 0 1,0 0-1,-1 1 1,1-1 0,0 0-1,0 0 1,0 1-1,0-1 1,-1 0 0,1 1-1,-8 15-56,0 1 0,1 0-1,0 0 1,-5 23 0,-11 74 210,23-114-137,-8 43 100,-24 160-43,29-168 50,1 1 1,2 0-1,7 60 0,-6-90-26,0 1-1,0-1 1,1 1-1,0-1 0,4 8 1,-6-13-53,1 0 0,-1 0 0,1 0 0,0 0 0,-1 0 0,1 1 0,0-1 0,0-1 0,-1 1 0,1 0 0,0 0 0,0 0 0,0 0 1,0-1-1,0 1 0,1 0 0,-1-1 0,0 1 0,0-1 0,0 1 0,1-1 0,-1 1 0,0-1 0,0 0 0,1 0 0,-1 0 0,0 0 0,0 0 0,1 0 0,-1 0 0,0 0 0,2-1 0,10-3 67,1-2 0,-1 0 0,15-9 0,17-8 80,157-62-170,-182 76-42,-8 3-26,-1 1 0,2 1 0,-1 0 0,24-4 0,-35 7 52,0 1 0,0 0 0,0 0 0,0 0-1,0 0 1,0 0 0,0 0 0,0 0 0,0 0 0,0 0-1,0 0 1,0 1 0,0-1 0,0 0 0,0 1-1,0-1 1,0 0 0,0 1 0,-1 0 0,1-1-1,0 1 1,0-1 0,0 1 0,-1 0 0,1 0 0,0-1-1,-1 1 1,1 0 0,0 0 0,-1 0 0,1 0-1,-1 0 1,1 0 0,-1 0 0,0 0 0,0 0 0,1 0-1,-1 1 1,0 2-15,0 1 0,0-1 0,0 0 0,-1 1-1,1-1 1,-1 0 0,-3 9 0,-28 79 170,-48 95 0,38-111 91,41-75-231,0 1 16,0 0-1,0 0 1,0 0 0,0 0 0,0-1 0,0 1-1,-1 0 1,1-1 0,-1 1 0,1-1 0,-1 1-1,1-1 1,-1 0 0,0 0 0,0 0 0,0 0-1,0 0 1,0 0 0,-2 0 0,3 0-4,-1-1 0,1 0 0,0-1 0,0 1 0,-1 0 0,1 0 0,0 0 0,-1-1 0,1 1 0,0-1 0,0 1 0,0-1 0,0 1 0,-1-1 0,1 0 0,0 0 0,0 1 0,0-1 0,0 0 0,1 0 0,-1 0 0,0 0 0,0 0 0,0 0 0,1 0 0,-1 0 0,1-1 0,-1 1 0,1 0 0,-1-1 0,-2-5 17,1 1 1,-1-1-1,-1-13 0,1 1-64,1 0 0,0 1 0,2-1 0,1 0-1,4-30 1,-5 46 28,1 0-1,0 0 1,0 0 0,0 0-1,0 1 1,0-1-1,1 1 1,-1-1-1,1 1 1,0-1 0,-1 1-1,1 0 1,0 0-1,0-1 1,1 2-1,-1-1 1,0 0 0,1 0-1,-1 1 1,1-1-1,-1 1 1,1 0-1,0 0 1,0 0 0,0 0-1,-1 0 1,5 0-1,5-1-17,0 1 0,1 0-1,-1 0 1,1 2 0,13 1-1,6 2 53,0 3 0,42 12 1,22 6 170,-81-22-213,1-1 0,-1 0 0,1-1-1,20-2 1,-31 1-413,-1-1 0,0 0 0,0 0 0,0 0 0,0 0 0,0 0 0,0-1 0,6-3 0,-9 4 204,0 1 0,0-1-1,0 0 1,-1 1 0,1-1-1,0 0 1,-1 1 0,1-1-1,0 0 1,-1 0 0,1 0-1,-1 1 1,1-1 0,-1 0-1,0 0 1,1 0 0,-1 0-1,0 0 1,0 0 0,1 0-1,-1 0 1,0 0 0,0 0-1,0 0 1,0 0 0,0 0-1,-1 0 1,1 0 0,0 0-1,0 0 1,-1 0 0,1 1-1,0-1 1,-1 0 0,1 0-1,-1 0 1,1 0 0,-1 0-1,1 1 1,-1-1 0,0 0-1,0 0 1,-9-9-1929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2:07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 6304,'-53'0'2848,"59"9"-2464,8-9 1568,8 3-1152,36 2 864,3-1-960,28-4-96,-3 3-384,22-6-64,-8-1-96,5-4-192,-11 8 64,-13 0-2304,-15 3 1312,-24-3-4704,-9 0 3200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2:20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112 329 2304,'0'0'4138,"3"-8"-2522,9-45 926,-10 38-2277,0 1 1,2-1-1,0 1 0,0 0 0,12-23 1,-4 15-130,-8 14-103,0 1 1,0-1 0,1 1-1,0 0 1,0 0 0,0 0-1,13-10 1,-4 6-144,1 0 0,22-11-1,-28 18 59,-1 0 1,1 1-1,0 0 0,0 0 0,0 1 0,14-2 1,-20 4 50,3-1-22,1 0 0,0 1 0,0 0 0,-1 0 0,9 2 0,-13-2 20,-1 1-1,1-1 1,-1 0 0,1 1-1,-1 0 1,1-1 0,-1 1 0,1 0-1,-1 0 1,0 0 0,1 0-1,-1 0 1,0 0 0,0 0-1,0 0 1,0 0 0,0 1-1,0-1 1,0 0 0,0 1-1,0-1 1,-1 1 0,1-1 0,0 1-1,-1-1 1,0 1 0,1-1-1,-1 3 1,0 2 32,0 0 0,0 0-1,-1 0 1,0 0 0,0 0 0,0 0 0,-3 7-1,2-5 3,-33 92 273,17-55-224,-28 69 107,38-95-166,-18 35 203,-49 76 0,54-103-122,0-1-1,-1-2 0,-2 0 1,-25 21-1,37-35 6,-8 6-101,14-11 68,0 0 1,0 0-1,-8 9 1,-1-3 328,6-4 52,8-10 235,1 3-680,0 0 1,0-1 0,0 1 0,1 0 0,-1-1 0,0 1-1,0 0 1,1 0 0,-1-1 0,0 1 0,0 0 0,1 0-1,-1 0 1,0-1 0,1 1 0,-1 0 0,1 0 0,-1 0-1,0 0 1,1 0 0,-1 0 0,0-1 0,1 1 0,81-24 587,-56 14-391,45-8 1,-55 15-162,0 0-1,-1 2 1,1 0 0,0 1-1,0 0 1,25 5 0,-11-1 130,-22 3 136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2:21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 7040,'-5'3'3200,"0"6"-2752,-1-6 864,6 6-800,-3 3-128,-2 6-256,-4-6 32,9 0-96,-5-3-96,10 3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2:25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208 416 2240,'5'1'3918,"-5"-1"-3838,1 10 856,-7 13-532,1-14-200,0 0-1,-1 0 0,0-1 0,-1 1 0,0-2 0,0 1 0,-1-1 1,0 0-1,0 0 0,-18 10 0,23-15-165,0-1 1,0 1-1,0-1 0,-1 0 1,1 0-1,0 0 0,0-1 1,0 1-1,-1-1 0,1 0 0,0 0 1,-1 0-1,1 0 0,0 0 1,-1-1-1,1 0 0,0 1 1,0-1-1,0 0 0,0-1 1,-1 1-1,2 0 0,-1-1 1,0 0-1,0 0 0,0 0 0,1 0 1,-1 0-1,1 0 0,0 0 1,-1-1-1,1 0 0,0 1 1,1-1-1,-1 0 0,0 0 1,1 0-1,-1 0 0,1 0 0,0 0 1,0 0-1,1 0 0,-1-1 1,0 1-1,1 0 0,0-1 1,0 1-1,0-5 0,2-3-139,0 1 0,1 0 0,0 1 0,1-1 1,0 0-1,0 1 0,1 0 0,8-13 0,-8 16 50,-1 0 1,1 0-1,1 0 1,-1 1-1,1 0 1,0 0-1,0 0 1,0 1-1,0 0 1,1 0-1,13-5 1,-16 8 35,1 0 0,-1 0 1,1 0-1,-1 1 0,1 0 1,-1 0-1,1 0 0,-1 0 1,1 1-1,-1 0 1,1 0-1,-1 0 0,0 0 1,1 1-1,-1-1 0,0 1 1,0 0-1,0 1 0,0-1 1,-1 1-1,1-1 0,4 5 1,-3-2 52,1 0 0,-1 1 0,0-1 0,-1 1 1,1 0-1,-1 0 0,0 0 0,-1 1 0,1-1 0,-1 1 1,-1 0-1,1 0 0,1 10 0,-3-10 18,0 1 1,-1 0-1,0 0 1,0 0-1,-1 0 1,0 0-1,-1-1 1,-2 10-1,-4 6 100,-13 29 0,-4 9 43,7-9 195,2-2 278,-45 94 0,60-141-541,-1 1 0,0-1 1,0 1-1,0-1 0,-1 0 0,1 0 0,-1 0 0,0 0 0,1-1 0,-1 1 0,-4 2 1,7-5-119,0 0 0,0 0 0,-1 0 0,1 0 0,0 0 0,0 0 0,0 0 0,-1 0 0,1 0 0,0 0 0,0 0 0,-1 0 0,1 0 0,0 0 0,0 0 0,0-1 0,-1 1 0,1 0 1,0 0-1,0 0 0,0 0 0,-1 0 0,1 0 0,0-1 0,0 1 0,0 0 0,0 0 0,-1 0 0,1 0 0,0-1 0,0 1 0,0 0 0,0 0 0,0 0 0,0-1 0,0 1 0,0 0 1,0 0-1,0-1 0,-2-10 99,2 10-58,-1-8-18,1 0 1,1 0 0,-1-1 0,1 1 0,5-16-1,15-42 26,-13 50-88,0 0 1,0 1-1,2 0 0,0 0 0,1 1 0,0 1 1,1 0-1,27-25 0,10-2-137,65-42 1,-88 65 159,191-133-519,-213 148 537,3-3-173,0 1 0,1 0-1,-1 1 1,17-7 0,-23 10 136,1 1 0,-1-1 1,0 1-1,1 0 0,-1-1 0,1 1 0,-1 0 0,1 0 1,-1 0-1,1 0 0,-1 0 0,1 0 0,-1 0 0,1 0 1,-1 1-1,0-1 0,1 1 0,-1-1 0,1 1 0,-1-1 1,0 1-1,0 0 0,1 0 0,-1 0 0,0 0 0,0 0 0,0 0 1,0 0-1,0 0 0,0 0 0,0 0 0,0 0 0,0 1 1,-1-1-1,1 0 0,0 1 0,0 1 0,1 4 41,0 0-1,0 0 1,-1 0-1,0 1 1,0-1-1,-1 1 1,0-1-1,0 0 1,-1 1-1,0-1 1,0 1-1,-1-1 1,1 0-1,-6 11 1,-4 10 177,-1-1 0,-19 32 0,25-50-134,0 2-3,-98 160 762,91-154-282,8-16-160,5-9 37,1 1-348,1 1 1,-1 0 0,1 0 0,1 1 0,-1-1 0,1 0 0,7-10-1,28-36 38,-30 42-69,43-51-133,39-54-229,43-66 26,-122 168 151,0 1 0,0 0 0,26-19 0,-37 30 138,1 1 1,-1-1-1,1 1 1,0-1-1,-1 1 1,1-1-1,0 1 1,-1 0-1,1-1 1,0 1-1,-1 0 1,1-1-1,0 1 0,0 0 1,0 0-1,-1 0 1,1 0-1,0 0 1,0 0-1,0 0 1,-1 0-1,1 0 1,0 0-1,0 0 1,-1 0-1,1 1 1,1-1-1,-1 1-4,0 0 0,0 0 0,0 0 0,-1 0 0,1 0 0,0 0 0,-1 0 0,1 1 1,-1-1-1,1 0 0,-1 0 0,0 0 0,1 1 0,-1-1 0,0 2 0,1 5-31,-1 1 0,1-1 0,-2 1 0,-1 9 0,-5 17 55,-2 1 0,-2-2 0,-24 55 1,-7 20 12,35-86-2,-7 18 14,-9 50 0,17-59-8,-23 149 399,24-151-52,10-31 223,43-73 106,22-29-756,-34 62 137,1 2-1,61-48 1,-42 38-217,-46 39-76,-10 9-138,-6 7 130,0 4 169,1-1 0,-1 1 0,1 0 0,1 0 1,-5 15-1,7-19 31,-9 25 39,2 1 0,2 0 1,0 0-1,-1 33 1,7-54-19,1 0 0,2 19 0,-2-27 23,1 1 0,-1-1 1,1 0-1,0 0 1,0 0-1,0 0 0,0 0 1,1 0-1,-1 0 0,1 0 1,0 0-1,3 4 0,-4-6-13,-1-1 0,1 1 0,0-1 0,-1 1 0,1 0 0,0-1-1,0 0 1,0 1 0,0-1 0,-1 1 0,1-1 0,0 0 0,0 0-1,0 0 1,0 1 0,0-1 0,0 0 0,0 0 0,0 0 0,0 0-1,0 0 1,-1-1 0,1 1 0,0 0 0,2-1 0,-1 0 21,1-1 1,0 1-1,0-1 1,-1 0-1,5-4 1,0 1 30,11-11 34,-1 0 0,0 0-1,-1-2 1,-2 0-1,19-28 1,11-13-26,53-75-351,-94 129 294,7-9-531,-7 15 182,-2 8 137,0 64 177,13 88-1,-13-155 53,0-1 0,0 1 0,1 0 0,-1-1 0,1 1-1,1-1 1,-1 0 0,1 0 0,0 0 0,7 9 0,-10-13-20,1-1-1,-1 1 1,0 0-1,1-1 0,-1 1 1,1-1-1,-1 1 1,1-1-1,-1 1 1,1-1-1,-1 0 1,1 1-1,0-1 1,-1 1-1,1-1 1,0 0-1,-1 0 0,1 1 1,0-1-1,-1 0 1,1 0-1,0 0 1,-1 0-1,1 0 1,0 0-1,0 0 1,-1 0-1,1 0 1,0 0-1,-1 0 0,1-1 1,0 1-1,-1 0 1,1 0-1,0-1 1,-1 1-1,1 0 1,0-1-1,-1 1 1,1-1-1,-1 1 0,1-1 1,0 0-1,2-2 21,0-1 0,1 0 0,-2 0-1,1 0 1,2-5 0,34-76 241,-30 63-227,1-1-1,1 2 0,24-37 0,16-11 17,-49 65-114,0 1 1,1 0-1,-1 0 1,1 0 0,-1 1-1,1-1 1,0 1-1,0-1 1,0 1-1,5-2 1,-7 3 34,-1 1 0,0 0-1,1 0 1,-1 0 0,0 0 0,1 0 0,-1 0 0,1 0 0,-1 0-1,0 0 1,1 0 0,-1 0 0,0 0 0,1 0 0,-1 0 0,1 0-1,-1 0 1,0 1 0,1-1 0,-1 0 0,0 0 0,1 0 0,-1 1-1,0-1 1,1 0 0,-1 0 0,0 1 0,0-1 0,1 0 0,-1 1 0,0-1-1,0 0 1,0 0 0,1 1 0,-1-1 0,0 1 0,0-1 0,0 0-1,0 1 1,0-1 0,0 0 0,1 1 0,-1-1 0,0 1 0,0-1-1,-1 1 1,3 22-89,-2-22 114,-3 57-31,-3 1 0,-20 83 0,13-75 127,2-19 223,10-44-265,0 0 1,-1 0 0,0 0 0,0 0 0,0 0 0,0-1-1,-1 1 1,-4 5 0,7-9-56,0 0-1,-1 1 1,1-1-1,0 0 1,0 0-1,-1 1 1,1-1-1,0 0 1,-1 0-1,1 0 1,0 0-1,-1 0 1,1 1-1,0-1 1,-1 0-1,1 0 1,0 0-1,-1 0 1,1 0 0,-1 0-1,1 0 1,0 0-1,-1 0 1,1 0-1,0 0 1,-1-1-1,1 1 1,0 0-1,-1 0 1,1 0-1,0 0 1,-1 0-1,1-1 1,0 1-1,-1 0 1,1 0-1,0-1 1,0 1-1,-1 0 1,1 0-1,0-1 1,0 1 0,0 0-1,-1-1 1,1 1-1,0-1 1,-7-15 96,7 16-104,-8-29 69,1-1 0,-5-51 0,8 44-344,3 33 147,1 4 102,-1-1-1,1 1 1,0-1 0,0 1 0,0-1-1,0 1 1,0-1 0,0 0-1,0 1 1,0-1 0,0 1 0,0-1-1,0 1 1,0-1 0,0 1 0,0-1-1,0 1 1,0-1 0,1 1 0,-1-1-1,1 0 1,-1 1 13,1 0-1,-1-1 1,0 1 0,1 0-1,-1 0 1,1 0 0,-1 0-1,0 0 1,1 0 0,-1 0-1,1 0 1,-1 1-1,0-1 1,1 0 0,-1 0-1,1 0 1,-1 0 0,0 1-1,1-1 1,-1 0 0,0 0-1,1 1 1,-1-1-1,0 0 1,1 0 0,-1 1-1,10 9-96,-5-4 120,0-1 0,0 1 0,0-1 0,1 0 0,0 0 0,0-1-1,0 0 1,1 0 0,-1 0 0,1-1 0,0 0 0,0 0-1,0-1 1,0 0 0,0 0 0,1-1 0,-1 0 0,1 0 0,-1 0-1,1-1 1,11-1 0,-3-1 40,-1 0 1,0-1-1,0 0 0,0-2 1,0 1-1,-1-2 0,1 0 1,-2-1-1,24-14 0,-9 0-5,-1-1-1,-1-2 1,29-34-1,-31 32-8,-8 9 24,-2-1 0,0 0 0,-1-1 0,-1-1 0,17-35 0,31-109 26,-13-30-231,-38 146 96,-8 46 46,3-16-140,-1 1 1,2-36 0,-7 43-44,2 10 180,0 0 0,-1 0 0,1 0 0,0-1 0,0 1 0,0 0 0,0 0 0,0 0 0,0 0 0,0 0 1,0 0-1,0-1 0,0 1 0,0 0 0,-1 0 0,1 0 0,0 0 0,0 0 0,0 0 0,0 0 1,0-1-1,0 1 0,-1 0 0,1 0 0,0 0 0,0 0 0,0 0 0,0 0 0,-1 0 0,1 0 0,0 0 1,0 0-1,0 0 0,0 0 0,-1 0 0,1 0 0,0 0 0,0 0 0,0 0 0,0 0 0,0 0 1,-1 0-1,1 0 0,0 1 0,0-1 0,0 0 0,0 0 0,0 0 0,-1 0 0,1 0 0,0 0 1,0 0-1,0 0 0,0 1 0,0-1 0,0 0 0,0 0 0,-1 0 0,0 4-53,-1-1 0,0 0 0,1 1 0,-1-1 0,1 1 0,-1 5 0,-1 3 16,-11 42 2,-11 103 0,8 59 141,16-146 239,3-1 0,4 1 0,25 127 0,-30-194-340,0 0 0,0 0-1,0 0 1,0 0-1,0 0 1,3 4-1,2 3-1947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2:25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20 122 5312,'-15'-17'1701,"15"17"-1659,0-1 0,-1 1 0,1 0 0,0 0-1,-1 0 1,1-1 0,0 1 0,0 0 0,0 0 0,-1-1 0,1 1-1,0 0 1,0-1 0,0 1 0,0 0 0,-1-1 0,1 1 0,0 0 0,0-1-1,0 1 1,0 0 0,0-1 0,0 1 0,0 0 0,0-1 0,0 1-1,0 0 1,0-1 0,0 1 0,0 0 0,0-1 0,0 1 0,1 0 0,-1-1-1,0 1 1,0 0 0,0-1 0,0 1 0,1 0 0,-1 0 0,0-1-1,14-3 1240,-12 4-1131,158-18 3850,76-18-2151,-116 14-1751,-44 14 32,-38 5-319,-18 3-259,-10 4-831,-10-4 1201,0 0 0,0 1 0,1-1 0,-1 0 1,0 0-1,0 1 0,0-1 0,0 0 0,0 0 0,0 1 0,0-1 1,0 0-1,0 1 0,0-1 0,0 0 0,0 0 0,0 1 1,0-1-1,0 0 0,0 1 0,0-1 0,0 0 0,0 0 0,0 1 1,0-1-1,0 0 0,0 1 0,-1-1 0,1 0 0,0 0 0,0 1 1,-16 15-3203,-1 5 1088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2:32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427 106 1472,'4'-1'428,"1"0"-1,-1 1 1,1-1-1,-1 1 1,1 0-1,-1 1 1,5 0 0,8 0 1612,-13-8 632,-17 10-1941,0-2-759,1-1 0,-1 1 1,1 1-1,0 0 1,0 1-1,0 0 0,0 1 1,0 1-1,1-1 0,-12 8 1,10-5 47,1 0 0,-1 0 0,2 1 0,-1 1 0,1 0 0,0 1 0,1 0 0,0 0 0,1 1 0,0 0 0,-9 16 0,15-22 7,1 0 1,0 1 0,0-1 0,0 0-1,1 1 1,0-1 0,0 1 0,0-1-1,0 1 1,1 0 0,0-1 0,1 1-1,-1 0 1,1-1 0,2 11 0,-2-12 17,0 0-1,1 0 1,-1 0 0,1 0 0,0 0 0,0 0 0,1 0 0,-1-1 0,1 1 0,-1-1-1,1 0 1,0 0 0,0 0 0,0 0 0,1 0 0,-1-1 0,1 1 0,0-1 0,0 0-1,6 3 1,-8-5 6,1 1-1,-1-1 1,1 1 0,-1-1-1,1 0 1,0 0-1,-1 0 1,1 0 0,-1 0-1,1-1 1,-1 1-1,1-1 1,-1 0 0,1 0-1,-1 0 1,4-2-1,2-1 84,0-1 0,-1-1 0,9-6-1,-16 12-130,10-10 127,0 0 0,-1 0 0,11-15 1,-5 6-18,-6 8-64,-1-1 0,0 0-1,8-16 1,-13 22 7,0-1 1,0 0 0,-1 0-1,0 0 1,0 0-1,-1 0 1,0 0 0,0-9-1,-1 14-53,0 0 0,0-1 0,-1 1 0,1 0-1,0 0 1,-1 0 0,0 0 0,1 0 0,-1 0-1,0 0 1,0 0 0,0 1 0,0-1 0,-1 0 0,1 1-1,-2-3 1,-1-2-464,2 10 122,2-4 336,0 0 1,0 0-1,0 0 0,0 1 0,-1-1 0,1 0 0,0 0 0,0 0 1,0 0-1,0 0 0,0 0 0,0 1 0,-1-1 0,1 0 1,0 0-1,0 0 0,0 0 0,0 0 0,-1 0 0,1 0 1,0 0-1,0 0 0,0 0 0,0 0 0,-1 0 0,1 0 0,0 0 1,0 0-1,0 0 0,-1 0 0,1 0 0,0 0 0,0 0 1,0 0-1,0 0 0,-1 0 0,1 0 0,0 0 0,0 0 0,0 0 1,0-1-1,-1 1 0,1 0 0,0 0 0,0 0 0,0 0 1,-1 1-25,5 31 363,1 1-186,-2 6-1,-2-5-201,-1 4 53,0 0 0,-3 0 0,-9 53 0,1-47 108,-18 47 0,21-72-67,0 0-1,-1-1 1,-1 0 0,-22 30 0,22-37 6,0 0 0,-1-1 0,-18 14 0,14-13 10,1-1 58,0-1 1,-1 0-1,-1-1 0,1-1 1,-1-1-1,0 0 0,-1-1 0,1 0 1,-25 2-1,38-6-70,-1-1 1,1 0-1,-1 0 1,0 0-1,1 0 0,-1 0 1,1-1-1,-4 0 1,5 0-37,1 1 1,-1-1 0,1 1 0,0-1 0,0 0 0,-1 0-1,1 1 1,0-1 0,0 0 0,0 0 0,0 0 0,0 0-1,0 0 1,0 0 0,0-1 0,1 1 0,-1 0 0,0 0-1,1 0 1,-1-1 0,0-1 0,1 2-12,0-1-1,0 1 1,0 0 0,0 0 0,0 0 0,0-1-1,1 1 1,-1 0 0,0 0 0,1 0 0,-1 0-1,1-1 1,-1 1 0,1 0 0,-1 0-1,1 0 1,0 0 0,0 0 0,-1 1 0,3-3-1,17-14 33,9-2-109,2 1 0,60-26-1,-7 4-91,-70 33 147,12-6 63,0-2 1,-1 0-1,39-32 1,-31 18-28,-2-2 1,-1-2 0,-2 0 0,31-48 0,-38 50 9,1 0 0,2 2 0,1 0 0,1 2 0,43-34 0,-37 34-24,-19 15 31,25-15 0,-28 20-46,5-2-9,0-1 0,24-20 0,-46 46-723,4-8 751,0-1 0,0 1 0,-5 8 1,0-1 1,1 0 0,0 0 1,1 1-1,1 0 0,1 0 1,0 0-1,1 0 0,0 0 1,2 1-1,0 22 0,1-34 27,0 0 0,0 1 0,1-1 0,0 0-1,3 10 1,-4-14-18,0 1 0,1-1-1,-1 0 1,1 0 0,0 0-1,-1 0 1,1 0 0,0 0-1,-1 0 1,1 0 0,0 0 0,0 0-1,0 0 1,0 0 0,0-1-1,0 1 1,0 0 0,0-1-1,0 1 1,0-1 0,1 1 0,-1-1-1,0 1 1,0-1 0,0 0-1,1 0 1,-1 0 0,0 1-1,0-1 1,1 0 0,0-1-1,3 0 16,-1-1 0,0 1-1,0-1 1,0 0 0,0 0-1,0-1 1,-1 1 0,1-1-1,-1 0 1,6-6 0,4-2 18,11-8 73,135-117 80,-86 73-483,-73 63 275,0 0 0,0 0-1,0 0 1,0 0-1,0-1 1,0 1 0,0 0-1,0 0 1,1 0-1,-1 0 1,0 0 0,0 0-1,0 0 1,0-1-1,0 1 1,0 0 0,1 0-1,-1 0 1,0 0-1,0 0 1,0 0 0,0 0-1,0 0 1,1 0-1,-1 0 1,0 0 0,0 0-1,0 0 1,0 0-1,1 0 1,-1 0 0,0 0-1,0 0 1,0 0-1,0 0 1,1 0 0,-1 0-1,0 0 1,0 0-1,0 0 1,0 0 0,1 1-1,0 8-200,-5 22 55,2-15 89,6 35 247,-4-49-146,0 0 0,0 0 0,0 0 1,1 0-1,-1 0 0,1-1 1,0 1-1,-1 0 0,3 3 1,-2-4-10,-1-1 1,1 1-1,0-1 1,0 1-1,0-1 1,-1 0 0,1 1-1,0-1 1,0 0-1,0 0 1,0 1-1,0-1 1,0 0 0,-1 0-1,1 0 1,0 0-1,0 0 1,0 0-1,0-1 1,0 1 0,0 0-1,1-1 1,2 0-16,1-1 1,-1 0 0,0 0-1,0 0 1,0-1-1,0 1 1,0-1-1,-1 0 1,1 0-1,-1 0 1,0 0 0,0-1-1,5-7 1,15-14-3,-15 19-2,-7 6-16,-1 0-1,1-1 1,0 1-1,-1-1 1,1 1-1,0-1 1,-1 1 0,1-1-1,0 1 1,-1-1-1,1 0 1,-1 1-1,1-1 1,-1 0-1,1 1 1,-1-1-1,0 0 1,1 0 0,-1 0-1,0 1 1,0-1-1,1-1 1,-1 2 10,0-1-1,0 1 1,0 0 0,0 0-1,0 0 1,0-1 0,1 1 0,-1 0-1,0 0 1,0 0 0,0 0-1,0 0 1,1 0 0,-1-1 0,0 1-1,0 0 1,0 0 0,1 0-1,-1 0 1,0 0 0,0 0 0,0 0-1,1 0 1,-1 0 0,0 0 0,0 0-1,1 0 1,-1 0 0,0 0-1,1 0 1,-1 0 2,1 0 1,-1 0-1,1 0 0,-1-1 0,1 1 1,-1 0-1,0 0 0,1 0 0,-1-1 1,1 1-1,-1 0 0,1 0 1,-1-1-1,0 1 0,1 0 0,-1-1 1,1 1-1,-1-1 0,0 1 0,0 0 1,1-1-1,-1 1 0,0-1 0,0 1 1,1-1-1,-1 1 0,0-1 0,0 0 1,4-21 265,-4 19-271,0 0 1,1 0-1,-1 0 1,1 1-1,-1-1 1,1 0-1,0 0 1,2-3-1,-2 0 1,4-8-336,-4 15 306,-1 1 0,1-1-1,0 1 1,0-1-1,0 0 1,0 0-1,0 1 1,0-1 0,0 0-1,0 0 1,1 0-1,-1 0 1,0 0-1,1 0 1,-1-1-1,3 2 1,3 2 42,-1-1 0,1 0 0,9 2 0,10 0 60,1-1 1,0-1-1,53-2 0,-56-1 18,76-6 32,-86 5-94,0-2 0,0 0-1,0 0 1,-1-1-1,15-8 1,-23 10 8,-1 0 1,0-1-1,0 0 1,0 0-1,0 0 0,-1 0 1,1-1-1,-1 0 1,5-6-1,-7 9-46,1-1 1,-1 0-1,0 0 1,0 0-1,0 0 0,0 0 1,-1 0-1,1 0 0,0 0 1,-1 0-1,1 0 1,-1 0-1,0 0 0,0-1 1,0 1-1,0 0 0,0 0 1,0 0-1,-1 0 1,1 0-1,-1 0 0,1-1 1,-3-2-1,3 4-8,-1-1 0,0 1 0,0 0 0,0 0 0,-1 0 0,1 1 0,0-1 0,0 0 0,0 0 0,-1 0 0,1 1 0,0-1 0,-1 1 0,1-1 0,0 1 0,-1 0 0,1-1 0,-1 1 0,-2 0 0,0 0-14,0-1-1,0 2 1,0-1-1,-8 2 0,1 1-7,0 1-1,0 1 0,1 0 0,0 0 0,0 1 0,0 0 0,0 1 0,-12 12 0,18-16 46,1-1 0,0 1 0,0 0 0,0 0-1,1 0 1,-1 1 0,1-1 0,-1 1-1,-1 4 1,3-6 14,1 0 0,-1 0-1,1 0 1,-1 0 0,1 0 0,0-1 0,0 1-1,0 0 1,0 0 0,0 0 0,0 0 0,0 0-1,1 0 1,-1 0 0,1 0 0,-1 0 0,1 0-1,0-1 1,0 1 0,0 0 0,0 0 0,2 2-1,2 1 33,-1 1 0,1-1 0,1 0 0,-1-1 0,1 1 0,0-1-1,10 5 1,50 23 313,-45-23-89,-10-4-139,-1-1 0,1 0 0,15 3 0,-23-6-412,1-1 0,-1 1 1,1-1-1,-1 0 0,1 0 1,-1 0-1,1 0 0,-1-1 1,1 0-1,-1 1 0,0-1 1,1 0-1,-1-1 1,0 1-1,5-3 0,-5 2-428,-2 2 425,-1-1 0,1 1 0,0 0 1,0-1-1,0 1 0,-1-1 0,1 1 0,0-1 0,-1 0 1,1 1-1,0-1 0,-1 0 0,1 1 0,-1-1 0,1 0 1,-1 0-1,0 1 0,1-1 0,-1 0 0,1-1 0,-1-2-1251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2:33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39 141 4992,'-19'-63'2240,"5"42"-1952,8 7 480,6 10-480,0-8-160,11 3-128,-2-3-160,10 7 96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9:53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53 4992,'-11'-8'2295,"25"8"674,-4 0-2425,127-4 3184,73-12-3046,123-6-529,-188 20-3223,-117 2 1721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2:35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1118 1984,'0'0'640,"-7"5"613,19-2 1046,-9-3-2061,0 1 0,0-1 0,-1 0 1,1-1-1,0 1 0,0 0 0,-1-1 1,1 0-1,0 1 0,4-3 0,25-13 824,-27 13-915,140-72 1245,-120 63-1312,5-2 11,-1-1-1,-1-2 1,32-23 0,-31 15-31,-2 0 1,0-2 0,-2-2 0,32-44 0,10-29 3,45-60-176,-76 117 101,10-12 171,47-77 0,-84 119-99,-1 1 1,0-2-1,9-29 0,-16 35-512,-6 11 113,-11 14-19,13-12 330,-15 17-10,1 1-1,-27 42 1,28-34 91,1 0 0,1 1 0,2 1 0,-14 49 0,-20 130 209,41-186-193,-2 16 107,-2 1 253,2 2 0,-2 59-1,9-99-352,0-1 0,0 1 0,1 0 0,-1-1 0,1 1 0,-1 0-1,1-1 1,0 1 0,0-1 0,0 1 0,3 3 0,-4-5-58,0-1 1,1 0 0,-1 1-1,0-1 1,1 0-1,-1 0 1,1 0 0,-1 1-1,0-1 1,1 0-1,-1 0 1,1 0 0,-1 0-1,1 0 1,-1 0-1,0 0 1,1 0 0,-1 0-1,1 0 1,-1 0-1,1 0 1,-1 0 0,1 0-1,-1 0 1,0 0-1,1-1 1,0 1 0,16-7 201,-12 4-164,10-6 48,1 0 0,-1-1 0,-1-1 1,19-17-1,-9 8-50,20-18 54,52-60 0,28-50 26,-81 96-72,-27 32-43,95-123-88,-77 91 146,-2-1 0,32-74 1,-6-5-602,-54 124 263,-7 14 151,-9 26-82,-7 22 265,-46 92-1,-1 0 89,65-143-158,-108 259 143,82-204 157,-3-1-1,-55 77 0,79-127-142,0 1 0,-14 11 0,4-6 916,19-18-983,4-6-100,51-58 49,-35 41-89,1 1-1,0 1 0,31-25 0,-54 50 40,0 0 0,0 1-1,0-1 1,0 0-1,0 0 1,1 1-1,-1-1 1,0 0-1,0 1 1,0-1-1,1 1 1,-1-1-1,0 1 1,0 0 0,1 0-1,-1-1 1,0 1-1,1 0 1,-1 0-1,0 0 1,1 1-1,-1-1 1,0 0-1,1 0 1,-1 1 0,0-1-1,0 1 1,1-1-1,-1 1 1,0-1-1,0 1 1,0 0-1,0 0 1,0-1-1,0 1 1,0 0-1,0 0 1,0 0 0,0 0-1,0 0 1,0 0-1,0 3 1,4 4-43,-1 0 0,-1 0 1,1 0-1,3 18 0,-6-21 33,1 2 1,3 11 46,0 0 0,2 0 0,10 23 0,-14-37-5,0 1 0,-1-1-1,1 1 1,1-1-1,-1 0 1,1 0 0,-1-1-1,1 1 1,0-1-1,0 0 1,1 0 0,-1 0-1,1 0 1,-1-1-1,1 0 1,9 3-1,-2-2 60,0-1-1,0 0 1,-1-1-1,1 0 1,0-1-1,0-1 1,0 0-1,0 0 1,0-1-1,22-7 1,-17 3-24,0 0 0,0-1 0,-1-1 0,0-1 0,0 0 0,19-16 0,-24 16-28,-1-1 0,0 0 0,-1-1 0,0 0 0,-1 0 0,0-1 0,-1 0 0,0 0 0,0-1 0,-2 0 0,0 0 0,5-16 0,-7 18-69,-1 1 1,1-1-1,-2 1 0,2-13 1,-3 19 7,0 1-1,0-1 1,0 1 0,-1-1 0,1 1-1,-1 0 1,0-1 0,1 1 0,-2 0 0,1-1-1,0 1 1,-1 0 0,1 0 0,-1 0 0,-4-5-1,5 7 15,0 0 0,0 0 0,0 0 0,0 1 0,-1-1 0,1 0 0,0 1 0,-1-1 0,1 1 0,0-1 0,-1 1 0,1-1 0,-1 1 0,1 0 0,0 0 0,-1 0 0,1 0 0,-1 0 0,1 0 0,-1 0 0,1 0 0,-1 1 0,1-1-1,-3 1 1,-1 1-18,0 0 0,0 1-1,0-1 1,0 1 0,-6 5-1,-2 2 29,0 1 0,1 1-1,0 0 1,1 1 0,0 0-1,1 1 1,1 0 0,0 1-1,0 0 1,2 0 0,0 0-1,1 1 1,-5 17 0,10-30 17,0 1 1,1-1-1,-1 1 1,1-1-1,0 1 1,0 0-1,0-1 1,0 1-1,0-1 1,1 1-1,0 0 1,-1-1-1,2 0 1,-1 1-1,0-1 1,0 1-1,1-1 1,0 0-1,0 0 1,0 0-1,0 0 1,0 0-1,1-1 1,-1 1-1,1 0 1,-1-1-1,1 0 1,0 0-1,0 0 1,0 0-1,5 2 1,4 2 60,1 0 0,0-1 0,0-1 0,0 0 0,1 0 0,27 2 0,-5-2 66,55-3 0,-68-3-87,-1 0-1,1-1 1,25-7-1,-34 6-725,0 0 0,-1-1 0,0-1 0,0 0 0,0-1 0,12-9 0,-13 5-1747,-3 2 848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2:35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29 223 3712,'-28'-4'1920,"36"1"-128,6-3-1024,25-6 896,8 3-960,25-12 480,3 0-704,33-8-192,2 4-160,18-1 32,-14 14-96,-6-4 192,-19 2-160,-3-2-2976,-11 8 1536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2:38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7 637 1984,'-7'10'6784,"38"-21"-4512,-19 4-1858,0-1 1,-1 0-1,17-15 1,31-35 103,-6 6-257,44-32 78,4 5 1,121-73 0,-222 152-341,9-6-5,0 1 1,1 0-1,0 0 0,11-2 0,-19 6 6,1 0-1,-1 1 1,1-1 0,-1 1-1,1 0 1,-1 0-1,1 0 1,-1 0 0,1 0-1,3 2 1,-5-2-1,1 0 0,-1 1-1,0 0 1,1-1 0,-1 1 0,0 0 0,0 0-1,0 0 1,0 0 0,0 0 0,0 0 0,0 0-1,0 0 1,0 0 0,0 0 0,0 0 0,-1 1-1,1-1 1,-1 0 0,1 2 0,1 5 4,0 1 1,-1-1 0,0 1-1,0-1 1,-1 1-1,-1 0 1,1-1-1,-3 10 1,1-3 34,-1 0 1,-1-1-1,0 0 0,-10 21 1,-30 53 334,34-68-250,8-17-64,-1 4 374,12-16-56,-6 5-345,48-53 176,63-93 0,-104 135-282,1-1-1,1 2 0,0 0 1,1 0-1,0 1 0,17-12 1,-29 24 55,0 0 0,0 1 0,0-1 0,0 0 0,0 1 0,0-1 0,0 1 0,0 0 0,0-1 0,0 1 0,0 0 0,0-1 0,0 1 0,0 0 0,0 0 0,1 0 0,-1 0 0,0 0 0,0 0 0,0 0 0,0 1 0,2-1 1,-2 1 2,0 0 0,0 0 0,0 0 1,0-1-1,0 1 0,-1 0 0,1 0 1,0 0-1,0 0 0,-1 0 1,1 1-1,-1-1 0,1 0 0,-1 0 1,1 0-1,-1 3 0,2 3 3,-1 0-1,-1 0 1,1 1-1,-1-1 1,-2 13 0,-3 22 42,-15 57 0,13-73-31,-1 1 224,-7 41 1,15-67-201,0-1 0,0 1 0,-1-1-1,1 1 1,0-1 0,0 1 0,0 0 0,0-1 0,0 1 0,0-1 0,1 1 0,-1-1 0,0 1-1,0-1 1,0 1 0,0-1 0,1 1 0,-1-1 0,1 1 0,-1-1-12,0 0 0,0 0-1,1 1 1,-1-1 0,0 0 0,1 0 0,-1 0 0,0 0 0,1 0 0,-1 0 0,0 0-1,0-1 1,1 1 0,-1 0 0,0 0 0,1 0 0,-1 0 0,0 0 0,0 0 0,1 0-1,-1-1 1,0 1 0,0 0 0,1-1 0,18-18 220,-18 18-223,35-41 136,120-131-31,-110 127-223,83-65-1,-124 107 65,1 0-1,0 1 1,-1-1-1,11-3 0,-16 6 37,1 1-1,0 0 1,0-1-1,-1 1 1,1 0-1,0 0 1,0-1-1,0 1 1,-1 0-1,1 0 1,0 0-1,0 0 1,0 0 0,-1 0-1,1 0 1,0 0-1,0 1 1,0-1-1,-1 0 1,1 0-1,0 1 1,0-1-1,-1 0 1,1 1-1,0-1 1,-1 1-1,1-1 1,0 1-1,-1-1 1,1 1-1,-1-1 1,1 1-1,-1 0 1,1-1-1,-1 1 1,1 0-1,-1 0 1,0-1-1,1 1 1,-1 0 0,0 0-1,0-1 1,0 1-1,1 0 1,-1 0-1,0 0 1,0 1-1,0 2-7,0 1 0,0-1 1,0 1-1,-1 0 0,1-1 0,-1 1 0,-2 4 0,-1 9 21,-15 69 34,11-56-1,1 0 0,2 0 0,-2 44 0,7-71-7,0 1 0,0-1 0,0 0 0,1 0 0,0 0 0,0 0 0,0 0 0,0 0 0,1 0 0,-1 0 0,1 0 0,0-1 0,0 1 0,1 0 0,-1-1 1,1 0-1,-1 0 0,1 0 0,0 0 0,0 0 0,1 0 0,-1-1 0,0 1 0,1-1 0,0 0 0,-1 0 0,1-1 0,0 1 0,0-1 0,5 2 0,2-2 16,-1 0-1,1 0 1,-1-1 0,1 0-1,-1-1 1,1 0 0,-1-1-1,0 0 1,0-1 0,0 0-1,0 0 1,16-8 0,7-7-24,0-1 0,36-28 0,-61 42-8,249-205 31,-190 141 10,-66 68-61,0 0 0,0 1 0,-1-1 0,1 0 0,0 0 0,0 0 0,-1 0 1,1 0-1,-1 0 0,1-1 0,-1 1 0,1 0 0,-1 0 0,0 0 0,1-2 0,-5-1-136,-6 4 111,-2 4 2,0 1 0,1 0-1,-1 0 1,1 1 0,0 1-1,1 0 1,-16 13 0,-61 64 14,66-60 35,2 1 0,0 1 0,2 1 0,0 0-1,-14 36 1,30-61-8,-17 40 95,17-40-93,1 0 1,-1 0-1,1 1 0,-1-1 0,1 0 1,0 1-1,-1-1 0,1 0 0,1 1 1,-1-1-1,0 1 0,0-1 0,1 0 1,1 5-1,-2-7 5,1 1 1,-1 0-1,0-1 0,1 1 1,-1-1-1,1 1 0,-1-1 1,1 1-1,-1-1 1,1 1-1,-1-1 0,1 1 1,-1-1-1,1 0 0,0 1 1,-1-1-1,1 0 1,0 0-1,-1 1 0,1-1 1,0 0-1,-1 0 0,1 0 1,0 0-1,0 0 0,-1 0 1,2 0-1,16-5 186,-15 4-140,4-2-27,-1 0 1,0 0 0,0-1-1,0 0 1,-1 0 0,1 0-1,-1 0 1,5-6-1,36-45 83,-32 37-82,0 0-76,-1 0-1,-1-1 1,0 0-1,9-22 1,-13 26-230,-5 14 98,-4 8-61,-1 7 146,1 0 1,0 1 0,1-1-1,0 0 1,2 1 0,4 24-1,-4-32 134,-1-1-1,1 1 1,0 0-1,1-1 0,0 0 1,0 1-1,0-1 0,1 0 1,0-1-1,0 1 1,0-1-1,1 1 0,0-1 1,0-1-1,0 1 0,1-1 1,-1 0-1,1 0 1,0 0-1,0-1 0,0 0 1,1 0-1,-1-1 0,1 1 1,0-2-1,-1 1 1,1-1-1,0 0 0,0 0 1,0 0-1,0-1 0,0-1 1,8 0-1,-6-1 2,0 0 1,0-1-1,0 0 0,-1 0 0,1-1 0,-1 0 1,0 0-1,0-1 0,0 0 0,-1-1 1,0 1-1,12-13 0,-4-2-33,0-1 0,-2 0 0,0-1 0,12-29 0,32-98 168,-11 25-640,-40 111 344,-12 99-699,-5 45 648,0 4 284,9-95 263,-11 62 0,8-92-53,5-10-319,0 0 0,0 0 0,-1 0-1,1 0 1,0 0 0,0 1 0,-1-1 0,1 0 0,0 0 0,0 0 0,-1 0 0,1 0 0,0 0 0,0 0 0,-1-1 0,1 1 0,0 0 0,0 0 0,0 0 0,-1 0-1,1 0 1,0 0 0,0 0 0,-1 0 0,1-1 0,0 1 0,-1-1 8,-1 0-1,1 0 1,0-1 0,0 1-1,0 0 1,0-1 0,1 1-1,-1 0 1,0-1-1,0-1 1,-4-12 9,-4-27 0,1 3 20,5 27-111,2 7-17,0-1-1,-1 0 1,1 1-1,-5-8 1,6 13 72,0 0 0,0 0 0,0 0 0,0-1 0,0 1 0,0 0 0,0 0 0,0 0 0,0 0 0,0 0 0,0 0 0,0 0 0,0 0 0,0-1 0,0 1 0,0 0 0,0 0 0,0 0 0,0 0 0,-1 0 0,1 0 0,0 0 0,0 0 0,0 0 0,0 0 0,0 0 0,0 0 0,0 0 0,0-1 0,0 1 0,-1 0 0,1 0 0,0 0 0,0 0 0,0 0 0,0 0 0,0 0 0,0 0 0,0 0 0,-1 0 0,1 0 0,0 0 0,0 1 0,0-1 0,0 0 0,0 0 0,0 0 0,-2 6-130,2 12 103,1-9 18,1 1 0,0-1 0,0 0 0,0 0 0,1 0 0,1 0 0,4 8-1,-7-14 29,1 1-1,0-1 1,0 0-1,0-1 0,1 1 1,-1 0-1,1 0 1,-1-1-1,1 0 1,0 1-1,0-1 0,0 0 1,0-1-1,1 1 1,-1 0-1,0-1 0,1 0 1,-1 0-1,1 0 1,-1 0-1,1 0 0,3-1 1,6 0 86,0 0-1,0-1 1,-1-1 0,1 0 0,0 0 0,17-7-1,-5 0 20,0-1 0,24-15-1,-24 10-65,-2-2-1,0 0 0,0-1 1,-2-2-1,0 0 0,27-35 0,-20 18-93,43-74 0,-51 77 23,1-5 43,-15 27-59,0 0 0,14-18-1,-15 22-55,1 0-214,-4 9 131,-1 6 18,-9 110 24,7-100 170,-16 132-107,14-125 103,-2 0 0,0-1 0,-1 0 0,-2 0 0,-19 42 0,26-61 4,-1-1 1,0 1-1,-1-1 1,1 1-1,-1-1 0,1 0 1,-1 0-1,0 0 1,-4 3-1,5-4-11,0-1-1,0 0 1,0 0-1,-1 0 1,1 0-1,0 0 1,0 0-1,0-1 1,-1 1-1,1-1 1,0 0-1,-1 0 1,1 1-1,0-1 0,-1-1 1,1 1-1,0 0 1,-4-1-1,-5-3 9,-1-1-1,1 1 0,0-2 0,1 0 1,-1 0-1,1-1 0,1 0 0,-1 0 0,1-1 1,0-1-1,1 1 0,-10-14 0,17 21-45,1 1-1,-1-1 1,1 0-1,-1 0 1,1 1-1,-1-1 1,1 0-1,0 0 1,-1 0-1,1 1 1,0-1-1,-1 0 1,1 0-1,0 0 1,0-1-1,0 1 6,0 1 0,0 0 0,0-1 0,1 1 0,-1 0 0,0-1 0,0 1 0,0 0 0,1 0 0,-1-1 0,0 1 0,0 0 0,1 0 0,-1-1 0,0 1 0,1 0 0,-1 0 0,0 0 0,1 0 0,-1-1 0,0 1 0,1 0 0,-1 0 0,0 0 1,1 0-1,-1 0 0,5 0-22,-1 0 0,1 0 1,-1 0-1,8 2 1,-8-1 47,30 7 128,-1 2-1,0 1 1,48 22-1,-33-12 47,-18-8-242,-17-6 54,0-2 0,0 0 0,0 0-1,1-1 1,-1 0 0,1-2 0,23 3-1,-26-8-2078,2-1 564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2:42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121 579 1248,'4'-3'542,"0"-1"0,0 0 0,0 1 0,0-1 1,3-6-1,-7 9-409,1 0 0,0 0 0,-1 0 0,1 0 0,-1 0 0,0 0 0,1 0 0,-1 0 0,0 0 0,1 0 0,-1 0 0,0 0 0,0 0 0,0 0 0,0 0 0,0 0 0,0-1 0,0 1 0,0 0 0,-1 0 0,1 0 0,0 0 0,-1 0 0,1 0 0,-1 0 0,1 0 0,-1 0 0,1 0 0,-1 1 0,0-1 0,0-1 0,0 1-88,0 0 1,0 1-1,0-1 1,0 0-1,0 1 1,0-1-1,0 1 0,0 0 1,0-1-1,0 1 1,0 0-1,0 0 1,0-1-1,0 1 0,0 0 1,-1 0-1,1 0 1,0 0-1,0 1 1,0-1-1,0 0 0,0 0 1,0 1-1,-2 0 1,1 0-39,-1 0 0,1 0 0,-1 0 0,1 1 0,0-1 1,0 1-1,0-1 0,-4 5 0,-9 11-76,1 1 0,0 0 0,-17 32 0,28-45 91,0 1 1,0-1-1,1 1 1,0 0-1,0 0 0,1 0 1,-1 0-1,2 1 0,-1-1 1,0 0-1,1 0 1,0 1-1,1-1 0,-1 0 1,1 0-1,0 0 1,1 0-1,2 9 0,-1-10 52,0-1 0,0 1-1,0 0 1,0-1 0,1 0-1,0 0 1,0 0-1,0 0 1,0 0 0,0-1-1,1 0 1,0 0 0,-1 0-1,1-1 1,7 4-1,-7-4-2,1 0 1,-1 0-1,0-1 0,1 0 0,-1 0 0,1 0 0,-1 0 0,1-1 0,0 0 0,-1 0 0,1 0 0,-1-1 0,1 0 0,-1 0 0,8-2 0,-9 0-4,1 1-1,-1-1 1,0 0-1,0 0 1,0 0-1,0-1 1,-1 1-1,1-1 1,-1 0-1,0 0 1,0 0 0,0 0-1,-1-1 1,0 1-1,0-1 1,0 1-1,0-1 1,1-6-1,1-1-63,-2 0 0,0 0 0,0-1 0,-1 1 0,0 0 0,-2-17 0,1 23-80,-1-1 0,0 0 0,0 0 0,-1 1-1,0-1 1,-3-7 0,5 13 51,-1-1 0,1 1 0,-1 0 0,0-1 0,0 1 0,0 0 0,0 0 0,0 0 0,0 0 0,0 0 0,0 0 0,0 0 0,-1 0 1,1 0-1,0 0 0,-1 1 0,1-1 0,0 1 0,-1-1 0,1 1 0,-1-1 0,1 1 0,-1 0 0,1-1 0,-1 1 0,1 0 0,-1 0 0,1 0 0,-1 0 0,1 1 0,-1-1 0,-1 1 0,2-1-4,-1 1 0,1-1 1,-1 1-1,1 0 0,-1 0 0,1 0 1,0-1-1,-1 1 0,1 0 0,0 1 1,0-1-1,0 0 0,0 0 0,0 0 1,0 1-1,0-1 0,0 1 0,0 1 1,1-3 51,0 0 0,0 1 1,0-1-1,1 1 0,-1-1 0,0 0 1,1 1-1,-1-1 0,0 0 1,1 0-1,-1 1 0,0-1 0,1 0 1,-1 0-1,1 0 0,-1 1 1,0-1-1,1 0 0,-1 0 1,1 0-1,-1 0 0,1 0 0,-1 0 1,0 0-1,1 0 0,-1 0 1,1 0-1,14-1 463,-8-3-347,1 0 1,-1-1-1,0 1 0,0-2 1,-1 1-1,1-1 1,-1 0-1,8-10 0,-2 3-18,46-43 175,93-66 0,-126 102-207,6-4-77,-1-1 0,-1-2 1,-1-1-1,-2-1 1,0-1-1,31-51 1,-42 56-41,-6 9-274,20-26 0,-27 43-52,-3 7 167,-2 13 22,-12 24 198,-37 73 0,18-43-64,29-64 22,-170 370 25,150-334 4,-133 277 165,135-265-63,-1 5 440,-38 70-1,58-128-475,-6 11 195,9-16-244,1-1 1,-1 1 0,1-1-1,-1 1 1,1-1-1,-1 1 1,1-1-1,-1 0 1,0 1-1,1-1 1,-1 0-1,1 0 1,-1 1 0,0-1-1,1 0 1,-1 0-1,0 0 1,1 0-1,-1 0 1,0 0-1,0 0 1,0 0 0,0 0-22,1 0 0,0 0 1,-1 0-1,1-1 0,0 1 1,-1 0-1,1 0 0,0 0 1,0 0-1,-1-1 0,1 1 1,0 0-1,0 0 0,-1 0 1,1-1-1,0 1 0,0 0 1,0 0-1,0-1 0,-1 1 1,1 0-1,0-1 0,0 1 1,0 0-1,0-1 0,0 1 1,0 0-1,0 0 0,0-1 1,0 1-1,0-1 0,-1-7 55,0 1 0,0-1 0,1 0 0,0 1 0,2-12 0,9-39 91,-8 46-108,1-1-1,0 1 0,1 0 0,1 1 0,0-1 1,0 1-1,1 0 0,1 1 0,0 0 0,0 0 1,1 0-1,0 1 0,16-12 0,1 2-11,1 2-1,0 0 1,2 2-1,37-16 1,-30 17 61,73-19 1,-87 28-986,0 0 1,1 2-1,0 1 0,40 2 1,-58 0 160,12 2-1254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2:43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1222 2912,'2'1'5503,"16"-4"-4127,23-7-1162,-29 5-63,1 0 0,-1-1 0,-1-1 1,1 0-1,-1-1 0,0 0 0,17-18 0,0-4 146,30-42-1,-10 12-93,-2 8-104,79-68 0,24-14 157,-114 99-237,-2-1 1,29-41-1,-24 23-72,38-74 0,-74 123 34,0 1 0,0 0-1,0-1 1,-1 0 0,1 1 0,1-10 0,-3 14 5,0 0-1,0 0 0,0-1 1,0 1-1,0 0 0,0 0 1,0 0-1,0 0 0,0-1 1,0 1-1,0 0 0,0 0 1,0 0-1,0 0 0,0-1 1,0 1-1,0 0 0,0 0 1,0 0-1,-1 0 0,1 0 1,0-1-1,0 1 0,0 0 1,0 0-1,0 0 0,0 0 1,0 0-1,0 0 0,-1-1 1,1 1-1,0 0 0,0 0 1,0 0-1,0 0 0,-1 0 1,-7 6-484,-27 36 77,-42 62-1,-8 12 604,56-81-47,2 2 0,-32 57 0,42-59 81,1 1 0,2 1 0,-15 62 0,27-92-92,1-1-1,-1 1 1,2 0-1,-1 0 0,1 0 1,1 14-1,-1-20-77,0 0-1,1 0 0,-1 1 1,0-1-1,1 0 1,-1 0-1,1 0 0,-1 0 1,1 0-1,0 0 1,0 0-1,-1 0 0,1 0 1,0 0-1,0 0 1,0 0-1,0 0 0,2 1 1,-1-2-6,-1 1-1,1-1 1,0 1 0,0-1 0,-1 0 0,1 0-1,0 0 1,0 0 0,0 0 0,-1 0-1,1 0 1,0-1 0,0 1 0,0-1 0,-1 1-1,1-1 1,2-1 0,14-7 126,0-1 1,0-1-1,26-22 0,-11 9-15,8-6-36,82-60 119,-93 65-189,-1 0 1,26-32-1,-18 11-4,-2-1 0,34-61 0,-33 46-26,79-134-50,-81 145-193,65-77 1,-86 115 185,10-11-155,-22 22 151,0 1 0,0-1 1,0 1-1,0-1 1,0 1-1,0-1 1,0 0-1,-1 1 1,1-1-1,-1 0 0,1 1 1,0-4-1,-2 5 44,1 0 0,0 0 0,-1-1 0,1 1 0,-1 0 1,1 0-1,0 0 0,-1 0 0,1 0 0,0 0 0,-1 0 0,1 0 0,-1 0 0,1 0 0,0 0 0,-1 0 0,1 0 0,-1 0 0,1 0 0,0 0 0,-1 0 0,1 0 0,0 0 0,-1 1 0,1-1 0,0 0 1,-1 0-1,1 0 0,0 1 0,-1-1 0,1 1 0,-14 6 48,1 3-11,1 0 0,1 0 0,0 1 0,0 0 0,1 1 1,-11 17-1,2 1-50,2 1 0,0 1 0,3 1 0,-13 38 1,7-17 120,-127 289 193,75-178 308,2-24 518,67-135-1045,2-5-61,1 0 1,0 0 0,-1 0-1,1 0 1,-1 0 0,0 0-1,1 0 1,-1 0 0,0 0 0,0 0-1,0 0 1,1 0 0,-1 0-1,0-1 1,0 1 0,0 0-1,0-1 1,-2 1 0,3 0-13,-1-1 1,1 0-1,0 0 0,-1 0 1,1 0-1,0 0 1,0 0-1,-1-1 1,1 1-1,0 0 0,-1 0 1,1 0-1,0 0 1,0 0-1,-1 0 0,1 0 1,0-1-1,0 1 1,-1 0-1,1 0 0,0 0 1,0-1-1,0 1 1,-1 0-1,1 0 1,0 0-1,0-1 0,0 1 1,0 0-1,-1 0 1,1-1-1,0 1 0,0 0 1,0-1-1,0 1 1,0-1-1,-1-9 129,1 3-107,0 1-1,1-1 1,0 0-1,1 1 1,2-7-1,-2 6-12,3-9-32,0 0-1,2 1 1,0 0-1,0 0 1,2 1-1,0 0 1,0 0-1,1 1 1,1 0-1,17-15 1,-26 25-34,1 1 0,0-1 1,0 1-1,1 0 0,2-2 1,-5 4 38,0 0 0,0-1 0,-1 1 0,1 0 0,0-1 0,0 1 1,-1 0-1,1 0 0,0 0 0,0-1 0,0 1 0,0 0 0,-1 0 1,1 0-1,0 0 0,0 1 0,0-1 0,0 0 0,-1 0 1,1 0-1,0 1 0,0-1 0,0 0 0,-1 1 0,1-1 0,0 1 1,-1-1-1,1 1 0,0-1 0,0 2 0,3 3 5,-1 1 0,0 0 0,0 0 0,-1 0 0,0 1 0,3 8 0,2 9 5,-2-12 14,0 1 0,0-1-1,1 0 1,15 21-1,-18-29 1,1 0 0,-1 0 0,1-1-1,0 1 1,0-1 0,0 0-1,1 0 1,-1 0 0,1-1 0,-1 0-1,1 1 1,0-2 0,0 1 0,0-1-1,9 2 1,-1-1 51,1-2-1,-1 0 1,0 0-1,0-1 0,0-1 1,1 0-1,-1-1 1,-1 0-1,15-6 1,-4 1 50,0-2 1,0 0 0,-1-1-1,39-28 1,-46 28-81,-1 0 1,0-1-1,-1-1 0,0 0 1,-1-1-1,-1 0 0,13-22 1,-22 32-69,0 1 0,0-1 0,0 0-1,-1 0 1,1 0 0,-1 0 0,1-7 0,-2 10 12,0-1-1,0 1 1,0 0-1,0 0 1,0-1-1,0 1 0,0 0 1,-1-1-1,1 1 1,0 0-1,-1 0 1,1 0-1,-1-1 1,1 1-1,-1 0 1,1 0-1,-1 0 1,0 0-1,0 0 1,0 0-1,1 0 1,-1 0-1,0 1 1,0-1-1,0 0 1,0 0-1,-1 1 1,1-1-1,0 1 1,-2-2-1,-3 1-12,-1-1-1,1 1 1,0 0-1,-1 1 0,1-1 1,0 1-1,-1 0 1,1 1-1,0 0 1,-11 2-1,6 0 15,0 0 0,1 1 0,-1 0 0,1 1 0,-14 8 0,19-10 21,-1 1 0,1 0 0,0 0 0,0 1 0,0 0 0,0-1 0,1 2 0,0-1 0,0 0 0,-5 10 0,7-11 7,0 0-1,1 0 1,0 0 0,-1 1 0,1-1 0,1 0 0,-1 1-1,1-1 1,-1 0 0,1 1 0,1-1 0,-1 1-1,1-1 1,-1 0 0,1 1 0,0-1 0,2 5-1,3 3 41,-1 1-1,2-1 0,0 0 0,0 0 0,1-1 1,1 0-1,0-1 0,15 15 0,-7-9 9,1-2-1,0 0 1,1-1-1,30 15 0,-40-24-163,0 0-1,1 0 0,-1-1 0,1 0 0,16 3 0,-21-5-234,0-1 1,-1 0-1,1 0 1,0 0-1,-1 0 0,1-1 1,0 1-1,-1-1 1,1 0-1,-1-1 1,1 1-1,-1-1 0,0 0 1,5-2-1,6-6-1218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2:44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64 5152,'-20'0'2336,"40"3"-2048,-6-3 1472,8 0-1024,27-3 640,2 3-832,40-9 192,3 0-416,23-3-32,-3 3-192,-9 2 96,-19 2-128,-6-4-576,-14 9 256,-10-3-3264,-3 3 1920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2:48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241 644 1568,'0'-1'132,"0"1"-1,0-1 1,0 0-1,0 0 1,0 0-1,1 1 1,-1-1 0,0 0-1,1 0 1,-1 0-1,0 1 1,1-1-1,-1 0 1,1 1 0,-1-1-1,1-1 1,0 2-3,-1-1 1,1 1 0,-1 0 0,0-1-1,1 1 1,-1-1 0,0 1-1,0-1 1,0 0 0,1 1-1,-1-1 1,0 1 0,0-1 0,0 1-1,0-1 1,0 1 0,0-1-1,0 0 1,0 1 0,0-1 0,0 1-1,0-1 1,0 1 0,0-1-1,0 1 1,-1-1 0,1 1 0,0-1-1,0 0 1,-1 1 0,1 0-1,-1-2 1,0 1-85,1 1 0,0-1 0,-1 0 0,1 0 1,-1 1-1,0-1 0,1 0 0,-1 1 0,0-1 0,1 1 0,-1-1 0,0 0 0,1 1 0,-1 0 1,0-1-1,0 1 0,0-1 0,0 1 0,1 0 0,-3-1 0,-18 2 229,6 0-135,7 0-100,0-1 1,0 1-1,0 1 1,0 0-1,0 0 1,0 0-1,0 1 1,1 0-1,-1 1 0,1-1 1,0 1-1,0 1 1,0-1-1,1 1 1,-1 1-1,1-1 0,0 1 1,-5 7-1,5-5-8,0-1 0,1 1 0,0 0 0,0 1 0,1-1-1,0 1 1,1 0 0,0 0 0,0 0 0,1 0 0,0 1-1,0-1 1,1 1 0,0-1 0,2 16 0,-1-19 24,1 0 0,1 0 0,-1 0 1,1 0-1,0 0 0,0-1 0,0 1 1,1 0-1,0-1 0,0 0 0,1 0 1,-1 0-1,1 0 0,0 0 0,1-1 0,-1 0 1,1 1-1,0-2 0,0 1 0,0-1 1,0 1-1,0-1 0,1-1 0,0 1 1,-1-1-1,1 0 0,8 2 0,-7-3 60,1 0 0,-1 1-1,0-2 1,0 1 0,0-1 0,0-1-1,1 1 1,-1-1 0,0 0-1,10-4 1,-12 4-67,-1-1-1,0 0 1,0 0-1,-1 0 1,1 0-1,0-1 1,-1 0-1,1 0 1,-1 0-1,0 0 1,0 0-1,0-1 1,0 1-1,-1-1 1,1 0 0,-1 1-1,3-9 1,-2 3-53,0 0 0,0 0 0,-1 0 0,-1 0 0,0 0 0,0-1 0,0 1 0,-1-1 0,-1 1 0,0 0 0,0-1 0,0 1 0,-1 0 0,-1 0 0,-6-17 0,5 18-82,-1 1 0,0 0 1,-9-10-1,9 10-4,3 5 74,1 1 0,0-1 0,-1 1 0,1 0 0,-1 0 0,1 0 0,-1-1 1,0 2-1,1-1 0,-1 0 0,0 0 0,-3 0 0,5 0-4,-1 1 0,0 0-1,1 0 1,-1 0 0,0 0 0,0-1 0,1 1 0,-1 0 0,0 0 0,0 1 0,1-1 0,-1 0 0,0 0 0,0 0-1,1 0 1,-1 1 0,0-1 0,1 0 0,-1 1 0,0-1 0,1 0 0,-1 1 0,0-1 0,1 1 0,-1-1 0,1 1-1,-1-1 1,0 2 0,1-1 18,0-1 0,0 1-1,0 0 1,0 0 0,0 0-1,0 0 1,0 0 0,0-1-1,0 1 1,0 0 0,0 0-1,0 0 1,1 0 0,-1-1-1,0 1 1,1 0 0,-1 0-1,1 0 1,-1-1 0,1 1-1,-1 0 1,1-1 0,-1 1-1,2 1 1,15 13 44,-12-13 17,-1 1 0,1-1 0,0 0 0,1 0 0,-1-1 0,0 0 0,0 0 0,1 0 0,-1 0 0,1-1 0,-1 0 0,0 0 0,1 0 0,-1-1 0,1 1 1,-1-1-1,9-3 0,6-3 29,1-1 0,-2-1 0,22-13 0,-14 8-216,77-36 257,-91 44-156,0 0 1,0 1-1,1 1 1,0 0-1,0 1 1,14-2 0,-18 4-8,1 1 1,-1 0 0,0 0 0,0 1 0,0 1 0,0 0 0,0 0 0,0 1-1,13 5 1,133 53 200,-154-60-134,0-1 1,0 0 0,0 0 0,0 1 0,0-1-1,0 0 1,0 0 0,0-1 0,0 1 0,0 0-1,3-2 1,-4 2-19,-1 0 0,1 0 0,-1 0 0,1 0 0,-1-1 0,1 1 0,-1 0-1,1 0 1,-1-1 0,1 1 0,-1 0 0,1-1 0,-1 1 0,1 0 0,-1-1-1,0 1 1,1-1 0,-1 1 0,0-1 0,1 1 0,-1-1 0,0 1 0,0-1 0,1 1-1,-1-1 1,0 1 0,0-1 0,0 1 0,0-1 0,0 1 0,0-1 0,0 0 0,0 1-1,0-1 1,0 1 0,0-1 0,0 1 0,0-1 0,0 0 0,0 1 0,-1-1 0,1 1-1,0-1 1,-1 0 0,-1-3-36,-1 0-1,0-1 0,0 2 1,0-1-1,0 0 1,0 0-1,-1 1 0,0 0 1,1 0-1,-1 0 1,-9-5-1,5 5-33,0 0-1,0 0 1,0 1-1,-1 0 1,1 0-1,-15-1 1,5 1 16,-1 1 1,1 1 0,0 0 0,0 1 0,-26 6 0,32-5 50,-7 2 6,1 1 0,0 1 0,-19 8-1,32-12-29,-1 1 0,1 0-1,0 0 1,0 1-1,0-1 1,0 1-1,1 0 1,0 1 0,-1-1-1,1 1 1,1 0-1,-1 0 1,1 0 0,-3 6-1,2-1 16,0 0 0,1 0-1,0 0 1,1 0-1,1 0 1,-1 0 0,2 1-1,-1-1 1,1 0 0,3 20-1,-1-15 46,1-1 0,0 0 1,1-1-1,1 1 0,0-1 0,1 1 0,10 17 0,-12-26-10,-1 0-1,1 0 1,-1 0 0,1 0 0,1-1-1,-1 0 1,0 1 0,1-1 0,0-1-1,0 1 1,0-1 0,1 0 0,-1 0-1,1-1 1,0 1 0,-1-1-1,11 2 1,-13-4-7,-1 0 0,1 0 0,0 0 0,-1-1 0,1 1 0,-1-1 0,1 1 0,-1-1-1,1 0 1,-1 0 0,1 0 0,-1 0 0,0 0 0,1-1 0,-1 1 0,0-1 0,4-3 0,6-7 143,20-23 0,-24 25-135,23-28 73,-2-1 0,-2-1 0,-1-1 0,-3-2 0,25-59 0,-33 61-65,-2 0 0,9-45-1,-22 82-43,21-89-255,11-144 0,-31 228 236,0-7-78,0-1 1,-1 1-1,-3-27 1,-5 29-247,8 14 335,0-1-1,0 1 0,0 0 1,-1 0-1,1 0 0,0-1 1,0 1-1,-1 0 0,1 0 1,0 0-1,0 0 0,-1 0 1,1-1-1,0 1 0,0 0 1,-1 0-1,1 0 0,0 0 1,-1 0-1,1 0 0,0 0 0,0 0 1,-1 0-1,1 0 0,0 0 1,-1 0-1,1 0 0,0 0 1,0 1-1,-1-1 0,1 0 1,0 0-1,0 0 0,-1 0 1,1 0-1,0 1 0,0-1 1,-1 0-1,1 0 0,0 0 0,0 1 1,0-1-1,-1 0 0,1 0 1,0 1-1,0-1 0,0 0 1,0 0-1,0 1 0,0-1 1,0 0-1,-1 0 0,1 1 1,0-1-1,0 1 0,-4 12-37,0 0 0,1 0 0,-1 15 0,-3 9-52,-8 69-21,6-37 80,-8 58 37,8 22 0,13-37 21,-3-89 19,2 0 0,0 0 0,10 36 0,-5-29 83,-7-26-91,0 0 1,0-1-1,0 0 1,0 1-1,1-1 1,-1 0-1,1 1 1,0-1-1,0 0 1,0-1 0,1 1-1,2 3 1,-4-5-17,1 0 1,-1 0 0,0 0-1,1-1 1,-1 1 0,1 0-1,-1-1 1,1 1 0,-1-1-1,1 1 1,0-1 0,-1 0-1,1 1 1,0-1 0,-1 0-1,1 0 1,0 0 0,-1 0-1,1-1 1,0 1 0,-1 0-1,1-1 1,-1 1 0,1-1-1,-1 0 1,1 1 0,-1-1-1,3-1 1,11-9 25,0 0 0,-2 0 0,23-23 0,-19 17-27,24-19 0,-6 13-88,2 1 0,0 2 1,65-25-1,-53 24 241,-34 15 11,9-4-65,-24 10-117,1 0 0,-1-1 0,0 1 0,0 0 1,0 0-1,0 0 0,0 0 0,0 0 0,0 0 0,0 0 0,0 0 0,0 0 0,0 0 0,0 0 0,0-1 0,0 1 0,1 0 0,-1 0 1,0 0-1,0 0 0,0 0 0,0 0 0,0 0 0,0 0 0,0-1 0,0 1 0,0 0 0,0 0 0,0 0 0,0 0 0,0 0 0,-1 0 1,1 0-1,0 0 0,0-1 0,0 1 0,0 0 0,0 0 0,0 0 0,0 0 0,0 0 0,0 0 0,0 0 0,0 0 0,0 0 0,0 0 1,0 0-1,-1-1 0,1 1 0,0 0 0,0 0 0,-9-2-145,-15 2-117,8 2 238,1 1 0,-1 0 0,1 1 0,0 0 0,0 2 0,0-1 0,1 2 0,0 0 0,0 1 0,1 0 0,0 1 0,-20 17 0,23-16 32,0-1 1,1 1 0,0 1-1,1 0 1,0 0-1,1 0 1,0 1 0,1 0-1,0 1 1,1-1-1,0 1 1,1 0 0,1 1-1,0-1 1,-1 16 0,3-23 20,1 1 0,-1 0 0,2-1 0,-1 1 0,1-1 0,0 1 1,3 10-1,-3-15-14,0 0 1,-1-1-1,1 1 1,0 0-1,0 0 1,0 0-1,0-1 0,1 1 1,-1-1-1,0 1 1,1-1-1,-1 1 1,1-1-1,-1 0 1,1 0-1,0 1 1,0-1-1,-1 0 1,1-1-1,0 1 0,0 0 1,0 0-1,0-1 1,0 1-1,0-1 1,0 0-1,0 0 1,3 0-1,1 0 22,0 0 1,-1-1-1,1 0 0,0-1 0,0 1 1,-1-1-1,1 0 0,-1 0 0,9-6 0,1 0 18,-1-2-1,13-11 0,1-3-6,-2-2 0,39-47 0,35-63 170,-87 118-181,5-9-24,-1-1-1,-2-1 1,-1 0 0,18-51 0,-15 23-125,16-94 0,-27 105-35,2-71 1,-11 90-35,-1 17-22,4 10 199,-1 0-1,1-1 0,0 1 1,0 0-1,0 0 0,0 0 1,-1 0-1,1 0 0,0 0 0,0 0 1,0 0-1,0 0 0,-1 0 1,1 0-1,0 0 0,0 0 1,0 0-1,-1 0 0,1 0 1,0 0-1,0 0 0,0 0 0,0 0 1,-1 0-1,1 0 0,0 0 1,0 0-1,0 0 0,0 0 1,-1 1-1,1-1 0,0 0 1,0 0-1,0 0 0,0 0 0,0 0 1,-1 0-1,1 1 0,0-1 1,0 0-1,0 0 0,0 0 1,0 0-1,0 1 0,-11 17-71,0 1 0,2 0 0,-14 41 0,15-39 33,-75 175-194,71-169 259,2 0 1,1 1 0,-12 57-1,18-67-4,1 0 0,1 0 0,0 0 0,1 0-1,1 0 1,1 0 0,6 29 0,-4-33 84,0 1-1,1-2 1,0 1 0,12 21 0,-13-30-60,-1 0 1,1 0 0,0 0 0,0 0-1,1-1 1,-1 0 0,1 0 0,0 0 0,0 0-1,0-1 1,1 0 0,-1 0 0,11 4-1,-2-3 35,1-1 0,0 0 0,-1-1 0,1-1-1,30-1 1,-41 0-55,0 0 0,0-1 0,1 0 1,-1 0-1,0 0 0,0 0 0,0-1 0,0 1 0,0-1 0,-1 0 0,5-3 0,-8 3-183,0 0 0,-1 1-1,1-1 1,0 0-1,-1 0 1,1 0-1,-1 0 1,1 0-1,-1 0 1,-1-2-1,-5-19-5700,10 15 3492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2:48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23 2720,'-19'-18'3968,"19"18"-3838,1 0 1,0 1-1,-1-1 1,1 0-1,0 0 1,0 0-1,-1 0 1,1 0-1,0 0 0,0 0 1,-1 0-1,1 0 1,0 0-1,0 0 1,-1 0-1,1-1 1,0 1-1,0-1 1,6 0 622,27-2 762,49 4 0,-27 0-1089,95 6-2042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2:49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488 47 3328,'1'0'45,"-1"0"0,1 0 1,-1 0-1,0 0 0,1 0 1,-1 0-1,1 0 0,-1 1 0,1-1 1,-1 0-1,0 0 0,1 1 0,-1-1 1,0 0-1,1 1 0,-1-1 1,0 0-1,1 1 0,-1-1 0,0 0 1,1 1-1,-1-1 0,0 1 1,0-1-1,0 0 0,1 1 0,-1-1 1,0 1-1,0-1 0,0 1 0,0-1 1,0 1-1,0-1 0,0 0 1,0 1-1,0-1 0,0 1 0,0-1 1,0 1-1,0-1 0,-1 1 1,1-1-1,0 1 0,0-1 0,-1 1 1,0 3 178,0 1 1,-1-1-1,0 1 1,-2 4-1,-6 6 145,1-1 0,-2-1 0,0 0 0,0 0 0,-18 14 0,-15 16 62,-8 15-124,-60 89 0,58-65 538,-51 104 0,69-125 931,34-57-1096,6-8-284,8-16-10,93-151 23,-68 117-302,47-52 1,-41 56-156,-3-1 0,51-82 0,-67 90-267,-8 14-5,1 0 0,26-32 0,-42 60 320,-1 0 0,1 0 1,0 0-1,-1 0 0,1 0 0,0 0 1,0 0-1,0 1 0,0-1 0,0 0 1,0 1-1,0-1 0,0 1 0,0-1 1,0 1-1,0-1 0,0 1 1,0-1-1,0 1 0,0 0 0,1 0 1,0 0-1,0 0 4,-1 1 0,0 0 0,0 0 0,0-1 0,0 1 0,0 0 0,0 0 0,0 0 0,-1 0 0,1 1-1,0-1 1,0 0 0,-1 0 0,1 0 0,-1 1 0,1-1 0,-1 0 0,1 0 0,-1 2 0,3 8 54,-1 0 1,0 0-1,-1 0 0,0 1 0,-2 17 0,2 14 127,4 69 283,3 33-152,3 140 814,-9-265-371,-1-14-1587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2:49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13 3968,'-18'-13'1824,"22"17"-1600,6-4 1088,4 0-768,14 0 768,5 5-768,6-1 32,-3 4-384,3-4-96,-6 5-64,-5-1 320,-3 5-192,-11 1-2464,-6-2 1248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9:53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18 133 3648,'-18'0'1664,"18"-3"-1472,0-2 1760,10 2-1120,3-8 864,5-6-992,16-2 480,10 8-704,12-6-192,3 6-160,6 0-32,1 3-64,9-4-800,-11 7 416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2:51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1472,'6'-4'5309,"-13"4"-4229,213 8 2405,-8 0-2922,168-8-158,69 0-58,24-8 640,379 4 1111,-636 4-1780,79 17-132,-162-5-442,-89-8 102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2:57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1039 1984,'8'5'7349,"5"-6"-6761,-1-1-1,0 0 1,0 0-1,0-1 1,19-8-1,-19 6-507,0 0 0,0-2-1,-1 1 1,0-1 0,0-1-1,-1 0 1,0-1-1,0 0 1,-1 0 0,0-1-1,14-20 1,-14 17 2,-1-1-1,0 1 1,-1-2-1,-1 1 0,0-1 1,-1 1-1,-1-2 1,0 1-1,3-23 1,-6 31-125,-1 0 1,0 0-1,0 0 0,0 0 1,-1 0-1,1-1 0,-2 1 1,1 0-1,-1 1 0,0-1 1,-1 0-1,0 0 0,-5-9 1,7 14 12,0 1 1,-1 0-1,1-1 1,0 1 0,-1 0-1,1 0 1,-1 0 0,1 0-1,-1 0 1,1 0 0,-1 0-1,0 1 1,1-1-1,-1 0 1,0 1 0,0-1-1,1 1 1,-1 0 0,0 0-1,0 0 1,0 0 0,0 0-1,1 0 1,-1 0-1,0 0 1,0 1 0,0-1-1,1 1 1,-4 1 0,-1 0 22,1 0 1,-1 1-1,1 0 0,0 0 1,0 0-1,0 1 1,-8 7-1,9-6 24,0 0 0,0 0 0,1 1 0,-1-1 0,1 1-1,0 0 1,1 0 0,-4 11 0,2-2 73,1 0 0,-3 24 0,3-7 70,2 0 0,2 0 0,5 43 0,-4-66-100,0 1 0,0-1 0,1 1 0,0-1 0,1 0 0,9 16 0,-10-19 7,1 0 1,0 0-1,1-1 1,-1 1-1,1-1 1,0 0-1,1 0 1,-1-1-1,1 0 1,8 5-1,-11-7-26,0-1 0,1 0 0,-1 0 0,1 0-1,-1 0 1,1-1 0,-1 1 0,1-1 0,-1 0 0,1 0 0,-1 0-1,1-1 1,4 0 0,6-3 139,26-8-1,-39 11-171,21-8 83,-1-1-1,0 0 1,26-19 0,54-44 18,-92 65-107,171-138-356,-141 110 133,-2-1-1,42-54 1,-62 68 186,-1-2 1,-1 1-1,-1-2 0,-2 0 1,0 0-1,-2-1 0,-1-1 1,-1 0-1,-1 0 0,-2 0 1,3-39-1,-5 33 46,-5-70-1,-4 81-333,6 23 315,0-1-1,0 1 0,0-1 1,0 1-1,0 0 0,0-1 0,-1 1 1,1-1-1,0 1 0,0 0 1,0-1-1,-1 1 0,1 0 0,0-1 1,0 1-1,-1 0 0,1-1 0,0 1 1,-1 0-1,1 0 0,0-1 1,-1 1-1,1 0 0,0 0 0,-1 0 1,1-1-1,-1 1 0,1 0 1,0 0-1,-1 0 0,1 0 0,-1 0 1,1 0-1,0 0 0,-1 0 0,1 0 1,-1 0-1,1 0 0,0 0 1,-1 0-1,1 0 0,-1 0 0,1 1 1,0-1-1,-1 0 0,1 0 1,0 0-1,-1 0 0,1 1 0,0-1 1,-1 0-1,1 1 0,0-1 1,-1 0-1,1 0 0,0 1 0,0-1 1,-1 1-1,-4 6-35,0 0 1,1 0-1,0 0 1,0 1 0,0-1-1,1 1 1,1 0-1,-3 10 1,-10 71 4,10-50 112,-6 24-177,2-13 241,3-1 1,-2 99 0,8-111-26,0-25-64,0 0 0,0 0 0,3 12 0,-2-14-8,2 6 70,9 29 0,-11-40-76,1-1-1,0 0 1,0 0-1,0 0 0,0 0 1,1 0-1,0 0 1,0 0-1,0-1 0,0 1 1,5 3-1,-5-5-8,0 0 1,0-1-1,0 1 0,0-1 0,0 0 0,1 0 0,-1 0 0,0 0 1,1 0-1,-1-1 0,0 1 0,1-1 0,-1 0 0,0 0 1,1-1-1,-1 1 0,0-1 0,1 1 0,-1-1 0,6-2 1,6-3 33,0-1 0,-1 0 1,17-11-1,-14 7-131,9-5-156,0-2 0,-2-1 0,36-36 0,-55 50 239,-1 0 0,0 0 0,0-1 0,0 1 0,0-1 0,-1 1 0,0-1 0,3-9 0,-5 13-16,-1 0 0,1 1 0,-1-1-1,0 1 1,1-1 0,-1 0 0,0 1 0,0-1 0,0 1 0,0-1-1,0 0 1,0 1 0,-1-1 0,1 0 0,0 1 0,-1-1 0,1 1-1,-1-1 1,0 1 0,1-1 0,-1 1 0,0-1 0,0 1 0,0 0-1,0-1 1,0 1 0,0 0 0,-1 0 0,1 0 0,0 0 0,-1 0-1,1 0 1,0 0 0,-1 0 0,1 1 0,-1-1 0,-2 0 0,0 0 0,1 1 0,-1-1-1,1 1 1,-1 0 0,1 0 0,-1 0 0,1 1 0,-1 0 0,1-1 0,-1 1 0,1 0 0,-1 0 0,1 1 0,0-1 0,-5 4 0,-3-1 32,7-2-24,0 0-1,0 0 0,-1 1 1,1-1-1,1 1 1,-1 0-1,0 0 0,1 0 1,-1 0-1,1 1 0,0-1 1,0 1-1,0 0 1,1 0-1,-4 6 0,4-4 17,0 0 0,0 0-1,0 0 1,1 1-1,0-1 1,0 0 0,0 1-1,1-1 1,0 1 0,1 9-1,1-7 60,-1 1 0,2 0 0,-1-1 0,1 1 0,1-1 0,-1 0 0,2 0 0,-1 0 0,1-1 0,0 1 0,1-1 0,0-1 0,0 1 0,13 10 1,-15-15-38,0 0 0,0 0 0,1-1 0,0 1 0,-1-1 0,1-1 0,0 1 0,0 0 0,0-1 0,0 0 0,0-1 0,0 1 0,0-1 0,1 0 0,-1 0 0,0 0 1,0-1-1,0 1 0,0-2 0,0 1 0,9-4 0,4-2 58,-1 0-1,0-2 1,-1 0 0,27-19 0,16-18-27,-39 29-174,1 1 0,0 1 0,40-21 0,-60 35 118,0 1 0,0-1 0,-1 1 1,1 0-1,0-1 0,0 1 0,0 0 1,0 0-1,0 0 0,-1 0 0,1-1 1,0 1-1,0 0 0,0 1 0,0-1 0,0 0 1,0 0-1,-1 0 0,1 0 0,0 1 1,0-1-1,0 0 0,1 1 0,-2 0-1,1 0-1,0 0 1,0 0-1,0 0 0,-1 0 1,1 0-1,0 0 1,-1 0-1,1 0 1,-1 0-1,0 0 0,1 1 1,-1-1-1,1 2 1,0 5 45,-1 0 0,0-1 0,0 1 0,-1 8 0,1-12-12,-3 27 90,3-14-76,-2-1 1,-5 24 0,-3 4 126,-5 51 0,13-84-159,1 0 613,1-11-624,1 0 1,-1 0-1,1 0 1,-1 0-1,1-1 1,0 1-1,-1 0 0,1 0 1,-1 0-1,1-1 1,-1 1-1,1 0 1,-1-1-1,1 1 1,-1 0-1,1-1 1,-1 1-1,1-1 1,-1 1-1,0 0 0,1-1 1,0 0-1,8-10 73,-1 1 0,0-1-1,0-1 1,11-22-1,-1 1-74,-12 24-35,52-79-115,-51 79 74,0 1 1,0 0-1,1 1 1,0-1 0,1 1-1,-1 1 1,15-9-1,-21 14 42,-1 0-1,1 0 0,0 1 1,-1-1-1,1 0 0,0 1 1,-1 0-1,1-1 1,0 1-1,0 0 0,0 0 1,-1 0-1,1 0 0,0 0 1,0 0-1,0 0 0,1 1 1,-1 0 11,-1-1 1,0 1 0,1 0 0,-1 0 0,0 0-1,0 0 1,0 0 0,0 0 0,0 0 0,0 0 0,0 0-1,0 1 1,0-1 0,-1 0 0,1 0 0,0 1-1,-1-1 1,1 1 0,-1-1 0,1 1 0,-1 1-1,2 10 43,-1 1-1,-1-1 1,0 1 0,0-1-1,-5 22 1,1-4 58,-1 8-34,2-21 55,0 23 0,3-41-107,0 0-1,0 0 0,0 0 0,0 0 0,0 1 1,0-1-1,0 0 0,0 0 0,0 0 1,1 0-1,-1 0 0,0 1 0,0-1 0,0 0 1,0 0-1,0 0 0,0 0 0,0 0 0,1 0 1,-1 0-1,0 1 0,0-1 0,0 0 1,0 0-1,0 0 0,1 0 0,-1 0 0,0 0 1,0 0-1,0 0 0,0 0 0,0 0 1,1 0-1,-1 0 0,0 0 0,0 0 0,0 0 1,0 0-1,1 0 0,-1 0 0,0 0 0,0 0 1,0 0-1,0 0 0,0-1 0,1 1 1,-1 0-1,0 0 0,0 0 0,0 0 0,0 0 1,0 0-1,1-1 0,9-5 332,-9 5-398,14-10 123,21-23 0,-12 12-41,45-49-71,12-10 67,-68 69-96,1 1 1,1 0-1,0 2 1,23-13-1,-30 18 28,16-7-161,-24 11 206,1 0-1,-1-1 1,1 1-1,-1 0 1,1 0 0,0 0-1,-1 0 1,1 0 0,-1 0-1,1 0 1,-1 0-1,1 0 1,-1 0 0,1 0-1,0 0 1,-1 0 0,1 1-1,-1-1 1,1 0-1,-1 0 1,1 1 0,-1-1-1,1 0 1,-1 1 0,0-1-1,1 0 1,-1 1-1,1-1 1,-1 1 0,0-1-1,1 0 1,-1 1 0,0-1-1,1 1 1,-1 0-1,4 11 9,-1-1 0,-1 1 0,0 0 0,0 0 0,-2 0 0,0 21 0,0-29 14,-4 100 221,3-94-220,1 0 0,0 0 0,1 13 0,-1-20-1,0 0 0,1 0 0,0 0 1,-1 0-1,1 0 0,0 0 0,0 0 0,0-1 1,1 1-1,-1 0 0,1-1 0,-1 1 0,1-1 1,2 3-1,-3-4-8,0 0 0,0-1 0,0 1 1,0-1-1,1 1 0,-1-1 0,0 1 1,0-1-1,0 0 0,0 0 0,1 0 1,-1 1-1,0-1 0,0 0 0,0 0 1,1-1-1,-1 1 0,0 0 0,2-1 1,23-8-43,-15 4 125,-1 1-68,0-1 0,-1 0 0,0 0 0,0-1 0,0 0 1,9-9-1,46-49 86,-41 40-23,4-4-62,28-39 1,-48 57-57,0 1-1,-1-1 1,-1 0 0,0 0 0,0-1-1,-1 1 1,0-1 0,4-19 0,-8 28-22,1 0 0,-1 0 0,0 1 0,0-1 0,0 0 0,0 0 0,0 0 0,0 0 0,-1 1 0,1-1 0,-1-2 0,0 3 20,1 1 0,-1-1 0,1 0-1,-1 0 1,0 0 0,0 1 0,1-1 0,-1 0 0,0 1 0,0-1 0,0 1 0,0-1 0,1 1 0,-1-1 0,0 1 0,0 0 0,0-1 0,0 1 0,0 0 0,-2 0 0,1-1 8,0 1 1,0 0 0,0 0-1,0 0 1,0 1 0,0-1 0,0 0-1,0 1 1,0-1 0,0 1-1,0 0 1,0 0 0,0 0-1,0 0 1,1 0 0,-1 0-1,0 0 1,-1 2 0,-3 2-27,1 0 0,0 1 1,-7 8-1,6-5 62,0 0 0,1 0 0,0 0 0,0 1 0,1-1 0,-5 17 0,3-1 83,-4 37 0,8-52-60,1 1 0,0 0 1,1-1-1,1 1 1,-1-1-1,2 1 0,-1-1 1,1 1-1,1-1 0,6 17 1,-7-24-5,-1-1-1,0 0 1,0 0 0,1 0 0,0 0 0,-1 0-1,1 0 1,0-1 0,0 1 0,0 0 0,0-1 0,0 0-1,0 1 1,0-1 0,0 0 0,1 0 0,-1 0 0,0 0-1,1-1 1,-1 1 0,1-1 0,-1 1 0,1-1-1,-1 0 1,5 0 0,1-1 18,-1 0 0,1 0 1,-1-1-1,0 0 0,0 0 0,14-7 0,13-8 6,53-36 0,25-29-109,-94 68 21,-3 3 16,1-2-23,1 1 1,1 0-1,25-12 0,-41 23 34,0 0-1,0 0 0,0 0 1,0 1-1,1-1 0,-1 1 1,0-1-1,0 1 0,0 0 1,1 0-1,-1 0 0,4 0 0,-5 1 7,0-1-1,0 1 0,0-1 0,1 1 1,-1-1-1,0 1 0,0 0 0,0-1 0,0 1 1,0 0-1,0 0 0,0 0 0,0 0 0,0 0 1,0 0-1,-1 0 0,1 0 0,0 0 0,-1 0 1,1 1-1,0 1 0,2 6 26,0 0 0,-1 0 1,-1 1-1,1-1 0,-1 0 0,-1 1 1,0 10-1,-10 68 162,1-27-106,6-38 41,2-17-65,0 0 0,1 0-1,-1 1 1,1-1 0,1 12-1,-1-18-52,1 0 0,-1 1-1,0-1 1,0 0 0,0 1-1,0-1 1,0 1 0,0-1 0,1 0-1,-1 1 1,0-1 0,0 0-1,1 1 1,-1-1 0,0 0-1,0 0 1,1 1 0,-1-1-1,0 0 1,1 0 0,-1 1-1,0-1 1,1 0 0,-1 0 0,0 0-1,1 0 1,-1 0 0,1 1-1,-1-1 1,0 0 0,1 0-1,-1 0 1,1 0 0,-1 0-1,0 0 1,1 0 0,-1 0 0,1 0-1,-1-1 1,0 1 0,1 0-1,-1 0 1,0 0 0,1 0-1,-1 0 1,0-1 0,1 1-1,-1 0 1,1-1 0,2-1 2,-1 1 0,1-1 0,-1 0 0,0 0 1,4-4-1,5-10-19,-1 1 0,0-1 0,-1-1 0,-1 1 1,11-35-1,9-18-152,-15 43-15,1 1 0,0 0-1,2 1 1,30-34 0,-39 52-68,-4 6 6,-3 15 73,-16 81 208,11-71-13,0 1 0,2-1 0,1 1 1,1 30-1,2-33 3,-1-12-4,1 0 0,0 1 0,1-1 0,0 0 1,5 16-1,-6-24-3,1-1-1,-1 0 1,1 1 0,-1-1 0,1 0 0,0 1-1,0-1 1,0 0 0,0-1 0,0 1 0,0 0 0,0 0-1,1-1 1,-1 1 0,1-1 0,-1 0 0,1 0-1,-1 0 1,1 0 0,0 0 0,-1-1 0,1 1-1,0-1 1,0 0 0,0 1 0,-1-1 0,5-1 0,5 0 40,0 0 0,0-1 0,-1-1 1,0 0-1,16-6 0,-12 4-50,1-1-1,-2 0 0,1-2 0,-1 0 1,0 0-1,-1-1 0,0-1 0,0 0 1,20-22-1,-3-4 25,41-63-1,18-50 88,-62 102-138,30-54-84,-40 65 22,20-66 0,-25 66 47,74-260-126,-82 284-8,-1-1 0,-1 0 0,0 1 0,0-17-1,-2 29 146,0-1 1,0 1-1,0 0 0,0-1 0,0 1 0,0-1 0,0 1 0,0-1 1,0 1-1,0 0 0,0-1 0,0 1 0,0-1 0,0 1 0,0-1 0,0 1 1,-1 0-1,1-1 0,0 1 0,0 0 0,0-1 0,-1 1 0,1 0 1,0-1-1,-1 1 0,1 0 0,0-1 0,-1 1 0,1 0 0,0 0 0,-1-1 1,1 1-1,0 0 0,-1 0 0,1 0 0,-1 0 0,1-1 0,0 1 0,-1 0 1,0 0 2,0 1 1,0-1-1,0 0 1,0 1-1,1-1 1,-1 1-1,0-1 1,0 0-1,1 1 1,-1 0-1,0-1 0,1 1 1,-1 0-1,0-1 1,1 1-1,-1 0 1,0 1-1,-4 8-12,0 0 0,1 0-1,-6 18 1,6-15 24,-27 94 334,-23 154 0,50-223-200,1 0 0,2 1 0,5 43 0,-2-45 11,-1-23-52,0-1 0,4 20 0,-4-29-55,0 0 0,1 0 0,-1-1-1,1 1 1,-1 0 0,1 0 0,0-1 0,1 1 0,-1-1 0,0 0-1,6 6 1,-7-9-7,0 1-1,0 0 1,0-1-1,0 1 1,0 0-1,0-1 1,0 0-1,1 1 1,-1-1-1,0 0 1,0 1-1,1-1 1,-1 0 0,0 0-1,0 0 1,1 0-1,-1 0 1,0 0-1,0-1 1,0 1-1,1 0 1,-1 0-1,0-1 1,0 1-1,0-1 1,0 1-1,2-2 1,3-2 39,0 0 1,0 0 0,9-9-1,-10 8-41,21-19-34,63-53 90,-70 62-96,1 1 0,42-21 0,-45 26-23,23-10-194,-36 18 200,-1 0 0,0 0-1,1 0 1,-1 0-1,1 0 1,-1 1 0,0 0-1,1 0 1,6 0 0,-9 0 23,-1 0 1,1 0 0,-1 1 0,0-1 0,1 0 0,-1 0-1,1 0 1,-1 0 0,1 0 0,-1 1 0,0-1 0,1 0 0,-1 0-1,0 1 1,1-1 0,-1 0 0,0 1 0,1-1 0,-1 0-1,0 1 1,0-1 0,1 0 0,-1 1 0,0-1 0,0 1-1,0-1 1,0 0 0,1 1 0,-1-1 0,0 1 0,0-1-1,0 1 1,0-1 0,0 1 0,0-1 0,0 1 0,-5 16 54,3-12-37,-18 43-3,-2 1 1,-2-2-1,-2-2 1,-32 46-1,53-84 0,-8 12 78,-1 0 0,0 0 0,-1-1 0,-29 25 0,42-41-47,0 0 1,-1 0-1,1 0 1,-1-1-1,0 1 1,1-1-1,-1 0 1,0 0-1,-5 2 1,8-3-31,-1 0 1,1 0-1,-1 0 1,1 0-1,0 0 1,-1 0-1,1 0 1,-1-1-1,1 1 1,-1 0-1,1 0 1,0 0-1,-1 0 1,1-1-1,0 1 1,-1 0-1,1 0 1,0-1-1,-1 1 1,1 0-1,0 0 1,-1-1-1,1 1 1,0 0-1,0-1 1,-1 1-1,1-2-1,-1 1-1,1-1 1,-1 0 0,1 1 0,0-1-1,0 1 1,0-1 0,0 1 0,0-1-1,0-3 1,1 1 21,0 0 0,0 0 0,0 0 0,1 0 0,-1 0 0,1 1 0,0-1 0,0 0 0,1 1 0,3-6 0,1 1 26,1-1 0,17-14-1,-9 11-23,1 0-1,0 2 1,1 0-1,28-12 1,80-23-362,-104 38 250,125-48-5118,-123 45 2608,-4 5 875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2:58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14 6720,'-44'-14'3040,"25"14"288,24 0-2080,9 0 1119,5 0-1375,15 0 160,8 0-672,10 0-32,0 0-256,15 0-256,-1 0 32,4 0-288,-3 5 192,-15-1-1920,-5 1 1120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3:00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95 156 1472,'0'0'39,"0"0"0,0 0 0,-1 0 0,1 0 0,0-1 0,0 1 0,0 0 0,0 0 0,0 0 0,0 0 0,0-1 0,-1 1 0,1 0 0,0 0 0,0-1 0,0 1 0,0 0 0,0 0 0,0 0 1,0-1-1,0 1 0,0 0 0,0 0 0,0 0 0,0-1 0,0 1 0,0 0 0,1 0 0,-1 0 0,0-1 0,0 1 0,0 0 0,8-13 3185,-7 12-2656,0-1 1,0 1 0,0 0-1,0-1 1,-1 1 0,1-1-1,0-2 1,-10 8 2798,-24 10-2579,29-11-731,0 0 1,0 0 0,0 0 0,1 1 0,-1 0 0,1-1 0,0 1 0,0 0-1,0 0 1,0 1 0,1-1 0,-3 7 0,1-1-25,0 1 0,0-1 0,2 1 0,-4 18 0,5-20 23,1 0 0,0 1 0,0-1 0,1 0 0,0 0 0,1 0 0,0 0 0,0 0 0,5 10 0,-6-16-1,1 1 1,0-1-1,0 0 1,0 0-1,0 1 1,0-1-1,1-1 1,-1 1-1,1 0 1,6 4-1,-7-5-15,0-1 0,0 0-1,1 0 1,-1 0-1,1 0 1,-1 0-1,1-1 1,-1 1-1,1-1 1,-1 1 0,1-1-1,0 0 1,-1 0-1,1 0 1,-1-1-1,1 1 1,3-1-1,-2 0 30,0-1 0,-1 1 0,1-1 0,-1 0 0,0 1 0,1-1 0,-1-1 0,0 1 0,3-3 0,24-27 371,-21 22-322,5-6 19,0 0 0,-2-1-1,19-31 1,-25 36-90,-1 0 0,0 0 0,0 0-1,-1-1 1,-1 1 0,4-26 0,-7 34-74,1 0 0,-1 1-1,0-1 1,0 0 0,-1 0 0,1 1-1,-1-1 1,0 0 0,0 1 0,0-1-1,-3-5 1,3 7-17,-1 0 0,1-1-1,-1 1 1,0 0 0,1 1 0,-1-1-1,0 0 1,0 0 0,0 1-1,-1-1 1,1 1 0,0 0 0,-1 0-1,1 0 1,0 0 0,-1 0 0,1 0-1,-4 0 1,0 0-11,0 0 0,0 1-1,-1 0 1,1 0 0,0 0-1,-7 2 1,9-2 11,1 1 0,-1-1 0,1 1 0,0 0 0,-1 1 0,1-1 0,0 0 0,0 1-1,0 0 1,0 0 0,0 0 0,-5 4 0,7-5 64,0 0-1,1-1 0,-1 1 1,1 0-1,-1 0 1,1 0-1,-1 0 0,1 0 1,-1 0-1,1 0 1,0 0-1,0 0 1,-1 0-1,1 0 0,0 0 1,0 0-1,0 0 1,0 0-1,0 0 0,0 0 1,0 0-1,1 0 1,-1 0-1,0 0 0,1 0 1,-1 0-1,0 0 1,1 0-1,-1 0 1,1 0-1,0 0 0,-1 0 1,1-1-1,0 1 1,-1 0-1,1 0 0,0-1 1,0 1-1,0-1 1,-1 1-1,1 0 0,0-1 1,0 1-1,0-1 1,0 0-1,0 1 1,0-1-1,0 0 0,2 1 1,21-3 280,-1 0 1,1-2 0,34-9-1,1-1-25,304-63-424,-362 77 146,19-5-54,20-2 0,-35 6 48,1 1 0,0-1 0,0 2 0,0-1 0,0 0 0,0 1 0,-1 0 0,7 2 0,-10-2 12,-1 0 1,1-1-1,0 1 0,0 0 0,-1 0 0,1 0 0,-1 0 0,1 1 0,-1-1 0,1 0 0,-1 1 0,0-1 0,1 1 0,-1-1 0,0 1 1,0-1-1,1 4 0,-1-1 6,1-1 0,-1 1 0,0 0-1,-1 0 1,1 0 0,-1 0 0,1-1 0,-2 7 0,0 1 37,0 0 0,-1 0 0,-1 0-1,0 0 1,-6 16 0,-9 12 26,9-21 26,1-1 0,1 2 0,-7 23 0,15-33 92,5-13-10,11-16-11,-13 14-233,56-58-303,-52 57 299,0 0 0,1 0 0,-1 1 0,1 0 0,0 1 0,13-6 0,-17 10 61,-1-1 0,1 1-1,0 0 1,0 0 0,-1 1 0,1-1 0,0 1-1,0 0 1,0 0 0,-1 1 0,1 0 0,0 0-1,0 0 1,-1 0 0,1 1 0,-1-1 0,1 1-1,4 3 1,8 5 259,-1 0-1,-1 1 1,20 18-1,-13-10-32,4 1 168,38 24 0,-55-39-341,1 0 0,-1 0 1,1-1-1,-1 0 0,1-1 0,0 0 0,1 0 0,14 1 0,-21-4-219,-1 0-1,1 0 1,-1 0-1,0 0 1,1-1-1,-1 1 1,0-1-1,1 0 1,-1 0-1,0 0 0,0-1 1,0 1-1,0-1 1,0 1-1,0-1 1,0 0-1,0 0 1,-1-1-1,1 1 1,-1 0-1,0-1 1,0 0-1,0 1 1,0-1-1,2-3 0,9-15-1457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3:02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1159 2976,'-6'0'2693,"8"-1"-2322,0 0 0,0 0 0,-1 1 0,1-1-1,0 0 1,-1 0 0,1-1 0,-1 1 0,1 0 0,-1 0 0,0-1-1,1 1 1,0-3 0,4-2 69,7-9 334,14-18 0,5-8 41,-6 14-227,57-45 1,36-14 19,-64 49-197,95-86 0,-110 79-192,-1-3 0,37-57-1,5-32 561,-46 74-374,-20 38-268,-10 17-81,-1 0 1,1-1-1,-1 1 0,-1-1 1,5-12-1,-23 57-807,-5 12 611,-30 122 223,8-23 330,31-116-293,2-1 0,1 2 0,2-1 0,1 1 0,-1 37 0,6-63-12,0 0 0,1-1 1,0 1-1,2 10 0,-2-15-80,-1-1 0,0 0 0,1 1 1,-1-1-1,1 0 0,-1 0 0,1 1 1,0-1-1,-1 0 0,1 0 1,0 0-1,0 0 0,0 0 0,0 0 1,0 0-1,0 0 0,0 0 0,0 0 1,0-1-1,0 1 0,1 0 0,-1-1 1,0 1-1,0-1 0,1 1 1,-1-1-1,0 0 0,3 1 0,-1-2 29,1 0 0,-1 0 0,0 0 0,1 0 0,-1-1 0,0 0 0,0 1-1,0-1 1,0 0 0,0 0 0,2-3 0,120-84 146,-90 63-220,-1 0-1,-2-2 1,0-1 0,-2-2 0,30-39 0,-10 2-73,68-122 0,-81 127 78,49-98-13,-71 128-458,20-66 0,-73 181-215,-24 83 864,25-61-87,16-50 28,-2-1-1,-40 66 1,-89 105 458,124-183-346,2-5 720,48-55-947,1 1 0,0 1 0,1 2-1,44-23 1,-16 10-149,-34 17 90,-10 5-38,0 1 1,1 1-1,0 0 0,-1 0 1,1 0-1,16-3 0,-24 7 95,0 0-1,0 0 0,0 0 1,0 0-1,0 0 0,0 0 1,0 1-1,0-1 0,1 0 1,-1 1-1,0-1 0,-1 1 1,1-1-1,0 1 0,0-1 0,0 1 1,0 0-1,0 0 0,0-1 1,-1 1-1,1 0 0,0 0 1,-1 0-1,1 0 0,-1 0 1,1 0-1,-1 0 0,1 0 1,-1 0-1,1 0 0,-1 0 1,0 0-1,0 0 0,1 2 1,0 5 54,0 0 1,0-1-1,-1 14 1,0-15-31,0 2 44,0 0 1,1 0-1,0 0 1,0-1-1,1 1 0,0 0 1,6 12-1,-7-18-23,-1 0 1,1 0-1,0-1 0,0 1 1,0 0-1,0-1 0,0 1 1,1-1-1,-1 1 0,0-1 1,1 1-1,-1-1 0,1 0 1,0 0-1,-1 0 0,1 0 1,0 0-1,-1 0 0,1 0 1,0-1-1,0 1 0,0-1 0,0 1 1,0-1-1,0 0 0,0 1 1,0-1-1,0 0 0,-1 0 1,1-1-1,0 1 0,0 0 1,0-1-1,0 1 0,4-2 1,5-3 37,1 0 0,-1-1 1,0 0-1,-1-1 1,16-13-1,45-46-67,-29 26-335,-42 39 312,0 1 0,1-1 0,-1 0 0,1 1-1,-1-1 1,1 1 0,-1 0 0,1-1 0,0 1 0,-1-1 0,1 1 0,-1 0 0,1 0-1,0-1 1,-1 1 0,1 0 0,0 0 0,-1 0 0,1-1 0,0 1 0,-1 0 0,1 0-1,0 0 1,0 0 0,-1 0 0,2 1 0,-1 0-6,0-1 0,-1 1 1,1 0-1,-1 0 0,1 0 0,-1 0 1,1-1-1,-1 1 0,0 0 0,1 0 1,-1 0-1,0 0 0,0 0 0,0 0 1,0 0-1,1 0 0,-1 0 0,-1 0 0,1 1 1,0 6 29,0 8 115,3 24-1,-2-35-76,0 0-1,0 0 0,0 0 0,1 0 1,0-1-1,0 1 0,0-1 0,0 1 1,4 4-1,-2-3 50,1 0-1,0-1 1,0 1 0,0-1-1,0 0 1,11 7 0,-13-11-62,1 1 1,-1 0-1,0 0 0,1-1 1,-1 0-1,1 0 0,-1 0 1,1 0-1,0-1 0,-1 1 1,1-1-1,0 0 0,-1 0 1,1 0-1,3-1 0,7-2 24,0-1-1,-1 0 0,0-1 0,0 0 1,0-1-1,22-14 0,66-55 118,-45 24-111,-16 13-657,-40 37 584,1 1-1,-1 0 1,0 0-1,0 0 1,0-1-1,0 1 1,1 0-1,-1 0 1,0 0 0,0-1-1,1 1 1,-1 0-1,0 0 1,1 0-1,-1 0 1,0 0 0,0 0-1,1-1 1,-1 1-1,0 0 1,1 0-1,-1 0 1,0 0 0,0 0-1,1 0 1,-1 0-1,0 0 1,1 0-1,-1 1 1,0-1 0,0 0-1,1 0 1,2 10-83,-7 16 90,0-15-2,-1-1-1,0 0 1,-1 0 0,0 0-1,0-1 1,-1 0-1,-9 11 1,2-3-76,8-10 146,0 0 0,-1 0 0,-8 6 1,13-11-37,0 0 0,-1 0 0,0 0 0,1-1 0,-1 1 0,0-1 1,0 0-1,0 0 0,0 0 0,0 0 0,0 0 0,0-1 0,-4 1 1,7-1-28,-1 0 1,1 0-1,-1 0 1,0 0-1,1 0 1,-1 0-1,1 0 1,-1 0-1,1 0 1,-1 0-1,0-1 1,1 1 0,-1 0-1,1 0 1,-1-1-1,1 1 1,-1 0-1,1-1 1,-1 1-1,1 0 1,0-1-1,-1 1 1,1-1-1,-1 1 1,1-1-1,0 1 1,0-1-1,-1 1 1,1-1 0,0 1-1,0-1 1,-1 1-1,1-1 1,0 1-1,0-1 1,0 1-1,0-1 1,0 0-1,0 0 1,0 0 0,0-1 1,0 1 0,1 0-1,-1 0 1,0 0 0,1 0-1,-1-1 1,1 1 0,-1 0 0,1 0-1,-1 0 1,1 0 0,0 0-1,0 0 1,0 0 0,-1 0-1,1 1 1,1-2 0,5-2-12,-1 0 1,1 0 0,0 1 0,0 0-1,0 0 1,1 1 0,8-2-1,7 0-660,25 0 0,-5 0-2198,14 0-5197,-42 3 5739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3:03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39 7136,'-25'-30'3232,"11"27"-2816,9-2 288,10 10-480,-5-2-160,6 1-64,-3 1-288,8 7 160,-3 1-1856,6-1 1088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3:03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69 6240,'-47'-9'2816,"56"9"-384,1 4-1568,32-4 864,10 0-1024,43-7-32,8 1-384,40-6-640,-12 9 192,27-11-2336,-22 10 1376,-3-8-3616,-19 7 2656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3:05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327 124 2560,'1'-1'230,"1"0"0,0 0-1,-1-1 1,0 1 0,1-1 0,-1 1 0,0-1-1,0 1 1,0-1 0,2-13 5120,-4 14-5224,1 0 1,0 0 0,0 0 0,0 0 0,-1 0-1,1 0 1,0 0 0,-1 0 0,1 0 0,-1 0-1,0 0 1,1 0 0,-1 0 0,0 0 0,1 0-1,-1 0 1,0 0 0,0 1 0,0-1 0,0 0-1,1 1 1,-1-1 0,0 0 0,0 1 0,0 0-1,-1-1 1,0 0 0,-1 0-20,-1 0 0,1 1 0,-1-1-1,1 0 1,-1 1 0,1 0 0,-8 0 0,5 1-39,-1 0-1,1 1 1,0 0 0,0 0-1,-1 0 1,-7 5 0,-36 22 184,23-12-125,13-8-19,1 0 0,-23 21 0,10-8 11,19-17-86,1 0 0,0 1 0,0 0 0,0 0 0,1 0 0,0 0 0,0 1 0,1 0 0,-5 7 1,7-9 9,1-1 1,-1 0-1,1 0 1,-1 1-1,1-1 1,1 0-1,-1 1 1,1-1-1,-1 7 1,1-9-4,1 1-1,-1-1 1,0 0 0,1 1 0,0-1-1,-1 0 1,1 1 0,0-1-1,0 0 1,0 0 0,1 0-1,-1 0 1,0 0 0,1 0 0,-1 0-1,1-1 1,0 1 0,-1 0-1,1-1 1,3 3 0,3 0 96,0 0 0,0-1 0,0 0 0,0 0 0,0 0 0,1-1 0,-1-1 0,1 1 0,0-1 0,-1-1 0,1 0 0,17-1 0,-8-2-105,1 0-1,0-1 1,-1-1 0,0 0-1,18-9 1,-23 8-31,1-2 0,-1 0 0,0 0 1,0-1-1,-1-1 0,14-14 0,3-6-46,27-36 0,-49 57-1,13-17 129,-19 25-107,0-1 0,0 0 0,0 0 0,0 0 0,0 0 0,0 0 0,0 0 0,-1 0 0,1-1 0,0-2 0,-18 26-226,10-7 260,-1 1 51,1 0 1,1 1-1,0 0 1,1 0-1,0 0 1,-3 23-1,7-23 49,-2 22 82,3-36-147,0 0 0,1-1-1,-1 1 1,0 0 0,0 0 0,1 0 0,-1-1 0,1 1 0,0 0 0,0-1-1,-1 1 1,1-1 0,0 1 0,0-1 0,0 1 0,2 1 0,-2-2-6,0-1 0,0 1 0,1 0-1,-1-1 1,0 1 0,0-1 0,0 1 0,1-1 0,-1 1 0,0-1 0,1 0 0,-1 0 0,0 0 0,1 1 0,-1-1 0,0-1 0,1 1-1,-1 0 1,0 0 0,3-1 0,26-11 171,-26 10-174,179-106-57,-159 90 0,-1-1 0,31-32 0,-11 9-285,-31 27-113,-11 12 27,-5 8 278,-31 49 152,25-41 60,1 1 0,-9 20 0,16-29-61,-1 0-1,1 0 1,1 0 0,-1 1-1,1-1 1,0 1 0,0-1-1,1 1 1,0 0-1,0 8 1,1-11-20,-1 0 0,1-1-1,0 1 1,0-1 0,0 1 0,0-1 0,0 0-1,0 1 1,1-1 0,-1 0 0,1 0 0,0 0-1,0 0 1,-1 0 0,1 0 0,0 0 0,1-1-1,-1 1 1,0-1 0,0 0 0,1 1-1,-1-1 1,1 0 0,3 1 0,4 1 61,-1-1 0,0 0 1,1-1-1,-1 0 0,16 0 1,-16-1-32,0 0 0,0 0 0,0-1-1,0-1 1,0 1 0,-1-2 0,1 1 0,0-1 0,-1 0 0,0-1 0,0 0 0,11-7 0,-11 5-74,1 0-1,-1 0 1,-1-1 0,1-1-1,12-15 1,-17 19-12,0-1 0,0 0-1,-1 1 1,0-1 0,1 0 0,-1 0-1,-1 0 1,1-1 0,-1 1-1,0 0 1,0-1 0,0-7 0,-1 12 17,0 1-1,0-1 1,0 0 0,-1 0 0,1 0 0,0 0 0,0 0 0,-1 0 0,1 1 0,0-1 0,-1 0 0,1 0-1,-1 0 1,1 1 20,0-1 0,-1 1 1,1 0-1,0 0 0,0 0 0,0 0 0,0 0 0,0 0 0,0-1 0,0 1 0,0 0 0,0 0 0,0 0 0,-1 0 0,1 0 1,0 0-1,0-1 0,0 1 0,0 0 0,0 0 0,0 0 0,0 0 0,0-1 0,0 1 0,0 0 0,0 0 0,0 0 0,1 0 1,-1 0-1,0-1 0,0 1 0,0 0 0,0 0 0,0 0 0,0 0 0,0 0 0,0 0 0,0-1 0,1 1-2,-1 0-1,0 0 1,0 0 0,0 0-1,0 0 1,0-1-1,1 1 1,-1 0-1,0 0 1,0 0 0,0 0-1,0-1 1,0 1-1,0 0 1,0 0-1,0 0 1,1 0-1,-1-1 1,0 1 0,0 0-1,0 0 1,0 0-1,0-1 1,0 1-1,0 0 1,0 0-1,0 0 1,0-1 0,0 1-1,-1 0 1,1 0-1,0 0 1,0-1-1,0 1 1,0 0 0,0 0-1,-1-1-66,2 3-1,0-1 48,-1-1 0,1 0 0,0 0 1,0 1-1,0-1 0,-1 0 0,1 0 0,0 0 1,0 0-1,0 0 0,-1 0 0,1 0 0,1 0 1,8 0-40,12 5 48,-15-4 20,-1 0 1,1 1 0,-1 0 0,0 0 0,1 1-1,-1-1 1,-1 1 0,9 5 0,-7-2 6,0-1-13,0 0 0,-1 0 0,7 7 1,-12-10 6,1 0 0,0 0 0,-1 0 0,0 0 0,1 1 0,-1-1 0,0 0 0,0 1 0,0-1 0,-1 0 0,1 1 1,0-1-1,-1 1 0,1 4 0,-1 63 587,0-69-574,0 0 0,0 0 1,0 0-1,0-1 1,0 1-1,0 0 0,0 0 1,1 0-1,-1-1 0,0 1 1,0 0-1,1 0 1,-1-1-1,1 1 0,-1 0 1,1-1-1,-1 1 1,1 0-1,-1-1 0,1 1 1,-1-1-1,1 1 0,1 0 1,0 0 16,0-1 0,-1 1-1,1 0 1,0-1 0,0 0 0,0 1 0,0-1 0,0 0 0,3 0 0,3 0 28,-1-1-1,1-1 1,-1 1 0,9-4 0,22-9-86,-1-1 0,0-2 0,-2-2 0,0-1 0,-1-2 1,37-30-1,-56 42-586,-12 13 369,-5 8 214,0 0 93,1 1 1,0-1-1,1 1 1,0-1-1,1 0 0,0 1 1,1-1-1,0 0 1,1 0-1,5 13 0,-4-15 15,0 0-1,11 16 0,-5-9 113,-9-14-168,-1-1 0,1 0 0,0 1 1,0-1-1,0 0 0,0 0 0,0 0 0,0 0 1,0 1-1,0-2 0,0 1 0,0 0 0,1 0 1,-1 0-1,0 0 0,1-1 0,-1 1 1,1-1-1,-1 1 0,3 0 0,-2-1-7,-1 0 0,1-1 0,0 1 0,-1 0 0,1-1 0,-1 1 0,1-1 0,-1 1 0,1-1-1,-1 0 1,1 0 0,-1 1 0,0-1 0,1 0 0,1-3 0,4-3-66,0-1-1,-1 0 1,0 0-1,9-15 1,-13 19-31,10-20-144,0-1 0,-1-1-1,11-39 1,-22 63 210,1 0-51,-1-1-1,1 1 1,-1-1-1,1 0 1,-1 0 0,0-4-1,-1 6-261,4 11 321,-2-5 34,0-1 1,0 1 0,0-1 0,1 0 0,0 0-1,0 1 1,0-1 0,1-1 0,-1 1 0,1 0-1,0-1 1,0 1 0,0-1 0,0 0-1,1 0 1,-1 0 0,1 0 0,0-1 0,0 1-1,0-1 1,6 2 0,1-1 67,0 0 0,1-1 0,-1-1 0,1 0 0,-1 0 0,1-1 0,-1-1 1,18-2-1,-3-2-7,-1-1 1,40-15-1,-48 14-128,0-1-1,-1-1 0,0-1 0,0 0 1,-1-1-1,0-1 0,-1 0 1,0-1-1,-1-1 0,-1 0 0,0 0 1,-1-1-1,10-17 0,-3-3-104,-18 34 124,1 0 1,-1 0-1,1 0 1,-1 0-1,1 0 1,-1 0-1,0 0 1,0 0-1,0 0 1,1 0-1,-1 0 1,0 0-1,0 0 1,0 0-1,-1 0 1,1 0-1,0 0 0,0 0 1,0 0-1,-1 0 1,1 0-1,-1 0 1,1 0-1,-1 0 1,1 0-1,-1 0 1,1 0-1,-2-1 1,1 1 6,0 1 0,0-1 0,0 1 1,0 0-1,0-1 0,0 1 1,0 0-1,-1 0 0,1-1 0,0 1 1,0 0-1,0 0 0,0 0 0,0 1 1,0-1-1,0 0 0,0 0 1,0 0-1,0 1 0,-1 0 0,-23 12 25,18-8-16,-12 8 159,0 0 0,1 2 0,1 0 0,0 1 0,1 1 0,-20 27 0,33-40-108,0 0 0,0 1 1,1-1-1,0 1 0,0-1 0,0 1 1,0 0-1,1 0 0,-1-1 0,1 1 1,1 0-1,-1 8 0,1-9 6,0-1 0,1 1 0,-1-1 0,1 1 0,0-1 0,0 1 0,1-1 0,-1 0 0,1 1 0,-1-1 0,1 0 0,0 0 0,0 0 0,1 0 0,-1-1 0,1 1 0,-1-1 0,5 4 0,1 0 64,1 0-1,0-1 1,0 0 0,0 0-1,0-1 1,14 4-1,63 14 250,-79-21-344,25 6-70,1-2 0,0-1 1,42-1-1,-56-3-2199,33-6 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3:15.9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307 24 2560,'16'-23'11704,"-17"25"-11575,0 1-1,0-1 0,0 1 0,-1-1 1,1 0-1,0 0 0,-4 4 0,3-4-11,0 0 0,0 0 0,0 1 0,0-1 0,1 0 0,-1 1 0,1 0 0,-1-1 0,1 1 0,0 0 0,0-1 0,0 1 0,1 0 0,-2 5 0,1-1 91,-1-1-1,0 0 1,0 0 0,-4 7 0,-7 19 406,-22 74 117,-26 222 399,46-164-602,15-133-267,1-27-247,-1 0 0,0 0-1,0 1 1,0-1-1,0 0 1,0 0 0,-1 0-1,0 0 1,0 0-1,-3 8 1,4-3-71,0-9 55,0 0 0,0 1 0,0-1 0,0 1 0,0-1 0,0 0 0,0 1 0,0-1 0,0 0 0,0 1 0,0-1 0,0 1 0,0-1 0,0 0 0,0 1 0,0-1 0,-1 0 0,1 1 0,0-1 0,0 0 0,0 1 0,0-1 0,-1 0 0,1 1 0,0-1 0,0 0 0,-1 1 0,1-1 0,0 0 0,-1 0 0,1 0 0,-1 1 0,0-2 49,0 1 0,0-1 0,0 0 0,0 0 0,0 1 0,1-1 0,-1 0 0,0 0 0,0 0 0,1 0 0,-1 0 0,0 0 0,1 0 0,-1 0 0,1 0 0,-1-1 0,1 1 0,0 0 0,0 0 0,-1-2 0,-3-13-63,-2 0 0,0 0 0,0 0 0,-12-17 0,6 9-85,-39-82 165,46 94-78,2 4-145,-1 0 0,-7-13 0,12 26 136,1-1 1,-1 0-1,0 0 0,-1 1 1,1 5-1,0 0 15,20 142 195,-17-134-150,0-1 1,7 20-1,-3-9 59,-6-19-11,1-1 0,0 1 1,0-1-1,1 0 0,0 0 1,0 0-1,0-1 0,1 1 1,1-1-1,9 11 0,-13-17-51,-1-1 0,0 1 0,0 0-1,0-1 1,1 1 0,-1-1 0,0 0-1,1 1 1,-1-1 0,0 0 0,0 0 0,1 0-1,-1 0 1,1 0 0,-1 0 0,0 0-1,1 0 1,-1-1 0,0 1 0,0 0 0,1-1-1,-1 1 1,0-1 0,0 0 0,2 0-1,6-4 107,0-1-1,12-9 1,-5 3-45,28-13-13,92-37 0,-110 52-75,-13 5-203,-1 0-1,15-2 1,-6 4-2495,-20 3 2261,-1 0 401,0 0 0,0 0 1,0 0-1,0 0 0,0 0 0,0 0 1,0 0-1,0 0 0,0 0 1,1 0-1,-1 0 0,0 0 1,0 0-1,0 3-1090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3:17.2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219 384 2720,'-1'-2'322,"1"2"-287,0 0 1,0 0-1,0 0 0,0 0 1,0 0-1,1 0 1,-1 0-1,0 0 1,0 0-1,0 0 1,0 0-1,0 0 0,1 0 1,-1 0-1,0 0 1,0 0-1,0 0 1,0 0-1,0-1 1,0 1-1,1 0 1,-1 0-1,0 0 0,0 0 1,0 0-1,0 0 1,0 0-1,0-1 1,0 1-1,0 0 1,0 0-1,0 0 1,0 0-1,0 0 0,1 0 1,-1-1-1,0 1 1,0 0-1,0 0 1,0 0-1,0 0 1,0 0-1,0-1 1,0 1-1,0 0 0,-1 0 1,1 0-1,0 0 1,0 0-1,0-1 1,0 1-1,0 0 1,0 0-1,0 0 0,0 0 1,0 0-1,0 0 1,0 0-1,0-1 1,-1 1-1,1 0 1,0 0-1,0 0 1,0 0-1,0 0 0,0 0 1,0 0-1,-1 0 1,1-12 4358,0 11-4258,0 1 0,0-1 0,0 0 0,0 0 0,0 0 0,0 0 0,0 1 0,0-1 0,0 0 0,-1 0 0,1 0 0,0 1 0,-1-1 0,1 0 0,0 0 0,-1 1 0,1-1 0,-1 0 0,1 1 0,-1-1 0,0 0 0,1 1 0,-1-1 0,0 1 0,1-1 0,-1 1 0,0-1 0,-1 1 0,0-1 52,-1 0 0,1 1-1,-1 0 1,0 0 0,1-1-1,-1 2 1,-3-1 0,-2 0 180,-36 6 1061,40-6-1321,0 1 0,-1 0 1,1 0-1,0 0 0,0 1 0,0-1 0,0 1 1,0 0-1,0 0 0,1 0 0,-6 5 1,-7 5 132,-14 15 1,28-26-227,-1 3 62,0-1 0,0 1 0,1 0 0,-1 0 0,1 0 0,0 0 0,0 0 0,0 0 1,0 0-1,1 1 0,0-1 0,0 1 0,0-1 0,0 1 0,1 0 0,0 5 0,0 0-12,0 0 0,1 0 0,1-1 0,-1 1 0,2 0 0,4 14 0,-2-13-27,1 1-1,0-1 0,0 0 1,1 0-1,1-1 0,0 0 1,0 0-1,1-1 0,0 0 1,0-1-1,1 1 0,0-2 1,1 0-1,0 0 0,0-1 1,0 0-1,1-1 0,0 0 1,0-1-1,0 0 0,0-1 1,15 2-1,-23-4-5,1 0 0,-1-1-1,0 1 1,0-1 0,1 0 0,-1-1 0,0 1-1,1-1 1,-1 1 0,0-1 0,0-1 0,0 1-1,0 0 1,0-1 0,0 0 0,0 0 0,0 0-1,-1-1 1,1 1 0,-1-1 0,0 0 0,0 0-1,0 0 1,0 0 0,0 0 0,4-7 0,-3 2-15,0 0 0,-1-1 1,0 0-1,0 0 0,-1 0 1,0 0-1,0 0 0,-1 0 1,0 0-1,-1 0 0,0-1 1,0 1-1,-1 0 0,-1 0 1,1 0-1,-1 0 0,-1 0 1,0 0-1,-5-12 0,-3-3-70,0 1 0,-16-24-1,-14-7 93,24 32-72,-18-27 1,-24-45 538,52 84-376,0-1 0,0 0 0,1 0-1,1-1 1,0 1 0,0-1 0,1-1-1,1 1 1,0 0 0,1-1 0,-2-16 0,4 27-129,0 1 0,0-1 1,0 0-1,0 1 1,0-1-1,0 0 0,1 1 1,-1-1-1,0 0 1,1 1-1,-1-1 1,1 1-1,0-1 0,0 1 1,-1-1-1,1 1 1,0 0-1,0-1 0,0 1 1,0 0-1,1 0 1,-1-1-1,0 1 1,0 0-1,1 0 0,-1 1 1,1-1-1,-1 0 1,1 0-1,-1 1 0,1-1 1,-1 1-1,1-1 1,0 1-1,-1-1 1,1 1-1,-1 0 0,4 0 1,3 1 49,0-1-1,1 1 1,-1 1 0,0 0 0,0 0-1,12 5 1,23 11-85,73 43-1,-96-46-2158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9:56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34 643 1728,'-2'1'610,"0"1"0,0-1 0,-1 0 0,1 0 0,-1-1 0,1 1 0,-4 0 0,6-1-497,0 1-1,-1-1 1,1 0 0,-1 0-1,1 0 1,0 0 0,-1 0 0,1 0-1,0 0 1,-1 0 0,1 0 0,-1 0-1,1 0 1,0 0 0,-1 0-1,1-1 1,0 1 0,-1 0 0,1 0-1,0 0 1,-1 0 0,1-1-1,0 1 1,-1 0 0,1 0 0,0-1-1,-1 1 1,1 0 0,0 0 0,0-1-1,0 1 1,-1 0 0,1-1-1,0 1 1,0 0 0,0-1 0,0 1-1,-1 0 1,1-1 0,0 1 0,0-1-1,0 1 1,0 0 0,0-1-1,0 1 1,0-1 0,0 1 0,0 0-1,0-1 1,0 1 0,1 0 0,-1-1-1,0 1 1,0 0 0,0-1-1,0 1 1,1-1 0,15-23 1044,-12 20-959,37-54 737,35-63 1,-1 0-592,-54 92-129,46-52 0,-53 66-181,0 1-1,2 1 1,-1 0-1,2 2 1,0 0-1,26-14 1,-42 25-39,0-1 0,0 0-1,0 1 1,0-1 0,1 1 0,-1-1 0,0 1 0,0 0 0,0-1-1,1 1 1,-1 0 0,0 0 0,0 0 0,1 0 0,-1 0 0,0 0 0,0 0-1,1 1 1,-1-1 0,0 0 0,0 1 0,1-1 0,-1 0 0,0 1-1,0 0 1,0-1 0,0 1 0,0 0 0,0-1 0,0 1 0,0 0-1,0 0 1,0 0 0,0 0 0,-1 0 0,1 0 0,0 0 0,0 0 0,-1 0-1,1 0 1,-1 1 0,1-1 0,-1 0 0,0 0 0,1 3 0,0 3 10,0 1 1,0-1-1,0 1 1,-1-1-1,0 1 1,-2 7-1,-5 29 37,-3-2 0,-1 1-1,-2-1 1,-25 54-1,35-90 130,-4 12 224,7-18-382,0 1 0,0-1 0,0 0 0,0 1 0,0-1 0,0 0 0,-1 1 0,1-1 0,0 1 0,0-1 0,0 0 0,1 1 0,-1-1 0,0 0 0,0 1 0,0-1 0,0 1 0,0-1 0,0 0 0,0 1 0,1-1 0,-1 0 0,0 1 0,0-1 0,0 0 0,1 1 0,-1-1 0,0 0 0,0 0 0,1 1-1,-1-1 1,0 0 0,1 0 0,-1 0 0,0 1 0,1-1 0,-1 0 0,1 0 0,0 0 0,1 0 0,-1 0-1,0 0 1,0 0-1,0-1 1,1 1-1,-1 0 1,0-1 0,0 1-1,0-1 1,0 1-1,1-1 1,-1 0-1,0 0 1,0 1 0,0-1-1,0 0 1,-1 0-1,1 0 1,0 0-1,1-1 1,4-4 41,156-141 130,-49 43-336,-108 99 139,3-3-24,0 1 0,0 1 0,0 0 0,1 0 0,0 0 0,11-5 0,-19 11 26,0 0 1,0-1-1,0 1 0,0 0 0,0 0 1,0-1-1,0 1 0,0 0 1,0 0-1,0 0 0,0 0 0,0 0 1,0 0-1,0 1 0,0-1 0,0 0 1,0 0-1,0 1 0,0-1 1,0 1-1,0-1 0,-1 1 0,1-1 1,0 1-1,0-1 0,0 1 0,-1 0 1,1-1-1,0 1 0,-1 0 1,1 0-1,-1-1 0,1 1 0,-1 0 1,1 0-1,-1 0 0,1 2 0,1 2-4,0 0-1,-1 0 1,0 1-1,0-1 0,0 10 1,-1 24 116,-2 1 0,-1 0 0,-15 63 0,14-83 87,3-9 204,1-11-387,0 0-1,0 0 1,0 0 0,0 0-1,0 0 1,0 0-1,0-1 1,0 1 0,0 0-1,0 0 1,0 0-1,0 0 1,0 0 0,0 0-1,0 0 1,0 0-1,0 0 1,0 0 0,0 0-1,0 0 1,0 0-1,0 0 1,0 0-1,0 0 1,0 0 0,0 0-1,0 0 1,0 0-1,0 0 1,0 0 0,1 0-1,-1 0 1,0 0-1,0 0 1,0 0 0,0 0-1,0 0 1,0 0-1,0 0 1,0 0-1,0 0 1,0 0 0,0 0-1,0 0 1,0 0-1,0 0 1,0 0 0,0 0-1,0 0 1,0 0-1,0 0 1,0 0 0,0 0-1,1 0 1,-1 0-1,0 0 1,0 0 0,0 0-1,0 0 1,0 0-1,0 1 1,10-22 303,-6 12-264,15-31-87,32-66 127,-40 86-77,0 1 0,2 1 0,17-21 0,-10 18-115,0 1-1,1 1 0,1 1 0,44-27 0,-66 45 108,25-12-202,-12 10 33,-13 2 163,1 0 1,-1 0-1,0 0 1,1 0-1,-1 0 1,0 1-1,1-1 0,-1 0 1,0 0-1,1 0 1,-1 1-1,0-1 0,1 0 1,-1 0-1,0 1 1,0-1-1,1 0 1,-1 1-1,0-1 0,0 0 1,0 1-1,0-1 1,1 0-1,-1 1 0,0-1 1,0 1-1,0-1 1,0 1-1,1 7-11,-1 1 0,0 0 1,-1-1-1,0 1 0,0 0 0,-4 11 0,1-4-17,-10 47 64,5-22 109,-5 44-1,13-75-122,0-1 1,1 0-1,0 0 0,1 0 1,0 0-1,3 10 0,-4-16 4,1 0 0,0-1 0,0 1-1,0-1 1,0 1 0,0-1 0,1 1-1,-1-1 1,1 0 0,-1 1 0,1-1-1,0 0 1,0 0 0,0 0 0,0-1-1,0 1 1,1 0 0,-1-1 0,0 1-1,1-1 1,-1 0 0,1 0 0,-1 0-1,5 1 1,-1-1 24,0 0 0,0-1 0,0 0-1,-1 0 1,1-1 0,0 1 0,10-4 0,3-1 39,18-8 0,-14 3-56,0-1 0,-1-1 0,35-26 0,56-52-62,-83 65-11,97-71 185,-58 46-68,-48 36-62,-17 12-29,1-1 0,-1 1 0,0-1 0,0 0 0,-1 0 0,5-5 0,-8 8 16,0 0 0,0-1-1,1 1 1,-1 0 0,0 0-1,0-1 1,0 1 0,1 0-1,-1-1 1,0 1 0,0 0-1,0-1 1,0 1 0,0 0-1,0-1 1,0 1 0,0 0-1,0-1 1,0 1 0,0-1-1,0 1 1,0 0 0,0-1-1,0 0 1,-1 1-4,1 0 0,-1-1 0,1 1 1,0 0-1,-1-1 0,1 1 0,-1 0 0,1 0 0,-1 0 0,1-1 0,-1 1 0,1 0 1,-1 0-1,1 0 0,-1 0 0,1 0 0,-1 0 0,1 0 0,-1 0 0,0 0 0,1 0 1,-1 0-1,0 0 0,-6 2-26,0-1 1,0 1 0,0 1 0,1-1-1,-1 1 1,1 0 0,0 1 0,0-1-1,-9 8 1,-1 2 13,1 1 0,-17 18 0,11-6 21,2 1 0,1 0 0,1 1 0,-17 39 0,29-58 16,1 0 0,0 1 0,0 0 0,1-1 0,0 1 0,1 0 0,0 0 0,0 1 0,1-1 0,0 13 0,1-21 8,1 0-1,-1-1 1,0 1-1,1 0 1,-1 0-1,1-1 1,0 1-1,-1 0 0,3 1 1,-3-2-13,0 0 0,1-1 0,-1 0 0,1 1 0,-1-1 0,1 1 0,-1-1 0,1 1 0,-1-1 0,1 0 0,-1 1 0,1-1 0,-1 0 0,1 0 0,0 0 0,-1 1 0,1-1 0,0 0 0,-1 0 0,1 0 0,-1 0 0,1 0 0,0 0 0,-1 0 0,1 0 0,0 0-1,-1 0 1,1 0 0,0-1 0,-1 1 0,1 0 0,-1 0 0,2-1 0,3-2 31,0 0 0,0 0 0,-1-1 0,1 1 0,-1-1 0,7-8 0,21-29 149,-25 32-142,90-144 165,-48 72-226,-34 53-34,-10 18-82,0 0-1,8-10 0,-8 15-17,-5 6-56,-6 13-94,5-12 290,-5 13-37,1-1 0,0 1 1,1-1-1,0 1 0,1 0 1,0 20-1,2-23 73,1 0 1,0 0-1,1 0 0,0-1 0,1 1 0,1 0 1,0-1-1,8 22 0,-9-29-3,1 0-1,-1 0 1,1 0 0,0 0-1,0 0 1,0-1-1,0 1 1,1-1 0,0 0-1,-1 0 1,1-1-1,0 1 1,1-1 0,-1 1-1,4 0 1,-2 0 10,1-1 0,-1 0 0,0 0 0,0-1 0,1 0-1,-1 0 1,1-1 0,-1 1 0,1-2 0,11 0 0,-8-2 4,1 0-1,-1 0 1,0-1 0,0 0 0,0-1-1,-1 0 1,1 0 0,-1-1 0,0 0-1,-1-1 1,0 0 0,0-1-1,13-15 1,5-10 42,-3 0-1,28-51 1,-20 31-58,-14 25-69,-11 16-52,1 0 0,0 1 1,10-11-1,-12 18-63,-3 6-59,-4 10-87,1-7 363,-51 312-197,43-272 227,-30 85 0,24-98 314,14-31-363,1 0 0,-1 0 0,0 0 1,0 0-1,0 0 0,1 0 1,-1 0-1,0 0 0,0 0 1,0 0-1,0-1 0,-1 1 1,1 0-1,0-1 0,0 1 0,0-1 1,-1 1-1,1-1 0,0 1 1,-2-1-1,1 0-35,1 0 0,0-1 0,0 1 0,0 0-1,0-1 1,0 1 0,0-1 0,0 0 0,0 1 0,0-1 0,0 0 0,1 1-1,-1-1 1,0 0 0,0 0 0,1 0 0,-1 0 0,0 1 0,1-1 0,-1 0 0,1 0-1,-1 0 1,1-1 0,-1 0 0,-8-29-102,7 24 110,-30-107-55,31 107-157,3 1-75,-2 11 259,1 0-1,0 0 0,1-1 1,-1 1-1,1-1 1,0 1-1,3 3 0,20 38-58,-25-46 70,4 6 28,-1-1 0,1 0 0,0 0 0,0-1 0,0 1 0,1-1 1,0 0-1,-1 0 0,2-1 0,-1 1 0,0-1 0,1 0 0,8 3 0,-10-4 12,0-1 1,1 0-1,-1 0 0,1 0 1,0 0-1,-1-1 0,1 0 1,-1 0-1,1 0 0,0 0 0,-1-1 1,1 0-1,-1 0 0,1 0 1,-1-1-1,0 1 0,1-1 1,-1 0-1,5-3 0,4-4 28,-1 0-1,0-1 1,-1 0-1,0-1 1,11-15-1,45-66 85,-40 53-173,-5 8 17,153-204 157,-118 164-521,-56 71 351,-1-1 1,1 0-1,-1 1 1,1-1 0,-1 1-1,1-1 1,-1 1-1,1-1 1,0 1 0,-1-1-1,1 1 1,0 0-1,-1-1 1,1 1 0,0 0-1,0 0 1,-1-1-1,1 1 1,0 0 0,0 0-1,-1 0 1,1 0-1,0 0 1,0 0 0,1 0-1,-1 1 4,0 0 0,0-1-1,0 1 1,0 0 0,-1-1-1,1 1 1,0 0 0,0 0-1,0 0 1,-1 0 0,1 0-1,0 0 1,-1 0 0,1 0-1,0 1 1,2 5 16,-1 1-1,0-1 1,3 15 0,1 26 15,-2-1 1,-2 1-1,-5 55 0,2-80 46,-1 1 0,-1-1-1,-1 1 1,-1-1 0,-1 0-1,-16 38 1,21-58-27,-1 0 1,0-1-1,0 1 0,0 0 1,0 0-1,0-1 0,0 1 1,-1-1-1,1 0 0,-1 0 1,0 0-1,0 0 0,0 0 1,0-1-1,0 1 0,0-1 1,0 0-1,0 0 0,-1 0 0,1 0 1,0-1-1,0 1 0,-1-1 1,1 0-1,-1 0 0,1 0 1,0 0-1,-1 0 0,1-1 1,0 0-1,-1 1 0,-4-3 1,-14-8-54,-1 0 1,2-2-1,0-1 1,-29-23 0,32 24 31,18 12-16,-1 1-1,0 0 1,0-1 0,1 1 0,-1-1 0,0 1-1,1-1 1,-1 0 0,0 1 0,1-1-1,-1 1 1,1-1 0,-1 0 0,1 0-1,-1 1 1,1-1 0,0 0 0,-1 0-1,1 0 1,0 1 0,0-1 0,0 0-1,-1-2 1,2 3 1,0-1-1,-1 1 1,1-1 0,0 1-1,-1 0 1,1-1-1,0 1 1,0 0 0,0-1-1,-1 1 1,1 0-1,0 0 1,0 0 0,0 0-1,-1 0 1,1 0 0,0 0-1,0 0 1,0 0-1,0 0 1,-1 0 0,1 0-1,0 1 1,0-1-1,1 1 1,30 7 105,55 24-1,-68-25-77,12 7 28,29 17 0,29 14 172,-83-43-225,0 0 0,-1-1 0,1 1 0,0-1 0,0 0 0,-1-1 0,1 0-1,0 1 1,0-2 0,0 1 0,9-2 0,-6-1-589,-1 1 1,1-1-1,-1-1 0,1 1 1,-1-1-1,15-11 0,12-12-3078,1-2 1211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3:18.1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45 2080,'-10'-16'8856,"12"1"-3990,0 16-4593,1-1-1,0 1 0,0-1 1,-1 0-1,1 0 0,0 0 1,0 0-1,3-1 1,35-3 773,-40 4-1040,52-6 461,88 1-1,38 12-236,-99-4-1846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3:18.6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48 2080,'-23'7'13848,"37"-12"-12523,11-5-952,0 1 0,1 1 1,0 2-1,0 0 0,0 2 1,1 0-1,51 1 0,-77 4-373,17-1-95,0 2 1,0 0-1,25 7 1,-40-8-293,0 0 1,0 0-1,0 1 1,0-1-1,4 4 1,-6-4 246,0-1 1,0 1 0,-1-1-1,1 1 1,0 0-1,-1-1 1,1 1 0,-1 0-1,1-1 1,-1 1 0,1 0-1,-1-1 1,1 1 0,-1 0-1,0 0 1,1 0-1,-1-1 1,0 1 0,0 0-1,1 0 1,-1 0 0,0 0-1,0 1 1,-7 10-2453,2 5 843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3:19.0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27 2912,'1'-9'5658,"8"9"-3890,0-1 0,0-1 0,11-3 1,18-3 1099,-18 7-2102,0 1-1,0 1 1,39 6-1,-13-1-637,14 4-321,-7-1-1914,-17-7-2836,-23-2 1231,0 0 1254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3:19.7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206 55 4480,'0'-1'92,"-2"-15"4043,2 16-3942,-1 0 0,0 0-1,1 0 1,-1 1-1,0-1 1,1 0-1,-1 1 1,1-1-1,-1 0 1,1 1-1,-1-1 1,1 1-1,-1-1 1,1 1 0,-1-1-1,1 1 1,-1 0-1,-5 5 173,0-2 186,1 0 0,-1 0 0,-10 5-1,-12 8 991,17-7-1182,0 0 1,1 0-1,0 1 0,1 1 1,0 0-1,1 0 0,0 0 1,1 1-1,1 0 0,0 1 1,0-1-1,-3 18 0,4-11-237,1 1-1,1 0 1,0 0-1,2 0 0,0 0 1,2 0-1,5 38 1,-4-50-67,0 1 1,0 0 0,1-1 0,0 0-1,1 1 1,0-1 0,7 12 0,-8-17-22,0 1 1,0-1 0,1 0 0,0 0 0,0 0-1,0-1 1,0 1 0,0-1 0,1 0 0,-1 0-1,1 0 1,0-1 0,0 0 0,0 0 0,8 2-1,0-1 38,0-2-1,1 0 1,-1-1-1,1 0 1,0-1-1,-1 0 1,0-1-1,1-1 0,14-4 1,-9 1-31,-1 0 1,0-2-1,0 0 1,-1-1-1,0 0 0,-1-2 1,0 0-1,0-1 1,-1 0-1,24-27 1,-22 21-16,-1-2 0,-1 0 1,-1 0-1,-1-2 0,-1 0 1,0 0-1,15-47 1,-24 59-32,0 1 0,-1 0 0,0-1 0,-1 0 0,0 1 0,0-1 0,-2-18 0,0 22-19,0 0 1,-1 0-1,1 0 1,-1 0-1,0 1 1,-1-1 0,1 1-1,-1-1 1,0 1-1,-1 0 1,1 0-1,-1 0 1,-8-8 0,4 5-19,-1 1-1,0 0 1,-1 0 0,1 1 0,-1 0 0,-1 1 0,1 0 0,-1 1 0,0 0 0,0 0 0,0 1 0,-22-3 0,15 5-484,-1 0 1,0 1-1,0 0 0,0 2 1,1 0-1,-1 2 0,-23 6 1,34-7-322,0 0 0,0 0 1,0 1-1,1 0 1,-1 1-1,1 0 0,-10 8 1,-9 9-2002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3:57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19 353 2400,'0'8'12330,"1"-11"-12273,-1 0 0,1 1 0,0-1 0,0 1 0,0-1 0,0 1 0,0 0-1,3-4 1,4-10 135,2-6-131,0 1 1,2 1-1,0-1 0,1 2 0,1 0 0,1 1 0,0 0 0,2 1 1,0 1-1,0 0 0,2 2 0,0 0 0,0 1 0,38-18 1,-39 22-126,1 2 1,38-11 0,-48 16 83,0 0 1,0 1-1,0 1 1,0-1 0,0 1-1,1 1 1,-1 0-1,0 0 1,9 3 0,-15-3 1,-1 0 1,1 0 0,0 1-1,0-1 1,-1 1 0,1 0-1,-1 0 1,1 0 0,-1 0 0,0 0-1,0 0 1,0 1 0,0-1-1,0 1 1,0-1 0,-1 1 0,1 0-1,-1-1 1,0 1 0,0 0-1,0 0 1,0 0 0,0 0-1,0 4 1,1 5 32,-1 0 0,0-1-1,-1 1 1,0 0 0,-2 15-1,0-12 29,-1-1 0,0 1-1,-1-1 1,-1 0-1,0 0 1,-1 0-1,-1-1 1,-11 19 0,7-15 33,-1-2 0,-1 0 0,0 0 0,-1-1 0,-28 21 0,9-10 122,-1-1-1,-1-3 0,-45 22 1,-4-6 434,83-37-668,1 0 1,-1 0 0,0 0-1,0 1 1,0-1-1,1 0 1,-1 0 0,0 0-1,0 0 1,0 0 0,0 0-1,1 0 1,-1-1-1,0 1 1,0 0 0,0 0-1,0-1 1,0-3-99,9-2-55,-3 3 106,1 1 0,1 0-1,-1 1 1,0-1 0,0 1 0,0 0 0,1 1 0,-1-1 0,9 2 0,10 1-131,26 5 1,-37-4 124,0-1 29,0 1-1,-1 0 0,14 6 1,-21-7 12,0 1 0,-1 0 1,1 0-1,-1 1 0,0-1 0,0 1 0,0 0 1,0 0-1,5 8 0,-5-7 45,-1 1 0,-1-1 0,1 1 0,-1 0 0,0 0 0,0 1 0,-1-1 0,1 1 0,-1-1-1,-1 1 1,0 0 0,0-1 0,0 1 0,0 0 0,-1 0 0,0 0 0,-1 0 0,0 0 0,0-1 0,0 1 0,-1 0 0,0-1 0,0 1 0,-1-1-1,1 1 1,-5 6 0,-3 3 142,1-1-1,-2 0 0,0-1 0,-23 23 0,29-33-143,1 0-1,-1-1 1,0 1 0,-1-1-1,1 0 1,0-1 0,-1 1-1,0-1 1,1 0 0,-1-1-1,0 1 1,0-1 0,0 0-1,0 0 1,0-1 0,0 0-1,0 0 1,0 0 0,0-1-1,0 0 1,-8-2-1,-3-2 26,0 0 0,0-1-1,1-1 1,-1-1-1,-27-18 1,-7-3-919,50 29 730,0-1-1,0 1 0,1-1 1,-1 1-1,0-1 0,0 1 1,1 0-1,-1-1 0,0 1 1,0 0-1,0 0 0,0-1 1,0 1-1,0 0 0,1 0 1,-1 0-1,0 0 0,0 0 1,0 0-1,0 1 0,0-1 1,0 0-1,1 0 0,-1 1 1,0-1-1,-1 1 0,1 0-125,0 0 0,1-1-1,-1 1 1,1 0-1,-1 0 1,1 0-1,-1 0 1,1 0 0,-1 0-1,1 0 1,0 0-1,0-1 1,-1 1-1,1 0 1,0 1 0,0-1-1,0 0 1,0 0-1,0 0 1,0 0-1,1 0 1,-1 1 0,4 14-1809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3:58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6 3968,'-21'0'11978,"18"1"-11179,1 0-567,0 0 0,1 0 1,-1 0-1,1 0 0,0 0 1,-1 0-1,1 1 0,0-1 1,0 1-1,0-1 0,0 1 0,0-1 1,0 1-1,0-1 0,0 1 1,1 0-1,-1 1 0,0 1-484,0-1 0,0 1 0,1-1 0,-1 1 0,1 0 0,0-1 0,0 1 0,1 6-1,0-8 399,-1 0 0,1 0-1,-1 0 1,1 0-1,0 0 1,0 0-1,0 0 1,1 3-1,-1-4 26,3-9 50,-1 0 0,1 0-1,-2 0 1,4-15 0,-5 17-172,0 4-53,-1-1-1,1 0 1,0 0 0,-1 0 0,0 1-1,0-1 1,0 0 0,-1-5 0,1 7 3,0 1 0,0 0 1,0 0-1,0 0 0,0 0 1,0 0-1,0 0 1,0 0-1,0 0 0,0 0 1,0-1-1,0 1 0,0 0 1,0 0-1,0 0 0,-1 0 1,1 0-1,0 0 0,0 0 1,0 0-1,0 0 1,0 0-1,0 0 0,0 0 1,0 0-1,-1 0 0,1 0 1,0 0-1,0 0 0,0 0 1,0 0-1,0 0 0,0 0 1,0 0-1,-1 0 0,1 0 1,0 0-1,0 0 1,0 0-1,0 0 0,0 0 1,0 0-1,0 0 0,0 0 1,-1 0-1,1 0 0,-6 7-50,-4 13 175,6-7-576,-1-1 0,1 0 0,-11 17 0,8-12-508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4:11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244 77 1472,'0'-1'179,"1"1"1,-1-1-1,1 0 0,0 1 0,-1-1 1,1 0-1,0 1 0,-1-1 0,1 1 1,0-1-1,0 1 0,-1 0 1,1-1-1,0 1 0,0 0 0,0-1 1,0 1-1,-1 0 0,1 0 0,0 0 1,0 0-1,0 0 0,0 0 1,0 0-1,0 0 0,8-3 4074,-9 3-4169,-4 9 1734,-11 53-593,-41 149 548,38-152-1187,-41 87 0,28-85-449,-40 97 489,62-141-637,8-15 44,-1-1 0,1 1 0,0 0 0,0 0 0,0 0 0,1 0 0,-1 0 0,0 0 0,1 0 0,-1 4 0,1-6-32,0 0 1,0 0 0,0 0 0,0 0-1,0 0 1,0 0 0,0 0-1,0 0 1,0 0 0,0 0 0,0 0-1,0 0 1,0 0 0,1 0-1,-1 0 1,0 0 0,0 0 0,0 0-1,0 0 1,0 0 0,0 0-1,0 0 1,0 0 0,0 0-1,0 0 1,0 0 0,0 0 0,0 0-1,0 0 1,0 0 0,0 0-1,0 0 1,0 0 0,0 0 0,0 0-1,0 0 1,1 0 0,-1 0-1,0 0 1,0 0 0,0 0-1,0 0 1,0 0 0,0 0 0,0 0-1,0 0 1,0 0 0,0 0-1,0 0 1,0 0 0,0 0 0,0 0-1,0 0 1,0 0 0,0 0-1,0 0 1,0 0 0,0 0 0,0 1-1,0-1 1,0 0 0,0 0-1,0 0 1,5-7-2,7-14-8,20-39 99,-17 34-98,-1-1 1,20-56 0,-32 76-29,41-125 38,-34 100 21,33-145 141,-11 40-149,-12 47 459,-19 89-488,1 0 1,-1 0-1,0 0 0,1 0 0,-1 0 0,1 0 1,-1 0-1,1 0 0,0 1 0,-1-1 0,1 0 1,1 0-1,-2 0 14,0 1 0,0 0 0,0 0 0,0 0 0,0 0 0,0 0 0,0 0 0,1-1 0,-1 1 0,0 0 0,0 0 0,0 0 0,0 0 0,0 0 0,0 0 0,1 0 0,-1 0 0,0 0 0,0 0 0,0 0 0,0 0 0,0 0 0,1 0 0,-1 0 0,0 0 0,0 0 0,0 0 0,0 0 0,1 0 0,-1 0 0,0 0 0,0 0 0,0 0 0,0 0 0,0 0 0,0 0 0,1 0 0,-1 0 0,0 0 0,0 0 0,0 1 0,0-1 0,5 1 351,-2 1-293,-1 1 0,1-1-1,-1 0 1,0 1-1,1-1 1,-1 1 0,0 0-1,-1 0 1,1 0-1,0 0 1,-1 0 0,0 0-1,0 0 1,2 5-1,0 9 77,4 28-1,-5-28-28,27 209 422,-28-218-393,1 1 1,-1-1-1,1 0 1,6 15-1,-8-23-128,0 0 1,0 1-1,1-1 0,-1 0 1,0 0-1,0 0 0,0 0 1,0 0-1,0 1 0,0-1 1,0 0-1,0 0 0,0 0 1,0 0-1,0 0 0,0 0 1,1 0-1,-1 1 0,0-1 1,0 0-1,0 0 0,0 0 1,0 0-1,0 0 0,1 0 1,-1 0-1,0 0 0,0 0 1,0 0-1,0 0 0,0 0 1,1 0-1,-1 0 0,0 0 1,0 0-1,0 0 0,0 0 0,0 0 1,1 0-1,-1 0 0,0 0 1,0 0-1,0 0 0,0 0 1,0 0-1,1 0 0,5-9 143,7-23-117,-10 25-16,22-80-157,-18 57-51,17-45-1,-20 66 153,-1 0 0,1 0 0,0 1-1,1 0 1,0 0 0,1 0-1,-1 0 1,1 1 0,1 0 0,12-11-1,-10 11-52,-5 3 19,1 0 1,0 1-1,-1 0 1,11-5-1,-14 7 62,0 1 0,0-1 0,0 1 0,0 0 0,0-1 0,0 1 0,0 0 1,0 0-1,0 0 0,1 0 0,-1 0 0,0 0 0,0 0 0,0 0 0,0 1 0,0-1 0,0 0 0,0 1 0,0-1 0,0 0 0,0 1 0,0-1 0,0 1 0,0 0 0,0-1 0,0 1 1,0 0-1,0 0 0,0-1 0,0 3 0,2 1 24,0 0 0,0 1 0,0 0 0,-1-1 0,0 1 0,0 0 0,0 0 0,-1 1 0,2 8 0,-1 5 112,0 27 1,-2-20-75,6 95 562,36 197 0,-40-310-634,-1 2 78,1-1 1,1 1 0,0-1-1,4 12 1,-6-20-239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4:13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3 2560,'-2'-2'6346,"-2"7"-4623,-9 8-875,-56 26 1541,39-22-1687,13-9-393,0 1 0,0 1 0,1 1-1,1 1 1,-27 24 0,26-17-68,1 0 1,1 1-1,1 0 0,-17 37 1,-31 95 583,50-118-605,2 1 0,1 0 0,1 0 1,3 1-1,0-1 0,3 66 0,4-70-20,7 38 0,-7-55-526,1-1-1,0 0 1,0 0 0,2 0 0,7 14 0,-3-14-1445,-1-3 561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4:14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 78 4064,'-1'0'126,"1"0"1,-1 0-1,1 0 1,-1 0-1,1 0 1,-1 0-1,1 0 1,-1 0-1,1 0 1,-1 0-1,1 0 1,-1 0-1,1 0 1,-1 0-1,1 0 1,-1 0-1,1 1 1,-1-1-1,1 0 1,-1 0-1,1 1 1,-1-1-1,1 0 0,0 1 1,-1-1-1,1 0 1,0 1-1,-1-1 1,1 1-1,0-1 1,-1 0-1,1 1 1,0-1-1,0 1 1,-1-1-1,1 1 1,0-1-1,0 1 1,0-1-1,0 1 1,0-1-1,0 1 1,0-1-1,0 2 1,-4 13 703,-34 91 1576,-67 157 271,14-69-1424,78-165-1039,7-13-58,-1 0 0,-1 0 0,-10 15-1,18-31-162,0 0 0,0 0 0,0 0 0,0 0 0,0 0 0,0 0 0,0 0 0,0-1 0,-1 1 0,1 0 0,0 0 0,0 0 0,0 0 0,0 0 0,0 0 0,0 0 0,0 0 0,0 0 0,0 0 0,0-1 0,0 1 0,0 0 0,0 0-1,-1 0 1,1 0 0,0 0 0,0 0 0,0 0 0,0 0 0,0 0 0,0 0 0,0 0 0,0 0 0,-1 0 0,1 0 0,0 0 0,0 0 0,0 0 0,0 0 0,0 0 0,0 0 0,0 0 0,0 0 0,0 0 0,-1 0 0,1 0 0,0 0-1,0 0 1,0 0 0,0 1 0,0-1 0,0 0 0,0 0 0,0 0 0,0 0 0,0 0 0,-1 0 0,2-9-225,11-17-28,-8 17 188,-1 0 1,5-12 0,22-65-298,0 3 205,-3-11-34,14-45 73,-29 106 143,1 1 1,20-36 0,-13 33 509,1 0 0,45-55 0,-58 84-93,-7 12-94,1 10-24,-1-14-297,5 17 90,0-1 1,7 40 0,-8-19-8,3 38 355,32 134 0,-33-190-426,0 0 1,2 0-1,19 33 1,-21-41-74,1 0 1,1-1-1,0-1 0,1 1 0,0-2 1,19 17-1,-26-25-415,-1-1 0,1 1 0,0-1 0,0 0 0,-1 0 0,1 0 0,0 0 0,0 0 0,0-1 0,0 1 0,4-1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4:14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17 3232,'-9'-8'7152,"23"5"-4388,24-2 0,-33 4-2611,0 1 0,0 0 0,0 1 0,0-1 0,0 1 1,0 0-1,0 0 0,7 4 0,20 6-586,54 12 0,-57-15-1319,-18-6 691,0-1 1,0 0-1,-1 0 1,1-1-1,15-1 1,16 0-1841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9:58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166 565 2976,'4'-3'473,"-3"3"-295,1-1 1,-1 0 0,0 0 0,1 0-1,-1 0 1,0 0 0,0-1 0,0 1 0,0 0-1,0 0 1,0-1 0,0 1 0,-1-1 0,1 1-1,1-3 1,-1-1 1879,0 5-1992,-1 0 1,0-1-1,0 1 0,0 0 0,1-1 0,-1 1 0,0 0 0,0-1 0,0 1 0,0-1 0,0 1 0,0 0 0,0-1 0,0 1 0,0 0 0,0-1 0,0 1 0,0-1 0,0 1 1,0 0-1,0-1 0,0 1 0,0 0 0,0-1 0,-1 1 0,1 0 0,0-1 0,0 1 0,0 0 0,-1-1 0,1 1 0,0 0 0,0-1 0,-1 1 0,1 0 0,0 0 0,0 0 1,-1-1-1,1 1 0,0 0 0,-1 0 0,1 0 0,0-1 0,-1 1 0,1 0 0,-1 0 0,1 0 0,0 0 0,-1 0 0,1 0 0,-1 0 0,-2-1-7,0 1 0,0 0 0,0-1 0,0 1 0,0 1 0,0-1 0,0 0 0,0 1 0,0-1-1,0 1 1,0 0 0,1 0 0,-1 0 0,0 0 0,0 0 0,1 1 0,-1-1 0,1 1 0,-1 0 0,-2 2 0,-5 4 43,1 1 1,-1 0 0,-11 15-1,12-12-34,0 1 0,0 0 0,1 0-1,-6 16 1,10-20 20,1 0-1,0 1 1,0-1 0,1 1-1,0 0 1,0 0 0,1 13-1,0-19-41,2-1-1,-1 1 0,0-1 1,1 1-1,-1-1 1,1 1-1,0-1 0,0 0 1,0 1-1,1-1 0,-1 0 1,1 0-1,0 0 1,0 0-1,0 0 0,0 0 1,0-1-1,1 1 1,-1 0-1,1-1 0,0 0 1,-1 0-1,1 0 1,0 0-1,0 0 0,1-1 1,-1 1-1,0-1 0,0 0 1,1 0-1,-1 0 1,1 0-1,-1 0 0,1-1 1,-1 0-1,1 0 1,-1 0-1,1 0 0,-1 0 1,1-1-1,-1 1 0,1-1 1,-1 0-1,1 0 1,-1-1-1,0 1 0,0 0 1,6-4-1,-1-2 25,0 1 0,0-1 0,-1-1 0,0 1 1,0-1-1,-1-1 0,0 1 0,0-1 0,9-18 0,-6 6 45,0-1 1,-2 1-1,8-33 1,-12 39-177,0 0 1,-1 0-1,-1 0 1,0 0 0,-1-23-1,0 37 21,-1-1 0,1 1 0,0-1-1,0 1 1,-1-1 0,1 1 0,0-1-1,-1 1 1,0-1 0,1 1 0,-1-1 0,0 1-1,0 0 1,0 0 0,0-1 0,0 1 0,0 0-1,0 0 1,0 0 0,0 0 0,0 0 0,-1 0-1,1 0 1,0 0 0,-1 1 0,1-1-1,-3 0 1,3 1 23,-1-1-1,1 1 1,-1 0-1,0 1 1,1-1-1,-1 0 1,1 0-1,-1 1 1,1-1-1,-1 1 1,1-1-1,-1 1 1,1 0-1,-1-1 1,1 1-1,0 0 1,-1 0-1,1 0 1,0 0-1,0 0 1,0 0-1,0 1 1,0-1-1,0 0 1,0 0-1,0 1 1,0 1-1,-1 0 13,0-1-1,1 1 0,0 0 1,0 1-1,0-1 1,0 0-1,0 0 0,0 0 1,1 1-1,0-1 1,0 7-1,0-9 22,0 0-1,0 0 1,0-1 0,0 1 0,1 0-1,-1 0 1,0 0 0,1 0-1,-1 0 1,1 0 0,-1-1 0,1 1-1,-1 0 1,1 0 0,0-1-1,-1 1 1,1 0 0,1 0 0,-1 0 6,0-1 1,1 1 0,-1-1 0,0 1-1,1-1 1,-1 0 0,1 0 0,-1 1 0,0-1-1,1 0 1,-1 0 0,1 0 0,-1 0-1,0-1 1,1 1 0,1-1 0,9-2 135,1-2 0,-1 0 0,0 0 0,0-1 1,21-14-1,-5 3-19,15-6 16,-18 10-15,-1-1 1,28-22-1,-30 18-95,-2-1-1,0-1 1,-1-1 0,32-45 0,-20 18-122,-3-3 1,35-80-1,-51 108-86,-5 15-431,-10 20 412,-4 22 0,-3 15 157,-87 231 83,37-111-116,-88 218 212,56-152 262,87-222-255,-12 27 290,16-37-380,-1 0 1,0 0-1,0-1 0,0 1 0,0 0 0,0-1 0,0 0 0,-1 1 0,-4 3 0,6-6-57,1 0 0,-1 0 0,1 1 0,0-1 1,-1 0-1,1 0 0,-1 1 0,1-1 0,-1 0 0,1 0 0,-1 0 0,1 0 0,-1 0 0,1 0 1,-1 0-1,1 0 0,-1 0 0,1 0 0,-1 0 0,1 0 0,-1 0 0,1 0 0,-1-1 0,1 1 1,-1 0-1,1 0 0,0-1 0,-1 1 0,1 0 0,-1 0 0,1-1 0,-2 0 13,1-1-1,0 1 1,0-1-1,0 1 0,0-1 1,1 1-1,-1-1 1,0 0-1,0-1 1,-1-5 45,0 0 1,-1-14-1,2 14-6,1 0 0,0 0 0,0 0 0,1 0 0,0 0 0,1 0 0,-1 0 0,2 0 0,-1 0-1,1 1 1,0-1 0,5-8 0,-3 8-3,1-1-1,0 1 1,1 0-1,0 0 1,0 1-1,1 0 1,0 0-1,13-8 1,0 3-22,1 0 0,0 2 0,0 0 1,1 2-1,0 0 0,1 2 0,27-5 1,-4 4 310,66-4 1,-33 14-2190,-58 0-2853,36 9 0,-35-5 1917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4:15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1 6048,'-5'8'4124,"14"1"-1000,-6-2-2694,0 0 0,-1 0 0,0 0 0,-1 1 0,1-1 0,-1 0 1,-1 1-1,0 13 0,-1 5 122,-6 28 0,0-13-181,-13 40-1,14-62-555,0 0-1,-2 0 1,0-1-1,-12 20 1,18-35-89,0 0-1,0 0 1,0 0 0,0 0 0,0 0-1,-1-1 1,1 1 0,-1-1 0,1 0 0,-1 0-1,-5 4 1,-7 2-1304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4:16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57 3392,'-6'-1'13622,"12"4"-13207,1-1-1,0 1 1,0-2 0,15 3-1,-7-5-167,1-1 0,-1 0 0,1-2 0,19-6 0,29-6-282,-62 16 31,227-31-301,-214 30 245,-5 0 4,-1 1 1,1-1-1,12 3 0,12-1-242,-33-1 295,-1 0 1,1 0-1,-1 0 1,0 0-1,1 1 1,-1-1-1,0 0 1,1 0-1,-1 0 1,1 0-1,-1 0 1,0 1-1,1-1 1,-1 0-1,0 0 1,0 1-1,1-1 1,-1 0-1,0 0 1,1 1-1,-1-1 1,0 0-1,0 1 1,0-1-1,1 0 1,-1 1-1,0-1 1,0 0-1,0 2 1,-1 2-9,-1 0 25,-1 1 0,1-1 0,-1 1 0,1-1 0,-1 0 0,-1 0 0,1-1-1,0 1 1,-1 0 0,0-1 0,0 0 0,-6 4 0,-12 11-24,-28 35 105,3 1 1,-40 63-1,-20 22 190,74-97-120,16-20-96,-37 37 1,-12-4 25,11-12 215,45-37-169,3-2 412,15-2 321,122-14-96,-97 8-798,0 0 0,-1 2 0,51 4 1,-23 1-1013,-40-2-2566,0-1-4567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4:17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1 5408,'-7'0'7217,"13"2"-5098,14 4-943,4 6 314,-20-11-1291,0 1 0,0 0 1,0 0-1,-1 0 0,1 0 0,6 6 1,3 5-10,-1 0 1,0 1 0,-1 1-1,0 0 1,-1 0 0,-1 1-1,11 26 1,-12-22-187,0 0 0,-2 1 0,0 0 0,-2 1 0,0-1-1,1 29 1,-6 131 585,-1-149-394,-2 32 157,-2-1 1,-23 98 0,16-113-295,-2 0 0,-2-2 0,-41 81 0,45-102-515,-2-1 0,-1-1 0,-1 0 0,-1 0 0,-1-2 0,-31 28-1,14-18-694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4:19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95 2656,'16'-9'12293,"-7"53"-11370,-2 9-451,-2 0 0,-3 69 1,-2-109-477,1 14 63,2 0 0,1 0 0,7 27 0,4 18 419,-15-69-439,1 0 0,-1-1 0,1 1 0,0 0 0,0-1 0,0 1 0,0 0 0,1-1 0,-1 1 0,0-1 0,1 0 0,4 5 901,-6-7-915,0-1 0,0 1 0,0-1 0,0 1 0,0 0 0,0-1 0,0 1 0,0-1 0,1 1 0,-1 0-1,0-1 1,0 1 0,0-1 0,0 1 0,1 0 0,-1-1 0,0 1 0,0 0 0,1-1 0,-1 1 0,1-1-1,3-5 52,0-2-16,0-1 0,-1 1-1,0-1 1,-1 0-1,2-11 1,5-19 116,-2 14-250,50-157 29,-49 160 140,2-1 1,1 2-1,0 0 0,2 0 1,27-35-1,-30 45-72,16-19-440,50-46 0,-67 66-1021,-13 24-4627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4:19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0 6816,'-2'0'219,"1"1"-1,0-1 1,-1 0 0,1 1 0,0-1 0,-1 1-1,1-1 1,0 1 0,-1 0 0,1-1 0,0 1-1,0 0 1,0 0 0,0 0 0,0 0 0,0 0-1,0 0 1,-1 2 0,-17 27 1967,6-8-711,-101 129 1293,110-145-2764,0-1-1,0 1 1,1 0 0,0 1-1,0-1 1,1 1-1,-1-1 1,-2 13 0,5-15-11,0-1 0,0 0 0,0 0 0,0 0 1,0 0-1,1 1 0,-1-1 0,1 0 0,0 0 0,0 0 1,0 0-1,0 0 0,1 0 0,-1 0 0,1-1 1,-1 1-1,1 0 0,0-1 0,0 1 0,0-1 1,5 4-1,16 14 28,48 47 806,-61-57-640,-7-8-104,-1 0-1,1 1 0,-1-1 1,0 1-1,1 0 0,2 5 1,-4-7-52,-1 0 0,0 0 1,0 1-1,1-1 0,-1 0 1,0 0-1,0 0 0,0 0 1,0 0-1,0 0 1,0 1-1,0-1 0,-1 0 1,1 0-1,0 0 0,-1 0 1,1 0-1,0 0 0,-1 0 1,1 0-1,-1 0 1,0 0-1,1 0 0,-1 0 1,0 0-1,-1 1 0,-2 2 41,0-1-1,-1 1 1,1-1-1,-1 0 1,0 0-1,0 0 1,0-1-1,0 0 1,0 0 0,-9 2-1,-5 1-72,-35 3-1,36-6-926,-31-1 0,44-1 282,0-1 0,1 1 1,-1-1-1,0 0 0,0 0 1,1 0-1,-1 0 0,0-1 0,1 0 1,0 0-1,-7-4 0,11 5 357,0 1 0,23-18-6823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4:20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5472,'3'0'2496,"11"12"-2176,-9-3 1376,0 0-992,-5 3 1760,6 2-1408,-12-2 64,1 4-672,-3-2-768,8-2 128,-6-3-2272,6-2 1376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4:21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 40 2144,'13'1'15445,"42"-5"-13963,10-4-1016,68-5 114,-37 10-453,85-8-110,-165 10-24,0 0 0,19 3 1,3-1 148,-37-1-392,-9 4 15,-1 3 328,0-1-1,0 0 1,-18 7 0,1 1-48,-3 3-9,-64 34 83,62-35-23,1 1 1,0 2-1,2 1 1,0 1-1,1 1 1,1 2-1,1 0 1,2 2-1,-23 32 1,-15 27 145,28-37 16,-68 76-1,63-82-81,23-24-64,-29 27 0,31-35 209,10-8-282,-1 1 1,1-1-1,0 1 0,-5 6 1,0-3 145,6-4 0,10-2 250,17-2-450,-1-1 0,0 0 0,0-2 0,28-10 1,35-7 221,-56 16-155,0 1 0,1 2 0,0 1-1,0 1 1,0 2 0,47 6 0,-21 1-299,-34-5-720,34 7 0,-46-8-1621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4:25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149 946 3488,'5'-18'1115,"-5"18"-1055,0-1 1,0 0 0,1 0 0,-1 0 0,0 0 0,0 0 0,0 0 0,0 1 0,0-1 0,-1 0 0,1 0 0,0 0 0,0 0-1,-1 0 1,1 1 0,0-1 0,-1-1 0,1 2 11,-1-1 1,1 1-1,0 0 0,0 0 1,0-1-1,0 1 0,0 0 0,-1 0 1,1-1-1,0 1 0,0 0 0,0-1 1,0 1-1,0 0 0,0 0 1,0-1-1,0 1 0,0 0 0,0-1 1,0 1-1,0 0 0,0 0 0,1-1 1,-1 1-1,0 0 0,0-1 1,0 1-1,0 0 0,0 0 0,1 0 1,-1-1-1,0 1 0,0 0 0,0 0 1,1-1-1,-1 1 0,0 0 1,0 0-1,1 0 0,-1 0 0,0 0 1,0-1-1,1 1 0,-1 0 0,1 0 1,-1 0-47,0 0 1,0 0-1,0 0 1,0 0-1,0 0 1,0 0 0,0 0-1,0 0 1,0 0-1,1 0 1,-1 0-1,0 0 1,0 0-1,0 0 1,0 0-1,0 0 1,0 0 0,0 0-1,0 0 1,0 0-1,0 0 1,1 0-1,-1 0 1,0 0-1,0 0 1,0 0-1,0 0 1,0 0 0,0 1-1,0-1 1,0 0-1,0 0 1,0 0-1,0 0 1,0 0-1,0 0 1,0 0-1,0 0 1,0 0 0,0 0-1,0 0 1,0 1-1,0-1 1,0 0-1,0 0 1,0 0-1,0 0 1,2 9 694,-3 13 52,-34 215 2656,-15 0-1597,46-220-1702,-33 126 525,11-47-46,24-92-437,2-4-165,0 0 1,0 0-1,0 0 1,0-1-1,0 1 0,0 0 1,0 0-1,0 0 1,0 0-1,0 0 0,0 0 1,0 0-1,0 0 1,0 0-1,0 0 0,0 0 1,0 0-1,0 0 1,0-1-1,0 1 0,0 0 1,0 0-1,0 0 1,0 0-1,0 0 1,0 0-1,0 0 0,0 0 1,-1 0-1,1 0 1,0 0-1,0 0 0,0 0 1,0 0-1,0 0 1,0 0-1,0 0 0,0 0 1,0 0-1,0-1 1,0 1-1,0 0 0,0 0 1,0 0-1,-1 0 1,1 0-1,0 0 1,0 0-1,0 0 0,0 0 1,0 0-1,0 0 1,0 0-1,0 1 0,0-1 1,0 0-1,0 0 1,0 0-1,0 0 0,-1 0 1,1 0-1,0 0 1,0 0-1,0 0 0,0 0 1,0 0-1,0 0 1,0 0-1,-1-8 33,0 0 0,1 0 0,0 0 0,1 0 1,0 0-1,0 0 0,2-9 0,22-57-119,-10 29 50,36-99 51,-49 138-21,63-181-87,-49 146 98,3 0 0,32-52 1,-39 75 51,0 1 0,20-21-1,-24 30-1,0 0-1,1 1 1,0-1-1,0 2 0,19-11 1,-26 15-47,1 1-1,0 0 1,0 0 0,0 0 0,-1 0 0,1 0 0,0 1-1,0-1 1,0 1 0,0 0 0,0 0 0,0 0 0,0 0 0,0 0-1,0 1 1,0-1 0,0 1 0,3 1 0,-4-1-5,0 0 0,0 0 1,-1 1-1,1-1 0,-1 0 1,1 1-1,-1-1 0,1 1 1,-1-1-1,0 1 0,0-1 0,0 1 1,0 0-1,0 0 0,0 0 1,0-1-1,-1 1 0,1 0 1,0 0-1,-1 0 0,0 0 1,0 0-1,1 0 0,-1 0 0,0 0 1,0 0-1,-1 4 0,-1 8 47,-1 0-1,-1 1 0,0-1 1,0 0-1,-1-1 0,-1 1 1,-1-1-1,0 0 0,0-1 1,-1 1-1,-1-2 0,0 1 1,-1-1-1,0-1 0,-15 13 1,20-19-106,0 0 0,0 0 1,0-1-1,-1 0 0,0 0 1,1 0-1,-1-1 1,0 0-1,-9 2 0,10-3 11,1-1-1,-1 1 1,1-1 0,-1 0-1,1 0 1,-1-1-1,1 1 1,-1-1 0,1 0-1,-1 0 1,1-1-1,0 1 1,-8-5 0,9 4 12,1 1-3,0 0 0,-1 0 0,1 0-1,1 0 1,-1-1 0,0 1 0,0-1 0,-1-1 0,2 1-57,2 4-42,11 7 163,0-1 0,0-1 0,0 0 0,1 0 0,0-2-1,1 1 1,-1-2 0,15 4 0,6 0 141,1-2 1,40 2-1,-52-7-86,-1 0 0,1-2 0,0 0 0,30-6 0,-41 4-62,-1 0 1,1 0-1,-1-2 1,1 1-1,-1-1 0,-1-1 1,1 0-1,-1 0 1,0-1-1,11-9 1,1-7-125,0 0 0,-1-2 0,-1 0 0,16-29 0,3-6-98,29-53-146,20-33 122,-1-25-69,-32 61 104,-17 33 121,33-58 231,-54 105-190,23-61-1,-39 89 39,5-18 52,-6 20-67,0-1-1,1 1 1,-1 0-1,0 0 1,0-1-1,0 1 0,0 0 1,0-1-1,0 1 1,0 0-1,0 0 0,0-1 1,0 1-1,0 0 1,0-1-1,0 1 0,0 0 1,0 0-1,-1-1 1,1 1-1,0 0 0,0 0 1,0-1-1,0 1 1,0 0-1,-1 0 1,1-1-1,0 1 0,0 0 1,0 0-1,-1 0 1,1-1-1,0 1 0,0 0 1,-1 0-1,1 0 1,0 0-1,0 0 0,-1 0 1,1-1-1,0 1 1,0 0-1,-1 0 1,1 0-1,0 0 0,-1 0 1,1 0-1,0 0 1,0 0-1,-1 0 0,1 0 1,0 0-1,-1 1 1,1-1-1,0 0 0,0 0 1,-1 0-1,1 0 1,-1 1-1,-5 2 17,-1 1 0,1 0 0,0 1 1,0 0-1,0 0 0,0 0 0,1 0 0,0 1 0,-7 11 0,2-2 46,1 1 0,0 0 0,1 1 1,-8 26-1,9-26-17,-29 79 442,4 1 0,-19 102 0,42-158-372,2-10 17,-3 33 0,9-55-55,1 1 0,-1-1 1,2 1-1,0 0 0,0-1 0,0 1 0,6 17 1,-6-25-82,0 0 0,0 1 1,0-1-1,0 0 0,0 0 1,0 0-1,0 0 1,1 0-1,-1 0 0,1 0 1,0-1-1,-1 1 0,1 0 1,0-1-1,0 0 0,0 1 1,0-1-1,0 0 0,0 0 1,0 0-1,1 0 1,-1 0-1,0-1 0,0 1 1,4 0-1,7-3-75,-1 0 0,0 0-1,1-2 1,-1 1 0,-1-1 0,18-9-1,-5 3-5,33-12-74,46-18-785,-98 37 778,-5 3 160,0 1-1,0-1 1,0 0-1,0 0 1,0 0-1,0 0 1,0 0 0,0 0-1,0 0 1,0 0-1,0 1 1,0-1-1,0 0 1,0 0-1,0 0 1,0 0-1,0 0 1,0 0-1,0 0 1,0 0 0,0 0-1,0 0 1,0 1-1,0-1 1,0 0-1,0 0 1,1 0-1,-1 0 1,0 0-1,0 0 1,0 0-1,0 0 1,0 0 0,0 0-1,0 0 1,0 0-1,0 0 1,1 0-1,-1 0 1,0 0-1,0 0 1,0 0-1,0 0 1,0 0-1,0 0 1,0 0 0,0 0-1,1 0 1,-1 0-1,0 0 1,0 0-1,-1 4 55,-10 39 338,-1 3 178,9-31-434,2 1 0,0 0 0,1 0 0,2 18 0,-1-28-86,0 0 0,0 0-1,0-1 1,1 1-1,-1 0 1,1-1 0,1 1-1,-1-1 1,1 0-1,0 0 1,0 0 0,0 0-1,1-1 1,6 7-1,-9-10-33,0 0-1,0 0 0,0 0 1,0 0-1,0 0 0,0-1 0,1 1 1,-1 0-1,0-1 0,0 1 1,1-1-1,-1 1 0,1-1 1,-1 1-1,0-1 0,1 0 1,-1 0-1,1 0 0,-1 0 1,1 0-1,1 0 0,-1-1-26,0 0 0,-1 0 1,1 0-1,-1 0 0,1 0 0,-1 0 0,0 0 0,1 0 0,-1 0 0,0-1 0,0 1 1,0 0-1,0-1 0,2-2 0,2-6-124,-1 1 0,0-1 0,-1 0-1,3-15 1,-5 21 121,4-21-131,-2 1 0,0-1-1,-2 0 1,-1 0 0,-1 1-1,-4-32 1,4 53 125,0 0 0,1 0-1,-1 0 1,-1 0 0,1 0 0,-3-5-1,0-2-242,5 13 44,3 3 335,0-1 0,0 1 0,0-1-1,1 0 1,0 0 0,10 8 0,-11-11-57,0 0 0,1 0 0,-1-1 1,1 1-1,-1-1 0,1 0 0,0 0 0,-1-1 1,1 1-1,0-1 0,-1 0 0,1-1 0,0 1 1,4-2-1,4-1 76,1-1 1,-1-1-1,17-8 0,-3 1 14,-17 8-107,16-6 7,-1-1 1,0-2-1,27-17 0,-1-11-40,-26 19 8,0-1 0,-1-1 0,-2-1 1,-1-1-1,0 0 0,20-38 0,1-12-59,40-96 0,-54 101-156,-22 59 133,-4 10 67,-1-1-1,1 0 1,-1 0 0,0 0 0,0 0 0,0 0 0,0 0-1,-1-1 1,1-5 0,-1 9 3,0 0-1,0 1 1,0-1 0,0 0-1,0 0 1,-1 0-1,1 0 1,0 1 0,0-1-1,0 0 1,0 0 0,0 0-1,0 0 1,-1 0 0,1 0-1,0 0 1,0 0-1,0 1 1,0-1 0,-1 0-1,1 0 1,0 0 0,0 0-1,0 0 1,0 0 0,-1 0-1,1 0 1,0 0 0,0 0-1,0 0 1,-1 0-1,1 0 1,0 0 0,0 0-1,0 0 1,0-1 0,-1 1-1,1 0 1,0 0 0,0 0-1,0 0 1,0 0 0,0 0-1,-1 0 1,1 0-1,0-1 1,0 1 0,0 0-1,0 0 1,0 0 0,0 0-1,0 0 1,-1-1 0,1 1-1,0 0 1,0 0-1,0 0 1,0-1 0,0 1-1,0 0 1,0 0 0,0 0-1,0 0 1,0-1 0,0 1-1,0 0 1,0 0 0,-9 11 51,-4 17 136,2-1 0,-13 52 0,-6 61 407,24-105-469,-7 29 65,3 0 0,3 1-1,1 103 1,4-85-624,-1-27-3406,4-55 3674,-1-1-1,0 1 1,0-1-1,0 1 1,0-1-1,0 1 1,-1-1-1,1 1 1,0-1-1,0 1 1,0-1-1,0 1 1,0-1-1,-1 1 1,1-1-1,0 1 1,-1-1-1,1 1 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4:25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39 7872,'-9'-14'3584,"29"2"-3104,-6 3 1760,5 9-1312,23-3 703,10 3-959,23 0-544,6 3-96,-6 2-416,-3 4 224,-16-2-2911,-4 2 1695,-13-4-4416,-6 2 3232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4:30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11 182 1888,'-3'0'233,"3"0"-208,0 0 1,-1 0-1,1 0 1,0 0-1,0 0 1,0 0-1,-1 0 1,1 0-1,0-1 1,0 1-1,-1 0 1,1 0-1,0 1 1,0-1-1,-1 0 0,1 0 1,0 0-1,0 0 1,-1 0-1,1 0 1,0 0-1,0 0 1,0 0-1,-3 4 1515,3 18 4977,0-19-6247,1 0 0,-1 0-1,1 0 1,0 0 0,0 0 0,0 0 0,0 0 0,2 4-1,-2-6-147,-1 1-1,1-1 1,0 1-1,0-1 1,0 0-1,0 1 1,0-1-1,0 0 0,0 0 1,1 0-1,-1 0 1,0 0-1,1 0 1,-1 0-1,1 0 1,-1-1-1,1 1 0,2 0 1,3 0 76,-1-1-1,1 0 1,-1 0 0,1-1 0,-1 0-1,1 0 1,-1-1 0,0 0 0,1 0-1,-1 0 1,0-1 0,8-4-1,169-76 625,-150 67-830,-2-2 0,1-1 0,27-24 0,-50 36-1,-1 0 1,0-1-1,-1 0 1,9-11-1,-11 8 28,-7 10-154,-5 5 155,0 2 141,-13 10 50,0 2-1,2 0 0,-22 26 1,37-40-183,0 0 1,0 1-1,1-1 0,0 1 1,0 0-1,0-1 1,1 1-1,-1 0 0,1 0 1,1 0-1,-1 0 1,0 1-1,1 8 1,1-10-14,-1 0 0,1 0 0,0 0 1,-1-1-1,2 1 0,-1 0 0,0 0 1,1-1-1,0 1 0,0 0 1,0-1-1,0 0 0,0 1 0,1-1 1,-1 0-1,1 0 0,0-1 0,4 4 1,-3-3 6,0 0 0,0 0-1,0 0 1,1-1 0,-1 1 0,1-1 0,0 0 0,-1-1 0,1 1 0,0-1 0,0 0 0,0 0-1,0-1 1,0 1 0,0-1 0,0 0 0,0 0 0,0-1 0,0 1 0,0-1 0,0-1 0,0 1-1,0 0 1,-1-1 0,1 0 0,0 0 0,5-5 0,13-7-22,-1-1 0,0-1 0,-1-1 0,-1-1 0,33-38 0,-47 50-14,50-51 133,-50 52-187,0 0-1,1 0 1,-1 1-1,1 0 1,1 0-1,-1 0 1,12-4-1,-19 8 73,1 0-1,-1 0 0,1 0 0,-1 0 1,1 0-1,0 0 0,-1 0 0,1 0 1,-1 0-1,1 0 0,-1 0 0,1 0 1,-1 0-1,1 1 0,-1-1 0,1 0 0,-1 0 1,1 0-1,-1 1 0,1-1 0,-1 0 1,1 1-1,-1-1 0,0 0 0,1 1 1,-1-1-1,0 1 0,1-1 0,-1 1 1,0-1-1,1 1 0,-1-1 0,0 0 1,0 1-1,0 0 0,1-1 0,-1 1 1,0 0-1,3 24 222,-2-20-209,-1 15 63,0-1 1,-1 1-1,-1 0 0,-1-1 0,-5 23 0,4-29-5,1 0 0,-2-1 0,0 1 0,0-1 0,-1 0 0,0 0 0,-10 12 0,15-23-87,1 0 1,-1 0-1,1-1 0,-1 1 1,0 0-1,1 0 0,-1-1 0,0 1 1,0 0-1,0-1 0,1 1 1,-1 0-1,0-1 0,0 0 1,0 1-1,0-1 0,0 1 1,0-1-1,0 0 0,0 0 0,0 0 1,0 1-1,0-1 0,0 0 1,0 0-1,0 0 0,0-1 1,0 1-1,0 0 0,0 0 1,0-1-1,0 1 0,0 0 0,0-1 1,0 1-1,0-1 0,0 1 1,0-1-1,1 1 0,-1-1 1,0 0-1,0 1 0,1-1 1,-2-1-1,-2-2-31,1-1 0,0 1 0,0-1 0,0 0 0,0 0 0,1 0 0,-3-6 0,-4-11-29,6 15 28,0-1 1,0 1 0,0-1-1,1 1 1,0-1 0,-1-12-1,3 19 51,0 0-1,0 1 0,0-1 0,0 0 0,0 0 1,0 0-1,1 1 0,-1-1 0,0 0 0,0 1 1,1-1-1,-1 0 0,1 1 0,-1-1 0,0 0 1,1 1-1,-1-1 0,1 1 0,0-1 0,-1 0 1,1 1-1,-1 0 0,1-1 0,0 1 0,-1-1 1,1 1-1,0 0 0,-1-1 0,1 1 0,0 0 1,0 0-1,-1 0 0,1-1 0,0 1 0,0 0 1,0 0-1,-1 0 0,1 0 0,0 1 0,1-1 1,5 1 50,0 0 1,0 0 0,11 5 0,-12-4-60,98 35 147,-13-4-417,16 4-4292,-64-23-4506,-34-11 6687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02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367 1141 3904,'7'-13'1253,"-7"12"-1202,1 0 0,-1 1 0,0-1 0,0 0-1,0 1 1,0-1 0,0 1 0,0-1 0,0 0 0,0 1 0,0-1-1,0 0 1,0 1 0,0-1 0,0 0 0,0 1 0,0-1 0,-1 0-1,1 0 1,-1-6 1049,1 6-989,0 1-1,0-1 0,0 1 1,0-1-1,1 0 0,-1 1 1,0-1-1,0 1 0,0-1 1,0 1-1,0-1 0,-1 0 1,1 1-1,0-1 0,0 1 1,0-1-1,0 1 0,-1-1 1,1 1-1,0-1 0,0 1 0,-1-1 1,1 1-1,0-1 0,-1 1 1,1-1-1,-1 1 0,1 0 1,0-1-1,-1 1 0,1 0 1,-1-1-1,1 1 0,-1 0 1,0-1-1,-2 0 93,0 0 0,1 0 0,-1 0 0,0 1-1,0-1 1,-3 0 0,-6 1-71,1 0-1,-1 1 1,0 0-1,0 1 1,1 0 0,-1 1-1,1 0 1,-18 8-1,16-5-65,0 0-1,1 0 0,0 1 0,0 1 1,1 0-1,0 1 0,0 0 1,1 1-1,0 0 0,-9 12 1,7-6 15,1 0 0,1 0 0,0 1 0,2 1 0,0-1 0,-9 30 0,14-40-32,1 1 1,1-1-1,-1 1 1,1-1-1,1 1 1,-1 0-1,1 0 1,1-1 0,-1 1-1,1 0 1,3 10-1,-3-14-10,1 1 1,0-1-1,0 0 0,0 0 0,0 0 1,1-1-1,-1 1 0,1-1 0,0 1 1,0-1-1,0 0 0,0 0 0,1 0 0,0 0 1,-1-1-1,1 1 0,0-1 0,0 0 1,0 0-1,8 2 0,-2-1 21,0 0 0,0-1 0,0 0-1,0-1 1,1 0 0,-1-1 0,1 0 0,-1 0 0,18-4-1,-14 1-27,1-1 0,-1 0 0,0-2-1,0 1 1,-1-2 0,15-8 0,2-5 24,-1-1 1,-1-2 0,-1-1-1,44-50 1,27-33 172,-93 101-282,1 0 0,-1 0-1,9-14 1,-14 20 45,0-1 1,1 1-1,-1-1 0,0 1 0,0 0 1,1-1-1,-1 1 0,0-1 0,0 1 1,0 0-1,0-1 0,0 1 0,0-1 1,0 1-1,0-1 0,0 1 0,0-1 1,0 1-1,0 0 0,0-1 0,0 1 1,0-1-1,0 1 0,-1-1 0,1 1-1,0 0-1,-1-1 1,1 1-1,0 0 1,-1 0-1,1 0 1,0-1-1,-1 1 1,1 0-1,-1 0 1,1 0 0,-1 0-1,1 0 1,0 0-1,-1 0 1,1 0-1,-1 0 1,1 0-1,-1 0 1,-2 1-15,1-1 0,-1 1-1,1 0 1,-1 0 0,1 0 0,0 0 0,-3 2 0,-1 1 4,1 1-1,0 0 1,0 1-1,1-1 1,-1 1-1,1 0 1,0 0-1,-4 9 1,2-2 21,0 1-1,1 0 1,-3 14 0,5-18 32,1 1 0,0 0 0,1 0 0,0 0-1,1 0 1,0 0 0,3 18 0,-3-25 2,1-1 0,0 1-1,0 0 1,0 0 0,1-1-1,-1 1 1,1 0 0,0-1-1,0 1 1,0-1 0,1 0 0,-1 0-1,1 0 1,-1 0 0,1 0-1,0-1 1,0 1 0,0-1-1,1 0 1,-1 0 0,1 0-1,-1 0 1,1 0 0,4 1-1,-1-2 18,0 1 0,-1-1-1,1 0 1,0-1 0,0 1-1,0-1 1,0-1 0,0 0-1,0 1 1,0-2 0,0 1-1,-1-1 1,8-3 0,0-1 13,0 0 1,-1-1-1,0-1 1,23-16-1,-28 17-54,-1 1 0,1-1 1,-1-1-1,0 1 0,-1-1 0,0-1 0,0 1 1,-1-1-1,6-12 0,-9 17-22,0-1-1,-1 0 1,1 0-1,-1 0 1,1 0-1,-2 0 1,1 0 0,0 0-1,-1-1 1,0 1-1,0 0 1,-1 0 0,0 0-1,1 0 1,-2 0-1,1 0 1,0 0-1,-1 0 1,0 0 0,-4-7-1,3 8-11,-1 0-1,1 0 1,-1 0-1,0 0 1,0 1-1,0 0 1,0-1-1,-1 2 1,1-1-1,-1 0 1,0 1-1,-8-4 1,-9-1-121,-37-7-1,48 11 163,4 3-11,1-1 12,10-3 24,10-1-22,0 1 0,1 0 0,-1 1 0,1 0-1,0 1 1,21 0 0,-11 0 52,9-1-1,91-5-75,-102 7 2,0 2 0,-1 1-1,31 6 1,-50-8-8,1 1-1,-1 0 0,0 0 1,0 0-1,0 0 1,0 1-1,0-1 1,0 1-1,0-1 1,-1 1-1,1 0 1,-1 0-1,1 1 1,-1-1-1,3 4 1,-3-3 42,0 0 1,0 1 0,-1-1 0,1 1 0,-1-1 0,0 1 0,0 0 0,0-1 0,-1 1-1,1 0 1,-1 0 0,0 5 0,-1 6 75,-1 0-1,0 0 0,-1 0 1,-9 28-1,5-21 197,-4 27 0,10-39-91,4-13 76,6-18 76,-7 16-415,5-12 62,1 1 0,1-1 0,0 2 0,1-1 0,1 1 0,0 1 0,1-1-1,1 2 1,0 0 0,1 1 0,26-19 0,-32 26-28,-2-1-43,1 1 0,0 1-1,0-1 1,1 1 0,-1 0 0,1 1-1,0 0 1,0 0 0,10-2 0,-17 5 47,-1 0 1,1 0-1,0 0 1,0 0 0,0 0-1,-1 0 1,1 0-1,0 0 1,0 0-1,-1 1 1,1-1 0,0 0-1,0 0 1,-1 1-1,1-1 1,0 1 0,-1-1-1,1 1 1,-1-1-1,1 1 1,0 0-1,0 0 0,0 1-1,0-1 1,0 1-1,0 0 1,0-1-1,0 1 1,-1 0-1,1-1 1,0 4-1,0 4-9,0 0-1,-1 1 0,0 9 0,0-10-5,0 4 30,1 0 0,0 0 0,0 0 0,2-1 0,-1 1 0,9 21 0,-10-30 24,1-1 0,-1 1-1,1 0 1,0-1 0,0 1-1,0-1 1,1 0 0,-1 0-1,1 0 1,0 0 0,0 0-1,0-1 1,0 1 0,0-1-1,1 0 1,-1 0 0,1 0-1,-1 0 1,1 0 0,0-1-1,0 0 1,0 0 0,-1 0-1,1 0 1,6 0 0,-4-1 14,1 0 1,0-1-1,0 0 1,-1 0-1,1 0 1,0-1-1,-1 0 1,1 0-1,-1-1 1,0 0-1,0 0 1,0 0-1,0-1 1,-1 0-1,7-5 1,5-7-47,1-1 0,27-35 1,-31 34-28,177-252-80,-183 261-337,-7 16 165,-8 27 63,4-22 210,-28 113-90,-4 21 165,32-131-42,0 6 69,-1 0-1,-1 0 0,-14 34 1,17-50-52,2-4-19,-1 0 0,1 0 0,-1 0-1,1 0 1,-1 1 0,1-1 0,-1 0 0,0 0-1,1 0 1,-1-1 0,0 1 0,0 0 0,0 0 0,0 0-1,0-1 1,0 1 0,0 0 0,-2 0 0,3-1-12,0 0 0,-1 0-1,1 0 1,0 0 0,-1 1 0,1-1 0,-1 0 0,1 0 0,0-1 0,-1 1 0,1 0 0,0 0-1,-1 0 1,1 0 0,0 0 0,-1 0 0,1 0 0,0-1 0,-1 1 0,1 0 0,0 0 0,0 0 0,-1-1-1,1 1 1,0 0 0,0 0 0,-1-1 0,1 1 0,0-1 0,-9-13 32,0-18-349,3-1-88,1 0 1,-1-47-1,6 78 349,0 0-1,0 1 1,0-1-1,0 0 1,0 0-1,0 0 0,1 1 1,-1-1-1,1 0 1,0-2-1,5 3-217,6 7 298,-6-1-16,0 0-1,1-1 0,0 0 0,0 0 0,0-1 0,0 0 0,0 0 0,0-1 0,1 0 1,-1 0-1,16 1 0,-2-3 52,-1 0-1,1-2 1,-1-1 0,34-9 0,78-31 148,-92 29-149,-1-3 1,61-35-1,-81 40-39,-1-1 0,0-1 0,-1-1 1,0 0-1,-2-1 0,0 0 0,14-20 0,66-126 40,-60 98-65,95-158 9,-83 135-262,43-111 1,-71 143-156,-18 44 274,-3 9-20,0 3 130,0 0 0,1 0 1,0 0-1,-1 0 0,1 0 1,-1 1-1,1-1 0,-2 3 0,-102 127-471,84-101 465,2 2 1,-27 57-1,3 18 133,5 2 0,-24 114 0,53-180 84,1 1 1,3 0-1,-1 48 0,6-88-140,0 0 0,0-1-1,1 1 1,-1 0 0,1 0-1,0-1 1,0 1-1,2 3 1,-3-6-31,0 0 0,1-1 0,-1 1 0,1 0 0,-1-1 0,1 1 0,-1 0 0,1-1 0,0 1 0,-1 0 0,1-1 0,0 1 0,0-1-1,-1 1 1,1-1 0,0 0 0,0 1 0,0-1 0,-1 0 0,1 1 0,0-1 0,0 0 0,0 0 0,0 0 0,0 0 0,0 0 0,0 0 0,-1 0 0,1 0 0,0 0 0,0 0 0,0-1 0,0 1 0,0 0 0,-1 0-1,1-1 1,1 0 0,14-7 216,25-16 0,-15 8-152,184-111-301,-175 110 22,-35 17 188,0 0 1,0 0-1,0 0 1,0 0-1,1 0 1,-1 0-1,0 0 1,0 0-1,0 0 1,0 0-1,0 0 1,0 0-1,0 0 1,1 0-1,-1 0 1,0 0-1,0 0 1,0 0-1,0 0 1,0 0-1,0 0 1,0 0-1,1 0 1,-1 0 0,0 0-1,0 0 1,0 0-1,0 0 1,0 0-1,0 0 1,0 0-1,0 1 1,0-1-1,0 0 1,1 0-1,-1 0 1,0 0-1,0 0 1,0 0-1,0 0 1,0 0-1,0 1 1,0-1-1,0 0 1,0 0-1,0 0 1,0 0-1,0 0 1,0 0-1,0 0 1,0 1-1,0-1 1,0 0-1,0 0 1,0 0-1,0 0 1,0 0-1,0 0 1,0 0-1,0 1 1,0-1-1,-1 0 1,-4 14-285,-12 18 161,15-28 142,0 1 5,0-1-1,0 1 0,0 0 1,0 0-1,1 1 0,0-1 1,0 0-1,0 0 0,1 11 1,0-13-4,0 0 0,0 0 1,1 1-1,-1-1 0,1 0 1,0 0-1,0 0 0,0 0 1,0 0-1,1 0 0,-1 0 1,1 0-1,0-1 0,-1 1 1,1 0-1,5 3 0,-5-3 28,1-1-1,1 0 0,-1 0 0,0 0 0,1 0 0,-1-1 1,1 1-1,-1-1 0,1 0 0,-1 0 0,1 0 1,0-1-1,0 1 0,0-1 0,-1 0 0,1 0 0,0 0 1,0 0-1,-1-1 0,1 0 0,0 1 0,6-4 0,3-1 43,0 0-1,0-2 1,0 0-1,22-16 0,-25 16-80,0 0 0,-1-1 0,0 0 0,-1 0 0,12-16 0,72-125 108,-52 79-50,111-158-204,-123 188 68,42-63-322,-6-4 0,59-129 0,-69 115-118,-48 111 12,-7 19 211,0 5 302,-4 18-8,-2 0 0,-1 0 0,-1-1 0,-14 34 0,15-44 0,-4 5-6,-1 0 0,-1 0-1,-2-1 1,-28 36-1,-34 54-152,-89 258 503,121-258 210,40-99-446,0 0-1,0 1 1,-3 24 0,8-40-85,1 0 1,0 0-1,0 0 1,0 0-1,0 0 1,0 0-1,0 0 1,0 0-1,0 0 1,0 0-1,0 0 1,0 0-1,1 0 1,-1 0-1,0 0 1,1-1-1,-1 1 1,0 0-1,1 0 1,-1 0-1,1 0 1,0-1-1,-1 1 1,1 0-1,0-1 1,-1 1-1,1 0 1,0-1-1,0 1 1,-1-1-1,1 1 1,0-1-1,0 1 1,0-1-1,0 0 1,0 1-1,0-1 1,0 0-1,0 0 1,0 0-1,0 0 1,0 0-1,0 0 1,0 0-1,1 0 1,6-1 60,-1 1 0,1-2 0,-1 1 1,12-4-1,-19 5-84,36-13 53,0 0-1,0-3 0,-2-1 0,61-39 0,-76 42-33,33-33-1,-22 18-212,-30 29 186,0 0 0,0 0 0,0 0 0,0 0 0,0 0 0,0 0 0,0 0 0,0 0 0,0 0 0,0 1-1,0-1 1,0 0 0,0 0 0,0 0 0,0 0 0,0 0 0,0 0 0,1 0 0,-1 0 0,0 0 0,0 0 0,0 0-1,0 0 1,0 0 0,0 0 0,0 0 0,0 0 0,0 0 0,0 0 0,0 0 0,0 0 0,0 0 0,1 0-1,-1 0 1,0 0 0,0 0 0,0 0 0,0 0 0,0 0 0,0 0 0,0 0 0,0 0 0,0 0 0,0 0 0,0 0-1,0 0 1,1 0 0,-1 0 0,0 0 0,0 0 0,-5 14-236,-12 20 73,-10 7 80,19-31 89,1 0 0,1 0-1,-1 1 1,2 1 0,-8 18-1,12-27 26,0 0 0,1 1-1,-1-1 1,1 0-1,0 0 1,0 0 0,0 0-1,1 1 1,-1-1 0,2 6-1,-1-8 0,-1 0 0,0 0 0,1 0 0,-1 0 0,1 0 0,0 0-1,-1 0 1,1 0 0,0 0 0,0 0 0,-1 0 0,1 0 0,0 0 0,0-1 0,0 1 0,0 0-1,0-1 1,0 1 0,0 0 0,0-1 0,0 0 0,1 1 0,-1-1 0,0 0 0,0 1 0,0-1-1,0 0 1,1 0 0,-1 0 0,0 0 0,2 0 0,6-2 18,-1 0-1,0 0 1,-1-1-1,1 1 1,0-2 0,-1 1-1,0-1 1,1 0-1,7-7 1,7-6 35,28-28-1,-35 29-133,0-2-1,-2 1 0,0-2 0,17-33 0,-27 49-215,-2 6 73,-5 17-41,1-4 141,1-4 91,0-1-1,-7 17 1,6-21 44,1 0 0,0 0 0,0 0 0,1 1 0,-1-1 0,1 0 0,1 1 0,0-1-1,0 10 1,4 20 400,-4-36-419,1-1 1,-1 1-1,0-1 0,0 1 0,0-1 0,0 1 0,0-1 0,0 1 0,1-1 0,-1 1 0,0-1 1,0 1-1,1-1 0,-1 1 0,0-1 0,1 0 0,-1 1 0,0-1 0,1 1 0,-1-1 0,0 0 1,1 0-1,-1 1 0,2-1 0,14 4 181,-9-4-140,-1 0-1,0-1 1,10-1-1,4-4 144,34-15-1,-6 3-215,-31 12-10,32-11 53,55-27-1,-89 37-8,-1-1-1,0-1 0,0 0 1,-1-1-1,-1 0 0,1-1 1,20-25-1,-28 30-38,10-13-22,17-27-1,-29 40 23,0 1 0,0-1 0,-1 0 1,1 0-1,-1 0 0,0 0 0,-1 0 1,0-1-1,0 1 0,0-7 0,-1 12 8,0 0 0,1 0-1,-1 0 1,-1 0 0,1 0-1,0 0 1,0 0 0,0 1 0,0-1-1,-1 0 1,1 0 0,0 0-1,-1 0 1,1 0 0,-1 0-1,1 1 1,-1-1 0,1 0-1,-1 0 1,-1-1 0,2 2 2,-1 0 1,0-1-1,0 1 1,0 0-1,0 0 1,1 0-1,-1-1 1,0 1-1,0 0 1,0 0-1,0 0 1,1 0-1,-1 1 1,0-1-1,0 0 1,0 0-1,0 0 1,-1 1-1,-4 2-33,-1 0-1,1 1 1,0 0-1,-8 6 1,14-10 46,-35 29-59,2 0 0,1 2 0,-46 58 0,72-82 83,1 1 0,0-1 0,0 1 0,1 0 0,-6 14 0,9-19-17,1-1 1,-1 0-1,0 0 1,1 1-1,0-1 1,0 0-1,0 1 1,0-1-1,0 0 1,0 1-1,0-1 1,1 3-1,0-4 0,-1 1 1,1-1-1,0 0 0,0 1 0,-1-1 1,1 0-1,0 1 0,0-1 0,1 0 0,-1 0 1,0 0-1,0 0 0,0 0 0,1 0 1,-1 0-1,0 0 0,1-1 0,-1 1 0,4 0 1,6 3 76,0-2 1,0 1-1,0-1 0,1-1 1,-1 0-1,1-1 1,21-2-1,-14 0-39,0-1 0,-1-1 0,36-12-1,-35 8-31,-1-1 0,0 0 0,29-21 0,44-42-172,-82 60 48,-7 9-14,-2 10-20,-3 4 64,0 0-1,-1 1 0,-8 15 0,8-17 91,-1 1-1,1-1 1,1 1-1,-3 15 1,6-26 10,-1 1-1,1 0 1,0-1 0,0 1 0,0 0-1,-1-1 1,1 1 0,0 0 0,0 0-1,0-1 1,0 1 0,0 0 0,1-1-1,-1 1 1,0 0 0,0-1 0,0 1-1,0 0 1,1-1 0,-1 1-1,0 0 1,1-1 0,-1 1 0,1-1-1,-1 1 1,0-1 0,2 2 0,-1-2-1,1-1 1,-1 1 0,1 0 0,-1 0 0,1 0 0,0-1 0,-1 1-1,1-1 1,-1 0 0,0 1 0,1-1 0,-1 0 0,2-1 0,98-60 56,-84 53-84,34-16-135,-47 23 117,0 1 1,1-1-1,-1 1 0,1 0 1,0 0-1,-1 1 0,1-1 1,-1 1-1,8 1 0,-12-1 19,0 0-1,1 0 1,-1 0 0,0 0-1,1 0 1,-1 0-1,0 0 1,1 0 0,-1 0-1,0 0 1,1 1-1,-1-1 1,0 0-1,0 0 1,1 0 0,-1 1-1,0-1 1,0 0-1,1 0 1,-1 1 0,0-1-1,0 0 1,0 0-1,0 1 1,1-1-1,-1 0 1,0 1 0,0-1-1,0 0 1,0 0-1,0 1 1,0-1 0,0 0-1,0 1 1,0-1-1,0 0 1,0 1-1,0-1 1,0 0 0,0 1-1,0-1 1,0 0-1,0 1 1,0-1 0,-1 1-1,-7 13-36,7-12 35,-10 14-48,7-12 69,1 1 0,0-1-1,0 1 1,0-1 0,0 1 0,1 0 0,0 0-1,0 0 1,0 0 0,0 1 0,0 6-1,2-11 0,0-1-1,0 1 1,0 0-1,1 0 1,-1 0-1,0 0 1,1 0-1,-1 0 1,0-1-1,1 1 0,-1 0 1,1 0-1,-1-1 1,1 1-1,-1 0 1,1-1-1,0 1 1,-1 0-1,1-1 1,0 1-1,0-1 1,-1 1-1,1-1 0,0 1 1,0-1-1,0 0 1,0 1-1,-1-1 1,1 0-1,0 0 1,0 0-1,1 1 1,2-1 37,0 1-1,1-1 1,-1 0 0,0 0 0,7-2 0,-2 1-5,79-17 205,-76 15-222,0-1-1,0 0 0,-1-1 0,0 0 0,14-8 1,-12 3-1,0-1 0,-1 1 0,0-2 0,0 0 0,-1 0 0,-1-1 0,12-20 0,53-103-33,-68 121 33,125-238 105,-111 218-129,-11 20-140,-2 0 0,1-1 0,9-28 0,-17 36-12,-3 6 2,-12 12-31,6 0 154,0-1 0,0 1 0,1 1 0,0-1 0,1 1 0,-7 17 0,-25 78-53,13-21 195,4 1 0,-16 142-1,36-216-33,0 0-1,1-1 1,1 1 0,-1 0-1,4 12 1,-4-20-58,1 1 0,1-1 0,-1 0 0,0-1 0,1 1 0,0 0 0,0 0 0,0-1 0,0 1 0,1-1 0,-1 0 1,1 1-1,0-1 0,0 0 0,0-1 0,0 1 0,7 4 0,-7-6-201,0 0 0,1 0-1,-1 0 1,0 0 0,1 0 0,-1-1-1,1 0 1,-1 1 0,1-1 0,-1-1 0,1 1-1,-1 0 1,0-1 0,1 0 0,4-1 0,7-3-2205,29-13 0,-34 14 1694,1-2-991,0 0 0,-1 0 0,1-1 0,10-10 0,7-4-1887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4:30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22 4992,'-25'-18'2240,"22"15"-1952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4:31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19 2496,'-14'-13'7186,"14"13"-7101,-8-3 2138,-13 1-517,4 3-787,14-1-825,0 0 0,1 0 0,-1 0 1,1 0-1,-1 1 0,1-1 0,-1 1 0,1-1 1,-1 1-1,1 0 0,-1 0 0,-2 2 1,-8 5 542,-27 9 1,27-12-303,1 0 0,0 1 0,0 0 0,-15 11 0,24-15-287,0 0 1,1 1-1,-1-1 1,0 1-1,1 0 1,0 0-1,-1 0 1,1 0-1,0 1 1,1-1-1,-1 1 1,1-1-1,-1 1 1,1-1-1,0 1 0,0 0 1,1-1-1,-1 1 1,1 7-1,1-2 17,0 0-1,1 0 1,1 0-1,-1-1 1,1 1-1,1-1 0,4 9 1,-4-9-21,-2-4 0,-1 0 0,2 0 0,-1 0 0,0-1 0,1 1 0,-1-1 0,1 0 0,0 1 0,0-1 0,0 0 0,1-1 0,4 5 0,-6-7-60,0 1 1,-1 0-1,1-1 1,0 1-1,-1-1 1,1 1-1,0-1 1,0 0-1,0 0 1,-1 0-1,1 0 1,0 0-1,0 0 1,-1 0-1,1-1 1,0 1-1,0-1 1,-1 1-1,1-1 1,0 0-1,-1 1 1,1-1-1,-1 0 1,1 0-1,-1 0 1,1 0-1,-1 0 1,0-1 0,3-1-1,3-6-71,1-1 0,-1 1 0,0-1 0,9-19 1,1-2 120,-5 11-10,-1 3-87,-1 0 0,9-21 0,-17 32 265,1-1 1,0 1 0,1 0-1,-1 0 1,6-5 0,5 27 85,1-1-1,1 0 1,1-1 0,0-1 0,0 0 0,1-1 0,34 16-1,-40-22-628,0-1 0,1-1 0,-1 0-1,1 0 1,0-1 0,-1-1 0,2 0-1,-1-1 1,0 0 0,0-1 0,0-1 0,0 0-1,26-6 1,-14-3-3408,-2-3 1184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4:36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160 911 2816,'-4'-1'6998,"-2"12"-5564,-36 226 3382,-17 88-2434,57-313-2285,-45 160 1557,69-243-1542,18-109 0,-1-10 69,-31 163-154,1 1 0,2-1-1,0 2 1,28-47-1,159-181 2,-163 213-24,115-118-228,-147 154 211,1 0 0,1 1-1,-1 0 1,0 0 0,1 0-1,0 1 1,6-4-1,-9 6 6,-1-1-1,1 1 1,0-1-1,-1 1 1,1 0 0,-1 0-1,1 0 1,0 0-1,0 0 1,-1 0-1,1 0 1,-1 0-1,1 0 1,0 1-1,-1-1 1,1 1-1,0 0 1,-1-1-1,1 1 1,-1 0-1,0 0 1,1 0-1,-1 0 1,0 0-1,1 0 1,1 2-1,2 4 15,0-1 0,-1 1-1,0 0 1,0 1-1,0-1 1,-1 1 0,0 0-1,2 11 1,11 66 199,-14-69-96,0 0 0,-2 1-1,0-1 1,-1 0 0,0 0-1,-2 0 1,-6 25 0,8-38-102,0 0 0,0 1 0,-1-1 0,1 0 0,-1 0 0,0 0 0,0 0 1,0 0-1,0-1 0,-1 1 0,1-1 0,-1 1 0,0-1 0,-4 4 0,2-4 11,-1 1 0,1 0 0,-1-1-1,1 0 1,-1-1 0,1 1 0,-1-1 0,-6 1-1,-10-1 34,1-1 0,-1 0 0,-36-7 0,46 5-57,-23-4-138,24 3 114,1 1 0,-19-1 0,25 3-27,1 0 0,-1 0 0,1 1 0,-1-1 0,1 1 0,-1 0-1,1 0 1,0 0 0,-1 1 0,1-1 0,0 1 0,-4 2 0,17 5-173,-1-5 223,0 1 0,0-2 0,0 1 0,14 2 0,2 1 21,0 1 19,1-2 0,-1-1 0,1-1-1,0-1 1,49-1 0,-28-5-35,0-2 1,64-15-1,223-69-387,-259 60 378,1 0 0,-72 28-6,0 0 0,0 0-1,0 0 1,0 0-1,0 1 1,0 0 0,0 0-1,0 0 1,1 0 0,-1 1-1,0 0 1,0 0-1,0 0 1,0 0 0,4 2-1,-3 0 23,0 0-1,0 0 0,-1 0 1,1 1-1,-1 0 0,0 0 1,0 0-1,0 1 0,6 8 1,-9-11 59,1-1 0,-1 1 0,1 0 0,-1 0 0,1 0 0,0-1 0,0 1 0,0-1 0,2 2 0,-3-3-64,-1 0 0,0 0 0,0-1 0,0 1 0,1 0 0,-1-1 0,0 1 0,0 0 0,0 0 0,1-1 0,-1 1 0,0 0 0,0-1 0,0 1 0,0 0 0,0-1 0,0 1 0,0 0 0,0-1 0,0 1 0,0-1 0,0 1 0,0 0 0,0-1 0,0 1 1,0 0-1,0-1 0,0 1 0,0 0 0,0-1 0,-1 1 0,1 0 0,0 0 0,0-1 0,-1 1 0,-5-16 23,6 15-10,-2-4-15,-1 0-1,0 1 1,0-1 0,0 1-1,0 0 1,-1 0 0,1 0-1,-1 0 1,0 1 0,0-1-1,-1 1 1,1 0 0,-1 0-1,0 1 1,1-1 0,-1 1-1,0 0 1,0 0-1,-1 1 1,1 0 0,0-1-1,0 2 1,-1-1 0,-5 1-1,0 0 64,-1 1 0,-18 4 0,22-4-9,-3 2 27,1 0-1,0 0 1,-1 1 0,1 0-1,1 1 1,-1 0 0,-12 8-1,7-2-8,1 0-1,0 1 0,-16 18 1,27-26-46,0 0-1,0 0 1,0 0 0,1 0 0,-1 1 0,1-1 0,0 1 0,0-1 0,1 1 0,0 0 0,-1 0 0,2 0-1,-1-1 1,0 1 0,1 0 0,0 0 0,0 0 0,1 0 0,-1 0 0,1 0 0,0 0 0,0-1 0,1 1-1,-1 0 1,1-1 0,0 1 0,0-1 0,4 6 0,-5-8-30,1-1 0,-1 1 0,1 0 0,-1-1 0,1 1 1,-1-1-1,1 0 0,0 1 0,0-1 0,-1 0 0,1 0 0,0 0 0,0 0 0,0-1 0,4 2 1,-2-1-20,0-1 1,-1 0 0,1 0-1,0 0 1,-1 0 0,1 0-1,0-1 1,5-1 0,2-1-48,-1-1 0,1 0 1,-1-1-1,18-11 0,-12 6 35,0 0 1,-1-1-1,0-1 1,-1-1-1,-1 1 1,22-28-1,-14 16-115,-15 18 76,-1 0 1,0 0 0,6-10 0,-11 16 73,0 0 0,0 0 1,0 0-1,0 0 0,0 0 1,0 0-1,0 0 0,0 0 0,0 0 1,0 0-1,0 0 0,0 0 1,0 0-1,0 1 0,0-1 1,0 0-1,0 0 0,0 0 1,0 0-1,0 0 0,0 0 1,0 0-1,0 0 0,0 0 0,0 0 1,0 0-1,1 0 0,-1 0 1,0 0-1,0 0 0,0 0 1,0 0-1,0 0 0,0 0 1,0 0-1,0 0 0,0 0 0,0 0 1,0 0-1,0 0 0,0 0 1,0 0-1,0 0 0,0 0 1,0 0-1,0 0 0,0 0 1,0 0-1,0 0 0,0 0 1,0 0-1,0 0 0,1 0 0,-1 0 1,0 0-1,0 0 0,0 0 1,0 0-1,0 0 0,0 0 1,0 0-1,0-1 0,0 1 1,0 0-1,0 0 0,0 0 1,1 7-46,0 5 4,0-3 66,0 0 1,0-1-1,1 1 1,0-1-1,1 1 0,0-1 1,0 0-1,1 0 0,0 0 1,0-1-1,1 1 1,10 11-1,-12-16 9,-1 0-1,1 0 1,0 0-1,0 0 1,1-1-1,-1 1 1,1-1-1,-1 0 1,1 0-1,-1 0 1,1-1 0,0 1-1,7 1 1,-5-2-4,-1-1 0,0 0 0,1 0 0,-1 0 1,0 0-1,0-1 0,1 0 0,-1 0 1,0-1-1,7-2 0,109-48-544,-101 41 505,0-1 0,-1-1 0,31-26 0,-43 32 19,0 0-1,-1 0 1,0-1 0,0 0 0,-1 0-1,0-1 1,0 1 0,-1-1-1,0 0 1,0 0 0,-1-1-1,-1 1 1,1-1 0,-2 1 0,1-1-1,-1 0 1,-1-15 0,0 24-24,0 0 0,0 0 0,0 0-1,0 0 1,0 0 0,0 0 0,0 0 0,0 0 0,0 0 0,1 0 0,-1 0 0,0 0 0,1 0 0,-1 0 0,1 0 0,-1 0 0,1 0 0,0 0 0,0 0 1,0 1 1,0 0-1,0 0 1,0 0-1,0 0 1,0 0-1,1 0 1,-1 0 0,0 0-1,0 1 1,0-1-1,0 0 1,0 1-1,0-1 1,0 1-1,0-1 1,1 1-1,37 17-6,53 31 0,-84-43 10,0 0 0,-1 1 1,1-1-1,-1 1 0,-1 1 1,0-1-1,0 1 0,0 0 1,-1 1-1,0-1 0,-1 1 1,1 0-1,3 15 0,-7-19 58,0 1 0,0-1 0,-1 1 0,1 0-1,-2-1 1,1 1 0,0 0 0,-3 8 0,0 20 91,2-34-130,1 1 1,0-1-1,0 1 0,0 0 0,0-1 0,0 1 0,0 0 0,0-1 1,0 1-1,1-1 0,-1 1 0,0 0 0,0-1 0,0 1 0,1-1 1,-1 1-1,0-1 0,1 1 0,-1-1 0,0 1 0,1-1 0,-1 1 0,1-1 1,-1 1-1,1-1 0,-1 0 0,1 1 0,-1-1 0,1 0 0,-1 1 1,1-1-1,-1 0 0,1 0 0,-1 1 0,1-1 0,0 0 0,-1 0 1,1 0-1,-1 0 0,1 0 0,0 0 0,-1 0 0,1 0 0,0 0 0,-1 0 1,1 0-1,-1 0 0,1-1 0,0 1 0,0-1 0,6-1-124,-1-1-1,0 0 0,12-7 0,-8 4 47,81-36-393,-63 29 387,-3 4 32,0 0 1,28-5-1,5-1 79,103-26-75,45-14-107,-166 45 163,-24 7 86,-7-1-11,-5 2 202,-7 5 459,-10 7-676,-1-1 0,0-1 1,-1 0-1,0 0 1,0-1-1,-26 7 0,-30 14 222,-61 47-80,120-67-175,2 0 0,-20 17-1,30-25-31,-1 1-1,1-1 0,0 1 1,-1-1-1,1 1 0,-1-1 1,1 1-1,0-1 0,-1 1 1,1-1-1,0 1 0,0-1 1,-1 1-1,1 0 0,0-1 1,0 1-1,0-1 0,0 2 1,0-2-16,0 0 0,0 1 0,0-1 1,1 0-1,-1 0 0,0 0 0,0 1 1,0-1-1,1 0 0,-1 0 0,0 0 0,0 0 1,1 1-1,-1-1 0,0 0 0,1 0 1,-1 0-1,0 0 0,0 0 0,1 0 1,-1 0-1,0 0 0,1 0 0,-1 0 0,1 0 1,23-4-471,-22 4 445,17-6-96,-1 0-1,1-1 0,-2-1 1,1-1-1,-1-1 0,0 0 1,22-19-1,-36 27 91,1-1-1,-1 1 1,0 0 0,1 0 0,0 0-1,-1 0 1,1 1 0,0-1 0,7-1-1,-10 4 30,0-1-1,0 1 1,-1 0-1,1-1 1,-1 1-1,1 0 1,0-1-1,-1 1 1,1 0-1,-1 0 1,1-1-1,-1 1 1,1 1-1,-1-1-4,20 30-51,-13-18 228,2 0 0,0-1 0,14 17 0,-20-27-122,-1 0 0,1 0 0,-1 0 0,1 0 0,0 0 0,0-1-1,-1 1 1,1-1 0,0 0 0,1 0 0,-1 0 0,0 0 0,6 1-1,-3-2-28,-1 0 0,1 0 0,-1 0 0,1-1 0,0 0 0,-1 0 0,8-3 0,6-3-49,-1-1 0,-1 0 0,26-17 0,-39 22 45,21-13-179,-1-1 0,-1-1 0,-1-1 0,0-1 0,26-33 0,79-122-433,-102 139 548,43-68 348,91-184-1,-156 279-289,-6 10-39,-12 16-8,10-11 85,-11 12 28,2 2 0,0 0 0,1 1 0,-16 35 1,-27 92 19,44-116-72,-3 11 18,-20 54 188,-23 109 1,56-198-164,1-4-42,0 0 0,0 0 0,0 0 0,0 1-1,1-1 1,0 0 0,0 0 0,0 1 0,0-1 0,1 0 0,0 5 0,0-9-34,-1 1 0,1 0-1,0-1 1,-1 1 0,1-1 0,0 0 0,-1 1-1,1-1 1,0 1 0,-1-1 0,1 0 0,0 0-1,0 1 1,-1-1 0,1 0 0,0 0 0,0 0-1,0 0 1,-1 0 0,1 0 0,0 0 0,0 0 0,0 0-1,0 0 1,21-5-270,-21 5 283,6-3-27,0 0-1,0 0 1,-1 0-1,1-1 1,-1 0 0,1 0-1,-1-1 1,9-8-1,-1-1 31,-1-1 1,14-19-1,-4-12-230,-22 45 226,0-1 1,0 1 0,-1 0-1,1-1 1,-1 1-1,1-1 1,-1 1 0,1-1-1,-1 1 1,0-1-1,0 0 1,0 1 0,0-1-1,0 1 1,0-3 0,0-3-78,0 6 123,2 2-31,1-1 1,-1 1-1,0-1 1,0 1-1,0 0 1,1 0-1,1 1 0,9 4 134,81 18 260,-42-16-446,1-3 1,98-3-1,-86-3 169,-59 1-150,1-1 0,-1 1-1,0-1 1,0 0 0,10-4-1,-15 4-191,-15 5-411,-5 4 672,1 1 0,1 0 0,0 2 0,0 0 0,1 0 0,0 2 0,1 0 0,-14 15 0,24-22-11,0 1 1,0-1-1,1 1 0,0 0 1,-4 8-1,6-12-40,1 0-1,-1 1 1,1-1 0,0 1-1,0 0 1,1-1 0,-1 1 0,1-1-1,0 1 1,-1 0 0,2 0 0,0 6-1,-1-9-2,0 0 0,1 0 0,-1-1-1,0 1 1,1 0 0,-1-1 0,1 1-1,-1 0 1,1-1 0,-1 1 0,1-1-1,0 1 1,-1 0 0,1-1 0,0 0-1,-1 1 1,1-1 0,0 1 0,0-1-1,-1 0 1,1 1 0,0-1 0,0 0-1,-1 0 1,1 0 0,0 0 0,0 0 0,0 0-1,0 0 1,0 0 0,28-4 18,-5-3-46,-1 0-1,34-17 1,-43 18 58,-2-1 1,1-1-1,-1 0 0,0-1 0,17-16 1,-28 24-29,0 0-1,1-1 1,-1 1 0,0 0 0,0-1 0,0 1 0,0-1 0,0 1 0,-1-1-1,1 0 1,0 1 0,-1-1 0,1-2 0,-1 3 2,0 0-1,0 0 1,0-1-1,0 1 1,0 0 0,-1 0-1,1 0 1,0 0-1,-1 1 1,1-1 0,-1 0-1,1 0 1,-1 0 0,1 0-1,-1 0 1,1 0-1,-1 1 1,0-1 0,0 0-1,1 0 1,-1 1-1,0-1 1,0 1 0,-1-2-1,-6-3 47,-1 1-1,0-1 0,0 1 0,0 1 0,0 0 1,0 0-1,-1 1 0,1 0 0,-13-1 0,22 3-40,0 0-1,0 0 0,0 0 1,-1 0-1,1 0 0,0 0 0,0 0 1,0 0-1,0 0 0,0 0 1,0 0-1,0 0 0,-1 0 1,1 0-1,0 0 0,0 0 0,0 0 1,0 0-1,0 0 0,0 0 1,0 0-1,-1 0 0,1 0 1,0 0-1,0 0 0,0 0 1,0 0-1,0 0 0,0 0 0,0-1 1,0 1-1,0 0 0,-1 0 1,1 0-1,0 0 0,0 0 1,0 0-1,0 0 0,0 0 0,0-1 1,0 1-1,0 0 0,0 0 1,0 0-1,0 0 0,0 0 1,0 0-1,5-5 2,13-3-108,9 5 60,12-1 45,17-7-8,-30 6-9,-1 0 1,1-2-1,40-16 1,-48 14-4,-1-1-1,0-1 1,0 0-1,-1-1 1,0-1 0,-1-1-1,-1 0 1,0-1-1,-1 0 1,19-29 0,15-26-24,66-89 75,-79 119-74,-2 2 85,40-61 0,-64 86-50,0-1-1,-1 0 0,-1 0 0,0-1 0,-1 0 0,-1 0 0,0 0 0,3-29 0,-6 39-6,-1-1-1,0 0 1,0 1-1,-1-1 0,-2-9 1,3 14 6,0 0-1,0 0 1,-1-1 0,1 1-1,0 0 1,-1 0 0,1 0-1,-1 0 1,1 0 0,-1 0-1,0 0 1,1 0 0,-1 0-1,0 1 1,0-1 0,0 0-1,1 0 1,-1 1 0,0-1-1,0 0 1,0 1 0,0-1 0,0 1-1,0-1 1,-1 1 0,1-1-1,0 1 1,0 0 0,0 0-1,0 0 1,0-1 0,0 1-1,-1 0 1,-1 1 0,-1 0 7,-1 0 1,0 1-1,1-1 0,0 1 1,-1 0-1,1 0 1,0 1-1,0 0 0,0-1 1,-6 7-1,-4 5 123,-16 20 0,28-31-109,-15 18 112,2 2 0,0 0 0,1 1-1,2 0 1,0 1 0,2 0 0,-12 44-1,1 18 187,-8 89 1,12-70-109,11-66-25,1 0-1,2 0 0,4 71 1,-1-109-173,1 0 0,-1 0 0,0-1 1,0 1-1,1 0 0,-1 0 0,1 0 1,-1-1-1,1 1 0,0 0 0,0-1 0,0 1 1,0-1-1,0 1 0,0-1 0,0 1 1,0-1-1,1 0 0,-1 1 0,1-1 1,-1 0-1,3 2 0,-1-3-29,-1 1-1,0 0 1,0-1-1,1 1 1,-1-1-1,0 0 1,1 0-1,-1 0 1,0 0-1,1 0 1,-1 0-1,0-1 1,1 1 0,-1-1-1,0 0 1,0 0-1,3-1 1,179-69-707,-15 4 694,-119 44-111,-31 13 29,0 1 1,0 1 0,1 1-1,0 0 1,33-5-1,-51 12 121,1 0-1,0 0 1,-1 0 0,1 0-1,0 0 1,-1 0 0,1 1 0,0 0-1,-1-1 1,1 1 0,-1 0-1,1 0 1,-1 0 0,1 1-1,-1-1 1,0 0 0,0 1 0,0 0-1,0-1 1,0 1 0,3 4-1,-4-5 21,0 0 0,0 0-1,0 0 1,0 0 0,0 0-1,0 0 1,0 0-1,0-1 1,0 1 0,2 1-1,-1-4 286,-7-5-265,3 4-42,-1 1 0,1-1-1,-1 1 1,1 0 0,-1 0 0,0 0 0,0 0-1,0 1 1,0-1 0,0 1 0,0-1-1,-1 1 1,1 0 0,0 0 0,-1 1 0,1-1-1,0 1 1,-1 0 0,1-1 0,-1 2 0,1-1-1,-4 1 1,-7 1 66,2 2 0,-1-1 0,0 2-1,-16 8 1,9-5 63,-23 10 129,-40 23-1,70-33-212,-1 0 0,1 2 1,1-1-1,-1 2 1,2-1-1,-18 22 0,26-30-20,1 1-1,1 0 1,-1 0-1,0 0 1,1 0-1,-1 0 1,1 1-1,0-1 1,0 0-1,0 4 1,0-6-19,1 0 1,0 0-1,0 1 1,0-1-1,0 0 1,1 0-1,-1 0 0,0 0 1,0 0-1,1 0 1,-1 0-1,0 0 1,1 0-1,-1 0 1,1 0-1,0 0 0,-1 0 1,1 0-1,0 0 1,-1 0-1,1-1 1,0 1-1,0 0 0,0 0 1,0-1-1,0 1 1,-1-1-1,1 1 1,0-1-1,0 1 0,1-1 1,-1 0-1,0 1 1,0-1-1,2 0 1,5 1-54,0-1 0,0 1-1,0-2 1,1 0 0,-1 0 0,12-3 0,-5 1-18,2 0 18,-1-2-1,0 0 1,0-1 0,0 0 0,-1-1-1,0-1 1,-1 0 0,1-2-1,-2 1 1,1-1 0,-1-1-1,-1-1 1,0 0 0,14-17 0,-13 14 211,-9 11 40,-5 6 196,0 1-316,0-1 1,0 0-1,0 1 1,0-1-1,0 1 1,1-1-1,0 0 1,-1 1-1,1 0 1,0 4 0,3 29 787,-2-31-756,0 0 0,0 0 1,0-1-1,1 1 0,-1 0 0,1-1 0,1 1 0,-1-1 0,1 0 0,-1 0 0,1 0 0,0 0 1,1 0-1,-1-1 0,7 6 0,-5-5-142,1 0 0,-1-1 0,1 1 0,0-1 0,1 0 0,-1-1 0,0 1 1,1-1-1,-1 0 0,1-1 0,8 1 0,10-1-859,1-1 0,-1-1 1,38-7-1,-35 4 3,1 1-1017,-16 2 749,0-1 0,0 0 0,0-1 1,24-8-1,-25 5-845,0-1 1,0 0-1,10-9 0,-22 16 1985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4:41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8 2976,'20'-7'9573,"-19"10"-9212,0 0 1,0 1-1,0-1 0,-1 0 0,1 1 1,-1-1-1,0 1 0,0-1 1,0 1-1,0-1 0,-1 0 1,0 1-1,1-1 0,-3 7 0,2-9-330,-3 14 631,-10 21-1,-2 5-1536,15-33-2271,9-3 869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4:47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441 37 992,'1'-2'334,"-1"0"1,1 1-1,0-1 1,-1 0-1,0 0 0,18-24 11071,-18 26-11264,0 1 0,1-1 0,-1 0 0,0 1-1,0-1 1,0 1 0,0-1 0,0 0 0,0 1 0,0-1 0,0 0-1,0 1 1,2 19 343,-2-1 0,0 1-1,-1 0 1,-1-1 0,-1 1-1,0-1 1,-2 0 0,0 0-1,-1 0 1,-1 0 0,-1-1-1,-15 26 1,18-36-491,-1-1-1,1 0 1,-1 0-1,-1 0 1,1-1 0,-1 0-1,-1 0 1,1-1-1,-1 1 1,0-2 0,0 1-1,0-1 1,0-1-1,-1 1 1,0-1 0,-17 3-1,14-4-521,0 0 0,0-1 0,-1-1 0,1 1 0,0-2 0,-1 0 0,1-1 0,0 0 0,0 0 0,0-1 0,-22-10 0,28 10-79,0 0 1,0 0 0,0-1 0,1 0 0,-1 0 0,1 0-1,0-1 1,0 1 0,1-1 0,-1 0 0,1-1 0,-4-6-1,-13-30-3994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4:52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214 563 1984,'0'1'27,"0"-1"1,0 0-1,0 0 1,0 0-1,0 1 0,0-1 1,0 0-1,0 0 1,0 0-1,0 1 0,0-1 1,0 0-1,0 0 0,0 0 1,0 1-1,1-1 1,-1 0-1,0 0 0,0 0 1,0 0-1,0 1 1,0-1-1,1 0 0,-1 0 1,0 0-1,0 0 1,0 0-1,0 0 0,1 1 1,-1-1-1,0 0 1,0 0-1,0 0 0,1 0 1,-1 0-1,0 0 1,0 0-1,1 0 0,-1 0 1,0 0-1,0 0 1,0 0-1,1 0 0,-1 0 1,0 0-1,0 0 1,1-1-1,-1 1 96,1 0-1,-1 0 1,0 0 0,1 0 0,-1-1-1,0 1 1,1 0 0,-1 0 0,0 0-1,1-1 1,-1 1 0,0 0 0,1-1-1,-1 1 1,0 0 0,0-1 0,0 1-1,1 0 1,-1-1 0,0 1 0,0-1-1,0 1 1,0 0 0,1-1 0,-1 1-1,0-1 1,0 0 198,0 0-1,0 0 0,0 0 1,0 0-1,0 0 1,0 0-1,0 0 1,0 0-1,0 0 0,-1 0 1,1 0-1,0 0 1,-1 0-1,1 0 1,-1 0-1,1 0 0,-1 1 1,1-1-1,-1 0 1,1 0-1,-2-1 1,0 2-144,0-1 1,0 0-1,0 1 1,-1 0 0,1-1-1,0 1 1,0 0-1,0 0 1,-3 0 0,2 0-65,-1 1 17,0-1 1,-1 1 0,1 0 0,-1 0-1,1 0 1,0 1 0,0-1 0,-1 1-1,-5 3 1,-34 25 872,38-25-994,-5 5 231,0 0 0,-15 20 0,8-10-32,14-16-169,1 0-1,1 0 0,-1 1 0,0-1 0,1 0 0,0 1 1,0 0-1,-2 8 0,3-10-27,0 0 1,1 0 0,-1 0-1,1 0 1,0 0-1,0 0 1,0 0 0,0 0-1,0 0 1,1 0-1,-1 0 1,1 0 0,0 0-1,2 6 1,-1-8 17,-1 1 1,1 0 0,-1-1-1,1 1 1,0-1-1,0 1 1,0-1 0,0 0-1,0 0 1,0 0-1,0 0 1,0 0 0,0 0-1,1 0 1,-1-1-1,3 1 1,4 1 80,-1-1-1,18 0 1,-19-1-108,1-1 1,-1 0 0,0 0-1,0 0 1,0-1 0,11-5-1,40-21-91,-16 6 106,-4 4-137,56-38 0,-93 55-2,-1 2-150,1 0 256,-1 0 0,1-1 0,-1 1 0,0 0 0,1 0 0,-1 0 0,0 0 0,1 0 0,-1 0 0,0 0 0,0 0 0,0 0 0,0 0 0,0-1 0,0 3 0,0 5 21,3 2 38,0 0 1,1 0-1,0 0 0,1-1 0,0 0 1,1 0-1,-1 0 0,11 11 0,-8-10 84,8 9 154,-15-18-269,0-1 0,0 1 0,0 0 0,0-1 0,0 1 0,0-1 0,0 0 0,0 1 0,0-1 0,0 0 0,0 1 0,0-1 0,0 0 0,0 0 0,0 0 0,0 0 0,0 0 0,1 0 0,-1 0 0,0 0 0,1-1 0,1 0-49,1 0 0,-1-1 0,1 1-1,-1-1 1,0 0 0,0 0-1,0 0 1,0 0 0,0 0-1,0-1 1,-1 1 0,1-1 0,-1 0-1,1 0 1,-1 0 0,0 0-1,0 0 1,-1 0 0,2-4 0,2-5-61,-2 0 1,0 0 0,0 0-1,0-16 1,0 11 129,-3-24-154,0 29 103,3-8 78,-3 20-60,1-1 0,-1 1 0,0-1-1,0 1 1,1-1 0,-1 1-1,0-1 1,1 1 0,-1 0 0,1-1-1,-1 1 1,0 0 0,1-1 0,-1 1-1,1 0 1,-1 0 0,1 0-1,-1-1 1,1 1 0,-1 0 0,1 0-1,-1 0 1,1 0 0,-1 0-1,1 0 1,-1 0 0,1 0 0,-1 0-1,1 0 1,0 0 0,-1 0 0,1 0-1,-1 0 1,1 0 0,0 1-1,2 0-14,1 1 0,0 0-1,0-1 1,6 6-1,12 5 158,-10-7-110,-8-3-14,1 0 1,-1-1-1,1 1 0,-1-1 0,1 0 1,0 0-1,-1-1 0,6 1 1,-5-1 11,15 0 89,0 0 0,0-2 0,28-4 0,-42 4-153,6 0 64,-1-1 0,1 0 0,-1-1 0,0 0 0,20-12 0,-14 5-60,-1-1 0,-1-1 0,0 0-1,-1-1 1,0-1 0,-2 0 0,14-20 0,-8 7-140,-1-1 0,-1 0 0,17-46-1,42-111 236,-66 166-30,-6 14-52,0-1 0,-1 0 1,4-15-1,0-12-531,-6 34 549,0 0-1,-1 0 1,1 0 0,0 0 0,0 0-1,0 0 1,0 0 0,0 0-1,0-1 1,-1 1 0,1 0 0,0 0-1,0 0 1,0 0 0,0 0 0,0 0-1,-1 0 1,1 0 0,0 0 0,0 0-1,0 0 1,0 0 0,0 0 0,0 0-1,-1 0 1,1 0 0,0 0 0,0 0-1,0 1 1,0-1 0,0 0 0,-1 0-1,1 0 1,0 0 0,0 0 0,0 0-1,0 0 1,0 0 0,0 0 0,0 1-1,-1-1 1,1 3 40,0 0 0,-1 0 0,0 0 0,0 0 0,0 0 0,0 0 0,-1 0 0,1 0 0,-3 4 0,-7 12 173,-43 145 781,23-64-937,11-39 271,-35 68 0,44-106-246,-53 97 503,52-96-490,8-16 46,0 0 0,0 0 0,-1-1 0,-10 12 0,15-19-135,0 0 0,0 1 0,0-1 0,0 0 0,0 0 1,0 0-1,0 0 0,0 0 0,-1 0 0,1 0 0,0 1 1,0-1-1,0 0 0,0 0 0,0 0 0,-1 0 0,1 0 1,0 0-1,0 0 0,0 0 0,0 0 0,0 0 0,-1 0 0,1 0 1,0 0-1,0 0 0,0 0 0,0 0 0,0 0 0,-1 0 1,1 0-1,0 0 0,0 0 0,0 0 0,0 0 0,0 0 1,-1 0-1,1 0 0,0-1 0,0 1 0,0 0 0,-3-7-199,3-10-379,1 13 533,1 0 1,0 0-1,-1 0 0,1 1 1,1-1-1,-1 1 0,0-1 1,1 1-1,0 0 1,-1 0-1,1 0 0,5-3 1,6-4-152,24-15 0,-35 23 181,35-18-127,70-26 0,-101 43 104,1 0-66,0 0 1,0 0 0,1 1 0,13-2-1,-20 4 72,0 0 0,1 0-1,-1 0 1,0 0-1,0 0 1,0 0 0,0 1-1,0-1 1,0 1-1,0 0 1,0-1 0,0 1-1,0 0 1,-1 0 0,1 0-1,0 1 1,0-1-1,-1 0 1,1 1 0,-1-1-1,1 1 1,-1-1 0,0 1-1,2 2 1,-1 0 40,1 0 0,-1 0 0,-1 0 0,1 1 0,-1-1 0,1 1 0,-1-1 0,-1 1 0,2 8 0,-2 4 210,-3 24 1,2-30-147,0 0-1,1 0 1,0 0 0,0 0 0,4 15 0,-4-25-68,0 0 1,0 1-1,1-1 1,-1 0-1,0 0 1,1 0 0,-1 0-1,1 0 1,0 0-1,-1 0 1,1 0-1,0 0 1,-1 0-1,1 0 1,0-1-1,0 1 1,0 0 0,0 0-1,0-1 1,0 1-1,2 0 1,-1 0-24,-1-1 0,1 0 0,0 1 1,-1-1-1,1 0 0,0 0 0,0-1 1,-1 1-1,1 0 0,0 0 0,-1-1 1,1 1-1,2-2 0,3-1-110,-1-1 1,1 1-1,0-1 0,-1-1 1,9-7-1,28-19-242,-31 22 322,0 0-1,14-12 0,-26 19-237,-4 3 101,-5 4 92,5 0 151,0 0 1,0 0 0,0 1 0,1-1-1,0 1 1,0 0 0,-3 9-1,5-12-40,0 0-1,1-1 1,-1 1-1,1-1 0,0 1 1,0 0-1,0-1 0,0 1 1,0-1-1,1 1 0,-1 0 1,1-1-1,0 1 0,-1-1 1,1 0-1,0 1 1,1-1-1,-1 1 0,0-1 1,1 0-1,-1 0 0,3 2 1,-1 0 5,1 0-1,-1-1 1,1 1 0,0-1 0,0 0 0,1 0 0,-1-1 0,0 1 0,1-1-1,0 0 1,-1 0 0,1-1 0,0 1 0,0-1 0,0 0 0,9 1 0,-8-2-68,0-1 0,1 1 1,-1-1-1,0 0 1,0 0-1,0 0 1,0-1-1,0 0 1,0-1-1,-1 1 0,1-1 1,-1 0-1,8-5 1,-12 7 40,0 0-1,1 0 1,-1 0 0,0 0 0,0 0 0,0 0-1,0 0 1,0 0 0,-1-1 0,1 1 0,0 0-1,0 0 1,-1-1 0,1 1 0,-1-1 0,1 1 0,-1 0-1,0-1 1,0 1 0,1-1 0,-1 1 0,0-1-1,0 1 1,0-1 0,-1 1 0,1-1 0,0 1-1,0-1 1,-1 1 0,1 0 0,-1-1 0,1 1-1,-1-1 1,0 1 0,0 0 0,1 0 0,-1-1 0,-2-1-1,-1-2-27,0 0 0,0 1 0,-1-1-1,0 1 1,0 0 0,0 1-1,-9-7 1,-11-4 134,17 9-69,0 0-1,-1 1 0,-14-6 0,10 4-12,11 5 2,0 0-1,0 0 0,0 0 0,0 1 0,0-1 0,0 1 1,-4-2-1,7 3-9,0 0 1,0-1-1,0 1 1,0 0-1,0-1 1,1 1 0,-2 0-1,1 0 1,0 0-1,2 2 1,4 4 2,-2-5-8,0 1 0,0-1 0,0 0 0,0 0-1,0 0 1,1-1 0,10 2 0,0-1 183,24 0 0,-11-3-7,0 0-1,-1-2 0,45-11 0,-57 10-189,0 0 0,0-2 0,-1 0-1,0-1 1,0 0 0,0-1-1,21-16 1,15-22-739,-51 46 602,1 0 135,-1 0 0,0 1-1,1-1 1,-1 0 0,0 1-1,1-1 1,-1 0 0,0 1 0,0-1-1,1 0 1,-1 1 0,0-1 0,0 0-1,0 1 1,0-1 0,0 1 0,1-1-1,-1 1 1,0-1 0,0 0 0,0 1-1,0-1 1,0 1 0,1 12-54,3 14 12,-3-23 82,0 1 0,0 0-1,-1 1 1,1 9 0,-3 0 7,2-8 36,0 0 0,-1 0-1,0 0 1,-1 0 0,-3 12 0,4-17-64,0 0-1,0-1 1,0 1 0,0 0-1,0-1 1,0 1 0,-1-1-1,1 1 1,-1-1 0,1 0-1,0 0 1,-1 0 0,0 0-1,1 0 1,-1 0 0,0 0 0,1 0-1,-1 0 1,0-1 0,0 1-1,0-1 1,0 0 0,0 1-1,1-1 1,-1 0 0,-4 0-1,-2-1-66,-1 0-1,0-1 0,1 0 0,-1-1 0,1 0 1,0 0-1,0 0 0,0-1 0,-11-7 0,14 7 78,4 4-38,1-1 1,-1 1 0,0-1 0,0 1-1,0-1 1,1 1 0,-1-1-1,0 1 1,0 0 0,0 0 0,0-1-1,0 1 1,0 0 0,0 0-1,0 0-56,2 1 165,106 54 784,-96-50-798,0 1 0,0-1 0,0-1 0,0 0 0,21 5 0,-23-8-32,0 0 0,1-1 1,-1 1-1,1-2 0,-1 1 0,0-2 1,1 1-1,8-3 0,93-36-520,-95 34 412,-7 2 57,-1 0 0,1 0 0,-1-1 0,0 0 0,0 0 0,7-7 0,-13 10-26,0 0 0,0 0 0,1 0 1,-1-1-1,-1 1 0,1 0 0,0-1 0,-1 1 1,1-1-1,-1 0 0,0 0 0,0 1 0,0-1 0,0 0 1,0 0-1,0 0 0,-1 0 0,0 0 0,1 0 0,-1 0 1,0 0-1,-1-4 0,0 4 12,0 1 0,0-1 0,-1 1 0,1 0 0,-1 0 0,1 0 0,-1 0 0,1 0 0,-1 0 0,-4-3 0,1 1 5,0 0 1,-1 0 0,-7-4-1,10 7 22,0 0 0,0 0 0,0 0 0,0 0-1,0 1 1,0-1 0,0 1 0,0 0 0,0 0-1,0 0 1,0 0 0,0 1 0,0-1 0,0 1 0,0 0-1,0 0 1,0 0 0,0 0 0,0 0 0,0 1-1,1-1 1,-1 1 0,-4 3 0,3-2 83,1 0 0,-1 0 1,1 0-1,0 1 0,-1 0 0,2-1 0,-1 1 1,0 0-1,1 0 0,0 0 0,0 1 1,0-1-1,0 0 0,-1 9 0,2-7 39,0-1 0,1 1-1,-1 0 1,1-1 0,1 1 0,-1 0-1,2 7 1,-1-10-82,0 0 1,1 1-1,-1-1 0,1 0 1,-1 0-1,1 0 0,0 0 1,0 0-1,0 0 1,0-1-1,1 1 0,-1-1 1,4 3-1,4 2 47,-1-1 0,1 0 0,-1-1 1,2 0-1,-1-1 0,0 0 0,1 0 0,0-1 1,0 0-1,0-1 0,0-1 0,0 0 0,16 0 1,12-2-74,0-2 0,56-12 0,-81 12-160,18-3-625,59-19-1,-76 19-1163,1 0 0,-1-2 1,14-8-1,-61 8-10578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4:59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1 444 1728,'16'-1'8486,"-14"0"-7844,11-12 1780,-12 11-2294,1-1 0,-1 1 0,0 0 1,1 0-1,-1-1 0,0 1 0,0-1 0,-1 1 0,1-1 0,0-4 1,-1 5-38,1 1 1,-1-1-1,0 0 1,1 0-1,-1 1 1,1-1-1,0 0 1,-1 0-1,1 1 1,0-1-1,0 1 1,2-3-1,5-11 176,-4 8-67,0-1 1,0 1-1,1 1 1,8-10-1,-7 9 5,0-1-1,9-16 0,-4 7 2,0 0 0,1 1 0,0 0 0,24-21 0,-31 31-137,11-10 111,26-18-1,-21 17-95,-14 12-71,-1 0 1,1 1 0,0-1 0,8-2-1,-12 5 7,1 1 0,-1 0 0,0 0 1,1 0-1,-1 0 0,1 1 0,-1-1 0,1 1 0,-1 0 0,1 0 0,6 1 0,-8-1-1,-1 1 1,1 0-1,0-1 1,0 1-1,-1 0 1,1 0-1,0 1 1,-1-1-1,1 0 0,-1 0 1,0 1-1,1-1 1,-1 1-1,0-1 1,0 1-1,0 0 1,0-1-1,0 1 0,0 0 1,0 0-1,-1-1 1,1 1-1,-1 0 1,1 0-1,-1 0 1,0 0-1,0 2 0,1 3 13,0 0 0,-1 0 0,-1 0 0,1 0 0,-1 0 0,-2 9 0,-2-2 28,-1-1-1,0 0 1,0 0-1,-2-1 1,-8 14-1,6-13-59,-22 29-64,23-38 1041,13-8-866,40-31-224,-20 14-40,2 1 1,37-22 0,-19 19-8,85-31 0,-124 52 141,-1 1 1,1 0 0,-1 0-1,1 0 1,-1 0 0,1 1-1,0 0 1,-1 0 0,1 0 0,-1 0-1,1 1 1,0 0 0,4 1-1,-6-1 13,-1 0-1,1 0 0,-1 1 1,1-1-1,-1 1 0,0 0 1,0-1-1,0 1 0,0 0 1,0 0-1,0 0 0,-1 1 1,1-1-1,-1 0 1,1 1-1,-1-1 0,0 1 1,0-1-1,0 1 0,0-1 1,0 1-1,-1 0 0,1 3 1,0-1 27,-1 0 0,0 1 1,0-1-1,-1 0 0,1 1 1,-1-1-1,0 0 0,-1 0 1,-3 10-1,4 1 438,12-17-262,-5-3-199,0 0 0,0-1 1,0 1-1,0-1 0,-1 0 0,0-1 0,0 1 0,0-1 1,6-10-1,14-15-135,-13 19 91,1 0-1,0 1 0,28-17 1,-39 26 79,7-2-219,-3 11-21,-4-4 263,-1 2-74,1-1-1,-1 0 1,0 0 0,0 0 0,0 1 0,-1-1 0,0 6 0,2 9 72,2 32 248,-4-37-248,1 0 0,5 24 0,-4-32 13,0 0-1,0 0 1,1 0 0,7 9 0,-7-9-49,-1-5-4,-1 1 0,1-1 0,-1 0 1,1 0-1,0 0 0,-1-1 0,1 1 0,0 0 0,0-1 1,-1 1-1,1-1 0,0 1 0,0-1 0,0 0 0,0 0 1,0 0-1,0 0 0,2-1 0,-2 1 0,5 0 26,0-1 0,0-1 1,-1 0-1,1 1 0,0-2 0,-1 1 1,0-1-1,8-4 0,10-5-40,-2 3-50,0 0-1,0-2 0,-2-1 1,1 0-1,22-20 0,-29 18 30,-1-1 0,0-1-1,-1 0 1,-1-1 0,11-22 0,11-15-92,-32 53 88,0-1 0,0 1-1,-1-1 1,1 1 0,0-1-1,-1 1 1,0-1 0,1 1-1,-1-1 1,0 1 0,0-1-1,0 1 1,0-4 0,0 4 33,0 1-78,0 7-282,-1-1 335,0 0 1,0 0-1,0 0 0,-1 0 0,0 0 0,-4 7 0,-4 14 18,-3 4 77,3-7-44,-2 5 2,7-19-11,0 0 1,-2 12-1,6-16-26,0 0 0,1 1 0,0-1-1,1 11 1,-1-2 44,2-11-21,-1-1-1,1 0 0,-1 0 1,1 0-1,0 1 0,0-2 1,5 6-1,-6-7 48,0 0 102,36 15-320,-21-14 264,0-1 0,19 0 0,-32-1-92,12-4 153,-8 5-148,-5-1-26,-1 0 0,1 0 0,-1 0 0,1 0 0,-1 0 0,0 0 0,1 0 0,-1-1-1,1 1 1,-1-1 0,0 1 0,3-1 0,1 0-37,-4 1 31,-1 0 0,0 0 0,1 0 0,-1 0 0,0 0 0,1 0 0,-1 0 0,0 0 0,0 0 0,1 0-1,-1 0 1,0 0 0,1-1 0,-1 1 0,0 0 0,1 0 0,-1 0 0,0 0 0,0 0 0,1-1 0,-1 1 0,0 0 0,0 0 0,1 0 0,-1-1 0,0 1 0,0 0 0,0 0-1,1-1 1,-1 1 0,0 0 0,0 0 0,0-1 0,0 1 0,0 0 0,0-1 0,1 1 0,-1 0 0,0-1 0,0 1 0,0 0 0,0-1 0,0 1 0,0-1 180,0 1-178,1 0 0,0 0 1,-1 0-1,1 0 0,0 0 1,0 0-1,-1 0 0,1 0 1,0 0-1,-1-1 0,1 1 0,-1 0 1,1-1-1,0 1 0,-1 0 1,1-1-1,-1 1 0,2-1 1,-1 0-63,1 0 56,0 0 0,0 0 1,-1 0-1,1-1 1,0 1-1,0-1 0,-1 1 1,1-1-1,0 1 0,1-3 1,0 0 48,-1 2-42,0-1 0,0 0 1,0 0-1,0 0 0,-1 0 0,2-5 0,-1 4-8,0 0-1,-1 1 0,1-1 0,1 1 1,2-4-1,8-7-112,-9 10 93,0 0 0,0 0 0,-1 0 0,6-8 0,-7 9 27,0 0-1,1 1 0,-1-1 0,0 1 1,1 0-1,0 0 0,-1 0 0,1 0 1,0 0-1,4-1 0,1-1-58,0 0 0,15-4 0,0 7-158,-13 19-159,-9-15 371,0 0 0,0 0 0,0 0 0,0 1 0,0-1 0,0 0 0,-1 1 0,0-1 0,0 0 0,0 6 0,-5 35 25,4-37-18,-1 2 60,0 0-1,0 0 1,-1-1-1,0 1 1,-5 10-1,5-9 53,3-9-96,0-1 0,0 1 0,-1 0 0,1-1 0,0 1 0,0 0 0,0-1 0,-1 1 0,1 0 0,0-1 0,-1 1 0,1-1 0,-1 1 0,1 0 0,-2 0 659,2-1-646,2-2-57,-1 1 0,1-1 0,0 0 0,-1 0-1,1 0 1,-1 0 0,0 0 0,0 0 0,0 0 0,0 0-1,2-4 1,2-4-60,5-6 47,2 1 0,0 0-1,0 1 1,1 1 0,26-21 0,-16 17-45,0 2-1,0 1 1,32-14 0,20-6-26,-74 34 113,-1 0 0,1 0 0,-1 0 1,0-1-1,1 1 0,-1 0 0,0 0 1,1 0-1,-1 0 0,1 0 0,-1 0 0,0-1 1,1 1-1,-1 0 0,1 0 0,-1 0 1,1 0-1,-1 1 0,0-1 0,1 0 0,-1 0 1,1 0-1,-1 0 0,0 0 0,1 0 1,-1 1-1,0-1 0,1 0 0,-1 0 1,0 1-1,1-1 0,-1 0 0,0 0 0,1 1 1,-1-1-1,0 0 0,0 1 0,1-1 1,-1 1-1,0-1 0,0 0 0,0 1 0,0-1 1,1 0-1,-1 1 0,0-1 0,0 1 1,0-1-1,0 1 0,-1 16 221,0-17-212,-5 25 394,-13 29 1,3-8-249,13-35-72,1-7-76,1-1 0,0 1 0,0 0-1,0-1 1,1 1 0,-1 7 0,1 0 83,0-9-33,11 10 12,-7-10-29,0 0 0,0 0 0,0 0 0,0-1 0,1 0 0,-1 0 0,0 0 0,1 0 0,-1-1 0,1 1 0,7-1 0,4-2-20,31-6 0,-23 3-177,-18 4 107,0-1-1,0 0 1,0 0 0,-1-1-1,10-5 1,6-3-87,-19 10 97,0 0 0,-1 0-1,1 0 1,0-1 0,-1 1-1,1 0 1,-1-1 0,0 1 0,3-4-1,7-8-20,-1-5 316,-6 15-242,-3 2-28,1 0 0,-1 0-1,0 1 1,0-1 0,0 0 0,0 0 0,0 0-1,-1 0 1,1 0 0,0 0 0,0 0 0,-1 0-1,1-1 1,0 1 0,0-1 0,18-19 238,4-8-464,-21 25 258,1 0 1,-1 0 0,1 0-1,0 0 1,6-6 0,0-2-195,-9 10-229,-3 8 255,-11 32 198,9-20-4,1-2 67,2-11-94,1 1 1,-1 0-1,1 0 1,1 1-1,-1-1 1,1 0 0,1 12-1,0 1-19,-1-14 18,1 0 0,0 0 0,0 0 0,0 0 0,2 4 0,1 3 70,-3-11-58,0 1 1,0-1 0,1 0-1,-1 1 1,1-1 0,-1 0-1,1 0 1,-1 0 0,1 0-1,0 0 1,0 0 0,-1 0-1,4 0 1,-2 1-9,-1-1-4,1 0 0,-1-1 1,0 1-1,1 0 0,0-1 0,-1 0 1,1 1-1,-1-1 0,1 0 0,-1 0 0,1-1 1,-1 1-1,1 0 0,0-1 0,-1 0 1,0 1-1,1-1 0,-1 0 0,1 0 0,-1 0 1,0-1-1,0 1 0,3-3 0,0 0-78,1-1-1,-1 1 0,12-6 0,-12 7 3,1 0-1,-1-1 0,1 0 0,6-6 1,2-4 27,0 1 1,1 1 0,24-16 0,53-25-37,-62 37 5,0 1 0,1 2 0,40-11 0,-66 23 67,0 0-1,1 0 0,-1 0 1,1 1-1,-1 0 0,1 0 1,-1 0-1,11 2 0,-14-1 14,0-1-1,0 1 0,0-1 0,0 1 0,0 0 1,0 0-1,0 0 0,-1 0 0,1 0 0,0 1 0,0-1 1,-1 0-1,1 1 0,-1-1 0,1 1 0,-1 0 1,0-1-1,0 1 0,0 0 0,1 0 0,-2 0 1,1 0-1,0 0 0,0 0 0,0 3 0,-1-2 12,0 0 0,0 1 0,0-1 0,0 0 0,0 0 0,-1 0 0,0 0 0,0 0 0,1-1 0,-3 5 0,-16 29 199,9-23-161,-1 0 1,-16 16-1,26-28-53,-6 3 57,6-4-72,1 0 1,0 0-1,0 0 0,0 0 1,0 0-1,0 0 1,0 0-1,0 0 1,0 1-1,0-1 1,-1 0-1,1-1 1,0 1-1,0 0 0,0 0 1,0 0-1,0 0 1,0 0-1,0 0 1,0 0-1,0 0 1,-1 0-1,1 0 1,0 0-1,0 0 0,0 0 1,0 0-1,0 0 1,0 0-1,0 0 1,0 0-1,0 0 1,0 0-1,0-1 1,0 1-1,0 0 0,-1 0 1,1 0-1,0 0 1,0 0-1,0 0 1,0 0-1,0 0 1,0 0-1,0-1 1,0 1-1,0 0 0,0 0 1,0 0-1,11-5 3,6-5-118,-1-1-1,-1 0 0,23-22 0,-21 18-35,-1 3 176,1-1 0,32-15 0,-13 7 88,-35 20-112,1 0 0,-1 0-1,1 1 1,-1-1 0,1 1 0,-1-1 0,1 1 0,-1 0-1,1-1 1,-1 1 0,1 0 0,0 0 0,-1 0-1,1 0 1,-1 1 0,1-1 0,0 0 0,-1 1 0,1-1-1,-1 1 1,2 0 0,-2-1 9,-1 1 0,1-1-1,0 1 1,-1-1 0,1 1 0,-1-1 0,1 1 0,-1-1-1,1 1 1,-1-1 0,0 1 0,1 0 0,-1-1-1,0 1 1,1 0 0,-1-1 0,0 1 0,0 0-1,0 0 1,0-1 0,1 1 0,-1 0 0,0-1 0,0 2-1,-2 17 251,-14 38 187,10-35-360,4-18-51,1-1 0,-1 1 1,0 0-1,0 0 1,-3 3-1,-6 14 33,11-19-269,3-6 36,8-9-104,-10 10 208,12-14-2,0 1 1,2 0-1,-1 1 0,2 0 0,31-23 0,-46 37 74,0 1 1,1-1-1,-1 0 0,0 0 0,0 1 1,1-1-1,-1 1 0,0-1 0,1 1 1,-1-1-1,1 1 0,-1 0 1,0 0-1,1 0 0,-1 0 0,1 0 1,-1 0-1,1 0 0,-1 0 0,2 1 1,-2 0-4,0-1 1,0 1 0,0 0 0,0 0-1,0-1 1,0 1 0,-1 0-1,1 0 1,0 0 0,-1 0 0,1 0-1,-1 0 1,1 0 0,-1 0-1,1 1 1,-1-1 0,0 0 0,0 0-1,1 0 1,-1 0 0,0 1-1,0-1 1,0 0 0,-1 2 0,0 18 208,0-16-163,1 1 0,0-1 0,0 1 0,0-1 0,2 6 1,-1 15 7,-2-23-50,1 0 0,0-1-1,0 1 1,0 0-1,0 0 1,0-1 0,1 1-1,-1 0 1,1-1-1,0 1 1,2 4 0,0-2-31,-3-4 34,0 0 1,0-1-1,1 1 1,-1 0-1,0-1 0,1 1 1,-1-1-1,1 1 1,-1 0-1,0-1 0,1 1 1,-1-1-1,1 0 1,-1 1-1,1-1 0,0 1 1,-1-1-1,1 0 1,-1 1-1,1-1 0,0 0 1,-1 1-1,1-1 1,0 0-1,-1 0 0,1 0 1,0 0-1,1 0 1,19 2 21,-17-2-25,1 1-1,0-1 0,-1 0 1,1 0-1,0-1 1,8-1-1,5-2-82,1-2 0,-1 1 0,-1-2-1,1-1 1,-1 0 0,26-17 0,-16 6-34,-1-1 1,-1-2-1,-1 0 0,-1-2 1,-1 0-1,21-29 0,-37 44 49,1 0-1,13-12 0,-16 14 147,-4 14-144,-2 19 147,-1 0 0,-1 0-1,-11 42 1,-2 8 101,16-72-156,1 0 0,-1 0 0,1 0 0,1 0 0,-1 0 0,0 0 0,1 0 0,0 0 0,0 0 0,0 0 0,3 6 0,-3-9-25,0-1-1,0 0 1,0 1 0,1-1-1,-1 0 1,0 0 0,0 0 0,0 0-1,1 0 1,-1 0 0,0 0-1,2 0 1,0 0-17,0-1-33,-1 1-1,1-1 1,0 0-1,-1 0 1,1 0-1,-1 0 1,1 0-1,-1 0 1,1 0-1,-1-1 1,3-2-1,22-21-350,-20 16 339,0 0 0,-1-1 0,0 0 0,-1 0-1,0-1 1,0 0 0,4-19 0,0 6-52,-2-8-100,-7 27 259,-3 21 139,1-3-124,0 0 0,1 0 0,0 0 0,1 0 0,1 0 0,0 0 0,1-1 0,0 1 0,8 24 0,-9-34-36,0 0 0,1-1 1,-1 1-1,0-1 0,1 1 1,0-1-1,-1 0 0,1 0 1,0 0-1,0 0 0,0 0 1,1 0-1,-1 0 0,0-1 1,1 1-1,2 1 0,-3-3-37,0 1-1,0-1 0,0 1 0,-1-1 0,1 0 0,0 0 0,0 0 0,0 0 0,0 0 0,0 0 0,0-1 1,-1 1-1,1 0 0,0-1 0,0 0 0,0 1 0,-1-1 0,1 0 0,0 0 0,-1 0 0,1 0 0,-1 0 0,1 0 1,1-2-1,0 0-9,22-20-137,27-31 0,-47 48 88,31-33-103,-32 36 166,0 0-1,0 0 0,0 0 1,0 0-1,0 1 0,0 0 0,1 0 1,8-3-1,-7 3 37,1 1-1,-1 0 1,1 0 0,-1 0-1,1 1 1,-1 0-1,1 0 1,-1 1 0,9 2-1,-10-2-6,-1 0-1,0 1 0,1-1 1,-1 1-1,0 0 1,0 1-1,0-1 0,-1 1 1,1-1-1,0 1 0,-1 0 1,0 0-1,0 1 1,4 4-1,-6-6-3,1 0 1,-1 0-1,0 0 1,0 0-1,0 1 1,0-1-1,0 0 1,0 0-1,-1 1 1,1-1-1,-1 1 0,1-1 1,-1 0-1,0 1 1,0-1-1,0 1 1,-1-1-1,1 1 1,0-1-1,-1 0 1,0 1-1,1-1 0,-1 0 1,0 0-1,0 1 1,-3 2-1,1 6 1,3-11-23,0 1 0,0-1 0,0 0 0,0 1 0,0-1 0,0 0 0,0 1 0,-1-1 0,1 0 0,0 1 1,0-1-1,0 0 0,0 1 0,-1-1 0,1 0 0,0 1 0,0-1 0,-1 0 0,1 1 0,0-1 0,-1 0 0,61-27-477,-38 16 513,35-12 1,-36 16 120,33-16 1,-51 22-142,0 0 0,0 0 0,0 0 0,0 0 0,-1 0 1,1 1-1,0 0 0,0-1 0,4 1 0,-6 0-15,0 0 1,0 0-1,-1 0 1,1 0-1,0 0 0,0 1 1,0-1-1,-1 0 1,1 0-1,0 1 0,-1-1 1,1 0-1,0 1 1,0-1-1,-1 0 0,1 1 1,-1-1-1,1 1 1,0 0-1,-1-1 0,1 1 1,-1-1-1,1 1 1,-1 0-1,1-1 0,-1 1 1,0 0-1,1-1 1,-1 1-1,0 0 0,0 0 1,1-1-1,-1 1 1,0 0-1,0 0 0,0 1 1,0 10 59,1-6-14,-1-1-1,0 1 1,-1-1 0,1 1 0,-1-1-1,0 1 1,-2 5 0,-10 22 49,12-32-117,12-14-672,2-6 391,0 1 0,30-30 0,-35 40 357,1 0 1,0 0 0,0 2 0,1-1 0,0 1-1,0 0 1,16-5 0,-23 10-29,0 0-1,0 0 1,0 0-1,0 1 1,0-1-1,1 1 1,-1 0 0,0 0-1,0 1 1,0-1-1,0 0 1,0 1 0,1 0-1,-1 0 1,3 1-1,4 3 237,0 0 0,18 12-1,-21-13-60,15 12 332,37 33 0,-43-34-315,1 0 0,0-2-1,36 23 1,-41-31-227,-1 0 0,1-1 0,0 0 0,0-1 1,0 0-1,1-1 0,17 2 0,-11-4-901,0 0 0,0-1-1,0-1 1,23-5 0,-38 7 222,0-1 0,-1-1 0,1 1 0,0-1 1,0 1-1,-1-1 0,1 0 0,-1 0 0,1-1 0,-1 1 0,0-1 0,0 0 0,3-3 1,-6 6 537,1-1 0,-1 1 0,0-1 0,1 1 0,-1-1 0,0 1 0,0-1 0,1 1 0,-1-1 0,0 0 0,0 1 0,0-1 0,0 1 0,0-1 0,0 1 0,0-1 0,0 0 0,0 1 0,0-1 0,0 1 0,0-2 0,-13-17-5600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5:00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21 4480,'-6'-14'1664,"6"11"-1312,0-1-64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5:06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0 983 2720,'0'-5'5514,"14"4"-2916,-10 0-2344,0-1-1,0 1 1,0-1 0,0 0 0,0 0 0,0-1 0,-1 1 0,1-1 0,-1 0 0,4-3 0,4-5 290,14-21 0,3-2-20,-6 14-299,0 1 1,33-22 0,-8 7-119,118-87-59,-98 66 357,-50 40-118,0 0-1,1 1 1,24-13 0,-39 25-219,-1 1-1,0 0 1,1 0 0,-1 0-1,1 0 1,-1 0 0,1 1 0,-1-1-1,4 0 1,-6 1-64,1 1 1,-1-1-1,0 0 0,1 0 1,-1 1-1,0-1 0,1 0 1,-1 1-1,0-1 0,1 0 0,-1 1 1,0-1-1,0 1 0,0-1 1,1 0-1,-1 1 0,0-1 1,0 1-1,0-1 0,0 1 0,0-1 1,0 0-1,1 1 0,-1 0 1,0-1-1,1 18-8,0-1 0,-1 1 0,-2 24 0,-3-7 109,-1 1 1,-1-1-1,-18 48 0,24-81-64,1 0-1,-1 0 1,0 0 0,0 0-1,0 0 1,-1 0-1,1 0 1,0 0-1,-3 2 1,9-17 433,10-9-445,-3 5-54,13-24 0,-8 7-184,0-1 119,23-33 0,-39 65 58,1 1 1,-1 0 0,1 0-1,-1 0 1,1 0-1,0 0 1,0 1-1,0-1 1,0 1 0,0-1-1,3-1 1,-5 3 22,1 0 0,-1 0-1,1 0 1,-1 0 0,1 0 0,-1 0 0,0 0 0,1 0 0,-1 0 0,1 0-1,-1 0 1,1 0 0,-1 0 0,1 0 0,-1 0 0,0 0 0,1 1-1,-1-1 1,1 0 0,-1 0 0,0 0 0,1 1 0,-1-1 0,1 1 0,0 0-2,0 0 0,0 1 0,-1-1 0,1 1 0,0-1 0,0 1 0,-1-1 0,1 1 0,-1-1 0,1 3 0,2 18-8,0 0 0,-2 1 0,-1-1 0,0 1 0,-5 29 0,-1 38 368,6-82-192,-1 1 16,1-9-162,0 0 0,1 0 0,-1 0 0,0 0 0,0 1 0,0-1 0,0 0 1,0 0-1,0 0 0,0 0 0,0 0 0,1 0 0,-1 0 0,0 0 0,0 0 0,0 0 0,0 0 0,0 0 0,0 0 0,0 0 0,1 0 0,-1 0 1,0 0-1,0 0 0,0 0 0,0 0 0,0 0 0,0 0 0,1 0 0,-1 0 0,0 0 0,0 0 0,0 0 0,0 0 0,0 0 0,0 0 1,1 0-1,-1 0 0,0 0 0,0 0 0,0 0 0,0 0 0,0-1 0,0 1 0,0 0 0,0 0 0,0 0 0,0 0 0,1 0 0,-1 0 0,0 0 1,0-1-1,0 1 0,0 0 0,5-6-7,0 1 0,-1-2 0,0 1 0,0 0 0,0-1 1,3-8-1,5-8-39,2-1-22,2 0-1,0 1 1,1 0-1,31-29 0,-33 37 9,1 0-1,0 1 0,2 1 0,-1 0 1,23-10-1,-35 20-25,-4 2-5,2 22 48,-5 11 265,-1-1 1,-2 0-1,-12 43 1,12-54-224,3-12 37,0 1 5,0 0 1,0 0-1,0 17 1,2-23-35,0 0 0,1 0 1,-1 0-1,0 0 1,1 0-1,0-1 1,0 1-1,0 0 1,0 0-1,0-1 1,1 1-1,-1 0 1,1-1-1,0 1 1,-1-1-1,4 3 1,-2-2 18,0-1 0,1 0 0,-1 0 0,0 0 0,1 0 0,-1-1 0,1 1 0,-1-1 0,1 0 0,0 0 0,0 0 0,-1 0 0,1-1 0,7 0-1,6 0 33,33-4-1,-45 3-77,-1 0 41,1 1 0,-1-2-1,0 1 1,0 0-1,0-1 1,0 0-1,0 0 1,-1 0 0,1 0-1,6-6 1,1-2-66,18-21 0,-19 20-38,-2 0 33,0 0 0,-1-1 0,-1 0 0,1 0 0,-2-1 0,0 1 0,6-23-1,1-1-201,-3 7 180,-7 21-18,0 1 1,0 0-1,1 0 1,3-8-1,-4 10-171,-3 15 10,-6 81 11,1-31 239,5-45 18,-1 4 64,1 0 0,3 36 0,-1-49-52,0 1 1,0-1-1,1 1 1,0-1-1,0 0 0,5 11 1,-6-15-29,0-1 0,0 1 0,1 0 0,-1-1 0,0 1 0,1-1 0,0 1 0,-1-1 0,1 0 0,0 1 0,-1-1 0,1 0 0,0 0 0,0 0 0,0 0 0,0-1 0,0 1 0,0-1 0,0 1 0,0-1 0,1 0 0,-1 1 0,4-1 0,-3-1 27,1 1 1,0-1 0,0 0 0,-1 0 0,1 0-1,0-1 1,-1 1 0,1-1 0,-1 0-1,6-4 1,-4 2-12,1 0 0,0-1-1,-1 1 1,9-11 0,0-2 60,-10 13-80,0-1 1,0 1 0,-1-1 0,0 1-1,0-1 1,4-9 0,-7 14-9,3-8-35,1 1 1,-2-1-1,1 0 0,-1 0 1,0 0-1,-1 0 0,1-16 1,-1 15 17,-1 0 0,2 0 1,2-13-1,2-5 9,-2 6-76,2 0 1,12-35-1,-15 51-207,-4 11-11,-1 2 287,-2 16 34,-18 128-230,16-13 489,6-138-259,0 1 1,0-1-1,0 1 1,0-1 0,0 1-1,1 0 1,-1-1-1,1 1 1,-1-1-1,1 1 1,-1-1 0,1 0-1,0 1 1,0-1-1,0 0 1,0 1-1,0-1 1,0 0 0,0 0-1,0 0 1,0 0-1,0 0 1,1 0-1,-1 0 1,0 0 0,1 0-1,-1-1 1,1 1-1,-1-1 1,1 1-1,-1-1 1,3 1 0,0 0 17,0-1 0,-1 0 0,1 0 1,0 0-1,0 0 0,0-1 1,-1 1-1,1-1 0,0 0 0,-1 0 1,1 0-1,6-4 0,30-13 74,-27 12-120,0 0 0,0 0 0,16-12 0,2-7-5,0-2 1,-2 0-1,-2-2 0,0-2 0,-2 0 1,23-39-1,-12 22-185,-21 29 115,19-31-1,-34 49 73,0 1 0,0 0 0,0-1-1,0 1 1,0-1 0,1 1 0,-1-1 0,0 1 0,0-1 0,1 1-1,-1 0 1,0-1 0,1 1 0,-1 0 0,0-1 0,1 1 0,-1 0 0,1-1-1,-1 1 1,0 0 0,1 0 0,-1 0 0,1-1 0,-1 1 0,1 0-1,-1 0 1,1 0 0,-1 0 0,0 0 0,1 0 0,-1 0 0,1 0-1,-1 0 1,1 0 0,-1 0 0,1 0 0,0 0 0,1 2-33,-1-1 1,1 1-1,0-1 1,-1 1-1,1 0 1,-1-1-1,2 4 1,-2-5 56,2 7-27,0-1 0,0 0 0,-1 1 1,1 0-1,-1-1 0,-1 1 1,1 0-1,-1 0 0,-1 0 0,1 0 1,-1 8-1,2 18-16,1-12 102,-1 1 1,0 0 0,-2-1-1,-1 1 1,0 0-1,-8 34 1,8-51-57,-1 0 1,0 0-1,0 0 0,-4 7 1,6-11-2,-1 0 0,0 0 0,0 1 0,1-1 0,-1 0 0,0 0 0,0 0 0,0 0-1,0 0 1,0 0 0,0 0 0,-1 0 0,1-1 0,0 1 0,0 0 0,-1-1 0,1 1 0,0-1 0,-1 1 0,1-1 0,-2 1 0,-4-2-65,0 0 1,0 0-1,1-1 0,-1 0 0,1 0 1,-11-5-1,3 1 86,2 1-216,10 4 118,1 0 0,-1 0 0,0 0 1,0 1-1,0-1 0,0 1 0,0-1 0,-3 0 0,11 2 78,1 0 0,0 0 0,-1 0 0,7 3 0,-7-2 39,0-1-1,0 1 0,0-1 1,0 0-1,0-1 0,8 1 0,3-3 110,-1 1-85,0 0 0,0-2-1,0 0 1,0-1 0,20-7 0,-15 1-28,0-2 1,-2 0 0,1-1 0,31-27-1,-13 9 59,-35 29-101,134-113 6,16-47 76,-122 124-109,-2 0-1,39-68 1,-54 79 19,0 0 0,-2 0 0,-1-1 0,13-49 0,-21 67-31,-2 7 43,0 0-1,-1 0 1,1 0 0,0 0 0,-1 0 0,0 0 0,1 0-1,-1-1 1,-1 1 0,1 0 0,0 0 0,-1-3-1,-5 15 75,-16 55 450,-27 127 0,26 80 153,23-266-680,0 110 307,1-95-211,2 0 0,0-1 0,9 33 0,-9-46-54,-1 0 0,1 0-1,0 0 1,1-1 0,0 1-1,-1-1 1,2 0 0,-1-1-1,7 7 1,-9-10-148,0 0 0,0 0 0,0 0 0,0 0 1,0-1-1,0 1 0,0-1 0,0 0 0,0 1 0,0-1 0,0 0 0,0 0 0,0 0 1,0-1-1,0 1 0,0 0 0,3-2 0,-3 2-245,0-1-1,0 1 1,0-1 0,0 0-1,0 0 1,0 0 0,0 0-1,0 0 1,0 0 0,0 0-1,-1-1 1,1 1 0,0-1-1,-1 1 1,3-4 0,0-3-1177,-1 0-1,0 0 1,-1 0 0,0 0 0,0-1 0,1-11-1,-3-7-2090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5:06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46 4736,'-28'-7'4736,"42"7"-3744,11-6 1696,6 3-1504,27-2 576,17 1-1025,5-1 225,-3 1-576,-7 1-480,-9-2 32,-8 1-1280,-6 4 737,-9 0-3457,-4 0 2240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03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12 7040,'-40'-11'3200,"32"19"-2752,12-5 1344,9 5-1056,18 0 1120,3 3-1056,20 1-65,2 1-447,14-10-128,1 5-96,7-13-128,-6 5 32,-12-3-2239,-7 0 1247,-22-5-2400,-5 3 1952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5:09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1012 2400,'-3'-1'7912,"14"-7"-3779,-5 3-5656,2-9 1813,1 0-1,-2 0 1,9-23 0,1-3-94,54-127 628,-1 4-139,-18 55-413,76-186 112,-113 250-339,-5 20 26,7-36 0,-14 45-16,-3 12-113,-3 9-19,-10 50 313,-3 0 1,-44 100-1,10-59 321,14-29 18,-39 105 0,36-52-158,11-33-146,-51 113 1,72-188-201,2-2-21,0-1 1,0 0 0,-1 0 0,-14 17 0,-1 0-24,16-20 0,-1 0-1,1 0 1,-1 0 0,-8 5-1,-11 15-46,8-8 61,16-18-83,1 11 266,10-12-139,-7-1-63,0-1-1,0 1 0,0 0 1,0-1-1,0 0 1,-1 0-1,1 0 1,0 0-1,2-3 1,6-5 46,18-12 38,-2-1 1,41-45 0,-54 55-124,-1 0 0,2 0 1,21-13-1,-5 3-34,48-35-14,82-68 242,-96 70-147,74-49-1,-138 104-39,13-9-61,0 1-1,29-13 1,-20 11 132,-19 9-90,0-1-1,0 1 0,1 0 0,-1 0 1,1 1-1,-1 0 0,1 0 0,-1 0 1,1 0-1,0 0 0,0 1 0,7 0 1,-6 1 19,0 0 1,-1 1 0,1 0-1,0 0 1,-1 0-1,1 1 1,7 4-1,35 27-218,-8-4 526,-28-23-74,-10-6-80,8-2 118,-9 1-254,0 0 0,-1-1 1,1 1-1,0-1 0,-1 1 0,1-1 1,0 0-1,-1 1 0,1-1 1,0 0-1,-1 1 0,1-1 1,-1 0-1,0 0 0,1 1 0,-1-1 1,1 0-1,-1 0 0,0 0 1,0 0-1,0 0 0,1 1 1,-1-1-1,0 0 0,0 0 0,0 0 1,0 0-1,0 0 0,-1 0 1,1 1-1,0-1 0,0 0 1,0 0-1,-1 0 0,0-1 1,0-3-22,-1-1 1,-1 1 0,-4-9 0,3 8-18,1 1-1,-1 0 0,-1 0 0,1 0 0,-1 0 1,1 1-1,-1 0 0,0 0 0,-1 0 0,1 1 0,-8-4 1,8 4 15,0 1 1,0 0-1,0 1 1,0-1-1,-1 1 1,1 0-1,0 0 1,-1 0-1,1 1 1,0 0 0,-1 0-1,1 0 1,-1 1-1,-5 1 1,2 0 12,1 1 1,0 0-1,-1 0 0,-11 7 1,17-8 42,-1 0 0,1 1 0,-1 0 0,1 0 0,0 0 0,0 0 1,0 0-1,1 0 0,-1 1 0,1 0 0,-4 5 0,1 4 81,0 0 1,1 0-1,0 0 0,-3 25 0,-1 56 113,8-93-233,-1 25 118,1 0-1,4 32 1,-3-47-43,1 0 0,0 0 0,1 0 0,0-1 0,1 1 1,0-1-1,11 19 0,-14-27-46,0-1 1,0 1-1,0-1 0,1 1 0,-1-1 1,0 0-1,1 1 0,-1-1 1,0 0-1,1 0 0,0 0 1,-1 0-1,1 0 0,-1 0 0,4 1 1,-4-2-24,0 0 0,1 0 1,-1 0-1,0 0 1,1 0-1,-1-1 0,0 1 1,0 0-1,1 0 0,-1-1 1,0 1-1,1-1 1,-1 1-1,0-1 0,0 0 1,0 0-1,0 1 0,0-1 1,0 0-1,0 0 1,0 0-1,2-2 0,1-3-68,1 1 0,-1-2 0,0 1 0,-1 0-1,1-1 1,1-7 0,15-45-292,-4 2 280,-3 10-20,34-86 0,-45 129 3,0 1 1,-1-1-1,1 0 0,-1 0 1,0 0-1,-1 0 0,1-6 1,-5 55 89,2-31 104,1 0-1,0 18 0,2-14-108,8 80 121,-7-87-82,0 0 0,1 0 0,0-1 0,1 1 0,0-1 0,10 18 0,-11-24-10,-1-1-1,1 0 1,0 0 0,0 0 0,0 0 0,0 0 0,0 0 0,1-1 0,-1 0 0,1 0 0,0 0 0,0 0 0,-1 0-1,1-1 1,0 1 0,0-1 0,1 0 0,-1 0 0,0-1 0,0 1 0,0-1 0,1 0 0,-1 0 0,7-2 0,2 0-30,1 0 1,-1-1-1,1-1 1,-1 0-1,-1-1 1,20-10 0,-14 5-43,0-2 1,0 0-1,-1-1 1,0 0-1,21-23 1,68-88-237,-65 72 146,-21 28 77,67-85-425,-69 84 308,0-2-1,18-40 1,-33 63 150,45-107-234,-38 87 176,-2-1-1,8-40 1,-15 62 55,-1-1 1,0 1-1,0-1 1,0 1 0,0 0-1,-1-1 1,0 1 0,1 0-1,-3-6 1,3 9 20,0-1 1,-1 0 0,1 1 0,0-1 0,-1 0-1,1 1 1,0-1 0,-1 1 0,1-1-1,-1 1 1,1-1 0,-1 1 0,1-1-1,-1 1 1,0 0 0,1-1 0,-1 1 0,1 0-1,-1-1 1,-1 1 0,2 0 6,-1 0 1,0 0-1,0 0 1,0 0 0,0 0-1,0 1 1,0-1-1,0 0 1,0 1-1,1-1 1,-1 0-1,0 1 1,0-1-1,0 1 1,1-1 0,-1 1-1,0 0 1,1-1-1,-2 2 1,-8 9-2,1 0-1,0 1 1,0 0 0,1 0 0,-7 16 0,-28 73 170,33-75-102,-4 11-12,2 0 1,-7 41-1,-7 77 208,22-121-124,0 0 0,3 1-1,1-1 1,1 1 0,2-1-1,1 0 1,11 38 0,-14-65-63,1-1 0,0 1 1,0-1-1,1 1 0,0-1 1,0 0-1,8 10 0,-10-14-59,1 0 1,0 0-1,-1 0 0,1-1 0,0 1 0,0-1 0,0 1 0,1-1 0,-1 0 0,0 0 0,0 0 0,1 0 0,-1 0 0,0-1 0,1 1 0,-1-1 0,1 1 0,-1-1 0,1 0 0,-1 0 0,1 0 0,-1 0 0,1-1 0,3 0 0,10-3-71,-1-1 0,0 0-1,-1-1 1,1-1 0,-1 0-1,-1-1 1,21-16 0,-9 5-77,-1-1 1,39-44-1,58-99-661,-90 119 596,-5 3 111,-2-2-1,-1 0 1,-2-1-1,23-72 1,-37 93 21,0 0 0,-1 0 0,-1-1-1,2-41 1,-5 35-1,-1 19 8,0 0 0,-1 1 0,0-1 0,-3-18 0,3 28 53,0 0 1,0 0 0,0 0-1,-1 0 1,1 0 0,0 0-1,0 0 1,-1 0 0,1 1-1,-1-1 1,1 0 0,-1 0-1,1 0 1,-1 0 0,1 1-1,-1-1 1,0 0 0,0 0-1,1 1 1,-2-1-1,1 1 8,0 0 0,0 0 0,0 0 0,0 0-1,0 0 1,0 1 0,0-1 0,0 0 0,0 1-1,0-1 1,0 1 0,0-1 0,0 1 0,1-1-1,-1 1 1,0 0 0,0 0 0,1-1-1,-1 1 1,-1 1 0,-34 38 395,-37 53-1,23-27 240,32-43-416,1 1-1,0 0 0,2 1 1,1 1-1,-10 28 0,19-41-135,0 1 0,1-1 0,1 1-1,0 0 1,1 0 0,0 0 0,1 0 0,1 0-1,0 0 1,1 0 0,1 0 0,4 19 0,-3-20-31,1-1 1,1 0 0,0 0 0,1 0 0,0-1-1,0 1 1,1-1 0,1-1 0,10 12 0,-12-15-142,0-1 0,1-1 0,-1 1 0,1-1 0,0 0 0,0-1 0,1 0 0,-1 0 0,1 0 0,0-1 0,0 0 0,0-1 0,0 0 0,1 0 0,9 0 0,-12-1-223,-1-1 1,1-1-1,0 1 0,-1-1 0,1 0 0,-1 0 0,1-1 0,-1 0 0,0 0 1,1 0-1,-1 0 0,6-5 0,-2 1-1028,0 0 0,0-1 0,-1 0 1,1-1-1,7-10 0,-1 1-1781,-1 7-1429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5:11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342 699 1248,'-1'-4'454,"0"3"-32,1-1 0,-1 0 0,1 1 1,-1-1-1,1 1 0,-1-1 0,0 1 1,0-1-1,0 1 0,0 0 0,0-1 0,0 1 1,0 0-1,-1 0 0,1 0 0,-3-2 1,-3 1 454,-1 0 1,0 1-1,1 0 0,-1 0 1,0 1-1,-9 1 1,0 0 181,-31 7 1,39-6-965,0 1 0,1 0 0,-1 0 0,1 1 0,-1 0 0,1 1 0,0-1 0,1 2 0,-1-1 0,1 1 0,0 0 0,0 1 0,1-1 0,0 1 0,0 1 0,1-1 0,-1 1 0,2 0 0,-1 0 0,1 0 0,-5 15 0,0 4-2,1 1-1,1 0 0,2 0 0,1 1 0,1-1 1,0 32-1,3-56-71,0-1 1,0 0 0,0 0-1,0 1 1,1-1-1,-1 0 1,1 0 0,0 1-1,0-1 1,0 0 0,0 0-1,1 0 1,-1 0 0,1 0-1,0-1 1,-1 1-1,4 3 1,-4-5-17,0-1-1,0 1 1,0-1 0,-1 1-1,1-1 1,0 0 0,0 1-1,0-1 1,0 0-1,0 0 1,0 1 0,0-1-1,0 0 1,0 0 0,0 0-1,0 0 1,0 0 0,0 0-1,0-1 1,0 1 0,0 0-1,-1 0 1,1-1 0,0 1-1,2-1 1,0-1-13,1 0 0,-1 0-1,0 0 1,6-5 0,3-5-77,-1-1 0,0 1 0,0-2 0,10-18 0,29-60-344,-44 80 435,8-14-39,18-38-73,-29 57 99,0 0 0,-1-1 0,0 1 1,0-1-1,-1 1 0,1-14 0,-2 19 11,0 1-1,0 0 1,0-1-1,0 1 1,0 0 0,0 0-1,-1-1 1,1 1-1,0 0 1,-1 0-1,0-1 1,1 1-1,-1 0 1,1 0-1,-1 0 1,0 0-1,-1-1 1,2 1 10,-1 1 0,1 0 0,-1 0 0,1-1 0,-1 1 0,0 0 0,1 0 1,-1 0-1,1 0 0,-1 0 0,1 0 0,-1 0 0,1 0 0,-1 0 0,0 0 0,1 0 0,-1 0 1,1 0-1,-1 0 0,1 1 0,-1-1 0,1 0 0,-1 0 0,1 1 0,-1-1 0,1 0 0,-1 1 1,1-1-1,-1 0 0,1 1 0,0-1 0,-1 1 0,1-1 0,0 0 0,-1 1 0,1-1 1,0 1-1,-1 0 0,-2 6 71,0 0 0,0 0 1,1 0-1,0 0 0,0 1 1,0-1-1,1 1 0,0 9 1,1-8-60,0-1 0,0 1 0,1-1 1,0 1-1,0-1 0,1 0 1,0 0-1,1 0 0,-1 0 0,2 0 1,-1 0-1,1-1 0,0 1 0,1-1 1,9 12-1,-8-12 9,0-1 1,0 1-1,1-1 1,-1-1-1,1 1 0,1-1 1,-1-1-1,0 1 1,1-1-1,0-1 0,0 1 1,1-1-1,-1-1 1,0 1-1,10 0 0,-9-2-16,-1 0 0,1-1 0,-1 0 0,1-1 0,-1 1 0,1-2 0,-1 1-1,0-1 1,0-1 0,14-5 0,-12 3-50,0 0 1,-1-1-1,1 0 1,-2-1-1,1 0 0,-1 0 1,13-14-1,13-22-177,44-70 0,9-12-64,-56 84 339,-2-1-1,-2-2 1,42-91 0,-36 56 46,-3-1 1,24-105 0,-53 180-42,4-20 91,-5 24-164,0 0 1,0 0-1,1 0 0,-1 0 0,0 0 1,-1 0-1,1 1 0,0-1 1,0 0-1,0 0 0,0 0 0,-1 0 1,1 0-1,0 1 0,-1-1 1,1 0-1,-1 0 0,1 0 1,-1 1-1,1-1 0,-1 0 0,0 0 1,0 1-4,0 0 0,1 0 0,-1 0 0,0-1 0,0 1 0,0 1 0,0-1 0,1 0 0,-1 0 0,0 0 0,0 0 0,0 0 0,1 1 0,-1-1 0,0 0 0,0 1 0,1-1 0,-1 1 0,0-1 0,1 1 0,-1-1 0,0 1 0,1-1 0,-1 1 0,1 0 0,-1-1 0,1 1 0,-1 0 0,1-1 0,0 1 0,-1 1 0,-6 11 24,1 0 1,1 0 0,-7 25 0,9-28-8,-72 339 675,71-318-594,1-1 1,1 1 0,2 0-1,1-1 1,2 1 0,1-1-1,15 59 1,-16-79-63,0 0 0,1 0 0,0-1 0,0 0-1,1 0 1,9 14 0,-12-21-135,0 1-1,1 0 1,-1-1-1,0 0 1,1 1-1,-1-1 1,1 0-1,0 0 1,0 0-1,0-1 0,0 1 1,0-1-1,0 1 1,0-1-1,0 0 1,0 0-1,1 0 1,-1-1-1,0 1 1,1-1-1,-1 0 1,1 0-1,5-1 1,-1-1-442,0 0 1,-1 0 0,1-1 0,-1 0 0,0 0-1,0-1 1,0 0 0,12-9 0,-10 5-897,0 0 1,0 0-1,-1-1 1,0 0-1,8-11 1,-16 19 1323,1 0-87,0 0 0,-1 0 1,1 0-1,0 0 0,-1 0 1,1 0-1,-1 0 0,0 0 1,1 0-1,-1-2 1,-5-9-2594,5 12 2767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5:11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11 102 7808,'-11'-9'2880,"16"1"-2240,18-5-160,-4 5 576,0 4-672,9-5 832,11 1-704,22-1-160,25 0-224,-2 0-1312,-4 6 640,-8-1-3360,-11-1 2144,-9 2-2880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5:13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1058 2656,'-6'1'1521,"19"-4"2334,30-18-777,-29 15-2529,-1-1 0,14-9 0,117-101 2289,-20 13-1985,-31 39-552,-46 34-81,74-64 0,-88 63-65,-1-1 0,-2-2 0,31-48 0,-41 52 62,-1-1 0,-2 0 1,-1-1-1,18-56 0,-29 76-139,-4 9-52,0 0-1,1 0 0,-1 1 0,-1-1 1,2-7-1,-2 10-28,0 1 0,0 0 0,0 0 1,0 0-1,0 0 0,0 0 0,0 0 1,0 0-1,0-1 0,0 1 0,0 0 1,0 0-1,0 0 0,0 0 0,0 0 1,0 0-1,0 0 0,0 0 0,0-1 1,0 1-1,0 0 0,0 0 0,0 0 0,0 0 1,0 0-1,-1 0 0,1 0 0,0 0 1,0 0-1,0-1 0,0 1 0,0 0 1,0 0-1,0 0 0,0 0 0,0 0 1,-1 0-1,1 0 0,0 0 0,0 0 1,0 0-1,0 0 0,0 0 0,-9 6-115,-1 4 109,0 2 1,1-1 0,-12 19-1,-23 46 186,15-25-86,-3 3 49,2 2 0,3 0 0,-21 67 0,43-107-76,1-1-1,1 1 1,-3 26-1,6-37-35,-1 0 0,1 0 0,0 0-1,1 0 1,-1 0 0,1-1 0,0 1 0,0 0-1,0 0 1,1-1 0,-1 1 0,1-1 0,1 1-1,-1-1 1,6 8 0,-7-10-21,1-1 1,-1 0-1,1 0 0,-1 0 0,1-1 1,-1 1-1,1 0 0,0 0 0,-1-1 1,1 1-1,0-1 0,0 0 1,-1 1-1,1-1 0,0 0 0,0 0 1,0 0-1,-1 0 0,1 0 0,0-1 1,3 0-1,4-2-44,1 0-1,16-7 1,-16 6-48,71-35-456,-69 33 452,0-2 0,-1 0-1,0 0 1,16-16 0,-12 7 92,0 0 0,-2-1 0,0-1 1,-1 0-1,0 0 0,10-27 0,39-128 205,-11 25-273,22-52 39,-70 187 33,-2 13 0,0 1 0,0 0 0,0 0 0,0-1 0,0 1 0,0 0 0,0 0-1,0-1 1,0 1 0,0 0 0,0 0 0,0-1 0,-1 1 0,1 0 0,0 0 0,0-1 0,0 1-1,0 0 1,-1 0 0,1 0 0,0 0 0,0-1 0,0 1 0,-1 0 0,1 0 0,-1 0 7,0 0 1,0 0-1,0 0 1,0 1-1,0-1 0,0 0 1,0 0-1,0 1 1,0-1-1,0 1 1,1-1-1,-1 1 1,0-1-1,0 1 1,0 0-1,1-1 1,-1 1-1,0 0 0,1 0 1,-2 1-1,-6 9 14,-1 0 0,2 1 0,0 0 0,0 1-1,-7 18 1,-19 69 396,29-88-364,-32 123 565,19-63-257,-39 98-1,34-117-160,-55 145 519,63-142-64,21-72-707,0 0 0,2 1 0,0 0 0,19-24 1,0 6-130,35-30 1,-59 59 141,4-3-71,-1 0 0,16-10 0,-23 17 98,0 0-1,1-1 1,-1 1 0,1 0 0,-1-1 0,1 1 0,-1 0 0,1 0 0,-1 0-1,1-1 1,-1 1 0,1 0 0,0 0 0,-1 0 0,1 0 0,-1 0 0,1 0 0,-1 0-1,1 0 1,-1 0 0,1 0 0,-1 0 0,1 1 0,0-1 0,-1 0 0,1 0 0,-1 1-1,0-1 1,1 0 0,-1 0 0,1 1 0,-1-1 0,1 0 0,-1 1 0,0-1-1,1 1 1,-1-1 0,1 1 0,1 3 29,0-1-1,-1 1 0,1-1 1,-1 1-1,1 3 1,2 7-77,3 6 115,-5-14 29,-1-1 0,1 1 0,5 8 0,-3-6-12,2 0-1,-1 0 0,1-1 1,0 1-1,10 9 0,-13-15-39,0 0 0,0 0 0,0 0-1,0 0 1,1 0 0,-1-1 0,0 1-1,1-1 1,-1 0 0,1 0 0,0 0 0,-1-1-1,1 1 1,-1-1 0,1 0 0,0 0-1,4 0 1,8-3 4,-1 0-1,0 0 0,28-12 0,43-24-208,-59 26 131,-14 7-2,-1 0-1,-1-1 1,18-14-1,-24 17-5,0 0 0,-1 0 0,0-1 0,0 0 0,0 1 0,0-1 0,-1-1 0,0 1-1,0 0 1,3-7 0,-5 10 24,-1 0 1,1 0-1,-1 0 0,1 0 0,-1 0 0,1-1 1,-1 1-1,0 0 0,0 0 0,0 0 0,0 0 1,-1 0-1,1 0 0,-1-2 0,0 2-4,1 1 0,-1 0 0,0-1 0,0 1-1,1 0 1,-1-1 0,0 1 0,0 0 0,0 0 0,-1 0-1,1 0 1,0 0 0,0 0 0,0 0 0,-3 0 0,1-1 14,-1 1 0,0 0 1,0 0-1,0 0 0,1 0 1,-1 1-1,0 0 1,0-1-1,0 2 0,0-1 1,0 0-1,0 1 1,-6 1-1,3 0 98,0 0-1,0 1 1,0 0 0,0 0-1,-12 8 1,16-9-39,0 0 1,1 0-1,-1 0 1,0 1-1,1-1 0,0 1 1,0-1-1,0 1 1,0 0-1,0 0 1,0 0-1,1 0 0,-1 0 1,1 0-1,-1 5 1,2-7-24,0 0 1,0 1 0,0-1 0,0 0 0,0 1 0,1-1 0,-1 0 0,0 0 0,1 1-1,-1-1 1,1 0 0,-1 0 0,1 0 0,0 1 0,0-1 0,-1 0 0,1 0 0,0 0-1,0 0 1,0 0 0,0-1 0,0 1 0,0 0 0,0 0 0,2 0 0,5 4 146,0-1 0,13 6 0,-15-8-93,17 7-138,1-2 1,-1-1 0,1 0 0,40 2-1,-47-5-168,-1-2-489,1 0-1,27-2 1,7-6-4274,-34 1 391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5:13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93 8224,'-23'-9'3040,"18"2"-2368,0 7 608,15 0-1024,9 0 1088,15-8-736,13 2 703,9-1-767,5-1-320,2-1-192,-2 0-1439,0 0 767,6 2-2368,3-1 1696,1 2-3264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5:18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1088 1888,'3'3'7082,"5"0"-6696,0-1 0,0-1 0,0 0 0,0 0 0,0 0-1,0-1 1,0 0 0,0-1 0,0 0 0,0 0 0,11-3-1,-4-1-43,0 0 1,0 0-1,-1-1 0,0-1 0,14-9 0,-3-2 105,-2-1 0,0-1-1,23-26 1,-10 11-5,0-1-245,-2-2 1,-1-1-1,29-46 0,-26 35-7,8-12 271,-41 57-426,-3 3-28,1 1 0,-1-1 1,1 1-1,0-1 0,0 1 0,0 0 0,0-1 0,0 1 0,0 0 1,0 0-1,0 0 0,0 0 0,0 0 0,1 0 0,-1 0 0,0 0 0,1 0 1,-1 1-1,1-1 0,-1 1 0,2-1 0,-2 1 0,-1 0 0,1 1 0,0-1 0,-1 0 0,1 1 0,-1-1 0,1 1 0,-1-1 0,1 1 0,-1 0 0,1-1 0,-1 1 0,0-1 0,1 1 0,-1 0 0,0-1 0,0 1 0,1 0 0,-1-1 0,0 1 0,0 0 0,0 0 0,0-1 0,0 1 0,0 0 0,0-1 0,0 2 0,1 2 37,19 150 472,-19-132-388,0 0 0,-2 0 1,0 0-1,-2 0 0,-5 23 0,6-40-104,1 1-1,-1 0 1,-1-1-1,1 1 0,-1-1 1,0 0-1,0 0 1,0 0-1,-1 0 1,1-1-1,-1 1 0,-1-1 1,1 0-1,0 0 1,-1-1-1,0 1 0,-9 4 1,8-5-83,-1 0 0,1-1 0,0 0 0,-1-1 0,1 1 0,-1-1 0,1 0 0,-1-1 0,1 0 0,-1 0 0,0 0 0,1-1 0,-1 1 0,1-2 0,-11-2 0,3-1-66,1-1 1,-21-12-1,1 1 136,18 7-40,13 9-60,1 0 0,-1 0 1,0 0-1,1 0 0,-1 0 0,0 0 0,1 0 0,-1 1 0,0-1 1,0 0-1,0 1 0,-3-1 0,13 2 86,0 0-1,0 0 0,13 5 1,14 1 326,26 3-117,-24-3-71,0-2 0,1-2 0,-1-1 0,45-3-1,-63-1-63,0-1-1,0 0 1,0-2-1,18-7 0,-27 9-55,-1-1-1,0-1 1,0 0-1,-1 0 0,0 0 1,0-1-1,0-1 1,0 1-1,10-13 0,-4 1 32,-1-1-1,0 0 0,-2 0 0,0-1 0,8-23 0,33-108-117,-29 77 17,-14 47 27,71-249 35,-78 266-28,0-1-1,0 0 1,-1 1 0,-1-1-1,0 0 1,0 0 0,-1 0-1,0 1 1,-4-13 0,5 22 6,0 0-1,0 1 1,0-1 0,0 1 0,0-1 0,0 1 0,0-1 0,-1 1 0,1-1-1,0 0 1,0 1 0,-1-1 0,1 1 0,0-1 0,-1 1 0,1 0-1,-1-1 1,1 1 0,0-1 0,-1 1 0,1 0 0,-1-1 0,1 1 0,-1 0-1,1 0 1,-1-1 0,-1 1 0,1 0 2,0 1-1,0-1 1,0 1 0,0 0-1,0 0 1,1-1 0,-1 1-1,0 0 1,0 0-1,0 0 1,1 0 0,-1 0-1,0 0 1,0 1 0,-11 22 191,0 0 1,2 0 0,-13 45-1,15-41 1,2 0-1,-5 44 1,2 59 221,6-59-296,1-47-80,-2 37 249,4 72 1,1-96-173,-2-29-52,1 0 0,1 0 0,-1 0 1,1 0-1,1 0 0,0 0 0,0 0 0,0 0 0,8 14 0,-10-22-31,1 0 1,-1-1-1,0 1 1,1 0-1,-1-1 1,1 1-1,0-1 1,-1 1-1,1-1 1,-1 1-1,1-1 1,0 1-1,-1-1 1,1 0-1,0 1 1,0-1-1,-1 0 1,1 0-1,0 1 1,0-1-1,-1 0 1,1 0-1,0 0 0,0 0 1,0 0-1,-1 0 1,1 0-1,0 0 1,0 0-1,1-1 1,2 0-19,0-1-1,0 1 1,0-1 0,6-4 0,-1 1-87,75-39-343,-42 21 210,44-18 1,-64 33 127,-2-1-41,1 1 0,0 1 0,37-7 0,-53 14 115,0 0 1,0 0-1,0 1 0,0 0 1,0 0-1,0 0 1,0 0-1,0 1 0,0 0 1,-1-1-1,1 2 0,7 4 1,-2-1 138,-9-6-103,0 0-1,0 1 1,0-1-1,0 1 0,-1-1 1,1 1-1,0-1 1,0 1-1,-1 0 0,1-1 1,0 1-1,-1 0 0,1 0 1,0-1-1,0 2 1,1 0 92,-3-8-146,-4 1-22,0 0 0,0 0 0,-1 1 0,1-1-1,-1 1 1,0 0 0,0 1 0,-1-1 0,1 1 0,-13-4-1,10 5 32,-1-1 1,0 1-1,1 1 0,-1-1 0,0 2 0,0-1 0,0 2 0,0-1 0,0 1 0,0 1 0,0-1 0,0 2 1,1-1-1,-1 2 0,1-1 0,0 1 0,0 0 0,0 1 0,1 0 0,-1 1 0,-12 11 0,13-11 143,2 1 0,-1 1 0,1-1 0,0 1-1,-6 12 1,9-16-65,1 1 0,0-1 0,0 1 0,0 0 0,0 0 0,1 0 0,0 0 0,0 0 0,1 1 0,-1-1 0,1 10 0,1-12-16,0 1-1,0-1 1,0 0-1,1 0 1,-1-1 0,1 1-1,0 0 1,-1 0-1,1-1 1,0 1 0,0-1-1,1 0 1,-1 1 0,1-1-1,-1 0 1,1 0-1,4 2 1,-3-1 19,0-1 0,0 0 1,1 0-1,-1 0 0,0 0 0,1-1 1,-1 0-1,1 0 0,-1 0 0,1 0 1,0-1-1,4 0 0,1-1-85,-1-1 0,1 0-1,-1-1 1,1 0 0,-1-1 0,0 0-1,-1 0 1,11-7 0,-8 4-72,0-1-1,-1 0 1,0 0-1,-1-1 1,15-17 0,-18 18 77,-1-1 0,0 1 1,-1-1-1,7-17 0,-3 6-277,-6 13-490,-3 14 636,1 0 164,1-1 0,0 1 0,0-1 0,1 1-1,0-1 1,0 0 0,0 0 0,1 0 0,0 0-1,0 0 1,0 0 0,1-1 0,0 0 0,0 1-1,5 3 1,-6-5 28,1-1-1,-1 0 0,0 0 0,1 0 0,0 0 1,0-1-1,0 0 0,0 0 0,0 0 0,0 0 1,0 0-1,1-1 0,-1 0 0,1 0 1,-1 0-1,1 0 0,-1-1 0,1 1 0,-1-1 1,1-1-1,0 1 0,6-2 0,-2-1-17,0-1 0,0 0 0,0 0-1,0-1 1,-1 0 0,0 0 0,0-1-1,0 0 1,-1-1 0,8-7 0,9-13-107,29-41 1,6-22-198,49-99 0,-65 110 130,21-44 81,-52 95 33,-1 0 1,11-46 0,-21 69-5,0 0-1,-1 0 1,0 0-1,0-1 1,-1-8-1,1 13 36,0 0 0,0 1-1,0-1 1,0 0-1,-1 1 1,1-1-1,0 0 1,0 1-1,-1-1 1,1 0 0,0 1-1,-1-1 1,1 0-1,-1 1 1,1-1-1,-1 1 1,1-1 0,-1 1-1,1-1 1,-1 1-1,0 0 7,0 0 0,0 0 0,0 0 0,1 0 0,-1 0-1,0 0 1,0 0 0,1 0 0,-1 1 0,0-1 0,0 0 0,1 1-1,-1-1 1,0 0 0,1 1 0,-1-1 0,0 1 0,1-1 0,-1 1 0,1 0-1,-1-1 1,1 1 0,-1 1 0,-11 11 70,1 1 0,1 0 0,1 1 0,0 0 0,1 1 0,0-1 0,1 2 0,-5 19-1,-3 20 123,-9 66 0,7-29-29,7-48 18,-25 130 58,28-127 109,-1 82 1,9-121-43,7-12-552,-4 0 135,0 0 0,0 0 0,0 0 0,-1 0 0,0 0 0,1-1 0,2-4 0,21-32-415,-15 21 395,58-80-658,-69 98 782,-1 1 0,1-1 0,0 1 0,-1 0 0,1-1 0,0 1 0,-1 0 0,1-1 0,0 1 0,-1 0 0,1 0 0,0-1 0,0 1 0,-1 0-1,1 0 1,0 0 0,0 0 0,0 0 0,-1 0 0,1 0 0,0 0 0,0 1 0,-1-1 0,1 0 0,1 1 0,21 8-131,-19-7 137,23 10 80,-18-7-41,0 0-1,1-1 0,0-1 0,16 5 0,1 0-112,-23-6 94,1 0 0,0-1 0,-1 1 0,1-1 1,0-1-1,7 2 0,-6-2 33,1-1 1,-1 1-1,0-1 1,1 0 0,-1 0-1,0-1 1,0 0-1,0 0 1,0 0-1,0-1 1,-1 0 0,1 0-1,-1 0 1,10-9-1,-5 4-30,0-1 0,-1 0 0,0 0 0,-1-1 0,0 0 0,0-1 0,10-20 0,45-90 11,40-67-16,-66 132-253,-12 19 52,-2-1 1,37-79-1,-56 107 175,-1 1-1,-1-1 0,0 1 1,0-1-1,1-14 1,-3 20-1,0 0 0,0 0 0,0 0 0,-1 0 1,1 0-1,-1 0 0,0 0 0,0 0 0,0 1 0,-1-1 1,1 0-1,-1 0 0,0 1 0,0-1 0,-4-4 0,5 6 19,0 1 0,0 0-1,0 1 1,0-1 0,-1 0-1,1 0 1,0 0 0,0 1-1,-1-1 1,1 0 0,0 1-1,-1-1 1,1 1 0,-1 0-1,1-1 1,0 1 0,-1 0-1,1 0 1,-3 0 0,1 1 6,0-1-1,0 1 1,0 0 0,0-1 0,1 1 0,-1 1 0,0-1 0,0 0-1,-2 3 1,-2 1 18,0 0 0,0 1 0,0 0 0,1 1 0,-10 11 0,-1 7 91,0 1 0,1 1 0,2 1 0,1 0 0,1 1 0,1 0 0,1 1 0,-7 46 0,-1 26 268,-6 138 1,21-198-226,1-19 70,0 30 0,2-47-187,1-1 0,-1 0-1,1 1 1,0-1-1,1 0 1,-1 0 0,1 0-1,0 0 1,0 0-1,0-1 1,4 7 0,-4-9-31,0 0 1,1 0 0,-1 0-1,0 0 1,1 0 0,-1-1-1,1 1 1,0-1 0,0 1-1,-1-1 1,1 0-1,0 0 1,0 0 0,0-1-1,0 1 1,0-1 0,0 1-1,0-1 1,0 0 0,0 0-1,0 0 1,0-1 0,6-1-1,4 0-148,0-2 0,0 0 0,23-10-1,-4 0-32,-13 6 67,0 0 1,0-2-1,33-22 1,-28 14-6,-12 10 63,-1-1 0,0 0 0,0 0 1,-1-1-1,15-20 0,-19 22 76,-1-1 0,0 0-1,0 1 1,5-19 0,-8 23-51,-1 1 0,0 0 0,0-1 0,-1 1 0,1-1 0,-1 1 0,0 0 0,1-1 0,-2 1 0,1-1 0,0 1 0,-1-1 0,1 1 0,-1-1 0,0 1 0,0 0 0,-3-7 0,3 10 18,1-1 0,-1 0 0,1 1 0,-1-1 0,1 1 0,-1-1 0,0 1 0,1-1 0,-1 1 0,0 0 0,1-1 0,-1 1 0,0 0 0,0-1 0,1 1 0,-1 0 0,0 0 0,0 0 0,1-1 1,-1 1-1,-1 0 0,-1 1 5,1-1 0,-1 0 0,1 1 1,-1-1-1,1 1 0,-5 2 0,0 0 89,0 1-1,0 0 0,-10 8 1,9-5 33,0 1 1,1-1-1,0 1 1,0 1-1,1-1 1,-10 18-1,13-21-75,1 0 0,-1-1 1,1 1-1,0 0 0,1 0 0,-1 0 1,1 1-1,0-1 0,1 0 0,-1 0 0,1 1 1,0-1-1,0 0 0,0 1 0,3 8 1,0-6 9,0-1 0,1 1 1,0 0-1,1-1 1,-1 0-1,1 0 1,1 0-1,-1-1 0,1 0 1,0 0-1,1 0 1,-1-1-1,1 0 0,0 0 1,9 4-1,4 1 59,0 0-1,1-1 0,1-1 0,32 7 1,-42-12-264,1-1 1,-1 0 0,1-1-1,0-1 1,-1 0 0,1 0-1,-1-1 1,1-1 0,19-5-1,-23 4-638,1 0-1,-1-1 1,1 0 0,-1 0-1,-1-1 1,1 0 0,13-11-1,-20 14 401,0 1 0,1-1 0,-1 0 0,0 0 0,0-1 0,0 1 0,-1 0 0,1-1 0,0 1 0,-1-1 0,0 1 0,1-1 0,-1 0 0,0 1 0,0-1 0,-1 0 0,1 0 0,0 0 0,-1 0 0,0 0 0,0 0 0,0 0 0,0 0 0,-1-5 0,-8-31-4216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5:19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9 216 6240,'-9'-13'2304,"18"5"-1792,10-13-160,0 8 2080,23-4-1408,16-4 1856,8 0-1665,4 0 161,11 0-800,10 4-448,7 1-96,12 2-192,-2 7 96,-8 2-2783,-15 5 1567,-9 5-4704,-1 2 3360,0 10-1056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5:23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1107 2720,'-11'13'7242,"12"-13"-7055,1 1 0,-1 0 0,0-1 0,0 1 0,0-1-1,0 1 1,0-1 0,1 0 0,-1 1 0,0-1 0,0 0-1,2 0 1,0 0 174,8 3 465,-3-1-418,1-1 0,-1 0 0,13 1 0,6-3-74,0-2 0,0 0 0,33-9 0,76-29 37,-110 32-304,-1-1 1,34-19 0,-52 26-46,-1-1 1,0 0-1,0 0 1,0-1-1,-1 0 1,1 0-1,-1 0 0,0 0 1,0-1-1,-1 0 1,0 0-1,0 0 1,6-13-1,-9 15-33,0 1 0,0 0-1,-1-1 1,1 1 0,-1-1-1,1 1 1,-1 0 0,0-1-1,0 1 1,-1-1 0,1 1 0,-1-1-1,0 1 1,0 0 0,0-1-1,0 1 1,0 0 0,-1 0-1,0 0 1,1 0 0,-1 0 0,0 0-1,0 0 1,-1 1 0,1-1-1,-1 1 1,1-1 0,-1 1-1,0 0 1,1 0 0,-1 0 0,0 1-1,-1-1 1,1 1 0,0-1-1,0 1 1,-1 0 0,1 0-1,0 1 1,-1-1 0,-6 0-1,0 1 53,0 1 0,0 0-1,0 0 1,0 1-1,0 0 1,0 1-1,0 0 1,1 0-1,-1 1 1,-10 6-1,0 2 174,0 0 0,0 2 0,-22 20 0,35-29-108,2 1 0,-1 0 0,1 0 1,0 1-1,0-1 0,1 1 0,-1 1 1,2-1-1,-1 0 0,1 1 0,0 0 0,-3 14 1,5-18-78,0 0 1,1 1 0,-1-1-1,1 0 1,0 1-1,0-1 1,1 0 0,-1 0-1,1 1 1,0-1 0,0 0-1,1 0 1,-1 0 0,1 0-1,0 0 1,0 0 0,0-1-1,0 1 1,1-1 0,-1 1-1,1-1 1,0 0-1,0 0 1,0 0 0,1 0-1,3 2 1,4 2 48,2 0-1,-1-1 0,1-1 1,0 0-1,0 0 1,0-2-1,1 1 1,18 1-1,-1-2-21,0-1-1,50-3 1,-62-1-123,-1 0 0,1-1 1,-1-1-1,21-7 0,-28 7-26,-1 0-1,0 0 1,0-1 0,-1-1 0,1 0-1,-1 0 1,-1-1 0,11-9 0,6-11-119,-1 0 1,34-52 0,27-66-233,-54 92 236,90-134-507,-54 87 828,-56 82-228,0 0 0,10-23 1,-19 34 108,1 0 0,-1 1 1,0-1-1,0 0 1,-1 0-1,1 0 1,-2 0-1,1 0 1,-1 0-1,-1-11 0,1 17-15,0-1 0,0 1 0,0-1 0,-1 1-1,1 0 1,-1-1 0,1 1 0,-1-1 0,1 1-1,-1 0 1,0 0 0,1-1 0,-1 1 0,0 0-1,0 0 1,0 0 0,0 0 0,0 0 0,0 0-1,-1 0 1,1 0 0,0 0 0,0 0 0,-1 1-1,1-1 1,0 1 0,-1-1 0,1 1 0,0-1-1,-3 1 1,1 0 16,-1 0 0,1 0-1,-1 0 1,1 1 0,-1-1 0,1 1 0,0 0-1,-1 0 1,1 1 0,0-1 0,0 1-1,-4 2 1,-7 4 80,1 0-1,1 1 0,0 1 1,0 0-1,1 1 0,0 0 1,0 1-1,2 0 0,-1 0 1,2 1-1,0 0 0,0 1 1,1 0-1,1 0 0,0 0 1,-5 20-1,-1 14 66,1 2-1,3-1 1,1 1-1,3 0 1,5 95-1,0-132-117,1 0-1,0 0 0,1 0 0,1-1 0,-1 1 1,9 16-1,-9-23 28,1 0 0,-1 0 0,1-1 1,0 1-1,0-1 0,1 0 0,0 0 0,-1 0 1,2-1-1,-1 0 0,0 0 0,1 0 1,12 6-1,-7-6-7,1 0 0,0 0 0,0-1 0,0 0 0,0-1 0,17 0 0,-9-1-60,-1-1 1,1-1-1,23-5 1,-19 0-209,1-1-1,-2-1 1,1-1 0,41-23 0,-55 26 173,-1 0 0,1 0 0,-1-1 0,0 0 0,-1 0-1,0-1 1,0-1 0,-1 1 0,0-1 0,0 0 0,-1-1 0,10-19 0,-12 19 30,0 1 0,-1-1 1,0 1-1,-1-1 1,0 0-1,0 0 1,-1-1-1,0 1 0,-1 0 1,0 0-1,0 0 1,-1 0-1,-1-1 0,-3-13 1,3 20 11,0 0 1,1 0-1,-1 0 1,-1 0-1,1 0 1,-3-3-1,4 6 6,0 0 1,1 0-1,-1 0 0,0 0 0,0 0 1,0 0-1,0 0 0,0 1 0,0-1 0,0 0 1,0 0-1,0 1 0,0-1 0,0 1 1,0-1-1,0 1 0,-1 0 0,1-1 0,0 1 1,0 0-1,-1 0 0,1 0 0,0 0 0,0 0 1,-1 0-1,-1 0 0,-1 2 14,1 0 1,-1 0-1,0 0 0,1 1 0,-1-1 1,1 1-1,0 0 0,0 0 0,0 0 1,0 0-1,0 0 0,1 1 0,-1-1 1,1 1-1,0 0 0,0 0 0,0 0 1,1 0-1,-2 4 0,-2 10 138,1 0 0,0 0 1,0 20-1,3-29-132,-1 5 65,1 1 0,1 0 0,0 0 0,1 0 0,1-1 0,0 1 0,6 19 0,-5-24-45,1 5 60,1 0-1,11 22 1,-14-33-40,1 1 0,-1-1 0,1 0 0,0 0 0,1 0 0,-1-1 0,1 1 0,-1-1 1,1 0-1,0 0 0,0 0 0,5 3 0,-7-6-27,0 1-1,1 0 1,-1 0-1,0-1 1,0 1 0,1-1-1,-1 0 1,0 1-1,1-1 1,-1 0 0,0-1-1,1 1 1,-1 0-1,0-1 1,1 1 0,2-2-1,5-2-36,-1 0-1,14-8 1,-7 3-75,177-84-118,-45 12-27,-113 61 170,-27 16 72,0 0-1,0 0 1,0 0 0,18-4 0,-25 7-7,1 1 0,-1 0 1,1-1-1,0 1 0,-1 0 0,1 0 1,-1 0-1,1 0 0,0 0 0,-1 0 1,1 1-1,-1-1 0,1 0 0,0 1 1,-1-1-1,1 1 0,-1 0 0,1-1 1,-1 1-1,0 0 0,1 0 0,-1 0 0,0 0 1,0 0-1,1 0 0,-1 1 0,0-1 1,0 0-1,0 0 0,0 1 0,-1-1 1,1 1-1,0-1 0,0 3 0,1 2 43,-1-1 0,0 0 0,0 0-1,-1 1 1,0-1 0,0 0 0,0 1 0,0-1-1,-1 0 1,0 0 0,0 1 0,0-1-1,-1 0 1,-3 9 0,-4 4 112,0-1 1,-18 27-1,21-35 51,13-18-296,7-7-177,45-57-201,-45 52 411,2 1 0,1 1 0,31-28-1,-45 44 45,-1 1 0,1 0 0,0 1-1,0-1 1,0 0 0,0 1 0,0 0-1,1 0 1,-1 0 0,6-1 0,-8 2 10,0-1 0,0 1 0,0 1-1,1-1 1,-1 0 0,0 0 0,0 0 0,0 0 0,0 1 0,0-1 0,-1 1 0,1-1 0,0 0 0,0 1 0,0 0 0,0-1-1,0 1 1,0-1 0,-1 1 0,1 0 0,0 0 0,-1-1 0,1 1 0,0 0 0,-1 0 0,1 0 0,-1 0 0,1 0 0,-1 0-1,0 0 1,1 0 0,-1 0 0,0 0 0,0 0 0,0 0 0,1 0 0,-1 0 0,0 0 0,-1 1 0,3 17 166,-2-1 0,-1 1 0,0 0 0,-1-1 0,-1 1 1,-9 31-1,12-49-174,0-1 0,0 0 0,0 0 1,0 0-1,0 0 0,0 0 0,0 0 1,0 0-1,0 0 0,0 0 0,0 1 1,0-1-1,0 0 0,0 0 0,0 0 1,0 0-1,0 0 0,0 0 0,0 0 1,0 0-1,0 1 0,0-1 0,0 0 0,0 0 1,0 0-1,-1 0 0,1 0 0,0 0 1,0 0-1,0 0 0,0 0 0,0 0 1,0 0-1,0 1 0,0-1 0,0 0 1,0 0-1,0 0 0,-1 0 0,1 0 1,0 0-1,0 0 0,0 0 0,0 0 1,0 0-1,0 0 0,0 0 0,0 0 1,-1 0-1,1 0 0,0 0 0,0 0 1,0 0-1,0 0 0,0 0 0,0 0 0,0 0 1,0 0-1,0 0 0,-1-1 0,2-7-334,8-10 117,0 0 1,2 1-1,0 0 0,14-16 0,-17 22 185,0 1 1,1 0-1,14-12 0,-20 19 26,1 0-1,-1 1 0,1-1 0,0 1 0,0 0 0,0 0 0,0 1 0,0-1 0,0 1 0,0 0 0,1 0 0,-1 0 1,0 1-1,5-1 0,-6 1 22,-1 1 1,1-1-1,-1 1 1,1-1-1,-1 1 1,1 0-1,-1 0 1,1 0 0,-1 0-1,0 1 1,1-1-1,-1 0 1,0 1-1,0 0 1,0-1-1,0 1 1,-1 0-1,1 0 1,0 0-1,-1 0 1,1 0-1,1 4 1,1 2 54,-1-1-1,0 1 1,0 0-1,0 0 1,2 15-1,-4-20-38,-1 0 0,1 0-1,0 0 1,0 0 0,0 0 0,0 0 0,0-1-1,1 1 1,-1 0 0,1-1 0,0 1 0,-1-1 0,1 0-1,1 1 1,-1-1 0,0 0 0,0 0 0,1 0-1,-1-1 1,1 1 0,0-1 0,-1 1 0,1-1-1,0 0 1,0 0 0,0 0 0,0 0 0,0-1-1,0 1 1,4 0 0,8-1-27,1 0 0,0-1 0,0 0-1,0-1 1,-1-1 0,1-1 0,-1 0 0,0-1 0,0-1 0,0 0-1,-1-1 1,0 0 0,19-14 0,-26 16-69,-1-1 1,1 0-1,-1 0 1,0-1-1,-1 0 0,1 0 1,-1 0-1,-1-1 0,0 1 1,0-1-1,0 0 0,3-11 1,-4 9 18,0-1 0,-1 1 0,0 0 1,0-1-1,-1 0 0,-1 1 0,0-1 0,0 0 1,-4-18-1,4 27 53,0 1 0,0-1 1,0 1-1,-1-1 0,1 1 0,-1-1 1,1 1-1,-1-1 0,0 1 0,1 0 1,-1-1-1,0 1 0,0 0 0,0 0 1,0 0-1,0-1 0,0 1 1,0 0-1,0 0 0,-1 0 0,1 1 1,0-1-1,0 0 0,-1 0 0,1 1 1,-1-1-1,-1 0 0,1 1 4,0 0 0,-1 0-1,1 1 1,-1-1 0,1 0-1,0 1 1,-1 0 0,1-1-1,0 1 1,0 0 0,-1 0-1,1 0 1,0 1 0,0-1-1,0 0 1,-2 3 0,-3 2 83,0 1 0,0 0 0,0 0 0,1 1 0,0-1 0,0 1 0,1 1 0,0-1 1,1 1-1,0 0 0,0 0 0,1 0 0,0 0 0,-3 15 0,5-18-56,0 0 0,0 0 1,1 0-1,0 0 0,0 0 0,0 0 0,1 0 0,0 0 1,0 0-1,1 0 0,-1 0 0,1 0 0,0-1 0,1 1 0,-1-1 1,1 1-1,0-1 0,1 0 0,-1 0 0,1 0 0,0-1 1,0 1-1,1-1 0,4 4 0,-6-6-18,1 1 1,-1-1-1,0 0 0,1 0 1,0 0-1,-1 0 0,1-1 1,0 0-1,0 1 0,0-1 1,0-1-1,0 1 0,0-1 1,0 1-1,0-1 0,0 0 1,0 0-1,0-1 0,0 1 1,0-1-1,-1 0 0,1 0 1,5-2-1,7-5-80,-1-1 0,-1 0 0,0-1 0,0 0 0,18-18 0,-17 15 46,-1 0 1,2 2-1,31-19 1,-45 28 26,0 1-11,0 0-1,0 0 1,0 1 0,0-1 0,0 0-1,0 1 1,0-1 0,3 0 0,-5 2 1,1-1 0,-1 1 1,1-1-1,-1 0 1,1 1-1,-1-1 1,0 1-1,1 0 0,-1-1 1,0 1-1,1-1 1,-1 1-1,0-1 1,0 1-1,1 0 0,-1-1 1,0 1-1,0-1 1,0 1-1,0 0 0,0 0 1,0 0-2,0 10 43,-1 0 0,0-1 1,0 1-1,-1 0 0,0-1 0,-6 15 0,8-24-38,-30 74 483,23-57-149,10-19-618,6-5-51,13-13-182,-1-2 203,1 0 0,32-24 0,-40 36 260,0 0 1,0 0 0,1 1 0,0 1 0,28-9 0,-42 15 57,1 1 1,-1-1-1,1 1 0,-1 0 1,1 0-1,-1 0 0,1-1 0,-1 1 1,1 1-1,-1-1 0,1 0 1,0 0-1,-1 1 0,1-1 1,-1 1-1,0-1 0,1 1 0,-1-1 1,1 1-1,0 1 0,0-1 12,0 1 0,0 0 0,-1 0 1,1-1-1,-1 1 0,0 0 0,1 0 0,-1 1 0,0-1 0,0 0 0,1 4 0,0 2 41,0-1 0,-1 1 0,0-1 0,0 1 0,-1 0 0,0-1 0,-1 9 0,0-12-1,0 4 5,0 0 0,0 0 0,1 1 0,-1-1 0,2 0 1,-1 0-1,1 0 0,1 0 0,-1 0 0,5 12 0,-6-19-47,1 0 0,0 0-1,0 0 1,-1 0-1,1 0 1,0 0 0,0 0-1,0 0 1,0 0-1,0 0 1,0 0 0,0 0-1,1-1 1,-1 1-1,0 0 1,0-1 0,1 1-1,-1-1 1,0 0-1,1 1 1,-1-1 0,0 0-1,1 0 1,-1 0-1,0 0 1,1 0 0,1 0-1,5-1 14,1 0-1,-1 0 1,12-5-1,-3 2 61,-4 1-148,-1 0-1,0-1 1,0-1 0,0 0-1,-1-1 1,0 0-1,0 0 1,0-1-1,-1-1 1,0 1 0,0-2-1,-1 1 1,12-15-1,-3-3 40,-2-1 0,-1 0 1,19-48-1,23-92 8,-12 29-94,21-47-180,55-144 209,-107 283 333,-18 58-100,-1 0 0,-4 21-1,-1 2 45,-15 41 87,-38 136 941,57-179-1139,1 0 0,2 0 0,1 0 1,3 43-1,4-18 29,20 92 0,-22-134-60,1 0 0,1-1 0,1 1 0,0-1 0,1 0 0,17 27 0,-21-37-25,1 1 0,0-1 0,1 0 0,-1 0 0,1-1 0,0 1 0,0-1 0,1 0 0,-1 0 0,1-1 0,0 1 1,0-1-1,0-1 0,0 1 0,0-1 0,1 0 0,-1 0 0,1-1 0,8 1 0,-5-2-56,-1 0 0,1 0 0,0-1 0,-1 0 1,1-1-1,-1 0 0,10-3 0,-13 3-22,-1 0 0,1-1-1,-1 0 1,0 0 0,1 0 0,-1 0 0,0-1-1,-1 0 1,1 0 0,-1 0 0,8-10 0,2-8 22,0-2 1,17-41 0,-16 31 19,1-4 3,-16 38 0,0 0 0,0 0-1,0 0 1,0 0 0,0 0 0,0 0 0,0-1-1,0 1 1,0 0 0,0 0 0,0 0-1,0 0 1,0 0 0,0 0 0,0 0-1,0 0 1,0 0 0,0 0 0,0-1-1,0 1 1,0 0 0,0 0 0,0 0-1,0 0 1,0 0 0,1 0 0,-1 0-1,0 0 1,0 0 0,0 0 0,0 0-1,0 0 1,0 0 0,0 0 0,0 0-1,0 0 1,0 0 0,1 0 0,-1 0-1,0 0 1,0 0 0,0 0 0,0 0-1,0 0 1,0 0 0,0 0 0,0 0 0,0 0-1,1 0 1,-1 0 0,0 0 0,0 0-1,0 0 1,0 0 0,0 0 0,0 0-1,0 0 1,0 0 0,0 0 0,0 0-1,0 0 1,0 0 0,0 1 0,1-1-1,-1 0 1,0 0 0,0 0 0,0 0-1,1 6 53,-1-6-17,8 134 903,-8-124-907,0 13 12,0-1 0,-2 1 0,-5 29 0,5-42-53,1-5 34,0 0-1,-1 0 1,1 0-1,-1 0 1,0 0-1,-3 5 0,4-9-26,0 1-1,0-1 1,-1 0-1,1 1 1,0-1 0,-1 0-1,1 0 1,-1 0-1,1 0 1,-1 0-1,1-1 1,-1 1-1,1 0 1,-1-1-1,0 1 1,0-1-1,1 1 1,-1-1-1,0 0 1,0 0-1,1 0 1,-3 0 0,-47-4-301,40 2 176,0 1 0,0 0 0,1 1 0,-1 0 0,0 1 0,-14 2 0,7 0 96,14-3 88,0 0-1,0 1 1,1-1 0,-1 1-1,0 0 1,1 0 0,-1 0-1,-5 3 1,19 1 589,5-1-467,0 0 0,-1-1-1,1 0 1,0-1 0,17-1-1,0-1 40,43-5-1,81-20-2349,-115 16 1001,-20 5-1008,0-1 0,41-14 0,-61 18 1923,-1 1 0,1 0 1,0-1-1,-1 1 0,1 0 0,0-1 1,-1 1-1,1-1 0,0 1 0,-1-1 1,1 1-1,-1-1 0,1-1 0,0 2 101,-1 0 0,0-1 0,0 1-1,0 0 1,0 0 0,0-1 0,0 1 0,0 0-1,0-1 1,0 1 0,0 0 0,0 0-1,0-1 1,0 1 0,0 0 0,-1 0 0,-2-5-1713,0 3 1047,1 0-1,-1 1 1,1-1-1,-6-2 1,1 0-110,-20-14-2814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5:23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8320,'0'-12'3072,"19"12"-2400,20 9-160,-11-6 2432,10 3-1697,4-3 1921,19-3-1856,30 0-288,23 0-640,0 0-736,-11 0 192,-28 0-3680,-3 0 2112,-6-3-4863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5:24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18 8896,'-5'0'3296,"10"4"-2560,-5 4 1984,-5 1-1825,5 3 1761,-3-6-1504,3 2 128,64-72-19167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03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19 4320,'0'0'50,"0"-1"1,0 1-1,0 0 1,0 0-1,-1 0 1,1 0-1,0 0 1,0-1-1,0 1 1,0 0 0,0 0-1,0 0 1,0 0-1,-1-1 1,1 1-1,0 0 1,0 0-1,0 0 1,0-1-1,0 1 1,0 0-1,0 0 1,0-1-1,0 1 1,0 0-1,0 0 1,0 0-1,0-1 1,0 1-1,0 0 1,1 0-1,-1 0 1,0-1-1,0 1 1,0 0-1,0 0 1,0 0-1,0 0 1,0-1-1,1 1 1,-1 0-1,0 0 1,0 0-1,1 0 1,12-1 2341,-2 2-1628,66-1 2399,54 0-2125,221-1 469,-120-7-4431,-208 6 449,-5 5 801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6:26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565 234 1984,'0'0'70,"1"0"0,-1 0 0,1 0 0,-1 0 1,1 0-1,-1 0 0,0 0 0,1 0 0,-1 0 0,1 0 0,-1 0 1,0 0-1,1-1 0,-1 1 0,1 0 0,-1 0 0,0 0 0,1-1 1,-1 1-1,0 0 0,1 0 0,-1-1 0,0 1 0,0 0 0,2-4 1340,-1 4-1313,0-1 1,-1 0 0,1 1 0,-1-1-1,1 0 1,-1 1 0,0-1 0,1 0 0,-1 0-1,0 0 1,1 0 0,-1 1 0,0-1 0,0 0-1,0 0 1,0 0 0,0 0 0,0 0 0,0 1-1,0-1 1,0 0 0,-1-2 0,1 1 22,0 1 0,-1-1 1,0 0-1,1 0 0,-1 0 1,0 1-1,0-1 0,0 0 1,0 1-1,0-1 0,0 1 0,-2-3 1,-4-1 9,0 0 0,0 0 1,0 0-1,-1 1 0,1 0 0,-1 1 1,0-1-1,0 2 0,-1-1 1,1 1-1,-1 0 0,-11-1 1,-1 2-63,-1 0 1,1 2 0,-1 0-1,-20 4 1,24-2 7,1 1 1,-1 0-1,1 1 1,1 1-1,-1 0 1,1 2-1,0 0 1,-26 17-1,31-16-19,1 1 0,0 0-1,0 0 1,1 0 0,1 2 0,0-1 0,0 1 0,-10 21-1,10-14 31,1-1-1,1 1 0,0 0 1,1 0-1,-3 30 0,3-6 137,-8 101 12,12-119-90,1-1 1,2 0-1,0 0 0,7 23 0,-6-30-105,2 0-1,0 0 0,10 20 1,-12-30 9,1 0 0,0 0 1,1-1-1,0 1 0,0-1 1,0 0-1,1-1 0,0 1 1,9 6-1,-9-8 27,1 1-1,0-1 1,1 0 0,-1 0-1,1-1 1,0 0 0,-1 0-1,1-1 1,1 0 0,-1 0-1,0-1 1,0 0 0,1-1-1,-1 0 1,12-1 0,0-1 84,0-2 0,-1 0 0,38-14 1,53-30 451,-100 43-610,-1 0 0,0 0 1,10-8-1,-15 9 10,0 1 0,0-1 0,-1 1 0,0-1 0,1 0 0,-2 0 0,1-1 0,4-7 0,-6 9 13,3-4-40,-1 1 0,0-1 1,0 0-1,-1 0 1,0 0-1,0-1 1,-1 1-1,1-10 0,-1 13-5,-1 1 0,1 0 0,0-1 0,0 1 0,0 0 0,1 0 0,-1-1 0,1 1 0,-1 0 0,1 0 0,0 1 0,0-1 0,1 0 0,-1 1 0,1-1 0,-1 1 0,6-4 0,0 0-16,1-1 1,1 2-1,-1-1 0,16-6 1,-10 6-191,-10 3 195,-1 1 0,1 0 0,-1 0 0,1 1 0,0 0 0,-1-1 0,1 1 0,0 1 0,0-1 0,0 1 0,7 0 1,-7 1-38,-1-1 0,1 1 1,-1 0-1,0 0 0,5 3 1,-7-3 45,0 0 0,-1 0-1,1 0 1,0 0 0,-1 1 0,1-1 0,-1 1 0,1-1 0,-1 1 0,0-1 0,0 1 0,0 0 0,2 2 0,0 5 76,0-1 0,-1 1 0,0-1-1,0 1 1,-1 0 0,0 0 0,-1 0 0,1 0 0,-2 10 0,0 1 4,6 12 371,1 4-335,-6-29-6,-1-5-71,1 0 0,1 0 1,-1 0-1,0 0 0,0 0 0,1 0 0,-1 0 1,1 0-1,0 0 0,2 4 0,-2 1-28,0-6 25,-1 0 1,0 0-1,0 0 0,0 0 1,1 0-1,-1 0 1,0 0-1,1 0 1,-1-1-1,1 1 0,-1 0 1,2 1-1,-1-1 61,-1-1-1,1 0-71,-1 0 0,0 0-1,0 0 1,1 0 0,-1 0-1,0 0 1,1 0 0,-1 0-1,0 0 1,0 0 0,1 0-1,-1 0 1,0 0 0,0 0-1,1 0 1,-1 0 0,0 0-1,0 1 1,0-1 0,1 0-1,-1 0 1,0 0 0,0 0-1,0 1 1,1-1 0,-1 0-1,0 0 1,0 0 0,0 1-1,0-1 1,0 0 0,1 0 0,-1 0-1,0 1 1,0-1-1,1 1 10,1 0 0,0-1 0,-1 1 0,1 0 0,-1-1 0,1 1 0,0-1 0,-1 0 0,1 0 0,0 0 0,0 0 0,-1 0 0,1 0 0,1 0 0,0 0 75,-2 0 41,22 0-107,15 0 79,33 1 104,-63-2-143,1 0-1,-1 0 1,1-1-1,-1 0 1,16-5-1,70-27 228,-44 10-347,-50 23 54,1 1-1,-1 0 0,1 0 0,0-1 0,-1 1 0,1 0 0,-1 0 0,1 0 0,0 0 0,-1 0 1,1 0-1,0 0 0,-1 0 0,1 0 0,0 0 0,-1 0 0,1 0 0,0 0 0,0 1 49,17-16 138,6-8-73,-5 3-18,-17 19-99,-1-1 0,0 1-1,0 0 1,0-1 0,1 1 0,-2-1 0,1 0 0,0 1 0,0-1 0,0 0 0,-1 1 0,1-1-1,-1 0 1,1 0 0,-1 0 0,0-2 0,0 1 229,0 3-293,0 1 28,0-1 0,0 0 0,0 1-1,0-1 1,-1 1 0,1-1 0,0 0 0,0 0 0,0 1 0,-1-1 0,1 0 0,0 1 0,0-1 0,-1 0 0,1 0 0,0 1 0,-1-1 0,1 0-1,0 0 1,-1 0 0,1 0 0,0 1 0,-1-1 0,1 0 0,-1 0 0,1 0 0,0 0 0,-1 0 0,0 0 0,0 1 40,0 0-1,0-1 1,0 1 0,0 0-1,0 0 1,0 0 0,0 0-1,1 0 1,-1 0 0,0 0-1,0 2 1,-8 9-134,6-9 131,0 0 1,0 1-1,0-1 0,1 1 0,-1 0 1,1 0-1,0 0 0,0 0 1,0 0-1,0 1 0,1-1 0,0 0 1,0 1-1,0-1 0,0 1 0,1-1 1,0 1-1,0-1 0,1 8 0,0-8 42,0 0 0,1-1 0,-1 1 0,1 0-1,0-1 1,0 1 0,0-1 0,5 6 0,-4-5 29,-1-3-34,-1 1-1,1-1 0,0 0 1,0 0-1,0 0 0,1 0 0,-1 0 1,2 1-1,8 3 400,-7-4-410,0 1 0,0-2 1,0 1-1,8 0 0,0-1-5,-10 0 24,0 1 1,0-1-1,0 0 1,1 0 0,-1-1-1,0 1 1,0-1-1,0 1 1,0-1-1,0 0 1,0 0-1,0 0 1,6-4-1,6-3 0,-12 7 1,0 0 0,-1 0 0,1 0 0,-1-1 0,1 1 1,-1-1-1,3-2 0,37-30-49,-16 11 84,-1-1 0,29-37 0,-29 31-36,0 1-18,38-61-1,49-113 145,-57 99-278,-18 43 65,-21 35-29,19-38 0,-7 13 123,-20 39-92,-1-1 0,0 0 0,-1 0 0,-1 0-1,5-17 1,-9 2-565,-1 27 591,0 1 1,0 0-1,0 0 1,0 0-1,0 0 1,0 0-1,0 0 1,0-1-1,0 1 1,0 0-1,0 0 1,0 0-1,0 0 1,0 0-1,0 0 1,0 0-1,0-1 1,0 1-1,0 0 1,0 0-1,0 0 1,0 0-1,0 0 1,0 0-1,0 0 1,0 0-1,-1 0 1,1-1-1,0 1 1,0 0-1,0 0 0,0 0 1,0 0-1,0 0 1,0 0-1,-1 0 1,1 0-1,0 0 1,0 0-1,0 0 1,-6 3-350,-6 7 171,11-9 138,-56 51-235,34-32 259,0 0 0,-25 32 0,34-35 33,0 2 0,2 0 0,0 0-1,1 1 1,1 0 0,-12 35-1,-56 247 67,77-295-63,-2 6 52,-4 16 13,1 1 1,-3 58-1,1-50 246,9-36-294,-1 0 0,1 0-1,0 0 1,0 0 0,0-1-1,0 1 1,0 0 0,0 0-1,0-1 1,1 1 0,-1-1 0,1 1-1,-1-1 1,1 0 0,1 2-1,5 4 103,-3-4-113,0 0 0,0 0-1,0 0 1,0-1 0,0 1 0,0-2-1,1 1 1,6 1 0,-7-1 53,9 0 122,0 0-1,1-1 1,-1 0 0,0-1 0,26-4 0,-19 2-191,58-10 11,-37 5 103,-35 6-57,0 0-1,0-1 1,0 0-1,0 0 0,-1-1 1,1 0-1,-1 0 0,1 0 1,-1-1-1,-1 0 0,1 0 1,0-1-1,-1 1 0,0-1 1,0 0-1,7-10 0,-5 5-45,-2 0 0,1 0 0,-1 0-1,0-1 1,-1 0 0,-1 0 0,1 0-1,-2 0 1,3-16 0,-4 18-50,0 4-2,0 0-1,0 0 1,-1 0-1,0-1 0,0 1 1,0 0-1,0 0 1,-1 0-1,0 0 1,0 0-1,0 0 1,-3-9-1,3 14 35,1-1 1,0 0-1,0 0 0,-1 1 0,1-1 1,0 0-1,-1 0 0,1 1 1,-1-1-1,1 0 0,-1 1 0,1-1 1,-1 1-1,1-1 0,-1 1 1,1-1-1,-1 1 0,0-1 0,1 1 1,-1-1-1,0 1 0,0 0 0,1-1 1,-1 1-1,0 0 0,0 0 1,0-1-1,1 1 0,-1 0 0,0 0 1,0 0-1,0 0 0,1 0 1,-1 0-1,0 1 0,0-1 0,0 0 1,1 0-1,-1 0 0,0 1 1,0-1-1,1 0 0,-1 1 0,0-1 1,1 1-1,-2 0 0,-1 0-3,1 1 1,-1 0-1,0 0 0,1 1 0,-1-1 1,1 0-1,0 1 0,-1-1 0,1 1 1,-3 6-1,-14 30-70,16-33 106,-3 8 8,1-1 0,0 1 0,1 0-1,-5 25 1,8-30-24,0-1 0,1 0-1,0 0 1,1 0 0,0 1 0,0-1-1,1 0 1,2 9 0,-2-12 35,0-1 0,0 1 0,0-1-1,1 1 1,-1-1 0,1 0 0,0 0 0,0 0 0,1 0 0,-1 0 0,1-1 0,0 0 0,0 0 0,0 0 0,5 3 0,-5-3 34,1-1 0,-1 0 0,1 1 0,0-2 0,0 1 0,0 0 0,0-1 0,0 0 0,0 0 0,1-1 0,-1 1 0,0-1 0,0 0 0,1-1 0,-1 1 0,0-1 0,0 0 0,0 0-1,0-1 1,0 0 0,0 0 0,0 0 0,0 0 0,6-5 0,24-15 78,26-19 139,-53 35-264,-1 0 0,0-1 0,0 0 0,0 0 1,8-12-1,-7 7-53,1-1 0,-2 0 0,1-1 1,-2 1-1,0-1 0,6-23 0,-10 29 33,-1 5-75,0 0 1,0-1-1,0 1 0,-1-1 1,0-4-1,2 7 90,0 0 0,-1 0 0,1 0-1,0 1 1,-1-1 0,1 0 0,0 1-1,0 0 1,2-1 0,0 0-3,12-3-37,-1 0 0,1 1-1,0 1 1,1 1 0,-1 0-1,0 1 1,23 2 0,-27 0 22,0 0 0,0 1-1,0 0 1,21 9 0,-30-11 0,0 1-1,0-1 1,0 1-1,0 0 1,-1 0-1,1 0 1,0 0-1,-1 0 1,0 1-1,1-1 1,-1 1-1,0 0 1,0-1-1,-1 1 1,1 0-1,0 0 1,-1 0-1,0 0 1,0 1-1,0-1 1,0 0-1,0 6 1,-2 29-16,1-31 16,-1 0-1,1 0 1,1 13 0,0 8 155,-1-24-162,0 0-1,0 1 0,0-1 0,0 0 0,2 6 1,-1-9 26,-1 0 0,1 1 1,-1-1-1,1 1 1,0-1-1,0 0 1,0 0-1,0 1 0,0-1 1,0 0-1,0 0 1,0 0-1,0 0 1,0 0-1,1 0 0,-1-1 1,0 1-1,3 1 1,-2-1 3,1 1 16,1-1 0,-1 1 0,0-1 0,1 1 0,-1-1 0,1 0 0,-1-1 0,1 1 0,0 0 0,-1-1 0,1 0 0,0 0 0,-1 0 0,7-1 0,-3-1 2,0 0 1,0-1-1,-1 1 1,1-1-1,-1 0 1,0-1-1,0 0 1,0 0 0,0 0-1,-1-1 1,9-7-1,0-4-30,-1 1-1,20-30 1,19-39-477,-52 84 464,0 0 0,0 0 0,0 0 0,0 0 0,0 0 0,0-1 1,0 1-1,0 0 0,0 0 0,0 0 0,0 0 0,0 0 0,0 0 0,0 0 1,0 0-1,0 0 0,1 0 0,-1 0 0,0 0 0,0 0 0,0 0 0,0 0 0,0 0 1,0 0-1,0 0 0,0 0 0,0 0 0,0 0 0,0 0 0,0 0 0,0 0 1,0 0-1,0 0 0,1 0 0,-1 0 0,0 0 0,0 0 0,0 0 0,0 0 0,0 0 1,0 0-1,0 0 0,0 0 0,0 0 0,0 1 0,0-1 0,0 0 0,0 0 1,0 0-1,0 0 0,0 0 0,0 0 0,0 0 0,0 0 0,0 0 0,0 0 1,0 0-1,0 0 0,0 0 0,0 0 0,0 0 0,0 0 0,0 1 0,0-1 0,0 0 1,2 8-53,-3 10 41,-4 10-202,2-18 226,1 1-1,0-1 0,1 0 0,0 1 0,1 0 1,0-1-1,2 16 0,-1-22 18,-1 0 0,1-1 0,1 1 0,-1 0 0,0-1 0,4 6 1,-4-8-9,-1 1 0,1-1 0,0 0 0,1 0 0,-1 0 0,0 0 0,0 0 0,0 0 0,1 0 0,-1 0 1,0-1-1,1 1 0,-1 0 0,1-1 0,-1 1 0,0-1 0,1 1 0,0-1 0,2 0 0,16 1 116,0-2-1,0-1 1,-1 0-1,1-2 1,35-10-1,-13 1-111,-1-1 1,-1-2-1,0-2 0,51-32 1,-23 9-716,-68 41 691,0 0 1,0 0-1,0 0 0,0 0 0,1 0 0,-1 0 0,0 0 0,0 0 0,0 0 0,0 0 0,0 0 0,0 0 0,0 0 0,1 0 0,-1 0 1,0 0-1,0 1 0,0-1 0,0 0 0,0 0 0,0 0 0,0 0 0,0 0 0,0 0 0,1 0 0,-1 0 0,0 0 0,0 0 0,0 0 0,0 0 1,0 1-1,0-1 0,0 0 0,0 0 0,0 0 0,0 0 0,0 0 0,0 0 0,0 0 0,0 1 0,0-1 0,2 9-28,-2 13 47,0-18-38,0 6-49,0-5 71,0-1 0,0 1-1,0-1 1,0 1-1,1-1 1,0 1 0,0-1-1,0 1 1,4 8 0,2 14 48,-6-23-27,-1-3-9,0-1 0,1 1-1,-1 0 1,0 0 0,1-1 0,-1 1 0,1-1-1,-1 1 1,0 0 0,1-1 0,0 1-1,-1-1 1,1 1 0,-1-1 0,1 1 0,-1-1-1,1 0 1,0 1 0,-1-1 0,1 0-1,0 1 1,-1-1 0,1 0 0,0 0 0,0 0-1,-1 0 1,1 0 0,0 1 0,0-1-1,-1 0 1,2-1 0,26-3 391,-22 3-420,-5 1 12,1 0 1,-1-1-1,0 1 1,0-1-1,0 1 1,0-1-1,0 1 0,0-1 1,0 0-1,0 1 1,0-1-1,0 0 1,-1 0-1,1 0 1,0 1-1,0-1 1,-1 0-1,2-1 1,-1-1 1,0 0 1,1 0-1,-1 1 1,-1-1-1,1 0 1,0 0-1,0-3 1,0-2 3,-1 1 0,0-1 0,0 0-1,-3-14 1,3 21-10,0 0-1,0 1 0,-1-1 0,1 0 1,0 0-1,0 1 0,-1-1 1,1 0-1,-1 1 0,1-1 0,0 0 1,-1 1-1,1-1 0,-1 1 1,1-1-1,-1 1 0,0-1 0,-1 0 1,-5-5-121,-4-5 62,6 10 64,4 1 3,0 0 0,0 0 0,0 0 1,0 0-1,0 0 0,0 0 0,0 0 0,0 0 0,0-1 0,0 1 0,0 0 0,0-1 0,0 1 0,-1-2 0,-8 1-81,10 1 94,-1 0 0,0 0 1,0 0-1,1 0 1,-1-1-1,0 1 0,1 0 1,-1 0-1,0 0 1,0-1-1,1 1 1,-1 0-1,0-1 0,1 1 1,-1 0-1,1-1 1,-1 1-1,1-1 0,-1 1 1,1-1-1,-1 0 1,0 0-1,1 0 10,0-1-1,0 1 1,1 0-1,-1 0 1,0-1 0,1 1-1,-1 0 1,1 0-1,-1 0 1,1-1-1,0 1 1,-1 0 0,1 0-1,0 0 1,0 0-1,1-1 1,22-25-58,-9 15 97,29-21 1,-40 29-80,1 1 0,1 0 0,-1 1 0,0-1 0,1 1 0,-1 0 0,1 1 0,-1-1 0,1 1 0,9-1 0,-12 2 14,-1 0 1,0 1-1,1-1 0,-1 1 1,1-1-1,-1 1 0,0 0 1,0 0-1,1 0 1,-1 0-1,0 0 0,0 1 1,0-1-1,0 1 0,0-1 1,0 1-1,2 2 0,-2-1 4,0 0 1,0 0-1,0 0 0,0 0 0,0 0 0,-1 0 0,0 0 0,1 0 1,-1 1-1,0-1 0,0 6 0,5 79 267,-6-87-255,0 0 1,0 0-1,0-1 0,0 1 1,0 0-1,0-1 1,0 1-1,0 0 1,0-1-1,0 1 1,0 0-1,1-1 1,-1 1-1,0-1 0,0 1 1,1 0-1,-1-1 1,1 1-1,-1-1 1,0 1-1,1-1 1,-1 1-1,1-1 0,-1 1 1,1-1-1,-1 1 1,1-1-1,-1 0 1,1 1-1,0-1 1,-1 0-1,1 0 0,0 1 1,-1-1-1,1 0 1,0 0-1,-1 0 1,1 0-1,0 0 1,-1 0-1,1 0 0,0 0 1,-1 0-1,1 0 1,0 0-1,-1 0 1,1 0-1,0-1 1,6-1 72,-1 0-1,0 0 1,0-1 0,7-4 0,-5 2-79,143-76-12,-140 76 43,37-18-81,-43 20-2,1 1 1,0 1 0,0-1-1,0 1 1,0 0-1,9-1 1,-13 3 46,1-1 0,-1 0 1,0 1-1,0-1 0,0 1 0,0 0 1,1-1-1,-1 1 0,0 0 0,0 0 1,0 1-1,-1-1 0,1 0 0,0 1 1,0-1-1,-1 1 0,1-1 0,-1 1 1,3 3-1,2 4 80,-1 0 1,0 0-1,4 12 1,0-2-12,0-3 18,0 0-1,15 17 0,-19-27-36,0 0 1,0 0-1,0-1 0,1 0 1,-1 0-1,2-1 0,11 8 0,-18-12 46,15 5-2426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6:27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42 3136,'-33'-29'1440,"33"25"-1248,0-1-256,9 5 0,1-4-96,-1 8 64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6:27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2 143 3552,'0'0'47,"0"0"0,-1-1 1,1 1-1,0 0 0,0-1 0,0 1 1,0 0-1,0-1 0,0 1 0,0 0 1,0-1-1,0 1 0,0 0 0,0-1 1,0 1-1,0 0 0,0-1 0,0 1 1,0 0-1,0-1 0,0 1 0,0 0 1,0-1-1,0 1 0,1 0 0,-1-1 1,0 1-1,0 0 0,0 0 0,1-1 1,-1 1-1,13-8 997,23 0 1210,30-8 1044,-1 0-1593,183-18-4,-79 6-1414,-65 9-3816,-91 15 130,-29 13-2914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6:27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25 4992,'-33'-17'2240,"28"13"-1952,0 1 0,10 6-224,0-3-32,-1 0 0,1 0-320,9 0 160,14 4-3616,10 5 2048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6:28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48 253 2240,'0'0'28,"0"0"1,0 0 0,0-1-1,0 1 1,0 0-1,0 0 1,0 0-1,0 0 144,0 0-144,0 0 1,0 0-1,0 0 1,-1-1-1,1 1 1,0 0-1,0 0 1,0 0 0,0 0-1,0 0 1,0 0-1,0 0 1,0 0-1,0 0 1,0 0-1,-1 0 1,1 0-1,0 0 1,0 0 0,0 0-1,0 0 1,0 0-1,0 0 1,0 0-1,0 0 1,0 0-1,0 1 1,-1-1 0,1 0-1,0 0 1,0 0 85,0 0-86,0 0 1,0 0-1,0 0 1,-9 5 1551,-4 2 425,9-5-1434,-10 0 1750,14-2-2249,0 0 1,-1-1-1,1 1 0,-1 0 0,1-1 1,0 1-1,-1-1 0,1 1 0,0 0 0,0-1 1,-1 1-1,1-1 0,0 1 0,0-1 0,0 1 1,0-1-1,-1 1 0,1-1 0,0 1 0,0-1 1,0 1-1,0-1 0,0 1 0,0-1 0,0 1 1,0-1-1,1 1 0,-1 0 0,0-1 0,0 1 1,0-1-1,1 0 0,1-5 209,0-1 1,0 1-1,1 1 1,-1-1-1,2 0 1,6-9-1,25-29 490,-24 33-588,0 1 1,1 1-1,0 0 0,1 0 0,24-12 0,-7 7 198,46-16 0,-37 18-134,0 2 0,1 2-1,56-5 1,-92 12-232,1 1 1,0 0-1,-1 0 0,1 0 0,0 1 1,8 1-1,-12-1-16,0-1 0,1 1 0,-1-1 0,0 1 0,0-1-1,0 1 1,0 0 0,0 0 0,0-1 0,0 1 0,0 0 0,0 0 0,0 0 0,-1 0 0,1 0 0,0 0 0,-1 0 0,1 1 0,0-1-1,-1 0 1,0 0 0,1 0 0,-1 1 0,0-1 0,1 0 0,-1 0 0,0 1 0,0-1 0,0 2 0,-1 4 3,0 0 0,-1 0 1,0 0-1,0 0 0,0-1 0,-1 1 1,0-1-1,0 1 0,0-1 0,-9 10 1,4-3-2,-7 10 32,-2 0 0,-1 0 0,-35 33 0,-70 51 365,73-66-400,28-20 47,9-10 191,-16 13 1,29-24-237,0 0 1,0 0 0,-1 0-1,1 1 1,0-1-1,0 0 1,0 0 0,0 0-1,0 1 1,0-1 0,0 0-1,0 0 1,0 0-1,0 1 1,0-1 0,0 0-1,0 0 1,1 0 0,-1 1-1,0-1 1,0 0-1,0 0 1,0 0 0,0 0-1,0 1 1,0-1 0,1 0-1,-1 0 1,0 0-1,0 0 1,0 0 0,0 1-1,0-1 1,1 0 0,-1 0-1,0 0 1,0 0-1,0 0 1,1 0 0,-1 0-1,0 0 1,0 0 0,1 0-1,9 6 69,8-1-34,0 0 1,0-1-1,21 2 1,33 7 136,-15 6-130,-51-17-26,0 1 1,-1-1 0,1 1 0,-1 1 0,0-1 0,0 1 0,7 6-1,-11-10-5,-1 1-1,1 0 0,0-1 1,-1 1-1,1 0 0,0 0 1,-1 0-1,1-1 0,-1 1 1,0 0-1,1 0 0,-1 0 1,0 0-1,1 0 0,-1 0 1,0 0-1,0 0 0,0 0 1,0 0-1,0 0 0,0 0 1,0 0-1,0 0 0,0 0 0,0 0 1,0 0-1,-1-1 0,1 1 1,0 0-1,-1 0 0,1 0 1,-1 0-1,1 0 0,-1 0 1,0-1-1,1 1 0,-1 0 1,0 0-1,1-1 0,-1 1 1,0-1-1,0 1 0,1 0 1,-2-1-1,-4 4 16,-1 0 0,1-1-1,-1 0 1,-11 3 0,12-3 36,-8 1 9,0 0-1,0-1 0,0 0 0,-24 1 1,-58-4 74,45-1-82,-36-5-4,85 6-303,0-1 0,0 1 0,0 0 1,-1-1-1,1 0 0,0 1 0,0-1 0,0 0 0,0 0 0,-2-1 0,43 2-11990,-19 0 10165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6:29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6 2912,'5'-5'11680,"-10"22"-9057,-11 4-1538,16-20-1042,-1-1 1,1 1 0,0-1-1,-1 1 1,1 0 0,-1-1 0,1 0-1,-1 1 1,1-1 0,-1 1-1,1-1 1,-1 1 0,1-1-1,-1 0 1,0 0 0,1 1-1,-1-1 1,0 0 0,1 0-1,-1 0 1,1 1 0,-1-1-1,0 0 1,1 0 0,-1 0-1,0 0 1,0 0 0,1 0-1,-2-1 1,2 1-36,0 0-1,-1-1 1,1 1-1,0 0 1,0-1-1,0 1 1,-1 0-1,1-1 1,0 1-1,0 0 1,0-1-1,0 1 0,0 0 1,0-1-1,0 1 1,0 0-1,0-1 1,0 1-1,0 0 1,0-1-1,0 1 1,0 0-1,0-1 1,0 1-1,1 0 1,-1-1-1,0 1 1,0 0-1,0-1 1,1 1-1,-1 0 1,0 0-1,0-1 1,0 1-1,1 0 1,-1 0-1,1-1 1,3-8-554,-4 8 227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6:34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214 261 1888,'2'-5'4150,"-1"32"-2455,-4-8-1475,-1-1 0,0 1 0,-1-1 0,-2 0 0,1-1 0,-2 0 0,0 0 0,-1 0 0,-1-1 0,-1 0 0,-16 18 0,24-31-175,0 1-1,0-1 1,0 0-1,0-1 1,-1 1-1,0 0 1,1-1-1,-1 0 1,0 0-1,-6 2 1,8-3-12,-1-1 0,0 1 1,0 0-1,1-1 0,-1 0 1,0 0-1,0 0 0,0 0 0,0 0 1,0 0-1,1-1 0,-1 1 1,0-1-1,0 0 0,1 0 1,-4-2-1,4 2-17,1 0-1,-1 0 1,1 0 0,0 0-1,-1 0 1,1-1 0,0 1-1,0 0 1,0-1 0,0 1-1,0-1 1,0 1 0,0-1-1,1 1 1,-1-1 0,1 0-1,-1 1 1,1-1 0,-1 0-1,1 0 1,0 1 0,0-1-1,0-2 1,0-3 35,0-1 1,1 1-1,2-13 0,1 5-45,0 0-1,1 1 1,0-1-1,1 1 1,10-16-1,45-62-89,-57 87 87,7-11 57,2 2 0,-1-1 0,2 2 0,0 0 0,0 0-1,1 1 1,1 1 0,30-16 0,36-12 41,-72 35-60,1 1 0,-1 0 1,1 0-1,0 1 0,0 1 0,14-1 0,-22 2-27,0 0 1,0 0-1,0 1 0,0-1 0,0 1 0,0 0 1,3 2-1,-5-3-3,0 0 0,0 1 0,0 0 0,0-1 0,0 1 0,0-1 0,0 1 0,0 0 1,0 0-1,0 0 0,0 0 0,0 0 0,-1-1 0,1 1 0,0 0 0,-1 1 0,1-1 0,-1 0 0,1 0 0,-1 0 1,1 1-1,-1 6 66,0 0 1,-1 0-1,0 0 1,-2 12 0,3-19-72,-6 26 217,-1-1-1,-17 43 1,-30 51 475,30-69-421,-91 172 651,108-210-887,-11 17 883,15-27-473,9-17-305,17-31-565,2 2-1,48-65 1,-31 57 249,2 2 1,2 1-1,2 3 0,73-54 1,-115 95 174,65-48-30,-57 43-85,0 1 0,0 0 1,19-7-1,-31 14 91,1 0-1,-1 0 1,0 0 0,1 1-1,-1-1 1,0 1-1,1 0 1,-1 0 0,1 0-1,-1 0 1,5 1-1,-6-1 29,0 0 0,0 1 0,0-1 0,-1 1 0,1-1 0,0 1 0,0 0 0,-1-1 0,1 1 0,0 0 0,-1-1 0,1 1 0,0 0 0,-1 0 0,1-1 0,-1 1-1,0 0 1,1 0 0,-1 0 0,0 0 0,1 0 0,-1 0 0,0 0 0,0 0 0,0 0 0,0 0 0,0 0 0,0-1 0,0 1 0,0 0 0,0 2 0,-4 19 118,0-1 0,-2 1 0,0-1 0,-1 0 0,-11 20 0,2-1-9,10-23-72,-14 36 267,-52 96-1,31-71 691,37-70-616,7-10-31,12-22-86,58-114-1494,-50 90 809,2 1 0,37-52 0,-31 57 214,3 0 0,1 2-1,54-48 1,-69 71 205,-12 10-81,0 0 0,1 0 0,11-6 0,-13 11-280,-7 8 281,-10 13 231,8-16-149,-19 31 424,10-19-99,-14 31 1,6 1 122,-19 73 0,-1 51 144,23-94-317,7-41 91,3 0 0,0 0 0,1 38 0,5-72-330,0 1 0,0-1 0,0 0 1,1 1-1,-1-1 0,1 0 0,0 1 0,0-1 1,-1 0-1,1 0 0,1 0 0,-1 0 0,2 3 1,-2-4-17,0 0 1,0 0 0,0 0 0,0 0-1,0 0 1,1 0 0,-1-1-1,0 1 1,0 0 0,1-1-1,-1 1 1,0-1 0,1 1 0,-1-1-1,0 0 1,1 1 0,-1-1-1,0 0 1,1 0 0,-1 0 0,1 0-1,-1 0 1,0-1 0,1 1-1,1-1 1,7-2 48,-1 0 0,1-1-1,-1-1 1,0 1 0,11-9 0,41-33-55,-42 31-4,26-22-42,-1-2-1,74-87 0,-107 113-142,-1 0 1,17-27-1,-27 38-136,-3 4 105,-7 11 32,-13 19 147,21-28 11,-59 109 42,55-100 9,1 0 0,1 0 1,0 0-1,1 1 0,0-1 1,1 1-1,0 19 0,2-31-6,0 1 0,0-1-1,0 1 1,1 0 0,-1-1 0,1 1-1,-1-1 1,1 1 0,0-1-1,0 1 1,0-1 0,1 0-1,-1 0 1,0 1 0,1-1 0,0 0-1,2 2 1,-1-1 8,0-1 0,0 0 0,0 0 0,0 0 0,0-1 0,0 1 0,1-1-1,-1 0 1,1 1 0,-1-2 0,5 2 0,1-1 14,-1 0 0,0-1 0,0 0 0,1-1 0,-1 1-1,0-2 1,0 1 0,0-1 0,0 0 0,10-5 0,-6 1-30,1-1 0,-1 0 0,-1-1 0,1-1 0,-1 1 0,18-22 0,51-68-30,-71 85-16,-4 5-85,1 0-1,0 0 1,11-10-1,-17 18 96,0 0-1,1-1 0,-1 1 1,0 0-1,1-1 1,-1 1-1,1 0 1,-1 0-1,0-1 1,1 1-1,-1 0 1,1 0-1,-1 0 1,0-1-1,1 1 1,-1 0-1,1 0 1,-1 0-1,1 0 1,-1 0-1,1 0 1,-1 0-1,1 0 1,-1 0-1,0 0 1,1 0-1,-1 1 1,1-1-1,0 0 1,0 1 4,-1 0 0,1-1 1,0 1-1,-1 0 0,1 0 1,0 0-1,-1-1 1,1 1-1,-1 0 0,0 0 1,1 0-1,-1 0 0,1 1 1,1 7 7,-1 0 1,2 14 0,-2-15-76,-1 8 94,0 1-1,-1 0 0,-1 0 1,0 0-1,-1-1 0,-8 25 1,8-22 66,3-16-48,-1 0-1,1 0 1,-1 0 0,1 0-1,-1 0 1,0-1 0,0 1 0,0 0-1,-3 4 1,17-47 552,4 9-628,1 0 0,1 2 0,31-35 0,-34 46-7,1 1 1,0 0-1,2 2 0,0 0 1,38-22-1,-56 36 31,1 0-1,-1 0 1,1 0-1,0 0 1,-1 0-1,1 1 1,0-1-1,0 0 1,0 1-1,-1 0 1,1-1-1,0 1 1,0 0-1,0 0 1,0 0-1,0 0 1,-1 1-1,1-1 1,0 0-1,0 1 1,0-1-1,-1 1 1,4 1-1,-2 0 0,-1 0-1,1 0 0,-1 1 0,0-1 0,0 1 0,0-1 0,0 1 0,0-1 1,-1 1-1,1 0 0,-1 0 0,2 4 0,0 0 4,-1 1-1,0 0 1,-1 0 0,1-1-1,-1 1 1,-1 11 0,-3 50-20,2-57 31,0 0-24,0-6 20,0 0 0,1 1 0,0-1 0,1 11 0,1 1-25,-2-15 68,0 0 0,0 0 0,1 0 0,-1 0 0,1-1 0,0 1 0,-1 0 0,3 4 0,-2-6-23,0 0 0,-1 0 0,1-1 0,0 1 0,0 0-1,0-1 1,0 1 0,0-1 0,0 1 0,0-1 0,0 1 0,0-1 0,0 1 0,0-1-1,0 0 1,0 0 0,0 1 0,0-1 0,0 0 0,0 0 0,0 0 0,0 0-1,1-1 1,-1 1 0,0 0 0,0 0 0,0-1 0,2 0 0,25-5 141,33-13 1,-51 15-153,0 0 0,-1-1-1,0 0 1,1 0 0,-1-1-1,14-13 1,-2-1 31,20-25 1,-18 15-124,21-36 1,4-14-304,-47 90 15,-2 6 374,-24 141-320,22-129 335,1-13 36,1 0 0,0 0 0,2 21 0,-1-27-69,3 14 199,-3-23-168,0 1 0,0 0 1,0-1-1,1 1 1,-1-1-1,0 1 1,0-1-1,0 1 0,1-1 1,-1 1-1,0-1 1,1 1-1,-1-1 1,1 1-1,-1-1 0,1 1 1,-1-1-1,0 1 1,1-1-1,-1 0 1,1 1-1,0-1 0,-1 0 1,1 0-1,-1 1 1,1-1-1,-1 0 0,1 0 1,1 0-1,15-6 178,-11 3-179,2-2 39,1 0 1,-1-1-1,0 0 1,-1 0-1,13-13 0,0 0-39,27-22-21,78-65-19,-114 98-11,0 0 0,0 1 0,1 0 0,0 1 0,0 1 0,16-6 1,-24 10 13,-1 0 1,1 0 0,0 1 0,0-1 0,0 1-1,-1 0 1,1 0 0,0 0 0,0 1-1,0-1 1,-1 1 0,6 2 0,-6-2 20,-1 0 0,1 0 0,-1 1 0,0-1 1,0 1-1,0 0 0,1-1 0,-2 1 0,1 0 0,0 0 1,0 0-1,-1 0 0,1 1 0,-1-1 0,1 0 0,-1 1 1,1 4-1,0-1-19,0 1 0,0-1 0,-1 0 0,-1 1 0,1 0 0,-1-1 0,-1 13 0,-1-2-34,-7 30-1,9-46 90,-2 9 128,2-10-154,0 0 1,0 1 0,0-1 0,-1 0 0,1 0 0,0 0 0,0 1 0,0-1 0,0 0 0,0 0 0,0 0 0,0 1 0,0-1 0,0 0 0,0 0 0,0 0 0,1 1 0,-1-1 0,0 0-1,0 0 1,0 0 0,0 1 0,0-1 0,0 0 0,0 0 0,0 0 0,1 1 0,-1-1 0,0 0 0,0 0 0,0 0 0,0 0 0,0 0 0,1 1 0,-1-1 0,0 0 0,0 0-1,0 0 1,1 0 0,14-19 303,55-65-44,-30 33-338,8-11-64,-41 55 115,0 0 0,0 1-1,0-1 1,1 1 0,16-9-1,-22 14 12,-1 1-1,0-1 0,0 0 0,1 1 1,-1-1-1,0 1 0,1-1 0,-1 1 1,1 0-1,-1-1 0,0 1 0,1 0 1,-1 0-1,1 0 0,-1 0 0,1 1 1,-1-1-1,0 0 0,2 1 0,-2-1 5,0 1-1,0 0 1,0 0-1,0-1 0,0 1 1,0 0-1,0 0 0,0 0 1,0 0-1,-1 0 0,1 0 1,0 0-1,-1 0 1,1 1-1,-1-1 0,1 0 1,-1 2-1,2 4-45,-1 0 0,0 0 1,0 0-1,-1 1 0,-1 11 0,0 9 37,-2 0 0,0-1 0,-2 0 0,-1 0-1,-15 41 1,11-42 401,10-26-380,0 0 0,-1 0 1,1 0-1,0 1 0,0-1 1,0 0-1,0 0 0,0 0 1,0 0-1,0 0 0,0 0 1,0 0-1,0 0 0,0 1 1,0-1-1,0 0 0,0 0 1,0 0-1,0 0 1,0 0-1,0 0 0,0 1 1,0-1-1,0 0 0,0 0 1,0 0-1,0 0 0,0 0 1,0 0-1,0 0 0,0 1 1,0-1-1,0 0 0,0 0 1,0 0-1,0 0 0,0 0 1,0 0-1,0 0 0,1 0 1,-1 1-1,0-1 0,0 0 1,0 0-1,0 0 0,0 0 1,0 0-1,11-11 67,38-71 124,-33 54-279,23-32-1,14-6 139,-44 57-115,0 0 0,0 1-1,1 0 1,17-11 0,-26 18 50,1 0-1,-1 0 1,0 0-1,1 0 1,-1 1 0,0-1-1,1 0 1,-1 1-1,1-1 1,-1 1 0,1 0-1,-1-1 1,1 1-1,-1 0 1,1 0 0,-1 0-1,1 0 1,-1 0-1,1 1 1,-1-1 0,1 0-1,-1 1 1,1-1-1,-1 1 1,0-1 0,1 1-1,-1-1 1,0 1-1,1 0 1,-1 0 0,0 0-1,0 0 1,0 0-1,1 0 1,-1 0 0,0 0-1,-1 1 1,1-1-1,0 0 1,0 0 0,0 1-1,-1-1 1,1 1-1,0 1 1,3 8-24,-1 0 0,-1 0 0,1 0 0,0 20 0,-2-24 34,0 6-4,1 13 63,2 1-1,0-1 1,12 37-1,-15-61-35,0 0-1,0 1 1,0-1-1,0 0 1,0 0-1,1 0 1,-1 0-1,1 0 1,-1 0 0,1 0-1,0 0 1,0-1-1,0 1 1,0-1-1,0 1 1,0-1 0,0 0-1,0 0 1,1 0-1,-1 0 1,0 0-1,1 0 1,-1-1-1,1 1 1,-1-1 0,1 1-1,-1-1 1,1 0-1,3 0 1,5-2 40,1 1 1,-1-1-1,1-1 1,20-7-1,-20 6-58,0-1-1,0-1 1,-1 0-1,1-1 0,-1 0 1,-1 0-1,1-1 1,-1-1-1,15-16 0,-9 6-29,0-1 0,-1-1 0,23-45 0,33-74-131,-66 129 66,-3 6-97,-3 13-35,-41 218 34,39-213 186,2 0-1,0 18 1,1-26 22,0-1 1,0 0 0,1 1 0,-1-1-1,1 0 1,0 1 0,1-1 0,-1 0-1,1 0 1,2 5 0,-3-7 11,-1-1 1,1 0-1,0 0 0,-1 0 1,1 0-1,0 0 0,0 0 1,0 0-1,0 0 0,0 0 1,0 0-1,2 0 0,-2-1-25,0 0 0,0 0 0,0 0-1,0-1 1,0 1 0,0 0-1,0-1 1,0 1 0,0-1 0,0 1-1,0-1 1,0 1 0,0-1 0,1-1-1,10-7 8,0 0-1,-1-2 1,0 1 0,16-21-1,-14 16 100,9-12-114,-14 17-59,0 0 1,20-18-1,-21 22 71,5-6-51,-11 12 23,-1-1 1,1 1 0,-1 0-1,1-1 1,-1 1-1,1 0 1,-1-1-1,1 1 1,0 0-1,-1 0 1,1 0-1,-1-1 1,1 1-1,-1 0 1,1 0-1,0 0 1,-1 0-1,1 0 1,0 0-1,0 1 1,0-1 6,-1 1 0,1-1 1,-1 1-1,1-1 0,-1 1 0,1 0 1,-1-1-1,0 1 0,1 0 0,-1-1 1,0 1-1,0 0 0,1-1 0,-1 1 1,0 0-1,0 0 0,0-1 0,0 1 1,0 0-1,0 1 0,-1 22 34,1-14 6,0 85-127,0-93 108,0-1 1,0 0-1,0 0 1,0 0-1,0 0 1,0 1-1,0-1 1,0 0-1,1 0 1,-1 0-1,0 0 1,1 0-1,-1 0 1,1 1-1,-1-1 1,1 0-1,0 0 0,-1-1 1,1 1-1,0 0 1,0 0-1,-1 0 1,1 0-1,0-1 1,0 1-1,0 0 1,0-1-1,0 1 1,0-1-1,0 1 1,0-1-1,0 1 1,1-1-1,-1 0 1,0 1-1,0-1 0,0 0 1,0 0-1,1 0 1,-1 0-1,2 0 1,4-1 88,1-1 1,-1 1 0,0-1-1,0 0 1,9-4-1,-8 3-151,8-4 60,-1 0 0,0-1 0,0 0-1,0-1 1,-1-1 0,21-19 0,68-78 162,-35 32-264,-61 68 64,8-8-169,-15 15 192,0-1-1,0 1 1,0 0 0,0 0-1,0 0 1,1 0-1,-1 0 1,0 0 0,0-1-1,0 1 1,0 0-1,1 0 1,-1 0 0,0 0-1,0 0 1,0 0-1,1 0 1,-1 0 0,0 0-1,0 0 1,0 0-1,0 0 1,1 0 0,-1 0-1,0 0 1,0 0-1,0 0 1,1 0 0,-1 0-1,0 0 1,0 0-1,0 0 1,1 0 0,-1 1-1,0-1 1,0 0-1,0 0 1,0 0 0,0 0-1,1 0 1,-1 0-1,0 1 1,0-1 0,0 0-1,0 0 1,0 0-1,0 0 1,0 1 0,0-1-1,1 0 1,-1 0-1,0 0 1,0 0 0,0 1-1,0-1 1,0 0-1,0 0 1,0 0 0,0 1-1,0-1 1,0 0-1,0 0 1,0 0 0,0 1-1,0-1 1,-1 0-1,1 0 1,0 1 0,-1 26-37,-1 1 0,-2-1 0,0 0 1,-2 0-1,-11 31 0,16-55 43,-1 5 73,-1 0-1,1 0 0,0 0 1,-1 13-1,3-21-53,1 1-1,-1-1 1,1 0 0,-1 0-1,0 0 1,1 0-1,-1 0 1,1 0 0,-1 0-1,1 0 1,-1 0 0,1 0-1,-1 0 1,1 0 0,-1 0-1,0 0 1,1 0-1,-1 0 1,1 0 0,-1 0-1,1-1 1,6-3 20,0-1 0,-1 0-1,1 0 1,-1 0 0,0-1 0,-1 0 0,1 0 0,-1-1-1,6-9 1,-5 7-91,-1 1 1,1 1-1,1-1 0,0 1 0,0 0 0,10-7 1,-16 13 30,0 1 1,-1-1-1,1 1 1,-1 0-1,1-1 1,0 1-1,0 0 0,-1-1 1,1 1-1,0 0 1,-1 0-1,1-1 1,0 1-1,0 0 1,0 0-1,-1 0 1,2 0-1,4 8 43,-5-6-27,-1 0 1,1-1-1,0 1 1,0-1 0,0 1-1,0-1 1,0 1 0,0-1-1,3 2 1,3 1 71,-7-4-69,1 1 0,-1-1 0,1 0-1,-1 0 1,1 0 0,-1 1 0,1-1 0,-1 0 0,1 1-1,-1-1 1,1 0 0,-1 1 0,1-1 0,-1 1 0,0-1-1,1 0 1,-1 1 0,0-1 0,1 1 0,-1-1 0,0 1-1,0-1 1,0 1 0,1-1 0,-1 1 0,0-1 0,0 1-1,0 0 1,0-1 0,0 1 0,0 8 15,0-5-19,1 0 0,-1 0-1,0 0 1,-1 0 0,1 0 0,-1 0 0,0 0-1,0-1 1,0 1 0,0 0 0,0 0 0,-3 3 0,-14 35 21,8-32-32,8-8 37,5-5 219,2 0-194,-1-1-1,0 0 1,0 0 0,0 0-1,-1-1 1,1 1 0,3-8-1,22-42-160,-14 23 142,-3 10 2,0 1 1,16-19-1,-22 32-47,0 0 0,0 1 0,0 0 0,1 0 0,-1 1 0,1-1 0,1 1 0,12-6 0,-18 10 11,-1 1 0,1-1 0,-1 0 0,1 1 0,-1-1 0,1 1 0,-1 0 0,1-1 0,0 1 0,-1 0 0,1 0 1,0 0-1,-1 0 0,1 1 0,-1-1 0,1 0 0,0 1 0,-1-1 0,1 1 0,-1-1 0,1 1 0,-1 0 0,1-1 1,-1 1-1,0 0 0,1 0 0,-1 0 0,0 0 0,0 0 0,1 1 0,-1-1 0,0 0 0,0 0 0,-1 1 0,1-1 0,0 1 1,0-1-1,0 3 0,3 6 21,0 0 0,-1 1 0,0 0 0,2 17 0,-3-15-1,0 0 30,1 0 0,0 0 1,1 0-1,0-1 0,1 0 1,0 1-1,1-2 0,10 16 0,-15-26-218,0 0 1,-1 0-1,1 0 0,0 0 0,0 0 0,-1 0 1,1-1-1,0 1 0,0 0 0,0-1 0,0 1 1,0-1-1,0 1 0,0-1 0,0 1 0,0-1 1,3 1-1,4 2-1671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6:34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93 7968,'-39'-50'3616,"34"32"-3136,5 11-480,10 7-96,-4-9-800,2 9 480,-2-8-736,2 8 672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6:34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54 7648,'-42'-29'3456,"37"20"-3008,10 0-928,4 9 160,10-7-1568,4 7 1056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6:36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139 698 2976,'2'-4'514,"0"0"0,0 0 1,0 0-1,5-6 0,-5 7 226,1 0-1,-1-1 1,0 1-1,0-1 1,2-5 0,-4 7-590,1 1 1,-1-1 0,0 1 0,0-1 0,0 1-1,0 0 1,0-1 0,0 1 0,0-1 0,0 1 0,-1-1-1,1 1 1,0 0 0,-1-1 0,1 1 0,-1 0-1,0-1 1,1 1 0,-1 0 0,-1-2 0,1 2-69,0 0 0,0 0 0,0 0 0,-1 0 1,1 0-1,0 0 0,0 0 0,-1 1 1,1-1-1,-1 0 0,1 1 0,0-1 0,-1 1 1,1 0-1,-1-1 0,1 1 0,-1 0 1,0 0-1,1 0 0,-1 0 0,-1 0 1,-1 1 5,1-1 1,-1 1 0,1-1 0,-1 1-1,1 0 1,0 1 0,0-1 0,-6 3 0,-2 2 82,7-4-69,0 1-1,0-1 0,0 0 0,0 1 0,-5 5 0,2 1 36,1-1-1,0 2 1,0-1-1,1 0 1,0 1 0,1 0-1,0 0 1,0 1-1,-1 10 1,4-17-54,0 0 0,1 0 0,0 1 0,-1-1 0,2 0 0,-1 0 0,0 0 0,1 0 1,0 0-1,0 0 0,3 7 0,-3-8-19,1 0 1,0 0 0,0 0-1,0-1 1,0 1 0,0-1-1,1 1 1,-1-1-1,1 0 1,-1 0 0,1 0-1,0 0 1,0 0 0,0-1-1,0 1 1,5 1-1,-4-2 6,0 1 0,1-1 0,-1 0 0,1 0-1,-1-1 1,1 1 0,-1-1 0,0 0 0,1 0-1,-1-1 1,1 1 0,-1-1 0,1 0-1,-1 0 1,7-3 0,-5 1-32,0 0-1,-1 0 1,0 0 0,0-1-1,0 0 1,0 0-1,0-1 1,-1 1 0,1-1-1,4-7 1,6-8 22,-8 11-61,0 0 0,8-14 0,-14 20-18,1-1 0,-1 1 0,0 0 0,0-1 0,0 1 0,0-1 0,0 1 0,-1-1 0,0 1 0,1-1 0,-2-5 0,1 3-6,-1 0 0,0 1-1,-1-1 1,1 0-1,-1 1 1,0 0 0,0-1-1,-5-7 1,5 10 1,0 0 0,0 0 0,0 1 0,-1-1 0,1 1-1,-1 0 1,1 0 0,-1 0 0,0 0 0,1 0 0,-1 0 0,0 1 0,0-1 0,-1 1 0,-5-2 0,-1 0 17,-2 0 6,0 1-1,-20-3 1,31 5-7,0 1 0,0-1 0,1 1 0,-1-1 0,0 1 0,0 0 0,0-1 0,0 1 0,1 0 0,-1 0 0,0 0 0,1 0 0,-2 1 0,3-1 43,1-1 0,-1 1-1,0 0 1,0-1 0,1 0-1,-1 1 1,0-1 0,0 0-1,1 0 1,-1 1 0,0-1-1,1 0 1,1-1 0,0 1 41,0-1 1,1 0-1,-1 0 1,0 0-1,0 0 1,0-1-1,0 1 0,0-1 1,0 0-1,0 0 1,-1 0-1,1 0 1,0-1-1,3-4 1,4-2 8,14-14 143,29-36 0,-8 7-92,75-64 142,-108 104-263,54-43 46,-41 35 36,44-44 1,-33 25-44,56-67 255,-83 97-905,-13 25 213,3-15 386,-5 17-60,-16 29 1,1-1-103,4-7 104,-37 97 99,31-69-28,-3-1 0,-34 62 0,3-26-85,-32 63 90,-33 102 192,91-199-58,-14 19 170,40-80-277,-1 5 11,5-10-28,0 0 1,0 0-1,0 0 0,0 0 1,0 0-1,0 0 1,0-1-1,0 1 1,-1 0-1,1-1 0,-1 1 1,1-1-1,-1 0 1,0 1-1,0-1 0,1 0 1,-5 2-1,6-3-22,0 0-1,-1 0 0,1 0 1,0 0-1,-1 0 0,1 0 1,0 0-1,-1 0 1,1 1-1,-1-1 0,1 0 1,0-1-1,-1 1 0,1 0 1,0 0-1,-1 0 0,1 0 1,0 0-1,-1 0 0,1 0 1,0 0-1,-1-1 1,1 1-1,0 0 0,-1 0 1,1 0-1,0-1 0,0 1 1,-1 0-1,1 0 0,0-1 1,0 1-1,-1 0 1,1-1-1,0 1 0,0-1 1,-2-4 25,0 0 1,0 0 0,1-1-1,0 1 1,0 0 0,0-1-1,1 1 1,0-1 0,0-5 0,1-8-4,5-28 1,-3 34-3,1-1 0,0 0 0,0 1 0,2-1-1,-1 1 1,2 1 0,0-1 0,0 1 0,1 0-1,13-14 1,-8 12 3,0 1 0,0 1-1,1 1 1,1 0 0,0 0-1,0 1 1,27-11 0,2 3-45,0 2 0,1 3 1,1 1-1,86-10 0,-116 20-123,0 1 0,0 1-1,17 1 1,-26-1-525,1 1 0,-1 1 0,0-1-1,1 1 1,-1 1 0,0-1 0,0 1-1,10 6 1,-15-8 254,-1 0 0,1 0 0,-1 0 0,1 1 0,-1-1 0,0 0-1,1 1 1,-1-1 0,0 1 0,0 0 0,0-1 0,0 1 0,0 0 0,-1 0 0,1-1 0,-1 1-1,1 2 1,5 17-2595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3:46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73 4384,'-53'-14'2016,"45"17"192,16-3-1376,6-3 928,8-2-1024,16-3 448,8 4-672,6-7-128,9 6-256,19-6 128,-6 8-160,17-6-960,-7 6 480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04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56 4480,'-9'-12'2016,"27"12"-1728,-9-5 1152,8 5-832,23-3 608,12-2-704,19-6-224,4 3-160,3 0-480,-7 5 224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6:40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326 122 3072,'2'-4'4917,"-7"13"-4210,0 0 1,-6 15-1,2-4-178,-48 103 1122,-75 140 95,51-145-530,53-75-533,35-44-459,-1-1 0,0-1-1,0 1 1,0-1 0,10-6 0,-10 3-229,1 0 0,-1-1 0,0 0 0,-1 0 0,0-1 0,0 0-1,5-11 1,-3 7 41,3-5-3,6-13 2,0 0 1,12-35-1,18-66 64,50-125-12,-85 237 132,-9 17-184,-1-1 0,1 1-1,-1-1 1,0 1 0,1-1 0,-1 0 0,0 0 0,0 1 0,-1-1 0,1-3 0,-1 4 40,1 4 5,2 9-125,-1 1 1,0 0 0,0 1-1,-1-1 1,-1 0 0,-1 20-1,0-2 46,1 0 4,6 245 470,-5-268-423,3 35 247,-3-39-205,-1 1-1,1-1 1,0 1 0,0-1 0,1 1 0,-1-1-1,1 0 1,3 6 0,-5-8-76,1-1 0,-1 1 0,0-1 0,1 0 0,-1 1 1,0-1-1,1 0 0,-1 1 0,1-1 0,-1 0 0,0 0 0,1 1 0,-1-1 0,1 0 0,-1 0 0,1 0 0,-1 0 1,1 1-1,-1-1 0,1 0 0,-1 0 0,1 0 0,-1 0 0,1 0 0,-1 0 0,1 0 0,0-1 0,0 1 9,0-1 0,0 1-1,1-1 1,-1 0 0,0 0-1,0 1 1,0-1 0,0 0 0,0 0-1,1-2 1,2-3 44,1-1 0,6-12 0,-9 15-55,158-296 96,-143 271-136,2 1 0,37-41 0,-2 0-170,-50 64 63,0 0 0,0 0 1,1 0-1,-1 1 0,8-6 1,-12 10 120,0 0 1,0 0-1,1 0 1,-1-1-1,0 1 1,1 0-1,-1 0 1,0 0-1,1 0 1,-1 0-1,0 0 1,1 0-1,-1 0 1,0 0-1,1 0 1,-1 0-1,0 0 1,1 0-1,-1 0 1,0 1-1,1-1 1,-1 0-1,0 0 1,1 0-1,-1 0 1,0 0-1,0 1 1,1-1-1,-1 0 1,0 0-1,0 1 1,1-1-1,-1 0 1,0 0-1,0 1 1,0-1-1,1 0 1,-1 1-1,0-1 1,0 0-1,0 1 0,0-1 1,0 1-1,4 14-110,19 315 1288,-5-91-661,-17-224-474,-1-7-162,1 0-1,0 1 1,0-1 0,5 15-1,4-50-11261,-1 5 7887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6:41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480 0 2560,'1'1'3903,"-3"2"-3609,0 1 1,0 0 0,0 0 0,0-1 0,-1 1-1,1-1 1,-5 5 0,-83 58 2836,62-47-2461,1 1 1,1 0 0,-24 26-1,28-21-182,0 1 1,-26 45-1,-28 68 351,61-106-590,1 1 1,2 1-1,-14 67 0,25-92-160,0-1 0,0 0 0,1 0 0,0 0 0,2 12 0,-1-15-66,0-1 0,0 0-1,1 1 1,-1-1 0,1 0 0,0 0-1,1 0 1,-1 0 0,1-1 0,4 6-1,-5-7-245,0-1 0,0 0 0,1 0 0,-1 0 0,0-1 0,1 1 0,0 0 0,-1-1 0,1 0 0,0 0 1,0 0-1,0 0 0,0 0 0,0 0 0,5 0 0,4 0-2355,-1-1 1,21-2 0,-31 2 2410,19-1-1966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6:42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194 135 3712,'0'8'869,"-1"0"1,-1 1-1,1-1 0,-5 13 0,-32 95 1873,-59 125-1,87-217-2512,-27 66 1238,36-79-999,1-11-456,0 0 0,0 0 0,0 0 1,0 0-1,0 0 0,0 1 0,0-1 0,0 0 0,0 0 1,0 0-1,0 0 0,0 0 0,0 0 0,0 1 0,0-1 0,0 0 1,0 0-1,0 0 0,0 0 0,0 0 0,0 0 0,0 0 1,0 1-1,0-1 0,0 0 0,0 0 0,0 0 0,0 0 0,0 0 1,0 0-1,0 0 0,0 0 0,1 1 0,-1-1 0,0 0 1,0 0-1,0 0 0,0 0 0,0 0 0,0 0 0,0 0 0,0 0 1,1 0-1,-1 0 0,0 0 0,0 0 0,0 0 0,0 0 0,0 0 1,0 0-1,0 0 0,1 0 0,-1 0 0,0 0 0,0 0 1,0 0-1,0 0 0,0 0 0,0 0 0,1 0 0,-1 0 0,0 0 1,0 0-1,0 0 0,0 0 0,0 0 0,0 0 0,0-1 0,9-11 48,-1-1-1,0 0 0,-1-1 0,-1 0 0,8-26 0,1-1-3,38-74-11,-26 55-42,-8 23-20,0 0-1,3 1 1,1 1 0,1 0-1,2 3 1,2 0 0,41-38-1,-65 67 5,0 0 4,-1-1 0,1 1 0,0-1 0,-1 1 0,0-1 0,0 0 0,3-6 0,-7 19 210,0-1-1,1 1 0,1 10 1,0 10-32,10 337 1029,-8-299-1127,-3-47-163,1 0 0,2 0 0,7 34 0,-9-52-259,-1 1-1,1-1 1,-1 0-1,1 1 0,-1-1 1,0 0-1,-1 5 1,1 1-3055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6:42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38 5632,'-3'-4'2560,"11"-5"-2208,-2 6 1344,2 3-992,12-5-64,7 1-416,1-5-160,6 9-32,-1-3-1312,5 3 704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6:43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1 3552,'0'0'1147,"1"13"1412,2-9-1797,-1 1-1,0 0 1,0 0-1,0 0 1,0 0-1,-1 0 1,0 0-1,0 0 1,-1 0-1,1 8 0,-1-4-420,-1-1-1,0 0 1,0 1-1,-1-1 0,0 0 1,-4 8-1,0 0-306,-2 0 1,0 0-1,-1-1 1,0 0-1,-20 23 0,26-35 23,2-1-218,-1 0 0,1-1 0,-1 1 0,0 0 1,0-1-1,1 1 0,-1-1 0,0 1 0,-3 1 0,-2 0-862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6:44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62 1984,'-22'-31'13070,"25"34"-11895,13-3 403,26 0-1162,0-2 0,0-1 0,43-11 0,-61 9-515,0 1-1,32-1 1,-56 5 96,1-1 0,-1 1 1,0 0-1,0 0 0,0 0 0,1 0 1,-1 0-1,0 0 0,0 0 1,1 0-1,-1 0 0,0 0 0,0 0 1,0 0-1,1 0 0,-1 0 1,0 0-1,0 0 0,1 0 0,-1 1 1,0-1-1,0 0 0,0 0 1,1 0-1,-1 0 0,0 0 0,0 0 1,0 1-1,0-1 0,1 0 1,-1 0-1,0 0 0,0 0 0,0 1 1,0-1-1,0 0 0,0 0 1,1 0-1,-1 1 0,0-1 0,0 0 1,0 0-1,0 1 0,0-1 0,0 0 1,0 0-1,0 0 0,0 1 1,0-1-1,0 0 0,0 0 0,0 1 1,0-1-1,0 0 0,-1 0 1,1 0-1,0 1 0,0-1 0,0 0 1,0 0-1,0 0 0,0 1 1,-1-1-1,1 0 0,0 0 0,0 0 1,-15 16 38,10-11-82,-33 42-47,2 2 1,-30 55 0,35-54 142,-1-1-1,-54 62 1,29-59 426,2-2 402,44-36-642,11-14-213,-1 1 0,1-1 1,0 0-1,-1 1 0,1-1 0,0 0 0,-1 1 0,1-1 0,0 1 0,0-1 0,0 1 0,-1-1 0,1 0 0,0 1 0,0-1 0,0 1 1,0-1-1,0 1 0,0-1 0,0 1 0,0-1 0,0 1 0,0-1 0,0 1 0,0-1 0,0 0 0,1 1 0,-1-1 0,0 1 0,2 0 69,0 0 0,0 0 0,0 0 0,0-1 1,0 1-1,0-1 0,0 0 0,0 1 0,0-1 0,4 0 0,26-3 206,-15 1-195,16 0-46,109-4-370,-135 6-252,-1-1 0,1 1 0,0-1 0,10-3 0,-14 3-114,0 0-1,1-1 1,-1 1-1,0-1 1,0 1-1,0-1 1,0 0 0,0 0-1,0 0 1,2-4-1,4-3-1362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6:44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3 4384,'1'0'129,"0"-1"-1,0 1 1,0 0-1,0-1 1,0 1 0,0 0-1,0 0 1,0 0 0,0 0-1,0 0 1,0 0 0,1 0-1,-1 0 1,0 0 0,0 0-1,0 1 1,0-1 0,0 0-1,0 1 1,0-1 0,0 1-1,0-1 1,0 1 0,1 0-1,24 18 1914,-14-8-1169,-1 1-1,11 15 0,-7-7 111,-6-9-499,-1 1 1,0 1-1,-1-1 0,0 1 0,7 20 0,-6-7 506,12 52 0,-15-52-660,-1 1 0,-2 0-1,-1 0 1,0 0-1,-7 51 1,3-63-245,0 1 1,-1 0-1,-1-1 0,0 0 1,-1 0-1,-1 0 1,0-1-1,-1 0 1,0 0-1,-2-1 1,-11 14-1,-12 7 72,-61 49-1,61-56-128,18-14-1020,-25 16 0,35-25-461,-1-1 1,0 0-1,0-1 0,-11 4 1,2-2-1652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6:45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99 2816,'5'-22'4125,"-5"22"-4096,15 10 3891,-13-7-3659,1 1-1,-1 1 1,0-1-1,0 0 1,-1 0-1,1 1 1,-1-1-1,0 1 1,0-1-1,1 10 0,-1 7 331,-2 24 0,0-17-131,1-5-161,1 1-1,6 39 1,1-13 136,-6-36-283,0 0 0,0 1 1,1-1-1,1-1 1,9 23-1,-12-34-105,0-1-1,-1 1 1,1-1 0,0 0-1,0 1 1,0-1-1,1 0 1,-1 0-1,0 0 1,0 0 0,0 0-1,3 2 1,-3-3-21,0 0 0,-1 1 0,1-1 0,0 0 0,0 0 0,0 0 0,0 0 0,-1 0 0,1 0 0,0 0 0,0 0 0,0 0 0,-1 0 0,1 0 0,0-1 0,0 1 0,0 0 0,-1-1 0,1 1 0,0 0 0,0-1 1,-1 1-1,1-1 0,-1 1 0,1-1 0,0 1 0,-1-1 0,1 0 0,0-1 0,17-20 40,-2-2 0,-1 0 1,21-41-1,-12 18-17,-22 43-73,96-165 942,-80 142-1435,2 1 0,0 0 0,1 2 1,25-22-1,-45 45 202,0 1 88,-1-1-1,1 0 1,0 1-1,-1-1 1,1 1-1,-1-1 1,1 1 0,0-1-1,-1 1 1,1-1-1,0 1 1,0 0-1,-1 0 1,1-1 0,0 1-1,0 0 1,-1 0-1,1 0 1,0 0-1,0 0 1,0 0 0,-1 0-1,1 0 1,0 0-1,0 0 1,0 0-1,-1 0 1,1 0 0,0 1-1,0-1 1,10 8-1869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6:46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316 15 3648,'-7'-12'1173,"7"12"-1162,0 0 1,0 0-1,0 0 0,0-1 0,0 1 0,0 0 0,-1 0 1,1 0-1,0 0 0,0 0 0,0 0 0,0 0 0,0-1 1,0 1-1,0 0 0,-1 0 0,1 0 0,0 0 1,0 0-1,0 0 0,0 0 0,0 0 0,-1 0 0,1 0 1,0 0-1,0 0 0,0 0 0,0 0 0,-1 0 0,1 0 1,0 0-1,0 0 0,0 0 0,0 0 0,0 0 0,-1 0 1,1 0-1,0 0 0,0 0 0,0 0 0,0 1 1,-3-1-39,-2 1 382,0 0 0,0 1 0,0 0 0,0-1 0,0 2 0,-8 4 0,7-4 12,-16 11 1227,-38 31-1,52-38-1463,1 0 0,0 1 0,1 0 1,0 0-1,0 0 0,1 1 0,0-1 0,-6 14 0,9-15-31,-1 0 0,1 1 0,1-1 0,-1 1 0,1-1 0,1 1 0,-1-1 0,1 1 0,1-1-1,-1 1 1,3 8 0,2 8 362,2 1-1,9 22 1,-12-36-283,7 17 484,-7-19-475,0 1 0,0-1-1,-1 1 1,-1 0 0,3 13 0,-5-21-173,0 1 0,0-1 0,0 0 0,0 1 0,-1-1 0,1 1 0,-1-1 0,1 1 0,-1-1 0,0 0-1,0 1 1,0-1 0,0 0 0,0 0 0,-1 0 0,1 0 0,-1 0 0,1 0 0,-1 0 0,0 0 0,1-1 0,-1 1 0,0-1 0,0 1 0,0-1 0,-4 2 0,0 0 16,0-1 0,0 0 1,0 0-1,0-1 0,-1 1 0,1-1 0,-13 0 1,-11 2-364,0-2-2742,20-1-388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6:46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 6560,'3'0'2976,"-12"14"-2592,-1-11 1056,6 6-864,-10-1 64,9 1-416,-9-5-352,9 4 64,-9 1-5536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04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7 7872,'-13'-7'3584,"5"14"-3104,3-2-352,5-2-160,-5 8-960,10 6 544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6:47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 2976,'0'0'6405,"15"0"-2720,78-3 1362,46-10-3445,63-3-1947,-165 15 318,95 0 11,-91 1 21,-32-1-50,0 1-1,0 0 0,1 0 1,-1 1-1,0 0 0,10 3 1,-19-1 67,-5 1-13,-13 7 13,-14 4-11,-1 0-50,1 1 0,-40 28-1,33-14 96,1 3-1,-51 56 0,55-51 18,-202 206 1416,213-225-1247,8-5 222,-1-1-1,-15 21 0,30-34-438,1 1 0,-1-1-1,1 1 1,0-1-1,-1 1 1,1-1 0,0 0-1,0 1 1,-1-1-1,1 1 1,0 0 0,0-1-1,0 1 1,0-1 0,0 1-1,-1-1 1,1 1-1,0-1 1,0 1 0,0-1-1,1 1 1,-1-1-1,0 1 1,0 0 0,0-1-1,0 1 1,0-1-1,1 1 1,-1-1 0,0 1-1,0-1 1,1 1 0,-1-1-1,0 0 1,1 1-1,-1-1 1,0 1 0,1-1-1,-1 0 1,1 1-1,-1-1 1,1 0 0,-1 1-1,1-1 1,-1 0 0,1 1-1,3 0 115,0 1 0,0-1-1,0 0 1,8 1 0,23 2 106,0-2 1,0-2-1,49-5 1,-22 0-209,118 4-1504,-101 2-1968,-36 0-538,-1 6 1259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6:51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209 763 3072,'3'0'5115,"-3"16"-3355,-6 24-513,-4-5-368,-1 0 0,-2-1 0,-25 45-1,-9 26 525,24-50-903,-26 74 242,45-120-497,2 0 1,-1 0-1,1 1 0,-1 15 1,13-43 756,15-47-654,-12 27-311,20-35 0,80-115-96,2 34 26,-107 145 29,95-107-149,-83 96 216,1 1 1,1 1 0,38-24-1,-43 32-10,-4 2 10,21-10-1,-30 16-67,0 1 1,-1-1-1,1 1 1,0 0-1,1 1 1,-1-1-1,0 0 1,0 1-1,0 0 1,6 1-1,-8-1 3,0 1 0,0-1 0,0 1 0,0 0 0,-1 0 0,1 0 0,0 0-1,0 0 1,-1 1 0,1-1 0,-1 0 0,1 1 0,-1-1 0,0 1 0,1-1 0,-1 1 0,0 0 0,0-1 0,0 1 0,0 0 0,1 3-1,1 4 4,0 0 0,0 1 0,2 11-1,-3-6-7,0 0 1,-1-1-1,-1 1 0,0 0 0,-1 0 0,-4 20 0,0-12 31,-1 0 0,0 0 0,-13 27 0,17-45 1,0-1 0,0 0 0,0 1 0,0-1 0,-1 0 0,0 0 0,1-1 0,-1 1 0,-1 0 0,1-1 0,0 0 0,-1 0 0,0 0 0,0 0 0,-5 3 0,4-4-8,-1 0 0,0 0 0,0 0 0,0-1 0,0 1-1,0-1 1,-1-1 0,1 1 0,0-1 0,0 0 0,0-1-1,0 1 1,-10-3 0,6 0 13,0 0 0,0 0 0,1-1 0,-1 0-1,1-1 1,0 0 0,-10-7 0,17 11-27,1 0 1,0 0-1,0 0 1,0 0-1,0 0 0,0 0 1,0 0-1,0 0 1,0 0-1,0 0 1,1-1-1,-1 1 0,0-2 1,1 3-2,0-1 0,0 1-1,0 0 1,0 0 0,0-1 0,0 1 0,0 0 0,0 0-1,0-1 1,0 1 0,0 0 0,0-1 0,0 1 0,0 0 0,0 0-1,0-1 1,0 1 0,1 0 0,-1 0 0,0 0 0,0-1 0,0 1-1,0 0 1,1 0 0,-1-1 0,12-1 3,45 3-221,-30 0 252,0 0 1,1-2 0,51-8 0,141-52 33,-121 32-71,-92 27 6,206-64 40,-171 51-58,-1-2 0,76-45 0,-22-4 8,-90 62-6,-3 3-3,0-1-1,0 1 0,-1 0 1,1 0-1,-1-1 0,1 1 1,-1-1-1,0 1 0,1-1 0,-1 0 1,0 1-1,0-1 0,0 0 1,0 0-1,1-4 0,-28 15-374,10 0 300,1 2 0,0 0-1,-17 16 1,-3 3 57,23-21 43,-91 76-50,89-71 90,1 0 1,0 0-1,0 2 1,-17 28-1,29-41-7,-1 0-1,1 0 1,0 0-1,-1 0 1,2 0-1,-1 1 1,0-1 0,1 0-1,-1 0 1,1 4-1,0-6-23,0 0 0,0 0 0,0 0 0,0 0-1,1 0 1,-1 0 0,0 0 0,0 0 0,1 0 0,-1 0-1,1 0 1,-1 0 0,1 0 0,0 0 0,-1 0 0,1 0-1,0-1 1,-1 1 0,1 0 0,0 0 0,0-1 0,0 1-1,-1-1 1,1 1 0,0-1 0,0 1 0,0-1 0,0 1-1,0-1 1,0 0 0,0 0 0,0 1 0,0-1 0,2 0-1,3 0 18,0 0-1,0-1 1,0 1-1,0-1 1,0 0-1,-1-1 0,1 1 1,0-1-1,-1 0 1,1-1-1,-1 1 1,0-1-1,6-4 0,2-2-31,0-1-1,-1-1 1,20-20-1,-4 0-44,-2-2 0,-1-1 0,23-41 0,-16 25-344,-29 48-40,-2 8 305,-3 9 81,-1 11-18,-8 86-69,11-97 227,1 0 0,0 0 1,0 0-1,2-1 0,5 22 0,-7-33-64,-1-1 0,1 1 0,0-1 0,1 1 0,-1-1 0,0 0 0,1 1 0,-1-1 0,1 0 0,-1 0 0,1 0 0,0 0 0,0 0 0,0 0 0,0-1 1,0 1-1,1-1 0,2 2 0,-2-2-20,1 0 0,-1 0 0,1 0 0,-1 0 0,1-1 1,-1 1-1,1-1 0,-1 0 0,1 0 0,-1-1 0,1 1 1,4-2-1,3-1 9,0-1-1,0 0 1,-1 0 0,1-1 0,-1-1 0,0 0-1,12-9 1,4-6-37,-1 0 1,-1-2-1,-1 0 0,-2-2 0,0 0 0,29-47 0,-48 68-12,0 0 0,0 0 0,-1 0 0,1 0 0,-1-1 0,1 1 0,-1-5 0,-1 8 11,0 0 0,1 0 0,-1 1-1,0-1 1,-1 0 0,1 0 0,0 0-1,0 1 1,0-1 0,0 0 0,-1 0-1,1 1 1,0-1 0,-1 0-1,1 0 1,0 1 0,-1-1 0,0-1-1,0 2 9,0-1-1,0 1 0,1-1 1,-1 1-1,0 0 0,0-1 0,0 1 1,0 0-1,0 0 0,0 0 0,0 0 1,0-1-1,0 1 0,0 0 1,0 1-1,0-1 0,0 0 0,0 0 1,-1 1-1,-1-1-4,0 1-1,0 0 1,0 0-1,1 0 1,-1 1-1,0-1 1,1 1-1,-1-1 1,1 1-1,0 0 1,-1 0 0,-3 4-1,3-1-9,-1-1 1,1 1-1,-1 1 1,1-1-1,1 0 0,-3 6 1,0 4 6,0 0 0,2-1 0,0 1 0,-2 23 0,4-28 12,1-1-1,0 1 1,0-1-1,1 1 1,1-1-1,-1 1 1,1-1-1,6 16 1,-5-19 16,0 0 0,0 0 0,0-1 1,1 1-1,0-1 0,0 0 0,0 0 0,1 0 0,-1 0 1,1-1-1,0 1 0,1-1 0,8 5 0,-8-6 20,1 0-1,0 0 1,0-1 0,0 0-1,0 0 1,0 0-1,0-1 1,0 0 0,1-1-1,8 0 1,-2-1-6,1 0 1,-1-1-1,0-1 1,17-5-1,-15 2-4,1 0-1,-1-1 1,24-14-1,42-34 89,-53 34-96,41-29-83,-14 9-16,62-34 0,-91 59 16,-18 10 26,0 1-1,0 0 1,0 0 0,12-4-1,-15 9-107,-8 4 59,-8 6-15,9-9 80,-34 31-16,2 2 0,1 1-1,2 1 1,1 2 0,-33 58 0,15-3 715,47-93-671,0 0 0,0 0 0,0 0 0,0 0-1,0 0 1,0 0 0,0 0 0,0 1 0,0-1 0,-1 0 0,1 0 0,0 0 0,0 0-1,0 0 1,0 0 0,0 0 0,0 0 0,0 1 0,0-1 0,0 0 0,0 0 0,0 0-1,0 0 1,0 0 0,0 0 0,0 0 0,0 1 0,0-1 0,0 0 0,0 0 0,0 0-1,0 0 1,0 0 0,0 0 0,0 0 0,0 1 0,1-1 0,-1 0 0,0 0 0,0 0-1,0 0 1,0 0 0,0 0 0,0 0 0,0 0 0,0 0 0,0 0 0,1 0 0,-1 1-1,0-1 1,0 0 0,0 0 0,0 0 0,0 0 0,0 0 0,0 0 0,0 0 0,1 0-1,10-4 199,12-9 13,-12 5-205,0 0 0,-1-1 0,-1-1-1,1 1 1,10-17 0,35-57-257,-28 39-109,-19 31 71,-6 12 48,-7 8 61,-12 19-36,2-4 125,11-15 122,-7 10-28,-15 28 0,24-40 16,0 0 1,0 0 0,0 1-1,0-1 1,1 1-1,0 0 1,0-1 0,1 1-1,0 0 1,0 7-1,0-12-13,0 0 0,1 1-1,-1-1 1,0 0-1,1 0 1,-1 1 0,1-1-1,-1 0 1,1 0 0,0 0-1,-1 0 1,1 0 0,0 0-1,0 0 1,0 0-1,0 0 1,0 0 0,0 0-1,0 0 1,0-1 0,0 1-1,0 0 1,1-1-1,-1 1 1,0-1 0,0 1-1,1-1 1,-1 0 0,0 0-1,0 1 1,1-1 0,-1 0-1,0 0 1,1 0-1,-1 0 1,2-1 0,6 0 36,0 0 0,0 0 0,0-1 1,8-3-1,-11 3-21,12-4-5,1-1 1,-1-1-1,-1-1 0,1 0 1,-1-2-1,-1 1 0,0-2 1,-1 0-1,21-22 0,7-12-178,59-85-1,5-5-665,101-92-389,-136 143 49,-175 203 874,81-91 342,1 1 0,2 1 0,1 1 0,1 0 0,2 2 0,-18 51 0,25-61-11,-47 171 848,53-186-727,1 0 0,0 1 1,1-1-1,0 15 0,0-22-141,0 1-1,0-1 1,0 1-1,0-1 1,0 1-1,0 0 1,1-1 0,-1 1-1,0-1 1,0 1-1,1-1 1,-1 1-1,0-1 1,0 1-1,1-1 1,-1 1 0,1-1-1,-1 1 1,0-1-1,1 0 1,-1 1-1,1-1 1,-1 1-1,1-1 1,-1 0 0,1 0-1,0 1 1,1-1-5,-1-1 0,1 1 0,-1 0 0,1-1 0,-1 1 0,1-1 0,-1 1 0,0-1 0,1 0 0,-1 1 0,0-1 0,1 0 0,-1 0 1,0 0-1,0 0 0,2-2 0,13-13 32,23-31 0,-5 6-156,-8 12 59,-4 6-102,-1 0 1,-2-2 0,0 0-1,19-35 1,-30 38-29,-8 11 106,0 11 67,0 0-1,0-1 1,-1 1-1,1 0 1,0 0-1,0 0 1,0 0-1,-1-1 1,1 1-1,0 0 1,0 0-1,-1 0 1,1 0-1,0 0 1,0 0-1,-1 0 1,1-1 0,0 1-1,-1 0 1,1 0-1,0 0 1,0 0-1,-1 0 1,1 0-1,0 0 1,-1 1-1,1-1 1,0 0-1,0 0 1,-1 0-1,1 0 1,0 0-1,-1 0 1,-1 2-26,-1 0 1,1 0-1,-1 0 0,1 0 1,0 0-1,-1 0 0,1 0 1,0 1-1,1-1 0,-1 1 1,0-1-1,1 1 0,-1 0 1,1 0-1,-2 4 0,2-3 40,0 0 0,0 0 0,0 0 0,0 0 0,0 0 0,1 1-1,-1-1 1,1 0 0,0 0 0,1 0 0,-1 0 0,1 0 0,0 1-1,0-1 1,0 0 0,0-1 0,3 6 0,-2-5 19,1 0 0,-1 0 0,1 0 0,0 0 0,0-1 0,1 1 0,-1-1 0,1 0 0,0 0 0,0 0 0,0 0 1,0 0-1,0-1 0,9 4 0,-1-2 7,1 0 1,-1-1 0,1 0 0,0-1 0,0-1-1,0 0 1,0 0 0,0-2 0,0 1 0,0-2-1,0 0 1,18-4 0,10-7 9,0-1 1,53-27-1,-88 38-50,18-9-44,28-19-1,-46 27 23,2-3-142,-5 5-116,-6 7 54,-27 38 67,18-27 127,-10 18 0,-3 11 81,-22 56 1,45-95-32,0 0-1,0 0 1,1 0 0,0 0 0,-1 7 0,2-12 12,0 1 1,0 0 0,0-1 0,0 1-1,0 0 1,0 0 0,0-1 0,1 1-1,-1 0 1,1-1 0,-1 1 0,1-1 0,0 1-1,-1 0 1,1-1 0,0 1 0,0-1-1,0 0 1,0 1 0,0-1 0,1 0-1,-1 0 1,2 2 0,-2-3-14,0 0 1,0 0-1,0 1 1,0-1-1,0 0 0,0 0 1,0 0-1,0 0 1,0 0-1,0 0 0,0-1 1,0 1-1,1 0 0,-1 0 1,0-1-1,0 1 1,0-1-1,-1 1 0,1-1 1,0 1-1,0-1 1,0 0-1,1 0 0,19-19 135,-13 10-166,0-1-1,-1 0 0,-1 0 1,0 0-1,7-19 0,-5 5-98,10-43 0,-17 64 61,-1 0-1,0 0 1,0-1 0,0 1 0,0 0 0,-1 0 0,0 0-1,-1-5 1,2 7 43,0 1 0,-1 0 0,1-1 0,-1 1 0,1 0 0,-1-1 0,1 1 0,-1 0 0,0 0 0,1 0 0,-1-1 0,0 1 0,0 0 0,0 0 0,0 0 0,0 0 0,0 0 0,0 1 0,0-1 0,-1 0 0,1 0 0,0 1 0,0-1 0,-1 1 0,1-1 0,0 1 0,-3-1 0,4 1 14,-1 0 0,1 0 0,-1 0 0,1 0 0,-1 0 0,1 0-1,0 0 1,-1 0 0,1 0 0,-1 0 0,1 0 0,-1 1 0,1-1-1,0 0 1,-1 0 0,1 0 0,-1 1 0,1-1 0,0 0 0,-1 0-1,1 1 1,0-1 0,-1 0 0,1 1 0,0-1 0,0 0 0,-1 1-1,1-1 1,0 0 0,0 1 0,0-1 0,-1 1 0,1-1 0,0 0-1,0 1 1,0-1 0,0 1 0,0-1 0,0 1 0,0-1 0,0 1-1,0-1 1,0 1 0,1 0 0,-1 0 0,0 0-1,1 0 1,-1 0 0,1 0 0,-1 0-1,1 0 1,0 0 0,-1 0 0,1-1-1,0 1 1,0 0 0,0-1-1,-1 1 1,1 0 0,0-1 0,0 1-1,0-1 1,0 1 0,1-1 0,4 2 37,-1 0 0,0-1 0,0 1 0,1-2 1,-1 1-1,1 0 0,-1-1 0,0 0 0,11-1 1,-1-2 37,0-1 0,17-6 0,-25 8-41,82-32 131,108-57-1,-155 70-101,-17 7-80,-2 0 0,0-1 1,-1-1-1,0-1 0,-2-1 1,34-37-1,91-137 126,-145 192-110,18-25-171,-2 0 0,0-1 1,13-32-1,-28 57 153,-1 1 0,0-1 0,1 0-1,-1 1 1,0-1 0,0 1 0,1-1 0,-1 0 0,0 1 0,0-1-1,0 1 1,0-1 0,0 0 0,0 1 0,0-1 0,0 0 0,0 1-1,0-1 1,0 1 0,0-1 0,-1 0 0,1 1 0,0-2 0,-1 2 4,0 0 1,1 0 0,-1 0 0,1 0 0,-1 0 0,1 0 0,-1 0 0,1 0-1,-1 0 1,1 0 0,-1 0 0,1 0 0,-1 1 0,1-1 0,-1 0 0,1 0-1,-1 0 1,1 1 0,-1-1 0,0 1 0,-26 19-87,9-1 95,1 0-1,1 0 1,0 2-1,-16 29 1,-8 10-58,35-53 61,-76 111 32,62-88 39,2 0 0,-14 37-1,18-33 30,-16 62 0,25-76 47,1 0 1,0 0-1,2 0 1,1 34-1,0-50-88,0 0 0,1 1 0,0-1 1,0 1-1,0-1 0,1 0 0,-1 0 0,1 1 0,0-1 1,0 0-1,0-1 0,5 7 0,-5-8-40,0 0 0,0 0 1,0 0-1,0-1 0,1 1 0,-1-1 0,1 1 1,-1-1-1,1 0 0,-1 0 0,1 0 0,0 0 0,-1 0 1,1 0-1,0-1 0,0 0 0,0 1 0,0-1 1,-1 0-1,6-1 0,2 0 6,-1-1 0,0 0-1,0-1 1,0 0 0,-1 0 0,10-6 0,48-29-16,-58 33-35,49-32 41,99-82 0,-143 108-14,-8 7-38,0 0 0,0 0 0,-1 0-1,1-1 1,-1 0 0,0 0 0,5-7 0,-9 11 33,0 1 1,0 0-1,0 0 0,0 0 1,0-1-1,0 1 1,0 0-1,0 0 1,0-1-1,0 1 0,0 0 1,0 0-1,0-1 1,0 1-1,0 0 1,0 0-1,0 0 1,0-1-1,0 1 0,0 0 1,0 0-1,0-1 1,0 1-1,0 0 1,-1 0-1,1 0 0,0 0 1,0-1-1,0 1 1,0 0-1,0 0 1,-1 0-1,1 0 1,0-1-1,-1 1 0,-10-1-132,-14 6 93,10 1 28,0 1 0,0 1 0,1 0 0,0 1 0,1 0 0,0 1 0,-18 19 0,11-8 8,0 1 1,2 1-1,-22 34 0,32-42 118,0 0 1,0 0-1,1 1 0,1 0 1,1 1-1,0-1 0,-3 25 1,8-40-88,0 0 1,0 0-1,-1 0 0,1 0 1,0 1-1,1-1 1,-1 0-1,0 0 1,0 0-1,0 0 0,1 0 1,-1 0-1,1 2 1,-1-3-10,1 0 0,-1 1 0,1-1 0,-1 0 0,0 1 0,1-1 0,-1 0-1,1 1 1,-1-1 0,1 0 0,-1 0 0,1 0 0,-1 1 0,1-1 0,-1 0 0,1 0 0,-1 0 0,1 0 0,-1 0 0,1 0 0,-1 0 0,1 0 0,-1 0 0,1 0 0,-1 0 0,1-1 0,-1 1 0,1 0 0,-1 0 0,0 0 0,1-1 0,-1 1 0,1 0 0,0-1 0,18-10 75,-1-1 1,-1-1 0,0 0-1,20-21 1,10-8-116,-29 27 7,4-3-175,27-17-1,-48 34 172,0 0-1,0 0 1,1 0-1,-1 0 1,1 1-1,-1-1 1,1 0-1,-1 1 1,1-1 0,-1 1-1,1 0 1,-1 0-1,1-1 1,0 1-1,-1 0 1,1 0-1,2 1 1,-3-1 24,0 1 1,0 0-1,0-1 0,0 1 1,-1 0-1,1 0 0,0 0 1,0-1-1,0 1 0,-1 0 1,1 0-1,-1 0 0,1 0 0,0 0 1,-1 0-1,0 0 0,1 1 1,-1-1-1,0 0 0,1 0 1,-1 0-1,0 0 0,0 0 1,0 2-1,3 37 228,-2-27-96,0 0 0,0 0-1,2 0 1,-1 0 0,8 19 0,-7-25-120,1 1 1,-1-1-1,2 0 1,-1 0-1,1 0 1,0-1-1,1 1 1,-1-1-1,1 0 1,1-1-1,-1 0 1,1 0 0,-1 0-1,2-1 1,-1 0-1,0 0 1,1 0-1,-1-1 1,10 2-1,48 14-3396,-20-11-2373,-9-4 2307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6:52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0 9632,'-14'13'4384,"0"-5"-3840,5-4 96,4 5-480,-4-6 288,9 2-256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6:56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326 463 640,'1'-1'120,"0"0"-1,0 0 1,1 0-1,-1 0 1,0 0-1,1 0 1,-1 1 0,0-1-1,1 1 1,1-1-1,-2 0 108,0 1 0,0-1 0,1 1 0,-1-1-1,0 1 1,0-1 0,0 0 0,0 1-1,0-1 1,0 0 0,0 0 0,0 0-1,0 0 1,-1 0 0,2-1 0,-1 1-91,0 1 1,-1-1-1,1 0 0,0 0 1,-1 0-1,1 0 1,-1 0-1,1 0 1,-1 0-1,1 0 0,-1 0 1,0 0-1,1 0 1,-1 0-1,0 0 0,0 0 1,0 0-1,0 0 1,0 0-1,0 0 1,0 0-1,0-1 0,0 1 1,0 0-1,-1 0 1,1 0-1,0 0 0,-1 0 1,1 0-1,-1 0 1,1 0-1,-1 0 1,1 1-1,-1-1 0,0 0 1,0 0-1,-1-1 1,0 0-28,-1 0 1,0 1 0,0-1 0,0 1-1,0-1 1,0 1 0,0 0-1,0 0 1,-4 0 0,-29-4 590,-19 9 57,46-4-657,0 0 0,1 1-1,-1 0 1,0 0 0,1 1-1,0 0 1,-1 1 0,1 0-1,0 0 1,0 0 0,0 1-1,1 1 1,-1-1 0,1 1-1,-9 8 1,9-6 12,-1 0 0,1 0 0,1 1 0,0 0 0,0 0 0,0 1 0,1-1 0,0 1 0,-6 17 0,4-8 189,1 1 1,-5 29 0,9-40-180,1 0 0,1 1 0,-1-1 1,1 0-1,1 1 0,0-1 1,0 0-1,3 12 0,-1-12 16,0 1 0,0 0 0,1-1 0,0 1 1,8 11-1,-11-17-113,1-1 1,-1-1-1,1 1 1,-1 0 0,1 0-1,0-1 1,0 1-1,0-1 1,0 1-1,0-1 1,0 0-1,0 0 1,0 0 0,1 0-1,-1 0 1,0 0-1,1 0 1,-1-1-1,0 0 1,1 1 0,-1-1-1,1 0 1,-1 0-1,1 0 1,3-1-1,3-2 41,1 0 0,-1 0 0,0-1 0,0-1-1,0 1 1,0-2 0,-1 1 0,0-1-1,0 0 1,0-1 0,9-10 0,-3 0-17,0-1 1,-1 0 0,-1-1 0,0 0 0,-2-1-1,0 0 1,-1-1 0,-2 0 0,0 0-1,-1-1 1,4-24 0,-8 36-32,-1 0 0,0 0-1,0-1 1,-1 1 0,0 0 0,-1 0-1,0-1 1,-4-15 0,0 3-6,-2 0 1,-16-41-1,-24-29 56,39 79-77,-4-8-99,0 2-1,-16-21 1,25 36 63,-1 0 0,0 1 1,0-1-1,-1 1 0,1 0 0,-1 0 0,0 1 0,0-1 1,0 1-1,0 0 0,-1 0 0,1 1 0,-1-1 1,-6-1-1,10 4 12,1 0 0,-1 0 1,0 0-1,0 1 0,0-1 0,0 0 1,1 1-1,-1-1 0,0 1 1,0 0-1,1-1 0,-1 1 0,0 0 1,1 0-1,-1 0 0,1 0 1,-1 0-1,1 0 0,0 1 0,-1-1 1,1 0-1,0 1 0,0-1 1,0 1-1,0 0 0,0-1 0,0 1 1,-1 3-1,0 0-498,0 0-1,0 1 1,0-1-1,0 1 1,1 0 0,0-1-1,0 10 1,1-12 106,0 0 1,0-1-1,0 1 1,0 0 0,1 0-1,0-1 1,-1 1-1,1 0 1,0-1-1,0 1 1,1-1-1,-1 1 1,0-1-1,1 0 1,0 1-1,-1-1 1,1 0-1,0 0 1,0 0-1,0 0 1,4 2-1,16 12-1985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6:58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134 136 3552,'4'-1'4194,"-13"15"-2111,6-3-1508,-1 1 0,-7 12 1,-3 9 183,6-7-328,4-11-56,-1-1 1,-9 18 0,7-18-115,0 0 0,2 1 1,-1 0-1,-4 25 0,-21 161 1334,31-182-1326,2-14 104,1-14-45,25-82 296,-17 57-512,85-304-176,-88 303 53,7-28 374,-8 42-197,-2 8-33,-3 9 77,0 5-58,0 9-36,-1-4-167,8 47 47,6 25 194,-12-68-181,26 88 361,-17-65-218,-11-26-70,1 1 1,1-1-1,-1 0 0,1 0 1,1-1-1,-1 1 1,1-1-1,0 1 1,9 9-1,-13-16-58,1 1 1,-1-1-1,1 1 0,-1-1 0,1 0 1,0 1-1,-1-1 0,1 0 1,0 1-1,-1-1 0,1 0 0,0 0 1,-1 0-1,1 0 0,0 1 0,0-1 1,-1 0-1,1 0 0,0 0 1,-1 0-1,1-1 0,0 1 0,-1 0 1,1 0-1,0 0 0,0-1 0,-1 1 1,1 0-1,1-1 0,15-16 365,-7 7-397,8-7 83,0-1 0,22-28-1,8-22-94,-36 50 35,3-8-35,16-34 1,-21 38-129,1 0 1,1 1-1,18-24 1,-20 36-64,-9 9 202,-1 0 0,0 0 1,1-1-1,-1 1 1,0 0-1,1 0 0,-1 0 1,0 0-1,0 0 0,1 0 1,-1 0-1,0 0 1,1 0-1,-1 0 0,0 0 1,1 0-1,-1 1 0,0-1 1,0 0-1,1 0 1,-1 0-1,0 0 0,1 1 1,1 1-31,-1 0 1,0 0-1,1 0 1,-1 0-1,0 0 1,0 0 0,2 5-1,-3-6 34,11 27 58,6 32 0,12 30 321,-11-40-118,-2 1 0,-1 0 0,-4 1 0,10 90 0,-19-131-375,1 13-487,-3-23 327,0 0-1,0-1 1,0 1-1,0 0 1,0 0-1,0 0 1,0 0-1,0-1 1,0 1-1,-1 0 1,1 0-1,0 0 1,0-1-1,-1 1 1,1 0-1,-1 0 1,1-1-1,-1 1 1,0 1-1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6:58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92 2240,'8'-2'14378,"5"-1"-10216,22-3-3529,32-5-332,93-9 123,-121 17-389,468-28 288,3 23-382,-389 5 301,-25 0-20,-76 5-189,-16-2-149,0 1 0,1-1 1,-1 0-1,0 0 0,1 0 0,-1 0 0,1-1 0,-1 0 0,6-2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6:59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186 619 3072,'11'-8'1471,"-5"1"-651,-4-9 3785,-2 15-4460,0 1 1,0-1-1,0 0 1,0 1-1,0-1 1,0 1-1,-1-1 1,1 0-1,0 1 1,0-1-1,-1 0 1,1 1-1,0-1 1,-1 1-1,1-1 1,0 1-1,-1-1 1,1 1-1,-1-1 1,1 1 0,-1-1-1,1 1 1,-1-1-1,1 1 1,-1 0-1,0 0 1,0-1-1,-2 0 67,1 1-1,-1-1 1,1 1-1,-1-1 1,1 1-1,-1 0 1,1 0-1,-3 1 1,-5 0 131,0 1-1,1 0 1,-12 4 0,9 0-92,-1 0 1,1 1-1,0 1 1,0 0 0,-11 10-1,19-14-198,1-1 1,0 1-1,0-1 0,0 1 1,0 0-1,1 0 0,0 0 1,0 1-1,0-1 0,0 0 1,0 1-1,1-1 0,0 1 1,0 0-1,0-1 0,1 1 1,-1 0-1,1 0 0,0-1 1,1 1-1,-1 0 0,1 0 1,0-1-1,0 1 0,0-1 1,1 1-1,4 8 0,-5-11-25,0 0 0,1 0 0,-1 0 0,1 0-1,-1 0 1,1 0 0,0 0 0,0 0-1,0-1 1,0 1 0,0-1 0,0 0 0,0 1-1,1-1 1,-1 0 0,0 0 0,1 0 0,4 0-1,-3-1 16,-1 0-1,1-1 1,0 0-1,-1 0 1,1 0-1,0 0 1,-1 0-1,0-1 1,1 0-1,-1 0 1,0 0-1,0 0 1,0 0-1,0 0 0,0-1 1,4-5-1,3-4 72,0 0-1,12-22 1,-20 32-99,12-24 61,0 0 1,-1 0-1,-2-2 0,-1 1 1,8-34-1,-5 3-109,-2 0 1,-4 0-1,-1-1 0,-4 0 0,-4-59 0,2 111 24,-1-3-66,0 0 1,0 0 0,-4-16 0,4 24 34,0 0 1,1 0-1,-1 0 0,0 0 1,0 0-1,0 0 1,0 0-1,0 1 1,0-1-1,-1 0 1,1 1-1,-1-1 0,1 0 1,-1 1-1,0 0 1,1-1-1,-1 1 1,0 0-1,0 0 1,0 0-1,0 0 1,-4-1-1,5 2 1,0 0-1,0 0 1,0 0-1,-1 0 1,1 0-1,0 0 1,0 0-1,0 0 1,0 1-1,0-1 1,-1 0-1,1 1 1,0-1-1,0 1 1,0-1-1,0 1 1,0-1-1,0 1 1,0 0-1,0 0 1,1-1-1,-1 1 1,0 0-1,0 0 1,0 1-1,-1 1-235,-1 0 0,2 1-1,-1-1 1,0 1-1,1-1 1,-3 8-1,2-3-493,0 0 0,0 1-1,1-1 1,1 1-1,-1-1 1,1 1 0,1 9-1,0-13 312,0-1 0,0 1 0,0-1 0,0 0 0,1 1 1,0-1-1,0 0 0,0 0 0,0 0 0,1 0 0,-1 0 0,1-1 0,0 1 0,0-1 0,5 5 0,19 14-1803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00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15 1888,'-26'-6'1046,"14"3"2548,0 0-739,12 3-2793,0-1 0,-1 1 0,1 0-1,0 0 1,-1 0 0,1 0 0,0-1 0,0 1-1,-1 0 1,1 0 0,0 0 0,-1 0 0,1 0-1,0 0 1,-1 0 0,1 0 0,0 0 0,-1 0-1,1 0 1,0 0 0,-1 0 0,1 0-1,0 0 1,-1 0 0,1 0 0,0 0 0,-1 1-1,1-1 1,0 0 0,-4 1 875,0 0-1,0-1 1,0 1-1,0-1 1,1 0-1,-1 0 1,-7-1 0,-1 0 316,1 2 1172,22 2-1044,0 0-1475,2 0 157,1-1-1,0-1 0,1 0 0,-1-1 1,0 0-1,20-4 0,12 0 36,19 1-201,-5-1 229,64 4 0,-23 1-291,-106 16 181,2-11-58,-1 1 0,1-1 0,-1-1 0,0 1 0,0-1 1,-1 1-1,-8 6 0,-42 34-51,48-41 99,-132 118-6,137-121 0,-33 27-96,-63 41 0,63-46 96,-15 6 165,35-22-93,0 1 0,0 0 0,-15 14 1,22-16-42,-19 20 290,26-25-293,0-1 1,0 0-1,0 0 1,0 1-1,0-1 1,0 0-1,0 0 1,0 0-1,-1 0 1,1-1-1,0 1 1,-1 0-1,1 0 1,0-1-1,-1 1 1,1-1-1,-1 1 1,1-1-1,-1 0 1,1 1 0,-1-1-1,-1 0 1,93-6 1083,-19 0-768,2 1-96,-20 1-151,76 3 0,-106 3-267,0-1-1,1-2 0,35-4 1,-58 4 67,18-3-1675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04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68 1664,'-3'-9'12122,"-10"-6"-7973,17 11-4074,2 0-1,-1 1 1,0-1-1,1 1 0,-1 0 1,1 1-1,0-1 0,0 1 1,0 1-1,0-1 0,8 0 1,15-2 196,31-1 0,-55 5-239,60-2 304,96 11 0,-125-7-418,-22-2 161,22 3-1,-29-1-1338,-19-1-3243,-2 0 2149,0 7 946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04.6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63 2496,'-18'8'10652,"22"-10"-9054,0 1-1223,-4 1-262,1-1-1,0 1 0,0 0 0,0 0 0,0-1 1,-1 1-1,1 0 0,0-1 0,0 1 0,-1-1 0,1 1 1,0-1-1,-1 1 0,1-1 0,0 0 0,-1 1 1,2-2-1,-1 0-5,1 0 0,0 1 1,-1-1-1,1 1 0,0-1 0,0 1 1,0 0-1,0 0 0,0 0 0,1 0 1,2-1-1,29-7 269,-32 9-343,74-13 519,113-4 1,-162 15-538,72 4 152,-32 0-601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08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214 634 2240,'-16'2'2224,"19"0"-1967,0 1 0,0-1 0,0 0-1,0 0 1,0 0 0,1 0 0,-1-1 0,1 1 0,0-1 0,-1 0 0,1 0 0,0 0 0,0-1 0,-1 1-1,1-1 1,0 0 0,0 0 0,0 0 0,-1-1 0,1 1 0,0-1 0,0 0 0,-1 0 0,6-2-1,3-2-4,-1 0 0,0 0 0,0-1 0,0-1 0,-1 0 0,16-14 0,-5 0-125,-2-1 1,0 0-1,30-51 0,-31 45-102,-15 27-582,-3 6 363,-4 13 215,3-14-75,-17 66 22,-35 84 1,50-145 40,-136 314 237,-1-70 757,48-90 42,29-44 1440,94-169-240,117-168-2101,5-35-293,-105 181 58,71-84 0,-87 118-15,2 1-1,2 2 0,72-55 1,-100 84 45,-1 1 0,1 0 0,0 1 1,0 0-1,11-4 0,-17 8 35,0-1 1,1 1-1,-1-1 0,0 1 1,1 0-1,-1-1 0,0 1 0,1 1 1,-1-1-1,1 0 0,-1 1 1,0-1-1,1 1 0,-1-1 1,0 1-1,0 0 0,1 0 1,-1 0-1,0 0 0,0 1 1,0-1-1,0 1 0,3 2 0,-3-2 10,0 0 0,0 1 0,0-1 0,-1 0 0,1 1 0,0-1 0,-1 1-1,0 0 1,1-1 0,-1 1 0,0 0 0,-1 0 0,1 0 0,0-1 0,-1 4-1,1-1 25,-1 0-1,-1 0 1,1 0-1,-1-1 1,0 1-1,0 0 1,0-1-1,-3 8 1,-2 0 40,0-1 1,0 1 0,-1-1-1,-1-1 1,-15 19 0,-6 2 144,-2-2 0,0-1 1,-64 43-1,90-68-153,0 0 0,-1 0 0,1-1-1,0 1 1,-1-1 0,1 0 0,-1-1 0,0 1 0,0-1 0,0 0-1,1-1 1,-11 1 0,11-2-11,0 0 1,1 1-1,-1-1 0,0-1 1,1 1-1,-1-1 0,1 0 0,0 0 1,-1 0-1,1 0 0,0-1 1,0 0-1,1 0 0,-1 0 0,-6-6 1,9 8-37,0-1 0,0 1 0,0 0 1,0-1-1,0 1 0,0-1 0,0 1 1,0-1-1,0 0 0,1 1 0,-1-1 0,0 0 1,1 1-1,0-1 0,-1 0 0,1 0 1,0 1-1,0-1 0,0 0 0,1-3 1,-1 3 9,1 0 1,0 1-1,-1-1 1,1 0-1,0 1 1,0-1-1,0 0 1,1 1 0,-1-1-1,0 1 1,1-1-1,-1 1 1,1 0-1,-1 0 1,1 0-1,-1 0 1,1 0 0,3-2-1,7-1-21,-1 0 1,1 1-1,0 0 1,0 1-1,25-1 0,-24 1 17,231-7-241,2-2 159,-109-3 334,221-52-1,-349 64-203,14-3 32,-22 4-74,0 1-1,0 0 1,0-1 0,0 1 0,0 0 0,0-1 0,0 1-1,0-1 1,0 0 0,-1 1 0,1-1 0,0 0 0,0 1-1,-1-1 1,2-1 0,-2 1-5,0 1 0,0 0 1,0 0-1,0 0 0,0 0 0,0 0 0,0 0 0,0-1 0,0 1 1,0 0-1,0 0 0,0 0 0,0 0 0,0 0 0,0 0 0,0-1 1,0 1-1,0 0 0,0 0 0,0 0 0,0 0 0,-1 0 0,1 0 1,0 0-1,0 0 0,0-1 0,0 1 0,0 0 0,0 0 0,0 0 1,-1 0-1,1 0 0,0 0 0,0 0 0,0 0 0,0 0 0,0 0 1,0 0-1,-1 0 0,1 0 0,0 0 0,-11-1-17,-3 2-6,-1 0-1,0 2 0,0-1 0,-20 8 0,-57 23-89,86-31 89,-19 8 23,0 0-1,1 2 0,-42 28 0,56-32 54,0 0-1,0 0 1,1 0-1,1 1 1,0 0 0,0 1-1,0 0 1,1 0-1,1 1 1,-8 16-1,13-26-36,1 0-1,-1 0 0,1 0 0,0-1 1,-1 1-1,1 0 0,0 0 0,0 0 1,0 0-1,-1 0 0,1 0 0,0-1 1,0 1-1,0 0 0,0 0 0,1 0 0,-1 0 1,0 0-1,0 0 0,0 0 0,1 0 1,0 0 2,-1-1 1,1 1-1,-1-1 1,1 1-1,0-1 1,-1 0 0,1 1-1,-1-1 1,1 0-1,0 0 1,-1 0-1,1 1 1,0-1 0,0 0-1,-1 0 1,1 0-1,0 0 1,-1 0-1,1 0 1,1-1 0,4 0 54,-1 0 0,1 0 0,-1-1 0,1 0 0,7-4 0,81-48 146,-37 20-105,9-5 6,64-35-222,-124 71 50,-1 0-253,-7 6-74,-7 8 169,0 3 208,3-5 44,0 0 0,-7 16 0,11-21-34,1 0 0,0 0 0,0 1 0,0-1 0,0 0 0,1 0 0,-1 0 0,1 0 1,0 1-1,1 5 0,0-5 18,0 0 1,0 1-1,0-1 0,1 0 1,0 0-1,0-1 1,0 1-1,0 0 0,1-1 1,0 1-1,0-1 1,0 0-1,0 0 1,1 0-1,-1 0 0,1-1 1,0 0-1,0 1 1,1-1-1,-1-1 1,1 1-1,8 3 0,-8-4 25,1 0-1,-1 0 0,1-1 0,0 0 0,0 0 0,0-1 1,0 0-1,0 0 0,-1 0 0,1-1 0,0 1 0,0-1 1,0-1-1,-1 1 0,1-1 0,0 0 0,-1 0 0,0-1 1,9-4-1,3-5 31,-1-1 1,0 0-1,17-18 1,38-48 34,-26 16-419,-32 43-251,8 23 683,92 19-287,-95-17 123,0 1-1,-1 0 1,0 1-1,19 11 1,-34-17 28,1 1 0,-1-1 0,0 1 0,0 0 0,0 0 0,0 0 0,0 0 0,0 0 0,0 1 0,-1-1 0,1 0 1,-1 1-1,1-1 0,-1 1 0,0 0 0,0-1 0,-1 1 0,1 0 0,0 0 0,-1-1 0,1 1 0,-1 0 0,0 0 0,0 0 0,0-1 0,-1 5 0,-1 6 5,-1 0 0,-1 0 0,0-1 0,-8 18 0,2-5-34,8-18 38,0-2 24,0 0-1,0 0 1,1 0 0,-1 0 0,1 1 0,1-1 0,-1 0 0,1 9-1,0-13-14,0 0-1,0-1 1,0 1-1,0-1 1,0 1-1,0 0 1,1-1-1,-1 1 1,0-1-1,0 1 1,1-1-1,-1 1 1,0-1-1,1 1 1,-1-1-1,1 1 1,-1-1-1,1 1 1,-1-1-1,1 0 1,-1 1-1,1-1 1,-1 0 0,1 0-1,-1 1 1,1-1-1,-1 0 1,1 0-1,-1 0 1,1 1-1,0-1 1,0 0-1,20-3 75,-15 1-44,4 0-10,1-2 0,-1 1 0,0-1 0,0-1 0,17-10 1,45-36 76,-38 24-70,118-107 0,-79 62-199,76-100-1,43-88-33,-125 165 61,-58 82 11,1-1-1,-2 0 1,0-1 0,-1 0-1,9-27 1,-16 42 114,1 0 1,-1 0-1,0-1 1,0 1-1,0 0 1,1 0-1,-1-1 1,0 1-1,0 0 0,0 0 1,0-1-1,0 1 1,0 0-1,0-1 1,0 1-1,0 0 1,0-1-1,0 1 1,0 0-1,0 0 1,0-1-1,0 1 1,0 0-1,0-1 1,0 1-1,0 0 1,0 0-1,0-1 1,-1 1-1,1 0 0,0-1 1,0 1-1,0 0 1,-1 0-1,1 0 1,0-1-1,0 1 1,0 0-1,-1 0 1,1 0-1,0-1 1,0 1-1,-1 0 1,1 0-1,0 0 1,-1 0-1,1 0 1,0 0-1,-1 0 1,1 0-1,0 0 0,0 0 1,-1-1-1,1 2 1,0-1-1,-1 0 1,1 0-1,0 0 1,-1 0-1,1 0 1,0 0-1,0 0 1,-1 0-1,1 0 1,0 0-1,0 1 1,-1-1-1,-24 13-190,20-10 162,-6 5 6,-1 0-1,1 1 1,-15 15-1,12-11 25,-24 25-4,2 1-1,1 2 1,2 2 0,-36 61 0,27-30 78,3 2 1,-29 83-1,58-132 56,1 1-1,-11 57 1,18-69-36,0 1 1,1 0-1,1 0 1,1 0 0,0 0-1,5 25 1,-4-35-47,0 0 0,1-1 1,0 1-1,0-1 0,0 0 0,1 0 0,0 0 1,0 0-1,0-1 0,1 0 0,-1 0 0,8 6 1,-9-9-23,-1-1 1,1 1-1,-1-1 0,1 0 1,0 0-1,-1 0 1,1-1-1,0 1 1,0 0-1,-1-1 1,1 0-1,0 0 0,0 0 1,0 0-1,0 0 1,0 0-1,-1-1 1,1 1-1,0-1 1,4-2-1,8-2 25,-1-1 0,22-13 0,-22 12-47,43-26 103,81-64 0,-45 29-105,-52 37 58,16-9-259,-72 71-390,8-14 622,1 0 1,1 0 0,0 0-1,1 1 1,1-1 0,0 1 0,2 0-1,0 0 1,1 0 0,3 21-1,-3-38-7,0 1-1,0-1 1,0 0-1,0 1 0,1-1 1,-1 1-1,1-1 0,-1 0 1,1 0-1,0 1 1,-1-1-1,1 0 0,0 0 1,0 0-1,0 1 1,2 1-1,-2-3-6,0 0 0,-1 1 0,1-1 0,0 1 0,0-1 0,0 0 1,0 0-1,0 1 0,0-1 0,0 0 0,0 0 0,0 0 0,1 0 0,-1 0 0,0 0 0,0-1 0,0 1 0,1 0 0,3-2 19,0-1 0,1 1 0,-1-1 0,0 0-1,-1 0 1,9-7 0,5-4 10,3-4-27,1 2 1,26-15-1,19-5-59,2 3 0,1 2 0,1 4 1,81-20-1,-113 39-274,-54 20 245,0 0 1,0-1-1,-29 15 1,22-13 60,-31 23 0,41-27 20,1 2 1,0-1-1,1 1 0,-17 23 0,22-26 7,0 0 0,1 0 0,0 0 0,0 1 0,1-1 0,0 1 0,1 0 0,0 0-1,-2 11 1,4-18-2,0 0 0,0 0-1,0 1 1,0-1 0,0 0 0,0 0-1,1 0 1,-1 0 0,1 1-1,-1-1 1,1 0 0,0 0-1,0 0 1,0 0 0,0 0 0,0-1-1,0 1 1,1 0 0,-1 0-1,1-1 1,-1 1 0,3 2 0,-1-3 9,-1 0 0,0 1 1,1-1-1,-1 0 1,1 0-1,-1 0 1,1-1-1,-1 1 1,1-1-1,0 1 0,-1-1 1,1 0-1,0 0 1,-1 0-1,1 0 1,0 0-1,-1-1 1,5-1-1,10-3 10,-1-1 1,1 0-1,-2-1 0,29-18 1,-15 6-6,37-33 1,42-28 1,-43 35-28,-46 31 0,21-14-6,48-46-1,-46 30-55,-3-1-1,48-70 0,55-109-49,-99 155 97,47-85-341,-87 148 326,10-20-308,12-33 0,-29 61-149,-8 9 290,-11 15 121,-62 94-161,48-65 215,-41 67-89,16-23 10,-108 156 300,153-228-129,0 1 0,2 1 0,-24 61 0,34-72-28,0-1 0,0 2 0,2-1 0,0 0 0,2 1 0,0-1 0,0 1 0,4 26 0,-2-41-19,0 1 1,0 0-1,1-1 0,-1 1 0,1-1 1,0 1-1,1-1 0,-1 0 0,0 0 1,1 0-1,0 0 0,0-1 1,0 1-1,1-1 0,-1 1 0,1-1 1,0 0-1,0-1 0,0 1 1,0-1-1,0 1 0,1-1 0,-1 0 1,1-1-1,-1 1 0,1-1 0,-1 0 1,1 0-1,0-1 0,0 1 1,-1-1-1,1 0 0,9-1 0,2-1 28,0-1-1,-1-1 0,0-1 1,1 0-1,-1 0 1,-1-2-1,1 0 0,17-12 1,-9 3-20,0 0 0,-2-2 0,36-38 1,-30 28-53,-9 9 51,0 0-1,20-30 1,-20 17-123,-17 31 63,0-1 0,-1 0 0,1 0 0,0 0 0,-1 0 0,1 0 0,-1 0 0,0 0 0,0 0 0,0 0 0,0 0 0,0 0 0,0-3 0,-1 5 21,1-1 1,0 1 0,0-1 0,-1 1 0,1-1-1,-1 1 1,1-1 0,0 1 0,-1-1 0,1 1-1,-1 0 1,1-1 0,-1 1 0,1 0 0,-1-1-1,1 1 1,-1 0 0,1 0 0,-1-1 0,0 1-1,1 0 1,-1 0 0,1 0 0,-1 0 0,0 0-1,1 0 1,-1 0 0,1 0 0,-1 0 0,0 0-1,1 0 1,-1 0 0,0 1 0,-19 6-84,15-3 66,0 0 0,1 0 1,-1 0-1,1 0 0,0 1 0,0-1 0,1 1 0,0 0 0,-1 0 0,2 1 0,-4 5 0,1 2 52,0 0 0,1 1 0,-4 20-1,6-22 2,0 0-1,1 0 0,0 0 1,1 0-1,1-1 1,2 18-1,-1-22 17,-1 0 1,1 0 0,1-1-1,-1 1 1,1 0-1,0-1 1,1 0-1,-1 0 1,1 0-1,0 0 1,10 9-1,-13-13-28,1-1 0,0 1 0,-1-1 0,1 1 0,0-1 0,0 0-1,0 0 1,0 0 0,0 0 0,0 0 0,0 0 0,0-1 0,0 1-1,0-1 1,0 1 0,0-1 0,1 0 0,-1 0 0,0 0 0,0 0 0,0 0-1,1 0 1,-1-1 0,0 1 0,0-1 0,0 1 0,0-1 0,0 0-1,3-2 1,17-9 80,-1-1 0,21-19 0,-10 8-72,211-158 16,-199 149-43,31-22 159,-55 40-300,-10 7-64,-8 6 32,-1 3-67,-10 17 179,-1-1-1,-14 19 1,2-2 31,-59 89 141,66-103-73,0-2 0,-1 1 0,0-2 1,-21 16-1,32-30-12,1 0 0,-1 0 1,0 0-1,0-1 0,0 0 1,0 0-1,0 0 0,-1-1 1,1 0-1,-1 0 0,1 0 1,0 0-1,-1-1 0,-9-1 1,6 0 118,13-3-61,14-4-37,-2 4-16,0 1-1,0 0 1,0 1 0,19 1 0,5-2 48,5-1 59,50-11 1,-79 11-1275,24-10-1,-33 12 190,-1-1 1,0 0 0,8-5-1,-13 7 631,0 1 0,1-1-1,-1 0 1,0 0-1,0 0 1,0 0 0,0 0-1,0 0 1,-1-1 0,1 1-1,0 0 1,0 0-1,-1-1 1,1 1 0,-1 0-1,1-1 1,-1 1-1,1 0 1,-1-1 0,0-1-1,0-5-1864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05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56 2080,'4'-9'9680,"-17"19"-8182,6-4-780,-1 0 1,-12 15-1,-8 7 157,15-15-387,-14 17-1,8-3-48,2 1-1,0 1 0,-18 46 0,14-22 112,-17 66 1,34-103-359,0 0 0,1 0-1,-2 34 1,5-46-142,0 1 1,1 0-1,-1 0 0,1 0 0,0 0 0,0 0 0,0 0 0,1-1 0,-1 1 0,1-1 0,1 1 0,-1-1 1,0 0-1,1 1 0,0-1 0,0-1 0,6 7 0,-2-4 18,1 0-1,-1-1 1,1 0-1,0 0 1,1-1-1,-1 0 1,1-1-1,0 1 1,-1-2 0,1 1-1,1-1 1,-1-1-1,0 0 1,0 0-1,1-1 1,-1 0-1,11-1 1,3-1 11,1 0 0,0-2 0,-1-1 0,0 0 0,0-2 0,-1-1-1,1 0 1,-2-2 0,30-17 0,-43 22-72,-1 0 0,0 0 0,0 0 0,-1-1 0,1 0 0,-1-1 0,-1 1 0,1-1 0,-1 0 0,0 0 0,-1-1 0,0 0 0,0 1 0,-1-1 0,3-9 0,0-8-183,-1 0 0,2-44 0,-4-51-208,-4 75 269,-3-1-1,-12-59 1,15 100 69,0-1 0,0 1 0,-1 1 0,0-1 0,0 0 0,0 0 0,0 1 0,-1-1 1,1 1-1,-1 0 0,0-1 0,-1 2 0,1-1 0,-1 0 0,0 1 0,0-1 0,0 1 0,0 0 1,0 0-1,-1 1 0,1-1 0,-1 1 0,0 0 0,0 0 0,0 1 0,0-1 0,0 1 1,0 0-1,0 1 0,0-1 0,0 1 0,-10 1 0,-12 2-54,-36 7-2534,55-8 1636,0 0-1,0 1 1,1 0-1,-1 0 0,-12 8 1,2 2-3023,3-1 1301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06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61 3136,'-13'-8'17589,"41"-13"-16965,-12 14-415,1 1 1,0 1-1,0 1 1,0 1-1,1 0 1,21 0-1,25 2-19,-29 2-150,55 4-3,-77-5-56,16 0-2378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07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 2976,'3'-2'11409,"12"-7"-9474,-11 8-1467,0-1 1,1 1 0,-1 0 0,0 1 0,1-1 0,-1 1-1,7 0 1,20-2 1279,12-5-1151,0 1 1,55 1-1,-7 8-3264,-73-3 1307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13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25 2816,'-5'8'17215,"5"-9"-17161,0 0 0,1 0 0,-1 0-1,0 0 1,1 0 0,-1 0-1,0 0 1,1 1 0,-1-1-1,1 0 1,-1 0 0,1 0 0,0 1-1,-1-1 1,1 0 0,0 1-1,-1-1 1,1 1 0,0-1 0,0 0-1,0 1 1,0 0 0,-1-1-1,1 1 1,0 0 0,0-1-1,0 1 1,0 0 0,0 0 0,0 0-1,1-1 1,6 0 55,1 0 1,14 1-1,-18 0 42,35-5 206,-32 4-365,0 0-1,-1 0 1,1 1-1,15 0 0,58 7 137,88 11 395,-168-18-535,0 0-1,0 1 1,0-1 0,0 0-1,0 0 1,0 0-1,0 0 1,0 0 0,0 0-1,0 0 1,0 0 0,0-1-1,0 1 1,0 0 0,0-1-1,0 1 1,0 0-1,-1-1 1,1 1 0,0-1-1,0 1 1,0-1 0,0 0-1,0 0-279,-1-1 0,0 1 0,1 0 0,-1 0 0,0 0 0,0 0 0,0 0 0,0 0 0,0 0 0,0-1 0,0 1 0,0 0 0,-1 0 0,1 0 0,0 0 0,-1 0 0,1 0 0,-2-2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14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5632,'0'4'1179,"0"0"0,1 0-1,0 0 1,0-1 0,2 5 0,-2-4-660,0 0 0,0-1 0,0 1-1,0 0 1,0 4 0,-4 13 795,2-18-1205,0-1 1,1 0-1,-1 0 0,1 1 1,0-1-1,-1 0 1,1 1-1,0-1 0,1 0 1,-1 1-1,0-1 1,1 4-1,0-5 158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15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58 3072,'0'-1'92,"0"1"0,0 0-1,0 0 1,0-1 0,0 1 0,0 0 0,0 0 0,0-1-1,0 1 1,0 0 0,0-1 0,0 1 0,0 0 0,0 0-1,0-1 1,0 1 0,0 0 0,0 0 0,0-1 0,0 1 0,-2-2 826,2 2-826,0 0 0,-1 0-1,1-1 1,0 1 0,0 0 0,-1 0 0,1 0 0,0 0-1,0 0 1,-1 0 0,1 0 0,0 0 0,0 0 0,-1 0 0,1 0-1,0 0 1,0 0 0,-1 0 0,1 0 0,0 0 0,0 0-1,-1 0 1,1 0 0,0 0 0,-1 0 0,1 0 0,0 1-1,-27 9 2491,-1 0-1185,17-4-1174,0 0 1,0 1-1,1 1 0,0-1 1,1 2-1,-1-1 0,2 1 1,-1 1-1,1-1 0,1 1 1,-1 1-1,2 0 1,0 0-1,0 0 0,1 0 1,0 1-1,1 0 0,0 0 1,1 0-1,0 0 0,1 1 1,1-1-1,0 1 0,1 23 1,1-19-83,0-1 0,1 0 0,0 0 0,8 25 0,-9-37-98,1 0 0,-1 0 0,1 0 0,0 0 0,0 0-1,0-1 1,1 1 0,-1 0 0,1-1 0,0 0 0,0 0-1,0 0 1,1 0 0,-1 0 0,1 0 0,-1-1-1,1 0 1,0 0 0,0 0 0,0 0 0,0 0 0,6 1-1,-6-3-15,1 0-1,0 0 0,0 0 0,-1 0 0,1-1 1,0 1-1,-1-1 0,1 0 0,-1-1 1,1 1-1,-1-1 0,0 0 0,1 0 0,-1-1 1,0 1-1,0-1 0,6-5 0,1-2 7,1 0-1,-2 0 1,0-1-1,12-16 1,-9 7-41,-1 0 1,19-44-1,-21 44 15,29-80 36,-35 88-42,0 0-1,-2 0 1,1-1 0,-2 1 0,0-1-1,0-19 1,-2 28-53,1-1 1,-1 1-1,0 0 0,-1 0 0,1 0 1,-1 0-1,0 0 0,0 0 0,0 0 1,0 1-1,0-1 0,-1 1 0,0 0 1,0-1-1,0 1 0,0 0 0,0 1 1,-1-1-1,1 1 0,-1-1 0,1 1 1,-8-3-1,4 2-452,-1 0-1,1 0 1,-1 1-1,0 0 1,0 0 0,0 1-1,-1 0 1,1 1 0,0-1-1,0 2 1,-12 0 0,3 2-2056,7 4 848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16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4 3808,'-9'-3'1227,"7"2"-742,-1 14 4128,-21 70-805,18-50-3273,2 0 1,2 1-1,1-1 1,4 39-1,-3-57-395,1 1 1,1-1-1,1 0 0,0 0 0,1 0 0,6 16 0,-8-28-76,-1 0 0,1-1 0,-1 1 0,1-1 0,0 1 0,0-1-1,0 0 1,0 0 0,0 1 0,4 1 0,-5-3-41,0-1 0,0 1 1,1 0-1,-1-1 0,0 1 0,1 0 1,-1-1-1,0 0 0,1 1 0,-1-1 1,1 0-1,-1 0 0,1 0 0,-1 0 1,0 0-1,1 0 0,-1 0 0,1 0 1,-1-1-1,0 1 0,1 0 1,2-2-1,-1 0 12,1 0 1,-1 0-1,0-1 1,0 1-1,0-1 0,0 0 1,0 0-1,0 0 1,2-4-1,18-31 0,-12 13-20,0-1 0,-2 0-1,-1 0 1,7-40 0,-12 51-73,1 0 9,-2-1 1,2-27-1,-4 37 26,0 0 0,0 0 0,-1 0 0,0 0 0,0 1 0,0-1 0,-1 0-1,0 0 1,0 1 0,-4-8 0,4 10-80,-1 0 0,1 1 0,0-1-1,-1 0 1,0 1 0,1 0 0,-1 0 0,0 0-1,0 0 1,0 0 0,-1 0 0,1 1 0,0-1-1,-1 1 1,1 0 0,-1 0 0,-3 0 0,3 0-275,0 1 0,1-1 0,-1 1 0,0 0 0,0 0-1,1 1 1,-1-1 0,0 1 0,0 0 0,-4 1 0,6-1-98,0 0 1,0 1-1,1-1 0,-1 1 0,0-1 0,1 1 0,-1-1 1,-2 4-1,-1 4-1284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16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1 4160,'-21'0'5538,"21"1"-5381,0-1 0,0 0 0,0 1 1,-3 6 1211,-4 8-600,1 1 1,0-1-1,1 1 0,-3 20 1,4-14-494,1 1 0,2-1 0,0 0 0,1 1 0,4 23 0,-3-35-128,1 0-1,0 1 0,1-1 0,1-1 0,-1 1 0,2 0 0,-1-1 0,2 0 0,-1 0 1,1 0-1,14 16 0,-19-25-120,0 0 0,0 0 0,0 0 0,0 0 1,0 0-1,0 0 0,1 0 0,-1-1 0,0 1 0,0 0 1,1-1-1,-1 1 0,0-1 0,1 0 0,-1 1 0,1-1 1,-1 0-1,0 0 0,1 0 0,-1 0 0,1 0 0,-1 0 1,1 0-1,-1 0 0,0 0 0,1-1 0,-1 1 0,0-1 1,1 1-1,-1-1 0,0 0 0,1 1 0,-1-1 0,0 0 1,0 0-1,0 0 0,0 0 0,0 0 0,0 0 0,2-2 1,1-2 22,1-1 0,-1 0 1,0 0-1,0 0 1,0 0-1,4-12 0,9-31 0,-1-1 0,12-75 0,-27 119-75,0 0 0,0 0 0,-1 0-1,0 0 1,0 0 0,-1 0 0,1 0 0,-1 1 0,0-1 0,-1 0 0,-2-6 0,3 10-82,0 0 0,0 0 1,0 0-1,-1 0 0,1 0 0,-1 0 1,1 0-1,-1 1 0,0-1 0,0 0 1,0 1-1,0-1 0,0 1 0,0 0 0,0 0 1,0 0-1,0 0 0,-1 0 0,1 0 1,0 1-1,-1-1 0,1 1 0,-1-1 0,1 1 1,0 0-1,-1 0 0,1 0 0,-1 0 1,-3 1-1,0 0-773,-1 1 0,1 0 0,-1 0 0,1 0 0,-1 0 0,-7 5 0,0 2-949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17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7 4896,'-1'-1'249,"-1"1"1,1-1-1,-1 0 1,0 0-1,1 1 0,-1-1 1,0 1-1,1-1 1,-1 1-1,0 0 1,0 0-1,0-1 0,1 1 1,-1 1-1,0-1 1,0 0-1,0 0 1,1 1-1,-1-1 0,0 1 1,1-1-1,-1 1 1,0 0-1,1 0 1,-3 1-1,-18 9 1372,15-8-1144,0 1 1,0-1-1,0 1 1,1 1-1,-12 9 1,17-13-419,-1 1 1,1-1-1,0 1 0,0 0 1,0-1-1,0 1 1,0 0-1,0 0 0,1 0 1,-1 0-1,0-1 0,1 1 1,-1 0-1,1 0 1,0 0-1,0 0 0,0 0 1,0 0-1,0 0 0,0 0 1,1 0-1,-1 0 1,0 0-1,1 0 0,0 0 1,-1 0-1,1 0 0,1 2 1,0-1 3,-1-1 0,1 1 0,0-1 0,0 0-1,0 0 1,0 1 0,0-1 0,1 0 0,-1-1 0,0 1 0,1 0 0,-1-1 0,5 2 0,3 2 136,1-1 1,11 3 0,-14-4-107,2-1-31,0 0 0,0 0 0,1-1 0,-1 0 0,0-1 0,1 0-1,-1 0 1,0-1 0,0-1 0,0 0 0,1 0 0,-2-1 0,1 0 0,0-1 0,-1 0 0,1 0 0,-1-1-1,0 0 1,-1-1 0,1 0 0,-1 0 0,9-10 0,-14 12-21,0 0 0,0 0 0,0 0 0,-1 0 0,1 0 0,-1-1 0,0 1 0,1-6 0,-2 9-50,-1-1 0,1 1 0,-1 0-1,0-1 1,1 1 0,-1 0 0,0-1 0,0 1 0,0-1 0,0 1 0,0 0-1,0-1 1,-1 1 0,1 0 0,0-1 0,-1 1 0,1 0 0,-1-1 0,1 1-1,-1 0 1,0 0 0,1-1 0,-1 1 0,0 0 0,0 0 0,0 0 0,0 0-1,0 0 1,0 0 0,0 0 0,0 1 0,0-1 0,-2-1 0,-1 1-58,1 1 1,-1-1 0,0 1 0,1-1 0,-1 1-1,0 0 1,1 1 0,-5 0 0,-12 0-261,16-1 107,-1 1 0,0-1 0,1 1 0,-1 0 0,-8 4 0,11-4-304,-1 0 0,1 0-1,-1 0 1,1 1 0,-1-1 0,1 1 0,0-1-1,0 1 1,0 0 0,0 0 0,-3 4 0,6 6-3428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17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0 1728,'-4'1'540,"0"1"1,0-1-1,0 0 0,0 1 1,0 0-1,1 0 0,-1 0 1,1 1-1,-1-1 0,-3 5 1,0-1 309,-12 10 172,1 0-1,2 2 0,-1 0 0,2 1 1,-18 28-1,27-38-823,-8 12 401,1 1 1,-14 29 0,21-38-366,1 0 0,0 0 1,1 1-1,1 0 0,-4 25 1,7-36-169,0 0 0,0 1 0,0-1 1,0 0-1,1 0 0,-1 0 0,1 1 1,0-1-1,0 0 0,0 0 0,0 0 1,1 0-1,-1 0 0,1 0 0,-1-1 0,1 1 1,3 2-1,-2-1-2,0-1 0,1 0 0,-1 0-1,1-1 1,0 1 0,0-1 0,0 0 0,0 0 0,1 0 0,-1 0 0,6 1-1,-4-2-18,0 1-1,1-1 1,-1 0-1,1-1 0,-1 0 1,1 0-1,-1 0 0,1-1 1,-1 1-1,0-2 0,1 1 1,-1-1-1,0 0 1,0 0-1,0 0 0,0-1 1,9-6-1,-12 7-55,-1 0 0,1-1 0,0 0 1,-1 1-1,0-1 0,0 0 0,0 0 0,0-1 0,0 1 1,2-7-1,0 0-149,-1-1 1,2-13 0,-3 8-79,1 1 0,-2 0 0,0-1 0,-1 0-1,-1 1 1,0-1 0,-1 1 0,0 0 0,-2-1 0,-5-16 0,7 28-62,1 0 1,-1 0-1,-1 0 0,1 1 1,0-1-1,-1 0 0,0 1 0,-6-6 1,8 8 127,1 1 0,-1-1 0,0 0 0,0 0 1,0 1-1,0-1 0,0 0 0,-1 1 0,1-1 1,0 1-1,0 0 0,0-1 0,0 1 0,-1 0 0,1 0 1,0 0-1,0 0 0,0 0 0,-1 0 0,1 0 1,0 0-1,0 0 0,0 0 0,-1 1 0,1-1 0,0 0 1,0 1-1,0-1 0,0 1 0,0 0 0,0-1 1,0 1-1,0 0 0,0-1 0,0 1 0,0 0 1,-1 1-1,-8 14-1892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08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67 5632,'-8'-23'2560,"3"12"-2208,5 3 992,5 8-800,0-8-160,-2 4-224,2-4-416,4 3 128,4 13-2016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19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506 0 2304,'5'7'11525,"-8"-4"-10985,2-2-352,-1 0 0,1 0 0,0 0 0,0 0 0,-1 0 0,1-1 0,0 1 0,-1 0 0,1-1 0,-1 1 0,1-1 0,-1 1 0,1-1 0,-4 1 0,-154 20 3737,55 2-2864,99-23-996,-1 2-1,0-1 0,0 1 1,0 0-1,1 0 0,-1 0 1,1 1-1,-1 0 1,1 0-1,0 0 0,0 1 1,0 0-1,1 0 0,-7 6 1,5-1 55,0 0-1,1 0 1,0 0 0,1 0 0,0 1 0,-4 10 0,-13 66 152,3-11-29,17-72-232,1 0 1,-1 0-1,1 0 0,-1 0 0,1-1 1,0 1-1,0 0 0,1 3 0,-1 7 27,0-13-36,1 1-1,-1-1 1,0 0 0,0 0 0,0 1-1,0-1 1,1 0 0,-1 0 0,0 1-1,0-1 1,1 0 0,-1 0 0,0 0-1,0 1 1,1-1 0,-1 0 0,0 0-1,0 0 1,1 0 0,-1 0 0,0 0-1,1 0 1,-1 1 0,0-1 0,1 0-1,-1 0 1,0 0 0,1 0 0,-1 0-1,0-1 1,1 1 0,-1 0 0,0 0-1,0 0 1,1 0 0,16-3 48,-14 2-35,21-5-97,1 2-1,0 0 1,35 1 0,-50 3 84,-1 0 1,1 1-1,-1 0 0,0 1 1,1 0-1,-1 0 0,0 1 1,0 1-1,0-1 0,-1 1 1,0 1-1,13 7 0,-10-3 57,0 0 0,-1 0-1,0 1 1,-1 1 0,14 17-1,-19-22 68,0 1-1,0 0 0,-1 0 1,1 0-1,-2 0 0,1 1 1,-1-1-1,0 1 0,0-1 1,-1 1-1,1 13 0,-2-19-88,-1 1 0,1-1-1,0 1 1,-1 0 0,1-1-1,-1 1 1,0-1 0,0 1-1,0-1 1,0 0 0,-1 1-1,1-1 1,0 0 0,-4 3-1,2-1 6,-1 0 0,0-1 0,0 1 0,-1-1 0,1 0 0,-9 4 0,-2 0 22,0-1 0,-1-1-1,-24 6 1,11-6-282,-1-1 0,-50 1 0,14-2-1592,-26 2-5657,71-1 5212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32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74 2560,'-22'-2'17184,"37"-1"-16859,143-38 328,-117 33-340,79-6 1,-80 11-231,-17 1-61,0 1 0,23 3 0,-21-1-17,-22-2 2,0 1 0,0 0-1,1 0 1,-1 0 0,0 1-1,0-1 1,0 1 0,0 0-1,0-1 1,-1 1 0,5 2-1,-5-2-49,-1 0-1,1 0 0,-1 0 1,0 0-1,1 0 0,-1 0 1,0 0-1,0 0 0,0 1 0,2 1 1,-3-1-444,1 0 0,-1 0 0,0 0 0,1-1 0,-1 1 1,0 0-1,0 0 0,0 2 0,0 3-1376,-5 10-4579,4-9 3786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33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91 157 2144,'-5'5'6213,"5"-14"-3909,2 2-1244,1-4 488,-3 9-1440,1 0 0,-1 0 0,1 0-1,0 0 1,-1 0 0,1 0 0,0 1 0,0-1 0,0 0 0,0 0 0,1 1-1,-1-1 1,0 1 0,1-1 0,-1 1 0,3-2 0,30-22 512,-31 24-562,9-7 53,4-3 207,28-12 0,-26 14-224,0 2 1,1 0-1,25-5 1,-41 12-100,0 0 0,0 0 0,0 0 0,0 0 0,0 0 0,0 1 0,0-1 0,-1 1 0,7 2 0,3 1-73,-11-3 82,1 0 1,-1 0-1,0 0 0,1 0 0,-1 0 1,0 0-1,0 1 0,0-1 1,0 1-1,0-1 0,0 1 0,0-1 1,0 1-1,-1-1 0,1 1 0,-1 0 1,1-1-1,-1 1 0,1 0 1,-1-1-1,0 1 0,0 0 0,0 0 1,0 2-1,-2 1 66,-1 6-13,0-1 0,-1 0 0,-8 17 0,-15 11 312,19-28-373,1 0 0,-9 16 1,9-14 66,-1 0 0,0-1-1,-1 1 1,0-2 0,-12 12 0,-19 21-62,5 3 205,7-9-58,-36 36 0,42-49-101,12-13 108,-19 17 0,28-28-141,1 1-1,-1-1 1,1 1-1,-1-1 1,1 0 0,-1 1-1,0-1 1,1 1-1,-1-1 1,0 0-1,1 0 1,-1 1 0,0-1-1,1 0 1,-3 0-1,4 0 6,-1-1-1,0 0 0,1 1 0,-1-1 0,1 0 0,-1 1 0,1-1 1,-1 1-1,1-1 0,-1 0 0,1 1 0,-1 0 0,1-1 0,0 1 1,-1-1-1,1 1 0,1-1 0,24-18 39,-7 5-11,-1 1-1,2 1 0,28-13 0,-42 22-23,0 0 0,1 1-1,0 0 1,-1 1 0,1 0 0,0 0 0,0 0-1,0 0 1,-1 1 0,1 1 0,0-1 0,0 1-1,0 0 1,-1 0 0,13 5 0,3 4 118,0 1 1,0 0-1,-1 2 0,-1 1 1,19 16-1,-14-7-137,-21-18-77,1 0 1,-1-1 0,1 0 0,1 0 0,-1 0 0,0 0 0,1-1 0,7 4-1,-13-7-4,1 0-1,-1 0 1,1 1-1,-1-1 1,0 0-1,1 0 1,-1 0-1,1 0 1,-1 0-1,1 0 1,-1 1-1,1-1 1,-1 0-1,1 0 1,-1-1-1,0 1 1,1 0-1,-1 0 1,1 0-1,-1 0 1,1 0-1,-1 0 1,1-1-1,-1 1 1,0 0-1,1 0 1,-1 0-1,1-1 1,3-14-4495,-3 9 3881,3-14-1366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35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 33 1056,'1'0'309,"0"0"0,0 0 0,0 0-1,1 0 1,-1 0 0,0-1 0,0 1 0,0 0 0,0 0 0,0-1 0,0 1 0,-1-1-1,1 1 1,0-1 0,0 1 0,0-1 0,0 0 0,0 1 0,-1-1 0,1 0-1,0 0 1,-1 1 0,2-3 0,-2 2-140,-1 0 0,1 1-1,-1-1 1,0 0 0,1 0 0,-1 0 0,0 1-1,1-1 1,-1 0 0,0 1 0,0-1-1,1 0 1,-1 1 0,0-1 0,0 1 0,-1-1-1,-4-1 101,-1 0-1,1 1 0,0 0 0,-1 0 0,1 0 0,-1 1 1,1-1-1,0 2 0,-1-1 0,1 1 0,-1 0 1,1 0-1,-11 4 0,2 2 84,-1 0 0,2 1 0,-1 1 0,-19 14 0,26-16-246,0 0 0,1 0 0,0 1 0,0 0 0,1 0 0,0 0 0,0 1 0,-6 13 0,7-12-29,1 0-1,0 0 1,0 0-1,1 1 1,0 0-1,1-1 1,0 1-1,0 0 0,1 0 1,1 0-1,1 13 1,0 29 95,-2-37-117,3 22-1,-1-33-20,0 0-1,0 0 0,0 0 1,1 0-1,-1 0 0,1 0 0,0 0 1,5 6-1,-7-10-18,1 0-1,0 0 0,-1 0 1,1 0-1,0 0 1,0 0-1,0 0 1,0 0-1,0 0 1,0-1-1,0 1 1,0 0-1,0-1 1,1 1-1,-1-1 0,0 1 1,0-1-1,0 1 1,1-1-1,-1 0 1,2 1-1,-1-2-8,1 1 0,-1 0 0,0-1 0,0 1 0,0-1 0,0 0-1,0 1 1,0-1 0,0 0 0,0 0 0,3-3 0,3-2-33,0-1 1,0 0-1,-1-1 1,10-12-1,40-50-229,-23 29-43,48-74 1,-78 108 296,0 0 0,-1-1 0,0 1 0,-1 0 0,0-1 0,0 0 0,-1 0 0,1 1 0,-2-1 0,1-8 0,-1 15 4,0 0 0,0 1-1,1-1 1,-1 1-1,0-1 1,0 1-1,0-1 1,0 1-1,0-1 1,-1 0-1,1 1 1,0-1-1,0 1 1,0-1-1,0 1 1,0-1 0,-1 1-1,1-1 1,0 1-1,-1-1 1,1 1-1,0-1 1,-1 1-1,1 0 1,0-1-1,-1 1 1,1-1-1,-1 1 1,1 0 0,-1 0-1,1-1 1,-1 1-1,1 0 1,-1 0-1,1-1 1,-1 1-1,1 0 1,-1 0-1,1 0 1,-1 0-1,1 0 1,-1 0 0,0 0-1,1 0 1,-1 0-1,1 0 1,-1 0-1,1 0 1,-1 0-1,1 0 1,-1 1-1,1-1 1,-1 0-1,1 0 1,-1 1 0,1-1-1,-1 0 1,0 1-1,-2 1 85,-1 0 0,1 1 0,-1-1 0,1 1 1,0-1-1,-4 5 0,4-3 22,1 0 0,-1-1 0,1 1 0,0 0 1,0 0-1,0 0 0,0 1 0,1-1 0,-1 0 1,1 1-1,0 5 0,0-1 12,1 0 1,0-1-1,1 1 1,0-1 0,3 12-1,0-7-19,0 1 1,1 0-1,1-1 0,0 0 1,1 0-1,1-1 0,0 0 1,0 0-1,1-1 0,0 0 1,1-1-1,19 17 0,-23-23-122,1 1 0,-1-1-1,1 0 1,0 0 0,0 0-1,0-1 1,0 0 0,1-1-1,-1 0 1,1 0 0,-1 0-1,1-1 1,0 0 0,0-1-1,0 0 1,-1 0 0,9-1-1,-13 0-164,-1 0 1,0 1-1,0-1 0,0 0 0,1 0 0,-1 0 0,0-1 0,0 1 0,0 0 0,0-1 1,-1 1-1,1-1 0,2-3 0,11-16-4941,-5 8-631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36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114 106 1248,'1'-12'987,"4"-1"4746,2 2-3542,-5 6-1568,1 0-1,0 0 1,0 1 0,0-1 0,1 1-1,0 0 1,5-5 0,-6 6-497,0 0 0,1 1 0,0-1 0,-1 1 0,1 0 0,0-1 1,0 2-1,0-1 0,1 0 0,-1 1 0,0 0 0,0 0 0,8-1 0,-9 2-91,1 0 1,-1-1-1,1 1 0,-1 0 1,0 1-1,1-1 0,-1 1 1,1-1-1,-1 1 0,0 0 1,0 0-1,0 0 0,1 1 1,-1-1-1,0 1 0,0 0 0,-1 0 1,1 0-1,0 0 0,-1 0 1,1 0-1,-1 1 0,0-1 1,0 1-1,0 0 0,0 0 1,0 0-1,0 0 0,-1 0 1,1 0-1,-1 0 0,0 0 0,0 1 1,0-1-1,-1 0 0,1 5 1,-1 1 6,0-1 1,0 0-1,-1 1 1,0-1-1,-1 0 1,0 1-1,0-1 1,-1 0-1,0-1 1,0 1-1,-1 0 1,0-1-1,0 0 1,-7 9-1,-8 7 95,-1 0-1,-36 32 1,47-46-96,-6 4 151,-22 18 0,37-31-195,0 0 0,0 0 1,0 0-1,0 0 0,0 0 1,0 0-1,0 0 0,0 0 0,0 0 1,0 0-1,0 0 0,0 0 1,0 1-1,0-1 0,-1 0 1,1 0-1,0 0 0,0 0 0,0 0 1,0 0-1,0 0 0,0 0 1,0 0-1,1 0 0,-1 1 1,0-1-1,0 0 0,0 0 1,0 0-1,0 0 0,0 0 0,0 0 1,0 0-1,0 0 0,0 0 1,0 0-1,0 0 0,0 0 1,0 1-1,0-1 0,0 0 0,0 0 1,0 0-1,0 0 0,1 0 1,-1 0-1,0 0 0,0 0 1,0 0-1,0 0 0,0 0 0,0 0 1,0 0-1,0 0 0,8 3-21,-2 0 90,-2 1-46,1-1 0,0 1 0,0-1 0,0 0 0,0-1 0,9 4 0,18 10-112,-26-12 116,0 0 0,0 0-1,-1 1 1,0 0 0,0 0 0,0 0-1,0 1 1,-1 0 0,0 0 0,6 10-1,-10-15-2,0 0 0,0 0 0,1 0 0,-1 0 0,0-1 0,0 1 0,0 0 0,0 0 0,0 0 0,0 0 0,0 0 0,-1 0 0,1 0 0,0 0 0,0 0 0,-1 0 0,1 0 0,-1 0 0,1-1 0,-1 1 0,1 0 0,-1 0 0,1 0 0,-2 0 0,1 1 40,-1 0 0,0-1 0,0 1 0,0-1-1,0 1 1,0-1 0,0 1 0,-2 0-1,-1 0-2,-1 0 1,1 0-1,-1 0 0,1-1 0,-1 1 0,0-1 0,1-1 0,-1 1 1,-6-1-1,1 0-76,0 0 1,1-1 0,-1 0-1,0 0 1,0-1 0,1-1-1,-18-6 1,-9-2-2105,35 10 1678,0 1 0,0-1 0,1 1-1,-1-1 1,0 1 0,0 0 0,0 0 0,0 0-1,0 0 1,0 0 0,0 1 0,0-1 0,0 1 0,0-1-1,0 1 1,0 0 0,-3 1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39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301 0 2144,'4'5'5365,"-9"-4"-4975,1 0 0,-1 0 1,0 0-1,1 0 0,0 0 0,-1 1 0,1 0 0,0 0 1,0 0-1,0 0 0,0 1 0,0 0 0,0 0 0,1 0 1,-6 5-1,-5 8 36,0 0 1,-12 20-1,22-30-113,-11 18 171,2 0 1,0 1 0,2 1 0,-13 42 0,7-21-35,-3 7 258,2 0-1,-18 94 1,32-110-465,2 0 1,1 0 0,2 0-1,1 0 1,14 64 0,2-23-202,45 120 0,-63-196-332,1-1 0,1 1 0,-1-1 0,0 1 0,0-1 0,1 0 0,-1 1 0,3 1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40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131 183 2720,'2'-7'3446,"-2"9"-3203,0-1 0,0 0 0,0 1 0,0-1-1,0 0 1,0 0 0,0 1 0,-1-1 0,1 0-1,-1 3 1,-15 30 1194,7-14-894,-9 26 0,4 6-9,-7 22 84,2-22-224,-13 68 1,30-109 100,4-18-225,4-17-160,4-8-200,84-233 57,-82 234 53,12-24 8,-18 40 102,0 1 1,5-22 0,-8 24 83,1 0-1,0 0 1,1 0 0,10-17 0,2-10 751,-12 33-604,-5 6-358,0 0 0,0 0 1,0 0-1,0 0 0,0 0 1,-1 0-1,1 0 0,0 0 1,0 0-1,0 0 1,0 0-1,0 0 0,0 1 1,0-1-1,0 0 0,0 0 1,0 0-1,0 0 0,0 0 1,0 0-1,0 0 0,0 0 1,1 0-1,-1 0 1,0 0-1,0 0 0,0 0 1,0 0-1,0 0 0,0 0 1,0 0-1,0 0 0,0 0 1,0 0-1,0 0 1,0 0-1,0 1 0,0-1 1,0 0-1,1 0 564,1 2-301,-1-1-227,1 1 0,-1 0-1,0 0 1,0 1-1,0-1 1,0 0 0,0 0-1,0 0 1,-1 1-1,1-1 1,-1 0 0,1 1-1,-1-1 1,0 0-1,0 1 1,0-1 0,-1 5-1,1-3 33,0 1 0,0 0 0,0-1 0,1 1 0,1 6-1,24 104 1307,-7-28-834,-5-29-309,-6-20-116,2 1-1,25 60 1,-26-81-31,2 7-814,-11-25 674,0 0-1,0 0 1,0 0 0,0 0-1,0 1 1,0-1 0,0 0-1,0 0 1,0 0 0,3 2-961,-3-2 960,0 0 1,0 0 0,0 0-1,0 0 1,1 0 0,-1-1-1,0 1 1,0 0 0,0 0-1,0 0 1,0 0 0,1 0-1,-1 0 1,0 0-1,0 0 1,0 0 0,1-1-481,6-8-2771,-3 0 1556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41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54 3904,'-11'-3'1760,"30"-3"-1536,-13 3 1664,-3 3-1088,8-9 1344,3 0-1216,0-3 736,0 7-960,0-2-224,5 7-320,-5 0-256,5 7 32,0-2-384,1 4 224,-3 0-2272,8-2 1376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41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42 1568,'0'0'22,"0"0"0,-1 0 1,1 0-1,0-1 0,0 1 0,0 0 1,0 0-1,-1 0 0,1-1 0,0 1 1,0 0-1,0 0 0,0 0 0,0-1 1,0 1-1,0 0 0,0 0 0,0-1 1,0 1-1,0 0 0,0 0 0,0 0 1,0-1-1,0 1 0,0 0 0,0 0 1,0-1-1,0 1 0,0 0 0,0 0 1,0 0-1,0-1 0,0 1 0,0 0 1,0 0-1,1 0 0,-1-1 0,0 1 1,0 0-1,0 0 0,1-1 0,10 1 2617,-3 0-372,138-11 5443,-83 4-6764,-22 3-485,106-7-304,39 23-367,-132-7-310,-46-5 234,26 5-972,-13 3-4441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42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0 108 2496,'1'-1'268,"1"-1"-1,-1 0 1,0 1-1,0-1 1,1 1 0,-1 0-1,1-1 1,-1 1 0,1 0-1,2-2 1,9-6 1449,3-1 76,-13 9-1518,-1 0 1,1-1-1,0 1 1,-1-1-1,5-3 0,4-3 93,-1 1-1,1 0 1,1 0-1,0 1 0,-1 1 1,2 0-1,-1 0 1,14-2-1,-25 7-354,1-1 0,0 1 1,-1-1-1,1 1 0,0 0 0,-1 0 1,1-1-1,0 1 0,-1 0 0,1 1 1,0-1-1,0 0 0,-1 0 0,1 1 1,-1-1-1,1 1 0,0 0 0,-1-1 1,1 1-1,-1 0 0,1 0 0,-1 0 1,0 0-1,1 0 0,-1 0 0,0 0 1,0 1-1,0-1 0,0 0 0,0 1 0,0-1 1,0 0-1,0 1 0,0 1 0,1 2 11,0-1-1,-1 1 0,0 0 0,0 0 0,-1 0 0,0-1 0,1 1 1,-1 0-1,-1 0 0,1 0 0,-2 5 0,-3 14 55,-2-1 0,0 1 0,-1-1-1,-2-1 1,0 0 0,-2 0 0,0-1-1,-1 0 1,-1-1 0,-1-1 0,-20 21 0,25-31 458,-19 14-1,87-36 1039,-38 7-1250,0 0 1,0 1-1,0 1 1,0 1-1,26 0 0,92 2-2500,-122-1-1041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09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40 4992,'-28'-15'5280,"38"15"-4096,21-5 928,3 5-1216,55-3-32,11-2-512,27-2-160,-4 7-96,8-4-224,-12 4 64,9 0-2080,-23 8 1184,-13-8-4544,-14 3 3072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43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51 2144,'-1'1'96,"1"-1"-57,-1 0 1,1 0 0,-1 1-1,1-1 1,0 0 0,-1 0-1,1 0 1,-1 0 0,1 0-1,0 0 1,-1 0 0,1 0-1,-1 1 1,1-1-1,0-1 1,-1 1 0,1 0-1,-1 0 1,1 0 0,-1 0-1,1 0 1,0 0 0,-1 0-1,1-1 1,-1 1 0,1 0-1,0 0 1,-1 0 0,1-1-1,-49 1 11374,179-5-7545,58 1-2989,-163 5-809,0 0 1,0-2-1,0-1 0,27-5 1,-41 4-781,0-1 0,16-8 0,-24 11 296,-1 0 219,-2 1 73,1 0-1,-1 0 1,0 0 0,1 0 0,-1-1-1,0 1 1,1 0 0,-1 0-1,0 0 1,1-1 0,-1 1 0,0 0-1,2-1-488,-2 0 489,0 1 0,0 0-1,0-1 1,0 1 0,1 0-1,-1-1 1,1-1-450,3-3-1065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44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11 3072,'-23'13'11475,"23"-13"-11409,43 3 2520,-8-3-1910,165-4 355,-144 2-988,-27 1-2,1-1 0,45-9-1,-67 9-40,0 1 0,0-1 0,-1 2 0,1-1 0,0 1 0,10 1 0,-7 0-21,0 0 0,-1 0 0,19-2 0,-4 0-188,-45 22 401,-29 12-528,34-20 341,0 0 1,2 2-1,0-1 0,-17 24 1,-67 98-53,96-135 51,-18 23 40,-1-1 0,-1-1 0,-29 23-1,10-14 126,-49 30-1,68-48-101,-24 8-1,-1 2 169,28-15 0,1 1-1,-29 7 1,22-7 320,1-3-98,19-5-417,-1 0 0,1 0-1,0 1 1,-8 3 0,-2 1-41,-2 4 34,56-15 580,57-8-435,9 0 92,128-3 802,-121 16-393,-49 1-675,-57-2-515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45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5 3136,'0'0'56,"0"-1"-1,0 1 1,0 0-1,0 0 1,0-1 0,0 1-1,0 0 1,1 0-1,-1 0 1,0 0 0,0-1-1,0 1 1,0 0-1,0 0 1,1 0 0,-1 0-1,0-1 1,0 1 0,0 0-1,0 0 1,1 0-1,-1 0 1,0 0 0,0 0-1,1 0 1,-1 0-1,0 0 1,0-1 0,0 1-1,1 0 1,-1 0 0,0 0-1,0 0 1,1 0-1,12 2 2319,10 4 260,2 6-1456,0 1-1,-1 1 1,-1 1 0,31 25-1,-47-34-1042,-1 0-1,0 1 1,0 0 0,-1 0-1,1 0 1,4 11-1,1 4 307,9 24 0,-16-35-281,-1 1 0,0-1 0,-1 1 0,2 18 0,-2 48 499,-2-69-582,0 42 474,-3 1 0,-12 64-1,11-90-270,-2-1 0,-2-1 0,0 1-1,-1-1 1,-1 0 0,-20 33 0,-29 34 342,-34 57-380,77-121-1005,-2-1 0,-34 40 1,49-62 261,0-1 0,0 0 0,0 0 1,-1 0-1,1 0 0,-1-1 0,0 1 0,0-1 1,-6 3-1,-6 2-1680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49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 1984,'0'0'6661,"16"5"-4314,-12-5-2021,1 1 1,0-1-1,0 1 0,8 3 1,-8-3-113,0 1 1,-1-1-1,1 0 0,9 0 1,16-1 489,-1 1 0,35 6 0,42 5-295,-75-10-258,13-2-75,-1-1 1,45-7 0,-78 7-100,194-7 141,212 8 468,-380-2-622,43-7 0,-4-1 18,27 2-49,179 8 0,46 8 551,-266-8-205,38-4-154,-45 2 255,53 3 0,82 8 495,-143-7-582,68-6 0,15 1 92,135 4 538,-140-1-604,11-8 72,-68 3 88,-3-5-225,-46 7-243,-1 0 0,26 0 1,94 5 105,-41 3-1365,-58-2-242,-23-2-1741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50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468 74 2080,'52'-19'8534,"-51"26"-6855,-2-6-1543,1 1 0,0 0 0,0-1 1,-1 1-1,1-1 0,-1 1 0,0-1 0,1 1 0,-1-1 0,0 1 1,0-1-1,0 0 0,0 1 0,-1 0 0,-19 18 890,11-12-643,-78 63 1344,54-41-1259,2 2 0,2 1 0,-48 66 0,-85 168 402,113-164-609,50-103-262,0 0 1,0 1-1,0-1 1,0 0-1,0 0 1,0 0-1,0 0 1,0 0-1,0 0 0,0 0 1,0 0-1,0 0 1,0 0-1,-1 0 1,1 0-1,0 0 1,0 1-1,0-1 0,0 0 1,0 0-1,0 0 1,0 0-1,0 0 1,0 0-1,0 0 0,0 0 1,0 0-1,-1 0 1,1 0-1,0 0 1,0 0-1,0 0 1,0 0-1,0 0 0,0 0 1,0 0-1,0 0 1,0 0-1,0 0 1,0 0-1,-1 0 1,1 0-1,0 0 0,0 0 1,0 0-1,0 0 1,0-1-1,0 1 1,0 0-1,0 0 0,0 0 1,0 0-1,0 0 1,0 0-1,0 0 1,-1 0-1,1 0-6,0-1-1,0 1 1,0-1-1,0 1 1,0 0-1,0-1 1,0 1 0,0 0-1,0-1 1,0 1-1,0-1 1,0 1-1,0 0 1,0-1 0,1 1-1,-1 0 1,0-1-1,0 1 1,0 0-1,0-1 1,1 1 0,-1 0-1,0-1 1,0 1-1,1 0 1,-1 0-1,0-1 1,0 1-1,1 0 1,5-8-79,31-70-491,-7 13 290,-10 25 113,2-6 26,52-80 0,-36 71 64,58-74 158,-84 116-59,10-11-6,-2 0 0,24-39 0,-39 55 116,0 0-1,1 0 0,0 0 0,0 1 0,0 0 1,13-10-1,-19 17-112,0 0-1,0 0 1,0 0 0,0 0 0,0 0 0,0 0 0,0-1 0,1 1-1,-1 0 1,0 0 0,0 0 0,0 0 0,0 0 0,0 0-1,0 0 1,0 0 0,0 0 0,0-1 0,0 1 0,0 0 0,0 0-1,0 0 1,0 0 0,0 0 0,0 0 0,0 0 0,0-1-1,0 1 1,0 0 0,0 0 0,0 0 0,0 0 0,0 0 0,0 0-1,0 0 1,0 0 0,0-1 0,0 1 0,0 0 0,0 0-1,0 0 1,0 0 0,-1 0 0,3 3 779,2 0-626,-1 1 1,0 0 0,0 1 0,0-1 0,-1 0-1,1 1 1,-1 0 0,2 6 0,10 45 696,-11-39-677,8 23 1,7 16 366,17 94 0,-4 62-316,-25-168-131,-3-4 3,0 9 35,-2-44-226,0-1 0,0 1 0,0 0 0,0-1 0,1 1 0,4 8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50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 4800,'-8'-5'2176,"22"10"992,-6-5-1920,12 0 2176,4 0-1952,9 0 1247,4 0-1599,7 0-224,7 0-544,-13 0-352,0 4 0,-4-1-1344,-6 3 736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58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49 1408,'14'-17'6782,"-14"16"-6519,5-8 2994,-5 8-3049,1 1 1,-1-1-1,1 0 1,-1 1-1,1-1 1,-1 0-1,1 0 1,-1 0 0,0 1-1,1-1 1,-1 0-1,0 0 1,0 0-1,0 0 1,0 0-1,0 0 1,1 0-1,-2 1 1,1-1-1,0 0 1,0 0-1,0 0 1,-1-1-1,-4 48 2391,1-17-2217,-1 14 5,-15 156 1418,19-183-1722,-2-1 0,0 1 1,-7 19-1,1-6 80,8-22-310,-9 24 388,9-31-437,1 1-1,0 0 1,0-1-1,-1 1 1,1-1-1,0 1 1,-1 0-1,1-1 1,-1 1-1,1-1 1,-1 1-1,1-1 1,-1 0-1,1 1 1,-1-1 0,1 1-1,-1-1 1,0 0-1,1 1 1,-1-1-1,1 0 1,-1 0-1,0 0 1,1 1-1,-1-1 1,0 0-1,1 0 1,-1 0-1,0 0 1,1 0-1,-1 0 1,0 0-1,-1-1 1,-19-13-8748,20 8 6827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7:58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 2912,'6'-9'17695,"12"8"-16816,31-6 1,-4 0-324,81-1 204,130 9 0,-235 0-908,1 1-1,-1 1 1,0 1 0,26 7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8:19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23 1152,'0'0'80,"-1"-1"0,1 1 0,-1-1 0,1 0 0,0 1 0,-1-1 0,1 0 0,0 1 0,-1-1 0,1 0 0,0 1 0,0-1 0,0 0 0,-1 0 0,1 1 0,0-1 0,0 0 0,0 0 0,0 1 0,0-1 0,1 0 0,-1 0 0,8-6 2316,-6 19 2039,-2-9-4461,-2 21 660,0 0 0,-2 0 0,-6 23 0,-4 22-258,9-22-66,5-33-126,-2 1-1,0 0 1,-7 25 0,-15 51 843,11-38-646,3-6-61,-4 14-74,-8 16 479,20-70-637,1-6 24,3-3-163,-2 0-290,1-1 1,-1 1-1,0-1 0,1 1 1,-1 0-1,0-1 0,-1-3 0,1 1-373,0-28-4640,3 16 3018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8:30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1 576,'-8'7'6844,"8"-7"-6840,0 0 0,-1 0 0,1 0 1,0 0-1,0 0 0,0 1 0,0-1 0,-1 0 0,1 0 0,0 0 1,0 0-1,0 0 0,0 0 0,0 1 0,0-1 0,0 0 0,-1 0 1,1 0-1,0 0 0,0 0 0,0 1 0,0-1 0,0 0 0,0 0 1,0 0-1,0 1 0,0-1 0,0 0 0,0 0 0,0 0 0,0 0 0,0 1 1,0-1-1,0 0 0,0 0 0,0 0 0,0 1 0,0-1 0,0 0 1,0 0-1,2 1 656,-3-1-593,0-1 0,0 1 0,0 0 0,0 0 0,0 0 0,0 0 0,0 0 0,0 0 0,0 0 0,0 0-1,0 0 1,0 0 0,0 1 0,-1-1 0,0 1 380,-5 4 1398,4-2-590,-8 9-1043,-3 26 113,-13 17 150,-3 19-251,8-14 211,15-39-239,-16 33 0,9-29-38,7-13-82,0 0 0,1 1 0,1-1 0,-6 19 0,8-19-19,0 0-1,1 1 0,1-1 1,0 0-1,0 0 0,2 21 1,0-24 32,1 0 0,-1-1 0,1 1 1,6 14-1,-6-18-28,0-1-1,0 1 1,1-1 0,0 0 0,-1 0 0,1 0-1,0 0 1,1-1 0,-1 1 0,8 5-1,-9-8-10,0 0 0,0 0 0,1 0 0,-1 0-1,0 0 1,1 0 0,-1-1 0,1 1-1,-1-1 1,1 1 0,-1-1 0,1 0-1,0 0 1,-1 0 0,1-1 0,-1 1-1,1 0 1,-1-1 0,1 0 0,-1 0-1,0 1 1,1-1 0,3-3 0,1 0 4,1-1 0,-1 1 1,-1-1-1,1-1 0,9-9 0,8-10 8,-5 6 49,31-41-1,-25 27 114,20-34-100,-40 58-96,0 0 0,-1 0 0,0-1 0,-1 1 0,0-1 0,2-11 0,-1-15-73,-2 1-1,-2-1 1,-5-57 0,5 91 39,-1-7-40,-1 0-1,0 0 1,0 0-1,-5-12 1,6 17-13,-1 1 0,0-1 0,0 0 0,0 0 0,0 1 1,0-1-1,-1 1 0,1-1 0,-1 1 0,0 0 1,-5-4-1,7 7 30,0-1 0,0 1 0,-1 0-1,1-1 1,0 1 0,0 0 0,-1 0 0,1 0 0,0 0 0,0 0 0,-1 0 0,1 0 0,0 0 0,0 1 0,-1-1-1,1 0 1,0 1 0,-2 0 0,-21 12-240,21-11 200,-4 3-208,1 1 0,-1 0 0,1 0 0,-10 12 1,7-8-793,6-7 309,0 1 1,1 0-1,-1 0 0,1 0 1,0 0-1,-3 6 1,-1 8-1673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12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2240,'7'-2'8221,"34"1"-5045,-39 1-2955,0 0 0,0 0 0,-1 1 0,1-1 0,0 1 0,-1 0 0,1-1 0,0 1 0,-1 0 0,1 0 0,2 2 0,-3-2-185,1 0 1,0 0 0,0 0-1,0 0 1,0 0 0,0 0-1,0 0 1,0-1 0,3 1-1,30 2 452,0-2-1,60-5 0,68-22 286,-122 18-707,0 2-1,0 1 1,0 3-1,1 1 1,-1 2-1,54 8 1,-85-7 6,4 0 109,0 0-1,19 0 0,-33-2-385,-1 0 1,1-1-1,-1 1 0,1 0 0,-1-1 1,-1-2-1025,1 3 1025,1-1-1,0 1 0,0-1 0,-1 1 1,1-1-1,0 0 0,0 0 1,-4-6-2326,2 5 1719,0 0-1,0 1 0,0-1 1,0 0-1,0 1 1,-1 0-1,1-1 0,-1 1 1,1 0-1,-4-1 1,-8 1-1808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8:32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1 139 2656,'0'-3'281,"0"1"1,0 0-1,0-1 1,1 1-1,-1 0 0,1 0 1,0-1-1,0 1 1,-1 0-1,1 0 0,2-3 1,20-22 10300,-36 29-9864,60-53-132,-43 48-594,-1 0 0,1 0 0,-1-1 0,0 1 0,0-1 0,0 0 0,2-5 0,-5 14 710,-4 18-389,4-14 53,0-9-353,0 0 1,0 0-1,0 0 1,0 0-1,0 0 1,0 0-1,0 0 1,0 0 0,0 1-1,0-1 1,0 0-1,0 0 1,0 0-1,0 0 1,0 0-1,0 0 1,0 0 0,0 0-1,0 0 1,0 0-1,0 0 1,0 0-1,1 0 1,-1 0-1,0 0 1,0 0 0,0 0-1,0 0 1,0 0-1,0 0 1,0 0-1,0 0 1,0 0-1,0 0 1,0 1 0,0-1-1,0 0 1,1 0-1,-1 0 1,0-1-1,0 1 1,0 0-1,0 0 1,0 0 0,0 0-1,0 0 1,0 0-1,0 0 1,0 0-1,0 0 1,0 0-1,0 0 1,0 0 0,0 0-1,1 0 1,-1 0-1,0 0 1,0 0-1,0 0 1,0 0-1,0 0 1,0 0 0,0 0-1,0-1 1,0 1 11,2-2-24,0 1 1,0-1-1,-1 1 1,1-1-1,-1 0 1,0 0-1,1 0 1,-1 0-1,0 0 1,0 0 0,0 0-1,0 0 1,-1 0-1,2-5 1,-19 20-930,10-8 375,1 1 0,0 1 0,0-1 0,0 1 0,1 0 1,0 0-1,0 1 0,-5 11 0,4 6-1228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8:33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96 1664,'-7'-9'8122,"1"16"-7427,-60 63 3240,57-60-3752,2 1 0,-1 0 0,1 0 0,1 1 0,-7 16 0,10-21-59,1 1 0,-1-1-1,2 1 1,-1 0 0,1-1 0,0 1-1,0 14 1,2-18-65,-1 0 0,1 0 0,0 0-1,0 0 1,0 0 0,0 0 0,1 0-1,0 0 1,0 0 0,0-1 0,0 1 0,0-1-1,1 1 1,-1-1 0,1 0 0,6 6-1,-7-8-28,0 1 0,0-1 0,1 1 0,-1-1-1,1 0 1,-1 1 0,1-1 0,-1-1 0,1 1-1,-1 0 1,1-1 0,0 1 0,4-1 0,-2 0 30,0 0 0,0 0 1,1-1-1,-1 0 1,0 0-1,8-3 0,4-4 72,1 0-1,-2-1 1,17-11-1,-30 18-126,7-4 32,18-12 25,42-34 1,-62 46-54,-1-1 1,0-1-1,0 1 1,-1-1-1,0 0 0,0 0 1,-1-1-1,0 0 1,7-18-1,-6 10 3,4-22 0,-9 33-28,0 1-1,0-1 1,-1 0 0,0 1-1,0-1 1,0 0 0,-1 1 0,-1-8-1,1 9-16,-1 1-1,1-1 1,-1 1-1,0 0 1,1 0-1,-2 0 1,1 0 0,0 0-1,-1 0 1,1 0-1,-1 1 1,0-1-1,0 1 1,0 0-1,0 0 1,0 0-1,0 0 1,0 0-1,-1 1 1,1 0-1,-7-2 1,1 1-295,0 0 0,1 1 0,-1 0 0,0 0 0,0 1 0,0 0 0,-15 3 1,2 2-1524,3 8 598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8:34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6 1472,'-5'-6'5285,"-1"11"-2960,-28 20 980,26-20-2893,-1 1 1,1 0 0,1 0 0,-1 1 0,-9 11 0,7-5-160,0 0 1,1 1 0,1 1 0,-8 17-1,13-25-174,1-1-1,0 1 1,0 0-1,0 0 0,1 0 1,0 0-1,1 0 1,-1 0-1,1 0 0,1 0 1,-1 0-1,3 10 0,-2-14-23,0 0 0,0 0-1,0 0 1,0 0-1,0 0 1,1-1-1,-1 1 1,1 0 0,0-1-1,0 1 1,0-1-1,0 0 1,0 0-1,0 0 1,1 0 0,-1 0-1,5 2 1,-5-3-2,0 0 1,1 0-1,-1 0 1,0 0-1,1 0 1,-1-1 0,1 0-1,-1 1 1,1-1-1,0 0 1,-1 0-1,1 0 1,-1 0-1,1-1 1,-1 1-1,1-1 1,-1 0-1,1 1 1,-1-1 0,5-3-1,3-1 22,0-1 0,-1-1-1,1 0 1,-1 0 0,-1-1 0,1 0-1,-1 0 1,13-19 0,-17 21-86,0 0-1,0-1 1,-1 1-1,0-1 1,0 0 0,0 0-1,-1 0 1,0 0-1,-1 0 1,1 0 0,-1 0-1,-1-1 1,0 1 0,0 0-1,-1-8 1,1 10-78,-1 1 0,1 0 0,-1 0 0,-1 1 0,1-1 0,0 0 1,-1 0-1,0 0 0,0 1 0,0-1 0,0 1 0,-1 0 0,1-1 0,-1 1 0,0 0 1,0 1-1,-3-4 0,-1 2-273,5 3 85,0 0 0,1 0 0,-1 0-1,0 0 1,0 0 0,1 0 0,-1 0 0,0 1 0,0-1 0,0 1 0,0-1 0,0 1 0,0 0 0,0 0 0,0 0 0,0 0 0,-2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8:35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41 2816,'-8'0'7866,"1"1"-7246,-1 1 0,1 0 0,0 0 0,0 0 0,0 1-1,-7 4 1,2-2 108,3-1-377,7-2-280,0-1 0,-1 0 0,1 0 0,-1 0 1,1 0-1,-1-1 0,1 1 0,-1-1 0,1 1 1,-1-1-1,-3 0 0,-6 0 116,9 0-289,-2 1 77,1 0 0,-1 0 0,0 0-1,0 0 1,1 1 0,-1 0-1,1 0 1,-1 0 0,-3 4 0,2-3 16,-1 1 86,1 0 0,0 1 0,0 0 0,0 0-1,0 0 1,1 1 0,0-1 0,0 1 0,0 1 0,1-1 0,0 1-1,0 0 1,0-1 0,1 2 0,0-1 0,-2 10 0,5-14-36,0 0 1,0 1-1,0-1 1,0 0-1,1 0 0,-1 1 1,1-1-1,0 0 1,0 0-1,0 0 1,1 0-1,-1 0 1,1 0-1,-1 0 0,1 0 1,0 0-1,0-1 1,0 1-1,0-1 1,1 0-1,4 5 0,3 1 85,0-1 0,1 0 0,-1 0 0,17 6 0,-16-8-22,0 0-1,0-1 1,1 0 0,-1-1-1,1-1 1,0 1 0,14-1 0,-20-2-63,1 0 0,-1 0 0,1 0 0,-1-1 0,0-1 0,0 1 1,1-1-1,-1 0 0,0 0 0,-1 0 0,1-1 0,0 0 1,-1 0-1,1-1 0,4-4 0,2-1 61,-6 4-88,1 0 0,-2 0 0,1 0-1,0-1 1,-1 0 0,0 0 0,0 0-1,-1-1 1,7-12 0,-7 9-78,0-1 0,0 0 0,-1 0 0,0 0 0,-1 0 0,1-15 0,-3 19 15,0 0 0,0-1-1,0 1 1,-1 0 0,0 0-1,-1 0 1,0 0 0,0 0-1,0 0 1,-1 0-1,-4-8 1,6 14 34,-2-5-86,-1 0 0,0 0 0,0 1-1,-7-9 1,9 13 66,1-1 0,-1 1 0,0 0 0,1 0 0,-1 0 0,0 0-1,0 0 1,0 0 0,1 0 0,-1 0 0,0 1 0,0-1 0,0 1-1,0-1 1,0 1 0,-1 0 0,1 0 0,0 0 0,0 0 0,-4 1-1,-4 1-697,-1 1-1,0 0 0,0 1 0,-18 10 0,6-3-1134,-6 4-2290,22-7 2830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8:36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418 32 2976,'-1'-2'213,"1"0"0,-1 0 0,0 1-1,1-1 1,-1 1 0,0-1 0,0 0 0,0 1 0,0 0 0,-1-1 0,1 1-1,0 0 1,0-1 0,-1 1 0,1 0 0,-1 0 0,1 0 0,-1 0 0,0 0 0,1 1-1,-1-1 1,0 0 0,1 1 0,-1 0 0,0-1 0,0 1 0,1 0 0,-1 0-1,0-1 1,0 1 0,0 1 0,0-1 0,1 0 0,-1 0 0,-3 2 0,-7 0 333,0 2 0,0-1 0,0 2 0,1-1 0,-13 8 1,-55 37 901,45-27-1048,13-7-180,-1 0 0,2 2 0,-35 37 0,49-47-159,1-1-1,0 1 1,1 0 0,-1 0 0,1 0-1,1 0 1,-1 1 0,1 0-1,1 0 1,0 0 0,0 0 0,0 0-1,1 0 1,0 0 0,0 1 0,1-1-1,2 14 1,0-10 38,1-2-1,0 1 1,1 0 0,0-1-1,1 1 1,0-1 0,1 0-1,11 14 1,-14-20-57,0 0-1,1 0 1,-1 0-1,1-1 1,0 0-1,0 1 1,0-1 0,1-1-1,-1 1 1,1-1-1,-1 0 1,1 0 0,0 0-1,0 0 1,0-1-1,0 0 1,0 0-1,0 0 1,0-1 0,0 0-1,6 0 1,-7-1-37,0 1 0,-1-1-1,1 0 1,-1 0 0,1-1 0,-1 1 0,1-1 0,-1 1 0,0-1 0,0 0 0,0-1 0,0 1 0,0 0-1,-1-1 1,1 1 0,-1-1 0,3-3 0,1-2-91,-1 0 0,0-1 1,0 1-1,-1-1 0,5-13 0,-9 20 78,1 1-1,-1-1 0,1 0 1,-1 0-1,0 1 1,1-1-1,-1 0 1,0 0-1,0 0 1,0 1-1,0-1 1,-1 0-1,1 0 1,0 0-1,-1 1 1,1-1-1,-1 0 1,0 1-1,-1-3 1,1 1-40,-1 1 1,0 0 0,0 0 0,0 0 0,0 1 0,0-1 0,0 0-1,0 1 1,-1 0 0,1-1 0,-5-1 0,0 0-46,0 1 1,-1 0 0,1 1-1,0 0 1,-1 0-1,1 0 1,-1 1 0,-13 1-1,11 0-51,0 1 0,0 0 0,0 1 0,0 1 0,-11 4 0,35 1-5683,-9-9 4497,13 5-579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8:37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84 2080,'-18'-17'7040,"18"17"-6947,0 0-1,-5-4 1829,5 3-1806,0 0-1,1 0 0,-1 0 1,0 0-1,0 0 1,1 0-1,-1 0 0,1 1 1,-1-1-1,1 0 0,-1 0 1,1 0-1,-1 1 1,1-1-1,0 0 0,-1 0 1,1 1-1,0-1 1,0 1-1,0-1 0,-1 1 1,3-1-1,25-11 486,-14 7-433,-5 1-92,5-2 66,28-8-1,-38 13-135,1 0 0,0 1 0,-1-1 0,1 1 0,0 0 0,-1 0 0,1 0-1,0 1 1,0 0 0,5 1 0,-8-1-6,0 0-1,0 0 0,-1 0 1,1 0-1,0 0 1,-1 0-1,1 0 0,-1 0 1,0 1-1,1-1 1,-1 0-1,0 1 0,0-1 1,0 1-1,0 0 1,0-1-1,0 1 0,0 0 1,0 0-1,-1 0 1,1-1-1,-1 1 0,1 0 1,-1 0-1,0 2 1,1 2 40,-1 0 1,0-1 0,0 1 0,-1 0 0,0-1 0,0 1 0,-2 6 0,0-4 41,0 0 0,-1 0 0,0-1 0,0 1 0,0-1 0,-1 0 0,-1 0 0,1 0 0,-1-1 0,-7 7 0,-11 7 215,-40 25 1,28-20-128,-142 100 1495,175-123-1609,1 0 10,0-1-1,0 1 1,0-1-1,0 1 1,0 0-1,-2 3 0,5-5-34,-1 1 0,0-1-1,0 0 1,1 0-1,-1 1 1,0-1-1,1 0 1,-1 0-1,0 1 1,1-1 0,-1 0-1,0 0 1,1 0-1,-1 0 1,1 1-1,-1-1 1,0 0-1,1 0 1,-1 0-1,0 0 1,1 0 0,-1 0-1,1 0 1,20-1 543,36-7 1,8 0-265,-41 7-372,1 2 0,-1 0 0,1 2 0,32 8 0,-56-11 57,47 8-1742,-16-9-3063,-13 0 2678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8:38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30 3328,'-14'-21'7045,"15"21"-6753,0 0 0,0 0 0,0 0 0,0 1 0,0-1 0,0 0 1,0 1-1,-1-1 0,1 1 0,0-1 0,0 1 0,0 0 0,1 0 0,9 6 702,1-4-536,1-1 1,-1 0 0,1-1 0,-1 0 0,1-1-1,18-2 1,-28 2-433,75-4 212,-6 2-197,84-15 0,-144 12-111,-10 5-87,-3 3-32,-4 7-30,1-3 246,1 0 0,-1 0-1,0-1 1,-1 0 0,1 0 0,-10 9-1,-37 29 429,39-33-398,-148 108 1006,109-83-926,28-19-140,1 1 0,2 1 0,-21 23 1,28-28-1491,-11 19-1,22-28 574,-1-1 1,1 1-1,0 0 0,0-1 0,0 1 0,1 0 0,-2 9 0,2 2-2344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8:42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29 161 1824,'-4'-15'9724,"5"13"-9342,1-1-210,1-1-1,0 1 0,0 0 1,0-1-1,0 2 1,0-1-1,1 0 0,6-3 1,3-4 120,-1 1-216,1 0 0,0 0 1,0 1-1,1 1 0,0 1 1,0 0-1,20-6 0,12 0-93,49-7 0,-81 17-5,0 0-1,0 1 1,0 0 0,0 1 0,16 3 0,-11 3 13,-19-6 13,1 0 0,-1 1 1,1-1-1,-1 0 0,1 0 0,-1 1 1,1-1-1,-1 0 0,1 1 1,-1-1-1,0 1 0,1-1 0,-1 0 1,0 1-1,1-1 0,-1 1 0,0-1 1,1 1-1,-1-1 0,0 1 1,0-1-1,0 1 0,0-1 0,1 1 1,-1-1-1,0 1 0,0 0 0,0-1 1,0 1-1,0-1 0,-1 2 1,-1 4 41,-1 0 1,0 0-1,-1-1 1,0 1-1,0-1 1,0 1 0,0-1-1,-7 5 1,-47 37 121,22-20-9,5 0-148,1 1 0,2 2-1,-31 40 1,29-33 56,15-19 53,0 0 0,-15 28 0,15-21 66,-1-1 1,-20 23 0,33-43-125,1-2-22,1 1-1,-1-1 1,0 0 0,0 0 0,0 0 0,0 0 0,0 0 0,-3 2 0,-2-6 301,12 0-268,19-6-135,-13 4 243,1 1-99,-1 0 0,1 1 0,0 1 0,1-1 0,-1 2 0,13 0 1,75 10 448,-68-5-400,-8-1-185,-1 1 0,28 10 0,-33-10 3,2-1-465,-7-7-2680,-9 2 1810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8:43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6 1568,'0'0'2363,"0"-6"-267,-6 9-598,-16 9 5665,26-4-6129,-1-7-984,0 0 0,0 0-1,0-1 1,1 1 0,-1-1 0,6 0-1,2 1 83,148 2 225,-40-2-303,-5 1-4,31 3 161,-132-4-262,70 4 102,-82-5-115,2 0 21,1 0 27,-3 0-53,-11 3-203,-23 11 219,0-2 1,-1-2-1,-39 8 0,-16 4 221,48-9-71,1 2 0,0 2 0,2 1 0,-46 29 0,65-35-36,0 1-1,1 1 0,1 1 1,0 1-1,1 0 0,1 1 1,0 0-1,2 1 0,-19 32 0,20-29 189,2 1 0,-14 40 0,20-52-155,2 1 356,19-5 41,164-16 349,-119 4-606,0 3-1,99 8 1,-138-3-278,0 2 0,0 0 0,29 10 0,-37-9-185,-13-5-305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8:46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84 1728,'1'1'10277,"3"0"-10081,-1 1 1,0-1-1,1 0 1,-1 0-1,1 0 1,-1 0-1,1-1 1,-1 0-1,6 1 0,37-4 500,-24 2-519,266-29 1103,117-10-267,47 21-202,98 27 330,-472-3-879,54 2-2316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13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4 2304,'-1'-1'132,"0"1"-1,0-1 1,0 1 0,-1 0 0,1-1 0,0 1-1,0 0 1,0 0 0,-1 0 0,1 0-1,0 0 1,0 0 0,0 0 0,-1 0-1,1 0 1,0 1 0,0-1 0,0 0 0,0 1-1,0-1 1,-1 1 0,1-1 0,0 1-1,-1 1 1,-11 3 2456,10-4-2142,0 0-1,0 0 1,0 1-1,1-1 0,-1 1 1,-2 1-1,-1 1 309,-2 4 2404,18-8-1889,102 0 579,134-1-859,-101 0-763,-115 2-986,1 2 0,52 11 1,-78-12-337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8:50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435 141 1728,'11'-20'3584,"-7"11"-2162,-3 8-1116,0-1 0,-1 1 1,1-1-1,-1 1 1,0-1-1,1 1 0,-1-1 1,0 1-1,0-1 1,1 1-1,-2-3 0,1 4-272,0 0 0,0 0 0,0-1 0,0 1 0,0 0 0,0 0 0,0 0 0,0-1 0,0 1 0,0 0 0,0 0 0,-1 0 0,1 0 0,0-1 0,0 1 0,0 0 0,0 0 0,0 0 0,-1 0 0,1 0 0,0 0 0,0-1 0,0 1 0,0 0 0,-1 0 0,1 0 0,0 0 0,0 0 0,0 0 0,-1 0 0,1 0 0,0 0 0,0 0 0,0 0 0,-1 0 0,1 0 0,0 0 0,0 0 0,0 0 0,-1 0 0,1 0 0,0 0 0,0 0 0,0 0 0,-1 1 0,1-1 0,0 0 0,0 0 0,0 0 0,0 0 0,-1 0 0,1 0 0,0 1 0,0-1 0,0 0 0,0 0 0,0 1 0,-12 8 490,5 0-385,1-1 0,0 1-1,0 1 1,1-1 0,-6 17-1,-5 10 118,-31 64 367,18-36-220,-55 89 1,-81 65 497,152-200-629,-21 34 1,30-45-88,42-32 199,-15 6-499,-1-1 0,0-1 0,-2-1 0,28-37-1,-25 23 148,31-67 0,41-161-137,-57 148-14,-31 95 87,2 1 0,0-1 0,22-34 0,-25 44 377,-4 6-212,-1 12-45,9 302 1528,7-158-1061,-12-122-372,1-1-1,2 1 1,13 30-1,0-7 149,37 63-1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8:50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1728,'2'-3'1529,"-2"3"-1475,0 0 1,0 0 0,0 0-1,0 0 1,1 0-1,-1 0 1,9 1 4014,0 1-2071,67-7 2146,3-1-3813,-41 8-2091,-21-2 731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8:51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2080,'1'-1'183,"0"0"-1,0 0 1,0 0-1,0 0 1,0 1-1,0-1 1,0 0 0,0 1-1,0-1 1,0 1-1,0-1 1,0 1 0,1 0-1,-1-1 1,0 1-1,2 0 1,3 3 1657,-6-3-1754,1 0 0,-1 0 0,1 0 0,-1 0 0,0 0 1,1 0-1,-1 0 0,0 0 0,1 1 0,-1-1 0,0 0 0,1 0 0,-1 1 1,0-1-1,0 0 0,1 0 0,-1 1 0,0-1 0,0 0 0,1 1 1,-1-1-1,0 0 0,0 1 0,0-1 0,0 0 0,1 1 0,-1-1 0,0 0 1,0 1-1,0-1 0,0 0 0,0 1 0,0-1 0,0 1 0,0-1 0,0 0 1,0 1-1,0-1 0,-1 1 0,1 7 402,-1-1 0,0 1 0,-1-1 0,-4 14 0,4-15-371,0 0 0,0 0 0,1 0 0,0 1 0,0-1 0,1 0 0,-1 1 0,2 7 0,-1 29-602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8:52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455 1 2976,'-3'0'387,"1"1"1,-1 0 0,1 0-1,0 0 1,-1 0-1,1 0 1,0 1-1,0-1 1,0 0-1,0 1 1,-3 3-1,-6 4 285,-113 71 3315,3-1-2283,84-51-1788,2 2 1,-42 46-1,76-74-262,-1 0 0,1-1 0,-1 0 0,0 1-1,1-1 1,-1 0 0,0 0 0,-2 1 0,3-1-155,-1 3-1269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8:52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15 2496,'4'-6'8077,"6"3"-6297,12-1-2858,-20 4 1616,30-1-61,35 2 0,-15 0-44,-45-1-397,18 0 181,-24 0-195,0 0 0,1 1 0,-1-1 1,0 0-1,0 0 0,0 1 0,1-1 0,-1 1 0,0-1 1,0 1-1,0-1 0,0 1 0,0 0 0,0 0 0,1 1 1,-1-1-2,-1-1 0,0 1 0,1 0 0,-1 0 0,0 0 0,0 0 0,0 0 1,0 0-1,0 0 0,0 0 0,0 0 0,0 0 0,-1 0 0,1 0 0,0 0 1,0 0-1,-1 0 0,1 0 0,-2 1 0,-8 16 373,6-14-331,1 0 0,-1-1 0,0 1 0,-1-1 1,1 0-1,0 0 0,-1-1 0,0 1 0,-5 1 1,-47 15 117,48-17-157,3 0-15,4-2-8,1 0 1,0 1-1,0-1 1,0 0-1,0 1 1,0-1-1,0 1 1,0-1-1,0 1 1,0 0-1,-1 0 1,8 4 18,0 1 0,0-2 0,10 6 0,-5-3-41,-1 1-1,1 0 1,-1 0 0,-1 1 0,0 0 0,12 16 0,-17-21 155,-1 1 0,0 0 0,0-1 0,0 1-1,-1 0 1,0 1 0,0-1 0,0 0 0,-1 1-1,1-1 1,-1 1 0,-1-1 0,1 1 0,-1 0-1,0-1 1,0 1 0,-1 5 0,0-8-76,0 0 0,1 0 0,-2 0 0,1 0 0,0 0 0,-1 0 0,1 0 0,-1 0 0,0-1 1,0 1-1,0-1 0,0 0 0,0 1 0,-1-1 0,1 0 0,0 0 0,-1 0 0,0-1 0,0 1 0,1 0 0,-1-1 0,0 0 0,0 0 1,0 0-1,0 0 0,-4 0 0,-7 2-524,1-2 0,-1 0-1,0 0 1,-24-3 0,20 0-2100,-25-8 0,26 6-248,2 3 286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8:54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919 1 1888,'0'0'44,"1"0"0,-1 0 0,0 0 0,1 0 0,-1 0 1,1 0-1,-1 0 0,0 0 0,1 0 0,-1 0 0,0 0 0,1 0 0,-1 0 0,0 0 1,1 0-1,-1 1 0,0-1 0,0 0 0,1 0 0,-1 0 0,0 1 0,1-1 0,-1 0 1,0 0-1,0 0 0,1 1 0,-1-1 0,0 1 0,-2 9 2125,0-2-1564,-5 11 269,1 1-1,-15 26 0,0 2-48,6-11-309,-1 0 0,-1-2 0,-30 45 0,-104 117 1222,-32 46-825,21 38 266,122-188-798,-40 137 0,-8 128 670,44-25 566,43-325-1592,-21 280 1286,20-206-809,13 129 0,-7-175-413,25 168 304,-23-174-426,2 0-1,1-1 1,1 0-1,23 46 1,-27-65-198,0 0 1,0 0 0,10 11 0,-12-17-33,-1 0 1,1-1-1,0 1 0,0-1 1,1 0-1,-1 0 1,1 0-1,-1-1 1,6 3-1,-8-4 69,1 0 0,0-1-1,-1 1 1,1 0 0,0-1-1,-1 0 1,1 1 0,0-1 0,-1 0-1,1-1 1,0 1 0,4-1 0,0-1-626,-1-1 0,0 1 0,10-7 0,-10 6 289,41-22-2343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8:55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342 1 2656,'2'-1'476,"-1"1"0,1 0 0,0 1 0,-1-1 1,1 0-1,0 0 0,-1 1 0,1-1 0,-1 1 0,1 0 0,-1-1 0,1 1 1,1 1-1,28 13 655,-18-5-760,-1 0-1,0 0 1,-1 1 0,0 1-1,-1 0 1,-1 0 0,1 1-1,-2 0 1,11 22 0,-9-13-179,-1-1 0,-1 1 1,-1 0-1,6 31 1,-12-49-174,57 355 773,-27 2-59,-31-357-717,13 363 1120,-36-7 43,-5-193-736,19-134-276,-1 1 0,-29 60 0,16-50-31,-39 55 1,-38 39-80,80-111-73,-62 85-226,-47 61-1209,42-60-2578,59-82 226,7-13 1233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07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4 744 2144,'-3'4'2162,"9"-3"236,-3-1-2254,20-13 2624,-16 8-2583,1-1 0,-1 1 0,0-1 0,0-1 0,0 1 0,7-11 0,23-22-72,52-48 212,-83 81-354,0 0 0,0 0 0,1 0 0,0 1 0,0 0 0,0 1 0,1-1 0,13-5 0,-20 10 35,0 0 0,1-1 0,-1 1 1,0 0-1,0 0 0,0 0 1,0 0-1,1 0 0,-1 0 0,0 0 1,0 0-1,0 0 0,0 1 0,0-1 1,0 0-1,1 1 0,-1-1 1,0 1-1,0-1 0,0 1 0,0-1 1,0 1-1,0 0 0,-1-1 0,1 1 1,0 0-1,0 0 0,0 0 1,-1 0-1,1 0 0,0 0 0,-1 0 1,1 0-1,0 1 0,1 3 86,-1 1 1,1-1-1,-1 1 0,0 0 0,1 8 0,-2-10-27,1 21 144,-2 39 0,0 11 146,2-27-50,3 32-83,-3-70-142,1 0 1,0 0-1,1-1 0,0 1 0,1-1 0,4 11 0,-7-18-25,0-1 0,0 1 0,0 0 0,0 0 0,0-1 0,0 1 0,0-1 0,1 1 0,-1-1 0,0 1 0,1-1 0,-1 0 0,1 0 0,0 0 0,-1 0 0,1 0 0,0 0 0,0 0 0,0 0 0,0-1 0,-1 1 1,1-1-1,0 1 0,0-1 0,0 0 0,0 0 0,0 0 0,0 0 0,0 0 0,0 0 0,3-1 0,0-1 32,0 0 1,0 0 0,0 0-1,-1-1 1,1 1 0,-1-1 0,1 0-1,-1-1 1,0 1 0,6-8-1,21-22 82,29-33-85,-51 55-83,-2 0-1,1 0 1,-1-1 0,8-19-1,-9 16-5,27-71-262,-31 78 190,1 0 0,1 1 0,-1-1 0,1 1 0,1 0 0,-1 0 0,1 1 0,1-1 0,-1 1 0,1 0 0,0 0 0,0 1 0,11-7 0,-13 9 93,0 0-1,0 1 1,0 0 0,0 0-1,1 0 1,-1 0-1,1 0 1,0 1 0,-1 0-1,1 0 1,0 1-1,0-1 1,-1 1 0,1 0-1,0 0 1,0 0-1,0 1 1,0 0 0,-1 0-1,1 0 1,0 0-1,-1 1 1,8 3 0,95 58 975,-106-63-975,0 1-1,0-1 1,0 1-1,1 0 1,-1 0-1,-1 0 0,1 0 1,0-1-1,0 1 1,1 2-1,14 16 322,-15-19-300,0 1 1,0 0-1,0-1 0,0 1 1,0 0-1,0-1 0,0 1 0,0-1 1,1 0-1,-1 1 0,0-1 1,0 0-1,0 0 0,1 0 1,-1 0-1,0 0 0,0 0 0,2 0 1,20 2 106,32 11-16,-54-12-126,1-1-1,0 0 0,0 0 0,-1 0 0,1 0 1,0 0-1,0 0 0,0-1 0,-1 1 0,1-1 1,0 1-1,-1-1 0,3 0 0,9-3-98,-8 3 52,20-3-48,-23 4 93,-1 0-1,1-1 1,-1 1-1,1 0 1,-1-1 0,0 1-1,1-1 1,-1 0-1,0 1 1,0-1-1,1 0 1,0-1-1,-2 2 0,0-1-1,0 1 1,0 0-1,0 0 1,0 0-1,0 0 1,0-1-1,0 1 1,0 0-1,0 0 1,0 0-1,0-1 1,0 1-1,0 0 1,0 0-1,0 0 1,-1 0-1,1 0 1,0-1-1,0 1 1,0 0-1,0 0 1,0 0-1,-1 0 1,1 0-1,0 0 1,0 0-1,0-1 1,0 1-1,-1 0 1,1 0-1,-1 0-31,-1-1 0,1 1-1,0 0 1,-1 0-1,1-1 1,0 1-1,-1 0 1,1 0 0,0 0-1,-1 1 1,1-1-1,0 0 1,0 0-1,-1 1 1,0 0 0,-24 9-286,21-8 271,-11 7-31,0 0 0,1 1 0,-22 19 0,8-7 128,11-10-62,2 2-1,-1-1 0,2 2 0,-18 20 0,31-33 32,0 1-1,0 0 1,1-1 0,-1 1-1,1 0 1,-1 0 0,1 0-1,0 0 1,0 0-1,0 1 1,0 4 0,1-8 6,0 1 0,0 0 1,0-1-1,0 1 1,0 0-1,0-1 0,1 1 1,-1 0-1,0-1 1,0 1-1,1 0 0,-1-1 1,0 1-1,1-1 0,-1 1 1,1 0-1,-1-1 1,0 1-1,1-1 0,-1 0 1,1 1-1,0 0 1,1-1 17,-1 1 0,1 0 1,-1-1-1,1 0 0,-1 1 1,1-1-1,-1 0 0,1 0 1,-1 0-1,1 0 0,0 0 1,-1 0-1,3-1 0,4 0 16,-1-1 0,1-1-1,-1 1 1,0-1-1,0 0 1,0-1-1,0 0 1,-1 0 0,0 0-1,9-8 1,6-8-166,26-28-1,-47 48 108,46-51-633,-61 86-972,13-31 1602,1 1-1,0-1 1,0 0 0,0 1-1,0-1 1,1 1 0,-1-1 0,1 1-1,1 0 1,0 8 0,0-10 18,0 0 0,1 0 1,-1 0-1,1 0 0,0 0 1,0 0-1,0 0 1,0-1-1,0 1 0,1-1 1,-1 1-1,6 3 0,2 1 75,0-1-1,15 7 0,-8-4 42,-12-7-104,0 0 1,0 0 0,0 0-1,1-1 1,-1 0 0,0 0-1,11 1 385,0-2-635,-6-1 317,0-1 0,0 0 0,0-1 0,0 0-1,-1 0 1,17-9 0,-13 7-39,26-12 167,43-25 0,-68 33-197,0 0-1,-1-1 1,0 0 0,0-1 0,-2-1-1,17-19 1,-14 11-20,0-1-1,16-33 1,16-50-122,-36 83 101,64-167-347,-63 156 213,-2-1-1,-1 0 1,5-62 0,-12 83 44,-1 0 0,-1 0 1,0 0-1,-5-23 0,6 34 76,0 0-1,-1 0 0,1 0 0,0 0 0,-1-1 0,1 1 0,-1 0 0,1 0 0,-1 0 1,1 0-1,-1 0 0,0 0 0,0 1 0,1-1 0,-1 0 0,0 0 0,0 0 0,0 1 1,-1-2-1,1 2 1,0 0 0,1 0-1,-1 0 1,0 0 0,0 0 0,0 0 0,0 0 0,1 0 0,-1 0 0,0 0 0,0 0 0,0 0 0,1 1 0,-1-1 0,0 0 0,0 1 0,1-1 0,-1 1 0,0-1 0,0 1 0,-4 3-79,0 1 1,1-1-1,0 1 1,-1 0-1,-4 9 1,-3 7 95,1 0-1,1 1 1,1 0 0,1 1 0,-6 28 0,-13 90 260,18-84-194,-20 189 465,24-191-367,3-23 73,4 42 0,0-16 184,-3-55-362,1 1 0,1-1 0,-1 1 0,0-1 0,1 0 0,-1 1 0,1-1 0,0 0 0,1 1 0,-1-1 0,0 0 0,1 0 0,-1 0-1,1 0 1,0 0 0,0-1 0,0 1 0,1-1 0,-1 1 0,5 3 0,-6-6-16,0 1 0,0-1 0,0 0-1,1 1 1,-1-1 0,0 0 0,0 0 0,1 0-1,-1 0 1,0 0 0,0 0 0,0 0 0,1 0-1,-1 0 1,0-1 0,0 1 0,0 0-1,1-1 1,-1 1 0,0-1 0,0 0 0,0 1-1,0-1 1,0 0 0,0 1 0,1-3 0,5-2 75,-1-1 0,10-12 0,-8 9-106,15-16 82,67-66 21,-83 84-123,0 0 1,6-10-1,8-9-505,-19 24 347,-14 16-381,-14 33 342,21-38 230,-1 0-1,2 1 0,0-1 0,-6 18 0,9-22 26,0 0 0,0 1 0,0-1-1,0 0 1,1 0 0,0 1 0,0-1-1,0 0 1,1 1 0,0-1 0,1 5-1,-2-9-13,0 0-1,0-1 1,0 1-1,1-1 0,-1 1 1,0-1-1,0 1 0,1-1 1,-1 1-1,0-1 0,1 1 1,-1-1-1,0 1 0,1-1 1,-1 0-1,1 1 0,-1-1 1,0 0-1,1 1 0,-1-1 1,1 0-1,-1 1 0,1-1 1,0 0-1,-1 0 1,1 0-1,-1 0 0,1 1 1,-1-1-1,1 0 0,-1 0 1,1 0-1,0 0 0,-1 0 1,1 0-1,-1 0 0,2-1 1,1 0 85,0 0 0,0-1 1,0 1-1,0-1 1,4-3-1,1 0-139,162-101 182,-152 97-218,-10 5-169,0 0 1,0-1 0,13-10-1,-21 15 234,0 0-1,0 0 0,0 0 0,1-1 1,-1 1-1,0 0 0,0 0 0,0 0 0,0 0 1,0 0-1,0 0 0,0 0 0,0 0 0,0 0 1,0 0-1,0 0 0,1 0 0,-1 0 1,0 0-1,0 0 0,0 0 0,0 1 0,0-1 1,0 0-1,0 0 0,0 0 0,0 0 0,0 0 1,0 0-1,0 0 0,0 0 0,1 0 1,-1 0-1,0 0 0,0 0 0,0 0 0,0 0 1,0 0-1,0 0 0,0 0 0,0 1 0,0-1 1,0 0-1,0 0 0,0 0 0,0 0 1,0 0-1,0 0 0,0 0 0,0 0 0,0 0 1,0 0-1,0 0 0,0 1 0,0-1 0,0 0 1,1 9-39,0 12 83,-1-20-54,0 3 1,0 0 1,1 0-1,-1-1 0,1 1 1,0 0-1,0-1 1,0 1-1,3 3 0,-4-5 21,1 0-1,0 0 1,1 0-1,-1-1 1,0 1 0,0 0-1,1-1 1,-1 1-1,1-1 1,0 1-1,-1-1 1,1 1-1,0-1 1,0 0 0,2 1-1,5 1 66,0 1 0,0-2 1,0 1-1,0-1 0,1 0 0,-1-1 0,1-1 0,-1 1 0,11-2 0,0 0 0,-7 0-15,-1 0 0,0-1 0,1 0 0,17-7-1,-17 3-51,0 0-1,-1-1 1,0 0-1,0-1 1,-1-1-1,0 0 1,-1 0-1,0-1 1,0 0-1,-1-1 1,0 0-1,-1 0 1,12-22-1,-10 4-116,-10 28 88,1 0 0,-1 0 0,0-1 0,0 1 0,0 0 0,0-1 0,0 1 0,0 0 0,0-1 1,-1 1-1,1 0 0,0-1 0,-1 1 0,1 0 0,-1 0 0,1 0 0,-1-1 0,0 1 0,0-1 0,0 1 6,0 1 1,1 0 0,-1 0-1,0-1 1,0 1 0,1 0-1,-1 0 1,0 0 0,0 0-1,1 0 1,-1 0 0,0 0-1,0 0 1,1 0 0,-1 0-1,0 0 1,0 1 0,1-1-1,-1 0 1,0 0 0,0 1-1,1-1 1,-1 1 0,1-1-1,-1 0 1,0 1-1,0 0 1,-19 15-72,19-15 81,-5 5-7,1 0-1,0 0 1,1 0-1,-1 1 1,1 0-1,0 0 1,1 0-1,0 0 1,0 0-1,0 1 1,1 0-1,0-1 1,1 1-1,0 0 1,0 0-1,0 9 1,2-12 41,-1 0 0,1-1-1,0 1 1,1 0 0,-1 0 0,1-1 0,0 1 0,0-1 0,0 0 0,1 0-1,-1 0 1,1 0 0,0 0 0,0 0 0,0-1 0,1 1 0,0-1 0,-1 0-1,1 0 1,0 0 0,7 3 0,-8-5 0,-1 0 0,0 0 0,1-1 0,-1 1 1,0-1-1,1 0 0,-1 0 0,0 0 0,1 0 0,-1 0 0,0 0 0,1 0 0,-1-1 0,0 1 0,1-1 0,-1 0 1,3-1-1,5-3 68,0 0 1,13-8-1,-7 3 32,42-22 16,60-44 0,5-18-486,-122 92 321,0 1 0,1 0 0,0 0 0,-1 0 0,1 0-1,0 0 1,-1 1 0,1-1 0,0 0 0,0 1 0,3-1 0,-4 1 10,0 0 1,-1 0 0,1 1 0,0-1-1,-1 0 1,1 0 0,0 1 0,-1-1-1,1 1 1,0-1 0,-1 1 0,1-1-1,-1 1 1,1-1 0,-1 1 0,1-1 0,-1 1-1,1-1 1,-1 1 0,0 0 0,1-1-1,-1 1 1,0 0 0,0-1 0,1 1-1,-1 0 1,0 0 0,0-1 0,0 1 0,0 0-1,0 1 1,1 7 7,0 0-1,-1 0 1,0-1 0,0 1-1,-1 0 1,-1 0 0,-3 16-1,-1-8 139,1-1 1,-17 32-1,19-43-100,-13 25 163,14-28-171,1 0 1,-1 0 0,0 0 0,1 0 0,-1 0-1,0 0 1,0-1 0,0 1 0,0-1 0,-3 2-1,2-2 1,0 0 1,-1 0-1,1 0 0,0-1 0,0 1 0,-1-1 0,1 0 0,0 0 0,-1 0 0,1 0 0,0-1 1,0 1-1,-1-1 0,1 0 0,0 0 0,-5-2 0,-5-4-28,0 1 1,-19-15-1,15 10-31,14 10 31,2 0-1,1 1 0,-1 0 1,0 0-1,1-1 0,-1 1 0,0-1 1,1 1-1,-1-1 0,1 1 1,-1-1-1,1 1 0,-1-1 0,1 1 1,-1-1-1,1 0 0,-1 1 0,1-1 1,0 0-1,-1 1 0,1-2 0,1 0-86,4 2 62,8 3 25,95 30 326,-73-23-1153,-1 2 0,46 24 1,-64-27-2929,-2 3 1089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09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493 6 3648,'-4'-5'2981,"1"8"-2423,0-1-1,0 1 1,0-1-1,0 0 1,-1 0-1,-6 4 1,-4 1 3,-87 53 1233,-42 27-425,129-77-1215,0 0 1,1 1 0,0 1-1,1 0 1,0 1 0,1 0-1,-18 28 1,19-22-52,0 1-1,2 0 1,0 1 0,-8 34 0,-8 84 247,20-105-273,1 0 0,2 0 1,2 0-1,0 0 0,9 41 1,-8-64-132,1 0-1,0-1 1,1 0 0,0 0 0,0 0-1,1 0 1,0-1 0,1 0 0,0 0 0,0 0-1,11 10 1,2-1-372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10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132 130 4480,'-2'19'1183,"0"-1"0,-1 1 0,-8 26 0,2-8-406,-16 81 651,-45 187 1112,67-295-2400,-3 13 924,5-20-359,5-11-28,56-170-392,-58 172-292,60-182-95,-45 147 76,1 1-1,2 1 0,28-42 1,-24 45-84,43-57-137,-61 84 228,-1 2-164,-5 7 179,0 0 0,0 0-1,0 0 1,0 0-1,1 0 1,-1 0-1,0 0 1,0 0 0,0 0-1,1 0 1,-1 0-1,0 0 1,0 0 0,0 0-1,1 0 1,-1 0-1,0 0 1,0 0-1,0 0 1,0 1 0,0-1-1,1 0 1,-1 0-1,0 0 1,0 0 0,0 0-1,0 1 1,0-1-1,0 0 1,1 0 0,-1 0-1,0 0 1,0 1-1,0-1 1,0 0-1,0 0 1,0 0 0,0 1-1,41 73 661,3 28-144,33 115 0,10 15-1754,-82-220 282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19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0 2080,'0'0'6346,"0"13"-4010,-3 122-491,1 49-628,0-35 151,0-42-283,-1-70-707,2-28-290,0 0 0,0 0 0,3 17 0,-3-3 218,-2-14 6,3-9-305,0 0 1,0 0 0,0 0 0,0 0-1,-1 0 1,1 0 0,0 0 0,0 1-1,0-1 1,0 0 0,0 0 0,0 0 0,0 0-1,0 0 1,0 0 0,-1 0 0,1 0-1,0 0 1,0 0 0,0 0 0,0 0 0,0 0-1,0 0 1,-1 1 0,1-1 0,0 0-1,0 0 1,0 0 0,0 0 0,0 0-1,0-1 1,-1 1 0,1 0 0,0 0 0,0 0-1,0 0 1,0 0 0,0 0 0,-1 0-1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10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51 6240,'-14'-18'3397,"59"14"1444,-1-4-3333,23-3-913,-30 7-516,-12 1-435,-1 1 0,1 1 1,43 5-1,-66-4 198,27 7-2620,-27-7 2395,0 1 0,-1 0-1,1 0 1,-1 0 0,1 0 0,-1 0 0,0 0 0,1 0 0,-1 0 0,0 0 0,0 1 0,0-1 0,1 0 0,0 3-1,4 9-2330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11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2 6560,'2'-1'391,"0"1"0,0-1 0,0 1 0,0 0 0,0 0 1,0 0-1,1 0 0,-1 1 0,0-1 0,0 0 0,0 1 0,0 0 0,0-1 0,0 1 1,0 0-1,3 2 0,-4-3-272,0 1 0,0 0 0,0-1 0,0 1 0,0 0 0,0 0 1,0 0-1,0 0 0,0 0 0,0 0 0,0 0 0,-1 0 0,1 0 0,0 0 0,-1 0 0,1 1 0,-1-1 1,1 0-1,-1 0 0,0 1 0,1-1 0,-1 0 0,0 1 0,0-1 0,0 0 0,0 1 0,0 1 0,-1 0-20,-1 0 0,1 0-1,0 1 1,-1-1-1,0-1 1,0 1-1,1 0 1,-2 0-1,-2 2 1,-25 25 164,28-29-253,-30 28-167,-25 21 190,21-15-3845,16-14 1466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12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51 4320,'-4'-12'8675,"9"7"-6751,-5 5-1820,0-1 0,0 1-1,0 0 1,0 0 0,0-1 0,1 1-1,-1 0 1,0 0 0,0-1 0,-1 1-1,1 0 1,0 0 0,0-1 0,0 1-1,0-1 312,0 1-311,0-2 363,4 4-361,-2-2-4,0 1 0,0-1 0,-1 1 0,1-1 0,0 0 0,0 0 0,0 0-1,0 0 1,0 0 0,1-1 0,4 1-39,188-14 181,-33 1-152,-115 11 0,100 2-216,-141 0 100,0 1 0,0 0-1,0 0 1,0 1 0,7 2-1,-12-3 12,0-1 1,0 1-1,1-1 0,-1 0 0,0 1 0,0 0 1,0-1-1,0 1 0,0 0 0,0 0 0,-1-1 1,1 1-1,0 0 0,0 0 0,-1 0 0,1 0 1,0 0-1,-1 0 0,1 0 0,-1 0 0,1 0 1,-1 0-1,1 1 0,-1-1 0,0 0 0,0 0 1,0 0-1,0 0 0,1 1 0,-2-1 0,1 0 1,0 0-1,0 2 0,-1 0 5,0-1 0,0 1-1,-1 0 1,1 0 0,0-1 0,-1 1-1,0-1 1,0 1 0,0-1 0,0 0-1,0 0 1,0 0 0,-3 3 0,-4 1 13,-1 0-1,-11 6 1,12-7 43,-220 134-186,196-115 136,0 2 0,2 1-1,1 2 1,-34 41-1,-13 38 435,67-92-318,8-14-52,1 0-1,0 0 1,-1 0-1,1 1 0,-1-1 1,-3 3-1,76-12 1646,-12 1-1451,69 2 0,-91 5-277,0 2 0,0 1-1,37 10 1,-48-8-114,-13-4 35,0 1 0,15 6 1,-24-7-571,0-1 0,1 2 0,-1-1 0,0 0 0,6 6 0,0 0-1249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12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4384,'5'-20'1424,"-5"19"-1407,0 1-1,0 0 1,0 0 0,0 0 0,0-1 0,0 1-1,0 0 1,0 0 0,0-1 0,0 1-1,0 0 1,0 0 0,0 0 0,1-1 0,-1 1-1,0 0 1,0 0 0,0 0 0,0 0-1,0-1 1,1 1 0,-1 0 0,0 0 0,0 0-1,0 0 1,1 0 0,-1 0 0,0-1 0,0 1-1,0 0 1,1 0 0,-1 0 0,0 0-1,4-1-84,-1-1 322,0 1 0,-1 0 0,1 0 0,0 0 0,0 1 0,0-1 0,0 1 0,0-1 0,0 1 0,0 0 0,-1 0 0,1 1 0,4 0 0,0 1 11,0 0 0,-1 0 0,1 1 0,-1 0 0,1 0 0,-1 1 0,0 0-1,0 0 1,-1 1 0,1-1 0,-1 1 0,0 0 0,-1 0 0,6 8 0,3 5-43,0 1 0,-2 0 1,0 0-1,-1 1 0,-2 1 0,0-1 1,0 2-1,-2-1 0,-1 1 1,3 25-1,-2 9 282,-3 1 0,-7 101 0,0-105-32,-15 73 1,12-97-405,-1 0 0,-1-1 0,-1 0 0,-16 29 0,6-20-244,-42 60 0,38-66-91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14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255 973 2816,'-10'13'6074,"15"-25"-5090,1 1 0,10-16 0,-10 17-714,22-32 294,2 0 0,44-46 0,75-65-217,-144 148-349,26-25 41,-2-2-1,-1 0 1,32-50 0,-28 27 135,-3 0 1,-3-2 0,24-70-1,-42 103-92,-1-1 0,8-45 0,-15 64-375,-3 15-119,-2 4 327,-6 15-76,-6 18 92,-2-1 0,-36 61 0,-80 82 177,63-93-45,-274 415 821,167-239 504,168-255-1103,-11 25 0,21-41-214,1 1 0,0-1 0,-1 1 0,1-1 0,0 1 0,0-1 0,0 1 0,-1-1 0,1 1 0,0 0 0,0-1-1,0 1 1,0-1 0,0 1 0,0-1 0,0 1 0,0 1 0,1-2-48,-1 0 0,0 0 0,0 0 0,1 0 0,-1 0 1,0 0-1,1 0 0,-1 0 0,0 0 0,0 0 0,1 0 0,-1 0 0,0 0 0,1 0 1,-1 0-1,0 0 0,0 0 0,1 0 0,-1 0 0,0 0 0,0-1 0,1 1 0,-1 0 0,0 0 1,1 0-1,25-20 215,-17 14-130,167-109-111,-102 69 6,12-9 28,-3-3-1,100-91 0,129-156-323,-260 259-598,-50 44 548,-3 1 128,-7 4 62,-15 12 149,9 1 29,0 1 0,1 0 0,1 0 0,1 1 0,0 1 0,1 0 0,1 0 0,1 1-1,1 0 1,0 1 0,-6 41 0,11-52 74,2 1-1,-1-1 1,1 0 0,1 1-1,0-1 1,0 0 0,1 0-1,0 0 1,1 0 0,0 0-1,4 10 1,-6-19-77,-1 0 1,1 0-1,-1 0 1,1 0-1,-1 0 1,1 0-1,-1 0 0,1 0 1,0-1-1,0 1 1,-1 0-1,1 0 0,0 0 1,0-1-1,0 1 1,0-1-1,0 1 0,0-1 1,0 1-1,0-1 1,0 1-1,0-1 1,0 0-1,0 1 0,0-1 1,0 0-1,0 0 1,1 0-1,-1 0 0,0 0 1,0 0-1,0 0 1,0 0-1,0-1 0,0 1 1,0 0-1,0-1 1,0 1-1,1-1 1,2-2 5,0 1-1,-1-1 1,1 0 0,-1 0 0,0 0 0,0 0 0,4-5 0,2-6 43,0 0 0,0-1 0,-1 0 0,-1 0 1,0 0-1,6-27 0,19-102 37,-28 126-63,6-53-255,-10 64 110,0 0 0,0 0 0,0 0 0,-1 0 0,0 0 0,0 0 0,0 0 0,-4-7 0,5 14 96,0-1-1,0 1 1,-1 0-1,1 0 1,0-1-1,0 1 0,0 0 1,0 0-1,0-1 1,0 1-1,0 0 1,0 0-1,-1-1 0,1 1 1,0 0-1,0 0 1,0-1-1,0 1 1,0 0-1,0-1 0,1 1 1,-1 0-1,0 0 1,0-1-1,0 1 1,0 0-1,0 0 0,0-1 1,0 1-1,0 0 1,1 0-1,-1-1 1,0 1-1,0 0 0,0 0 1,1 0-1,-1-1 1,0 1-1,0 0 1,0 0-1,1 0 0,-1 0 1,0 0-1,0-1 1,1 1-1,-1 0 0,20 0 20,0 2-23,68-3-60,106 2 355,-123 6-248,-64-6-11,0 0 0,0 1-1,0 0 1,-1 0 0,1 1 0,0-1 0,10 8-1,-15-8 4,0-1-1,0 1 1,0 0-1,0 0 1,-1 0-1,1 0 1,0 1-1,-1-1 0,0 0 1,0 1-1,1-1 1,-1 0-1,-1 1 1,1-1-1,0 1 1,-1 0-1,1-1 1,-1 4-1,1 5 44,-1 0 0,-1 0 0,-1 12 0,0-4-26,0 2 36,2 0 1,0 0-1,1 1 1,1-1-1,8 33 1,-9-51-144,0 1-1,0 0 1,1 0 0,0-1 0,3 7 0,-4-9-28,0 0 1,0 0 0,-1 0-1,1 0 1,0 0-1,0 0 1,0 0-1,0-1 1,0 1-1,1 0 1,-1 0-1,0-1 1,0 1-1,0-1 1,1 1-1,-1-1 1,0 1 0,1-1-1,-1 0 1,2 0-1,17-5-3246,2 1 976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17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1155 2400,'1'13'3312,"17"-15"192,-9 1-3387,-6 0 51,0 0 0,-1 0-1,1 0 1,0 0 0,0-1-1,-1 1 1,1-1 0,-1 1 0,1-1-1,2-2 1,25-24 766,-20 17-673,82-90 784,0-1-501,-43 59-136,82-57-1,-80 63-155,-28 19-226,-16 12 21,-1 0 1,2 1-1,-1 0 0,0 0 1,1 0-1,16-6 0,-23 11-51,0 0 0,1 0 0,-1-1 0,0 1-1,1 0 1,-1 0 0,0 0 0,1 0 0,-1 0 0,0 1 0,0-1-1,1 0 1,-1 1 0,0-1 0,0 0 0,1 1 0,-1 0 0,0-1-1,0 1 1,0 0 0,0-1 0,0 1 0,0 0 0,0 0 0,0 0-1,0 0 1,0 0 0,-1 0 0,1 0 0,0 0 0,-1 0 0,1 0 0,0 3-1,1 0-7,0 1 0,-1 0-1,1 0 1,-1 0-1,0-1 1,-1 1 0,1 8-1,-2 32 108,-2-1-1,-2 1 1,-2-1-1,-2 0 1,-2-1-1,-16 43 1,22-72 21,-2 0 1,1 0 0,-15 21 0,19-31-42,-1-1 1,1 1 0,-1-1-1,0 0 1,0 0 0,0 0-1,0 0 1,0-1 0,-1 1-1,1-1 1,-1 0 0,1 0-1,-1 0 1,0 0 0,0-1-1,0 0 1,-8 2 0,10-3-53,0 0 0,-1 0 0,1 0 0,0 0 0,-1 0 0,1-1 0,0 0 0,0 1 0,-1-1 1,1 0-1,0 0 0,0 0 0,0 0 0,0 0 0,0-1 0,0 1 0,1 0 0,-1-1 0,0 0 0,1 1 0,-3-4 0,-1-2-16,1 0-1,0 1 0,1-1 0,-5-12 0,1 1-92,1 0-1,1-1 0,0 1 0,1-1 0,2 0 0,-2-27 0,4 44 71,0 0 0,0 1-1,0-1 1,1 0 0,-1 0-1,0 0 1,1 1 0,-1-1-1,2-2 1,-2 3-6,1 1-1,-1-1 1,0 1-1,1-1 1,-1 1-1,0 0 1,1-1 0,-1 1-1,1-1 1,-1 1-1,0 0 1,1 0-1,-1-1 1,1 1-1,-1 0 1,1 0 0,-1-1-1,1 1 1,0 0-1,-1 0 1,1 0-1,3 0-60,-1 1 0,1-1 0,-1 1 0,0 0 0,1 0 0,-1 0 0,0 1 0,4 1 0,-6-2 85,56 28-70,-35-16 48,1-2 1,35 13-1,-51-22 91,0 0 1,0 0 0,0-1-1,1 0 1,-1 0-1,0 0 1,1-1-1,-1 0 1,1-1-1,-1 0 1,0 0-1,1-1 1,6-2-1,9-6 63,-1-1-1,0-2 1,30-21-1,-31 19-144,229-156 512,-231 157-502,0-1 0,-1 0-1,-1-2 1,0 1 0,-2-2-1,1 0 1,23-39 0,-14 10-30,38-91 1,1-57 75,-25 25-461,-38 164 312,0-1 1,-1 0-1,-1-8 0,1 14 69,0 0 0,0 0-1,0 0 1,0 0 0,-1 0-1,1 0 1,0 0 0,-1 0 0,1 0-1,-1 0 1,1 0 0,-2-1-1,2 2 17,0 0-1,-1-1 0,1 1 0,0 0 0,-1 0 0,1 0 0,0 0 1,-1 0-1,1 0 0,0 0 0,-1 0 0,1 0 0,-1 0 1,1 0-1,0 0 0,-1 0 0,1 0 0,0 0 0,-1 0 0,1 0 1,0 0-1,-1 0 0,1 1 0,0-1 0,-1 0 0,1 0 1,0 0-1,-1 1 0,1-1 0,0 0 0,0 0 0,-1 1 1,1-1-1,0 1 0,-4 2 2,1 1-1,-1 0 1,1 0-1,1 1 1,-1-1 0,0 1-1,-1 5 1,-15 41 178,11-30-109,-41 156 577,-3 8-243,29-120-143,2 1 0,-16 97-1,35-144-119,0 0 0,2 21 0,0-31-48,0 0 1,2 1-1,-1-1 0,1 0 0,0 0 1,4 9-1,-5-16-37,-1 0 1,1 0 0,0 0-1,0 0 1,0-1 0,0 1-1,1 0 1,-1 0 0,0-1-1,1 1 1,-1 0-1,1-1 1,0 0 0,-1 1-1,1-1 1,0 0 0,3 2-1,-3-3-12,1 0 0,-1 1 0,0-1-1,0 0 1,1 0 0,-1 0 0,0-1-1,0 1 1,1 0 0,-1-1 0,0 0 0,0 1-1,0-1 1,0 0 0,0 0 0,3-2-1,14-9 6,-2 0 0,1-2-1,17-17 1,-2 1-111,-11 13 52,1 0 0,1 2 0,47-24-1,-25 19-109,60-18 0,-98 35 104,0 1 1,0 0-1,0 0 0,0 0 1,1 1-1,-1 1 0,0-1 1,1 1-1,8 2 0,-17-3 29,1 1-1,-1 0 0,0 0 0,1 0 0,-1 1 1,0-1-1,1 0 0,-1 0 0,0 0 0,1 0 1,-1 0-1,0 0 0,0 0 0,1 0 0,-1 1 1,0-1-1,1 0 0,-1 0 0,0 0 0,0 1 1,0-1-1,1 0 0,-1 0 0,0 1 1,0-1-1,0 0 0,1 0 0,-1 1 0,0-1 1,0 0-1,0 1 0,0-1 0,-7 9 32,-19 5 126,16-11-100,0-1 0,-14 3 0,12-4-66,1 1-1,-21 7 1,15-2-2,0 0 0,0 1 0,1 1 0,0 1 0,-21 16 0,27-18 55,1 0 0,1 1 0,-1 0 0,2 0 0,-1 1 0,1 0 0,0 1 0,1-1-1,-6 15 1,8-15 13,1-1-1,-1 1 0,-1 15 1,4-22-12,1 0 1,-1 0-1,1 1 1,0-1-1,0 0 1,0 0 0,1 0-1,-1 1 1,1-1-1,-1 0 1,1 0-1,0 0 1,0 0 0,3 5-1,-3-7-20,-1-1 1,1 1-1,-1 0 1,1 0-1,0-1 1,-1 1-1,1-1 0,-1 1 1,1 0-1,0-1 1,0 0-1,-1 1 0,1-1 1,0 1-1,0-1 1,0 0-1,0 1 0,-1-1 1,1 0-1,0 0 1,0 0-1,0 0 1,0 0-1,0 0 0,-1 0 1,1 0-1,0 0 1,0 0-1,0 0 0,1-1 1,1 0 22,1-1 1,-1 1 0,0-1-1,0 0 1,4-4-1,-7 6-40,14-12 55,-1-1 1,0 0-1,21-29 1,5-6-123,2 6 66,-25 28-228,-1-2 0,-1 0 0,16-23 0,-44 63 86,0 1 0,-17 43 0,28-59 152,0 1-1,1-1 0,-1 1 1,2 0-1,-1 0 1,2 0-1,-1-1 0,1 1 1,1 0-1,0 0 0,3 16 1,-3-23 14,0 1 0,0-1 0,0 0 0,0 0 0,1 1 0,-1-1 1,1 0-1,0 0 0,0-1 0,0 1 0,1 0 0,-1-1 0,0 1 0,1-1 0,0 0 1,4 4-1,-4-5-19,0 0-1,-1 0 1,1 0 0,0 0 0,0 0 0,0-1-1,0 1 1,0-1 0,0 0 0,0 1 0,0-2 0,0 1-1,0 0 1,0 0 0,0-1 0,0 0 0,0 0 0,-1 0-1,1 0 1,4-2 0,10-6 28,0-1 0,0-1 0,-1 0-1,0-1 1,15-15 0,65-76-269,-65 66 143,-2-1-1,30-49 1,-34 39-4,-1-2 0,26-81 0,62-257-630,-111 386 702,-1 1-1,0-1 0,1 1 1,-1-1-1,0 1 1,0-1-1,0 1 0,0-1 1,-1 1-1,1-1 0,0 1 1,-1-3-1,1 3 22,0 1 1,-1 0-1,1 0 0,0 0 0,0 0 1,0 0-1,0 0 0,0 0 0,0-1 1,0 1-1,0 0 0,-1 0 0,1 0 1,0 0-1,0 0 0,0 0 1,0 0-1,0 0 0,0 0 0,-1 0 1,1 0-1,0 0 0,0 0 0,0 0 1,0 0-1,0 0 0,-1 0 0,1 0 1,0 0-1,0 0 0,0 0 1,0 0-1,0 0 0,0 0 0,-1 0 1,1 0-1,0 0 0,0 0 0,0 0 1,0 1-1,0-1 0,-1 0 1,-7 12-46,-7 25 94,2 1 1,-14 55-1,-7 83 534,26-133-408,-18 127 260,23-132-315,1 1 0,3 49 1,0-75 25,-1-10-104,0 0 0,0-1 1,0 1-1,0 0 0,1 0 0,-1 0 1,1 0-1,-1-1 0,1 1 1,0 0-1,0-1 0,1 1 0,-1 0 1,0-1-1,1 0 0,2 3 0,-4-4-28,1-1 0,0 0 0,0 1 0,-1-1 0,1 0 0,0 0 0,0 1 0,-1-1 0,1 0 0,0 0 0,0 0 0,-1 0 0,1 0 0,0 0 0,0 0 0,0-1 0,-1 1 0,1 0 0,0 0 0,-1 0 0,1-1 0,0 1 0,1-1 0,0 0-6,1-1 0,-1 1 0,0-1 0,1 0 0,-1 1 0,3-4 0,33-38-191,-21 23-113,0 1 0,2 1 0,26-22 1,-39 36 308,2 0-457,1 12 329,-6-5 124,-1 0-1,1 0 1,0-1-1,0 1 1,0 0-1,0-1 0,1 0 1,-1 0-1,1 0 1,-1 0-1,1-1 1,0 1-1,-1-1 1,6 1-1,1 0 31,0-1 0,1 0 0,-1-1 0,15-1-1,12-3 61,-1-2 0,69-20 0,-90 22-115,0-2-1,0 1 0,0-2 0,14-9 0,-20 11 13,0-1 0,-1-1 0,0 1 0,-1-1 0,1-1 1,-1 1-1,10-16 0,12-26-290,35-82 0,-63 129 283,37-82-233,119-245-344,-152 321 495,-4 7 21,0-1-1,0 1 1,-1-1-1,1 1 1,0-1-1,0 1 1,-1-1-1,1 0 0,-1 1 1,0-1-1,1-2 1,-1 3 61,0 1-1,0 0 1,0 0 0,0 0-1,0 0 1,0 0 0,0 0 0,0-1-1,0 1 1,0 0 0,0 0-1,0 0 1,0 0 0,0 0 0,0 0-1,0-1 1,-1 1 0,1 0-1,0 0 1,0 0 0,0 0-1,0 0 1,0 0 0,0 0 0,0 0-1,0-1 1,-1 1 0,1 0-1,0 0 1,0 0 0,0 0 0,0 0-1,0 0 1,0 0 0,0 0-1,-1 0 1,1 0 0,0 0 0,0 0-1,0 0 1,0 0 0,-1 0-1,-7 4-241,-11 11 146,9-2 152,0 1 1,2-1-1,-1 2 1,2-1-1,-11 28 1,-23 86-25,33-98-20,-25 72 42,16-55 361,2 2 0,-9 56 0,24-103-391,-15 123 721,15-111-588,0 0-1,0 1 1,1-1-1,1 0 1,1 0-1,7 25 1,-9-35-117,0-1 1,1 1-1,0 0 1,0-1-1,0 0 1,0 1-1,0-1 1,1 0-1,-1 0 0,1 0 1,5 4-1,-6-6-11,0 0-1,0 0 0,0 0 0,0 0 0,0 0 0,0-1 1,0 1-1,0 0 0,0-1 0,0 0 0,1 0 0,-1 1 1,0-1-1,0 0 0,0-1 0,1 1 0,-1 0 0,0-1 1,0 1-1,0-1 0,4-1 0,15-8 110,0-1 0,36-26 0,-6 4-123,-29 21-34,0-2 1,-1 0-1,-1-1 0,0-2 0,25-26 0,-44 42 19,0 0 0,0-1 0,0 1-1,0 0 1,0 0 0,-1-1 0,1 1 0,-1 0-1,1-1 1,-1 1 0,1 0 0,-1-1 0,1-1 0,-1 2 1,0 1 1,0-1 0,0 1-1,-1-1 1,1 0 0,0 1 0,0-1-1,0 1 1,0-1 0,-1 0-1,1 1 1,0-1 0,-1 1-1,1-1 1,0 1 0,-1-1 0,1 1-1,-1 0 1,1-1 0,-1 1-1,0-1 1,-1 0-6,-1 0 0,1 0 0,0 0 0,-1 0 0,1 1 1,-1-1-1,1 1 0,-1 0 0,1 0 0,-1 0 0,1 0 0,-1 0 0,-4 1 0,-10 3 45,0 0 1,-18 8-1,19-7 30,15-4-49,-9 2 132,0 1 1,-15 8-1,23-11-116,0 0-1,0 0 0,0 0 1,1 0-1,-1 1 0,0-1 1,1 1-1,-1-1 1,1 1-1,0-1 0,-1 1 1,1 0-1,0-1 1,0 1-1,0 0 0,0 0 1,0 0-1,1 0 1,-1 0-1,0 0 0,0 3 1,2 0 22,-1-1 0,1 0 0,0 0 0,0 0 0,0 0 0,1 0 0,-1 0 0,1 0 0,0 0 0,0 0 0,0-1 0,1 1 1,-1-1-1,1 1 0,0-1 0,0 0 0,5 4 0,6 4 85,0 0 1,30 15-1,-41-24-128,29 16-503,0-2 0,1-2 0,54 18 0,-73-29-1188,-1-1-1,26 3 0,-15-3-636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18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55 5216,'-33'-24'2368,"14"15"-2048,15 0 3200,13 2-992,10 7-1440,20-5 479,3 10-895,14 2-256,7 7-256,7-2 32,-9 4-128,5-2-160,-5 2 32,16-4-2079,-1 2 1183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21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1180 2976,'1'-1'104,"-1"1"1,1-1-1,0 0 1,-1 1-1,1-1 0,0 1 1,-1-1-1,1 1 1,0-1-1,0 1 0,-1 0 1,1-1-1,0 1 1,0 0-1,0-1 1,-1 1-1,1 0 0,0 0 1,0 0-1,0 0 1,0 0-1,1 0 0,10-2 1137,-8 0-855,1 0-1,-1-1 1,1 1-1,-1-1 0,0 0 1,0 0-1,7-7 0,22-29 949,-13 16-545,94-96 1192,-81 88-1692,62-44 1,-43 39-98,1 2 0,100-46 0,-140 75-167,4-2 34,27-9 0,-38 15-43,-1 0 1,0 0-1,0 0 1,1 0 0,-1 1-1,0 0 1,1 0-1,-1 1 1,0-1-1,6 2 1,-9-1-9,0-1 0,-1 1 1,1 0-1,-1-1 0,1 1 1,-1 0-1,1 0 0,-1 0 1,1 0-1,-1 0 0,0 0 0,0 0 1,1 0-1,-1 1 0,0-1 1,0 0-1,0 1 0,0-1 0,-1 1 1,1-1-1,0 1 0,-1-1 1,1 1-1,-1 0 0,1-1 1,-1 1-1,0 0 0,0-1 0,1 1 1,-1 0-1,-1 0 0,1-1 1,0 1-1,0 0 0,-1 2 1,-3 5 50,0 0 1,-1 0-1,0-1 1,-1 0-1,-6 9 1,-4 4 20,-83 123 1056,91-128-825,8-16-295,-1 0 1,1 1 0,0-1-1,0 0 1,0 0 0,0 1-1,0-1 1,0 0 0,0 0-1,0 1 1,0-1 0,0 0-1,0 0 1,0 1 0,0-1-1,0 0 1,0 0 0,0 1-1,0-1 1,0 0 0,0 0-1,1 1 1,-1-1 0,0 0-1,0 0 1,0 0 0,0 1-1,0-1 1,1 0 0,1 0 34,0 0 1,0 0-1,0 0 0,0 0 1,-1 0-1,1-1 1,0 1-1,0-1 0,0 1 1,0-1-1,-1 0 1,1 0-1,2-1 0,6-3-32,172-84 272,-134 62-267,77-55 0,-108 69-293,1 1 1,23-12-1,-41 24 245,1-1-1,-1 1 0,1 0 0,0-1 1,0 1-1,-1 0 0,1-1 0,0 1 0,-1 0 1,1 0-1,0 0 0,0 0 0,-1-1 1,1 1-1,0 0 0,0 1 0,-1-1 1,1 0-1,0 0 0,0 0 0,1 1 0,-2-1 6,1 0-1,-1 1 0,0-1 1,1 1-1,-1-1 0,0 1 0,1 0 1,-1-1-1,0 1 0,0-1 0,1 1 1,-1-1-1,0 1 0,0 0 0,0-1 1,0 1-1,0-1 0,0 1 1,0 0-1,0 0 0,0 5-29,-1-1 0,0 0 0,0 1-1,-3 7 1,-12 30 111,-15 56 649,31-96-657,-1 1 0,1-1-1,-1 0 1,1 0-1,0 0 1,0 1 0,0-1-1,1 0 1,1 5-1,-2-7-31,0 0-1,0 0 1,1 0-1,-1-1 0,1 1 1,-1 0-1,0 0 1,1 0-1,0-1 0,-1 1 1,1 0-1,-1-1 1,1 1-1,0-1 0,0 1 1,-1 0-1,1-1 1,0 0-1,0 1 0,0-1 1,-1 1-1,1-1 1,0 0-1,0 0 0,0 1 1,0-1-1,0 0 1,0 0-1,0 0 0,-1 0 1,1 0-1,0 0 1,0 0-1,0 0 1,0-1-1,0 1 0,1-1 1,8-2 88,1-1 0,-1 0 1,0 0-1,17-12 0,36-29 27,-57 40-127,155-119 145,-136 100-238,-9 9-172,-13 13-164,-4 5-301,-10 12 684,0 2 58,0 0 0,-11 23 0,20-35 17,0 0-1,0 1 1,0-1 0,1 0-1,-1 1 1,1-1-1,1 1 1,-1-1-1,1 1 1,0-1 0,0 1-1,0-1 1,2 8-1,-1-11-2,0 1-1,-1-1 1,1 0-1,0 0 1,0 0-1,0 1 1,0-1-1,1 0 1,-1 0-1,0-1 1,1 1-1,0 0 0,-1 0 1,1-1-1,0 1 1,0-1-1,2 2 1,-1-1 4,0-1-1,1 0 1,-1 0 0,0 0 0,1 0 0,-1 0 0,1-1-1,-1 1 1,1-1 0,5 0 0,3-1 18,1-1 0,-1-1 0,0 1 0,1-2-1,16-7 1,3-3-72,-1-1 0,-1-2 0,0-2-1,-2 0 1,51-45 0,-74 59-88,-4 4 79,0 0 0,-1 0 0,1 1 0,-1-1 0,1 0 1,0 0-1,0 1 0,-1-1 0,1 0 0,0 1 0,0-1 0,0 1 0,0-1 1,0 1-1,0 0 0,0-1 0,0 1 0,0 0 0,0-1 0,0 1 0,0 0 0,0 0 1,0 0-1,0 0 0,0 0 0,1 0 0,-2 1 14,1-1 1,-1 1-1,0-1 0,1 1 0,-1 0 1,0-1-1,0 1 0,0-1 0,1 1 1,-1-1-1,0 1 0,0 0 0,0-1 1,0 1-1,0 0 0,0-1 0,0 1 0,0-1 1,0 1-1,-1 0 0,1 0 0,-5 20 154,3-14-145,1-1 12,-2 6 7,0 1 1,1 0-1,-1 20 0,3-30-1,0 0 1,0 1 0,1-1-1,-1 0 1,1 0 0,0 1-1,0-1 1,2 4 0,-2-6 2,-1 1 1,1-1-1,0 1 1,0-1 0,0 0-1,1 1 1,-1-1-1,0 0 1,0 0 0,1 0-1,-1 0 1,1 0-1,-1 0 1,1 0 0,-1 0-1,1-1 1,1 1-1,0 0 10,1-1-1,-1 1 0,0-1 1,1 0-1,-1 0 0,0-1 1,1 1-1,-1-1 0,0 0 0,6-1 1,32-14 24,-38 15-54,354-126-353,-342 122 325,19-4-112,-24 7 56,0-1 0,0 0 0,0 0 0,17-9-1,-89 25-252,46-8 338,0 1-1,-19 9 0,-8 4 49,23-11-90,1 1 0,0 0 1,-19 13-1,32-18 70,0 0 1,0 0-1,1 1 0,0 0 0,0 0 1,0 0-1,0 1 0,1 0 0,0-1 1,0 1-1,0 1 0,-5 12 0,8-16 2,0-1 0,1 1 0,-1 0 0,1 0 0,-1-1 0,1 1 0,0 0-1,0 0 1,0 0 0,0 0 0,2 5 0,-2-7-17,1 0-1,-1 1 1,1-1-1,0 0 1,-1 0-1,1 1 1,0-1-1,0 0 1,0 0 0,0 0-1,0 0 1,0 0-1,0 0 1,0 0-1,0-1 1,1 1 0,-1 0-1,0-1 1,0 1-1,1 0 1,-1-1-1,0 0 1,1 1-1,2-1 1,10 1 29,0-1 1,1 0-1,-1-1 0,0-1 0,23-6 1,-25 6-2,28-8 4,-1-1 0,0-3-1,0-1 1,-2-1-1,0-3 1,-1 0 0,-1-3-1,35-27 1,-1-6-150,-3-2 1,99-113-1,-4-28 250,-139 170-166,10-14-106,-2-1 0,-2-2-1,29-59 1,-53 96-38,7-15-214,-11 23 359,0 0 0,1-1 0,-1 1 0,0-1 0,0 1 0,0-1 0,1 1 0,-1-1 0,0 1 0,0-1 0,0 0 0,0 1 0,0-1 0,0 1 0,0-1 0,0 1 0,0-1 0,0 1 0,0-1 0,0 1 0,0-1 0,0 0 0,-1 1 0,1-1 0,-1 0 0,-6 4-131,-31 27-23,12-7 114,-2-2 28,1 2-1,1 1 1,1 1 0,1 0-1,1 2 1,-28 44-1,23-24 97,2 1 0,2 2 0,3 0 1,-19 64-1,34-96-53,-2 7 81,1 0 1,1 1-1,2-1 1,-3 38-1,10-21 194,-3-36-265,1 0-1,-1 0 1,4 9 0,-4-13-5,1 0 1,-1-1-1,1 1 1,0 0-1,-1 0 0,1 0 1,0 0-1,0-1 1,0 1-1,1 0 1,-1-1-1,2 3 1,-2-4 34,4 2-74,3 2 47,0 0 0,1 0 0,-1-1 0,1 0 0,0-1-1,0 0 1,0 0 0,0-1 0,0 0 0,17-1 0,9-2 125,51-9 0,-84 11-162,25-5 40,-1 0 1,0-2 0,43-16 0,-59 19-37,-1-1 0,0 0 0,0 0 1,0-1-1,0 0 0,-1 0 1,0-1-1,0 0 0,-1-1 1,0 0-1,0 0 0,8-14 1,-10 14-26,0 0 1,-1 0-1,0-1 1,-1 1 0,0-1-1,0 0 1,-1 0-1,3-14 1,-5 22 16,0 0 0,0 1 0,0-1-1,0 0 1,0 0 0,0 1 0,-1-1 0,1 0 0,0 1 0,0-1-1,0 0 1,-1 1 0,1-1 0,0 0 0,-1 1 0,1-1-1,-1 0 1,1 1 0,-1-1 0,1 1 0,-1-1 0,1 1 0,-1-1-1,1 1 1,-1-1 0,1 1 0,-1 0 0,0-1 0,1 1-1,-1 0 1,0 0 0,0-1 0,1 1 0,-1 0 0,0 0 0,1 0-1,-1 0 1,0 0 0,0 0 0,1 0 0,-2 0 0,-1 0-1,1 1 0,-1-1 0,0 1 0,1 0 0,-1 0 1,1 0-1,-1 0 0,1 0 0,-1 0 0,-2 3 0,-15 11-11,1 2-1,1 1 1,1 0-1,0 1 1,-23 35-1,38-52 47,1 1 0,-1-1-1,1 1 1,0 0 0,0-1-1,0 1 1,0 0 0,0 0 0,1-1-1,-1 1 1,1 0 0,0 0 0,0 0-1,0 0 1,0 0 0,1 0-1,-1 0 1,1-1 0,-1 1 0,1 0-1,0 0 1,0-1 0,0 1-1,1 0 1,2 3 0,-2-3 30,0 0-1,1 0 1,-1 0 0,1-1-1,-1 1 1,1-1 0,0 1-1,0-1 1,0 0 0,1-1-1,-1 1 1,0 0 0,1-1 0,-1 0-1,1 0 1,-1 0 0,1 0-1,0 0 1,-1-1 0,6 1-1,3-2-2,-1 0 0,1-1 0,-1 0-1,15-4 1,45-19-10,-39 14 14,167-65 106,-165 61-43,-1-2 0,-1-1 0,52-39 0,-73 49-60,12-11-67,-13 14-297,-22 31 243,2-2 225,-16 47-1,25-66-124,1 0 0,-1 0 0,1-1 0,0 1 0,0 0-1,1 0 1,0 0 0,-1 0 0,2-1 0,-1 1 0,0 0-1,1-1 1,0 1 0,0-1 0,0 0 0,1 1 0,-1-1-1,1 0 1,0 0 0,0-1 0,5 5 0,-3-2 16,1-1 0,-1 0 1,1 0-1,1-1 0,-1 0 0,1 0 1,-1 0-1,1-1 0,0 0 0,0 0 1,0-1-1,1 0 0,7 1 0,-11-2-491,1-1 0,-1 0 0,0 0 0,0 0-1,0-1 1,6 0 0,-7 0-539,0 0 0,0 0 0,0 0 0,0-1 0,-1 1 0,1-1 0,0 1 0,-1-1 0,4-3 0,3-4-1935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21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42 7968,'-25'-26'3616,"11"17"-3136,11 6 864,-2-1-1152,10 4-96,12 7-3680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22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308 112 1888,'11'-9'412,"-9"7"413,1 1 0,-1-1-1,0 0 1,1 1 0,-1-1-1,0 0 1,-1-1 0,4-2-1,-5 4-738,-1 1 0,1 0 0,0 0 0,0-1 0,-1 1 0,1 0 0,0 0 0,0 0 0,-1-1 0,1 1 0,0 0 0,-1 0 0,1 0-1,0 0 1,-1 0 0,1 0 0,0 0 0,-1 0 0,1 0 0,0 0 0,-1 0 0,1 0 0,0 0 0,-1 0 0,1 0 0,0 0 0,-1 0 0,1 0 0,0 0-1,-1 0 1,1 0 0,0 1 0,0-1 0,-1 0 0,1 0 0,-1 1 0,-12 4 500,-8 11-21,-1 1 0,-20 21 0,20-18-346,-133 115 1098,148-128-1219,0 0-1,1 1 0,-1 0 0,2 0 0,-9 15 0,12-21-61,1 0 0,0 1 0,0-1 1,1 0-1,-1 1 0,0-1 0,1 1 0,0-1 1,-1 1-1,1-1 0,0 1 0,1 2 0,-1-3 1,1 0-1,-1-1 0,1 1 0,-1-1 1,1 0-1,0 1 0,0-1 0,0 1 1,-1-1-1,1 0 0,1 0 1,-1 1-1,0-1 0,0 0 0,0 0 1,1 0-1,-1 0 0,0-1 0,1 1 1,-1 0-1,2 0 0,2 1 20,0-1 0,0 0 0,0 0 0,0 0 0,0 0 0,0-1 0,0 0 0,0 0 0,0 0 0,0-1 0,0 1 0,0-1 0,0 0 0,-1-1 0,1 1 0,0-1 0,-1 0 0,9-5 0,-1 0-50,-1 0 0,0 0-1,0-2 1,0 1 0,15-18 0,-7 3-105,0-1 0,-2-1 0,-1 0 0,-1-2 0,-1 0-1,20-53 1,-29 58-230,-4 18-80,-3 13 177,-9 28 257,4-11 196,0 0 0,1 1 0,2-1 0,-2 31 0,6-51-164,1 0-1,-1-1 1,1 1-1,0 0 0,1-1 1,-1 1-1,1-1 0,0 1 1,1-1-1,2 6 0,-2-8-15,-1 1 0,0-1-1,1 0 1,-1 0-1,1 0 1,0 0 0,0 0-1,0-1 1,0 1-1,1-1 1,-1 0-1,1 0 1,-1 0 0,1 0-1,4 0 1,1 1 41,0-1 1,1-1-1,0 0 0,-1 0 1,1-1-1,-1-1 1,1 1-1,9-3 0,5-1-44,44-15-1,-43 9-3,1-1 1,-2-1 0,0-1-1,0-1 1,37-30 0,-41 27-71,0 0 1,-1-1 0,-1 0 0,23-33 0,-34 41 33,0 1-115,-1 0 0,11-11 1,-13 15-30,-2 4-91,-2 6 89,0 0 161,0 18 16,2 0 0,0 0 0,1 0 0,10 37-1,-10-53 10,-1-1-1,1 1 0,0 0 0,0-1 1,1 1-1,0-1 0,0 0 0,1 0 0,7 8 1,-9-11 0,1 0 0,0 0 0,0 0 0,0 0 0,0-1 0,0 0 0,0 0 0,1 0 0,-1 0 0,1-1 0,-1 1 0,1-1 0,0 0 1,-1-1-1,10 1 0,14-2 36,0-2 1,-1 0 0,0-2-1,0-1 1,0-2 0,-1 0-1,42-20 1,-49 19-51,-1-2-1,0-1 1,0 0-1,-1-1 1,-1-1 0,0-1-1,22-25 1,-16 12-155,-2 0-1,-1-1 1,28-57 0,-46 85 97,0-1 0,-1 0 0,1 0 0,0 1 0,-1-1 0,1 0 1,-1 0-1,0 0 0,1 0 0,-1 0 0,0-2 0,0 4 28,0-1-1,0 1 1,0 0 0,-1 0-1,1-1 1,0 1 0,0 0-1,0 0 1,0 0 0,0-1-1,0 1 1,-1 0 0,1 0-1,0 0 1,0-1 0,0 1-1,0 0 1,-1 0 0,1 0-1,0 0 1,0 0 0,0 0-1,-1-1 1,1 1 0,0 0-1,0 0 1,-1 0 0,1 0-1,0 0 1,-13 4-90,-2 6 209,0 0 0,0 1 0,1 1 1,0 0-1,1 1 0,1 0 0,0 1 1,1 1-1,0-1 0,1 2 0,1 0 0,-9 20 1,17-32-62,-1 1 0,0-1 0,1 1 0,0 0 0,0 0 0,1-1 0,-1 1 0,1 0 0,0 0 1,0 0-1,1-1 0,0 1 0,-1 0 0,2 0 0,-1-1 0,0 1 0,1 0 0,0-1 0,0 0 0,0 1 1,1-1-1,-1 0 0,1 0 0,0 0 0,0-1 0,0 1 0,1-1 0,-1 1 0,6 2 0,6 5 89,1 0 0,0-2 0,31 14-1,-37-19-164,0-1 0,1 1 0,0-2 0,-1 0 0,1 0 0,0-1 0,0 0 0,12-1 0,-1-1-1727,1-2 1,-1 0-1,38-12 0,-22 3-696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20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4800,'2'1'317,"0"1"-1,-1-1 1,1 0 0,0 1 0,-1-1-1,1 1 1,-1-1 0,0 1-1,1 0 1,-1-1 0,0 1 0,0 0-1,0 0 1,0 0 0,0 0 0,-1 0-1,1 2 1,2 17 44,-2-1-1,-1 0 1,0 1-1,-4 21 1,3-31-989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26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78 2080,'8'-55'1291,"-6"32"3759,-2 24-4941,0 1 0,1-1 0,-1 0 0,0 0 0,1 0 0,-1 1 0,0-1 0,0 0 0,0 1 0,0-1 0,0 0 0,-1 0 0,1 1 0,0-1 0,-1 2 0,-1 11 344,-32 204 1567,28-184-1768,-22 78 419,3-9-88,-28 178 126,42-234-442,8-36-51,0 0 0,1 0 0,-2 21 0,5-24 738,2-11-584,1-19-164,-2 4-128,1 0 0,1 1 0,0-1 1,10-24-1,37-69-96,-39 92-50,0 1 0,0 0-1,2 1 1,0 1-1,30-27 1,-37 37-57,0 0 0,0 1 0,1 0 0,-1 0 0,1 1 0,0-1 1,0 2-1,1-1 0,-1 1 0,1 1 0,13-3 0,-19 5 101,0 0-1,1 0 1,-1 0-1,0 0 1,0 1 0,1 0-1,-1 0 1,0 0-1,0 0 1,0 0-1,0 0 1,4 3 0,-6-3 22,0-1 1,0 1-1,0 0 1,1 0-1,-1-1 1,-1 1-1,1 0 1,0 0-1,0 0 1,0 0-1,0 0 1,-1 0-1,1 0 1,0 0-1,-1 0 1,1 1-1,-1-1 1,1 0-1,-1 0 1,0 1-1,1-1 1,-1 0 0,0 0-1,0 1 1,0-1-1,0 0 1,0 0-1,0 1 1,0-1-1,-1 0 1,1 1-1,0-1 1,-2 2-1,-1 3 1,0 0 1,-1 0-1,0-1 0,0 1 0,0-1 0,-1 0 0,0-1 1,-10 9-1,-4 0 260,-26 14 1,29-18-36,12-7-172,0 1 1,-1-1-1,1 0 0,-1 0 0,1-1 1,-1 0-1,0 1 0,1-1 1,-8 0-1,11-1-58,1 0 0,0 0-1,0 0 1,-1-1 0,1 1 0,0 0 0,0 0 0,0 0 0,-1 0 0,1 0 0,0 0-1,0 0 1,-1 0 0,1 0 0,0 0 0,0 1 0,-1-1 0,1 0 0,0 0-1,0 0 1,0 0 0,-1 0 0,1 0 0,0 0 0,0 1 0,0-1 0,-1 0-1,1 0 1,0 0 0,0 0 0,0 1 0,0-1 0,0 0 0,-1 0 0,1 0 0,0 1-1,0-1 1,0 0 0,0 0 0,0 0 0,0 1 0,0-1 0,0 0 0,0 0-1,0 1 1,8 10-188,20 10 259,-19-15 16,0-2-1,0 0 0,1 0 1,0 0-1,0-1 1,0-1-1,0 0 0,0 0 1,1-1-1,10 0 1,-4-1 117,1-1 0,-1 0 1,1-1-1,-1-1 0,21-7 1,-3-2 145,52-26 0,-68 28-302,4 0-29,-1-1 0,-1-2-1,0 0 1,-1-1 0,0-1-1,-1-1 1,24-25 0,-41 38 1,25-24-175,-26 26 129,1 0 1,-1 0-1,0 0 1,1 0-1,-1 0 0,1 0 1,-1 0-1,1 0 1,0 1-1,-1-1 0,1 1 1,0-1-1,-1 1 1,1 0-1,0 0 0,0 0 1,-1 0-1,1 0 1,2 0-1,-4 0 23,1 1-1,0-1 1,0 1 0,0 0-1,0-1 1,0 1 0,-1 0 0,1-1-1,0 1 1,-1 0 0,1 0-1,0 0 1,-1-1 0,1 1-1,-1 0 1,1 0 0,-1 0-1,0 0 1,1 0 0,-1 0-1,0 0 1,0 0 0,0 0-1,0 0 1,0 0 0,0 0-1,0 0 1,0 2 0,-5 34 6,5-37 4,-19 65 76,1-5-10,8-25 101,7-27-24,0-1-1,1 1 1,0 0-1,0 12 0,11-28 268,13-24-175,-11 15-201,0 1 1,2 0 0,21-21 0,-32 35-47,15-13-120,35-26-1,-46 38 98,0-1 0,0 1 0,0 0 0,1 1 0,-1-1 0,0 1 0,1 0 0,0 1-1,-1 0 1,1 0 0,7 0 0,-13 1 25,0-1-1,1 1 1,-1 0-1,0 0 1,0 1-1,1-1 1,-1 0-1,0 0 1,0 1-1,0-1 1,1 0-1,-1 1 1,0-1-1,0 1 1,0 0-1,0-1 1,0 1-1,0 0 1,0 0-1,0-1 0,0 1 1,0 0-1,0 0 1,0 0-1,-1 0 1,1 0-1,0 0 1,-1 1-1,1-1 1,-1 0-1,1 0 1,-1 0-1,0 0 1,1 1-1,-1-1 1,0 0-1,0 0 1,0 2-1,0 5 23,-1-1-1,0 1 0,0 0 1,0-1-1,-4 10 0,1-1 82,-16 84 130,19-97-200,0 0 0,0 0 0,1 1 0,0-1 0,-1 0-1,1 0 1,0 1 0,0-1 0,1 0 0,-1 0 0,1 1 0,0-1-1,0 0 1,0 0 0,0 0 0,3 5 0,-4-7-15,1-1 0,-1 1 0,1-1 0,0 1 0,-1-1-1,1 1 1,0-1 0,-1 0 0,1 1 0,0-1 0,0 0 0,-1 1 0,1-1 0,0 0 0,0 0 0,0 0 0,-1 0 0,1 0 0,0 0 0,0 0 0,0 0 0,-1 0 0,1 0 0,0 0 0,0-1 0,-1 1 0,1 0 0,1-1 0,24-11 128,-23 10-124,97-62 95,-17 9-93,21-4-90,-81 49-100,-23 10 168,1 0-1,-1 0 1,0 0 0,0 0 0,1 0 0,-1 0 0,0 0 0,1 0 0,-1 0-1,0 0 1,0 0 0,1 0 0,-1 0 0,0 0 0,0 0 0,1 0-1,-1 1 1,0-1 0,0 0 0,0 0 0,1 0 0,-1 0 0,0 0 0,0 1-1,1-1 1,-1 0 0,0 0 0,0 1 0,0-1-16,0 1 1,1 0 0,-1 0-1,0-1 1,0 1-1,0 0 1,-1-1-1,1 1 1,0 0 0,0 0-1,0-1 1,0 1-1,-1 0 1,1-1-1,-1 2 1,-32 87-100,30-77 166,0 0 1,1 0-1,0 0 0,1 0 1,0 23-1,1-32-17,1 0-1,-1 1 1,1-1 0,0 0-1,0 0 1,0 0 0,0 0-1,0 0 1,1 0 0,2 5-1,-3-7-13,0 0 0,-1-1-1,1 1 1,0 0 0,0-1 0,0 1-1,0 0 1,-1-1 0,1 1-1,0-1 1,0 0 0,0 1 0,0-1-1,0 0 1,0 1 0,0-1 0,0 0-1,0 0 1,0 0 0,1 0-1,-1 0 1,0 0 0,0 0 0,0 0-1,0 0 1,0-1 0,0 1-1,0 0 1,0-1 0,0 1 0,0-1-1,-1 1 1,1-1 0,0 1 0,0-1-1,0 0 1,0 1 0,0-2-1,5-3 17,0-1-1,-1 1 0,0-1 0,0 0 0,0-1 0,-1 1 0,0-1 1,4-7-1,-1-1-10,-1 0 0,0 0 0,3-16 0,-6 21-22,-1 0 0,0 0-1,-1 0 1,0 0 0,-1 0 0,0 0 0,-2-13 0,2 20-19,-1 1-1,1-1 1,-1 1-1,1-1 1,-1 1-1,0 0 0,0-1 1,0 1-1,-1 0 1,1 0-1,0 0 1,-1 0-1,0 0 1,1 0-1,-1 0 1,0 0-1,0 1 1,0-1-1,0 1 1,0-1-1,0 1 1,0 0-1,-1 0 1,1 0-1,0 0 1,-1 0-1,1 0 1,-1 1-1,1-1 1,-1 1-1,1 0 1,-1-1-1,-4 2 1,5-1 7,-1 0 1,0 1-1,0-1 1,0 1 0,0-1-1,1 1 1,-1 0-1,0 1 1,1-1 0,-5 2-1,7-2 19,-1-1 0,1 0 0,-1 1 0,1-1 0,-1 1 0,1-1 0,-1 0-1,1 1 1,-1-1 0,1 1 0,0-1 0,-1 1 0,1 0 0,0-1 0,-1 1 0,1-1 0,0 1-1,0 0 1,-1-1 0,1 1 0,0-1 0,0 1 0,0 0 0,0-1 0,0 1 0,0 0 0,0-1 0,0 1-1,0 0 1,1-1 0,-1 1 0,0-1 0,0 1 0,0 0 0,1-1 0,-1 1 0,0-1 0,1 1 0,-1-1-1,0 1 1,1-1 0,-1 1 0,1-1 0,-1 1 0,1-1 0,-1 0 0,1 1 0,-1-1 0,1 1-1,0-1 1,6 4 57,-1 0 1,1 0-1,0-1 0,0 0 0,0 0 0,0-1 0,0 0 0,1-1 0,-1 1 0,1-1 0,-1 0 0,1-1 1,-1 0-1,14-2 0,11-2-48,-1-1 0,35-11 0,-64 16-22,152-38 229,-127 32-158,18-4-15,-42 9-61,1 0 0,-1 0 1,0 0-1,0-1 0,1 1 0,-1-1 0,0 0 0,4-3 0,-39 72 15,31-64 11,0 0 0,0-1-1,0 1 1,0 0 0,0 0-1,1 0 1,-1 0-1,1-1 1,0 1 0,0 0-1,0 0 1,0 0 0,2 5-1,-2-6 8,1 0 0,-1-1-1,1 1 1,0 0 0,0-1 0,0 1-1,0-1 1,0 1 0,0-1 0,0 0-1,0 1 1,1-1 0,-1 0-1,1 0 1,-1 0 0,0 0 0,1 0-1,0 0 1,-1 0 0,1 0-1,0-1 1,-1 1 0,1-1 0,2 1-1,4 0 40,0 0-1,0-1 1,-1 0 0,1 0-1,0-1 1,0 0-1,-1 0 1,1-1-1,12-4 1,-1-1-54,1-2 1,24-13-1,-28 13-72,-1-1 0,-1-1-1,24-21 1,-38 32 62,0 0 0,0 0 0,0 0 0,0 0-1,0 0 1,0 0 0,0 0 0,0 0 0,0 0 0,0 0 0,0 0 0,0 0 0,1 0-1,-1 0 1,0 0 0,0 0 0,0 0 0,0 0 0,0 0 0,0 0 0,0 0 0,0 0-1,0 0 1,0 0 0,0 0 0,0 0 0,1 0 0,-1 0 0,0 0 0,0 0 0,0 0 0,0 0-1,0 0 1,0 0 0,0 0 0,0 0 0,0 1 0,0-1 0,0 0 0,0 0 0,0 0-1,0 0 1,0 0 0,0 0 0,0 0 0,0 0 0,0 0 0,0 0 0,0 0 0,0 1-1,0-1 1,0 0 0,0 0 0,0 0 0,0 0 0,1 10-110,0 10 142,-1-19-42,0 6 20,1-1 0,0 0-1,0 1 1,0-1-1,1 0 1,0 0-1,0 0 1,4 8 0,-5-12 24,0 1 0,0-1 0,0 0 1,1 0-1,-1 0 0,1 0 0,-1 0 1,1 0-1,0 0 0,0 0 0,0-1 1,0 1-1,0-1 0,0 1 0,0-1 1,1 0-1,-1 0 0,0 0 0,1 0 1,-1 0-1,1-1 0,-1 1 0,5 0 1,-5-2-11,1 1 1,-1-1 0,1 0 0,-1 0 0,1 0 0,-1 0-1,0 0 1,1-1 0,-1 1 0,0 0 0,0-1-1,0 0 1,0 0 0,0 1 0,1-3 0,31-37 72,-26 29-87,-1 4-6,-1-1 0,0 0 0,0 0 0,-1 0-1,0-1 1,-1 0 0,0 0 0,-1 0 0,4-19-1,-6 25-13,0 0 1,0 0-1,-1 0 0,0 0 0,0-1 0,0 1 1,0 0-1,-1 0 0,1 0 0,-1 0 0,0-1 0,-2-4 1,-1 5-25,8 3 44,-1-1-3,0 0 0,0 1 1,1-1-1,-1 1 0,0 0 0,0 0 0,1 0 0,-1 1 0,5-1 0,38-3-34,-27 3-18,7 0 2,-1 1 0,1 1 1,-1 1-1,0 1 0,36 9 0,-54-10 19,-1 0 0,1 0 0,0 0 0,-1 1-1,0 0 1,0 1 0,11 7 0,-15-10 28,-1 1 0,1-1-1,0 1 1,-1 0 0,0-1 0,1 1 0,-1 0 0,0 0 0,0 0 0,0 0 0,0 0 0,0 0 0,0 0 0,0 0-1,-1 1 1,1-1 0,-1 0 0,0 0 0,0 1 0,0-1 0,0 0 0,0 0 0,0 1 0,0-1 0,-1 0 0,1 0-1,-2 4 1,-2 2 25,0 0 0,-1 0-1,0 0 1,0-1-1,-1 0 1,0 0-1,-11 9 1,3 0 67,6-8 151,11-10 88,24-20 58,113-43-375,-134 63-72,3-2 18,1 0 0,-1 1 0,15-3 0,-23 6 39,1 0 0,0-1 1,-1 1-1,1 0 0,0 0 0,0 0 0,-1 0 1,1 0-1,0 0 0,-1 1 0,1-1 0,0 0 0,-1 1 1,1-1-1,0 1 0,-1 0 0,1 0 0,-1 0 1,1-1-1,-1 1 0,0 0 0,1 1 0,-1-1 0,0 0 1,0 0-1,3 3 0,0 6 121,0 0 0,0 0 1,-1 1-1,0-1 0,2 15 0,-3-13 167,1 0 1,0 1-1,9 20 0,-9-26-188,1 1 1,0-1 0,0 1-1,1-1 1,0-1-1,1 1 1,9 9-1,-12-14-76,-1 0 0,1 0-1,-1-1 1,1 1 0,0-1-1,0 1 1,0-1 0,0 0-1,0 0 1,0-1 0,0 1-1,0-1 1,0 1 0,0-1-1,0 0 1,0 0 0,0 0-1,1-1 1,-1 1 0,0-1-1,0 1 1,0-1 0,0 0-1,3-2 1,20-8-941,-1-2 0,46-30-1,4-11-8042,-46 36 4970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38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59 3328,'9'-11'7165,"-8"-4"-3856,-1 15-3288,0 0 0,0 0 0,0-1-1,0 1 1,-1 0 0,1 0 0,0 0 0,0 0-1,0-1 1,0 1 0,-1 0 0,1 0 0,0 0 0,0 0-1,0 0 1,-1 0 0,1 0 0,0 0 0,0 0-1,-1 0 1,1 0 0,0 0 0,0 0 0,-1 0-1,1 0 1,0 0 0,0 0 0,0 0 0,-1 0-1,1 0 1,0 0 0,-3 1 126,7-1 0,-3-8 168,6 0-92,-3 5-208,-6 20-184,-3 31 166,4-36 109,0 0 0,-1 0 0,-4 17 900,6-35-401,1-18-57,4-29-505,-1-4-555,-5 54 293,-2 8 170,-3 11 61,-1 11-73,1-9 95,-3 24-1,9-41-123,-1 0 1,1-1-1,0 1 0,0 0 1,0-1-1,0 1 1,0 0-1,0-1 0,0 1 1,0 0-1,0 0 1,0-1-1,0 1 0,0 0 1,0-1-1,0 1 1,1 0-1,-1-1 0,0 1 1,0 0-1,1-1 1,-1 1-1,1-1 0,-1 1 1,1 0-1,-1-1 1,0 1-1,1-1 1,0 0-1,-1 1 0,1-1 1,-1 1-1,1-1 1,1 1-1,11 3-1867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39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28 2976,'-2'-5'408,"3"-17"6584,-9 55-5875,-14 38 225,-3 0 0,-41 79 1,20-58-1007,-35 81 341,43-72-245,37-92-987,15-25-5423,-1 2 3994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39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22 188 5216,'-3'-5'608,"-12"-27"1181,14 31-1616,1 0 0,-1-1-1,1 1 1,-1-1-1,1 1 1,0-1-1,-1 0 1,1 1 0,0-1-1,0 1 1,0-1-1,0 1 1,0-1-1,1 0 1,-1 1 0,0-1-1,2-1 1,1-2 96,1 0 1,1 1 0,-1-1 0,1 1 0,-1 0-1,1 0 1,0 1 0,1-1 0,-1 1 0,0 0-1,1 1 1,0-1 0,0 1 0,10-3-1,12-1-36,52-7-1,-65 12-50,195-15 520,-71 8-380,-94 5-234,4 0-148,54-11 0,-94 12-2005,-21 12-2547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39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8 100 4992,'-7'-4'2087,"13"0"66,25 0 1168,-15 2-2749,239-44 1721,-177 33-2209,86-10-1426,-149 21 550,4 0-3899,-11 6 2062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42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10 489 1568,'-1'0'39,"1"0"0,-1 0 0,1 0 0,0 0 0,-1 0 0,1 0 0,-1 0 0,1 0 1,0 0-1,-1 0 0,1 0 0,-1 0 0,1 0 0,0 1 0,-1-1 0,1 0 0,-1 0 0,1 1 0,0-1 0,-1 1 0,3 4 742,-2-5-678,1 1-1,-1-1 0,1 1 1,0-1-1,-1 0 1,1 1-1,-1-1 1,1 0-1,0 1 1,-1-1-1,1 0 1,0 0-1,-1 0 1,1 0-1,0 0 1,-1 0-1,1 0 1,0 0-1,-1 0 1,1 0-1,0 0 0,-1 0 1,1 0-1,-1 0 1,1-1-1,1 1 1,6-7 315,0 1 0,0-1 0,-1-1 0,0 1 0,0-1 0,-1-1 0,9-14 0,3-4 56,11-8 376,37-37 0,9-10 53,-66 70-783,-1-1 1,13-24-1,-6 10 186,-9 15-215,-2 5-98,-1 0 0,1 0 0,0 1 0,1-1 0,0 1 1,0 0-1,0 1 0,0-1 0,1 1 0,13-9 1,-10 9 2,1 0 0,0 1 0,0 0 1,1 1-1,-1 0 0,22-3 0,-27 5 10,1 1 0,-1-1-1,1 1 1,0 0 0,-1 1-1,1 0 1,-1 0 0,1 0-1,-1 0 1,0 1-1,1 0 1,-1 0 0,0 0-1,0 1 1,6 4 0,-9-6 31,0 1 1,0-1 0,-1 1-1,1 0 1,-1-1 0,1 1-1,-1 0 1,0 0 0,1 0-1,-1 0 1,0 1 0,0-1-1,-1 0 1,2 5 0,-1-3 21,-1 0-1,1 0 1,-1 0 0,0 1 0,-1-1 0,1 0 0,-2 8 0,-1-1 43,-1-1 0,0 0 0,0 0 0,-1 0 0,-10 16 0,8-16-17,0 1 1,1 0-1,1 1 1,-7 16 0,11-26-48,1 1 0,-1-1 0,1 1 0,-1 0 1,1-1-1,0 1 0,0 0 0,0-1 0,0 1 1,0-1-1,1 1 0,0 3 0,0-4-6,0-1 0,-1 1 0,1-1 0,0 1 0,0-1 0,0 0 0,1 1-1,-1-1 1,0 0 0,0 0 0,1 0 0,-1 0 0,1 0 0,-1 0 0,1 0 0,-1 0 0,1-1 0,-1 1-1,1-1 1,0 1 0,1 0 0,6 0 30,0 0 0,-1 0 0,1 0 1,0-1-1,0 0 0,0-1 0,-1 0 0,12-3 0,7-3-29,36-13-1,13-9-102,107-38-25,-166 63 25,-17 4 68,0 0-1,0 0 1,0 0-1,1 0 0,-1 0 1,0 0-1,0 0 1,0 0-1,0 0 0,1 0 1,-1 0-1,0 0 0,0 0 1,0 0-1,1 0 1,-1 0-1,0 0 0,0 0 1,0 0-1,0 0 1,1 0-1,-1 0 0,0 0 1,0 0-1,0 0 0,0 0 1,1 0-1,-1 1 1,0-1-1,0 0 0,0 0 1,0 0-1,0 0 1,0 1-1,-2 4-65,-9 5-45,0-4 110,0 1 0,1 0 0,0 1-1,1 0 1,-12 13 0,16-17 10,1 1 0,0 1 1,0-1-1,1 1 0,-1-1 0,1 1 1,0 0-1,1 0 0,0 0 0,0 1 1,0-1-1,-1 8 0,3-11 15,0 1-1,0-1 1,0 1 0,1-1-1,-1 0 1,1 1 0,0-1-1,0 0 1,0 1 0,0-1-1,1 0 1,-1 0 0,1 0-1,0 0 1,0 0 0,0 0-1,0-1 1,0 1-1,1 0 1,-1-1 0,1 0-1,0 0 1,-1 0 0,1 0-1,0 0 1,0 0 0,0-1-1,1 0 1,-1 1 0,0-1-1,0 0 1,1-1-1,5 2 1,-2-2 41,0 0-1,0-1 0,1 1 1,-1-1-1,0-1 0,0 1 1,0-1-1,0-1 1,0 1-1,0-1 0,-1-1 1,1 1-1,-1-1 1,11-8-1,-14 9-34,1 0-1,-1 0 1,1 0 0,-1-1-1,0 1 1,0-1 0,-1 0-1,1 0 1,-1 0 0,0 0-1,0 0 1,0-1 0,-1 1-1,1 0 1,-1-1 0,0 0-1,0 1 1,-1-1 0,1 1-1,-1-1 1,0 0 0,-1 1-1,0-9 1,0 10-54,-1-1 1,1 0-1,-1 1 0,0-1 1,0 0-1,0 1 1,-1 0-1,1 0 0,-1 0 1,1 0-1,-1 0 0,0 0 1,0 0-1,0 1 0,-1 0 1,1 0-1,-1 0 0,1 0 1,-8-3-1,1 2-36,1-1-1,-1 1 1,1 1 0,-1 0-1,0 0 1,-19 0 0,-22 4-77,96-10 158,244-52 346,-114 15-493,-169 43 108,1 0-2,0 0 0,0 0 0,0 1 0,0 0-1,12-1 1,-17 3 26,0-1 0,0 0 0,-1 0 0,1 1 0,0-1 0,-1 1 0,1-1 0,0 1 0,-1 0 0,1 0 0,-1 0 0,1 0 0,-1 0 0,1 0 0,-1 0 0,0 0 0,0 0 0,1 1 0,-1-1 0,0 0 0,0 1 0,0-1 0,0 1 0,-1 0 0,1-1 0,0 1 0,-1-1 0,1 4 0,0 0 33,0-1 0,0 1 0,-1 0 1,1-1-1,-1 1 0,-1 0 0,1 0 0,0-1 1,-1 1-1,0 0 0,0-1 0,-4 9 0,-2 3 90,0-1 1,-11 17-1,11-21-118,2-3 50,-5 9-130,9-16 101,1 0 0,0 0 0,0-1 0,-1 1 0,1 0 0,0 0 0,0-1 0,0 1 0,0 0 0,-1 0 0,1-1-1,0 1 1,1 0 0,-1 0 0,0 0 0,0-1 0,0 1 0,0 0 0,1 1 0,-1-2-20,0 0 0,0 0 0,0 0 0,1 1 0,-1-1 0,0 0 0,0 0 1,0 0-1,0 0 0,0 0 0,1 0 0,-1 0 0,0 0 0,0 0 0,0 0 0,0 0 0,0 1 0,1-1 0,-1 0 0,0 0 0,0 0 0,0 0 0,0 0 0,1 0 1,-1 0-1,0 0 0,0-1 0,0 1 0,0 0 0,0 0 0,1 0 0,-1 0 0,0 0 0,0 0 0,0 0 0,0 0 0,0 0 0,1 0 0,-1 0 0,0-1 0,0 1 1,0 0-1,9-8 104,-4 2-74,18-15-56,1 1 1,0 1 0,2 2 0,0 0 0,1 2-1,29-13 1,-51 26 1,6-3-74,0 0 0,12-2 1,-20 6 62,-1 0 0,1 1 0,-1-1 0,1 1 1,-1 0-1,1 0 0,-1 0 0,1 0 1,-1 0-1,1 0 0,-1 1 0,1-1 1,-1 1-1,0 0 0,1-1 0,2 3 0,-4-3 25,0 1-1,-1 0 1,1-1-1,0 1 1,-1 0-1,1-1 1,-1 1-1,1 0 1,-1 0-1,1 0 1,-1 0-1,1-1 1,-1 1-1,0 0 1,0 0-1,1 0 1,-1 0-1,0 0 1,0 0-1,0 0 1,0 0-1,0 0 1,0 0-1,0 0 1,-1 0-1,1 0 1,0 0-1,0-1 1,-1 1-1,1 0 0,-1 2 1,-1 1 6,0 0 1,0 0-1,-1 0 0,1-1 0,-6 7 1,-76 82 979,89-95-914,-1-1 0,0 1-1,1 0 1,9-4-1,5-4-45,38-21-295,121-48 0,-171 77 249,1 0-1,-1 0 1,1 1 0,0 0 0,0 1-1,10-1 1,-16 2 1,0 0-1,1 0 0,-1 0 0,0 0 1,0 1-1,0-1 0,0 1 1,0-1-1,0 1 0,0 0 0,0 0 1,0 0-1,0 0 0,0 0 1,0 0-1,-1 1 0,1-1 1,-1 1-1,1-1 0,-1 1 0,1-1 1,-1 1-1,0 0 0,1 0 1,-1-1-1,0 1 0,1 4 0,0 0 50,-1 0-1,1 1 0,-1-1 0,0 1 0,-1-1 0,0 1 1,0 0-1,-1 6 0,1-5 23,-1-1 0,2 1 1,-1-1-1,1 0 0,2 12 0,2 1 124,-4-15-122,-1 0 0,2-1 0,-1 1 0,0 0 1,1-1-1,0 1 0,0-1 0,0 0 0,1 0 1,0 0-1,-1 0 0,5 4 0,-6-7-125,0 0-1,0-1 0,0 1 0,0-1 0,0 1 1,0-1-1,0 1 0,0-1 0,0 0 0,1 1 1,-1-1-1,0 0 0,0 0 0,0 0 1,0 0-1,0 0 0,1 0 0,-1 0 0,0-1 1,1 1-1,25-10-4235,-20 7 2383,15-6-1089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44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1207 2912,'0'0'923,"15"0"1375,-10-2-1993,-1 0-1,0-1 1,0 1-1,0-1 1,0 0 0,0 0-1,0 0 1,-1 0-1,1 0 1,4-7 0,14-11 515,144-88 1329,-132 88-1946,59-50-1,-77 58-185,40-35 25,-1-15 22,82-120 0,-40 50 85,-47 66-47,48-83 196,-91 132-543,-6 12 24,-3 7 9,-10 11-125,8-8 270,-6 9-39,0-1 0,1 1 0,1 1 0,-12 23 1,-20 67 170,-43 140 708,80-236-730,-28 90 338,27-82-155,1 1 0,0 0 0,-1 31 0,4-45-164,0 0 1,0 0-1,1 1 1,-1-1-1,1 0 1,0 0-1,0 0 1,0 0-1,0 0 1,0-1-1,1 1 0,2 4 1,-3-6-24,0 1 0,0-1 0,0 0 0,1 0 1,-1 1-1,1-1 0,-1 0 0,1 0 0,-1 0 0,1-1 0,-1 1 0,1 0 1,0-1-1,-1 1 0,1-1 0,0 1 0,0-1 0,-1 0 0,1 1 0,0-1 1,0 0-1,3-1 0,0 0 4,0 0 0,0 0-1,0-1 1,-1 0 0,1 0 0,0 0 0,-1 0-1,1-1 1,5-4 0,-2 2-2,16-12 65,0-1 0,37-35 0,33-49-19,-10 1 1,68-78 139,-119 143-200,-1-2-1,36-57 1,-45 56-54,-1-1 1,-1-1-1,15-47 0,-26 63 28,11-40-146,-19 50 5,-2 15 134,0-1 1,0 1-1,0 0 1,0 0-1,0 0 1,0 0-1,0 0 1,0 0-1,0-1 1,0 1-1,0 0 1,0 0-1,0 0 1,0 0-1,-1 0 0,1 0 1,0-1-1,0 1 1,0 0-1,0 0 1,0 0-1,0 0 1,0 0-1,0 0 1,0 0-1,0 0 1,-1 0-1,1 0 1,0-1-1,0 1 1,0 0-1,0 0 1,0 0-1,0 0 0,0 0 1,-1 0-1,1 0 1,0 0-1,0 0 1,0 0-1,0 0 1,0 0-1,-1 0 1,0 1-13,0 0 1,0 0 0,-1 0 0,1 0-1,0 1 1,0-1 0,0 0 0,1 0 0,-1 1-1,0-1 1,0 1 0,0 1 0,-30 65 288,-55 86 1,-140 248 347,204-355-547,-57 108 501,53-114 254,23-37-450,3-5-70,11-20-186,1 3-121,23-29 0,-4 9 0,-6 4-120,1 2-1,41-38 0,-65 68 86,1 0-10,-1-1 0,1 1 0,0-1 0,0 1 0,6-3 0,-8 5 33,0-1 0,0 1-1,-1 0 1,1 0 0,0-1-1,0 1 1,0 0 0,-1 0-1,1 0 1,0 0 0,0 0 0,0 0-1,0 0 1,-1 1 0,1-1-1,0 0 1,0 0 0,0 1-1,-1-1 1,1 0 0,0 1-1,-1-1 1,1 1 0,0-1-1,-1 1 1,1-1 0,0 1-1,-1-1 1,1 1 0,-1 0-1,2 0 1,0 3 9,0 0 0,0 0 0,0 1 0,0-1 0,-1 0 1,1 0-1,-1 1 0,0-1 0,0 9 0,1 47-10,-2-50-78,0 8 87,0 0-1,1-1 1,1 1 0,1-1 0,6 25 0,-7-38 25,-1 0 1,1 0-1,0 0 1,0 0-1,0-1 0,1 1 1,-1 0-1,1-1 1,0 0-1,0 0 0,6 6 1,-5-7 4,-1 0 0,0-1 0,0 1 1,1-1-1,-1 1 0,1-1 0,-1 0 0,1-1 1,-1 1-1,1-1 0,0 1 0,-1-1 0,1 0 0,0 0 1,-1-1-1,6 0 0,2-2-4,0 0 1,0-1-1,0 0 0,-1 0 1,0-1-1,0 0 0,0-1 1,0 0-1,-1-1 0,0 0 0,-1 0 1,11-13-1,4-4-46,-2-2-1,-1 0 1,16-30-1,-29 45 40,-2-1-1,1 1 1,-1-1-1,-1 0 0,0 0 1,4-25-1,-7 34-30,-1 0-1,1 1 0,-1-1 0,0 0 1,0 0-1,0 1 0,0-1 0,-1 0 1,1 0-1,0 1 0,-1-1 0,0 0 1,-1-3-1,1 5 9,1 0 1,0 1-1,-1-1 0,1 0 1,0 1-1,-1-1 1,1 1-1,-1-1 1,1 1-1,-1-1 1,1 1-1,-1-1 0,1 1 1,-1-1-1,0 1 1,1 0-1,-1-1 1,0 1-1,1 0 0,-1-1 1,0 1-1,0 0 1,0 0-1,-1 0 0,1 0 0,-1 0 1,1 0-1,-1 0 0,1 1 0,0-1 0,-1 1 0,1-1 0,0 1 1,-1-1-1,-1 2 0,-1 1 2,-1 0 1,1 1-1,0-1 1,0 1-1,-5 5 0,0 4-15,1 0 0,0 1-1,0 0 1,2 0 0,0 0-1,0 1 1,1 0 0,1 0-1,1 1 1,0-1 0,-1 20-1,4-30 31,0 0-1,0 0 0,0 0 1,0 0-1,1 0 0,0 0 0,0 0 1,3 8-1,-3-11 3,0 0 0,0 0 0,0-1 0,0 1 1,0 0-1,0 0 0,0 0 0,1-1 0,-1 1 0,1-1 0,-1 1 0,1-1 0,0 0 1,-1 0-1,1 1 0,0-1 0,0 0 0,0-1 0,0 1 0,0 0 0,0 0 1,0-1-1,4 1 0,4 0 26,-1-1 0,1 0 0,0-1 0,-1 0 0,15-4-1,49-16-76,-37 10 88,76-28 10,-76 26-47,-30 11-49,1 0 0,-1 0 0,1 0 0,-1 1 0,1 0 0,10 0 0,-16 0 34,1 2 0,0-1 0,-1 0 0,1 0 0,0 1 0,0-1-1,-1 1 1,1-1 0,-1 1 0,1-1 0,0 1 0,-1 0-1,1 0 1,-1 0 0,0 0 0,1 0 0,-1 0 0,0 1 0,0-1-1,1 0 1,-1 1 0,0-1 0,0 0 0,-1 1 0,1-1-1,0 1 1,0 0 0,-1-1 0,1 1 0,0 2 0,-1 0 6,1 1 0,-1-1 0,0 1 0,0-1 0,0 1 0,0-1 0,-1 1 0,0-1 0,0 0 0,0 1 0,0-1 0,-4 6 0,-1 8 41,5-12-21,-1 0 0,0 0 0,-1 0 0,0 0 0,0 0 0,0-1 0,-4 7 0,5-11-6,2 0-2,-1 0 1,0 0-1,0 0 1,0 0-1,1 0 1,-1 0-1,1 0 1,-1 1-1,1-1 1,-1 0-1,1 0 1,0 0-1,-1 3 1,1-4 7,0 1 0,0-1-1,1 0 1,-1 0 0,0 1 0,0-1 0,0 0 0,1 1 0,-1-1 0,0 0 0,0 0 0,0 0 0,1 1 0,-1-1-1,0 0 1,1 0 0,-1 0 0,0 0 0,0 0 0,1 1 0,-1-1 0,0 0 0,1 0 0,-1 0 0,0 0-1,1 0 1,-1 0 0,0 0 0,1 0 0,-1 0 0,0 0 0,0 0 0,1 0 0,-1 0 0,0 0 0,1-1 21,28-19 362,-9 3-457,0-1 0,31-37 0,-16 16 16,-32 37 9,-2 0 14,0 0-1,0 1 1,1-1-1,-1 1 1,0-1-1,1 1 1,0 0 0,-1 0-1,1 0 1,0-1-1,-1 1 1,1 1-1,0-1 1,0 0-1,0 0 1,0 1 0,0-1-1,0 1 1,-1 0-1,1-1 1,0 1-1,4 0 1,-6 1 13,1-1-1,0 1 1,0-1 0,0 1-1,-1 0 1,1-1 0,0 1 0,-1 0-1,1-1 1,0 1 0,-1 0-1,1 0 1,-1 0 0,1-1-1,-1 1 1,1 0 0,-1 0-1,0 0 1,0 0 0,1 0-1,-1 0 1,0 0 0,0 0 0,0 0-1,0 0 1,0 0 0,0 1-1,-2 32 44,1-30-29,-1 13-35,-1 0 1,-7 18-1,-3 20 259,13-47 210,3-6-164,10-11-68,15-24-246,-25 30 88,22-32-52,4-6-76,-26 38 49,0-1 0,0 1-1,0 0 1,1 0-1,0 0 1,-1 0 0,8-3-1,-10 5 6,0 1 0,0-1 0,0 1 0,0-1-1,0 1 1,0 0 0,0-1 0,0 1 0,0 0 0,0 0-1,0 0 1,0 0 0,0 0 0,0 0 0,0 0-1,0 0 1,0 0 0,1 0 0,-1 1 0,0-1 0,0 0-1,0 1 1,0-1 0,-1 1 0,1-1 0,0 1 0,0-1-1,0 1 1,0 0 0,0-1 0,1 3 0,0 1-11,1 0 1,-1 0 0,1 1 0,-1-1 0,2 10 0,-2-9 68,-1-1 0,1 1 0,0-1 0,4 8 0,-3-10-12,-1 0-1,0 0 0,1 0 0,-1 0 1,1 0-1,-1-1 0,1 1 0,0-1 1,0 1-1,-1-1 0,1 0 0,0 0 1,5 0-1,6 2 52,24 0 0,-22-2-66,2 0-16,0 2 0,-1 0-1,1 0 1,-1 2 0,22 8 0,-29-8-248,0 0 1,0 0 0,0 1-1,-1 0 1,0 1 0,0-1-1,-1 2 1,0-1 0,12 16-1,-4-2-4156,2 3 1243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44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184 122 2496,'-94'0'1120,"38"0"-992,37 0 1280,10 0-800,4-3 1312,5-2-1088,36-8 576,13 5-832,35-13 128,2 8-416,47-8-192,3 4-32,16 5 288,-19 3-192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46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112 175 2080,'3'-6'364,"0"1"0,0 1 0,0-1-1,1 0 1,0 1 0,0-1 0,0 1 0,5-4 0,6-5 2670,-16 22-1712,-4 9-708,-13 22 965,-39 67 0,20-41-838,26-48-486,4-4 16,-1 0-1,-9 27 0,17-39-241,-1-1-1,1 0 0,-1 1 1,1-1-1,0 0 0,-1 1 1,1-1-1,0 1 0,0-1 1,0 0-1,0 1 0,1-1 1,-1 1-1,0-1 0,0 0 1,1 1-1,-1-1 0,1 0 1,-1 1-1,1-1 1,0 0-1,0 0 0,-1 1 1,1-1-1,0 0 0,0 0 1,0 0-1,0 0 0,0 0 1,0 0-1,0-1 0,1 1 1,-1 0-1,0 0 0,0-1 1,1 1-1,1 0 1,2-1 40,0 1 0,0-1 0,-1 0 0,1 0 0,0-1 0,0 1 0,0-1 0,0 0 0,5-2 0,42-19 223,-42 18-235,13-7-21,-1-1-1,-1-1 0,1 0 0,-2-2 0,0-1 1,-1 0-1,-1-1 0,0-1 0,20-28 0,15-28-573,-53 74 528,0-1 0,1 1 0,-1 0 0,0-1-1,0 1 1,0 0 0,0 0 0,1-1 0,-1 1 0,0 0 0,0 0 0,1-1 0,-1 1 0,0 0 0,0 0 0,1 0 0,-1 0 0,0-1-1,0 1 1,1 0 0,-1 0 0,0 0 0,1 0 0,-1 0 0,0 0 0,1 0 0,-1 0 0,3 8-159,-6 23 52,2-20 109,1-6 6,-1 12 22,0 0 0,1 1 1,4 30-1,-3-43 12,0 0 0,1-1 1,-1 1-1,1-1 0,0 1 1,0-1-1,0 0 0,4 5 0,-4-6 9,0-1-1,0 0 1,0 0-1,0 0 1,0 0-1,0 0 0,1-1 1,-1 1-1,1-1 1,-1 0-1,1 1 1,0-1-1,-1 0 0,7 1 1,-5-2 3,1 1 0,0-1 0,-1 0 0,1 0 0,0 0 0,-1-1 0,1 0 0,0 0 1,-1 0-1,1 0 0,-1-1 0,1 0 0,-1 0 0,0 0 0,0 0 0,7-6 0,0 0-11,-1 0-1,0-1 1,-1 0-1,13-18 1,-12 14-21,0-2 1,-1 1-1,-1-1 1,-1 0 0,6-17-1,22-80-210,-34 105 150,2-10-53,-2 13-273,7 16 106,-8-11 264,7 10 13,0-1 0,1 0 0,0-1 0,0 1 0,1-2 0,0 1 0,0-1 0,1-1 0,0 1 0,1-2 0,16 9 0,-9-7 2,0 0 1,1-2-1,0 0 0,-1-1 1,2-1-1,32 2 0,-44-5 23,1-1 1,-1 0-1,0 0 0,1-1 1,-1 0-1,0 0 0,0-1 1,1 0-1,-1-1 0,-1 0 1,1 0-1,0 0 0,-1-1 0,1 0 1,-1-1-1,0 0 0,-1 0 1,1 0-1,-1-1 0,0 0 1,-1 0-1,1 0 0,-1-1 1,0 0-1,-1 0 0,0 0 0,0-1 1,0 1-1,3-12 0,-6 17-27,4-13 61,7-31 0,-12 42-91,1 1-1,-1-1 0,1 0 0,-1 1 1,0-1-1,0 0 0,-1 1 0,1-1 1,-1 0-1,0 1 0,0-1 0,0 0 1,0 1-1,-3-6 0,3 8 11,0 0 1,1 0-1,-1 0 0,0 1 1,0-1-1,0 0 0,0 0 1,0 1-1,0-1 0,1 1 1,-1-1-1,-1 1 0,1-1 1,0 1-1,0 0 0,0-1 1,0 1-1,0 0 0,0 0 1,0 0-1,0 0 0,0 0 1,-1 0-1,1 0 0,0 0 1,0 0-1,0 1 0,0-1 1,0 0-1,0 1 0,-2 0 1,-1 1 9,0 0 1,0 1 0,0-1 0,0 1-1,0-1 1,-4 5 0,1 1-3,0 0 1,1 0-1,0 0 0,1 1 1,-1 0-1,2 0 1,-1 0-1,-3 13 0,0 3 101,-10 51-1,16-65-32,1 1 0,0-1 0,1 1 0,0 0 0,0-1 0,2 1 0,-1-1 0,2 0 0,5 20 0,-5-23 1,0-1-1,0 0 1,1 0 0,0 0-1,0 0 1,1 0-1,0-1 1,0 0 0,0 0-1,1 0 1,-1 0-1,2-1 1,-1 0-1,13 7 1,-11-8-8,0 0 0,0-1 0,0 0-1,1-1 1,-1 0 0,0 0 0,1-1 0,0 0 0,-1 0 0,1-1-1,0 0 1,-1-1 0,14-2 0,-9 0-594,-1 0 0,0 0 0,-1-2 1,1 1-1,-1-1 0,1-1 0,-1 0 0,19-15 1,-6 4-1287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48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416 493 4736,'-20'-14'1530,"20"14"-1507,-1-1-1,1 1 0,0 0 0,0 0 0,-1 0 0,1-1 0,0 1 0,0 0 1,-1 0-1,1 0 0,0 0 0,-1 0 0,1-1 0,0 1 0,-1 0 0,1 0 1,0 0-1,-1 0 0,1 0 0,0 0 0,-1 0 0,1 0 0,0 0 0,-1 1 1,1-1-1,-1 0 0,-5 1 36,2-1 89,0 1 1,0 0-1,0 0 0,0 0 1,0 1-1,0 0 1,0-1-1,0 1 1,1 0-1,-7 5 1,-117 98 2406,88-71-2198,-1 1-105,-53 58 1,89-88-187,0 0 0,0 1 0,0 0 0,1-1-1,0 1 1,-5 11 0,8-16-33,-1 1-1,1-1 1,-1 1-1,1 0 1,0-1-1,0 1 1,0 0-1,-1-1 1,2 1-1,-1 0 0,0-1 1,0 1-1,0-1 1,1 1-1,-1 0 1,1-1-1,-1 1 1,1-1-1,0 1 1,0-1-1,-1 1 1,1-1-1,0 0 1,0 1-1,0-1 0,1 0 1,-1 0-1,0 0 1,0 1-1,1-2 1,0 2-1,2 0 45,0 0 0,0 0 1,0-1-1,0 1 0,0-1 0,0 0 0,1 0 0,-1-1 0,0 1 0,0-1 0,1 0 1,-1 0-1,0 0 0,0-1 0,1 0 0,-1 1 0,0-2 0,0 1 0,0 0 0,5-3 1,-1 1-19,-1-1 0,0 0 1,0 0-1,0-1 0,-1 0 1,1 0-1,-1-1 0,0 1 1,-1-1-1,6-7 0,10-20 45,-2-1 0,16-39 0,-34 72-102,63-152-211,-44 103 110,-16 36-457,-6 28 352,-6 62 118,-23 91 0,-31 71 1376,40-157-842,17-65-407,-32 108 153,29-102-98,0 0 0,-2-1 0,-18 28 0,26-44 24,-1-1 0,0 0 1,0 0-1,0-1 0,-6 6 0,8-8-84,0-1 0,1 1 0,-1-1 1,0 1-1,0-1 0,0 1 0,0-1 1,0 0-1,0 1 0,0-1 0,0 0 1,0 0-1,0 1 0,0-1 0,0 0 1,0 0-1,0 0 0,0 0 0,0 0 1,0-1-1,0 1 0,0 0 0,1 0 1,-1-1-1,0 1 0,0 0 0,-1-2 1,1 2-14,0 0 0,0-1 0,1 1 1,-1-1-1,0 0 0,1 1 0,-1-1 1,0 1-1,1-1 0,-1 0 0,1 1 0,-1-1 1,1 0-1,-1 0 0,1 0 0,0 1 1,-1-2-1,-1-6 27,0 0 0,0 0 0,1-1-1,0-14 1,1-37-96,1 42-7,0 1 1,2-1-1,0 1 0,0-1 0,2 1 0,7-17 1,-8 24-11,0 0 1,1 1 0,1 0 0,-1 0-1,1 0 1,1 1 0,0 0-1,0 0 1,1 1 0,-1-1-1,12-6 1,-1 2-55,0 1-1,1 1 0,1 1 1,-1 0-1,25-6 1,105-21-4,-118 30 128,-1 0-53,134-32 303,-140 31-195,-1-1 0,0-1-1,0-2 1,36-21-1,-45 22-20,-2 0 0,1 0 0,-2-1 0,1-1-1,-1 0 1,-1 0 0,0-1 0,-1 0 0,-1-1-1,0 0 1,0 0 0,7-24 0,-13 35-89,-1 0 1,0 0-1,0-1 0,0 1 1,0-1-1,-1 1 1,0-1-1,1 1 0,-1-1 1,0 1-1,-1-1 1,1 1-1,-1-1 1,1 1-1,-1-1 0,0 1 1,-3-7-1,3 9 33,1 1 1,0 0-1,-1-1 0,1 1 0,-1-1 1,0 1-1,1-1 0,-1 1 0,1 0 1,-1-1-1,1 1 0,-1 0 0,0 0 1,1 0-1,-1-1 0,0 1 0,1 0 1,-1 0-1,0 0 0,1 0 0,-1 0 1,0 0-1,1 0 0,-1 0 0,0 1 1,1-1-1,-1 0 0,0 0 0,0 1 1,-21 10-46,16-7 77,1 1 1,0 0-1,-1-1 0,2 2 1,-1-1-1,0 1 0,1-1 1,0 1-1,1 1 0,-5 9 1,4-7 50,0 0 1,1 0-1,0 0 1,1 0-1,0 1 1,0-1-1,0 17 1,2-20-20,1-1 1,0 0-1,0 1 1,0-1-1,0 0 0,1 1 1,0-1-1,0 0 1,0 0-1,1 0 1,0-1-1,-1 1 1,2-1-1,-1 1 0,0-1 1,1 0-1,0 0 1,0-1-1,0 1 1,6 3-1,-6-4 3,0-1-1,0 1 1,1-1-1,-1 0 1,1 0-1,0-1 1,0 1-1,-1-1 1,1 0-1,0 0 1,0-1-1,0 1 1,0-1-1,0 0 1,0-1-1,0 1 1,0-1-1,0 0 1,0 0-1,-1 0 1,1-1-1,0 0 1,5-2-1,13-10 70,0 0-1,35-30 1,42-45 73,-79 69-158,275-285 135,-281 286-155,0 1 0,-2-2-1,0 0 1,-1 0 0,-1-2-1,-1 1 1,11-37 0,-11 7-170,-10 51 152,0 0 0,0 0 0,0 0-1,0 0 1,0 0 0,0 0 0,0 0 0,0 0 0,0 0-1,0 0 1,0 0 0,0 0 0,0 0 0,0 0 0,-1 0 0,1 0-1,0 0 1,0 0 0,0 0 0,0 0 0,0 0 0,0 0-1,0 0 1,0 0 0,0 0 0,0 0 0,0 0 0,0 0 0,0 0-1,0 0 1,0 0 0,0 0 0,0 0 0,0 0 0,0 0-1,0 0 1,0-1 0,-1 1 0,1 0 0,0 0 0,0 0 0,0 0-1,0 0 1,0 0 0,0 0 0,0 0 0,0 0 0,0 0-1,0 0 1,1 0 0,-1 0 0,0 0 0,0-1 0,0 1 0,0 0-1,0 0 1,0 0 0,0 0 0,0 0 0,0 0 0,0 0-1,0 0 1,0 0 0,-6 6-120,-9 15 16,-54 92 118,58-91 6,0 1 0,1 0 1,-9 36-1,11-28-1,1 0 0,2 1 0,-2 52 0,8-46 117,7 58 0,-4-74-1042,0-1 1,2 1-1,1-1 0,9 21 1,-2-8-4847,-9-22 3377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22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15 2912,'0'-15'1648,"-8"23"-91,1 1 0,-13 18 1,17-23-1276,-99 134 1841,52-74-1302,-4 5 144,46-58-805,1 1 0,0 0 1,1 1-1,-5 14 0,9-23-106,1 1 1,0 0 0,0 0 0,0 0 0,1 0-1,-1 0 1,1 0 0,0 1 0,1-1 0,0 0 0,-1 0-1,1 0 1,1-1 0,-1 1 0,1 0 0,0 0-1,0-1 1,0 1 0,1-1 0,0 1 0,0-1-1,0 0 1,0 0 0,0-1 0,1 1 0,4 3 0,-1-1 41,-1-1 1,1 0-1,0-1 1,0 0-1,0 0 1,1 0-1,-1-1 1,1 0-1,0 0 1,0-1-1,0 0 0,0-1 1,0 1-1,1-2 1,10 1-1,-6-2-43,-1-1-1,1-1 1,-1 0-1,0 0 0,0-1 1,-1-1-1,1 0 0,-1 0 1,0-1-1,0-1 0,-1 0 1,15-12-1,-17 12-50,0-1 1,0 1-1,-1-1 0,0-1 0,0 1 1,-1-1-1,0-1 0,-1 1 1,0-1-1,0 0 0,-1 0 0,0 0 1,-1 0-1,3-18 0,-4 9-25,-2 0 1,0 0-1,-1 1 0,-1-1 0,-1 0 0,0 1 1,-2-1-1,0 1 0,-1 0 0,-14-31 0,16 42-15,0-1 0,-1 1-1,0 0 1,0 0 0,-12-12-1,14 17-117,1-1 0,-1 1 0,0 0 0,0 0 0,0 0 0,-1 0 0,-4-2 0,6 4-87,1-1 0,-1 1-1,1-1 1,-1 1-1,0 0 1,0 0 0,1 0-1,-1 0 1,0 0-1,1 0 1,-1 0 0,0 1-1,1-1 1,-1 0-1,1 1 1,-4 1 0,0 5-1197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48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37 8064,'-9'-24'3648,"23"20"-3168,0-1 1152,10 5-992,32-4 160,5 4-480,16 0-352,-7 9 0,2-5 128,-6 4-32,-4-4-800,-10 1 384,-15-2-4128,-4 6 2432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51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632 113 3488,'5'-4'447,"0"-1"1,0 1-1,0 0 1,0 0-1,0 1 1,1 0-1,0-1 1,-1 2-1,1-1 1,8-1-1,-13 3-248,1 0-1,-1 1 1,1-1-1,0 0 1,-1 0-1,0 1 1,1-1-1,-1 0 1,3-3-1,-4 4-123,0 0 0,1-1 0,-1 1 0,0-1 0,0 1-1,0 0 1,1-1 0,-1 1 0,0-1 0,0 1 0,0-1 0,0 1 0,0-1 0,0 1 0,0 0-1,0-1 1,0 1 0,0-1 0,0 1 0,0-1 0,0 1 0,0-1 0,0 1 0,0-1 0,-2-1 35,1 0 0,-1 0 1,0 0-1,1 1 0,-1-1 1,0 0-1,0 1 1,0 0-1,0-1 0,0 1 1,0 0-1,0 0 1,-5-1-1,-5-4 258,5 3-107,-1 0 1,-13-4-1,6 4-149,0 0 0,0 1 0,0 1 0,0 1 0,-1 0 0,-15 3 0,16-1-90,0 2 0,0 0 1,0 1-1,0 0 0,1 2 1,0-1-1,0 2 0,-13 8 1,-101 82 61,73-52 58,15-16 27,11-9-57,-28 27 0,50-41-91,0 0 0,0 1-1,1-1 1,0 2 0,1-1 0,0 0 0,0 1 0,-6 14 0,10-19 4,0 0 0,0 0 0,0 0 0,1 0-1,0 0 1,-1 1 0,1-1 0,1 0 0,-1 0 0,0 0 0,1 1 0,0-1 0,0 0 0,0 0 0,1 0 0,-1-1 0,1 1-1,0 0 1,0 0 0,5 5 0,-4-5 1,-1-1 0,1-1-1,-1 1 1,1 0 0,0-1-1,0 1 1,0-1 0,1 0 0,-1 0-1,0 0 1,1 0 0,-1-1-1,1 0 1,0 1 0,0-1 0,-1 0-1,1-1 1,0 1 0,0-1-1,0 0 1,0 0 0,4 0-1,1-2 8,1 0-1,0-1 0,-1 0 0,0-1 0,0 0 0,0-1 0,0 1 0,-1-1 0,1-1 0,9-9 0,9-8 96,35-40-1,-53 51-93,1 0-1,-1-1 1,-1 0-1,0-1 0,-1 0 1,-1 0-1,7-21 1,-3 1-109,-1-1 0,5-39 0,-13 69-9,-1-1 0,1 1-1,-1-1 1,0 0 0,0 1 0,-1-1-1,1 1 1,-1-1 0,-2-5-1,-2 23-336,2-1 422,1 0 0,0 0-1,1 1 1,0-1 0,1 0 0,0 1-1,1-1 1,2 14 0,-1-16 52,0-1-1,0 0 1,1 0 0,0 0 0,1 0-1,0 0 1,0-1 0,0 0 0,1 1 0,0-2-1,11 12 1,-1-3 66,1-2-1,0 0 1,1 0-1,1-2 1,19 10-1,2-2 36,60 19 0,-89-34-423,0-1 1,20 3-1,-26-6-295,0 1-1,-1-1 1,1 0-1,0-1 1,0 1 0,0 0-1,-1-1 1,1 0 0,0 0-1,-1 0 1,6-3-1,5-2-2261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52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100 157 1472,'4'-2'1067,"-1"-1"0,1 0 0,-1 0 0,0 0 0,0 0 0,4-5 0,-1 0 770,17-32 649,-17 32-2447,1 1 0,-1 0 0,1 0 0,1 0 0,-1 1 0,1 0 0,0 1 0,16-9 0,-19 12-31,0-1-1,1 1 1,0 0 0,0 0 0,-1 0-1,1 1 1,0 0 0,0 1-1,0-1 1,0 1 0,0 0-1,0 0 1,0 1 0,0 0 0,11 2-1,-14-1-1,1-1 1,-1 1-1,1 0 0,-1 0 0,0 0 0,0 0 1,0 1-1,0-1 0,0 1 0,-1-1 0,1 1 1,-1 0-1,0 0 0,0 1 0,0-1 0,0 0 1,1 4-1,0-2 29,-2 1 0,1-1 0,-1 0 0,1 0 1,-1 1-1,-1-1 0,1 0 0,-1 1 0,0-1 0,0 1 0,-2 8 1,0-3 25,-1 0 1,0-1 0,-1 1 0,0-1-1,0 0 1,-1 0 0,-1-1 0,0 1 0,0-1-1,0-1 1,-15 16 0,-22 16 330,-63 47 0,104-86-377,0 1-1,0 0 1,0 0 0,0 0 0,0 0-1,1 0 1,-1 0 0,1 0 0,-2 3 0,3-4-18,-1-1 1,1 1 0,0 0 0,0-1-1,-1 1 1,1 0 0,0 0 0,0-1 0,0 1-1,0 0 1,0-1 0,0 1 0,0 0-1,0 0 1,0-1 0,0 1 0,0 0-1,1 0 1,-1-1 0,0 1 0,0 0 0,1-1-1,-1 1 1,0 0 0,1-1 0,-1 1-1,1-1 1,-1 1 0,1-1 0,-1 1 0,1-1-1,-1 1 1,1-1 0,0 1 0,-1-1-1,1 0 1,0 1 0,-1-1 0,2 1 0,28 14-50,-13-6 75,24 9 0,-29-15-43,-1 2-1,12 5 0,-20-8 63,0 0 0,0-1-1,0 1 1,0 1-1,0-1 1,-1 0 0,1 1-1,-1-1 1,1 1-1,-1 0 1,3 5 0,-4-7-16,-1 0 0,1 0 0,-1-1 0,0 1 0,1 0 1,-1 0-1,0 0 0,0 0 0,0-1 0,1 1 0,-1 0 1,0 0-1,0 0 0,0 0 0,0 0 0,-1 0 0,1 0 1,0-1-1,0 1 0,0 0 0,-1 0 0,1 0 1,0 0-1,-1 0 0,-1 1 25,1-1-1,0 0 1,0 0-1,0 0 1,-1 0 0,1 0-1,0-1 1,-1 1-1,1 0 1,0-1 0,-1 1-1,-2 0 1,-5 1 73,0 0-1,0-1 1,0 0-1,-9-1 1,-27-2 159,-50-8-1,25-4-565,19 4-7097,44 9 4740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53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19 228 2304,'1'-20'5484,"0"17"-5055,-1-1 0,1 1 0,-1 0 0,0 0 0,0-1 0,0 1 0,-1 0 0,1 0 0,-1 0 0,1-1 0,-1 1 0,0 0 1,-1 0-1,-1-5 0,-9-6 733,25 12-874,-1 0 0,24-8 1,-18 5-231,53-15 56,104-24 55,50 11-356,-180 27 230,-24 4-20,0-1 0,31-9 0,-47 10 149,-24 28-8669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53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90 3712,'-6'-2'356,"0"0"578,6 2-910,0 0-1,-1 0 1,1 0-1,0-1 1,0 1 0,0 0-1,0 0 1,0 0-1,0 0 1,0 0-1,0 0 1,0-1-1,0 1 1,0 0-1,0 0 1,0 0-1,0 0 1,0 0-1,0 0 1,0-1-1,0 1 1,0 0-1,0 0 1,0 0-1,0 0 1,0 0 0,0-1-1,0 1 1,0 0-1,0 0 1,0 0-1,0 0 1,1 0-1,-1 0 1,0 0-1,0-1 1,0 1-1,0 0 1,4-1 879,0-1 0,0 1 1,-1 0-1,1 0 0,0 0 0,7 0 1,15-4 618,119-28 1755,-76 21-3046,84-4-1,-36 11-443,-69 4 106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55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335 106 3232,'1'-14'1066,"0"12"-674,-1 0 1,0 0-1,0 0 0,1-1 0,-2 1 0,1 0 1,0 0-1,0 0 0,0 0 0,-1 0 1,0 0-1,0-2 0,0 2-258,1 1-1,-1 0 1,0 0 0,0-1-1,0 1 1,0 0 0,0 0-1,0 0 1,0 0 0,-1 0-1,1 0 1,0 0 0,-1 1-1,1-1 1,0 0-1,-1 1 1,1-1 0,-3 0-1,-29-4 311,22 4-222,3 1-149,-1-1-1,0 1 1,0 1-1,0 0 1,1 0-1,-1 0 1,0 1 0,1 1-1,0-1 1,-1 1-1,1 1 1,0-1-1,0 2 1,1-1-1,-9 7 1,8-5-16,0 1 0,0 0 0,1 0 1,0 1-1,0 0 0,1 0 0,0 1 0,1-1 0,-1 1 1,2 1-1,-1-1 0,-4 16 0,-1 8 84,2 1 0,1 0-1,2 1 1,1-1 0,1 1-1,2 0 1,6 55 0,-3-78-53,0 1 1,1-1 0,0 1 0,1-1-1,10 22 1,-12-30-44,1 1 0,-1-1 1,1 1-1,1-1 0,-1 0 0,0 0 1,1 0-1,0-1 0,0 0 0,0 1 0,0-1 1,1-1-1,-1 1 0,1 0 0,0-1 1,9 3-1,-1-2 27,-1 0 1,1-1 0,-1-1-1,1 0 1,0-1-1,-1 0 1,1-1 0,16-3-1,-9 0-25,0-1-1,0-1 0,0-1 1,23-11-1,-29 11-36,-1 0 0,1-1-1,-2 0 1,1-1 0,-1-1 0,0 0 0,-1-1-1,-1 0 1,1 0 0,-2-1 0,9-13-1,6-11 133,35-71 0,-51 88-90,0 0 1,-1-1-1,-1 1 1,-1-1-1,-1 0 1,2-25-1,-5 36-80,-1-1 0,-1 0 1,1 0-1,-2 0 0,1 1 0,-1-1 0,-1 1 0,0-1 1,-5-12-1,5 16-15,-1 0 1,1 0-1,-1 0 0,0 0 1,-1 0-1,1 1 1,-1 0-1,0 0 0,0 0 1,-1 0-1,1 1 1,-1 0-1,0 0 0,-8-3 1,1 1-29,-1 1 0,1 0 0,-19-3 0,24 6 36,0 1 0,0 0 0,0 0-1,0 1 1,0 0 0,-1 1 0,-13 2-1,-2 3-26,-28 10 0,45-13-425,-1 0 0,1 1 0,0-1-1,0 2 1,0-1 0,0 1 0,-11 10 0,16-13 31,1 0 0,-1 1 0,1-1 0,-1 0 0,1 1 0,0-1 0,0 1 0,0 0 0,0-1 0,0 1 0,0 3 0,1 11-1778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56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 5632,'5'-7'2560,"0"23"-2208,-5-7 1408,0 3-1024,-5 6 992,5-1-1024,-5-1 64,5 5-448,-6-4-128,12-1-128,-12-7 448,6 3-288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56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336 56 3072,'0'-2'107,"0"1"0,-1 0 0,1 0 1,-1 0-1,0 0 0,1 0 0,-1 0 0,0 0 1,0 0-1,0 1 0,0-1 0,1 0 0,-1 0 1,0 1-1,0-1 0,0 0 0,-1 1 0,1-1 1,-1 0-1,-1 1 159,1-1 0,-1 1 0,0-1-1,1 1 1,-1 0 0,0 0 0,0 0 0,-3 1 0,-6 1 316,1 1-1,-1 1 1,-14 6 0,14-6-382,1 1 1,0 1-1,0-1 1,1 2-1,-1-1 1,1 1-1,1 1 1,0 0-1,-9 9 1,7-4-70,1 0 1,0 1-1,1 0 0,1 1 1,0 0-1,1 0 0,-8 22 1,5-3 64,1 1 0,-8 57 0,15-75-59,1 1-1,0-1 0,2 1 1,0 0-1,1-1 1,1 1-1,6 20 1,-8-34-85,0 1 0,0-1 1,1-1-1,-1 1 0,1 0 1,0 0-1,0-1 0,1 1 1,-1-1-1,1 1 1,0-1-1,0 0 0,0 0 1,0 0-1,0-1 0,1 1 1,-1-1-1,1 0 0,-1 0 1,1 0-1,6 2 1,-2-2 10,0 0 1,0-1 0,0 0-1,0-1 1,0 0 0,15-1-1,1-3 165,25-6 0,-34 6-158,1-1-1,-2-1 1,1 0 0,-1-1-1,0 0 1,25-18 0,-20 10 0,-1 0 0,-1-1 0,0-1 0,15-20 0,-5 0 15,-1-1 0,-3-1 1,-1-1-1,23-57 0,-40 84-107,0 0 1,-1-1 0,-1 1-1,0-1 1,1-15 0,-3 23-18,-1 0 0,0-1 0,0 1 0,0 0 0,-1-1 0,0 1 0,0 0 0,0 0 0,-4-10 0,3 12-21,1 0 0,-1 1-1,0-1 1,0 1 0,0-1-1,0 1 1,-1 0 0,1 0-1,-1 0 1,0 0 0,0 0-1,0 1 1,0-1 0,-7-3-1,4 3 10,-1 0-1,1 0 1,-1 1-1,0 0 0,1 0 1,-1 1-1,-14-2 0,-3 3-34,-1 1-1,0 1 1,-42 8 0,38-4-2250,-50 18 0,54-11 416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57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434 104 3552,'0'-24'3066,"-1"22"-2770,0 0-1,-1 1 0,1-1 0,-1 1 0,0 0 0,1-1 0,-1 1 0,0 0 0,0 0 0,0 0 1,-2-1-1,-4 0-55,-1 1 1,1-1 0,-1 2 0,1-1-1,-1 1 1,-12 2 0,17-2-193,-24 3 398,0 2-1,-50 14 1,57-14-386,1 1 39,0 1-1,-37 16 0,50-20-70,1 1 0,0-1 0,0 1 0,0 1-1,1-1 1,-1 1 0,1 0 0,0 0 0,0 0 0,1 1 0,-8 12 0,10-15-3,0 1 0,1-1 0,0 1 0,0 0 0,0-1 0,0 1 0,0 0 0,1 0 0,-1 0 0,1-1 0,0 1 1,1 0-1,-1 0 0,0 0 0,1 0 0,0-1 0,0 1 0,0 0 0,1-1 0,-1 1 0,1-1 0,0 1 0,0-1 1,0 0-1,0 0 0,0 0 0,5 4 0,-1-1 27,0 0 0,0-1-1,1 0 1,-1 0 0,1 0 0,0-1 0,1 0-1,-1-1 1,1 1 0,0-2 0,0 1 0,9 1 0,-7-2 17,1-1 1,0-1 0,-1 1 0,1-2-1,0 1 1,0-2 0,-1 1 0,1-2 0,-1 1-1,0-1 1,1-1 0,-1 0 0,16-9-1,3-4 48,0-2 0,51-43 0,-14 0 54,-63 60-168,0-1 0,-1 0 0,1 0-1,-1 0 1,1 0 0,-1 0 0,0 0 0,0 0-1,0-1 1,-1 1 0,1-1 0,-1 1-1,0-1 1,0 0 0,0 1 0,-1-1 0,1 0-1,-1 0 1,0 0 0,0-7 0,0 7-27,-1 1 1,1-1-1,-1 1 1,1-1-1,-1 1 0,0-1 1,0 1-1,-1-1 1,1 1-1,-1 0 1,1 0-1,-1 0 1,0 0-1,-1 0 1,1 0-1,0 0 0,-1 1 1,1-1-1,-1 1 1,0-1-1,0 1 1,0 0-1,-6-3 1,5 3-7,-1 0 1,0 1 0,0-1 0,0 1 0,0 0 0,0 0-1,0 0 1,0 0 0,0 1 0,0 0 0,0 0 0,0 1-1,0-1 1,-9 4 0,7-2-204,1 1-1,-1 0 1,1 1-1,0-1 1,-8 7-1,11-7-459,0-1-1,1 1 1,-1 0-1,1-1 1,-1 1-1,1 0 1,0 1-1,-1 2 1,-3 11-1531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58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396 9 4224,'-4'-2'324,"0"1"-1,1 0 1,-1 0 0,0 0 0,1 0-1,-1 0 1,0 1 0,0 0-1,0 0 1,0 0 0,1 0 0,-1 0-1,0 1 1,0 0 0,-7 2 0,-7 3 533,-34 15 1,38-14-511,-15 6 146,1 1 0,-30 21-1,42-24-346,2 0 0,-1 1 0,1 0 0,-24 29 0,34-36-78,0 0 1,1 1-1,-1-1 0,1 1 0,0 0 0,0 0 0,-2 10 0,4-14-39,1 1-1,-1-1 1,1 0-1,0 1 1,0-1-1,0 0 1,0 1-1,0-1 1,0 0-1,1 1 0,-1-1 1,1 0-1,-1 1 1,1-1-1,0 0 1,0 0-1,0 0 1,0 0-1,1 0 1,-1 0-1,0 0 1,1 0-1,0 0 1,-1-1-1,3 2 1,4 3 34,0-1 1,0 0 0,1 0 0,-1-1-1,1 0 1,0 0 0,0-1 0,1-1 0,18 4-1,1-2 184,58 0-1,-71-4-133,1 0-1,-1-2 1,0 0-1,0 0 1,20-7 0,-31 8-80,0-1 1,0 0 0,0-1 0,0 1 0,0-1-1,0 0 1,-1 0 0,0 0 0,1 0-1,-1-1 1,0 0 0,-1 0 0,1 0 0,-1 0-1,1-1 1,-1 1 0,-1-1 0,5-9-1,-4 7-40,-1-1 0,0 0-1,0 0 1,-1 0-1,0 1 1,-1-13-1,1 12-4,-1-1-42,0 0-1,0 0 0,0 0 0,-2 0 1,1 0-1,-1 0 0,0 0 0,-1 1 1,1-1-1,-2 1 0,1 0 0,-2 0 1,1 0-1,-11-14 0,13 19-5,0 1-1,0 0 1,-1 0 0,1 0-1,-1 0 1,0 0 0,1 0-1,-1 1 1,0-1 0,0 1-1,0 0 1,0 0-1,0 0 1,-1 0 0,1 0-1,0 1 1,0-1 0,0 1-1,-1 0 1,1 0 0,0 0-1,0 1 1,-1-1-1,-4 2 1,1 0-600,1 0-1,0 1 1,0-1 0,0 1-1,0 0 1,1 1 0,-1 0-1,1-1 1,0 2-1,-9 7 1,-4 14-1905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3:49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5 588 1984,'1'0'631,"-7"5"1867,11-12-251,-3 4-1886,0 0 0,0-1 0,0 0 0,0 1 0,-1-1 0,0 0 0,2-7 0,5-16 409,16-37 418,-12 28-713,1 1 0,3 0 0,20-36 0,-10 35-167,1 1 1,2 1-1,2 2 0,66-56 1,-93 84-261,4-3-51,1 1 0,-1-1 1,12-5-1,-19 11-2,1 0-1,-1 0 1,1 1 0,0-1-1,-1 0 1,1 1 0,0-1-1,-1 1 1,1-1 0,0 1-1,0 0 1,0 0 0,0 0-1,-1 0 1,1 0 0,0 0-1,0 0 1,0 1 0,-1-1-1,1 0 1,0 1 0,0 0-1,-1-1 1,1 1 0,2 2-1,-3-2 22,0 0-1,0 0 1,-1 1 0,1-1-1,0 0 1,-1 1 0,1-1-1,-1 1 1,1-1 0,-1 1-1,0-1 1,1 1 0,-1-1-1,0 1 1,0-1 0,0 1-1,0-1 1,0 1-1,-1-1 1,1 1 0,0-1-1,-1 3 1,-2 4 83,1 0-1,-7 14 1,6-16-62,-91 201 854,88-193-843,-3 5 374,9-17-93,7-9 56,8-12-243,1 2 0,1 0 0,37-28 0,63-36-225,-113 79 78,149-84-64,-149 84 33,0 0 0,0 0 0,0 0 0,1 1 1,7-2-1,-11 3 29,0 0 0,-1 0 0,1 0 0,0 0 0,0 0 0,0 0 0,0 0 0,0 0 0,0 0 0,0 0 0,-1 0 0,1 1 0,0-1 0,0 0 0,0 1 0,0-1 0,-1 1 0,1-1 0,0 1 0,0-1 0,-1 1 0,1-1 0,0 1 0,-1 0 0,1-1 0,-1 1-1,1 0 1,-1 0 0,1-1 0,-1 1 0,1 0 0,-1 0 0,1 1 0,0 3 17,0 0-1,-1-1 1,1 1-1,-1 0 1,0 0-1,-1 0 1,0 7-1,-9 37 55,5-32-70,-12 46 178,10-38 30,-9 49 0,16-74-196,-1 0-1,1 0 1,0 0 0,0 0 0,0 0 0,0 0 0,0 0-1,0 0 1,0 1 0,0-1 0,0 0 0,0 0 0,0 0-1,0 0 1,0 0 0,0 0 0,0 0 0,0 0 0,0 0-1,0 0 1,0 1 0,0-1 0,0 0 0,0 0 0,0 0-1,0 0 1,0 0 0,0 0 0,0 0 0,0 0 0,0 0-1,0 1 1,0-1 0,0 0 0,0 0 0,0 0 0,0 0-1,0 0 1,0 0 0,0 0 0,0 0 0,0 0 0,0 0-1,0 0 1,0 0 0,0 0 0,1 1 0,-1-1 0,0 0-1,0 0 1,0 0 0,0 0 0,0 0 0,0 0 0,0 0-1,0 0 1,0 0 0,0 0 0,1 0 0,-1 0 0,0 0-1,0 0 1,0 0 0,0 0 0,0 0 0,0 0-1,7-9 194,12-24-117,-9 15-55,2-1-66,1 0 0,1 1 0,0 1 0,2 0 0,0 1 0,1 1 0,0 0 0,37-23-1,-51 37 12,0-1-1,0 1 0,0 0 0,1 0 1,-1 0-1,4-1 0,-6 2 23,-1 0-1,1-1 0,0 1 1,0 0-1,0 0 0,-1 0 1,1 0-1,0 0 1,0 1-1,0-1 0,-1 0 1,1 0-1,0 0 0,0 1 1,0-1-1,-1 0 1,1 1-1,0-1 0,-1 1 1,1-1-1,0 1 0,-1-1 1,1 1-1,0-1 1,-1 1-1,1-1 0,-1 1 1,1 0-1,-1 0 0,2 3-9,-1 0 0,0 0 0,0 0 0,0 0 0,-1-1 0,1 1 0,-1 0 0,0 0 0,0 0 0,-2 7 0,-9 43 117,6-34-100,-6 18-59,4-14 45,-4 27 0,10-45 47,0 1 0,1-1 0,0 0 0,0 1 0,0-1 0,1 1 0,0-1 0,0 0 0,3 10 0,-3-14-11,-1 0 0,1 0 1,0-1-1,0 1 0,0 0 1,1 0-1,-1-1 0,0 1 1,0 0-1,1-1 0,-1 0 1,1 1-1,0-1 0,-1 0 1,1 0-1,0 0 0,0 0 1,2 2-1,0-2 3,-1-1 1,1 1 0,-1 0-1,1-1 1,-1 0-1,1 0 1,-1 0-1,1 0 1,-1-1-1,5 0 1,6-3 22,0 0 0,-1-1 1,1 0-1,17-11 0,33-22 70,90-71-1,-128 89-158,105-83 40,-120 88-321,-10 9 161,-8 9 44,-12 9 65,2 2 0,0 0-1,0 1 1,-26 31 0,16-15-18,-36 47-48,55-66 147,-1 0 0,2 1-1,0 0 1,-8 20 0,14-30-18,0-1 1,0 0 0,1 1-1,-1-1 1,1 1 0,-1-1-1,1 1 1,0-1 0,0 1-1,0-1 1,0 1 0,0-1-1,1 1 1,-1-1 0,1 1-1,1 3 1,-1-4 6,0 0 0,1 0 0,-1-1 0,0 1 0,1-1 0,0 1 0,-1-1 0,1 1 0,0-1 0,0 0 0,0 0 0,-1 0 0,1 0 0,1 0 0,-1 0 0,0 0 0,0-1 0,4 1 0,1 0 5,0 0 1,0-1 0,0 0 0,-1 0-1,1-1 1,0 1 0,0-1-1,0-1 1,-1 0 0,1 0-1,-1 0 1,1-1 0,-1 1 0,6-5-1,-2 1-16,0 0 0,0-1-1,-1 0 1,0-1 0,0 0-1,-1 0 1,13-16 0,13-26 144,54-103 0,-84 144-220,-2 5-22,0 0 0,0 0 0,1 0 0,-1 0 0,5-5 0,-7 32-272,0-15 340,-4 39 59,1-18-92,1 52 0,3-71 80,0 0 1,1 0 0,0 0 0,0-1 0,1 1 0,0-1 0,1 1 0,0-1 0,7 10 0,-9-15 28,0-1 0,1 0-1,-1 0 1,1 0-1,0-1 1,0 1 0,0 0-1,0-1 1,0 0 0,0 0-1,1 0 1,-1 0-1,1 0 1,0-1 0,-1 0-1,1 0 1,7 2-1,-6-3 2,0 1-1,0-1 1,0 0-1,0 0 1,0 0-1,0-1 1,0 0-1,0 0 1,0 0-1,0 0 1,-1-1-1,1 0 1,8-5-1,8-8 28,-1 0 1,-1-2-1,-1 0 0,25-30 0,137-193 174,-162 215-304,7-19-25,-20 33 14,0 1 0,2 0 0,9-13 0,-16 23 44,0-1-1,1 1 1,-1-1 0,1 1 0,-1-1 0,0 1 0,1-1 0,-1 1 0,1-1 0,0 1 0,-1-1 0,1 1-1,-1 0 1,1-1 0,-1 1 0,1 0 0,0 0 0,-1-1 0,1 1 0,0 0 0,-1 0 0,1 0-1,0 0 1,0 0 0,0 0 1,-1 1-1,1-1 1,-1 1-1,1-1 1,-1 1 0,1-1-1,-1 1 1,0-1-1,1 1 1,-1-1-1,0 1 1,0-1-1,1 1 1,-1 0-1,0-1 1,0 1-1,0 0 1,0-1 0,1 2-1,-1 6-22,1-1-1,-1 1 1,-1 8 0,-6 64 42,-16 162 160,12-177 25,9-57-96,0 0 0,-1 1-1,0-2 1,0 1 0,-8 11-1,11-17-68,-1-1 1,1 0-1,-1 0 0,0 0 0,0 0 0,0 0 0,1 0 0,-1 0 0,0 0 0,0 0 0,0 0 1,0-1-1,-1 1 0,1 0 0,0-1 0,-2 2 0,3-2-21,-1 0-1,1 0 1,0 0 0,0 0-1,0 0 1,-1 0 0,1 0-1,0 0 1,0 0 0,0 0-1,-1 0 1,1 0 0,0 0-1,0 0 1,-1 0 0,1 0-1,0 0 1,0 0 0,0 0-1,-1-1 1,1 1 0,0 0-1,0 0 1,0 0 0,-1 0-1,1 0 1,0 0 0,0-1-1,0 1 1,0 0 0,-1 0-1,-2-5 18,-1 1 0,1-1 0,-1 0 0,1 0 0,0 0 0,1 0 0,0-1 0,-4-9 0,-8-50-41,8 37-42,5 23 52,-4-30-348,15 50-31,-6-6 365,1-1 1,-1 1-1,2 0 1,-1-1-1,1 0 1,1 0-1,-1-1 1,9 8-1,-11-13 42,-1 0 0,0 1 0,0-1 0,1 0 0,-1 0 0,1-1 0,0 1 0,-1-1-1,1 0 1,0 0 0,0 0 0,0 0 0,0-1 0,0 0 0,0 0 0,0 0 0,0 0 0,0 0 0,0-1 0,0 0 0,-1 1-1,1-2 1,6-1 0,4-4 46,-1-1 0,1 0 0,-2-1 0,1 0 0,21-21 0,-29 26-53,135-137 80,-61 60 37,-40 37-101,-27 30-102,0 0 1,1 1-1,14-12 0,-26 24 58,0 1-1,0-1 1,-1 0 0,1 1 0,0-1 0,0 1 0,0-1 0,0 1 0,0-1 0,0 1 0,0 0 0,0 0-1,0-1 1,0 1 0,0 0 0,0 0 0,0 0 0,0 0 0,2 0 0,-2 1 0,-1-1 1,1 0 0,-1 1 0,1-1-1,0 1 1,-1-1 0,1 1 0,-1-1-1,1 1 1,-1 0 0,1-1 0,-1 1-1,0-1 1,1 1 0,-1 0 0,0 0-1,1-1 1,-1 1 0,0 0-1,0 0 1,2 6-26,-2 0-1,1-1 1,-1 1-1,-1 12 1,-9 64 111,-4-2 0,-31 107 1,42-175-56,-1 3 68,-1-1-1,-9 22 1,12-34-50,0 1-1,1-1 0,-1 0 1,-1 1-1,1-1 1,0 0-1,-1 0 1,0 0-1,1-1 1,-1 1-1,0-1 0,0 1 1,-1-1-1,1 0 1,-6 2-1,7-3-17,0-1-1,-1 1 0,1-1 0,-1 0 0,1 0 0,0 0 1,-1 0-1,1-1 0,-1 1 0,1 0 0,0-1 1,-1 0-1,1 0 0,0 1 0,0-1 0,-1-1 1,1 1-1,0 0 0,0 0 0,0-1 0,0 1 0,-2-3 1,-3-3-6,0 0 0,0-1 0,-12-15 0,-24-44-152,43 67 138,-1 0 0,1-1-1,0 1 1,0 0-1,-1 0 1,1-1 0,0 1-1,0 0 1,-1-1 0,1 1-1,0 0 1,0-1-1,0 1 1,0-1 0,0 1-1,0 0 1,0-1 0,0 1-1,0-1 1,0 1-1,0 0 1,0-1 0,0 1-1,0-1 1,0 1 0,0 0-1,0-1 1,0 1-1,0 0 1,0-1 0,1 1-1,-1 0 1,0-1 0,1 0-3,0 1 1,0 0-1,0-1 1,0 1-1,0 0 1,0-1-1,0 1 1,0 0 0,0 0-1,0 0 1,0 0-1,-1 0 1,3 0-1,33 7-3,-36-7 13,45 13 216,-1 2 0,0 2 1,57 31-1,-79-36-516,1-2 1,0 0-1,1-1 0,43 9 1,-67-18 283,3 1-502,0 0-1,-1-1 1,1 0-1,0 1 1,0-1-1,0 0 1,0-1 0,0 1-1,0 0 1,3-2-1,11-1-2260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23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29 2976,'2'-7'726,"-1"5"-368,0 0 1,-1 1-1,1-1 1,0 0-1,6-10 4855,-12 14-4091,-12 44 419,-50 110 59,38-98-1134,14-32-123,2 1-1,-10 33 0,21-54-277,1-1 0,0 1-1,0 0 1,0 0-1,1 0 1,0 1-1,0-1 1,0 0-1,1 0 1,0 0-1,0 0 1,1-1-1,-1 1 1,2 0-1,2 6 1,-3-8-8,-1-1 1,1 1 0,1-1-1,-1 0 1,0 0 0,1 0-1,0 0 1,0-1 0,-1 1 0,1-1-1,1 1 1,-1-1 0,0 0-1,1 0 1,-1-1 0,1 1-1,-1-1 1,1 1 0,0-1 0,-1 0-1,1-1 1,0 1 0,0-1-1,4 1 1,-1-2-16,-1 0 0,1 0 0,-1 0-1,1 0 1,-1-1 0,0 0 0,0-1 0,0 0-1,0 1 1,10-8 0,-6 3 25,-1 0 0,0 0 0,0-1 0,16-18 0,-20 19-60,0 0 0,0-1 1,0 0-1,-1 0 1,0 0-1,0 0 0,-1-1 1,0 0-1,-1 1 1,0-1-1,2-17 0,-4 14-12,1 1-1,-2-1 0,0 1 1,0-1-1,-1 1 0,0-1 0,-1 1 1,-7-19-1,8 26-80,0 0 0,0 0 0,0 0 0,-1 0 0,1 0 0,-1 1 0,0-1 0,0 1 0,0 0 0,-1 0 0,1 0 0,-1 0 0,0 1 0,1-1 0,-1 1 0,0 0 0,0 0 0,-1 1 0,1-1 0,0 1 0,-1 0 0,1 0 0,0 0 0,-1 1 0,1-1 0,-1 1 0,1 0 0,-1 0 0,1 1 0,-1-1 0,-8 4 0,-6 1-4554,14-3 2694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59:59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190 149 2304,'9'-13'4805,"-6"9"-4219,0 0 0,0 0 0,0 0 0,1 1-1,-1 0 1,1-1 0,0 1 0,-1 1 0,9-5 0,5-2-105,22-8 1,0 1 168,-14 6-441,-1 1 0,2 2-1,50-9 1,-51 11-164,-10 2-31,-1 1 0,1 0 0,-1 1 0,1 1 0,0 0 0,-1 1 0,1 1 0,-1 0 0,1 1 0,18 6 1,-31-8-16,1 0 1,0 0 0,-1 0 0,1 0 0,-1 1 0,0-1 0,1 1 0,-1 0 0,0-1 0,0 1 0,0 0 0,3 4 0,-4-5 7,-1 0 0,1 1 0,0-1 0,-1 0 0,1 1 0,-1-1 0,0 1 0,1-1 0,-1 0 0,0 1 0,0-1 1,0 1-1,0-1 0,0 1 0,0-1 0,0 1 0,0-1 0,-1 1 0,1-1 0,-1 0 0,1 1 0,-1-1 0,1 0 0,-2 3 1,-4 5 32,0 0 0,0-1 0,-1 1 0,0-1 0,-10 9 1,-11 12 38,-91 111 416,72-82-256,-68 74 184,114-131-420,-1 0 0,1 1 0,-1 0 0,1-1 1,0 1-1,0 0 0,0 0 0,0 0 0,0-1 0,0 1 0,0 0 1,1 0-1,-1 3 0,0-3-6,1-1 1,0 0 0,0 1-1,1-1 1,-1 1 0,0-1-1,0 1 1,1-1 0,-1 1-1,1-1 1,-1 0 0,1 1-1,0-1 1,1 3-1,3 1-11,-1 0 0,1 0 0,1 0-1,-1-1 1,1 0 0,8 5-1,6 5 48,19 15-44,-26-21 1,-1 1 1,0 1-1,-1 0 1,16 17-1,-25-25 56,-1-1-1,1 1 1,-1-1-1,0 1 0,0 0 1,0 0-1,0-1 1,0 1-1,0 0 1,-1 0-1,1 0 0,0 0 1,-1 0-1,0 0 1,1 0-1,-1 0 0,0 0 1,0 0-1,0 1 1,0-1-1,-1 0 0,1 0 1,-1 0-1,1 0 1,-1 0-1,0 0 0,1-1 1,-1 1-1,0 0 1,0 0-1,0 0 0,-1-1 1,1 1-1,0 0 1,-1-1-1,-1 2 0,-6 3 89,0-1 0,0 0 0,0 0 0,-1-1 0,1 0 0,-1-1-1,0 0 1,-1-1 0,-10 2 0,-103 4 133,70-6-70,-35 0-420,-2 1-3442,53 0-740,8 5 1344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1:02.6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1830 7420 1248,'0'0'58,"0"0"0,1-1 1,-1 1-1,0 0 0,0-1 0,1 1 0,-1-1 1,0 1-1,0-1 0,0 1 0,0-1 0,0 1 1,1 0-1,-1-1 0,0 1 0,0-1 0,0 1 1,0-1-1,-1 1 0,1-1 0,0 1 0,0-1 1,0 1-1,0-1 0,-1 1 0,0-9 2871,7 1-1515,-5 6-1366,1 0 1,0 0 0,-1 1 0,1-1-1,0 1 1,0-1 0,0 1-1,0 0 1,0 0 0,1 0 0,-1 0-1,5-1 1,35-8 588,-15 5-451,252-59 1156,-25 7-524,-165 37-556,104-10 0,93 8 307,11-5 46,27-1 45,174-6-138,-288 21-280,47-4-52,335-29 365,-399 28-275,-82 7 64,34-7-91,33-2-63,86-15 518,-71 7-478,346-65-209,-191 16 71,-142 33 56,-24-11 28,-49 13-37,156-22 173,-10 2 59,67-5-180,-211 45 82,-65 8-138,84-29 0,62-34-160,-156 53 23,0-2 1,-2-3-1,-1-3 0,-1-2 0,55-44 0,-32 12 44,-33 27-2,1 2-1,58-35 0,55-8-27,-97 51 17,75-48 0,-97 49-60,62-57 0,28-42 134,60-52-22,46 19-272,-230 155 190,25-16 47,-1 0 1,-1-3-1,-1 0 0,-2-2 0,0-1 0,-2-1 0,0-1 0,-3-1 0,0-1 0,21-41 0,-3-2 29,108-183-177,-116 210 120,-2-2 0,-3-1 0,-2-1 0,-2-1-1,17-58 1,50-190-7,-79 257-122,-1-1 1,-2 1-1,4-77 1,-11-133-139,-2 221 230,0-2-38,-2 0 0,-1 0-1,-2 0 1,-1 0 0,-2 1-1,-1 0 1,-20-43 0,-22-43-29,-122-248-474,17 132 431,124 190 210,-3-3-123,-3 2-1,-2 2 0,-58-51 1,-149-98-92,36 53-5,159 110 134,-2 3 0,-67-23 0,-121-29 23,59 21 252,122 38-315,-1 3 1,-122-18-1,-86 15-40,209 19 62,-63 9 0,-61 16 30,115-14-11,-9 0 12,-8 1 39,-92 23 0,158-28-33,-163 35-103,-102 2 163,-155 22-137,-366 73 162,781-132-108,-359 85-199,58-15 308,118-30-40,-585 97-252,418-99 358,-375 35-220,504-55 102,-164 10-37,-23-8 250,69-12-255,4-19 233,289 3-212,-230-12-94,-8 1 156,221 11 107,1-4 0,1-3 0,-124-30 0,174 29-118,-104-31 78,38-2-20,88 35-112,0-1 0,1-1 0,0 0 0,-17-15 0,15 8 29,1 1 0,0-2 0,1 0 0,-24-40 0,-33-87 130,-9-33 217,67 146-352,2-1-1,1-1 0,2 0 0,1 0 1,1 0-1,-3-55 0,5-62-42,1 96-33,3 0 0,6-63-1,-2 98-17,1 0 0,12-36 0,-5 19 104,8-22 4,-9 33-114,6-32-1,0-12-57,7-37 50,0-2 15,-18 84-118,1 5 35,-4 16 115,0-1-1,-1 0 1,0 0-1,0 0 1,0-8 0,1 7-151,-1 5 141,-1 1 1,0-1-1,1 0 0,-1 1 1,0-1-1,1 1 1,-1-1-1,0 0 0,0 0 1,0 1-1,0-1 1,1 0-1,-1 1 0,0-1 1,0 0-1,0 0 1,-1 0-1,1 0 14,0 1-1,0 0 0,0 0 1,-1 0-1,1-1 1,0 1-1,0 0 1,-1 0-1,1 0 1,0 0-1,0-1 1,-1 1-1,1 0 1,0 0-1,0 0 1,-1 0-1,1 0 0,0 0 1,-1 0-1,1 0 1,0 0-1,0 0 1,-1 0-1,1 0 1,0 0-1,-1 0 1,1 0-1,0 0 1,0 0-1,-1 1 1,1-1-1,-1 0 0,0 0-16,1 1 0,-1-1 0,0 0 0,0 1 0,0-1-1,0 1 1,1-1 0,-1 1 0,0-1 0,1 1-1,-1-1 1,0 1 0,1 0 0,-1 0 0,0 0 0,-16 19-54,9-10 82,-3 4 11,1 0 0,-16 29 0,2-3-94,5-12 115,0-1 1,-2 0 0,-1-2-1,-1 0 1,-38 31 0,11-10 57,4-4 136,42-38-185,2-3-11,1 0 0,0 1-1,0-1 1,-1 0 0,1 0-1,-1 0 1,1-1-1,-1 1 1,1 0 0,-1 0-1,0-1 1,1 1 0,-1-1-1,0 0 1,1 1-1,-3-1 1,7-12 779,49-73-337,-42 65-474,0 0 1,8-28-1,-3 11 58,65-157-282,-73 173 254,-7 17-61,1 1-1,0-1 1,1 1 0,-1-1 0,1 1-1,-1-1 1,1 1 0,0 0 0,3-4-1,-2 3-93,-2 3 115,-1 0 0,1 0 0,0 0 0,-1 1 0,1-1 0,0 0-1,0 1 1,-1-1 0,1 0 0,0 1 0,0-1 0,0 1 0,0-1 0,-1 1 0,1 0 0,0-1 0,0 1 0,0 0-1,0 0 1,0 0 0,0-1 0,2 1 0,3-1 4,-2 0 12,-1 1-1,1-1 0,-1 0 1,1 0-1,5-3 1,9-4-88,-12 5 106,0 0 0,0 1-1,-1-2 1,10-6 0,-11 4 85,-2 0-159,4-2 48,-4 8-120,-1 8-32,-1-7 181,1 6-44,0 1-1,0 0 1,1 0-1,4 13 1,-2-11 33,-2 0 1,3 14 0,11 110 100,-7-89-122,-6-32-1,-1-1-1,0 1 0,0 14 0,7 35-52,-7-54 70,-1-7 12,-1 0-1,1 0 0,-1 0 1,0 0-1,1-1 1,-1 1-1,0 0 0,0 0 1,0 0-1,1 0 0,-1 0 1,0 1-1,0-1 1,-1 1-1,1-1-27,-1 16 42,1-15-32,-1-1 0,0 1 0,0-1-1,0 0 1,0 1 0,0-1 0,-1 0 0,1 1-1,0-1 1,0 0 0,-1 0 0,1 0 0,-1 0 0,1 0-1,-1-1 1,0 1 0,1 0 0,-1-1 0,0 1 0,1-1-1,-1 1 1,-2-1 0,-2 1 20,0-1 0,-1 0-1,1 0 1,-10-2 0,10 2-421,-9-2 717,-24-6 0,13-3-2292,2-6-5525,7-1 1608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1:07.8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288 3 2656,'-10'-2'7731,"-5"3"-5926,-14 5-1523,10 1 5,1 0 0,0 2 0,0 0 0,-24 17 0,35-21-222,-53 36 500,54-36-530,0-1 0,0 2 0,1-1 1,0 1-1,0 0 0,0 0 1,-4 8-1,9-13-19,-1 0 1,1 0-1,-1 0 1,1 0-1,-1 0 1,1 0-1,-1 0 1,1 1 0,0-1-1,0 0 1,0 0-1,0 1 1,0-1-1,0 0 1,0 0-1,0 0 1,0 1-1,1-1 1,-1 0-1,0 0 1,1 0-1,-1 0 1,1 0-1,-1 1 1,1-1-1,-1 0 1,1 0-1,0 0 1,0 0-1,0-1 1,-1 1-1,1 0 1,0 0-1,0 0 1,0-1-1,0 1 1,0 0-1,0-1 1,1 1 0,0 0-1,6 2 8,0 0-1,0 0 1,1-1 0,12 2 0,-15-3 12,49 7-156,29 6 183,-74-11-114,0 0 1,-1 0-1,1 1 1,-1 0-1,0 0 1,12 9-1,-17-11 73,-1 1 1,1 0-1,-1 0 0,1 0 1,-1 0-1,0 0 0,0 1 0,-1-1 1,1 1-1,-1 0 0,0 0 0,0 0 1,0 0-1,0 0 0,-1 0 1,2 7-1,-2-2 137,0 1 0,-1-1 0,0 0 1,-1 1-1,0-1 0,-3 14 0,2-18-86,1 0 0,-1-1-1,0 1 1,0-1 0,-1 1 0,1-1 0,-1 0-1,0 0 1,0 0 0,0 0 0,-1 0 0,0-1-1,-7 6 1,8-7-34,-1-1 1,1 0-1,0 1 0,-1-1 1,1-1-1,-1 1 0,1 0 1,-1-1-1,1 0 0,-1 0 0,1 0 1,-1 0-1,1-1 0,-1 1 1,1-1-1,-5-1 0,-20-2 146,-16 0 3,34 3-559,1 0 1,-1 0 0,0 1 0,-12 0-1,11 2-1306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1:08.6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22 4064,'3'-21'10384,"-4"30"-9936,0 0 1,0-1 0,-1 1 0,-4 14 0,-3 9-294,4-7-55,2 1-1,-2 45 0,5-60-31,0 0 0,1 1-1,0-1 1,1 0 0,1 0-1,-1 0 1,2 0-1,8 19 1,-11-27-20,1 0 0,0 0 0,0-1 0,0 1 0,0-1 0,0 1 0,0-1 0,1 0 0,-1 0 0,1 0 0,-1 0 0,1 0 0,0-1 0,0 1 0,0-1 0,0 0 0,0 0 0,0 0 0,0 0 0,0 0 0,1-1 0,-1 1 0,0-1 0,0 0 0,0 0 0,1 0 0,-1 0 0,0-1 0,0 1 0,0-1 0,1 0 0,2-1 0,0-1-24,-1 0 0,1-1 0,-1 1 0,1-1 0,-1 0 0,0-1 0,0 1 0,-1-1 0,0 0 1,7-9-1,2-8-64,17-34 1,-9 15 157,21-43-454,-42 85 324,0-1 1,0 0-1,0 0 1,0 0-1,0 0 0,0 0 1,0 0-1,0 0 0,0 0 1,0 0-1,1 0 0,-1 0 1,0 0-1,0 0 0,0 0 1,0 1-1,0-1 1,0 0-1,0 0 0,0 0 1,0 0-1,0 0 0,0 0 1,1 0-1,-1 0 0,0 0 1,0 0-1,0 0 0,0 0 1,0 0-1,0 0 1,0 0-1,0 0 0,0 0 1,0 0-1,1 0 0,-1-1 1,0 1-1,0 0 0,0 0 1,0 0-1,0 0 0,0 0 1,0 0-1,0 0 1,0 0-1,0 0 0,0 0 1,0 0-1,0 0 0,0 0 1,1 0-1,-1-1 0,0 1 1,0 0-1,0 0 0,0 0 1,0 0-1,0 0 1,0 0-1,0 0 0,0 0 1,0 0-1,0 0 0,0-1 1,0 1-1,2 13-333,2 28 296,-3-28 23,1 12 355,1 0 0,1 0 0,7 24 1,-8-41-267,0 0 0,0 0 0,0-1 1,1 1-1,1-1 0,-1 0 0,1 0 1,0 0-1,1 0 0,0-1 0,0 0 0,11 9 1,-13-13-131,-1 1 0,1 0 1,0-1-1,0 0 0,0 0 0,0 0 1,5 1-1,-8-3-211,1 0-1,-1 1 1,0-1 0,0 0-1,1 0 1,-1 0-1,0 0 1,1 0 0,-1 0-1,0-1 1,0 1-1,1 0 1,-1-1 0,0 1-1,0-1 1,1 1 0,-1-1-1,0 1 1,0-1-1,0 0 1,0 0 0,0 0-1,0 1 1,0-1 0,0 0-1,-1 0 1,1 0-1,0 0 1,1-3 0,4-13-3957,3 0 1398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1:09.2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92 4064,'9'-35'1307,"-9"34"-1260,0-1 1,0 1 0,1 0-1,-1-1 1,1 1 0,-1 0 0,1-1-1,-1 1 1,1 0 0,0 0-1,-1-1 1,1 1 0,0 0 0,0 0-1,2-2 1,1-1 175,-2 2 72,0-1 1,0 1-1,1-1 1,-1 1-1,1 0 0,-1 0 1,1 0-1,0 0 0,0 1 1,0-1-1,0 1 0,0-1 1,0 1-1,1 0 0,-1 0 1,0 1-1,1-1 1,-1 1-1,0-1 0,7 1 1,-8 1-230,1-1 1,-1 1 0,0 0-1,0-1 1,0 1 0,0 0-1,0 0 1,0 0 0,-1 1 0,1-1-1,0 0 1,0 1 0,-1-1-1,1 1 1,-1-1 0,0 1-1,1 0 1,-1 0 0,0 0-1,0-1 1,2 5 0,0 3 94,0-1 1,-1 1-1,0-1 1,1 10 0,-3-18-160,7 58 833,0 78 1,-13 61-91,-6-63-503,2-33 337,5-51 173,5-49-736,0-1 1,0 0-1,0 0 0,0 1 1,0-1-1,0 0 0,0 0 1,0 1-1,0-1 0,0 0 1,0 0-1,0 0 0,0 1 1,0-1-1,0 0 0,0 0 0,0 1 1,0-1-1,0 0 0,0 0 1,1 1-1,-1-1 0,0 0 1,0 0-1,0 0 0,0 1 1,0-1-1,1 0 0,-1 0 1,0 0-1,0 0 0,0 0 1,1 1-1,6-8 485,10-21 57,-12 18-620,15-24 124,-12 17-228,2 1-1,0 1 1,0-1-1,17-17 1,-23 30 108,-1-1 0,1 1 0,0 0 0,0 0 1,0 0-1,0 1 0,0-1 0,1 1 0,-1 0 0,1 0 1,0 1-1,0-1 0,-1 1 0,1 0 0,0 0 0,0 1 1,0-1-1,0 1 0,0 0 0,0 1 0,5 0 0,-4 0 100,0 1-1,0-1 0,-1 1 1,1 1-1,-1-1 0,1 1 1,-1 0-1,0 0 1,0 0-1,0 1 0,0 0 1,-1 0-1,0 0 0,1 0 1,-1 1-1,-1-1 0,1 1 1,-1 0-1,0 1 0,0-1 1,0 0-1,3 11 0,-3-5 138,0 0 0,0-1 0,-1 1 0,0 0 0,-1 1 0,0-1 0,-1 0 0,0 0 0,-1 0 0,0 0 0,-4 16 0,1-14 64,0 1 1,-1-1-1,-10 22 1,13-31-206,0-1 0,0 0 0,-1 0 0,1 0 0,-1 0 0,1 0 0,-1 0 0,-5 3 0,7-5-23,-1 0 0,1 0 0,-1 0 1,0-1-1,1 1 0,-1 0 1,0-1-1,1 0 0,-1 1 0,0-1 1,0 0-1,1 0 0,-1 0 1,0 0-1,0 0 0,1 0 0,-1 0 1,0-1-1,-2 0 0,-1-1-84,1-1 0,0 1 0,0-1 0,0 0 0,0 0 0,0 0 0,0-1 0,1 1 0,-6-9 0,-8-6-1118,-10-8 72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1:30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346 108 2720,'-10'-19'10549,"11"17"-10159,-1-5-1367,0 3 1113,-1 1 1,1-1-1,-1 1 0,1-1 0,-1 1 1,0 0-1,0-1 0,-1 1 0,1 0 1,-1 0-1,0-1 0,0 1 0,0 1 0,0-1 1,0 0-1,0 0 0,-1 1 0,1 0 1,-1-1-1,0 1 0,0 0 0,0 0 0,0 0 1,0 1-1,0-1 0,0 1 0,-1 0 1,1 0-1,-1 0 0,1 0 0,-1 0 0,1 1 1,-1-1-1,-6 1 0,3 1 25,0 1 0,0 0-1,0 0 1,0 0 0,1 1 0,-1 0 0,1 0-1,-1 0 1,-5 5 0,-6 6 304,-25 24 0,30-26-294,0 1-29,0 1 1,0 0-1,-13 21 0,20-26-98,1 0 0,0 0 1,0 1-1,1-1 0,0 1 0,1 0 1,-4 14-1,7-20-40,0-1 0,0 0 0,0 0 1,1 1-1,-1-1 0,1 0 0,-1 0 0,1 1 0,0-1 0,1 0 1,-1 0-1,3 4 0,0 0 11,0 0 0,0-1-1,1 1 1,6 5 0,-4-5 2,1 0-1,0-1 1,0 0 0,17 9-1,40 16 70,-59-28-84,3 1-65,0 0 0,1-1 0,-1 0 0,1 0 0,0-1 0,0-1-1,0 1 1,0-2 0,0 1 0,16-2 0,-7-3-219,-9 3 93,0 0 0,0-1-1,0-1 1,-1 1-1,1-2 1,-1 1 0,0-1-1,0-1 1,15-8-1,-3-3-70,-14 11 236,1-1 0,-1 1 0,0-1 0,0-1 0,0 1 0,-1-1-1,0 0 1,0 0 0,5-10 0,-2 0 38,-7 12 4,1 1 0,0-1 0,-1 0-1,0 0 1,0 0 0,-1 0 0,1 0 0,-1 0-1,1-9 1,6-53 1022,-2 38-416,-4 23-550,-2 6-72,1 0-1,-1 0 1,0-1-1,0 1 1,0 0-1,1 0 1,-1-1 0,0 1-1,0 0 1,0 0-1,0-1 1,1 1 0,-1 0-1,0-1 1,0 1-1,0 0 1,0 0 0,0-1-1,0 1 1,0 0-1,0-1 1,0 1-1,0-1 294,-1 6-280,1 0-1,-1 0 1,-1 0 0,-2 9-1,-2 7-87,0 10 171,2 0-1,1 1 0,2 33 1,1-61-77,0-1-11,0-1 0,0 1 0,0-1 0,1 1-1,-1 0 1,1-1 0,-1 1 0,1-1 0,0 0 0,0 1 0,0-1 0,0 0 0,1 1 0,2 3 0,15-1-159,-16-5 67,0 0-1,0-1 1,0 0 0,0 0-1,0 0 1,0 0 0,0 0-1,0-1 1,0 1 0,4-4-1,5-1-131,0 0 103,1 0-1,-1-1 0,0 0 1,-1-1-1,1 0 1,-2-1-1,1 0 1,-1-1-1,-1 0 1,0 0-1,15-22 0,-11 11 72,-10 16 73,1-1 0,-1 1-1,0-1 1,0 1-1,0-1 1,-1 0 0,0 0-1,0 0 1,0 0 0,-1-1-1,0 1 1,0-8-1,-1 14-21,0-1-1,0 1 0,0 0 0,0 0 0,0 0 0,0-1 0,0 1 1,0 0-1,0 0 0,0-1 0,0 1 0,0 0 0,0 0 0,0 0 1,0-1-1,0 1 0,0 0 0,0 0 0,0 0 0,0-1 0,-1 1 1,1 0-1,0 0 0,0 0 0,0 0 0,0-1 0,0 1 0,-1 0 1,1 0-1,0 0 0,0 0 0,0 0 0,-1 0 0,-6 3 179,-12 16-1,15-13-104,-1-1-18,0 2 0,0-1 0,1 0 0,0 1 0,1 0 0,-1 0-1,1 0 1,1 0 0,-1 0 0,1 1 0,1-1 0,-1 1 0,1-1 0,0 1 0,1 0 0,0-1 0,0 1 0,2 10 0,-1-15-51,0 0-1,0 1 1,1-1-1,-1 0 0,1 0 1,-1-1-1,1 1 1,0 0-1,0 0 1,4 3-1,25 21 56,-25-23-114,0 0-1,1 0 1,0-1-1,-1 0 1,1 0-1,0-1 1,1 0-1,-1 0 1,0-1-1,1 1 1,-1-2-1,0 1 1,1-1-1,-1 0 1,1-1-1,-1 0 1,1 0-1,-1 0 0,0-1 1,0 0-1,0 0 1,12-7-1,-12 5-58,8-4-339,21-16 0,-32 20 393,0 1 0,0-1 0,0 0 0,0 0 0,-1-1-1,1 1 1,-1-1 0,4-9 0,-1 3 69,-1 0-1,-1 0 1,0 0-1,-1 0 1,0-1-1,0 0 1,-1 0 0,0-14-1,-1 20-8,-1-1 0,1 1 0,2-9-1,-1 9-3,-1-1-1,0 1 1,1-9-1,-2 10 35,0 1-1,1-1 1,0 1-1,0-1 0,1 1 1,-1 0-1,4-8 0,-3 9 5,0-3 65,-2 5-100,0 0 0,0 0 1,0 1-1,1-1 1,-1 0-1,0 1 1,0-1-1,1 1 1,-1-1-1,0 0 1,1 1-1,-1-1 0,1 1 1,-1-1-1,1 1 1,-1-1-1,1 1 1,-1-1-1,1 1 1,0-1-1,-1 1 1,1 0-1,-1-1 1,1 1-1,0 0 0,-1 0 1,1 0-1,0-1 1,-1 1-1,1 0 1,0 0-1,0 0 1,-1 0-1,1 0 1,0 0-1,0 0 0,2 0-14,-1 1-1,0-1 0,0 0 0,0 1 1,0-1-1,1 1 0,-1-1 0,0 1 1,0 0-1,0 0 0,0 0 0,0 0 1,-1 0-1,1 1 0,0-1 0,0 0 0,-1 1 1,1 0-1,-1-1 0,1 1 0,0 2 1,1 0 37,-1 0 1,1 1-1,-1 0 1,0-1 0,-1 1-1,1 0 1,-1 0-1,1 6 1,4 13 109,-4-19-145,-1-1-1,0 0 0,0 0 1,0 0-1,0 9 1,-2 25-84,0-23 170,1 1 0,0-1 1,1 1-1,5 27 1,-1-18-73,-5-20 14,1 0 1,0 0-1,0 0 1,0 0-1,4 9 0,-3-10-4,5 12-156,-6-15 130,0-1 0,0 0 0,0 1 1,0-1-1,1 0 0,-1 0 0,0 0 0,0 1 0,0-1 0,0 0 0,1-1 0,-1 1 0,0 0 0,0 0 0,0 0 0,0-1 0,0 1 0,0 0 0,1-1 0,0 0 0,21-16-365,-8 6 96,-9 7 208,1-1 1,-1 1-1,0-1 0,-1-1 1,1 1-1,-1-1 0,0 1 0,0-2 1,4-5-1,0-3 144,-1 1 0,-1-1 0,7-17 0,-5 9 136,1 0 0,1 0-1,21-33 1,-31 55-198,-1 1 0,0 0 0,0 0 0,0-1 0,0 1 0,1 0 0,-1 0 0,0-1-1,0 1 1,1 0 0,-1 0 0,0-1 0,0 1 0,1 0 0,-1 0 0,0 0 0,1 0 0,-1 0 0,0-1 0,1 1 0,-1 0 0,0 0 0,0 0 0,1 0-1,-1 0 1,0 0 0,1 0 0,-1 0 0,1 0 0,6 8 254,4 22-95,-9-22-128,4 9 14,30 79 318,-25-68-270,8 15 38,-17-39-135,0-1-1,1 1 1,-1-1 0,1 0-1,0 0 1,0 0-1,0 0 1,0 0 0,5 3-1,-6-6-38,0 1 0,-1-1 0,1 0 1,0 0-1,0 1 0,0-1 0,0 0 0,-1-1 0,1 1 0,0 0 0,0 0 0,0-1 0,-1 1 0,1-1 0,0 0 0,-1 1 0,4-3 0,3-1-300,0 0 0,12-9 0,-15 9 223,1-1-1,-1-1 1,0 1 0,-1-1-1,1 0 1,3-7 0,22-40-209,-23 39 312,5-13 119,14-42 0,-3 6 310,-10 37 179,-12 25-405,1 2-139,-1 0 0,1 0 0,0 0 1,-1 0-1,1 1 0,-1-1 0,1 1 1,-1-1-1,2 3 0,-1-1 19,31 39 299,-24-30-260,0 0-1,21 21 1,-20-25-103,-3-1 83,1 0-1,15 10 0,-21-16-86,1 1 0,0-1 0,0 1 0,0-1-1,0 0 1,1 0 0,-1 0 0,0-1 0,0 1 0,0-1 0,1 0 0,5 0 0,0-1-68,0 0 1,0-1-1,0 0 0,-1 0 0,1-1 1,-1 0-1,15-8 0,-20 9 34,0 0 0,0 0 0,0 0-1,0 0 1,0 0 0,-1-1 0,0 1-1,1-1 1,-1 0 0,0 1 0,0-1 0,0 0-1,0 0 1,-1-1 0,0 1 0,1 0-1,-1 0 1,0-1 0,0 1 0,-1-1-1,1 1 1,0-6 0,-1 3-15,-2-39-130,1 41 209,1 0 0,-1-1 0,0 1 0,0 0 1,0 0-1,-1 1 0,1-1 0,-4-5 0,4 7-45,1 1 0,-1 1 0,0-1 0,0 0 0,1 0 0,-1 0 0,0 0 0,0 0 0,0 1-1,0-1 1,0 0 0,0 1 0,0-1 0,0 1 0,0-1 0,-1 1 0,1 0 0,0-1 0,0 1 0,0 0 0,0 0 0,-1 0 0,1 0 0,0 0 0,0 0 0,-1 0 0,1 0 0,0 0 0,0 1 0,0-1-1,0 0 1,0 1 0,-2 0 0,0 1 53,0 0-1,0-1 1,0 1-1,0 0 1,1 1-1,-1-1 1,1 0-1,-1 1 1,1-1-1,-3 5 1,1 1 91,0 0 1,0 0-1,0 0 0,1 1 1,0-1-1,1 1 1,0 0-1,0 0 0,1 0 1,0 0-1,1 0 0,0 0 1,0 0-1,1 0 0,0 0 1,3 11-1,-2-13-107,0-1-1,0 1 1,0-1-1,1 1 1,0-1 0,0 0-1,1 0 1,0-1-1,0 1 1,0-1-1,1 1 1,-1-1-1,1-1 1,0 1 0,1-1-1,-1 0 1,1 0-1,0 0 1,0-1-1,0 0 1,11 4 0,2-1-400,1-1 0,0-1 0,0-1 0,0-1 0,0-1 0,35-1 0,-35-2-1112,-1-1-1,1-1 1,35-11-1,-51 13 703,1 0 0,0 0-1,-1 0 1,1-1 0,-1 0-1,8-6 1,2-1-3600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1:50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1 739 1056,'0'-4'10864,"43"-32"-9336,-21 19-1065,-1-1 0,33-37 0,-20 8-120,55-100 1,-14 17 41,-33 69-116,40-67 315,-65 98-381,13-36-1,-83 176-932,-3 34 863,-46 100 53,86-213-76,-1 0 1,-1-2-1,-2 0 0,-1-2 1,-39 41-1,40-48 114,-49 44 1003,76-66-1114,12-5-372,26-13-1,-14-1 95,0-1 0,-2-1-1,45-44 1,176-165-29,-208 195 121,-37 32 69,-2 2 18,0 0 0,0 0 0,1 1 0,-1-1 0,8-3 0,-9 5-56,-3 3-28,-6 7 33,1 1-1,0 0 0,1 0 1,0 1-1,0-1 1,1 1-1,1 0 0,0 0 1,0 1-1,1-1 0,-1 19 1,3-24 68,0 1 1,0-1 0,1 0 0,-1 1 0,1-1 0,1 0 0,-1 0 0,1 0 0,0 1 0,1-2 0,-1 1 0,1 0 0,0-1 0,0 1 0,1-1 0,0 0-1,0 0 1,0 0 0,1-1 0,-1 1 0,1-1 0,9 6 0,-12-9 5,1 1 1,0-1-1,0 0 0,-1 0 1,1 0-1,0 0 0,0-1 1,0 1-1,0-1 0,0 0 1,0 0-1,0 0 0,1 0 1,-1 0-1,0-1 0,0 1 1,-1-1-1,1 0 0,0 0 1,0 0-1,0 0 0,0-1 1,-1 1-1,1-1 0,-1 1 1,1-1-1,-1 0 0,0 0 1,1 0-1,-1 0 0,0-1 1,0 1-1,-1-1 0,1 1 1,0-1-1,-1 1 0,2-5 1,8-22 79,7-35 0,-13 41-117,2 1 0,0 0 0,17-35 0,-18 45 33,1 0 0,1 1 0,0 0-1,0 0 1,15-13 0,-19 19 7,1 1 1,0 0-1,1 1 1,-1-1-1,1 1 1,-1 0-1,1 0 0,0 1 1,0 0-1,0 0 1,0 0-1,1 1 1,11-2-1,-11 3 16,0 0-1,1 0 1,-1 1 0,1 0-1,-1 0 1,0 1 0,0 0-1,0 0 1,7 4 0,-8-4-9,-2 0 1,1 1 0,0 0 0,0 0 0,-1 0 0,0 1 0,0-1-1,0 1 1,0 0 0,0 0 0,-1 0 0,6 10 0,29 65 260,13 24 98,-45-92-402,1-1 0,1 1 0,0-1-1,1 0 1,-1-1 0,19 15 0,-24-22-185,1 1 0,0-1 0,-1 0 0,1 0-1,0 0 1,0-1 0,4 2 0,-6-3-101,0 1 0,0-1 0,-1 0 0,1 1 1,0-1-1,0 0 0,0 0 0,0-1 0,0 1 0,0 0 0,-1 0 0,1-1 0,0 1 0,0-1 0,0 0 1,-1 0-1,1 1 0,2-3 0,10-11-5275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1:53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1131 2144,'-1'0'29,"1"0"0,-1 0 0,1 0 0,0 1 0,-1-1 0,1 0 0,0 0 0,-1 0 0,1 0 0,0 1 0,0-1 0,-1 0 0,1 0 0,0 1 0,0-1 0,-1 0 0,1 1 0,0-1 0,0 0 1,0 0-1,-1 1 0,1-1 0,0 0 0,0 1 0,0-1 0,0 1 0,0-1 0,0 1 0,-3 4 473,7 10 2602,-4-14-3004,0-1 1,0 0 0,0 1 0,0-1-1,0 0 1,0 1 0,0-1-1,0 0 1,0 1 0,0-1-1,0 0 1,0 1 0,0-1-1,0 0 1,1 1 0,-1-1-1,0 0 1,0 0 0,0 1-1,0-1 1,1 0 0,-1 1-1,0-1 1,0 0 0,1 0 0,-1 0-1,0 1 1,0-1 0,1 0-1,-1 0 1,0 0 0,1 0-1,-1 1 1,0-1 0,0 0-1,1 0 1,-1 0 0,0 0-1,1 0 1,-1 0 0,0 0-1,1 0 1,-1 0 0,0 0-1,1 0 1,-1 0 0,0 0 0,1 0-1,0 0 1,0-1 144,1 0 1,-1 1-1,1-1 0,-1 0 1,0 0-1,1 0 1,-1 1-1,2-3 0,11-13 544,0 0-1,14-25 0,-3 6-449,91-108 130,-78 99-442,37-55 0,-61 75 137,-11 18-128,1 0-1,0 0 0,0 1 1,6-7-1,-5 5-67,-2 5-212,2 8 90,-4-3 168,6 10-13,0 1-1,-2-1 1,0 1 0,0 0-1,-1 1 1,-1-1 0,3 29-1,-4 108 640,-4-85-197,2-63-413,1 2 86,-2 1 1,1-1 0,0 0-1,-3 10 1,3-14-93,0-1 0,-1 1 0,1 0 1,0 0-1,-1-1 0,1 1 0,0 0 1,-1 0-1,1-1 0,-1 1 0,1 0 0,-1-1 1,1 1-1,-1-1 0,0 1 0,1 0 1,-1-1-1,1 1 0,-1-1 0,0 0 0,0 1 1,1-1-1,-1 0 0,0 1 0,0-1 1,0 0-1,1 0 0,-1 0 0,0 1 0,0-1 1,0 0-1,0 0 0,1 0 0,-1-1 1,0 1-1,0 0 0,0 0 0,0-1 0,-7-2 55,1 0-1,1-1 1,-1 0-1,0 0 0,1-1 1,0 0-1,0 0 0,-8-10 1,-4-2-177,11 11 57,-6-6-181,1 1-1,-1 0 1,-1 1-1,0 1 1,-29-15-1,42 24-129,4 1 139,37 13 17,144 49 141,-177-61 109,0-1-1,0 1 0,1-1 1,-1 0-1,0-1 0,1 0 1,-1 0-1,1 0 0,-1-1 1,0 0-1,1-1 0,-1 0 1,0 0-1,0 0 0,0-1 1,0 0-1,0 0 0,-1-1 1,8-5-1,66-52 344,-7 4-207,67-44-461,-115 80 260,0-1 0,-2 0 0,27-35 0,-29 27 0,0-1 0,-2-1 1,29-68-1,27-109 105,-74 206-86,11-37-3,-2 0 0,6-45 1,-14 59-26,-2 25-14,0 0-1,1 0 0,-1 0 0,0 0 1,-1-1-1,1 1 0,0 0 0,0 0 1,0 0-1,-1 0 0,1 0 0,0 0 0,-1 0 1,1 0-1,-1 0 0,1 0 0,-1 0 1,0 1-1,0-2 0,1 2 10,-1 0 0,1 0-1,0 0 1,-1 0 0,1 0-1,-1 0 1,1 0 0,0 0-1,-1 0 1,1 0 0,0 0 0,0 0-1,-1 0 1,1 0 0,0 1-1,-1-1 1,1 0 0,0 0 0,-1 0-1,1 1 1,0-1 0,0 0-1,0 0 1,-1 1 0,1-1-1,0 0 1,-1 1 0,-7 10-79,5-5 68,-3 3 38,0 0-1,0 0 0,1 1 1,-6 16-1,-11 46 102,17-57-74,-19 79 138,4 1 0,-15 187 0,34-264-102,2 0-1,0 1 1,1-1 0,1 0-1,0 0 1,1 0 0,10 24-1,-13-38-22,1 0-1,0 0 1,0-1-1,0 1 1,0 0-1,0-1 1,1 1-1,0-1 0,0 0 1,0 0-1,5 4 1,-6-6 7,0 1 1,0-1-1,1 0 1,-1 0-1,1 0 1,-1 0-1,0 0 1,1 0 0,0-1-1,-1 1 1,1-1-1,-1 0 1,1 0-1,0 0 1,-1 0-1,1 0 1,-1-1-1,1 1 1,3-2-1,12-4-122,-1-2 1,0 0-1,-1-1 0,0 0 0,27-22 0,-28 17 62,7-5 11,3-1 53,-23 18-115,1-1-1,-1 1 0,0 0 0,1 0 1,-1 0-1,1 0 0,0 0 1,-1 1-1,1-1 0,0 1 0,0 0 1,0 0-1,0 0 0,0 0 1,0 0-1,6 0 0,12 2-120,29 5 1,-30-3 524,29 1 1,-49-4-327,1 0-1,-1 0 1,0 0-1,0 0 1,1 0-1,-1 0 1,0 0-1,1 0 1,-1 0-1,0 0 1,0-1 0,1 1-1,-1 0 1,0 0-1,0 0 1,1 0-1,-1-1 1,0 1-1,0 0 1,0 0-1,1 0 1,-1-1-1,0 1 1,0 0-1,0 0 1,0 0 0,0-1-1,1 1 1,-1 0-1,0-1 1,0 1-1,0 0 1,0 0-1,0-1 1,0 1-1,0 0 1,0 0-1,0-1 1,0 1 0,0 0-1,0-1 1,0 1-1,0 0 1,0 0-1,0-1 1,-1 1-1,-4-12 103,2 8-162,-1 1-1,0 0 1,0-1 0,1 2 0,-2-1-1,1 0 1,0 1 0,0 0-1,-1 0 1,0 0 0,1 0-1,-1 1 1,0 0 0,1 0-1,-1 0 1,0 1 0,0-1 0,0 1-1,0 0 1,0 1 0,0-1-1,0 1 1,1 0 0,-1 0-1,-5 2 1,5-1 28,-1 1 0,0 0-1,1 0 1,0 1 0,-1-1-1,1 1 1,1 1 0,-1-1 0,1 0-1,-1 1 1,1 0 0,1 0 0,-1 0-1,1 1 1,0-1 0,0 1 0,0-1-1,1 1 1,-3 7 0,3-5 72,0 1 1,1-1-1,-1 0 1,1 0-1,1 1 1,0-1-1,0 0 1,0 0 0,1 1-1,1-1 1,-1 0-1,1 0 1,1 0-1,6 15 1,-8-20-77,0 0 69,1 0 0,-1 0-1,1-1 1,-1 1-1,1-1 1,3 4-1,-5-6-27,1 1 0,0-1 0,-1 0-1,1 1 1,0-1 0,-1 1 0,1-1 0,0 0-1,0 0 1,-1 1 0,1-1 0,0 0-1,0 0 1,0 0 0,-1 0 0,1 0 0,0 0-1,0 0 1,-1 0 0,1 0 0,0-1-1,0 1 1,0 0 0,-1 0 0,1-1 0,0 1-1,-1 0 1,1-1 0,1 0 0,1-1 16,1-1-1,0 0 1,-1 0 0,0 0 0,0 0 0,0 0-1,0-1 1,3-3 0,19-35-507,-11 16 177,-7 14 149,-1 0 1,8-20-1,-5 8-241,-7 20-86,-2 4 456,0 0 0,0 0-1,0 0 1,0 0 0,0 0 0,0 0-1,0 0 1,0 0 0,0 0 0,0 0-1,0 0 1,0 0 0,0 0 0,0 0-1,0 0 1,0 0 0,1 0-1,-1 0 1,0 1 0,0-1 0,0 0-1,0 0 1,0 0 0,0 0 0,0 0-1,0 0 1,0 0 0,0 0-1,0-1 1,0 1 0,0 0 0,0 0-1,0 0 1,0 0 0,1 0 0,-1 0-1,0 0 1,0 0 0,0 0-1,0 0 1,0 0 0,0 0 0,0 0-1,0 0 1,0 0 0,0 0 0,0 0-1,0 0 1,0 0 0,2 3 33,8 13-244,-8-12 243,0-1 1,0 1-1,1 0 1,-1-1 0,1 1-1,0-1 1,4 4-1,5 2 107,0 0 0,0-1 0,0 0-1,23 10 1,-26-14-54,-1-1 0,1 0 0,0-1 0,-1 0 0,1 0 0,0-1 0,0 0-1,17-1 1,-9-2-32,1 0 0,-1-1 0,-1-1-1,1-1 1,-1 0 0,1-1 0,-2-1-1,1 0 1,-1-1 0,0-1 0,0-1 0,-1 0-1,-1 0 1,0-2 0,0 1 0,-1-2-1,0 1 1,-1-2 0,-1 0 0,0 0-1,-1 0 1,-1-1 0,0-1 0,10-28-1,81-322-234,-92 331 110,-1-1 0,1-56 0,-7 91 66,0 1 0,0-1-1,0 0 1,0 1 0,0-1 0,0 0 0,0 1 0,0-1 0,0 0 0,0 1 0,-1-1-1,1 0 1,0 1 0,0-1 0,-1 0 0,1 1 0,0-1 0,-1 1 0,0-1 0,1 0 0,0 1 1,-1 0 0,1 0 0,-1 0 0,1 0 0,0 0-1,-1 0 1,1 0 0,0 0 0,-1 0 0,1 1 0,0-1-1,-1 0 1,1 0 0,0 0 0,-1 0 0,1 0 0,0 0-1,0 1 1,-1-1 0,1 0 0,0 0 0,-1 1 0,1-1-1,0 0 1,-3 3-11,1 0-1,-1 0 1,1-1-1,0 1 0,-3 6 1,-1 6 63,1 1 0,0 0 1,1 0-1,0 0 0,-1 28 0,1-12-7,-11 62 87,-13 121 22,15-35 378,13-171-438,0 0 0,2 16 0,0 3 402,-2-28-453,1 1-1,-1-1 0,0 0 0,1 0 0,-1 0 0,0 0 0,0 1 1,1-1-1,-1 0 0,0 0 0,1 0 0,-1 0 0,0 0 0,1 0 1,-1 0-1,0 0 0,1 0 0,-1 0 0,0 0 0,0 0 0,1 0 1,-1 0-1,0 0 0,1 0 0,-1 0 0,0-1 0,1 1 0,-1 0 1,11-4-143,-5 1 38,-1-1 0,0 0 0,0 0 0,0 0 0,0-1 0,-1 1 0,0-1 0,4-6 0,-3 4 29,1 1 0,0-1 0,0 1 0,8-6 0,14-5-549,-27 16 581,0 1 1,-1-1-1,1 1 1,0-1-1,-1 1 1,1-1-1,0 1 1,0 0-1,-1-1 1,1 1-1,0 0 1,0 0-1,0 0 1,0 0-1,-1 0 1,1 0-1,0 0 1,0 0-1,0 0 1,0 0-1,0 0 1,20 7-44,-7-2 72,-2-2 28,15 3 4,0-1-1,49 2 1,-50-6 144,-1-2 1,1-1-1,-1-1 0,1-2 1,34-9-1,-49 10-150,0 0-1,0-1 1,-1 0 0,0-1-1,0 0 1,0 0-1,-1-1 1,0 0 0,0-1-1,-1 0 1,0 0 0,0-1-1,-1 0 1,10-16-1,4-15-1,-2 0 1,20-62-1,-2 3-171,120-235-389,-143 301-27,-13 33 546,-1 0 0,0 0-1,0 0 1,0 0 0,0 0 0,0-1-1,0 1 1,0 0 0,0 0 0,0 0 0,0 0-1,0-1 1,0 1 0,0 0 0,0 0-1,0 0 1,0 0 0,0-1 0,0 1-1,0 0 1,0 0 0,0 0 0,0 0 0,0-1-1,0 1 1,0 0 0,0 0 0,0 0-1,-1 0 1,1 0 0,0-1 0,0 1-1,0 0 1,0 0 0,0 0 0,0 0-1,-1 0 1,1 0 0,0 0 0,0 0 0,0-1-1,0 1 1,-1 0 0,1 0 0,-8 3-312,3 1 298,0 0 0,1 1 1,-1 0-1,1 0 0,0 0 0,1 0 0,-1 0 0,-3 9 0,-2 4 54,-10 31 0,5 2 29,2 1 1,-7 67-1,17-105-44,-7 53 157,3 1-1,2 81 1,5-136-121,0 0 1,1 0-1,0 0 1,1 0-1,0 0 1,8 17-1,-10-26 0,1 0 1,1 0-1,-1 0 0,0 0 0,1 0 0,0-1 0,0 1 0,0-1 1,0 0-1,1 0 0,-1 0 0,1 0 0,0 0 0,0-1 0,0 1 1,0-1-1,0 0 0,0-1 0,0 1 0,1-1 0,7 2 0,-2-2-40,0-1 0,0 1 0,0-2 0,0 1 0,0-2 0,0 1 0,-1-1-1,1-1 1,-1 0 0,1 0 0,-1-1 0,0 0 0,0 0 0,0-1 0,-1 0 0,13-11-1,-9 7-54,-1-1 0,-1 0 0,0-1 0,0 0 0,-1 0 0,0-1 0,-1-1 0,0 1 0,-1-1-1,9-23 1,-14 31 20,-1 0 0,1-1-1,-1 1 1,0 0-1,0-1 1,-1 1 0,1-1-1,-1 1 1,0-1 0,-1 1-1,1-1 1,-3-5-1,3 10 16,0 0-1,0 1 0,0-1 0,0 0 1,-1 0-1,1 0 0,0 1 0,-1-1 1,1 0-1,-1 1 0,1-1 0,-1 0 1,1 1-1,-1-1 0,1 0 0,-1 1 1,1-1-1,-1 1 0,0-1 0,1 1 1,-1 0-1,0-1 0,0 1 0,0-1 1,0 1-1,-1 0 1,1 0 0,0 0 0,0 0 0,-1 0 0,1 1 0,0-1 0,0 0 0,0 0 0,-1 1 0,1-1 0,0 1 0,0-1 0,-1 2 0,-4 1 31,1 1 0,0 0 0,0 0 0,-9 9 0,5-3 134,1 0 0,-1 1 0,2 0 0,-10 16 0,15-24-100,1 0-1,-1 0 1,1 0 0,0 0 0,0 1 0,0-1-1,0 0 1,1 1 0,-1-1 0,1 0 0,0 1-1,0-1 1,0 1 0,0-1 0,1 0-1,-1 1 1,1-1 0,0 0 0,0 0 0,0 1-1,0-1 1,3 5 0,1-2-27,0 0-1,0 0 1,1 0 0,0-1 0,0 0-1,0 0 1,1 0 0,-1-1 0,1 0-1,8 4 1,6 1 50,0-1-1,28 7 0,-33-10-222,0-2-1,0 0 0,1-1 0,20 0 1,-28-2-491,0 0 1,1-1 0,-1-1 0,0 1 0,11-5 0,-18 6 179,0-1 0,1 0 0,-1 0-1,0 0 1,0 0 0,0-1 0,0 1 0,-1 0 0,1-1 0,0 1-1,0-1 1,1-2 0,-3 3 227,1 1-1,-1-1 1,1 0 0,-1 0-1,1-1 1,-1 1 0,1 0-1,-1 0 1,0 0 0,0 0-1,0 0 1,1 0 0,-1 0-1,0 0 1,0-1 0,-1 1-1,1 0 1,0 0 0,0 0-1,0 0 1,-1 0 0,1 0-1,-1 0 1,1 0 0,-1 0-1,0-1 1,-16-21-3197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1:54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56 4896,'-18'-21'1824,"13"21"-1440,0-9 1664,10 4-1312,9 2 1184,5-1-1088,14-1 352,15 1-704,32-1-416,6 5-64,-11 0-608,-9 5 352,1-1-2208,-6 1 1344,-5-1-4032,10-1 2912,1-3 576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1:57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0 946 2656,'9'13'6879,"-9"-13"-6676,1 1 0,3 0 71,0 0-1,-1 0 1,1 0 0,0 0-1,0-1 1,0 1 0,0-1-1,8-1 1,33-5 1004,-23 2-1035,-1 1-137,0-1-1,0-1 1,0-1 0,-1 0-1,0-2 1,0 0 0,-1-2-1,0 0 1,-1-1 0,31-23 0,-44 29-101,0 0 1,0-1 0,0 0-1,-1 1 1,1-2 0,-1 1 0,-1 0-1,0-1 1,1 1 0,3-15-1,-6 17-5,0 0-1,0 0 1,0 0 0,-1 0-1,0 0 1,1 0-1,-1 0 1,-1 0-1,1 0 1,-1 0-1,1 0 1,-1 0-1,0 0 1,0 1 0,-1-1-1,1 0 1,-1 0-1,0 1 1,0-1-1,-5-5 1,5 6 0,0 1 0,0 1 0,-1-1 0,1 0 0,0 0 0,-1 1 1,1-1-1,-1 1 0,0 0 0,1 0 0,-1 0 0,0 0 0,0 1 0,0-1 0,0 1 0,1-1 1,-1 1-1,0 0 0,0 0 0,0 0 0,0 1 0,0-1 0,0 1 0,-4 1 0,-3 1 47,-1 0 0,1 2-1,0-1 1,1 1 0,-12 8 0,9-5 50,0 0 0,1 1 0,1 0 0,-1 1 1,-16 21-1,21-24-57,1 0 1,0 1 0,1 0-1,0 0 1,0 0-1,0 1 1,1-1-1,0 1 1,1 0-1,-2 11 1,4-16-32,0-1 1,0 1-1,0 0 0,1 0 1,0 0-1,-1 0 1,1-1-1,1 1 1,-1 0-1,0-1 0,1 1 1,0-1-1,0 1 1,0-1-1,0 0 0,1 0 1,-1 0-1,1 0 1,0 0-1,-1-1 1,1 1-1,5 2 0,2 2 85,0-1-1,0 0 0,1 0 0,0-1 1,0-1-1,12 4 0,-9-4 30,1-2 0,-1 1 1,0-2-1,21 0 0,58-7-46,-66 2-131,0-1 0,0-1 0,-1-2-1,0-1 1,0 0 0,-1-2-1,-1-1 1,0-1 0,25-17-1,-19 8-1,0-2-1,-2-1 1,-1-1-1,-1-1 1,-1-1-1,23-33 1,6-17-113,-4-2 0,50-104 0,-95 172 199,0 1 0,0-1 0,-1 0 0,0 0-1,-1-1 1,-1 1 0,0-1 0,0 0 0,-1-20 0,-1 31-35,0 0 1,0 0-1,-1 0 0,1 0 1,-1 0-1,1 1 1,-1-1-1,1 0 0,-1 0 1,0 1-1,0-1 1,0 0-1,0 1 0,0-1 1,0 1-1,0-1 1,-1 1-1,1 0 0,0-1 1,-1 1-1,1 0 1,-1 0-1,1 0 0,-1 0 1,0 0-1,1 0 1,-1 1-1,0-1 0,0 0 1,0 1-1,-3-1 1,0 1-25,-1-1 0,1 1 0,0 1 0,-1-1 1,1 1-1,0 0 0,0 0 0,0 0 0,0 1 1,-7 2-1,2 1 41,0 1 0,1 0 0,-1 1 0,1 0 1,1 0-1,-1 1 0,1 0 0,1 0 0,-1 1 0,1 0 1,-9 16-1,3-2 49,1 0-1,1 1 1,-15 47 0,5 10 262,-16 123-1,34-187-212,1 1 0,1-1 0,1 0 0,0 0 0,4 25 0,-2-35-62,-1 0 0,1-1 0,0 0-1,0 1 1,1-1 0,0 0 0,0 0 0,0 0-1,1-1 1,0 1 0,0-1 0,1 0-1,-1 0 1,1 0 0,0-1 0,0 0 0,6 4-1,2 0 27,0-1-1,1-1 0,0 0 0,0-1 0,0 0 0,0-2 0,1 1 0,0-2 0,-1 0 0,22 1 0,14-4-125,85-11-1,-125 11-5,0 0 0,-1-1 0,18-6 0,-23 7 48,-1-1 1,0 0-1,1 1 0,-1-1 1,0 0-1,0-1 1,0 1-1,-1 0 0,1-1 1,0 0-1,-1 1 0,4-6 1,-4 5-21,1-1 0,-1 1 1,0-1-1,0 0 0,0 0 1,0 0-1,-1 0 1,0 0-1,0-1 0,0 1 1,0 0-1,0 0 0,-1-1 1,0 1-1,0-1 0,0 1 1,-1 0-1,1 0 0,-1-1 1,0 1-1,0 0 0,-1 0 1,1 0-1,-4-8 0,4 11 6,1 1 0,-1-1-1,1 0 1,-1 0-1,0 0 1,0 0 0,1 0-1,-1 1 1,0-1-1,0 0 1,0 1 0,0-1-1,0 0 1,1 1-1,-1-1 1,0 1 0,0 0-1,-1-1 1,1 1-1,0 0 1,0-1 0,0 1-1,0 0 1,0 0-1,0 0 1,0 0-1,0 0 1,0 0 0,0 1-1,0-1 1,-1 0-1,1 0 1,0 1 0,0-1-1,0 1 1,0-1-1,-1 1 1,-2 1 24,0 1 0,1-1 0,-1 0 0,1 1 0,-1 0 0,1 0 0,0 0 0,-3 4-1,3-4 17,0 1 0,0 0 0,1 0 0,0 0 0,-1 0 0,1 1 0,1-1-1,-1 1 1,1-1 0,-1 1 0,0 7 0,2-7 17,1 0 0,-1 0 0,1 0 0,-1 0 0,2 0 0,-1-1 0,0 1 0,1 0 0,0-1 0,0 1 0,3 4 0,-1-2 36,0 0 1,1-1-1,0 1 1,0-1-1,0 0 0,1 0 1,0-1-1,0 0 0,1 0 1,-1 0-1,1-1 0,0 0 1,0 0-1,12 5 0,-8-6 26,0 0 0,0 0 0,0-1 0,0 0 0,0-1 0,0-1 0,0 1 0,0-2 0,1 1 0,12-4 0,94-24 269,-50 11-264,-29 8-82,-2-1 0,1-2 0,-2-1-1,0-2 1,61-35 0,-11-13 2,-44 30-56,-14 16-231,-31 38 38,-2-9 275,0 0-1,-8 13 0,8-16 20,0 1-1,1-1 1,0 1-1,-3 10 1,7-17-57,-1 1 0,-1-2 0,1 1 0,0 0 1,-1 0-1,1 0 0,-3 2 0,-2 4 145,5-8 23,3-1-123,-1-1 0,0 1 0,0 0 0,1-1-1,-1 1 1,0-1 0,0 0 0,0 1 0,0-1-1,0 0 1,0 0 0,0 0 0,0 0 0,0 1-1,0-1 1,0-1 0,-1 1 0,2-2 0,7-7-38,61-53-388,-59 52 325,1 0 0,0 1 0,0 0-1,1 1 1,17-9 0,-24 15 49,-1 0 0,1 0 0,1 0-1,-1 1 1,0 0 0,0 1 0,1-1-1,-1 1 1,1 1 0,-1-1-1,1 1 1,0 0 0,-1 0 0,12 3-1,-15-3 0,0 1 0,-1 0 0,1 0-1,0 0 1,-1 0 0,1 1 0,-1-1-1,1 1 1,-1 0 0,0-1-1,0 1 1,1 0 0,-1 0 0,-1 0-1,1 1 1,0-1 0,0 0 0,-1 1-1,0-1 1,1 1 0,-1-1 0,0 1-1,0 0 1,0-1 0,-1 1 0,1 0-1,0 3 1,-1-1 28,0 1 1,0-1-1,0 0 0,-1 0 1,1 1-1,-1-1 0,-1 0 1,1 0-1,-1 0 0,1 0 1,-2 0-1,1-1 0,-5 9 1,8-15-24,1 1 0,-1 0 0,1 0 0,-1-1 0,1 1 0,-1 0 0,1 0 0,2 0 0,8-6-226,18-18-93,90-66-386,-109 84 626,0 1-1,0-1 0,17-5 1,-27 11 61,1 1 1,-1-1-1,1 1 1,-1-1 0,1 1-1,-1 0 1,1-1-1,-1 1 1,1 0-1,0 0 1,-1 0 0,1 0-1,-1 1 1,1-1-1,-1 0 1,1 1-1,-1-1 1,1 1 0,-1-1-1,3 2 1,-2-1 13,-1 1 1,1-1 0,-1 1-1,0-1 1,1 1-1,-1-1 1,0 1 0,0 0-1,0 0 1,0-1-1,-1 1 1,1 0 0,1 4-1,-1 2 65,1 1 0,-1-1 0,-1 0 0,0 1 1,0-1-1,-2 12 0,2-18-30,-1 0 1,1 0-1,0 1 0,0-1 1,0 0-1,0 0 1,0 1-1,1-1 0,-1 0 1,0 0-1,1 0 1,0 0-1,0 1 0,-1-1 1,1 0-1,2 2 1,-2-3-8,0 1 1,1-1-1,-1 0 1,0 0-1,1 0 1,-1-1 0,1 1-1,-1 0 1,1 0-1,0-1 1,-1 1-1,1-1 1,-1 1 0,1-1-1,0 0 1,-1 0-1,1 0 1,0 0-1,0 0 1,-1 0-1,3-1 1,5 0 4,0-1 0,0 0 0,0 0 0,0-1 0,-1-1 0,1 1 0,-1-1 0,11-7 0,-3 0-34,1-1-1,26-25 0,-24 17 26,-1-1-1,-1-1 1,-1 0 0,-1-1-1,0 0 1,-2-2 0,16-39-1,-20 37-136,9-40 0,-18 66 89,1-1 0,-1 1 0,0-1 0,0 0-1,0 1 1,0-1 0,0 1 0,0-1 0,-1 0-1,1 1 1,-1-1 0,1 1 0,-1-1 0,1 1-1,-1-1 1,0 1 0,0-2 0,0 2 4,1 1 1,-1-1-1,0 1 1,1-1 0,-1 1-1,1-1 1,-1 1-1,0-1 1,0 1-1,1-1 1,-1 1-1,0 0 1,0 0-1,1-1 1,-1 1-1,0 0 1,0 0-1,1 0 1,-1 0-1,0 0 1,0 0-1,0 0 1,1 0-1,-1 0 1,0 0-1,0 0 1,0 0 0,1 1-1,-1-1 1,0 0-1,0 1 1,1-1-1,-1 0 1,0 1-1,0 0 1,-4 3-3,1 0 1,-1 0-1,1 0 1,0 0-1,1 1 1,-1-1-1,1 1 1,0 0-1,0 0 1,0 0 0,1 0-1,-4 10 1,-1 8 79,-8 39-1,11-43-21,2-10-22,-3 9 78,2 0 0,0 1-1,1-1 1,0 29 0,3-43-62,-1 1 0,1-1 0,0 1 0,0-1 0,0 0 0,0 1 0,1-1 0,0 0 0,0 0 0,3 5-1,-3-6-9,0-1-1,1 1 1,-1-1-1,1 0 1,-1 0-1,1 0 0,0 0 1,-1 0-1,1 0 1,0-1-1,0 1 1,0-1-1,1 0 0,-1 0 1,5 1-1,6 0 43,0 0 0,0-2 0,1 1 0,-1-2 0,0 0 0,0 0 0,0-1 0,0-1 1,19-6-1,4-4-67,0-2 0,37-20 0,14-18-41,-13 6-182,-75 47 228,3-2-27,1 0 1,-1 0 0,1 1-1,0-1 1,3 0 0,-6 2 16,-1 0 1,1 0-1,0 0 0,-1 0 1,1 0-1,0 0 1,0 0-1,-1 0 0,1 0 1,0 0-1,-1 0 1,1 0-1,0 0 0,-1 1 1,1-1-1,0 0 1,-1 0-1,1 1 0,-1-1 1,1 0-1,-1 1 1,1-1-1,0 1 0,-1-1 1,1 1-1,-1-1 1,0 1-1,1-1 0,-1 1 1,1 0-1,-1-1 1,0 1-1,0-1 0,1 1 1,-1 0-1,0 0 1,1 6 0,0 0 1,-1 0-1,0 0 1,0 0-1,-1 0 1,0-1-1,0 1 0,-4 11 1,-1 8-11,3-11-8,-8 22 0,3-12 270,7-23 55,11-6-38,-3-1-327,0 0 0,0 0 0,-1-1 0,1 0 0,-1 0 0,8-11-1,16-15-8,-29 31 40,0 0 1,0 0-1,0 0 1,0 0-1,0 0 1,0 0-1,0 1 1,1-1-1,-1 1 1,2-1-1,-3 1 13,1 0-1,-1-1 1,1 1-1,-1 0 1,0 0 0,1 0-1,-1 1 1,1-1-1,-1 0 1,0 0 0,1 0-1,-1 0 1,1 0-1,-1 0 1,0 1 0,1-1-1,-1 0 1,1 0-1,-1 0 1,0 1-1,0-1 1,1 1 0,1 1-31,-1 1 0,0-1 0,1 1 0,-1-1 0,0 1 1,0 0-1,-1-1 0,1 4 0,4 21 145,-4-20-19,0-1 1,1 1 0,-1-1 0,5 11 0,-5-15-40,0 0-1,1 1 1,-1-1 0,1 0 0,-1 0 0,1 0 0,0 0 0,0 0 0,0-1-1,0 1 1,0-1 0,0 1 0,0-1 0,1 0 0,3 2 0,-2-1 18,1-1-1,-1 0 1,0 0 0,0-1 0,0 1 0,1-1 0,-1 0 0,0 0 0,1-1 0,5 0 0,8-3-37,20-7 1,-20 5 112,2 0-108,0-1-1,0-2 0,-1 0 1,0 0-1,-1-2 0,0 0 1,-1-1-1,0-1 0,-1-1 1,-1 0-1,0-1 0,-1-1 1,0 0-1,-1-1 0,11-20 1,117-212-122,-117 193 21,-2-1-1,21-82 0,-15 17-398,-26 112 20,-4 21 339,-1 1 113,-10 39 71,-7 73-1,18-101-60,-5 148 92,12 36 269,-5-192-304,2 0 0,0 0 1,0-1-1,1 1 0,1-1 1,0 1-1,11 22 0,-14-36-35,-1 0-1,0 0 1,1 0-1,0 0 1,-1 0-1,1 0 1,-1-1-1,1 1 1,0 0-1,0 0 1,0 0-1,-1 0 1,1-1-1,0 1 1,0 0 0,0-1-1,0 1 1,0-1-1,0 1 1,0-1-1,0 0 1,0 1-1,0-1 1,1 0-1,-1 0 1,0 0-1,0 1 1,0-1-1,0 0 1,0-1-1,0 1 1,1 0-1,-1 0 1,0 0-1,0-1 1,0 1-1,0 0 1,2-2-1,2-1 22,0 0 0,0 0 0,-1-1 0,1 0 0,-1 1 0,6-8 0,38-48 42,-29 34-172,24-24 1,-36 42 47,0 1 1,0-1 0,1 2-1,0-1 1,0 1 0,0 0-1,18-7 1,-24 11 14,0 1 1,0-1-1,0 0 1,0 1-1,1-1 1,-1 1-1,0 0 1,0 0-1,1 0 0,-1 0 1,0 0-1,1 0 1,-1 1-1,0-1 1,0 1-1,0 0 1,1-1-1,-1 1 1,0 0-1,0 0 0,0 1 1,0-1-1,0 0 1,3 3-1,-3-1 15,0-1-1,0 1 1,0 0-1,0 0 1,0 0-1,-1-1 1,1 2-1,-1-1 1,0 0-1,0 0 0,0 0 1,0 0-1,0 1 1,-1-1-1,0 0 1,0 5-1,0 1 13,-1 1-1,0 0 0,-1 0 0,0 0 1,-1-1-1,0 1 0,0-1 0,-1 0 1,0 0-1,-1 0 0,0 0 0,-8 9 1,-4 4 143,-1-1 1,-1-1 0,-24 21 0,42-41-146,0 2 53,-1-1 0,1 1-1,-1-1 1,0 0 0,1 1 0,-1-1-1,0 0 1,0 0 0,0 0 0,0 0 0,0-1-1,0 1 1,-3 0 0,25-9 349,11-2-325,1 2 0,-1 0 0,45-3 0,88-12-764,-126 16-456,-22 5 300,19-4-2133,-15-2-2221,-18 0 1521,-2 7 3506,0 1 0,0-1 0,0 1 0,-1 0 0,-24-23-5752,-17-8 3642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25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62 2496,'4'-7'657,"4"-7"-33,-7 5 2916,-1 9-3472,0 0 0,-1 0 0,1-1 1,0 1-1,-1 0 0,1 0 0,0 0 0,-1 0 0,1 0 0,0 0 0,-1 0 1,1 0-1,0 0 0,-1 0 0,1 0 0,-1 0 0,1 1 0,0-1 0,-1 0 0,1 0 1,-1 0-1,1 1 145,-10 5 77,1 1 0,1 0 0,-1 1 0,1 0 0,1 0 0,0 1 0,0 0 0,0 0 0,1 1 0,-5 10 0,4-6-151,1 0 0,1 0 0,0 0 1,1 1-1,0-1 0,1 1 1,-1 16-1,4-25-81,-1-1 0,1 1 1,1-1-1,-1 1 0,1-1 0,0 1 1,0-1-1,1 0 0,0 0 0,0 1 1,0-1-1,0 0 0,1-1 0,0 1 1,0 0-1,0-1 0,0 0 0,1 1 1,-1-1-1,1-1 0,0 1 0,1-1 1,-1 1-1,1-1 0,-1 0 0,1-1 1,0 1-1,0-1 0,0 0 0,0 0 0,0 0 1,1-1-1,-1 0 0,1 0 0,-1 0 1,0-1-1,8 0 0,1-1 43,0 0-1,0-1 1,-1 0 0,1-1-1,0-1 1,22-9-1,-4-2 92,45-27 0,-61 33-150,-1-1 0,0-1 0,-1 0-1,0-1 1,18-21 0,-28 28-5,0 0 1,0 0-1,0 0 0,-1-1 1,0 1-1,0-1 0,0 1 1,-1-1-1,0 0 0,0 0 1,0-1-1,-1 1 0,0 0 0,0 0 1,-1-1-1,1 1 0,-1 0 1,-2-13-1,1 15-27,0-1-1,-1 1 1,1-1-1,-1 1 1,0 0-1,0 0 1,0 0 0,-1 0-1,0 0 1,1 0-1,-1 1 1,-4-5-1,1 4-15,1-1 0,-1 1 0,0 0 0,0 0 0,0 1-1,0 0 1,-10-3 0,0 1-55,0 0-1,-1 2 1,0 0 0,0 0-1,-32 1 1,37 3 43,0 0 1,0 0-1,0 1 0,1 1 1,-1 0-1,0 1 1,1 0-1,0 0 0,-21 13 1,30-16-203,0 1 0,1-1 0,-1 1 1,1-1-1,-1 1 0,1 0 0,-1-1 0,1 1 1,0 0-1,0 0 0,0 0 0,0 0 0,0 0 1,1 0-1,-1 1 0,1-1 0,-1 0 0,1 0 1,0 0-1,-1 1 0,1-1 0,0 0 0,1 0 1,-1 1-1,0-1 0,1 0 0,0 3 0,7 19-1118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1:58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29 11552,'-28'-28'4288,"23"31"-3361,13-6-223,12 3-192,18 0-416,18 0 544,7 0-384,-2 0 32,9 0-160,-7 7-800,-2-2 384,0-2-3423,1 3 2047,-5 1-3520,-15 10 2944,-14 4-1120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2:35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18 1408,'-1'0'77,"0"-1"-1,1 1 1,-1-1 0,1 1-1,-1-1 1,0 1 0,1-1-1,-1 1 1,-10-7 4713,11 7-4718,0 0-24,0 0 1,0 0-1,0-1 1,0 1 0,0 0-1,1 0 1,-1 0-1,1-1 438,-1 1-438,0 0 1,0 0-1,0 0 1,0 0-1,0 0 1,0-1-1,0 1 1,0 0-1,0 0 1,1 0 0,-1 0-1,0 0 1,0-1-1,0 1 1,0 0-1,0 0 1,0 0-1,0 0 1,0 0-1,-1-1 1,1 1 0,0 0-1,0 0 1,0 0-1,0 0 1,0 0-1,-1-1 341,1 1-341,0 0 1,0-1-1,0 1 1,0 0-1,0 0 1,-1 0-1,1 0-20,0 0-1,0 0 0,0 0 0,0 0 0,0 0 0,0 0 0,-1 0 0,1 0 0,0 1 0,0-1 0,0 0 0,0 0 0,0 0 0,0 0 0,0 0 0,0 0 0,0 0 1,-1 0-1,1 0 0,0 1 0,0-1 0,0 0 0,0 0 0,0 0 0,0 0 0,0 0 0,0 0 0,0 0 0,0 1 0,0-1 0,0 0 0,0 0 0,0 0 0,0 0 1,0 0-1,0 0 0,0 1 0,0-1 0,0 0 0,0 0 0,0 0 0,0 0 0,0 0 0,0 0 0,0 0 0,0 1 0,0-1 0,1 0 0,-1 0 0,0 0 0,0 0 1,0 0-1,0 0 0,0 0 0,0 0 0,0 0 0,0 0 0,1 0 0,-1 1 0,0-1 0,0 0 0,0 0 0,0 0 0,0 0 0,0 0 0,2 2 159,0 1 0,0 0 0,0 0 0,-1-1 0,1 1 1,-1 0-1,0 0 0,0 1 0,0-1 0,0 0 0,-1 0 0,1 0 0,-1 5 0,1 11 287,-2 20 0,1-13 360,5 276 1258,-4-211-1726,-1 74 470,-6 38 226,-13 178-341,10-265-452,0 39 29,4-60 117,-1 4-150,2 12-178,0 37-28,1 58 142,0-133-32,2-47-98,-2 186 334,-2 100-980,4-305-40,0 0-1,0 1 0,-1-1 1,1 1-1,-2-1 0,1 0 1,-5 9-1,0-9-2029,7-7 2515,-1 0 0,1 0 1,0 0-1,0 0 1,-1-1-1,1 1 1,-11-34-6336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1:44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28 2240,'-5'0'14383,"20"-15"-12297,0 11-1915,1 1 1,-1 1 0,1 0 0,22 0-1,100 6-112,167-1-192,-243 6-1,-61-9 364,-2 0-341,1 0 104,0 0 0,0 0-1,0 0 1,-1 0 0,1 1 0,0-1-1,0 0 1,0 0 0,-1 0-1,1 0 1,0 0 0,0 0 0,0 1-1,0-1 1,0 0 0,-1 0 0,1 0-1,0 0 1,0 1 0,0-1-1,0 0 1,0 0 0,0 0 0,0 1-1,0-1 1,0 0 0,0 0 0,-1 1-1,1-1 1,0 0 0,-6 23-12,-2-1 0,-1 0 1,0 0-1,-2-1 0,-25 38 1,15-33 62,-1-1 0,-1-1 0,-2-1 0,0-1 0,-1-1 0,-1-1 0,-44 23 0,-93 54 516,23-13-16,129-77-398,17-11 225,23 0-248,66-11 162,140-4 1,-107 12-436,-113 5-114,0 2-1,0 0 1,0 0 0,0 1-1,0 1 1,21 5-1,-28-4-1853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1:44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2 151 4160,'-2'-5'4348,"9"14"-1555,18 36-665,-18-34-1905,-1 0-1,0 0 1,5 15 0,-4-10-12,-1 0 0,2-1 0,0 0 0,15 19 1,2 13 262,-24-46-456,-1-1 0,0 0 0,0 0 0,0 1 0,1-1 0,-1 0 0,0 0 0,0 1 0,0-1 0,1 0 0,-1 0 0,0 0 0,1 0 0,-1 1 0,0-1 0,0 0 0,1 0 0,-1 0 0,0 0 0,1 0 0,-1 0 0,0 0 0,1 0 0,-1 0 0,0 0 0,1 0 0,-1 0 0,0 0 0,1 0 0,-1 0 0,0 0 0,1 0 0,-1 0 0,0 0 0,0 0 0,1 0 0,-1-1 0,0 1 0,1 0-1,-1 0 1,0 0 0,0-1 0,1 1 0,-1 0 0,0 0 0,0-1 0,0 1 0,1 0 0,-1 0 0,0-1 0,0 1 0,0 0 0,0-1 0,0 1 0,1-1 0,8-17-70,29-101 373,-21 61-724,45-101 0,-42 113-4067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1:45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200 1 4992,'-1'0'109,"0"0"0,1 0 1,-1 1-1,0-1 0,0 1 1,0-1-1,1 1 0,-1-1 0,0 1 1,1-1-1,-1 1 0,1-1 1,-1 1-1,0 0 0,1-1 0,-1 1 1,1 0-1,0 0 0,-1-1 1,1 1-1,0 0 0,-1 0 0,1 1 1,-5 7 1208,-8 9 466,-1-2 0,-25 24-1,24-25-1251,12-12-392,-3 3-104,0-1 0,1 1 0,0 1 0,0-1 0,-7 12 0,12-17-47,-1 1 0,0-1 0,1 1 0,-1 0 0,1-1 0,-1 1-1,1-1 1,0 1 0,0 0 0,0-1 0,0 1 0,0 0 0,0-1 0,0 1 0,1-1 0,-1 1-1,0 0 1,1-1 0,-1 1 0,1-1 0,0 1 0,-1-1 0,1 1 0,0-1 0,0 0-1,0 1 1,0-1 0,0 0 0,1 0 0,-1 0 0,0 0 0,0 0 0,1 0 0,1 1 0,44 27-8,-34-22 111,0 0 1,-1 0 0,-1 1 0,1 1 0,11 12 0,-22-21-56,0 1 0,-1-1 0,1 1-1,0 0 1,-1 0 0,1-1 0,0 1 0,-1 0 0,1 0-1,-1 0 1,1 0 0,-1-1 0,0 1 0,1 0-1,-1 0 1,0 0 0,0 0 0,1 0 0,-1 0-1,0 0 1,0 0 0,0 0 0,0 0 0,0 0 0,-1 0-1,1 0 1,0 0 0,0 0 0,-1 0 0,1 0-1,0 0 1,-1 0 0,1 0 0,-1-1 0,1 1-1,-1 0 1,1 0 0,-1 0 0,0-1 0,1 1 0,-1 0-1,0-1 1,0 1 0,0-1 0,1 1 0,-1-1-1,0 1 1,0-1 0,-2 1 0,-3 2-93,0-1 0,-1 1-1,1-1 1,-1-1 0,-11 2 0,-51 1-2598,24-3-1874,23-2 414,11 1 1432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1:45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 7552,'-4'0'3424,"-1"8"-2976,0-4-384,5 5-128,-4-1 864,-1 5-416,-4-5-160,4-1-128,-6-2-2208,11 4 1152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1:47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89 146 2400,'1'-3'486,"-1"-1"1,1 1-1,0 0 0,0 0 1,0 0-1,0 0 1,0 0-1,1 0 0,-1 1 1,1-1-1,0 0 1,0 1-1,0-1 0,0 1 1,0 0-1,1-1 0,-1 1 1,1 0-1,5-3 1,-7 13 298,0-1 0,0 1 0,-1-1 0,0 13 0,-54 250 1104,9-52-1266,18-103-21,24-101-381,3-13-231,2-10-153,23-117-359,0 11 510,-13 53 58,38-115 0,-41 156 13,0 1 1,1 0 0,1 0 0,1 1-1,0 0 1,2 1 0,0 0 0,1 2-1,19-18 1,-23 24 72,1 0-1,1 1 1,14-9 0,-23 16-83,0 0 0,0 0 0,0 0 0,0 0 0,0 1 0,1 0 0,-1 0 0,0 0 0,1 0 1,-1 1-1,0 0 0,1 0 0,-1 0 0,1 0 0,5 1 0,-7 1-22,1-1 1,0 1-1,-1 0 0,1 0 1,-1 0-1,1 0 0,-1 0 1,0 1-1,0-1 0,0 1 1,0 0-1,-1 0 0,1 0 1,2 4-1,1 4 49,0-1 0,0 1 1,6 17-1,5 18 78,-2 1 1,15 90 0,-22-91-59,1-1 0,2-1 0,22 55 0,15 44-267,-40-127-346,-6-12-1201,-55-41-17097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1:47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25 138 8384,'-24'-17'3808,"24"13"-3328,9 1 608,10-2-704,11-4 1248,6-3-897,12-1 545,13 1-736,-4-2-704,-9 7 32,-1-2-2303,-5 1 1343,-9-1-3424,0 0 2560,0 2-2720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2:01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2976,'8'1'15229,"5"3"-14747,-11-4-448,-1 1-1,0-1 0,1 0 1,-1 1-1,0-1 0,0 0 1,1 0-1,-1 0 0,0 0 1,1 0-1,-1 0 0,2-1 1,8 1 199,7 3 167,-17-3-235,1 1-63,11 1 91,0-1 1,0 0-1,0 0 1,0-1-1,17-2 0,-21 1-9,249 0-457,-49 2 231,248-1-1,-405 0 83,-37-1-33,0 1-1,1 1 1,-1 0 0,0 1 0,19 5-1,-23-4-26,1 1 5,1 0 0,0-1 0,22 3 0,-33-6 79,-2 2-249,0 1 143,-1-1 1,1 0-1,-1 0 0,0 0 1,1 1-1,-1-1 1,0 0-1,0 0 1,0 0-1,-1-1 0,1 1 1,0 0-1,-1 0 1,-2 2-1,-28 23-32,27-24 45,-546 361-173,491-330 312,-2-3 1,-2-3 0,-100 31-1,-49 9-14,100-27 64,100-34-58,12-6-89,-1-1 0,1 1-1,-1 0 1,1-1 0,-1 1 0,1 0 0,-1-1 0,1 0 0,-1 1 0,0-1-1,-2 0 1,-19 9 393,22-9-497,-3 0 336,8 1-187,0 0 0,0-1-1,0 0 1,0 0 0,0 0-1,0 0 1,0 0 0,0-1 0,7-2-1,9 0 54,226-15 265,3 19-387,-103 0 116,71-1-1695,-281-4-7631,44 8 6267,1 5-1878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2:02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11 3392,'-4'-10'15041,"29"12"-12560,31 8-3762,-43-8 2202,133 33 50,-122-30-905,0-2 1,0-1 0,0 0-1,0-2 1,41-5 0,-18-1 102,42-8-381,-81 13-54,7-1-76,-15 2 288,0 0 0,0 0 1,0-1-1,1 1 0,-1 0 1,0 0-1,0 0 0,1 0 1,-1 0-1,0-1 0,0 1 1,0 0-1,0 0 0,1 0 1,-1-1-1,0 1 0,0 0 1,0 0-1,0-1 0,0 1 1,0 0-1,0 0 0,0-1 1,0 1-1,0 0 0,0 0 1,0-1-1,0 1 0,0 0 1,0 0-1,0-1 0,0 1 1,0 0-1,0 0 0,0-1 0,0 1 1,0 0-1,0 0 0,0-1 1,0 1-1,-1 0 0,1 0 1,0 0-1,0-1 0,-1 1 1,0-1-222,0 0 0,0-1 1,0 1-1,0 0 0,0 0 1,0 1-1,-1-1 0,1 0 1,0 0-1,-1 1 0,1-1 0,0 0 1,-1 1-1,1 0 0,-1-1 1,1 1-1,-1 0 0,1 0 1,-1-1-1,1 1 0,-1 0 0,1 1 1,-1-1-1,-2 1 0,-2 0-585,0 0-1,1 0 0,-1 1 1,0 0-1,-5 3 0,-11 7-2808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25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 1 3648,'-5'0'291,"1"0"-1,-1 1 1,0 0 0,1 0 0,-1 1-1,1-1 1,0 1 0,-1 0 0,1 0-1,0 0 1,0 1 0,0-1 0,-5 6-1,-22 12 1474,19-14-1361,1 1-1,-1 1 0,1 0 0,1 0 0,0 1 0,0 0 0,1 1 0,-10 12 1,16-17-286,0-1 1,0 1-1,0 0 1,1 0-1,0 0 1,0 0-1,0 1 1,1-1-1,-1 1 1,0 5-1,2-8-42,0 1 0,0 0 0,0 0 0,1 0 0,0-1 0,-1 1 0,1 0 0,0 0 0,1-1 0,-1 1 0,1-1 0,-1 1 0,1-1 0,0 0 0,5 6 0,-5-6-26,0 0-1,1 0 0,0-1 0,-1 1 1,1-1-1,0 0 0,0 0 1,0 0-1,0 0 0,0 0 1,1-1-1,-1 1 0,1-1 1,-1 0-1,1 0 0,-1-1 1,1 1-1,-1 0 0,1-1 1,0 0-1,-1 0 0,1 0 0,0-1 1,3 0-1,0 0 9,0-1-1,0-1 1,-1 1 0,1-1-1,0 0 1,-1-1 0,0 1-1,0-1 1,0-1 0,0 1-1,5-6 1,-9 8-48,7-6 79,-1-1 0,0 0 1,8-11-1,-14 17-85,-1 1 1,1 0-1,-1-1 1,1 0-1,-1 1 1,0-1-1,0 0 1,0 0-1,-1 1 1,1-1-1,-1 0 1,1 0 0,-1 0-1,0 0 1,0 0-1,0 0 1,-1 1-1,1-1 1,-1-3-1,-1 1-25,0 1 0,0 0 0,0 0 0,0 0 0,-1 1 0,1-1 0,-1 0-1,0 1 1,0 0 0,0 0 0,-1 0 0,1 0 0,-1 0 0,-4-2 0,3 2-201,-1 0 0,1 0 0,-1 1 0,1 0 0,-1 0 0,0 1 0,0 0 0,0 0 0,0 0 0,-8 0 0,10 1-1074,-1 1 0,1 0 0,-1-1 0,-6 3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2:02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36 3904,'-1'0'56,"1"0"0,0 0 0,-1 0 0,1 0 1,0 0-1,0 0 0,-1 0 0,1 0 0,0-1 0,0 1 0,-1 0 0,1 0 1,0 0-1,0 0 0,-1 0 0,1-1 0,0 1 0,0 0 0,0 0 0,-1 0 1,1-1-1,0 1 0,0 0 0,0 0 0,0-1 0,-1 1 0,1 0 0,0 0 1,0-1-1,0 1 0,0 0 0,0-1 0,9-1 3048,7 0-631,-2-4-1668,1 2 1,-1 0-1,1 0 0,0 1 1,17 0-1,10 1 506,81 8-1,41 19-1355,-129-20-1372,62 2 0,-10-8-3376,-26-2 2159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2:04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520 284 3072,'0'-27'950,"0"12"3812,-1 19-4431,0 0-1,0 0 1,0 0 0,-1 0 0,1 0 0,-1-1 0,0 1-1,-4 6 1,0 0 132,-5 9 12,0-1 0,-1 0 0,-22 25 0,-48 41 498,54-58-742,2 1 0,1 0 0,-31 46 0,22-16 87,-30 70-1,-18 67 294,74-173-524,-15 37 686,51-112-538,-6 2-251,2 1 0,58-92 0,44-21 245,-103 138-137,0-2 0,-2 0-1,-1-1 1,-1-2-1,17-38 1,49-152 260,-42 99 106,-29 71-47,-2 36-486,-8 26 126,-1 0-1,1 0 0,-2 1 0,0-1 1,0 1-1,-1 0 0,-1 15 0,4 28 66,9 30-33,3 0 1,34 106-1,20 48 339,-63-212-673,-7-15-2768,-14-12-3263,-9 0-2272,13 3 6511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2:05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3072,'0'0'81,"0"-1"1,0 1-1,0-1 1,0 1-1,0 0 1,0-1-1,0 1 1,0-1-1,0 1 1,0 0-1,0-1 1,0 1-1,0 0 1,1-1-1,-1 1 1,0-1-1,0 1 1,0 0-1,1-1 1,-1 1-1,0 0 1,0 0-1,0-1 1,1 1-1,-1 0 1,0-1-1,1 1 1,-1 0-1,0 0 1,1 0-1,-1-1 1,0 1-1,1 0 1,-1 0-1,0 0 1,1 0-1,-1 0 1,1-1-1,-1 1 1,0 0-1,1 0 1,-1 0-1,1 0 1,-1 0-1,0 0 1,1 1-1,-1-1 1,1 0-1,0 0 269,1 1 1,-1-1-1,0 1 0,1 0 1,-1-1-1,0 1 0,1 0 1,-1 0-1,0 0 0,0 0 1,2 2-1,2 4 187,0 1 0,0 0 0,-1 0-1,0 0 1,-1 1 0,5 12 0,9 57 506,-11-48-745,6 32 110,8 39-166,-17-90-272,-2 0 0,1 16 0,1 8-1469,-2-34 1380,-1-1 0,0 0 0,0 1 0,0-1 0,0 0 0,0 1 0,0-1 0,0 1 0,0-1 0,0 0 0,0 1 0,0-1 0,0 1 0,0-1 0,0 0 0,0 1 0,0-1 0,0 1 0,0-1 0,-1 0 0,1 1 0,0-1 0,0 0 0,0 1 0,-1-1 0,1 0 0,0 1 0,0-1 0,-1 0 0,1 0 0,-1 1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2:05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15 4992,'-8'-10'6446,"8"8"-6139,2 2 88,-1-1 0,1 1 0,-1-1 0,1 1 0,-1 0 0,1 0 0,-1-1 0,1 1 0,-1 0 0,4 1 0,73-2 2748,65 1-759,-105 2-2825,64 11 0,-47 1-3136,-20-3-2237,-16-3-250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2:08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1 219 2976,'0'5'3920,"14"-6"-528,132-58 592,-111 45-3556,1 1 0,64-13 1,-25 13 27,94-3 0,78 12-195,-155 5-190,54 0 199,-69-4-31,204-5-270,19-1 197,527 6-166,-240 10 581,55-7 411,-155-7-651,-292-1-172,-5 2 62,701-15 655,-571 16-623,-75 2-30,131-5-799,-347 8-30,38-5-2066,-36 4-2666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2:09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 3392,'-3'-4'1155,"8"9"-745,2 3 1379,3-3 2105,-7-3-3642,0-1 0,0 0 0,0 0 0,0 1 0,0 0 0,-1-1 1,1 1-1,-1 0 0,1 0 0,-1 0 0,0 1 0,0-1 0,0 1 0,0-1 1,0 1-1,-1 0 0,1-1 0,-1 1 0,1 0 0,-1 0 0,0 0 1,0 0-1,-1 0 0,1 0 0,0 1 0,-1-1 0,0 0 0,0 6 0,-3 47 645,-14 83 0,0 1-472,-21 104 188,34-219-330,-1 51-1,5-34-2815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2:09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6400,'5'-4'2368,"-2"17"-1856,3 4-128,-1-8 1344,-5-2-1024,0 7 1632,0-2-1344,0 0 31,0 1-639,0-1-448,0-3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2:10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 83 4992,'1'0'93,"0"0"0,-1 0 1,1-1-1,0 1 0,-1 0 0,1 0 1,0 0-1,-1 0 0,1-1 1,0 1-1,-1 0 0,1 0 0,0 0 1,-1 0-1,1 1 0,0-1 0,-1 0 1,1 0-1,0 0 0,-1 1 1,1-1-1,-1 0 0,1 0 0,0 1 1,-1-1-1,1 1 0,-1-1 0,1 0 1,-1 1-1,1-1 0,-1 1 0,1 0 1,1 1 165,-1 0 1,1 0-1,-1 0 1,0 0-1,0-1 1,0 1-1,0 1 1,1 3-1,-1 2 273,0 0-1,-1 0 1,0 0-1,0 0 1,-1 0 0,1-1-1,-4 11 1,-1 5 8,-10 23 0,11-35-359,-1 0 1,-11 19-1,14-26-200,-1 0 0,0 1 0,-1-1 0,1 0 0,0-1 0,-1 1 0,0-1 0,-7 5 1,10-7-20,-1 0 0,0 0 1,0 0-1,0-1 1,0 1-1,0-1 1,0 0-1,0 1 1,0-1-1,0 0 1,0 0-1,0 0 0,0 0 1,0-1-1,0 1 1,1 0-1,-1-1 1,0 1-1,0-1 1,0 0-1,0 0 1,0 0-1,1 0 0,-1 0 1,-2-2-1,-2-1-44,1-1 0,0 0 0,0 0-1,1 0 1,-1 0 0,-3-8 0,-5-7-71,0-1 1,2-1-1,0 0 1,1-1 0,2 1-1,-10-39 1,17 59 141,1-1 0,0 0 0,0 0 1,0 0-1,0 0 0,0 1 0,0-1 0,1 0 1,-1 0-1,1 0 0,0 1 0,0-1 0,0 0 0,0 1 1,3-5-1,-1 4 10,-1-1 0,1 0 0,1 1 0,-1-1 0,0 1 0,1 0 0,-1 0 0,9-4 0,-6 3 53,1 1-1,-1 0 0,0 1 0,1-1 1,0 1-1,-1 0 0,1 1 1,0 0-1,0 0 0,0 0 1,0 1-1,11 1 0,-13 0 24,0 0-1,0 0 1,0 1-1,-1 0 0,1 0 1,-1 0-1,1 0 1,-1 1-1,0-1 1,0 1-1,0 0 1,5 5-1,-4-2 52,0 0 0,0 0 0,0 1 0,0 0 0,-1 0 0,6 14 0,-3-1 104,0 1-1,-2 0 1,0 0-1,2 35 0,-3-18 103,-2-1 0,-2 1 0,-2 0 0,-1 0 0,-2-1 0,-1 1-1,-2-1 1,-20 56 0,22-80-483,0-1 0,0 1 0,-1-1 0,-1 0 0,0-1 0,0 0 1,-1 0-1,-1 0 0,-11 9 0,19-18-195,-1 0 0,1 0 0,-1 0 0,1 0 0,-1-1 1,0 0-1,-4 3 0,5-4 102,1 0 0,0 1 1,0-1-1,0 0 0,0 0 0,0 0 1,0 0-1,0 0 0,0 0 1,0 0-1,0 0 0,0-1 0,0 1 1,0 0-1,0 0 0,0-1 1,0 1-1,0-1 0,0 1 0,0-1 1,0 1-1,0-1 0,1 0 1,-1 1-1,-1-3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2:11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31 5408,'-9'3'1565,"0"1"0,0 1 0,-9 5 0,14-7-1020,-6 3-168,0 1 1,1 0-1,-1 1 0,1 0 0,1 1 1,0 0-1,0 0 0,0 1 1,1 0-1,-6 12 0,8-14-250,1 0 0,0 1 0,0 0-1,1 0 1,0 0 0,1 0 0,0 1-1,0-1 1,1 0 0,1 1 0,-1 0 0,1-1-1,2 15 1,0-16-102,1 0 0,-1-1 0,1 1 0,1-1 1,0 0-1,-1 0 0,2 0 0,-1-1 0,1 0 0,0 1 0,1-2 0,-1 1 0,1 0 0,0-1 0,1 0 1,10 6-1,-11-7-35,0-1 1,0 0-1,0 0 1,0 0 0,0-1-1,1 0 1,-1 0 0,1 0-1,0-1 1,-1 0-1,1 0 1,0-1 0,0 0-1,0 0 1,-1-1-1,1 1 1,0-2 0,-1 1-1,1-1 1,6-2-1,0-3 21,0 0 0,-1 0-1,0-1 1,-1-1-1,0 0 1,0-1-1,13-14 1,-8 5 134,-1 0 1,-1-1 0,17-32-1,-25 42-12,-2 1 0,1-1 0,-1 0 0,-1 0-1,0-1 1,0 1 0,1-13 0,-4 18-92,0 0-1,0 1 1,0-1 0,0 0-1,-1 0 1,0 1-1,0-1 1,0 1 0,0-1-1,-1 1 1,0-1-1,0 1 1,0 0 0,-1 0-1,1 0 1,-1 0-1,0 0 1,-4-4 0,1 2-99,-1 0 0,0 0 0,-1 1 1,1-1-1,-1 2 0,0-1 0,0 1 0,-1 0 1,1 1-1,-1 0 0,-10-2 0,9 3-517,0 0 0,0 0 0,-1 2 0,1-1 0,-18 2 0,25 0 65,0-1-1,1 1 1,-1 0 0,0-1-1,0 1 1,0 0 0,0 1 0,1-1-1,-1 0 1,1 1 0,-1 0-1,1-1 1,-1 1 0,1 0 0,0 0-1,0 0 1,0 1 0,0-1 0,0 0-1,1 1 1,-1-1 0,1 1-1,-1 0 1,-1 5 0,-5 16-1826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2:11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230 0 5984,'-10'2'540,"0"0"0,1 0 0,-1 1 0,1 0 1,0 0-1,0 1 0,0 1 0,-15 8 0,7 0 1052,-1 0 0,-28 29 0,41-36-1363,-1 0 1,1 0-1,0 0 1,1 0-1,0 1 0,0 0 1,0 0-1,-3 10 1,5-14-185,1 0 1,1 1 0,-1-1 0,0 0-1,1 1 1,0-1 0,0 0 0,0 1 0,0-1-1,0 0 1,1 1 0,-1-1 0,1 0-1,0 0 1,0 1 0,0-1 0,0 0 0,1 0-1,-1 0 1,1 0 0,3 5 0,-2-5-73,1 1 0,-1 0 0,0-1 0,1 0 0,0 1 0,0-1 0,0-1 0,0 1 0,0-1 0,1 1 0,-1-1 0,1 0 0,-1-1 0,1 1 0,0-1 0,-1 0 0,6 0 0,-3 0-36,-1-1 0,0-1 0,1 1 0,-1-1-1,0 0 1,0-1 0,0 1 0,0-1-1,0-1 1,0 1 0,0-1 0,0 0-1,4-3 1,-4 2 3,0 0 0,0 0 0,-1 0 0,1-1 0,-1 0 1,0 0-1,-1 0 0,1-1 0,-1 0 0,0 1 0,-1-1 0,1-1 0,-1 1 0,-1 0 0,1-1 0,-1 1 0,0-1 0,0 0 0,-1 0 0,1-9 1,-1 7-92,0-2-42,-1 0 0,0 0 0,-1 0 0,-1-14 0,1 22 113,0 1 0,0-1 0,1 0 0,-2 0 0,1 1 0,0-1 0,0 1 0,-1-1 0,1 1 0,-1-1 0,0 1 0,0 0 0,0 0 0,0 0 1,0 0-1,0 0 0,-1 0 0,1 1 0,-1-1 0,1 1 0,-4-2 0,-2 1-475,0-1-1,0 1 1,0 1-1,0 0 1,0 0-1,-1 0 1,1 1 0,0 0-1,0 1 1,-1 0-1,1 0 1,0 1 0,-12 4-1,-9 2-2425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26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61 3648,'0'-28'1173,"0"27"-1078,0 0 0,0-1 0,1 1 0,-1 0 0,0-1 0,1 1 0,-1 0 0,0-1 0,1 1 0,0 0 0,-1 0 0,1 0 0,0-1 0,13-12 5981,-14 27-5025,-3 24-548,-17 113 1187,-13 82 1,25-144-1263,4-27-200,0-40 20,1 1-3098,5-17 1234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2:14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83 2304,'-1'-2'186,"1"1"-1,0 0 1,0-1-1,0 1 1,-1 0-1,1-1 1,0 1 0,1 0-1,-1-1 1,0 1-1,0 0 1,1-1 0,-1 1-1,0 0 1,1-1-1,-1 1 1,1 0 0,0 0-1,-1 0 1,1-1-1,0 1 1,0 0 0,0 0-1,0 0 1,2-1-1,5-10 1966,21-25 7774,-27 41-9656,0 0 1,-1 0-1,1 0 0,-1 0 1,0 1-1,0-1 1,-1 0-1,1 8 0,-1 39 461,-1-21-444,1 4-199,-1 0 0,-2 1 0,-1-1 0,-2 0 0,-19 63 0,20-73-659,5-20 201,-1-1 0,1 1 0,-1-1-1,0 0 1,0 1 0,0-1 0,-2 3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2:14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42 2560,'1'-23'14719,"1"23"-14540,-1-1 0,1 0 0,-1 0 0,1 0 0,0 1 0,-1-1 0,1 1-1,0-1 1,-1 1 0,1 0 0,0-1 0,1 1 0,93-6 2322,2 0-2464,21 13-503,-93-4-1109,26 8 0,-46-8 1141,-1-1-563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2:17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64 3136,'-6'-4'11703,"6"4"-11513,-4 1 91,0-1 0,-1 1 1,1 0-1,0 0 0,1 1 0,-1-1 1,0 1-1,0 0 0,0 0 1,1 0-1,-6 4 0,1 1 10,-1-1 0,2 2 0,-11 10-1,7-3-18,0-1-1,2 2 1,-1 0-1,2 0 1,0 0-1,-9 31 1,9-21-114,1 1 0,1 0 0,-3 49 1,9-67-150,0 1 0,0-1 1,1 0-1,1 0 1,-1 0-1,1 0 0,1 0 1,0 0-1,0 0 1,1-1-1,0 1 0,0-1 1,6 8-1,-6-10-12,0-1 1,1 1-1,-1-1 0,1 0 0,1 0 0,-1-1 0,0 0 0,1 0 0,0 0 1,0 0-1,0-1 0,1 0 0,-1 0 0,1-1 0,-1 0 0,1 0 1,12 2-1,-14-4-15,0 0 1,0-1-1,0 1 1,0-1-1,0 0 1,0 0 0,0 0-1,0-1 1,0 0-1,-1 0 1,1 0-1,-1 0 1,1-1 0,-1 0-1,0 0 1,7-6-1,-2 1-30,0-1-1,0-1 1,-1 0 0,-1 0-1,10-15 1,-4-1-17,-1 0 0,-2 0 1,-1-1-1,-1-1 0,-1 1 0,4-30 1,-7 25 257,0-1 1,-2-36 0,-2 61-100,0 0 0,-1 1 0,0-1 0,0 1 0,-1-1 1,0 1-1,0-1 0,-1 1 0,0 0 0,-4-8 0,4 11-69,0 0 1,0 0-1,0 0 0,-1 0 1,1 0-1,-1 0 0,0 1 0,0 0 1,0 0-1,0 0 0,-1 0 1,1 1-1,-1 0 0,1-1 1,-9-1-1,1 0-141,0 0-43,-1 1 0,0 0 1,-14-1-1,23 4-160,1 0-1,-1 0 1,0 0-1,0 0 1,1 1 0,-1-1-1,0 1 1,0 0-1,1 0 1,-1 1 0,1-1-1,-1 1 1,1 0 0,0 0-1,-4 2 1,6-3 120,1-1 0,-1 0 1,1 1-1,-1-1 0,0 1 0,1 0 1,-1-1-1,1 1 0,-1-1 0,1 1 1,0 0-1,-1-1 0,1 1 0,0 0 1,-1 0-1,1-1 0,0 1 0,0 0 1,0 0-1,0-1 0,-1 1 1,1 0-1,0 0 0,0 0 0,1-1 1,-1 1-1,0 0 0,0 0 0,1 1 1,0 1-665,0 0 0,1-1 0,0 1 0,0 0 0,4 4 0,0 1-237,8 13-1849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2:17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52 5408,'-3'-2'702,"3"2"-588,-1 0-1,1-1 1,-1 1 0,1 0-1,0-1 1,-4-7 3366,4 24 898,0-14-4059,0 0 0,-1 0 0,1 0 0,-1 0 0,1 0 1,-1 0-1,-1 3 0,1-3-156,0 0 1,0 0-1,1 0 1,-1 0 0,1 0-1,-1 0 1,1 3-1,0-5-142,0 0-1,0 0 1,0 1-1,0-1 1,-1 0-1,1 0 0,1 0 1,-1 1-1,0-1 1,0 0-1,0 0 0,0 0 1,0 1-1,0-1 1,0 0-1,0 0 1,0 0-1,0 0 0,0 1 1,0-1-1,0 0 1,1 0-1,-1 0 1,0 0-1,0 0 0,0 1 1,0-1-1,0 0 1,1 0-1,-1 0 0,0 0 1,0 0-1,0 0 1,0 0-1,1 0 1,-1 0-1,0 1 0,9-5 151,13-15-472,-17 15 327,19-21 8,-17 17 253,1 0-1,0 0 0,14-10 0,-21 17-227,0 1-1,1-1 1,-1 1-1,0-1 1,0 1-1,0-1 1,0 1-1,0-1 1,1 1 0,-1 0-1,0 0 1,2-1-1,-2 2-17,-1-1-1,1 0 1,-1 0 0,1 0-1,-1 0 1,1 0-1,-1 1 1,1-1-1,-1 0 1,1 0 0,-1 1-1,1-1 1,-1 0-1,1 1 1,-1-1 0,1 1-1,-1-1 1,1 1-1,0 1-158,0 0 0,0 0-1,0 0 1,-1 0 0,1 0-1,-1 0 1,1 1-1,-1-1 1,0 0 0,0 0-1,0 3 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2:18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35 6656,'3'-2'388,"-1"0"1,0 0-1,1 0 1,-1 1-1,1-1 1,0 1-1,-1 0 1,1 0-1,0 0 1,0 0-1,0 0 1,0 1-1,0-1 1,0 1-1,0 0 0,0 0 1,0 0-1,5 0 2753,-9 10-1024,0-7-1934,-1 1-1,0 0 0,0 0 1,0-1-1,0 1 1,0-1-1,-1 0 1,-3 5-1,-10 11 197,-6 19-54,1 2-1,2 0 1,2 1-1,2 0 1,-12 52-1,22-75-244,1 0 1,1 0-1,1 0 0,0 28 0,2-39-80,1-1 0,0 1 0,0 0 0,0 0 0,1-1 0,4 11-1,-4-13-23,0-1-1,0 1 0,0-1 0,0 1 0,1-1 0,-1 0 0,1 0 0,0 0 0,0 0 0,0 0 0,7 4 0,-6-5-8,1 0 1,0 0-1,0 0 0,-1-1 0,1 1 0,0-1 0,0 0 1,0-1-1,1 1 0,-1-1 0,0 0 0,0 0 0,0-1 1,0 1-1,6-2 0,6-3-23,0 0 0,33-14 0,-40 14 34,0 0 0,0-1 0,0 0 0,-1-1 0,0 0 0,0 0 0,-1-1 0,0 0 0,0 0 0,-1-1 0,0 0 0,0-1 0,-1 1 0,0-1 0,-1-1 0,7-19 0,-2 1 87,-2 0 0,-2-1 0,0 0 0,-2 0 0,0-35 0,-3 55 88,-1 0 0,-1 0-1,1 0 1,-2 0 0,1 0 0,-2 0 0,-4-15-1,5 19-123,-1 1-1,1-1 1,-1 1-1,-1 0 0,1 0 1,-1 0-1,1 0 0,-1 1 1,-1 0-1,1 0 0,0 0 1,-1 0-1,0 0 1,-7-3-1,-1 1-92,1 0 1,-2 1-1,1 1 0,0 0 1,-1 0-1,0 1 0,-17-1 1,-103 2-1792,81 3-602,52-1 2495,-18 1-2574,18-1 2393,1 0-1,0 0 0,-1 0 0,1 0 1,-1 0-1,1 0 0,-1 0 1,1 0-1,0 0 0,-1 0 1,1 1-1,0-1 0,-1 0 1,1 0-1,-1 0 0,1 1 1,0-1-1,-3 4-1724,2-3 1724,1-1 1,0 0-1,0 1 0,0-1 1,0 1-1,0-1 0,0 1 1,37 5-7100,-5 1 4902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2:19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3 7392,'0'-1'52,"0"1"-1,0 0 1,0 0 0,-1 0 0,1 0-1,0 0 1,0-1 0,0 1 0,0 0 0,0 0-1,0 0 1,-1 0 0,1 0 0,0 0 0,0 0-1,0 0 1,0 0 0,0 0 0,-1-1-1,1 1 1,0 0 0,0 0 0,0 0 0,-1 0-1,1 0 1,0 0 0,0 0 0,0 0-1,0 0 1,-1 0 0,1 0 0,0 1 0,0-1-1,0 0 1,0 0 0,0 0 0,-1 0 0,1 0-1,0 0 1,0 0 0,0 0 0,0 0-1,0 0 1,-1 1 0,1-1 0,4 9 3739,3 7-738,-5 1-2518,0-1 0,-1 1-1,0 0 1,-1 0 0,-1-1-1,-4 19 1,4-21-289,-9 63 709,-27 109 0,0-27-1089,33-144-168,-1 2-1180,4-6-2536,31-36-4563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2:19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0 7712,'11'8'4924,"-11"-7"-4573,1 0 1,-1 0 0,0 0-1,1 0 1,-1 0 0,0 0-1,1 0 1,-1-1 0,0 1-1,0 0 1,0 0 0,0 2 0,1 0-67,0 12 279,0 0 0,-2 0 0,1 0 1,-2 0-1,0 0 0,-4 15 0,-4 30-263,9-51-261,1-1 0,0 0 0,0 0 0,1 0-1,0 0 1,4 14 0,2-3-61,11 25 0,-7-18-104,-3-11 179,1-1-1,0 0 1,1 0-1,0-1 1,22 21-1,-20-20 26,-3-5 180,22 16 0,-24-20-45,-1 0 0,0 1 0,0-1 0,0 1 0,0 0 0,7 11 0,-13-17-190,0 1 0,0 0 0,0-1-1,0 1 1,0 0 0,0-1 0,0 1 0,0-1 0,-1 1-1,1 0 1,0-1 0,0 1 0,-1-1 0,1 1-1,0-1 1,0 1 0,-1-1 0,1 1 0,-1-1-1,0 1 1,1 0 36,-2 1-39,1 0 0,-1 0 0,1 0 0,-1-1-1,0 1 1,0-1 0,0 0 0,0 1 0,0-1 0,0 0-1,0 0 1,-3 1 0,-30 7 115,18-5-47,4-1-218,1-1 1,-1 0-1,1-1 0,-1-1 1,1 0-1,-14-1 0,-25-7-3067,3-3-5394,34 6 5038,0-11-1504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2:19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13 7712,'-14'-7'7040,"24"1"-4385,8 6-1503,1 0 256,5 0-832,10 0 0,8 6-320,5-3-608,5 6 192,1-6-1984,-3 3 1184,-1 1-4191,-1 1 2911,-21 4-3744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2:22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481 98 2496,'0'-2'138,"0"1"-1,1-1 1,-1 1 0,22-28 12324,-35 48-11757,-1 1-1,-2-2 1,-21 21 0,-10 12-180,-12 26 48,-74 126 0,53-74-258,39-58-45,27-44-541,-22 31 0,26-48 4,7-7-135,6-7-449,15-21 458,0-1-1,-2-1 1,-1-1 0,18-43 0,9-17 204,5 3 696,113-153 0,-70 116 1488,-47 62-518,-42 60-1483,11-14 902,-6 15-327,-1 9-530,2 10-15,-4-10 4,0 0-1,2 14 1,21 95 170,-4-28-60,-10-12 112,9 37-41,2-5-44,-16-75-160,-5-25-92,2 0 0,4 11 0,-6-15-479,1-1 0,-1 0 0,0 1 0,-1 0 0,0-1-1,1 12 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2:22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18 5216,'-2'-1'350,"1"0"-246,0 1-1,1 0 0,-1-1 0,0 1 1,1 0-1,-1-1 0,1 1 0,-1-1 0,0 1 1,1-1-1,-1 1 0,2-11 4654,78 12 1060,40 10-4903,-103-8-1171,38 6-1556,-20 0-3450,-24-4 2975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27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59 138 3552,'-1'-2'555,"0"0"0,1 1 0,-1-1 0,1 0 0,0 0 0,-1 1 0,1-1-1,0 0 1,0 0 0,0 0 0,0 1 0,1-1 0,-1 0 0,0 0 0,1 1 0,-1-1 0,2-2 0,1-2-218,0 1-1,1 0 1,-1 0-1,1 0 1,0 1-1,0-1 1,1 1 0,9-7-1,-9 8-277,1 0 1,0 0-1,0 1 0,0-1 0,7 0 0,5-3-3,-9 3-65,67-19 166,-68 20-150,0 1 1,0-1-1,1 2 1,-1-1-1,0 1 1,1 1-1,10 1 1,-17-2-13,0 1 1,0 0-1,0-1 1,0 1-1,0 0 0,0 0 1,0 0-1,0 1 1,-1-1-1,1 0 1,0 1-1,-1-1 1,1 1-1,-1-1 1,0 1-1,1 0 0,-1-1 1,0 1-1,0 0 1,0 0-1,0 0 1,0 0-1,-1 0 1,2 3-1,-1 1 21,0-1 0,-1 0 1,1 1-1,-1-1 0,0 1 0,0-1 0,-1 0 0,0 1 1,-1 5-1,-6 13 66,-1-1 0,-16 30 0,9-19-62,2-4 89,-2-1-1,-34 49 1,-9 11 83,56-85-166,0 1 0,0-1 1,1 0-1,0 1 0,0-1 0,0 1 1,0 0-1,-1 7 0,3-10-15,-1-1 0,1 1 0,0-1 0,0 1 0,0 0 0,0-1 0,0 1 0,0 0 0,1-1 0,-1 1 0,1-1 0,-1 1 0,1-1 0,-1 1 0,1-1 0,0 1 0,0-1 0,0 1 0,0-1 0,0 0 0,0 0 0,0 1 0,0-1 0,0 0 0,0 0 0,1 0-1,-1 0 1,3 1 0,37 18 114,-23-12-118,1 1 0,-2 1 0,1 1 0,16 14 0,-32-24 17,0 1-1,-1-1 0,1 1 0,-1 0 0,1 0 0,-1 0 0,0 0 0,0 0 0,0 0 1,0 0-1,0 0 0,0 0 0,-1 0 0,1 1 0,-1-1 0,1 0 0,-1 0 0,0 1 1,0-1-1,0 0 0,0 1 0,0-1 0,-1 0 0,1 0 0,-1 1 0,1-1 0,-1 0 1,0 0-1,0 0 0,0 0 0,0 0 0,0 0 0,0 0 0,-1 0 0,1 0 0,-1 0 1,1-1-1,-3 3 0,-7 6 104,1-1 0,-2 0 0,1-1 0,-1 0 0,0 0 0,-1-1 0,0-1 0,0 0 0,-15 4 0,17-7-264,0-1 0,0 0 0,1 0 0,-1-1-1,-14 0 1,17-2-473,-1 1 0,0-1 1,0-1-1,1 0 0,-1 0 0,1-1 0,-9-3 0,-2-3-1795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2:23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25 126 2720,'6'-12'4618,"3"-6"-170,-6 15-4029,0-1 1,0 1-1,0 0 0,0 0 0,1 0 0,-1 1 0,7-4 0,10-9 79,-15 12-426,0-1 0,0 0 0,1 1-1,-1 0 1,1 0 0,0 1 0,0 0 0,7-2 0,15-6 54,-19 7-84,0 0 0,0 0 0,1 1 0,-1 1 0,11-2 0,50 2 150,-48 1-55,-21 0-117,-1 0 0,1 0 0,0 0 0,0 0 0,-1 0 0,1 0 0,0 1-1,-1-1 1,1 0 0,0 0 0,-1 1 0,1-1 0,-1 0 0,1 0 0,0 1-1,-1-1 1,1 1 0,-1-1 0,1 1 0,-1-1 0,1 1 0,-1-1 0,0 1-1,1 0 1,0 0 21,-1 0 0,1 1 0,-1-1 1,0 0-1,1 1 0,-1-1 0,0 1 0,0-1 0,0 0 0,0 1 0,0 1 0,-2 4 68,1 0 1,-1 0-1,-4 11 1,5-16-140,-7 19 80,-1 0 0,-1-1 1,-1 0-1,-1-1 0,-1 0 1,-20 24-1,13-21 1,-2-1 0,0-1 0,-1-1 1,-34 22-1,37-27 28,14-9-1,-1 0-1,0 0 1,0-1-1,0 0 0,-14 5 1,10-5-21,-2 1 110,12-5-82,13 0 315,56-1 226,84 2-1071,-122 3-488,12 0-2683,-18-1-1450,-11-2 2922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2:24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687 2 3808,'-3'-1'1410,"3"1"-1257,1 1-1,-1-1 0,0 1 1,1-1-1,-1 0 1,0 1-1,1-1 1,-1 1-1,0 0 1,0-1-1,0 1 1,0-1-1,0 1 0,1-1 1,-1 1-1,0-1 1,0 1-1,0-1 1,0 1-1,-1 0 1,1-1-1,0 1 1,0-1-1,0 1 0,0-1 1,0 1-1,-1-1 1,1 1-1,-1 0 1,-10 12 723,-1-1 0,0 0 1,-1-1-1,-17 11 0,-10 9-73,-6 10 297,-44 50 0,-33 52 109,-61 64-48,145-165-912,-22 20-946,61-62 459,-1 1 0,0-1 0,1 1 0,-1-1 0,0 1 0,0-1 0,0 0 0,1 1 0,-1-1 0,0 0 0,0 0 0,0 0 0,0 0 0,0 1 0,0-1 0,1 0 0,-1 0 0,0-1 0,0 1 0,0 0 0,0 0 0,0 0 0,1-1 0,-1 1 0,0 0 0,-1-1 0,17-30-9554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2:25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123 105 2400,'2'-5'4926,"-2"5"-4797,10-6 2102,16-6-1348,-20 10-252,133-53 1617,-109 44-1739,-23 8-375,1 1-1,0-1 1,0 1 0,-1 1 0,1 0-1,0 0 1,0 0 0,0 1 0,0 0-1,0 1 1,0 0 0,12 2 0,-19-2-88,1-1 0,-1 1 1,1 0-1,-1 0 1,1-1-1,-1 1 1,0 0-1,1 0 1,-1 0-1,0 0 1,0 1-1,0-1 1,0 0-1,0 0 1,0 1-1,0-1 1,0 1-1,0-1 1,-1 1-1,1-1 1,-1 1-1,1-1 1,-1 1-1,1-1 1,-1 1-1,0 0 1,0-1-1,0 1 1,0 0-1,0-1 1,0 1-1,0-1 1,-1 1-1,1 0 1,-1-1-1,1 1 0,-2 2 1,0 2 81,0-1 1,-1 1-1,0 0 1,0-1-1,0 0 1,-1 0-1,0 0 1,-8 8-1,2-4 18,0-1 0,-21 12 0,2-2 67,27-17-227,1 0 1,-1 0 0,0 0-1,1 0 1,-1-1 0,0 1-1,0-1 1,0 1 0,1-1-1,-1 1 1,-3-1 0,4 0-163,4 1 16,17 11 52,8 3-4,28 20 1,-48-30 328,-1 1 1,-1 0-1,1 0 1,-1 0-1,0 1 1,0 0-1,-1 0 1,9 14-1,-14-19-145,1-1 0,-1 1-1,1 0 1,-1-1 0,0 1-1,0 0 1,0-1 0,0 1-1,0 0 1,0-1 0,0 1-1,-1 0 1,1-1-1,0 1 1,-1 0 0,0-1-1,1 1 1,-2 2 0,1-2-33,0 0 0,-1 0 1,1 0-1,0 0 1,-1-1-1,1 1 0,-1 0 1,1-1-1,-1 1 0,0-1 1,0 0-1,0 1 1,0-1-1,-2 1 0,-6 0-81,0 0-1,0-1 0,0 0 1,0 0-1,-1-1 0,1-1 1,-17-2-1,5 1-410,-150-17-4781,57-5-4060,79 11 6116,6-6 735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2:26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1 105 1664,'11'7'11470,"7"-1"-4469,-8-4-9371,41 7 3559,19 3-229,147-6 361,-170-6-1309,-9-2 91,0-2 1,73-16-1,-79 14 165,61-1 0,-34 4-223,14-4-37,65-4 187,52-5 80,42-1-252,11 7 698,-141 4-508,109-9-92,31 0 40,-40 11-88,15 0 494,34 10-63,-111 1-357,-9 1-75,26 1 107,46-2-1763,-191-7 995,12 0-1273,-23 0 1588,-1 0-1,1 0 0,0 0 0,0 0 1,-1 0-1,1 0 0,0-1 0,0 1 0,-1 0 1,1 0-1,0-1 0,-1 1 0,1-1 0,5-5-2472,-5-10-309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1:02:42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237 569 1472,'7'-11'629,"-7"11"-593,0-1 1,0 1-1,0 0 0,0-1 0,1 1 0,-1 0 0,0-1 1,0 1-1,1 0 0,-1-1 0,0 1 0,1 0 1,-1 0-1,0-1 0,1 1 0,-1 0 0,0 0 0,1 0 1,-1 0-1,1-1 0,-1 1 0,1 0 0,3-2 137,0-1-1,0 0 1,0 0-1,0 0 0,0 0 1,-1 0-1,1-1 1,-1 0-1,0 0 0,0 0 1,0 0-1,3-7 1,16-21 1782,-11 21-1663,-1 1-1,2 1 0,-1 0 0,1 0 0,1 1 0,0 1 0,0 0 0,0 0 0,1 2 0,-1 0 0,2 0 0,13-2 0,10-1 81,-1 2-1,1 1 0,58 1 1,14-4 620,69 18-531,2 1 331,-89-6-1031,-34-1 259,-39-2 42,1 0-1,0 1 1,25 9-1,54 22 366,-74-25-428,-4-3 5,0-1 0,1-1 0,-1-1 0,27 1 0,-10-1 40,167 2 27,-148-5-62,128-6 104,2 0-108,65-10 30,-170 9-12,49-8 29,-31 2-34,14-3-12,-60 7-23,54-2 1,-48 10-73,1 2-1,-1 2 1,66 13 0,22 9 99,-87-17 50,77 9 14,235 7 134,-305-20-188,44 1-8,308-12 68,-291 2-331,57 1 254,-122 5 106,0 0 1,67-3-444,-95 0 299,295-33-399,-155 13 424,56-11-300,-214 29 298,204-39-14,-197 40 67,-1-2 0,0-1 0,40-15 0,65-35 158,-128 55-199,54-22 44,61-16 0,-13 4-111,-35 12-50,123-25 0,131 7-49,-274 36 257,-16 3-27,63 5 0,-48 0-144,153 21-75,-126-7 333,-48-9-77,49 5-1,302 38-116,-329-44-3,0-2 1,0-1-1,85-7 0,60-1-109,51-28-249,-87 9 200,321-3 49,-209 18-118,-110 2 169,-75 4 10,411-3-27,-350 5 66,-37 4 116,117 18 0,-35 11-30,47 5 60,27-17-31,-193-19 69,123-12 1,629-91 536,-403 84-624,-269 21-158,35 0-190,-76-8 219,83 0 515,41 2-232,101 1-5,-2 16-56,-61-2-752,-8 0 182,-169-5 151,551 56-494,-408-16 1827,-160-30-573,1 2-167,58 11-59,75 2-229,-204-31 53,1-1-1,0 1 1,-1 0-1,1 1 1,7 4 0,-14-7-62,0 1 0,-1 0 0,1 0 0,0 0 0,-1 0 0,1 0 1,-1 1-1,1-1 0,-1 0 0,0 1 0,0-1 0,0 1 0,1-1 1,-1 1-1,-1-1 0,1 1 0,0 0 0,0 0 0,-1-1 0,1 1 1,-1 0-1,1 0 0,-1 0 0,0 0 0,1-1 0,-1 1 0,0 0 1,-1 3-1,-2 10 6,0 0 0,-1-1 1,-1 1-1,0-1 0,-1 0 1,0 0-1,-10 13 0,4-2 19,0 1 0,2 0 0,1 1 0,-11 51 0,-6 114-176,2 337-389,21-428 538,1-6-57,-2 70-93,-2-100-65,-2 1 1,-30 110-1,5-53-169,4 32 294,6-26 10,3-27-394,12-54 119,-16 51 1,21-85 279,1-1 1,0 1-1,1 0 0,1-1 0,1 24 1,1 2 71,1 31-78,4-1-1,18 80 0,-13-80-7,-7-39-201,2-1 1,18 54-1,-23-79 244,-1-1 0,0 1 0,-1 0-1,1 0 1,0 5 0,2 13-437,-3-22 411,0 0 1,0 0-1,-1 0 1,1 0-1,0 0 1,0 0-1,-1 1 0,1-1 1,0 0-1,-1 0 1,1 0-1,0 0 1,-1 0-1,1 0 0,0 0 1,0 0-1,-1 0 1,1 0-1,0 0 1,-1 0-1,1-1 0,0 1 1,-1 0-1,1 0 1,0 0-1,-1 0 1,-9-8-37,0 2 0,0 0 1,-15-7-1,11 6 79,-25-16 0,28 17-36,0 0 1,0 0-1,-1 1 0,1 0 1,-25-5-1,-12-5 87,33 10-58,0 1 0,-1 1 0,1 0-1,-19 0 1,-63 0 177,-1 4 72,-149 23 1,-19 17-54,-48 2-101,13-2-208,229-31-66,-82-1 0,-71-11 188,132-2 21,-43 0 119,135 4-149,-222 5-55,-15 0 171,26-2-341,124-5 299,20 0 69,6 2-67,-443 6-48,21-4 9,411-6-38,-40 1 0,-35 9 116,-348 24-46,7-8-16,174 3 340,282-20-399,-6 0-40,-1-1 1,-52-2 0,-258-9 12,317 9 4,-32 8 0,-30 1 110,94-11-81,-542 31 169,368-10 33,11 2 30,85-11-72,-79 15 263,-194 59 0,292-71-372,1-2 0,-102 8 0,-121-12 294,-90-25-218,71-13-86,124 16 133,104 9-152,-184-6 121,105 7-145,-233 23 1,13-7 360,123-9 59,143 0-454,1-6 1,-1-3-1,-201-39 0,208 18 64,-8-2-4,-268-33 60,227 39 38,-339-20 1082,270 31-1023,-521-13 825,555 23-932,-201 3 186,11 17 390,-26-4-278,239 2-159,11 0-49,-160-18-74,170 0 179,25 3-76,-117-28 162,51 4-312,-127-2 105,188 21-405,113 3 222,4 0 44,0 1 1,0-1-1,-1 0 0,1 0 0,0 0 1,0 0-1,-1-1 0,1 1 0,0-1 1,0 1-1,0-1 0,0 0 0,-1 0 1,1 0-1,0 0 0,0 0 0,1 0 1,-1 0-1,0-1 0,-2-1 0,4 2-13,0 1 1,-1 0-1,1-1 0,0 1 0,0-1 0,-1 1 0,1-1 0,0 1 0,0-1 1,0 1-1,0-1 0,0 1 0,0-1 0,0 1 0,0-1 0,0 1 0,0-1 1,0 0-1,0-4-55,-4-16-466,-1 1 0,-1-1 0,-11-24 0,13 36-68,3 4 76,0 1 0,0-1 0,0 0 0,0 0 0,1 1-1,0-1 1,0 0 0,0 1 0,0-1 0,1 0 0,0 0 0,2-8-1,1 2-796,0-1 0,1 1 0,11-19 0,16-17-3060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0:08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28 6560,'-23'-28'2976,"15"51"-2592,3-7-416,0 4-64,-8 7-160,5 1 128,-2-6 64,2 6 64,0 0-1920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1:43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62 2496,'0'5'1006,"0"-12"-247,13-7 1641,-13 13-2279,0 0 1,0-1-1,-1 1 1,1 0-1,0 0 0,0-1 1,-1 1-1,1 0 0,-1 0 1,0-1-1,1 1 0,-1 0 1,0 0-1,1 0 0,-1 0 1,0 0-1,0 0 0,-1-1 1,-1 0 10,1 0 1,-1 0-1,0 1 0,0-1 1,0 1-1,0 0 0,-4-2 1,-1 1-46,-1 0 1,-1 0 0,1 1-1,-16-1 1,19 3-90,-1 0 1,1 0-1,0 0 1,-1 1 0,1 0-1,0 0 1,0 1 0,0-1-1,0 1 1,1 1-1,-1-1 1,1 1 0,0 0-1,-6 5 1,4-2-25,-1 1 1,1-1-1,1 1 1,-1 0-1,1 1 1,1-1-1,0 1 1,-6 12-1,11-20 15,-1 1 0,0-1 1,1 1-1,-1-1 0,1 1 0,-1-1 1,1 1-1,0 0 0,0-1 0,0 1 0,0-1 1,0 1-1,0 0 0,0-1 0,0 1 0,0 0 1,1 1-1,0-2 32,0 1 0,0-1-1,0 0 1,1 0 0,-1 0 0,0 0 0,0-1 0,0 1 0,1 0-1,-1 0 1,0-1 0,1 1 0,-1-1 0,1 1 0,-1-1 0,1 1-1,1-1 1,7 2 58,-1-1 0,1-1 0,-1 0 0,1 0-1,12-2 1,-9 0-19,27 2-1,-5 1 29,-26-1-33,0 0 0,1 1 0,-1 0 0,0 0 0,0 1 0,0 0 0,0 0 0,0 1 0,0 0 1,9 6-1,-15-8 17,0 1 0,0-1 1,-1 1-1,1 0 0,-1 0 1,0 0-1,1 1 0,2 3 1,-4-5-24,-1 0-1,1 0 1,-1 0 0,0 1 0,1-1-1,-1 0 1,0 0 0,0 0 0,0 0-1,0 1 1,0-1 0,0 0 0,0 0 0,0 1-1,0-1 1,0 0 0,-1 0 0,1 0-1,-1 0 1,1 0 0,-1 1 0,1-1 0,-1 0-1,1 0 1,-1 0 0,-1 1 0,0 0 15,0 1 0,0 0 0,-1-1 0,1 0 0,-1 1 0,0-1-1,0 0 1,1-1 0,-7 4 0,-32 11 182,21-10-102,-16 6 28,-58 11 0,89-22-159,-15 2 8,17-2-60,-1-1 0,1 0-1,-1 1 1,1 0-1,0 0 1,-1 0 0,1 0-1,0 0 1,0 1-1,0-1 1,0 1 0,0 0-1,0 0 1,0 0-1,0 0 1,1 0 0,-3 4-1,4-6-6,-1 2-218,1 0 0,-1 0 1,1 0-1,-1 1 0,1-1 1,-1 0-1,1 1 0,0-1 0,0 0 1,0 1-1,1-1 0,-1 1 0,0 3 1,1 5-713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1:46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7 482 1664,'0'0'49,"1"0"0,-1 0 0,0 0 0,1 0 0,-1-1 0,0 1 0,0 0 0,1 0 0,-1 0 0,0 0 0,0-1 0,1 1 0,-1 0 0,0 0 0,0 0 0,0-1 0,1 1 0,-1 0 0,0 0 0,0-1 0,0 1 0,0 0 0,0 0 0,0-1 0,1 1 0,-1 0 0,0-1 0,0 1 0,-3-6 2646,0 12-1169,0 5-1094,2 1-1,-1 0 0,2 0 0,-1 0 0,3 18 0,0 9-10,-2-36-395,0 7 111,0 0 0,0-1 0,1 1 0,0 0 0,5 15 0,-6-25-93,0 1-1,1 0 1,-1 0-1,0 0 0,1 0 1,-1-1-1,1 1 1,-1 0-1,1 0 0,-1-1 1,1 1-1,-1 0 1,1-1-1,0 1 1,-1 0-1,1-1 0,0 1 1,-1-1-1,3 1 1,-3 0-5,1-1 0,0 0 1,0 0-1,-1 0 0,1 0 0,0-1 1,0 1-1,-1 0 0,1 0 1,0 0-1,-1 0 0,1-1 1,0 1-1,-1 0 0,1-1 0,0 1 1,-1 0-1,1-1 0,0 0 1,2-2 86,1 0 0,-1-1 0,0 0 0,0 1 0,4-9 0,12-20 8,32-60-289,-51 92 155,12-20-398,-5 13-73,-7 7 457,0-1-1,0 1 0,1 0 0,-1 0 1,0 0-1,0 0 0,0 0 1,1 0-1,-1 0 0,0 0 0,0 0 1,0 0-1,0 0 0,1 0 0,-1 0 1,0 1-1,0-1 0,0 0 1,0 0-1,1 0 0,-1 0 0,0 0 1,0 0-1,0 0 0,0 0 1,1 1-1,-1-1 0,0 0 0,0 0 1,0 0-1,0 0 0,0 1 0,0-1 1,0 0-1,0 0 0,1 0 1,-1 0-1,0 1 0,0-1 0,0 0 1,1 4 36,-1-1 0,1 1 0,-1-1 0,0 1 0,0-1 0,0 1 0,-1 5 0,0 4 47,1-9-21,1 0-1,-1 0 1,1 0-1,0 0 1,0 0 0,0-1-1,0 1 1,1 0 0,-1-1-1,1 1 1,0-1 0,0 1-1,4 4 1,-4-6-8,0 1 1,0-1 0,1 0 0,-1 0-1,0 0 1,1 0 0,-1-1-1,1 1 1,0-1 0,-1 1-1,1-1 1,0 0 0,0 0-1,0 0 1,0-1 0,0 1 0,0-1-1,4 1 1,5-2 76,0 0 0,0-1 0,0 0 1,0 0-1,0-2 0,-1 1 0,1-2 0,-1 1 1,0-1-1,0-1 0,-1 0 0,0-1 0,0 0 1,12-10-1,-10 6-108,0-1 0,-1 0 1,0 0-1,-1-1 0,0-1 0,-2 0 1,1 0-1,-1 0 0,10-30 1,-3-5-53,-3-1 0,9-79 1,-21 126 42,2-11-88,-1-1 1,0 0 0,-1 0 0,-1 0 0,-4-25 0,5 39 68,0 1 0,0 0 0,0 0 1,0 0-1,0 0 0,0 0 0,0-1 0,0 1 1,0 0-1,-1 0 0,1 0 0,0 0 0,0 0 1,0-1-1,0 1 0,0 0 0,0 0 0,0 0 0,0 0 1,0 0-1,0 0 0,0 0 0,-1-1 0,1 1 1,0 0-1,0 0 0,0 0 0,0 0 0,0 0 1,0 0-1,-1 0 0,1 0 0,0 0 0,0 0 0,0 0 1,0 0-1,0 0 0,-1 0 0,1 0 0,0 0 1,0 0-1,0 0 0,0 0 0,-1 0 0,-4 6-280,-3 9 218,0 9 191,2 0-1,0 1 1,-3 37 0,3 75 465,6-135-569,3 108 240,-1-93-201,0 0 1,1 0-1,0-1 1,9 23 0,-5-19 92,-4-11-51,0 0 1,1 0-1,0 0 1,6 9 0,-9-17-48,0 0 1,-1 0-1,1-1 1,0 1-1,-1 0 1,1-1-1,0 1 1,0-1-1,-1 1 1,1-1 0,0 1-1,0-1 1,0 1-1,0-1 1,0 0-1,0 0 1,0 1-1,0-1 1,0 0-1,0 0 1,0 0 0,0 0-1,0 0 1,0 0-1,-1 0 1,1 0-1,0-1 1,0 1-1,0 0 1,0-1-1,0 1 1,0 0 0,0-1-1,0 1 1,-1-1-1,1 1 1,0-1-1,1 0 1,2-3 10,0 1 0,0-1 0,0 0 0,-1 0 0,5-6 0,-3 2-113,0-1-1,0 0 1,-1 0-1,5-17 1,1-1-218,-10 27 244,1 0-1,-1-1 1,0 1-1,0-1 1,0 1-1,1 0 1,-1-1-1,0 1 1,0 0-1,1-1 1,-1 1-1,0 0 1,1-1-1,-1 1 1,0 0-1,1 0 1,-1-1-1,0 1 1,1 0-1,-1 0 1,0 0-1,1 0 1,-1 0-1,1-1 1,-1 1-1,1 0 0,-1 0 1,0 0-1,1 0 1,0 0-1,16 6-444,-4 0 1081,-1-1-313,0-1 0,0-1 0,1 0 1,-1-1-1,14 1 0,-24-3-231,0 0 1,-1 0 0,1-1-1,0 1 1,0-1-1,0 1 1,-1-1 0,1 0-1,0 1 1,-1-1-1,1 0 1,1-2-1,4-1-130,0 0 181,-7 4-108,0 0 1,0 0-1,0 0 0,0 0 1,1 0-1,-1 0 1,0 0-1,0 0 0,0 0 1,0 0-1,0 0 1,0 0-1,0 1 1,0-1-1,0 0 0,0 0 1,0 0-1,0 0 1,0 0-1,0 0 1,0 0-1,0 0 0,0 0 1,0 0-1,0 0 1,0 0-1,0 0 0,0 0 1,0 0-1,0 0 1,0 0-1,1 0 1,-1 0-1,0 0 0,0 0 1,0 0-1,0 0 1,0 0-1,0 0 1,0 0-1,0 0 0,0 0 1,0 0-1,0 0 1,0-1-1,0 2-58,8-9-58,7 2 197,-10 5-58,0 0 0,0-1 1,-1 0-1,1 0 1,-1 0-1,1-1 1,-1 1-1,0-1 1,6-5-1,55-74 63,-58 72-102,-3 3-45,0 1 0,0 0-1,1 0 1,-1 1 0,1 0-1,7-6 1,-11 10 46,0 1 1,0 0-1,0 0 0,0 0 0,0 0 0,0 0 1,0 0-1,0 0 0,0 0 0,0 0 1,0 0-1,0 0 0,0 1 0,0-1 1,-1 0-1,1 1 0,0-1 0,0 0 0,0 1 1,0 0-1,-1-1 0,1 1 0,0-1 1,0 1-1,0 1 0,19 18-161,-15-13 194,0 0 0,0 1 0,0-1 0,-1 1 0,0 0 0,0 1 0,-1-1 0,0 1 0,-1-1 0,0 1 0,0 0 0,-1 0 0,0 0 0,-1 0 0,0 0 0,-1 13-1,1-20 23,-1 0-1,1-1 1,-1 1-1,0-1 1,0 1-1,1-1 0,-1 1 1,0-1-1,0 0 1,0 1-1,0-1 1,0 0-1,-1 0 0,1 0 1,0 0-1,-1 0 1,1 0-1,0 0 1,-1 0-1,1 0 0,-1-1 1,0 1-1,1-1 1,-1 1-1,1-1 1,-1 0-1,0 1 0,1-1 1,-1 0-1,0 0 1,1 0-1,-1 0 1,0 0-1,1-1 0,-1 1 1,0 0-1,1-1 1,-3 0-1,-22-12-181,20 9-141,-1 1 0,0 0-1,-12-4 1,18 7 261,1-1-1,0 1 0,-1 0 1,1 0-1,0 0 1,-1-1-1,1 1 0,-1 0 1,1 0-1,0 0 1,-1 0-1,1 0 0,-1 0 1,1 0-1,-1 0 1,1 0-1,0 0 0,-1 0 1,1 0-1,-1 0 1,1 0-1,0 1 0,-1-1 1,1 0-1,0 0 1,-1 0-1,1 1 1,0-1-1,-1 0 0,1 0 1,0 1-1,-1-1 1,1 0-1,0 1 0,0-1 1,-1 0-1,1 1 1,0-1-1,0 0 0,0 1 1,-1-1-1,1 0 1,0 1-1,0-1 0,0 1 1,0-1-1,0 0 1,0 1-1,0-1 0,0 1 1,0-1-1,0 0 1,0 1-1,0-1 1,0 1-1,0-1 0,0 0 1,0 1-1,1-1 1,-1 1-1,0-1 0,0 1 1,1 2-25,0-1 1,1 1-1,-1 0 1,1 0-1,-1 0 1,5 4 0,-2-3 30,0 0 1,1-1 0,0 0 0,0 1 0,0-1 0,0-1 0,0 1 0,1-1 0,5 2 0,8 2 128,24 3 0,-35-8-43,1 1 0,-1-2 0,1 1 0,-1-1 0,1 0 0,-1-1 0,0 0 0,1 0 0,-1-1 0,0 0-1,0 0 1,0-1 0,0 0 0,0-1 0,-1 1 0,1-1 0,-1-1 0,0 0 0,0 0 0,-1 0-1,1-1 1,-1 0 0,0 0 0,6-9 0,-4 2-11,-1 0 0,0-1 0,-1 0 0,0-1 0,5-19 0,12-78 162,-16 77-207,4-31-64,-3 0-1,0-87 1,-8 152-13,0 0 0,0 0 1,0 0-1,-1 0 0,1 0 0,0 0 1,0 0-1,-1 0 0,1-1 1,0 1-1,-1 0 0,1 0 0,-1 1 1,0-1-1,1 0 0,-2-1 0,2 2 44,0 0-1,0 0 0,0-1 0,0 1 0,0 0 0,-1 0 0,1 0 0,0 0 0,0 0 0,0 0 0,0 0 1,0 0-1,-1 0 0,1 0 0,0 0 0,0 0 0,0 0 0,0 0 0,0 0 0,-1 0 0,1 0 0,0 0 1,0 0-1,0 0 0,0 0 0,-1 0 0,1 0 0,0 0 0,0 0 0,0 0 0,0 0 0,0 1 0,0-1 1,-1 0-1,-2 10-377,-3 50 554,4 0-1,2 0 1,8 67 0,-5-100-66,1 1 0,0-1 0,3 0 0,0 0 0,1-1 0,2 0 0,21 42 0,-29-65-43,1 0-1,-1 1 0,1-1 1,-1-1-1,1 1 1,0 0-1,0-1 0,0 1 1,0-1-1,1 0 0,-1 0 1,1 0-1,-1 0 0,1-1 1,0 0-1,-1 1 0,1-1 1,0-1-1,0 1 0,0-1 1,0 1-1,0-1 0,-1 0 1,8-1-1,-2 0-359,1 0 0,-1-1 0,1-1 0,-1 1 0,0-2 0,0 1 0,0-1 0,16-10 0,-18 7-1548,0-1 613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1:46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51 5408,'-18'-16'4224,"62"20"890,-35-2-4833,1-1-1,-1 0 1,1-1-1,17-1 1,55-18 456,3 0-973,-79 18-296,1 0 0,0 0 1,-1 0-1,1 1 0,0 0 0,0 1 0,-1-1 0,1 1 0,0 1 1,9 2-1,6 7-1372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1:47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18 648 2976,'-1'0'97,"0"1"0,0 0 0,0-1 0,0 1-1,0 0 1,0 0 0,0 0 0,0 0 0,0 0 0,0 0 0,0 0 0,0 0 0,1 1 0,-1-1 0,0 0 0,1 0-1,-1 0 1,1 1 0,0-1 0,-1 0 0,1 1 0,0-1 0,0 0 0,0 1 0,0-1 0,0 1 0,0-1 0,0 3-1,1-3 75,-1 0 0,0 0 0,0 1 0,1-1 0,-1 0 0,1 0 0,-1 0 0,1 0 0,0 0 0,-1 0 0,1 0 0,0 0-1,0 0 1,-1 0 0,1 0 0,0 0 0,0-1 0,0 1 0,0 0 0,0-1 0,0 1 0,0-1 0,0 1 0,1-1-1,1 1 1,0 0 62,0-1-1,0 0 1,1 0-1,-1-1 0,0 1 1,0 0-1,0-1 1,0 0-1,3-1 0,5-2 87,0-1 0,0 0-1,-1-1 1,16-11-1,-6 4-7,-9 6-228,0 0 1,0-1-1,-1-1 0,16-15 0,-10 6-104,26-22 0,-39 40-131,-1 6 197,-2 11 238,0-13-241,-4 24 146,3-24-155,0 0 0,0-1 1,1 1-1,-1 0 1,1 0-1,0 0 0,0 0 1,1-1-1,-1 1 0,2 6 1,-1-9-2,0 2 87,0 0 0,0 0 0,0 0 1,1-1-1,-1 1 0,1-1 0,2 4 1,-3-6-91,0 1 1,0-1 0,0 1 0,0-1 0,0 1 0,-1-1 0,1 0 0,0 0 0,0 1 0,0-1-1,0 0 1,0 0 0,0 0 0,0 0 0,0 0 0,0 0 0,0 0 0,0-1 0,0 1 0,0 0 0,0 0-1,0-1 1,-1 1 0,2-1 0,2 0 66,-1-1 0,0 1 0,0-1 0,0 0 0,0 1 1,-1-2-1,1 1 0,0 0 0,-1 0 0,4-5 0,0-1 7,0 0 1,5-12 0,-6 11-123,11-23 76,-1 0 0,11-35 0,15-66-17,-7 19-181,-30 99 138,48-157-69,-52 170 13,1 1 0,-1-1 0,1 1 0,-1-1 1,0 1-1,0-1 0,1 0 0,-1 1 0,0-1 0,-1 1 0,1-1 0,0 1 0,0-1 0,-1 1 0,1-1 0,-1 1 0,1-1 1,-1 1-1,1-1 0,-2-1 0,1 3 27,0 1 0,1-1 0,-1 1 0,0-1 0,1 1 0,-1-1 0,1 1 0,-1-1 0,1 1 0,-1-1 0,1 1 0,-1 0 0,1-1 0,0 1 0,-1 0 0,1-1 0,0 1 0,-1 1 1,-4 6 30,1-3-3,0 1 0,1-1 0,-1 1 1,1 0-1,1 0 0,-1 0 0,1 0 0,0 0 0,-2 11 1,-1 11-35,-1 29 0,1-1 120,1-16-16,2 71 1,3-60-83,4 54 421,-5-100-381,0 1-1,1-1 1,0 0-1,0 0 1,0 0-1,1 0 1,0 0-1,0 0 1,0 0-1,0 0 1,1-1-1,0 1 1,0-1-1,0 0 0,0 1 1,1-2-1,0 1 1,0 0-1,0-1 1,0 0-1,0 1 1,1-2-1,-1 1 1,8 3-1,2-1 5,1-1-1,-1-1 1,1 0-1,-1-1 1,23 1-1,-22-1-836,-13-2 325,0 1 0,1-1-1,-1 1 1,0-1 0,0 0 0,0 0-1,1 0 1,-1 0 0,0-1-1,0 1 1,0 0 0,1-1 0,3-1-1,2-3-1077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30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26 3136,'0'0'2730,"-14"3"758,8-2-2966,0 0 0,1-1 0,-1 0 0,-8 0 0,10-1-428,0 1-1,1 0 0,-1 0 1,0 0-1,0 0 1,1 1-1,-1-1 0,0 1 1,1 0-1,-8 3 1,-11 0 3631,31-5-2665,37-2-128,251-23-74,-7 16-708,-200 10-160,-18 1 446,-73-1-439,1 0 0,-1 1-1,0-1 1,1 0-1,-1 1 1,0-1 0,1 1-1,-1-1 1,0 1 0,1-1-1,-1 1 1,1-1-1,-1 2 1,-10 8 2,-18 12-144,1 2-1,-46 50 0,71-71 138,-27 32 12,-1-1 1,-38 30-1,-106 63-35,-15-13 201,46-25-250,128-79 69,6-2 50,1-1 0,0 1 0,-16 18-1,10-10 154,9-15-165,5-1-10,3 0 8,-1 0 119,-6 3-149,5-3-64,-9 0 181,6 0-151,7 0 8,24 3 250,73-13-33,56-4 17,293 8 49,-449 6-253,23 0-24,0 2 0,45 7 0,-50-2-490,-18-7 367,-1 1-1,0-1 1,1 0-1,-1 1 1,0-1-1,1 0 1,-1 1-1,0-1 1,1 1-1,-1-1 1,0 1-1,0-1 1,1 0-1,-1 1 1,0-1-1,0 1 1,0-1-1,0 1 1,0-1 0,0 1-1,1-1 1,-1 1-1,0-1 1,0 1-1,-1-1 1,1 1-1,0-1 1,0 2-1,-1 10-2165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1:47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35 116 4736,'-3'-1'424,"-17"-8"627,19 9-922,0 0 0,1 0 0,-1 0 0,0-1 0,1 1 1,-1 0-1,1-1 0,-1 1 0,1 0 0,-1-1 0,1 1 0,-1 0 0,1-1 0,-1 1 0,1-1 0,-1 1 0,1-1 0,0 1 0,-1-1 0,1 1 0,-1-2 0,4-2 518,0 0 0,0 1 0,0-1-1,0 1 1,1-1 0,-1 1-1,5-3 1,1 0-275,0 1-1,16-8 1,-3 4-680,1 1 0,26-6 1,-31 10-1158,-1 1 1,1 1-1,-1 0 1,26 2-1,-7 3-860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1:48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12 468 4736,'-8'7'1530,"6"-6"-932,2 11 2506,-1 20-854,0-18-1626,1 1 0,1-1 0,0 1 0,3 16 0,-4-30-582,0-1 0,1 1 0,-1 0 0,0 0 1,0-1-1,1 1 0,-1 0 0,1 0 0,-1-1 0,1 1 0,-1-1 0,1 1 0,-1 0 0,1-1 0,-1 1 0,1-1 0,0 1 0,-1-1 0,1 1 0,0-1 0,-1 0 1,1 1-1,0-1 0,1 1 0,0-1 47,0 0 1,0 0-1,0 0 1,0 0-1,0 0 1,0 0 0,-1 0-1,1-1 1,0 1-1,2-2 1,2 0 5,0 0 0,-1-1 1,1 0-1,-1 0 0,0 0 1,5-4-1,22-25-236,-23 23-92,-1 0 0,2 1 1,15-12-1,-24 20 208,-1 0-1,1 0 1,-1-1-1,1 1 1,-1 0-1,1 0 1,-1 0-1,1 0 1,-1 1-1,1-1 1,-1 0-1,1 0 1,-1 0-1,1 0 0,-1 0 1,1 1-1,-1-1 1,1 0-1,-1 1 1,1-1-1,-1 0 1,1 1-1,-1-1 1,0 0-1,1 1 1,-1-1-1,0 1 1,1-1-1,-1 0 1,0 1-1,0-1 1,1 1-1,-1-1 1,0 1-1,0 0 1,11 24 216,-8-18-56,5 20 248,-8-24-349,1 1 1,0-1-1,0 1 1,0-1-1,0 0 1,0 0-1,1 0 1,1 4-1,-2-7 8,0 1-1,0-1 0,-1 1 0,1-1 1,0 0-1,0 1 0,0-1 0,0 0 0,0 1 1,0-1-1,0 0 0,-1 0 0,1 0 0,0 0 1,0 0-1,0 0 0,0 0 0,0 0 0,0 0 1,0-1-1,0 1 0,0 0 0,-1-1 0,1 1 1,2-1-1,21-12 327,-22 11-349,0 1-1,0-1 0,0 0 1,0-1-1,0 1 0,2-3 0,-2 2-12,-1 1 1,1 0-1,0-1 0,0 1 0,1 0 0,2-3 0,15-10-5,-12 9-17,0 0 0,1 0 0,-1 1-1,14-6 1,-21 10-21,1 1 0,-1-1-1,0 1 1,0-1 0,0 0 0,1 0-1,-1 0 1,0 0 0,0 0 0,1-1-1,6-5 11,-1 0 142,1 0-1,-2 0 1,1-1 0,-1 1 0,8-13-1,30-54-45,-31 48-3,-2-1 0,-1 0-1,-1-1 1,-1 0 0,7-46 0,-7 23 34,-4 27-246,2-47 0,-6 69 71,0 0 0,0 0-1,0 0 1,0 0 0,-1 0 0,1 0 0,-1 0 0,0-2 0,1 4 58,0 0 0,0 0 0,-1 0 0,1-1 0,0 1 0,0 0 0,0 0 0,0 0 0,-1 0 1,1 0-1,0 0 0,0 0 0,0 0 0,0 0 0,-1 0 0,1 0 0,0 0 0,0 1 0,0-1 0,0 0 0,-1 0 0,1 0 0,0 0 0,0 0 0,0 0 0,0 0 0,0 0 0,-1 0 0,1 1 1,0-1-1,0 0 0,0 0 0,0 0 0,0 0 0,0 0 0,0 1 0,-1-1 0,1 0 0,0 0 0,0 0 0,0 0 0,0 1 0,0-1 0,0 0 0,0 0 0,0 0 0,0 1 0,-3 5-130,1 1-1,-1 0 0,-1 9 1,-6 33 154,2 1 1,-1 56-1,8-71 181,1-1-1,3 1 1,0-1-1,9 34 1,-9-57-124,0 1 1,1-1-1,0-1 1,1 1-1,0 0 1,1-1-1,0 0 1,0-1-1,1 1 1,15 14-1,-17-20-3,0 0-1,1 0 0,0 0 1,-1-1-1,1 0 1,0-1-1,1 1 1,-1-1-1,0 0 1,1 0-1,-1-1 0,1 0 1,-1 0-1,11-1 1,-9 0-37,0-1-1,0 0 1,0 0 0,-1-1 0,1 0-1,0-1 1,-1 0 0,0 0 0,1 0-1,-1-1 1,6-5 0,-8 7-19,-1-1 1,0-1-1,1 1 1,-2-1-1,1 1 1,0-1-1,-1 0 1,0 0-1,0-1 1,0 1-1,0 0 1,-1-1-1,1 0 1,-1 0-1,0 0 1,-1 0-1,2-7 1,-3 11-30,0-1 0,0 1 0,0-1 0,0 0 0,-1 1 0,1-1 0,0 1 0,-1-1 0,0-2 0,1 4 4,-1 0 0,1-1 0,0 1 0,0-1 0,0 1 0,0 0 0,-1-1 0,1 1 0,0 0 0,0-1 0,-1 1 0,1 0 0,0 0 0,0-1 0,-1 1 0,1 0 0,0 0 0,-1-1 0,1 1 1,-1 0-1,1 0 0,0 0 0,-1 0 0,1 0 0,0-1 0,-1 1 0,1 0 0,-1 0 0,1 0 0,-1 0 0,1 0 0,0 0 0,-1 0 0,1 0 0,-1 1 0,1-1 0,0 0 0,-1 0 0,1 0 0,0 0 0,-1 0 0,0 1 0,-2 2 49,-1 0-1,1 0 1,-1 0 0,1 0 0,0 1-1,0-1 1,1 1 0,-1 0-1,1 0 1,0 0 0,0 0-1,0 0 1,0 1 0,1-1 0,0 0-1,0 1 1,0-1 0,0 1-1,1 0 1,0 6 0,0-7 28,1-1 0,0 0 0,0 1 0,1-1 0,-1 0 0,1 0 1,-1 0-1,1 0 0,0 0 0,0 0 0,0 0 0,1-1 0,-1 1 0,1-1 1,-1 0-1,1 1 0,0-1 0,0 0 0,0-1 0,0 1 0,0 0 0,6 1 1,-2 0-62,-1-1-1,1 0 1,0 0 0,1-1 0,-1 1 0,0-1 0,0-1 0,0 0 0,1 0 0,6-1 0,-10 1-358,-1-1 0,1 0 0,-1 0 0,0 0 0,1 0-1,-1-1 1,0 1 0,4-3 0,-6 3 138,-1 1 0,1-1 1,0 1-1,-1-1 0,1 1 0,-1-1 0,1 0 0,-1 1 0,1-1 1,-1 0-1,0 1 0,1-1 0,-1 0 0,0 1 0,1-1 0,-1 0 1,0 0-1,0 0 0,0 1 0,0-1 0,0 0 0,0 0 0,0 0 1,0 1-1,0-1 0,0 0 0,0 0 0,0 0 0,-1 1 0,1-1 1,0 0-1,0 0 0,-1 1 0,1-1 0,-1 0 0,1 1 0,-1-1 1,1 0-1,-1 1 0,1-1 0,-2 0 0,-6-8-2389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1:49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94 7552,'-5'-13'3424,"18"10"-2976,0-5 896,5 5-832,13-9-224,8 4-160,4-8-64,6 8-32,-10-4-1280,1 9 672,-14-5-2432,0 8 1664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1:49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33 7296,'-35'-20'3328,"31"15"-2912,0 2-288,8 3-160,0-5-480,9 10 288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1:51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84 3392,'1'-2'336,"-1"-1"0,0 1 0,1 0 0,-1-1 0,1 1 0,0 0 1,1-3-1,-1 4-168,-1 0 0,1 0 0,0 0 0,-1-1 0,0 1 0,1 0 0,-1 0 0,1 0 0,-1 0 0,0 0 0,0 0 0,0-1 0,0 1 0,0 0 0,0 0 0,0 0 0,0-1 0,0 1 1,-1 0-1,1 0 0,0 0 0,-1 0 0,1 0 0,-1 0 0,1 0 0,-1 0 0,1 0 0,-1 0 0,0 0 0,0 0 0,1 0 0,-1 0 0,0 0 0,-1 0 0,-3-2 3,1 0 0,-1 0 0,1 1-1,-1-1 1,0 1 0,0 0 0,0 1-1,0-1 1,0 1 0,-1 0 0,1 0-1,-10 1 1,-4-1-130,0 2-1,-27 4 1,37-4-61,-1 1-1,0 1 1,1 0 0,-1 0 0,1 0 0,0 1 0,0 1 0,1 0 0,-1 0 0,1 0 0,0 1 0,0 0 0,1 1 0,0 0 0,0 0 0,1 0 0,-1 1 0,2 0 0,-1 0 0,1 1-1,0 0 1,1-1 0,0 1 0,-5 19 0,4-11 2,1 0 0,1 0 0,1 1 1,0-1-1,1 1 0,1 0 0,1-1 0,5 31 0,-4-36 82,0 0 1,1 0-1,1-1 1,0 0-1,1 1 1,0-1-1,0-1 1,1 1-1,1-1 1,0 0-1,0 0 1,1-1-1,17 16 1,-22-22 0,1 0 1,0-1-1,0 1 1,0-1-1,0 0 1,0 0 0,0-1-1,0 1 1,1-1-1,-1 0 1,1 0-1,-1 0 1,1 0-1,-1-1 1,1 0 0,6-1-1,-6 1 20,0-2-1,0 1 0,0 0 1,0-1-1,0 0 0,-1 0 1,1-1-1,-1 1 0,1-1 1,-1 0-1,6-6 0,-4 3-19,0 0-1,-1 0 0,0-1 1,0 1-1,0-1 0,4-12 1,2-5 11,-2-1 1,-2 0-1,8-37 1,-15 60-70,11-43 37,-3 13-151,4-42-1,-10 50-41,-1 3-259,0 16 32,21 111 467,-13-70 198,0 0 0,3 0 0,1-2 0,30 61 0,-40-91-192,-1 1-1,1-1 1,-1 1-1,1-1 1,1 0 0,-1 0-1,1 0 1,5 5-1,-7-8-165,-1-1 0,0 1 0,1 0 0,-1 0 0,1-1 0,-1 1 0,1-1 1,-1 0-1,1 1 0,-1-1 0,1 0 0,-1 0 0,1 0 0,0 0 0,-1 0 0,1 0 0,-1 0 0,1 0 0,-1-1 0,1 1 0,-1-1 0,1 1 0,-1-1 0,1 0 0,-1 1 0,0-1 0,1 0 0,-1 0 0,0 0 0,3-2 0,6-6-2630,2 3 833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1:51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85 3232,'-2'-10'9446,"3"8"-10108,2-1 801,-1 0 1,1 0 0,-1 1-1,1-1 1,0 1 0,0 0-1,0-1 1,0 1 0,4-1-1,34-16 252,-35 17-354,10-4 33,0 1 1,1 1 0,0 0 0,-1 1 0,1 1 0,24 0 0,-38 2-46,1 0 0,0 1 0,-1-1 0,1 0 0,0 1 0,-1 0 0,1 0 0,-1 0 0,1 1 0,-1-1 0,0 1 1,0-1-1,1 1 0,-1 0 0,4 5 0,-5-5-4,0 0 0,0 0 1,-1 0-1,0 0 0,1 0 1,-1 0-1,0 1 0,0-1 0,0 1 1,0-1-1,-1 1 0,1-1 0,-1 1 1,1-1-1,-1 1 0,0 0 1,0-1-1,0 1 0,0-1 0,0 1 1,-1-1-1,-1 5 0,-2 7 61,-1-1-1,0 0 1,-1 0-1,-1 0 1,0-1-1,-14 18 1,20-28-98,-1 0 1,1 0-1,0 0 1,0 0-1,0 0 0,0 0 1,0 0-1,0 0 1,0 0-1,1 0 0,-1 0 1,1 1-1,0-1 1,-1 0-1,1 4 1,1-4 20,0 0 1,0 0-1,0 0 1,0 0-1,0 0 1,0 0-1,0 0 1,1-1 0,-1 1-1,1 0 1,-1-1-1,1 1 1,0-1-1,-1 0 1,1 1-1,0-1 1,2 1 0,45 23 119,-37-20 102,0 1 0,0 0 1,19 14-1,-30-19-184,0 0 0,0 0 0,0-1 0,-1 1 0,1 0 0,0 0-1,-1 0 1,1 0 0,0 0 0,-1 0 0,1 0 0,-1 0 0,0 0 0,1 0 0,-1 0 0,0 0-1,0 0 1,1 0 0,-1 0 0,0 0 0,0 1 0,0-1 0,0 0 0,0 0 0,-1 0 0,1 0-1,0 0 1,0 0 0,-1 0 0,1 0 0,-1 0 0,1 0 0,-1 0 0,1 0 0,-1 0 0,0 0-1,1 0 1,-2 1 0,-1 1 7,1-1 0,-1 1 0,0 0 1,0-1-1,0 0 0,0 0 0,0 0 0,0 0 0,-1 0 0,-5 1 0,-2 0 40,-1-1-1,1 0 1,-1-1 0,-17 0-1,-49-6-418,46 3-649,-8 1-3008,27 1-406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1:52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98 3136,'-1'-1'213,"0"0"0,0 0 0,0 0 0,0 0 0,0 0 0,0 0 0,0 1 0,0-1 0,0 0 0,0 1 0,-1-1 0,1 1 0,0-1 0,0 1 0,-18-6 7912,14 3-7056,1 2 393,18 2-1138,69-14-46,218-35 682,-287 46-922,-2-1-9,0 1 1,0 0 0,0 1-1,1 0 1,-1 1-1,16 2 1,-26-2-32,-1 0-1,1 1 1,-1-1 0,1 0-1,0 0 1,-1-1 0,1 1-1,-1 0 1,1 0 0,-1-1-1,1 1 1,-1-1 0,1 1-1,-1-1 1,2-1 0,-7 0-1398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1:53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22 136 3072,'-22'12'10826,"35"-13"-8242,23-3-1,48-15-850,24-3-1454,33-3-20,-113 18-433,0-1 1,51-24-1,-55 21-1831,-4 0-704,-6 5-2107,-4 4 1787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1:55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13 3552,'-3'-2'387,"2"1"-5,-1 0-1,1 0 1,-1 0-1,1 0 1,-1 0 0,1 0-1,-1 1 1,1-1-1,-1 0 1,0 1 0,1 0-1,-1-1 1,0 1 0,1 0-1,-1 0 1,0 0-1,-3 0 1,-13 7-145,7-1-130,1 0 0,0 0 0,0 1 0,0 0 0,1 1 0,0 0 0,1 1 1,0 0-1,0 0 0,1 1 0,0-1 0,-6 14 0,3-4-18,0 1 0,2 0 0,0 0 0,2 0 1,0 1-1,-3 23 0,7-31-48,0 0 1,1 1-1,1-1 0,1 0 1,1 14-1,-1-20-5,0-1 0,0 1 1,1-1-1,0 0 0,1 0 1,-1 0-1,1 0 0,0 0 1,0 0-1,1-1 0,0 1 1,5 5-1,-4-6 51,1 0 1,0 0 0,0 0-1,0-1 1,1 0-1,-1 0 1,1-1-1,0 0 1,0 0 0,0-1-1,0 1 1,9 0-1,-2-1 11,1 0-1,-1-1 0,0-1 1,1 0-1,19-4 1,-25 3-44,-1 0 0,1-1 1,-1 0-1,1-1 1,-1 0-1,0 0 1,0-1-1,0 0 1,-1 0-1,1 0 1,-1-1-1,0-1 1,7-6-1,2-5 116,0-2 0,-1 0 0,-1-1 0,-1 0 0,-1-1 0,0 0 0,13-37 0,-21 47-57,0 0 0,-1 0 0,0 0 0,-1-1 0,0 1 1,-1-1-1,0 1 0,-1-1 0,-2-22 0,1 29-112,0 0 0,-1-1 1,0 1-1,0 0 1,0 0-1,0 0 0,-1 0 1,0 0-1,0 0 0,0 1 1,-1 0-1,1-1 0,-1 1 1,-7-5-1,4 3-110,-1 1 0,0 0-1,0 0 1,0 1 0,-1 0 0,1 0 0,-19-4-1,4 6-801,23 2 774,-1 0-1,1 0 1,-1 0-1,1 0 1,-1 0-1,1 0 1,-1 0-1,1 0 1,-1 0-1,1 0 1,-1 0-1,1 0 1,-1 0-1,1 1 0,-1-1 1,1 0-1,-1 0 1,1 1-1,0-1 1,-1 0-1,1 1 1,-1-1-1,1 0 1,0 1-1,-1-1 1,1 0-1,0 1 1,-1-1-1,1 1 1,0-1-1,0 1 1,0-1-1,-1 1 1,1-1-1,0 1 1,0-1-1,0 1 1,0-1-1,0 1 0,0-1 1,0 1-1,0-1 1,0 1-1,0-1 1,0 1-1,4 10-1696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1:56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 5888,'-13'22'2688,"10"9"-2336,-2-15 1344,0 1-992,-3 2 480,3 1-672,-3-6-160,8 2-224,-9-8 128,9 4-160,-4-12-32,8 3-32,5-3-3328,-1-11-480,5 3 2144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32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15 2240,'7'-11'4960,"-6"10"-4685,0 1 1,-1-1-1,1 1 1,0 0 0,-1-1-1,1 1 1,0 0-1,0 0 1,-1 0-1,1-1 1,0 1-1,0 0 1,-1 0-1,1 0 1,0 0 0,0 0-1,0 1 1,3 10 175,-3-9-401,0 0 0,0 0 0,0 0 0,-1 0 0,1 0 0,-1 0 0,1 0 0,-1 2 0,-1 111 1430,-22 150 0,6-189-872,9-46-267,7-22-368,1-8-53,0 0 0,0 0 0,0 1 0,0-1 1,0 0-1,0 0 0,0 1 0,0-1 0,0 0 0,0 0 1,0 1-1,0-1 0,0 0 0,0 0 0,0 1 0,0-1 1,0 0-1,0 0 0,-1 1 0,1-1 0,0 0 0,0 0 1,0 1-1,0-1 0,-1 0 0,1 0 0,0 0 1,0 1-1,0-1 0,-1 0 0,1 0 0,0 0 0,0 0 1,-1 0-1,1 1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1:56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12 5152,'0'-1'82,"0"1"0,0 0 0,0-1 0,-1 1 0,1 0 0,0 0 0,-1-1 0,1 1-1,0 0 1,-1 0 0,1-1 0,0 1 0,-1 0 0,1 0 0,-1 0 0,1-1 0,0 1 0,-1 0 0,1 0 0,-1 0 0,1 0 0,0 0 0,-1 0 0,1 0 0,-1 0 0,1 0 0,0 0 0,-1 0 0,1 0 0,-1 0 0,1 1-1,0-1 1,-1 0 0,-6 16 1771,7-15-1852,-6 21 1117,2-10-731,1 0-1,0 0 0,1 0 1,-1 23-1,3-20-210,0-1 0,2 1 0,-1-1 0,2 1 0,0-1 0,5 15 0,-5-21-100,0-1 1,1 0-1,-1 0 1,1-1 0,1 1-1,-1-1 1,1 0-1,0 0 1,1 0 0,-1 0-1,1-1 1,0 0 0,8 4-1,-6-4 30,0-1-1,0 0 0,1-1 1,0 0-1,-1 0 0,1-1 1,0 0-1,0-1 0,1 1 1,-1-2-1,0 1 0,0-1 1,0-1-1,1 0 0,-1 0 0,0-1 1,0 0-1,0 0 0,-1-1 1,1-1-1,-1 1 0,1-1 1,-1-1-1,0 1 0,0-1 1,-1-1-1,8-6 0,-7 4-19,0 0 0,-1-1 0,0 0 0,0-1 0,-1 0-1,-1 0 1,1 0 0,-1 0 0,-1-1 0,4-12 0,-7 18-66,0-1 1,0 0-1,0 1 1,-1-1 0,1 0-1,-1 0 1,-1 1-1,1-1 1,-1 0 0,0 0-1,0 1 1,-1-1-1,0 1 1,0-1 0,0 1-1,0 0 1,-1 0-1,0 0 1,0 0 0,-1 0-1,-6-7 1,5 6-57,-1 1 0,0 0 0,0 1 0,0 0 0,0 0 0,-1 0 0,0 0 0,1 1 0,-1 0 0,-9-2 0,-6 0-154,0 0 0,-24-2 0,34 6-163,1 0 0,-1 1 0,0 0 0,0 0 0,1 1 0,-1 1 0,0 0 0,1 1 0,-13 4 0,23-7 200,1 0 0,-1 0 1,1 0-1,-1 0 0,1 1 1,-1-1-1,0 0 0,1 0 1,-1 1-1,1-1 0,-1 0 0,1 1 1,-1-1-1,1 0 0,0 1 1,-1-1-1,1 1 0,-1-1 0,1 0 1,0 1-1,-1-1 0,1 1 1,0 0-1,0-1 0,-1 1 1,1-1-1,0 1 0,0-1 0,0 1 1,0-1-1,0 2 0,0-1-130,1 0-1,-1-1 0,1 1 0,0 0 1,-1-1-1,1 1 0,0-1 1,0 1-1,0-1 0,-1 1 1,1-1-1,0 1 0,0-1 0,0 0 1,0 0-1,0 1 0,0-1 1,1 0-1,18 5-2292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1:56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32 4736,'-7'-3'6327,"7"2"-6233,-3 7 92,0-1 1,0 1-1,1 0 1,0 0-1,0 0 1,0 0-1,0 0 1,1 0-1,0 0 0,1 1 1,0-1-1,-1 0 1,2 1-1,-1-1 1,1 0-1,0 1 0,0-1 1,1 0-1,0 0 1,0 0-1,0 0 1,1-1-1,4 8 1,-6-10-133,1-1 0,-1 0 0,1 1 0,0-1 0,-1 0 0,1 0 0,0 0 0,1 0 0,-1 0 0,0 0 1,0-1-1,1 1 0,-1-1 0,1 1 0,0-1 0,-1 0 0,1 0 0,0 0 0,-1 0 0,1-1 1,0 1-1,0-1 0,0 0 0,0 0 0,0 0 0,-1 0 0,4-1 0,1 0 25,0 0 1,0 0-1,0-1 0,0 0 1,-1-1-1,1 0 0,-1 0 0,0 0 1,0 0-1,0-1 0,0 0 0,8-8 1,-2 1 164,0-1 0,-1-1 0,0 0 0,10-17 0,-19 27-212,0 1 1,0-1-1,-1 0 1,0 0-1,1 0 1,-1 0-1,0 0 0,-1 0 1,1 0-1,0-1 1,-1-2-1,0 4-22,0 0-1,0 0 0,0 1 0,-1-1 1,1 0-1,-1 0 0,1 1 0,-1-1 1,0 0-1,1 1 0,-1-1 0,0 0 1,0 1-1,0-1 0,0 1 1,-1 0-1,1-1 0,0 1 0,-1 0 1,1 0-1,0 0 0,-3-2 0,-2 0-20,1 1-1,-1-1 0,0 1 1,0 1-1,0-1 0,0 1 1,0 0-1,0 0 0,0 0 1,0 1-1,0 0 1,0 0-1,-8 2 0,0 0-79,1 0 0,-1 2 0,0-1 0,-21 11 0,33-14-171,1 1 0,0-1 0,-1 1 0,1-1 0,0 1 0,0 0 0,-1-1 0,1 1 0,0 0 0,0 0 0,0 0 0,0 0 0,0 0 0,0 0 0,0 0 0,0 1 0,1-1 0,-1 0 0,0 0 0,1 1 0,-1-1 0,1 0 0,-1 1 0,1-1 0,0 1 0,-1-1-1,1 0 1,0 1 0,0-1 0,0 1 0,0-1 0,0 1 0,1-1 0,-1 0 0,0 1 0,1-1 0,-1 1 0,1 1 0,6 8-1220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1:57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0 3392,'-28'70'6051,"-5"36"-2625,30-91-3186,0 0 0,0 0 0,2 0 0,0 1 0,0-1 0,1 1 0,1-1 0,4 20 0,-4-31-146,0-1 1,0 1 0,0-1-1,1 1 1,-1-1-1,1 1 1,0-1-1,0 0 1,0 0-1,1 0 1,-1 0 0,0 0-1,1 0 1,0-1-1,0 1 1,4 2-1,-5-4-42,0 0-1,0 0 0,1 0 1,-1 0-1,0 0 1,0-1-1,1 1 1,-1-1-1,1 1 0,-1-1 1,0 0-1,1 0 1,-1 0-1,0 0 0,1 0 1,-1-1-1,1 1 1,-1-1-1,0 0 0,0 1 1,1-1-1,-1 0 1,0 0-1,0 0 0,4-3 1,0-1 23,0 0 1,0 0-1,-1 0 1,0 0-1,0-1 1,0 0 0,0 0-1,-1 0 1,0-1-1,-1 0 1,1 1-1,-1-1 1,-1 0-1,1-1 1,-1 1-1,0 0 1,-1-1 0,1-10-1,-1 6-78,-1-1 0,-1 1 0,0-1 0,-1 1 0,0 0 0,-1-1 0,0 1 0,-1 1 0,0-1 0,-8-16 0,10 24-55,-1 0-1,1 0 0,0 0 0,-1 1 0,0-1 0,0 1 0,0-1 0,-7-5 1,9 8 31,-1 1 0,1-1 0,-1 0 0,1 0 0,-1 0 0,0 1 0,1-1 0,-1 1 0,1-1 0,-1 1 0,0 0 0,1 0 0,-1 0 0,0 0 0,1 0 0,-1 0 0,0 0 0,0 0 0,1 1 0,-1-1 0,1 0 0,-1 1 0,0 0 0,1-1 0,-1 1 0,1 0 0,-2 1 0,-1 1-287,-1 0 1,1 0-1,0 0 0,1 0 0,-1 1 1,0 0-1,1 0 0,0 0 0,0 0 0,0 0 1,1 0-1,-1 1 0,1 0 0,0-1 1,0 1-1,1 0 0,-3 10 0,4 4-1024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1:57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31 123 3392,'0'-2'181,"0"1"-77,0 0 0,0 1 0,0-1 0,0 0 0,0 1 0,0-1 0,0 0 0,0 1 0,0-1 0,0 0 0,-1 1 0,1-1 0,0 0 0,0 1 0,-1-1 0,1 1 0,-1-2 0,0 1 316,1-1 0,-1 1-1,1-1 1,0 1 0,0 0 0,0-1-1,0 1 1,0-1 0,0 1-1,0-1 1,0 1 0,1-1 0,-1 1-1,0 0 1,1-1 0,-1 1 0,1 0-1,1-2 1,-1 0-132,0-1 1,1 1-1,-1 0 1,1 0-1,0 0 0,0 1 1,0-1-1,4-3 1,10-5 207,1 1-1,18-9 1,-31 17-484,0 1-1,0-1 1,-1 1-1,1 0 1,0 0-1,0 1 1,0-1-1,1 1 1,-1 0-1,0 0 1,0 0-1,5 1 1,-7 0 0,0-1 0,-1 0-1,1 1 1,-1-1 0,1 1 0,0 0-1,-1-1 1,1 1 0,-1 0 0,1 0 0,-1 0-1,0 0 1,1 0 0,-1 0 0,0 0 0,0 1-1,0-1 1,0 0 0,0 1 0,0-1 0,0 1-1,0-1 1,-1 1 0,1 0 0,0-1 0,-1 1-1,1-1 1,-1 1 0,0 0 0,0-1 0,0 1-1,0 2 1,-1 7 92,-1 0 0,0 0-1,-1 0 1,0 0 0,-1-1-1,-7 17 1,1-3 23,2-4-96,1 0-1,0 1 0,-4 29 0,10-43-43,0 1-1,1 0 1,0-1-1,0 1 1,1 0 0,0-1-1,0 1 1,1 0 0,0-1-1,0 0 1,0 1-1,7 12 1,1-4 82,1 1 1,1-1-1,0-1 0,26 26 1,-14-14 480,-23-26-497,0 1 0,0 0 0,0-1 0,0 1 0,0 0 0,0 0-1,0 0 1,-1 0 0,1 0 0,-1 0 0,1 0 0,-1 0 0,0 0 0,0 3 0,0-2 12,-1 0 1,0 0 0,0-1 0,1 1 0,-2 0-1,1-1 1,0 1 0,0-1 0,-1 1-1,0-1 1,1 0 0,-1 1 0,0-1-1,0 0 1,-2 2 0,-1-1 3,0 0-1,0 0 1,0 0-1,0 0 1,0-1-1,0 0 1,-7 2-1,-9 1-140,1-1 0,-1-1 1,-24 0-1,39-2-4,1-1-208,-5 1-1087,0 0 1,-14 3 0,21-4 820,1 1 0,-1 0 1,1 0-1,0 0 1,-1 0-1,1 0 0,0 0 1,0 1-1,-1-1 1,1 1-1,0-1 0,1 1 1,-1 0-1,0 0 1,-1 2-1,-4 11-2143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00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247 442 2720,'0'-1'162,"-1"0"0,0 0 0,0 0 0,1 0 0,-1 0 0,0 0 0,0 0 0,0 1 0,0-1 0,0 0 0,0 1 0,0-1-1,0 1 1,0-1 0,-1 1 0,1-1 0,0 1 0,0 0 0,0 0 0,-1-1 0,1 1 0,0 0 0,0 0 0,-3 0 0,-2 1 414,-1-1 0,1 1-1,0 0 1,-8 2 0,6 0-423,0 0 0,0 0 0,1 1 0,-1 0 0,1 0 0,0 1 0,0 0 0,1 0 0,0 0 0,-1 1 0,2 0 0,-10 12 0,2 1-45,0-1 0,2 1 0,-16 37 0,24-48-54,0 1 0,0-1 0,1 1 0,0 0 1,1 0-1,-1 12 0,2-18-2,0 0 0,0 0 0,0 0 0,0 0 0,0 0-1,1 0 1,-1 0 0,1 0 0,0 0 0,0 0 0,0-1 0,0 1 0,0 0 0,1-1 0,-1 1 0,1-1 0,-1 1 0,1-1 0,0 0-1,0 0 1,0 0 0,4 3 0,-4-4-24,-1-1 1,0 1-1,0-1 0,1 0 0,-1 0 0,0 1 0,0-1 0,1 0 0,-1 0 1,0 0-1,0-1 0,1 1 0,-1 0 0,0 0 0,1-1 0,-1 1 0,0-1 1,0 1-1,0-1 0,0 1 0,0-1 0,1 0 0,-1 1 0,0-1 1,0 0-1,0 0 0,-1 0 0,1 0 0,1-1 0,4-4 97,-1-1 0,0 0 0,5-8 0,-10 14-114,75-134 453,-49 79-405,0 2-1094,-24 55 798,-1 7 205,0 11 136,-2 33 278,0-13-16,5 47 0,-3-76-277,1-1-1,0 1 0,4 10 1,-5-17-5,0 1 0,1 0 0,0-1 1,-1 0-1,1 1 0,0-1 0,1 0 0,-1 0 1,1 0-1,4 4 0,-5-6-52,-1 0-1,1 0 1,-1-1 0,1 1-1,-1-1 1,1 1-1,-1-1 1,1 0-1,-1 0 1,1 0 0,0 0-1,-1 0 1,1 0-1,-1 0 1,1 0 0,0 0-1,-1-1 1,1 1-1,-1-1 1,1 1 0,-1-1-1,1 0 1,-1 1-1,2-2 1,6-3 63,-1-1 0,13-11 1,-15 12-79,64-56 69,20-15 10,-73 63-163,0 2 0,0 0 1,34-15-1,-50 25 72,0 1 1,0-1-1,0 1 0,0 0 0,0-1 0,0 1 0,0 0 1,1-1-1,-1 1 0,0 0 0,0 0 0,0 0 1,0 0-1,0 0 0,0 0 0,0 0 0,1 1 1,-1-1-1,0 0 0,0 1 0,0-1 0,0 1 1,0-1-1,0 1 0,0-1 0,0 1 0,-1-1 0,1 1 1,0 0-1,0 0 0,0-1 0,-1 1 0,1 0 1,0 0-1,-1 0 0,1 0 0,0 0 0,-1 0 1,0 0-1,1 0 0,-1 0 0,0 0 0,1 0 1,-1 0-1,0 0 0,0 2 0,2 5 15,-2 0-1,1 1 1,-1-1-1,-1 15 0,-5 16 144,4-24 169,-2 24 0,4-38-325,0-1 0,0 0 0,0 0-1,0 0 1,0 0 0,0 0 0,0 0 0,0 0 0,0 0-1,0 0 1,0 0 0,1 0 0,-1 0 0,0 0 0,0 1-1,0-1 1,0 0 0,0 0 0,0 0 0,0 0 0,0 0 0,0 0-1,1 0 1,-1 0 0,0 0 0,0 0 0,0 0 0,0 0-1,0 0 1,0 0 0,0 0 0,0 0 0,0 0 0,1 0-1,-1-1 1,0 1 0,0 0 0,0 0 0,0 0 0,0 0-1,0 0 1,0 0 0,0 0 0,0 0 0,0 0 0,0 0-1,0 0 1,1 0 0,-1 0 0,0-1 0,0 1 0,0 0 0,9-7 214,7-8-229,-4 1-56,-10 11 51,0 0 1,1 0-1,-1 0 1,1 0-1,0 1 1,0-1 0,0 1-1,0-1 1,0 1-1,1 0 1,-1 0 0,0 1-1,1-1 1,4-1-1,-7 3 4,0 0 0,-1 0 0,1 0 0,0 0 0,0 0 0,0 0 0,0 0 0,-1 1 0,1-1 0,0 0 0,0 0 0,0 1 0,-1-1 0,1 1 0,0-1 0,0 0 0,-1 1 0,1-1-1,0 1 1,-1 0 0,1-1 0,-1 1 0,1-1 0,-1 1 0,1 0 0,-1 0 0,1 0 0,10 27-12,-11-24 21,1-1 1,1 1-1,-1-1 1,0 1-1,5 5 0,-6-8 5,1-1 0,-1 1-1,1-1 1,0 1-1,-1-1 1,1 1-1,0-1 1,-1 1 0,1-1-1,0 0 1,0 1-1,-1-1 1,1 0-1,0 0 1,0 0 0,0 0-1,-1 0 1,1 0-1,0 0 1,0 0-1,0 0 1,-1 0 0,1 0-1,0 0 1,0 0-1,0-1 1,-1 1-1,1 0 1,0-1 0,0 1-1,-1 0 1,1-1-1,0 0 1,4-2 58,0 0 0,-1-1 0,7-6 0,-9 9-49,40-41-27,3 2 1,72-50-1,-107 83 1,0-1-141,-9 9 68,-3 5 21,-39 63 52,6-13-40,29-45 49,-29 59 0,31-62 3,1 0 0,1 0 0,-1 0 0,1 1 0,1-1 0,-2 17 0,3-24 1,0 0 0,0 0 0,0 0-1,0 0 1,0 0 0,0 0-1,0 0 1,0 0 0,0 0 0,1 0-1,-1 0 1,0 0 0,1 0-1,-1 0 1,1 0 0,-1 0 0,1 0-1,-1 0 1,1 0 0,0 0-1,0-1 1,-1 1 0,1 0-1,0 0 1,0-1 0,0 1 0,0-1-1,-1 1 1,1-1 0,0 1-1,0-1 1,0 1 0,0-1 0,0 0-1,1 0 1,-1 1 0,0-1-1,0 0 1,0 0 0,0 0 0,0 0-1,0 0 1,0 0 0,2-1-1,4-1 43,0-1-1,0 0 0,0-1 0,0 1 0,0-1 0,-1-1 0,0 1 0,0-1 0,8-8 0,2-4 124,28-37-1,66-119 171,-91 140-316,-2-2-1,-1 0 0,-2-1 1,-2 0-1,-1-1 0,-1 0 1,4-41-1,-13 71-30,3-25-158,-1 1 0,-1-56 1,-2 85 129,0 0 0,0 0 0,0 0 0,-1 1 0,1-1 0,0 0 0,-1 0 0,1 0 0,-1 0 0,-1-1 0,2 3 32,0 0 0,0-1 0,0 1 0,-1 0 0,1 0 0,0 0 0,0 0 0,0 0 0,0 0 0,-1 0 0,1 0 0,0 0 1,0 0-1,0 0 0,-1 0 0,1 0 0,0 1 0,0-1 0,0 0 0,0 0 0,0 0 0,-1 0 0,1 0 0,0 0 0,0 0 0,0 0 0,0 0 0,0 1 0,-1-1 0,1 0 0,0 0 0,0 0 0,0 0 0,0 0 0,0 1 0,-9 14-119,-1 10 130,1 0-1,1 1 1,1 0-1,2 1 1,0 0-1,2 0 0,1 0 1,2 53-1,5-22 16,2-1 0,2 0 0,21 67 0,-25-106-771,0 0-1,16 30 0,-16-38-386,0-1-1,1-1 1,12 15-1,8 5-1446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03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67 2816,'-19'-3'8939,"17"3"-8352,5 0 239,2 0-90,11-1-329,-1-1 0,0 0 0,22-7 0,3-1-126,-6 3-175,22-4-4,77-6-1,76 13-191,-104 12 404,-105-8-316,0 0 0,0 0 0,-1 0 0,1 0 0,0 1 0,0-1 0,-1 0 0,1 0 0,0 0 0,0 0 0,0 1 0,-1-1 0,1 0 0,0 0 0,0 0 0,0 1 0,-1-1 0,1 0 0,0 0 0,0 0 0,0 1 0,0-1 0,0 0 0,0 0 0,0 1 0,0-1 0,0 0 0,0 0 0,0 1 0,0-1 0,-3 7-26,0-2-39,-1 0 0,0 0 1,0-1-1,0 0 1,-1 0-1,-9 7 1,-36 21-97,25-17 210,-19 12 15,1 3 1,-54 46-1,24-6 357,-115 143-1,168-187-358,-51 62 877,71-88-921,0 0 1,0 0-1,0 1 0,0-1 0,0 0 0,0 0 0,0 0 0,0 0 0,0 0 0,0 0 0,0 0 0,0 0 0,0 0 0,0 1 0,0-1 0,0 0 0,0 0 0,0 0 0,0 0 0,0 0 0,0 0 0,0 0 0,0 0 0,1 0 0,-1 0 0,0 0 0,0 0 0,0 0 0,0 1 0,0-1 0,0 0 0,0 0 0,0 0 0,0 0 0,0 0 0,0 0 1,1 0-1,-1 0 0,0 0 0,0 0 0,0 0 0,0 0 0,0 0 0,0 0 0,0 0 0,0 0 0,0 0 0,1 0 0,-1 0 0,0 0 0,0 0 0,11 1 309,10-2-172,-3-2-38,0-1 0,29-12 0,14-2 95,-4 8-115,63-3 0,-37 5 40,-45 5 41,-26 3-594,0 0 0,0-2 1,0 1-1,0-2 0,20-6 1,-13 0-2378,-2 4 833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03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49 2144,'-24'-23'8944,"24"23"-8898,0-1 1,0 1 0,0 0 0,0 0-1,-1 0 1,1 0 0,0 0-1,0-1 1,0 1 0,0 0 0,0 0-1,-1 0 1,1 0 0,0 0 0,0 0-1,0 0 1,-1 0 0,1 0-1,0 0 1,0-1 0,0 1 0,0 0-1,-1 0 1,1 0 0,0 0 0,0 0-1,0 0 1,-1 0 0,1 1-1,0-1 1,0 0 0,0 0 0,0 0-1,-1 0 1,1 0 0,0 0 0,0 0-1,0 0 1,0 0 0,-1 0-1,1 1 1,0-1 0,0 0 0,0 0-1,0 0 1,0 0 0,0 0 0,-1 1-1,1-1 1,0 0 5,1 0 0,-1 1 0,0-1 0,0 0 0,0 0 0,1 0-1,-1 0 1,0 1 0,0-1 0,0 0 0,1 0 0,-1 0 0,0 0 0,0 0 0,1 0 0,-1 0 0,0 0 0,0 0 0,1 0 0,-1 0-1,0 0 1,0 0 0,1 0 0,-1 0 0,0 0 0,0 0 0,1 0 0,-1 0 0,0 0 0,0 0 0,1 0 0,-1 0 0,0-1-1,0 1 1,0 0 0,1 0 0,-1 0 0,0 0 0,0-1 0,0 1 0,1 0 0,3-2-4,0 1 0,0 0-1,0 0 1,0 0 0,0 0 0,1 1 0,-1-1 0,7 1-1,7 0 72,50-8 333,60-2 168,-14 12-225,-94-1-277,25 4 0,-5 0-50,9 0 556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04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9 5056,'-1'0'64,"1"0"1,0 0 0,0 0-1,-1 0 1,1 0-1,0 0 1,-1 0 0,1 0-1,0 0 1,0 0-1,-1 1 1,1-1 0,0 0-1,0 0 1,0 0-1,-1 0 1,1 0 0,0 1-1,0-1 1,0 0-1,-1 0 1,1 0 0,0 1-1,0-1 1,0 0-1,0 0 1,0 1 0,-1-1-1,1 0 1,0 0-1,0 1 1,0-1 0,0 0-1,0 0 1,0 1-1,0-1 1,0 0-1,0 0 1,0 1 0,0-1-1,0 0 1,0 0-1,0 1 1,0-1 0,0 0-1,1 0 1,-1 1-1,0 0 139,1-1 0,0 1-1,-1-1 1,1 1-1,0-1 1,-1 0-1,1 1 1,0-1-1,-1 0 1,1 1 0,0-1-1,0 0 1,0 0-1,-1 0 1,1 1-1,0-1 1,0 0-1,0 0 1,218-11 4405,-161 5-4523,-22 2-195,1 1 0,42 3 0,5 1-8034,-62 2 5584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05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423 27 2912,'-7'-26'6842,"6"26"-6769,0 0 0,1 0 0,-1 0 0,0 0 0,1 1 0,-1-1 0,0 0-1,1 0 1,-1 1 0,1-1 0,-1 1 0,0-1 0,1 0 0,-1 2 0,-5 4 151,1 0 1,0 0 0,0 1 0,1 0 0,-1 0-1,-5 14 1,4-9 52,-13 21 1,-64 97 756,28-21-644,11-19-108,-49 77 555,49-89-324,27-45 39,13-23 86,10-20 454,21-34-624,33-59-429,-35 49-44,-5 9 4,36-57 1,-23 47-40,36-81 0,-53 103-232,1 0 0,37-52 0,-54 85 270,0 0 0,0 0 0,0 0 0,0 0 0,1 0 0,-1 0 0,0 0-1,0 0 1,0 0 0,0 0 0,0 0 0,0-1 0,0 1 0,1 0-1,-1 0 1,0 0 0,0 0 0,0 0 0,0 0 0,0 1 0,0-1 0,0 0-1,1 0 1,-1 0 0,0 0 0,0 0 0,0 0 0,0 0 0,0 0-1,0 0 1,0 0 0,1 0 0,-1 0 0,0 0 0,0 0 0,0 0 0,0 1-1,0-1 1,0 0 0,0 0 0,0 0 0,0 0 0,0 0 0,0 0-1,0 0 1,0 0 0,0 1 0,6 9 37,2 14 102,31 100 415,-4-17-208,-31-90-303,14 53 113,2-2-1,42 93 0,-30-93-569,-36-99-10362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05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44 4480,'-18'-13'2016,"23"10"-1728,-2-2 1728,2 5-1152,0-3 864,3-1-1024,5-4 320,5 3-576,0 2-352,3 3-64,9 0 96,1 3-64,5 2-2336,0 3 1216,-6 4-4800,1-1 3296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32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20 113 4896,'-20'-15'4144,"39"8"1385,10-3-4178,34-10-249,121-30 896,-162 46-2385,0 1 1,0 1-1,0 1 1,0 1-1,0 1 1,36 5-1,21 13-5490,-40-8 3312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07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0 475 2496,'0'2'595,"0"1"-1,0-1 1,1 1 0,-1-1 0,1 0 0,-1 1-1,1-1 1,0 0 0,-1 0 0,1 1-1,2 1 1,-2-2-339,0-1 0,0 1 1,1-1-1,-1 1 0,0-1 0,1 0 0,0 1 0,-1-1 0,1 0 0,0 0 0,2 1 0,3 0-46,0 1-1,1-2 0,0 1 1,-1-1-1,16 1 0,21-1 128,45-6-1,-43 2-230,217-26 390,-119 10-181,-106 14-209,263-37 513,423-57 746,-721 99-1360,337-25 566,-4 3-16,-197 14-479,85-5 125,154-13 466,-280 21-529,181-12 401,102-15 272,-357 31-780,323-24 503,53-7-369,-16 9 347,203-21-352,-113 0-1914,-390 33-3003,-53 7 2613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09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49 2976,'-1'-1'201,"0"-1"-1,0 0 1,1 0-1,-1 0 1,1 0 0,-1 0-1,1 0 1,0 0 0,0 0-1,0 0 1,0 0 0,0 0-1,0 0 1,0 0 0,1 0-1,-1 0 1,1 0 0,-1 0-1,5-9 3315,-4 18-946,0 2-2812,0 10 669,0-1-1,-4 37 1,-1-8-114,2 3-47,1 146 713,4 8 78,-2-133-768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09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0 5632,'-10'5'2560,"2"6"-2208,0-2 1056,8 2-832,-10 0 0,10 1-384,-4-4 96,4 3-192,0-6-96,4 3-32,1-13-2016,8 5 1120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09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162 136 5472,'-1'7'477,"0"0"1,0 1-1,-1-1 0,0 0 1,0 0-1,-1 0 0,0 0 1,0 0-1,-1-1 0,-7 12 1,6-11-259,0 0 0,-1 0 0,1 0-1,-2-1 1,1 0 0,-1 0 0,0 0 0,-11 6 0,17-11-174,0 0 0,0-1 1,-1 1-1,1-1 0,0 1 1,-1-1-1,1 0 0,0 1 0,-1-1 1,1 0-1,0 0 0,-1 0 1,1 0-1,-1 0 0,1 0 0,0 0 1,-1 0-1,1-1 0,-1 1 0,1 0 1,-3-2-1,2 1-10,1-1 0,-1 1 0,0-1 0,1 1-1,-1-1 1,1 1 0,0-1 0,-1 0 0,1 0 0,0 0 0,0 0 0,-1-3-1,-1-3-32,1 1-1,0-1 1,0 0-1,1 0 1,0 0-1,0 0 1,1-10-1,3 5-145,-1-1 0,2 1 0,0 0 0,0 0 0,13-25 0,-14 32 91,0 0 0,1 0 0,0 0 0,0 0 0,0 1-1,1 0 1,0 0 0,0 0 0,0 0 0,0 1 0,1 0 0,0 0-1,0 0 1,12-5 0,-14 7 73,0 1 0,0 0 0,0 0 0,0 0 0,0 1 0,0-1 0,0 1 1,0 0-1,0 0 0,0 0 0,0 1 0,0-1 0,-1 1 0,1 0 0,0 0 0,0 1 0,0-1 0,-1 1 0,1 0 0,0-1 0,-1 2 0,0-1 0,0 0 0,1 1 0,-1-1 0,4 6 0,0 0 141,-1 1 0,0 0 0,-1 0 0,0 1 0,0-1 0,-1 1 0,0 0 0,0 0 0,-1 0 0,2 15 0,-3-13 11,-1 1 1,0-1-1,-1 1 1,0 0-1,-1-1 1,0 1-1,-1 0 0,0-1 1,-1 0-1,-6 15 1,-6 14 522,-36 63 0,17-38-238,-41 100-73,69-154-1334,-14 22 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10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50 5632,'0'-30'1834,"0"30"-1779,0-1-1,0 0 1,0 1-1,0-1 1,0 0-1,0 1 1,0-1 0,0 0-1,0 0 1,-1 1-1,1-1 1,0 0-1,0 1 1,-1-1-1,1 1 1,0-1-1,-1 0 1,1 1-1,0-1 1,-1 1-1,1-1 1,-1 1-1,0-1 1,-2-4 1362,-20 64 1623,19-46-2824,1 1 1,0-1-1,0 1 1,0 26-1,3-35-162,0 0-1,0 1 0,1-1 1,-1 1-1,1-1 0,1 0 1,-1 1-1,1-1 0,0 0 1,0 0-1,0 0 0,1-1 1,-1 1-1,1 0 0,6 6 1,-7-10 2,0 1 0,0 0 0,1-1 1,-1 1-1,0-1 0,1 0 0,-1 1 1,1-1-1,0 0 0,-1-1 0,1 1 1,0 0-1,0-1 0,-1 0 0,1 0 1,0 1-1,0-2 0,0 1 0,-1 0 1,1 0-1,0-1 0,4-1 0,1 0 89,0-1 1,0 0-1,0 0 0,-1-1 0,1 0 0,8-6 0,-4 2 83,-1 0 0,0-1 1,-1-1-1,14-15 0,-21 22-190,0-1-1,-1 1 0,1-1 1,-1 1-1,0-1 0,0 0 1,0 0-1,0 0 0,-1 0 0,0 0 1,0-1-1,0 1 0,0 0 1,-1 0-1,1-1 0,-1 1 1,0 0-1,0-1 0,-2-4 1,2 8-34,0 0 0,-1-1-1,1 1 1,-1-1 0,1 1 0,-1 0 0,0 0 0,1-1 0,-1 1 0,0 0 0,0 0-1,0 0 1,0 0 0,0 0 0,0 0 0,0 0 0,-1 0 0,1 1 0,0-1 0,0 0 0,-1 1-1,1-1 1,0 1 0,-1-1 0,1 1 0,0-1 0,-1 1 0,1 0 0,-1 0 0,1 0-1,-1 0 1,1 0 0,0 0 0,-1 0 0,-1 1 0,-4 0 6,0 0-1,1 1 1,0 0 0,-1 1-1,1-1 1,-8 5 0,-43 27 188,30-17-63,-30 13 1,41-23-163,8-4-50,0 1-1,0 0 0,0 0 0,-13 10 0,20-13-101,1-1 1,-1 1-1,1-1 1,-1 1-1,1 0 0,0-1 1,-1 1-1,1 0 1,0-1-1,-1 1 0,1 0 1,0-1-1,0 1 1,0 0-1,0-1 0,0 1 1,0 0-1,0-1 1,0 1-1,0 0 0,0 0 1,0-1-1,0 1 1,0 0-1,1-1 0,-1 1 1,0 0-1,0-1 1,1 1-1,-1-1 0,1 1 1,-1 0-1,0-1 1,1 1-1,-1-1 0,1 1 1,-1-1-1,1 1 1,0-1-1,-1 0 0,1 1 1,4 3-1322,1 0 1,-1 0-1,8 4 0,-11-7 697,16 11-1768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10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1 4320,'-7'3'494,"0"1"1,0 0-1,1 0 0,0 1 1,0 0-1,0 0 0,0 0 1,1 0-1,0 1 0,0 0 1,0 0-1,-6 12 0,6-9-243,1-1 1,0 1-1,0 0 0,1 0 0,0 0 0,0 0 1,1 0-1,1 1 0,-2 16 0,3-19-114,1-1 0,-1 1 1,1 0-1,1-1 0,-1 1 0,3 6 0,-3-10-47,0 0 1,1 0-1,-1-1 0,0 1 1,1-1-1,0 1 1,-1-1-1,1 1 0,0-1 1,0 0-1,0 0 0,1 0 1,-1 0-1,0-1 0,1 1 1,3 1-1,-5-2-41,0-1-1,0 1 0,0-1 1,0 0-1,0 0 1,0 1-1,1-1 1,-1 0-1,0 0 0,0 0 1,0 0-1,0-1 1,0 1-1,0 0 1,0 0-1,0-1 0,1 1 1,-1 0-1,1-1 1,0-1 37,0 1 0,0-1 0,0 1 0,0-1 1,0 0-1,0 0 0,0 0 0,1-2 0,3-5 141,0 0-1,-1-1 1,4-10-1,-7 14-167,2-2-9,-1-1 0,0 0-1,0 1 1,-1-1 0,0 0-1,1-15 1,-3 20-127,0 0 1,0 0-1,0 0 1,-1-1-1,1 1 1,-1 0 0,0 0-1,0 0 1,-1 1-1,1-1 1,-1 0-1,0 0 1,0 1-1,0-1 1,0 1-1,-1 0 1,-3-4-1,-1 2-1517,2 4 442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12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27 3328,'2'-16'1061,"-2"15"-1048,0 1-1,0 0 1,0 0-1,0 0 1,0 0-1,0-1 1,0 1 0,0 0-1,0 0 1,0 0-1,0 0 1,1-1-1,-1 1 1,0 0-1,0 0 1,0 0 0,0 0-1,0 0 1,0-1-1,0 1 1,0 0-1,1 0 1,-1 0-1,0 0 1,0 0-1,0 0 1,0 0 0,0 0-1,0 0 1,1-1-1,-1 1 1,0 0-1,0 0 1,4-2-157,-3 2 342,0-1 0,0 1 0,0-1 0,0 1 0,0-1 0,0 1 0,1 0 0,-1 0 0,0-1 0,0 1 0,0 0 0,2 0 0,-2 1-35,-1-1 0,1 1 0,0-1 0,0 1 0,0-1 0,0 1-1,-1-1 1,1 1 0,0 0 0,-1 0 0,1-1 0,0 1 0,-1 0-1,1 0 1,-1 0 0,1-1 0,-1 1 0,0 0 0,1 0-1,-1 2 1,2 2 106,-1 0-1,1 0 0,-2 0 0,1 0 1,0 0-1,-1 0 0,0 6 0,-5 38 799,3-40-882,-23 129 1406,-2 20-399,26-141-997,1 27 0,2-7-3592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13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1 105 5824,'-1'-4'4851,"8"4"-3628,96-21 3342,156-23-2654,-154 28-1758,-64 8-140,2-1-2054,-15 7-5072,-20 4 4543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13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13 5824,'-4'-12'1866,"3"12"-1789,0 0-1,0 0 0,0 0 0,0 0 0,0 0 0,1 1 0,-1-1 0,0 0 0,0 1 0,0-1 0,1 0 1,-1 1-1,0-1 0,-1 2 96,-7 5 398,-1-1 1,2 2 0,-1-1-1,1 1 1,-11 14 0,10-13-321,-58 74 1106,58-69-1117,-1 0-1,2 1 1,0 0 0,-9 22 0,16-34-198,0 1 0,0-1 1,1 1-1,-1-1 0,1 0 1,-1 1-1,1-1 1,0 1-1,1-1 0,-1 1 1,0-1-1,1 1 0,0-1 1,0 0-1,0 1 0,0-1 1,3 5-1,-2-5-9,0 1-1,1-1 0,-1 0 1,1 0-1,0 0 1,0 0-1,0 0 1,0-1-1,0 1 0,1-1 1,-1 0-1,1 0 1,0 0-1,5 2 0,4 0 100,0 0-1,0-1 0,1-1 1,-1 0-1,0 0 0,1-1 0,-1-1 1,1 0-1,21-4 0,-26 2-73,0 1-1,0-2 1,0 1-1,-1-1 1,1 0 0,-1-1-1,0 0 1,0-1-1,0 1 1,0-1 0,-1-1-1,0 1 1,0-2-1,0 1 1,5-8-1,-7 7-33,0-1 0,0 0-1,-1 0 1,-1 0-1,1-1 1,-2 1-1,1-1 1,-1 0 0,0 1-1,1-15 1,-2 15-83,-1 0 0,0 0 1,0 0-1,-1 0 0,0 1 0,0-1 1,0 0-1,-1 0 0,-1 1 1,1-1-1,-1 1 0,-5-9 0,6 13-2,0-1-1,-1 2 1,1-1-1,-1 0 1,0 0-1,0 1 1,0-1-1,0 1 1,0 0-1,0 0 1,0 0-1,-1 1 1,1-1-1,-1 1 1,0-1-1,1 1 1,-1 1-1,0-1 1,0 0-1,1 1 1,-1 0-1,0 0 1,0 0-1,0 0 1,1 0-1,-1 1 1,-6 1-1,6-1-242,0 0-1,0 1 1,1-1-1,-1 1 1,0-1-1,1 1 1,-1 0-1,1 1 1,0-1-1,-1 1 0,1-1 1,0 1-1,1 0 1,-1 0-1,0 0 1,1 0-1,0 1 1,-1-1-1,2 1 1,-1-1-1,0 1 0,1 0 1,-1 0-1,1-1 1,0 1-1,0 5 1,2 15-1599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14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 5888,'-1'2'619,"0"0"0,0 0 0,0 0 0,1 1-1,-1-1 1,1 0 0,-1 0 0,1 4 0,-2 7 1533,-2 2-1247,2-9-744,0-1 1,1 1-1,-1-1 1,1 8-1,1-13-193,0 1 1,0-1-1,0 0 0,0 1 0,0-1 1,0 0-1,0 0 0,1 1 0,-1-1 1,0 0-1,0 0 0,0 1 0,1-1 1,-1 0-1,0 0 0,0 0 0,0 1 1,1-1-1,-1 0 0,0 0 0,1 0 1,-1 0-1,0 0 0,0 1 0,1-1 1,-1 0-1,0 0 0,1 0 0,-1 0 0,0 0 1,1 0-1,-1 0 0,0 0 0,0 0 1,1 0-1,-1 0 0,0 0 0,1 0 1,-1-1-1,0 1 0,1 0 0,-1 0 1,0 0-1,1 0 0,16-7-2200,-15 6 1733,41-18-5282,-17 7 3216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35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12 2976,'-5'-11'7530,"-1"11"-5279,7 9-1788,-2 0-1,1 0 1,-3 15 0,-9 25 181,-1 16 242,-3 80 214,6-35-637,5-21-170,3-22 160,1-49-257,-1 11 62,2-27-203,0-1 0,-1 1 0,1-1 0,-1 1-1,1-1 1,-1 0 0,0 1 0,1-1 0,-1 0 0,0 0 0,0 1 0,0-1 0,0 0-1,0 0 1,0 0 0,-2 1 0,30-21-10801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14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0 2912,'-19'0'9413,"18"0"-9395,1 0-1,-1 1 1,0-1 0,1 0-1,-1 0 1,1 1 0,-1-1-1,0 1 1,1-1 0,-1 0-1,1 1 1,-1-1 0,1 1-1,0-1 1,-1 1 0,1-1-1,-1 1 1,1-1 0,0 1-1,-1 0 1,1-1 0,0 1-1,0-1 1,-1 2 0,-5 8 511,3-6-353,2-3-143,1-1 0,0 1 0,-1-1 0,1 1 0,-1-1 0,0 1 0,1 0 0,-1-1 0,1 0 0,-1 1 0,0-1 0,1 1 0,-1-1 1,-1 1-1,-2 0-3,0 1 1,1 0-1,-1 0 1,0 0-1,1 1 1,-1-1-1,1 1 1,0 0 0,0 0-1,0 0 1,0 0-1,0 1 1,1-1-1,-1 1 1,1-1 0,0 1-1,0 0 1,-1 4-1,-6 13 56,2 0-1,-6 28 1,8-31 31,2 0-1,0 0 1,1 1 0,1-1 0,0 1-1,5 35 1,-3-46-21,1 1 0,0-1 0,0 1 0,0-1 0,1 0 0,1 0 0,-1 0-1,1-1 1,1 1 0,-1-1 0,1 0 0,0 0 0,1 0 0,0-1 0,0 0 0,0 0 0,9 6 0,-11-10-33,-1 0-1,1 1 1,0-1 0,0-1 0,-1 1 0,1 0 0,1-1-1,-1 0 1,0 0 0,0 0 0,0-1 0,1 1 0,-1-1-1,0 0 1,0 0 0,1-1 0,-1 1 0,0-1 0,0 0-1,1 0 1,-1 0 0,0-1 0,0 1 0,-1-1 0,1 0-1,0 0 1,0 0 0,-1-1 0,1 1 0,-1-1 0,6-6-1,-1 1-26,-1-1-1,1 0 1,-2-1-1,1 1 1,-1-1-1,-1-1 0,0 1 1,0-1-1,-1 0 1,5-18-1,-6 14-28,-1 0 0,0 0 0,-1 0 0,0 0 0,-1 0 1,-1 0-1,-1 0 0,-3-15 0,3 20-26,0 1 1,-1 0 0,-1-1-1,0 1 1,0 0 0,0 1-1,-1-1 1,-10-12-1,12 18-31,0-1 0,0 1 0,0 1 0,-1-1 0,1 0 0,-1 1 0,1-1 0,-1 1 0,0 0 0,0 1 0,0-1 0,0 1 0,-1-1 0,1 1 0,-7-1 0,7 2-420,0 0 0,0 0-1,-1 0 1,1 0-1,0 1 1,0 0 0,0 0-1,0 0 1,-8 3 0,3 3-970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15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9 2912,'-1'0'36,"1"0"0,0 0 1,0-1-1,0 1 0,0 0 0,0 0 0,0-1 1,0 1-1,0 0 0,0 0 0,0-1 1,-1 1-1,1 0 0,0 0 0,0-1 0,1 1 1,-1 0-1,0 0 0,0-1 0,0 1 1,0 0-1,0 0 0,0-1 0,0 1 0,0 0 1,0 0-1,0 0 0,1-1 0,-1 1 1,0 0-1,0 0 0,0 0 0,0-1 0,1 1 1,-1 0-1,0 0 0,0 0 0,0 0 0,1-1 1,-1 1 83,1 0 0,-1 0 0,10 4 3895,-7 9-623,-4-6-2914,0-1 0,0 1 0,-1 0 0,0-1 0,-4 10 0,-1 7-56,-80 297 1701,82-299-1877,1 0 1,1 0 0,0 41-1,3-61-309,0-1 0,1 0 0,-1 1 0,0-1 0,0 0 0,0 0 0,0 1 0,1-1 0,-1 0 0,0 1 0,0-1 0,1 0 0,-1 0 0,0 1 0,1-1 0,-1 0 0,0 0 0,0 0 0,1 1 0,-1-1 0,0 0 0,1 0 0,-1 0-1,1 0 1,-1 0 0,0 0 0,1 0 0,-1 0 0,0 0 0,1 0 0,-1 0 0,0 0 0,1 0 0,-1 0 0,0 0 0,1 0 0,-1 0 0,1 0 0,-1 0 0,1-1 0,19-5-1922,-17 5 1259,2-1 128,-1 0-1,1 0 1,0 0 0,-1 0 0,0-1 0,5-3 0,12-7-959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15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12 4736,'10'-12'6421,"-11"13"-6292,1 0 0,-1-1 1,1 1-1,-1 0 0,1 0 0,0-1 0,-1 1 1,1 0-1,0 0 0,0-1 0,-1 1 0,1 0 1,0 0-1,0 1 0,-2 6 285,-53 159 2866,51-155-3151,1 0 1,-2 21 0,4-30-121,1 1 1,0-1-1,0 0 0,0 0 1,0 0-1,1 0 1,-1 0-1,1 1 1,0-1-1,0 0 1,0 0-1,0 0 0,0-1 1,1 1-1,-1 0 1,4 4-1,2 0 48,1 1-1,1-1 1,-1 0-1,1 0 1,0-1-1,1 0 1,16 6-1,5 1-77,38 10 0,0-1 635,-53-17-382,-1 1 12,1-1-1,-1 2 1,-1 0 0,20 13 0,-33-20-207,0 1 0,0 0 0,0-1 0,0 1 0,0 0 0,0 0 0,0-1 0,0 1 0,-1 0 0,1 0 0,0 0 0,-1 0 0,1 0 0,0 0 1,-1 0-1,0 0 0,1 0 0,-1 1 0,0-1 0,1 0 0,-1 0 0,0 0 0,0 2 0,0-2 2,-1 1-1,1-1 1,-1 0 0,1 1 0,-1-1-1,0 0 1,0 0 0,0 0-1,1 0 1,-1 0 0,0 0 0,0 0-1,0 0 1,-1 0 0,1 0-1,-1 1 1,-7 2 40,1 1 0,-1-1-1,1-1 1,-13 4 0,-126 31 28,132-34-748,1-1 1,-25 1 0,32-4-426,-1 0-1,1 0 1,0-1-1,-8-2 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16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98 5408,'-31'-39'6176,"41"31"-3296,3 5-1664,13-8 95,4 2-767,9-2 64,5 6-352,5-3-64,-6 8-128,-2-3-192,-2 6 64,-3-3-3135,-7 8 1759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16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454 26 5984,'0'3'277,"-1"0"0,1 0 0,-1-1 0,0 1 0,1 0 0,-1-1 0,-1 1 1,1-1-1,0 1 0,-1-1 0,1 0 0,-4 5 0,-5 7 921,-10 21 218,-73 112 784,-184 184 205,266-320-2222,5-5 86,0 0 0,1 0 0,-5 8-1,12-13 321,7-5-326,12-7-139,7-8-387,0-1-1,-2-2 1,-1 0 0,35-40-1,-23 14-128,55-96 0,42-66 125,-128 201 357,-1 0 0,6-15-1,4-7 320,-13 31-415,-1 6 51,0 9 22,6 86 294,-1-34 36,20 237 589,-23-259-1091,-2-18-198,2-1 0,0 0 0,9 29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16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11 4064,'-22'-11'1824,"-8"19"5984,38-5-7392,5 2-32,5-1-256,-1-4 0,1 4-64,3-4-1376,2 4 704,-2-8-3360,2 0 2208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17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22 3136,'-3'-1'756,"1"0"0,-1 0 0,1 1 1,-1-1-1,1 1 0,-1-1 0,1 1 0,-1 0 1,-3 0-1,5 0-489,14-10 3653,-5 8-3777,0 1 1,1-1-1,-1 2 1,1-1-1,-1 1 1,1 0-1,-1 1 1,0 0-1,12 3 1,-17-3-163,1 0 0,-1 0 0,0 0 0,0 0 0,0 1 0,0 0 0,-1-1 0,1 1 0,0 0 0,-1 1 0,1-1 0,-1 0 0,0 1 0,0-1 0,0 1 0,0 0 0,0 0 0,0-1 0,1 5 0,-2-5 20,-1 1 1,1-1-1,0 1 0,-1 0 0,1-1 0,-1 1 0,0 0 0,0-1 1,0 1-1,0 0 0,-1 0 0,1-1 0,-1 1 0,1-1 0,-1 1 0,0 0 1,0-1-1,0 0 0,-1 1 0,1-1 0,0 0 0,-1 1 0,-2 2 1,-7 6 400,-1 0 0,0-1 0,-1 0 1,0-1-1,-1 0 0,-28 13 0,36-18 173,6-1-178,12-1 6,21-4-135,108-2 490,-103 4-807,-37 0 92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17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618 8 5056,'4'-7'4954,"-8"17"-4417,-1 1-1,0-1 0,0 0 1,-1-1-1,0 1 1,-14 15-1,1-9-138,0 0 0,-1-1 1,0-1-1,-42 21 0,-14 10 304,35-17-347,2 2-1,1 1 1,-61 66 0,1 28 151,60-77-1386,36-43-832,33-27-10303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18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17 3552,'-1'-5'6919,"1"5"-6814,15-4 2708,26-2-1711,-39 6-831,12-1-155,-1 0-1,1 1 1,-1 1-1,1 0 1,-1 1 0,0 1-1,1 0 1,-1 0-1,-1 1 1,1 1-1,12 6 1,-23-9-92,0-1 1,1 1-1,-1-1 0,0 1 1,0 0-1,0 0 1,0 0-1,-1 0 1,1 0-1,0 0 0,-1 1 1,1-1-1,-1 0 1,0 1-1,0-1 0,0 1 1,0 0-1,0-1 1,-1 1-1,1 0 1,-1-1-1,0 1 0,1 0 1,-1-1-1,-1 5 1,0-1 27,0-1 1,0 0-1,0 1 1,-1-1-1,0 0 1,0 0-1,0 0 1,0 0-1,-1 0 1,0 0-1,0-1 1,-4 5-1,-90 92 503,95-99-548,1 0 0,-1 0 0,1 0 0,0 0 0,0 0 0,0 0 0,0 0 0,0 0-1,0 0 1,0 1 0,1-1 0,-1 0 0,1 1 0,0-1 0,0 0 0,0 1 0,0-1 0,0 0 0,0 1 0,0-1 0,1 0 0,0 1 0,-1-1 0,1 0 0,2 4 0,2 4 130,0-1 0,1-1 0,0 1 0,13 13 0,7 11 565,-18-22-397,-4-6-199,-1-1 0,0 1 0,0-1 0,-1 1 0,3 7 0,-4-11-78,-1 0 0,0 0 0,1 0-1,-1 0 1,0 0 0,0 0 0,0 0 0,0 0 0,0 0 0,0 0 0,0 0-1,-1 0 1,1 1 0,0-1 0,0 0 0,-1 0 0,1 0 0,-1 0 0,1 0 0,-1-1-1,1 1 1,-1 0 0,0 0 0,1 0 0,-1 0 0,0-1 0,0 1 0,1 0-1,-1 0 1,0-1 0,0 1 0,-1 0 0,-4 2-1,0-1 0,0 1-1,0-1 1,0-1 0,0 1 0,-1-1-1,-10 1 1,-49-1-1154,47-1 99,-56 0-4449,43 0 2997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21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11 2080,'5'-10'8005,"-6"21"-7498,0 1 0,-1-1 0,-5 15 0,1 4 14,-4 21 270,-2-1 0,-27 73 1,32-108-623,1 1 1,0 0 0,1 0 0,1 1 0,0-1 0,-1 29 0,5-42-127,0-1 0,0 1-1,0 0 1,1-1 0,-1 1 0,1 0 0,0-1 0,0 1 0,0-1-1,0 1 1,0-1 0,0 1 0,1-1 0,-1 0 0,1 0 0,0 1-1,0-1 1,0 0 0,0-1 0,0 1 0,0 0 0,0 0 0,0-1-1,1 0 1,-1 1 0,1-1 0,-1 0 0,1 0 0,-1 0 0,4 0-1,2 1 22,0-1-1,-1 0 1,1 0-1,0-1 0,-1 0 1,1 0-1,0-1 1,-1 0-1,14-3 0,-11 1 1,72-22 160,-65 19-293,12-5-24,-9-3-4054,-7 3-1031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35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5568,'1'0'201,"0"0"0,-1 1 1,1 0-1,0-1 0,0 1 0,-1 0 0,1-1 1,0 1-1,-1 0 0,1-1 0,0 1 1,-1 0-1,1 0 0,-1 0 0,1 0 1,-1 0-1,0 0 0,1 1 0,1 20 2910,-3-19-2958,1 0-1,1 0 1,-1-1 0,0 1 0,0 0 0,1 0-1,0-1 1,1 4 0,1 1 47,0 0 0,-1 0 0,3 9 0,4-18-3432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21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 5408,'4'6'3886,"0"8"-2492,-5 3-696,-1 0 1,-1 0-1,0-1 1,-6 17 0,3-12-558,-5 37 1,8 5-721,2-21-3749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21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1 126 4480,'0'-2'252,"0"-1"-1,1 1 1,-1-1 0,1 1-1,0-1 1,0 1 0,0 0-1,0-1 1,0 1 0,0 0-1,0 0 1,1 0 0,-1 0-1,1 0 1,0 0 0,3-3-1,4-3 732,0 1-1,15-9 0,-8 6-485,-7 4-274,1 0-1,0 0 1,0 1-1,0 0 1,1 1-1,15-4 1,-23 7-183,1 0 1,-1 1-1,1-1 0,-1 1 1,1 0-1,-1-1 1,1 2-1,-1-1 0,0 0 1,1 1-1,-1-1 1,1 1-1,-1 0 0,0 1 1,1-1-1,-1 0 1,0 1-1,0 0 0,0-1 1,0 1-1,0 0 1,-1 1-1,1-1 0,-1 0 1,3 4-1,1 1 120,0 0 0,-1 1 0,0 0 0,-1 0 0,1 0 0,-2 1 0,1-1 0,-1 1 0,0 0 0,-1 0 0,0 0 0,-1 0 0,0 0 0,1 13 0,2 99 517,-4-121-745,0 1 0,0-1 0,0 1 0,0-1 0,0 0 0,0 1 0,0-1 0,0 1 0,0-1 0,0 1 0,1-1-1,-1 0 1,0 1 0,0-1 0,0 1 0,0-1 0,1 0 0,-1 1 0,0-1 0,0 1 0,1-1 0,-1 0-1,0 0 1,1 1 0,-1-1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22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8 4736,'0'-7'2070,"-2"19"400,0 3-754,-4 7 73,-14 37 0,-4 9-813,-33 153 187,39-156-753,4 2 1,-9 98 0,22-153-303,1 0-1,0 1 1,1-1 0,1 0 0,4 22 0,-5-30-60,1 0 1,-1 0-1,1 0 1,0 0-1,0 0 0,0 0 1,0-1-1,0 1 1,1-1-1,0 1 1,0-1-1,0 0 1,0 0-1,0 0 0,1-1 1,-1 1-1,1-1 1,-1 0-1,7 3 1,6 0 40,0 0 0,1-1 0,-1 0 0,1-2 0,0 0 0,26 0 0,-11-3-510,1-2 0,44-9 0,6-11-4354,-79 22 4505,15-8-2578,-2 0 944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22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15 177 7712,'-3'-2'841,"3"2"-652,-1-1 0,0 0 0,1 1 0,-1-1 0,1 1 0,-1 0 0,0-1 0,1 1 0,-1 0 0,-4-4 2006,9 0-1244,8-6 9,2-1-638,1 0 0,0 2 1,1 0-1,0 0 0,1 2 1,29-10-1,3 2-381,83-12 1,-99 23-104,-1 1 1,1 2 0,59 5-1,-80-2-142,0 0-1,0 0 0,-1 1 1,1 1-1,-1 0 0,0 1 1,0 0-1,-1 0 1,15 11-1,-18-12 220,-1 1 1,0 1-1,0-1 1,0 1-1,-1 0 1,0 0-1,0 1 0,0-1 1,-1 1-1,0 0 1,0 1-1,-1-1 1,0 1-1,3 11 1,0 12 318,-5-22 152,1-1 1,-1 1-1,2-1 0,-1 0 1,1 1-1,7 14 0,-9-22-278,0 1 1,1-1-1,-1 1 0,0-1 1,0 0-1,1 0 0,-1 1 0,1-1 1,-1 0-1,1-1 0,0 1 1,-1 0-1,1 0 0,0-1 0,-1 1 1,4 0-1,0 0 77,-1-1 0,0 0-1,0 1 1,0-2 0,0 1 0,0 0 0,6-2 0,-2 0 60,1-1 1,-1 0 0,0 0 0,1-1 0,-1 0-1,10-7 1,-15 9-211,1 0 1,-1 0-1,0-1 0,0 1 0,0-1 1,0 0-1,0 0 0,-1 0 0,1-1 1,-1 1-1,0-1 0,0 1 0,0-1 0,0 1 1,-1-1-1,0 0 0,1 0 0,-1 0 1,-1 0-1,1 0 0,-1 0 0,1-5 1,-2 0-16,-1 0 0,0 0 1,0 1-1,-1-1 1,0 1-1,0 0 0,-1 0 1,0 0-1,-7-10 1,3 7-330,-1 0 0,1 0 1,-2 1-1,0 1 0,-19-15 1,25 20-285,-1 1 0,0 0-1,0 0 1,0 0 0,0 1 0,-1 0 0,1 0 0,-1 0 0,1 1 0,-1-1-1,0 1 1,1 1 0,-8-1 0,-14 6-1972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23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25 6656,'-26'-8'3008,"21"-5"-2624,13 9-2880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26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7 2496,'-1'-6'5242,"-3"20"-4298,-109 457 3766,97-396-4356,-11 65 806,25-118-372,2-22-773,0 0 0,0 0 0,0 0 1,0 0-1,0 0 0,0 0 1,0 0-1,0 0 0,0 0 1,0 0-1,0 0 0,0 0 0,0 0 1,0 0-1,0 0 0,0 0 1,0 0-1,0 0 0,0 0 1,1 0 137,-1 0-138,0 0 0,0 0 0,0 0 1,0 0-1,0 0 0,0 0 1,0 0-1,0 0 0,0 0 1,0 1-1,0-1 0,0 0 0,0 0 1,0 0-1,0 0 0,0 0 1,0 0-1,0 0 0,0 0 1,0 0-1,4-13 593,57-176 117,-7-3-639,-52 186-88,47-151-78,-35 121-88,0 2-1,25-42 1,-39 75 166,1 0 0,-1 0-1,1 0 1,0 1 0,-1-1 0,1 0-1,0 0 1,0 0 0,0 0 0,0 1-1,-1-1 1,1 0 0,2 0 0,-3 1-3,1 0 0,-1 0 0,1 0 0,-1 0 0,1-1-1,0 1 1,-1 0 0,1 0 0,-1 0 0,1 1 0,-1-1 0,1 0 0,-1 0 0,1 0 0,0 0 0,-1 0 0,1 1 0,-1-1 0,2 1 0,-1 0-8,1 1 1,0 0-1,0 0 1,-1 0-1,1 0 1,-1 0-1,1 0 1,-1 0-1,0 0 1,0 1-1,1 2 0,9 28-20,9 47 0,-14-53 89,9 45 17,-8-32 104,2 0-1,25 66 0,-23-86 133,-11-19-287,1-1 0,-1 1-1,0 0 1,1-1 0,-1 1 0,1-1 0,-1 1 0,1-1 0,-1 0-1,1 1 1,-1-1 0,1 1 0,-1-1 0,1 0 0,0 1 0,-1-1-1,1 0 1,-1 0 0,1 0 0,0 1 0,-1-1 0,1 0 0,0 0 0,-1 0-1,1 0 1,0 0 0,-1 0 0,1 0 0,0 0 0,-1 0 0,2-1-1,0 0 18,-1 0-1,1-1 1,0 1-1,-1 0 1,1-1-1,-1 1 1,0-1-1,0 1 1,1-1-1,-1 0 1,0 1-1,0-1 1,1-3-1,8-28 99,-8 24-93,47-173-124,-45 163-16,2 0 0,0 1 0,16-35 0,-21 51 75,-1 1 0,1 0 0,0 0-1,-1 0 1,1 0 0,0 0 0,0 0-1,0 0 1,-1 0 0,1 1 0,0-1-1,0 0 1,2-1 0,-2 2 10,-1 0 0,0 0 0,1 0 0,-1 0 0,1 0 1,-1 0-1,1 0 0,-1 0 0,1 0 0,-1 0 0,1 0 1,-1 0-1,0 0 0,1 0 0,-1 1 0,1-1 0,-1 0 0,1 0 1,-1 0-1,0 1 0,1-1 0,-1 0 0,0 0 0,1 1 1,1 2-7,0-1 1,0 1 0,-1-1 0,1 1 0,-1 0-1,0 0 1,0-1 0,0 1 0,1 5 0,25 130 54,10 36 612,14-14 80,-49-155-492,-2-3-499,0-1-1,1 0 0,-1 0 1,0 0-1,1 0 1,-1 0-1,1 0 1,-1 0-1,1 0 0,1 1 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27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0 4064,'-5'16'8932,"-3"2"-8150,-15 21 0,4-7-181,1 0 0,-26 67 1,-13 72 308,50-146-832,1 0-1,1 1 1,1-1-1,2 1 1,0 0-1,1-1 1,2 1-1,1 0 1,1 0 0,1-1-1,1 0 1,11 34-1,-2-17 183,2 0 0,2-1 0,43 72 0,-58-109-273,0 0-1,0 0 1,0-1 0,0 1-1,6 5 1,-8-9-111,0 1 0,0 0 0,0-1-1,0 1 1,0 0 0,0-1 0,0 1 0,0-1-1,0 0 1,0 1 0,1-1 0,-1 0 0,0 0-1,0 1 1,0-1 0,0 0 0,1 0 0,-1 0 0,0 0-1,0-1 1,0 1 0,0 0 0,0 0 0,0-1-1,1 1 1,-1-1 0,1 0 0,11-7-1465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28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111 170 4736,'0'0'54,"0"0"0,0 0 0,-1-1 0,1 1 0,0 0 0,0 0 0,0 0 0,-1-1 0,1 1 0,0 0 0,0 0-1,0 0 1,-1-1 0,1 1 0,0 0 0,0 0 0,-1 0 0,1 0 0,0 0 0,-1 0 0,1 0 0,0 0 0,0 0 0,-1 0 0,1 0 0,0 0 0,-1 0 0,1 0 0,0 0 0,-1 0 0,-4 9 887,1 27 124,2-17-136,-9 60 1249,-26 96 1,23-118-1382,10-35-30,-2 0 0,-9 24 0,12-44-230,2-8-28,2-2-402,0 0 0,1 0-1,-1 0 1,5-10 0,1-2-172,42-163-324,-5-5 92,-36 155 215,20-68-294,-17 64 123,-10 36 241,-1 0 1,0 0-1,0 0 1,1 0-1,-1 0 1,0 0-1,1 0 1,-1 0-1,1 1 1,-1-1-1,1 0 0,0 0 1,-1 0-1,1 1 1,0-1-1,0 0 1,0 1 9,-1-1 0,1 1-1,-1 0 1,0 0 0,1 0 0,-1 0 0,1 0 0,-1 0-1,0 0 1,1 0 0,-1 0 0,1 1 0,-1-1 0,0 0 0,1 0-1,-1 0 1,0 0 0,1 1 0,-1-1 0,0 0 0,1 0-1,-1 0 1,0 1 0,1-1 0,-1 0 0,0 1 0,3 2 23,-1-1 1,0 1 0,0 0 0,-1 0 0,1 1 0,2 5-1,47 159 457,-18-53 47,0-16-222,25 90 173,-50-164-318,0 3-1222,-6-10-2798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28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17 6048,'-18'-5'2752,"13"10"-2400,0-5 1024,10 0-832,0 0-224,3 0-192,5-5-64,5 5-32,4-3-736,4 3 416,0-5-3008,5 2 1824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28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0 4064,'6'6'4771,"-1"-2"-4119,-1 0 0,0 0 0,0 0 0,0 1-1,3 5 1,-4-2-237,0 0 0,-1 1-1,0-1 1,-1 1 0,0-1-1,0 14 1,-1 1 176,-5 28 0,2-32-837,-1-2 0,-1 1-1,-1 0 1,-13 28 0,19-45-19,0 0 1,-1 0-1,1 0 1,-1 0-1,1 0 1,-1 0-1,0-1 1,1 1-1,-1 0 1,0 0-1,0 0 1,1-1 0,-1 1-1,0 0 1,0-1-1,-1 2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3:51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222 631 2144,'1'-2'117,"-1"0"0,0 1-1,0-1 1,0 1 0,1-1 0,-1 0 0,1 1 0,-1-1-1,1 1 1,-1-1 0,1 1 0,2-3 0,-2 3 113,-1 0 0,1 0 0,-1 0 1,1 0-1,-1 0 0,1 0 0,-1 0 1,0 0-1,1 0 0,-1 0 0,0 0 1,0-2-1,0 2-136,0 1 1,0-1-1,0 1 1,0-1-1,0 1 1,0-1-1,-1 0 1,1 1-1,0-1 1,0 1-1,-1-1 1,1 1 0,0-1-1,-1 1 1,1 0-1,-1-1 1,1 1-1,0-1 1,-1 1-1,1 0 1,-1-1-1,1 1 1,-1 0-1,1 0 1,-1-1-1,1 1 1,-1 0-1,0 0 1,1 0-1,-1 0 1,1 0-1,-1-1 1,1 1-1,-1 0 1,0 0-1,1 1 1,-1-1-1,-22 3 949,12 1-845,0 1 0,0 0-1,1 1 1,0 0-1,0 0 1,0 1 0,1 0-1,0 1 1,-8 9-1,7-7-77,0 2-1,1-1 0,1 1 0,-1 1 0,2 0 1,-12 24-1,16-27-53,0-1 1,0 0-1,1 1 1,0 0-1,0-1 1,0 12-1,2-17-27,0-1 0,0 1 0,1-1-1,-1 1 1,1 0 0,-1-1 0,1 1-1,0-1 1,0 0 0,1 1 0,-1-1 0,1 0-1,0 0 1,0 1 0,0-2 0,0 1 0,0 0-1,0 0 1,1-1 0,2 3 0,-1-2 35,0 0 1,0 0-1,0-1 0,1 0 1,-1 0-1,1 0 0,-1 0 1,1-1-1,-1 1 0,9 0 0,-10-2-40,0 0-1,1 0 0,-1 0 0,0 0 0,0-1 0,0 1 0,0-1 0,-1 0 0,1 0 0,0 0 0,0 0 0,0-1 0,-1 1 0,1-1 0,0 1 0,-1-1 0,0 0 0,5-4 0,1-4 35,0 0 0,-1-1 0,0 0-1,0-1 1,-1 1 0,4-14 0,-3 10-24,-1-1 1,0 0 0,-1-1-1,-1 1 1,2-18 0,-6 27-84,1-1 1,-1 1-1,0 0 1,0 0-1,-1-1 0,0 1 1,0 0-1,-1 0 1,0 0-1,0 0 1,-1 0-1,0 0 0,-6-11 1,7 16-14,0 0 0,1 0 1,-1 0-1,0 0 0,0 1 0,0-1 0,-1 0 1,1 1-1,0-1 0,-1 1 0,1 0 1,0 0-1,-1 0 0,1 0 0,-1 0 1,-3 0-1,5 1 34,0 0-1,1 0 1,-1 0 0,0 0-1,0 0 1,0 0 0,0 0 0,0 0-1,1 0 1,-1 0 0,0 1-1,0-1 1,0 0 0,1 1 0,-1-1-1,0 0 1,0 1 0,1-1-1,-1 1 1,0-1 0,1 1-1,-1 0 1,1-1 0,-1 1 0,0 0-1,1-1 1,0 1 0,-1 0-1,1 0 1,-1-1 0,1 1 0,0 0-1,-1 0 1,1 0 0,0-1-1,0 2 1,-1 2 19,0-1-1,0 1 1,1-1 0,-1 1-1,1-1 1,0 1-1,1 4 1,-1-5 52,1 0-1,0 1 1,0-1 0,1 0-1,-1 1 1,1-1 0,-1 0 0,1 0-1,0 0 1,0-1 0,3 4-1,-3-4-12,0 0-1,-1 0 0,1-1 1,0 1-1,0-1 0,0 1 1,1-1-1,-1 0 0,0 0 1,0 0-1,1 0 0,-1 0 1,0-1-1,1 1 0,-1-1 1,5 1-1,-2-1 91,0-1 0,0 1 0,0-1 0,-1 0 0,1-1 0,0 1 1,0-1-1,8-4 0,2-3 205,18-13 0,-18 12-192,123-87 641,-115 78-702,-1 0-1,26-29 1,-44 44-76,20-24 4,-1 0 1,-1-2 0,35-62-1,11-53-57,-26 52-98,-40 88 124,-1 3-20,0 0 1,0 0 0,0 0 0,0 0-1,0 1 1,0-1 0,1 0 0,2-2-1,-4 4 39,0 0-1,0 0 0,0 0 0,0 0 1,0 0-1,0 0 0,0 0 0,0 0 1,0 0-1,1 0 0,-1 0 0,0 0 1,0 0-1,0 0 0,0 0 0,0 0 1,0 0-1,0 0 0,0 0 0,0 0 1,1 0-1,-1 0 0,0 0 0,0 0 1,0 0-1,0 0 0,0 0 0,0 0 1,0 0-1,0 0 0,0 0 0,0 0 1,1 0-1,-1 0 0,0 0 0,0 1 1,0-1-1,0 0 0,0 0 1,0 0-1,0 0 0,0 0 0,0 0 1,0 0-1,0 0 0,0 0 0,0 0 1,0 1-1,0-1 0,0 0 0,0 0 1,0 0-1,0 0 0,0 0 0,0 0 1,0 0-1,0 0 0,0 1 0,0-1 1,0 0-1,0 0 0,0 0 0,0 0 1,0 0-1,0 0 0,0 24-22,0 1-1,-1-1 1,-1 0-1,-8 35 1,5-30 24,-33 182 92,-26 79 22,-21-10-13,-97 182 657,179-454-726,-28 61 125,26-59-41,0-1 0,-1 0 1,-1 0-1,-12 14 0,18-22-96,0 0 1,0-1-1,1 1 0,-1 0 0,0 0 1,0-1-1,0 1 0,0 0 0,0-1 1,0 1-1,0-1 0,0 1 0,0-1 1,0 0-1,0 1 0,-1-1 0,1 0 1,0 0-1,0 0 0,0 0 0,0 0 1,0 0-1,-1 0 0,1 0 0,-1-1 1,0 1 8,0-1 0,0-1-1,0 1 1,1 0 0,-1 0 0,0-1 0,1 1 0,-1-1 0,1 1 0,0-1 0,0 0 0,-3-3 0,-1-6 52,0 0 0,0 0 0,-5-19 0,2 1-43,1-1 1,-5-56-1,11 69-57,0 1 0,2-1 0,0 0 1,1 0-1,0 0 0,8-25 0,-8 36 23,1-1 1,0 0-1,0 1 0,1 0 0,0 0 0,0 0 0,0 0 0,0 1 1,1 0-1,0 0 0,0 0 0,1 0 0,-1 1 0,1 0 1,0 0-1,0 0 0,1 1 0,11-5 0,1 1 51,1 1 0,0 1 0,1 1 0,-1 1 0,27-1 0,-2 2-34,0 1-1,86 11 1,-58-3-301,-40-4-1678,-6 1 540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36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12 2912,'5'-11'5216,"-24"14"-1323,-10 8-3191,18-5-183,-9 3 69,-27 17 0,39-21-496,0 1 0,0-1 0,1 2-1,0-1 1,0 1 0,-6 8 0,0 3 15,0 0 1,2 1 0,0 0-1,1 1 1,-10 27 0,17-38-67,0 0 1,1 1-1,-1-1 1,2 1-1,0-1 1,0 1 0,0 0-1,1-1 1,1 1-1,0 0 1,0-1-1,1 1 1,0-1 0,5 16-1,-3-17 15,0 0 0,1 0 0,0-1 0,0 1 0,1-1 0,0 0 0,0-1 0,1 1 0,-1-1 0,1-1 0,1 1 0,-1-1-1,1 0 1,0-1 0,0 0 0,0 0 0,0-1 0,1 0 0,14 3 0,-12-3 13,1-1-1,-1-1 1,1 0 0,-1 0 0,1-1-1,-1 0 1,1-1 0,-1-1-1,1 0 1,-1 0 0,0-1-1,0 0 1,0-1 0,18-9-1,-17 5 10,-1 0 0,0 0 0,0-1 0,-1 0-1,0-1 1,0 0 0,-1 0 0,-1-1-1,0 0 1,0-1 0,8-18 0,-11 19-27,0 1 1,-1-1 0,-1 0-1,0 0 1,0 0-1,-1 0 1,-1 0 0,1-1-1,-2 1 1,-1-20-1,0 23-50,0 0-1,0 0 0,-1 0 0,0 1 0,0-1 0,-1 1 1,0-1-1,0 1 0,-1 0 0,0 0 0,0 1 1,-1-1-1,0 1 0,0 0 0,0 0 0,-9-7 0,5 6-10,0-1-1,0 1 0,-1 1 1,0 0-1,-1 0 0,0 1 1,1 0-1,-1 1 0,-18-4 1,-9 2-29,-46 0 0,19 2-2051,2-5-4467,51 8 4525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29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57 3712,'-13'-10'1816,"13"10"-1698,0-1 1,0 1-1,-1 0 0,1 0 1,0 0-1,-1-1 1,1 1-1,0 0 1,-1 0-1,1 0 1,0 0-1,-1 0 1,1-1-1,-1 1 1,1 0-1,0 0 1,-1 0-1,1 0 0,0 0 1,-1 0-1,-13 3 5817,12-3-5490,-10 1 2525,18-3-2759,0 1-1,0-1 1,0 1 0,0 0-1,0 0 1,11 0 0,32-4-145,7-8 57,79-7-1,-125 20-163,-1-1-1,15 2 0,-22-1 43,1 1-1,-1-1 1,0 1-1,1-1 1,-1 1-1,0 0 1,0 0-1,1 0 1,-1 0 0,0 0-1,0 0 1,0 0-1,0 1 1,3 2-1,-5-3 3,1 0 1,-1 0-1,0 0 1,0 0-1,0-1 0,1 1 1,-1 0-1,0 0 1,0 0-1,0 0 0,0 0 1,0 0-1,0 0 1,-1-1-1,1 1 0,0 0 1,0 0-1,-1 0 0,1 0 1,0 0-1,-1-1 1,0 2-1,0 2 15,-64 162-137,46-124 115,-45 72-1,36-72 197,-2-2 0,-37 39 0,55-65 64,-12 19 0,59-33 805,-3-6-885,0 2 0,63 1 0,-10 9-37,-51-4-1032,-28-2 110,0 0 0,0-1 0,-1 1 0,1-1 1,0 0-1,11-4 0,2-4-2550,1 4 1141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30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5728,'2'0'275,"-1"1"0,0 0 0,0-1 0,0 1 0,0-1 0,0 1 0,1-1 0,-1 0 0,0 1 0,2-1 0,-1 0-163,-1 0-1,0 1 1,0-1-1,0 0 1,1 1-1,-1-1 1,0 0-1,0 1 1,0 0-1,0-1 0,0 1 1,2 1-1,11 9 377,-1 0 0,0 1-1,-1 0 1,0 1-1,-1 1 1,0 0 0,-1 0-1,-1 1 1,0 0-1,-1 1 1,-1 0 0,0 0-1,5 19 1,-2 3-29,0 0 1,-3 0-1,-1 1 0,-2 0 1,-2 0-1,-3 57 1,-5-52-330,-1-1 0,-2 0 0,-2-1 0,-19 46 0,20-62-1458,-21 39-1,24-53-574,-1 0 1,0 0-1,0-1 1,-20 19-1,4-6-1830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31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34 2656,'-17'-3'8032,"34"1"-1822,-5 1-6155,0 0-1,18 0 0,47 3 539,85-7 1,-156 5-544,33-4 321,50-11-1,-80 11-56,-9 4-341,0 0 0,0 0 0,0 0 0,0 0 0,0 1 0,0-1 0,0 0 0,0 0-1,0 0 1,0 0 0,0 0 0,0 0 0,0 0 0,0 0 0,0 0 0,0 0 0,1 1-378,-1-1 378,0 0 0,1 0 0,-1 0 0,0 0 0,0 0 0,0 0 0,0 0 0,0 0 0,0 0 0,0 0 0,0 0-1,0 0 1,0 0 0,0 0 0,1 0 0,-1 0 0,0 0 0,0 0 0,0 0 0,0 0 0,0-1-378,1 1 378,-1-1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32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32 4480,'-16'8'7600,"24"-8"-5574,31 2 829,-28 0-2421,1-2 0,0 1 1,12-3-1,53-7-147,105-13 692,-62 12-4826,-115 9 2844,0 1 1,0 0-1,-1 0 0,1 0 1,0 1-1,0 0 0,5 1 1,4 5-2358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35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1824,'0'-12'8069,"8"51"-6981,-3 60 357,4-28-1056,30 171 1468,-26-166-1411,5 21 84,-16-91-449,-1 0 0,-1 0 1,1 10-1,-1-15 367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35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6048,'0'0'2752,"3"8"-320,2-5-1568,-5 2 704,5 3-896,0 3 160,-2-3-480,-3 1 32,5-3-256,-5-1 0,0 3-64,0-2 32,0 3-64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36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0 2144,'-2'41'7350,"-6"41"-5094,1-2-1164,6-67-918,0 1 0,1-1 0,4 26 0,-4-36-118,1 1-1,-1-1 0,1 0 0,0 0 0,0 0 1,1 1-1,-1-1 0,0 0 0,1 0 1,0 0-1,0-1 0,0 1 0,0 0 1,0-1-1,0 1 0,1-1 0,-1 0 1,1 0-1,0 0 0,5 3 0,-5-3 30,0-1 0,0 0 0,0 0 0,0-1 0,1 1 0,-1 0 0,0-1 0,0 0 0,1 0 0,-1 0 0,4 0 0,1-2 126,0 0 1,-1 0 0,13-6 0,-11 3-98,0 0 1,-1 0 0,1-1-1,-1 0 1,-1-1 0,1 0-1,11-14 1,-15 17-95,-1 0 0,0 0 0,0-1 0,0 1 0,0-1 0,-1 0 0,1 1 1,-1-1-1,0 0 0,-1-1 0,1 1 0,-1 0 0,0 0 0,-1-1 0,1 1 0,-1 0 0,-1-9 0,0 7-14,0-1 1,-1 1-1,0-1 0,0 1 1,0 0-1,-1 0 1,-1 0-1,1 0 0,-1 1 1,0-1-1,-8-8 0,6 6-97,-1 1 0,0 1 0,-1-1-1,0 1 1,-10-7 0,16 13 5,0 0 1,0 0 0,0 0 0,0 0 0,0 0-1,-1 0 1,1 0 0,0 1 0,-1-1 0,1 1-1,0 0 1,-3 0 0,3 0-62,1 0-1,-1 0 1,0 1-1,1-1 0,-1 1 1,0 0-1,1-1 1,-1 1-1,1 0 1,-1 0-1,1 0 1,0 0-1,-1 0 1,1 0-1,0 0 1,0 0-1,0 1 0,-2 2 1,-11 23-4306,10-12 2549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39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12 3552,'1'-12'6597,"-14"37"-5016,-15 43 0,25-60-1415,-4 9 102,1 0 1,1 1-1,1 0 1,0 0-1,-2 35 1,6-48-194,1 0 1,-1 0-1,1 1 1,0-1-1,1 0 1,-1 0-1,1 0 1,0 0-1,0 0 1,0 0 0,1-1-1,0 1 1,0-1-1,0 1 1,0-1-1,1 0 1,4 4-1,-5-6-28,0 0 0,0 0-1,0 1 1,0-2-1,0 1 1,0 0 0,0-1-1,1 0 1,-1 1 0,1-1-1,-1 0 1,1-1-1,-1 1 1,1-1 0,-1 0-1,1 1 1,0-2 0,-1 1-1,1 0 1,-1-1-1,1 1 1,-1-1 0,1 0-1,-1 0 1,1-1 0,3-1-1,1-2 11,0 0 0,0-1 1,0 0-1,0 0 0,-1-1 0,0 0 0,-1 0 0,1-1 0,-1 0 1,-1 0-1,0 0 0,0 0 0,0-1 0,-1 0 0,0 0 0,-1 0 1,0-1-1,-1 1 0,0-1 0,0 1 0,-1-1 0,0 0 0,0 0 1,-2 0-1,1 1 0,-1-1 0,-3-16 0,2 20-92,0-1-1,-1 0 1,1 1-1,-1-1 1,0 1 0,-1 0-1,0 0 1,0 0-1,-6-7 1,8 11-24,0 0-1,0 0 0,-1 0 1,1 0-1,0 0 1,-1 1-1,1-1 0,-1 1 1,0 0-1,1-1 1,-1 1-1,0 0 1,0 1-1,0-1 0,0 0 1,1 1-1,-1 0 1,0 0-1,0 0 1,0 0-1,0 0 0,0 0 1,0 1-1,0-1 1,0 1-1,-4 2 0,5-2-253,-1 0 0,1 0 0,-1 1 0,1-1 0,0 1 0,0 0 0,0 0 0,0-1 0,0 2 0,0-1 0,0 0 0,0 0 0,1 0 0,-3 5 0,2-2-1007,0-1 0,0 1 0,1-1 0,-3 9 0,4-2-1208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39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22 3232,'-15'0'3252,"14"1"-2882,-1 0-1,1 0 1,-1 0 0,0 0 0,1-1 0,-1 1-1,0-1 1,0 1 0,1-1 0,-1 0 0,0 0 0,0 0-1,1 0 1,-1 0 0,0 0 0,0 0 0,0 0 0,1-1-1,-1 1 1,0-1 0,0 1 0,1-1 0,-3-1 0,4 2-360,0 0 1,-1 0-1,1 0 1,-1 0-1,1-1 1,0 1-1,-1 0 1,1 0-1,-1 0 1,1 0-1,-1 0 1,1 0-1,-1 0 1,1 0-1,0 1 1,-1-1-1,1 0 1,-1 0-1,1 0 1,0 0-1,-1 0 1,1 1-1,-1-1 1,1 0-1,0 0 1,-1 1-1,1-1 1,0 0-1,-1 1 1,1 0-1,-14 18 128,8-8-122,1 1 0,-5 15 1,6-16 43,1 1 1,0 0 0,1 0 0,-2 22 0,4-31-43,0 0 1,0 0-1,0 0 0,1 0 1,-1 0-1,1 0 1,0 0-1,0 0 1,0 0-1,0 0 1,1 0-1,-1 0 0,1-1 1,-1 1-1,1-1 1,0 1-1,0-1 1,0 1-1,0-1 0,1 0 1,-1 0-1,1 0 1,4 2-1,-3-1 18,0-1-1,0 0 1,0-1-1,1 1 1,-1-1 0,0 1-1,1-1 1,-1-1-1,1 1 1,-1 0-1,1-1 1,0 0-1,-1 0 1,1-1 0,6-1-1,-5 1 28,-1-1 0,0 0 0,1 0-1,-1-1 1,0 1 0,-1-1 0,1 0 0,0-1-1,-1 1 1,0-1 0,6-6 0,-4 4-5,0-1 1,-1 0-1,0 0 0,-1-1 1,1 0-1,-1 1 0,-1-1 1,0-1-1,0 1 0,0 0 1,-1-1-1,0 0 0,-1 1 1,0-1-1,0 0 0,-1-9 1,-1 15-58,1-1 0,-1 0 0,0 0 1,0 0-1,0 1 0,-1-1 0,1 0 0,-1 1 1,0-1-1,0 1 0,0 0 0,0 0 1,-1 0-1,-4-6 0,5 8-18,0-1-1,0 1 1,0 0 0,0-1 0,0 1-1,0 0 1,0 0 0,0 0 0,0 1-1,0-1 1,-1 0 0,1 1-1,0-1 1,0 1 0,-1 0 0,1 0-1,0 0 1,-1 0 0,1 0 0,0 1-1,-1-1 1,1 0 0,0 1 0,0 0-1,0 0 1,-3 1 0,2 0-200,0-1 1,0 1-1,0 1 1,0-1-1,1 0 1,-1 1-1,1-1 1,-1 1-1,1 0 1,0 0-1,0 0 1,0 0-1,1 0 1,-1 0-1,1 0 1,0 1-1,-2 5 1,1-2-544,1 0 0,0 0-1,0 0 1,1 0 0,-1 0 0,1 0 0,3 13-1,1 4-1553,1-1 794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40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1 4224,'0'1'79,"0"-1"0,-1 1 0,1 0 0,-1-1 0,1 1 0,-1 0 1,1-1-1,-1 1 0,1 0 0,-1-1 0,1 1 0,-1-1 0,0 1 0,1-1 0,-1 1 0,0-1 0,0 0 1,1 1-1,-1-1 0,0 0 0,0 0 0,0 1 0,1-1 0,-1 0 0,0 0 0,0 0 0,0 0 0,-1 0 1,1 0 22,0 0 0,0 0 0,-1 0 0,1 0 0,0 1 0,0-1 0,-1 0 0,1 1 1,0-1-1,0 1 0,0-1 0,-2 2 0,-31 33 2554,31-32-2473,0 0 0,0 1 1,0-1-1,0 1 0,1-1 0,-1 1 1,1 0-1,0 0 0,-3 6 0,5-8-112,-1 1-1,1-1 1,-1 0-1,1 0 1,0 1-1,0-1 0,0 1 1,0-1-1,0 0 1,1 1-1,-1-1 1,1 0-1,-1 0 1,1 1-1,0-1 1,0 0-1,0 0 1,0 0-1,0 0 0,3 3 1,2 3 109,0 0 0,0-1 0,1 0 0,0-1 0,1 1 0,-1-1 0,14 7 0,-19-11-82,1-1 0,-1 1 0,1-1-1,0 0 1,0 0 0,0 0 0,0 0 0,-1 0 0,1-1-1,0 1 1,0-1 0,0 0 0,0 0 0,0 0 0,0 0-1,0-1 1,0 1 0,0-1 0,0 0 0,0 0-1,0 0 1,-1 0 0,1 0 0,0 0 0,-1-1 0,1 1-1,-1-1 1,5-3 0,-5 2-54,1 0 0,-1 0 0,0 0 0,0 0 0,0-1 0,0 1 0,0 0 0,-1-1-1,0 1 1,1-1 0,-1 0 0,-1 1 0,1-1 0,0 0 0,-1 0 0,0 1 0,0-1 0,0 0 0,0 0 0,-2-6 0,0 0-118,0 1 1,-1-1 0,0 1-1,0 0 1,-1 0 0,0 1-1,-8-12 1,12 19-40,-1 0 0,1 0 0,-1 0-1,0 1 1,1-1 0,-1 0 0,0 0 0,0 0 0,1 1-1,-1-1 1,0 0 0,0 1 0,0-1 0,0 1 0,0-1-1,0 1 1,0-1 0,0 1 0,0 0 0,0-1 0,0 1-1,-1 0 1,1 0 0,0 0 0,0 0 0,0 0 0,0 0-1,0 0 1,0 0 0,0 1 0,0-1 0,0 0-1,-1 1 1,0 0 0,0 0-297,1 0 0,0 0 0,-1 0 0,1 0 0,0 0 0,0 0 0,-1 0 0,1 1 0,0-1 0,0 1 0,0-1 0,1 1 0,-1-1 0,0 1 0,1-1 0,-1 1 0,0-1 0,1 1 0,0 0 0,-1-1 0,1 1 0,0 2 0,2 8-2065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38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5 2144,'-2'0'359,"0"-1"0,0 0 0,0 0 0,0 1 0,0-1 0,-1 1 0,1 0 0,0-1 0,0 1 0,0 0 0,-1 0 0,1 1 0,0-1 0,0 0 0,0 1 0,0-1 0,0 1 0,-5 1 0,3 0-178,0 0-1,-1 0 1,1 0 0,0 1-1,0-1 1,0 1 0,-5 5-1,3-1 47,0 0 0,-9 17 0,0-2 95,-11 22 539,-42 94 1,60-120-680,1 2 0,0-1 1,-6 36-1,11-49-110,1 0 1,1 0-1,-1 0 0,1 0 1,0-1-1,1 1 0,-1 0 1,1 0-1,1 0 1,-1 0-1,1 0 0,0-1 1,0 1-1,0-1 0,1 1 1,0-1-1,4 6 1,-4-7 36,1 1 1,1-1-1,-1 0 1,1 0 0,-1-1-1,1 1 1,0-1 0,1 0-1,-1 0 1,0-1-1,1 1 1,-1-1 0,1-1-1,0 1 1,0-1 0,0 0-1,0 0 1,-1 0-1,1-1 1,7 0 0,-1-1-31,-1-1 1,1 0 0,-1 0-1,1-1 1,-1 0 0,0-1-1,0-1 1,-1 1-1,12-8 1,-11 5-32,-1 0-1,0 0 0,0-1 1,-1 0-1,0-1 1,0 0-1,-1-1 1,-1 0-1,8-11 1,-11 14-22,1-1 1,-2 1 0,1-1-1,-1 1 1,0-1 0,-1 0-1,0-1 1,0 1 0,-1 0-1,0 0 1,0-1 0,-1 1-1,0 0 1,-2-14 0,-1 7-15,-1-1 0,-1 1 0,0 1 0,0-1 0,-2 1 0,0 0 1,-1 0-1,0 1 0,-1 0 0,-11-13 0,19 25-15,-13-14-56,-27-24 0,35 35 60,1 1 1,0-1-1,-1 1 1,0 0-1,1 1 1,-1-1-1,0 1 1,0 0-1,-10-1 0,-11-3-985,22 4-215,0 1 1,-1-1 0,1 1 0,-8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40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 1 4480,'2'0'2019,"-1"-1"-1975,3 11 1327,2 17 523,-6-21-1657,0-1 0,-1 1 0,0 0 0,0 0 0,0-1 1,-1 1-1,0-1 0,0 1 0,0-1 0,-1 0 0,1 0 0,-7 8 1,4-7-60,0 1 1,-1-2 0,0 1 0,0-1 0,0 0 0,0 0 0,-1 0-1,-12 5 1,12-6-75,-1 0 0,0-1 0,-1 0 0,1-1 0,0 1 0,-1-2 0,1 1 1,-1-1-1,0 0 0,1-1 0,-1 0 0,0-1 0,0 0 0,1 0 0,-1 0 0,1-1 0,-13-5 0,18 6-114,1 0 0,-1 0 0,1 0 0,0-1 0,-1 1-1,1-1 1,0 1 0,0-1 0,0 0 0,0 0 0,0 0 0,0 0 0,1 0 0,-1-1 0,1 1 0,-1 0 0,1-1 0,-2-4 0,3 5-25,-1-1 1,1 1-1,0-1 0,0 1 1,0 0-1,0-1 1,1 1-1,-1-1 1,1 1-1,-1 0 0,1-1 1,0 1-1,0 0 1,0 0-1,0 0 0,0-1 1,1 1-1,-1 0 1,1 1-1,2-4 1,0 0-27,1 1 1,0 0-1,1 0 1,-1 0 0,1 0-1,-1 1 1,1 0 0,0 0-1,0 1 1,1-1 0,-1 1-1,7-1 1,9-1 104,-1 1 1,30-1 0,-41 3 87,-1 1-1,0 1 1,1 0 0,-1 0 0,17 4 0,-22-3-78,0-1 0,0 0 0,0 1 1,0 0-1,-1 0 0,1 0 0,-1 1 1,1-1-1,-1 1 0,0 0 0,0 0 1,0 0-1,0 0 0,0 0 0,2 5 0,0 0 64,-1 0 0,0 0 0,-1 0 0,0 1 0,0-1 0,0 1 0,-1 0 0,-1-1 0,0 1 0,0 0 0,0 0 0,-1 0 0,-1 0 0,1 0 0,-1 0 0,-1 0 0,0-1 0,0 1 0,-1 0 0,0-1 0,0 0 0,-1 0 0,0 0 0,-6 10 0,-22 28-46,-3-2 0,-1-1 0,-52 48 0,72-79-1263,8-7-2325,7-5 3265,0 0 0,1 0 0,-1 1 0,0-1 0,0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41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71 187 2720,'0'-2'266,"-1"0"0,0 0 1,0 1-1,0-1 0,-1 0 0,1 1 1,0-1-1,-1 1 0,-2-3 0,3 4-59,1 0-1,-1 0 0,0-1 0,0 1 0,0 0 0,0 0 1,0 0-1,0 0 0,1 0 0,-1 0 0,0 0 0,0 0 1,0 0-1,0 1 0,0-1 0,1 0 0,-1 1 0,0-1 1,0 0-1,0 1 0,1-1 0,-1 1 0,-1 0 0,-1 2 40,0-1 1,0 1-1,0-1 0,0 1 0,1 0 0,-1 0 0,1 0 0,0 0 0,0 1 1,-3 5-1,4-7-180,0-1 1,1 1-1,-1-1 0,1 1 1,-1-1-1,1 1 1,0 0-1,-1-1 1,1 1-1,0-1 1,0 1-1,0 0 1,0-1-1,1 1 1,-1-1-1,0 1 0,1 0 1,-1-1-1,1 1 1,-1-1-1,1 1 1,0-1-1,-1 0 1,1 1-1,0-1 1,0 1-1,0-1 0,1 1 1,3 1 75,-1 0 1,0 0 0,1-1-1,-1 0 1,1 0-1,0 0 1,0-1 0,0 1-1,0-1 1,0 0-1,0-1 1,5 1 0,7 0 183,-1-1 0,24-3 0,-30 2-170,1-1 0,-1 0 0,0 0 0,0-1 0,0-1 1,0 1-1,16-10 0,-22 11-110,0-1 0,0 0 0,-1 0-1,1 0 1,-1 0 0,1 0 0,-1 0 0,-1-1 0,1 0 0,0 0 0,-1 1 0,0-1 0,0-1 0,0 1 0,0 0-1,0 0 1,-1-1 0,0 1 0,0-1 0,0-6 0,0 5-37,-1-1 0,0 1 0,-1-1 0,0 1 0,0-1 0,0 1 0,-1 0 0,1-1 0,-2 1 0,1 0 0,-1 0 0,0 0 0,0 1 0,0-1 0,-1 1 0,0-1 0,0 1 0,0 0 0,-1 1 0,1-1 0,-1 1 0,0 0 0,-1 0 0,1 1 0,-1-1 0,0 1 0,1 0 0,-1 1 0,-1-1 0,1 1 0,0 0 0,0 1 0,-1 0 0,-12-1 0,12 1-79,0 1 1,-1 1-1,1-1 1,0 1 0,0 1-1,-1-1 1,1 1-1,0 0 1,1 1-1,-1 0 1,0 0 0,-6 4-1,9-5-276,1 1-1,0-1 0,0 1 1,0 0-1,0-1 1,0 1-1,0 0 0,1 1 1,0-1-1,-1 0 1,1 1-1,1-1 0,-1 1 1,0 0-1,1 0 1,0-1-1,0 1 0,0 0 1,0 0-1,0 0 0,1 0 1,0 0-1,0 6 1,4 14-2865,5-1 1078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41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4 6304,'-29'14'2032,"18"-8"-1238,5 0-301,0-1-1,0 1 1,1 0-1,-1 1 1,-6 10-1,10-13-197,0-1 0,0 1 1,0 0-1,1 1 0,-1-1 0,1 0 0,-1 8 0,1-10-160,1 1 0,0 0 0,1-1 0,-1 1 0,0 0-1,1-1 1,0 1 0,-1 0 0,1-1 0,0 1 0,0-1-1,0 1 1,1-1 0,2 4 0,-2-3 3,1 0 1,-1-1-1,1 1 1,0-1-1,0 0 1,0 1-1,0-1 1,0 0 0,1-1-1,-1 1 1,0-1-1,1 1 1,0-1-1,-1 0 1,1 0-1,-1-1 1,1 1-1,0-1 1,0 0-1,3 0 1,0 0 16,-1 0 0,1-1 1,-1 0-1,0 0 1,0 0-1,1-1 0,-1 0 1,0 0-1,0-1 0,-1 0 1,7-3-1,-5 1-85,0 0 0,0-1 0,-1 0 0,0 0 1,0 0-1,0-1 0,-1 0 0,0 0 0,5-9 0,-9 14-141,1 0 0,-1-1 0,0 1 0,0-1-1,-1 1 1,1-1 0,0 1 0,-1-1 0,0 1 0,1-1 0,-1 0 0,0 1-1,0-1 1,-1 0 0,1 1 0,-1-1 0,1 1 0,-1-1 0,0 1 0,1-1-1,-2 1 1,1-1 0,0 1 0,0 0 0,-1-1 0,1 1 0,-1 0 0,1 0-1,-1 0 1,0 0 0,0 1 0,0-1 0,-3-2 0,-9-5-1151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43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 44 3488,'-1'0'87,"1"0"1,-1-1-1,1 1 0,-1 0 1,0 0-1,1-1 1,-1 1-1,0 0 0,1 0 1,-1 0-1,0 0 0,1 0 1,-1 0-1,0 0 1,1 0-1,-1 0 0,0 0 1,1 0-1,-1 1 0,1-1 1,-1 0-1,0 0 1,1 1-1,-1-1 0,1 0 1,-1 1-1,1-1 0,-1 0 1,1 1-1,-1-1 1,1 1-1,-2 0 0,0 2 227,1 0-1,-1 0 0,0 1 1,1-1-1,-2 4 0,0 1-31,-146 377 4806,129-324-4651,-12 35 2011,33-99-2158,32-88 679,8-29-1050,10-35 60,-34 87-27,19-83 390,-35 146-276,4-17-75,0 16-49,-5 6 57,0 1-1,1-1 1,-1 0-1,0 0 1,1 0-1,-1 0 0,0 0 1,0 1-1,1-1 1,-1 0-1,0 0 1,1 1-1,-1-1 1,0 0-1,0 0 1,0 1-1,1-1 1,-1 0-1,0 0 1,0 1-1,0-1 1,0 0-1,1 1 0,8 21 101,-1-1-1,7 31 1,1 1 85,45 113 362,-48-134-444,2-2 1,1 1-1,25 33 0,2 2 113,-11-15 167,-29-46-300,2 4-1253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44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3 5632,'-23'-3'2560,"23"10"-224,10-3-1504,3-4 512,4 0-800,4 0-320,2 0-128,8 0 32,3 0-64,2 0-2272,-1 4 1184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46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22 3968,'-13'-5'11749,"13"6"-11717,0-1 0,0 1 0,0-1 0,0 0 0,0 1 0,1-1 0,-1 1 0,0-1 1,0 0-1,1 1 0,-1-1 0,0 1 0,1-1 0,-1 0 0,0 0 0,1 1 0,-1-1 0,0 0 0,1 1 0,-1-1 0,1 0 1,-1 0-1,0 0 0,1 0 0,-1 1 0,1-1 0,-1 0 0,1 0 0,-1 0 0,1 0 0,-1 0 0,1 0 0,22 0 188,-13-1-112,310-18 2292,-316 19-2363,-2 0-26,-1 0 0,0 0-1,0 0 1,1 0 0,-1-1-1,0 1 1,0 0 0,0-1 0,1 1-1,-1-1 1,3-2 634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47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16 3552,'-9'-9'1240,"9"8"-1145,0 1 1,0 0-1,0-1 1,-1 1-1,1-1 0,0 1 1,-1 0-1,1-1 0,0 1 1,-1 0-1,1 0 0,0-1 1,-1 1-1,1 0 0,-1 0 1,1 0-1,0-1 0,-1 1 1,1 0-1,-1 0 1,1 0-1,0 0 0,-1 0 1,1 0-1,-1 0 0,1 0 1,-1 0-1,1 0 0,-1 0 1,1 0-1,0 0 0,-1 0 1,1 0-1,-1 1 0,1-1 1,-1 0-1,1 0 1,0 0-1,-1 1 0,1-1 1,0 0-1,-1 0 0,1 1 1,0-1-1,-1 1 0,-20 15 737,2 1 0,0 0 0,0 1-1,-17 24 1,20-23-399,-1-1-162,-1 2 67,0 1-1,1 0 0,-19 34 0,33-49-283,-1 0 0,1 0 0,1 1 0,-1-1 0,1 1 0,0-1 0,1 1 0,0 0 0,0 0 0,0 0 0,1-1 0,0 1 0,0 0 0,0 0 0,1 0 0,0 0 0,1 0 0,3 10 0,-3-12-6,1 0 0,0 0 0,0-1 0,0 1 1,0-1-1,1 0 0,0 1 0,0-2 0,0 1 1,0 0-1,0-1 0,1 0 0,0 0 0,0 0 1,-1 0-1,2-1 0,-1 0 0,0 0 1,7 1-1,-1 0 63,1 0 1,-1-1-1,0-1 1,1 0-1,-1-1 1,1 0-1,-1 0 1,16-4-1,-13 1-18,-1 0 0,0-1 0,0-1 1,0 0-1,0-1 0,-1 0 0,0-1 0,17-12 0,-22 14-46,-1-1-1,1 1 1,-1-1 0,0-1 0,0 1 0,-1-1 0,0 0 0,0 0 0,-1-1 0,0 1 0,0-1 0,0 0 0,-1 0 0,3-13 0,-5 10-67,0 0 0,-1 1 0,0-1 0,-1 0 0,0 1 0,-1-1 1,0 1-1,-1-1 0,0 1 0,-9-20 0,10 25-13,-1-1-1,-1 1 0,1 0 1,-1 0-1,0 0 1,0 0-1,-1 1 1,1 0-1,-1 0 0,0 0 1,0 0-1,0 1 1,0-1-1,-1 1 1,-6-2-1,7 3-229,0 0 0,-1 0 0,0 0 0,0 1 0,1 0 0,-1 0-1,0 1 1,0-1 0,0 1 0,0 0 0,0 1 0,1 0 0,-1 0 0,0 0 0,-10 4 0,14-5-16,1 1 0,-1 0 1,1 0-1,-1 0 0,0 0 1,1 1-1,0-1 0,-1 0 1,1 1-1,0-1 0,0 1 1,0-1-1,0 1 0,0-1 1,-1 3-1,-3 11-1518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47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3 4736,'0'0'7120,"-1"8"-5526,-1-3-1254,0 1-1,-1-1 1,1-1-1,-1 1 0,0 0 1,0-1-1,-1 1 1,0-1-1,1 0 0,-1 0 1,0-1-1,-1 1 1,-5 3-1,9-6-312,1-1 0,0 0 0,-1 0-1,1 1 1,0-1 0,-1 0 0,1 0 0,0 0-1,-1 1 1,1-1 0,-1 0 0,1 0 0,0 0-1,-1 0 1,1 0 0,-1 0 0,1 0 0,0 0-1,-1 0 1,1 0 0,-1 0 0,1 0 0,-1 0 0,1 0-1,0 0 1,-1 0 0,1-1 0,-1 1 0,1-1 1,-1 1 0,1-1 0,-1 1 1,1-1-1,0 0 0,-1 1 1,1-1-1,0 0 0,0 1 1,0-1-1,0 0 0,-1 1 0,1-1 1,0 0-1,0 0 0,4-29 231,-4 28-265,5-19 19,-5 20-21,1 1 1,-1-1-1,0 0 1,0 1 0,0-1-1,1 0 1,-1 1-1,0-1 1,1 1-1,-1-1 1,1 0 0,-1 1-1,0-1 1,1 1-1,-1-1 1,1 1-1,0-1 1,-1 1 0,1 0-1,-1-1 1,1 1-1,0 0 1,0-1-1,-1 1 34,0 1-1,1-1 0,-1 1 0,0-1 0,0 0 0,0 1 0,0-1 1,0 1-1,0-1 0,0 1 0,0-1 0,0 0 0,0 1 0,0-1 0,0 1 1,-1-1-1,1 0 0,0 1 0,0-1 0,0 1 0,0-1 0,-1 0 1,1 1-1,-1 0 0,-4 10 472,2-6-250,-1 0 34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48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96 226 3968,'0'-1'153,"0"1"-1,0-1 1,-1 1 0,1-1-1,0 1 1,0-1 0,0 0-1,-1 1 1,1-1 0,0 1-1,0-1 1,0 1 0,0-1-1,0 0 1,0 1 0,0-1 0,1 1-1,-1-1 1,0 0 0,-3 11 4057,-25 41-1865,-15 31-759,39-73-1513,0 0-1,1 0 1,1 1-1,0-1 1,0 1-1,0 0 1,1 11 0,1-14-2,0 0 1,1 1 0,0-1 0,1 0 0,0 0 0,0 0 0,0 0-1,1 0 1,0 0 0,0-1 0,0 1 0,1-1 0,0 0 0,1 0-1,-1-1 1,1 1 0,0-1 0,11 9 0,-14-12-21,1-1 0,-1 1 0,1-1-1,0 1 1,0-1 0,0 0 0,0 0 0,0 0 0,0 0 0,0-1 0,0 1 0,0-1 0,0 0 0,0 1 0,0-2-1,0 1 1,0 0 0,0-1 0,0 1 0,0-1 0,4-1 0,-3 0 36,1 0 1,-1 0 0,0 0-1,1-1 1,-1 1 0,0-1-1,-1 0 1,1 0-1,0-1 1,-1 1 0,0-1-1,0 0 1,5-7-1,0-3-26,-1-1 0,-1 0 0,0 0-1,-1-1 1,0 0 0,-2 0 0,0 0-1,2-29 1,-3-8 2,-7-71-1,3 103-216,0 1 1,-2 0-1,0 0 0,-2 0 0,0 1 0,-9-20 0,14 36 102,0 1 0,0 0 1,-1 0-1,1 0 0,0 0 0,-1 0 0,0 0 1,1 0-1,-1 0 0,0 1 0,0-1 0,0 0 1,-3-1-1,4 2 8,0 1 0,0-1 1,0 1-1,0 0 0,1-1 1,-1 1-1,0 0 0,0-1 0,0 1 1,0 0-1,0 0 0,0 0 1,0 0-1,0 0 0,0 0 1,0 0-1,0 0 0,0 0 1,1 1-1,-1-1 0,0 0 0,0 1 1,0-1-1,0 0 0,0 1 1,1-1-1,-1 1 0,0-1 1,0 1-1,0 0 0,-1 1-268,0 1 1,0-1-1,0 0 0,1 0 1,-1 1-1,1-1 0,-1 1 1,0 4-1,-5 19-1309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49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1 3552,'-1'0'312,"-1"1"0,1 0 0,0 0 1,-1-1-1,1 1 0,0 0 0,0 0 0,0 0 1,0 0-1,0 1 0,0-1 0,-1 2 0,-12 18 1886,-9 18-1065,1 2 0,2 0 1,-15 47-1,33-83-1071,0 1-1,1-1 1,-1 1 0,1 0 0,0-1-1,1 1 1,-1 0 0,1 0 0,0-1-1,1 1 1,-1 0 0,1 0 0,1-1-1,-1 1 1,1-1 0,-1 1-1,2-1 1,-1 0 0,1 1 0,-1-1-1,1-1 1,1 1 0,-1 0 0,1-1-1,7 8 1,-6-7 66,1-1 0,-1 0 0,1 0 0,0 0 0,0-1 0,0 0 0,1 0 0,-1 0 0,1-1 0,-1 0 0,1 0 0,7 0 0,-9-1-39,0-1 0,0 0 0,0 0 0,0-1 0,0 1 0,0-1 0,0 0-1,0 0 1,0-1 0,0 0 0,-1 0 0,1 0 0,-1 0 0,1 0-1,-1-1 1,0 0 0,6-5 0,-7 5-55,0-1 0,0 0 0,0 0 0,0 0 0,0 0 1,-1 0-1,0 0 0,0 0 0,0-1 0,-1 1 0,1-1 0,-1 0 0,0 1 0,1-8 0,-1-6 19,0 0 0,-2-25 0,0 38-40,0-19-35,-1 1 0,-9-41 0,10 57-57,-2 0-1,1 0 1,-1 0-1,0 0 1,-1 0-1,0 1 1,0-1-1,0 1 1,-1 0-1,1 0 1,-2 1 0,-6-8-1,10 12 0,1 0 1,0 0-1,-1 0 1,1 0-1,-1 0 0,1 0 1,-1 0-1,1 1 0,-1-1 1,0 0-1,1 1 0,-1-1 1,0 1-1,0 0 0,1 0 1,-1-1-1,0 1 0,0 0 1,1 0-1,-1 1 1,0-1-1,0 0 0,1 1 1,-1-1-1,0 1 0,1-1 1,-1 1-1,0 0 0,-1 1 1,1-1-285,-1 1 0,1 0 0,0 0 0,0 0 0,0 1 0,0-1 0,0 0 0,0 1 0,1-1 0,-1 1 0,1 0 0,0-1 0,0 1 0,0 0 0,-1 4 0,0 17-1513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39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52 2496,'-1'-15'9141,"-1"13"-9034,1 1 1,-1 0-1,0-1 1,0 1-1,0 0 0,0 0 1,0 0-1,0 0 0,0 0 1,0 1-1,0-1 1,-1 1-1,1-1 0,0 1 1,0 0-1,-1-1 1,1 1-1,0 1 0,0-1 1,-1 0-1,-3 1 1,-2 0-60,0 1 1,0-1-1,0 1 1,0 1-1,0 0 1,1 0-1,-1 0 1,1 1-1,0 0 1,0 0-1,0 1 1,0 0-1,1 0 1,0 0 0,0 1-1,0 0 1,1 1-1,0-1 1,0 1-1,1 0 1,0 0-1,0 0 1,0 0-1,1 1 1,0 0-1,0 0 1,1-1-1,0 1 1,-1 16 0,2-13 28,1 0 0,1 0 0,0 0 0,0 0 0,1 0 0,5 19 0,-4-22-16,0-1 0,0 0 0,0 1 0,1-1 0,0-1 0,0 1 0,0 0 0,1-1 0,0 0 0,8 6 0,-10-9-27,1-1-1,0 1 1,0-1-1,-1 0 1,2 0-1,-1-1 1,0 1-1,0-1 1,0 0-1,1 0 1,-1-1-1,0 1 1,1-1 0,-1 0-1,1 0 1,-1 0-1,0-1 1,7-1-1,6-1 16,-1-2 0,0 0-1,20-9 1,-13 3 50,0 0-1,-1-2 0,0-1 1,-1 0-1,-1-2 1,0 0-1,-1-2 1,-1 0-1,-1 0 0,19-28 1,-32 41-67,-1 0 0,0 0 0,0-1 0,0 0 0,-1 1 0,0-1 0,0 0 0,0 0 0,1-12 0,-3 15-31,1 0 0,-1 0 0,0 0-1,0 0 1,0 0 0,-1 0 0,1 0 0,-1 0 0,0 0 0,1 0 0,-1 0 0,-1 0 0,1 0 0,0 0-1,-1 1 1,1-1 0,-1 1 0,0-1 0,0 1 0,0 0 0,0-1 0,0 1 0,0 0 0,-1 0 0,1 0 0,-1 1-1,0-1 1,1 1 0,-1-1 0,-4 0 0,-8-4-24,0 2 1,0 0-1,0 1 0,-29-2 0,26 4-10,0 0 0,-1 2-1,1 0 1,0 1 0,0 0-1,0 2 1,-34 11 0,49-14-279,0 0 0,0 1 0,0 0 1,0 0-1,0-1 0,0 2 0,0-1 0,1 0 1,-1 0-1,1 1 0,-1 0 0,1-1 0,0 1 1,0 0-1,0 0 0,1 0 0,-1 0 0,-1 5 1,1 0-755,0 0 0,0 0 0,1 1 0,0-1 0,1 0 0,1 15 0,2 8-769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49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126 105 4480,'-17'-7'1445,"17"7"-1423,-1 0-1,1 0 1,0 0-1,0 0 1,-1 0-1,1 0 1,0 0-1,0-1 1,0 1 0,-1 0-1,1 0 1,0 0-1,0 0 1,-1 0-1,1 0 1,0 0-1,0 0 1,-1 0-1,1 1 1,0-1-1,0 0 1,-1 0 0,1 0-1,0 0 1,-1 0-1,-5 3 15,4-2 269,-1 0 0,1 0 0,-1 0 0,1 1 1,-1-1-1,1 1 0,0-1 0,0 1 0,-1 0 0,-2 3 0,-3 6 58,1-1 1,0 1-1,0 0 0,1 1 1,1 0-1,-1 0 1,2 0-1,0 0 0,0 1 1,2-1-1,-1 1 0,1 0 1,1 0-1,0 15 1,2-25-283,-1 1 1,1 0 0,-1 0-1,1-1 1,0 1 0,1-1-1,-1 1 1,1-1-1,-1 1 1,1-1 0,0 0-1,0 0 1,5 6 0,-3-5 36,0 0 1,0-1 0,1 1-1,-1-1 1,1 0 0,0 0-1,0-1 1,9 5-1,-6-5 30,1 1-1,-1-1 0,1 0 1,0-1-1,-1 0 0,1 0 1,0-1-1,0 0 0,0 0 0,-1-1 1,16-4-1,-17 3-75,1-1 0,-1 1 0,0-2 0,0 1-1,0-1 1,0 0 0,8-7 0,-11 8-46,0-1 1,-1 1-1,0-1 0,1 1 1,-1-1-1,-1 0 1,1-1-1,0 1 0,-1 0 1,0-1-1,0 1 0,-1-1 1,3-6-1,0-10-37,-1 0 0,-1 0-1,0 0 1,-2-1 0,0 1-1,-1-1 1,-2 1 0,-7-34 0,8 49-51,1 1 0,-2-1 0,1 0 0,-1 1 0,1 0 0,-2-1 0,1 1 0,0 0 0,-1 1 0,-6-8 0,7 10-1,0 0-1,0 0 1,0 0-1,0 0 1,0 0-1,0 0 1,0 1-1,-1-1 1,1 1-1,0 0 1,-1 0-1,1 0 0,-1 1 1,1-1-1,-1 1 1,0 0-1,1 0 1,-1 0-1,-3 1 1,0 0-457,0 1 0,0-1 1,1 2-1,-1-1 0,0 1 0,1-1 1,0 2-1,-1-1 0,1 1 0,-9 7 1,11-7-261,0 0 1,0 0 0,1 0 0,-1 0-1,1 0 1,0 1 0,0 0 0,-4 9-1,1 6-1870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51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2 4320,'-1'0'141,"0"0"0,0-1-1,0 1 1,0 0 0,0 0 0,0-1 0,0 1-1,0 0 1,0 0 0,0 0 0,0 0 0,0 0 0,0 0-1,0 1 1,0-1 0,1 0 0,-1 0 0,0 1 0,0-1-1,0 1 1,0-1 0,0 1 0,0-1 0,0 1-1,-20 20 2145,11-10-1818,-1-1-145,2 1 1,-1 0-1,1 1 0,1 0 1,0 0-1,1 1 1,0 0-1,1 0 0,0 1 1,-3 14-1,8-24-243,0 0 0,0 0 0,1 0 0,0 1-1,0-1 1,0 0 0,0 0 0,0 0 0,2 5 0,-2-7-38,1 0 0,0 1 0,0-1-1,0 0 1,0 0 0,0 0 0,0 0 0,0 0 0,1 0 0,-1 0 0,1 0 0,-1 0 0,1-1 0,0 1 0,0-1 0,0 1 0,4 2 0,-1-2 42,0 0 1,1 0 0,-1-1 0,1 0-1,0 1 1,0-2 0,-1 1 0,1-1 0,0 0-1,0 0 1,-1-1 0,8-1 0,7-1 134,-1-2 0,22-8 0,-28 8-152,-1 0 0,-1-1-1,1 0 1,-1-1 0,20-15-1,-23 15-32,-1 1 0,0-1-1,0 0 1,-1-1 0,0 0-1,0 0 1,-1 0 0,6-12-1,-9 17-21,-1 0-1,0 0 0,0 0 0,0-1 0,0 1 0,-1 0 0,1 0 0,-1-1 0,0 1 0,0-1 0,0 1 0,0 0 1,0-1-1,-1 1 0,0 0 0,0-1 0,0 1 0,0 0 0,0 0 0,0 0 0,-1 0 0,0 0 0,1 0 1,-1 0-1,0 1 0,0-1 0,-1 0 0,1 1 0,-1 0 0,1 0 0,-1-1 0,0 1 0,1 1 0,-1-1 0,0 0 1,0 1-1,0 0 0,-1-1 0,1 1 0,0 0 0,0 1 0,-1-1 0,1 1 0,0-1 0,-4 1 0,-4 0-18,1 0 0,-1 1-1,0 0 1,1 0-1,-18 6 1,21-5-164,1 0 0,-1 0 0,1 1 0,-1 0 0,1 1 0,0-1 0,0 1 0,1 0 0,-10 9 0,13-11-135,0-1 0,1 1 0,-1 0 1,1 0-1,-1 0 0,1 0 0,0 1 1,0-1-1,0 0 0,0 0 0,0 1 0,0-1 1,1 1-1,-1-1 0,1 1 0,0-1 0,-1 1 1,1-1-1,0 1 0,1 3 0,3 13-1335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52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1 3232,'-81'39'4010,"57"-27"-2378,8-4-631,-18 11 1,30-17-837,0 0 1,1 1-1,0 0 1,-1-1 0,1 1-1,0 1 1,0-1-1,1 0 1,-1 1 0,-2 5-1,4-8-114,0 0 0,1 0 0,-1 1 0,0-1-1,1 0 1,0 1 0,-1-1 0,1 1 0,0-1 0,-1 1-1,1-1 1,0 1 0,0-1 0,0 0 0,0 1 0,1-1-1,-1 1 1,0-1 0,1 1 0,-1-1 0,1 0-1,-1 1 1,1-1 0,-1 0 0,1 1 0,0-1 0,0 0-1,0 0 1,0 0 0,0 0 0,0 0 0,0 0 0,0 0-1,0 0 1,0 0 0,0 0 0,1 0 0,-1-1 0,0 1-1,3 0 1,2 2 61,1-1-1,-1-1 1,1 1-1,0-1 1,0 0-1,0 0 1,7-1-1,15 0 425,45-6 0,-63 4-411,0 0 0,0-1 1,-1 0-1,1-1 1,-1 0-1,0 0 0,13-9 1,-22 13-112,0-1 1,0 1 0,0-1-1,0 0 1,0 0 0,0 0-1,0 1 1,0-1 0,0 0-1,-1 0 1,1 0 0,0 0-1,-1-1 1,1 1 0,0 0-1,-1 0 1,1 0-1,-1 0 1,0-1 0,1 1-1,-1 0 1,0 0 0,0-1-1,0 1 1,0 0 0,0 0-1,0-1 1,0 1 0,0 0-1,-1 0 1,1 0 0,0-1-1,-1 1 1,1 0-1,-2-2 1,0 0-63,0 0-1,0 0 1,0 0 0,0 1-1,-1-1 1,1 1 0,-1 0-1,1-1 1,-1 1 0,0 0-1,0 0 1,0 1 0,-5-3-1,1 2-294,0-1 0,-1 1 0,1 1 0,-14-2 0,15 2-492,1 1-1,-1 0 1,0 0 0,0 1 0,0 0-1,-11 2 1,3 4-1298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52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3 4992,'-5'-3'3570,"4"14"-1967,-24 79 2711,10-37-3023,13-47-1146,0 1 0,1-1 0,0 1 0,0 0-1,1 9 1,0-14-123,0 0 1,0-1-1,0 1 0,1 0 0,-1 0 0,1 0 0,-1 0 0,1-1 1,0 1-1,-1 0 0,1-1 0,0 1 0,0-1 0,0 1 1,1-1-1,-1 1 0,0-1 0,0 0 0,1 1 0,-1-1 1,1 0-1,-1 0 0,1 0 0,0 0 0,2 1 0,23 7 37,1 0-1,38 5 1,-40-9 371,1 1 1,50 19-1,-74-24-367,-1 0 0,0 0-1,0 0 1,0 0 0,0 0 0,-1 1 0,1-1-1,0 1 1,0-1 0,-1 1 0,1 0 0,-1-1-1,2 4 1,-3-4-26,1-1-1,-1 1 1,0-1 0,0 1-1,0 0 1,1-1-1,-1 1 1,0 0-1,0-1 1,0 1 0,0 0-1,0-1 1,-1 1-1,1 0 1,0-1-1,0 1 1,0 0 0,0-1-1,-1 2 1,0-1 1,0 0 0,0 1 0,0-1 1,0 0-1,0 0 0,0 0 0,-1 0 0,1 0 1,0 0-1,-1 0 0,-1 1 0,-125 60 1013,75-38-1138,-26 11-144,69-32-544,-1 0 0,1-1 0,-14 2-1,19-3 249,4-1 259,0 0 0,0 1 1,0-1-1,0 0 0,0 0 0,0 0 1,0 0-1,-1 0 0,1 0 0,0-1 1,0 1-1,0 0 0,0 0 0,-1-1 1,-3-4-1541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53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13 114 7136,'-13'-24'3232,"23"13"-2816,-7 3 2400,7 8-1632,8-12 575,3 4-1023,15-6-320,3 5-256,9-2-192,4 6 0,2-3-1312,-6 8 737,-14-3-4833,-3 3 3008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53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0 1984,'0'0'52,"-1"0"1,1 0-1,-1 0 0,1 0 1,0 0-1,-1 0 0,1 0 0,-1 0 1,1 1-1,0-1 0,-1 0 1,1 0-1,0 0 0,-1 0 1,1 0-1,0 1 0,-1-1 1,1 0-1,0 0 0,-1 1 1,1-1-1,0 0 0,-1 0 0,1 1 1,0-1-1,0 0 0,0 1 1,-1-1-1,1 0 0,0 1 1,0-1-1,0 0 0,0 1 1,0-1-1,0 1 0,-1-1 1,1 0-1,0 1 0,0-1 1,0 1-1,-3 9 1840,0-6-1472,1-1 0,0 1 0,0-1-1,0 1 1,0 0 0,0 0 0,0 5-1,-8 15 634,-25 43 704,-11 22-606,41-75-1034,0-1 0,0 1 0,1 0 0,-3 28 0,6-19 38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55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77 164 3392,'-23'-22'8885,"23"22"-8708,-1 0 1,1 0 0,-1 0 0,1 0 0,-1 0 0,-2 0 362,1 1 0,-1-1 1,0 0-1,0 1 1,1-1-1,-1 1 1,0 0-1,-3 2 0,10-3-391,1 1 0,0-1-1,-1 0 1,1 0-1,0 0 1,8-2-1,112-36 377,-36 10-479,-48 16-106,149-39 13,-115 36 31,-74 14 1,0 1 13,-1 0-1,1-1 0,-1 1 0,1 0 0,-1 0 1,1 0-1,-1-1 0,1 1 0,-1 0 1,1 0-1,-1 0 0,1 0 0,-1 0 0,1 0 1,-1 0-1,1 0 0,-1 0 0,1 0 1,-1 0-1,1 0 0,-1 0 0,1 0 1,-1 1-1,1-1 0,-1 0 0,1 0 0,-1 1 1,0-1-1,1 0 0,-1 0 0,1 1 1,0 0-1,-1 0 2,0-1 1,1 1 0,-1 0-1,0-1 1,1 1 0,-1 0-1,0 0 1,0-1 0,0 1-1,1 0 1,-1 0 0,0 0 0,0-1-1,0 1 1,-1 0 0,1 0-1,0 1 1,-4 20 1,3-16-2,-3 6-37,0 1 1,0-2-1,-1 1 0,0 0 0,-1-1 0,-1 0 0,-9 13 0,11-16 27,-5 7 14,-1 1 1,0-1-1,-1-1 1,-1 0 0,-18 15-1,-3-4 29,0-1 0,-52 25 0,-38 27-85,93-55 18,-39 29 230,57-41-140,2 1-1,-1 1 1,-12 15-1,10-16 241,12-9 48,9-4 33,-7 3-360,16-7 144,1 0 0,-1 2 1,26-6-1,56-7 16,-55 12-135,7-2-107,0 2 0,80 2 0,-31 13-6274,-93-8 5025,0 0 1,1 1-1,-1-1 0,0 1 1,10 5-1,7 6-1954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58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29 2080,'-8'-3'8650,"-2"-4"-5492,10 7-3136,-1 0 1,1 0-1,0 0 1,0 0-1,0 0 0,0 0 1,0 0-1,0 0 1,0 0-1,0 1 1,0-1-1,0 0 1,0 0-1,0 0 1,0 0-1,0 0 1,0 0-1,-1 0 1,1 0-1,0 0 1,0 0-1,0 0 1,0 0-1,0 0 1,0 0-1,0 1 1,0-1-1,0 0 1,0 0-1,0 0 1,0 0-1,0 0 1,0 0-1,0 0 0,0 0 1,0 0-1,0 0 1,0 0-1,0 0 1,0 1-1,0-1 1,1 0-1,-1 0 1,0 0-1,-15 0 785,4-1-604,11 2-203,0-1 0,0 0 0,0 1 0,-1-1 0,1 0 1,0 1-1,0-1 0,0 0 0,0 1 0,0-1 0,0 0 0,0 1 0,0-1 0,0 1 1,0-1-1,0 0 0,0 1 0,0-1 0,0 0 0,0 1 0,0-1 0,0 1 0,0-1 1,0 0-1,1 1 0,-1-1 0,0 0 0,0 1 0,1-1 0,-1 1 36,0 0-1,1 0 0,-1 0 0,0-1 1,1 1-1,-1 0 0,1 0 0,-1-1 1,1 1-1,-1 0 0,1-1 0,0 1 1,-1 0-1,1-1 0,0 1 0,1 0 0,4 0 83,0-1-1,0 0 0,0 0 0,1 0 0,-1 0 0,0-1 1,9-2-1,-3 0 23,52-9 482,68-8-348,-104 17-172,-23 2-63,1 0 0,1 0 0,-1 1 0,0-1 0,10 2 0,-14 0 137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2:59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369 2 2144,'9'-2'4276,"-24"12"1429,9-6-6326,-54 34 2729,-60 53 0,93-68-1894,0 2-1,2 1 1,1 1 0,-23 33 0,42-53-174,1 0 0,0 0 1,-4 10-1,7-15-17,0 0 1,0 0 0,1 0-1,-1 0 1,1 0 0,-1 0-1,1 0 1,0 0 0,0 0-1,0 0 1,0 0 0,0 0-1,0 0 1,1 0 0,-1 0-1,1 0 1,1 4-1,-2-5 10,1 0 0,0-1 0,0 1 0,0 0 0,0 0 0,0 0 0,1-1 0,-1 1 0,0 0 0,0-1 0,0 1 0,1-1 0,-1 1 0,0-1 0,0 0 0,1 1 0,-1-1 0,0 0 0,1 0 0,-1 0 0,0 0 0,1 0 0,-1-1 0,0 1 0,3-1 0,4 0 67,1-1-1,12-6 1,-18 7-89,19-7 28,-1-2 0,0-1 0,0 0-1,-1-2 1,0 0 0,-1-1 0,-1-1-1,0-1 1,-1 0 0,-1-1 0,0-1-1,-2-1 1,0 0 0,18-32 0,-22 23-494,-9 18 42,-1 10 401,-1 0 1,1 0-1,0 0 1,-1 0-1,1 0 1,0 0 0,-1 0-1,1 0 1,0 0-1,-1 0 1,1 1-1,0-1 1,-1 0-1,1 0 1,0 0 0,-1 0-1,1 1 1,0-1-1,0 0 1,-1 0-1,1 1 1,0-1-1,0 0 1,-1 0 0,1 1-1,0-1 1,0 0-1,0 1 1,-5 5 66,1-1 1,-1 1 0,1 0 0,1 1-1,-1-1 1,1 0 0,1 1 0,-1 0-1,1 0 1,0 0 0,0 0-1,1 0 1,0 0 0,0 0 0,1 0-1,0 1 1,0-1 0,1 0-1,0 0 1,0 0 0,1 0 0,-1 0-1,2 0 1,-1 0 0,1 0-1,0-1 1,0 1 0,1-1 0,-1 0-1,2 0 1,-1 0 0,1-1-1,-1 1 1,1-1 0,1 0 0,-1-1-1,8 6 1,2-2-19,1 1 1,27 8-1,-29-14-2426,3 0 624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00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 2976,'-6'-1'15706,"4"6"-14200,-3 6-4020,3-5 2620,1 0 0,-1 0 0,1 0 1,1 0-1,-1 10 0,-1 9 196,-3 8 30,2-1 1,2 65-1,2-41 6,-1-33-980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39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5 3328,'-3'-1'435,"-1"0"0,1 0 0,-1 0 0,1 1 0,-1 0 0,1-1 0,-1 2-1,1-1 1,-1 0 0,1 1 0,-1-1 0,1 1 0,-1 0 0,1 0 0,0 0 0,0 1 0,-5 2 0,-7 4 155,0 1 1,-19 16-1,11-7 284,6-7-593,-20 15 239,35-24-451,-1 0 0,1 1 0,0-1 1,0 0-1,0 1 0,0-1 1,0 1-1,1 0 0,-1-1 1,-1 7-1,2-8-32,1 0 0,-1 0 1,1 1-1,0-1 0,0 0 1,0 1-1,-1-1 0,1 0 0,0 0 1,1 1-1,-1-1 0,0 0 0,0 1 1,1-1-1,-1 0 0,0 0 1,1 1-1,-1-1 0,1 0 0,0 0 1,-1 0-1,2 2 0,0-1 5,0-1-1,0 1 1,0-1 0,0 0-1,0 0 1,0 0-1,0 0 1,0 0-1,0 0 1,0 0-1,5 0 1,1 1 56,0-1 1,1 0-1,-1-1 1,1 0-1,15-2 0,-12-1-44,1 0 0,-1 0 0,0-2 0,0 1 0,0-2 0,0 1 0,-1-2 0,13-9 0,-22 16-56,-1-1-1,0 0 1,0 1 0,0-1 0,-1 0 0,1 0-1,0 0 1,0 0 0,0 0 0,-1 0 0,1 0-1,0 0 1,-1 0 0,1 0 0,-1 0 0,1 0-1,-1 0 1,1 0 0,-1-1 0,0 1 0,0 0-1,0 0 1,0-1 0,0 1 0,0 0 0,0 0-1,0 0 1,0-1 0,0 1 0,-1 0 0,1 0-1,0 0 1,-1-1 0,1 1 0,-1 0 0,1 0-1,-1 0 1,0 0 0,0 0 0,1 0 0,-1 0 0,0 0-1,0 0 1,-1 0 0,-5-6-53,-1 1 1,1 0-1,-1 1 0,-13-7 1,14 8-12,1 0-19,-16-9-3032,-29-13 0,33 21 1165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03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74 4224,'1'-1'1910,"1"4"-1047,0 10 140,-4 45 548,-2 0-1,-13 65 1,-38 111-347,26-128 1282,30-108-2032,1-10-60,6-17-539,8-21-266,-2-2 1,13-99 0,-5 24 398,26-87-617,-48 209 616,7-16 333,-7 20-312,0 1 1,0 0-1,0 0 0,0-1 0,0 1 1,1 0-1,-1 0 0,0-1 1,0 1-1,0 0 0,1 0 1,-1 0-1,0-1 0,0 1 0,1 0 1,-1 0-1,0 0 0,1 0 1,-1-1-1,0 1 0,0 0 0,1 0 1,-1 0-1,1 0-3,-1 0 0,1 1-1,-1-1 1,1 0 0,-1 0 0,1 1 0,-1-1-1,1 0 1,-1 0 0,0 1 0,1-1 0,-1 0-1,1 1 1,-1-1 0,0 1 0,0-1 0,1 1-1,-1 0 1,5 7 90,-1 0 0,-1 0 0,5 16-1,-1-4 45,28 76 324,-11-27-143,53 109 0,-45-123-42,38 50-1,-50-73-104,-16-24-422,1 0 1,0 0-1,12 13 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03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20 6304,'-13'-13'2848,"21"21"-2464,-3-8 1344,0 0-1024,3 0 480,5 0-672,10-3-96,3 3-256,0-5 32,5 5-96,-1-4 96,1 4-128,-5-3-3200,2 6 1728,-7-3-3968,-3 9 3040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07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20 3136,'-22'0'7221,"17"2"-6689,0 0 1,0-1-1,-1 0 1,1 0-1,-10 1 1,12-4 1031,10-1-1122,13-3-411,16 1 383,1 3 0,62 2 0,-35 1-174,-49 0-269,-10-1 39,-1 0-1,0 1 1,1-2 0,-1 1 0,0 0 0,1-1 0,-1 0-1,7-2 1,-7-1-117,0 0-842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07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12 3392,'-2'-3'261,"4"-5"2976,-2 29-1584,0 53 1841,-10 100-1227,-4-12-1430,14-127 21,1-22-2165,-1 2-4196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09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457 22 3808,'-4'-7'1866,"4"6"-1704,0 0 0,-1 1 1,1-1-1,0 0 0,0 1 0,-1-1 1,1 1-1,0-1 0,-1 0 0,1 1 1,-1-1-1,1 1 0,0-1 0,-1 1 1,1-1-1,-1 1 0,0-1 0,1 1 1,-1-1-1,1 1 0,-1 0 0,0-1 0,0 1 1,-3-1 52,0 1 1,0 0 0,0 0 0,0 0-1,0 0 1,0 1 0,0-1-1,0 1 1,0 0 0,-7 3-1,-4 2 228,-19 11 0,10-3-111,1 1 0,0 2-1,1 0 1,-27 27 0,-71 87 733,113-123-999,-8 10 51,1 0 0,-20 37 1,32-52-83,1 0 1,-1 0-1,1 0 1,0-1-1,0 1 1,0 0 0,1 1-1,-1-1 1,1 0-1,-1 0 1,1 0 0,0 0-1,1 0 1,-1 0-1,1 6 1,0-6-8,0-1 1,0-1-1,0 1 1,0 0-1,0 0 1,0 0-1,0 0 1,0-1-1,1 1 1,-1-1-1,1 1 1,-1-1-1,1 1 1,0-1-1,0 0 1,-1 0-1,1 0 1,0 0-1,0 0 1,0 0-1,0 0 1,0-1-1,3 1 1,1 0 53,1 0 0,0 0 1,-1-1-1,1 0 0,0-1 0,0 1 1,-1-1-1,1-1 0,10-3 0,-3 1 94,-1-1 0,0-1-1,17-10 1,-18 9-121,-1-1 0,-1 0 0,0-1 0,0 0 0,0 0 0,-1-1 0,-1-1 0,13-19 0,-10 12-112,-1-1 0,0 0-1,-2 0 1,11-37-1,-16 46 6,-2 8-23,0 0 1,0 0 0,-1 0-1,1 0 1,-1-1 0,1 1-1,-1 0 1,0 0 0,0-1-1,0 1 1,0 0 0,0 0-1,-1-4 1,-6 33-684,6-14 865,1-1 0,0 1 0,0-1 0,1 1 0,1-1 0,0 0 0,1 0 0,0 1 0,8 17 0,-7-20-248,1-1 1,0 1 0,1-1 0,-1 0 0,2-1-1,-1 0 1,1 0 0,0 0 0,1-1 0,0 0-1,17 12 1,-19-15-1345,0 0 0,0 1-1,6 6 1,5 7-1128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09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34 4224,'2'-9'4474,"10"5"-1060,-7 1-3034,0 0 0,1 0 0,-1 0 0,1 1 0,8-2 0,-12 3-346,1 1 0,-1-1 0,0 1 0,0 0 0,0 0 0,0 0 0,0 0 0,0 0 0,1 0 0,-1 1 0,0-1 0,0 1 0,0-1 0,0 1 0,0 0 0,0 0 0,0 0 0,0 0 0,2 2 0,-4-3-19,1 1 1,-1-1 0,0 1-1,0-1 1,1 1 0,-1-1-1,0 1 1,0-1 0,0 1 0,1-1-1,-1 1 1,0-1 0,0 1-1,0 0 1,0-1 0,0 1 0,0-1-1,0 1 1,-1-1 0,1 1-1,0-1 1,0 2 0,-7 14 148,5-10-55,-8 22 102,-2 0 0,-1-1 0,-24 39 0,34-60-148,-44 83 2283,46-88-2297,1-1 1,0 1-1,-1 0 0,1-1 0,-1 1 0,1 0 0,0-1 0,0 1 0,-1 0 0,1 0 0,0 0 0,0-1 0,0 1 0,0 0 0,0 0 0,0-1 0,0 1 0,0 0 0,0 0 0,0 0 0,1-1 0,-1 1 0,0 0 0,1 1 0,0-1-5,0-1 0,-1 1-1,1-1 1,0 1 0,0 0-1,0-1 1,0 1 0,0-1-1,0 0 1,0 1 0,0-1-1,0 0 1,0 0 0,0 1-1,0-1 1,1 0 0,8 0 95,-1-1 0,0 1 1,14-4-1,-15 3-99,6-2-573,0-1 0,0 0 1,17-8-1,9-3-6749,-22 11 4482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10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123 287 4896,'-1'0'83,"1"0"1,0 1 0,-1-1-1,1 0 1,0 0 0,-1 1-1,1-1 1,0 0-1,-1 0 1,1 1 0,0-1-1,0 0 1,0 1-1,-1-1 1,1 0 0,0 1-1,0-1 1,0 0 0,0 1-1,-1-1 1,1 0-1,0 1 1,0-1 0,0 0-1,0 1 1,0-1-1,0 1 1,0-1 0,0 0-1,0 1 1,1 0-1,-4 21 434,3-16 115,-4 21 16,0-1 0,-2 0 1,-1 0-1,-2 0 1,0-1-1,-24 45 0,20-46-150,5-10-30,-10 26 1,14-26 104,4-14-554,0 0 0,0 1 0,0-1-1,0 0 1,0 0 0,0 0 0,0 0 0,0 0 0,0 0 0,0 0-1,0 1 1,0-1 0,0 0 0,0 0 0,0 0 0,0 0 0,0 0 0,0 0-1,0 1 1,0-1 0,1 0 0,-1 0 0,0 0 0,0 0 0,0 0-1,0 0 1,0 0 0,0 0 0,0 1 0,0-1 0,0 0 0,0 0 0,1 0-1,-1 0 1,0 0 0,0 0 0,0 0 0,0 0 0,0 0 0,1 0 0,14-10 1059,-6 3-1194,-4 3 123,0 0-1,-1-1 1,1 0 0,-1 0-1,0 0 1,6-11-1,14-33-31,7-32 69,32-128 0,-52 169-89,28-70 288,-5 15 1621,-34 94-1865,0 1 1,1 0-1,-1 0 1,0 0-1,0 0 1,0 0-1,0 0 1,0 0-1,0-1 1,1 1-1,-1 0 1,0 0-1,0 0 0,0 0 1,0 0-1,0 0 1,1 0-1,-1 0 1,0 0-1,0 0 1,0 0-1,0 0 1,1 0-1,-1 0 1,0 0-1,0 0 1,0 0-1,0 0 1,1 0-1,-1 0 1,0 0-1,0 0 1,0 0-1,0 0 1,0 0-1,1 1 1,-1-1-1,0 0 0,0 0 1,0 0-1,0 0 1,0 0-1,0 0 1,0 0-1,1 1 1,-1-1-1,0 0 1,0 0-1,0 0 1,0 0-1,0 1 1,0-1-1,0 0 1,0 0-1,0 0 1,12 18-36,10 22 117,78 190 420,-42-75-11,-24-58-319,-16-38-2149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10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 5216,'-13'-8'4896,"18"8"-4032,3 0-512,5 0-288,0 0-64,5 0 64,4 3-32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12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17 102 4224,'-1'-1'220,"-1"0"1,1 0-1,0 0 0,0 0 1,-1 0-1,1 0 1,0 0-1,0 0 0,0-1 1,0 1-1,-1-3 0,1 3-50,1 1-1,0-1 0,0 0 0,0 0 0,-1 0 0,1 1 0,0-1 0,0 0 0,0 0 0,0 0 0,0 0 1,0 0-1,1 1 0,-1-1 0,0 0 0,0 0 0,1-1 0,1-1 68,0 0 1,0 0-1,0 1 0,1-1 1,-1 0-1,1 1 0,0 0 0,-1-1 1,1 1-1,5-3 0,3-1-189,1 1-1,-1-1 0,1 2 1,0 0-1,0 0 0,0 1 1,24-3-1,-33 5-61,0 1 1,1 0-1,-1 0 0,0 0 0,0 0 1,0 1-1,0-1 0,0 1 0,0 0 1,-1 0-1,1 0 0,0 0 1,0 0-1,0 1 0,-1-1 0,1 1 1,-1 0-1,1 0 0,-1 0 1,4 3-1,-4-2 15,0 0 1,0 1-1,0-1 0,0 0 1,0 1-1,-1-1 0,0 1 1,1 0-1,-1-1 0,0 1 1,-1 0-1,1 0 0,-1-1 1,0 1-1,0 6 0,-1 1 50,-1 1-1,0-2 0,-1 1 1,0 0-1,-1 0 1,0-1-1,0 0 0,-1 0 1,-8 11-1,-8 11 834,-33 37 0,53-68-853,1 0-1,-1-1 1,0 1-1,0 0 1,1 0-1,-1 0 1,0 0-1,1 0 1,-1 0-1,1 0 1,-1 1 0,1-1-1,0 0 1,0 0-1,-1 0 1,1 0-1,0 1 1,0-1-1,0 0 1,0 0-1,0 0 1,1 2-1,-1-2 13,1 0-1,0 0 1,-1 0-1,1 0 1,0 0-1,0 0 1,0 0 0,0 0-1,0 0 1,0-1-1,0 1 1,0 0-1,0-1 1,0 1-1,0-1 1,0 1-1,2 0 1,6 1 119,0 0 0,0-1 0,0 0 0,15 0-1,29-5 191,-37 2-750,0 0 0,27 2 0,-26 3-487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13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572 1 4640,'0'1'461,"-3"4"1174,-147 168 5261,-164 212-3958,294-355-2781,1 1 1,1 1-1,-23 55 0,40-83-258,0-1 0,-1 1-1,2 0 1,-1 0-1,0 5 1,1-8-49,0 0 1,-1-1-1,1 1 0,0 0 0,0-1 1,0 1-1,0 0 0,1-1 1,-1 1-1,0-1 0,0 1 0,0 0 1,0-1-1,1 1 0,-1 0 1,0-1-1,1 1 0,-1-1 0,0 1 1,1-1-1,-1 1 0,1-1 1,-1 1-1,1-1 0,-1 1 0,1-1 1,-1 0-1,1 1 0,-1-1 1,1 0-1,-1 1 0,1-1 0,0 0 1,-1 0-1,1 1 0,0-1 0,-1 0 1,1 0-1,0 0 0,16 0-2100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44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30 2656,'2'-1'407,"1"1"0,-1-1 0,1 0-1,0 1 1,-1-1 0,1 1 0,5 0 0,-7 0-334,-1 0 1,1 0-1,-1 0 1,1 0-1,-1 0 0,1 0 1,-1 0-1,1 1 0,-1-1 1,1 0-1,-1 0 1,1 0-1,-1 1 0,1-1 1,-1 0-1,1 1 0,-1-1 1,0 0-1,1 1 1,-1-1-1,1 0 0,-1 1 1,0-1-1,0 1 0,1-1 1,-1 1-1,0-1 1,0 1-1,1-1 0,-1 1 1,0-1-1,0 1 0,0-1 1,0 1-1,0-1 1,0 1-1,0-1 0,0 1 1,0-1-1,0 1 0,0-1 1,0 1-1,0-1 1,0 1-1,-1-1 0,1 2 1,-3 7 167,0 1 1,0 0 0,-1 0 0,0-1 0,-1 0-1,0 0 1,-1 0 0,-10 12 0,-9 7 281,-38 35 0,49-51-433,-2 0-1,1-1 0,-1-1 1,-29 14-1,41-23-45,1 1-1,-1 0 1,0-1 0,0 0 0,0 0 0,-7 1-1,9-2-17,0 0-1,0 0 1,0-1 0,0 1-1,0 0 1,0-1-1,0 1 1,0-1 0,0 0-1,0 0 1,1 0-1,-1 0 1,0 0-1,0 0 1,1 0 0,-3-2-1,0-2 56,0 1-1,0-1 0,0 0 0,1 0 1,-1-1-1,1 1 0,0-1 1,1 0-1,0 0 0,-3-7 0,3 6-48,0 0-1,1 0 0,0-1 0,0 1 0,0 0 0,1 0 0,0-1 1,1 1-1,1-8 0,-1 7-62,1 0 0,1 1 0,0-1 0,0 1 0,0 0 0,1-1 0,0 1 0,0 1 0,1-1 1,0 1-1,0 0 0,1 0 0,-1 0 0,1 1 0,0 0 0,1 0 0,-1 0 0,1 1 0,13-7 0,-9 7 41,0 1 1,1 0-1,-1 0 0,1 1 0,-1 0 0,1 1 1,0 1-1,0 0 0,0 0 0,12 3 0,-19-2 20,1 0 0,-1 0 0,0 1 0,1 0 0,-1 0 0,0 0 0,0 0 0,-1 1 0,1 0 0,0 0 0,-1 1 0,0-1 0,0 1 0,0 0 0,0 0 0,0 0 0,-1 0 0,0 1 0,0-1 0,0 1 0,0 0 0,-1 0 0,3 8 0,0 4 54,0 0 0,-2 0 0,0 0 0,-1 0 0,0 1 0,-2-1 0,0 1 0,-1-1 0,0 1 0,-2-1 0,0 0 0,-1 0 0,-10 27 0,4-19 37,0-2 0,-2 1 1,-1-2-1,-1 0 0,0 0 0,-2-1 0,0-1 1,-30 28-1,15-20 2,-71 75 228,59-62 193,40-36-477,2-5-100,1 1 1,0-1 0,0 0-1,0 1 1,-1-1 0,1 0 0,0 1-1,-1-1 1,1 0 0,0 1-1,-1-1 1,1 0 0,0 0 0,-1 1-1,1-1 1,0 0 0,-1 0-1,1 0 1,-1 0 0,1 1 0,0-1-1,-1 0 1,1 0 0,-1 0-1,0 0 1,14-22-9365,3 13 7120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13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52 3552,'0'-2'216,"0"1"0,1 0 0,-1-1 0,1 1 0,-1 0 0,1-1 1,-1 1-1,1 0 0,-1 0 0,1 0 0,0 0 0,0 0 0,0 0 0,0 0 0,0 0 0,0 0 0,0 0 1,0 0-1,0 0 0,0 1 0,0-1 0,0 0 0,1 1 0,0-1 0,6-2 1050,1 0-1,13-3 1,-13 3-1095,0 1 436,21-6 621,-28 8-1184,-1-1 0,1 1 0,0 0 0,0 0 0,-1 0 0,1 0 0,0 0 0,0 1 1,-1-1-1,1 0 0,0 1 0,-1 0 0,1-1 0,2 2 0,-3-1-36,0-1 1,-1 1-1,1-1 0,0 1 0,-1-1 0,1 1 0,-1 0 1,1-1-1,-1 1 0,1 0 0,-1-1 0,1 1 0,-1 0 1,1 0-1,-1-1 0,0 1 0,1 0 0,-1 0 0,0 0 1,0-1-1,0 1 0,0 0 0,0 0 0,0 1 1,0 0 21,-1-1 0,1 1 0,-1-1 0,1 1 1,-1-1-1,0 1 0,0-1 0,0 1 1,0-1-1,0 0 0,-2 3 0,-3 2 140,-1-1 0,0 1 0,-12 7 0,17-12-137,-10 6 87,0 0 23,1 1 0,-21 16 0,32-23-139,-1 0-1,1-1 0,-1 1 0,1 0 0,-1 0 0,1-1 0,-1 1 0,1 0 0,0 0 0,-1 0 0,1-1 0,0 1 0,0 0 0,0 0 0,0 0 0,-1 0 0,1 0 0,0 0 0,1 0 0,-1 0 1,0-1-1,0 1 0,0 0 0,0 0 0,1 0 0,-1 0 0,0 0 0,1-1 0,-1 1 0,1 0 0,0 0 0,2 4 86,0-1-1,1 0 1,-1 0-1,5 4 1,-1-1 266,-4-4-175,0 1-1,0-1 1,0 1-1,-1 0 0,0 0 1,1 0-1,2 7 1,-5-10-138,0 0 1,1 1-1,-1-1 1,0 0-1,0 0 1,0 0-1,1 0 1,-1 1-1,-1-1 1,1 0-1,0 0 1,0 0-1,0 1 1,-1-1-1,1 0 1,0 0-1,-1 0 1,1 0-1,-1 0 1,1 0-1,-1 0 1,0 0-1,1 0 1,-1 0-1,0 0 1,0 0-1,0 0 1,0-1-1,0 1 1,0 0-1,0-1 1,0 1-1,0 0 1,0-1-1,-2 1 1,-16 6-159,1-1 0,-21 3 0,-1 1-3808,13-2 1423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21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25 3488,'-1'-2'423,"1"0"0,-1 0 0,1 0 0,0 0 0,0 1 1,0-1-1,0-10 3035,-3 19-1740,1 6-1467,0 0 0,0 0 0,1 1 0,1-1 0,0 0 0,3 17 0,-3-30-242,1 117 1473,1-2-335,-1-26-641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21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30 3488,'-26'-5'4660,"40"5"-1011,75-3 397,45-7-2447,-16 1-1330,-104 8-462,23-1-2032,-31 3 912,-1-1 1,1 1-1,0 0 1,8 2-1,4 5-1529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22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11 4224,'0'-1'141,"-1"1"-1,0-1 1,0 0-1,0 0 1,1 0 0,-1 1-1,0-1 1,0 0 0,0 1-1,0-1 1,-1 1-1,1-1 1,0 1 0,0 0-1,0 0 1,0-1 0,0 1-1,-1 0 1,1 0 0,0 0-1,-2 0 1,-24 6 1379,21-4-1164,-6 3 78,-1 0-1,1 0 0,1 2 1,-1-1-1,-20 17 1,19-13-176,-2 1-13,0 0-1,1 1 1,1 0 0,0 1-1,1 1 1,0 0 0,-17 28-1,26-37-187,1 0 0,-1 0-1,1 1 1,1-1 0,-1 1-1,0-1 1,0 10 0,2-14-32,0 0-1,0 1 1,0-1 0,0 0-1,0 1 1,0-1 0,0 0-1,0 1 1,1-1 0,-1 0-1,1 1 1,-1-1 0,1 0 0,-1 0-1,1 0 1,0 1 0,0-1-1,-1 0 1,1 0 0,0 0-1,0 0 1,0 0 0,0 0 0,0-1-1,0 1 1,0 0 0,1 0-1,-1-1 1,0 1 0,0-1-1,1 1 1,-1-1 0,0 1-1,1-1 1,-1 0 0,0 0 0,2 1-1,1-1 83,0 0 0,0 0 0,0-1 0,0 1-1,0-1 1,0 0 0,0 0 0,6-2 0,30-15 312,-35 16-365,11-7-3,0 0 1,-1-1-1,0-1 1,0 0 0,14-15-1,-13 9-243,-12 12-18,0 1 0,1 0-1,-1 0 1,0 0 0,1 0-1,9-5 1,-13 9 201,-1 0-1,0-1 0,1 1 1,-1 0-1,1 0 0,-1 0 1,0 0-1,1 0 1,-1 0-1,1 0 0,-1 0 1,0 0-1,1 0 0,-1 0 1,0 0-1,1 0 1,-1 0-1,1 1 0,-1-1 1,0 0-1,1 0 0,-1 0 1,0 0-1,1 1 1,-1-1-1,0 0 0,1 0 1,-1 1-1,0-1 0,1 1 1,8 13 624,-2-3-244,13 11 144,0-1-1,2-1 1,47 33 0,-47-41-3267,-14-4 1067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22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33 2560,'0'-5'8053,"13"1"-5664,-3 0-1915,0-1-1,0 1 0,12-2 1,-17 5-447,0 0 0,1 0 0,-1 0 1,0 1-1,1 0 0,-1 0 0,0 0 1,9 2-1,-12-2-25,-1 0 0,0 1 0,0-1 0,0 0 0,0 1 0,0-1 0,0 1 0,0 0 0,0-1 0,0 1 0,0 0 0,0-1 0,0 1 0,0 0 1,0 0-1,-1 0 0,1 0 0,0 0 0,-1 0 0,1 0 0,0 0 0,0 1 0,-1 1 22,1-1-1,-1 0 1,0 1 0,1-1-1,-1 0 1,0 1 0,0-1-1,-1 0 1,1 1 0,-1 3-1,-3 4 152,1 1 0,-1-1-1,-9 17 1,13-27-173,-73 138 382,70-133-360,1 0 0,-1 0 0,1 1 0,0-1 0,0 1-1,1-1 1,0 1 0,0-1 0,0 9 0,1-10-12,0 0-1,1 0 0,-1 0 1,1 0-1,0 0 1,0 0-1,1 0 1,-1-1-1,1 1 0,0-1 1,0 1-1,0-1 1,0 0-1,4 5 0,24 22 604,-22-23-158,0 1 0,0 0 0,9 13 0,-16-20-409,0 0 0,-1 0 0,1 0 0,-1-1 0,1 1 0,-1 0 0,1 0 0,-1 0 0,0 0 0,1 0 0,-1 0 0,0 0 0,0 0 0,0 0 0,0 1 0,0-1 0,0 0 0,0 0 0,0 0 0,0 0 0,0 0 0,0 0 0,-1 0 0,1 0 0,0 0 0,-1 0 0,1 0 0,-1 0 0,0 1 0,-2 0 76,-1 1 0,1-1 0,-1 0 0,1 0 0,-1-1 0,0 1 0,0-1 0,1 1-1,-7 0 1,-39 4 57,24-4-156,17-1-524,0-1 0,0 0-1,-14-2 1,-12-1-6309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28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34 3136,'-1'-1'378,"0"1"-1,0 0 1,0 0 0,-1 0-1,1 0 1,0 0 0,0 0 0,-1 0-1,1 0 1,0 1 0,0-1-1,0 0 1,-1 1 0,1-1 0,0 1-1,0-1 1,0 1 0,0 0-1,0-1 1,0 1 0,-2 1-1,0 2 98,0-3-150,1 0 1,0 1 0,-1-1 0,1 0 0,-1 0-1,1 0 1,-1-1 0,1 1 0,-1-1 0,-4 1-1,5-1-157,0 0 0,0 1 0,0-1 0,0 0-1,0 1 1,0-1 0,1 1 0,-1 0 0,0 0-1,0-1 1,1 1 0,-3 2 0,0 1 501,4-4-660,0 1-1,0-1 1,0 0 0,0 0-1,0 0 1,0 0 0,-1 0-1,1 0 1,0 0 0,0 0-1,0 0 1,0 0 0,0 0-1,0 0 1,0 0 0,0 0 0,0 1-1,0-1 1,0 0 0,0 0-1,0 0 1,0 0 0,0 0-1,0 0 1,0 0 0,0 0-1,0 0 1,0 1 0,0-1-1,0 0 1,0 0 0,0 0-1,0 0 1,0 0 0,0 0-1,0 0 1,0 0 0,0 0 0,0 0-1,0 1 1,0-1 0,0 0-1,0 0 1,0 0 0,0 0-1,0 0 1,0 0 0,0 0-1,1 0 1,-1 0 0,0 0-1,0 0 1,0 0 0,0 0-1,27 3 1000,24-11-764,0-1-1,82-29 1,-113 33-231,-15 4 28,0 0 1,0-1-1,0 0 1,0 0-1,8-4 0,-12 6-154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30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31 3072,'-5'-6'865,"4"5"-691,1 1 0,0-1 0,-1 0-1,1 1 1,0-1 0,-1 1 0,1-1-1,-1 0 1,1 1 0,-1-1 0,0 1-1,1 0 1,-1-1 0,1 1 0,-1-1-1,0 1 1,1 0 0,-1-1 0,0 1-1,1 0 1,-2 0 0,0 0 364,0 0 1,0 1 0,0-1-1,0 0 1,0 0-1,0 0 1,0 0 0,-2-1-1,-3 1 1217,84 13 1253,-41-11-2800,1 0 0,0-3 0,49-7 0,-16 1-45,88-8-49,-87 14-231,-65 1 130,1 1-156,-15 8 64,5-7 101,-6 6-22,0-1-1,-1 0 1,-11 5-1,6-3 13,-18 13 0,10-3 26,0 2 0,2 0 0,-35 45 0,-46 82 47,0 2 216,33-73-196,42-48 212,13-9 531,33-22-737,0 0 1,0-1 0,0-2-1,28-9 1,7-1-14,9 0-42,1 2 0,0 4 0,84-2 0,-78 14-2360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25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188 130 3136,'-1'-9'2337,"-4"15"-1041,0 1-897,-13 16 803,10-13-816,-1 1 0,2 0 0,-12 21 0,-3 20 201,1 1 0,-18 80-1,7-20 950,31-108-783,3-27-268,-1 11-394,1 0 1,4-19 0,-1 8 11,5-19-81,1 2-1,2-1 0,23-46 1,3-21-320,0-1 196,-13 48 272,1 116 150,-6-12 222,46 74 0,-43-80-283,-1 2 0,25 63 0,-12-3 163,-22-68-3590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26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 4224,'-36'5'8377,"47"2"-7997,1-4-206,-1-2 0,1 1 1,0-2-1,-1 0 0,1 0 0,16-3 0,-4 1-76,20-1-1688,26-2-5721,-39 5 4474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26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514 0 2656,'-6'7'4410,"-14"24"-2125,11-17-1588,-16 19 950,-55 57 1,-7 9-197,51-42-975,2 1 0,-37 87 0,-21 38 75,82-166-545,0 2 1,1-1-1,1 1 0,-8 30 1,16-49-49,0 0 0,0 0 0,-1 1 0,1-1 1,0 0-1,0 0 0,0 0 0,0 0 0,0 0 0,0 1 0,0-1 1,0 0-1,0 0 0,0 0 0,0 0 0,0 1 0,0-1 1,1 0-1,-1 0 0,0 0 0,0 0 0,0 0 0,0 0 0,0 1 1,0-1-1,0 0 0,0 0 0,0 0 0,0 0 0,1 0 0,-1 0 1,0 0-1,0 1 0,0-1 0,0 0 0,0 0 0,0 0 1,1 0-1,-1 0 0,0 0 0,0 0 0,0 0 0,0 0 0,0 0 1,1 0-1,9-2-1578,12-8-1678,-1-1 1272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44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63 114 1824,'7'-19'587,"-7"18"-566,0 1 1,1-1 0,-1 0-1,0 0 1,1 1-1,-1-1 1,0 0 0,1 1-1,-1-1 1,1 0 0,-1 1-1,1-1 1,-1 1 0,1-1-1,0 1 1,-1-1-1,1 1 1,1-1 0,1-1 207,11-9 2815,-13 10-2765,1 0 0,0 0 0,-1 0 0,1 0 0,-1 0 0,0 0 0,1 0 0,-1 0 0,0-1 0,0 1 0,1-1 0,-1 1 1,0-1-1,-1 1 0,2-3 0,-2 4-251,0-1 0,0 1 1,-1 0-1,1 0 1,0-1-1,0 1 0,-1 0 1,1 0-1,0-1 1,0 1-1,-1 0 0,1 0 1,0 0-1,-1 0 1,1 0-1,0-1 0,-1 1 1,1 0-1,0 0 0,-1 0 1,1 0-1,0 0 1,-1 0-1,1 0 0,0 0 1,-1 0-1,1 0 1,0 0-1,-1 0 0,1 0 1,0 0-1,-1 1 1,1-1-1,-1 0 0,-12 4 141,7-2-78,1 1-1,-1 0 0,0 0 0,1 0 1,0 1-1,0 0 0,0 0 1,0 0-1,1 1 0,-1 0 1,1 0-1,1 0 0,-1 0 0,1 0 1,-1 1-1,1-1 0,1 1 1,-1 0-1,1 0 0,0 0 0,1 0 1,-2 8-1,2-9-23,0 1 0,1-1-1,0 1 1,0 0 0,0-1 0,1 1 0,-1-1-1,1 1 1,0-1 0,1 1 0,0-1-1,0 0 1,0 0 0,0 0 0,1 0 0,-1 0-1,1 0 1,1-1 0,-1 1 0,1-1 0,-1 0-1,1 0 1,0 0 0,1-1 0,5 5 0,-4-4 9,1-1-1,-1 0 1,1 0 0,-1 0 0,1-1 0,0 0 0,0 0 0,0 0 0,0-1 0,0 0 0,1-1 0,6 0 0,-5-1-18,0 0 0,1 0 0,-1-1 0,0 0 0,-1-1 0,1 0-1,0-1 1,12-6 0,-7 1 14,0 0-1,0-1 0,-1-1 1,-1 0-1,0-1 0,0 0 1,-1-1-1,-1 0 0,0 0 0,8-16 1,-13 21 19,-1 0 1,0 0 0,0-1-1,-1 1 1,3-10-1,-6 16-72,1-1-1,-1 1 0,1 0 0,-1 0 0,0-1 0,0 1 1,0 0-1,0 0 0,-1-1 0,1 1 0,0 0 0,-1 0 1,0-1-1,1 1 0,-1 0 0,0 0 0,0 0 0,0 0 0,0 0 1,-1 0-1,1 0 0,-1 0 0,1 1 0,-1-1 0,1 1 1,-4-3-1,-3-1-48,0 0 0,0 1 0,-1 0 0,1 1 1,-1 0-1,0 0 0,0 1 0,0 0 0,-16-1 0,-3 2 84,-53 3-1,76-2-282,1 1 0,-1-1 0,1 1 0,-1 0 0,1 1 0,-1-1 0,-6 4 1,9-4-116,0 0 1,1 0-1,-1 0 0,1 1 1,-1-1-1,1 0 1,-1 1-1,1-1 1,0 1-1,0-1 1,-1 1-1,1 0 1,1-1-1,-1 1 1,0 0-1,0 0 1,1 0-1,-1-1 1,1 1-1,-1 3 1,0 1-367,1 0-1,-1-1 1,2 1 0,-1 0 0,2 7 0,6 10-853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27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84 4224,'0'0'135,"-1"-1"0,1 1 0,-1-1 0,0 1 0,1-1 0,-1 1 0,1-1 0,-1 1 0,1-1 0,-1 0 0,1 1 0,0-1 0,-1 0 0,1 0 0,0 1 0,-1-1 1,1 0-1,0 1 0,0-1 0,0 0 0,0 0 0,0 0 0,0 1 0,0-1 0,0 0 0,0 0 0,0 1 0,0-1 0,0 0 0,1 0 0,-1 1 0,0-1 0,0 0 0,1 1 0,-1-1 0,1 0 0,-1 1 0,0-1 0,1 0 0,-1 1 0,1-1 1,0 1-1,-1-1 0,1 1 0,-1-1 0,2 0 0,4-3 267,0 0 0,0 0 0,1 0 0,7-2 1,-4 1-41,0 0-71,1 1 1,0 0-1,18-4 1,-23 7-206,1-1 0,0 1 0,-1 1 1,1-1-1,0 1 0,0 1 0,11 1 1,-16-2-72,0 1 0,-1-1 0,1 1 0,0-1 0,0 1 0,0 0 0,0 0 0,0 0 0,-1 0 0,1 0 0,0 1 0,-1-1 0,1 0 1,-1 1-1,1-1 0,-1 1 0,0 0 0,2 2 0,-2-2 22,0 1 0,0 0 0,0-1 1,-1 1-1,1 0 0,-1 0 0,1 0 0,-1 0 0,0 0 0,0-1 1,-1 6-1,-1 4 66,-1-1-1,0 0 1,0 0 0,-1 0 0,-9 16 0,-2-1 57,0-2 0,-1 1 0,-23 25 0,-65 62 703,64-71-414,39-40-443,-13 18 547,14-19-538,-1 0 0,1 1 0,0-1 1,0 1-1,0-1 0,-1 0 0,1 1 0,0-1 0,0 1 0,0-1 0,0 0 0,0 1 0,0-1 1,0 1-1,0-1 0,0 1 0,0-1 0,0 0 0,0 1 0,0-1 0,0 1 0,0-1 1,1 1-1,-1-1 0,0 0 0,0 1 0,0-1 0,1 0 0,-1 1 0,0-1 0,0 0 0,1 1 1,-1-1-1,0 0 0,1 1 0,-1-1 0,0 0 0,1 0 0,-1 0 0,1 1 0,-1-1 1,0 0-1,1 0 0,-1 0 0,1 0 0,0 0 0,4 1 81,1 0 0,-1 0 0,1-1 0,0 0 0,-1 0 0,12-2 0,3 0 32,97-12-187,-70 7-357,-20 1-1365,-5 0 474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32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324 0 3808,'-5'21'5918,"-21"45"-3596,-3-9-1458,-2-2 0,-45 60 0,-5 9-267,69-103-488,2 0-1,0 1 1,1 1 0,1-1 0,1 1-1,1 0 1,1 1 0,1 0-1,2 0 1,-1 28 0,3-30 14,1 1 0,1 0 0,1-1 0,1 0 0,1 0 0,1 0 0,1 0 0,1-1 0,1 0 0,21 36 0,-20-42 48,0-1-1,1 0 1,18 18-1,-20-24-49,-1-1-1,1 0 1,0 0-1,0-1 1,1 0-1,14 7 0,-20-12-139,0 1-1,-1-1 0,1 0 0,0 0 0,7 0 0,9-3-3247,-3-2 1230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33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4480,'7'0'3479,"-7"0"-3416,0 0 0,0-1 0,0 1 1,0 0-1,0 0 0,0 0 0,0 0 1,0-1-1,5 7 806,16 17 1311,20 28-1,-1 0-869,-29-37-1111,-1 0 1,-1 1-1,-1 0 0,0 0 0,0 1 0,-2 0 0,0 0 1,0 0-1,-2 1 0,0 0 0,1 20 0,0 9 219,-3 0-1,-7 92 1,1-94-133,-14 63 0,14-89-238,-1-1 0,-1 0 1,-1 0-1,0 0 0,-1-1 1,-13 20-1,0-7 213,-9 14-4061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33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50 5888,'-1'0'142,"0"0"1,1-1-1,-1 1 1,0-1-1,0 1 1,1-1-1,-1 1 1,0-1-1,1 1 1,-1-1-1,1 1 1,-1-1-1,1 0 1,-1 0-1,1 1 1,-1-1-1,1 0 1,0 0-1,-1 1 1,1-1-1,0 0 1,0 0-1,0 0 1,0 1-1,-1-1 1,1 0-1,0 0 1,0 0-1,0 0 1,1 1-1,-1-1 1,0 0-1,0 0 1,0 0-1,1 0 1,-1 1-1,0-1 1,1 0-1,-1 0 1,1 1-1,-1-1 1,1 0-1,-1 1 1,1-1-1,-1 1 1,1-1-1,-1 0 1,1 1-1,1-1 1,0-1-34,1 0 0,-1 1 1,1-1-1,-1 1 0,1 0 0,0-1 0,-1 1 1,1 1-1,0-1 0,0 0 0,-1 1 1,1-1-1,0 1 0,0 0 0,0 0 0,0 0 1,0 0-1,0 1 0,-1-1 0,1 1 0,0 0 1,0-1-1,0 1 0,3 3 0,-2-3-89,0 1 0,-1 0 1,1 0-1,-1 0 0,1 1 0,-1-1 0,0 1 0,0 0 0,0 0 0,-1 0 0,1 0 0,-1 1 0,0-1 1,1 1-1,-2-1 0,4 7 0,-4-6 11,0 1 1,-1-1-1,1 0 0,-1 1 1,0-1-1,0 0 0,0 1 1,-1-1-1,0 0 0,1 0 1,-1 1-1,-1-1 0,1 0 1,-1 0-1,0 0 0,1 0 1,-2-1-1,1 1 0,0 0 1,-6 5-1,-3 4 231,-1-1 0,0 0 0,-26 19 0,-14 4 333,30-21-92,-23 19-1,45-33-483,0 0-1,-1 0 0,1 1 0,0-1 0,-1 0 0,1 0 0,0 1 0,-1-1 0,1 0 0,0 0 1,-1 1-1,1-1 0,0 0 0,0 1 0,-1-1 0,1 1 0,0-1 0,0 0 0,0 1 1,0-1-1,-1 1 0,1-1 0,0 0 0,0 1 0,0-1 0,0 1 0,0-1 0,0 1 1,0-1-1,0 0 0,0 1 0,1-1 0,-1 1 0,0-1 0,0 0 0,0 1 0,0-1 0,0 1 1,1-1-1,-1 0 0,0 1 0,0-1 0,1 0 0,-1 1 0,0-1 0,1 0 0,-1 0 1,0 1-1,1-1 0,-1 0 0,0 0 0,1 1 0,-1-1 0,0 0 0,1 0 0,-1 0 1,1 0-1,-1 0 0,1 1 0,3 0 103,0 0-1,0 0 1,0 0 0,7 0 0,38 2 105,58 5-225,-38 0-2889,-46-3-952,-1 5 1163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35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39 234 2912,'0'0'9,"-1"0"174,0 0 1,1 0 0,-1-1 0,0 1 0,0 1-1,0-1 1,0 0 0,0 0 0,0 0 0,0 0 0,1 1-1,-1-1 1,0 0 0,0 1 0,0-1 0,1 0-1,-3 2 1,-6 0 2493,4 2-2212,-3 5 3209,23-4-2431,8-6-898,32-6 0,-35 4-299,-1 1 0,1 0 0,27 2 0,-1 3-59,66-3 0,47-9 207,368-38 652,84-49 417,-272 51-927,-34 15 32,10 12 128,422 45-74,-478-12-387,-147-19-3505,-63 1 1540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37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83 1984,'0'-11'7664,"-14"31"-6711,1 1 1,1 1-1,-18 44 1,-18 75-369,35-101-408,1-2-113,-65 176 896,51-161 458,24-49-631,8-15-369,32-106 129,-10 30-618,50-107 1,-21 84-156,18-38-231,-61 125 441,-1 49 315,7 11-169,12 27 145,23 81 301,-4-9-395,-32-89-72,34 77 90,-40-98 60,1 0-1,26 36 0,-33-53 354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37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20 5216,'-28'-4'2368,"25"4"-2048,-2 0 1792,10 0-1216,3 0 928,5 0-1088,10-5 32,7 5-448,9-8-128,0 8-128,7-3 224,-7 3-160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41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67 2976,'1'-2'274,"0"-1"-1,0 1 1,0 0-1,0 0 1,-1 0 0,1-1-1,0 1 1,-1 0 0,0 0-1,1-1 1,-1 1 0,0-4-1,9-27 5802,-9 33-6048,0 0 1,0 0 0,0 0 194,0 0-194,0 0 0,0 0 0,0-1 0,0 1-1,-1 0 1,1 0 0,0 0 0,0 0 0,0 0-1,0 0 1,0 0 0,0 0 0,0 0 0,0 0-1,0 0 1,0 0 0,0 0 0,-1 0-1,1 0 1,0 0 0,0 0 0,0 0 0,0 0-1,0 0 1,0 0 0,0 0 0,0 0 0,-1 1 194,1-1-194,0 0 0,0 0-1,0 0 1,0 0 0,0 0 0,0 0 0,0 0-1,0 1 1,0-1 0,0 0 0,0 0 0,0 0-1,0 0 1,0 0 0,0 0 0,-6 6 444,6-5-285,-5 5-71,0 1 0,1 0 0,0 0 0,0 0 0,1 0-1,0 1 1,0-1 0,-1 9 0,-12 66 363,13-61-177,-14 74 453,-5 35 490,21-126-1239,1-3-17,0 0 0,0 1-1,0-1 1,0 0 0,0 1 0,0-1-1,0 0 1,0 1 0,1 1-1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41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67 4736,'-26'-3'6154,"116"-1"-1257,44-13-2801,3 0-1532,14-3-2052,-120 15 529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45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26 2656,'0'-1'106,"0"0"0,0 0 0,0 0 0,0-1 0,0 1 0,0 0 0,0 0 0,-1 0-1,1 0 1,0 0 0,-1-1 0,-6-6 3506,3 15-1965,-2 8-1255,-15 35 764,-17 61 0,30-85-960,2 1-1,1 0 1,1 1 0,0 35 0,4-54-109,1 1 0,0-1-1,0 1 1,1-1 0,0 1 0,1-1 0,0 0-1,1 0 1,0 0 0,7 13 0,-8-18-3,0 0 1,0 1 0,0-1-1,0-1 1,1 1-1,-1-1 1,1 1 0,0-1-1,0 0 1,0 0-1,1-1 1,-1 1 0,1-1-1,-1 0 1,1 0-1,0 0 1,0-1-1,-1 0 1,1 0 0,0 0-1,9 0 1,-4-2 16,0 0 0,0-1 0,0 0 0,0-1 0,-1 0 0,1 0 0,-1-1-1,0 0 1,0-1 0,0 0 0,-1-1 0,1 1 0,9-11 0,-13 12-72,-1-1-1,0 0 1,0 0-1,0 0 1,0 0-1,-1 0 1,0-1-1,2-6 1,-1 4 2,3-8-21,0-1-1,-2 1 1,0-1-1,-1 0 1,0 0-1,-2-1 1,2-21-1,-4 24 8,0-1 0,-1 0 0,0 1 0,-1-1 0,-1 1 0,-1-1 0,0 1 0,-8-19 0,9 27-44,-1-1 0,-1 1 0,0 0 0,1 0-1,-2 1 1,1 0 0,-1 0 0,0 0-1,-1 0 1,1 1 0,-10-6 0,13 9 0,-1 0 0,1 0-1,-1 1 1,0-1 0,1 1 0,-1 0 0,0 0 0,1 1 0,-1-1 0,0 1 0,-7-1 0,8 2-3,0-1 1,0 1 0,0 0-1,0 0 1,1 0-1,-1 0 1,0 0-1,0 0 1,0 1 0,1-1-1,-1 1 1,1 0-1,0 0 1,-1 0-1,1 0 1,-3 4-1,3-4-167,1 0-1,-1-1 0,1 1 0,-1 1 0,1-1 0,0 0 0,0 0 0,0 0 0,0 1 1,0-1-1,1 0 0,-1 1 0,1-1 0,-1 1 0,1-1 0,0 0 0,0 1 0,0-1 0,0 1 1,0-1-1,1 1 0,-1-1 0,1 0 0,0 1 0,-1-1 0,1 0 0,1 3 0,12 18-1476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45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15 3328,'-3'-2'261,"0"0"-1,0 1 1,0-1-1,0 1 1,-1-1 0,1 1-1,0 0 1,0 1-1,-1-1 1,1 0 0,-1 1-1,1 0 1,0 0 0,-1 0-1,1 0 1,-1 0-1,1 1 1,-6 1 0,0 0 306,0 1 1,-1 0-1,1 0 1,1 1-1,-17 9 1,13-5-306,0 1 0,0 0-1,1 1 1,0 0 0,1 0 0,0 1-1,1 1 1,0 0 0,1 0 0,0 0-1,-6 16 1,12-25-164,1 0-1,0 1 0,0-1 1,0 0-1,0 1 1,1-1-1,-1 8 1,1-10-62,0 1 0,1-1 0,-1 0 0,0 1 0,1-1 1,-1 0-1,1 1 0,-1-1 0,1 0 0,-1 0 1,1 0-1,0 1 0,0-1 0,0 0 0,-1 0 1,1 0-1,0 0 0,0 0 0,1 0 0,-1-1 1,0 1-1,0 0 0,2 0 0,5 3 41,0-1-1,0-1 0,0 1 1,0-1-1,1-1 1,-1 1-1,13-1 0,62-4 94,-50 1 46,-9 1-105,46-3 110,-61 2-193,0 1 0,0-1 1,0-1-1,0 0 0,10-4 1,-16 5-23,0 1-1,-1 0 1,1-1 0,-1 0 0,1 0-1,3-3 1,-6 5-6,1-1 0,-1 0 0,1 1 0,-1-1 0,1 0 1,-1 0-1,1 0 0,-1 1 0,0-1 0,1 0 0,-1 0 0,0 0 0,0 0 0,0 1 0,1-1 0,-1 0 0,0 0 1,0 0-1,0 0 0,-1 0 0,1 0 0,0 0 0,0 1 0,0-1 0,-1 0 0,1 0 0,0 0 0,-1 0 0,0-1 0,-1-1-17,0 0-1,-1 1 1,1-1-1,-1 0 1,0 1-1,1-1 1,-1 1-1,-1 0 1,1 0-1,0 0 1,0 0-1,-1 1 1,1-1-1,-5 0 1,-8-3-60,-32-5 0,21 6-308,-1 2 0,-34 0 0,43 3-1384,0 1-1,-21 4 1,16 0-279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46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0 5888,'-13'15'2688,"4"1"-2336,4-13 992,5 5-800,-3 0-160,6 0-224,-3-4 192,10 4-160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46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7 3072,'-1'0'45,"1"-1"0,0 1 0,0-1 0,-1 1 0,1 0 0,0-1 0,0 1 0,-1-1 0,1 1 0,-1 0 0,1 0 0,0-1 0,-1 1 0,1 0 0,-1-1 0,1 1 0,0 0 0,-1 0 0,1 0 0,-1 0 0,1 0 0,-1-1 0,1 1 0,-2 0 0,-3 11 1417,1-1-193,-8 23 148,1 0 0,1 0 1,-4 38-1,10-52-1048,1 1 1,1 0-1,1-1 0,1 26 0,1-38-276,0 0-1,0 0 0,1 0 0,0 0 1,0 0-1,6 11 0,-6-14-7,0 0 1,0-1-1,1 1 0,0-1 0,0 1 0,0-1 1,0 0-1,0 0 0,1 0 0,-1-1 0,1 1 1,4 1-1,-6-3-31,0 0 0,0 0 0,0 0 1,0 0-1,1-1 0,-1 1 0,0-1 0,0 1 0,1-1 1,-1 0-1,0 0 0,1 0 0,-1 0 0,0-1 0,0 1 1,1-1-1,2 0 0,-2 0 8,1-1-1,-1 0 1,1 0 0,-1 0 0,0 0-1,0 0 1,0-1 0,0 1 0,4-6-1,-2 2-10,0 0-1,0 0 0,-1-1 0,0 0 0,-1 0 0,0 0 0,0 0 0,0 0 1,-1-1-1,2-9 0,-1 4-77,-2-1 1,0 0 0,-1 0-1,0 0 1,-1 0 0,0 0-1,-1 1 1,-1-1 0,0 0-1,-1 1 1,-1 0 0,0 0-1,0 0 1,-2 1 0,-7-13-1,4 9-17,9 12-12,-1 1 1,1 0-1,-1 0 0,0 0 1,0 0-1,0 0 0,-1 1 0,1-1 1,-1 1-1,1-1 0,-1 1 1,0 0-1,0 0 0,-6-3 0,5 6-1639,3 5 463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46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19 5152,'-1'0'130,"1"-1"1,-1 1-1,0-1 1,1 0-1,0 0 0,-1 1 1,1-1-1,-1 0 1,1 0-1,0 1 0,-1-1 1,1 0-1,0 0 1,0 0-1,0 0 1,0 1-1,0-1 0,0 0 1,0 0-1,0 0 1,0-1-1,-21 62 4830,1-4-4107,1 0-94,-14 51 728,31-101-1408,1 1 0,0 0 0,0 0 1,0 0-1,1 0 0,0 0 0,1-1 1,0 1-1,2 8 0,-2-10 5,0 0-1,1 0 1,0 0 0,0-1-1,0 1 1,0-1-1,1 1 1,0-1-1,-1 0 1,2 0-1,-1 0 1,0-1 0,6 5-1,-7-6-40,1 0 0,0-1 0,-1 1 0,1-1 0,0 0 0,0 0 0,0 0 0,0 0 0,0-1 0,0 1 0,0-1 1,0 1-1,0-1 0,0 0 0,0 0 0,0-1 0,0 1 0,0 0 0,0-1 0,0 0 0,0 0 0,-1 0 0,1 0 0,0 0 0,0-1 0,-1 1 0,1-1 0,3-2 0,-1-3-6,1 1 0,-2-1 0,1 0 0,-1-1 0,0 1 0,0 0 0,-1-1 0,0 0 0,-1 0 0,0 0 0,0 0 0,0 0 0,0-11 0,-1-9-74,0 0-1,-6-43 0,3 57-47,0 0-1,-1 0 1,0 0-1,-7-18 0,8 27-4,0 0 0,0 0 0,-1 0-1,1 0 1,-1 1 0,0-1 0,-1 1 0,1 0-1,-1 0 1,0 0 0,0 0 0,0 1 0,0-1-1,-6-2 1,8 5-103,1 0-1,-1 0 1,0 0 0,1 1-1,-1-1 1,0 1 0,0 0-1,1-1 1,-1 1 0,0 0 0,0 0-1,1 0 1,-1 0 0,0 0-1,-2 1 1,-6 6-1316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48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56 992,'5'-10'5162,"-5"5"-3935,-1 4-1124,1 0-1,-1 1 1,1-1 0,-1 0-1,1 1 1,-1-1-1,0 1 1,1-1 0,-1 1-1,0-1 1,1 1-1,-1-1 1,0 1 0,1 0-1,-1-1 1,0 1-1,0 0 1,0 0 0,1-1-1,-1 1 1,0 0 0,0 0-1,0 0 1,-1 0-1,-2 2 15,0-1 0,0 1 0,-1 0 0,1 0 0,0 1 0,1-1 0,-1 1 0,0 0 0,1 0 0,-1 0 0,-4 7-1,-4 4 503,-15 27-1,17-26-367,4-6-43,0 0 0,1 1-1,1-1 1,-1 1 0,2 0 0,-1 0-1,-1 12 1,4-19-163,0 0 1,1 0-1,0 1 0,0-1 0,0 0 0,0 0 1,0 1-1,0-1 0,1 0 0,0 0 0,-1 0 1,1 0-1,0 0 0,1 0 0,-1 0 0,0 0 1,1 0-1,0 0 0,0 0 0,0-1 0,0 1 1,0-1-1,0 0 0,1 1 0,-1-1 0,1 0 1,4 2-1,0 0 133,0 0 1,1-1-1,-1-1 0,1 1 1,0-1-1,0-1 0,0 1 1,0-1-1,0-1 0,0 1 1,0-1-1,0-1 0,13-1 1,-8-1-51,-1 0 1,1 0-1,-1-1 1,0 0-1,-1-1 1,1-1-1,-1 0 1,11-7-1,-15 8-71,1 0 16,0 0 0,-1-1 0,9-9 0,-13 12-54,-1 0-1,0 0 1,0 0 0,0 0 0,0 0-1,0-1 1,-1 1 0,1-1-1,-1 1 1,0-1 0,0 1-1,0-5 1,0 0-24,0 1 0,-1 0-1,0-1 1,0 1 0,-1-1 0,1 1 0,-2 0 0,1-1-1,-1 1 1,0 0 0,-1 0 0,0 0 0,0 1-1,0-1 1,-1 1 0,0-1 0,0 1 0,-1 0 0,0 1-1,0-1 1,0 1 0,0 0 0,-1 0 0,0 1-1,0-1 1,0 1 0,-1 1 0,1-1 0,-1 1-1,0 0 1,0 1 0,0-1 0,0 1 0,0 1 0,-9-2-1,2 2-247,1 1-1,-1 0 1,0 0-1,0 2 1,1-1-1,-1 2 0,1 0 1,0 1-1,0 0 1,-22 10-1,33-13-90,0 0 1,1 0-1,-1 0 0,0 0 0,1 1 1,-1-1-1,1 0 0,-1 1 0,1-1 1,-2 3-1,2 4-1133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49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424 26 2720,'-1'-3'441,"0"1"0,1-1 0,-1 0 0,0 0 1,-4-9 4140,5 12-4527,-8 8 1561,5-6-1521,-138 119 3975,94-83-3590,11-12-6,3 2 1,0 2-1,-34 38 1,62-61-402,0 0 0,0 0-1,0 1 1,1-1 0,0 1-1,1 0 1,-1 0 0,1 1 0,1-1-1,-3 16 1,4-19-40,1 0 0,0 1-1,0-1 1,0 0 0,1 0 0,0 1 0,0-1 0,0 0 0,0 0-1,1 0 1,0 0 0,0 0 0,1 0 0,-1 0 0,1-1 0,0 1-1,0-1 1,6 7 0,-2-5 14,0 0 0,-1-1 0,2 0 0,-1 0-1,1 0 1,0-1 0,0 0 0,0-1 0,0 0 0,0 0-1,1 0 1,0-1 0,-1-1 0,1 0 0,0 0 0,0 0 0,0-1-1,-1 0 1,1-1 0,0 0 0,0 0 0,0-1 0,-1 0 0,1-1-1,-1 0 1,0 0 0,9-6 0,-13 7-33,0 0-1,-1 0 1,1-1-1,-1 0 0,0 0 1,0 0-1,0 0 1,0 0-1,4-7 1,-6 8-12,0 0-1,0 1 1,-1-1 0,1 0 0,0 0 0,-1 1-1,0-1 1,1 0 0,-1 0 0,0 0 0,0 0-1,0 0 1,0 1 0,0-1 0,0 0-1,-1 0 1,1 0 0,-1 0 0,1 1 0,-1-1-1,0 0 1,1 0 0,-1 1 0,0-1 0,-2-1-1,0-1-51,0 1-1,0-1 1,-1 1-1,0 0 1,0 0-1,0 0 1,0 0 0,0 1-1,0 0 1,-1 0-1,1 0 1,-7-1-1,1-1-1,-1 1 0,0 1-1,0 0 1,-13 0 0,-1 0-59,10 1-303,0 0 0,0 1 0,0 1 0,-17 3 0,29-4 64,1 1 0,0 0 0,0 0 0,-1 0 0,1 0-1,0 0 1,0 0 0,0 1 0,0-1 0,-2 3 0,2 3-1212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50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52 221 4736,'0'-2'325,"-1"-1"1,1 0-1,-1 1 1,1-1-1,0 0 1,0 1-1,0-1 1,1 0-1,-1 1 1,1-1-1,1-4 0,11-29 3076,-6 23-2822,1 0 0,1 1-1,0 0 1,1 0 0,20-19-1,-22 24-429,-1 0 0,1 1 0,1 0 0,-1 0 0,1 1 0,11-6 0,-17 10-148,-1 0 0,1 0 0,-1 0 0,1 0-1,-1 0 1,1 1 0,-1-1 0,1 1 0,0 0-1,0-1 1,-1 1 0,1 1 0,0-1 0,-1 0-1,1 1 1,-1-1 0,1 1 0,0 0 0,-1 0 0,1 0-1,-1 0 1,0 0 0,1 0 0,-1 1 0,0-1-1,0 1 1,0 0 0,2 2 0,-1-2-7,-1 1 0,0 0 1,-1 1-1,1-1 0,-1 0 0,1 0 1,-1 1-1,0-1 0,0 1 0,0-1 0,0 7 1,1-1 4,-1-1 17,0 1 0,-1 0 0,0 0 0,0 0 0,-1 0 0,0 0 0,-1 0-1,0 0 1,0-1 0,-1 1 0,0-1 0,0 1 0,-1-1 0,0 0 0,-7 10-1,-5 5 159,-2-1 0,0 0 0,-35 31 0,-7-2 411,3-4 158,27-26-424,13-10 119,18-11-425,-1 0-1,0 0 0,0 0 1,0 0-1,0 0 1,1 0-1,-1 0 1,0 0-1,0 0 1,0 0-1,0 0 1,1 0-1,-1 0 1,0 0-1,0 1 1,0-1-1,0 0 0,0 0 1,1 0-1,-1 0 1,0 0-1,0 0 1,0 1-1,0-1 1,0 0-1,0 0 1,0 0-1,0 0 1,0 0-1,0 1 1,1-1-1,-1 0 0,0 0 1,0 0-1,0 0 1,0 1-1,0-1 1,0 0-1,0 0 1,0 0-1,0 1 1,-1-1-1,1 0 1,0 0-1,0 0 1,0 0-1,0 0 0,0 1 1,0-1-1,0 0 1,0 0-1,0 0 1,0 0-1,0 0 1,-1 1-1,1-1 1,0 0-1,0 0 1,0 0-1,20 0 440,-16 0-399,10 0 101,146 4 583,-128-2-675,-1 2 1,62 16-1,-57-12-957,-34-7 350,0-1 0,0 0 0,1 0-1,-1 0 1,0-1 0,0 1 0,0 0-1,0-1 1,0 1 0,0-1 0,0 0-1,0 0 1,3-1 0,3-2-2020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50.6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12 109 4992,'-11'-13'1589,"11"13"-1466,-1-1 1,1 1-1,0-1 0,0 1 0,7-15 6242,19 15-1054,-1 1-4017,36-5 0,159-32-520,-80 10-396,-110 20-356,-22 4-62,1 0 1,0 1 0,0-1 0,0 2 0,14 0-1,-23 0 28,1 0 0,0 0 0,0 0 0,-1 0-1,1 0 1,0 0 0,0 1 0,-1-1-1,1 0 1,0 1 0,-1-1 0,1 1 0,0-1-1,-1 0 1,1 1 0,-1-1 0,1 1 0,-1 0-1,1-1 1,-1 1 0,1-1 0,-1 1 0,1 0-1,-1 1 5,1-1 0,-1 1 0,0-1 0,1 0-1,-1 1 1,0-1 0,0 1 0,0-1-1,0 0 1,-1 1 0,1 2 0,-3 4 14,0 0 0,0 0 1,-6 11-1,4-10-24,-6 13 26,-2 0-1,0-1 1,-1 0-1,-28 29 1,-77 70 342,119-120-348,-26 24 44,4-5-1388,-25 30 0,40-41-208,1 1 1,-8 14-1,11-17 196,0 0 1,1 0-1,-1 0 1,1 1 0,-1 6-1,1 14-2571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53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63 2144,'-13'2'1233,"12"-3"-949,0 1 0,-1 0 1,1 0-1,-1 0 1,1 0-1,0 1 0,-1-1 1,1 0-1,0 0 1,-1 1-1,1-1 0,0 1 1,-1-1-1,1 1 1,0 0-1,0 0 0,-2 1 1,2-2-253,1 1 199,-1 0 0,0 0 0,0 0 0,0 0 0,0-1 0,-1 1 0,1 0 0,0-1 0,0 1 0,0-1 0,-1 1 0,1-1 0,0 1 0,0-1 0,-1 0 0,1 0 0,0 0 0,-3 0 0,3 1-114,1-1-1,-1 0 1,0 0-1,0 1 1,0-1-1,0 0 1,1 1-1,-1-1 1,0 1 0,1-1-1,-1 1 1,0-1-1,1 1 1,-1 0-1,0-1 1,1 1 0,-1 0-1,1-1 1,-1 1-1,0 1 1,2-1-43,0-1 0,0 0 0,0 0 1,0 0-1,0 0 0,0 0 0,0 0 1,0-1-1,0 1 0,0 0 0,0 0 0,0-1 1,-1 1-1,2-1 0,0 0 77,58-9 553,150-29 119,-182 34-697,201-19 157,-113 14-374,-22 8 164,-56 2-2,-34 1-101,0-1 0,-1 1 0,1-1 0,-1 1 0,1 1 0,-1-1 0,1 0 0,-1 1 0,0-1 0,6 5-1,-8-6-38,0 2 51,0 0 26,0 0 0,0 0 0,0 0 1,0 1-1,-1-1 0,1 0 0,-1 0 1,1 0-1,-1 4 0,-1-1-20,1 0 1,-2 0-1,1 1 0,0-1 1,-1 0-1,0 0 0,0-1 1,-1 1-1,1 0 0,-1-1 0,0 1 1,0-1-1,-4 5 0,1-2 59,-5 6-115,0 0 1,-1-1 0,-1-1-1,0 0 1,0-1 0,-1 0-1,-20 10 1,0-2 73,-57 23 0,40-20 73,15-5 1,-1 3 1,2 1-1,1 1 1,0 2-1,2 1 1,1 2-1,0 1 1,2 1-1,2 2 1,-37 50-1,13-15 181,46-61-202,55-6 501,-26-1-459,31-8 0,6-1 38,30 1-85,106 1-1,-165 11-7,1 2 1,52 12-1,-55-4 2,-29-10 154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54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11 3328,'-36'-3'6949,"36"3"-6898,7-4 1263,7 2-779,0 1-1,0 1 0,17 1 0,4 0-153,-29-1-397,1 0 0,-1 0 0,0 1 0,1 0 0,-1 0 0,8 3 0,-13-4 11,0 1 1,0-1-1,0 1 1,0-1-1,0 1 1,0-1-1,-1 1 1,1-1-1,0 1 1,0 0-1,-1 0 1,1-1-1,-1 1 1,1 0-1,0 0 1,-1 0-1,0 0 1,2 1-1,-2 0 7,0-1-1,0 1 0,0-1 0,0 1 1,0-1-1,0 1 0,-1 0 0,1-1 1,0 1-1,-1-1 0,1 0 0,-1 1 1,0-1-1,1 1 0,-1-1 0,-1 2 1,-5 7 129,-1-1 0,0 1 0,0-1 0,-1-1 0,-12 10 0,7-6 359,-22 24 1,33-33-385,0 1 0,0 0 0,1 0 0,-1 1 0,1-1 0,0 0 0,0 1 0,0-1 0,1 1 0,-1 0 0,0 5 0,2-7-41,0-1-1,0 1 0,0-1 0,1 1 1,-1-1-1,1 0 0,-1 1 0,1-1 1,0 0-1,0 1 0,0-1 0,0 0 1,0 0-1,0 0 0,1 0 0,-1 0 1,1 0-1,-1 0 0,1 0 0,0-1 1,0 1-1,0 0 0,0-1 0,0 0 1,0 1-1,0-1 0,2 1 0,8 3 44,0 0-1,0-1 0,22 6 0,-29-9-79,14 3 21,33 2-1,-6-2-1532,-37-2-306,1 0 0,16 5 0,-5 2-1036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54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43 2560,'-35'6'1147,"15"-4"-758,18-2 9,0 1 0,-1-1 0,1 1 1,0 0-1,0 0 0,0 0 0,0 0 0,-10 5 3633,57-1-1445,448-26 1209,-376 14-3286,472-23 1278,-216 20-1190,-274 12-538,-57-3-2262,-31 1 944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46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438 42 2912,'35'-34'9046,"-35"34"-8998,-9-4 822,-11 0-397,7 6-361,1 1-1,-1 0 1,1 0 0,0 1 0,-22 11 0,-55 36 379,87-49-485,-15 8 120,1 1 1,1 1 0,0 0-1,0 1 1,2 1-1,-1 0 1,2 1-1,0 1 1,1 0-1,-16 30 1,12-13 17,2 1 0,2 1 1,-8 38-1,-9 109 457,26-146-337,1 1 0,2-1 0,1 1 0,2-1 0,1 0 0,2 0 0,17 50 0,-16-58-178,58 160 751,-63-182-823,0 0-1,0 0 1,0-1 0,0 1 0,1-1-1,7 8 1,-11-13-91,3 2-1155,-3-2 1155,1 0 0,-1 0 0,0 0 1,0 0-1,0 0 0,1 0 0,-1 0 0,0 0 0,0 0 0,1 0 0,-1 0 0,0 0 0,0 0 0,0 0 0,1 0 0,-1 0 0,0-1 0,0 1 0,0 0 0,2-3-1155,3-15-2949,-2-2 1312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55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303 231 3232,'-1'-8'1611,"-1"14"732,-3 8-1151,-2-2-548,0 0-1,-1 0 1,-1-1 0,-19 19-1,9-9-95,-2 5-77,0 1 0,2 0 1,-17 35-1,-38 90 663,71-144-1071,-34 82 1020,32-72-476,5-13-214,2-8 324,9-20-527,2 1 0,0 0 0,25-32 0,-9 14-102,92-106 47,-83 105-171,-2-3 0,44-69 0,-12-22-234,-22 41 972,-35 79-571,-10 15-130,-1-1-1,1 1 1,-1 0-1,1-1 1,-1 1-1,1 0 1,-1 0-1,1 0 1,-1-1-1,1 1 1,-1 0 0,1 0-1,-1 0 1,1 0-1,-1 0 1,1 0-1,-1 0 1,1 0-1,-1 0 1,1 0-1,1 1-1,-1 0 0,0 0 0,0 0 0,0 0 0,1 0 0,-1 0 0,0 0 0,0 0 0,-1 1 0,1-1 0,0 0 0,0 1 0,-1-1 0,1 0 0,0 1 0,-1-1 0,0 1 0,1-1 0,-1 2 0,35 150 412,46 116 570,-70-226-1161,12 37 763,-4-27-4991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56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16 6464,'-16'-8'2944,"24"11"-2560,0-3 1760,7 0-1248,11 0 480,5 0-800,3-3-544,6 3-64,-6-5 192,-3 5-96,0-3-2336,-3 3 1248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58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75 2656,'-1'-1'199,"1"0"0,-1-1 0,0 1-1,1 0 1,0-1 0,-1 1 0,1-1 0,0 1 0,-1 0 0,1-1-1,0 1 1,0-1 0,0 1 0,0 0 0,1-1 0,-1 1 0,0-1-1,1 1 1,-1 0 0,0-1 0,1 1 0,0-2 0,3-12 4768,1 59-1938,-5 50-1898,-2-81-531,2-13-589,0 0 0,0 1-1,0-1 1,0 0 0,0 0 0,-1 0 0,1 0 0,0 0 0,0 0-1,0 0 1,0 0 0,0-1 0,-1 1 0,1 0 0,0 0-1,0 0 1,0 0 0,0 0 0,0 0 0,0 0 0,0 0 0,-1 0-1,1 0 1,0 0 0,0 0 0,0 0 0,0-1 0,0 1-1,0 0 1,0 0 0,0 0 0,0 0 0,0 0 0,0 0 0,-1 0-1,1-1 1,0 1 0,0 0 0,0 0 0,0 0 0,0 0-1,0 0 1,0 0 0,0-1 0,-1-2-9,0 0 1,0-1-1,0 1 0,1 0 0,-1-1 1,1-3-1,3-98-1703,-3 101 1421,0 0 0,1 1 0,-1-1 1,1 0-1,2-5 0,-3 8 228,0 0-1,0 0 1,0 1-1,1-1 1,-1 0 0,0 1-1,1-1 1,-1 0-1,0 1 1,1-1-1,-1 1 1,1-1-1,-1 1 1,1-1-1,-1 1 1,1-1-1,0 1 1,-1-1-1,1 1 1,0 0 0,-1-1-1,1 1 1,0 0-1,-1-1 1,1 1-1,0 0 1,-1 0-1,1 0 1,0 0-1,0 0 1,-1 0-1,1 0 1,0 0-1,1 0 1,-1 1 82,1 0-1,0 1 1,-1-1 0,1 1-1,-1-1 1,0 1 0,1-1 0,-1 1-1,0 0 1,0 0 0,1 2-1,-1-1 84,3 4 230,-1 0 0,-1 1 0,1-1 0,-2 1 0,1 0 0,0 10 0,3 8 707,-2-9-355,0 1 0,1 24 0,-5-41-634,1 1 0,0-1-1,0 1 1,0-1 0,-1 0 0,1 1-1,0-1 1,-1 1 0,0-1 0,1 0 0,-1 0-1,0 1 1,-1 0 0,2-1-83,0-1 0,0 0 0,-1 0 0,1 1 0,0-1 1,0 0-1,-1 0 0,1 0 0,0 0 0,-1 1 0,1-1 0,0 0 0,-1 0 0,1 0 1,0 0-1,-1 0 0,1 0 0,0 0 0,-1 0 0,1 0 0,-1 0 0,1 0 0,0 0 1,-1 0-1,1 0 0,0 0 0,-1 0 0,1 0 0,0-1 0,-1 1 0,1 0 0,0 0 1,0 0-1,-1-1 0,1 1 0,0 0 0,-1 0 0,1-1 0,0 1 0,0 0 0,0 0 1,-1-1-1,1 1 0,0 0 0,0-1 0,0 1 0,0 0 0,-1-1 0,1 1 0,0 0 1,0-1-1,0 0 0,-1-7-704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3:59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12 2656,'5'-11'4613,"-6"11"-4452,1 0 0,-1 1 1,1-1-1,-1 0 0,0 1 0,1-1 0,-1 1 0,1-1 0,-1 1 0,1-1 1,0 1-1,-1-1 0,1 1 0,-1-1 0,1 1 0,-1 0 0,-1 3 279,-126 189 5249,24-33-3363,0-24-2475,101-133-646,-5 8-85,6-9-186,2-1 932,0-1 1,0 0 0,0 1-1,0-1 1,0 0 0,0 1-1,0-1 1,0 1 0,0-1-1,0 0 1,0 1 0,0-1 0,0 0-1,0 1 1,0-1 0,0 0-1,0 1 1,1-1 0,-1 0-1,0 1-132,7 4-1590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4:00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49 4160,'2'-2'431,"-1"0"-1,1 0 1,-1 0 0,1 0 0,0 1 0,0-1-1,0 0 1,0 1 0,0-1 0,0 1-1,0 0 1,0 0 0,0 0 0,1 0 0,-1 0-1,3 0 1,48-12 994,-40 11-925,10-2-80,0 1 0,0 2 0,1 0 1,30 4-1,-52-3-374,0 0 0,0 0 0,0 0 0,-1 0 0,1 1 0,0-1 0,0 1 0,-1-1 0,1 1 0,0 0 1,-1-1-1,1 1 0,-1 0 0,1 0 0,-1 0 0,1 0 0,-1 1 0,0-1 0,1 0 0,-1 1 0,2 1 0,-3-2-12,0 0 0,0 0 0,0 0-1,0-1 1,0 1 0,0 0 0,0 0 0,0 0 0,0 0-1,0-1 1,0 1 0,0 0 0,-1 0 0,1-1-1,0 1 1,-1 0 0,1 0 0,0-1 0,-1 1 0,1 0-1,-1-1 1,1 1 0,-1 0 0,1-1 0,-1 1-1,0-1 1,1 1 0,-1-1 0,-1 1 0,-24 18 535,21-17-510,-51 28 280,-1-1-241,57-29-103,0 1-1,0-1 1,0 0 0,-1 0 0,1 0-1,0 0 1,0 0 0,0 0-1,0 0 1,0 1 0,0-1-1,0 0 1,0 0 0,-1 0-1,1 0 1,0 1 0,0-1-1,0 0 1,0 0 0,0 0 0,0 0-1,0 0 1,0 1 0,0-1-1,0 0 1,0 0 0,0 0-1,0 0 1,0 1 0,0-1-1,0 0 1,0 0 0,1 0-1,-1 0 1,0 1 0,0-1 0,0 0-1,0 0 1,0 0 0,8 8-61,12 5 104,14 3 58,23 15 485,-51-28-426,0 1 1,-1 0-1,0 0 0,0 1 1,-1-1-1,1 1 1,5 8-1,-9-12-128,-1-1 0,1 1 0,-1-1 1,0 1-1,1-1 0,-1 1 0,0-1 0,0 1 0,1-1 0,-1 1 0,0 0 0,0-1 1,0 1-1,0-1 0,0 1 0,0 0 0,0-1 0,0 1 0,0-1 0,0 1 0,0 0 1,0-1-1,0 1 0,0-1 0,-1 1 0,1 0 0,0-1 0,0 1 0,-1-1 1,1 1-1,0-1 0,-1 1 0,1-1 0,-1 1 0,1-1 0,0 0 0,-1 1 0,1-1 1,-1 1-1,1-1 0,-1 0 0,1 0 0,-1 1 0,0-1 0,1 0 0,-1 0 1,1 0-1,-1 1 0,0-1 0,-5 1 56,1 1 0,-1-1 1,0-1-1,-6 1 0,10-1-52,-33 1-1132,0-2 0,-37-6 1,17 2-3326,27 4 2229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4:02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34 1248,'1'-1'122,"-1"0"1,1 0-1,-1 0 1,0 1-1,1-1 1,-1 0-1,-2-27 11714,0 40-11188,-1-1 1,2 1-1,-1 22 1,0 1-54,-19 109 1325,19-113-1775,-5 35 270,6-63-489,1 0 1,0-1-1,-1 1 1,1 0-1,1-1 1,-1 1-1,0 0 0,1 0 1,-1-1-1,2 4 1,-2-6-89,0 1 0,1 0 0,-1 0 0,1 0 0,-1-1 0,1 1 0,-1 0 0,1-1 0,-1 1 0,1 0 0,-1-1 0,1 1 0,0-1 0,-1 1 0,1-1 0,0 1 0,0-1-1,-1 0 1,1 1 0,0-1 0,0 0 0,0 0 0,0 1 0,-1-1 0,1 0 0,0 0 0,0 0 0,0 0 0,0 0 0,0 0 0,-1 0 0,1 0 0,0-1 0,1 1 0,7-1-1352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4:03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 4064,'-26'0'1307,"25"0"-1272,1 0 0,-1 0 1,0 0-1,0 0 1,1 0-1,-1 0 1,0 0-1,1 0 1,-1 0-1,1 0 1,-1 1-1,0-1 1,1 0-1,-1 0 1,0 1-1,1-1 0,-1 0 1,1 1-1,-1-1 1,1 1-1,-1-1 1,0 1-1,-1 1 275,-2 1 1567,4-3-1760,-1 0 1,1 1-1,0-1 0,0 0 1,0 0-1,0 1 0,0-1 1,0 0-1,-1 1 0,1-1 1,0 0-1,0 1 0,0-1 1,0 0-1,0 1 0,0-1 1,0 0-1,0 1 0,0-1 1,3 4 1759,-2-4-1760,-1 1 1,0-1-1,0 0 0,1 0 1,17 11 1690,-5-8-1070,0 0 1,0-1 0,0 0 0,0-1 0,23 0 0,-3-1-26,24 3-854,80-7-1,-123 3-1698,2 3 528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4:04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471 631 2496,'6'4'6688,"-12"-7"-6105,0 1 0,0 1 0,-1-1 0,1 1 0,-1 0 0,1 1 1,-8-1-1,0 0 85,-48-2 925,0 3 0,-67 9-1,112-8-1424,0 2 0,0 0 0,0 1 0,0 1 0,-21 9 0,36-13-166,0-1 0,0 1 0,1 0-1,-1 1 1,0-1 0,1 0-1,-1 0 1,1 1 0,-1-1 0,1 1-1,0-1 1,0 1 0,0 0-1,0-1 1,0 1 0,0 0 0,0 0-1,0 0 1,0 0 0,1-1-1,-1 1 1,1 0 0,0 0 0,0 0-1,-1 0 1,1 0 0,0 0-1,1 0 1,-1 0 0,0 0 0,0 0-1,1 0 1,0 2 0,2 4 18,-1-1 1,1 0 0,1 0 0,-1-1-1,1 1 1,0-1 0,7 8-1,0-2 25,0 0 0,1-1 0,0-1 0,1 0 0,0-1 0,0 0 0,1-1 0,0-1 0,1 0 0,0-1 0,0 0 0,0-2 0,21 5 0,-29-8-44,1 0 1,0 0 0,0-1 0,-1 0-1,1-1 1,0 1 0,0-1 0,-1-1-1,1 0 1,-1 0 0,1 0 0,-1-1-1,0 0 1,0-1 0,7-4-1,-9 5 25,0 0 0,-1-1 0,0 0 0,0 1 0,0-2 0,0 1 0,0 0 0,-1-1-1,0 0 1,0 0 0,0 0 0,-1 0 0,0 0 0,1 0 0,-2-1 0,1 1 0,-1-1-1,0 1 1,0-1 0,0 1 0,-1-9 0,0 3-20,-1 1 1,-1-1-1,0 1 1,0-1-1,-5-13 1,-24-50 62,18 42-70,-145-354 27,156 381-27,-10-23-89,1-1 0,-12-50-1,22 77 86,1 0-1,-1 1 0,1-1 1,0 0-1,0 0 0,0 0 1,0 0-1,0 0 0,0 0 0,1 0 1,-1 0-1,1 1 0,-1-1 1,1 0-1,0 0 0,-1 0 1,1 1-1,2-4 0,-1 4 6,-1-1 0,1 1 0,-1 0-1,1 0 1,-1 0 0,1 0 0,0 0-1,-1 0 1,1 1 0,0-1 0,0 0 0,0 1-1,0 0 1,-1-1 0,5 1 0,2 0 13,-1 0 0,1 1 0,0 0 1,0 0-1,0 1 0,-1 0 1,15 5-1,-4 1-92,0 1 1,0 1-1,-1 0 1,0 2-1,-1-1 1,0 2-1,-1 0 1,0 1-1,-1 1 1,14 18-1,-7-8-1548,11 16-6490,-24-28 5659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4:04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396 6 5632,'-4'-5'1878,"2"10"20,-2 11 1408,-4-4-2367,-1 0-1,0-1 1,-16 17-1,-5 5-169,-3 8-147,2 2 1,2 0 0,-47 95-1,52-88-199,-41 90 365,56-116-684,0 0 0,2 1 0,-8 46 0,12-48-81,1 0 1,1 1-1,1-1 0,1 0 1,1 1-1,1-1 0,10 37 1,-11-53-258,1 0-1,0-1 1,0 1 0,1 0 0,0-1 0,0 0 0,0 0 0,1 0 0,5 6-1,18 13-1173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4:05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110 207 7136,'-22'0'2309,"22"0"-2290,0 0 0,0 0 0,0 0 0,-1 0 0,1 0 0,0 0 0,0 0 1,0 0-1,-1 0 0,1 0 0,0 0 0,0 0 0,0 0 0,-1 0 0,1 0 0,0 0 0,0 0 0,0 0 0,0 0 0,-1 1 0,1-1 0,0 0 0,0 0 1,0 0-1,0 0 0,0 0 0,-1 1 0,1-1 0,0 0 0,0 0 0,0 0 0,0 0 0,0 1 0,0-1 0,0 0 0,0 0 0,0 0 0,0 1 0,0-1 1,0 0-1,0 0 0,0 0 0,0 1 0,0-1 0,0 0 0,0 0 0,-18 65 2360,14-51-1588,0 0 0,-5 13 0,-8 22 201,11-21-248,-18 48 0,81-198-222,66-172 1804,-118 283-2108,0-1 1,6-23 0,-7 24-152,-1 17 17,4 8-86,4 5 5,14 34-1,6 10 249,-8-25-68,1-2 0,46 53 0,-18-25-118,-30-37-660,49 50 0,-41-56-2680,-17-13 1836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52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93 2816,'0'-2'237,"1"0"1,0 0-1,-1 1 1,1-1-1,0 0 1,0 0-1,1 1 1,-1-1-1,0 0 1,0 1-1,1-1 1,-1 1-1,1 0 0,-1-1 1,1 1-1,0 0 1,0 0-1,3-2 1,5-4 1940,-17 14-735,-6 9-1097,1 1-1,1 0 1,0 1-1,-10 23 1,-50 150 521,-4 11-59,55-160-623,-8 22 387,27-59-498,0-2 31,-1 1 1,1-1-1,0 0 0,-1 1 1,1-1-1,-1 0 1,-4 6-1,15-18 163,-1-1-1,0 1 0,0-2 1,12-19-1,-12 17-249,7-12 38,-1 0 0,19-47 0,10-57-192,-4 15 130,-29 87 28,8-22-187,38-71-1,-42 100 97,-11 18 53,-1-1 1,1 0-1,-1 0 1,0 0-1,0 0 0,0 0 1,0 0-1,-1 0 1,1-1-1,-1 1 0,0-1 1,1-3-1,23 71 64,-6 6-117,14 104 1,-4-15 253,-15-103-17,24 63 0,-35-110-37,1 1-1,1-1 0,0-1 1,0 1-1,1-1 0,0 0 1,0 0-1,9 8 0,-7-11-63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4:05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28 8384,'-31'-16'3808,"34"20"-3328,2-4-448,3 0-128,10-4 1312,5 4-672,7-7-192,4 7-224,10-5-704,5 5 320,-1 0-2720,1 5 1664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4:05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1 6720,'11'30'3169,"0"5"-2569,-2-6 1081,-5-15-1102,-1-1 0,0 1-1,-1 0 1,0 0 0,-1 0 0,-1 0-1,0 0 1,-1 0 0,0 0-1,-1 0 1,-7 24 0,6-28-503,-1 0 0,0 0-1,-1-1 1,0 0 0,-1 0 0,1 0 0,-2 0 0,1-1 0,-1 0 0,0-1-1,-1 0 1,0 0 0,0 0 0,0-1 0,-1 0 0,-12 6 0,17-10-435,-1 0 0,1 0-1,-1 0 1,1-1 0,-1 1 0,0-1 0,0 0 0,1-1 0,-1 1 0,0-1 0,-8 0 0,-2-1-1081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4:06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53 4160,'-9'-10'1334,"9"9"-951,-1-1 0,0 1 0,0 0 0,0 0 0,0 0 0,0-1 0,0 1-1,0 0 1,0 0 0,-1 1 0,1-1 0,0 0 0,0 0 0,-1 1 0,1-1 0,0 0 0,-1 1 0,1 0 0,-1-1 0,1 1 0,-1 0-1,1 0 1,-1-1 0,1 1 0,-2 1 0,1-2-59,0 0 0,0 1 0,0-1 0,0 0 1,0 0-1,1 0 0,-1 0 0,0 0 0,0 0 0,1 0 0,-1-1 0,1 1 0,0-1 0,-1 1 0,1-1 0,-2-3 0,16 6 213,1 0-1,17-2 0,-8 1-443,69-1 6,-17-1-101,146 16 1,-201-10-103,13 0 42,-33-4 58,0 0 0,0 0 0,1 0 0,-1 0 0,0 0 0,0 0 0,1 0 0,-1 0 0,0 0 0,1 0 0,-1 0 0,0 0 0,0 0 0,1 0 0,-1 0 0,0 0 0,0 0 0,1 0 0,-1 0-1,0 1 1,0-1 0,1 0 0,-1 0 0,0 0 0,0 0 0,0 0 0,1 1 0,-1-1 0,0 0 0,0 0 0,0 0 0,0 1 0,1-1 0,-1 0 0,0 0 0,0 1 0,-7 7-104,-21 10-8,25-16 105,-155 80-47,96-52 143,-67 44 0,37-10-17,74-50-44,0 1-1,-26 29 1,41-41 2,-5 9 404,8-11-413,0-1 0,0 1 1,0-1-1,0 0 0,0 1 1,1-1-1,-1 1 0,0-1 1,0 0-1,0 1 0,1-1 0,-1 0 1,0 1-1,0-1 0,1 0 1,-1 1-1,0-1 0,1 0 1,-1 0-1,1 1 0,-1-1 0,0 0 1,1 0-1,-1 0 0,1 0 1,-1 0-1,0 1 0,1-1 1,-1 0-1,1 0 0,-1 0 0,0 0 1,1 0-1,0 0 0,130 19 1093,-73-12-833,163 35-1098,-164-30-3254,-20-6-2389,-21-4 4182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4:07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35 6656,'-3'-9'817,"2"7"-576,0 0-1,0 0 1,1 0-1,-1-1 0,1 1 1,0 0-1,-1 0 1,1-3-1,0 5-233,0 0-1,0 0 1,0-1 0,0 1 0,0 0-1,0 0 1,0 0 0,0 0 0,0 0-1,0 0 1,0 0 0,0 0-1,0 0 1,0-1 0,0 1 0,0 0-1,0 0 1,0 0 0,0 0-1,0 0 1,0 0 0,0 0 0,0 0-1,0 0 1,1 0 0,-1-1 0,0 1-1,0 0 1,0 0 0,0 0-1,0 0 1,0 0 0,0 0 0,0 0-1,0 0 1,0 0 0,0 0-1,1 0 1,-1 0 0,0 0 0,0 0-1,0 0 1,0 0 0,0 0 0,0 0-1,0 0 1,0 0 0,0 0-1,1 0 1,-1 0 0,0 0 0,6 5 952,7 10 1113,95 177 4321,-38-66-4669,-58-104-1534,-2 0-1,0 2 1,-1-1-1,-2 1 0,-1 0 1,0 1-1,-2-1 0,-1 1 1,0 0-1,-2 0 1,-1 0-1,-6 41 0,3-39-268,-2-1-1,-1 0 0,-1-1 0,-2 0 0,0 0 0,-1 0 0,-2-2 1,0 1-1,-2-1 0,0-1 0,-31 36 0,34-47-610,-1 0-1,0 0 1,0-1-1,-26 15 0,-56 23-6510,85-44 6208,-42 21-2735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4:16.60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8 992,'1'2'309,"1"4"244,1 1 0,0-1 0,4 7-1,-2-6 71,-1 1 0,5 13 0,-3-4-276,-1-1-1,-1 1 1,4 26 0,1 57 63,21 144 177,-23-205-550,39 185 251,-42-208-125,9 22 0,-13-37-154,0-1-1,0 0 1,0 0 0,0 0 0,0 0 0,0 0 0,0 1 0,0-1 0,0 0-1,0 0 1,0 0 0,0 0 0,0 0 0,0 1 0,0-1 0,0 0-1,0 0 1,0 0 0,0 0 0,0 0 0,1 1 0,-1-1 0,0 0 0,0 0-1,0 0 1,0 0 0,0 0 0,0 0 0,0 0 0,1 0 0,-1 0-1,0 1 1,0-1 0,0 0 0,0 0 0,0 0 0,1 0 0,-1 0 0,0 0-1,0 0 1,0 0 0,0 0 0,0 0 0,1 0 0,-1 0 0,0 0-1,0 0 1,0 0 0,0 0 0,1-1 0,1-9 216,0-21 26,-24-500 463,20 509-586,0 2-27,1-1 1,1 1-1,2-22 1,-2 42-105,0 0 1,0-1-1,0 1 1,0 0-1,0 0 1,0 0-1,0-1 1,0 1-1,0 0 1,0 0-1,0 0 1,0-1-1,0 1 1,0 0-1,0 0 1,0 0-1,0-1 1,0 1-1,0 0 1,0 0-1,1 0 1,-1 0-1,0-1 1,0 1-1,0 0 1,0 0-1,0 0 1,1 0-1,-1 0 1,0 0-1,0-1 1,0 1-1,0 0 1,1 0-1,-1 0 1,0 0-1,0 0 1,0 0-1,1 0 1,-1 0-1,0 0 1,0 0-1,0 0 1,1 0-1,-1 0 1,0 0-1,0 0 1,0 0-1,1 0 1,-1 0-1,0 0 1,0 0-1,0 0 1,1 1-1,9 10-35,-4 2 47,0 0 0,-1 0 0,6 23 0,-4-10-3,56 158 99,-47-144-12,2-1 0,37 59 0,-49-90-79,-1 0 0,1 0-1,1-1 1,-1 0 0,1 0 0,8 7-1,-13-13 1,-1 0-1,0 0 1,0 0-1,1-1 1,-1 1-1,1 0 1,-1-1-1,0 1 1,1 0-1,-1-1 1,1 0-1,0 1 0,-1-1 1,1 0-1,-1 0 1,1 0-1,-1 0 1,1 0-1,0 0 1,-1 0-1,1-1 1,-1 1-1,1 0 1,-1-1-1,1 0 1,-1 1-1,1-1 1,-1 0-1,0 1 1,1-1-1,-1 0 0,0 0 1,0 0-1,0 0 1,0-1-1,0 1 1,0 0-1,0 0 1,2-3-1,1-3 20,0-1 0,0 1-1,0-1 1,-1 0 0,0 0 0,2-14-1,4-24 58,6-93 0,-12-52-252,-3 184 134,4 30-152,1-3 120,30 168 116,47 230 165,-80-412-216,0 4 9,0 1 0,1-1 0,0 0-1,1 0 1,0-1 0,8 15-1,-12-23-11,0 0 0,1-1 0,-1 1 1,1 0-1,-1-1 0,1 1 0,-1 0 0,1-1 0,0 1 0,-1-1 0,1 1 0,0-1 0,-1 1 0,1-1 0,0 0 0,0 1 0,-1-1 0,1 0 0,0 0 0,0 1 0,-1-1 0,1 0 0,1 0 0,-1 0 2,0-1 0,0 1 0,0-1 0,0 1 0,0-1 0,-1 0 0,1 1-1,0-1 1,0 0 0,-1 1 0,1-1 0,0 0 0,-1 0 0,1 0 0,-1 0-1,1 0 1,-1 0 0,1-1 0,8-19-26,-2 0 1,0 0-1,-1-1 1,4-34-1,4-91 28,-13 136 5,0-4-13,6-142 15,2 170-242,-1 8 89,6 29 1,-11-35 147,1-2 1,0 1-1,1 0 1,0-1 0,1 0-1,10 18 1,-15-30 1,0 0 0,-1 0 0,1 0 0,0 0 1,-1 0-1,1 0 0,0 0 0,0-1 0,0 1 0,0 0 0,0 0 0,0-1 1,0 1-1,0-1 0,0 1 0,0-1 0,0 1 0,0-1 0,1 1 0,-1-1 1,0 0-1,0 0 0,0 0 0,0 0 0,1 0 0,-1 0 0,0 0 0,0 0 0,0 0 1,1 0-1,-1-1 0,0 1 0,0 0 0,0-1 0,0 1 0,0-1 0,0 1 1,0-1-1,0 0 0,1 0 0,2-3 10,0 1 1,-1 0-1,0-1 0,0 0 1,0 0-1,0 0 1,-1 0-1,1-1 0,1-5 1,7-17-31,-2-1 1,-1 0 0,6-41 0,5-93 9,-14 110 149,0-12-128,-2 117-22,2-1 0,2 0 0,2 0 0,3 0 1,34 94-1,-41-132 41,0 0 1,1 0 0,1-1-1,0 1 1,1-2 0,0 1-1,13 14 1,-20-26-34,0-1 0,-1 1 1,1 0-1,0 0 0,0 0 0,0-1 0,0 1 0,0 0 1,0-1-1,0 1 0,0-1 0,0 1 0,0-1 1,0 0-1,0 1 0,1-1 0,-1 0 0,0 0 0,0 0 1,0 0-1,0 0 0,1 0 0,-1 0 0,0 0 1,0 0-1,0 0 0,2-2 0,0 1 27,0-1-1,0 0 1,0 0-1,0-1 1,0 1-1,-1-1 1,3-2 0,8-8-61,-7 7 94,-6 6-71,0 0 0,0 0 1,0 0-1,0 0 1,0 0-1,1-1 0,-1 1 1,0 0-1,0 0 1,0 0-1,0 0 0,0 0 1,1 0-1,-1 0 1,0 0-1,0 0 0,0 0 1,0 0-1,1 0 1,-1 0-1,0 0 0,0 0 1,0 0-1,0 0 1,1 0-1,-1 0 0,0 0 1,0 0-1,0 0 1,0 0-1,1 0 0,-1 0 1,0 0-1,0 0 1,0 0-1,0 0 0,1 1 1,-1-1-1,0 0 1,0 0-1,0 0 0,0 0 1,0 0-1,0 0 1,1 1-1,0 0 65,-1-13 195,1-23-98,0 22-135,0 0 0,-1-1 1,-3-18-1,2 30-22,-4-27 83,-10-34 1,13 54-42,-1 1 0,0 0-1,-1 0 1,0 0 0,0 1 0,-1-1-1,0 1 1,-11-13 0,14 18-50,-1-1 1,0 1-1,1 0 1,-1 0-1,0 0 1,0 0-1,-1 1 1,1-1 0,0 1-1,0 0 1,-1 0-1,1 0 1,-1 0-1,1 0 1,-1 1-1,-5-1 1,-2 2-44,0 0 1,0 1-1,0 0 1,-10 4-1,8-3 102,0 0-1,-20 3 1,17-6 0,1 0-1,0-1 1,0-1 0,0 0 0,0-1-1,-15-5 1,-7-5 18,-41-20-1,0 5-115,2 1-297,75 26 319,0 1 1,0 0-1,1 0 1,-1-1-1,0 1 0,0 0 1,1-1-1,-1 1 1,0-1-1,0 1 1,1-1-1,-1 1 0,0-1 1,1 1-1,-1-1 1,1 0-1,-1 1 0,1-1 1,-1 0-1,1 1 1,0-1-1,-1 0 1,1 0-1,0 1 0,-1-1 1,1 0-1,0 0 1,0 0-1,0 0 0,0 1 1,0-1-1,0 0 1,0 0-1,0 0 1,0 0-1,0-1 0,1 1-26,0-1 1,1 0-1,-1 0 0,0 1 0,0-1 0,1 1 0,-1-1 0,1 1 0,-1-1 0,1 1 0,0 0 0,-1 0 0,1 0 1,3-1-1,15-7-185,1 1 1,43-11 0,46-1 301,1-1 126,-93 17-33,-12 3-40,1 0 0,-1-1-1,1 0 1,-1 0 0,0 0-1,0-1 1,0 1 0,10-8-1,-16 10-104,0 0-1,1 0 0,-1-1 1,0 1-1,1 0 0,-1 0 0,0-1 1,0 1-1,0 0 0,1-1 1,-1 1-1,0-1 0,0 1 1,0 0-1,0-1 0,0 1 1,0 0-1,1-1 0,-1 1 0,0-1 1,0 1-1,0 0 0,0-1 1,-1 1-1,1 0 0,0-1 1,0 1-1,0-1 0,0 1 1,0-1-1,-11-9 212,-17-3-37,-96-26 200,97 32-487,0 1 0,-46-5 0,56 9-226,83-7-5863,15-15 2182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4:19.41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 6 1312,'-8'-5'1829,"8"5"-1805,3 22 2076,-2-11-2218,0-5 281,24 260 2484,6 147-2081,-19-266-279,-11-145-275,1 25 153,1-1 0,8 36 0,-6-75 134,-4-45-138,-1 27-98,0-31 46,12-624-85,-11 596 408,-1 86-300,2 4-39,2 8 13,4 16 22,61 280 613,5 18-533,-69-304-149,-2-7-21,0 0 1,0-1 0,1 1-1,0-1 1,1 0 0,1 0-1,6 10 1,-12-19-32,1 0 0,0 0 1,0 0-1,0 0 0,0 0 1,0-1-1,0 1 0,0 0 0,0 0 1,0-1-1,0 1 0,0 0 0,0-1 1,0 1-1,1-1 0,-1 0 0,0 1 1,0-1-1,1 0 0,-1 0 0,0 0 1,1 0-1,-1 0 0,0 0 0,0 0 1,2 0-1,-1-1 7,0 0-1,0 0 1,0 0 0,0 0-1,0-1 1,-1 1 0,1 0 0,0-1-1,-1 1 1,1-1 0,-1 0-1,0 1 1,1-1 0,-1 0 0,0 0-1,0 0 1,1-3 0,6-16-45,-2-1 0,0 0-1,5-38 1,-6 31 22,56-307 20,-43 210-523,-11 104 452,-7 22 64,0-1 0,0 1 1,1 0-1,-1 0 0,0-1 1,0 1-1,0 0 1,0 0-1,1-1 0,-1 1 1,0 0-1,0 0 0,1 0 1,-1-1-1,0 1 1,1 0-1,-1 0 0,0 0 1,0 0-1,1 0 1,-1 0-1,0 0 0,1 0 1,-1 0-1,1 0 4,0 0 0,-1 0 0,1 1 0,-1-1 0,1 0 0,-1 1 0,1-1 0,-1 0-1,1 1 1,-1-1 0,1 1 0,-1-1 0,1 1 0,-1-1 0,0 1 0,1-1 0,-1 2 0,8 11 70,-1 0 0,0 1 0,-1 0 0,-1 1 0,5 20 0,12 78 30,-17-83-97,40 215 517,-37-204-411,-8-40-115,6 21 104,-6-22-105,0 0 0,0 1 0,0-1 0,0 0 0,0 0 0,0 0 0,1 0 0,-1 0 0,0 0 0,0 0 0,0 0 0,0 0 0,0 0-1,0 0 1,0 0 0,0 0 0,0 0 0,1 0 0,-1 0 0,0 0 0,0 0 0,0 0 0,0 0 0,0 0 0,0 0 0,0 0 0,0 0 0,0 0-1,0 0 1,1 0 0,-1-1 0,0 1 0,0 0 0,0 0 0,0 0 0,0 0 0,0 0 0,0 0 0,0 0 0,0 0 0,0 0 0,0 0-1,0 0 1,0 0 0,0-1 0,0 1 0,0 0 0,0 0 0,0 0 0,0 0 0,0 0 0,0 0 0,0 0 0,0 0 0,0 0 0,0-1-1,0 1 1,4-17 45,22-265-315,-21 190 74,-3 56 138,4-92-131,-5 100 17,2 20-36,-2 8 199,-1 0 0,1 1 0,-1-1-1,0 0 1,1 1 0,-1-1 0,0 0 0,1 1 0,-1-1 0,0 0 0,0 1 0,1-1 0,-1 1 0,0-1 0,0 0 0,0 1 0,1-1 0,-1 1 0,0-1 0,0 1 0,0 0 0,8 25 136,-2 0 0,5 36-1,0 56-63,-3-22-10,-2-42-7,36 222 584,-38-266-549,-4-10-85,0 0 1,0 0 0,0 0 0,0 0 0,1 0 0,-1 0 0,0 0 0,0 0 0,0 0 0,0 0-1,0 0 1,1 0 0,-1-1 0,0 1 0,0 0 0,0 0 0,0 0 0,0 0 0,0 0-1,1 0 1,-1 0 0,0 0 0,0 0 0,0-1 0,0 1 0,0 0 0,0 0 0,0 0 0,0 0-1,0 0 1,0-1 0,0 1 0,0 0 0,0 0 0,1 0 0,3-25-212,-3-108-526,-1 74 674,0 38 38,1-3 20,-2 0 1,0 0-1,-8-38 1,7 56-124,-1 8-8,0 17-141,0 16-682,1-1 0,2 1 0,2-1 0,7 44 0,6 11-2846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4:23.74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18 89 832,'-5'-19'4027,"8"30"-2999,-1-4-739,1 15 151,-1 0 0,-1 1 0,-3 28 1,1-20-261,-2 367 746,3-296-769,0-77-31,-1 1 1,-2-1 0,-7 33-1,10-42-174,0-14 60,0-1-1,0 1 1,0 0 0,0 0-1,0 0 1,0-1 0,-1 1-1,1 0 1,-1 0 0,0 2-1,1 7 757,21-84-698,10-80-80,61-261 14,-79 364 40,2-8 51,44-107 1,-54 159 114,-1 11 133,0 16 161,-4-18-510,7 70 347,-2 86 1,-4-39-353,1-20-1,-1-34 119,9 74 0,-9-137-96,-1 0 0,0-1-1,1 1 1,0 0 0,-1-1-1,1 1 1,0-1 0,1 1-1,-1-1 1,0 0 0,1 1-1,1 2 1,-2-5-7,-1 0 0,0 1 0,1-1 0,-1 0-1,0 0 1,1 0 0,-1 0 0,0 0 0,1 1 0,-1-1 0,0 0 0,1 0 0,-1 0 0,0 0 0,1 0-1,-1 0 1,0 0 0,1 0 0,-1 0 0,0 0 0,1 0 0,-1-1 0,0 1 0,1 0 0,-1 0 0,0 0-1,1 0 1,-1 0 0,0-1 0,1 1 0,-1 0 0,0 0 0,0 0 0,1-1 0,-1 1 0,0 0 0,0-1-1,1 1 1,-1-1 0,9-13 48,0-11-40,-1 1 0,-1-1 0,-1 0 0,5-44 0,-9 54-35,8-67 21,-2-102-1,-7 299-58,24 185-1,-23-291 73,6 43 85,23 78 0,-31-128-99,2 5 25,0-1 0,1 0 0,-1 0 0,7 9 0,-9-14-20,1 0 0,-1 0 0,1 0-1,0 0 1,0 0 0,-1 0 0,1-1 0,0 1 0,0 0 0,0 0 0,0-1 0,0 1 0,0-1 0,0 1 0,0-1 0,0 1 0,0-1 0,1 0-1,-1 1 1,0-1 0,0 0 0,0 0 0,0 0 0,1 0 0,-1 0 0,0 0 0,0 0 0,0 0 0,0 0 0,1-1 0,-1 1 0,2-1 0,0-1-42,0 1 0,0-1 0,-1 0 0,1 0 0,0 0 1,-1 0-1,1-1 0,-1 1 0,1-1 0,2-3 0,19-36-236,-11 14 94,-1 0 0,14-50 1,6-63 128,-24 105 80,7-50 357,6-114 0,-21 198-362,0-1 27,1-1 0,-1 1 0,0 0 0,0-1-1,0 1 1,0-1 0,-1 1 0,1 0 0,-1-1 0,0 1-1,-1-4 1,-1 7 69,1 5-1,-1 10 21,0 0 1,-1 21-1,1-8-94,-28 306 181,28-304-189,-1 18-404,4 76 0,0-120 220,0 0 0,1 0 0,0 0 0,0 0 0,0 0 0,0 0 0,0 0 0,1 0 0,3 5 0,-4-8 24,-1 0-1,1 0 1,6 5-871,-6-6 870,0 1 1,0-1-1,0 1 1,0-1-1,0 0 1,0 1 0,0-1-1,0 0 1,1 0-1,-1 0 1,0 0-1,0 0 1,0 0 0,0 0-1,0 0 1,0 0-1,0-1 1,1 1 0,-1 0-1,0-1 1,0 1-1,0-1 1,0 1-1,0-1 1,0 1 0,1-2-1,0 1-133,1-1 0,-1 0 0,0 0 0,1 0 0,-1 0 0,0 0 0,3-3 0,13-31-2755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4:26.14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0 204 1312,'8'-75'1867,"-7"53"-991,0 0 0,6-35 1,-6 30 845,-2 29-1594,1 0-110,-1 0-1,1 0 0,0 0 0,-1 0 1,1 0-1,0 0 0,0 0 0,0 0 0,0 0 1,1 0-1,0 2 0,0 7 43,10 167 604,-5-54-496,-3-62-83,7 68 246,-9-105-283,-1-7 433,3-21-370,3-15-250,4-27 149,9-67 0,-6-47 152,-12 86 243,-2 65-305,-3 18 19,-9 87 112,-2 129 0,12-171-256,0 27 25,11 121 0,-7-199-6,-1 2 27,1 0-1,-1 1 1,2-1 0,-1 0-1,1 0 1,4 11 0,0-10 63,-1-9-10,3-16 56,11-54-392,-3 0 1,-4-1 0,5-91-1,-12 76 532,-9-133-1,3 209-64,0 1 1,-1-1-1,-3-11 0,2 21-39,2 9-116,0 15 1,1 81 101,22 156 0,-9-200-268,-11-52 96,0-1 0,1 1 0,-1-1 0,1 0 0,1 0 0,4 8 0,-7-13 20,0 0-1,1 0 1,-1 0 0,0 0-1,0 0 1,0 0 0,1 0 0,-1-1-1,0 1 1,1 0 0,-1-1-1,0 1 1,1-1 0,-1 1-1,1-1 1,-1 0 0,1 1-1,-1-1 1,1 0 0,0 0 0,-1 0-1,1 0 1,-1 0 0,1-1-1,-1 1 1,1 0 0,-1-1-1,1 1 1,-1-1 0,0 0 0,1 1-1,-1-1 1,3-2 0,2-1-4,1 0 0,-1-1 1,0 0-1,-1 0 1,10-11-1,4-10 3,-2 0 0,0-1 0,-2-1 0,14-33 0,-8 25 315,-17 44-362,-1 6 68,-2 0 0,0 1 0,0 15 0,1-21-72,3-10 41,10-14 58,-10 8-30,0-1 0,0 0 0,-1-1 1,0 1-1,4-15 0,10-46-52,-15 56 26,22-148 14,-24 136 187,-3 21-107,0 10-4,-20 157 319,13 9-393,9-169-9,-3 305 146,3-304-138,2 23 4,-2-26-17,0 0-1,1 0 0,-1 0 0,0 0 0,0 0 0,1 0 0,-1 0 0,0 0 0,1-1 1,-1 1-1,1 0 0,-1 0 0,1 0 0,0 0 0,-1-1 0,1 1 0,0 0 0,1 1 1,-2-2 3,1 0 1,-1 0-1,0 0 1,1 0-1,-1 0 1,0 0-1,1 0 1,-1-1-1,0 1 1,1 0 0,-1 0-1,0 0 1,1 0-1,-1 0 1,0-1-1,1 1 1,-1 0-1,0 0 1,0 0-1,1-1 1,-1 1 0,0 0-1,0 0 1,0-1-1,1 1 1,-1 0-1,0-1 1,0 1-1,0 0 1,0-1-1,0 1 1,1 0-1,-1-1 1,0 1 0,0 0-1,0-1 1,3-7-37,-1 0 1,0 0 0,0-1 0,0 1 0,0-14 0,-2-48-57,-1 49 64,-3-62 148,-3 1-1,-21-91 1,27 166-55,-1 0 1,0 0 0,0 0-1,0 1 1,-1-1 0,-6-10 0,9 16-66,-1 1 1,1 0 0,0-1 0,0 1-1,0 0 1,0-1 0,0 1 0,-1 0-1,1 0 1,0-1 0,0 1-1,0 0 1,-1 0 0,1 0 0,0-1-1,0 1 1,-1 0 0,1 0 0,0 0-1,-1 0 1,1-1 0,0 1 0,-1 0-1,1 0 1,0 0 0,0 0 0,-1 0-1,1 0 1,0 0 0,-1 0 0,1 0-1,0 0 1,-1 0 0,1 0 0,-1 0-1,0 1-5,1 0-1,-1-1 0,1 1 1,-1 0-1,1 0 1,-1-1-1,1 1 0,-1 0 1,1 0-1,0 0 1,-1 0-1,1 1 0,-5 33-192,5-33 188,-1 10-39,1 0-1,1 1 1,0-1 0,0 0-1,1 0 1,7 20 0,-9-32 40,0 0 0,0 0 0,0 0 0,0 1 1,0-1-1,0 0 0,0 0 0,0 0 0,0 0 1,0 0-1,0 0 0,0 0 0,0 1-12,18-40-4141,-16 32 3516,8-27-3350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4:29.19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109 22 1472,'-17'-22'3963,"7"48"-3429,1 0 1,2 0-1,-7 43 1,-6 108-32,9-70-307,-10 221 262,21-325-422,1 18 153,2-17-77,2-10 26,3-15-40,0 0-1,9-39 0,3-48 99,-13 67-193,72-314-62,-77 348 110,0 0-1,0 0 1,5-10 0,-7 17-48,0 0 1,0-1 0,0 1-1,0 0 1,0 0-1,0 0 1,1-1 0,-1 1-1,0 0 1,0 0 0,0-1-1,0 1 1,0 0 0,0 0-1,0 0 1,1 0-1,-1-1 1,0 1 0,0 0-1,0 0 1,0 0 0,1 0-1,-1 0 1,0 0-1,0-1 1,0 1 0,1 0-1,-1 0 1,0 0 0,0 0-1,1 0 1,-1 0 0,0 0-1,0 0 1,0 0-1,1 0 1,-1 0 0,0 0-1,0 0 1,1 0 0,-1 0-1,0 0 1,0 0-1,0 0 1,1 1 0,-1-1-1,0 0 1,0 0 0,0 0-1,1 0 1,-1 0 0,0 0-1,0 1 1,0-1-1,0 0 1,0 0 0,1 0-1,-1 1 1,0-1 0,0 0-1,0 0 1,0 0-1,0 1 1,0-1 0,0 0-1,0 0 1,0 0 0,0 1-1,7 22 184,10 94 107,-6-33-177,2 11-14,-6-38-8,20 83 0,-10-93-132,-17-46 46,0-1 1,1 0 0,-1 1 0,0-1-1,0 1 1,0-1 0,0 1-1,1-1 1,-1 1 0,0-1 0,0 0-1,1 1 1,-1-1 0,0 0 0,0 1-1,1-1 1,-1 0 0,1 1 0,-1-1-1,0 0 1,1 0 0,-1 1-1,1-1 1,-1 0 0,0 0 0,1 0-1,-1 0 1,1 1 0,-1-1 0,1 0-1,0-1 9,0 1-1,-1 0 1,1-1 0,0 1-1,-1-1 1,1 0-1,-1 1 1,1-1 0,-1 1-1,1-1 1,-1 0-1,1 1 1,-1-1-1,1 0 1,-1-1 0,4-5 88,-1-1 0,3-13 0,6-45-169,6-92 1,-8 51-10,-6 56-248,-4 51 315,0-1 1,0 1 0,0 0 0,0-1-1,0 1 1,0-1 0,1 1 0,-1 0 0,0-1-1,0 1 1,0-1 0,0 1 0,1 0-1,-1-1 1,0 1 0,0-1 0,0 1-1,1 0 1,-1-1 0,0 1 0,1 0-1,0 0 18,-1 0 0,0 1-1,1-1 1,-1 1 0,1-1-1,-1 1 1,0-1 0,0 1-1,1-1 1,-1 1 0,0-1-1,0 1 1,1 0 0,-1-1-1,0 1 1,0-1 0,0 1-1,0 0 1,0 0 0,10 55 272,28 158 246,-29-177-510,17 44 0,-24-76-15,-1-1 0,1 1 0,0-1 0,1 0 0,4 8 0,-6-11 7,0 0 0,-1-1-1,1 1 1,-1 0 0,1-1 0,0 1-1,0 0 1,-1-1 0,1 1-1,0-1 1,0 0 0,0 1 0,-1-1-1,1 0 1,0 1 0,0-1 0,0 0-1,0 0 1,0 0 0,0 0-1,0 0 1,0 0 0,-1 0 0,1 0-1,0 0 1,0 0 0,0 0-1,0 0 1,0-1 0,0 1 0,0 0-1,-1-1 1,1 1 0,0-1-1,0 1 1,0-2 0,4-1 9,-1-1-1,-1 0 1,1-1 0,-1 1 0,1-1 0,-1 1-1,0-1 1,-1 0 0,1 0 0,-1 0-1,2-7 1,10-31-44,-1-1-1,13-89 1,-19 93 4,2-9-94,23-157 400,-31 191-368,-1 12-48,0 5-21,0 31 5,26 412 848,-18-405-896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4:31.69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85 154 1312,'-35'-57'3906,"31"49"-3071,-6-8 1065,10 16-1891,0 2 95,0-1 0,0 1 0,0-1 1,0 1-1,-1-1 0,1 1 0,0-1 0,-1 1 0,1-1 0,-1 3 0,0-2 53,-7 37 338,-6 66 0,10-63-221,0-2-53,2 74 1,4-91-239,0-1 0,2 0 0,0 0 0,2-1 0,8 22 0,0-8 133,-2 1 0,-2 0 0,11 64 0,-19-81 86,4 24 17,-4-30-307,-2-11 92,0 0 1,0 0 0,0 0-1,1 0 1,-1 0 0,1 0-1,-1 0 1,1 0 0,0 0-1,2 3 1,-3-5 19,1 0 0,-1 0 0,0 0 0,1 0-1,-1 0 1,1 0 0,-1 0 0,1 0 0,-1 0 0,1 0 0,-1-1 0,0 1-1,1 0 1,-1 0 0,1 0 0,-1-1 0,0 1 0,1 0 0,-1-1 0,1 1 0,-1 0-1,1-1 1,1-3 16,1 0 0,0-1 1,-1 1-1,0 0 0,0-1 0,0 0 0,1-6 0,0 3-19,54-218 18,-45 169-84,3-19 119,6-26 18,19-59-60,-39 150-5,1-4 40,0 13-49,1 9-29,-1 3 10,0 1 1,0 0-1,-1 0 1,-1 0-1,0-1 1,-1 13-1,0 9 5,-6 95 296,1 2 152,6-121-414,2-15 107,0-7 35,71-434-244,-71 429-71,2 1 0,-1-1 1,11-27-1,-14 46 124,0-1 1,0 1-1,0-1 1,0 1-1,0 0 0,0-1 1,0 1-1,0-1 1,0 1-1,1 0 0,-1-1 1,0 1-1,0 0 0,0-1 1,1 1-1,-1 0 1,0-1-1,0 1 0,1 0 1,-1-1-1,0 1 1,1 0-1,-1 0 0,0 0 1,1-1-1,3 15-65,27 319 929,-24-210-770,3 71 154,-10-176-96,1-1 0,0 1 0,1-1-1,7 26 1,-9-42-48,1-5-52,22-142-132,40-184-154,-45 260-86,-18 93 518,23 502 501,-23-524-684,1 10 91,1 0-1,3 14 1,-4-24-85,3 8 95,-2-10-33,2-8 23,19-112-364,-8 38 64,41-322-158,-55 380 155,2 18 106,-1 8 63,2 12 36,24 196 306,-4-26-78,-20-163-97,10 35 0,-14-54-119,0 1 0,0-1 1,1 0-1,-1 0 0,0 0 0,1 0 0,-1 0 1,1 0-1,-1 0 0,1-1 0,-1 1 0,1 0 1,0 0-1,-1 0 0,1 0 0,0-1 1,0 1-1,0 0 0,-1-1 0,1 1 0,0-1 1,0 1-1,0-1 0,0 1 0,1 0 0,0-2 9,-1 1-1,0-1 1,1 1-1,-1-1 0,0 0 1,1 0-1,-1 1 0,0-1 1,0 0-1,0 0 0,0 0 1,0 0-1,0 0 0,0 0 1,0-1-1,0 1 0,0 0 1,-1 0-1,2-3 1,8-14-53,-1-1 0,0 0 0,-2-1 0,9-31 0,11-88 284,-25 127-582,-1 23-155,0 2 445,17 106-105,-5-36 216,-13-82-52,0-1 0,0 1-1,0 0 1,0-1 0,0 1-1,0-1 1,1 1 0,-1 0-1,0-1 1,0 1 0,0-1-1,1 1 1,-1-1 0,0 1-1,1-1 1,-1 1 0,0-1-1,1 1 1,-1-1 0,1 1-1,-1-1 1,0 1 0,1-1-1,0 0 0,0 0-1,-1-1 0,1 1 0,-1-1 0,1 1 0,-1-1 0,0 1 0,1-1 0,-1 1 0,1-1 1,-1 1-1,0-1 0,1 0 0,-1 1 0,0-1 0,0 0 0,0 1 0,1-1 0,-1 0 0,0 1 1,0-1-1,0 0 0,0 0 0,3-23-22,0-34-1,-2 23-43,0 24 43,0 1 1,-1-1-1,0 0 1,-1 0-1,-1 0 1,1 0-1,-2 1 1,0-1 0,0 1-1,0 0 1,-7-13-1,10 23-10,-1-1 0,1 1 0,0-1 1,0 1-1,0-1 0,-1 1 0,1 0 0,0-1 0,0 1 0,-1-1 0,1 1 0,0 0 0,-1-1 1,1 1-1,-1 0 0,1 0 0,0-1 0,-1 1 0,1 0 0,-1 0 0,1-1 0,-1 1 0,1 0 1,-1 0-1,1 0 0,-1 0 0,0 0 2,0 0-1,1 1 1,-1-1-1,0 0 1,1 1 0,-1-1-1,1 1 1,-1-1-1,1 0 1,-1 1 0,1-1-1,-1 1 1,1 0 0,0-1-1,-1 1 1,0 0-1,-11 30-370,12-30 377,-5 17-403,1 1-1,1 0 1,1-1 0,0 1 0,2 0 0,0 1-1,1-1 1,6 34 0,10 3-1015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52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59 2912,'-4'-6'7895,"24"6"-5669,21-3-875,-24 0-1073,-1-1 1,0-1-1,21-9 1,-3 2-2492,1 2-5163,-20 9 4539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4:40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6 1984,'-21'-3'1182,"19"3"-953,0-1 1,0 1-1,1-1 1,-1 1-1,0 0 1,0 0-1,0 0 1,0 0-1,0 0 1,1 0-1,-1 0 1,-3 1-1,-2 2 146,0 0 0,1 1 0,-1 0 0,1 0 0,0 0 0,0 1 0,-9 8 0,12-10-326,-1 1 0,1-1 0,0 1 0,0 0 0,0 0 0,0 0 0,1 0 0,0 1 0,0-1 0,0 1-1,0-1 1,1 1 0,-2 8 0,2-3 2,1 1 0,1-1 0,1 12-1,-2-17 13,1 0 0,0-1 0,1 1 0,-1 0 0,1-1 0,-1 0 0,2 1 0,-1-1-1,4 5 1,-6-8-29,1 0 1,0 0-1,-1 0 0,1-1 0,0 1 0,0 0 0,0-1 0,0 1 0,0-1 0,0 1 0,0-1 0,0 1 1,0-1-1,0 1 0,0-1 0,0 0 0,0 0 0,0 1 0,0-1 0,0 0 0,0 0 0,0 0 0,0 0 1,0-1-1,1 1 0,-1 0 0,0 0 0,0 0 0,0-1 0,0 1 0,0-1 0,0 1 0,0-1 0,1 0 1,0-1 18,0 1 0,0-1 1,0 1-1,0-1 1,-1 0-1,1 0 1,0 0-1,-1 0 0,1 0 1,-1 0-1,0 0 1,0 0-1,0-1 1,2-3-1,4-46 148,-1 4-509,-5 42 231,0-5-748,0 11 813,-1 0-1,0 0 1,0-1 0,0 1 0,0 0 0,0 0 0,1 0 0,-1 0 0,0 0 0,0 0 0,0 0 0,0 0 0,1 0 0,-1 0 0,0 0 0,0 0 0,0 0 0,1 0 0,-1 0 0,0 0 0,0 0 0,0 0-1,0 0 1,1 0 0,-1 0 0,0 0 0,0 0 0,0 0 0,0 0 0,1 0 0,-1 0 0,0 0 0,0 1 0,0-1 0,0 0 0,0 0 0,1 0 0,-1 0 0,0 0 0,0 0 0,0 1 0,0-1-1,0 0 1,0 0 0,0 0 0,0 0 0,0 1 0,0-1 0,1 0 0,-1 0 0,0 0 0,0 1 0,1 2-9,1 1 1,0-1-1,-1 1 1,0-1-1,0 1 0,0 0 1,0 0-1,0 7 0,2 6-17,49 317 1169,-50-321-1050,9 112 420,-11-109-321,-1-1-1,0 1 1,-1-1 0,0 0-1,-1 0 1,-6 17 0,8-29-78,-1 1 0,1 0 1,-1-1-1,0 0 0,0 1 1,0-1-1,-1 0 0,1 0 1,-1 0-1,1 0 0,-5 3 1,5-5-48,0 0-1,0 1 1,0-1 0,0 0 0,0 0-1,-1-1 1,1 1 0,0 0 0,0-1 0,-1 1-1,1-1 1,-1 0 0,1 1 0,0-1 0,-1 0-1,1-1 1,-1 1 0,1 0 0,0-1-1,-4 0 1,-1-2-32,0 1 0,0-1 0,0 0 0,1-1 0,-1 0 0,1 0 0,0 0 0,0-1 0,0 1 0,1-1 0,-10-11 0,13 13-61,-1-1 0,1 1 0,-1-1 0,1 0 0,0 0 0,1 0 0,-1 0 0,1 0 0,-1 0 0,1 0 0,1-1 0,-1 1 0,0 0 0,1-1 0,0 1 0,0 0 0,0-1 0,1 1 0,-1 0 0,1 0 0,3-9 0,2-1-94,1-1 0,0 1 1,1 1-1,0-1 0,16-18 0,-7 13-1,0 0 1,32-26-1,-27 30 85,1 0 1,0 1-1,1 1 1,1 2-1,28-10 1,47-23 512,-86 37-316,0-2-1,-1 1 1,0-1-1,23-22 1,83-106 25,-111 126-172,-1 3-28,12-16-111,-19 23 134,1 1 0,-1-1 0,1 0 0,0 0 0,-1 1 0,1-1-1,0 1 1,-1-1 0,1 0 0,0 1 0,0-1 0,0 1 0,0 0 0,-1-1 0,1 1 0,0 0 0,0-1 0,0 1 0,2 0 0,-2 1 64,0 1 1,0 0-1,0-1 1,0 1-1,0 0 1,-1 0-1,1 0 1,0 3-1,1-1 58,0 5 0,1 1 0,-2 0 0,1 0 0,-1 0 0,0 14 0,-6 51 558,1-48-2671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4:40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 5056,'5'-8'2304,"-10"8"-2016,1 0-64,4 4-192,-4 5-96,8 5 32,-4 14-608,9 7 352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4:41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3904,'0'0'1253,"2"1"-762,10 10 3706,-5-1-3631,0 0 0,-1 1-1,0-1 1,-1 1 0,0 0 0,-1 0-1,4 14 1,-2-8-88,15 34 1,-16-43-323,-3-2-31,2 0 1,-1 0-1,1 0 1,-1 0-1,2-1 1,-1 0-1,1 0 0,7 7 1,-11-11-89,0-1 0,-1 0-1,1 1 1,0-1 0,0 0 0,0 0 0,-1 0 0,1 0 0,0 1 0,0-1-1,0 0 1,0 0 0,-1-1 0,1 1 0,0 0 0,0 0 0,0 0-1,-1 0 1,1-1 0,0 1 0,0 0 0,-1-1 0,1 1 0,0-1 0,0 1-1,-1-1 1,1 1 0,1-2 0,0-1 54,1 1 0,-1-1 0,1 0 1,-1 0-1,2-4 0,78-122 298,-23 43-848,-58 85 134,0 0-1,0 0 1,0-1-1,0 1 1,0 0-1,1 0 0,-1 1 1,0-1-1,1 0 1,-1 0-1,0 1 1,1-1-1,-1 0 0,1 1 1,-1 0-1,1-1 1,-1 1-1,1 0 0,0 0 1,1 0-1,5 2-1812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4:41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94 5216,'18'15'2906,"-17"-14"-2699,1-1 0,-1 1 0,0-1 0,1 0 0,-1 1 0,1-1 0,-1 0-1,1 0 1,-1 0 0,1 0 0,-1 0 0,3-1 0,2 1 373,-2 0-421,0 0 0,0 0 1,0-1-1,0 0 1,0 1-1,0-1 0,0 0 1,0-1-1,0 1 1,0-1-1,-1 1 0,1-1 1,-1-1-1,1 1 1,-1 0-1,0-1 0,6-5 1,-5 3-4,-1 0 0,1 0 0,-1-1 0,3-6 0,-5 10-143,-1-1 0,1 1 0,0 0 0,-1 0 0,1-1-1,-1 1 1,0 0 0,1 0 0,-1-1 0,0 1 0,-1 0 0,1-1 0,0 1 0,-1 0 0,0-3 0,1 5-21,-1-1 0,1 1 0,0-1 0,-1 1 1,1-1-1,0 1 0,-1-1 0,1 1 0,-1-1 1,1 1-1,-1-1 0,1 1 0,-1 0 0,1-1 1,-1 1-1,1 0 0,-1 0 0,0-1 0,1 1 1,-1 0-1,0 0 0,1 0 0,-1 0 0,1 0 1,-1 0-1,0 0 0,1 0 0,-1 0 0,0 0 0,1 0 1,-1 0-1,0 0 0,1 0 0,-1 0 0,0 1 1,-2 0 19,0 0 0,1 0-1,-1 1 1,1-1 0,-1 1 0,-3 3 0,-2 1 229,1 2-1,0-1 0,0 1 1,1 0-1,0 1 1,0 0-1,1-1 0,1 2 1,-1-1-1,1 0 1,1 1-1,-5 18 0,8-24-132,0 1-1,0 0 1,0 0-1,1-1 1,0 1-1,-1 0 1,2-1-1,2 9 1,-4-11-86,1-1 1,-1 1 0,1-1-1,0 1 1,0-1 0,-1 0 0,1 1-1,0-1 1,0 0 0,0 1 0,0-1-1,0 0 1,1 0 0,-1 0 0,0 0-1,0 0 1,1 0 0,-1 0 0,1-1-1,-1 1 1,1 0 0,-1-1 0,1 1-1,-1-1 1,1 0 0,-1 1 0,1-1-1,2 0 1,5-2-222,0 0-1,0-1 1,-1 0-1,1-1 1,12-7-1,7-2-1190,106-40-8631,-85 36 7211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4:41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0 4992,'4'1'1160,"-6"3"-185,-13 13 630,-25 16 1737,-4-5-1026,31-21-1807,1 0-1,1 1 1,-1 0-1,-19 20 1,30-27-468,0 0 0,0 0 0,0 1 0,0-1 0,0 1 0,0-1 0,0 1 0,0-1 0,1 1 0,-1 0 0,1-1 1,-1 1-1,1 0 0,-1-1 0,1 1 0,0 0 0,0 0 0,0-1 0,0 1 0,0 0 0,0 0 0,1-1 0,-1 1 0,1 0 0,-1-1 0,1 1 0,-1 0 0,1-1 0,1 3 1,4 4 264,-1-1 0,1 0 0,0 0 0,13 11 1,-13-13-161,0 0 0,-1 1 0,1 0 0,4 6 0,-9-9-92,1 0 0,0 0 0,-1 1 0,1-1-1,-1 0 1,0 1 0,0-1 0,-1 1 0,1-1 0,-1 1 0,1-1-1,-1 1 1,0 0 0,0-1 0,-1 1 0,1-1 0,-1 1 0,0-1-1,-2 7 1,-11 10 90,0 4-64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13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1 1728,'-1'0'1260,"-15"0"3315,2 0-4319,0 1 0,0 0-1,-21 5 1,11 1 66,1 1 0,-31 15 0,46-19-282,0 1 1,1 0-1,-1 0 1,1 1-1,0 0 1,0 0-1,1 1 1,0 0 0,-10 13-1,12-13-13,0 1 1,0 0-1,0-1 1,1 1-1,0 1 1,1-1-1,0 0 0,0 1 1,1-1-1,0 1 1,0-1-1,1 13 1,0-18 6,1 1-1,-1-1 1,0 0 0,1 1 0,0-1 0,0 0 0,0 1 0,0-1 0,0 0 0,1 0 0,0 0 0,-1 0 0,1 0 0,0 0 0,0 0 0,1-1 0,-1 1 0,0-1 0,1 1 0,0-1 0,-1 0 0,1 0 0,0 0 0,0-1 0,0 1 0,1-1 0,-1 0 0,0 1-1,0-1 1,1-1 0,-1 1 0,6 0 0,-6 0 23,1-1 0,-1 0 0,1 0 0,-1-1 0,0 1 0,1-1 0,-1 1 0,0-1 0,1 0 0,-1 0 0,0-1 0,0 1 0,0-1 0,4-1 0,-3-1 10,1 0 0,0 0 1,-1 0-1,0 0 0,0 0 0,0-1 0,4-7 0,2-5 20,-1-1 0,-1 0-1,11-33 1,-16 42 6,0 0 0,-1 0-1,0 0 1,2-14 0,8 39-8,14 22-10,-19-24 100,1-1-1,1 0 1,0-1 0,1 0-1,0 0 1,0-1 0,15 11-1,-24-20-130,1-1-1,0 1 0,-1-1 1,1 0-1,0 0 1,0 0-1,0 0 0,0 0 1,0 0-1,0-1 1,0 1-1,0-1 0,1 1 1,-1-1-1,0 0 1,0 0-1,0 0 0,0 0 1,1 0-1,-1 0 1,0-1-1,0 1 0,0-1 1,0 1-1,0-1 1,0 0-1,0 0 0,0 0 1,0 0-1,0 0 1,0 0-1,-1-1 0,1 1 1,0-1-1,1-1 1,5-7 66,1 0 0,-2 0-1,1-1 1,10-22 0,-6 12-73,3-4-271,1 1-1,23-27 0,-39 50 208,1 1 0,-1-1 0,0 1 0,1-1 0,-1 1 0,0 0 0,1-1 0,-1 1 0,1-1-1,-1 1 1,1 0 0,-1-1 0,1 1 0,-1 0 0,1-1 0,-1 1 0,1 0 0,-1 0 0,1 0-1,-1-1 1,1 1 0,0 0 0,-1 0 0,1 0 0,-1 0 0,1 0 0,0 0 0,-1 0 0,2 1-1,-2-1 16,1 1-1,0 0 1,-1-1-1,1 1 1,-1 0-1,1 0 1,-1 0-1,1 0 1,-1-1-1,0 1 1,1 0-1,-1 0 1,0 0-1,0 0 1,1 2-1,-1 4 52,1 1-1,-1-1 1,-1 14 0,-2-8 118,2-10-101,0 0 0,1 0-1,-1 0 1,1 0 0,-1 0 0,1 0-1,0 0 1,1 0 0,0 5-1,-1-8-42,0 0-1,0 1 0,0-1 0,0 0 1,0 0-1,0 1 0,0-1 0,0 0 1,1 0-1,-1 1 0,0-1 0,0 0 1,0 0-1,0 0 0,1 1 0,-1-1 1,0 0-1,0 0 0,1 0 0,-1 0 1,0 0-1,0 1 0,0-1 0,1 0 1,-1 0-1,0 0 0,0 0 0,1 0 1,-1 0-1,0 0 0,1 0 0,-1 0 1,0 0-1,0 0 0,1 0 0,-1 0 1,0 0-1,0 0 0,1 0 0,-1 0 1,0 0-1,0-1 0,1 1 0,-1 0 1,0 0-1,1 0 0,7-8 95,-8 7-59,8-9-75,1 1-1,0 0 1,0 0-1,0 1 0,1 0 1,18-10-1,-25 16 1,1 0-1,-1 0 0,0 1 1,1-1-1,-1 1 1,1 0-1,-1 0 0,1 1 1,-1-1-1,1 1 0,0 0 1,-1-1-1,1 2 1,0-1-1,-1 0 0,1 1 1,0-1-1,-1 1 0,1 0 1,-1 1-1,1-1 1,-1 0-1,0 1 0,1 0 1,-1 0-1,3 3 1,12 10 348,18 21 0,11 10 324,-41-41-566,1 0 1,-1-1 0,0 0-1,1 0 1,14 6 0,-18-9-78,0 0 0,-1 0 0,1 0 0,0-1 0,-1 0 0,1 1 0,0-1 0,0 0 1,-1 0-1,1 0 0,0-1 0,-1 1 0,5-1 0,18-10-4255,-13 7 2136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14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61 101 2816,'-6'-1'4456,"17"1"-2470,1-1-1537,82-17 1235,-86 16-1567,1 0 1,-1-1-1,0-1 0,0 1 1,0-1-1,-1 0 1,0-1-1,12-9 1,-18 14-101,0-1-1,0 0 1,-1 0 0,1 0 0,0 0 0,0 0 0,-1 0 0,1 0 0,0 0 0,-1 0 0,1 0 0,-1 0 0,1-3-1,-1 4-17,0-1-1,0 0 0,0 1 0,0-1 0,0 1 1,0-1-1,0 0 0,0 1 0,0-1 0,-1 0 0,1 1 1,0-1-1,0 1 0,-1-1 0,1 1 0,0-1 0,-1 1 1,1-1-1,-1 1 0,0-1 0,-1-1-17,0 1 0,0-1 0,-1 1 0,1 0-1,0 0 1,-1 0 0,1 1 0,-1-1 0,1 0 0,-1 1 0,1 0 0,-1-1-1,-4 1 1,-11 1 172,0 0 0,0 1 1,0 1-1,-21 6 0,30-7-55,1 0 0,0 1 0,-1 1 0,1 0 1,1 0-1,-1 0 0,1 1 0,-1 0 0,1 0 0,-11 12 1,17-16-77,-1 1 0,1-1 1,0 1-1,0 0 0,0-1 1,0 1-1,0 0 1,0 0-1,1 0 0,-1 0 1,1 0-1,-1 0 0,1 0 1,0 0-1,-1 0 0,1 0 1,0 0-1,0 0 1,1 2-1,0 0 18,0-1 1,0 1-1,0-1 0,1 0 1,-1 0-1,1 1 0,0-1 1,0 0-1,0 0 0,3 2 0,2 4 81,1-2-1,1 1 0,0-1 1,0 0-1,0-1 1,10 5-1,-10-7-55,0 0 0,0-1-1,0 0 1,0 0 0,0-1 0,0-1 0,1 1 0,-1-2-1,0 1 1,1-1 0,-1 0 0,1-1 0,-1 0 0,0-1-1,1 0 1,-1-1 0,0 1 0,13-7 0,-14 5-36,0 0 49,0 1 0,-1-1-1,1 0 1,-1-1-1,0 0 1,0 0-1,0-1 1,-1 1 0,10-12-1,-14 12-431,11-13-3371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15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 17 5824,'-4'-13'1866,"4"13"-1822,-1-1-1,1 1 0,-1 0 0,1-1 0,-1 1 0,1 0 0,-1-1 0,1 1 1,-1 0-1,1 0 0,-1 0 0,1 0 0,-1 0 0,1-1 0,-1 1 0,1 0 0,-1 0 1,1 0-1,-1 0 0,1 0 0,-1 1 0,1-1 0,-1 0 0,0 0 0,0 0 95,-15 1 313,0 0-1,0 1 1,0 0-1,1 1 1,-1 1-1,1 1 1,-1 0-1,1 1 0,1 0 1,-1 1-1,1 1 1,-24 17-1,31-19-380,-1 1-1,1 0 1,0 0 0,1 0-1,-1 1 1,-4 9-1,8-15-40,1 1-1,1 0 1,-1 0-1,0 1 1,1-1-1,0 0 0,-1 1 1,1-1-1,1 0 1,-1 1-1,0-1 1,1 1-1,0-1 1,0 1-1,0 0 0,0-1 1,0 1-1,1-1 1,1 6-1,-1-8-7,-1 1-1,1-1 1,0 0 0,0 1-1,0-1 1,0 0-1,0 0 1,0 1 0,1-1-1,-1 0 1,0 0-1,0 0 1,1 0 0,-1-1-1,1 1 1,-1 0-1,1-1 1,-1 1 0,1 0-1,-1-1 1,1 0-1,0 1 1,-1-1 0,1 0-1,0 0 1,1 0 0,3 0 44,-1-1 0,1 1 0,-1-1 1,1 0-1,0-1 0,7-2 0,9-5 217,-1-1 0,35-22 0,36-33-53,-35 24-589,-43 34-141,-14 7 492,0 0-1,0 0 1,1 0-1,-1 0 1,0 0 0,0 0-1,0 0 1,0 0-1,0 0 1,0 0 0,1 0-1,-1 0 1,0 0-1,0 0 1,0 0 0,0 0-1,0 0 1,0 0-1,0 0 1,0 0 0,1 0-1,-1 1 1,0-1-1,0 0 1,0 0 0,0 0-1,0 0 1,0 0-1,0 0 1,0 0 0,0 0-1,0 1 1,0-1-1,0 0 1,0 0 0,0 0-1,0 0 1,0 0-1,0 0 1,0 0 0,0 1-1,0-1 1,0 0-1,0 0 1,0 0 0,0 0-1,0 0 1,0 0-1,0 1 1,0-1 0,-11 26-423,4-14 639,-24 61 720,-31 111 1,35-98-495,26-83-429,-19 54 130,-18 97 0,38-152-337,-1 0 0,1-1 0,0 1-1,0 0 1,0 0 0,0 0 0,0 0 0,0 0 0,0 0 0,1 2 0,12 3-5382,-12-7 5319,0 0 0,0 0 0,-1 0 0,1 0 0,0 0 0,-1 0 0,2-1 0,15 1-2160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15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 3328,'4'-5'7958,"-3"6"-7735,-2 38 1207,0-4-557,6 50 0,-4-75-672,1 0 1,0 0-1,1 0 0,0 0 1,0-1-1,1 1 0,0-1 1,1 0-1,8 13 0,-12-21-173,-1-1-1,1 1 1,-1-1 0,0 1-1,1 0 1,-1-1-1,1 1 1,0-1 0,-1 0-1,1 1 1,-1-1-1,1 1 1,0-1 0,-1 0-1,1 0 1,0 1-1,-1-1 1,1 0 0,0 0-1,-1 0 1,1 0 0,0 1-1,0-1 1,-1 0-1,2-1 1,0 1 19,-1-1 0,0 1 0,1-1 0,-1 1 1,1-1-1,-1 0 0,0 0 0,0 0 0,1 0 0,-1 0 0,2-2 0,3-5 122,0 0 0,0 0 0,5-11-1,-10 17-142,22-43 297,30-82-1,-49 116-287,-1-1 0,0 0 0,2-14 0,-4 21-531,-1 0 1,0-1-1,0 1 1,0 0-1,0 0 1,-1-1-1,0 1 1,0 0-1,-4-9 1,1 6-1089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16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27 3072,'-1'-1'336,"1"0"1,-1 0-1,0 0 0,1 0 1,-1 0-1,1 0 1,0-1-1,-1 1 0,1 0 1,0 0-1,-1 0 0,1-1 1,0 0-1,0 1-233,0 1 0,0 0 0,0-1 0,0 1 0,0 0 0,0-1 0,0 1-1,0 0 1,0-1 0,0 1 0,0 0 0,0 0 0,0-1 0,0 1 0,0 0 0,-1-1 0,1 1 0,0 0 0,0 0 0,-1-1 308,1 0-308,-1 1 0,1 0 0,0 0 0,0 0 0,-1 0 0,1-1 0,0 1 0,0 0-1,-1 0 1,1 0 0,0 0 0,-1 0 0,-13 4 1098,9-2-1083,1 1 0,1-1 1,-1 1-1,-6 6 0,-3 8 567,-19 32 1,25-38-569,1 1 0,0-1 0,-5 18 0,10-25-56,-1 1 0,1 0 0,0-1 1,0 1-1,0 0 0,1 0 0,0-1 0,0 1 1,0 0-1,0 0 0,1 0 0,1 6 1,-1-10-33,-1 0 1,0 0-1,1 0 1,-1 0 0,0 0-1,1 0 1,0 0-1,-1 0 1,1 0 0,-1 0-1,1 0 1,0 0-1,0 0 1,-1-1 0,1 1-1,0 0 1,0-1-1,0 1 1,0 0 0,0-1-1,0 0 1,0 1-1,0-1 1,0 1 0,0-1-1,0 0 1,0 0-1,1 1 1,-1-1 0,0 0-1,0 0 1,0 0-1,0 0 1,0-1 0,0 1-1,0 0 1,0 0-1,0-1 1,1 1 0,-1 0-1,0-1 1,0 1-1,-1-1 1,1 0 0,1 0-1,4-2 59,-1-1-1,0 0 0,0 0 1,-1 0-1,1-1 0,6-8 1,0-2-67,10-23 1,9-11-444,-29 48 376,-1 0 1,1 0-1,-1 0 0,1 0 1,0 0-1,0 1 0,-1-1 1,1 0-1,0 0 0,0 1 1,0-1-1,0 1 0,0-1 1,1 0-1,-1 1 27,-1 0 0,0 0 1,1 0-1,-1 0 0,0 0 0,1 0 0,-1 0 1,0 1-1,0-1 0,1 0 0,-1 0 0,0 0 1,1 0-1,-1 1 0,0-1 0,0 0 0,1 0 1,-1 0-1,0 1 0,0-1 0,0 0 0,1 0 1,-1 1-1,0-1 0,0 0 0,0 1 0,0-1 1,0 0-1,0 0 0,1 1 0,0 5-78,0 0 0,0 0 0,0-1 0,-1 8-1,0-4 210,0 40-280,-1-32 415,1 0 0,3 20 0,-3-33-508,1 1 1,0-1-1,0 1 0,0-1 0,1 0 1,0 0-1,-1 1 0,1-1 1,1-1-1,-1 1 0,1 0 0,5 6 1,0-2-1084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3:53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446 110 3136,'1'-7'254,"1"1"334,0 0 1,-1-1 0,0 1-1,0-1 1,-1-9 0,0 15-476,0 0 0,0-1 0,0 1 0,-1-1 1,1 1-1,0 0 0,-1-1 0,1 1 0,-1 0 1,0 0-1,1-1 0,-1 1 0,0 0 0,0 0 0,0 0 1,1 0-1,-1 0 0,0 0 0,-1 0 0,1 0 1,0 0-1,0 0 0,0 1 0,0-1 0,-1 0 1,1 1-1,0-1 0,-1 1 0,1 0 0,0-1 0,-3 1 1,-3-1-8,0 0 1,-1 1-1,1 1 1,0-1 0,-1 1-1,1 0 1,0 0 0,0 1-1,0 0 1,0 1-1,0-1 1,1 1 0,-1 1-1,-6 4 1,-12 7 273,1 2 0,-25 24 0,46-39-341,-26 23 379,2 2 0,-39 47 0,52-56-239,1 0-1,1 1 1,1 0-1,1 1 1,-16 40 0,26-58-138,-1 1 1,0 0 0,1-1-1,-1 1 1,1 0 0,0-1 0,0 1-1,0 0 1,0 0 0,1 2 0,-1-4-10,0 0 0,1 0 1,-1 0-1,0-1 0,1 1 0,-1 0 1,0 0-1,1-1 0,-1 1 0,1 0 1,-1-1-1,1 1 0,-1 0 1,1-1-1,0 1 0,-1-1 0,1 1 1,0-1-1,-1 1 0,1-1 1,0 0-1,0 1 0,0-1 0,-1 0 1,1 0-1,0 1 0,0-1 1,0 0-1,-1 0 0,1 0 0,0 0 1,0 0-1,0 0 0,0 0 1,1-1-1,6 0 95,-1-1 1,1 0-1,0-1 0,-1 0 1,0 0-1,1 0 1,6-6-1,1 0-12,-1-2 1,15-12-1,-7 2-96,-2-1-1,0 0 1,29-45-1,39-81-9,-81 135 9,-5 11-48,2-6-159,0 1 0,0-1 0,-1 0 0,4-13-1,-4 68-487,-3-12 938,1 0 0,7 36 0,-6-60-133,0-1 1,1 1-1,0-1 1,0 0-1,1 1 1,1-2 0,0 1-1,0 0 1,1-1-1,0 0 1,7 8-1,-10-14-69,-1-1-1,1 1 1,0-1-1,-1 0 1,1 0-1,0 0 0,0 0 1,0-1-1,0 1 1,1-1-1,-1 0 1,0 0-1,1 0 0,-1 0 1,0 0-1,1-1 1,3 1-1,-2-1-18,-1-1-1,1 1 1,-1-1-1,1 0 1,-1 0-1,0-1 1,1 1-1,-1-1 1,0 0 0,0 0-1,0 0 1,0 0-1,5-5 1,13-12 39,38-44 0,-37 37-13,22-23-105,3 1-1,67-50 1,-106 91 30,-1 0-23,1 1 0,-1 0-1,1 1 1,0 0 0,20-8 0,-29 12 33,1 1 0,0 0 0,0-1 0,0 1 0,0 0 0,0 0 0,-1 0 1,1 0-1,0-1 0,0 1 0,0 0 0,0 1 0,0-1 0,0 0 0,0 0 0,-1 0 0,1 0 0,0 1 1,0-1-1,0 0 0,0 1 0,-1-1 0,1 1 0,0-1 0,0 1 0,-1-1 0,1 1 0,0-1 1,-1 1-1,1 0 0,-1-1 0,1 1 0,-1 0 0,1 0 0,-1-1 0,1 1 0,-1 0 0,0 0 1,1 0-1,-1 1 0,1 2 14,0 0 0,-1 0 0,1 0 0,-1 0 0,0 0 0,0 0 0,-2 6 0,-1 9 20,-2 0 0,0 0 0,-1 0 0,-9 19 0,-40 70 408,32-66-149,19-28-110,4-7 113,0-7-289,0 0 1,0 0 0,0 1 0,0-1 0,0 0 0,0 0 0,0 0 0,0 0 0,0 0 0,1 0 0,-1 0 0,0 0-1,0 0 1,0 0 0,0 0 0,0 0 0,0 0 0,1 0 0,-1 0 0,0 0 0,0 0 0,0 0 0,0 0 0,0 0-1,0 0 1,1 0 0,-1 0 0,0 0 0,0 0 0,0 0 0,0 0 0,0 0 0,0 0 0,0 0 0,1 0 0,-1 0-1,0 0 1,0 0 0,0-1 0,0 1 0,0 0 0,0 0 0,14-10 183,23-22 1,-19 15-173,79-81-42,-66 65-136,1 1 0,44-34 0,-76 65 145,1 1 0,0-1 0,0 0-1,0 1 1,1-1 0,-1 1 0,0-1 0,0 1-1,0-1 1,0 1 0,0 0 0,1 0 0,-1-1-1,0 1 1,2 0 0,-3 0 3,1 0 0,0 1 0,0-1 0,-1 0 0,1 0 1,0 1-1,-1-1 0,1 0 0,-1 1 0,1-1 0,0 1 0,-1-1 0,1 1 0,-1-1 1,1 1-1,-1-1 0,1 1 0,0 1 0,0 1-4,1 1 0,-1 0 0,0 0 0,1 0 0,-2 0-1,1 0 1,0 6 0,0 22 9,-1 0 0,-5 32 0,1-18 148,4-43-132,-2 11 41,2-1-1,-1 1 1,2 0-1,0 0 1,4 20-1,-5-34-54,1 3 60,-1-1 0,1 0-1,-1 1 1,1-1-1,0 0 1,0 0-1,0 1 1,3 2 0,-4-4-40,0-1 0,0 0 0,1 0 1,-1 0-1,0 1 0,1-1 1,-1 0-1,0 0 0,1 0 0,-1 0 1,1 1-1,-1-1 0,0 0 0,1 0 1,-1 0-1,0 0 0,1 0 1,-1 0-1,1 0 0,-1 0 0,0 0 1,1-1-1,13-7 183,3-10-89,-1-1 0,-1-1 0,0 0 0,14-29-1,-17 30-125,4-8-17,10-17-30,2 1-1,59-70 1,-78 107-86,-9 6 141,0 0 1,0 0-1,0 0 1,0 0-1,1 0 1,-1 0-1,0 0 1,0 0-1,0 0 1,0 0-1,0 0 1,0 0-1,1 0 1,-1 0-1,0 0 0,0 0 1,0 0-1,0 0 1,0 0-1,0 0 1,1 0-1,-1 0 1,0 0-1,0 0 1,0 1-1,0-1 1,0 0-1,0 0 1,0 0-1,0 0 1,0 0-1,0 0 1,1 0-1,-1 1 1,0-1-1,0 0 1,0 0-1,0 2-38,0 1 0,1-1 0,-1 0 0,-1 1-1,1-1 1,0 0 0,-1 4 0,-33 162-414,29-137 459,2-19 24,1 0-1,1 0 1,0 0-1,1 17 1,0-27-2,0 0 0,0 0 0,1 0 1,-1 0-1,1 0 0,-1 0 0,1 0 1,0-1-1,0 1 0,0 0 0,2 3 0,-2-4-1,0 0-1,0-1 0,0 1 1,-1 0-1,1-1 0,0 1 0,0 0 1,0-1-1,0 1 0,0-1 0,1 0 1,-1 1-1,0-1 0,0 0 0,0 0 1,0 1-1,0-1 0,0 0 0,0 0 1,1 0-1,-1-1 0,0 1 0,0 0 1,2-1-1,4-1 55,-1 0 1,1-1-1,0 0 0,-1 0 1,12-8-1,31-26 60,-41 31-119,29-26-29,-1-1 1,40-48-1,-69 72-93,1 1-1,1 1 0,10-9 1,-19 16 95,1-1 0,-1 1 0,1-1 0,-1 1 0,1 0 0,-1-1 0,1 1 1,-1 0-1,1-1 0,0 1 0,-1 0 0,1 0 0,-1 0 0,1-1 0,0 1 1,-1 0-1,1 0 0,0 0 0,-1 0 0,1 0 0,0 0 0,-1 0 0,1 1 0,-1-1 1,1 0-1,0 0 0,-1 0 0,1 1 0,-1-1 0,1 0 0,0 0 0,0 1 1,0 1-7,0-1 1,0 1 0,0-1-1,0 1 1,0-1 0,0 1 0,-1 0-1,1-1 1,-1 1 0,1 0 0,-1 0-1,1 2 1,0 7-2,0 0 1,0 1-1,-1-1 0,-1 0 1,-3 20-1,-18 61-57,14-62 59,-98 278 10,60-194 65,-70 123 0,101-211 69,-19 27 1,27-44-28,-1 1 0,0-1 0,-1-1 0,1 0 0,-13 9 1,19-15-76,0-1 1,0 0 0,0 1 0,0-1 0,0 0 0,0 0-1,0 0 1,0-1 0,0 1 0,0 0 0,-1-1 0,1 0-1,0 1 1,0-1 0,-1 0 0,1 0 0,0 0-1,-1 0 1,1-1 0,0 1 0,-4-2 0,3 1-21,1-1 0,-1 1 0,1-1 0,0 0 0,-1 0 0,1 0 0,0 0 0,0 0 0,0 0 0,1-1 0,-1 1 0,1-1 0,-1 1 0,1-1 0,0 1 0,0-1 0,-2-4 0,-4-18 18,1 0-1,1 0 0,-2-31 1,4 11-87,2-45 0,2 69 57,1 1-1,0-1 0,1 1 0,7-21 1,-7 32 16,0 0 1,1 1 0,0-1 0,0 1 0,1 0-1,0 0 1,0 1 0,1-1 0,0 1 0,1 1-1,8-9 1,-3 6-27,1-1 0,0 2 0,0 0 0,1 1 0,0 0 1,0 1-1,1 0 0,23-5 0,9 1 343,68-5 0,-74 12-2072,0-3-1,62-16 1,-75 18-6580,-15 4 4784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53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85 2976,'-6'-3'426,"-6"1"903,9 0-698,1 0 1,0 1 0,0-1 0,0 0-1,0 0 1,0-1 0,0 1 0,1 0 0,-1-1-1,1 1 1,0-1 0,-3-4 0,3-4 7,1 10-538,0 0 0,0-1 0,0 1 0,-1 0 0,1-1-1,0 1 1,-1 0 0,1 0 0,-1-1 0,-1-1 0,2 3-75,0-1 0,-1 1 1,1 0-1,0-1 0,0 1 0,0-1 1,-1 1-1,1 0 0,0-1 0,0 1 1,0-1-1,0 1 0,0-1 0,0 1 1,0-1-1,0 1 0,0 0 0,0-1 1,0 1-1,0-1 0,0 1 0,0-1 1,0 1-1,1 0 0,-1-1 0,0 1 1,0-1-1,0 1 0,1 0 0,-1-1 1,0 1-1,0 0 0,1-1 0,-1 1 1,1-1-1,0 1-3,0-1 0,1 0 0,-1 1 0,0-1 0,0 1 0,1 0 0,-1-1 0,0 1 0,1 0 0,-1 0 0,0 0 0,1 0 0,-1 0 0,2 0 1,34 3 484,38-4 0,-20 0-170,40 1-173,-1 5 1,105 18-1,-184-20-84,7 2 25,-39-5-2095,7 0 581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16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25 4736,'1'-7'303,"3"-10"2453,-4 26-1650,-11 224 4099,-12-30-2652,2-35-1751,19-142-767,-2 6 55,2 0-1,3 36 1,-1-45 5,1 9-1014,1-24-1253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16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47 4736,'-7'-4'613,"6"3"-463,0 0 1,0 1-1,0-1 1,0 0-1,-1 1 1,1-1-1,0 1 1,0-1-1,-9-1 3628,17-1-1844,14-1-333,51-8-1103,113-4 1,-62 21-803,-115-5 124,0 1 1,0-1-1,-1 1 1,1 1-1,0 0 1,-1 0-1,9 3 1,-12-3 147,-1 0-1,0-1 1,1 1 0,-1 0 0,0 0-1,0 1 1,0-1 0,0 0 0,-1 1 0,1 0-1,-1 0 1,1 0 0,-1 0 0,0 0-1,0 0 1,2 7 0,0 2-35,-1 1 1,0-1 0,-1 1-1,0-1 1,-1 26-1,-8 66 429,4-79-133,1-12-105,2-10-213,-1 0 1,1 1-1,-1-1 1,1 0 0,0 1-1,0-1 1,1 0-1,0 7 1,1-30-5528,2 0 3979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17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4320,'0'-11'2624,"5"14"-3136,-2 2 288,2-2-1760,0 9 1088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17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2816,'3'4'205,"-1"1"-1,1 0 1,0 0 0,-1 0-1,0 0 1,-1 0 0,3 10-1,3 19 1410,9 31 912,-14-59-2230,1 0 0,-1 0-1,1 0 1,0 0 0,0-1 0,1 1 0,8 9 0,-10-13-183,1 0 0,-1 0 0,1 0 0,-1-1 0,1 1 0,0-1 0,0 1 0,0-1 0,0 0 0,0 0 0,0 0 0,0-1 0,1 1 0,-1-1 0,0 1 0,0-1 0,0 0 0,1-1 0,-1 1 0,0 0 0,0-1 0,0 0 1,0 1-1,0-1 0,0-1 0,0 1 0,0 0 0,0-1 0,0 1 0,-1-1 0,1 0 0,0 0 0,-1 0 0,0 0 0,1 0 0,-1-1 0,0 1 0,0-1 0,0 1 0,2-6 0,-1 1 15,-1 0 0,1 0 0,-1-1 0,-1 1 0,1-1 0,-1 1 0,-1-8 0,0 10-93,0 1 0,0 0 0,-1 0 0,1 0 0,-1 0 0,0 0 0,-1 0 0,1 0 0,-1 0 0,0 0 0,0 0 0,0 1 0,0-1 0,0 1 0,-4-4 0,1 1-98,-1 1 0,1 0 0,-1 1 0,0-1 0,0 1 1,-1 0-1,1 1 0,-1 0 0,0 0 0,0 0 0,0 1 0,0 0 0,0 0 0,-9-1 0,2 2-218,11 0 11,1 1 0,-1-1 0,0 1 0,0 0 0,1 0 0,-1 0 0,0 0 0,0 1 0,-2 0 0,42 19-10423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17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8 160 6816,'-6'7'7365,"6"-7"-7234,1 9-310,-2 25 1237,0-19-606,0-1 1,3 19 0,-1-24 214,0-16-92,20-36-27,-4 6-867,28-43 0,-38 70 260,0 0 0,1 0 1,0 1-1,0 0 0,1 1 1,0 0-1,0 0 0,18-11 1,-21 16 106,0 0-1,0 0 1,0 0 0,1 0 0,-1 1 0,1 0 0,6-1-1,-11 3-12,0 0 0,0 0 0,-1 0 0,1 0 0,0 0 0,0 0 0,-1 0 0,1 1 0,0-1 0,-1 1 0,1-1 0,0 1 0,-1 0 0,1 0 0,0-1 0,-1 1 0,1 0 0,-1 0-1,0 1 1,1-1 0,-1 0 0,0 0 0,0 1 0,0-1 0,0 0 0,0 1 0,0-1 0,0 1 0,0 0 0,0-1 0,-1 1 0,2 3 0,-1 1 32,0 0 1,1 0 0,-2 0-1,1 0 1,-1 0-1,0 0 1,-1 9-1,-10 44 3,7-40-62,-2 6-584,-3 20-2350,10-14-3662,3-15 3207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19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385 90 2144,'0'-1'44,"0"1"1,0-1-1,0 1 0,0 0 1,0-1-1,0 1 1,0-1-1,0 1 0,1 0 1,-1-1-1,0 1 0,0 0 1,0-1-1,0 1 0,1 0 1,-1-1-1,0 1 1,0 0-1,1-1 0,-1 1 1,0 0-1,1 0 0,-1-1 1,0 1-1,1 0 1,-1 0-1,0 0 0,1-1 1,-1 1-1,0 0 0,1 0 1,0 0 51,-1 0-1,0 0 1,1 0 0,-1 0 0,0-1 0,0 1 0,1 0 0,-1 0-1,0 0 1,1 0 0,-1-1 0,0 1 0,0 0 0,0 0-1,1 0 1,-1-1 0,0 1 0,0 0 0,0 0 0,1-1 0,-1 1-1,0 0 1,0 0 0,0-1 0,0 1 0,0 0 0,0-1 0,0 1-1,0 0 1,1 0 0,-1-1 0,0 1 0,0 0 0,0-1-1,-1 1 1,1 0 0,0-1 0,0 1 0,0 0 0,0 0 0,0-1-1,0 1 1,-1-1 0,1-1 151,-2 0 0,1 0-1,0 0 1,0 0 0,-1 0 0,1 0-1,-1 0 1,1 1 0,-1-1 0,0 1-1,0-1 1,0 1 0,0-1 0,0 1-1,-3-2 1,-37-14 954,32 13-942,-2 0-159,0 0 1,0 1-1,-1 0 1,1 1-1,-1 1 1,1 0-1,-1 0 1,0 1-1,1 1 1,-1 0-1,1 1 1,-1 0-1,1 1 1,0 0-1,0 1 1,0 1-1,0-1 1,-14 9-1,22-10-93,-1 0-1,0 1 1,1-1 0,0 1-1,0 0 1,0-1 0,0 2-1,0-1 1,1 0 0,0 1-1,0 0 1,0 0 0,1 0-1,-5 10 1,5-6 39,0-1 1,0 1 0,1 0-1,0-1 1,0 1-1,1 0 1,0 0-1,1 0 1,1 9 0,24 195 1291,-21-16-855,-5-133 85,0-61-1107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19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44 118 4640,'-6'-1'624,"1"0"1,0 0 0,-1 1-1,-16 0 6899,44-1-6686,-1-1 0,0-1 1,0 0-1,38-13 0,77-36-767,-114 43-1,-4 2-1148,32-9 1,-43 14 82,1 1 1,0 0 0,0 0-1,0 1 1,0 0-1,14 2 1,4 4-994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20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64 5632,'-1'0'105,"0"0"-1,1 0 1,-1 1 0,1-1-1,-1 0 1,0 1 0,1-1-1,-1 0 1,1 1 0,-1-1 0,1 1-1,-1-1 1,1 1 0,-1-1-1,1 1 1,0-1 0,-1 1-1,1 0 1,0-1 0,-1 1 0,1 0-1,0-1 1,0 1 0,0 0-1,-1 1 1,-1 2 287,-2 7 519,-1 0 0,2 0 0,-5 21 1,6-24-658,1-3-121,1-1-1,-1 0 1,1 1 0,0-1 0,0 0-1,1 1 1,-1-1 0,1 0 0,0 0-1,0 0 1,1 1 0,-1-1 0,1 0-1,0 0 1,0-1 0,0 1 0,0 0 0,1-1-1,-1 1 1,5 3 0,-5-5-78,-1 0 0,1-1 0,0 1 0,0-1 1,0 0-1,0 0 0,0 1 0,0-1 0,0-1 0,0 1 0,0 0 1,0 0-1,1-1 0,-1 1 0,0-1 0,0 0 0,1 0 0,-1 1 1,0-2-1,1 1 0,-1 0 0,0 0 0,0-1 0,1 1 0,-1-1 1,0 0-1,0 1 0,0-1 0,0 0 0,0-1 0,0 1 0,0 0 1,0 0-1,0-1 0,0 1 0,-1-1 0,1 0 0,2-2 0,-1 0 6,-1 0 0,1 0-1,-1 0 1,0 0-1,0-1 1,0 1-1,0-1 1,-1 1-1,1-1 1,-1 0-1,0-9 1,0 2-17,0 0-1,-1 1 1,-2-20 0,0 19-94,0 0 1,-1 1-1,-5-15 0,6 21-375,0 0 0,0 0 1,-1 0-1,0 0 0,0 1 0,0 0 0,0-1 0,-1 1 0,-4-4 0,7 7 182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20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0 289 4576,'40'48'2554,"-37"-43"-1841,-2-3-396,-1-1-1,1 0 1,0 1-1,0-1 0,0 0 1,0 0-1,0 0 1,0 0-1,3 2 1,-3-5-15,1 0 0,-1 0 1,0 0-1,0 0 0,0 0 1,0 0-1,0-1 1,-1 1-1,1 0 0,0-4 1,0 4-184,16-59 1166,-9 31-759,0 0 0,2 1 0,2-1 0,17-30-1,-26 53-493,1 1-1,1 0 1,-1 0-1,1 1 1,0-1-1,0 1 1,0 0-1,1 1 1,0-1-1,0 1 1,0 0-1,0 1 1,1-1-1,-1 1 0,1 0 1,0 1-1,0 0 1,0 0-1,0 0 1,0 1-1,1 0 1,-1 1-1,0-1 1,0 1-1,1 1 1,-1-1-1,0 1 0,0 1 1,11 2-1,-5 0-82,3 0-851,29 11-1,-22-4-136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22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112 143 3136,'5'-27'6458,"-5"27"-6431,0 0 0,-1 0 0,1 0 0,0 0-1,0 0 1,0 0 0,0-1 0,0 1-1,0 0 1,0 0 0,0 0 0,0 0 0,0 0-1,0 0 1,0 0 0,0-1 0,0 1-1,0 0 1,-1 0 0,1 0 0,0 0 0,0 0-1,0 0 1,0 0 0,0 0 0,0 0-1,0 0 1,0 0 0,-1 0 0,1 0 0,0 0-1,0 0 1,0-1 0,0 1 0,0 0 0,0 0-1,-1 0 1,1 0 0,0 1 0,0-1-1,0 0 1,0 0 0,0 0 0,0 0 0,-1 0-1,1 0 1,0 0 0,0 0 0,0 0-1,0 0 1,0 0 0,0 0 0,0 0 0,0 0-1,-1 0 1,1 1 0,0-1 0,0 0 0,0 0-1,0 0 1,0 0 0,0 0 0,-6 6 216,4-2-109,0 1 0,0-1 0,1 1 0,-2 6 0,-2 7 172,-5 14 85,2 1 0,2 0 0,-5 53 0,0 5-78,-31 167 1197,41-245-1084,24-134 1611,-1 3-1959,48-212-22,-64 309-213,-1-1 0,-1 1 0,-1-1 1,1-29-1,9 112-270,-6 6 357,-5-41 244,6 29-1,-6-47-121,-1-1 0,1 1-1,1 0 1,-1-1-1,1 0 1,1 0-1,-1 0 1,9 13-1,-11-20-28,0 1 0,-1-1 0,1 1 0,0-1 0,0 1 0,0-1 0,0 0-1,-1 1 1,1-1 0,0 0 0,0 0 0,0 0 0,0 0 0,0 0 0,0 0 0,0 0-1,0 0 1,0 0 0,0 0 0,0 0 0,0 0 0,0-1 0,-1 1 0,1 0-1,0-1 1,0 1 0,0-1 0,0 1 0,-1-1 0,2 0 0,26-20 336,-27 20-361,70-58 373,-30 26-372,44-45-1,-68 59-19,1-1-219,1 1 0,24-19 0,-42 38 227,0-1 1,-1 0 0,1 1-1,0-1 1,0 1-1,0-1 1,0 1 0,0-1-1,0 1 1,0-1-1,0 1 1,0 0 0,0 0-1,0 0 1,0-1-1,1 1 1,-1 0 0,0 0-1,0 0 1,0 1-1,0-1 1,2 0 0,-2 1-4,0 0 0,0 0 0,1 0 1,-1 0-1,0 0 0,0 0 0,0 0 0,0 0 1,0 0-1,0 0 0,0 0 0,-1 1 1,1-1-1,1 2 0,1 7 10,0-1 1,0 1-1,-1-1 0,1 11 1,-1-12 101,23 200 865,2 7-215,-17-175-1978,-7-35 421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54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19 3232,'-17'8'8864,"4"-3"-5809,22-7-2201,3-2-401,1 2 0,24-3 0,-5 1-266,146-10 610,3 14-419,-65 2-518,-85 3 337,-30-5-309,-6 11-128,-37 17 251,-34 20 107,-19 14-87,30-15-124,2 2 0,2 4-1,-84 93 1,110-107 126,-3-2 1,0-1-1,-50 35 0,70-56-2,13-11 11,-1 1 1,1-1-1,-1 0 0,0 0 0,0-1 0,-9 5 0,7-5-36,5-1 14,-1-1-1,1 0 1,0 0 0,0 0 0,-1 0 0,1-1 0,-5 1 0,67-9 609,83-8-373,-38 5-128,-34 3-83,125 0 1,-106 9-525,-49-1-4546,-14-3-452,-9 3 3328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23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328 2 2912,'-2'-2'5009,"3"3"-4857,-1-1 0,0 0 1,0 1-1,1-1 0,-1 1 1,0-1-1,0 1 1,0-1-1,0 1 0,0-1 1,0 1-1,0 0 0,0-1 1,0 1-1,0-1 1,0 1-1,0-1 0,-1 2 1,-6 25 696,-2-1 0,-1 1 1,-1-1-1,-23 37 0,12-27-392,-2-1-1,-39 44 0,48-63-297,1 0-1,1 1 0,1 0 0,0 2 1,2-1-1,0 1 0,0 0 0,-8 28 0,9-13-38,2 0 0,0 0 0,-2 64-1,8-79-27,2 0-1,0 0 0,1 0 1,1 0-1,0 0 1,2 0-1,0-1 0,13 30 1,-12-34-28,1 0 1,0 0-1,1-1 1,1 0-1,0 0 1,1-1-1,0 0 1,1-1 0,13 11-1,-2-9-1606,-20-12 930,0 0 1,1-1-1,-1 1 0,0-1 1,1 0-1,-1 0 1,0 0-1,1 0 0,2 0 1,8-1-2029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24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162 208 4736,'-1'0'168,"1"1"1,-1-1 0,0 0-1,1 0 1,-1 1-1,1-1 1,-1 1 0,1-1-1,-1 0 1,1 1-1,-1-1 1,1 1 0,0-1-1,-1 1 1,1-1-1,0 1 1,-1-1 0,1 1-1,0 0 1,-1-1-1,1 2 1,-6 16 690,4-15-569,-48 163 2696,-30 88-73,77-245-2590,0 1 1,-1 12-1,1-11 357,5-20 550,39-153-681,15-21-549,81-114-304,-103 243 597,-34 53-296,0 1 0,0 0-1,0-1 1,0 1 0,1 0-1,-1-1 1,0 1-1,0 0 1,1-1 0,-1 1-1,0 0 1,0-1 0,1 1-1,-1 0 1,0 0 0,1 0-1,-1-1 1,0 1-1,1 0 1,-1 0 0,0 0-1,1 0 1,-1 0 0,0 0-1,1-1 1,-1 1 0,1 0-1,-1 0 1,0 0-1,1 0 1,-1 0 0,1 1-1,-1-1 1,0 0 0,1 0-1,-1 0 1,0 0-1,1 0 1,-1 0 0,0 1-1,1-1 1,-1 0 0,0 0-1,1 0 1,-1 1 0,0-1-1,0 0 1,1 1-1,-1-1 1,0 0 0,0 0-1,1 1 1,-1-1 0,0 1-1,14 20-38,-14-19 45,13 24 82,-2 1 0,0 0 0,-3 1 0,7 29 0,14 116 690,-23-130-684,-5-30-75,4 23 67,1 1 0,2-1-1,16 45 1,-23-76-36,1-1-1,0 0 1,0-1 0,0 1 0,4 6-1,-5-10-152,-1 1-1,1-1 0,-1 1 0,1-1 0,-1 1 0,1-1 0,0 1 0,-1-1 1,1 1-1,0-1 0,-1 0 0,1 1 0,0-1 0,-1 0 0,1 0 0,0 1 1,0-1-1,-1 0 0,1 0 0,0 0 0,0 0 0,-1 0 0,1 0 0,0 0 1,0 0-1,0-1 0,-1 1 0,1 0 0,0 0 0,-1 0 0,1-1 0,0 1 1,-1-1-1,1 1 0,0 0 0,-1-1 0,1 1 0,0-1 0,-1 1 0,1-2 1,2-1-810,-1 1 1,1-1-1,-1 0 1,0 0 0,0 0-1,-1-1 1,1 1 0,0 0-1,-1-1 1,2-5-1,0-3-1782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24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95 3904,'-4'-2'398,"-25"-4"7909,71 13-4015,-20-9-3652,0 0 0,0-1 1,34-10-1,-7 1-529,-20 5-246,49-19 0,-34 9-2769,-38 14 2147,17-5-1285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25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38 5632,'-8'-12'2242,"7"11"-2113,1 1 1,0 0-1,0-1 1,0 1-1,0-1 1,0 1-1,0-1 1,0 1-1,0 0 1,0-1-1,0 1 1,0-1-1,0 1 1,0 0-1,1-1 1,-1 1-1,0-1 1,0 1-1,0 0 1,0-1-1,1 1 1,-1 0-1,0-1 1,1 1-1,-1 0 1,1-1-1,-1 0 11,0 1 0,0 0-1,1-1 1,-1 1-1,0-1 1,0 1 0,0 0-1,1-1 1,-1 1 0,0-1-1,0 1 1,0-1-1,0 1 1,0-1 0,0 1-1,0 0 1,0-1 0,0 1-1,0-1 1,0 0-1,0-3 1305,8 6-1222,0 3-80,0 0 0,0 0 0,-1 1 1,0 0-1,0 0 0,7 9 1,-3-4-116,234 232 1429,-222-220-1276,-2 2-1,0 0 0,21 35 0,-31-42-94,-1 1-1,-1 0 0,-1 1 0,-1 0 1,0 0-1,4 24 0,-7-22 14,0 1 0,-2-1-1,-1 1 1,0-1 0,-2 1 0,-1 0-1,-5 27 1,3-32-50,-1-1 0,0 0 1,-1 0-1,-1-1 0,-1 0 0,0 0 0,-1-1 1,0 0-1,-22 25 0,12-20-343,0-1 0,-25 20 0,7-7-255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28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5 2496,'0'-5'7024,"-20"19"-1750,8 3-4930,1 1 0,0 0-1,2 1 1,0 1 0,1-1 0,-6 24-1,10-29-314,1-1 0,1 1 0,0 0 0,1-1 0,1 1 0,0 0 0,0 0 0,1 0 0,1-1 0,6 22 0,-7-31-9,1 0 0,-1 0-1,1 0 1,0 0-1,1 0 1,-1 0-1,1 0 1,-1-1-1,1 0 1,5 5 0,-6-6-276,0 0 1,0-1-1,0 1 1,1-1-1,-1 1 1,0-1-1,1 0 1,-1 0-1,0 0 1,1 0-1,-1 0 1,1-1-1,0 1 1,-1-1-1,1 0 1,0 0-1,4 0 1,11-1-1489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28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39 5152,'-9'-31'2336,"9"27"-2048,0 0-704,0 8 160,4-4-256,1 4 320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28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0 4640,'-3'3'412,"1"-1"0,0 1 1,0 0-1,0 0 0,0 0 1,0 0-1,0 0 0,-1 5 0,-10 31 2221,5-15-1664,-83 200 3153,78-200-3602,9-18-136,8-14-195,9-14-346,2 1-1,26-32 1,-27 37 144,-2 2-93,0 1 0,1 0 1,1 0-1,0 2 0,21-15 0,-27 21 133,0 1-1,0 0 1,1 0 0,-1 0 0,1 1-1,0 0 1,0 1 0,0 0-1,1 0 1,-1 1 0,0 0-1,13 1 1,-20 0 41,1 1 0,0-1 0,0 1 0,0 0 0,0 0-1,-1 0 1,1 0 0,-1 0 0,1 1 0,0-1 0,-1 1 0,0-1 0,1 1-1,-1 0 1,0 0 0,0 0 0,0 0 0,0 1 0,-1-1 0,1 0 0,0 1-1,1 4 1,2 5 178,0 0-1,-1 0 1,5 25 0,-7-30-209,1 27 263,-3-27-874,0 0 0,0-1-1,1 1 1,0-1-1,3 8 1,1-5-3122,3-2 1163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29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0 3392,'3'5'757,"-1"-1"0,1 1 0,-1-1 1,0 1-1,-1 0 0,1 0 0,-1 0 0,1 9 1,-1-6-140,0 1 1,-1-1-1,-1 1 0,-2 14 1,-1-4-1,-1 1 0,-1-1-1,-15 33 1,-3-6 264,-45 67 0,44-76-562,1 2 1,-30 66-1,44-81-243,1 0-1,1 1 0,1 0 0,1 1 0,2-1 1,-3 46-1,6-67-49,1-1-1,1 0 1,-1 1 0,0-1 0,1 0 0,0 0 0,0 0-1,0 0 1,0 0 0,0 0 0,0 0 0,1 0-1,-1 0 1,4 4 0,-2-4 10,1 0-1,-1 0 1,1 0-1,0 0 1,0 0-1,0-1 1,0 1 0,1-1-1,6 2 1,0 0-9,0-1 0,1 0 1,-1 0-1,1-1 0,0-1 0,-1 0 1,1-1-1,22-1 0,-9-3-113,-1 0 0,0-1 0,30-11 0,-53 16 38,9-4-1181,0 1 1,17-10-1,-26 13 847,1-1-1,-1 0 1,1 0-1,-1 0 1,1 0-1,-1 0 0,0 0 1,0-1-1,1 1 1,-1 0-1,0-1 0,0 1 1,0-1-1,0 1 1,-1-1-1,1 1 1,0-1-1,-1 0 0,1 1 1,-1-1-1,1 0 1,-1-2-1,0-4-1767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29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32 3648,'-13'-12'4373,"14"12"-4192,0 0-1,0 1 1,-1-1 0,1 0-1,0 0 1,0 0 0,0 0-1,0 0 1,-1 0 0,1 0-1,0 0 1,0 0 0,1 0-1,2-1 288,195-6 6042,-101 2-5297,187 1-968,-271 2-1458,-11 2 301,-1-1 1,0 1-1,0 0 0,0 0 1,0 0-1,1 0 0,-1 0 0,3 1 1,2 1-1617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31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1 196 4480,'0'1'228,"0"1"0,0-1 0,0 1 0,0-1 0,0 1 0,0-1 0,1 1 0,-1-1-1,0 1 1,2 2 0,-1-4-64,-1 1-1,1 0 1,0 0-1,0-1 1,0 1-1,0 0 1,-1-1-1,1 1 1,0-1-1,0 1 1,0-1-1,0 0 1,0 1-1,0-1 1,0 0-1,1 0 1,1 1-1,1-1-62,0 0 1,-1 0-1,1-1 0,0 1 0,0-1 0,0 0 0,0 0 0,0 0 0,-1 0 0,1-1 0,0 0 1,-1 1-1,1-1 0,-1-1 0,0 1 0,0 0 0,0-1 0,0 1 0,0-1 0,0 0 0,2-3 1,-1 1-43,-1 0 0,1 0 1,-1 0-1,0 0 1,0 0-1,0-1 0,-1 0 1,0 1-1,0-1 1,0 0-1,-1 0 0,0 0 1,1-8-1,-2 12-25,0 0 0,-1 0 0,1 0 0,-1 0 0,1-1 0,-1 1 1,1 0-1,-1 0 0,0 1 0,0-1 0,0 0 0,0 0 0,-2-2 0,2 3-14,0 1-1,1-1 1,-1 0 0,0 1 0,0-1 0,1 0-1,-1 1 1,0-1 0,0 1 0,0-1 0,0 1 0,0 0-1,0-1 1,1 1 0,-1 0 0,0 0 0,0 0 0,0-1-1,0 1 1,0 0 0,0 0 0,0 1 0,0-1-1,0 0 1,0 0 0,0 0 0,0 0 0,0 1 0,0-1-1,0 1 1,0-1 0,-1 1 0,-2 2 48,0 0 0,1 1 1,-1-1-1,1 0 0,0 1 0,0 0 0,0 0 1,1 0-1,-1 0 0,1 0 0,0 1 0,0-1 1,-2 6-1,0 3 44,0 1 0,1 0 0,-3 19 0,4-14 10,1 1 1,0 0 0,3 27 0,-1-41-63,0 1 1,0 0-1,1 0 0,-1 0 0,2-1 0,-1 1 0,1-1 0,0 0 0,0 0 0,1 0 1,-1 0-1,1 0 0,7 6 0,-8-9-22,-1-1 1,1 1-1,0-1 1,1 0-1,-1 0 1,0 0-1,0 0 1,1-1-1,-1 0 0,1 1 1,0-1-1,7 1 1,-5-1 10,1-1 0,-1 0 1,0 0-1,1-1 0,-1 1 1,1-1-1,6-2 0,1-2 25,0 0 0,0 0 0,-1-2 0,1 1 0,22-17 0,-13 5-32,0 0-1,-2-2 0,29-32 0,47-73-56,-92 118-22,-5 6 21,1-1 0,0 1 0,-1 0 0,1-1 0,0 1 0,0 0 0,0 0 0,0 0 0,0 0 0,0 0 0,0 0 0,1 0 0,-1 0 0,0 0 0,0 1 0,1-1 0,-1 0 0,0 1-1,3-1 1,-4 1 17,0 0-1,1 0 1,-1 0-1,0 0 1,1 0-1,-1 1 0,0-1 1,0 0-1,1 0 1,-1 0-1,0 1 1,0-1-1,0 0 0,1 0 1,-1 1-1,0-1 1,0 0-1,0 0 1,0 1-1,1-1 1,-1 0-1,0 1 0,0-1 1,0 0-1,0 1 1,0-1-1,0 0 1,0 1-1,0-1 0,0 0 1,0 1-1,0 14 270,0-10-228,-1 32 343,2 45 204,-1-74-494,1 0 1,1 0-1,-1 0 1,1-1 0,1 1-1,-1 0 1,8 13-1,-9-20-62,-1 0 0,1 1-1,0-1 1,0 0 0,0 0-1,0 0 1,0 1 0,0-1-1,0 0 1,1 0-1,-1 0 1,0-1 0,0 1-1,1 0 1,-1 0 0,0-1-1,1 1 1,-1-1 0,1 1-1,1-1 1,0 1-18,-1-2 0,0 1 0,0 0 0,0 0-1,0-1 1,0 1 0,1-1 0,-1 1 0,0-1 0,0 0 0,0 0 0,3-2 0,3-3 7,-1 0 0,0 0 1,0 0-1,0-1 0,9-13 1,21-29 98,-5 7-438,62-65 1,-74 86 308,-11 12-95,-1 1 1,18-14 0,-26 22 97,0 0 0,1-1 0,-1 1 0,1 0 0,-1-1 0,1 1 0,0 0 0,-1 0 0,1-1 0,-1 1 0,1 0 0,-1 0 0,1 0 0,0 0 0,-1 0 0,2 0 0,-2 0 3,0 0 0,0 0 1,0 0-1,1 0 0,-1 0 0,0 1 0,0-1 1,0 0-1,1 0 0,-1 0 0,0 1 0,0-1 1,0 0-1,0 0 0,0 0 0,0 1 0,0-1 1,0 0-1,1 0 0,-1 1 0,0-1 0,0 0 1,0 0-1,0 1 0,0-1 0,0 0 1,0 1-1,-5 23 41,3-20-2,-56 178 1275,58-182-1306,0 0 0,0 1 0,-1-1 0,1 0 0,0 1 0,0-1 0,0 0 0,0 0 0,0 1 0,0-1 0,0 0-1,0 1 1,0-1 0,0 1 0,0-1 0,0 0 0,0 1 0,0-1 0,0 0 0,0 1 0,0-1 0,0 0 0,0 1 0,0-1-1,0 0 1,1 0 0,-1 1 0,0-1 0,0 0 0,1 1 0,0-1 9,-1-1 1,1 1-1,0 0 1,0-1-1,0 1 1,0-1-1,0 1 1,-1-1-1,1 1 1,0-1-1,0 0 1,-1 1-1,1-1 1,0-1-1,34-34-49,-10 9-182,31-25 1,-48 45 154,0 0 1,1 1 0,0 1 0,0-1-1,0 2 1,1-1 0,-1 1 0,16-4-1,-23 7 57,0 1 0,1-1-1,-1 1 1,0 0 0,0-1-1,0 1 1,0 0 0,0 1-1,1-1 1,-1 0 0,0 0-1,0 1 1,0 0 0,0-1-1,0 1 1,0 0 0,0 0-1,0 0 1,3 2 0,-4-2 18,0 0 1,0 1-1,0-1 1,0 1-1,0 0 1,0-1-1,0 1 1,0 0-1,-1-1 1,1 1-1,-1 0 1,1 0-1,-1-1 1,0 1-1,0 0 1,1 0-1,-1 0 1,0 0-1,-1 0 1,1-1-1,0 1 1,-1 0-1,0 2 1,-5 21 99,3-14 14,0 0-1,1 0 0,-2 19 1,5-30-120,-1 0 0,0 0 0,0 1 0,0-1 0,0 0 0,1 0 0,-1 0 0,0 0 0,0 0 0,0 0 0,1 0 0,-1 1 0,0-1 1,0 0-1,0 0 0,1 0 0,-1 0 0,0 0 0,0 0 0,1 0 0,-1 0 0,0 0 0,0 0 0,0 0 0,1 0 0,-1 0 0,0 0 0,0 0 0,0-1 1,1 1-1,-1 0 0,0 0 0,0 0 0,0 0 0,1 0 0,-1 0 0,0-1 0,0 1 0,0 0 0,0 0 0,1 0 0,-1-1 0,5-4-67,0-1-1,0 0 0,6-12 1,13-15-216,-22 30 241,0 1 1,1 0-1,-1 0 0,0 1 1,0-1-1,1 0 0,-1 1 1,1-1-1,0 1 0,-1 0 1,5-2-1,-6 3 24,1 0-1,-1 0 1,0 0 0,1 0 0,-1 0-1,1 0 1,-1 0 0,0 0-1,1 1 1,-1-1 0,0 0 0,0 1-1,1-1 1,-1 1 0,0 0 0,0-1-1,0 1 1,1 0 0,-1 0-1,0-1 1,0 1 0,0 0 0,0 0-1,0 0 1,-1 0 0,1 1-1,1 0 1,1 4-18,1 0 1,-1 0-1,-1 0 0,3 7 0,6 28 60,-10-33 19,1 0 1,0-1-1,0 1 1,0-1-1,1 0 0,0 0 1,8 13-1,-10-19-44,-1-1-1,0 1 0,1-1 1,-1 1-1,1-1 1,-1 1-1,1-1 1,-1 1-1,1-1 1,-1 0-1,1 1 1,-1-1-1,1 0 1,0 1-1,-1-1 1,1 0-1,-1 0 1,1 0-1,0 1 1,-1-1-1,1 0 0,0 0 1,-1 0-1,1 0 1,0 0-1,0 0 1,1-1 3,-1 1-1,1-1 1,-1 0 0,0 1 0,1-1-1,-1 0 1,0 0 0,1 0 0,-1 0-1,0 0 1,1-1 0,5-6 36,-1 1 0,10-18 1,-11 18-19,16-27-13,-9 14-225,23-29-1,-20 22 723,8-6-118,-14 20-351,15-18 0,-18 25-185,-1-1-1,-1 1 0,6-9 1,-8 11-24,-2 4 161,0 0 0,0 0 0,1-1 0,-1 1 0,0 0 0,0 0 0,0 0 0,0 0-1,1 0 1,-1 0 0,0 0 0,0 0 0,0 0 0,0 0 0,0 0 0,1 0 0,-1 1 0,0-1 0,0 0-1,0 0 1,0 0 0,0 0 0,1 0 0,-1 0 0,0 0 0,0 0 0,0 0 0,0 0 0,0 1-1,0-1 1,1 0 0,-1 0 0,0 0 0,0 0 0,0 0 0,0 0 0,0 1 0,0-1 0,0 0 0,0 0-1,0 0 1,0 0 0,0 1 0,0-1 0,0 0 0,0 0 0,0 0 0,0 0 0,0 0 0,0 1-1,0-1 1,0 0 0,0 0 0,3 12-24,-2 4 48,0 1-1,-1-1 0,-3 27 1,-1-2 115,2 13 119,-3 46-84,3-82-106,0-1-1,-2 1 1,-7 25-1,9-40-12,1 1 0,-1 0 0,1-1 0,-1 1 0,0-1 0,-1 0 0,1 1 0,-1-1-1,1 0 1,-1 0 0,0-1 0,0 1 0,-6 3 0,8-5-22,0 0 1,1-1-1,-1 1 1,0-1-1,0 1 1,0-1-1,0 0 1,0 1-1,-1-1 0,1 0 1,0 0-1,0 0 1,0 0-1,0 0 1,0 0-1,0 0 0,0 0 1,0 0-1,0 0 1,0 0-1,0-1 1,0 1-1,-2-1 1,2 0-18,-1 0 0,0-1 0,1 1 0,-1 0 0,1-1 0,0 1 0,-1-1 0,1 0 0,0 1 1,0-1-1,-2-3 0,1-1-71,-1 0 1,1 0 0,0 0 0,1-1-1,-1 1 1,1-1 0,0-9-1,1 14 24,0-1-1,0 1 1,0 0 0,0-1-1,1 1 1,-1 0-1,1 0 1,-1-1-1,1 1 1,0 0 0,0 0-1,0 0 1,2-4-1,-1 5 22,-1 0 0,0 0 0,0 0 0,1 0 0,-1 0 0,1 0 0,-1 0 0,1 1 0,-1-1 0,1 0-1,0 1 1,-1 0 0,1-1 0,-1 1 0,1 0 0,0-1 0,0 1 0,-1 0 0,1 1 0,3-1 0,6 2-60,1 0 0,0 0 1,-1 1-1,18 7 0,44 24-3389,-38-17-1007,-4-1 1335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0:55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3136,'0'-16'1029,"1"15"-998,-1 1 0,0 0 0,1-1 0,-1 1 0,1 0 0,-1 0 0,0-1 0,1 1 0,-1 0 0,1 0 0,-1 0 0,1-1 0,-1 1 0,1 0 0,-1 0 0,1 0 0,-1 0 0,0 0 0,1 0 0,-1 0 0,1 0 0,-1 0 0,1 0 0,-1 0 0,2 1 0,1-1 266,1 0 1,0 1-1,0 0 1,0 0 0,0 0-1,0 1 1,-1-1 0,1 1-1,0 0 1,-1 0 0,0 0-1,5 4 1,9 4 211,29 18 247,-1 1 0,-1 3 0,55 51 0,-81-64-576,0 1 0,-2 0-1,0 2 1,-1 0 0,-2 0 0,0 2-1,16 40 1,-18-33 97,-1 1 0,-2 0-1,-1 0 1,-1 1 0,2 55 0,-8-72-162,0 0 0,-1 0 0,0 0 0,-2 0 0,0 0 0,0 0 0,-2-1 0,0 1 0,-1-1 1,0-1-1,-9 17 0,-14 12-26,-1-1 1,-43 45-1,40-48-85,-3 5-24,-2 2-50,-57 54 0,41-56-2357,7-4 625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32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114 468 3072,'1'-13'951,"-1"7"147,0 0 0,0 0 0,0 0 0,-1 0-1,1 0 1,-2 0 0,1 0 0,-4-10 0,5 15-1007,-1 0 1,0 0-1,1 0 1,-1-1 0,0 1-1,0 0 1,0 0-1,0 1 1,0-1 0,0 0-1,0 0 1,0 0 0,0 1-1,0-1 1,0 0-1,0 1 1,-1-1 0,1 1-1,0-1 1,0 1-1,-1 0 1,1 0 0,0-1-1,-1 1 1,1 0 0,0 0-1,0 0 1,-1 1-1,1-1 1,0 0 0,-1 0-1,1 1 1,0-1 0,-2 1-1,-1 1-70,1-1 1,0 1-1,0 0 0,-1-1 0,1 2 0,1-1 1,-1 0-1,0 0 0,0 1 0,1 0 1,-4 4-1,2 0 0,0 0 0,1 0 1,0 0-1,0 0 0,1 0 1,0 0-1,0 1 0,1 0 1,-1-1-1,2 1 0,-1-1 1,1 1-1,0 0 0,1-1 1,0 1-1,0 0 0,1-1 1,-1 1-1,2-1 0,-1 0 1,1 0-1,0 0 0,1 0 1,7 12-1,-2-7 209,22 22 1,-27-30-151,0-1 0,0 1 1,1-1-1,-1 0 0,1 0 1,0-1-1,0 1 0,0-1 1,6 2-1,-9-3-55,-1-1 0,1 0 0,-1 1 0,0-1 0,1 0 0,-1 0 0,1 0 0,-1 0 0,1-1 0,-1 1 0,0 0 0,1 0 0,-1-1 0,0 1 0,1-1 0,-1 1 0,0-1 0,1 0 0,-1 1 0,2-2 0,-1 0 26,0 0 0,0-1 1,0 1-1,-1 0 0,1-1 1,0 1-1,-1-1 1,1 1-1,0-5 0,2-4 52,0-1-1,-1 0 0,2-19 1,-5 30-111,2-16 18,0 0 0,-1-1 0,-1 1 1,-1 0-1,0 0 0,-1 0 0,-1 0 0,-1 0 0,-8-26 0,-6-6-436,19 49 361,0-1 1,0 1-1,0 0 1,0-1-1,0 1 1,0 0-1,0 0 1,1-1-1,-1 1 1,0 0-1,0 0 1,0 0-1,0 1 0,0-1 1,0 0-1,2 1 1,31 3 84,-30-3-26,1-1 51,0 0 0,0 0 0,0 0 0,0-1 0,-1 0 0,1 1 0,0-2 0,-1 1 0,1-1 0,-1 1 1,1-1-1,-1 0 0,8-5 0,2-3 107,0-1 1,17-15-1,-14 9-70,0 0-1,-2-1 1,18-26-1,33-62-148,-44 67 5,-4 11-519,-18 28 574,0 0 1,0 0-1,0 0 0,0 0 1,0 0-1,0 0 1,0 0-1,0 0 0,0 0 1,0 0-1,0 1 0,0-1 1,0 0-1,0 0 0,0 0 1,0 0-1,0 0 1,0 0-1,0 0 0,0 0 1,0 0-1,0 0 0,0 0 1,0 0-1,1 0 0,-1 0 1,0 0-1,0 0 0,0 0 1,0 1-1,0-1 1,0 0-1,0 0 0,0 0 1,0 0-1,0 0 0,0 0 1,0 0-1,0 0 0,0 0 1,0 0-1,1 0 0,-1 0 1,0 0-1,0 0 1,0 0-1,0 0 0,0 0 1,0 0-1,0 0 0,0 0 1,0 0-1,0 0 0,0 0 1,0-1-1,0 1 0,0 0 1,1 0-1,-1 0 1,0 0-1,0 0 0,0 0 1,0 0-1,0 0 0,0 0 1,0 0-1,0 0 0,0 0 1,1 10-195,-1 16 81,-17 239 46,10-145-45,-14 148 339,16-224 106,-3 0-1,-2-1 0,-30 81 0,39-120-245,0-1 0,0 0 0,0 0 0,-1 0 0,0 0 0,1 0 0,-1 0 0,0 0 0,0-1 0,-1 1 0,1-1 0,-4 3 0,6-4-58,-1-1 0,0 1 0,0-1 0,0 1 0,0-1 0,1 1 0,-1-1 0,0 0-1,0 1 1,0-1 0,0 0 0,0 0 0,0 0 0,0 0 0,0 0 0,0 0 0,0 0 0,0 0 0,0 0-1,0 0 1,0 0 0,0-1 0,-1 0 0,-1 0-6,1 0 1,0 0-1,0-1 1,0 1-1,0-1 1,0 0-1,1 1 1,-1-1-1,-2-3 0,0-2-75,-1 0 0,1 0 0,0-1 0,-4-13 0,6 18-8,1-1 0,0 1 0,0-1 1,1 0-1,-1 1 0,1-1 0,-1 0 0,1 0 0,0 1 1,1-1-1,-1 0 0,1 1 0,1-7 0,-1 7 24,1 1 0,-1-1 0,1 1 0,-1-1 0,1 1 0,0 0-1,0 0 1,0 0 0,0 0 0,0 0 0,0 0 0,1 0 0,-1 1 0,1-1 0,-1 1 0,1 0 0,0 0-1,3-1 1,4-2-14,1 2 1,-1-1-1,1 2 0,0-1 0,0 1 0,21 2 0,1-2-233,155 3-6344,-129 5 4005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33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26 3328,'0'0'37,"0"-1"0,0 1 0,-1 0 0,1 0 0,0-1 1,0 1-1,0 0 0,0 0 0,0-1 0,-1 1 0,1 0 0,0 0 0,0-1 1,0 1-1,0 0 0,0-1 0,0 1 0,0 0 0,0-1 0,0 1 0,0 0 0,0 0 1,0-1-1,0 1 0,0 0 0,0 0 0,1-1 0,-1 1 0,0 0 0,0-1 1,0 1-1,0 0 0,0 0 0,1 0 0,-1-1 0,0 1 0,0 0 0,0 0 0,1 0 1,-1-1-1,3-1 1145,-2 1-953,-1 1 0,1-1 0,-1 0 0,0 1 0,1-1 0,-1 1 0,0-1 0,0 0 0,1 1 0,-1-1 0,0 0 0,0 1 0,0-1 0,0 0 0,0 0 0,0 0 0,-8 28 4914,-4 14-4323,-10 104 249,20-119-935,1-1 0,1 1 0,6 43 0,-5-63-13,0-1 1,1 1 0,-1-1-1,1 0 1,0 0-1,0 0 1,1 0 0,5 9-1,-7-13-83,-1-1 0,1 1 0,0 0 0,0 0-1,0 0 1,0-1 0,0 1 0,0 0 0,0-1-1,0 1 1,0-1 0,0 1 0,0-1 0,0 1-1,0-1 1,0 0 0,0 1 0,3-1 0,-3 0-13,1-1 1,0 1 0,0-1 0,-1 1-1,1-1 1,-1 1 0,1-1 0,0 0-1,-1 0 1,0 0 0,1 0 0,-1 0-1,1 0 1,-1 0 0,0 0 0,2-3-1,5-6 22,0 0 0,-1 0-1,0-1 1,10-22-1,17-52 39,-17 39-77,-3 10-12,-8 17-105,1 1 0,1 0 0,1 0-1,20-30 1,-28 47 70,-1 0-1,1 0 1,0 0-1,0 0 1,0 1 0,-1-1-1,1 0 1,0 0-1,0 0 1,0 1-1,0-1 1,2 0-1,-2 1 39,-1 0 1,0 0-1,0 0 0,1 0 1,-1 0-1,0 0 0,0 0 1,1 0-1,-1 0 0,0 0 1,0 0-1,1 0 0,-1 1 1,0-1-1,0 0 0,1 0 1,-1 0-1,0 0 0,0 1 1,0-1-1,1 0 0,-1 0 1,0 1-1,0-1 0,0 0 1,0 0-1,0 0 0,1 1 1,-1-1-1,0 0 0,0 0 1,0 1-1,0-1 0,1 6 111,0-1 0,-1 1-1,1 0 1,-1 6-1,0 3 23,14 136 1054,-9-123-1075,0-1 1,2 0 0,14 38-1,-20-62-156,0 0 0,1 0 0,-1 0 0,1-1-1,-1 1 1,1-1 0,0 1 0,0-1 0,0 0-1,0 1 1,0-1 0,0 0 0,1 0 0,5 3-1,-5-4-443,0 0 0,0 0-1,1 0 1,-1 0 0,1-1-1,-1 1 1,1-1-1,-1 0 1,1 0 0,-1 0-1,1-1 1,5-1 0,14-1-1799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34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62 6464,'3'23'5357,"2"21"-2928,-5 8-237,-12 79 0,12-117-1753,0-14-427,0 0 1,0 1 0,0-1-1,0 0 1,0 0-1,0 1 1,0-1-1,-1 0 1,1 0-1,0 0 1,0 1-1,1-1 1,-1 0-1,0 0 1,0 0-1,0 1 1,0-1 0,0 0-1,0 0 1,0 0-1,0 1 1,0-1-1,0 0 1,0 0-1,1 0 1,-1 1-1,0-1 1,0 0-1,0 0 1,0 0-1,1 0 1,-1 0 0,0 0-1,0 1 1,0-1-1,0 0 1,1 0-1,-1 0 1,0 0-1,0 0 1,0 0-1,1 0 1,-1 0-1,0 0 1,0 0 0,1 0-1,-1 0 1,0 0-1,0 0 1,0 0-1,1 0 1,-1 0-1,0 0 1,0 0-1,0 0 1,1 0-1,-1 0 1,0-1-1,0 1 1,0 0 0,1 0-1,3-6 14,1 0-1,-1 0 1,0 0-1,6-13 1,21-50-716,17-35 75,-40 89 508,1 1 0,0 0 0,1 0 0,19-20 0,-26 32 103,-1-1-1,1 1 1,0 0-1,0 0 1,-1 0-1,1 0 1,1 0-1,-1 1 1,0 0-1,0-1 1,1 1-1,-1 0 1,0 0 0,6 0-1,-6 1 37,-1 0 0,0 0 0,1 0 1,-1 1-1,1-1 0,-1 1 0,0 0 0,0-1 0,1 1 0,-1 0 1,0 0-1,0 0 0,0 1 0,0-1 0,0 0 0,0 1 0,0-1 0,0 1 1,-1 0-1,1 0 0,-1 0 0,2 2 0,3 6 136,0 0 1,-1 1-1,0-1 1,-1 1-1,0 0 0,-1 1 1,3 17-1,8 85 407,-14-101-529,2 58-412,-3-46-4468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35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 6720,'3'15'1778,"0"-1"1,0 23 0,2 49 549,-9 166 911,-17-1-1824,19-226-1232,-18 171 1838,20-189-1594,3-9-276,7-19-217,29-101-619,1-3 362,-32 106 240,-3 3-83,1 1 0,1-1 1,1 1-1,19-27 0,-20 35-40,-7 7 203,0 0 0,0-1 0,0 1 0,0 0 0,0 0 0,0 0 0,0 0 0,0 0 0,0 0 0,0 0 0,0 0 0,0 0 0,1 0 0,-1 0 0,0 0 0,0 0 0,0 0 0,0 0 0,0 0 0,0 0 0,0 0 0,0 0 0,0 0 0,0 0 0,0 0 0,0 0 0,1 0 0,-1 0 0,0 0 0,0 0 0,0 0 0,0 1 0,0-1 0,0 0 0,0 0 0,0 0 0,0 0 0,0 0 0,0 0 0,0 0 0,0 0 0,0 0 0,0 0 0,0 0 0,0 0 0,0 0 0,0 0 0,0 0 0,0 1 0,0-1 0,0 0 0,0 0 0,0 0 0,-2 22-146,2-22 149,-22 154 308,20-123-45,1 0 0,1 0 0,5 33 0,-4-58-221,0 0 0,1 0 0,-1 0 0,1 0 0,0 0 0,1-1 1,-1 1-1,6 7 0,-6-10-41,0 0 0,0-1 0,0 1 1,1-1-1,-1 0 0,1 1 0,-1-1 1,1 0-1,0 0 0,0-1 0,0 1 1,0-1-1,0 1 0,0-1 0,0 0 0,7 1 1,-2-1-459,-1 0 1,1-1 0,0 0 0,-1-1-1,1 1 1,0-1 0,10-3-1,-4-1-2183,1 1-1,24-14 0,-8 4-239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35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32 6816,'8'-30'2197,"-8"31"-2158,0-1 1,0 0-1,0 0 1,0 0-1,0 0 0,-1 1 1,1-1-1,0 0 1,0 0-1,0 0 0,0 0 1,0 0-1,-1 0 1,1 1-1,0-1 0,0 0 1,0 0-1,0 0 1,-1 0-1,1 0 0,0 0 1,0 0-1,0 0 1,-1 0-1,1 0 0,0 0 1,0 0-1,0 0 1,-1 0-1,1 0 0,0 0 1,0 0-1,0 0 1,-1 0-1,1 0 0,0 0 1,0 0-1,0-1 1,0 1-1,-1 0 0,1 0 1,0 0-1,0 0 0,0 0 1,0 0-1,0-1 1,-1 1-1,1 0 0,0 0 1,0 0-1,0 0 1,0-1-1,0 1 0,0 0 1,0 0-1,0 0 1,0-1-1,0 1 0,0 0 1,0 0-1,0-1 1,-12 44 3092,-12 83 1,22-106-2849,1 1-1,1-1 1,0 1-1,2-1 1,0 1-1,7 26 1,-9-46-229,1 0 0,-1 0 0,0 0 0,0 0-1,0 0 1,1 0 0,-1 0 0,1 0 0,-1 0 0,1 0 0,-1 0-1,1 0 1,-1 0 0,1 0 0,0-1 0,-1 1 0,1 0 0,0 0 0,0-1-1,0 1 1,0 0 0,-1-1 0,3 2 0,-2-2-26,0-1 1,0 1-1,0 0 1,0 0-1,0-1 1,0 1 0,0 0-1,0-1 1,0 1-1,0-1 1,0 1-1,-1-1 1,1 0-1,0 1 1,0-1-1,-1 0 1,1 0-1,0 1 1,0-3-1,6-6 0,-2 0 0,1-1 0,5-12 0,-10 20-31,30-70-82,35-66-621,-54 122 309,-11 16 386,-1 0 1,0-1-1,1 1 0,-1 0 1,1 0-1,-1-1 1,0 1-1,1 0 0,-1 0 1,1 0-1,-1-1 1,1 1-1,-1 0 1,1 0-1,-1 0 0,0 0 1,1 0-1,-1 0 1,1 0-1,-1 0 0,1 0 1,-1 0-1,1 0 1,-1 0-1,1 1 1,-1-1-1,1 0 0,-1 0 1,0 0-1,1 1 1,-1-1-1,1 0 0,-1 0 1,0 1-1,1-1 1,-1 0-1,0 1 0,1-1 1,-1 0-1,1 1 1,3 8 123,0 0 0,0 1 1,0-1-1,-1 1 0,-1 0 0,3 18 1,-1-10-3,8 76 441,-8-52-610,-4-29-128,1 5-1840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35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96 140 7552,'-26'-7'2448,"26"7"-2420,0 0 0,-1 0-1,1 0 1,0 0 0,0 0 0,-1 0 0,1 0 0,0-1 0,0 1 0,-1 0 0,1 0 0,0 0 0,0 0 0,-1 0 0,1 0-1,0 0 1,0 0 0,-1 0 0,1 1 0,0-1 0,0 0 0,-1 0 0,1 0 0,0 0 0,0 0 0,-1 0 0,1 0-1,0 1 1,0-1 0,0 0 0,-1 0 0,1 0 0,0 1 0,-4 2 63,0 0 214,1 0-1,-1 1 1,1 0 0,0-1-1,0 1 1,0 0-1,-3 7 1,1-1 236,0 1 1,1-1-1,0 1 1,1 0-1,-4 21 1,7-29-481,-1 1 1,1-1-1,0 0 0,1 1 1,-1-1-1,0 0 1,1 1-1,0-1 0,0 0 1,0 0-1,2 4 1,-2-5-15,0 0 1,1 0 0,-1 0 0,1 0 0,0 0 0,-1 0 0,1-1 0,0 1 0,0-1 0,0 1-1,0-1 1,0 0 0,1 0 0,-1 0 0,0 0 0,0 0 0,3 1 0,-1-1 22,0-1 1,-1 1 0,1 0 0,0-1-1,0 0 1,0 0 0,0 0 0,-1 0-1,1-1 1,0 1 0,0-1-1,-1 0 1,1 0 0,5-3 0,-1 0 23,0 0 0,-1-1-1,1 0 1,13-12 0,-14 10-65,-1 0-1,1 0 1,-1-1-1,-1 1 1,1-1-1,-1-1 0,-1 1 1,0-1-1,6-14 1,-6 9 61,0 0 1,-1 0-1,0 0 0,-1 0 1,1-25-1,-3 35-105,0 0 1,-1-1-1,1 1 0,-1 0 0,0 0 0,0 1 1,0-1-1,0 0 0,-1 0 0,0 0 1,1 1-1,-1-1 0,-1 1 0,1-1 0,0 1 1,-6-6-1,6 8-67,-1-1 0,1 0 0,-1 0 1,1 1-1,-1-1 0,1 1 0,-1 0 0,0 0 0,0 0 1,0 0-1,1 0 0,-1 1 0,0-1 0,0 1 0,0 0 1,0 0-1,0 0 0,0 0 0,0 0 0,0 1 0,0-1 1,-6 3-1,8-3-168,-1 1 1,0 0 0,0-1-1,0 1 1,1 0-1,-1 0 1,0 0 0,1 0-1,-1 0 1,1 1-1,0-1 1,-1 0 0,1 1-1,0-1 1,0 1 0,-1-1-1,1 1 1,1 0-1,-2 2 1,1-3-26,1 1 1,0-1-1,0 1 1,-1-1-1,1 1 0,0-1 1,0 1-1,1-1 1,-1 0-1,0 1 0,0-1 1,1 1-1,-1-1 0,1 1 1,-1-1-1,1 0 1,0 1-1,-1-1 0,1 0 1,0 0-1,0 0 1,0 1-1,0-1 0,0 0 1,2 1-1,14 13-1570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36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1 202 5984,'0'-1'180,"-1"1"0,7-14 5768,-5 14-5883,4 9 2749,-3-7-2565,-1 1 0,1-1 0,-1 0 0,0 1-1,1-1 1,-1 1 0,1 3 0,2 17 847,2 22-1,-5-31-875,0-1 0,1 0 0,1 0 1,0 0-1,0 0 0,2 0 0,5 12 0,-10-25-202,0 1 0,1-1 0,-1 1 0,1 0 0,-1-1 1,0 1-1,1-1 0,-1 1 0,1-1 0,-1 1 0,1-1 0,-1 0 0,1 1 0,-1-1 0,1 0 0,0 1 0,-1-1 1,1 0-1,-1 1 0,1-1 0,0 0 0,-1 0 0,1 0 0,0 0 0,1 0 0,-1 0 12,0 0 1,1-1-1,-1 1 0,0-1 0,1 1 0,-1-1 0,0 0 0,0 1 1,0-1-1,0 0 0,1 0 0,0-1 0,5-5 7,-1 0 1,1-1-1,4-9 0,-4 7-301,-5 7 223,0 1 0,1-1 0,-1 1 0,0-1 1,1 1-1,-1 0 0,1 0 0,-1 0 0,1 0 0,0 1 1,4-3-1,-5 4 45,-1 0 1,1-1 0,-1 1-1,0 0 1,1 0-1,-1 0 1,1 0-1,-1 1 1,1-1 0,-1 0-1,1 1 1,-1-1-1,0 0 1,1 1-1,-1 0 1,0-1 0,1 1-1,-1 0 1,0 0-1,0 0 1,0-1-1,0 1 1,0 1-1,0-1 1,0 0 0,0 0-1,0 0 1,1 3-1,6 6 169,-1 0 97,1 0 0,9 10 0,-15-18-180,0 1 0,1-1-1,-1 0 1,1 0 0,0 0 0,-1-1 0,1 1-1,0-1 1,0 0 0,0 1 0,0-1 0,0 0-1,5 0 1,-6-1-47,1 0-1,-1 0 1,1 0 0,-1-1-1,0 1 1,1-1-1,-1 1 1,0-1 0,1 0-1,-1 0 1,0 0-1,0 0 1,0-1-1,0 1 1,0-1 0,0 1-1,2-3 1,3-3 48,0-1 0,11-15 0,-3-1-66,-2-1-1,0 0 1,16-48-1,-20 49-90,36-117-4744,-41 127 3504,-2 8-627,0 0 0,-1 1 0,0-1 0,1-7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36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0 7392,'2'1'657,"-2"-1"-568,1 1 0,-1-1-1,0 0 1,1 0 0,-1 1 0,1-1 0,-1 0 0,0 1 0,1-1-1,-1 1 1,0-1 0,0 0 0,1 1 0,-1-1 0,0 1-1,0-1 1,1 1 0,-1-1 0,0 0 0,0 1 0,0-1 0,0 1-1,0-1 1,0 1 0,0-1 0,0 1 0,0-1 0,0 1-1,0 0 1,1 27 798,-1 48 2920,-15 47 294,15-113-3134,4-16-587,7-23-229,30-75-521,-34 91 272,0 0 1,0 0 0,1 0-1,1 1 1,16-18 0,-25 29 98,1 0 1,0 0 0,0 0-1,0 0 1,0 0 0,0 1 0,0-1-1,0 0 1,0 1 0,1-1-1,-1 1 1,0-1 0,0 1-1,0-1 1,1 1 0,-1 0-1,0 0 1,0 0 0,2-1-1,-1 2 9,-1-1-1,0 0 0,0 1 0,0-1 1,0 1-1,0-1 0,0 1 0,0 0 1,0-1-1,0 1 0,0 0 0,-1-1 0,1 1 1,0 0-1,0 0 0,-1 0 0,2 1 1,1 3 17,-1 1 0,1 0 0,-1-1 0,0 1 0,0 0 0,1 8 0,7 73 85,-7-42-267,-2-39-305,0 0-1,0-1 0,1 1 1,3 7-1,-2-6-665,1 9-868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36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16 7872,'-26'-14'2560,"26"14"-2527,0 0 0,0 0 0,-1 0 1,1-1-1,0 1 0,-1 0 0,1 0 1,0 0-1,-1 0 0,1 0 0,0 0 1,-1-1-1,1 1 0,0 0 0,-1 0 1,1 0-1,0 0 0,-1 0 0,1 0 1,0 0-1,-1 1 0,1-1 0,0 0 1,-1 0-1,1 0 0,0 0 0,-1 0 0,1 0 1,-1 1-1,-3 1-73,-4 1 683,0 0 0,0 1-1,0 1 1,-11 8 0,17-12-536,1 0 0,-1 0 0,1 0 1,-1 1-1,1-1 0,0 1 0,-1-1 0,1 1 0,0 0 1,0-1-1,0 1 0,0 0 0,0 0 0,1-1 1,-1 1-1,1 0 0,-1 0 0,1 0 0,-1 0 0,1 0 1,0 0-1,0 0 0,0 0 0,0 0 0,0 0 0,1 0 1,-1 0-1,1 0 0,0 2 0,2 3 92,1 0 0,0-1 0,-1 0 0,2 0 0,-1 0 0,9 8-1,36 30 829,-26-24-641,10 8 301,-13-11-196,19 21 1,-36-36-443,-1 1 1,0 0 0,0-1 0,0 1-1,0 0 1,2 4 0,-4-6-38,0 0 1,1 0-1,-1 0 0,0-1 1,0 1-1,1 0 0,-1 0 1,0 0-1,0 0 0,0 0 1,0 0-1,0 0 0,0 0 1,-1 0-1,1-1 0,0 1 1,0 0-1,-1 0 0,1 0 1,0 0-1,-1 0 0,1-1 1,-1 1-1,1 0 0,-1 0 1,1-1-1,-1 1 0,0 0 1,1-1-1,-2 2 0,-3 1-44,0 0 0,0-1-1,0 1 1,0-1-1,0 0 1,-1 0 0,-9 1-1,-42 5-1582,48-7 1201,-46 6-994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38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78 2720,'18'-9'2797,"22"-6"0,-35 13-2089,-1 0 0,1 0 0,-1-1 0,0 1 0,5-4 0,1-7 1860,-10 13-2492,0-1-1,0 1 1,0 0-1,1-1 1,-1 1-1,0-1 1,0 1-1,0-1 0,0 1 1,0-1-1,0 1 1,0-1-1,0 1 1,0-1-1,-1 1 1,1-1-1,0 1 1,0-1-1,0 1 1,0-1-1,-1 1 1,1 0-1,0-1 1,-1 1-1,1-1 1,-2 0 5,1 0 0,0 0-1,-1 0 1,1 0 0,-1 0 0,1 0 0,-1 1 0,0-1 0,1 1 0,-1-1-1,0 1 1,1-1 0,-4 1 0,-22-1 405,23 1-371,-6 0-53,-1 1-1,0 1 0,0 0 1,0 0-1,1 1 1,0 1-1,-1 0 1,1 0-1,0 1 1,1 0-1,-1 0 1,1 1-1,0 1 1,1-1-1,-1 1 0,1 1 1,1 0-1,-1 0 1,2 0-1,-11 17 1,4-4-21,2 1 0,1 0 0,1 0 0,-12 43 0,18-51-6,0 1-1,0-1 1,2 1 0,0 0-1,0 0 1,2 0 0,0 0-1,5 29 1,-5-40-14,0-1-1,1 1 1,-1-1-1,1 0 1,-1 1-1,1-1 1,0 0-1,0 0 1,0 0-1,1-1 1,4 6-1,-5-7-5,0 1 0,0-1-1,-1 0 1,1 0 0,0 0 0,0 0-1,0 0 1,0 0 0,1 0 0,-1-1-1,0 1 1,0-1 0,0 0 0,0 1-1,1-1 1,-1 0 0,0 0 0,0 0-1,1-1 1,-1 1 0,4-2 0,7-4 29,1 0 1,-1-1-1,-1-1 0,1 0 1,18-16-1,-11 7-42,-1-1 1,0 0-1,-1-1 0,-1-1 0,-1-1 0,-1 0 0,-1-1 0,-1-1 1,15-34-1,-23 44-9,0 0 1,-1 0-1,5-25 1,-9 34-11,1-1 0,-1 0 1,0 1-1,0-1 0,0 1 0,-1-1 1,1 0-1,-1 1 0,0-1 0,-1 1 0,1 0 1,-1-1-1,0 1 0,-4-8 0,-8-5-368,14 16 373,-1 1-1,1-1 1,-1 1 0,1-1 0,-1 1 0,1-1 0,-1 1 0,1 0 0,-1-1 0,1 1 0,-1 0 0,1 0 0,-1-1 0,0 1-1,1 0 1,-1 0 0,0 0 0,1 0 0,-1-1 0,0 1 0,1 0 0,-1 0 0,1 0 0,-1 1 0,0-1 0,1 0 0,-1 0-1,-1 0 1,-9 6-100,9-5 111,0 0 1,1-1-1,-1 1 0,0 0 0,1 0 0,-1 0 0,1 0 0,-1 0 0,1 1 0,0-1 1,-1 0-1,1 1 0,0-1 0,0 1 0,0-1 0,0 1 0,-1 1 0,-1 6 81,0 0 0,0 0 0,1 0 0,0 1 0,0-1 0,1 1 0,0 16 0,2-3 93,0 0-1,6 23 1,-3-27-108,0-1 0,1 1 0,2-1 0,-1 0 0,12 20 0,-11-25 14,1 0 0,0-1 0,1 1 1,1-2-1,0 1 0,0-1 0,14 11 1,-5-7 20,1-1 1,0 0-1,0-2 0,1 0 1,24 9-1,-42-20-178,1 0-1,0 0 0,0 0 0,0-1 0,0 0 1,7 0-1,5-1-2831,-4 0 1059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1:37.7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99 35 1472,'-6'0'449,"4"0"-356,0 0-1,0-1 1,0 1 0,-1 0-1,1 1 1,0-1 0,0 0 0,0 0-1,-3 2 1,5-2-50,-1 1 39,0 0 0,0 0 0,0 0 0,0-1 0,1 1 0,-1-1 0,0 1 0,0 0 0,0-1 1,0 0-1,0 1 0,0-1 0,-1 0 0,1 1 0,0-1 0,0 0 0,-2 0 0,-33 8 2649,24-3-453,18-4-1650,138-9 583,27-2-887,-35 2-168,68 0 120,188-9 456,62 9-391,-296 9-97,-93-2-493,-64 2-369,-6 2-1495,-1 5 508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41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 2144,'19'-31'14769,"-19"37"-12781,-1 4-1642,1 0-51,-1-1 0,-1 1-1,-2 11 1,1-11-167,1 1 0,0-1 0,0 14 0,5 103-1691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42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17 2720,'-8'-15'7967,"-2"13"-6276,-1 3-1099,1 0 0,0 1 0,1 0 0,-1 1 0,0 0 0,0 0 0,1 1 0,0 0 0,-10 6 0,-4 4-448,1 0 0,-26 23 0,37-29-116,1 2-1,1-1 1,0 1-1,0 0 1,1 1-1,0 0 1,1 0-1,-8 15 1,13-21-26,0 0 1,0-1-1,0 1 1,1 0-1,0 0 1,0 0-1,0 0 1,0 1-1,1-1 1,0 0-1,0 0 0,0 0 1,1 0-1,0 1 1,0-1-1,0 0 1,0 0-1,1 0 1,0-1-1,0 1 1,0 0-1,1-1 0,0 1 1,3 4-1,-4-6 29,1 0 0,0-1 0,-1 1-1,1 0 1,0-1 0,0 0-1,0 0 1,1 0 0,-1 0 0,1 0-1,-1-1 1,1 1 0,-1-1-1,1 0 1,0 0 0,-1-1 0,1 1-1,0-1 1,0 1 0,0-1-1,0 0 1,-1-1 0,6 0 0,-3 0-4,-1 0 0,1-1 0,0 0 1,-1 0-1,1 0 0,-1-1 1,0 0-1,0 0 0,0 0 1,0 0-1,0-1 0,-1 0 0,0 0 1,7-8-1,0-3-30,-1-1 0,-1-1-1,0 0 1,-1 0 0,-1-1 0,0 0 0,-2 0-1,0 0 1,2-20 0,-5 27 38,1-5 58,-2 28 147,2 47 523,11 66-1,-7-94-520,-5-25-223,-1-1 0,0 1 1,0-1-1,0 1 0,0 6 1,-1-9-12,0 0 1,0-1 0,0 1 0,0 0-1,1 0 1,0 0 0,-1 0-1,1-1 1,0 1 0,2 4 0,-2-6-201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42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64 7296,'0'-1'116,"0"1"0,0-1 0,0 0 0,1 1 0,-1-1 1,0 0-1,1 1 0,-1-1 0,0 1 0,1-1 0,-1 1 0,1-1 0,-1 1 1,1-1-1,-1 1 0,1-1 0,0 1 0,-1 0 0,1-1 0,-1 1 0,1 0 1,0-1-1,-1 1 0,1 0 0,0 0 0,1 0 0,-1 0 9,0 0 0,0 0 0,0 1 0,0-1 0,0 1 0,0-1-1,0 1 1,0-1 0,0 1 0,0-1 0,0 1 0,0 0 0,0 0 0,1 1 0,1 1 226,0 1 0,0 0 0,-1-1 0,1 1 1,-1 0-1,0 0 0,2 8 0,-2-4 35,0 1 1,-1-1-1,-1 1 0,1-1 0,-3 18 0,-9 41 1158,3-39-689,7-23-89,8-19-473,-5 9-324,19-34-244,-6 6 80,2 1-1,2 1 1,35-47 0,-50 73 157,1 0 0,-1 1 0,1-1 0,9-5-1,-14 9 47,1 0 0,0 1 0,0-1 0,0 1 0,0-1 0,0 1 0,0 0 0,0-1 0,0 1 0,0 0 0,0 0 0,0 0 0,0-1 0,0 1 0,0 0 0,0 0 0,0 1 0,0-1 0,0 0 0,0 0 0,0 0 0,0 1 0,0-1 0,0 0-1,0 1 1,0-1 0,0 1 0,0-1 0,0 1 0,0 0 0,0-1 0,-1 1 0,1 0 0,0 0 0,1 1 0,1 3 73,0 1-1,0-1 1,0 1 0,0 0-1,-1 0 1,0 0 0,0 0-1,-1 0 1,0 0-1,1 9 1,0 11 261,-3 31 1,1-25-150,-5 42-433,5-73 27,0 0-1,0 0 1,0-1-1,0 1 1,0 0-1,0 0 1,0 0-1,0 0 1,0-1-1,1 1 1,-1 0-1,0 0 1,0-1-1,1 1 0,-1 0 1,1 0-1,-1-1 1,1 1-1,-1 0 1,1-1-1,-1 1 1,1 0-1,0-1 1,-1 1-1,1-1 1,0 1-1,-1-1 1,1 0-1,0 1 1,0-1-1,-1 0 1,1 1-1,0-1 1,0 0-1,0 0 0,-1 0 1,1 0-1,0 1 1,0-1-1,0-1 1,1 1-1,3 0-917,0-1-1,0 0 1,0-1-1,0 1 1,6-3-1,-11 3 1130,26-9-3230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43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248 588 7712,'1'-7'1165,"-2"-10"2047,0 16-3118,1 1 1,0-1 0,0 1-1,-1-1 1,1 1 0,0-1-1,-1 1 1,1-1-1,-1 1 1,1-1 0,-1 1-1,1-1 1,-1 1-1,1 0 1,-1-1 0,1 1-1,-1 0 1,1 0 0,-1-1-1,0 1 1,1 0-1,-1 0 1,1 0 0,-1 0-1,-1 0 1,-4-1 129,0 2 1,1-1-1,-1 0 1,0 1-1,0 0 1,1 1-1,-1-1 1,0 1-1,1 0 1,-10 6-1,-4 2 347,-27 21-1,34-22-463,0 0-1,1 1 0,-18 20 1,25-26-114,1 0 0,0 1 0,0-1 1,0 1-1,0 0 0,1 0 0,0 0 1,0 0-1,0 0 0,0 0 0,1 0 1,0 1-1,-1 8 0,2-12 18,1 0-1,-1 0 1,0 0 0,1 0-1,-1 0 1,1 0 0,-1 0-1,1 0 1,0 0 0,0 0-1,0 0 1,0 0-1,0 0 1,1 0 0,-1-1-1,0 1 1,1-1 0,-1 1-1,1-1 1,0 1 0,-1-1-1,1 0 1,0 0 0,0 0-1,0 0 1,2 1-1,0-1 5,-1 1 0,1-1 0,0 0 0,0 0 0,0-1-1,0 1 1,0-1 0,0 0 0,0 0 0,0 0-1,0-1 1,8-1 0,-4-1-88,0 0-1,-1 0 1,1 0-1,-1-1 1,0 0 0,0-1-1,0 1 1,-1-1-1,0-1 1,1 1-1,-2-1 1,9-10 0,-2-1-67,-1 0 0,-1 0 0,16-37-1,12-40-59,-4-2-1,34-159 0,-49 126 1808,-15 87-1022,-4 32-699,-4 21 78,-5 19 413,1 0-1,-4 35 0,-2 67 645,10-49-771,3-1 1,4 1 0,25 143-1,-26-213-522,1 1 1,8 20-1,-9-29-234,0-1 0,0 1 1,0-1-1,1 0 0,-1 0 0,1 0 1,0-1-1,0 1 0,1 0 1,6 5-1,-9-9 232,0 1 0,0 0-1,0-1 1,0 1 0,0 0 0,1-1 0,-1 1 0,0-1-1,0 0 1,1 1 0,-1-1 0,0 0 0,0 0 0,1 0 0,-1 0-1,0 0 1,1 0 0,-1 0 0,0 0 0,1-1 0,-1 1-1,0 0 1,0-1 0,2 0 0,-1 0-142,1-1 0,-1 1 0,0-1 0,0 0 0,0 0 0,0 0 1,0 0-1,0 0 0,0 0 0,2-5 0,15-33-2256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44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415 29 4896,'-4'-21'9095,"2"18"-8560,0 3-349,1-1 1,0 0-1,-1 1 0,1-1 1,-1 1-1,1 0 1,-1-1-1,1 1 1,-1 0-1,1 0 0,-1 0 1,1 0-1,-1 0 1,-2 1-1,-15 1-59,-1 1-1,1 1 0,0 1 1,1 0-1,-1 1 1,1 2-1,0 0 1,1 0-1,0 2 1,0 0-1,1 1 0,0 0 1,1 2-1,1 0 1,0 0-1,0 1 1,1 1-1,1 0 1,1 1-1,0 0 0,1 1 1,1 0-1,-10 25 1,17-38-126,1-1 1,0 1-1,0 0 1,0 0-1,0 1 1,1-1-1,-1 0 1,1 0-1,0 0 1,0 0-1,1 0 1,-1 0-1,2 5 1,-1-6 6,0 0-1,0-1 1,1 1 0,-1-1 0,1 1-1,0-1 1,0 0 0,0 1 0,0-1-1,0 0 1,0 0 0,0-1 0,1 1-1,-1 0 1,1-1 0,-1 1 0,1-1-1,-1 0 1,6 1 0,6 2-133,1 0 1,-1-2-1,1 0 1,0-1 0,0 0-1,0-1 1,0-1-1,0 0 1,0-1-1,-1 0 1,18-6-1,-24 5 67,0 0 0,0-1-1,-1 0 1,0 0 0,0-1-1,0 1 1,0-2 0,-1 1-1,1-1 1,-1 0 0,-1 0-1,1 0 1,-1-1 0,0 0-1,4-10 1,0 1 27,-1 0 0,-1-1 0,-1 0 0,-1-1 0,7-34-1,-10 42 158,-1 0 0,0 0 0,0 0 0,-1-1 0,-1 1 0,0 0 0,0 0 0,-1-1 0,0 1 0,-1 1 0,0-1 0,-6-14 0,9 24-124,0 0 1,0-1 0,0 1 0,-1 0-1,1-1 1,0 1 0,0 0 0,0-1-1,0 1 1,-1 0 0,1 0 0,0-1-1,0 1 1,-1 0 0,1-1 0,0 1-1,0 0 1,-1 0 0,1 0 0,0-1-1,-1 1 1,1 0 0,0 0-1,-1 0 1,1 0 0,0 0 0,-1 0-1,1 0 1,-1-1 0,0 2-3,1-1 1,-1 0-1,1 1 1,-1-1-1,1 1 1,0-1-1,-1 1 1,1-1-1,-1 0 1,1 1-1,0 0 1,-1-1-1,1 1 1,0-1-1,-1 2 1,-6 26 255,2 2-58,1-1 0,2 1 0,2 0 0,0 0 0,2 0 0,1 0 0,1 0 0,11 37 0,-9-47-112,12 28 1,-15-42-46,-1 0 0,1 0 1,1-1-1,-1 1 1,1-1-1,0 0 0,0 0 1,0-1-1,8 7 0,-10-10-227,-1 0-1,1 0 0,0 0 1,0 0-1,0 0 0,0-1 1,0 1-1,0 0 0,0-1 1,0 0-1,0 0 0,1 1 1,-1-1-1,0 0 0,0-1 1,0 1-1,0 0 0,0-1 0,0 1 1,3-2-1,0 0-631,0 0-1,0 0 0,-1-1 1,1 1-1,-1-1 1,1 0-1,4-5 0,16-18-5511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9T22:45:44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72 5632,'-13'-5'6571,"12"5"-6356,1-1 1,0 1 0,0-1-1,0 1 1,0-1 0,0 1 0,0-1-1,0 0 1,0 1 0,0-1-1,0 1 1,0-1 0,0 1 0,0-1-1,1 1 1,-1-1 0,0 1-1,0-1 1,1 0 0,0-1-40,0 0-1,0 1 1,1-1 0,-1 1 0,1-1-1,-1 1 1,1-1 0,-1 1 0,1 0 0,3-2-1,20-10 505,-9 8-590,0 0-1,1 1 1,-1 0-1,1 1 1,-1 1 0,1 1-1,0 0 1,0 1-1,20 3 1,-30-1-73,0-1 0,0 1 0,0 0 0,0 0 0,0 1 0,-1 0 0,1 0 0,-1 0 0,12 9 0,-16-10 1,0-1 0,0 1 0,0-1 0,0 1 0,0 0 0,-1 0 0,1 0 0,-1 0-1,1 0 1,-1 0 0,0 1 0,0-1 0,0 0 0,0 1 0,0-1 0,0 0 0,-1 1 0,1-1 0,-1 1-1,0 0 1,1-1 0,-1 1 0,0-1 0,-1 1 0,1-1 0,0 1 0,-1-1 0,1 1 0,-1-1-1,-2 5 1,1-3 24,0-1-1,-1 1 1,1 0 0,-1-1-1,0 1 1,0-1-1,0 0 1,-1 0-1,1 0 1,-1 0-1,-4 2 1,-6 3 242,-25 10 0,33-15-236,-142 63 1067,148-66-1111,0 0 1,0 1-1,-1-1 0,1 0 1,0 0-1,0 0 1,-1 0-1,1 1 1,0-1-1,0 0 1,-1 0-1,1 1 1,0-1-1,0 0 1,0 0-1,0 1 1,0-1-1,-1 0 0,1 0 1,0 1-1,0-1 1,0 0-1,0 1 1,0-1-1,0 0 1,0 0-1,0 1 1,0-1-1,0 0 1,0 1-1,0-1 0,0 0 1,0 1-1,0-1 1,0 0-1,1 0 1,-1 1-1,0-1 1,0 0-1,0 1 1,0-1-1,0 0 1,1 0-1,-1 0 0,0 1 1,0-1-1,1 0 1,-1 0-1,0 0 1,1 1-1,13 10 329,24 8-676,1-1 0,75 21 0,-28-9-5460,-57-19 3366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8:30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44 1056,'11'-26'715,"-11"26"-658,0-1 0,0 1 1,1-1-1,-1 1 0,0-1 1,1 1-1,-1 0 0,1-1 0,-1 1 1,1 0-1,-1-1 0,0 1 1,1 0-1,-1-1 0,1 1 1,-1 0-1,1 0 0,0 0 1,-1 0-1,1-1 0,-1 1 1,1 0-1,-1 0 0,1 0 1,0 0-1,0 0 46,-1 0 0,1 0 0,-1 0 0,1 0 1,-1 0-1,1 0 0,-1 0 0,0 0 0,1 0 0,-1 0 0,1 0 1,-1-1-1,1 1 0,-1 0 0,1 0 0,-1-1 0,0 1 0,1 0 1,-1 0-1,1-1 0,-1 1 0,0-1 0,1 1 0,-1 0 0,0-1 1,0 1-1,1-1 0,-1 1 0,0 0 0,0-1 0,1 1 0,-1-1 1,0 1-1,0-1 0,0 1 0,0-1 0,-17 41 2702,-4 34-1839,-17 123 0,10-44-316,5-18-140,14-76-85,-29 106 0,34-154-371,2-3-210,-1 1-1,-8 15 0,23-45-7203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8:30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14 350 4224,'-5'-22'1168,"3"17"-681,0 1-1,1-1 1,0 0-1,0-1 1,0 1-1,0 0 0,1 0 1,0-6-1,2-6 1091,-2 11-1167,1-1 0,0 1 0,0 0 0,2-8 0,0 9-285,0 0-1,0 0 1,0 0 0,0 1-1,0-1 1,1 1 0,0 0-1,5-5 1,-7 8-84,8-8 60,1 0 0,1 1 1,-1 0-1,1 1 0,16-6 1,4-2 13,0 3 1,61-16 0,70-5 37,-105 22-168,-48 9-65,25-5-559,1 2 1,39-2 0,-59 10-325,-9-1-258,-21 8-3512,2 1 3208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8:31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32 223 4480,'-26'22'1445,"25"-22"-1425,1 1 0,0-1 0,-1 0 0,1 0 0,0 0 0,0 1 0,-1-1 0,1 0 0,0 0 0,0 1 0,-1-1 0,1 0 0,0 1 0,0-1 0,-1 0 0,1 1 0,0-1 0,0 0 0,0 1 0,0-1 0,0 0 0,0 1 0,0-1 0,0 1 0,0-1 0,0 0 0,0 1 0,0 43 2332,0-43-2289,0-1 1,0 0-1,0 1 0,0-1 0,0 0 1,0 1-1,0-1 0,0 1 1,0-1-1,1 0 0,-1 1 0,0-1 1,0 0-1,1 1 0,-1-1 1,0 0-1,0 0 0,1 1 0,-1-1 1,0 0-1,1 0 0,-1 1 0,0-1 1,1 0-1,-1 0 0,0 0 1,1 0-1,-1 0 0,0 1 0,1-1 1,-1 0-1,0 0 0,1 0 1,-1 0-1,1 0 0,-1 0 0,18-2 996,-13 2-480,7-2-173,0 0 0,0-1 1,-1 0-1,1-1 0,12-6 1,54-31 252,-31 16-428,29-14 24,112-61-15,-164 87-1313,0 0-1,0 2 0,1 0 1,0 2-1,35-8 0,-57 17 623,0-1 1,0 1-1,0 0 0,1 0 1,5 0-1,10 6-1314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8:31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 42 3552,'-2'0'226,"0"0"-1,0 0 1,0 0 0,0 0 0,0 1 0,-1-1-1,1 1 1,0-1 0,0 1 0,0 0-1,0 0 1,0 0 0,0 0 0,-3 2-1,-13 23 1317,-2-1-1,-31 32 0,38-45-1127,-22 23 375,32-31-745,0-1 1,0 1-1,1-1 1,0 1 0,0 0-1,0 0 1,0 0-1,1 0 1,-2 5-1,3-8-13,-1 0 0,1 1 0,0-1 0,0 1 0,0-1 0,0 1 0,0-1 0,0 1 0,1-1 0,-1 1 0,0-1 0,1 0 0,-1 1 0,1-1 0,-1 1 0,1-1 0,0 0 0,1 2 0,0-1 12,-1 0 0,1 0 0,0 0 0,1 0 0,-1-1-1,0 1 1,0-1 0,1 1 0,2 0 0,3 2 73,1-2 0,-1 1-1,0-1 1,1 0 0,10 0-1,-6-1-8,0-1 0,0 0 0,17-2 0,-25 1-17,0 0 0,0 0 0,0 0 0,0-1 0,0 0 0,0 1 1,-1-2-1,1 1 0,0 0 0,6-6 0,-9 5-62,0 0 0,0 1 0,0-1 0,-1 0 0,1 0 0,-1-1 0,0 1 0,0 0 0,0 0 0,0-1 0,-1 1 0,1 0 0,-1-7 0,1 4-14,0 0 1,0 0 0,0 0-1,1 0 1,4-11 0,5-2 130,1 1-1,0 0 1,2 1 0,0 1 0,0 0-1,26-21 1,-30 30-32,0 0 0,0 1 0,0-1-1,13-4 1,-20 10-94,1-1-1,-1 1 0,1 0 1,0-1-1,0 2 1,0-1-1,0 0 0,-1 1 1,1 0-1,0 0 1,0 0-1,0 0 1,0 0-1,0 1 0,7 2 1,-7-1 19,1 0-1,-1 0 1,0 1 0,0-1 0,0 1-1,0 0 1,0 1 0,-1-1 0,0 1 0,1-1-1,-1 1 1,4 7 0,0 1 45,-1 1 1,-1-1-1,4 15 0,4 7 127,-11-27-161,6 12 109,0-1 0,16 27 1,-21-40-133,1-1 1,-1 1 0,1-1-1,0 1 1,0-1-1,0 0 1,0 0 0,1-1-1,0 1 1,0-1 0,0 0-1,0-1 1,8 4-1,3-2-183,-1 0 0,1-1-1,-1-1 1,1 0 0,0-1-1,0-1 1,22-3 0,112-23-10977,-146 25 10535,40-10-3161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1:40.2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8410 26 1984,'-1'0'35,"1"0"0,0 0 0,0 0 1,0 0-1,-1 0 0,1 0 0,0 0 0,0 0 0,0 0 0,-1 0 1,1 0-1,0 0 0,0 0 0,0-1 0,0 1 0,-1 0 0,1 0 1,0 0-1,0 0 0,0 0 0,0 0 0,-1 0 0,1-1 0,0 1 1,0 0-1,0 0 0,0 0 0,0 0 0,0-1 0,0 1 0,0 0 1,-1 0-1,1 0 0,0 0 0,0-1 0,0 1 0,0 0 0,0 0 1,0 0-1,0-1 0,0 1 0,0 0 0,0 0 0,0 0 0,0-1 1,0 1-1,0 0 0,0 0 0,1 0 0,-1 0 0,0-1 0,0 1 1,0 0-1,0 0 0,0-1 71,1 1 0,-1-1 0,0 1 1,0-1-1,0 1 0,1-1 0,-1 1 0,0-1 0,0 1 0,0-1 1,0 1-1,0-1 0,0 1 0,0-1 0,0 1 0,0-1 1,0 1-1,-1-1 0,1 1 0,0-1 0,0 1 0,0-1 0,0 1 1,-1 0-1,1-1 0,0 1 0,-1-1 0,1 1 0,0 0 1,-1-1-1,1 1 0,0 0 0,-1-1 0,1 1 0,-1-1 0,-2-1 260,6 5 532,-10 2-967,7 2 169,1 20 58,-2 0 0,-1 0-1,-7 36 1,-4-5 330,-34 89 0,43-137-448,-1 1 0,0-1 0,-1-1 0,1 1 0,-2-1 0,0 0 0,0 0 0,0-1 0,-1 0 0,0 0 0,-14 9 0,11-8 32,-2 0 0,1 0 0,-1-2 0,-1 0 0,1 0 0,-1-1 0,-19 5 0,-55 11 52,-116 12 0,75-15-127,18-5 167,-123 0 0,17-2-172,-141-1 119,324-11-94,-135 2 108,-172-4-106,-5 2 93,136 4-213,37-5 104,-165 2-140,82 3 302,-10 1-212,64 5-55,-230 16 25,6 23-64,95 26 45,6 33-48,324-108 144,-338 121-208,204-69 54,-29 12 73,7-14-23,-126 46 203,220-70-207,1 2-1,-82 51 0,-232 158-200,275-169 304,22-14 152,-107 55-1,3-12-109,152-81-27,0 2-1,2 2 0,0 0 1,1 2-1,1 1 0,1 1 1,-40 49-1,41-40 58,-48 64 127,52-70-94,-1-1 0,-2-1 0,-35 29 0,24-23 98,32-28-124,0-1 0,0 0 0,0 0 1,0 0-1,0-1 0,0 1 0,-1-1 1,1 0-1,0 0 0,-1 0 0,0 0 1,-5 0-1,8-1-33,1 0-1,-1-1 1,1 1 0,-1-1-1,1 1 1,0-1 0,-1 1-1,1-1 1,0 1 0,-1-1-1,1 0 1,0 1 0,0-1-1,0 1 1,-1-1 0,1 0-1,0 1 1,0-1 0,0 1-1,0-1 1,0 0 0,0 1-1,0-1 1,0 1 0,0-1-1,1 0 1,-1 1-1,0-2 1,4-20 209,16-42 134,4-13-144,23-86-80,-36 135-129,-4 6-75,0 1 0,2 1-1,1-1 1,0 2 0,19-28 0,-13 28-72,0 0 0,32-29 1,-22 20-456,-26 28 395,-9 4-304,-1 6 441,0 0 0,1 1 0,0 0 0,1 1 0,0 0 0,0 0 0,1 1 0,-5 14 0,-36 113-214,29-75 281,-2-4-1,-2-2 0,-3 0-1,-35 58 1,38-86 111,18-25-135,1-1 0,-1 1-1,1 1 1,0-1 0,-5 12 0,1 3 658,23-24 352,10-5-808,0-1-1,-1-2 1,0-1-1,-1 0 0,39-29 1,-27 17-193,61-34 0,-74 46 0,1 2 0,0 1 1,0 1-1,29-6 0,-27 10 24,-18 3-63,0 0-1,0 0 0,9-4 1,-16 5 28,0 0 1,0 0 0,0 0-1,0 0 1,0 0 0,0 0-1,0 0 1,0 0 0,1 0 0,-1 0-1,0 0 1,0-1 0,0 1-1,0 0 1,0 0 0,0 0-1,0 0 1,0 0 0,0 0 0,0 0-1,0 0 1,0-1 0,0 1-1,0 0 1,0 0 0,0 0-1,0 0 1,0 0 0,0 0 0,0 0-1,0-1 1,0 1 0,0 0-1,0 0 1,0 0 0,0 0-1,0 0 1,0 0 0,0 0 0,0-1-1,0 1 1,0 0 0,0 0-1,0 0 1,0 0 0,0 0 0,0 0-1,-1 0 1,1 0 0,-5-5 117,5 4-110,-18-13 200,-85-76 193,89 76-386,0-2-1,1 0 0,0-1 1,-16-29-1,-31-50 64,15 37-3614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8:33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259 183 2976,'-3'-7'371,"-3"0"1878,-3 16 16,-3 10-1686,0 1 0,1-1 0,1 2 0,-9 27-1,-21 88-67,22-70-188,-27 75 512,19-65 118,-20 104 0,45-164 334,4-15-638,3-8-164,-3 1-444,-1 0-1,1-1 0,-1 0 0,-1 1 0,1-1 0,0-13 1,2-3 3,92-401 169,-59 293-224,-7 27 11,0 9 452,-7 22-178,-23 73-286,0 0 0,0 0 1,0-1-1,0 1 0,0 0 0,1 0 1,-1 0-1,0-1 0,0 1 1,0 0-1,0 0 0,0 0 0,0 0 1,1-1-1,-1 1 0,0 0 0,0 0 1,0 0-1,0 0 0,1 0 1,-1 0-1,0-1 0,0 1 0,0 0 1,1 0-1,-1 0 0,0 0 1,0 0-1,0 0 0,1 0 0,-1 0 1,0 0-1,0 0 0,1 0 0,-1 0 1,0 0-1,0 0 0,0 0 1,1 0-1,-1 0 0,0 0 0,12 8-75,8 15 176,10 27-32,-2 1 0,36 93 0,-38-79 32,55 147 72,-24-65 74,-3-13 16,-52-127-247,2 10-1182,-21-43-9531,10 18 9035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8:33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37 135 4576,'-24'-5'1450,"23"5"-1416,1-1 0,-1 1-1,0 0 1,1 0-1,-1 0 1,1 0-1,-1 0 1,1-1 0,0 1-1,-1 0 1,1-1-1,-1 1 1,1 0-1,-1-1 1,1 1-1,0 0 1,-1-1 0,1 1-1,0-1 1,-1 1-1,1 0 1,0-1-1,0 1 1,-3-9 3708,16 6-1799,107-34 1492,68-3-3177,-114 25-330,-42 8-1290,-21 4 192,1 0 0,-1 1 0,22-2 0,-2 9-702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8:34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19 4064,'-5'-5'446,"-9"-7"1965,13 12-2302,0-1 0,1 1 0,-1 0 0,1 0 0,-1 0 0,0-1 0,1 1 0,-1 0 0,0 0 0,1 0 0,-1 0-1,0 0 1,1 0 0,-1 0 0,0 0 0,1 1 0,-1-1 0,0 0 0,1 0 0,-1 1 0,1-1 0,-1 0 0,-1 1 0,-4 4 212,-1 0-1,1 0 1,0 1 0,1 0 0,-1 0 0,1 0 0,-6 11 0,4-7-105,2 0 0,-1 1 0,1-1 0,-6 21 1,10-25-116,-1-1 0,1 1 0,0 0 0,0 0 0,1 0 0,0 0 0,0 9 0,1-11-3,0 0 0,0 0 0,1 0 0,-1 0 0,1 0 0,0 0 0,0-1 0,0 1 0,0 0 0,1-1 0,2 4 0,-3-5-36,0-1 0,0 1 1,0 0-1,0-1 1,1 1-1,-1-1 0,0 0 1,1 0-1,-1 0 1,0 0-1,1 0 0,-1-1 1,1 1-1,0-1 1,-1 1-1,4-1 0,7 0 180,0 0-1,15-2 1,-10 0-49,-9 1-98,0 0-1,0-1 1,0 0 0,-1 0-1,1-1 1,-1 0-1,0-1 1,0 1 0,0-2-1,11-7 1,-16 11-80,-1-1 1,1 0-1,-1 0 1,0 0-1,0 0 1,0 0-1,0-1 1,0 1-1,-1-1 1,1 1-1,-1-1 1,0 1 0,1-1-1,-1 0 1,0 0-1,-1 1 1,1-1-1,0 0 1,-1 0-1,1 0 1,-1 0-1,0 0 1,0 0-1,0 0 1,-1 0-1,1 0 1,-1 0-1,0 1 1,1-1-1,-1 0 1,0 0 0,-1 0-1,1 1 1,-3-5-1,2 4-48,0 0 0,-1 0 0,0 1 0,1-1 0,-1 0 0,0 1 0,0 0 1,-1 0-1,1 0 0,0 0 0,-1 0 0,1 0 0,-1 1 0,1 0 0,-1 0 0,-6-1 0,1 0-64,0 1 0,0-1 0,0 2 1,0 0-1,-16 1 0,14 1 56,7-2-338,0 1 1,0 0-1,-1-1 0,1 0 0,0 0 0,-1 0 0,1 0 0,0-1 0,-5-1 1,38-3-8859,0-2 7018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8:35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169 677 3232,'0'-11'6208,"-9"11"-3520,6 1-2598,-1 0 1,1 0-1,0 0 0,-1 1 1,1-1-1,0 1 1,0 0-1,0 0 1,0 0-1,-4 5 0,-8 4 142,-2 1 46,-23 23-1,34-30-262,1 0-1,0 1 1,0-1 0,1 1 0,-1 1 0,1-1 0,1 0-1,-4 8 1,6-12-9,0 1 0,1-1-1,-1 0 1,1 0 0,-1 1-1,1-1 1,0 0-1,0 1 1,0-1 0,0 0-1,0 1 1,0-1 0,1 0-1,-1 1 1,2 2 0,-1-2 44,1 0 0,0 0 0,0 0 0,0-1-1,0 1 1,0 0 0,1-1 0,-1 0 0,1 1 0,3 1 0,-3-2 10,-1-1 1,1 1-1,0-1 0,0 0 0,0 1 0,0-1 1,1-1-1,-1 1 0,0 0 0,0-1 1,0 0-1,1 0 0,-1 0 0,0 0 0,0 0 1,1-1-1,-1 1 0,0-1 0,0 0 0,0 0 1,0 0-1,0 0 0,4-3 0,0 1 13,-1 0 0,0-1-1,0 0 1,0 0 0,-1 0 0,1-1-1,-1 0 1,0 0 0,-1-1 0,6-6-1,2-8-19,-1 0 0,-1-1-1,0-1 1,-2 1 0,0-2-1,-1 1 1,5-35 0,7-106 91,-11 85-128,-1 10 5,-3 0 0,-8-110 1,3 171-65,1 1 53,-1 0 1,0 0-1,-2-9 1,3 14-36,-1 0 0,1-1 0,-1 1 0,1 0 0,-1-1 0,0 1 0,1 0 0,-1 0 0,0 0 0,0 0 0,0 0 0,0 0 0,0 0 0,0 0 0,0 0 0,0 0 0,-1 1 0,1-1 0,-2 0-1,2 0 15,1 1-1,-1 0 0,1 0 0,-1 0 0,1 0 1,-1 0-1,1 0 0,-1 0 0,0 0 0,1 0 0,-1 0 1,1 0-1,-1 1 0,1-1 0,-1 0 0,1 0 0,-1 0 1,1 1-1,-1-1 0,1 0 0,-1 1 0,1-1 1,0 0-1,-1 1 0,1-1 0,-1 0 0,1 1 0,0-1 1,-1 1-1,1-1 0,0 2 0,-10 18-12,8-13 10,-7 20 83,1 1-1,1-1 1,2 1-1,-3 47 1,3-33-6,-3 32 83,3 1 1,3 0 0,11 98-1,-8-163-290,1 1-1,-1-1 1,2 0-1,-1 0 1,1 0-1,1 0 0,0-1 1,7 14-1,-10-21-38,1 0-1,-1 0 0,1 0 1,-1 0-1,1 0 0,0-1 1,-1 1-1,1 0 1,0-1-1,0 0 0,0 1 1,1-1-1,-1 0 0,0 0 1,0 0-1,1 0 1,-1 0-1,0-1 0,5 1 1,-1 0-486,0-1 0,0 0 0,0 0 0,0-1 0,0 0 0,0 0 0,7-2 0,22-5-1629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8:35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292 604 4736,'-20'-6'1530,"19"6"-1496,1 0-1,-1 0 0,0 0 0,1 0 0,-1 0 1,1 0-1,-1 0 0,1 0 0,-1 0 0,1 0 1,-1 0-1,1 0 0,-1 0 0,1 0 0,-1 0 0,1 1 1,-2-1-1,-24 9 944,0 0 0,1 2 0,0 0 0,-35 24 0,48-26-726,1-2-98,1 0 0,0 1 0,0 1 0,1 0 0,0 0 0,-10 15 1,18-23-126,0 1 1,0-1-1,0 1 1,0-1-1,0 1 1,1-1-1,-1 1 1,1 0-1,-1-1 1,1 1-1,0 0 1,0 0-1,-1-1 1,1 1-1,1 0 1,-1 0-1,0-1 1,0 1 0,0 0-1,1-1 1,-1 1-1,1 0 1,0-1-1,0 3 1,1-2 34,-1 0 0,1 0 0,-1-1 1,1 1-1,0 0 0,-1-1 0,1 1 1,0-1-1,0 0 0,0 0 0,0 0 1,0 0-1,0 0 0,0 0 0,1 0 1,-1 0-1,0-1 0,3 1 0,5 1 71,1-1-1,0 0 0,-1-1 1,1 0-1,0 0 0,0-1 1,-1-1-1,1 0 0,-1 0 1,17-6-1,-16 2-78,0-1 0,-1 1 0,0-2 0,0 1-1,0-1 1,-1-1 0,0 0 0,-1 0 0,12-16 0,-11 10-28,0 0 1,0 0-1,-1-1 0,-1 1 1,5-19-1,-9 24-15,21-55 36,28-125 0,-47 165-39,34-213-231,-39 231 196,1 2-9,0 0 1,-1-1-1,1 1 0,-1 0 0,-1 0 1,1-1-1,-1 1 0,0 0 0,0 0 1,0 0-1,-3-6 0,4 11 30,0 0-1,0 0 0,0-1 1,0 1-1,-1 0 0,1 0 1,0-1-1,0 1 1,0 0-1,0 0 0,-1-1 1,1 1-1,0 0 0,0 0 1,-1 0-1,1 0 1,0-1-1,0 1 0,-1 0 1,1 0-1,0 0 0,0 0 1,-1 0-1,1 0 1,0 0-1,-1 0 0,1 0 1,0 0-1,-1 0 0,1 0 1,0 0-1,0 0 1,-1 0-1,1 0 0,-9 9-18,-4 22 144,6-8 29,1 0 1,1 0-1,1 0 0,-1 26 1,2 102 441,3-134-543,0 34 173,13 78 0,-8-97-139,2 0-1,1-1 1,19 48-1,-9-40-1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8:36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39 3552,'-11'-13'1147,"11"12"-1117,-1 1 0,1-1 1,0 1-1,0-1 0,0 1 1,0-1-1,0 1 0,0-1 1,0 1-1,0 0 1,0-1-1,0 1 0,1-1 1,-1 1-1,0-1 0,0 1 1,0-1-1,1 1 1,-1-1-1,0 1 0,0 0 1,1-1-1,-1 1 0,0-1 1,1 1-1,-1 0 0,0-1 1,1 1 41,0-1 102,0 0-1,0-1 1,1 1-1,-1 1 1,0-1-1,0 0 1,1 0-1,-1 0 1,0 1-1,1-1 1,-1 1-1,1-1 1,-1 1-1,1-1 1,-1 1 0,1 0-1,-1 0 1,1 0-1,-1 0 1,1 0-1,-1 0 1,1 0-1,0 0 1,-1 1-1,0-1 1,1 0-1,-1 1 1,1 0-1,1 0 1,2 1 38,0 1 0,0-1 0,-1 1 0,1 0-1,-1 0 1,0 1 0,6 4 0,-7-4-68,0 0 0,-1 0 0,1 0-1,-1 0 1,0 0 0,0 0 0,0 1-1,0-1 1,-1 1 0,0 0 0,0-1-1,1 10 1,-1 0 199,-1 0 1,0 0-1,-3 15 1,0-9-164,0 1 1,-2-1 0,0-1-1,-1 1 1,-1-1 0,-1 0-1,-1 0 1,0-1-1,-2 0 1,0-1 0,0 0-1,-2 0 1,0-2-1,-26 25 1,34-36-249,-1 0 0,1 0 1,-1 0-1,1-1 0,-1 0 0,0 0 0,0 0 0,-1-1 1,1 0-1,-9 2 0,12-4-138,0 1-1,0-1 1,0 0-1,0 0 1,0 0 0,0 0-1,0 0 1,0-1 0,0 1-1,0-1 1,0 0-1,0 0 1,0 0 0,1 0-1,-1-1 1,0 1 0,1-1-1,-1 0 1,1 1 0,-1-1-1,1 0 1,0-1-1,0 1 1,0 0 0,-2-4-1,2 4-165,1-1-1,-1 0 1,1 0-1,0 0 0,0 0 1,-1-3-1,0-17-1349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8:37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375 725 3552,'0'0'1147,"1"-3"-683,4-15 1194,-20 12 3128,-24-4-2660,24 8-1853,0 2 1,0 0-1,0 1 1,0 0-1,0 1 0,0 1 1,-20 6-1,16-3-128,0 1 0,1 0 0,0 2-1,0 0 1,-19 14 0,31-19-134,1 0-1,-1 1 1,1 0 0,0 0 0,1 0-1,-1 0 1,1 1 0,-6 10-1,9-14-1,0 0-1,0 0 1,0 0 0,0 0-1,0 0 1,1 1-1,-1-1 1,1 0-1,-1 1 1,1-1-1,0 0 1,0 1-1,0-1 1,0 1-1,1-1 1,-1 0-1,0 1 1,1-1-1,0 0 1,0 0-1,-1 0 1,1 1-1,0-1 1,1 0-1,-1 0 1,0 0-1,1 0 1,-1-1-1,2 3 1,4 1 56,-1 0 0,1-1 1,0 0-1,-1 0 0,2-1 0,-1 1 1,0-2-1,1 1 0,11 2 0,-16-4-51,23 5 185,-1 0 0,1-2-1,0-1 1,0-1 0,0-1-1,0-1 1,42-6 0,-62 5-138,0 0 0,0 0 0,-1 0 0,1-1 0,-1 0 0,1 0 0,-1 0 0,0-1 0,1 0 0,-1 0 0,-1 0 0,1 0 0,0-1 0,-1 0 0,7-7 0,-8 6-27,0-1 0,0 1 0,-1-1 0,1 1 0,-1-1 1,0 0-1,-1 0 0,0 0 0,0 0 0,0 0 0,0-1 0,-1 1 0,0 0 1,-2-12-1,0 1-32,-1 1 0,-1-1 0,0 0 1,-1 1-1,-8-17 0,-38-71-40,49 99 41,-26-46-3,-2 1 0,-37-46 0,65 93 3,-165-229-134,162 223 110,-1 0 0,1-1-1,-4-10 1,8 17 2,0 0 0,0 0-1,0 0 1,0 0 0,1 0 0,-1 0 0,1 0-1,0-1 1,0 1 0,0 0 0,0 0 0,1 0-1,-1 0 1,2-3 0,-1 3 7,1 1 1,-1 0-1,1 0 1,0 0-1,-1 0 0,1 0 1,0 1-1,0-1 1,0 0-1,0 1 0,1-1 1,-1 1-1,0 0 1,0 0-1,1 0 0,2-1 1,5-1 7,1 1 0,-1 0 0,1 1 0,-1 0 0,15 0 0,-11 1 17,27-2-26,0 3-1,0 1 1,0 2 0,-1 1-1,1 3 1,-1 1 0,56 21-1,-81-23 9,0 0 1,22 17-1,-20-13-98,-16-11-160,9 8-855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8:37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32 109 5216,'-31'-22'7702,"31"22"-7644,0-1 99,1 1 1,0-1-1,-1 0 1,1 0 0,0 1-1,0-1 1,0 0 0,0 1-1,0-1 1,-1 1-1,1-1 1,0 1 0,0 0-1,0-1 1,2 1 0,2-2 120,24-8 208,1 1 1,0 2-1,58-7 1,-65 11-434,81-5 139,-52 5-122,18 3 111,-29 1-128,-21-2-450,0-1 0,22-5-1,-39 7 70,-1 0 168,-1-1 0,0 1 0,0 0 0,0 0 0,0-1 0,0 1 0,0-1 0,0 1 0,0-1 0,0 1 0,-1-1 0,1 1 0,0-1-1,0 0 1,1-1 0,-1 1-158,4-1-882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8:37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17 5824,'-3'1'2377,"10"1"-980,15 1 765,123-4 1934,72-10-2545,-106 5-2260,-93 3-853,0 2 442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8:38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272 178 6656,'-11'-15'2144,"6"11"-1307,2 4-625,0-1 0,0 1 1,0 0-1,0 0 0,0 0 0,0 1 0,0-1 0,0 1 0,0-1 1,-4 2-1,-2 2 295,1-1 1,-13 8-1,11-5-304,0 1 0,1 1 1,0 0-1,0 0 0,0 1 0,1 0 1,0 0-1,-7 13 0,11-17-155,-9 13 172,1 0 1,1 1-1,-15 37 0,20-43-109,1 1-1,1 0 0,0 1 1,1-1-1,1 1 0,-2 24 0,5-33-74,-1 0-1,0 1 0,1-1 0,0 0 0,1 0 0,-1 1 0,1-1 0,1 0 0,-1-1 0,1 1 0,0 0 0,0-1 0,5 7 1,-2-5 31,0 0-1,1-1 1,-1 1 0,1-2 0,1 1 0,-1-1 0,1 0 0,11 5 0,6 1 93,1-2 0,1 0 0,0-2 0,53 8 0,-50-11 61,0-1-1,0-2 1,0-1 0,51-6 0,-68 5-161,1-2 1,-1 0 0,0 0-1,0-1 1,0-1-1,0 0 1,-1-1 0,0 0-1,0-1 1,11-8-1,-13 6 4,0 0 0,0-1 0,-1 0 0,-1 0 0,0-1 0,0 0 0,-1-1 0,0 1 0,-1-1 0,9-25 0,-10 20-38,-1-1-1,0 0 0,-1 0 1,-1-1-1,0-21 1,-2 26-13,0-123-57,-1 120-42,-1 1 0,-1 0 0,-1-1 0,0 1 0,-11-28 0,13 39 39,-1-1 0,1 1 0,-1-1 1,-1 1-1,1 0 0,-1 0 0,1 0 0,-1 0 1,-1 1-1,1 0 0,-1 0 0,1 0 0,-1 0 1,-1 1-1,1-1 0,0 1 0,-1 1 1,1-1-1,-1 1 0,0 0 0,-8-2 0,-2 1-17,-1 0-1,0 1 1,1 1-1,-1 0 0,0 2 1,0 0-1,1 0 1,-28 7-1,23-2-460,0 0 1,1 1-1,-1 2 1,2 0-1,-1 0 1,1 2-1,1 1 0,0 0 1,0 1-1,-27 27 1,40-34-116,0-1 1,1 1-1,-1 0 0,1 0 1,1 1-1,-1-1 1,1 1-1,0-1 1,1 1-1,-1 0 1,-1 10-1,2 15-2773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1:47.1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18 2304,'-6'-17'9211,"12"23"-8177,25 37-303,-18-23-413,-10-16-262,-1 1-1,1-1 1,0 0 0,4 5 0,-1-3-28,-1 1-1,0-1 1,6 13-1,-6-11 24,-1-1 0,1 0 1,6 7-1,4 3 172,-10-11-162,0 0 1,0 0-1,1-1 0,0 0 0,0 0 0,0 0 0,0-1 0,1 0 0,0 0 0,7 3 1,-2-3 47,1 0 1,-1-1 0,0 0-1,1-1 1,0 0 0,22-1 0,105-7 178,-110 5-284,-14 0 83,0 0 1,23-5-1,-23 3-5,0-2 0,0 0 1,-1-1-1,20-10 0,101-50 19,-108 52-52,0 1-1,43-13 1,64-11-94,-91 29 42,1 2 0,-1 1 0,1 3 0,70 4-1,-100 0 9,0 0-1,0 1 0,0 1 0,0 0 0,-1 1 1,19 8-1,78 49-20,-66-36 40,-19-9 92,33 28 0,-19-14-7,-5 0 152,-33-30 203,-1-2-416,0 0 0,0 0 0,0-1 0,-1 1 0,1-1 0,0 1-1,-1 0 1,1-1 0,0-1 0,-1 1 1,12-40 110,-10 32-143,1-1-1,0 1 0,0-1 0,10-17 0,-7 19-16,-1 1-1,1 0 1,1 1 0,0 0 0,0 0-1,0 0 1,1 1 0,0 0-1,0 0 1,0 1 0,1 0-1,-1 0 1,1 1 0,1 0-1,-1 1 1,0 0 0,12-2-1,9 0-29,0 1-1,0 1 1,1 2-1,38 2 1,-18 2 52,-1 1 0,-1 3 1,72 19-1,-82-12-63,0 2 0,-1 1 1,44 29-1,33 16 289,-64-41-9,0-1-1,72 17 0,110 9 496,-201-42-511,-1 0-1,1-2 0,0-2 0,42-4 1,-56 2-105,0-1 0,0-1 0,0-1 0,-1 0 0,1-1 0,-2-1 0,1-1 0,29-18 0,-24 11-59,-1-2 0,-1 0 0,30-32 0,-38 35-204,0 0 0,-1-1 0,-1 0 1,0-1-1,-1 0 0,7-18 0,-14 29-497,0 0 0,0-1 0,0 1 0,-1 0 1,0-1-1,0 1 0,0 0 0,-1-1 0,0 1 0,0-7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8:41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34 1312,'-13'-11'12992,"21"22"-11984,-7-11-957,0 0 1,-1 0 0,1 0 0,0 0 0,0-1-1,0 1 1,0 0 0,0 0 0,0-1 0,-1 1-1,1-1 1,0 1 0,0-1 0,-1 1 0,1-1-1,0 1 1,1-2 0,-1 0-33,0 1-1,-1-1 1,1 1-1,0-1 1,0 1-1,-1-1 1,1 1-1,-1-1 1,1 0-1,-1 1 1,0-1 0,0 0-1,0 1 1,0-3-1,-6 10 2883,-4-6-2634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8:43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65 105 1728,'0'0'27,"-1"0"0,1 0 0,0-1 0,0 1 0,-1 0 0,1-1-1,0 1 1,-1 0 0,1-1 0,0 1 0,0-1 0,0 1 0,0 0 0,-1-1 0,1 1 0,0-1 0,0 1 0,0 0 0,0-1 0,0 1 0,0-1-1,0 1 1,0-1 0,0 1 0,0 0 0,0-1 0,0 1 0,0-1 0,0 1 0,1 0 0,-1-1 0,0 1 0,0-1 0,0 1 0,7-7 2940,-6 7-2870,-1 0 1,0-1-1,0 1 1,1-1-1,-1 1 1,0-1 0,0 1-1,1-1 1,-1 1-1,0-1 1,0 1-1,0-1 1,0 1-1,0-1 1,0 1 0,0-1-1,0 1 1,0-1-1,0 1 1,0-1-1,0 1 1,0-1 0,0 1-1,-1-1 1,1 1-1,0-1 1,-2-2 366,0-1 0,1 1 0,-1-1 0,-1-6 0,3 4-70,-3-7 854,1 11-1161,1 0-1,-1 0 0,1 0 1,-1 1-1,0-1 1,0 0-1,0 1 0,0-1 1,0 1-1,0 0 1,0-1-1,0 1 0,-1 0 1,-3-1-1,0-2 66,3 6-90,-6 0-94,9-2 26,0 0 0,0 0 0,0 0 0,-1 0 0,1 0 0,0 0 0,0 0 0,-1 0 0,1 0 0,0 0 0,0 0 0,0 0 0,-1 0 0,1 0 0,0 0 0,0 0 0,0 0 0,0 0 0,-1 0 1,1 0-1,0 0 0,0 1 0,0-1 0,-1 0 0,1 0 0,0 0 0,0 0 0,0 0 0,0 1 0,0-1 0,0 0 0,-1 0 0,1 0 0,0 0 0,0 1 0,0-1 0,0 0 0,0 0 0,0 0 0,0 1 1,0-1-1,0 0 0,0 0 0,0 0 0,0 1 0,0-1 0,0 0 0,0 0 0,0 0 0,0 1 0,0-1 0,0 0 0,0 0 0,0 0 0,0 1 0,0-1 0,1 0 0,-1 0 0,0 0 0,0 0 1,0 1-1,0-1 0,0 0 0,0 0 0,1 0 0,-1 0 0,0 0 0,0 1 0,1 2 5,0 0 0,-1 1 0,1-1 0,-1 0 0,0 1 0,0-1 0,0 1 1,-1 3-1,0 2 14,1-7 3,1 0-1,-1 0 1,0 0-1,0 1 1,1-1-1,-1 0 1,1 0-1,-1 0 0,1 0 1,0 0-1,0 0 1,0-1-1,0 1 1,0 0-1,3 2 1,-4-3 37,1 0 0,0-1-1,0 1 1,0 0 0,0-1 0,0 1 0,0-1 0,0 1 0,0-1 0,0 0 0,0 1-1,0-1 1,0 0 0,0 0 0,0 1 0,0-1 0,0 0 0,0 0 0,0 0 0,0 0-1,0-1 1,0 1 0,1 0 0,-1 0 0,0-1 0,0 1 0,0 0 0,1-2 0,0 1-1,1 0 1,-1-1 0,0 0 0,0 1 0,0-1 0,0 0 0,1-2 0,5-4-50,-4 4-26,-3 4 22,0-1-1,0 1 1,0-1-1,0 0 0,0 1 1,-1-1-1,1 0 1,0 0-1,0 0 1,-1 0-1,1 0 0,0 0 1,-1 1-1,1-2 1,0 0-1,-4 8-160,-15 28 146,17-32 37,0 0 0,1 0 0,-1-1-1,0 1 1,1 0 0,-1 0 0,1 0-1,0-1 1,-1 1 0,1 0 0,0 0 0,0 0-1,0 0 1,0 0 0,1 2 0,0-2 203,8-6-448,7 3-5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8:59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306 115 1472,'-6'-8'4906,"6"6"-4672,-4-16 715,2 9-612,-1-4-2,3 12-317,0 0-1,-1 0 1,1 0-1,0 0 1,0 1-1,0-1 1,-1 0-1,1 0 1,0 1-1,-1-1 1,1 0-1,-1 1 1,1-1-1,-1 0 1,1 1-1,-1-1 1,1 0-1,-1 1 1,0-1-1,1 1 1,-2-1-1,-14-18 540,15 17-500,-1 0 1,1 0-1,0 0 1,0 0-1,-1 0 0,1 1 1,-1-1-1,0 1 1,1-1-1,-1 1 1,0-1-1,0 1 0,0 0 1,0 0-1,0 0 1,0 0-1,0 0 1,0 1-1,0-1 0,-1 0 1,1 1-1,-4-1 1,1 1-30,0 1 0,0-1-1,0 1 1,0 0 0,1 1 0,-1-1 0,0 1 0,1 0 0,-9 4 0,-1 3 154,-22 17 0,32-22-148,-12 8-6,1 2 1,-16 18-1,24-24-35,1 0 0,0 0 1,0 0-1,1 1 0,0 0 0,-5 14 0,9-19-2,0 1 1,1-1-1,0 1 0,0 0 0,0-1 0,0 1 0,1-1 0,-1 1 0,1-1 0,0 1 1,1-1-1,-1 1 0,1-1 0,0 0 0,0 0 0,0 0 0,4 5 0,-2-5 72,1-1 0,0 1 0,0-1 0,0 0 0,0 0 0,1-1 0,-1 1 0,1-1 0,0-1-1,8 3 1,5-1 10,37 1-1,-37-4-77,32 6 0,-23 0-120,35 11 0,-53-13 185,0 0 0,-1 1 1,1 0-1,-1 0 0,0 1 0,14 12 0,2 2 14,-13-11 49,-1 1 0,19 20-1,-29-29-64,0 1-1,0-1 1,-1 0-1,1 0 0,0 1 1,0-1-1,-1 0 1,1 1-1,-1-1 1,0 0-1,1 1 1,-1-1-1,0 1 0,0-1 1,0 0-1,0 1 1,0-1-1,0 1 1,0-1-1,0 1 1,-1-1-1,1 0 0,0 1 1,-1-1-1,1 1 1,-1-1-1,0 0 1,-1 3-1,1-2 9,-1-1 0,1 1 0,-1 0 0,0 0 0,0-1 0,0 1 0,0-1 0,0 1 0,0-1 0,0 0 0,0 0 0,-1 0 0,1 0 0,0 0 0,-1-1 0,1 1 0,-3 0 0,3-1-42,-47 6 534,-50 0 1,77-6-648,10-1 48,-1 1 0,1 0-1,0 1 1,-1 0-1,1 1 1,-15 5-1,21-7-1032,24 10-6807,-13-9 7197,-1 0 0,1 0 0,-1 0 0,9 0 0,6 1-391,16 2-557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8:59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150 115 3392,'-1'-2'180,"0"1"1,0-1-1,0 0 1,0 0-1,0 0 1,0 0-1,0 1 1,1-1-1,-2-4 1,2 4-50,-1 1-41,1 1 1,0 0 0,-1-1-1,1 1 1,-1 0 0,1 0-1,-1-1 1,1 1 0,-1 0-1,1 0 1,-1 0 0,1-1-1,-1 1 1,1 0 0,-1 0-1,1 0 1,-1 0 0,1 0-1,-1 0 1,0 0 0,1 0-1,-1 1 1,0-1 0,-1 0 309,-4 0-122,3 0-164,-1-1-1,1 1 0,-1 0 0,1 1 0,-1-1 0,1 0 1,-1 1-1,1 0 0,-1 0 0,1 0 0,0 0 1,-1 0-1,1 1 0,0 0 0,0-1 0,-3 4 0,1-1-1,3-3-56,0 1-1,0 0 0,0 0 1,0 0-1,0 1 0,0-1 0,0 0 1,-2 5-1,4-6-46,0 0 1,0 0-1,0 1 1,0-1-1,0 0 1,0 0-1,0 0 1,0 0-1,1 0 1,-1 0 0,0 0-1,1 0 1,-1 0-1,0 0 1,1 0-1,0 0 1,-1-1-1,1 1 1,-1 0-1,1 0 1,0 0-1,0-1 1,-1 1-1,1 0 1,0 0-1,0-1 1,0 1-1,1 0 1,1 1 47,0 0 0,1 0 0,-1-1 1,0 1-1,1-1 0,-1 0 1,1 0-1,-1 0 0,1 0 0,4 0 1,40 0 581,-29-1-522,8-1 173,49-6 0,-63 5-163,1-1 1,0-1-1,-1 0 0,0-1 1,16-8-1,-26 12-69,0-1 0,-1 1 0,1-1-1,0 0 1,-1 0 0,0 0 0,1 0-1,-1-1 1,2-2 0,-3 4-39,-1 0 1,1 0-1,-1 0 0,1 0 0,-1 0 1,0 0-1,1 0 0,-1 1 0,0-1 1,0 0-1,0 0 0,1 0 1,-1 0-1,0 0 0,0-1 0,-1 1 1,1 0-1,0 1 0,0-1 1,0 0-1,-1 0 0,1 0 0,0 0 1,-1 0-1,1 0 0,-1 0 0,1 0 1,-1 0-1,0 1 0,1-1 1,-2-1-1,-5-4-1,0 1 0,0-1 0,-1 1 0,1 1 0,-1 0 0,0 0 0,-13-5 0,9 6-58,0-1 1,-1 2-1,1 0 1,-1 0-1,-24 1 1,15 0 84,3 0-65,0 1-1,0 1 1,1 1 0,-27 5 0,14-2 71,-4 1-1772,53-6-1809,18-8 1383,48-13-1893,-40 6 2099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8:59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32 1248,'1'-2'121,"0"0"0,0 0 0,0 0 0,0 0 0,1 0 0,-1 0 0,1 0 0,-1 1 0,3-3 0,10-6 3509,-13 10-3318,0 0-246,0 0 1,-1 1-1,1-1 0,0 0 1,0 1-1,-1-1 1,1 1-1,0-1 1,-1 1-1,1-1 0,0 1 1,-1-1-1,1 1 1,-1 0-1,2 1 68,-1-1-18,0 1 0,0 0-1,0-1 1,0 1 0,-1 0-1,1 0 1,0 0 0,-1 0-1,1 0 1,-1 0 0,0 0-1,1 3 1,-2 30 1005,0-15-668,-11 159 1944,0-45-1717,-8 157 355,16-251-983,-2 58 941,6-96-881,1 0-485,-1-1 112,1 0 0,-1-1 0,1 1 0,-1 0 0,1-1 0,-1 1 1,2 1-523,-1-2 522,-1 1 0,1-1 0,0 0 1,-1 1-1,1-1 0,0 0 0,0 1 0,-1-1 0,1 0 0,0 0 1,0 0-1,0 1 0,0-1 0,-1 0 0,1 0 0,0 0 0,0 0 1,0-1-1,-1 1 0,1 0 0,1-1 0,3 0-679,0 0-1,-1-1 0,1 1 1,4-4-1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00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 2400,'-7'-9'5509,"7"12"-5338,-1-1-1,1 0 1,0 1-1,0-1 1,-1 1-1,2-1 1,-1 1-1,1 3 1,-1 5 155,0 18 320,-1-17-449,1-1 1,0 1-1,0 0 0,1-1 1,1 1-1,0-1 0,6 19 0,-7-28-144,0-1-1,0 1 0,0 0 1,0-1-1,0 0 0,0 1 1,0-1-1,1 1 0,-1-1 1,0 0-1,1 0 0,-1 0 1,1 0-1,0 0 0,-1 0 1,1 0-1,0-1 0,-1 1 1,1-1-1,0 1 1,0-1-1,0 1 0,-1-1 1,1 0-1,0 0 0,0 0 1,0 0-1,3-1 0,1 0 54,-1 0 0,1 0-1,-1 0 1,1-1 0,-1 0-1,0 0 1,0-1 0,8-4 0,44-36 147,-41 29-345,2 1 1,0 1 0,32-17 0,-49 28 73,-1 1 0,0 0 1,0-1-1,1 1 0,-1 0 1,0 0-1,1 0 0,-1-1 1,0 1-1,1 0 0,-1 0 1,1 0-1,-1 0 0,0 0 1,1-1-1,-1 1 0,1 0 1,-1 0-1,0 0 0,1 0 1,-1 0-1,1 0 0,-1 1 1,0-1-1,1 0 0,-1 0 1,1 0-1,-1 0 0,0 0 1,1 0-1,-1 1 0,0-1 1,1 0-1,-1 0 0,0 1 1,1-1-1,-1 0 0,0 0 1,0 1-1,1-1 1,-1 0-1,0 1 0,0-1 1,0 0-1,1 1 0,-1-1 1,0 1-1,0-1 0,0 0 1,0 1-1,0 0 0,3 4 206,9 23 499,-11-24-624,1 1 1,-1-1 0,1 0 0,0 0-1,0 0 1,1 0 0,-1 0-1,1-1 1,0 1 0,0-1 0,0 1-1,0-1 1,1 0 0,4 3 0,-1-1 56,1 0 0,0-1 0,0 0 0,0 0 0,0-1 0,1 1 0,0-2 0,-1 1-1,11 0 2,-10-2-128,0 0 0,0-1 0,0 0 0,0-1 1,0 1-1,1-2 0,-2 1 0,1-2 0,0 1 1,11-5-1,-3 0-782,-14 7 353,1-1 0,-1 0 0,0-1 0,0 1 0,0 0 0,0-1 0,0 0 0,0 0 0,0 0 0,-1 0 0,1 0 0,0 0 0,-1-1 0,0 1 0,0-1 0,0 0 0,0 0 0,0 1 0,2-5 0,3-9-3244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00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12 3904,'11'-12'4858,"-3"48"-2394,-7-15-1805,0 1-1,-1 0 1,-6 33-1,2-21-300,-12 110 347,-3 26 84,12-96-416,-5 131 363,12-193-712,1 0-1,0-1 1,0 1 0,1 0 0,4 11-1,-4-18 25,0 1-1,0 0 0,1-1 0,-1 0 1,1 0-1,1 1 0,-1-2 0,1 1 0,0 0 1,0-1-1,6 6 0,-4-6 12,-1 0-1,0-1 1,1 0 0,-1 0-1,1 0 1,0-1 0,0 1-1,0-1 1,0-1 0,0 1-1,1-1 1,-1 0 0,0-1-1,1 1 1,-1-1 0,1-1-1,-1 1 1,0-1 0,1 0-1,7-2 1,9-2-1824,26-2 0,0-4-4673,-49 11 6357,0 0-1,0 0 0,0 0 0,1 0 1,-1 0-1,0 0 0,0 0 0,0 0 1,1-1-1,-1 1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01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72 5824,'-16'-10'1866,"15"10"-1841,1-1-1,0 1 1,0 0-1,0-1 0,0 1 1,0 0-1,0 0 0,-1-1 1,1 1-1,0 0 1,0-1-1,0 1 0,0 0 1,0 0-1,0-1 1,0 1-1,0 0 0,0-1 1,0 1-1,1 0 0,-1-1 1,0 1-1,0 0 1,0 0-1,0-1 0,0 1 1,0 0-1,1 0 0,-1-1 1,0 1-1,0 0 1,0 0-1,1-1 0,-1 1 1,0 0-1,0 0 1,1 0-1,-1 0 0,0-1 1,0 1-1,1 0 0,-1 0 1,0 0-1,1 0 1,-1 0-1,0 0 0,1 0 1,17-8 1327,15-2-900,1 1 1,-1 1-1,1 2 1,1 1-1,37 0 1,-2 6-549,0 4 0,100 17 0,-153-18-198,0 0 0,-1 2 0,1-1 0,-1 2 1,0 0-1,22 14 0,-31-17 281,-1 1 0,0-1 0,0 1 0,0 0 0,0 1 0,-1-1 0,0 1 0,0 0 0,0 1 0,-1-1 0,0 1 0,0 0 0,-1 0 0,0 0 0,0 0 0,3 14 0,-3 1 515,-1 0 0,-1 26 0,-1-46-488,0 0 34,2-1-384,-1-1 167,1 1 0,0-1 0,0 1 0,-1-1 0,1 0 0,0 0 0,-1 0 0,1 0 0,0 0 0,0 0 0,-1 0 0,1 0 0,0-1 0,2 0 0,2-1-631,-1 0-1,1 0 0,8-4 0,4-4-575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02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5 149 3072,'-1'-3'204,"-3"-3"628,4 6-817,0 0 0,0-1 0,0 1 0,0 0 0,1 0 0,-1 0 0,0 0 0,0 0 0,0 0 0,0 0 0,0-1 0,0 1 0,0 0 0,0 0 0,0 0 0,0 0 0,0 0 0,0 0 0,0 0 0,0 0 0,0 0 0,1-1 0,-1 1 0,0 0 0,0 0 0,0 0 0,0 0 0,0 0 0,0 0 0,0 0 0,1 0 0,-1 0 1,0 0-1,0 0 0,0 0 0,0 0 0,0 0 0,2 0 900,-2 2-709,0 1-34,0 0-1,0 1 1,0-1-1,0 0 1,1 0 0,-1 0-1,1 1 1,0-1-1,0 0 1,0 0 0,0 0-1,0 0 1,4 5-1,8 13 394,-7-11-368,0 0 1,0-1-1,1 1 1,0-2-1,0 1 0,1-1 1,0 0-1,10 7 1,-11-10-144,9 5 356,0 1 1,32 14-1,-42-22-297,-1-1 0,1-1-1,-1 1 1,1-1 0,0 0-1,0 0 1,-1 0 0,1-1 0,0 0-1,0 0 1,0-1 0,-1 0-1,1 0 1,7-2 0,-11 2-50,0 0 1,0 0 0,0-1-1,0 1 1,0-1 0,0 0 0,0 1-1,0-1 1,0 0 0,-1 0-1,1 0 1,-1 0 0,1 0-1,-1-1 1,0 1 0,0 0 0,0-1-1,1-3 1,-2 4-42,1-1 13,0-1 0,0 0 0,-1 0 0,0 0 0,0 1 0,0-1 0,0 0 0,0 0 0,-1 0 0,0 1 0,0-1-1,0 0 1,0 1 0,0-1 0,-1 1 0,0-1 0,1 1 0,-4-4 0,2 1-31,-1 0-1,0 1 1,-1-1-1,1 1 0,-1 0 1,0 0-1,0 1 0,0 0 1,-11-7-1,10 7-45,0 1-1,-1 0 0,1 1 1,-1-1-1,0 1 0,0 0 1,0 1-1,-10-1 0,16 2 17,0 0 0,0 0 0,0 0 0,0 0 0,1 1 0,-1-1 0,0 0-1,0 1 1,0-1 0,0 1 0,1-1 0,-1 1 0,0-1 0,1 1 0,-1-1 0,0 1 0,1-1 0,-1 1-1,0 1 1,1-2-26,-1 1-1,1-1 1,0 0-1,0 1 1,0-1-1,-1 1 1,1-1-1,0 1 1,0-1-1,0 0 1,0 1-1,0-1 0,0 1 1,0-1-1,0 1 1,0-1-1,0 1 1,0-1-1,0 1 1,0-1-1,0 1 1,1-1-1,-1 0 1,0 1-1,0-1 1,0 1-1,1-1 0,-1 0 1,0 1-1,0-1 1,1 0-1,-1 1 1,0-1-1,1 0 1,-1 1-1,1-1 1,-1 0-1,1 1 1,17 3-2719,-5-1 1675,8 1-96,0 0-1,0-2 1,1 0 0,-1-1 0,23-2-1,33-6 2085,-3-4 4410,-71 11-5062,0-1 0,0 1 0,0 0-1,0 0 1,-1 0 0,1 0 0,0 1 0,0-1 0,0 1 0,3 1-1,-5-2-135,0 1-1,0 0 1,1-1-1,-1 1 1,0 0-1,0 0 1,0 0-1,0 0 1,0 0-1,0 0 1,0 0-1,0 0 1,0 0-1,-1 0 1,1 0-1,0 0 1,-1 1-1,1-1 1,-1 0-1,1 1 1,-1-1-1,1 2 1,2 19 1330,1 40 1,-4-61-982,8-5 352,-6 2-745,1 1 0,-1-1 0,0 1 0,0-1 0,0 0 0,4-3 0,5-6 54,21-12-149,38-20 0,-60 37 3,2-2-93,1 1 1,-1 0 0,1 1 0,0 1 0,1 0 0,18-4 0,-29 8 137,0 1 1,-1 0-1,1 0 0,0 0 1,-1 0-1,1 1 0,0-1 1,-1 1-1,1-1 0,-1 1 1,1 0-1,-1 0 0,1 0 0,-1 0 1,0 0-1,1 1 0,-1-1 1,0 1-1,0 0 0,0-1 1,0 1-1,-1 0 0,1 0 0,0 0 1,-1 1-1,1-1 0,-1 0 1,2 5-1,1 0 79,-2 1-1,1 0 1,-1 0 0,0 0-1,-1 0 1,1 0 0,-2 0-1,1 9 1,-1-9-41,0-5 42,-1 0 0,1 0 0,0 0 0,1 0 0,-1 0 0,1 0 0,-1 0 0,2 4 1,-1-6-130,0 0 1,-1-1 0,1 1-1,0 0 1,0 0 0,0 0-1,0-1 1,0 1-1,0 0 1,0-1 0,0 1-1,0-1 1,0 1 0,0-1-1,0 0 1,0 1 0,0-1-1,0 0 1,0 0 0,1 0-1,-1 1 1,0-1 0,0-1-1,2 1 1,10 0-1041,0-1 1,0-1-1,0 0 0,0-1 0,-1 0 0,1-1 0,-1 0 1,15-8-1,-11 4 23,0-1 0,-1-1 0,0-1 0,0 0 0,16-16 1,-24 20 1069,-1 0 1,0 0 0,7-12 0,-5 5 971,0 0 0,-2 0 0,0-1 0,-1 1 0,7-28 0,-11 39-756,-1-1-1,1 1 1,-1-1 0,0 1 0,0-1 0,0 0-1,-1 1 1,1-1 0,-2-5 0,2 8-165,-1 0 0,1 0 0,0 0 0,-1 1 0,1-1 0,-1 0 0,1 0 0,0 1 0,-1-1 0,0 0 0,1 1 0,-1-1 0,1 0 0,-1 1 0,0-1 0,1 1 0,-1-1 0,0 1 0,0 0 0,1-1 0,-1 1 0,0 0 0,0-1 0,0 1 0,0 0 0,1 0 1,-1 0-1,0 0 0,0 0 0,0 0 0,0 0 0,0 0 0,1 0 0,-1 0 0,0 0 0,0 0 0,0 1 0,0-1 0,1 0 0,-1 1 0,0-1 0,-1 1 0,0 1-10,0-1 1,1 0-1,-1 1 0,0 0 1,1-1-1,-1 1 0,1 0 1,-1 0-1,1-1 0,0 1 0,0 0 1,0 0-1,0 1 0,0-1 1,1 0-1,-1 0 0,1 0 1,-1 4-1,0 1 11,0 0-1,0-1 1,1 1-1,0 13 1,2-11 78,0 0 0,0-1 0,1 1 0,0-1 0,0 0 0,5 10 0,31 44 1085,-16-27-699,-17-26-313,1 0 0,0 0 0,17 14 0,-18-17-68,1 0 0,-1 0 0,-1 0 0,1 1 0,-1-1 0,-1 1 0,8 13 0,-12-19-134,0 0 1,1 0-1,-1 0 0,1 0 0,-1 0 1,0 0-1,0 1 0,0-1 0,0 0 1,0 0-1,0 0 0,0 0 0,0 0 1,0 0-1,0 0 0,0 0 0,-1 0 1,1 0-1,-1 0 0,1 0 0,0 0 1,-1 0-1,0 0 0,1 0 0,-1 0 1,1 0-1,-1 0 0,0-1 0,0 1 1,0 0-1,1 0 0,-3 0 0,-1 2 59,0-1 1,-1 0-1,1 0 0,-1 0 0,-6 1 0,3-1-43,-51 17-1880,1-5-3428,32-10 2789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03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511 66 2400,'-1'-1'269,"0"0"1,1 0-1,-1 0 1,1 0-1,-1 0 1,0 0-1,1-1 1,0 1-1,-1 0 1,1 0-1,0 0 1,-1 0-1,1-1 1,0 1-1,0 0 1,0-3-1,-1 3 18,0 0 0,0-1 0,0 1-1,-1 0 1,1-1 0,0 1 0,-1 0 0,-2-1-1,-5-3-40,0 0 0,0 1 0,0 1-1,-1-1 1,0 2 0,0-1 0,0 1 0,0 1-1,0 0 1,0 0 0,0 1 0,-19 2-1,5 0-105,1 2 0,0 1-1,0 1 1,-32 13 0,39-12-113,0 1 0,1 1 0,0 0 1,0 1-1,1 1 0,0 0 0,1 1 1,-12 14-1,19-21-23,2 0 1,-1 0-1,0 1 0,1-1 1,0 1-1,0 0 0,1 0 1,0 1-1,0-1 0,0 1 1,1 0-1,0-1 0,0 1 1,1 0-1,-1 10 0,2-15 24,0 1-1,0 0 1,1 0-1,-1-1 1,1 1-1,0-1 1,-1 1-1,1-1 0,0 1 1,1-1-1,-1 1 1,0-1-1,1 0 1,-1 0-1,1 1 1,0-1-1,0 0 1,0-1-1,0 1 1,0 0-1,0 0 1,0-1-1,1 1 1,-1-1-1,0 0 0,1 0 1,-1 0-1,4 1 1,6 1 24,0 0 0,1 0-1,-1-1 1,20 1 0,20 0-132,119 11 96,-149-12 257,40-2 0,-23-1 72,-31 1-260,-1 0 1,1-1-1,-1 0 0,1-1 1,-1 0-1,1 0 0,12-6 1,-18 7-38,0 1 1,0-1 0,1 0-1,-1 1 1,0-1 0,5 1-1,-6 0-220,1 0-1,0 0 0,-1-1 1,1 1-1,0 0 0,-1-1 1,1 1-1,-1-1 0,1 1 1,-1-1-1,1 0 0,2-1 1,-4 2 98,1-1-323,0 0 0,1 0-1,-1 0 1,0 0 0,0 0 0,1 0 0,-1 1-1,0-1 1,1 0 0,-1 1 0,1-1 0,1 1-1,14-1-1884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1:50.4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0 547 1472,'3'-1'908,"-3"1"-857,0 0 0,0 0 1,0 1-1,0-1 0,0 0 0,0 0 1,1 0-1,-1 1 0,0-1 0,0 0 1,0 0-1,0 0 0,0 0 0,1 1 1,-1-1-1,0 0 0,0 0 0,0 0 1,0 0-1,1 0 0,-1 1 0,0-1 1,0 0-1,0 0 0,1 0 0,-1 0 1,0 0-1,0 0 0,1 0 1,-1 0-1,0 0 0,0 0 0,1 0 1,7 2 1219,-7-1-1128,-1-1 0,1 0 0,0 0 0,-1 0-1,1 1 1,0-1 0,-1 0 0,1 0 0,0 0-1,0 0 1,-1 0 0,1 0 0,0-1 0,-1 1-1,1 0 1,0 0 0,-1 0 0,1-1 0,1 0-1,0 0 54,0 0 0,1 0 0,-1 0 0,0 0 0,0-1 0,0 1 0,-1-1 0,1 0 0,0 1 0,-1-1 0,1 0 0,-1 0 0,1 0 0,-1 0 0,2-4 0,12-15 522,1 0 0,35-35-1,48-34-120,-82 75-483,235-232 932,-194 185-636,-57 61-407,0 0 0,0 1 0,0-1-1,0 0 1,0 0 0,0 0 0,0 1 0,0-1 0,0 0-1,0 1 1,3-1 0,-4 0-3,1 1 1,-1 0-1,1 0 0,-1 0 1,1 0-1,-1 0 0,1 0 0,-1 0 1,1 1-1,-1-1 0,1 0 0,-1 0 1,1 0-1,-1 0 0,1 1 1,-1-1-1,1 0 0,-1 0 0,1 1 1,-1-1-1,1 1 0,0 0 0,0 1 0,0 0 0,0-1 0,0 1-1,0 0 1,-1 0 0,1-1 0,-1 1 0,1 0-1,-1 0 1,1 0 0,-1 0 0,0 0 0,0 3 0,-2 32 12,-13 68 1,8-66 79,1-7 11,-2 0-1,-1-1 1,-18 41 0,28-69 522,5-5-311,10-12-86,38-46-56,-24 26-578,61-55 1,-89 88 378,0 0 1,-1-1 0,1 1-1,0 0 1,-1 0 0,1 0 0,0 0-1,0 1 1,0-1 0,0 1 0,0-1-1,0 1 1,0-1 0,0 1-1,0 0 1,0 0 0,0 0 0,0 0-1,1 0 1,1 1 0,-3 0 20,1-1-1,-1 1 1,1 0 0,-1-1-1,1 1 1,-1 0 0,0 0 0,0 0-1,1 0 1,-1 0 0,0 1 0,0-1-1,0 0 1,0 0 0,0 1 0,-1-1-1,1 1 1,0-1 0,-1 1-1,1-1 1,-1 1 0,1-1 0,-1 1-1,0-1 1,1 4 0,-1 4-23,1-1 1,-2 1-1,1-1 0,-1 1 1,-3 10-1,-13 42-40,16-57 91,-2 5 234,0 0 0,0 0 0,-1 0 0,-5 8 0,20-32 120,10-14-338,26-26 1,-23 32-136,1 0 0,2 1-1,0 2 1,1 1 0,1 1-1,1 1 1,45-18 0,-71 34 61,-1-1 1,1 1-1,0 0 1,-1 0-1,1 1 1,0-1-1,0 1 1,-1 0 0,1 0-1,0 0 1,6 1-1,-8 0 14,1 0 0,-1-1 0,0 1 0,0 0 1,0 0-1,0 0 0,0 1 0,0-1 0,0 0 0,0 1 0,0-1 0,-1 1 0,1 0 0,0-1 0,-1 1 0,0 0 1,1 0-1,-1 0 0,1 3 0,1 0 26,-1 1 0,-1 0-1,1 0 1,-1-1 0,0 1 0,0 0 0,-1 0 0,0 0-1,0 0 1,0 0 0,-2 11 0,-3 5 82,-13 39 0,9-31 160,8-28-209,1 0 0,-1-1 1,1 1-1,-1 0 0,1 0 0,0-1 1,0 1-1,0 0 0,0-1 0,0 1 1,1 0-1,0 2 0,-1-3-24,0-1-1,1 1 1,-1 0-1,1-1 1,-1 1-1,1-1 1,-1 1-1,1-1 1,-1 1-1,1-1 1,0 1 0,-1-1-1,1 0 1,0 1-1,-1-1 1,1 0-1,0 1 1,-1-1-1,1 0 1,0 0-1,0 0 1,-1 0-1,1 1 1,0-1-1,0 0 1,-1-1 0,1 1-1,0 0 1,0 0-1,-1 0 1,2-1-1,6 0-4,-1-1 0,1 0-1,-1-1 1,0 0 0,12-6-1,33-24-1,-38 23 91,17-13-49,-1-1-1,-2-2 0,30-33 1,23-22-99,-67 65-6,-13 13-72,-6 9 11,-17 24-62,-65 92 93,76-105 119,0 0-16,0 0-1,1 1 0,1 0 0,1 1 1,0 0-1,-5 22 0,13-41 8,0 1-1,0 0 0,-1-1 1,1 1-1,0 0 1,0-1-1,0 1 0,0 0 1,0 0-1,0-1 1,0 1-1,0 0 0,0-1 1,0 1-1,0 0 1,0-1-1,1 1 0,-1 0 1,0-1-1,0 1 1,1 0-1,-1-1 0,1 1 1,-1-1-1,0 1 1,1 0-1,-1-1 0,1 1 1,-1-1-1,1 0 1,-1 1-1,2 0 0,-1-1 0,0 0-1,0 0 1,0 0-1,0 0 0,0 0 1,0 0-1,-1 0 1,1 0-1,0 0 1,0-1-1,0 1 0,0 0 1,0-1-1,-1 1 1,1 0-1,0-1 0,0 1 1,-1-1-1,1 1 1,0-1-1,-1 0 1,1 1-1,0-1 0,0 0 1,6-9 47,-1 1 0,0-1 0,-1 0 0,0 0 0,-1 0 0,6-17 0,-2 3-78,1-2-82,-8 20 26,1 0 0,0 0-1,0 0 1,0 0 0,1 1 0,0-1 0,0 1 0,6-8 0,-9 13 49,1-1 0,-1 0 0,1 0-1,0 1 1,-1-1 0,1 1 0,0-1 0,-1 1 0,1-1 0,0 1-1,0-1 1,-1 1 0,1 0 0,0-1 0,0 1 0,0 0-1,-1 0 1,1-1 0,0 1 0,0 0 0,0 0 0,0 0 0,0 0-1,-1 0 1,1 0 0,0 0 0,0 1 0,0-1 0,0 0-1,0 0 1,-1 1 0,1-1 0,0 0 0,0 1 0,-1-1 0,1 1-1,0-1 1,0 1 0,-1-1 0,2 2 0,1 2-20,1 0 1,-1 0 0,0 1-1,0 0 1,3 5-1,-4-5 26,5 7 3,0-1 0,0 0 0,1 0 0,1-1 0,0 0 0,19 17-1,-23-23 58,0 0 0,0-1 0,0 1 0,0-1 0,1-1 0,-1 1-1,1-1 1,0 0 0,-1 0 0,1-1 0,0 1 0,0-1 0,0-1-1,1 1 1,-1-1 0,0 0 0,8-1 0,-6-1-10,1 0 0,-1 0 0,0-1 0,0 0 0,0 0 0,-1-1 0,1 0 0,-1 0 0,0-1 0,0 0 0,0 0 0,-1-1 0,0 1 0,0-1 0,0-1 0,-1 1 0,6-10 0,102-164-184,-111 178 68,-1 0 0,0 0 0,0 0 0,1 0 0,-1 1 0,1-1 0,2-2 0,-3 4 58,-1 0-1,0 0 0,1-1 0,-1 1 1,0 0-1,1 0 0,-1 0 1,0 0-1,1 0 0,-1 0 0,0 0 1,1 0-1,-1 0 0,0 0 0,1 0 1,-1 0-1,0 0 0,1 0 1,-1 0-1,0 0 0,1 0 0,-1 1 1,8 9-224,-4 1 208,-1 1 1,-1 0-1,0-1 1,0 1-1,-1 0 1,-1 21-1,-1-17 72,0-1 0,-5 27 0,5-35-3,-1 0 1,0 0-1,0-1 0,-1 1 1,0 0-1,0-1 0,-1 0 1,-4 7-1,6-11-4,0 0 0,0-1 0,0 1 0,0 0 0,0-1 0,-1 1 0,1-1 0,-1 0 0,1 0 0,-1 0 0,1 0 0,-1 0 0,0 0 0,1-1 0,-1 1 0,0-1 0,1 0 0,-1 0 0,0 0 0,0 0 0,1 0 0,-4-1 0,1 0-35,0 0 0,1 0 0,-1-1 0,0 1 0,1-1 1,-1 0-1,1 0 0,0 0 0,0-1 0,0 0 1,-8-6-1,11 8-140,4 2 79,-1-1 0,1 1 0,-1 0 0,0 0 0,0 0 1,1 0-1,2 2 0,0 0 56,10 4 15,-1-1-1,1 0 1,24 5 0,-31-10 24,-1 0-1,1 0 1,0 0 0,0-1-1,0 0 1,-1-1 0,1 0-1,0 0 1,10-3 0,-7 1 23,0-1 1,-1 0 0,1-1 0,-1 0-1,0-1 1,0 0 0,0 0-1,-1-1 1,0 0 0,-1-1-1,1 0 1,-2 0 0,1-1-1,8-12 1,38-64 20,-32 48-314,43-55 1,-65 91 231,3-2-39,-1 1-1,1-1 0,0 0 1,0 0-1,3-2 0,-5 5 42,-1 0-1,0 0 1,1-1-1,-1 1 1,1 0-1,0 0 1,-1 0-1,1-1 1,-1 1-1,1 0 1,-1 0-1,1 0 1,-1 0-1,1 0 1,-1 0-1,1 0 1,-1 0-1,1 0 1,0 1-1,-1-1 1,1 0-1,-1 0 1,1 0-1,-1 1 1,1-1-1,-1 0 1,1 0-1,-1 1 1,0-1-1,1 0 1,-1 1-1,1-1 1,-1 1-1,0-1 1,1 0-1,-1 1 1,0-1-1,1 1 1,-1-1-1,0 2 1,5 6-33,-1 1 1,0-1-1,-1 1 1,0 1-1,-1-1 1,0 0-1,2 17 1,-2-2 37,-2-1 1,-2 24-1,1-36 24,0 0 0,-1-1-1,0 1 1,-1 0 0,0 0-1,-5 11 1,6-18 5,0-1 1,0 1 0,0 0-1,0-1 1,-1 1 0,1-1-1,-1 0 1,0 0-1,0 0 1,0 0 0,-1 0-1,1-1 1,0 1-1,-1-1 1,0 0 0,0 0-1,0 0 1,1-1 0,-6 2-1,3-1 16,1-1 0,-1 0 0,0 0-1,0 0 1,0 0 0,0-1 0,1 0 0,-1-1-1,0 1 1,0-1 0,0 0 0,1 0 0,-7-3-1,1 0-21,1-1-1,0-1 0,0 0 1,-18-13-1,27 19-26,1-1-1,-1 1 1,1-1 0,-1 1-1,1 0 1,-1-1-1,1 1 1,-1-1 0,1 1-1,0-1 1,-1 1-1,1-1 1,0 0 0,-1 1-1,1-1 1,0 1-1,0-1 1,0 0 0,0 1-1,-1-1 1,1 0-1,1 0 1,-1 1 0,0-1 0,0 1 0,1 0 0,-1-1 0,0 1 0,0 0 0,1-1 0,-1 1 0,0 0 0,1-1 0,-1 1 0,1 0 0,-1 0 0,0-1 0,1 1-1,-1 0 1,1 0 0,-1 0 0,1 0 0,0 0 0,4-1 3,-1 0 0,1 1 0,0 0 0,6 0 0,147 19 93,-130-16-651,34 9 0,-3 3-4306,-39-10 2079,7 2-13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04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 59 3904,'0'-2'261,"1"-1"0,-2 1 1,1 0-1,0-1 0,-1 1 1,1-1-1,-1 1 0,1 0 0,-1-1 1,0 1-1,0 0 0,0 0 1,-1 0-1,1-1 0,0 1 0,-1 1 1,-3-5-1,3 4-21,0 1 0,-1-1 0,1 1 0,-1-1 0,0 1 0,1 0 0,-1 0 0,0 0 0,0 1 0,0-1 0,0 0 1,0 1-1,0 0 0,-5 0 0,4 0-138,-1 1 0,1 0 1,-1 0-1,1 0 1,0 0-1,-1 1 0,1 0 1,0 0-1,0 0 1,0 0-1,0 1 0,0-1 1,-6 7-1,-4 5 240,-26 29 0,35-37-314,0 1-1,0 0 1,0 1 0,1-1-1,0 1 1,1 0 0,-4 9-1,6-12 11,-1 0 0,1 0 0,1 0 0,-1 0 0,0 1 0,1-1 0,0 0 0,1 0 0,-1 1 0,1-1 0,0 0 0,2 9 0,-2-12 2,0 1 1,1 0-1,-1-1 1,0 0-1,1 1 1,-1-1-1,1 0 1,0 0-1,-1 0 1,1 0-1,0 0 1,0 0-1,1 0 1,-1-1-1,0 1 1,0-1-1,1 1 1,-1-1-1,1 0 1,-1 0-1,1 0 1,0-1-1,-1 1 1,1 0-1,0-1 1,4 0-1,-1 0 17,0 0 0,-1 0 0,1-1 0,0 0 0,-1 0-1,1-1 1,0 1 0,-1-1 0,0-1 0,0 1 0,8-5-1,44-35 294,-15 10-326,-35 27-142,1-1 1,10-11 0,-18 17 86,0-1 0,0 1 0,0 0 1,1 0-1,-1-1 0,0 1 0,0 0 0,1 0 1,-1 0-1,0-1 0,0 1 0,1 0 1,-1 0-1,0 0 0,0 0 0,1 0 0,-1-1 1,0 1-1,1 0 0,-1 0 0,0 0 0,1 0 1,-1 0-1,0 0 0,1 0 0,-1 0 0,0 0 1,1 0-1,-1 0 0,0 0 0,1 1 0,3 8-254,-2 21 553,-2-27-252,0 87 475,7-51-27,-7-39-528,0 0 1,0 1 0,0-1-1,0 1 1,0-1 0,0 0-1,0 1 1,0-1 0,0 1-1,0-1 1,0 0-1,0 1 1,0-1 0,0 1-1,0-1 1,1 0 0,-1 1-1,0-1 1,0 0 0,0 1-1,1-1 1,-1 0-1,0 0 1,1 1 0,-1-1-1,0 0 1,1 0 0,-1 1-1,0-1 1,1 0 0,-1 0-1,0 0 1,1 0-1,-1 1 1,1-1 0,14-3-3426,-6 1 2246,38-4-3136,-22-1 2774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04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4576,'0'0'53,"0"0"0,0-1 0,0 1 0,0 0 0,0 0 0,0-1 0,0 1 0,0 0 0,0-1 0,0 1 0,0 0 1,0 0-1,0 0 0,0-1 0,0 1 0,0 0 0,0 0 0,0-1 0,1 1 0,-1 0 0,0 0 0,0 0 0,0-1 0,0 1 0,1 0 0,-1 0 0,0 0 0,0 0 1,0-1-1,1 1 0,-1 0 0,0 0 0,0 0 0,1 0 0,-1 0 0,0 0 0,0 0 0,1 0 0,-1 0 0,0 0 0,0-1 0,1 1 0,-1 1 0,1-1-14,-1 0-1,1 0 1,-1 0-1,0 0 1,1 1-1,-1-1 1,1 0-1,-1 0 1,0 1-1,1-1 1,-1 0-1,0 1 1,1-1-1,-1 0 1,0 1-1,1-1 1,-1 1-1,0-1 1,0 0-1,1 1 1,-1-1-1,0 1 1,0 0-1,8 21 1307,-6-17-1047,-1 0-1,1 0 1,-1 0 0,0-1 0,0 1 0,0 8 0,-1 0 365,-2 0 1,-4 22-1,3-22-132,1-1 0,-1 21 1,3-33-508,0 0 0,0 1 0,0-1 1,0 0-1,0 0 0,0 0 0,0 0 1,0 1-1,0-1 0,0 0 0,0 0 1,0 0-1,0 1 0,0-1 1,0 0-1,0 0 0,0 0 0,0 0 1,0 1-1,1-1 0,-1 0 0,0 0 1,0 0-1,0 0 0,0 0 0,0 1 1,1-1-1,-1 0 0,0 0 0,0 0 1,0 0-1,0 0 0,1 0 1,-1 0-1,0 0 0,0 0 0,0 0 1,0 0-1,1 0 0,-1 0 0,0 0 1,0 0-1,1 0 0,10-5 488,17-17-203,-26 20-267,24-24-51,-17 16-64,1 1-1,0 0 1,20-14 0,-27 21 10,0 0 0,0 1 0,1-1 0,-1 1 0,0 0 0,0 0 0,1 0 0,-1 0 0,1 0 0,-1 1 0,0 0 0,1-1 0,-1 1 0,1 1 0,-1-1 0,1 0 0,-1 1 0,1 0 0,5 2 0,-7-2 62,0 0 1,0 0 0,0 0 0,0 0 0,0 1 0,-1-1-1,1 1 1,0-1 0,-1 1 0,0 0 0,1 0-1,-1-1 1,2 5 0,11 26 196,-11-24-160,-1-1 87,0 0 0,-1 1 0,2 10 0,1 7 409,-2-4-277,-2-20-479,0 1-1,0-1 1,0 1 0,0-1 0,1 1 0,-1-1-1,0 0 1,1 1 0,-1-1 0,1 1 0,-1-1-1,1 0 1,-1 1 0,1-1 0,0 0 0,0 0-1,0 0 1,0 1 0,0-1 0,1 1 0,10 9-4080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05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28 5408,'-13'-27'3264,"14"29"-2891,1 6-155,-1-1 1,1 1-1,-2-1 0,1 1 0,-1 0 0,0-1 1,0 1-1,-1-1 0,-1 9 0,-1 12 139,-7 141 1121,-9 113 649,15-234-1919,-6 41 485,9-74-309,1-15-364,0 1-1,0-1 1,0 0 0,0 0-1,0 1 1,0-1-1,0 0 1,0 0 0,0 1-1,0-1 1,0 0-1,0 0 1,0 1-1,0-1 1,0 0 0,0 0-1,1 0 1,-1 1-1,0-1 1,0 0 0,0 0-1,0 0 1,1 1-1,-1-1 1,0 0 0,0 0-1,0 0 1,0 0-1,1 0 1,-1 1 0,0-1-1,0 0 1,1 0-1,-1 0 1,0 0 0,0 0-1,1 0 1,-1 0-1,0 0 1,0 0-1,1 0 1,-1 0 0,0 0-1,0 0 1,1 0-1,-1 0 1,0 0 0,0 0-1,0 0 1,1 0-1,-1 0 1,0-1 0,0 1-1,1 0 1,-1 0-1,0 0 1,0 0 0,0 0-1,0-1 1,1 1-1,-1 0 1,0-1 0,15-10 83,-14 9-49,11-8-124,1-1-1,0 1 1,1 1-1,0 1 1,1 0-1,-1 0 1,1 2-1,18-6 1,-19 8-31,-1 0 0,1 2 0,0-1 0,0 2 1,0 0-1,0 0 0,0 2 0,0-1 0,26 6 1,-28-2 54,-1 0 0,1 0 1,-1 1-1,0 0 1,-1 1-1,1 0 1,-1 1-1,0 0 1,-1 1-1,0 0 1,0 0-1,-1 1 1,0 0-1,13 19 1,-20-26 81,0 0 1,1 0 0,-1 0-1,0 0 1,-1 1-1,1-1 1,0 0-1,-1 1 1,1-1-1,-1 1 1,0-1 0,0 0-1,0 1 1,0-1-1,0 1 1,0-1-1,-1 0 1,1 1-1,-1-1 1,0 0 0,0 1-1,0-1 1,0 0-1,0 0 1,0 0-1,0 0 1,-2 3-1,-3 1 67,1-1-1,-1 1 0,0-1 0,0 0 0,0-1 0,-13 8 0,1-3 50,0 0-1,-1-1 1,0-1-1,-1-1 0,1-1 1,-23 4-1,13-5-8,0-1 0,0-1 0,-48-4 0,37-4 80,37 5-426,0 0 0,0 0 0,0 0 0,0-1 0,0 1 0,1-1-1,-1 0 1,-4-3 0,7 5 80,-1-1-1,1 1 1,-1 0-1,1-1 1,0 1-1,-1 0 1,1-1-1,0 1 1,-1-1-1,1 1 1,0 0-1,-1-1 1,1 1 0,0-1-1,0 1 1,0-1-1,-1 1 1,1-1-1,0 1 1,0-1-1,0 1 1,0-1-1,0 1 1,0-1-1,0 0 1,0 1-1,0-1 1,0 1-1,0-1 1,1 1 0,-1-1-1,0 1 1,0-1-1,0 1 1,1-1-1,-1 1 1,0 0-1,0-1 1,1 1-1,-1-1 1,0 1-1,1 0 1,-1-1-1,1 1 1,-1 0-1,1-1 1,2-1-674,0 0 0,0 0-1,1 0 1,-1 1 0,7-3 0,17-1-1571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05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1 226 4736,'0'-19'1530,"0"19"-1518,0 0 0,0 0 0,0-1 0,0 1 0,0 0 0,0 0 0,0 0 0,0 0 0,0 0 0,0-1 0,0 1 0,0 0 0,0 0 0,0 0 0,0 0 0,0 0 0,0-1 0,0 1-1,0 0 1,0 0 0,0 0 0,0 0 0,0 0 0,0-1 0,0 1 0,1 0 0,-1 0 0,0 0 0,0 0 0,0 0 0,0 0 0,0 0 0,0 0 0,1 0 0,-1 0 0,0 0-1,0-1 1,0 1 0,0 0 0,0 0 0,1 0 0,-1 0 0,0 0 0,0 0 0,0 0 0,0 0 0,0 0 0,1 0 0,-1 0 0,9-1 171,6-1 695,-1-1 0,1-1 0,13-5 1,-6 0-430,-1-1 1,0-1 0,-1-1 0,0 0-1,29-25 1,-46 33-378,1 0 0,-1 0 0,1 0 0,-1-1 0,0 1 1,-1-1-1,4-8 0,-5 12-57,0-1 0,-1 1 0,1-1 1,-1 1-1,1-1 0,-1 0 0,0 1 0,1-1 1,-1 0-1,0 1 0,0-1 0,0 0 1,0 1-1,-1-1 0,1 0 0,0 1 0,-1-1 1,1 1-1,-1-1 0,0 0 0,1 1 1,-1-1-1,0 1 0,0 0 0,0-1 0,0 1 1,-1-2-1,1 3-22,0-1 1,1 1 0,-1 0-1,0-1 1,0 1-1,0 0 1,1-1-1,-1 1 1,0 0-1,0 0 1,0 0-1,0 0 1,1 0 0,-1 0-1,0 0 1,0 0-1,0 0 1,0 0-1,1 0 1,-1 0-1,0 1 1,0-1 0,0 0-1,1 1 1,-1-1-1,0 0 1,-1 2-1,-19 14 127,19-14-102,-13 12 246,0 1 0,1 1 0,0 0 0,2 1 0,0 0 0,1 1 0,0 0 0,1 1 0,-9 28 0,18-44-215,0 1 1,0-1-1,0 0 0,1 1 0,0-1 1,0 0-1,0 1 0,0-1 0,0 0 1,0 1-1,1-1 0,0 0 0,0 1 1,0-1-1,0 0 0,0 0 0,1 0 1,-1 0-1,1 0 0,0 0 0,0 0 1,0-1-1,2 4 0,0-2 2,0 0-1,1-1 0,-1 1 1,1-1-1,-1 0 1,1 0-1,0 0 1,0-1-1,1 1 0,-1-1 1,0-1-1,1 1 1,5 0-1,2 0 13,0-1 0,1 0 0,-1-1 0,22-3 1,51-13-1554,-52 8-2035,38-3 0,-17 9 459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07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759 152 3072,'-11'-19'976,"10"17"-781,0 1-1,1-1 1,-1 0 0,0 0 0,0 0-1,1 0 1,-1 1 0,1-1 0,0 0-1,-1-4 1,-4-18 2564,2 17-2355,0 1 0,-1 0 0,0 0 0,0 0 0,0 0 0,-1 1 0,1 0 0,-1 0 0,-1 0 0,-6-4 0,10 7-331,-1 0-9,0 0-1,0 0 1,0 0-1,0 1 1,0-1-1,0 1 1,-1 0-1,1 0 0,-1 0 1,1 0-1,-1 1 1,1 0-1,-1-1 1,1 1-1,-1 0 1,1 1-1,-1-1 1,1 1-1,-1-1 1,-4 3-1,-4 0 50,0 1 0,1 1 1,-1 0-1,-17 11 0,12-5 4,1 0 0,0 1-1,1 0 1,1 1 0,0 1 0,-24 30 0,24-22-39,0-1 0,1 2 0,1 0 1,-15 39-1,13-19-13,-17 83 1,6 46-30,21-127 56,1 55-1,3-80-13,2-1 0,0 0 0,1-1 0,1 1 0,10 28-1,9 17 217,-22-61-556,-1-5 159,-1 1 0,0-1 0,0 0 0,0 0 0,0 1 0,-1-1 0,1 1 0,0-1 0,-1 1 0,1-1 0,-1 1 0,1 0 0,-4-2 0,0-2-129,-35-31-224,-47-41 123,19 18 136,29 23 474,37 33-240,-2 0 58,0 0 1,0-1-1,1 0 0,-1 1 1,-3-7-1,7 9-94,-1 1 0,1-1 0,0 0-1,-1 0 1,1 1 0,0-1 0,-1 0-1,1 0 1,0 0 0,0 1 0,0-1 0,0 0-1,0 0 1,0 0 0,0 0 0,0 1-1,0-1 1,0 0 0,1 0 0,-1 0 0,0 1-1,0-1 1,1 0 0,-1 0 0,1 1-1,-1-1 1,1 0 0,-1 1 0,1-1 0,-1 0-1,1 1 1,-1-1 0,1 1 0,0-1-1,-1 1 1,1-1 0,0 1 0,1-1 0,7-4-18,1 0 0,0 0 0,0 2 1,0-1-1,17-3 0,59-7-53,-54 10 65,92-9 109,169 3 0,-282 10-127,1 1 0,-1 0 0,0 1 0,0 0 0,0 0 0,20 9 1,-29-11 27,-1 1 0,1-1 0,0 1 0,-1 0 1,1-1-1,0 1 0,-1 0 0,1 0 1,-1 1-1,0-1 0,1 0 0,-1 0 0,0 1 1,0-1-1,0 0 0,0 1 0,0-1 0,0 1 1,0 0-1,0-1 0,0 1 0,-1 0 1,1-1-1,-1 1 0,1 0 0,-1 0 0,0 0 1,0-1-1,0 1 0,0 0 0,0 2 1,-1 4 25,-1 1 1,-1-1-1,1 1 1,-1-1 0,-6 11-1,-1 4 103,-25 74 298,33-90-365,0 0-1,1 0 1,0 1 0,0-1-1,0 9 1,1-14-36,0-1-1,0 1 1,0-1-1,0 1 1,1-1-1,-1 1 1,0 0 0,1-1-1,-1 0 1,1 1-1,-1-1 1,1 1-1,0-1 1,0 0-1,0 1 1,-1-1-1,1 0 1,0 0 0,0 0-1,1 1 1,-1-1-1,0 0 1,0-1-1,1 1 1,-1 0-1,0 0 1,1 0-1,-1-1 1,0 1 0,1-1-1,-1 1 1,1-1-1,-1 0 1,1 1-1,-1-1 1,1 0-1,0 0 1,-1 0-1,3 0 1,2-1 36,0 1 1,1-1-1,-1 0 1,0-1-1,0 0 1,0 0-1,0 0 1,8-4-1,-5 0 5,1 0-1,-1 0 1,0-1-1,0 0 1,-1-1-1,15-16 0,-19 18-34,1 0 0,-1-1 0,0 1 0,-1-1 0,1 1 0,-1-1 0,-1 0 0,1 0 0,-1-1 0,0 1 0,0-9 0,-1 5 15,0 0-1,-2 1 0,1-1 0,-1 0 0,-4-16 1,4 23-62,0 0 0,0-1 1,-1 1-1,1 0 1,-1 0-1,0 1 0,0-1 1,0 0-1,-1 1 1,1-1-1,-1 1 0,0 0 1,0-1-1,0 1 1,0 1-1,-7-5 0,8 5-97,0 1-1,1 0 0,-1 1 0,0-1 1,0 0-1,0 1 0,0-1 0,0 1 1,0-1-1,0 1 0,0 0 0,0 0 1,0 0-1,0 0 0,0 0 0,0 1 1,0-1-1,0 0 0,0 1 0,0 0 1,0-1-1,0 1 0,0 0 0,0 0 1,0 0-1,1 0 0,-1 0 0,0 1 1,1-1-1,-1 0 0,1 1 0,0-1 0,-1 1 1,1 0-1,0-1 0,0 1 0,0 0 1,0 0-1,0 0 0,0-1 0,1 1 1,-1 0-1,0 3 0,1-4-93,0 1 0,0-1 0,0 1 0,0-1 0,0 1 0,1-1 0,-1 1 0,0 0 0,1-1 0,-1 0 0,1 1 0,0-1 0,-1 1 0,1-1 0,0 0 0,0 1 0,0-1 0,0 0 0,0 0 0,0 0 0,0 0 0,0 0 0,1 0 0,-1 0 0,0 0 0,1 0 0,1 0 0,4 3-755,1 0 1,-1-1-1,17 5 1,5 1-533,1-4-736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07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6 129 3392,'-5'-13'1088,"6"12"-728,1-1-1,-1 1 1,0 0 0,1 0-1,0 0 1,-1 0 0,1 0-1,3-1 1,-4 2-260,1 0 0,0 1 0,-1-1 0,1 1 0,-1-1 0,1 1 0,-1 0 0,1-1 0,-1 1 0,0 0 0,1 0 0,-1 0 1,0 0-1,0 0 0,1 1 0,-1-1 0,0 0 0,0 0 0,0 1 0,-1-1 0,1 1 0,0-1 0,0 1 0,-1-1 0,1 3 0,3 5 514,-2 0 0,5 20 0,-4-19-360,1 1 0,0-1 0,1 0 0,0 0 0,7 10 0,-9-16-114,0 1 23,0-1 1,0 1 0,1-1 0,0 0 0,0 0-1,0 0 1,0-1 0,0 1 0,1-1 0,7 4-1,-10-6-113,1 0 0,-1 0 0,0 0 0,0 0-1,1 0 1,-1-1 0,0 1 0,1-1 0,-1 0 0,0 1-1,1-1 1,-1 0 0,1 0 0,-1-1 0,0 1-1,1 0 1,-1-1 0,0 0 0,1 1 0,-1-1-1,0 0 1,0 0 0,0 0 0,0-1 0,0 1-1,3-2 1,31-24 62,-6 5-315,-29 21 137,-1 1 70,0 0-1,0 0 1,0 0-1,0 0 0,0 0 1,0 0-1,0 0 1,0-1-1,0 1 1,0 0-1,0 0 1,0 0-1,0 0 1,0 0-1,0 0 1,0 0-1,0 0 0,1-1 1,-1 1-1,0 0 1,0 0-1,0 0 1,0 0-1,-1 0 1,1 0-1,0 0 1,0 0-1,0-1 1,0 1-1,0 0 0,0 0 1,0 0-1,0 0 1,0 0-1,0 0 1,0 0-1,0 0 1,0-1-1,0 1 1,0 0-1,0 0 0,0 0 1,-1 0-1,1 0 1,0 0-1,0 0 1,0 0-1,0 0 1,0 0-1,0 0-2,-1 0 1,1-1-1,0 1 0,0 0 0,0 0 1,0 0-1,0 0 0,-1 0 0,1 0 1,0-1-1,0 1 0,0 0 0,0 0 1,-1 0-1,1 0 0,0 0 0,0 0 1,0 0-1,-1 0 0,1 0 0,0 0 1,0 0-1,0 0 0,0 0 0,-1 0 1,1 0-1,0 0 0,0 0 1,0 0-1,-1 0 0,1 0 0,0 1 1,0-1-1,0 0 1,0 0 0,0 0 0,0 0 0,0 0 0,0 0 0,0 0 0,0 0 0,0 0 0,1 0-1,-1 0 1,0 0 0,0 0 0,0 0 0,0 0 0,0 0 0,0 0 0,0 0 0,0 0 0,0 0-1,0 0 1,0 0 0,0 0 0,0 0 0,0 0 0,0 0 0,0 0 0,0 1 0,0-1 0,0 0-1,0 0 1,0 0 0,0 0 0,0 0 0,0 0 0,0 0 0,0 0 0,0 0 0,0 0 0,0 0-1,0 0 1,0 0 0,0 0 0,0 0 0,0 0 0,0 1 0,0-1 0,0 0 0,0 0 0,0 0-1,0 0 1,0 0 0,0 0 0,1 0 89,-19 0 117,18-1-180,1 3-17,-2-1 11,-2-4 39,3 1-18,-1 0 0,1-1-1,0 1 1,0 0-1,0 0 1,0 0 0,0 0-1,0 0 1,0 0-1,1-1 1,-1 1 0,2-2-1,10-33 30,-12 36-74,4-12 29,-1 0 0,-1 0 0,2-26 0,2-13-151,-1 36-21,-4 12 15,0 1-1,0-1 1,0 0-1,0 0 1,-1-6-1,0 11 184,3 28-2187,-2-27 1762,0 1-1,-1-1 1,1 0 0,0 0 0,0 0 0,0 1-1,0-1 1,1 0 0,-1-1 0,0 1-1,1 0 1,-1 0 0,1 0 0,0-1 0,3 3-1,7 2-2555,0-1 1014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08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18 4640,'-11'57'2570,"9"-48"-2161,1 0 0,1 0-1,0 0 1,0 1 0,1-1-1,3 16 1,0 23 858,-4 8-253,1-51-120,1-5-456,1-8-140,-2 5-56,23-42 238,-11 15-620,1 1 0,1 1 0,2 1 1,32-41-1,-47 65 95,0 1 0,0 0-1,1 0 1,-1 0 0,1 0 0,-1 0 0,1 0 0,0 0-1,0 1 1,0 0 0,0-1 0,5 0 0,-7 2 62,1-1 0,-1 1 0,1 0-1,-1 0 1,1 0 0,0 0 0,-1 0 0,1 1 0,-1-1 0,0 0 0,1 1 0,-1-1 0,1 1 0,-1 0 0,0-1 0,1 1 0,-1 0 0,0 0 0,1 0-1,-1 0 1,0 0 0,0 0 0,0 0 0,0 0 0,0 0 0,0 0 0,0 1 0,1 1 0,1 4 85,0-1 1,0 1-1,-1 0 1,0 0-1,0-1 1,-1 1 0,2 13-1,-2 53 487,-2-41-409,1 53 444,0-83-629,0-1 0,0 0 1,0 1-1,0-1 0,1 0 0,-1 0 0,0 1 0,0-1 1,1 0-1,-1 0 0,1 1 0,-1-1 0,1 0 0,-1 0 1,1 0-1,0 0 0,0 0 0,1 2 0,0-2-274,0 0 0,-1 0-1,1 0 1,1 0 0,-1 0-1,0 0 1,0-1 0,0 1-1,4 0 1,22 3-1598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08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188 479 4992,'-9'-1'569,"8"1"-442,-1 0 0,0-1 0,0 1-1,1 0 1,-1 0 0,0 0 0,1 1 0,-1-1 0,0 0 0,1 0 0,-1 1 0,-3 1-1,-8 3 346,0 1 0,0 0 0,1 1-1,0 0 1,0 1 0,0 0 0,1 1-1,0 1 1,1 0 0,-12 14 0,21-22-454,-1 0 0,1 0 1,-1 1-1,1-1 0,0 0 1,0 1-1,0-1 0,1 1 1,-1-1-1,0 1 0,1-1 1,0 1-1,-1 0 0,1-1 1,0 1-1,1 0 0,-1-1 1,0 1-1,1-1 0,0 4 1,0-3 23,1 0 0,-1 0 0,1 0 0,-1 0 0,1 0 0,0 0 0,0-1 0,1 1-1,-1-1 1,0 1 0,1-1 0,-1 0 0,1 0 0,0 0 0,0 0 0,3 1 0,-1 0 22,0-1 0,1 0 0,-1 0 0,0 0 0,1 0 0,-1-1 0,1 0 0,-1 0 0,1-1 0,0 0 0,-1 1 0,1-2 0,0 1 0,-1-1 0,1 0 0,0 0 0,-1 0 0,1-1 0,-1 0 0,0 0 0,0 0 0,8-6 0,-7 4-33,-1 0 0,0-1 0,-1 0-1,1 0 1,-1 0 0,0-1 0,5-8 0,-1 0 123,10-29 0,-6 5-87,-2-1 0,-1 0 0,-2 0 1,2-53-1,-6 34 29,-7-74 1,1 89-173,3 38 71,-4-39-201,3 40 168,0 0 1,0 1-1,0-1 1,-1 1-1,1-1 1,-1 1-1,0 0 1,0-1-1,-2-2 1,3 6 38,1 0 1,0-1 0,0 1-1,0 0 1,0 0 0,-1 0-1,1-1 1,0 1 0,0 0-1,-1 0 1,1 0 0,0 0-1,0-1 1,-1 1 0,1 0-1,0 0 1,-1 0 0,1 0-1,0 0 1,0 0 0,-1 0-1,1 0 1,0 0 0,-1 0-1,1 0 1,0 0 0,-1 0-1,1 0 1,0 0 0,0 0-1,-1 0 1,1 0 0,0 0-1,-1 1 1,1-1 0,-10 11 212,6-3-78,1-1 0,-5 15 0,1 3 54,2 1 0,1-1 0,0 1 0,2 26 0,5 110 37,-1-121-92,-1-1-182,3 1 1,2 0-1,12 47 0,-10-56-1859,-5-17-335,11 30-1,5-12-3608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11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0 163 1984,'6'-14'465,"-5"11"-357,1-1 0,-1 1 0,0-1 0,0 0 0,0 1 0,0-6 0,6-19 5124,-7 31-4875,-1 61 408,2 91 620,0-146-1273,0 1 1,1 0 0,0-1 0,0 1-1,1-1 1,0 1 0,1-1 0,0 0-1,10 16 1,-12-22-60,0 1 1,1-1-1,-1 0 1,1 0-1,0 0 1,0 0-1,0 0 1,0-1-1,0 1 1,1-1-1,-1 0 0,1 0 1,0 0-1,-1 0 1,1-1-1,0 1 1,0-1-1,0 0 1,0 0-1,0-1 1,1 1-1,-1-1 1,0 0-1,0 0 0,7-1 1,0-2 34,1 0 0,-2 0 1,1-1-1,0-1 0,-1 0 0,0 0 0,0-1 0,0 0 1,9-9-1,4-5 36,0 0-1,23-29 1,-16 15-64,-1-2 0,-2 0 0,39-69 0,-62 96-168,0-1 1,0 0-1,-1 0 0,0-1 0,0 1 0,-1-1 0,-1 1 0,1-22 1,2 81 299,3 48-379,1 36 308,-4-89 25,-1-21 52,1 0 0,1-1 1,1 1-1,13 32 1,-19-53-219,1-1-1,0 0 1,-1 1 0,1-1 0,0 0 0,0 1 0,0-1 0,0 0 0,0 0 0,0 0 0,0 0 0,0 0 0,0 0 0,0 0 0,1 0 0,-1 0 0,0 0 0,1-1 0,-1 1 0,1-1 0,-1 1 0,1-1 0,-1 1 0,1-1 0,-1 0 0,1 0 0,2 0 0,1 0-956,0-1 1,0 0 0,0 0 0,0-1 0,0 1 0,9-5 0,-3-1-3302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11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29 4992,'-4'-8'453,"4"7"-399,0 0-1,-1-1 1,1 1-1,-1 0 1,1 0-1,-1 0 1,1 0-1,-1 0 1,0 1-1,1-1 1,-1 0-1,0 0 1,0 0-1,1 0 1,-1 1-1,0-1 1,0 1-1,0-1 1,0 0-1,0 1 1,0-1-1,0 1 1,0 0-1,0-1 1,-1 1-1,1 0 1,0 0-1,0 0 0,0 0 1,0 0-1,0 0 1,-2 0-1,-12 1 203,9-1 100,-1 0 0,0 1 0,-10 2 0,16-2-301,-19 5 1218,-29 13-1,43-16-1220,0 0-1,1 1 1,-1-1-1,1 1 1,0 0-1,0 1 1,0-1-1,1 1 1,-5 6-1,7-10-43,1 1 1,0 0-1,0 0 1,1 0-1,-1 0 0,0 1 1,0-1-1,1 0 0,0 0 1,-1 0-1,1 0 1,0 1-1,0-1 0,0 0 1,0 0-1,0 0 1,1 1-1,-1-1 0,1 0 1,-1 0-1,1 0 1,0 0-1,0 0 0,2 3 1,1 2 12,0 0 0,1-1 0,-1 0 0,1 0 0,9 8 0,59 47-35,-51-44 15,-1 0 0,-1 1-1,19 22 1,-35-35 14,5 4 95,-2 1-1,1 0 1,-1 1-1,5 11 1,-11-20-70,1 1 1,-1-1-1,0 0 0,-1 1 1,1-1-1,0 1 0,-1 0 0,1-1 1,-1 1-1,0-1 0,0 1 1,0 0-1,0-1 0,0 1 1,-1-1-1,1 1 0,-1-1 0,0 1 1,0-1-1,0 1 0,0-1 1,0 1-1,0-1 0,0 0 1,-3 3-1,-2 1 46,1-1 1,-1 1 0,0-2-1,0 1 1,-1-1-1,1 0 1,-1 0 0,-8 3-1,-3 1 104,-1-2 0,-20 6 0,18-8-49,0 0 0,0-2 0,0 0 0,0-1 0,0-1 0,-21-3 0,40 3-248,0-1 0,0 1 1,0-1-1,0 1 0,0-1 1,0 0-1,0 0 0,0 0 0,0 0 1,0 0-1,0 0 0,0 0 0,-1-2 1,2 2-22,1 0-1,-1 1 1,1-1 0,-1 0 0,1 1 0,-1-1 0,1 0 0,-1 0 0,1 0-1,0 0 1,-1 1 0,1-1 0,0 0 0,0 0 0,0 0 0,0 0 0,0 0-1,0 0 1,0 0 0,0 0 0,0 1 0,0-1 0,0 0 0,1 0 0,-1 0-1,0 0 1,0 0 0,1 1 0,-1-1 0,1 0 0,-1 0 0,1 0-1,0 0 1,3-3-427,-1 0 0,1 0 0,0 0-1,0 1 1,0 0 0,1 0 0,-1 0-1,7-3 1,23-9-2442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1:51.6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153 580 3136,'2'-2'544,"-1"0"1,1 0-1,-1 0 1,0-1-1,1 1 1,-1 0-1,0 0 1,0-1 0,0-3-1,0 5-344,-1 0 0,0-1-1,1 1 1,-1 0 0,0 0 0,0-1-1,0 1 1,0 0 0,0 0 0,0-1-1,-1 1 1,1 0 0,0 0 0,-1-1-1,1 1 1,0 0 0,-1 0 0,0 0-1,1 0 1,-1-1 0,-1 0 0,2 1-143,-1 1-1,0-1 1,0 1 0,0 0 0,0-1 0,0 1 0,0 0 0,0-1 0,0 1 0,0 0 0,0 0 0,0 0-1,0 0 1,0 0 0,0 0 0,0 0 0,0 0 0,-1 1 0,-18 5 9,17-5 3,-8 3-30,0 1 1,0 0-1,1 0 0,-17 13 1,9-6-88,15-10 55,1-1 1,-1 1-1,1-1 1,0 1-1,0 0 1,0 0-1,0 0 1,0 0-1,0 0 1,0 1-1,1-1 1,-1 1-1,0 2 1,1-3 4,1-1 1,0 1-1,0-1 1,0 0-1,0 1 1,0-1 0,0 1-1,0-1 1,0 0-1,1 1 1,-1-1-1,0 0 1,1 1 0,-1-1-1,1 0 1,0 1-1,-1-1 1,1 0-1,0 0 1,0 0 0,0 0-1,0 0 1,0 0-1,0 0 1,0 0-1,0 0 1,0 0 0,2 0-1,1 2 6,0-1-1,0 1 1,1-1-1,-1 0 1,1-1-1,0 1 1,0-1-1,6 1 1,2 0 84,0 0 0,14-1 0,-21-1-61,1-1-1,-1 1 1,0-1 0,0 0-1,1-1 1,-1 0 0,0 0-1,-1 0 1,1 0 0,0-1-1,-1 0 1,1 0 0,-1-1-1,0 0 1,0 0 0,0 0-1,-1 0 1,1-1-1,-1 1 1,0-1 0,0 0-1,-1 0 1,1-1 0,-1 1-1,-1-1 1,1 0 0,-1 0-1,0 0 1,0 0 0,0 0-1,-1 0 1,0 0 0,0 0-1,-1-1 1,0 1-1,-1-10 1,1 12-84,0 0 1,-1 0-1,1 0 0,-1 0 1,0 0-1,-1 0 1,1 0-1,-1 0 0,1 0 1,-1 0-1,0 1 0,-1-1 1,1 1-1,-1-1 0,1 1 1,-1 0-1,0 0 0,0 0 1,0 1-1,-1-1 0,1 1 1,-1 0-1,1-1 0,-6-1 1,9 4 13,-1 0 1,0 0 0,1 0 0,-1 0-1,1-1 1,-1 1 0,1 0-1,-1 0 1,1-1 0,-1 1 0,1 0-1,-1-1 1,1 1 0,-1 0 0,1-1-1,-1 1 1,1-1 0,-1 1 0,1-1-1,8-6 34,5-1 86,-4 0 22,-1 0-1,0 0 1,-1-1 0,0 0-1,12-20 1,-2 2 27,-9 15-90,95-131 304,-76 109-551,1 2 0,36-33 1,-61 62 95,0 1 1,-1 0 0,1 0 0,0 0 0,7-4 0,-10 6 81,1 0 0,-1 0 1,0 0-1,1 0 1,-1 0-1,1-1 0,-1 1 1,1 0-1,-1 0 0,1 0 1,-1 0-1,1 0 0,-1 1 1,1-1-1,-1 0 1,1 0-1,-1 0 0,1 0 1,-1 0-1,1 1 0,0 0 1,0-1-1,-1 1 0,1 0 0,-1-1 0,1 1 1,-1 0-1,0-1 0,1 1 0,-1 0 0,0 0 0,1-1 1,-1 1-1,0 0 0,0 0 0,1 0 0,-1 1 1,0 6-30,1 0 1,-1 0 0,0 0 0,-3 16 0,0-3 5,-74 413-203,-38-4 704,108-405-158,-1 1 1,-1-1 0,-1-1 0,-21 35 0,30-57-250,0-1 0,0 1-1,0-1 1,-1 0 0,1 1 0,0-1 0,0 0 0,-1 0 0,-2 2 0,4-3-33,-1 0 1,1 0 0,-1 0-1,0 0 1,1 0 0,-1 0-1,1 1 1,-1-1 0,1-1 0,-1 1-1,1 0 1,-1 0 0,0 0-1,1 0 1,-1 0 0,1 0-1,-1-1 1,1 1 0,-1 0 0,1 0-1,-1-1 1,1 1 0,-1 0-1,1-1 1,0 1 0,-1 0-1,1-1 1,-1 1 0,1-1-1,0 1 1,-1-1 0,1 1 0,0-1-1,0 1 1,-1-1 0,1 1-1,0-1 1,0 1 0,0-1-1,-2-6 123,0 1-1,0-1 0,1 1 0,0-1 0,0 0 0,1-7 0,2-44 279,-1 44-397,1-1 0,1 1-1,0 0 1,1 0-1,1 0 1,0 0-1,1 1 1,0 0-1,1 0 1,1 1-1,0 0 1,0 0 0,1 0-1,1 1 1,0 1-1,0 0 1,1 0-1,0 1 1,1 0-1,0 1 1,24-13-1,-17 13-122,1 0 0,0 1-1,0 0 1,0 2 0,22-3-1,-13 5-2475,41-1 0,-32 7-693,-31-2 1873,-1 1 0,-1 0 0,10 5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12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73 216 5312,'0'0'47,"0"0"-1,0 1 1,0-1 0,0 0-1,0 0 1,0 0 0,0 1 0,0-1-1,0 0 1,0 0 0,0 1-1,-1-1 1,1 0 0,0 0 0,0 0-1,0 0 1,0 1 0,0-1-1,-1 0 1,1 0 0,0 0 0,0 0-1,0 0 1,-1 1 0,1-1-1,0 0 1,0 0 0,0 0 0,-1 0-1,1 0 1,0 0 0,0 0-1,-1 0 1,1 0 0,0 0 0,0 0-1,0 0 1,-1 0 0,1 0-1,0 0 1,0 0 0,-1 0 0,1 0-1,0 0 1,0 0 0,0 0-1,-1-1 1,1 1 0,0 0 0,0 0-1,0 0 1,-1 0 0,1 0-1,0-1 1,0 1 0,0 0 0,0 0-1,-1 0 1,1-1 0,0 1-1,0 0 1,0 0 0,0 0-1,0-1 1,0 1 0,-5 30 1186,1-6-355,-24 107 549,14-59-976,11-43-152,3-24-436,0 0 0,-1 0 1,0 1-1,1-1 0,-2 0 0,1 0 1,-3 5-1,8-23-3849,-2-13 2358,-1 10 533,4-32-393,-4-9-400</inkml:trace>
  <inkml:trace contextRef="#ctx0" brushRef="#br0" timeOffset="1">42 27 3392,'0'-22'1536,"7"17"-1024,4 5-608,2 5-288,5-1 256,0 3-1728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13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3328,'6'7'286,"1"1"-1,-1-1 1,0 1 0,0 1-1,5 11 1,-5-9-75,-2-5 62,-1 1-1,0 0 0,0 0 1,-1 0-1,0 0 0,0 0 1,-1 0-1,1 12 0,2 6 413,21 152 3171,-25-176-3819,0 0-1,0 0 1,0 0 0,0-1 0,1 1-1,-1 0 1,0 0 0,0 0-1,1 0 1,-1 0 0,0 0 0,1-1-1,-1 1 1,1 0 0,-1 0-1,1 0 1,0-1 0,-1 1 0,1 0-1,0-1 1,1 2 0,-1-2-3,-1 0 1,1 0 0,0 0 0,0 0-1,0 0 1,0 0 0,-1 0 0,1 0-1,0 0 1,0 0 0,0 0 0,0-1-1,-1 1 1,1 0 0,0 0 0,0-1 0,-1 1-1,1-1 1,1 0 0,3-3 107,1 0 0,-1-1 0,0 0 0,8-9 0,24-33 208,56-62-364,-78 94-35,1 0 0,0 1 0,1 0 0,29-17 0,-44 30 56,-1 0 1,1 0 0,0 0-1,0 0 1,0 0-1,0 1 1,0-1-1,0 1 1,0-1 0,0 1-1,0 0 1,0 0-1,2 0 1,-3 0-5,1 0 0,-1 1 1,0-1-1,1 1 0,-1 0 1,0-1-1,0 1 0,1 0 1,-1 0-1,0 0 0,0 0 0,0 0 1,0 0-1,0 0 0,0 0 1,0 1-1,1 1 0,3 7 18,-1-1 0,0 1 1,-1 0-1,0 0 0,-1 1 0,0-1 0,0 0 0,-1 13 0,1-10 80,-1 1 0,2 0 0,0-1 0,7 21 0,-8-30-157,-1-1-1,1 1 1,1 0 0,-1-1-1,0 1 1,1-1 0,0 0-1,-1 0 1,1 0 0,1 0-1,-1-1 1,0 1 0,1-1-1,-1 0 1,1 0 0,0 0-1,-1 0 1,1 0 0,6 1-1,-4-2-351,1 1-1,0-1 0,-1-1 0,1 1 1,0-1-1,-1 0 0,1 0 1,0-1-1,9-2 0,-5 0-99,0 0-1,-1 0 1,1-2 0,-1 1-1,12-8 1,-5 1 201,0-1-1,0-1 1,-1-1 0,-1 0-1,24-28 1,-31 32 451,-1 0-1,9-14 1,-15 21-47,1 1 1,-1-1-1,1 0 1,-1 0-1,0 0 1,0 0-1,0 0 1,-1 0-1,1 0 1,-1 0-1,1 0 1,-1 0-1,0 0 1,-1-6-1,1 8-60,-1 0 0,1 1-1,0-1 1,-1 1-1,1-1 1,-1 1-1,1-1 1,0 1 0,-1-1-1,0 1 1,1-1-1,-1 1 1,1 0-1,-1-1 1,1 1-1,-1 0 1,0-1 0,1 1-1,-1 0 1,0 0-1,1 0 1,-1 0-1,0 0 1,1 0 0,-1-1-1,0 2 1,1-1-1,-1 0 1,0 0-1,1 0 1,-2 0 0,-23 7 718,23-6-681,-10 3 184,1 1-1,-1 1 0,2 0 0,-1 1 1,1 0-1,0 0 0,0 1 0,1 1 0,0-1 1,0 1-1,1 1 0,-11 16 0,16-21-221,1-1 0,0 1-1,0 0 1,0 0 0,1 0-1,0 0 1,0 0 0,0 0 0,1 0-1,-1 0 1,1 0 0,1 0-1,-1 0 1,1 1 0,-1-1-1,1 0 1,1 0 0,-1 0-1,1-1 1,0 1 0,0 0-1,0-1 1,1 1 0,-1-1 0,8 8-1,6 4 191,-1-1-174,16 20-1,-26-29 5,0 0-1,-1 0 1,0 1-1,-1 0 1,0 0 0,0 0-1,3 8 1,-1 6 45,0 0 0,-2 0 1,0 0-1,-1 1 0,-1-1 1,-3 24-1,0 0 62,-19 190 559,8-146 278,-29 106 0,39-185-847,0-1 0,-1 1 1,0-1-1,0 0 0,-9 14 0,11-21-108,0 1 0,0-1 1,0 1-1,0-1 0,0 0 0,-1 1 0,1-1 0,-1-1 0,1 1 0,-1 0 1,0 0-1,0-1 0,0 0 0,0 0 0,0 0 0,0 0 0,0 0 0,0 0 0,0-1 1,-6 1-1,2-2 7,-1 0 0,1 0 1,0-1-1,0 0 0,-1 0 1,1 0-1,1-1 0,-1 0 0,0-1 1,1 1-1,0-1 0,-11-9 1,-5-6 97,-37-40 1,-71-94 175,110 127-321,2-2 0,0 0 1,2-1-1,-13-33 0,27 57-59,1 0-1,-1 1 1,1-1 0,-1 0-1,2 0 1,-1 0 0,0 0-1,1 0 1,0-9 0,1 12 30,-1 0 0,1 0 1,0 0-1,-1 0 0,1 0 1,0 0-1,0 0 0,0 0 0,0 1 1,0-1-1,1 0 0,-1 0 1,1 1-1,-1-1 0,1 1 0,-1-1 1,1 1-1,0 0 0,0 0 1,0 0-1,0 0 0,-1 0 0,1 0 1,3-1-1,7-1-3,1-1 1,0 2-1,0 0 1,0 0-1,15 1 1,66 5-146,-56 1-140,71 18 0,-13 7-4018,-86-26 2763,1 1 0,-1 0 0,0 1 0,16 11 0,-17-11 981,32 21-3078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14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354 32 3136,'0'-15'1029,"0"14"-999,0 0 0,1 1 0,-1-1 0,0 1-1,0-1 1,0 1 0,1-1 0,-1 1 0,0-1 0,0 1-1,1-1 1,-1 1 0,1-1 0,-1 1 0,0-1 0,1 1-1,-1 0 1,1-1 0,-1 1 0,1 0 0,-1-1 0,1 1-1,1-1 187,-1-3 1482,-1 4-1493,0 1 0,0-1 1,0 1-1,0-1 1,0 1-1,0-1 0,0 1 1,0-1-1,0 1 0,0-1 1,0 1-1,0-1 0,1 1 1,-1-1-1,1 2 411,-1-1-411,4 7 27,0 0 1,-1 0-1,0 0 0,-1 0 0,0 1 0,1 10 0,3 56 618,-3-24-386,6 45 357,28 129 1,-33-210-734,-1-1 1,2 27 0,-5-37-11,0 1-1,0-1 1,-1 1-1,1-1 1,-1 0-1,0 1 1,0-1 0,-1 1-1,1-1 1,-1 0-1,0 0 1,-3 5-1,4-8-33,0 0 0,0 0 0,0 0 0,0 0 0,0 0 0,0 0 0,0 0-1,-1 0 1,1-1 0,0 1 0,-1 0 0,1-1 0,0 1 0,-1-1 0,1 1 0,-2-1 0,-28 2 404,-85-10 176,91 7-487,6 0-86,1 0 0,0-1 0,-22-6 0,34 7-98,-20-5-134,0-1-1,-46-20 0,71 27 12,0-1 0,-1 0 0,1 1 1,0-1-1,0 0 0,0 0 0,0 0 0,0 0 0,0 0 0,0 0 0,0 0 0,1 0 1,-1 0-1,0 0 0,1-1 0,-1 1 0,1 0 0,-2-3 0,2 1-608,-1-1 1,1 1-1,0-1 0,0 1 1,0-1-1,1-3 0,3-10-1408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14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93 5056,'0'-54'2304,"0"38"-2016,0 11 672,0-1-512,0 1-288,6-2-352,6 14 96,6-7-256,0 11 192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15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1 992,'1'0'149,"1"0"0,-1 0 0,0 0-1,1 1 1,-1-1 0,1 1 0,-1-1 0,0 1 0,1 0 0,-1-1-1,0 1 1,0 0 0,0 0 0,0 0 0,0 0 0,0 0 0,0 0 0,0 0-1,0 0 1,0 0 0,0 1 0,0-1 0,-1 0 0,1 0 0,-1 1-1,1 1 1,2 5 220,0 0-1,-1 0 0,1 11 0,-1-9-10,12 114 2113,-5-34-1080,6 8 214,-15-96-1526,0 1 0,0-1 1,1 0-1,-1 0 0,1 0 0,0 0 1,-1 0-1,1 0 0,0 0 0,0 0 1,0 0-1,1 0 0,0 2 0,-1-4-48,-1 0 1,0 0-1,1 0 0,-1 1 0,0-1 0,1 0 0,-1 0 0,0 0 0,1 0 0,-1 0 1,0 0-1,1 0 0,-1 0 0,0 0 0,1 0 0,-1 0 0,0 0 0,1 0 1,-1 0-1,0 0 0,1 0 0,-1 0 0,0 0 0,1 0 0,-1 0 0,0 0 1,1-1-1,-1 1 0,1 0 0,0-2 12,1 1 0,-1 0 0,0-1 1,0 1-1,0-1 0,1 1 0,-1-1 0,0 1 0,0-3 1,52-120 426,-8 16-860,-44 106 392,0 1 1,-1 0 0,1 0 0,0-1 0,-1 1 0,1 0 0,0 0 0,0 0 0,0 0 0,0 0 0,0 0 0,0 0 0,0 0 0,0 1 0,1-1 0,-1 0 0,1 0-1,-1 1 4,0 0 0,-1 0 0,1 0-1,0 0 1,-1 0 0,1 0-1,0 0 1,-1 0 0,1 0-1,0 0 1,-1 0 0,1 1-1,-1-1 1,1 0 0,0 0 0,-1 1-1,1-1 1,-1 0 0,1 1-1,-1-1 1,1 1 0,-1-1-1,1 1 1,-1-1 0,1 1-1,-1-1 1,0 1 0,1-1-1,-1 1 1,1 1 0,7 15 295,-1 2 0,0-1 0,6 31 0,-3-11-156,12 48 170,-21-82-366,0 1-1,0-1 1,1 0 0,-1 0 0,1 0 0,0 0-1,0 0 1,1 0 0,-1-1 0,5 5 0,-5-5-409,1-1 0,0 1 1,1-1-1,-1 0 0,0 0 1,1 0-1,-1 0 0,1 0 1,-1-1-1,1 0 0,0 0 1,0 0-1,-1 0 0,1 0 1,0-1-1,0 0 0,5 0 1,15-2-3162,1 1 1242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15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54 5472,'1'-7'369,"1"3"-48,-1 0 0,0-1 0,-1 1 0,1-1 1,-1 1-1,0-1 0,-1-4 0,1 8-245,0 1 0,-1-1 0,1 1 0,-1-1 0,1 1 0,-1-1 0,1 1 0,-1 0 0,1-1 0,-1 1 0,1 0 0,-1-1 0,0 1 0,1 0 0,-1 0 0,1-1 0,-1 1-1,0 0 1,1 0 0,-1 0 0,0 0 0,1 0 0,-1 0 0,0 0 0,1 0 0,-1 0 0,0 0 0,1 1 0,-2-1 0,2 0-77,-4 1 115,0 0 1,1 0 0,-1 1 0,1-1 0,-1 1 0,1 0-1,0 0 1,0 0 0,0 0 0,-3 3 0,-24 27 291,27-29-376,0 0-1,0 1 1,1-1-1,0 1 1,-1-1-1,1 1 1,1 0 0,-1 0-1,0 0 1,1 0-1,0 0 1,0 0-1,0 0 1,1 1 0,-1-1-1,1 0 1,0 0-1,0 1 1,0-1-1,1 0 1,1 6 0,4 6 207,1 0-1,1-1 1,10 18 0,-17-31-230,2 1 69,-2 0-1,1 1 1,0-1-1,-1 1 1,1-1-1,-1 1 1,0 0-1,0-1 1,0 1-1,-1 0 1,0 0 0,1-1-1,-1 1 1,0 0-1,-1 0 1,1 0-1,-1-1 1,0 1-1,0 0 1,0-1-1,0 1 1,0 0-1,-1-1 1,0 0-1,0 1 1,0-1-1,0 0 1,0 0-1,0 0 1,-4 3 0,-4 3-11,0-1 0,-1 0 0,0 0 1,-1-1-1,0 0 0,0-1 1,-14 5-1,22-9-689,0-1-1,0 0 1,0 0-1,0 0 1,0 0 0,0-1-1,0 1 1,0-1-1,0 0 1,0 0-1,-5-1 1,2 0-1797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15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 1 6400,'-15'4'2058,"15"-4"-2026,-1 0 0,1 0 0,-1 0 0,1 1 0,0-1 0,-1 0 0,1 0 0,-1 1 0,1-1 0,0 0 0,-1 1 0,1-1 0,0 0 0,0 1 0,-1-1 0,1 1 0,0-1 0,0 0 0,0 1 0,-1-1 0,1 1 0,0-1 0,0 1 0,0 0 0,-5 7 122,2-3 25,1 0-1,-1 0 1,1 0-1,0 0 0,0 0 1,0 1-1,1-1 1,-1 10-1,-6 54 1991,-3 80-684,16 73-1011,13-46 336,-6-75-750,-12-66-1743,2 6-2597,-1-36 3431,0 2-213</inkml:trace>
  <inkml:trace contextRef="#ctx0" brushRef="#br0" timeOffset="1">21 412 6720,'-20'-42'3040,"20"19"-2624,0 12 832,13 11-768,-2-16 352,14 5-480,7-5-256,-3 9-96,14-2 64,6 9-32,16-6-1792,3 12 992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16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 50 2976,'4'-8'825,"-4"7"-683,1 0 0,-1-1 0,1 1 0,-1 0 0,1 0 0,0-1 0,0 1 0,0 0 0,0 0 0,-1 0 0,2 0 0,-1 0 0,0 0 0,2-1-1,-1 1 230,0 0-1,0 0 0,0-1 1,0 1-1,0 0 0,0-1 1,0 0-1,2-2 0,6-5 1113,-28 61 1413,5 1-2205,-18 52 245,-9 16-283,-22 55-159,26-97-347,19-43 39,1 1-1,-18 61 0,34-95-144,-1 0-1,0 0 0,1 1 0,0-1 0,0 0 0,0 0 0,0 0 1,0 0-1,2 5 0,-2-7-14,0 0 0,1 1 0,-1-1 0,1 0 0,0 0 0,-1 0 0,1 0 0,0 1 0,0-1 0,-1 0-1,1 0 1,0-1 0,0 1 0,0 0 0,0 0 0,1 0 0,-1-1 0,0 1 0,0 0 0,0-1 0,0 1 0,1-1 0,-1 0 0,2 1 0,16 2 92,0-2-1,1 0 1,-1-1-1,38-5 1,-32 3-101,-1 0 1,37 2-1,-43 2-126,0-1 0,0-1 0,24-3 0,-4-6-4751,-32 8 3818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17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29 268 5312,'-20'-23'1701,"19"23"-1637,1-1-1,-1 1 0,0-1 1,1 1-1,-1-1 1,1 0-1,-1 1 0,1-1 1,-1 0-1,1 1 1,0-1-1,-1 0 0,1 0 1,0 1-1,-1-1 1,1 0-1,0 0 0,0 1 1,0-1-1,0 0 1,0 0-1,0 0 0,0 1 1,0-1-1,0 0 1,0-1-1,1 1 56,0 0 1,0 0-1,0 0 0,0 0 0,0 0 0,0 1 1,0-1-1,0 0 0,0 0 0,0 1 1,2-2-1,6-3 797,5-4-423,1 0 0,0 1 0,1 0 0,0 1 0,22-6 0,-11 3-107,190-70 478,-175 64-849,86-22 0,-111 34-911,-1 1 0,1 1-1,0 1 1,0 1-1,-1 0 1,1 1-1,0 0 1,26 7-1,-1 6-1289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17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 3392,'0'1'282,"-1"1"0,0 0 0,1 0-1,-1 0 1,0-1 0,0 1 0,0 0 0,0-1 0,0 1 0,-1-1 0,1 1-1,-2 1 1,-6 9 886,5-5-910,1 0 1,0 1 0,0 0 0,1-1-1,-3 15 1,-1 4 157,-3 8 144,2-11 121,-4 29-1,10-44-521,0 0 0,0 0 1,1 0-1,0 0 0,1 0 0,0-1 0,4 16 0,-5-21-110,1 0 0,0-1 0,-1 1 0,1-1 0,0 1 0,0-1 0,0 1 0,0-1 0,1 1 0,-1-1 0,0 0 1,0 0-1,1 0 0,-1 0 0,1 0 0,-1 0 0,1 0 0,-1 0 0,1 0 0,0-1 0,-1 1 0,1 0 0,0-1 0,0 0 0,-1 1 0,1-1 0,0 0 0,0 0 0,-1 0 0,1 0 0,3-1 0,5 0 117,0-1 0,0 0 1,0-1-1,11-4 0,-1-2-105,-2 0-1,1-1 1,-1-1-1,19-15 1,9-6-497,-44 30 371,0 1 0,0 0 1,0 0-1,0-1 0,0 1 0,1 0 0,-1 1 1,0-1-1,0 0 0,1 1 0,-1-1 0,0 1 1,0 0-1,1 0 0,-1 0 0,4 0 1,-3 1 40,0 0 1,-1 1 0,1-1 0,-1 1 0,1-1 0,-1 1 0,0 0 0,0 0 0,0 0 0,0 0 0,0 0 0,0 1 0,2 2 0,17 27 532,13 14 543,-31-41-873,1-1-1,0 0 1,1 0 0,-1-1 0,1 1 0,-1-1 0,10 5 0,-11-6-101,0-1 0,1 0 1,-1 0-1,1 0 0,-1 0 1,1 0-1,-1-1 0,1 1 0,-1-1 1,1 0-1,-1 0 0,1-1 1,0 1-1,-1-1 0,4 0 1,-1-1-14,-1 0 0,0-1 0,0 1 0,-1-1 0,1 0 0,0 0 0,-1 0 0,0 0 0,4-5 0,1-2 18,0 0 0,-1 0-1,0-1 1,-1 0 0,0-1 0,-1 0-1,6-14 1,-3 2-53,-2 0 0,5-25 0,0-18-2781,-11 48 234,-1 18 2325,0 1 0,0-1 1,0 0-1,0 1 1,0-1-1,0 0 1,1 1-1,-1-1 1,0 1-1,0-1 1,0 1-1,0-1 0,1 0 1,-1 1-1,0-1 1,1 0-1,1 0-503,-2 1 596,0 0 0,0 0-1,1 0 1,-1 0 0,0 0-1,0 0 1,1 0 0,-1 0-1,0 1 1,0-1 0,3 1-894,11 15-2726,-12-14 3320,1 1 70,-1 0 0,1 0 0,0 0-1,0 0 1,0-1 0,6 4 0,13 10-71,-19-14 362,0 1 283,1-1-1,-1 1 1,0 0 0,0 0-1,0 0 1,-1 0 0,1 1-1,-1-1 1,1 1 0,-1-1-1,0 1 1,-1 0 0,1 0-1,1 6 1,-1 2 851,1 23 0,-3-27-800,0 1 1,1-1-1,0 0 1,0 0-1,1 0 0,5 15 1,-4-19-148,2 8 362,0-1 0,10 14 1,-13-22-415,0 0 1,1 0 0,0 0 0,0 0 0,-1 0 0,2-1 0,-1 1 0,0-1 0,0 0 0,1 0 0,5 2 0,0-1 73,1 0 1,-1 0-1,1-1 0,0-1 0,0 0 0,-1 0 1,1-1-1,0 0 0,0-1 0,0 0 0,0 0 1,0-1-1,11-4 0,-6 1-26,0-1 0,0 0 0,-1-1 0,0 0 0,0-1 0,0-1 0,16-14 1,-23 17-61,-1 1 0,0-1 1,-1 0-1,1-1 0,-1 1 0,0-1 1,-1 0-1,0 0 0,0-1 1,0 1-1,-1-1 0,0 0 1,-1 1-1,0-1 0,0-1 1,0 1-1,-1 0 0,-1 0 1,1-11-1,-2 14-61,1 1-1,-1-1 0,0 1 1,0 0-1,-1-1 1,1 1-1,-1 0 0,0 0 1,0 0-1,0 0 1,0 0-1,-1 0 0,0 1 1,0-1-1,0 1 1,0 0-1,-6-5 0,3 3-47,0 0-1,0 0 0,0 1 0,-1 0 0,0 0 0,0 1 0,0 0 0,0 0 1,-1 0-1,1 1 0,-1 0 0,-12-1 0,3 1-21,0 1 0,0 1-1,-1 1 1,-21 3 0,11 0 79,1 1 0,0 2 1,-52 19-1,68-22-295,1 1 0,-13 8 0,20-11-226,-1 0 0,1 1 0,-1 0 0,1 0 0,0 0 0,0 0 0,0 0 0,-4 7 0,7-9 277,-1 0 0,1 1 0,-1-1 0,1 0 0,0 0 0,-1 1 0,1-1 0,0 0 0,0 0 1,0 3-1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2:04.6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4 1888,'-6'-3'9685,"7"19"-9162,-1 255 2143,0-269-2580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43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13 2144,'1'0'2185,"-10"0"-1015,6 0-825,7 0 749,-14 0-438,13-10-261,-3 10-397,0-1 1,0 1-1,-1 0 0,1 0 0,0-1 1,-1 1-1,1 0 0,0 0 0,0 0 1,-1 0-1,1 0 0,-1-1 0,1 1 1,0 0-1,-1 0 0,1 0 0,0 0 1,-1 0-1,1 0 0,0 0 1,-1 0-1,1 0 0,0 0 0,-1 1 1,1-1-1,0 0 0,-1 0 0,1 0 1,0 0-1,-1 0 0,1 1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46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104 562 1824,'0'-3'106,"0"3"-86,0 0 0,0-1-1,0 1 1,1 0 0,-1-1-1,0 1 1,0 0 0,0 0-1,0-1 1,0 1 0,0 0-1,0 0 1,0-1 0,-1 1-1,1 0 1,0 0 0,0-1-1,0 1 1,0 0 0,0-1-1,0 1 1,0 0 0,-1 0-1,1 0 1,0-1 0,0 1-1,0 0 1,0 0 0,-1 0 0,1-1-1,0 1 1,0 0 0,-1 0-1,1 0 1,0 0 0,0 0-1,-1 0 1,1-1 0,0 1-1,0 0 1,-1 0 0,1 0-1,0 0 1,0 0 0,-1 0-1,1 0 1,-1 0 0,-2-1 968,6-8 1266,-3 8-2113,-1 0 0,1 1 1,-1-1-1,0 0 0,1 1 0,-1-1 0,0 1 0,1-1 1,-1 1-1,0-1 0,0 1 0,1-1 0,-3 0 0,1 0 64,-18 6 707,19-5-897,0 0-1,0 0 0,0 1 0,1-1 0,-1 0 0,0 1 0,0-1 0,0 1 1,1-1-1,-1 1 0,0-1 0,1 1 0,-1-1 0,0 1 0,1 0 1,-1 0-1,1-1 0,-1 1 0,1 0 0,-1 0 0,0 1 0,-10 24 147,5-11-89,0-1-8,0 1-1,2-1 0,0 1 0,0 0 1,1 1-1,1-1 0,1 0 0,0 1 0,1-1 1,1 1-1,0-1 0,1 0 0,6 23 1,-6-32-2,0-1 0,0 1-1,0 0 1,1-1 0,0 0 0,0 0 0,0 0 0,1 0 0,-1 0 0,1-1 0,7 7 0,-8-8 25,0-1 1,0 1 0,1-1-1,-1 0 1,0 0-1,1 0 1,0 0 0,-1-1-1,1 0 1,0 1-1,0-1 1,-1 0 0,1-1-1,0 1 1,0-1-1,0 0 1,7 0 0,-8 0 5,-1-1-1,1 1 1,0-1 0,-1 0 0,1 0 0,0 0 0,-1 0 0,1 0 0,-1-1 0,0 1 0,4-3 0,-5 2-72,1 1 0,-1-1 1,0 1-1,0-1 0,0 1 1,0-1-1,0 0 0,0 1 0,0-1 1,-1 0-1,1 0 0,-1 1 1,1-1-1,-1 0 0,0 0 1,1 0-1,-1-3 0,-1-1 4,1 1 0,-1 0 0,0 0-1,0 0 1,0-1 0,-1 1 0,0 1-1,0-1 1,0 0 0,-1 0 0,1 1-1,-1-1 1,-6-6 0,-11-16-238,13 17 87,-1 0 1,0 0 0,-12-11-1,10 12 25,-5 1 64,0 1 10,8 4-51,0 0-95,9-1 51,-1 1 55,-1 3 9,-1 0 56,1 0-1,0 0 0,0 0 1,0 0-1,0 0 1,0 1-1,0-1 0,0 0 1,0 0-1,0 0 0,0 0 1,0 1-1,0-1 1,0 0-1,0 0 0,0 0 1,0 0-1,0 0 0,0 1 1,0-1-1,0 0 1,0 0-1,0 0 0,0 0 1,0 1-1,1-1 0,-1 0 1,0 0-1,0 0 0,0 0 1,0 0-1,0 0 1,0 0-1,0 1 0,1-1 1,-1 0-1,0 0 0,0 0 1,0 0-1,0 0 1,1 0-1,2 2 41,0 1 1,0-1-1,0-1 0,0 1 1,1 0-1,-1-1 0,0 0 1,1 1-1,0-1 0,-1-1 1,1 1-1,-1 0 0,1-1 1,0 0-1,5 0 0,4 0 27,36 0 152,0-1-1,60-11 1,240-35-84,-336 46-194,-1 1 0,1-1-1,15 3 1,-14 0-11,24-2 0,-24-1 56,-11 1 155,-4 11 26,-10 7-259,-2 0-1,0-2 1,-22 23 0,-50 39-254,82-75 348,-8 6 6,1 0 0,-10 15 0,17-22-1,1 1 0,0 0 1,-1 1-1,2-1 0,-1 0 0,0 1 0,1-1 0,-1 1 0,1-1 1,0 1-1,0-1 0,0 7 0,1-9 11,0 0 0,0 0 0,0 1 1,0-1-1,0 0 0,1 0 0,-1 0 0,1 0 1,-1 1-1,0-1 0,1 0 0,0 0 0,-1 0 0,1 0 1,0 0-1,0 0 0,-1-1 0,1 1 0,0 0 1,2 1-1,0 0 48,-1-1 1,1 1 0,0-1-1,0 0 1,0 0 0,0 0-1,6 1 1,2-1 178,0 0 0,0-1 0,18-1 0,-24 0-207,0 1 0,1-2 0,-1 1-1,0-1 1,0 1 0,0-1 0,0-1 0,-1 1 0,6-4-1,3-3 94,20-18 0,-23 18-62,1-1-28,-1-1-1,0-1 1,0 1 0,-1-1-1,-1-1 1,9-16 0,33-83 147,-50 112-185,22-55 113,-2-1 0,17-80 0,1-81 46,-36 203-299,-1-1 0,0 1 1,-1 0-1,0 0 0,-1 0 1,-1-1-1,-6-25 1,8 39 90,0 0 1,-1 0 0,1 0 0,-1 0 0,1 0 0,-1 0 0,1 0 0,-1 0 0,1 0 0,-1 1 0,0-1 0,1 0 0,-1 0 0,0 1 0,-1-2-1,1 2 12,1 0 0,-1 0 0,1-1 0,-1 1 0,1 0 0,-1 0 0,1 0 0,-1 0 0,1 0 0,-1 0 0,1 0 0,-1 0 0,1 0 0,-1 1 0,1-1 0,-1 0 0,1 0 0,-1 0 0,1 1 0,-1-1 0,0 1 0,-1 0-50,-1 1-1,1 1 0,0-1 0,0 0 0,0 1 0,0-1 0,-2 5 1,-4 7-12,2 0 0,0 0 0,0 1 0,1-1 0,-2 17 0,-10 76-24,3 52 103,12-116 111,6 72 1,0-88 49,1 0 0,9 27 0,-12-46-40,1-1 0,0 1 0,0-1 0,9 13 0,-10-16-32,0-1 0,1 0 0,-1 0 0,1 0 0,0 0 0,0 0 0,0-1 0,0 1 0,1-1 0,-1 0 0,7 3 0,-4-3 1,-1 0 1,1-1-1,0 0 1,0 0-1,0 0 1,0-1-1,0 0 1,12-1-1,50-11 245,-59 10-278,38-10-143,-1-2 0,62-28 0,81-50-245,-118 57 348,-62 31-445,-9 4 442,0 0-1,0 0 1,0 0 0,1 0-1,-1 0 1,0 0-1,0 0 1,0 0-1,0 0 1,0 0-1,0 0 1,0 0-1,0 0 1,0 0-1,0 0 1,0 0 0,0 0-1,0 0 1,0 0-1,1 1 1,-1-1-1,0 0 1,0 0-1,0 0 1,0 0-1,0 0 1,0 0 0,0 0-1,0 0 1,0 0-1,0 0 1,0 0-1,0 0 1,0 0-1,0 0 1,0 1-1,0-1 1,0 0-1,0 0 1,0 0 0,0 0-1,0 0 1,0 0-1,0 0 1,0 0-1,0 0 1,0 0-1,0 0 1,0 0-1,0 0 1,0 0 0,0 1-1,0-1 1,0 0-1,-12 15-313,6-6 223,-11 11-24,-21 19 1,13-13 70,0 0-87,-43 33 0,62-54 152,0 0 39,0-1-1,1 1 1,0 0 0,0 0-1,0 0 1,0 1-1,-5 10 1,9-16-40,1 1 0,0-1 0,-1 1 0,1-1 0,0 1 0,0 0-1,0-1 1,0 1 0,0-1 0,0 1 0,-1 0 0,1-1 0,1 1 0,-1-1 0,0 1 0,0 0 0,0-1 0,0 1 0,0-1 0,0 1 0,1-1-1,-1 1 1,0 0 0,0-1 0,1 1 0,0 0 0,0 0 20,0 0 0,1 0 0,-1 0 0,0 0 0,1 0-1,-1 0 1,1 0 0,-1-1 0,4 2 0,1 0 48,0-1 0,0 0 0,0 0 1,10 1-1,-4-3-2,1-1 1,-1 0-1,0-1 0,-1 0 1,1 0-1,-1-2 0,16-7 1,-13 5-16,-1-1 1,0-1 0,-1-1-1,0 1 1,0-2-1,-1 0 1,19-23 0,-19 20-8,-1 0 0,0-1 0,15-31 0,13-53 123,-36 94-174,17-64 96,17-115 0,-30 147-245,-1 0 0,-2-1-1,-1 1 1,-2 0 0,-9-64-1,9 100 95,0 0-1,0-1 0,0 1 0,-1 0 0,1 0 0,-1 0 0,1 0 0,-1-1 0,1 1 0,-1 0 0,-1-1 0,2 2 24,0 0-1,0-1 1,-1 1 0,1 0 0,0 0 0,0 0 0,-1-1 0,1 1 0,0 0 0,-1 0 0,1 0 0,0 0 0,0 0 0,-1 0-1,1 0 1,0 0 0,-1 0 0,1 0 0,0 0 0,-1 0 0,1 0 0,0 0 0,-1 0 0,1 0 0,0 0 0,-1 0 0,-1 1-10,1 0 1,0 0-1,-1 0 1,1 0-1,0 0 1,0 1-1,0-1 1,0 0-1,0 1 1,0-1-1,0 0 1,0 1-1,1-1 1,-2 3 0,0 3 36,0 0 0,0 1 0,0-1 0,1 1 0,0-1 0,0 13 0,4 50 138,0-28-21,0 12 73,2-1 0,3 1 0,1-1 0,26 77 1,-33-125-108,5 18-371,18 37-1,-22-54-75,1 0-1,-1-1 0,1 1 0,0-1 0,0 0 0,0 0 0,1 0 0,0-1 1,0 1-1,0-1 0,6 4 0,-4-5-663,-1 0-1,0-1 1,12 3 0,18 5-1743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47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97 2400,'-5'-11'2315,"5"18"-385,-14 206 3065,-18-3-3868,27-181-881,-17 76 229,11-61-38,-7 73 0,10-64 1153,8-53-1569,0 0 1,0 0 0,0 0 0,0 0 0,0 0 0,0 1 0,0-1 0,0 0 0,1 0 0,-1 0 0,0 0 0,0 0 0,0 0-1,0 0 1,0 0 0,0 0 0,0 1 0,0-1 0,0 0 0,0 0 0,0 0 0,1 0 0,-1 0 0,0 0 0,0 0 0,0 0-1,0 0 1,0 0 0,0 0 0,0 0 0,1 0 0,-1 0 0,0 0 0,0 0 0,0 0 0,0 0 0,0 0 0,0 0 0,0 0 0,1 0-1,-1 0 1,0 0 0,0 0 0,0 0 0,0 0 0,0 0 0,0 0 0,0 0 0,0 0 0,0-1 0,1 1 0,-1 0 0,0 0-1,0 0 1,0 0 0,6-5 132,-1-9 31,1 0 0,3-19-1,33-172 188,-40 192-386,13-77-29,35-154-128,16 40-559,-46 163-172,-20 41 897,0 0-1,0 0 0,1 0 0,-1 0 0,0-1 0,0 1 0,0 0 0,0 0 0,0 0 1,0 0-1,1 0 0,-1 0 0,0 0 0,0 0 0,0 0 0,0 0 0,1 0 0,-1 0 1,0 0-1,0 0 0,0 0 0,0 0 0,1 0 0,-1 0 0,0 0 0,0 0 0,0 0 1,0 0-1,1 0 0,-1 0 0,0 0 0,0 0 0,0 0 0,0 0 0,0 0 0,1 0 0,-1 1 1,0-1-1,0 0 0,0 0 0,0 0 0,0 0 0,0 0 0,0 0 0,0 1 0,1-1 1,-1 0-1,0 0 0,6 10-60,-6-10 63,12 26 88,-1 0-1,-1 1 1,11 44-1,-14-44 95,70 235 432,19-8-288,-79-216-214,33 56 0,-49-92-154,1 0-1,-1 0 0,0 1 0,0-1 0,-1 0 0,2 5 0,4 10-2502,0-11 1274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47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12 131 6560,'-11'-27'2976,"11"23"-2592,0-3 928,7 7-800,4-11 640,7 2-672,7-9-96,6 9-256,5-9-96,7 6 0,-1 3-1888,1 3 1024,-14 6-3040,3 6 2176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47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66 5568,'0'-12'2528,"18"12"-2208,0-6 1504,6 1-1056,30-6 416,7 0-704,20-5-160,4 11-192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51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322 586 2912,'-12'-27'1669,"12"26"-1564,-1 1-1,1-1 0,0 0 1,-1 1-1,1-1 0,0 0 1,-1 1-1,1-1 1,-1 0-1,1 1 0,-1-1 1,1 1-1,-1-1 0,1 1 1,-1 0-1,0-1 1,1 1-1,-1-1 0,0 1 1,1 0-1,-1 0 0,0-1 1,1 1-1,-1 0 1,0 0-1,0 0 0,1 0 1,-1 0-1,0 0 0,0 0 1,1 0-1,-1 0 1,0 0-1,1 0 0,-1 0 1,0 1-1,0-1 0,1 0 1,-1 0-1,0 1 1,0 0-1,-3 1 52,0 0-1,1 1 1,-1-1-1,1 1 1,-5 5-1,-4 5 176,-15 20 0,-5 8 26,-6 3 158,-56 86-1,80-108-399,6-12-40,1 1 0,1 0 0,-8 16-1,13-24-34,0 0 0,0-1 0,0 1-1,1 0 1,-1-1 0,1 1-1,-1 0 1,1 0 0,0 0 0,0 0-1,0-1 1,1 1 0,-1 0-1,1 0 1,-1 0 0,1-1-1,0 1 1,0 0 0,0-1 0,2 4-1,-1-4 26,0 0 1,0 0-1,0 0 0,0 0 0,0-1 0,1 1 0,-1-1 0,0 1 1,1-1-1,-1 0 0,1 0 0,0 0 0,-1 0 0,1-1 0,0 1 1,-1-1-1,1 1 0,0-1 0,-1 0 0,1 0 0,0 0 0,0-1 1,2 0-1,6 0 123,1-1 1,-2-1 0,1 0-1,13-5 1,-14 3-174,-1 1 1,0-2-1,0 1 1,0-1-1,-1 0 1,0-1-1,8-8 1,-2 0-164,-1-1 0,18-25 0,-24 30 7,-1 1 1,0-2 0,-1 1-1,0 0 1,3-15-1,-3 18-251,-4 7-9,-2 3-6,-2 4 287,0 1 0,0-1 0,1 1 0,0 0 0,1-1 0,-1 1 0,0 11 0,2-13 94,-4 17 72,2-17 4,1 0 0,0-1 0,1 1-1,-1 0 1,1 0 0,0 0-1,0 0 1,1 0 0,0 4 0,1-1 477,0-2 305,7-8-565,-4 0-165,1 0-1,-1 0 1,0-1-1,0 1 0,0-1 1,0-1-1,-1 1 1,1-1-1,4-4 1,6-8 96,15-19 1,-20 22-128,61-82 125,-56 74-179,25-40 86,48-98 0,-71 127-85,71-154 58,-71 145-138,-1-1-1,15-71 0,-26 77-222,-4 33 220,-1 1-1,0 0 1,0-1 0,0 1 0,0 0 0,0-1 0,-1 1 0,1 0 0,-1-1 0,1 1 0,-3-4 0,3 5 44,0 1 0,-1 0 0,1 0 0,0-1 0,-1 1 0,1 0 0,-1 0 0,1 0 0,-1-1 0,1 1 0,0 0 0,-1 0 0,1 0 0,-1 0 0,1 0 0,-1 0 0,1 0 0,-1 0 0,1 0 0,-1 0 0,1 0 0,-1 0 0,1 0 0,0 0 0,-1 1 0,0-1 0,-10 6-287,5-2 252,0 1-1,1-1 1,0 2-1,0-1 1,0 0 0,-5 8-1,-1 4 47,1 1-1,0 0 0,-11 31 1,18-42 10,-14 37 103,2 1 0,-10 53 0,-8 89 404,31-172-475,-17 136 293,18-124-240,0 0 0,2 0 1,6 41-1,-5-60-15,0 0 1,0 0-1,0 0 0,1 0 0,0 0 0,1 0 0,0-1 1,0 0-1,10 13 0,-11-16-16,1 0 1,0 0-1,0 0 0,0-1 1,0 0-1,0 0 0,1 0 1,-1-1-1,1 1 0,0-1 1,0 0-1,0 0 0,0-1 1,0 1-1,0-1 0,1 0 1,6 0-1,5-1-1,0-1-1,0 0 1,-1-1 0,1-1-1,29-9 1,-7-1-251,45-22 0,-58 22 136,-1-1 0,47-35-1,-64 41 1,-6 7-31,0-1 1,-1 0 0,1 1-1,0-1 1,0 1-1,0-1 1,0 1 0,0 0-1,3-1 1,-4 13-601,-6 32 275,4-35 529,0 0-1,0 0 1,1 14 0,0-18-73,1-1 1,-1 0 0,1 1-1,0-1 1,0 0 0,1 1-1,-1-1 1,1 0 0,-1 0-1,1 0 1,0 0 0,3 3 0,-2-2 30,-1-1 1,1 0 0,-1 0 0,1-1 0,0 1 0,0 0 0,0-1 0,1 0 0,-1 0 0,0 0 0,1 0 0,0 0 0,-1-1 0,1 0 0,0 1 0,0-2 0,0 1 0,0 0 0,-1-1 0,1 1 0,0-1 0,0 0 0,0 0 0,6-2 0,-6 2-34,0-1-1,0 0 1,0-1 0,0 1 0,0-1-1,0 1 1,-1-1 0,1 0 0,0-1 0,-1 1-1,0-1 1,1 1 0,-1-1 0,0 0-1,-1 0 1,1 0 0,0-1 0,-1 1-1,0 0 1,0-1 0,0 0 0,0 1 0,0-1-1,-1 0 1,0 0 0,1 0 0,-2 0-1,1 0 1,0-1 0,-1 1 0,0 0-1,0 0 1,0 0 0,0 0 0,-1 0 0,1-1-1,-1 1 1,0 0 0,-1 0 0,-1-4-1,0 2-109,0 1-1,0-1 0,0 1 1,-1-1-1,0 1 0,0 1 1,0-1-1,0 0 0,-1 1 1,0 0-1,0 0 0,0 1 1,0-1-1,-1 1 0,0 0 1,1 0-1,-1 1 0,-12-4 1,18 6 84,-1 0-1,0 0 1,0 0 0,1 0 0,-1 0 0,0 0 0,0-1-1,1 1 1,-1 0 0,0 0 0,1-1 0,-1 1 0,1-1-1,-1 1 1,0 0 0,1-1 0,-1 1 0,1-1 0,-1 1-1,1-1 1,-1 0 0,1 1 0,0-1 0,-1 0 0,1 1-1,0-1 1,-1 0 0,1 1 0,0-1 0,0 0 0,0 1-1,-1-1 1,1 0 0,0 0 0,0 1 0,0-1-1,0 0 1,0 0 0,1 1 0,-1-1 0,0 0 0,0 1-1,0-1 1,1 0 0,-1 1 0,0-1 0,0 0 0,1 1-1,-1-1 1,2-1 0,1-4-22,1 1 1,0-1-1,0 1 0,0 0 0,1 0 1,0 0-1,0 0 0,0 1 0,12-7 1,7-4 27,30-12 1,-35 18-8,-2 1 52,0 1-1,0 1 0,1 0 0,35-6 0,-44 11-47,1 0 0,0 0 0,0 1 0,0 0 0,0 1 0,0 0-1,-1 1 1,1 0 0,0 0 0,17 7 0,-24-7-7,1-1 1,-1 1-1,0 0 0,1 1 1,-1-1-1,0 0 0,-1 1 0,1 0 1,0 0-1,-1 0 0,1 0 1,-1 0-1,0 0 0,0 0 0,0 1 1,0-1-1,-1 1 0,0 0 1,1-1-1,-1 1 0,0 0 0,-1 0 1,1 0-1,-1-1 0,0 1 1,0 0-1,0 5 0,-4 7 71,0 1 1,0-1-1,-2 0 0,0-1 1,-1 1-1,0-1 0,-17 24 1,20-34-55,4-3 14,-1-1-1,1 1 0,-1-1 1,0 0-1,0 1 0,0-1 1,0 0-1,0 0 0,0 0 1,0 0-1,0 0 0,0 0 1,-1 0-1,1 0 0,0 0 0,-1-1 1,-2 2-1,4-2-19,0-1-1,1 1 1,-1 0 0,0-1-1,0 1 1,0-1 0,0 1 0,0 0-1,1-1 1,-1 1 0,0 0-1,0-1 1,1 1 0,-1 0-1,0-1 1,1 1 0,-1 0-1,0 0 1,1-1 0,-1 1-1,0 0 1,1 0 0,-1 0 0,1-1-1,4-3 52,116-109 39,-95 90-144,0 0-1,2 2 1,0 2 0,38-21-1,-56 35-18,-5 2 8,1 0 1,0 0-1,12-4 1,-16 7 32,0-1 0,0 1 1,0 0-1,1-1 1,-1 1-1,0 0 1,0 1-1,1-1 0,-1 0 1,0 1-1,0-1 1,0 1-1,0 0 1,0-1-1,4 3 0,-2-1 6,0 1 0,0 0 1,0 1-1,0-1 0,0 0 0,-1 1 0,1 0 0,-1 0 0,0 0 0,0 0 0,-1 1 0,1-1 0,-1 1 0,0 0 0,0-1 0,0 1 0,0 6 0,2 5 41,-1 0 1,-1 1-1,-1-1 0,0 18 0,-2-14-87,0-15 110,1 0-1,-1 1 0,1-1 1,1 0-1,-1 0 0,3 10 1,-3-15-45,0 1 0,0-1 1,1 0-1,-1 1 0,0-1 1,1 0-1,-1 0 0,0 0 1,1 1-1,-1-1 0,0 0 1,1 0-1,-1 0 0,0 0 1,1 0-1,-1 1 0,0-1 1,1 0-1,-1 0 0,1 0 1,-1 0-1,0 0 0,1 0 1,-1 0-1,1-1 1,-1 1-1,0 0 0,1 0 1,-1 0-1,0 0 0,1 0 1,-1 0-1,0-1 0,1 1 1,-1 0-1,0 0 0,1-1 1,-1 1-1,1-1 0,13-10 211,-3 0-275,0-1-1,-2 0 1,16-24-1,-2 3 108,-13 19-90,1 1-1,1 0 1,0 1 0,1 0-1,21-14 1,-34 25 27,1 1 0,-1 0 0,1-1 0,-1 1 0,0-1 0,1 1-1,-1 0 1,1-1 0,-1 1 0,1 0 0,0 0 0,-1 0 0,1-1 0,-1 1 0,1 0 0,-1 0 0,1 0-1,0 0 1,-1 0 0,1 0 0,-1 0 0,1 0 0,-1 0 0,1 0 0,0 0 0,-1 0 0,1 1 0,-1-1 0,1 0-1,-1 0 1,1 1 0,-1-1 0,1 0 0,-1 1 0,1-1 0,-1 0 0,1 1 0,-1-1 0,0 1 0,1-1-1,-1 0 1,1 1 0,-1-1 0,0 1 0,0-1 0,1 1 0,-1 0 0,0-1 0,0 2 0,2 3-16,-1 1 1,0-1 0,0 1-1,0 8 1,0-2 64,1 1-33,0 2 45,0 1 0,1-1 0,0 1 0,2-1 0,-1 0 0,13 25 0,-16-38-28,0-1 0,0 1 1,1 0-1,-1-1 1,0 1-1,1-1 0,-1 1 1,1-1-1,-1 0 1,1 1-1,0-1 0,0 0 1,0 0-1,-1 0 0,1-1 1,0 1-1,0 0 1,0-1-1,0 1 0,0-1 1,0 0-1,0 1 0,0-1 1,1 0-1,-1 0 1,0 0-1,0-1 0,0 1 1,0 0-1,0-1 0,0 0 1,0 1-1,3-3 1,5-1 7,0-1 0,0-1 0,0 0 0,-1 0 0,10-9 0,129-117 40,-124 110-94,-23 21 8,0 0 0,0 0-1,0 0 1,0 0 0,0 0 0,0 1-1,0-1 1,0 0 0,0 1 0,1-1 0,-1 1-1,0-1 1,0 1 0,1 0 0,-1-1-1,0 1 1,1 0 0,-1 0 0,0 0 0,1 0-1,-1 0 1,0 0 0,1 0 0,-1 1-1,0-1 1,1 0 0,-1 1 0,0-1 0,0 1-1,1-1 1,-1 1 0,0 0 0,0-1-1,0 1 1,0 0 0,0 0 0,0 0 0,0 0-1,0 0 1,0 0 0,0 0 0,-1 0-1,1 0 1,0 0 0,-1 0 0,1 1 0,0 1-1,9 18 60,1-1 0,0-1 0,25 31 0,-30-42 18,2 0-1,11 9 1,-1-1 79,-17-15-240,-1 0 0,1-1 1,0 1-1,0-1 1,-1 1-1,1-1 0,0 1 1,0-1-1,-1 0 1,1 1-1,0-1 0,0 0 1,0 1-1,0-1 0,0 0 1,-1 0-1,1 0 1,0 0-1,0 0 0,1 0 1,1 0-583,-26-58-10284,-31-34 6997,50 84 3737,-92-164 1881,-56-71 7133,152 242-8739,-4-5-5,1 1 0,0-1 0,1 0 0,-3-8 0,5 13-56,-1 0-1,1 1 1,0-1 0,0 0-1,-1 0 1,1 1-1,0-1 1,0 0 0,0 0-1,0 0 1,0 1-1,0-1 1,0 0 0,0 0-1,1 1 1,-1-1 0,0 0-1,0 0 1,1 1-1,-1-1 1,0 0 0,1 1-1,-1-1 1,1 0-1,-1 1 1,1-1 0,-1 1-1,1-1 1,-1 1-1,1-1 1,-1 1 0,1-1-1,0 1 1,-1-1-1,1 1 1,0 0 0,-1-1-1,1 1 1,0 0-1,0 0 1,-1 0 0,1 0-1,0-1 1,0 1 0,-1 0-1,1 0 1,0 0-1,1 1 1,6 0-181,-1 0 0,1 0 0,-1 1 0,14 6 0,-11-5-49,151 65-2011,-51-19 1780,-59-27 791,0 1-1,72 46 1,-113-63-22,-1 1-1,0 0 1,9 10-1,-14-13-114,-1-1-1,0 1 1,0 0 0,-1 0-1,1 0 1,-1 1-1,0-1 1,0 1-1,0-1 1,1 6 0,-1 0 237,0 1 1,-1 0-1,0 0 1,-1 0-1,-1 15 1,-10 53 1506,10-72-1794,0 2 140,0 1 0,0-1 0,1 0 0,0 1 0,1-1 0,0 1 0,3 13 0,-3-19-196,0-1 0,0 1 1,1 0-1,-1-1 0,1 1 1,-1-1-1,1 1 0,0-1 1,0 0-1,1 0 0,-1 0 1,1 0-1,0 0 0,-1 0 1,1-1-1,0 1 0,1-1 1,-1 0-1,0 0 0,1 0 1,3 1-1,3 0-51,-1-1-1,1 0 1,0-1-1,0 0 1,-1 0 0,1-1-1,0 0 1,14-3-1,10-3-1490,35-11 0,-58 14 766,-7 1 556,20-4-2644,32-13 0,-55 18 2572,1 0 1,0 1-1,-1-1 1,1 0-1,-1 0 1,1 0-1,-1 0 1,1 0-1,-1 0 1,1 0-1,-1 0 1,2-3-1,-2 2-152,-1 1-1,0-1 0,0 0 1,0 0-1,0 1 1,0-1-1,0 0 1,0 0-1,0 1 1,-1-1-1,1 0 0,-1-1 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51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1 218 6816,'0'-33'3072,"13"1"-2656,10 10 736,8 11-704,41-16 320,13 6-448,37-1-128,-5 6-96,15 0-1280,-4 5 640,19 4-3648,-13 14 2336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54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20 724 3904,'-19'17'8490,"21"-20"-8017,0 0 1,-1 0-1,1 0 0,-1 0 0,0 0 0,1 0 0,-1 0 0,0-5 1,7-15-66,76-153 584,-60 134-883,3 1 0,0 2 1,3 1-1,1 1 0,2 1 1,1 2-1,44-33 0,-65 56-107,1 1 0,0 1 0,0 0 0,1 1-1,0 1 1,0 0 0,1 1 0,21-5-1,-35 11-9,0-1-1,1 1 1,-1 0-1,0 0 1,1 0 0,-1 0-1,0 0 1,1 0-1,-1 0 1,0 1-1,1-1 1,-1 1-1,0 0 1,0 0-1,1 0 1,-1 0-1,3 2 1,-2-1 8,-1 0 1,0 0 0,0 0 0,0 1-1,0-1 1,-1 1 0,1-1 0,-1 1-1,1-1 1,-1 1 0,0 0-1,1 4 1,1 2 20,-1 1 1,-1 0-1,0 1 0,0-1 0,-1 0 1,0 0-1,-2 12 0,-5 19 28,-1-1 0,-25 73 0,-47 73 503,76-174-46,12-18-350,-3 2-120,145-147 202,-30 27-337,-88 90 27,-26 26 5,1 0-1,0 1 1,0 0 0,1 0 0,17-11 0,-24 17 61,0 0 0,0 0 0,0 1-1,0-1 1,0 1 0,0-1-1,0 1 1,1-1 0,-1 1-1,0 0 1,0-1 0,1 1 0,-1 0-1,0 0 1,0 0 0,1 0-1,-1 0 1,0 0 0,0 0 0,0 1-1,1-1 1,-1 0 0,0 1-1,0-1 1,0 1 0,1-1-1,-1 1 1,0-1 0,0 1 0,0 0-1,0 0 1,0 0 0,0-1-1,-1 1 1,1 0 0,0 0 0,0 0-1,0 0 1,-1 0 0,1 0-1,-1 1 1,1-1 0,-1 0 0,1 0-1,-1 0 1,0 0 0,1 1-1,-1-1 1,0 2 0,1 12 5,0 0 0,-1 0 0,0 0 0,-3 16 0,0-6 0,1-2 62,-2 0-1,0-1 1,-1 1-1,-2-1 1,-14 36-1,18-49 244,9-13-145,11-19-30,55-102-60,-54 98-73,1 1-1,36-37 0,-45 53-44,0 1 0,0 0 1,1 1-1,1 0 0,-1 1 0,1 0 1,1 0-1,18-6 0,-27 12 18,1-1 1,-1 1-1,1 0 1,-1 0-1,1 0 1,0 1-1,-1 0 1,1 0-1,-1 0 0,1 0 1,0 1-1,-1 0 1,6 1-1,-6 0 27,0-1 0,-1 1-1,1 0 1,-1 0 0,0 0 0,1 1-1,-1-1 1,0 1 0,-1 0 0,1 0-1,0 0 1,-1 0 0,1 0 0,-1 0-1,3 8 1,4 10-17,-1 0 1,-1 1-1,-1 0 0,7 44 0,0 4 178,-12-66-126,0-1-1,0 0 0,0 0 0,0 0 0,0 0 0,1 0 1,-1 0-1,1 0 0,0 0 0,0-1 0,0 1 0,4 4 1,-4-6-8,0 1 0,1-1 0,-1 0 0,0 0 0,1 0 0,-1 0 0,1 0 0,-1 0 0,1-1 0,-1 1 0,1-1 0,-1 0 0,1 0 0,0 0 0,-1 0 0,5 0 0,4-2 6,0-1 0,0 1 0,0-2 0,-1 1 0,1-1 0,-1-1 0,0 0 0,0-1 0,13-9-1,8-8-52,37-37-1,-38 31 84,-1-2 0,40-56-1,-20 25-85,11-17-138,-51 67 79,-5 7-17,-1 0 1,0 0 0,5-9-1,-39 63-297,-27 99 484,25-56-56,25-74-20,1 1 0,1 0-1,1 0 1,0 1-1,2-1 1,-2 24 0,5-39 3,1 0 0,-1 1 0,1-1 0,0 0 0,0 0 0,0 0 0,1-1 0,-1 1 0,1 0-1,0 0 1,4 6 0,-5-9 3,0 0-1,0 0 1,0 1-1,0-1 0,0 0 1,0 0-1,0 0 0,0 0 1,1-1-1,-1 1 1,0 0-1,1 0 0,-1-1 1,0 1-1,1-1 0,-1 1 1,1-1-1,-1 0 1,1 0-1,-1 1 0,1-1 1,-1 0-1,1 0 1,-1 0-1,1-1 0,-1 1 1,1 0-1,-1 0 0,0-1 1,1 1-1,-1-1 1,1 1-1,-1-1 0,0 0 1,3-1-1,1-2 18,1 0 0,-1-1 0,0 1 0,0-1 0,-1 0 0,1 0 0,-1 0 0,0-1 0,-1 0 0,4-7 0,3-8-12,12-36 1,-14 34-11,8-21-54,20-60-811,-36 104 852,0 0 0,0 0-1,0 0 1,0 0 0,0 0-1,0 1 1,0-1 0,0 0 0,0 0-1,0 0 1,1 0 0,-1 0 0,0 0-1,0 0 1,0 0 0,0 0 0,0 0-1,0 0 1,0 0 0,0 0 0,1 0-1,-1 0 1,0 0 0,0 0 0,0 0-1,0 0 1,0 0 0,0 0 0,0 0-1,1 0 1,-1 0 0,0 0-1,0 0 1,0 0 0,0 0 0,0 0-1,0 0 1,0 0 0,0 0 0,1 0-1,-1 0 1,0 0 0,0 0 0,0 0-1,0 0 1,0 0 0,0-1 0,0 1-1,0 0 1,0 0 0,0 0 0,0 0-1,0 0 1,0 0 0,0 0 0,1 0-1,-1-1 1,0 1 0,0 0-1,0 0 1,0 0 0,0 0 0,0 0-1,0 0 1,0 0 0,0-1 0,5 17-117,4 26 31,-7-31 112,18 83-139,-17-83 186,0 0-1,1 0 1,0-1-1,1 0 0,1 0 1,9 14-1,-14-22-49,0 0 0,1 0-1,-1 0 1,1-1 0,0 1 0,0-1 0,-1 1 0,1-1-1,0 1 1,0-1 0,0 0 0,1 0 0,-1 0-1,0 0 1,0-1 0,0 1 0,1-1 0,-1 1 0,0-1-1,1 0 1,-1 1 0,0-1 0,1 0 0,-1-1-1,0 1 1,1 0 0,-1-1 0,0 1 0,0-1-1,1 0 1,-1 0 0,0 0 0,0 0 0,0 0 0,4-3-1,8-6 55,-1-1-1,0-1 1,0 0-1,-2 0 0,17-22 1,45-75-69,-73 108-5,26-41-73,39-59 73,-57 89-41,1 2 1,1-1 0,0 1 0,0 0 0,1 1 0,16-11 0,-26 19 26,0 1-1,0-1 0,0 0 1,0 1-1,0-1 1,0 1-1,1-1 1,-1 1-1,0 0 1,0-1-1,0 1 1,1 0-1,-1 0 1,0 0-1,0 0 1,1 0-1,-1 0 1,0 0-1,0 1 0,1-1 1,-1 0-1,0 1 1,0-1-1,0 1 1,0-1-1,0 1 1,0-1-1,1 1 1,-1 0-1,0 0 1,-1-1-1,1 1 1,2 2-1,-1 0-6,1 1 0,-1 0 0,0 0 1,0 0-1,0 0 0,0 0 0,-1 0 0,1 0 0,0 5 0,1 10-1,0 0-1,-2 0 1,0 0-1,-3 37 1,-3-17 20,-13 56 1,12-76 61,0 0 1,-1-1-1,-1 0 1,0-1-1,-19 28 1,26-42-30,-1 0 0,0-1 0,0 0 0,0 0-1,0 1 1,-1-1 0,1-1 0,-1 1 0,1 0 0,-1 0 0,1-1 0,-1 0 0,0 1 0,0-1-1,-4 1 1,5-2-22,-1 1-1,1-1 1,0 0 0,0 0-1,0 0 1,-1 0-1,1 0 1,0 0 0,0-1-1,0 1 1,-1-1-1,1 1 1,0-1 0,0 0-1,0 0 1,0 0-1,0 0 1,0 0 0,0 0-1,1-1 1,-4-2-1,5 4-11,-1-1-1,1 1 1,-1-1-1,1 1 1,0 0-1,-1-1 1,1 1-1,0-1 1,-1 1-1,1-1 1,0 1-1,0-1 1,-1 1-1,1-1 1,0 1-1,0-1 0,0 0 1,0 1-1,0-1 1,0 1-1,0-1 1,0 1-1,0-1 1,0 0-1,0 1 1,0-1-1,0 1 1,1-1-1,-1 1 1,0-1-1,0 1 1,0-1-1,1 1 1,-1-1-1,0 1 1,1-1-1,-1 1 1,0-1-1,1 1 1,-1 0-1,1-1 0,0 0 1,1 0-26,0 0 0,0-1 0,0 1 0,1 0 0,-1 0 0,0 0 0,0 0 0,4 0 0,-2 0 3,-1 1 0,0 0 0,0 0 0,0 0-1,0 1 1,1-1 0,3 2 0,7 0-17,8 0 23,31-2 0,-19-1 20,-16 1 32,-1 0-1,1-2 0,-1 0 1,1-1-1,19-6 0,-27 5-22,0 0-1,1-1 0,-1 1 1,-1-2-1,1 0 1,-1 0-1,0 0 1,0-1-1,10-12 0,5-5 40,-2-2 1,-1-1-1,-1 0 0,-1-1 0,20-43 0,10-27-11,25-59-317,-74 156 236,1 0 0,-1-1 0,1 1 0,0 0 0,-1 0 0,1-1 0,0 1 1,0 0-1,0 0 0,0 0 0,1-1 0,0 20-126,-20 199 5,17-210 162,-23 144-64,19-126 132,-2 0-1,-1-1 1,0 0 0,-13 25-1,19-46-33,0 1 0,0 0 0,-1-1-1,1 1 1,-1-1 0,0 0-1,0 0 1,0 0 0,-7 5 0,8-7-23,0 0 0,0 0 1,0 0-1,0 0 0,0 0 1,-1-1-1,1 1 1,0-1-1,-1 1 0,1-1 1,0 0-1,-1 0 0,1 0 1,0 0-1,-1 0 1,1-1-1,0 1 0,-4-2 1,-1 0-5,0 0 0,0-1 0,1 1 0,-1-1 0,1-1-1,0 1 1,0-1 0,-7-5 0,8 4 15,-8-6-353,11 10 151,8 8 125,3 2 62,-1-2 0,1 1 0,0-1 0,1-1 0,-1 0 0,2 0 0,-1-1 0,0 0 0,1 0 0,17 3 0,0 0-27,1-3 0,0 0 0,30 0-1,-27-5 142,0-1-1,0-2 0,0-1 0,57-14 1,-76 14-92,0 0 0,-1-1 0,0 0 0,0 0 0,0-2 0,-1 1 0,0-1 0,0-1 0,-1 0 0,0-1 0,18-19 0,-22 20-38,1 0 0,-1-1 0,-1 0 0,0 0 0,0 0 0,-1 0 0,0-1-1,0 0 1,-1 0 0,-1 0 0,0 0 0,0 0 0,-1 0 0,0-1 0,-1-15-1,0 26 14,-1-16-131,-5-30-1,5 42 91,1 1 0,-1-1 0,0 1 0,-1-1 0,1 1 0,-1-1 0,1 1-1,-1 0 1,0 0 0,0 0 0,-1 0 0,1 0 0,0 1 0,-5-4-1,6 5 21,0 0 0,0 1 0,0-1-1,0 0 1,0 1 0,0-1 0,-1 1 0,1 0-1,0-1 1,0 1 0,-1 0 0,1 0-1,0 0 1,0 0 0,-1 0 0,1 0-1,0 0 1,0 0 0,-1 0 0,1 1-1,0-1 1,0 0 0,0 1 0,-1-1-1,1 1 1,0-1 0,0 1 0,0 0-1,0 0 1,0-1 0,0 1 0,0 0 0,0 0-1,0 0 1,1 0 0,-2 1 0,-3 5-8,0 0 1,1 0 0,0 0 0,-4 10 0,5-11 0,-1 3 37,0 0 1,1 1-1,0-1 1,0 1-1,1 0 0,0 0 1,1-1-1,0 1 1,1 0-1,1 18 1,1-16 59,0-1 0,1 1 0,0-1 0,1 0 0,0 0 0,1 0 0,0-1 0,12 19 0,-10-19 37,0 0-1,1 0 1,0-1-1,1 0 1,0-1-1,0 0 1,0 0-1,12 5 1,-17-10-76,0 0 0,0-1 0,0 0 0,0 0 0,1-1 0,-1 1 0,1-1 0,-1 0 0,1 0 0,-1 0 0,1-1 0,0 1 0,-1-1 0,1 0 0,0-1 0,-1 1 0,1-1 0,0 0-1,-1 0 1,1 0 0,-1-1 0,0 1 0,8-5 0,-2 0-1,-1-1-1,0-1 1,0 1-1,-1-1 1,1-1-1,-2 0 1,1 0-1,-1 0 1,-1-1-1,0 0 1,5-12-1,5-14-7,22-73-1,-27 74-8,-2 9-48,-4 11 18,0 0 1,-1-1-1,2-19 0,-5 31 6,-1 1 0,1-1 0,-1 1 0,1-1-1,0 1 1,2-4 0,-3 7 9,0 0-1,0 0 1,0 0-1,0-1 1,0 1-1,0 0 1,0 0-1,0 0 1,0 0 0,0 0-1,0 0 1,0 0-1,0 0 1,0 0-1,0 0 1,0-1-1,0 1 1,0 0 0,0 0-1,0 0 1,0 0-1,0 0 1,0 0-1,0 0 1,0 0-1,0 0 1,0 0 0,0 0-1,1 0 1,-1 0-1,0 0 1,0 0-1,0-1 1,0 1-1,0 0 1,0 0-1,0 0 1,0 0 0,0 0-1,0 0 1,0 0-1,1 0 1,-1 0-1,0 0 1,0 0-1,0 0 1,0 0 0,0 0-1,0 0 1,0 0-1,0 0 1,0 0-1,0 0 1,1 0-1,-1 1 1,0-1 0,0 0-1,0 0 1,0 0-1,0 0 1,0 0-1,0 0 1,0 0-1,0 0 1,0 0 0,0 0-1,3 10-206,-1 15-10,-6 46 110,-20 112 0,15-132 154,7-35 11,-8 26-1,8-37-16,0 0 0,0 0-1,0 0 1,-1 0-1,0 0 1,1-1 0,-2 1-1,-5 6 1,8-11-18,0 0 1,0 0-1,0 0 0,0 0 1,0 0-1,0-1 1,0 1-1,0 0 1,0-1-1,0 1 1,-1-1-1,1 1-14,1 0 0,-1 0 0,1 0 0,-1 0 0,1 0-1,-1 0 1,1 0 0,-1 0 0,1-1 0,-1 1 0,1 0 0,0 0 0,-1 0 0,1-1 0,-1 1 0,1 0-1,-1 0 1,1-1 0,0 1 0,-1 0 0,1-1 0,0 1 0,-1-1 0,1 1 0,0 0 0,0-1 0,-1 1 0,1-1-1,0 1 1,0-1 0,0 1 0,0 0 0,0-1 0,-1 1 0,1-1 0,0 0 0,0 0 42,36 0-214,69 8 204,-28-1-2646,-71-5 1921,0 0 1,-1 1-1,1 0 1,-1 0-1,1 0 0,-1 1 1,0-1-1,0 1 1,0 1-1,7 5 1,-4-3-562,15 10-1013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55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23 6464,'-6'-22'7040,"12"33"-7008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56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24 3072,'1'-2'35,"8"-11"2045,-8 13-1959,0 0 0,-1-1 0,1 1 0,-1 0 0,1-1 0,0 1 0,0 0 0,-1 0 0,1 0 0,0 0 0,-1 0 0,1 0 0,0 0 0,0 0 0,-1 0 0,1 0 0,1 0 0,23 6 3772,-22 11-1418,-3-15-2390,0-1-1,0 0 1,0 1 0,0-1 0,-1 0 0,1 0-1,0 1 1,-1-1 0,1 0 0,-1 0-1,0 0 1,1 1 0,-1-1 0,0 0-1,0 0 1,1 0 0,-1 0 0,0 0-1,0 0 1,0 0 0,0-1 0,-2 2 0,1-1 43,0 0 0,-1 0 0,1 0 0,-1 0 1,1 0-1,-1 0 0,0-1 0,1 1 0,-1-1 1,-4 0-1,6 0-71,-1 0 0,1 0 1,0 0-1,-1-1 0,1 1 0,0 0 1,0-1-1,-1 1 0,1-1 0,0 0 1,0 1-1,0-1 0,0 0 0,0 1 1,-1-1-1,2 0 0,-1 0 0,0 0 1,-1-2-1,-13-23-69,7 10-417,3 10-431,8 5 466,-2-2 256,0 3 109,5 5 149,0-1 122,0 0 1,0 0 0,7 9 0,-3-4-15,-7-7-163,0 1 0,0-1-1,-1 1 1,1 0-1,-1 0 1,0 0-1,0 0 1,0 0-1,0 1 1,0-1 0,-1 0-1,1 1 1,-1 0-1,0-1 1,0 1-1,0 0 1,-1-1-1,1 1 1,-1 0-1,0 0 1,0-1 0,0 1-1,0 0 1,-1 0-1,0-1 1,0 1-1,0 0 1,-2 6-1,-9 9 51,-1-1-1,0 0 0,-2-1 0,-30 29 0,23-24-93,-50 44-511,-4 5-5366,64-58 725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2:05.2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 0 3648,'-2'92'5214,"-9"53"-2823,-1 42-1490,9-111-662,-3 161 498,5-207-83,-8 48-1,7-72-1426,5-2 133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57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20 5824,'-9'-19'1866,"9"19"-1838,-1 0 1,1 0-1,0 0 0,0 0 0,0 0 0,0 0 0,-1 0 0,1-1 0,0 1 0,0 0 0,0 0 0,-1 0 0,1 0 0,0 0 0,0 0 0,0 0 0,-1 0 0,1 0 0,0 0 0,0 0 0,0 0 0,-1 0 0,1 0 0,0 0 0,0 0 1,0 1-1,-1-1 0,1 0 0,0 0 0,0 0 0,0 0 0,-1 0 0,1 0 0,0 0 0,0 1 0,0-1 0,0 0 0,0 0 0,-1 0 0,1 0 0,0 1 0,0-1 0,0 0 0,-5 7 621,9 21 690,-11 65 629,-5 9-741,2-23-529,-5 152 497,15-85-746,1-69 1325,0-80-1655,0 0 0,0 0-1,-1 0 1,2 0-1,-1 0 1,2-3-1,0 0-84,23-64-80,-16 40-204,17-34 1,-23 56 133,0 1-1,0-1 1,1 1 0,0 0 0,0 0 0,1 1 0,0 0 0,0 0 0,9-7 0,-14 13 81,0-1 0,0 0-1,0 1 1,0-1 0,0 1 0,0-1 0,1 1 0,-1-1 0,0 1 0,0 0 0,0 0 0,1-1-1,-1 1 1,0 0 0,0 0 0,1 0 0,-1 1 0,0-1 0,0 0 0,2 1 0,0 0 10,-1 0 0,0 0 0,0 0 0,0 0 0,0 1 0,0-1 0,-1 1 0,1-1 1,0 1-1,1 2 0,1 2 26,0-1 0,0 1 0,0 0 1,-1 0-1,0 1 0,3 9 0,-1 2 55,-1 0-1,-1 0 1,0 0-1,-1 1 1,-1-1-1,-1 0 1,-2 23-1,0-27 19,0-1-1,-1 0 0,-1 0 0,0 0 0,0 0 0,-2 0 0,1-1 0,-2 0 0,1 0 0,-12 14 0,15-22-30,0 0 1,0-1-1,0 1 0,0-1 1,-1 0-1,1 0 0,-1 0 1,0-1-1,1 1 0,-1-1 0,-1 0 1,1 0-1,0 0 0,0-1 1,-1 1-1,1-1 0,-1 0 1,1-1-1,-1 1 0,1-1 1,-1 1-1,1-1 0,-1-1 0,-5 0 1,-10-6 252,20 7-301,0 0-1,-1-1 1,1 1-1,0 0 1,0 0-1,0 0 1,0 0-1,0 0 0,0 0 1,0 0-1,0 0 1,0 0-1,0 0 1,-1 0-1,1-1 1,0 1-1,0 0 0,0 0 1,0 0-1,0 0 1,0 0-1,0 0 1,0 0-1,0-1 1,0 1-1,0 0 0,0 0 1,0 0-1,0 0 1,0 0-1,0 0 1,0 0-1,0-1 1,0 1-1,0 0 0,0 0 1,0 0-1,0 0 1,1 0-1,-1 0 1,0-1-1,10-3-308,55-7 168,-23 5 196,196-52 78,-181 40 82,96-43 0,-115 42-126,-1-2 1,0-2-1,40-32 0,-68 48-85,6-5-44,16-16 1,-27 23-21,12-10-144,-15 15 206,-1-1 0,1 1 0,-1 0 0,1-1 1,-1 1-1,1 0 0,-1 0 0,1 0 0,-1 0 0,1-1 1,-1 1-1,1 0 0,0 0 0,-1 0 0,1 0 0,-1 0 1,1 0-1,-1 0 0,1 1 0,-1-1 0,1 0 0,-1 0 1,1 0-1,-1 1 0,1-1 0,-1 0 0,1 0 0,-1 1 0,1-1 1,-1 0-1,1 1 0,-1-1 0,0 0 0,1 2 0,0-1 7,0 0-1,-1 0 0,1 1 0,-1-1 1,1 0-1,-1 1 0,1-1 0,-1 1 1,0-1-1,0 0 0,0 1 0,0-1 1,0 1-1,0-1 0,0 1 0,-1 1 1,-6 29 56,3-17-53,-17 63 70,-13 68 625,34-143-653,-1 1-1,1-1 1,0 0 0,0 1 0,0-1-1,1 0 1,0 6 0,-1-8-40,0-1 1,1 0-1,-1 1 1,0-1-1,0 1 0,1-1 1,-1 1-1,0-1 1,0 1-1,1-1 1,-1 0-1,1 1 0,-1-1 1,0 0-1,1 1 1,-1-1-1,1 0 1,-1 1-1,0-1 0,1 0 1,-1 0-1,2 1 1,-1-1 0,0 0 1,0 0 0,0-1 0,0 1-1,0 0 1,0 0 0,0 0 0,0-1-1,1 1 1,-1 0 0,0-1-1,0 1 1,0-1 0,-1 0 0,2 0-1,10-9 58,0 0 0,-1-1 0,0 0-1,-1-1 1,12-16 0,-15 18-123,94-126-590,-57 71 213,-44 64 412,1 0 1,-1 0-1,1 0 1,0 0-1,-1 0 0,1 0 1,0 1-1,0-1 0,0 0 1,0 0-1,0 0 1,0 1-1,0-1 0,0 1 1,0-1-1,0 0 0,0 1 1,3-1-1,-3 1 10,0 1 0,0-1 0,0 0 0,0 1-1,0-1 1,0 1 0,0-1 0,-1 1 0,1-1-1,0 1 1,0 0 0,0 0 0,0-1 0,-1 1 0,1 0-1,0 0 1,-1 0 0,1 0 0,-1 0 0,1 1-1,3 5 20,0 1-1,-1 0 1,0 1-1,0-1 1,-1 0-1,0 1 1,-1-1-1,1 11 1,5 25-123,-5-37 90,1 5 74,0-1 0,0 1-1,1-1 1,0 0 0,1 0-1,1 0 1,7 11-1,-11-20-26,-1 0 0,1 0 0,0 0 0,0-1-1,0 1 1,1 0 0,-1-1 0,0 0 0,1 1-1,-1-1 1,0 0 0,1 0 0,0-1-1,-1 1 1,1 0 0,-1-1 0,1 0 0,0 1-1,-1-1 1,1 0 0,0-1 0,-1 1 0,1 0-1,0-1 1,-1 1 0,1-1 0,2-1-1,5-2 17,-1 0 0,1 0-1,-1-1 1,0 0-1,14-12 1,-2 0 29,-1-1 0,-1-1 0,-1-1 0,-1 0 0,26-40 0,59-122-106,-71 121 89,-12 26 47,18-33 13,35-94 0,-22 43-783,-45 105 427,-3 7 32,-3 13-17,-9 43 114,2 0 0,-4 76-1,11 99 380,2-115-182,5 86 84,-5-99-1552,-1-62-3396,-26-57-3201,2-6 4768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39:58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50 8128,'-20'-22'3008,"26"22"-2336,8-5-160,4 5 480,11-7-640,21 3 896,17-1-672,12 5-448,6 0-96,1 5-288,-8-5 160,8-5-3680,17-1 2048,12 12-3872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03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376 30 3648,'6'-5'628,"13"-13"2477,-22 15-1908,3 3-1141,-1 0-1,1-1 0,0 1 0,-1 0 0,1-1 0,0 1 0,-1 0 0,1 0 0,-1-1 0,1 1 0,0 0 0,-1 0 0,1 0 0,-1-1 0,1 1 0,-1 0 0,1 0 0,-1 0 0,1 0 0,-1 0 0,1 0 0,-1 0 0,1 0 0,-1 0 0,1 0 0,0 0 0,-1 1 0,1-1 0,-1 0 0,1 0 0,-1 1 0,-3-1 182,-8 3-84,0 0 0,0 0 0,0 2 1,0-1-1,1 1 0,0 1 0,0 0 0,0 1 1,-18 15-1,10-6-6,1 0 0,0 2-1,2 0 1,-18 25 0,20-21-33,1 1 0,1 0 0,-15 38 0,1 2 38,15-42 8,2 1 0,-10 37 0,16-46 9,0 1 0,1-1 0,1 1 0,0 0 0,2 23 0,3-14 311,-4-22-446,1 0 0,-1 0 0,1 0 0,-1-1 0,1 1 0,0 0 0,-1 0 1,1-1-1,0 1 0,-1-1 0,1 1 0,0 0 0,0-1 0,0 1 1,0-1-1,0 0 0,-1 1 0,1-1 0,0 0 0,0 0 0,0 1 0,0-1 1,0 0-1,0 0 0,0 0 0,0 0 0,0 0 0,0 0 0,1-1 0,1 1 13,0-1 0,0 0 0,0 1 0,0-1 0,0-1 0,0 1 0,-1 0 0,1-1-1,0 1 1,-1-1 0,4-3 0,24-26 24,-18 18-118,0 0 37,-1 0 0,0 0 0,-1-1 1,0-1-1,-1 1 0,11-28 0,10-22-171,9-25 125,-35 78-228,-1 0 0,0 0 0,0-1 0,-1 0 0,1-22 0,-3 190 710,0-143-329,0 0 0,2 0 0,0 0-1,0 0 1,1 0 0,0 0 0,2-1 0,-1 1 0,1-1-1,1 0 1,0-1 0,11 17 0,-13-24-51,-1-1 0,1 1 1,0 0-1,-1-1 0,1 0 1,1 0-1,-1 0 0,0 0 1,1-1-1,0 1 0,-1-1 1,9 2-1,-6-2 15,0-1 0,0 0 0,0-1-1,0 1 1,0-1 0,0-1 0,0 1 0,9-3 0,6-3 67,1-1 1,-2-1-1,1-1 1,27-15-1,-42 20-118,14-9 30,-1 0 0,0-1 1,-2-1-1,1 0 0,15-19 0,-18 19-67,5-6-50,0 0 1,33-46-1,-48 59 35,0 0 0,0 0 0,0 1-1,1 0 1,0 1 0,0 0-1,1 0 1,0 0 0,11-5-1,-14 8 10,0 0 1,1 1-1,0 0 0,0 0 0,-1 0 0,1 1 0,0 0 0,1 0 0,-1 0 0,0 1 1,0 0-1,0 0 0,0 0 0,0 1 0,9 2 0,-7 0 129,-13-4 93,-17 1-303,15 1 66,1 1 0,0 0 1,0 1-1,1-1 0,-1 1 0,-8 5 1,0 1-93,-18 16 0,16-10 132,1 0-1,0 1 0,1 1 0,1 1 0,1-1 0,0 2 0,1 0 0,-8 22 0,16-32 59,0-1-1,0 1 0,2 0 1,-1 0-1,0 17 0,1-4 99,4 31 0,-2-47-110,1 1-1,-1-1 1,1 0-1,0 0 1,1-1-1,-1 1 1,1 0-1,0-1 0,0 1 1,1-1-1,0 0 1,0 0-1,0-1 1,0 1-1,1-1 1,0 0-1,7 5 0,-7-5-5,0-1-1,1 0 0,-1 0 1,1 0-1,-1-1 0,1 0 1,0 0-1,0 0 0,0-1 1,0 0-1,0 0 0,0 0 1,1-1-1,-1 0 0,0 0 1,0-1-1,0 0 0,8-2 1,81-29 174,102-50-1,-192 79-206,200-100 113,-184 91-156,0 0-1,0-1 0,-1-1 0,32-31 0,-28 23-235,37-27 0,-38 39-200,-21 10 331,0 0 85,5 0 37,-5 0-42,0 0 32,7 0 42,-6 0 171,-23 0-235,15 0 9,-1 2 0,0-1 0,1 1 0,-1-1 0,1 1-1,0 1 1,0-1 0,0 1 0,0 0 0,-8 6-1,0 0-15,-6 3 49,0 2-1,2 0 1,-29 28 0,35-30 39,1 0 0,0 1 0,0 0 0,2 1 0,0 0 0,-8 16 0,15-26-15,0 0 0,0-1-1,0 1 1,0 0 0,1 0-1,-1 0 1,1-1 0,0 1 0,0 0-1,0 0 1,1 0 0,-1-1-1,1 1 1,0 0 0,0 0-1,1-1 1,-1 1 0,1-1 0,-1 1-1,1-1 1,0 0 0,0 1-1,1-1 1,-1 0 0,4 3 0,0 1 77,2-1 1,-1 1 0,1-1 0,0 0 0,0-1 0,0 0 0,1 0 0,16 6 0,-16-8-53,0 0 1,0-1-1,1 0 0,-1-1 1,1 0-1,-1 0 1,1-1-1,-1 0 0,1 0 1,-1-1-1,0-1 1,13-3-1,-8 2 23,-1-1-1,0-1 1,0 0 0,-1-1 0,1-1-1,-1 0 1,-1 0 0,22-18-1,-7 2 56,-1-1 0,32-39-1,60-96 114,-95 123-238,-2-1-1,27-64 0,-46 98-49,0 1-1,0-1 0,0 0 0,0 0 1,0 1-1,-1-1 0,0 0 0,1 0 0,-1 0 1,0 0-1,-1-3 0,1 6 52,0-1-1,0 1 1,0 0-1,0-1 1,0 1-1,0 0 1,0 0-1,0-1 0,-1 1 1,1 0-1,0 0 1,0 0-1,0-1 1,0 1-1,-1 0 1,1 0-1,0 0 1,0-1-1,-1 1 1,1 0-1,0 0 1,0 0-1,0 0 1,-1 0-1,1 0 1,0 0-1,-1-1 1,1 1-1,0 0 1,0 0-1,-1 0 1,1 0-1,0 0 1,0 0-1,-1 0 1,-10 7-253,6-2 217,-1 1 0,1 1-1,0-1 1,0 1 0,1 0 0,0 0 0,0 0 0,-4 13 0,-1 7 72,-6 33 1,7-27-81,3-10 78,0 0 0,2 0 0,-2 38 0,5-53 33,0 1 0,1-1 1,-1 0-1,2 1 0,-1-1 1,1 0-1,1 0 0,-1 0 1,1 0-1,1-1 0,-1 1 1,1-1-1,9 12 0,-11-17-36,0 0-1,0 0 0,0 0 0,1 0 0,-1 0 0,1 0 0,-1-1 0,1 1 1,0-1-1,0 0 0,-1 0 0,1 0 0,0 0 0,0 0 0,0-1 1,0 1-1,0-1 0,0 0 0,0 0 0,0 0 0,0 0 0,1-1 0,-1 1 1,5-2-1,6-2 66,0-1 0,-1 0 0,25-15 0,-21 12 13,-2-1-24,0 0-1,0-1 1,-1-1-1,0 0 1,-1-1 0,17-18-1,63-89-127,-54 67 36,-29 34-59,-3 7-580,-6 13 325,0 9 109,-2 7 120,-4 27 0,2-25 185,-1 31 0,4-45-62,-1 10 14,1-1-1,1 0 1,0 1 0,1-1-1,1 0 1,0 0-1,6 16 1,-6-24 5,0-1 1,0 1 0,0-1-1,1 1 1,0-1-1,1 0 1,8 9-1,-11-13 2,0-1-1,0 1 0,0-1 0,0 1 0,1-1 0,-1 0 0,1 0 1,-1 0-1,1 0 0,-1 0 0,1 0 0,0-1 0,-1 1 0,1-1 1,0 0-1,0 0 0,-1 0 0,1 0 0,0 0 0,-1-1 0,1 1 1,0-1-1,-1 0 0,3-1 0,5-1-13,-1-2 0,0 1 0,0-1 1,0-1-1,-1 1 0,0-2 0,0 1 0,0-1 0,-1 0 1,0 0-1,-1-1 0,1 0 0,8-15 0,1-5 11,-1-1 0,22-61 0,13-55-147,-49 139 72,1 0 0,0-1 1,-1 0-1,-1 1 1,1-1-1,-1-9 0,0 15 18,0 0 0,0 1-1,0-1 1,1 0-1,-1 0 1,0 1 0,0-1-1,1 0 1,-1 1-1,0-1 1,1 0 0,-1 1-1,1-1 1,-1 0-1,1 1 1,-1-1 0,1 1-1,-1-1 1,1 1-1,0-1 1,-1 1 0,1-1-1,0 1 1,0-1-1,7 13-105,-4-7 98,-1 1 0,0-1-1,0 1 1,0 0-1,0 0 1,-1 0 0,0 0-1,0 0 1,2 13-1,2 31-51,1 71-1,-8-107 107,1-1 1,1 0-1,1 0 0,-1 1 0,2-1 1,0 0-1,1 0 0,0-1 0,0 1 1,11 17-1,-14-28-14,1 1 1,0-1 0,0 0-1,0 0 1,0 0 0,1 0-1,-1 0 1,0-1 0,1 1 0,0-1-1,-1 1 1,1-1 0,0 0-1,-1 0 1,1 0 0,0 0-1,0-1 1,0 1 0,0-1-1,0 0 1,0 0 0,0 0-1,4 0 1,8-1 39,-1-1 0,1-1 0,19-6 0,-24 7-26,22-8-49,0 0 1,-1-2 0,0-2-1,-2 0 1,1-2 0,-2-2-1,0 0 1,-1-2 0,-1 0-1,-1-2 1,-1-1 0,-1-1-1,-1-1 1,-1-1 0,28-46-1,-41 59-175,-1 0-1,11-26 0,-18 39 192,0 0-1,0 0 1,0 0 0,0 0 0,0 0 0,0 0 0,0 0 0,0 0-1,0 0 1,0-1 0,0 1 0,0 0 0,0 0 0,0 0 0,0 0-1,1 0 1,-1 0 0,0 0 0,0 0 0,0 0 0,0 0 0,0 0-1,0 0 1,0 0 0,0 0 0,0-1 0,0 1 0,0 0 0,0 0-1,0 0 1,0 0 0,0 0 0,0 0 0,0 0 0,0 0 0,0 0-1,0 0 1,0 0 0,0 0 0,-1 0 0,1 0 0,0-1-1,0 1 1,0 0 0,0 0 0,0 0 0,0 0 0,0 0 0,0 0-1,0 0 1,0 0 0,0 0 0,0 0 0,0 0 0,0 0 0,0 0-1,0 0 1,0 0 0,-1 0 0,1 0 0,0 0 0,0 0 0,0 0-1,0 0 1,0 0 0,-5 4-335,-7 11 81,-122 183 316,130-192-37,-50 76 293,49-73-241,0 0 0,1 1 0,0 0 0,1-1 0,0 1 1,0 1-1,-1 11 0,3-20-35,1 0 0,0 0-1,0 0 1,0 0 0,0 0 0,0 0 0,0 0 0,0 0 0,1 0 0,-1 0-1,1 0 1,0 0 0,-1 0 0,1-1 0,0 1 0,0 0 0,0 0 0,0-1-1,0 1 1,2 1 0,-1-2-13,0 0 0,-1 0 0,1 0 0,0 0-1,-1-1 1,1 1 0,0-1 0,0 0 0,0 1 0,0-1-1,-1 0 1,1 0 0,0 0 0,0 0 0,0 0 0,0-1-1,0 1 1,-1 0 0,1-1 0,0 0 0,0 1 0,1-2-1,4-1 20,0 0-1,0 0 1,-1-1-1,1 0 0,-1 0 1,0-1-1,0 1 0,-1-2 1,1 1-1,5-7 0,2-6-87,0 0 0,10-22 0,-14 24-261,1 0 0,0 1 1,1 0-1,13-14 0,-23 45-330,-2 25 554,0-14 169,4 44 0,-2-66-9,0-1 0,0 1 0,0-1 0,1 1 0,0-1 0,0 0 0,0 0 0,0 0 0,1 0 0,-1 0 1,4 4-1,-4-7-47,0 1 0,0 0 0,-1 0 0,1 0 0,0-1 0,1 1 0,-1-1 0,0 0 0,0 1 0,1-1 0,-1 0-1,0 0 1,1-1 0,-1 1 0,1 0 0,-1-1 0,1 0 0,-1 1 0,1-1 0,0 0 0,3-1 0,11-3 46,0-1 0,-1-1 0,1-1 0,-1 0 0,16-10 0,27-12-79,166-68 102,-199 84-94,31-19 0,-31 17-59,-20 11 69,1 0 1,-1-1-1,0 0 1,7-7-1,-12 11-10,1-1 1,-1 1-1,0-1 0,0 1 1,0-1-1,0 0 0,0 1 1,0-1-1,1-4 0,-2 6-12,0-1 0,0 0-1,0 0 1,0 0-1,0 0 1,0 1-1,0-1 1,0 0-1,0 0 1,-1 0 0,1 0-1,0 1 1,0-1-1,-1 0 1,1 0-1,-1 1 1,1-1-1,0 0 1,-1 1 0,1-1-1,-1 0 1,0 1-1,0-2 1,0 1-17,-1 1 1,1-1 0,0 0 0,0 1-1,0-1 1,0 1 0,-1-1-1,1 1 1,0 0 0,-1-1-1,1 1 1,0 0 0,0 0-1,-1 0 1,1 0 0,0 0 0,-1 0-1,1 0 1,0 1 0,-1-1-1,1 0 1,0 1 0,0-1-1,-2 2 1,-4 1-29,1 0-1,0 1 1,-8 5 0,7-4 43,-11 8 71,0 0-1,1 2 1,0 0 0,1 1-1,1 0 1,1 1 0,0 1-1,1 0 1,1 1 0,-10 21-1,20-36-1,0 1-1,0 0 1,1 0-1,-1 1 0,1-1 1,1 0-1,-2 6 1,2-10-41,0 1 1,0-1 0,0 0-1,0 1 1,0-1 0,1 0-1,-1 0 1,0 1 0,1-1-1,-1 0 1,0 0 0,1 0-1,0 1 1,-1-1 0,1 0-1,0 0 1,-1 0 0,1 0-1,0 0 1,0 0 0,0 0-1,0 0 1,0-1 0,0 1-1,0 0 1,0 0 0,0-1-1,0 1 1,1-1 0,-1 1-1,0-1 1,0 1 0,0-1-1,2 0 1,6 1 20,-1-1 0,0-1 0,0 1 0,0-1 0,0-1 0,0 0 0,0 0 0,9-4 0,-2 2-7,26-10-89,0-1 0,-2-2 1,0-2-1,48-32 0,-71 42-18,-2-1-73,1 1 0,26-11-1,-40 20 138,-1 0-1,1-1 0,0 1 1,-1 0-1,1 0 1,0 0-1,0 0 0,-1 0 1,1 0-1,0 0 0,0 0 1,-1 0-1,1 0 0,0 1 1,-1-1-1,1 0 0,0 0 1,-1 1-1,1-1 0,0 0 1,-1 1-1,1-1 1,0 1-1,-1-1 0,1 1 1,-1-1-1,1 1 0,-1-1 1,1 1-1,-1-1 0,1 1 1,-1 0-1,0-1 0,1 2 1,0 1-8,0-1 0,0 1 0,0 0 0,0-1 0,-1 1 0,1 0 0,-1 0 0,1 3 0,-3 12 32,0 0 0,-1 0 0,-6 23 0,-2 7 211,11-46-201,-1-1 0,1 1 0,0-1 0,0 1 0,0-1 0,0 0 0,0 1 0,0-1 0,1 1-1,-1-1 1,0 1 0,1-1 0,-1 0 0,1 1 0,-1-1 0,1 0 0,0 1 0,-1-1 0,3 2 0,-2-2-5,0-1 1,-1 1 0,1 0 0,0-1 0,0 0-1,0 1 1,0-1 0,0 1 0,-1-1 0,1 0 0,0 0-1,0 0 1,0 1 0,0-1 0,0 0 0,0 0-1,0 0 1,0-1 0,0 1 0,0 0 0,0 0 0,0 0-1,0-1 1,0 1 0,0 0 0,0-1 0,-1 1-1,1-1 1,1 0 0,14-10 48,-1 0 0,0-1-1,0-1 1,-1 0 0,18-23 0,-16 18-188,1 1 1,31-26-1,-47 42 104,0 0 0,0 0-1,1 0 1,-1 0-1,0 0 1,1 0-1,-1 1 1,1-1 0,-1 1-1,1-1 1,-1 1-1,1-1 1,-1 1 0,1 0-1,-1 0 1,1-1-1,0 1 1,-1 0-1,1 1 1,-1-1 0,1 0-1,-1 0 1,4 2-1,-4-1 5,0 0-1,0 0 0,1 0 1,-1 0-1,0 0 0,0 1 1,0-1-1,0 0 0,0 1 1,-1-1-1,1 1 0,0-1 1,-1 1-1,1-1 0,-1 1 0,1-1 1,-1 1-1,0 0 0,0-1 1,0 1-1,0 0 0,0 2 1,-1 17 1,-1 0 0,-1-1 1,0 1-1,-13 37 0,-37 82 171,34-95-91,-9 27 25,-35 81 72,45-113 83,-42 65 1,50-90-132,0 0 1,-25 24-1,30-34-91,0-1 0,0 1 1,-1-1-1,1 0 0,-1-1 1,0 0-1,0 1 0,0-2 1,0 1-1,-10 2 0,13-5-14,-1 1 0,1-1 0,-1 1 0,1-1-1,-1 0 1,1-1 0,-1 1 0,1-1 0,-1 1 0,1-1-1,-1 0 1,1 0 0,0-1 0,0 1 0,-1-1-1,1 0 1,0 1 0,0-1 0,1 0 0,-1-1 0,0 1-1,1-1 1,-1 1 0,-2-4 0,-2-3 24,1-1 0,0 1 1,0-1-1,0-1 0,2 1 0,-5-14 1,2 6-4,1 0 1,2-1-1,0 0 0,0 1 1,2-2-1,1 1 1,1-36-1,1 44-45,0 0 1,1 0-1,1 1 0,0-1 0,0 1 1,1 0-1,0-1 0,1 2 1,0-1-1,0 0 0,1 1 1,1 0-1,-1 1 0,1-1 0,13-10 1,-9 10-56,0 0-1,1 1 1,0 0 0,1 1 0,0 0 0,0 1 0,0 1 0,19-6-1,-13 6-845,0 1-1,0 1 0,0 1 0,0 0 0,34 2 1,-14 5-2515,3 5 1132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03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20 340 6048,'-2'1'344,"0"1"0,0-1 1,0 1-1,0 0 0,1-1 0,-1 1 1,-1 3-1,2-5-268,1 1 0,-1 0 0,1-1 0,0 1 0,-1 0 1,1 0-1,0-1 0,0 1 0,0 0 0,-1 0 0,1-1 0,0 1 0,0 0 0,0 0 1,0 0-1,0-1 0,0 1 0,1 0 0,-1 0 0,0-1 0,0 1 0,0 0 0,1 0 1,-1-1-1,0 1 0,1 0 0,0 0 0,-1 0 17,1-1 0,0 1 0,-1-1 0,1 1 0,0-1 0,0 0 0,-1 1 0,1-1 0,0 0 0,0 1 0,-1-1 0,1 0 0,0 0 0,0 0 0,0 0 0,0 0 0,-1 0 0,1 0 0,0 0 0,0 0 0,0 0 0,0 0 0,-1 0 0,1-1 0,0 1 0,0 0 0,-1-1 0,1 1 0,0 0 0,0-1 0,-1 1 0,1-1 0,0 1 0,0-2 0,4-1 160,0-1 0,0 0 0,6-7 0,86-109 362,-65 78-771,44-46 1,-69 81 114,-5 4 1,0 0 0,1 1 0,-1-1 0,1 1 0,0 0 0,0 0 0,0 0 0,6-3 1,-9 5 37,1 0 0,-1 0 0,0-1 0,1 1 0,-1 0 0,0 0 0,1 0 0,-1 0 0,1 0 0,-1 0 0,0 0 0,1 0 0,-1 1 0,0-1 0,1 0 0,-1 0 0,0 0 0,1 0 0,-1 0 0,0 0 0,1 1 0,-1-1 1,0 0-1,1 0 0,-1 1 0,0-1 0,0 0 0,1 0 0,-1 1 0,0-1 0,0 0 0,1 1 0,-1-1 0,0 0 0,0 1 0,0-1 0,0 0 0,0 1 0,0-1 0,1 1 0,-1 19 163,-4 5-12,-2 0 1,-9 28-1,-6 26 524,18-68-423,1 1-1,1 0 0,0-1 0,2 22 0,-1-30-181,0-1 0,0 0 0,1 0-1,-1 1 1,1-1 0,0 0-1,-1 0 1,1 0 0,0 0 0,0 1-1,0-2 1,1 1 0,-1 0-1,0 0 1,1 0 0,-1 0-1,1-1 1,0 1 0,-1-1 0,1 1-1,4 1 1,-3-2-15,0 0 0,-1 0 1,1 0-1,0 0 0,1-1 0,-1 1 1,0-1-1,0 0 0,0 0 0,0 0 1,0 0-1,0 0 0,0-1 0,0 0 0,5-1 1,14-6 29,0 0 0,0-2 0,-1-1 0,35-23 0,71-66-61,-110 85-44,131-124-324,-133 122 281,-10 10-22,1 0 0,1 0 0,-1 1 0,1 0 0,0 0 0,0 0 0,1 1 0,14-8 0,-21 13 63,-1-1-1,1 1 1,0 0-1,0-1 1,0 1-1,0 0 1,0 0-1,-1-1 1,1 1-1,0 0 1,0 0 0,0 0-1,0 0 1,0 0-1,0 0 1,0 1-1,-1-1 1,1 0-1,0 0 1,0 1-1,0-1 1,0 0-1,-1 1 1,1-1-1,0 1 1,0-1 0,-1 1-1,1-1 1,0 1-1,-1 0 1,2 1-1,-1-1 6,0 1-1,-1 0 0,1 0 1,-1 0-1,1 0 0,-1 0 1,0 0-1,1-1 1,-1 1-1,0 0 0,0 0 1,-1 0-1,1 0 0,-1 3 1,-2 10 14,-2 1 0,0-1 0,-1 0 0,0-1 0,-1 1 0,0-1 0,-2 0 0,1-1 0,-2 0-1,-11 12 1,2-4 119,-2 0-1,0-2 1,-2 0-1,-41 26 1,41-34 284,8-3 316,30-10-466,5-2-290,0 2 1,29-1 0,-19 2-49,87 4-347,-99-1 186,64 10-2660,-31-3-332,-15-2 624,-10 2-2495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04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39 8128,'-43'-22'3008,"48"17"-2336,33-6-160,-13 11-2624,4 4 1056,13 3-2176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06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4 861 3232,'-4'-4'945,"6"4"-521,9-2 74,-9 1-315,-1 1 1,1-1-1,-1 1 1,1 0-1,0-1 1,-1 1 0,1 0-1,0 0 1,-1 0-1,1 0 1,0 0 0,1 1-1,8-1 481,1-2-393,0 0 0,0-1-1,0-1 1,-1 0 0,1-1-1,-1 0 1,0 0 0,11-9-1,0-1-63,0-1-1,31-30 1,-27 20-160,-2-1 0,0-2 0,-2 0 0,-2-2 1,27-50-1,64-175-8,-105 242-36,-6 12-5,37-101 187,-32 87-7,-1 1 0,0-1-1,-2-1 1,2-24 0,-4 39-165,0 0 0,0 0-1,0 0 1,-1 0-1,1 0 1,0 1 0,-1-1-1,1 0 1,-1 0 0,0 0-1,0-1 1,0 2-14,1 1 1,-1 0-1,1-1 1,-1 1 0,1 0-1,-1-1 1,1 1-1,-1 0 1,1 0-1,-1-1 1,1 1-1,-1 0 1,1 0-1,-1 0 1,0 0-1,1 0 1,-1 0-1,1 0 1,-1 0 0,1 0-1,-1 0 1,0 0-1,1 0 1,-1 0-1,1 0 1,-1 1-1,1-1 1,-1 0-1,1 0 1,-1 1-1,1-1 1,-1 0-1,1 1 1,-1-1-1,1 0 1,-1 1 0,1-1-1,-1 2 1,-12 7 158,0 2 0,1-1 0,1 2 0,0 0 0,0 0 0,1 1 0,-11 17 0,2 10 69,2 0 1,-20 67-1,28-77-77,1 1-1,1-1 0,2 1 1,1 0-1,2 1 0,1-1 1,6 60-1,-4-84-80,0 0 1,1-1-1,0 0 1,0 1-1,0-1 1,1 0-1,0 0 1,0 0-1,8 10 1,-9-14-30,0 1 0,0-1 0,0 1 0,1-1-1,-1 0 1,1 0 0,-1 0 0,1 0 0,0-1 0,-1 1 0,1-1 0,0 0 0,0 1 0,0-1 0,1-1 0,-1 1 0,0 0-1,0-1 1,0 1 0,1-1 0,5-1 0,0 0-87,0 0 0,0-1 0,0-1-1,0 0 1,0 0 0,-1 0 0,1-1 0,-1-1 0,0 1-1,0-1 1,-1-1 0,10-8 0,27-34-305,-38 40 352,1 1 0,6-13 0,-4 7-459,-9 13 446,0 0 0,0 0 0,0 0 0,0 0-1,0 0 1,0 0 0,0 0 0,0 0 0,0 0 0,0 0 0,0 0-14,0 1-52,1-1 66,-1 0 0,0 0 0,0 0 0,0 0 0,0 0-1,0 0 1,0 0 0,0 0 0,0 0 0,0 0 0,0 0 0,0 0-1,0 0 1,0 0 0,0 0 0,0 0 0,0 0 0,0 0 0,0 0-1,0 0 1,0 0 0,0 0 0,0 0 0,0 0 0,0 0-1,1 0 1,-1-1 0,0 1 0,0 0 0,0 0-66,-1 8-101,-4 11 171,-1-4 159,0 0-1,2 1 0,-1 0 1,2 0-1,-3 29 0,5-21 275,0-21-381,1 0 0,0 0 0,0 1 0,0-1-1,0 0 1,0 0 0,1 1 0,0-1 0,-1 0 0,1 0 0,0 0-1,1 0 1,0 3 0,0-2 118,0 0 0,1 0 0,-1 0 0,1-1 0,3 4-1,-6-7-123,1 0-1,0 0 1,0 0 0,0 0-1,-1-1 1,1 1-1,0 0 1,0 0-1,-1-1 1,1 1-1,0-1 1,-1 1-1,1 0 1,0-2-1,0 2 35,2-2-61,-1 1-1,0-1 1,0 0-1,0 0 1,0 0-1,0 0 1,0 0-1,0 0 1,-1 0-1,1-1 1,-1 1-1,0-1 1,1 1 0,-1-1-1,0 1 1,0-1-1,0-5 1,2-7-145,0 1 1,0-17-1,-3 27 132,2-17-126,-3-33 0,1 48 59,-1 0 0,1 0 0,-2 0 0,1 1 0,-1-1 0,0 0 0,0 0-1,0 1 1,-1-1 0,-4-5 0,7 10 51,0 1 0,0-1 0,0 1-1,-1 0 1,1-1 0,0 1 0,-1-1-1,1 1 1,0 0 0,-1 0 0,1-1 0,0 1-1,-1 0 1,1-1 0,0 1 0,-1 0 0,1 0-1,-1 0 1,1-1 0,-1 1 0,1 0 0,0 0-1,-1 0 1,1 0 0,-1 0 0,1 0 0,-1 0-1,1 0 1,-1 0 0,1 0 0,-1 0-1,1 0 1,-1 0 0,1 0 0,0 1 0,-1-1-1,1 0 1,-1 1 0,0-1 13,0 1 0,1-1 1,-1 1-1,1 0 0,-1 0 0,1-1 1,-1 1-1,1 0 0,-1 0 0,1 0 1,0-1-1,-1 1 0,1 0 0,0 0 1,0 0-1,0 0 0,0 0 0,-1 1 0,1 2 29,1 0-1,-1 1 0,1-1 0,-1 0 0,1 1 0,0-1 0,1 0 0,-1 0 0,1 0 0,0 0 0,0 0 0,0 0 0,0-1 0,1 1 0,0 0 0,-1-1 1,1 0-1,0 0 0,1 0 0,-1 0 0,6 3 0,-6-4 19,-1 0-1,1 0 1,0-1 0,0 0 0,0 1 0,-1-1 0,2 0 0,-1-1-1,0 1 1,0 0 0,0-1 0,0 0 0,0 0 0,0 1-1,1-2 1,3 1 0,3-3 22,-1 1-1,1-1 1,16-8-1,-16 7-19,0 0-1,20-5 1,-7 2 14,-20 6-73,1-1 0,0 1 0,0 0 1,0 0-1,0 0 0,0 1 0,0-1 0,8 1 0,-11 0 20,0 1-1,0-1 0,0 0 0,0 1 1,0-1-1,0 1 0,-1-1 0,1 1 1,0 0-1,0-1 0,0 1 0,-1 0 1,1 0-1,0-1 0,-1 1 0,1 0 1,-1 0-1,1 0 0,-1 0 0,1 0 1,-1 0-1,1 0 0,-1 0 0,0 0 1,0 0-1,1 0 0,-1 0 1,0 0-1,0 0 0,0 0 0,0 1 0,0 5 45,-1 1 0,0-1 0,-2 11 0,3-14-29,-5 19 250,-1-1 1,-1 1-1,-18 38 0,24-60-219,0 1-1,0 0 0,1 0 0,-1 0 0,0 0 1,1 0-1,-1 0 0,0 2 0,1-3 132,3-1-143,-1-1 0,0 1 0,0-1 0,-1 0 0,1 0 0,0 0 0,0 0 0,0 0 0,-1 0 0,1 0 0,0-1 0,-1 1 0,1 0 0,1-3 0,1 0 48,68-74 125,11-10-512,-81 86 257,0 0-1,0 0 1,1 0 0,-1 1 0,0-1 0,1 1 0,-1 0 0,1-1 0,-1 1-1,1 0 1,4-1 0,-6 2 16,1 0 0,-1 0 0,0 1 0,1-1 0,-1 0 0,0 0 0,0 1 0,1-1 0,-1 1 0,0-1 0,0 1 0,0-1 0,0 1 0,0 0 0,0-1 0,0 1 0,0 0 0,0 0 0,0 0 0,0 0 0,0 0 0,0 0 0,-1 0 0,1 0 0,0 0 0,0 2 0,4 6 24,-1 1-1,-1 0 0,1 0 0,-2 0 0,3 15 0,-3-14 226,1 1-1,0-1 1,9 21 0,-12-31-190,1 1 1,0-1-1,0 1 1,0-1 0,0 1-1,0-1 1,0 0-1,1 0 1,-1 1 0,0-1-1,1 0 1,-1 0-1,1 0 1,-1 0 0,1 0-1,-1-1 1,1 1-1,-1 0 1,1-1 0,0 1-1,0-1 1,-1 0-1,4 1 1,-2-1 14,0 0 0,0-1 1,0 1-1,0-1 0,0 0 1,0 0-1,0 0 0,0 0 1,0 0-1,-1 0 0,1-1 0,4-3 1,14-10-11,-1-2 1,0 0-1,-1-1 0,-1-1 1,19-27-1,-26 32-292,0 0 0,14-13 0,-25 27 179,0 1 0,1-1-1,-1 0 1,1 0 0,-1 1-1,1-1 1,-1 0 0,0 0-1,1 1 1,-1-1 0,0 0-1,1 1 1,-1-1 0,0 0-1,0 1 1,1-1 0,-1 1-1,0-1 1,0 0 0,1 1-1,-1-1 1,0 1 0,0 0-1,1 2-548,-1-1 187,1 1 0,-1 0 0,0-1-1,0 1 1,0 0 0,0 0-1,0-1 1,-1 1 0,1 0-1,-3 4 1,1 7-1260,-1 17-1010,-7 2-2240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06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7 8640,'-13'-6'3200,"6"12"-2496,7 6 576,-4-8 0,-14 7-8448,0 1 2496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26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81 1824,'6'-14'587,"-6"14"-583,0 0 0,0 0 0,0 0 1,0 0-1,0 0 0,0 0 0,0 0 1,1 0-1,-1 0 0,0 0 1,0 0-1,0 0 0,0-1 0,0 1 1,0 0-1,0 0 0,0 0 0,0 0 1,0 0-1,0 0 0,0 0 0,0 0 1,0 0-1,0-1 0,0 1 1,0 0-1,0 0 0,0 0 0,0 0 1,0 0-1,0 0 0,0 0 0,0 0 1,-1 0-1,1 0 0,0-1 0,0 1 1,0 0-1,0 0 0,0 0 1,0 0-1,0 0 0,0 0 0,0 0 1,0 0-1,0 0 0,0 0 0,0 0 1,-1 0-1,1 0 0,0 0 0,0 0 1,0 0-1,0 0 0,-10-6 306,9 6-96,0 0 0,-1 0 0,1-1 0,0 1 0,-1 0 0,1 0 1,0 0-1,-1 1 0,1-1 0,0 0 0,-1 0 0,1 1 0,0-1 1,-1 1-1,1-1 0,0 1 0,0-1 0,0 1 0,0 0 1,-1 0-1,1-1 0,0 1 0,0 0 0,1 0 0,-3 2 0,-4 6-82,1 1 0,0 0 1,0 0-1,1 0 0,0 1 0,1 0 0,0-1 0,0 2 0,1-1 0,-1 12 0,-1 19 265,0 62 0,3-42-142,0 5 222,11 113 0,-7-167-351,0 1 1,0-1-1,1 0 0,1 0 0,0-1 0,9 18 0,-11-26-65,0 0 0,0-1 1,0 1-1,1-1 0,-1 0 0,1 0 0,0 0 0,0 0 0,0 0 0,0 0 0,0-1 0,1 0 1,-1 1-1,1-1 0,0-1 0,-1 1 0,1 0 0,0-1 0,0 0 0,0 0 0,0 0 1,0 0-1,0-1 0,5 1 0,-2-2 11,0 0 0,0 0 0,-1 0 1,1-1-1,-1 0 0,1 0 0,-1-1 0,0 0 0,0 0 0,0 0 1,0-1-1,0 0 0,-1 0 0,0 0 0,0-1 0,0 1 1,7-9-1,5-9 98,-1 0 1,24-45 0,-39 66-169,17-30 98,-2-1 1,-1-1-1,-1-1 0,13-51 0,10-80 362,-33 142-393,-1-1 0,-2 1-1,0-1 1,-2 0 0,-4-31 0,-4 21-180,0-1-558,6 13-2945,15 33-610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28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16 3904,'-15'-15'1253,"15"15"-1218,0 0 1,-1 0-1,1 0 0,0 0 1,0 0-1,0 0 0,0-1 0,0 1 1,-1 0-1,1 0 0,0 0 1,0 0-1,0 1 0,0-1 0,-1 0 1,1 0-1,0 0 0,0 0 1,0 0-1,0 0 0,0 0 0,-1 0 1,1 0-1,0 0 0,0 0 1,0 0-1,0 0 0,0 1 0,0-1 1,-1 0-1,1 0 0,0 0 1,0 0-1,0 0 0,0 0 0,0 1 1,0-1-1,0 0 0,0 0 0,-5 9 1106,3-6-765,-52 84 2851,46-75-3144,1 0 1,1 0 0,0 1 0,0 0-1,2 0 1,-1 0 0,2 0 0,0 1-1,-2 17 1,5-27-77,0 0 0,0 1 0,0-1 0,0 0 0,1 0 0,-1 0 1,1 0-1,0 1 0,1-1 0,-1 0 0,1-1 0,-1 1 0,1 0 0,1 0 0,-1-1 0,0 1 0,1-1 0,4 5 0,5 4-3,0-1-1,1-1 1,19 13-1,-19-14 9,95 56 736,-98-60-637,-6-3-20,-1 0 1,0 0-1,0 0 1,0 1-1,0-1 1,-1 1-1,1-1 0,-1 1 1,1 0-1,-1 0 1,0 0-1,4 6 1,-6-8-60,0 0 1,1-1-1,-1 1 0,0 0 1,0-1-1,0 1 1,1 0-1,-1 0 0,0-1 1,0 1-1,0 0 1,0 0-1,0-1 0,0 1 1,0 0-1,0 0 1,-1-1-1,1 1 0,0 0 1,0-1-1,-1 1 1,1 0-1,0-1 0,-1 1 1,1 0-1,0-1 1,-1 1-1,1-1 0,-1 1 1,1 0-1,-1-1 0,0 1 1,1-1-1,-1 0 1,0 1-1,-4 2 96,0 1 1,0-2-1,-10 5 0,5-2-116,-23 10 356,-43 13-1,45-16-244,24-8-117,-1-1-1,1-1 0,-1 1 1,-11 1-1,9-3-33,-14 1-271,24-2 288,-1 0 0,1 0 0,0 0 1,-1 0-1,1 1 0,0-1 0,-1 0 1,1 0-1,0 0 0,-1 0 0,1 0 1,0 0-1,-1 1 0,1-1 0,0 0 1,-1 0-1,1 0 0,0 1 0,0-1 1,-1 0-1,1 1 0,0-1 0,0 0 1,-1 0-1,1 1 0,0-1 0,0 0 1,0 1-1,0-1 0,0 1 0,-1-1 1,1 0-1,0 1 0,0-1 0,0 0 1,0 1-1,0-1 0,0 0 0,0 1 1,0-1-1,0 1 0,1-1 1,-1 1 15,1 0 0,-1 0 0,1 0 0,0 0 0,-1 0 1,1-1-1,0 1 0,0 0 0,0-1 0,0 1 1,0 0-1,0-1 0,0 1 0,0-1 0,0 0 1,0 1-1,0-1 0,0 0 0,1 1 0,24 2 115,-17-2-77,0 0 2,1-1 1,0 0-1,0-1 0,-1 0 0,1 0 0,0-1 1,14-5-1,63-28 645,-71 28-622,34-14 110,-12 5-51,38-22 0,28-35-162,-50 33 27,28-23 8,-49 36-58,-24 20 22,-5 3-73,1 0 1,0 1 0,0-1-1,0 1 1,8-4 0,-12 7 79,0-1 0,0 1 1,0 0-1,0 0 0,0-1 1,1 1-1,-1 0 0,0 0 1,0 0-1,0 0 0,1 0 1,-1 0-1,0 0 0,0 1 1,0-1-1,0 0 0,0 1 1,1-1-1,-1 1 0,0-1 1,0 1-1,0-1 0,0 1 1,0 0-1,0 0 0,-1-1 1,1 1-1,0 0 0,0 0 1,0 0-1,-1 0 0,2 2 1,0 0 10,0 1 0,-1 0 1,1 1-1,-1-1 0,0 0 1,0 0-1,0 0 0,-1 1 1,0-1-1,1 0 0,-2 1 1,1 4-1,1 23 19,4 68 137,-1-79 170,-4-21-290,0 1-1,0-1 0,0 1 1,0-1-1,0 0 1,0 1-1,1-1 1,-1 0-1,0 1 1,0-1-1,0 0 1,1 1-1,-1-1 1,0 0-1,1 0 1,-1 1-1,0-1 1,0 0-1,1 0 1,-1 1-1,0-1 0,1 0 1,-1 0-1,0 0 1,1 0-1,-1 0 1,1 1-1,-1-1 1,0 0-1,1 0 1,-1 0-1,1 0 1,-1 0-1,0 0 1,1 0-1,-1 0 1,0 0-1,1-1 1,-1 1-1,1 0 0,-1 0 1,0 0-1,1 0 1,-1 0-1,0-1 1,1 1-1,-1 0 1,16-11 120,0-1 1,-1 0 0,0 0-1,20-25 1,-5 1-209,29-34-158,-49 60 111,0 1-1,0 0 1,0 1-1,19-11 1,-28 18 104,-1 1 0,1-1 1,-1 1-1,1 0 0,-1-1 0,1 1 1,0 0-1,-1-1 0,1 1 0,0 0 1,-1 0-1,1 0 0,0 0 0,0 0 1,-1 0-1,1 0 0,0 0 1,-1 0-1,1 0 0,0 0 0,-1 0 1,1 0-1,0 1 0,-1-1 0,1 0 1,0 0-1,0 1 0,0 0 1,0 0 0,0 0 0,-1 0 0,1 1 1,0-1-1,-1 0 0,1 0 0,-1 0 0,1 0 0,-1 1 0,0-1 0,0 0 0,1 3 0,-1 5-17,0 0-1,0-1 1,-2 12-1,2-19 27,-7 79 152,7-79-141,-1 2 19,1 0 0,0 0 0,-1 0 0,1 1 0,0-1 0,0 0 0,1 0-1,-1 0 1,1 3 0,1 0 159,-2-6-171,0 0 0,0 0 0,0 0 1,0 0-1,0 0 0,0 0 0,0-1 0,1 1 0,-1 0 0,0 0 0,0 0 0,0 0 0,0 0 0,0 0 0,0 0 0,0 0 0,0 0 0,1 0 0,-1 0 0,0 0 0,0 0 0,0 0 0,0 0 0,0 0 1,0 0-1,0 0 0,0 0 0,1 0 0,-1 0 0,0 0 0,0 0 0,0 0 0,0 0 0,0 0 0,0 0 0,0 1 0,0-1 0,0 0 0,1 0 0,-1 0 0,0 0 0,0 0 0,0 0 0,0 0 1,0 0-1,0 0 0,0 0 0,0 0 0,0 1 0,0-1 0,0 0 0,0 0 0,0 0 0,0 0 0,0 0 0,7-7 92,18-16-58,6-6-71,64-46 0,-79 65-5,29-18-233,-41 26 225,0 0 1,0 0 0,1 0-1,-1 1 1,0 0-1,1 0 1,-1 0 0,9-1-1,-11 2 12,0 1 1,0-1-1,0 0 0,0 0 0,-1 1 0,1-1 1,0 1-1,0 0 0,0 0 0,-1-1 0,1 1 1,0 0-1,-1 0 0,1 1 0,0-1 0,-1 0 1,0 0-1,1 1 0,-1-1 0,0 1 0,0-1 1,0 1-1,0 0 0,0-1 0,0 1 0,0 0 1,0 0-1,0 2 0,1 3 19,0 0-1,-1 1 1,0-1-1,0 1 1,0 12-1,-1-14-2,0 0-1,1 0 1,0 0-1,0 1 1,0-1-1,1 0 1,0 0-1,0-1 1,1 1-1,-1 0 1,7 8-1,-6-10 38,-1-1 0,1 1 0,0-1 0,0 0 0,0 0-1,0 0 1,1-1 0,-1 1 0,1-1 0,0 0 0,0 0 0,0 0 0,0 0 0,0-1-1,0 1 1,0-1 0,5 1 0,11-1 87,0 0 1,-1-1-1,1-1 0,0-1 1,32-8-1,-41 8-105,1 0 0,-1-1-1,0-1 1,0 0 0,0-1 0,0 0-1,-1 0 1,1-1 0,11-10-1,-4 2 13,-2-1 0,0 0 0,27-35 0,-29 33 53,-2-2-1,12-20 1,-18 28-68,0 0 0,7-23 0,-11 30-70,-1-1-1,0 0 1,0 0 0,-1 0-1,1 0 1,-1 0-1,0 0 1,0 0 0,-2-8-1,2 13 41,0-1 0,0 1 0,0-1 0,0 1 0,0-1 0,0 1 0,-1-1 0,1 1 0,0-1 0,0 1 0,0-1 0,-1 1 0,1 0 0,0-1 0,0 1 0,-1-1 0,1 1 0,0 0 0,-1-1 0,1 1 0,-1 0 0,1-1 0,0 1 0,-1 0 0,1-1 0,-1 1 0,0 0-3,0 0 1,1 0-1,-1 0 1,1 1-1,-1-1 0,0 0 1,1 0-1,-1 1 1,1-1-1,-1 0 0,1 1 1,-1-1-1,1 0 1,-1 1-1,1-1 0,-1 1 1,0 0-1,-2 3-55,0 0 0,0 1 0,0-1 0,-2 6 1,-60 151-462,61-150 562,0-1-18,1 1-1,0 0 1,1 0-1,0 0 1,0 13-1,1-18 19,1 0 0,0 1 0,1-1 0,0 0 0,0 0-1,0 0 1,0 0 0,1 0 0,0 0 0,5 9 0,8 19 676,-15-33-678,0-1 1,0 0-1,0 0 0,1 1 1,-1-1-1,0 0 0,0 0 1,1 0-1,-1 1 0,0-1 0,0 0 1,1 0-1,-1 0 0,0 0 1,1 0-1,-1 1 0,0-1 0,1 0 1,-1 0-1,0 0 0,1 0 1,-1 0-1,0 0 0,0 0 1,1 0-1,-1 0 0,0 0 0,1-1 1,-1 1-1,0 0 0,1 0 1,-1 0-1,0 0 0,0 0 1,1 0-1,-1-1 0,0 1 0,0 0 1,1 0-1,-1 0 0,0-1 1,1 1-1,13-12 16,-12 10-652,0 11-141,3 1 719,0 1-1,-1-1 1,0 0 0,-1 1-1,0 0 1,-1 0-1,2 16 1,0 82-124,-11 97 589,5-181-260,-17 143 599,18-164-765,-2 17 176,-8 24-1,9-38-105,0-1 0,0 0 0,-1 1 0,0-1 0,-1 0 0,1-1 0,-9 11 0,8-11-33,0-1-1,0 1 0,-1-1 0,0 0 0,1 0 0,-1-1 0,-1 1 0,1-1 0,0 0 0,-1-1 0,0 1 1,1-1-1,-1 0 0,0-1 0,0 1 0,0-1 0,0 0 0,0-1 0,-1 1 0,1-1 0,-10-2 0,-6-3 70,0 0 0,1-2-1,-1-1 1,1-1 0,-29-17-1,33 17-64,1 0-1,-16-13 1,26 16-31,-1 0 0,1 0 0,-1-1 0,2 0 1,-1 0-1,-5-9 0,7 10-14,1-1 1,-1 0-1,1 1 1,1-1-1,-1 0 1,1 0-1,0-1 0,-1-7 1,3 10-17,0 1 1,0-1 0,0 0-1,0 0 1,1 0 0,0 0-1,0 1 1,0-1 0,0 0-1,1 0 1,0 1-1,0 0 1,0-1 0,4-4-1,0 0-10,1 2 0,0-1-1,0 1 1,0 0 0,1 0-1,0 1 1,1 0-1,0 0 1,-1 1 0,18-7-1,-5 4-13,1 0 0,0 1 0,43-8-1,-52 13-210,0 1 0,0 0-1,0 1 1,0 0-1,0 1 1,0 0 0,0 1-1,0 0 1,22 8 0,-32-8-77,1 0 0,-1 0 0,0 0 1,1 0-1,-1 0 0,0 1 1,0-1-1,0 1 0,4 5 0,-1 0-1697,0 1 0,8 15 0,-1-2-116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29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46 5824,'-43'-34'2624,"26"30"-2272,10-3-416,14 14-32,-1-7-1792,12 11 1024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3:55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398 748 3136,'25'-4'5994,"-28"4"-5631,0 0-1,0 1 0,-1-1 0,1 1 0,0 0 0,0 0 1,0 0-1,0 0 0,-5 4 0,-28 19-117,18-10 182,4-5-244,-141 107 1294,127-92-1184,1 1 0,1 1 0,-31 40 0,53-60-216,1-1 0,-1 1 0,1 0 0,0 1 0,-4 11 0,6-17-50,1 0-1,0 0 0,0 0 1,0 0-1,-1 0 0,1 0 1,0 0-1,0 0 0,0 0 1,0 0-1,1 0 0,-1 0 1,0 0-1,0-1 1,0 1-1,1 0 0,-1 0 1,1 0-1,-1 0 0,1 1 1,0-1 14,1-1 1,-1 1 0,0 0 0,0-1-1,0 0 1,0 1 0,1-1 0,-1 0 0,0 1-1,0-1 1,1 0 0,-1 0 0,0 0-1,0 0 1,1 0 0,-1 0 0,0 0-1,0-1 1,1 1 0,1-1 0,10-4 68,-1 0 1,1 0 0,-1-1-1,-1-1 1,1 0 0,-1 0-1,16-15 1,-10 7-46,-1-1 0,0 0 0,-1-2 0,14-20 0,43-81-305,-39 50-762,-32 67 286,-2 4 279,-10 37 33,7-17 506,2 1 1,1-1-1,1 1 1,0-1 0,2 1-1,1-1 1,7 30 0,-9-48-16,1 0-1,0 1 1,0-1 0,0 0 0,1-1-1,-1 1 1,1 0 0,0-1 0,0 1-1,0-1 1,0 0 0,7 5 0,-7-6-31,0 0 0,0 0 0,0 0 0,0-1 0,0 0 0,0 1 0,0-1 0,1 0 0,-1-1 0,0 1 0,1 0 0,-1-1 0,1 0 0,-1 0 0,1 0 0,-1 0 0,0 0 0,5-2 0,-3 1-9,0-1 0,0-1 0,0 1 1,0-1-1,0 0 0,-1 0 0,1 0 0,-1 0 1,5-5-1,5-6 38,14-17-1,-21 21-59,137-166 346,-62 73-283,-38 48-125,-3-2-1,63-115 1,-56 77-216,48-131-1,-89 205-94,-2 0 0,7-41-1,-12 61 328,0 0 1,0 1-1,0-1 0,0 0 0,0 0 1,0 1-1,0-1 0,0 0 0,0 0 1,0 1-1,0-1 0,0 0 0,0 0 1,-1 1-1,1-1 0,0 0 1,-1 1-1,1-1 0,0 0 0,-2 0 1,-4 2-126,-5 10 23,-2 8 50,1 2 0,-11 24 0,-90 193 292,92-191-111,2 1 0,2 1 0,-12 58-1,24-85-8,1 1 0,2-1 0,0 1-1,1-1 1,2 1 0,0 0 0,1-1-1,1 1 1,9 30 0,-10-45-43,1-1 1,0 1-1,0-1 1,1 0 0,0 0-1,0 0 1,1-1-1,7 9 1,-10-12-29,1 0 0,0-1 0,1 1 0,-1 0 0,0-1 0,1 0 0,-1 0 0,1 0 0,0 0 0,0-1 0,0 1 0,0-1 0,0 0 0,0 0 0,0 0 0,0-1 0,5 1 0,-2-2 8,-1 0 0,1 0 0,-1-1 1,1 1-1,-1-2 0,0 1 0,1-1 0,-1 0 0,0 0 0,-1 0 0,1-1 0,-1 0 1,10-8-1,6-7 63,33-41 0,-45 50-94,86-107-362,-81 96 66,-9 14-38,-9 15 80,-5 13 122,-14 42 1,11-27 160,2-9 20,2 0 0,0 1 1,2 0-1,1 0 0,-3 44 0,9-65-18,-1 0-1,1 0 0,0 0 0,3 13 1,-3-17 1,0 0 0,0 0 1,1 0-1,-1 0 0,1-1 1,-1 1-1,1 0 0,0-1 0,0 1 1,0-1-1,0 1 0,3 1 1,-3-3-16,-1 0 0,1-1 0,-1 1 0,1 0 1,-1-1-1,1 1 0,-1-1 0,1 0 0,0 1 0,-1-1 1,1 0-1,-1 0 0,1 0 0,0 0 0,-1 0 0,1-1 1,0 1-1,-1 0 0,1-1 0,2-1 0,2 0 27,0-1 0,0 0 0,-1 0-1,6-4 1,-3 1-22,-1-1 1,1 0-1,-2 0 0,1 0 1,-1-1-1,0 0 0,5-10 1,-1 2-19,-2 0-1,12-32 1,-16 36-16,0 0-1,-1 0 0,1-14 0,-3 21-15,-1 0 0,0-1 0,0 1 0,0 0 0,0 0 0,-1 0 0,0 0 0,0 0 0,-3-8 0,2 11 3,1-1-1,-1 0 1,1 0 0,-1 1-1,0-1 1,0 1 0,0 0-1,-1-1 1,1 1 0,0 0-1,-1 0 1,1 1 0,-1-1-1,0 0 1,0 1 0,0 0-1,1-1 1,-1 1 0,0 0-1,-6 0 1,-3-1-15,-1 0 0,0 1 1,-22 2-1,15-1 132,16 0-58,0 0 0,-1-1 0,1 1 0,-7-3 0,11 3-32,0 0 1,-1 0-1,1 0 1,0 0-1,-1 0 0,1 0 1,0-1-1,-1 1 1,1 0-1,0 0 0,-1 0 1,1-1-1,0 1 1,0 0-1,-1 0 0,1-1 1,0 1-1,0 0 1,-1-1-1,1 1 0,0 0 1,0-1-1,0 1 1,0-1-4,0 1 0,0-1 1,0 0-1,1 1 0,-1-1 1,0 1-1,0 0 0,1-1 1,-1 1-1,0-1 0,1 1 1,-1-1-1,0 1 0,1 0 1,-1-1-1,1 1 0,-1 0 1,1-1-1,-1 1 0,2-1 1,10-6-13,0 1 0,1 0 0,0 1 1,0 0-1,1 1 0,0 1 0,-1 0 1,28-2-1,-1 3 99,76 6 0,-105-3-118,0 1 0,0 0 0,0 0 0,-1 1 0,1 0 0,-1 1 0,12 5 0,-19-7 36,1-1-1,-1 1 1,0 0-1,0 1 0,0-1 1,0 1-1,0-1 1,0 1-1,-1 0 0,1 0 1,-1 0-1,0 0 1,0 0-1,0 0 0,-1 1 1,1-1-1,-1 1 1,1-1-1,-1 1 0,0 0 1,-1-1-1,1 1 1,0 0-1,-1 4 0,-1 2 56,0 0-1,-1 1 1,-1-1-1,1 0 1,-1-1-1,-1 1 1,0 0-1,0-1 0,-6 9 1,-10 23 256,19-33-75,2-8-236,-1 1 0,0-1 0,0 0-1,0 0 1,0 0 0,0 0 0,0 1 0,1-1-1,-1 0 1,0 0 0,0 0 0,0 0-1,0 0 1,1 0 0,-1 0 0,0 0 0,0 1-1,0-1 1,1 0 0,-1 0 0,0 0-1,0 0 1,0 0 0,1 0 0,-1 0 0,0 0-1,0 0 1,0 0 0,1 0 0,-1 0-1,0-1 1,0 1 0,0 0 0,1 0 0,-1 0-1,0 0 1,0 0 0,0 0 0,0 0-1,1 0 1,-1-1 0,0 1 0,0 0 0,0 0-1,0 0 1,0 0 0,1-1 0,20-15 141,-1-2 0,21-21 0,-24 21-236,1 1 0,0 1 0,25-17 0,-38 31 48,-1-1-1,1 1 0,0 0 0,10-4 0,-14 6 33,0 0 0,0-1-1,0 1 1,1 0-1,-1 0 1,0 0-1,0-1 1,1 1-1,-1 1 1,0-1-1,0 0 1,0 0 0,1 0-1,-1 1 1,0-1-1,0 0 1,0 1-1,0-1 1,1 1-1,-1 0 1,0-1 0,0 1-1,0 0 1,0 0-1,-1-1 1,3 3-1,-1 1-10,1 1 0,-1-1 0,0 1 0,-1 0 0,1 0 0,-1 0 0,0 0 0,0 0 0,0 0 0,-1 0 0,1 1 0,-2 8 0,-1 7 16,-7 34 1,8-51 9,-9 29 211,8-27-134,0 1 0,0-1 0,0 1 0,-1 11 1,3-18-75,1 0 0,-1 0 0,0 1 0,0-1 0,0 0 0,0 0 0,0 0 0,0 0 0,0 0 0,0 0 0,0 0 0,0 0 0,0 0 0,0 1 0,0-1 0,0 0 0,0 0 0,0 0 0,0 0 0,0 0 0,0 0 0,1 0 0,-1 0 0,0 0 0,0 0 0,0 0 0,0 0 0,0 0 1,0 0-1,0 0 0,0 0 0,0 0 0,1 0 0,-1 0 0,0 0 0,0 0 0,0 0 0,0 0 0,0 0 0,0 0 0,0 0 0,0 0 0,0 0 0,1 0 0,-1 0 0,0 0 0,0 0 0,0 0 0,0 0 0,0 0 0,0 0 0,0 0 0,0 0 0,5-4 80,41-48 203,28-31-218,-64 74-100,0 0 1,1 1-1,0 0 0,0 0 1,0 1-1,15-6 0,-22 11 3,0 1 0,0-1 0,0 1 0,0 0 0,1 0 0,-1 0 0,0 1-1,0 0 1,0-1 0,1 2 0,-1-1 0,0 0 0,6 2 0,-5 0-4,0-1-1,-1 1 1,1 0-1,0 1 1,-1-1 0,1 1-1,-1 0 1,0 0 0,0 1-1,6 5 1,50 61-47,-47-52 179,1-1 0,1 0 0,0-1 0,22 17 0,-34-30-128,1-1 1,0 1-1,1-1 0,-1 0 0,0 0 0,0 0 1,1 0-1,-1-1 0,1 0 0,0 0 0,-1 0 0,1-1 1,0 1-1,0-1 0,-1 0 0,1 0 0,0-1 1,-1 0-1,7-1 0,-4 0-452,0-1 0,-1 1 0,0-1 1,0-1-1,0 1 0,0-1 0,0 0 0,-1 0 0,1-1 0,-1 0 0,0 1 1,-1-2-1,5-5 0,13-22-3816,0 1 1435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2:05.6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13 4320,'0'-1'177,"1"0"0,0 0 0,0 0 0,0 0 0,0 0 0,0 0 0,1 0 0,-1 0 0,0 1 0,0-1 1,2 0-1,-3 0-121,1 1 1,0 0-1,-1 0 1,1 0 0,-1 0-1,1 0 1,-1 0 0,1 0-1,0 0 1,-1 0 0,1 0-1,-1 0 1,1 0 0,0 0-1,-1 0 1,1 1-1,-1-1 1,1 0 0,-1 0-1,1 1 1,-1-1 0,1 0-1,-1 1 1,1-1 0,-1 0-1,1 1 1,-1-1-1,0 1 1,1 0 0,3 4 178,-1 1 0,0-1 0,0 1 0,-1 0 0,1-1 0,-1 1 1,-1 0-1,2 8 0,0 3 464,2 33 0,-24 528 2389,9-434-1861,10-143-1256,0-1 1,0 1-1,0 0 0,0-1 1,0 1-1,0-1 0,0 1 1,0 0-1,-1-1 0,1 1 1,0-1-1,0 1 0,-1 0 1,1-1-1,0 1 0,-1-1 1,1 1-1,0-1 0,-1 1 1,1-1-1,-1 0 0,0 2 1,0-2-146,1-1 1,-1 1 0,1 0 0,-1 0-1,1 0 1,0 0 0,-1 0-1,1-1 1,-1 1 0,1 0-1,-5-8-2945,-1-3 329,-5 0-1348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31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15 673 3232,'-11'-2'1792,"8"-3"96,3 4-1601,1-1 0,0 0 0,-1 1 1,1-1-1,0 0 0,0 1 0,0-1 0,2-1 0,3-5-231,93-161 1977,-46 74-1320,-19 38-593,2 1-1,2 3 1,3 1-1,52-53 1,-83 96-124,1 0 1,13-10-1,-21 17-1,1 0 0,-1 0 1,1 0-1,0 0 0,0 0 0,-1 1 0,1 0 0,0 0 0,0 0 0,0 0 0,5 0 0,-7 1 14,-1 0 0,1 1 0,-1-1-1,1 0 1,-1 0 0,0 1 0,1-1 0,-1 1-1,1-1 1,-1 1 0,0 0 0,0 0 0,1-1-1,-1 1 1,0 0 0,0 0 0,0 0 0,0 0-1,0 0 1,0 1 0,0-1 0,0 0 0,0 0-1,-1 1 1,1-1 0,0 0 0,-1 1 0,1-1-1,-1 0 1,0 1 0,1-1 0,-1 3 0,1 4 39,0 1 1,0-1-1,-1 1 1,-2 11 0,-1 9 44,-1 0 0,-2 0 1,-1-1-1,-1 0 0,-16 37 1,5-19 95,5-13 106,-19 34-1,31-65-222,1 0 0,0 1-1,-1-1 1,1 1 0,0-1 0,0 1 0,0-1-1,1 1 1,-1 0 0,0 2 0,1-4-57,0-1 1,0 0 0,1 0 0,-1 0-1,0 0 1,0 0 0,0 1 0,0-1 0,0 0-1,0 0 1,0 0 0,0 0 0,0 0-1,0 0 1,0 1 0,1-1 0,-1 0 0,0 0-1,0 0 1,0 0 0,0 0 0,0 0-1,0 0 1,1 0 0,-1 0 0,0 0 0,0 0-1,0 0 1,0 0 0,0 0 0,1 0-1,-1 1 1,0-1 0,0-1 0,0 1-1,0 0 1,0 0 0,1 0 0,-1 0 0,0 0-1,0 0 1,0 0 0,0 0 0,0 0-1,1 0 1,-1 0 0,7-3 80,11-12 114,25-23 0,-19 14-161,57-49-73,158-138-496,-237 209 515,8-7-116,2 1 0,17-11 0,-26 17 78,0 1 0,0-1 0,0 1 0,0 0 0,1 0 0,5-1 0,-8 2 27,1 0 0,-1 0 0,0 0 0,0 0 0,0 0-1,0 0 1,0 0 0,1 1 0,-1-1 0,0 0 0,0 1-1,0-1 1,0 1 0,0-1 0,0 1 0,0-1 0,0 1 0,0 0-1,1 1 1,-1 0 14,1-1 0,-1 1 0,0 0 0,0-1 0,-1 1 0,1 0 0,0 0 0,-1-1 0,1 1 0,-1 0 0,1 0 0,-1 0 0,0 0-1,0 2 1,-3 31 154,1-19-129,-1 11 150,-1 0 0,-2-1 0,0 0-1,-21 50 1,88-163 1171,-29 27-1408,9-17-66,-33 65 27,0 1 0,0 0 0,1 0 0,12-12 0,-18 21 74,0 0 0,0 0 0,-1 0 1,1 0-1,0 0 0,1 1 0,-1-1 0,5-1 1,-7 3 23,0 0 0,0-1 0,0 1-1,1 0 1,-1 0 0,0 0 0,0 0 0,1 0 0,-1 0 0,0 0 0,0 0 0,0 0 0,0 1 0,1-1 0,-1 1 0,0-1 0,0 0 0,0 1 0,0 0 0,0-1 0,0 1 0,0 0 0,0-1-1,0 1 1,0 0 0,0 0 0,-1 0 0,1 0 0,1 1 0,1 5-17,0 1 0,0-1 0,0 1 0,-1 0 0,0 0 0,-1 0-1,0 0 1,0 0 0,0 13 0,0-6 14,-1 19 103,-1 1 0,-1-1 0,-2 1 0,-1-1 0,-10 34 0,-3 31 215,18-99-301,0 0 0,0 0 0,0 1 1,0-1-1,0 0 0,-1 0 0,1 0 0,0 0 0,0 1 1,0-1-1,0 0 0,0 0 0,0 0 0,0 0 1,0 1-1,0-1 0,1 0 0,-1 0 0,0 0 1,0 0-1,0 1 0,0-1 0,0 0 0,0 0 0,0 0 1,0 0-1,0 0 0,0 0 0,1 1 0,-1-1 1,0 0-1,0 0 0,0 0 0,0 0 0,0 0 0,0 0 1,1 0-1,-1 0 0,0 1 0,0-1 0,0 0 1,0 0-1,1 0 0,-1 0 0,0 0 0,0 0 1,0 0-1,0 0 0,1 0 0,-1 0 0,0 0 0,0 0 1,0 0-1,0 0 0,1-1 0,15-6 253,25-19-145,-34 21-109,36-24-2,34-24-7,-44 28 3,61-50 18,63-54-132,-156 128 105,0 1 0,-1-1 0,1 0 0,0 1 0,0-1 0,-1 0-1,1 0 1,0 1 0,-1-1 0,1 0 0,-1 0 0,1 0 0,-1 0 0,0 1 0,1-1 0,-1-2 0,0 3-5,-1 0 0,0 0 0,0 0 0,1 0-1,-1 0 1,0 1 0,1-1 0,-1 0 0,0 0 0,1 1 0,-1-1 0,0 0-1,1 1 1,-1-1 0,0 0 0,1 1 0,-1-1 0,1 1 0,-1-1 0,1 1-1,-1-1 1,1 1 0,-1 0 0,-31 28 46,2 0 0,-32 40-1,-25 53-347,78-110 326,1 1 0,-7 16 0,13-25 1,1 0-1,-1 0 1,1 0 0,-1 0 0,1 0 0,1 0 0,-1 0-1,1 1 1,-1-1 0,1 0 0,0 1 0,1 4-1,0-8 4,-1 1 0,0 0 0,1-1-1,-1 1 1,1-1 0,0 1 0,0-1-1,-1 1 1,1-1 0,0 0 0,0 1-1,0-1 1,0 0 0,1 0 0,-1 0-1,0 0 1,0 0 0,1 0 0,1 1-1,-1-1 8,0 0 0,1 0 0,-1 0 0,1-1 0,0 1 0,-1-1 0,1 0-1,-1 0 1,1 1 0,-1-2 0,4 1 0,3-2 40,0 1 0,-1-2-1,1 1 1,-1-1 0,1-1 0,7-3 0,-3 0 9,0 0 1,0-1-1,0 0 1,20-19-1,10-22-126,-12 11-302,-30 38 335,-1-1 0,1 0 1,0 0-1,0 0 0,0 1 1,-1-1-1,1 0 0,0 1 0,0-1 1,0 1-1,0-1 0,0 1 1,0 0-1,1-1 0,-1 1 0,0 0 1,0 0-1,0 0 0,0 0 1,0-1-1,0 2 0,0-1 0,1 0 1,-1 0-1,0 0 0,0 0 1,0 1-1,0-1 0,0 0 1,0 1-1,0-1 0,0 1 0,0 0 1,2 0-1,1 3-22,0-1 0,0 1 1,0 0-1,-1 0 0,6 7 0,5 10-17,-9-13 58,0-1 1,0 0-1,1 0 0,10 9 0,9 9 34,-11-11 14,17 14-1,-27-25-2,0 0 0,0 0-1,0 0 1,1-1-1,-1 1 1,1-1 0,-1-1-1,1 1 1,7 1-1,-8-2-10,-1-1-1,1 0 0,-1-1 0,1 1 0,-1-1 0,1 1 0,-1-1 1,0 0-1,1 0 0,-1-1 0,0 1 0,0-1 0,0 1 0,0-1 1,0 0-1,0 0 0,0 0 0,-1-1 0,1 1 0,-1-1 0,0 1 1,1-1-1,1-3 0,3-4 18,-1 0-1,0 0 1,0-1 0,-1 1 0,6-20-1,37-131 16,-47 158-73,2-6-171,0 0 0,4-18 0,-7 26 155,0 0 0,0 0 0,0 0 1,0 0-1,1 0 0,-1 0 0,1 0 0,-1 0 0,0 0 0,1 0 0,0 0 1,-1 0-1,1 1 0,-1-1 0,2-1 0,3 3-130,-1 8 52,-2 16 36,0 1-1,-2-1 0,-1 0 1,0 1-1,-7 28 1,5-39 77,0 0-1,-1 0 1,0 0 0,-2-1 0,-6 15-1,1-5 105,8-17-38,0-1 0,-1 1 0,1-1 1,-1 1-1,-6 6 0,8-11-55,0-1 1,0 1-1,0-1 0,-1 1 0,1-1 1,0 0-1,-1 0 0,1 0 1,0 0-1,-1-1 0,1 1 0,-1-1 1,1 1-1,-4-1 0,5 0-11,0 1 0,0-1 0,0 0 0,0 0 0,0 0 0,0 0-1,0 0 1,0-1 0,0 1 0,0 0 0,1 0 0,-1-1 0,0 1 0,0 0 0,0-1-1,0 1 1,0-1 0,1 1 0,-1-1 0,0 1 0,0-1 0,1 0 0,-1 1 0,0-1-1,1 0 1,-1 0 0,1 1 0,-1-1 0,1 0 0,-1 0 0,1 0 0,-1 0 0,1 0-1,0 1 1,0-1 0,-1 0 0,1 0 0,0 0 0,0-1 0,1-1-34,1 0 1,-1 0 0,1 1-1,-1-1 1,1 0 0,0 1-1,0 0 1,0-1 0,4-3 0,-2 2-27,-1 2 36,0-1 0,-1 1 0,1 0 0,0 0 1,0 0-1,0 1 0,1-1 0,-1 1 0,0 0 0,0-1 0,5 0 0,39-5-121,-32 6 80,45-5 23,-36 5 68,0-1 0,0-2 1,0 0-1,39-13 0,-56 14-6,0 0-1,-1-1 1,0 1 0,0-1-1,0 0 1,0-1-1,-1 0 1,1 1 0,-1-2-1,0 1 1,-1-1-1,1 1 1,4-9 0,0-4-10,0-1 1,-1 0 0,7-23 0,-15 41-23,17-40-243,-17 40 234,0 1 1,0-1-1,0 1 1,0 0-1,0-1 1,0 1-1,1 0 1,-1-1-1,0 1 1,0 0-1,0 0 1,0-1-1,1 1 1,-1 0-1,0-1 1,0 1-1,1 0 1,-1 0-1,0-1 1,1 1-1,-1 0 1,0 0-1,0 0 1,1 0-1,-1-1 1,0 1-1,1 0 1,-1 0-1,1 0 0,-1 0 1,0 0-1,1 0 1,-1 0-1,0 0 1,1 0-1,-1 0 1,0 0-1,1 0 1,-1 0-1,0 0 1,1 0-1,-1 0 1,0 1-1,1-1 1,-1 0-1,0 0 1,1 0-1,-1 0 1,0 1-1,1-1 1,-1 0-1,0 0 1,0 1-1,1-1 1,-1 1-1,10 17-179,-1 7 133,-2 0 0,-1 0 0,-2 1 1,3 25-1,-3-21 74,-4-27-3,1 0 0,-1 1 0,1-1-1,-1 1 1,0-1 0,-1 0-1,1 1 1,0-1 0,-1 0 0,0 1-1,0-1 1,0 0 0,0 0-1,0 1 1,-1-1 0,1 0 0,-1-1-1,0 1 1,0 0 0,-4 4-1,3-5 23,1 1 0,-1-1-1,-1 0 1,1-1-1,0 1 1,0 0-1,-1-1 1,1 0 0,-1 1-1,1-2 1,-1 1-1,1 0 1,-1-1-1,1 1 1,-1-1 0,0 0-1,1 0 1,-1-1-1,-4 0 1,3 1-4,0-1 0,0 0-1,0-1 1,0 1 0,0-1 0,0 0 0,1 0 0,-1 0 0,1-1-1,-1 0 1,1 1 0,0-2 0,0 1 0,-4-5 0,6 6-25,1 1 0,0 0 0,-1-1 1,1 1-1,0-1 0,0 0 0,1 1 1,-1-1-1,0 0 0,0 1 0,1-1 0,-1 0 1,1 0-1,-1 0 0,1-2 0,0 3-5,1-1 0,-1 1-1,1-1 1,0 1-1,-1-1 1,1 1 0,0 0-1,0-1 1,0 1-1,0 0 1,0 0 0,0 0-1,0 0 1,0 0-1,0 0 1,1 0 0,-1 0-1,0 0 1,1 0-1,1 0 1,10-6-11,0 1 0,1 1-1,-1 0 1,1 1 0,0 0 0,1 1 0,18-2-1,-6 3 18,-1 1 0,1 1 0,29 5-1,51 13-1843,-91-14-106,0 0 0,0 2 0,0 0 0,19 10 0,-4 6-1215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33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370 726 3904,'-9'-9'1253,"9"9"-1239,-1-1 0,1 1 0,0 0 0,0 0 0,0 0 0,0 0 0,0 0 0,0 0 0,0 0 0,-1 0 0,1-1 0,0 1 0,0 0 0,0 0 0,0 0 0,0 0 0,-1 0 1,1 0-1,0 0 0,0 0 0,0 0 0,0 0 0,0 0 0,-1 0 0,1 0 0,0 0 0,0 0 0,0 0 0,0 0 0,0 0 0,-1 0 0,1 0 0,0 0 0,0 1 0,-7 0 107,5-1 59,0 0-1,0 1 0,0-1 0,0 1 0,0-1 1,0 1-1,0 0 0,1 0 0,-1 0 0,0 0 1,-2 1-1,-63 46 1911,-10 9-1339,-37 31 98,103-79-769,0 2 0,-13 14 0,22-23-58,0 1 0,0 0-1,0-1 1,1 1 0,-1 0 0,1-1 0,-1 1 0,1 0 0,0 0 0,0 0 0,0 1 0,0-1 0,1 0 0,-1 0 0,1 0 0,0 0 0,0 5 0,1-6 8,-1 0 0,1 0 0,0 0 0,0 0 0,0 0 0,0 0 0,0-1 0,0 1 0,0 0 1,1-1-1,-1 1 0,1 0 0,-1-1 0,1 0 0,-1 1 0,1-1 0,0 0 0,0 0 0,0 0 0,0 0 0,0 0 0,3 1 0,1-1 31,0 1 0,1-1 0,-1 1-1,1-2 1,11 1 0,-10-1 45,1-1 0,0 0 1,0-1-1,-1 0 0,1 0 0,-1 0 0,1-1 1,-1-1-1,0 1 0,0-1 0,9-7 1,-9 6-46,-1 0 1,0-1-1,1 0 1,-2-1-1,1 1 1,-1-1-1,0-1 1,0 1-1,-1-1 1,9-16-1,-3 0 4,-1-1-1,10-38 0,4-26-67,12-94 1,-5-84-436,-30 258 323,1-29-116,-2 35 140,0 1 0,0 0 1,0-1-1,-1 1 0,1 0 1,-1-1-1,1 1 0,-1 0 1,0 0-1,0-1 0,0 1 1,-2-3-1,3 5 74,0 0 0,0 0 0,0 0 0,-1 0 0,1-1 0,0 1 0,0 0 0,-1 0 0,1 0 0,0 0 0,0 0 1,-1-1-1,1 1 0,0 0 0,0 0 0,-1 0 0,1 0 0,0 0 0,-1 0 0,1 0 0,0 0 0,0 0 0,-1 0 0,1 0 0,0 0 0,-1 1 0,1-1 0,0 0 0,0 0 0,-1 0 1,1 0-1,0 0 0,0 0 0,-1 1 0,1-1 0,0 0 0,-8 9-108,5-2 131,0 0 1,1 0-1,0 0 1,0 0-1,1 0 0,-1 0 1,1 10-1,0-12 2,-16 209 645,15-150-193,8 87 0,-4-134-391,0 0-1,2 0 1,0 0 0,0 0-1,2-1 1,7 18 0,-10-29-27,-1 0 0,1 0 0,0 0 0,0-1 0,0 1 1,1-1-1,0 0 0,0 0 0,0 0 0,0 0 0,0-1 0,1 1 1,0-1-1,0 0 0,0-1 0,0 1 0,0-1 0,0 0 0,0 0 1,1 0-1,10 1 0,6-2 85,0-1 0,1 0 0,-1-2 0,0 0 1,38-10-1,-13-1-71,69-28-1,37-35-183,-100 48 102,-41 21-45,2-1-25,-12 8 58,-7 4 14,-83 62 266,67-51-180,-53 44 217,-8 6 81,71-58-305,-29 23 161,37-28-183,1 1 0,-1-1 0,1 1 0,0-1 0,-1 1 0,1 0 0,0 0 0,1 0 0,-1 0 0,1 0 0,-2 5 0,3-8-16,-1 1-1,1 0 1,0 0-1,0 0 1,0 0 0,0 0-1,0 0 1,0 0-1,0-1 1,1 1-1,-1 0 1,0 0 0,0 0-1,1 0 1,-1 0-1,0-1 1,1 1-1,-1 0 1,1 0 0,-1 0-1,1-1 1,-1 1-1,1 0 1,0-1-1,-1 1 1,1-1 0,1 2-1,25-11 384,-6 4-316,0-1 0,0-2 0,30-14 0,-40 15-151,1 2 1,0 0-1,0 0 0,0 1 1,1 1-1,0 0 0,24-3 1,-35 6 41,-1 0 0,1 1 0,0-1 1,0 1-1,0-1 0,0 1 0,-1 0 1,1-1-1,0 1 0,-1 0 0,1 0 1,2 2-1,19 19-99,-9-8 202,-12-13-75,8 8 64,1 0 0,-1-1 0,16 8 0,-23-14-46,0-1 0,1 1 0,-1-1-1,0 0 1,1 0 0,-1 0 0,1 0 0,-1 0-1,1-1 1,-1 0 0,1 0 0,-1 0-1,1 0 1,0 0 0,-1-1 0,1 1-1,5-3 1,16-10 155,-12 8-114,-6 2-56,0 1 0,0-1 0,0-1 0,0 0 0,0 0 1,-1 0-1,1-1 0,-1 0 0,10-10 0,15-29 132,-12 17-187,-2-2 0,28-60-1,14-64 175,-54 139-54,62-184 207,-53 158-290,-3 0 1,-1-1-1,-2-1 1,-2 0-1,1-56 0,-7 84-109,0 0-1,-2 0 1,0 1-1,-6-25 0,-1 13-206,8 24 295,1 0 0,-1 0 0,0 0 0,1 0 0,-1 0-1,0 0 1,0 0 0,0 0 0,0 0 0,0 1 0,0-1-1,0 0 1,0 1 0,0-1 0,-2 0 0,3 1 17,-1-1 1,0 1 0,1 0 0,-1 0-1,1 0 1,-1 0 0,0 0-1,1 0 1,-1 0 0,1 0-1,-1 0 1,0 0 0,1 0 0,-1 0-1,0 0 1,1 0 0,-1 1-1,1-1 1,-1 0 0,1 0-1,-1 1 1,0 0 0,-3 2-20,0 0 0,1 0 0,-1 0 0,1 1 0,0-1 0,0 1 1,1 0-1,-1 0 0,1 0 0,0 0 0,0 0 0,0 0 0,-1 6 0,-4 13 14,-6 35 0,12-53 18,-11 74-39,-4 101-1,12 42 53,20-1 183,-13-192-111,-3-22-25,0 0 1,1 0-1,-1 0 1,2-1-1,-1 1 1,1 0-1,0-1 1,0 1-1,1-1 1,5 10-1,-7-15 167,-2-7-234,0-1 0,-1 1-1,0 0 1,0 0 0,0 0-1,0 0 1,-5-7 0,6 11 2,-10-16-107,0 0 0,-17-20 0,0-1-68,-4-6 3,23 33 102,0-1 1,0 1-1,1-2 1,1 1-1,0-1 1,1 0-1,-6-18 1,12 31 71,-1 0-1,1 0 1,0 0 0,-1 0-1,1 0 1,0 0 0,0 0 0,0 0-1,0 0 1,0 0 0,0 0 0,0 0-1,0 0 1,0 0 0,0 0-1,0 0 1,1 0 0,-1 0 0,0 0-1,1 1 1,-1-1 0,1 0-1,-1 0 1,1 0 0,-1 0 0,1 0-1,0 1 1,-1-1 0,1 0 0,0 1-1,0-1 1,-1 0 0,3 0-1,2-1 33,1 1 0,-1-1-1,1 2 1,-1-1 0,1 0-1,-1 1 1,7 0-1,10 0 21,104-1 26,-59 2-101,-20 1-12,-1 2 0,62 12 0,-62-10 121,-25-3-91,25 5 1,-25-3-7,21 1 0,-22-4-262,21 6 0,-40-8 268,-1 0 1,1 0-1,-1 0 0,0 0 1,1 0-1,-1 1 1,1-1-1,-1 0 1,0 0-1,1 0 0,-1 0 1,0 1-1,1-1 1,-1 0-1,0 0 0,0 1 1,1-1-1,-1 0 1,0 0-1,1 1 0,-1-1 1,0 0-1,0 1 1,0-1-1,0 0 0,1 1 1,-5 11-247,2-8 304,-1 3-92,0 0 1,-1-1 0,-1 1-1,1-1 1,-1 0-1,0 0 1,-6 5-1,-44 35-185,33-29 213,-45 47 231,35-33 20,26-25-140,-3 3 184,-15 17 0,23-25-241,-1 1-1,1 0 1,0 0 0,-1 0 0,1 0-1,0 0 1,0 0 0,0 0 0,1 1-1,-1-1 1,0 0 0,1 0 0,0 1 0,-1-1-1,1 0 1,0 5 0,0-7-22,1 1 1,-1 0 0,0-1-1,1 1 1,-1 0-1,0-1 1,1 1 0,-1-1-1,1 1 1,-1-1-1,1 1 1,-1-1-1,1 1 1,-1-1 0,1 1-1,0-1 1,-1 1-1,1-1 1,0 0 0,-1 0-1,1 1 1,0-1-1,0 0 1,-1 0 0,1 0-1,0 0 1,-1 0-1,1 0 1,0 0-1,1 0 1,24-3 281,-23 2-229,20-4 102,-1-2 1,37-16 0,-47 18-219,-5 2 19,0 1 0,0-1 0,1 2 1,-1-1-1,15 0 0,-19 2 20,1-1-1,-1 2 1,0-1-1,1 0 0,-1 1 1,0-1-1,0 1 1,1 0-1,-1 0 1,0 0-1,0 0 1,0 1-1,0-1 1,0 1-1,4 3 0,10 13-293,-7-9 690,-1 0 0,1 0 0,17 11-1,-24-18-640,0 0-1,0-1 0,0 1 0,0-1 1,0 0-1,0 0 0,0 0 1,0 0-1,1 0 0,-1-1 0,0 0 1,0 1-1,1-1 0,-1-1 1,0 1-1,0 0 0,1-1 0,-1 1 1,6-3-1,7-5-3846,2 0 1333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35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255 914 2656,'4'0'125,"15"0"1269,0-1 0,21-3 0,-34 3-1099,0 0 1,1-1-1,-1 0 1,0 0-1,0-1 1,-1 1-1,1-1 1,-1-1-1,1 1 1,7-7-1,-3 1-89,-1 0 0,0-1 1,-1 0-1,0 0 0,8-14 0,4-13 27,-2-1 0,18-53 0,20-88-190,-34 106 101,43-145 384,-48 168-321,-11 36-244,-1 0-1,-1 0 1,0-1 0,-1 0 0,2-24 0,-6 32-194,-3 7 142,-4 11 67,7-10 17,-31 51-54,-23 62 230,35-73-133,-108 209 340,-49 32 443,81-148-356,-91 148 350,184-277-781,-15 33 647,19-36-286,5-5-261,7-7-23,24-21-17,1 2 1,1 1 0,53-28-1,151-87-195,-59 8-66,-130 91 176,61-65 0,-94 89-50,-21 20 40,0 0 0,0 0 0,0 0 1,0 0-1,1 0 0,-1 0 0,0 0 0,0 0 0,0 0 0,0 0 0,0 1 1,0-1-1,0 0 0,0 0 0,0 0 0,0 0 0,0 0 0,0 0 1,0 0-1,0 0 0,0 0 0,0 0 0,0 0 0,0 0 0,0 0 1,1 0-1,-1 0 0,0 0 0,0 0 0,0 0 0,0 0 0,0 0 1,0 0-1,0 0 0,0 0 0,0 0 0,0 0 0,0 0 0,1 0 1,-1 0-1,0 0 0,0 0 0,0 0 0,0 0 0,0 0 0,0 0 1,0 0-1,0 0 0,0 0 0,0 0 0,0 0 0,0 0 0,0 0 1,0 0-1,0 0 0,1 0 0,-1-1 0,0 1 0,0 0 0,0 0 1,0 0-1,0 0 0,0 0 0,0 0 0,0 0 0,-8 15 8,4-8 7,0 0 0,1 0-1,0 1 1,-2 7-1,-11 26-54,-25 31 51,-10 22 87,49-90-65,0-1 0,1 1 0,-1 0 0,1 0-1,0 0 1,0 0 0,1 0 0,-1 0 0,1 1 0,0-1 0,0 0 0,0 0 0,1 0 0,-1 0 0,1 0 0,1 5 0,-1-8-17,-1 0-1,1 0 1,0 0-1,-1-1 0,1 1 1,0 0-1,-1 0 0,1-1 1,0 1-1,0 0 0,0-1 1,-1 1-1,1-1 0,0 1 1,0-1-1,0 1 0,0-1 1,0 0-1,0 1 1,0-1-1,0 0 0,0 0 1,0 0-1,0 0 0,0 0 1,0 0-1,0 0 0,0 0 1,0 0-1,2-1 0,1 0 64,1 0 0,0 0 0,-1-1 0,0 1 0,7-4-1,18-10-20,-14 8-30,-1 0 0,0-1 0,0-1 0,14-11 0,-8 1 37,-2-1 0,0-1 0,-1-1 0,-2 0 0,24-45 0,-34 57-94,-1 0 0,-1 0 0,0 0 0,2-16 0,-4 19-12,0 6 40,0-1-1,0 1 0,0-1 1,0 1-1,0 0 0,0-1 1,0 1-1,0 0 0,0 0 1,1 0-1,-1 0 1,0 0-1,1 0 0,-1 0 1,1 0-1,-1 1 0,1-1 1,-1 0-1,1 1 0,0-1 1,-1 1-1,4-1 0,9-3 0,-5 0 2,1 0 0,-1 1 0,1 0 0,-1 1 0,1 0 0,0 1 0,0 0 0,0 0 0,0 1 0,0 0 0,0 1 0,0 0 0,0 0-1,-1 1 1,17 6 0,-12-3 24,-1 1 0,0 0 0,0 0 0,-1 2 0,0 0 0,0 0 0,-1 1-1,0 0 1,0 1 0,12 15 0,-1 3 71,-8-10 2,16 17 0,-25-30-7,0-1 1,1 1 0,-1-1-1,1 0 1,-1 0-1,1-1 1,12 5 0,-15-6-152,1-1 1,-1-1-1,0 1 1,0 0-1,1-1 1,-1 0-1,0 0 1,1 0-1,-1 0 1,0 0-1,0-1 1,1 1-1,-1-1 1,6-2-1,21-8-637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36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260 562 2912,'1'-1'61,"1"-2"137,-1-1 1,1 1-1,-1 0 0,0 0 1,0 0-1,0-1 1,0-3-1,1 1 1071,-2 2 183,-7 9 451,-9 13-962,-17 24 0,0 0-461,4-7-61,-73 79 768,95-108-1082,1 1 0,0-1 1,0 1-1,1 1 0,0-1 1,0 0-1,-7 17 0,12-24-76,0 1 0,0-1-1,0 1 1,0-1 0,0 1 0,0-1-1,0 1 1,0-1 0,0 1-1,0-1 1,0 1 0,0-1 0,0 1-1,1-1 1,-1 1 0,0-1-1,0 1 1,0-1 0,1 0 0,-1 1-1,0-1 1,1 1 0,-1-1-1,0 0 1,1 1 0,-1-1 0,1 0-1,-1 1 1,0-1 0,1 0-1,-1 0 1,1 1 0,-1-1 0,1 0-1,-1 0 1,1 0 0,-1 0-1,1 0 1,-1 0 0,1 0 0,-1 0-1,1 0 1,-1 0 0,1 0-1,-1 0 1,1 0 0,-1 0 0,1 0-1,-1 0 1,1 0 0,0-1 0,5-2 59,0 0 1,1-1-1,-2 0 1,1 0 0,6-7-1,-7 8-54,5-6 40,0-1 1,-1 1 0,0-2-1,13-18 1,25-50-54,-9 13-340,-35 61 200,9-14-136,-11 19 225,-1-1-1,1 0 1,-1 1 0,0-1 0,1 1-1,-1-1 1,1 1 0,-1 0 0,1-1 0,-1 1-1,1-1 1,0 1 0,-1 0 0,1 0 0,-1-1-1,1 1 1,0 0 0,-1 0 0,1 0 0,0-1-1,-1 1 1,1 0 0,0 0 0,-1 0 0,1 0-1,1 1 1,-2-1 17,0 0-1,0 0 0,1 0 1,-1 0-1,0 1 0,0-1 1,1 0-1,-1 0 0,0 1 1,0-1-1,0 0 0,1 0 1,-1 1-1,0-1 0,0 0 1,0 0-1,0 1 0,0-1 1,0 0-1,1 1 0,-1-1 1,0 0-1,0 1 1,0-1-1,1 16-214,0-1 1,-2 27-1,0-27 189,0 0 1,1 0-1,4 21 1,-2-24 59,1-1 0,0 1 1,1 0-1,0-1 0,1 0 1,1 0-1,8 13 0,-13-22 20,0-1 1,1 1-1,-1 0 0,1 0 0,-1-1 1,1 1-1,0-1 0,0 0 0,0 1 0,-1-1 1,1 0-1,1 0 0,-1 0 0,0 0 0,0-1 1,0 1-1,0-1 0,1 1 0,-1-1 0,0 0 1,0 1-1,1-1 0,-1-1 0,0 1 1,0 0-1,1 0 0,-1-1 0,0 1 0,0-1 1,0 0-1,0 0 0,1 1 0,1-3 0,6-2 50,-1-1 0,0-1 0,0 1 0,0-1 0,10-12 0,16-17 175,47-63 0,17-44 39,32-36-217,-25 34-123,-62 74-43,-25 39-46,-10 19 76,-6 8-22,0 1-1,0-1 0,-1 0 1,1 0-1,-1 0 0,0 0 0,1-6 1,-2 10 51,-1 1 1,0-1-1,0 1 1,0-1-1,0 1 1,1-1 0,-1 0-1,0 1 1,0-1-1,0 1 1,0-1 0,0 1-1,0-1 1,-1 1-1,1-1 1,0 1-1,0-1 1,0 1 0,0-1-1,0 1 1,-1-1-1,1 1 1,0-1 0,-1 1-1,1-1 1,0 1-1,-1 0 1,1-1-1,0 1 1,-1 0 0,1-1-1,-1 1 1,1 0-1,0-1 1,-1 1 0,1 0-1,-1 0 1,1-1-1,-1 1 1,1 0 0,-1 0-1,1 0 1,-1 0-1,0 0 1,1 0-1,-1 0 1,0 0 0,-1 0-46,-1 1 0,1-1 1,-1 1-1,1 0 1,-1-1-1,1 1 0,0 1 1,0-1-1,-5 3 1,-6 6-65,0 1 0,0 1 0,1 0 0,1 0 0,-18 26 0,4 0 141,-21 44 0,21-33 119,-30 88-1,47-114-19,1 1 1,2 1 0,0-1-1,1 1 1,2 0-1,0 30 1,3-49-48,-1 1 0,1-1-1,0 0 1,0 0 0,1 0 0,3 10 0,-4-14-32,1 1 0,-1-1 0,0 1 0,1-1 0,-1 0 0,1 0 0,0 0 1,0 0-1,0 0 0,0 0 0,0 0 0,0-1 0,0 1 0,1-1 0,-1 0 0,0 1 0,1-1 0,2 1 1,0-1-1,0 0 0,0 0 1,-1-1-1,1 1 1,0-1-1,0 0 1,0-1-1,0 1 1,0-1-1,0 0 1,-1 0-1,1 0 1,5-3-1,5-2 92,1-2 0,19-12-1,-35 20-124,23-14 77,-1-1-1,-1 0 1,-1-2 0,0-1-1,-1 0 1,-1-2 0,26-34-1,102-177-1,-57 48 85,-86 176-239,0 0 0,-1-1 0,1 1 0,-1-1 0,-1 1-1,1-1 1,-1 0 0,-1 0 0,1 0 0,-1 0 0,-2-8 0,2 16 63,0-1-1,0 1 1,0-1 0,0 1 0,0-1 0,0 1-1,0-1 1,0 1 0,0-1 0,0 1 0,0-1-1,-1 1 1,1-1 0,0 1 0,0 0-1,-1-1 1,1 1 0,0-1 0,-1 1 0,1 0-1,0-1 1,-1 1 0,1 0 0,-1-1 0,1 1-1,0 0 1,-1 0 0,1-1 0,-1 1 0,1 0-1,-1 0 1,1 0 0,-1 0 0,1 0-1,-1-1 1,1 1 0,-1 0 0,1 0 0,-1 0-1,1 0 1,-1 1 0,1-1 0,-1 0 0,1 0-1,-1 0 1,0 1 0,-2 0-5,1 0 0,-1 1 1,0-1-1,1 1 0,-1 0 0,1 0 1,-4 3-1,2 0 19,0 0 0,0 0 1,0 1-1,1-1 0,0 1 0,0 0 1,0-1-1,-2 9 0,-12 50 49,16-56-41,-12 51 194,4 1 1,-3 81-1,11-112-153,2 0 1,1 0-1,1 0 1,1 0-1,2-1 1,18 55-1,-20-74-539,-1-1 0,9 14-1,12 7-589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38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1078 1056,'-4'2'206,"-6"1"-178,9-2 489,7 0 791,17-7 814,-19 6-1973,4-2 137,0 1-1,0-1 1,0-1 0,0 1 0,0-1 0,14-8-1,-8 1-35,0 0-1,0-1 0,-1 0 1,0-1-1,-1-1 0,0 0 1,11-16-1,7-15 172,24-49 1,103-173-140,-132 226-257,106-179 36,-127 213-94,0-1 1,-1 1-1,1-1 1,-2 0 0,1 0-1,-1-1 1,0 1-1,-1 0 1,1-1 0,-2 1-1,1-1 1,-1-7-1,0 14 21,0 1-1,0-1 0,0 0 0,0 0 0,0 1 0,0-1 1,-1 0-1,1 1 0,0-1 0,0 0 0,-1 1 0,1-1 0,0 0 1,-1 1-1,1-1 0,-1 0 0,1 1 0,-1-1 0,1 1 1,-1-1-1,1 1 0,-1-1 0,0 1 0,1 0 0,-1-1 1,1 1-1,-1 0 0,0-1 0,0 1 0,0 0 0,-1 0-12,0 0-1,0 0 1,-1 0-1,1 0 1,0 1-1,0-1 1,0 1-1,0-1 1,0 1-1,0 0 1,-2 1-1,-4 3 19,-1 0-1,1 1 0,0 0 1,1 1-1,0-1 0,0 1 0,0 1 1,1-1-1,0 1 0,0 0 1,1 0-1,-7 14 0,-2 8 139,2-1 1,-14 49-1,2 19 439,-13 113 1,29-145-144,8-57-292,0 0 0,0 0 0,1 0 0,0 0 0,4 15 0,-5-22-106,0 0 0,0 0 0,0 0 0,1 0 0,-1 0 0,0-1 0,1 1 0,-1 0 0,1 0 0,-1 0 0,1 0 0,-1 0 0,1-1 0,-1 1 0,1 0 0,0-1 0,0 1 0,-1 0 0,1-1 0,0 1 0,0-1 0,0 1 0,-1-1 0,1 1 0,0-1 0,0 0-1,0 1 1,0-1 0,0 0 0,0 0 0,0 0 0,0 1 0,0-1 0,0 0 0,0 0 0,0-1 0,0 1 0,0 0 0,0 0 0,1-1 0,3-1 23,0-1 0,1 0 0,-1 0 0,0 0 0,7-7 0,-11 9-42,35-31 315,44-49 0,-40 38-213,237-247-122,-183 185 158,-74 80-101,-1-1-1,19-36 1,-25 39-109,12-34 1,-21 47-33,-1-1 1,0 1 0,-1-1 0,0 0-1,1-20 1,-3 31 88,0-1 0,0 1 1,0-1-1,0 0 0,0 1 0,0-1 0,0 1 1,0-1-1,0 0 0,0 1 0,0-1 1,0 1-1,-1-1 0,1 1 0,0-1 0,0 0 1,-1 1-1,1-1 0,0 1 0,-1-1 0,1 1 1,-1-1-1,0 1-2,1 0 1,-1 0-1,1 0 1,-1 0-1,1 0 0,-1 0 1,1 0-1,-1 0 1,1 0-1,-1 0 1,1 0-1,-1 0 0,1 0 1,-1 1-1,1-1 1,-1 0-1,1 0 1,-1 1-1,1-1 0,-1 1 1,-21 21-162,0 7 431,-28 49 1,35-54-188,-77 154 78,16 7 20,39-93 42,-93 196 1128,124-275-1162,6-12-172,0-1 0,0 0-1,0 0 1,0 0 0,0 0-1,0 1 1,0-1 0,0 0-1,0 0 1,-1 0 0,1 0-1,0 1 1,0-1 0,0 0-1,0 0 1,0 0 0,0 1-1,0-1 1,0 0 0,0 0-1,0 0 1,1 0 0,-1 1-1,0-1 1,0 0 0,0 0-1,0 0 1,0 0 0,0 1-1,0-1 1,0 0 0,0 0-1,0 0 1,1 0 0,-1 0-1,0 1 1,0-1-1,0 0 1,0 0 0,1 0-1,-1 0 1,0 0 0,0 0-1,0 0 1,0 0 0,1 0-1,-1 0 1,0 0 0,0 0-1,0 0 1,0 0 0,1 0-1,-1 0 1,0 0 0,0 0-1,0 0 1,1 0 0,-1 0-1,0 0 1,1 0 11,0-1 0,0 1 0,0-1 0,0 1 0,1-1 0,-2 1 0,1-1 0,0 0-1,0 0 1,0 0 0,0 1 0,1-3 0,46-50 170,190-199-494,-234 249 268,2-4-64,0 1 1,1 0 0,0 0 0,1 0 0,-1 1-1,1 0 1,14-6 0,-21 10 81,1 1-1,0-1 1,0 1 0,0-1 0,0 1-1,0 0 1,0-1 0,0 1 0,-1 0-1,1 0 1,0 1 0,0-1 0,0 0-1,0 1 1,0-1 0,0 1 0,0-1-1,-1 1 1,1 0 0,0 0 0,-1 0 0,1 0-1,0 0 1,-1 0 0,1 0 0,-1 0-1,0 1 1,1-1 0,1 3 0,1 2 4,0 1 1,-1-1 0,0 1 0,0-1 0,0 1-1,2 10 1,-1 3-67,0 0-1,1 23 1,2 18 120,-1-34-8,13 64 174,-17-84-124,1-1-1,-1 1 1,1-1 0,7 11 0,-9-15-48,0 0 0,0-1 1,0 1-1,0-1 0,0 1 1,1 0-1,-1-1 0,1 0 1,-1 1-1,1-1 0,-1 0 0,1 0 1,0 0-1,0 0 0,-1 0 1,1-1-1,0 1 0,0 0 1,3 0-1,-2-1-11,0-1-1,-1 1 1,1-1 0,0 0 0,-1 1 0,1-1-1,-1-1 1,1 1 0,-1 0 0,1 0 0,-1-1-1,0 1 1,0-1 0,0 0 0,4-3 0,-1-1 6,1-1 1,-1 1-1,0-1 1,5-11-1,1-3 17,-2-1-1,-1 0 0,0 0 1,-2 0-1,-1-1 1,0 0-1,-2-1 0,-1 1 1,0-24-1,-4 14-316,2 32 251,0 0 0,0-1 0,-1 1 0,1 0 0,0 0 0,0-1 0,-1 1 0,1 0 0,-1 0 0,1 0 0,-1 0 0,1-1 0,-1 1 0,0 0 0,0 0 0,1 0 0,-1 0 0,0 1 0,0-1 0,0 0 0,-1-1 0,1 2 11,1 0 0,0 0 0,-1 0 0,1 0 0,-1 0-1,1 1 1,-1-1 0,1 0 0,-1 0 0,1 0 0,-1 0 0,1 0-1,0 1 1,-1-1 0,1 0 0,-1 1 0,1-1 0,0 0 0,-1 0 0,1 1-1,-4 3-28,1-1-1,0 1 0,1-1 0,-1 1 0,1 0 0,0 0 0,0 0 1,0 1-1,0-1 0,1 0 0,-1 1 0,1-1 0,0 1 0,1-1 0,-1 1 1,1-1-1,0 7 0,0 1 81,1-1 1,0 1-1,0-1 0,1 0 1,7 21-1,-7-26-9,1 0 1,0 0-1,0-1 0,0 1 0,0-1 1,1 0-1,0 0 0,0 0 0,0 0 0,1-1 1,0 0-1,0 0 0,0 0 0,9 5 1,1-1 10,0-1 1,1-1-1,0 0 1,20 3-1,-5-2-235,0-1-1,40 2 0,-42-7-1923,29-2 1,-37-3-1445,-8-3 1180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38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0 302 5632,'7'-16'2560,"61"-15"-2208,-26 4 768,37-16-672,29-6-160,27 6-192,-3 5 320,-4 11-224,-11 0-4032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41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1240 1984,'-4'0'126,"-9"1"275,13-1-396,0 0 1,0 0-1,0-1 1,-1 1-1,1 0 0,0 0 1,0 0-1,0 0 1,0 0-1,0 1 1,0-1-1,-1 0 0,1 0 1,0 0-1,0 0 1,0 0-1,0 0 1,0 0-1,0 0 0,0 0 1,0 0-1,-1 0 1,1 0-1,0 0 1,0 0-1,0 0 0,0 1 1,0-1-1,0 0 1,0 0-1,0 0 1,0 0-1,0 0 0,0 0 1,0 0-1,0 1 1,0-1-1,0 0 1,0 0-1,0 0 0,0 0 1,0 0-1,0 0 1,0 0-1,0 1 1,0-1-1,0 0 0,0 0 1,0 0-1,0 0 1,0 0-1,0 0 1,0 0-1,0 1 0,0-1 1,0 0-1,0 0 1,0 0-1,0 0 1,0 0-1,0 0 0,1 0 1,-1 0-1,0 0 1,0 1-1,0-1 1,1 1 335,12-2 1584,-7-2-1526,-1 1 0,0-1 0,0 0 0,0 0 0,0 0 0,4-5 0,-5 5-216,5-5 106,0-1 0,0 1 0,-1-2 0,12-16-1,22-45 353,114-280 751,-151 338-1420,0 0 0,1 0 0,1 1 0,0 0 0,0 0 0,1 1 0,15-17 0,-23 28 23,0-1 0,1 1-1,-1 0 1,0-1-1,1 1 1,-1 0 0,1-1-1,-1 1 1,0 0-1,1 0 1,-1-1 0,1 1-1,-1 0 1,0 0-1,1 0 1,-1 0 0,1-1-1,-1 1 1,1 0 0,-1 0-1,1 0 1,-1 0-1,1 0 1,-1 0 0,1 0-1,-1 0 1,1 1-1,-1-1 1,1 0 0,0 1 8,0-1 1,0 1-1,-1 0 0,1 0 1,0-1-1,-1 1 1,1 0-1,0 0 1,-1 0-1,1 0 1,-1 0-1,1 0 1,-1 1-1,3 5 68,-1 1 1,2 14-1,-4-20-70,3 37 281,-1 1-1,-4 54 1,0-62-253,-2 17 69,-3-1 0,-13 54 0,18-95-3,1 0 0,-1 0 0,-1 0 1,1 0-1,-1 0 0,0-1 1,-1 1-1,1-1 0,-1 0 0,-1 0 1,1 0-1,-1 0 0,0-1 1,-9 8-1,12-12-35,0 0 0,0 0-1,0 0 1,0 0 0,0 0 0,-1-1 0,1 1-1,0-1 1,0 1 0,-1-1 0,1 0 0,0 0-1,-1 0 1,1 0 0,-4-1 0,-1 0 67,-1-1 0,1 0 0,-8-3 0,12 3-104,-1 1-10,0-1 1,1 0 0,-1 0-1,1 0 1,-1 0-1,1-1 1,0 1-1,0-1 1,0 0 0,1 0-1,-1 0 1,-3-6-1,5 8-36,0 0 0,1 0 1,-1 0-1,1 0 0,-1-1 0,1 1 0,-1 0 0,1 0 0,0-1 0,-1 1 0,1 0 0,0-1 1,0 1-1,0 0 0,0 0 0,0-1 0,0 1 0,0 0 0,1-1 0,-1 1 0,0 0 0,1 0 0,-1-1 1,1 1-1,0 0 0,-1 0 0,1 0 0,0 0 0,0 0 0,-1 0 0,1 0 0,0 0 0,0 0 1,0 0-1,0 0 0,0 0 0,0 1 0,0-1 0,1 0 0,0 0 0,6-2-17,0-1 0,0 1 0,0 1 0,0-1-1,1 1 1,12-1 0,56-1-330,1 0 179,-55 0 228,0 0 0,45-15 1,-55 13-9,1 0 1,-1 0 0,1-1-1,-2-1 1,1 0 0,13-12 0,6-11 106,-1-1 1,52-72 0,86-145 263,-121 173-227,-42 64-140,0-1-1,-1 0 1,-1 0 0,5-20-1,-4 9-42,-2 1-1,-1 0 1,0-41-1,-3 52-59,0 0 1,0 1-1,-1-1 0,-1 0 0,0 1 0,0-1 0,-1 1 0,-1 0 0,-7-14 0,11 24 34,1 0-1,-1-1 1,0 1 0,1 0 0,-1 0-1,0 0 1,0 0 0,0 0 0,0 0-1,0 0 1,0 0 0,0 1 0,0-1-1,-1 0 1,1 1 0,0-1 0,0 0-1,0 1 1,-1 0 0,1-1 0,-2 1-1,2 0 9,0 0 0,-1 1 0,1-1 0,0 0 1,-1 1-1,1 0 0,0-1 0,0 1 0,0 0 0,0-1 0,0 1 0,0 0 0,0 0 0,0 0 0,0 0 0,0 0 0,0 0 0,0 0 0,1 0 0,-1 1 0,0 0 0,-17 30-84,2 1 0,-22 63 0,26-56 240,2 0 1,1 1 0,3 0-1,1 1 1,2 0 0,1-1-1,7 61 1,-2-71-33,2-1 0,1 0 0,15 46 0,-19-70-61,0-1 0,1 1 0,-1 0 1,1-1-1,1 0 0,-1 1 0,1-1 0,-1 0 1,2-1-1,6 7 0,-7-8-9,0 0-1,0 0 1,0-1 0,0 1 0,1-1-1,-1 0 1,1-1 0,0 1 0,-1-1-1,1 0 1,0 0 0,0 0 0,0-1-1,6 1 1,1-2 89,1 0-1,-1-1 0,0 0 1,15-5-1,49-19 104,-61 20-197,73-30 8,147-84 1,-161 76-473,-79 49 381,0 1 1,0 0 0,-4 8-1,-25 31 25,-82 84 235,80-86-1,-56 87 0,89-125-137,0 1-1,0-1 1,1 1-1,0 0 1,0 0-1,-2 7 1,4-12-41,0 0 0,0 0-1,0 0 1,0-1 0,0 1 0,0 0 0,0 0 0,0-1 0,0 1 0,0 0-1,0 0 1,0 0 0,1-1 0,-1 1 0,0 0 0,0 0 0,1-1-1,-1 1 1,1 0 0,-1-1 0,1 1 0,0 0 0,0 0 2,0-1 0,0 0 0,1 1 1,-1-1-1,0 0 0,0 0 0,0 0 0,1 0 1,-1 0-1,0 0 0,0 0 0,1 0 0,-1-1 1,0 1-1,0 0 0,0-1 0,0 1 1,0-1-1,1 1 0,0-2 0,8-3 31,0-1-1,0 0 0,-1 0 1,10-9-1,36-37 109,-43 41-140,7-10-66,19-26 0,7-7-246,-45 54 290,2-2-16,-1 0 0,1 0 0,-1 1 0,1-1 0,0 0 0,0 1 0,-1-1 0,1 1 0,0 0 0,0 0 0,1 0 0,-1 0 0,0 0 0,3-1 0,-4 2 13,0 0-1,-1 0 0,1 0 1,0 0-1,-1 0 0,1 0 0,0 0 1,0 0-1,-1 0 0,1 1 0,0-1 1,-1 0-1,1 0 0,0 1 1,-1-1-1,1 0 0,0 1 0,-1-1 1,1 1-1,-1-1 0,1 0 0,-1 1 1,1 0-1,-1-1 0,1 1 1,0 0-1,6 18-58,-6-18 58,8 33-12,-6-18-4,2 0 0,0-1 0,9 20 0,-14-34 37,1 0 0,-1 0 0,1 0 0,-1 0 0,1 0 0,-1 0 0,1-1 0,0 1 0,-1 0 0,1 0 0,0 0 0,0-1 0,0 1 0,0 0 1,-1-1-1,1 1 0,0-1 0,0 1 0,0-1 0,0 1 0,0-1 0,0 0 0,1 1 0,-1-1 0,0 0 0,0 0 0,0 0 0,0 0 0,0 0 0,0 0 0,0 0 0,0 0 0,0 0 0,1-1 0,-1 1 1,0 0-1,0-1 0,0 1 0,0-1 0,0 1 0,0-1 0,-1 1 0,3-2 0,2-2 24,0-1 0,0 1 0,-1-1 0,0 0 0,6-8 0,9-16 33,-2-1 1,-1-1 0,16-46-1,-8 19 43,68-163-56,-16-3 161,-66 194-254,17-50-72,12-108-682,-39 186 770,1-4-41,3-15-83,-4 21 132,0-1 1,0 1-1,0 0 1,0-1-1,0 1 1,0-1-1,0 1 1,0 0-1,0-1 1,0 1-1,0 0 1,0-1-1,0 1 1,0-1-1,0 1 1,0 0-1,0-1 1,0 1-1,0-1 1,-1 1-1,1 0 1,0-1-1,0 1 1,-1 0-1,1 0 1,0-1-1,0 1 1,-1 0-1,1-1 1,-1 1-1,-2 11-187,-36 124-245,5-3 450,-20 96 133,9 142 504,44-360-565,0-7-46,1 0-1,0 0 1,0 1 0,0-1-1,0 0 1,0 0 0,0 0-1,1 0 1,0 0 0,-1 0-1,1 0 1,3 5-1,-4-7-21,0-1 0,1 1 0,-1 0 0,0-1 0,1 1 0,-1 0 0,1-1 0,-1 1 0,1-1 0,-1 1 0,1-1 0,-1 1 0,1-1 0,0 0 0,-1 1 0,1-1 0,-1 1 0,1-1 0,0 0 0,-1 0 0,1 1 0,0-1 0,0 0 0,-1 0 0,1 0 0,0 0 0,-1 0 0,1 0 0,0 0 0,0 0 0,-1 0 0,1 0 0,0 0 0,-1-1 0,1 1 0,1 0 0,1-2 33,0 0-1,0 0 0,-1 0 1,1-1-1,0 1 0,-1-1 1,0 1-1,4-5 0,31-43 73,56-66-559,-77 98 313,2 0 0,0 1 0,1 1-1,21-14 1,-29 23-4,2 0 0,15-7 0,-24 12 84,0 0 0,1 1 0,-1-1 0,1 1 0,-1 0 0,1 0 0,-1 1 0,1 0 0,0-1 0,8 2 0,-11 0 51,1 0-1,-1 0 1,1 0 0,-1 0-1,1 0 1,-1 0 0,0 1-1,0-1 1,0 1 0,0 0-1,0 0 1,0 0 0,0 0-1,2 2 1,3 6-15,11 21 1,-6-11-105,-10-17 129,0 0 0,0 0 0,0 0 0,0 0 0,1-1 0,-1 0 1,1 1-1,0-1 0,-1 0 0,1 0 0,0 0 0,5 2 0,-5-3 12,0-1 0,0 1 0,0 0 0,-1-1 0,1 0 0,0 1 0,0-1 0,0-1 0,0 1 0,0 0 0,0-1 0,0 1 0,-1-1 0,6-2 0,4-2 67,0 0 1,0-1-1,-1-1 1,0 0-1,14-11 1,48-48 200,-46 41-248,3-5-50,-1 0-1,30-42 1,-45 53-13,0-2 0,-2 0 0,-1 0 0,0-1 0,9-29 0,-12 27-121,-2 0 1,0 0 0,-2-1-1,-1 0 1,-1 0-1,-1-40 1,-1 63 113,0 1 1,0 0-1,0 0 0,0 0 1,0-1-1,0 1 0,-1 0 1,1 0-1,0 0 0,-1 0 1,1 0-1,0-1 0,-1 1 1,0 0-1,1 0 0,-1 0 1,0 0-1,1 0 0,-1 1 1,0-1-1,0 0 1,0 0-1,-1-1 0,1 2 3,0 0-1,0 0 0,0 1 0,0-1 1,0 0-1,0 0 0,0 0 1,0 1-1,0-1 0,0 1 0,0-1 1,0 1-1,0-1 0,0 1 1,0-1-1,0 1 0,1 0 1,-1 0-1,0-1 0,0 1 0,1 0 1,-1 0-1,0 0 0,1 0 1,-1 1-1,-7 10-115,0 1-1,-7 20 1,2-6 72,-1 2 87,0 2 0,2-1 0,2 2 0,1 0 0,1 0 0,2 0 0,-4 51 0,8-38 264,8 84 0,-2-105-167,0-1 0,1 1-1,1-1 1,1 0 0,12 25 0,-16-43-55,0 1 0,0-1 0,0 0 0,0 0 0,1-1 1,0 1-1,0-1 0,5 5 0,-6-7-26,0 0 1,0 1-1,0-1 0,0-1 1,0 1-1,0 0 0,1-1 1,-1 0-1,1 0 0,-1 0 1,1 0-1,-1 0 0,1-1 0,4 0 1,-1 0-9,0-1 0,0 0 0,0-1 0,0 0-1,0 0 1,0 0 0,0-1 0,-1 0 0,0 0 0,1-1 0,-1 0 0,6-4 0,5-6 128,0 0 0,24-27 1,-34 32-120,0 0 1,0 0 0,-1 0-1,-1-1 1,1 0 0,4-14-1,-7 16-43,0 1 0,-1 0 0,0-1 0,-1 1 0,0-1 0,0 0 0,0 1 0,-1-1 0,-1-15-1,0 20-27,0-1-1,0 0 0,0 1 1,0 0-1,-1-1 0,1 1 1,-4-6-1,4 8 9,0 0 0,0 0 0,0 0 0,0 0 0,0 0 0,0 0 0,0 0 0,0 0 0,0 0 0,0 0 0,0 1 0,-1-1 0,1 0 0,0 1 0,0-1 0,-1 1 0,1 0 0,-1-1 0,1 1 0,0 0 0,-1 0 0,1 0 0,-2 0 0,-2 1 1,1 0-1,-1 0 0,1 0 1,0 1-1,-1 0 1,1 0-1,0 0 1,0 0-1,0 1 1,0-1-1,1 1 0,-1 0 1,1 1-1,0-1 1,0 0-1,0 1 1,0 0-1,-3 5 0,0 1 5,0 0 0,1 0 0,0 1-1,1-1 1,0 1 0,-3 19-1,5-20 35,0 0-1,1 1 0,0-1 0,1 0 1,0 1-1,3 17 0,-2-23 22,0 1 1,1-1-1,-1 0 1,1 0-1,1 0 1,-1 0-1,1 0 1,0-1-1,0 1 1,0-1-1,0 0 1,1 0-1,0 0 1,8 7-1,-1-3 59,0-1 1,1 0-1,0-1 1,0 0-1,1 0 0,0-1 1,0-1-1,0-1 0,0 0 1,1 0-1,15 0 0,-11-1-302,0-2-1,0 0 0,19-4 0,-20 2-1134,-1-1 1,1-1-1,18-7 1,-8-1-3606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41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0 216 5632,'7'-31'2112,"22"20"-1664,14-7-96,-11 9 992,15-9-800,31-2 480,39-7-576,23 4-64,-1 7-224,-4 5 128,-7-5-192,0 1-4384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43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248 653 3328,'-6'-3'379,"0"-1"0,0 1 0,0 1 0,0-1 1,-1 1-1,1 0 0,-1 0 0,1 1 0,-1 0 0,0 0 1,1 1-1,-1 0 0,0 0 0,-12 2 0,12-1-239,0 1 1,1 0-1,-1 0 0,1 0 1,-1 1-1,1 0 0,0 1 1,0-1-1,0 1 0,0 0 0,1 1 1,0-1-1,0 1 0,-5 6 1,5-4-86,0-1 0,0 1 0,1-1-1,1 1 1,-1 0 0,1 1 0,0-1 0,0 1 0,1-1 0,0 1 0,-1 15 0,2-18-26,1 0 0,0 1 0,0-1 0,1 0 0,-1 0 0,1 0 0,0 0 0,1 0 0,-1 0 0,1 0 0,0 0 0,0 0 0,1 0 0,-1-1 0,1 1 0,0-1 0,0 0 0,7 7 0,-2-4 59,1 0 0,0 0 0,0 0 0,1-1 0,0-1 0,0 0 0,0 0 0,1-1 0,-1 0 0,1-1 0,0 0 0,0 0 0,0-2 0,0 1 0,1-1 0,-1-1 0,20-1 0,-29 0-73,11 0 177,0-2 0,23-6 0,-32 8-159,-1-1-1,1 1 0,-1-1 0,1 0 0,-1 0 0,0 0 0,0 0 0,0-1 0,0 1 0,0-1 0,-1 1 0,1-1 0,-1 0 0,0 0 0,3-5 0,-2 2-4,-1 0 0,0 0-1,0 0 1,-1 0 0,1 0 0,-2-1-1,1 1 1,0 0 0,-1-1 0,-1 1-1,1 0 1,-1 0 0,0-1 0,0 1-1,0 0 1,-4-9 0,0 4-69,0 0 0,0 0 0,-1 0 0,0 1 0,-1 0 0,0 0 0,-13-14 0,14 18-36,0 0-1,-1 1 1,0 0-1,1 0 1,-1 0-1,-12-5 1,13 6 11,-3 0-4,0-1-1,0 1 0,-10-3 1,10 4-48,9 3 115,0 0 1,0 0-1,0 0 1,0 0-1,0 0 1,0 0-1,0 0 1,0 0-1,0 1 0,0-1 1,0 0-1,0 0 1,0 0-1,0 0 1,0 0-1,-1 0 1,1 0-1,0 0 1,0 0-1,0 0 1,0 0-1,0 1 0,0-1 1,0 0-1,0 0 1,0 0-1,0 0 1,0 0-1,0 0 1,0 0-1,0 0 1,0 0-1,0 0 1,-1 0-1,1 0 0,0 0 1,0 0-1,0 0 1,0 0-1,0 0 1,0 0-1,0 0 1,0 0-1,0 0 1,0 0-1,0 0 1,-1 0-1,1 0 1,0 0-1,0 0 0,0 0 1,0 0-1,0 0 1,0 0-1,0 0 1,0 0-1,0 0 1,0 0-1,0 0 1,-1 0-1,1 0 1,0 0-1,0 0 0,0 0 1,12 1-25,93-7 54,-33 1 112,-7 0 47,0-2 1,120-31 0,32-7-433,-94 20 316,-119 24-42,1 0 0,-1 0 1,0 0-1,0-1 1,4-2-1,-30 9-305,4 1 352,11-4-5,0 0 1,1 0-1,-1 1 0,-8 4 1,-4 4-85,1 2 0,0 0 1,1 0-1,0 2 1,1 0-1,1 1 1,1 0-1,0 1 0,1 1 1,-14 23-1,-28 56 190,47-84-170,1 0 0,1 0 0,1 1-1,0 0 1,0 0 0,1 0 0,1 0-1,1 1 1,0 0 0,1-1 0,0 22 0,1-33 16,0 0 1,1 1 0,-1-1 0,1 0-1,0 0 1,0 0 0,0 0 0,0 0 0,0 0-1,3 4 1,-4-6-10,1 0 1,-1 0-1,1-1 1,-1 1-1,1 0 1,0 0-1,-1-1 0,1 1 1,0 0-1,0-1 1,0 1-1,0-1 0,-1 1 1,1-1-1,0 1 1,0-1-1,0 1 0,0-1 1,0 0-1,0 0 1,0 0-1,0 1 1,0-1-1,0 0 0,0 0 1,0 0-1,0 0 1,0-1-1,0 1 0,0 0 1,0 0-1,0-1 1,0 1-1,2-1 1,2-3 52,0 1 0,1-1 0,-1 0 0,-1-1 0,1 1 0,5-8 0,-2 3 16,42-50 180,57-88 1,-69 93-244,167-254 295,-186 274-330,-1 0 0,-2 0 0,-2-2 0,-1 0 0,-2-1 0,9-48 0,-17 74-91,-1 0 1,-1 0-1,0-1 0,0 1 1,-1 0-1,-3-18 1,3 28 82,0 0 0,0 0 1,0 0-1,0-1 1,0 1-1,0 0 1,-1 0-1,1 0 1,0 0-1,-1 0 1,1 0-1,-1 0 1,1 0-1,-1 0 1,1 1-1,-1-1 1,0 0-1,0 0 1,1 0-1,-1 1 1,0-1-1,0 0 1,0 1-1,0-1 1,0 0-1,0 1 1,-1-1-1,0 1 6,1 1-1,-1-1 0,1 0 1,-1 1-1,0 0 1,1-1-1,-1 1 1,1 0-1,0 0 1,-1 0-1,1 0 1,0 0-1,-1 0 0,1 0 1,0 0-1,0 0 1,0 1-1,0-1 1,-1 3-1,-19 27-98,2 1-1,-21 49 0,33-67 98,-7 19 27,1 0 1,1 1-1,2 0 1,-8 52-1,15-71 5,2-1-1,0 1 1,0 0-1,1-1 1,1 1-1,0 0 1,7 27-1,-6-35 9,0 0 0,0-1 0,1 1 0,0-1 0,0 1-1,1-1 1,0 0 0,0 0 0,0-1 0,1 1 0,-1-1 0,1 0-1,1 0 1,-1 0 0,1-1 0,-1 0 0,1 0 0,8 3 0,-5-3 35,1 0 0,-1-1 0,1 0 0,0-1 0,0 0 1,0-1-1,0 0 0,0 0 0,0-1 0,1-1 1,-1 1-1,0-2 0,16-3 0,7-5 44,1-1 0,50-24 1,-41 15-24,-25 13-61,6-3-257,25-15 0,-49 26 221,1-1 0,-1 1 0,0-1 0,0 1 0,0-1-1,0 1 1,0-1 0,0 1 0,0-1 0,0 1 0,0 0 0,0-1 0,0 1 0,0-1 0,0 1 0,0-1 0,0 1 0,0-1 0,-1 1 0,-2 6-22,-1-1 1,0 0 0,0 0 0,0-1 0,-1 1 0,-7 6-1,-5 7-115,-119 152-156,121-151 356,7-9-16,1-1-1,0 2 1,1-1 0,0 0-1,0 1 1,1 0-1,1 1 1,0-1 0,-3 21-1,6-30-15,1-1 0,0 1 0,0 0 0,0 0 0,1-1 0,-1 1 0,1 0 0,-1-1 0,1 1 0,0-1 0,0 1 0,0-1 0,0 1 0,0-1 0,1 1 0,-1-1 0,1 0 0,-1 0 0,4 2 0,-4-2 12,1-1 0,0 1 1,-1-1-1,1 0 0,0 0 0,0 0 0,0 0 0,0 0 0,0 0 0,0-1 0,0 1 0,1-1 0,-1 1 0,0-1 0,0 0 1,0 0-1,0 0 0,1 0 0,-1 0 0,0 0 0,0-1 0,0 1 0,0-1 0,4 0 0,1-2 32,0 0-1,-1 0 0,1-1 1,-1 0-1,1 0 0,-1 0 1,0-1-1,-1 0 0,1 0 0,-1 0 1,0-1-1,0 0 0,-1 0 1,1 0-1,-1 0 0,-1-1 1,5-10-1,15-34-11,-3-2-1,-2 0 1,-2-1 0,16-110-1,-26 104-329,-4-94 0,-2 93 112,-7-24-954,7 85 1114,0 0 0,0-1 1,0 1-1,0 0 1,0 0-1,0 0 1,0-1-1,0 1 1,1 0-1,-1 0 1,0-1-1,-1 1 1,1 0-1,0 0 0,0 0 1,0-1-1,0 1 1,0 0-1,0 0 1,0 0-1,0-1 1,0 1-1,0 0 1,0 0-1,-1 0 1,1-1-1,0 1 0,0 0 1,0 0-1,0 0 1,-1 0-1,1 0 1,0-1-1,-4 8-431,3 2 363,0 1 0,0-1 1,1 0-1,1 13 1,0 2 117,-5 300 1790,21-54-1104,-17-251-728,0-16-417,0 0 0,0 0 1,0 0-1,1 0 0,-1 0 0,1 0 0,-1 0 0,1 0 0,2 5 1,10-8-4576,-11 0 4373,20-9-2914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44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5 196 4576,'-5'-23'2048,"10"19"-1760,8-3 960,5-2-736,7-9 640,11 2-672,7 1-320,4-8-128,2 7 96,1 1-64,-14 3-1568,6 1 800,-6-5-3584,0 12 2400,-11-3 384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2:06.0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35 3232,'0'-1'59,"0"1"7,-1-1-1,1 1 0,0 0 1,-1-1-1,1 1 0,0 0 0,-1 0 1,1-1-1,0 1 0,-1 0 0,1 0 1,-1 0-1,1-1 0,0 1 0,-1 0 1,1 0-1,-1 0 0,1 0 0,-1 0 1,1 0-1,-1 0 0,1 0 0,0 0 1,-1 0-1,1 0 0,-1 0 0,1 0 1,-1 1-1,10-5 2434,1 2 1,16-4-1,58-3-2282,-59 6 281,99 0-39,-20 2-2721,-78-2 844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44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292 113 4480,'-1'-13'974,"1"13"-960,0 0-1,0 0 1,0-1 0,0 1 0,0 0-1,0 0 1,0 0 0,0 0 0,0 0 0,0 0-1,-1 0 1,1 0 0,0 0 0,0 0 0,0 0-1,0-1 1,0 1 0,0 0 0,0 0-1,0 0 1,0 0 0,0 0 0,0 0 0,-1 0-1,1 0 1,0 0 0,0 0 0,0 0 0,0 0-1,0 0 1,0 0 0,0 0 0,0 0-1,0 0 1,-1 0 0,1 0 0,0 0 0,0 0-1,0 0 1,0 0 0,0 0 0,0 0 0,0 0-1,0 0 1,0 0 0,0 0 0,-1 1-1,1-1 1,0 0 0,0 0 0,0 0 0,0 0-1,-13 20 925,1 2-450,-1-2 329,1-1 0,-18 43-1,-8 46 227,19-53-584,5-15-240,-36 111 58,11-40 67,0 6 859,37-111-1116,1-4 5,0 1-1,0 0 0,0-1 1,1 1-1,-1 0 1,1-1-1,0 1 0,0 0 1,0 0-1,0-1 0,0 4 1,1-6-75,-1 0 0,0 0 0,0 0 0,0 0 0,1 0 0,-1 0 0,0 0 0,0 0 0,1 0 0,-1 0 0,0 0 0,0 0 0,1 0 0,-1-1 0,0 1 0,0 0 0,0 0 0,1 0 0,-1 0 0,0 0 0,0 0 0,0-1 0,0 1 0,1 0 0,-1 0 0,0 0 0,0 0 0,0-1 0,0 1 0,0 0 0,0 0 0,1-1 0,-1 1 0,0 0 0,0 0 0,0 0 0,0-1 0,0 1 0,0 0 0,0-1 0,6-13 374,59-196 102,21-58-1114,-54 191 370,4 1 1,72-111-1,-106 184 272,14-16 129,-16 18-145,0 1 0,1-1-1,-1 1 1,1 0 0,-1-1 0,1 1-1,-1 0 1,1 0 0,-1-1 0,1 1-1,-1 0 1,1 0 0,-1 0-1,1 0 1,0 0 0,-1 0 0,1 0-1,-1 0 1,1 0 0,-1 0 0,1 0-1,-1 0 1,1 0 0,0 0 0,-1 0-1,1 0 1,-1 1 0,1-1 0,-1 0-1,1 0 1,-1 1 0,1-1 0,-1 0-1,0 1 1,1-1 0,0 1 0,4 5 33,0 0 0,0 1 1,-1-1-1,0 1 1,0 0-1,0 0 1,4 14-1,0 5 224,5 28 1,24 154 376,4 24-217,3-32-17,-42-190-960,1 0 1,4 12-1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44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23 6304,'-31'-23'2848,"44"28"-2464,5 2-480,-7-7-32,14 0 960,11-7-448,13 2 224,19 5-352,4 5-1152,6 2 480,-3-3-5152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45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30 2560,'4'-21'1509,"-4"21"-1453,0-1 0,0 1 0,1 0 0,-1 0 0,0 0 0,0 0 1,0 0-1,0 0 0,1 0 0,-1 0 0,0 1 0,0-1 0,0 0 0,0 0 0,1 0 0,-1 0 0,0 0 0,0 0 0,0 0 0,0 0 0,1 1 224,-1-1-224,0 0 0,0 0 0,0 0 0,1 0 1,-1 1-1,0-1 0,0 0 0,0 0 0,0 0 0,0 0 0,0 1 0,0-1 0,0 0 0,0 0 0,7 14 361,-5-4-148,0 0 0,-1 1 1,0-1-1,0 0 0,-1 1 1,-3 16-1,2-4 144,-37 330 2867,37-347-3037,-1 14 442,5-16-263,5-10 218,-2 0-496,0 0 0,-1-1 1,0 0-1,5-8 1,0-2-25,103-167-73,-2 2-611,-76 133 153,-31 44 296,1 0 0,-1 0 0,1 1 0,0-1 0,1 1 0,9-6 0,-14 10 110,0-1 0,0 1 0,0-1 1,0 1-1,0-1 0,0 1 0,0 0 0,0 0 0,0-1 1,0 1-1,1 0 0,-1 0 0,0 0 0,0 0 0,0 0 1,0 0-1,0 1 0,0-1 0,0 0 0,0 0 0,1 1 0,-1-1 1,0 1-1,0-1 0,0 1 0,-1-1 0,1 1 0,0 0 1,0-1-1,0 1 0,0 0 0,0 0 0,-1 0 0,1-1 1,0 1-1,-1 0 0,1 0 0,-1 0 0,1 0 0,0 2 1,2 4 54,0 1 0,-1-1 1,0 1-1,2 12 0,-4-20-50,3 25 231,0 1 0,-3 42 0,-9 55 386,6-88-492,1-4 77,0-5-55,-5 27 0,5-47-597,2-5 400,0-1-1,0 0 1,0 1 0,-1-1 0,1 0 0,0 1 0,0-1 0,0 0 0,0 1 0,0-1 0,0 0 0,0 1-1,0-1 1,0 0 0,0 1 0,0-1 0,0 0 0,0 1 0,0-1 0,0 0 0,1 1 0,-1-1-1,0 0 1,0 0 0,0 1 0,0-1 0,1 0 0,-1 1 0,0-1 0,0 0 0,1 1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46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9 3808,'-15'-8'1227,"15"8"-1217,-1 0 0,1 0 0,0 0 1,0 0-1,0 0 0,0 0 1,0 0-1,0 0 0,0 0 1,-1 0-1,1-1 0,0 1 1,0 0-1,0 0 0,0 0 1,0 0-1,0 0 0,-1 0 1,1 0-1,0 0 0,0 0 1,0 0-1,0 0 0,0 0 1,-1 0-1,1 0 0,0 1 1,0-1-1,0 0 0,0 0 1,0 0-1,0 0 0,0 0 1,-1 0-1,1 0 0,0 0 1,0 0-1,0 0 0,0 0 1,0 1-1,0-1 0,0 0 1,0 0-1,0 0 0,0 0 1,-1 0-1,-3 7 303,0 0 0,0 0-1,0 0 1,1 0 0,0 0 0,0 1 0,1-1 0,0 1 0,0 0-1,1-1 1,0 1 0,0 12 0,1 15 354,5 49 0,-4-82-650,1 28 576,2-1-1,14 52 1,-16-73-444,1 0 0,0 0 1,1 0-1,-1 0 0,2 0 0,-1-1 0,1 0 1,0 0-1,0 0 0,1-1 0,0 0 1,0 0-1,1 0 0,8 6 0,-11-10-73,0 0 0,0 0 0,1 0 0,-1 0 0,1-1 0,-1 0 0,1 0 0,-1 0 0,1 0 0,0-1 0,-1 0 0,1 0 0,0 0-1,-1 0 1,1-1 0,0 0 0,-1 0 0,1 0 0,-1 0 0,1-1 0,-1 0 0,0 0 0,6-3 0,3-3-21,-1 0 0,-1-1 0,0 0 0,0 0 0,0-2 0,13-16 0,-12 11-19,-1-1-1,0-1 1,-1 0-1,-1 0 1,11-31-1,-16 36-18,0 0 0,-1-1 0,-1 1-1,1-20 1,-1 4-154,0-36-3825,-3 64 3774,1 0 0,0 0 0,0 0-1,0 0 1,1 0 0,-1 0 0,0 0 0,0 0 0,1 0 0,-1 0 0,0 1 0,1-1 0,-1 0 0,1 0 0,-1 0 0,1 0 0,-1 0 0,1 1 0,0-1 0,-1 0 0,1 1 0,0-1 0,0 0 0,-1 1 0,1-1 0,0 1 0,0-1 0,0 1 0,0-1 0,0 1 0,0 0 0,0-1 0,0 1 0,0 0 0,0 0 0,0 0 0,0 0 0,1 0-1,9 3-3149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46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2 4064,'0'0'102,"-1"-1"0,0 1-1,1 0 1,-1 0 0,0 0 0,1-1 0,-1 1 0,0 0 0,1 0-1,-1 0 1,0 0 0,0 0 0,1 1 0,-1-1 0,0 0 0,1 0-1,-1 0 1,0 0 0,1 1 0,-1-1 0,1 0 0,-1 1 0,0-1-1,0 1 1,-22 12 1796,20-11-1649,-12 9 369,1 1 0,0 0-1,0 1 1,1 0 0,-20 27 0,23-26-411,1 0-1,0 0 1,0 1 0,2 0 0,0 1 0,0-1 0,2 1 0,0 1 0,-6 30 0,9-34-79,1 1 0,0-1 1,1 0-1,1 0 0,0 0 1,4 21-1,-4-29-90,0-1-1,0 1 1,1-1 0,0 0-1,-1 0 1,2 0 0,-1 0 0,0 0-1,1 0 1,0 0 0,0-1-1,0 0 1,0 1 0,0-1 0,1 0-1,-1 0 1,1-1 0,0 1-1,0-1 1,0 0 0,0 0-1,8 3 1,-4-3-1,0-1 0,0 0 0,0 0 0,0-1-1,0 0 1,0 0 0,0-1 0,0 0 0,0 0 0,0-1 0,0 0-1,0 0 1,10-5 0,-1-1-679,1-1 0,-1 0 1,-1-2-1,23-17 0,-1-3-2163,-2-2 901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46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34 4992,'0'-32'1589,"0"32"-1570,0 0 1,0 0-1,0 0 0,0 0 0,0 0 0,0 0 1,0 0-1,-1 0 0,1 0 0,0 0 0,0 0 1,0 0-1,0 0 0,0 0 0,0 0 1,0 0-1,0 0 0,0 0 0,0 0 0,0 0 1,0 0-1,0 0 0,0 0 0,-1 0 0,1 0 1,0 0-1,0 0 0,0 0 0,0 0 0,0 0 78,0 0-78,0 0 0,0-1 0,0 1 0,0 0 1,0 0-1,0 0 0,0 0 0,0 0 0,0 0 1,-3 6 192,9 43 1458,-2 268 3194,-5-202-3915,-3 141 240,-3-66-1461,7-194-545,1-1 0,-1 1-1,1-1 1,0 1 0,0-1-1,1 1 1,-1 0 0,1 0-1,0 0 1,0 0 0,4-6-1,11-13-2648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47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4 185 1984,'-1'0'69,"1"1"1,-1-1-1,1 1 1,0-1-1,-1 1 1,1 0-1,0-1 0,0 1 1,0-1-1,-1 1 1,1 0-1,0-1 1,0 1-1,0 0 1,0-1-1,0 1 0,0 0 1,0-1-1,0 1 1,1 0-1,-1-1 1,0 1-1,0-1 0,0 1 1,1 0-1,-1-1 1,0 1-1,1-1 1,-1 1-1,0-1 1,1 1-1,-1-1 0,1 1 1,0 0-1,21 19 2615,-15-14-2369,-1 0-19,1-1 1,0 0-1,0 0 0,0-1 0,0 0 0,1 0 1,-1-1-1,1 0 0,11 3 0,-13-5-188,-1 0 1,0 0-1,1-1 0,-1 1 0,1-1 0,-1-1 1,1 1-1,-1-1 0,1 0 0,-1 0 0,0 0 1,1-1-1,-1 1 0,0-1 0,7-4 0,-4 1-28,0-1-1,-1 0 1,1 0-1,-1 0 1,0-1-1,0 0 1,-1 0-1,0-1 1,-1 0-1,1 0 0,4-10 1,-8 12-82,1 1 0,-1 0 0,0-1 1,0 0-1,0 1 0,-1-1 0,0 0 0,0 0 1,-1 0-1,1 0 0,-1 0 0,-1 0 0,1 0 1,-1 1-1,0-1 0,0 0 0,-1 0 0,1 0 0,-4-6 1,3 8-41,0 1-1,-1-1 1,1 1 0,-1 0 0,1 0 0,-1 0 0,0 0 0,0 1 0,0-1 0,0 1 0,-1 0-1,1 0 1,-1 0 0,1 0 0,-1 0 0,0 1 0,0 0 0,-5-2 0,4 2 57,1 1 1,-1-1-1,1 1 0,-1 0 1,1 0-1,-1 0 0,1 1 1,-1-1-1,1 1 0,-1 0 1,1 0-1,-1 1 1,1 0-1,0-1 0,0 1 1,-6 4-1,4-1 74,0-1 1,-1 2-1,2-1 1,-1 1-1,1 0 0,-1 0 1,2 0-1,-1 1 1,1 0-1,0 0 1,-3 7-1,3-3 12,0-1 0,1 0 0,0 1 1,1 0-1,1 0 0,-1 0 0,1 15 0,2-7 8,1-1-1,0 0 0,1 0 0,1 0 1,1-1-1,0 0 0,2 1 1,0-2-1,14 26 0,-15-31-19,1 0 0,1-1 0,-1 0 0,2 0-1,-1-1 1,19 16 0,-21-21-60,1 1 0,0-1 0,0 0 0,0 0 0,0-1-1,0 0 1,1-1 0,-1 1 0,1-1 0,0-1 0,0 1 0,9-1-1,-1 0-772,0-2-1,-1 0 0,1 0 0,-1-2 0,0 0 0,1 0 0,-1-2 1,25-10-1,19-11-1447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47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82 351 5312,'-14'7'1952,"14"2"-1504,7 13-128,-7-6 448,0 11-480,-7 7 448,1-3-416,-6 12-32,6 2-160,1-7 256,5-7-192,-7-4-2304,7-11 1152,18-43-6432</inkml:trace>
  <inkml:trace contextRef="#ctx0" brushRef="#br0" timeOffset="1">14 86 3232,'0'-47'1184,"-6"31"-896,-1-2-96,14 13-192,4 5-352,9 0-1952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49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304 108 2720,'-1'-5'199,"0"3"-141,1 1-1,-1-1 1,1 0 0,0 0-1,-1 1 1,1-1 0,0 0-1,0 0 1,0 1 0,0-1-1,0 0 1,1 0 0,-1 1-1,0-1 1,1 0 0,0 1 0,0-4-1,0 4 47,0-1 0,0 1 0,-1-1 0,1 0 0,-1 1-1,1-1 1,-1 0 0,0 0 0,0 1 0,0-1 0,0 0 0,0 0 0,0 1-1,0-1 1,0 0 0,-1 0 0,1 1 0,-1-1 0,1 0 0,-1 1 0,0-1-1,0 1 1,0-1 0,0 1 0,0-1 0,0 1 0,0 0 0,0-1 0,0 1-1,0 0 1,-1 0 0,1 0 0,-3-2 0,1 1 45,-1 0 1,1 1 0,0-1-1,-1 1 1,1-1-1,-1 1 1,1 0 0,-1 0-1,0 1 1,1-1-1,-1 1 1,0 0 0,1 0-1,-1 0 1,-6 1-1,2 2-80,0-1 0,1 1 0,-1 1 0,1-1 0,0 1 0,0 1 0,0-1 0,0 1 0,1 0 0,0 1 0,0-1 0,0 1 0,1 1 0,0-1 0,-5 8 0,2-1 32,0 0 0,1 1-1,0 0 1,1 0 0,1 1-1,0-1 1,-3 17 0,6-18-5,0-1 1,0 1-1,1-1 1,1 1-1,0 0 1,1-1-1,0 1 0,1-1 1,0 1-1,6 17 1,-7-28-59,-1-1 0,1 1-1,0 0 1,0 0 0,-1-1 0,1 1 0,0-1 0,1 1-1,-1-1 1,0 1 0,0-1 0,1 1 0,-1-1 0,0 0-1,1 0 1,-1 0 0,1 0 0,0 0 0,-1 0-1,1 0 1,0-1 0,3 2 0,-2-2 18,0 0-1,0 0 1,0 0 0,0 0 0,-1-1-1,1 1 1,0-1 0,0 0-1,0 0 1,0 0 0,0 0 0,4-3-1,6-4 68,0-1 0,0 0-1,-1-1 1,13-13 0,13-17-80,-2-2-1,49-75 1,-73 102-540,-12 15 483,0 0 1,0 0-1,0 0 0,0 0 0,0 0 1,0 0-1,0 1 0,0-1 0,0 0 0,0 0 1,0 0-1,0 0 0,0 0 0,0 0 1,0 0-1,0 0 0,0 0 0,0 0 1,0 0-1,0 0 0,0 0 0,0 1 1,0-1-1,0 0 0,0 0 0,0 0 1,0 0-1,0 0 0,0 0 0,0 0 1,0 0-1,1 0 0,-1 0 0,0 0 1,0 0-1,0 0 0,0 0 0,0 0 1,0 0-1,0 0 0,0 0 0,0 0 1,0 0-1,0 0 0,0 0 0,0 0 1,1 0-1,-1 0 0,-14 35-550,13-34 576,-14 41 21,2 1 0,-12 60 0,12-45 76,5-22-79,-36 135 556,34-137-333,-2 0 1,-30 58-1,18-47-12,13-22 86,-15 22 1,23-42-280,0 1-1,1-1 1,-1 0 0,0 0-1,-1 0 1,1 0-1,0 0 1,-1-1-1,0 0 1,0 1 0,1-1-1,-9 2 1,10-3-4,0 0 0,0-1 0,0 1 0,0-1 0,-1 0 0,1 0 0,0 1 0,0-2 0,-1 1 0,1 0 0,0 0 0,0-1 0,-1 1 0,1-1 1,0 1-1,0-1 0,0 0 0,0 0 0,0 0 0,0 0 0,0 0 0,0-1 0,1 1 0,-1-1 0,0 1 0,-2-3 0,2 0-37,-1 1 0,0-1 0,1 0 0,0 0 0,0 0 0,0 0 0,0 0 0,1 0 0,0-1 0,0 1 0,0-1 0,0 1 0,0 0 0,1-1 0,0 1 0,0-1 0,0 1 0,1-1 0,-1 1 0,1-1 0,0 1 0,1 0 0,-1-1 0,1 1-1,2-4 1,7-17-74,1 2-1,1 0 0,2 0 0,0 1 0,1 1 0,1 1 0,1 0 0,24-20 1,-13 15-21,1 2 1,2 2-1,0 0 1,1 2-1,38-16 0,-39 21 48,4-3-72,2 2-1,53-15 0,-85 29 116,-1-1 1,1 1 0,0 1-1,-1-1 1,1 1 0,8 1-1,-11-1-42,-1 0-1,0 1 1,0 0 0,0-1-1,0 1 1,0 0-1,0 0 1,0 0 0,0 0-1,0 0 1,0 1-1,-1-1 1,1 1 0,0-1-1,-1 1 1,1-1-1,-1 1 1,0 0 0,2 2-1,-3-3-20,0-1 1,1 1-1,-1-1 0,0 0 0,0 1 1,0-1-1,1 0 0,-1 1 0,0-1 1,0 0-1,1 1 0,-1-1 0,0 0 1,1 0-1,-1 1 0,0-1 0,1 0 1,-1 0-1,1 1 0,-1-1 0,0 0 1,1 0-1,-1 0 0,1 0 0,-1 0 0,1 0 1,9-6-1752,-5 1 2121,1-1-323,-1 1 1,0-1-1,0 1 1,0-2 0,4-6-1,-2 1 13,9-17-30,-12 22 8,0 0 0,0 0 0,6-8 1,1 1 60,-7 8 322,1 0 0,-1 1 0,1-1-1,0 1 1,1 0 0,-1 0 0,1 0 0,0 1 0,10-6 0,-16 10-348,1 0 0,-1 0 1,1-1-1,-1 1 0,1 0 1,-1 0-1,1 0 1,-1 0-1,1 0 0,-1 0 1,0 0-1,1 0 1,-1 0-1,1 0 0,-1 0 1,1 1-1,-1-1 1,1 0-1,-1 0 0,1 0 1,-1 1-1,0-1 0,1 0 1,-1 0-1,1 1 1,6 13 129,-6-9-94,0 1 0,0 0 0,0 10 0,-6 140 602,3-99-544,3-43-2,-1-1-1,-1 1 1,0-1-1,-3 15 0,-4-14-2309,8-14 2147,0 1-1,0-1 1,0 0-1,0 0 0,0 0 1,-1 0-1,1 1 1,0-1-1,0 0 1,0 0-1,0 0 1,0 0-1,-1 0 1,1 0-1,0 0 0,0 1 1,0-1-1,-1 0 1,1 0-1,0 0 1,0 0-1,0 0 1,-1 0-1,1 0 1,0 0-1,0 0 0,0 0 1,-1 0-1,1 0 1,0 0-1,0 0 1,0 0-1,-1 0 1,1 0-1,0 0 0,0-1 1,0 1-1,0 0 1,-1 0-1,1 0 1,0 0-1,0 0 1,0 0-1,0-1 1,0 1-1,-1 0 0,1 0 1,0 0-1,0 0 1,0 0-1,0-1 1,0 1-1,0 0 1,0 0-1,0 0 1,0-1-1,-1 1 0,1 0 1,0 0-1,0 0 1,0-1-1,0 1 1,0 0-1,0 0 1,0 0-1,1-1 1,-1 1-1,-1-18-3093,1-17 1051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50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 4640,'0'-33'1728,"7"28"-1344,-14 1 128,21 13-1472,-3 9 864,3 2 32,-3 2-2464,2 1 1344,5 4-256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2:06.3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87 5152,'29'-46'2309,"-26"40"-2067,0 1-1,0 0 1,1 0 0,6-6-1,-9 10-147,-1 0 0,1 1-1,0-1 1,0 0 0,0 1-1,0-1 1,0 0 0,0 1-1,0-1 1,0 1 0,0 0-1,0-1 1,0 1 0,0 0-1,2-1 1,-2 2-39,-1-1-1,1 0 1,0 0 0,0 1-1,-1-1 1,1 0 0,0 1-1,0-1 1,-1 0 0,1 1-1,-1-1 1,1 1 0,0-1-1,-1 1 1,1 0-1,-1-1 1,1 1 0,-1 0-1,1-1 1,-1 1 0,0 0-1,1-1 1,-1 1 0,0 0-1,1 1 1,2 6 160,-1 1 0,0 0 1,0-1-1,-1 1 0,1 9 0,-2 49 490,0-41-488,0 10-543,-2 66 1513,0-84-3268,-7 33 0,1-19-452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50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 3488,'2'-1'167,"-1"0"1,1 1-1,0-1 0,0 1 1,-1 0-1,1 0 0,0-1 1,0 1-1,3 0 0,2 0 139,-4 0-49,-1-1 1,1 1 0,-1 0-1,0 0 1,1 0 0,-1 0 0,0 1-1,1-1 1,-1 1 0,0-1 0,1 1-1,-1 0 1,3 1 0,23 16 1243,-23-14-1282,0 0 1,0 1-1,-1 0 1,1 0-1,-1 0 1,0 0-1,3 8 1,3 4 312,7 22 1,-9-17-152,7 36-1,0 2 43,-5-26-192,12 34 267,-19-61-318,0 1 0,1 0 0,0-1 0,0 0 0,1 0 0,7 8 0,-12-15-147,1 1-1,-1 0 1,1-1 0,-1 1-1,1 0 1,-1-1 0,1 1-1,0-1 1,0 1 0,-1-1-1,1 1 1,0-1 0,0 1-1,-1-1 1,1 0 0,0 1-1,0-1 1,0 0 0,0 0-1,-1 0 1,1 0 0,0 0-1,0 0 1,0 0 0,0 0-1,0 0 1,0 0 0,-1 0-1,1 0 1,0-1 0,0 1-1,0 0 1,0-1 0,-1 1-1,1 0 1,0-1 0,1 0-1,1-3 87,1 1-1,-1-1 0,0 0 1,0 0-1,4-8 1,-5 9-103,56-99 169,29-46-146,-83 142-30,71-108-55,-73 110-193,1 0 1,0 1 0,0-1 0,0 0-1,5-4 1,-7 7-77,1 0 0,-1 0 0,0 0 0,1 0 1,-1 0-1,1 0 0,-1 0 0,1 1 0,-1-1 0,1 1 0,0-1 0,-1 1 0,1-1 0,0 1 1,-1 0-1,1 0 0,0 0 0,0 0 0,1 0 0,6 3-362,-1 0 0,0 1 0,0 0 0,0 0 0,-1 1 0,1 0 0,-1 0 0,8 9 0,22 13 909,-34-25 16,0 0 0,0 0 0,0-1 1,0 0-1,1 0 0,-1 1 0,0-2 0,0 1 0,1 0 1,-1-1-1,1 1 0,-1-1 0,1 0 0,-1 0 1,0-1-1,1 1 0,-1-1 0,0 0 0,5-1 0,-2 0 29,-1 0 0,0-1 0,1 0 0,-1 0 0,0-1 0,-1 1 0,1-1 0,-1 0 0,8-9 0,-8 10-163,13-21 601,-16 23-675,-1 0 1,1 0 0,-1-1-1,1 1 1,-1 0-1,1-1 1,-1 1-1,0 0 1,0-1 0,0 1-1,0 0 1,0-1-1,0 1 1,0 0 0,0-1-1,0 1 1,-1-1-1,0-1 1,1 3-32,0-1 0,0 1 0,-1 0 0,1-1 0,0 1 0,-1 0 0,1-1 0,-1 1 0,1 0 0,0 0 0,-1-1 0,1 1 0,-1 0 0,1 0 0,0 0 0,-1 0 0,1-1 0,-1 1 1,1 0-1,-1 0 0,1 0 0,-1 0 0,1 0 0,-1 0 0,1 0 0,-1 0 0,1 0 0,-1 0 0,1 1 0,-1-1 0,-13 5 106,9-3-41,0 1 0,-1 0 1,2 0-1,-1 1 1,0-1-1,1 1 1,-1 0-1,1 0 1,0 0-1,1 1 0,-1 0 1,1-1-1,0 1 1,0 0-1,0 1 1,1-1-1,0 0 1,0 1-1,0-1 0,0 1 1,1 0-1,0 0 1,0 5-1,0 10 132,1 27 0,0-43-159,0 1 0,1-1 0,0 0 0,0 0 0,0 0 0,0-1 0,1 1 0,0 0 0,0 0 0,0-1 0,4 6 0,-4-8-32,0 1 0,0-1 1,0 0-1,1-1 0,-1 1 0,0 0 0,1-1 1,-1 1-1,1-1 0,0 0 0,0 0 0,-1 0 0,1 0 1,0 0-1,0-1 0,0 1 0,0-1 0,0 0 0,0 0 1,0 0-1,-1 0 0,1 0 0,4-1 0,6-2-671,-1-1 0,1 0-1,23-11 1,-18 7-768,31-12-880,10-6-1653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51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731 4 5408,'-14'-2'352,"0"1"0,0 1 0,0 0 0,0 1 0,0 1 0,0 0 0,-16 5 0,23-6-246,-17 4 676,5-2 121,-19 8 1,33-10-726,0 1 0,1 0 0,-1 0 0,1 1 1,0-1-1,0 1 0,-1 0 0,-4 6 0,8-9-155,1 1 0,-1-1 0,1 1-1,0-1 1,-1 1 0,1 0 0,0-1 0,-1 1 0,1-1-1,0 1 1,0 0 0,0-1 0,0 1 0,-1 0-1,1-1 1,0 1 0,0 0 0,0-1 0,1 1-1,-1 0 1,0-1 0,0 1 0,0 0 0,0-1-1,1 1 1,-1 0 0,0-1 0,0 1 0,1-1-1,-1 1 1,1 0 0,-1-1 0,0 1 0,1-1-1,-1 1 1,1-1 0,-1 0 0,2 2 0,24 16 570,-24-17-556,35 20 742,-4-3-116,-1 2 0,51 40 0,-78-56-596,-1 0 0,0 0 0,0 0 0,0 1-1,-1 0 1,0-1 0,1 1 0,-2 1 0,6 9 0,-7-11-16,0 0-1,-1 0 1,1 0 0,0 0 0,-1 0 0,0 0 0,0 0 0,0-1 0,-1 1-1,1 0 1,-1 0 0,0 0 0,0 0 0,0 0 0,-3 6 0,0-5-13,1 1 0,-1 0 1,0-1-1,0 1 1,0-1-1,-1 0 0,0-1 1,0 1-1,0-1 0,-9 6 1,-9 4 36,-33 15 0,52-27-71,-56 22-987,-2-1 0,-75 16 0,19-13-4049,102-24 4105,0-1 1,0 0-1,-1-1 0,1-1 1,-22-3-1,-47-19-2257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0:58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383 81 1248,'1'-8'8684,"-6"2"-7092,2 3-2588,-3-1 1297,1 0 0,-1 1 1,-1-1-1,1 1 1,-1 0-1,1 1 0,-8-3 1,-8-3 167,10 2-110,-1 1 0,1 1 0,-1 0 0,-16-3 0,25 6-305,0 1 0,0 0 0,0-1 1,0 1-1,0 1 0,0-1 0,0 1 1,1-1-1,-1 1 0,0 0 0,0 0 1,1 1-1,-1-1 0,0 1 0,1 0 1,-1 0-1,1 0 0,0 0 0,-3 3 1,-67 70 826,62-61-808,0-1 0,1 2 0,-15 28 0,23-39-30,0 0 1,1 0-1,-1 1 1,1-1-1,0 0 1,1 1-1,-1-1 1,1 1 0,-1-1-1,1 1 1,1-1-1,-1 1 1,1-1-1,0 1 1,-1-1-1,2 1 1,-1-1-1,1 0 1,-1 0-1,1 0 1,0 0-1,1 0 1,-1 0-1,1 0 1,-1-1-1,1 1 1,0-1 0,1 0-1,-1 0 1,5 3-1,-5-3-1,1 0 1,0-1-1,0 0 0,0 0 0,0 0 1,0 0-1,0-1 0,0 1 0,1-1 1,-1 0-1,0 0 0,9 0 0,-3-2 11,0 0 0,1 0 0,-1-1 0,0 0 0,0-1-1,0 0 1,0-1 0,0 0 0,9-6 0,-1 0 12,0-1 0,-1-1 0,24-22 1,-37 30-66,0 0 0,0 0 1,-1 0-1,0-1 0,0 1 1,0-1-1,0 0 0,-1 0 1,1 0-1,-2 0 0,1 0 1,0 0-1,0-7 1,1-5 4,-2-1 0,0-29 1,-1 34-22,-3 4-195,1 8 60,1 7 273,1 5 16,1 0 1,0 0-1,1-1 0,0 1 1,1-1-1,0 0 1,1 1-1,0-1 0,0-1 1,1 1-1,9 12 0,-9-14-80,1 0 0,0-1 0,0 1-1,1-1 1,0-1 0,1 0 0,-1 0 0,1 0-1,0-1 1,0 0 0,1 0 0,-1-1 0,13 4-1,-14-6-52,1-1 0,0 1 0,0-1 1,-1-1-1,1 1 0,11-2 0,46-8-2338,-50 6 1452,82-18-10111,-79 13 7552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1:08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2720,'1'4'8926,"2"30"-7719,-3 135-524,-3-133-5307,2-19 2080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1:00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16 1888,'-1'1'130,"0"0"-1,0 0 1,-1 0-1,1 0 1,0 0-1,-1 0 1,1-1 0,-35 3 15125,47-7-14314,18-3-1081,10 2 371,-12 1 35,43-2-1,-53 6-199,34 0 101,50 7 0,-30-1-29,74-3-1,-136-3-97,31-4-2003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1:00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52 3648,'-1'-18'7575,"2"14"-6811,-1 4-698,2-2 185,-1 0-1,0 1 1,1-1-1,-1 1 1,1 0-1,-1-1 1,1 1-1,0 0 1,-1 0 0,1 0-1,0 0 1,0 0-1,0 1 1,0-1-1,0 1 1,-1-1 0,1 1-1,0-1 1,3 1-1,5-2 856,5-1-443,1 1 0,-1 0 0,1 1-1,24 2 1,-5 0-441,133 6-446,-47-9-2447,-41-2-2247,-61 4 3019,25 1 1,-32 1-885,22 5 0,-33-7 2733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1:09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478 92 2240,'1'0'22,"-1"-1"1,0 1-1,0 0 0,1 0 1,-1 0-1,0-1 0,0 1 1,0 0-1,0 0 0,1-1 0,-1 1 1,0 0-1,0 0 0,0-1 1,0 1-1,0 0 0,0-1 1,0 1-1,1 0 0,-1 0 1,0-1-1,0 1 0,0 0 1,0-1-1,0 1 0,-1 0 1,1-1-1,0 1 0,0 0 1,0 0-1,0-1 0,0 1 1,0 0-1,-3-7 2872,-10 8-665,-70 37 2225,64-27-4055,-32 22 0,8-4 104,12-8-137,0 1 0,1 1-1,1 1 1,-35 40 0,40-39-171,18-19-137,0 0 0,1 0-1,0 0 1,-1 1 0,2 0 0,-1 0-1,1 0 1,-5 13 0,7-15-33,0 1 0,1 0 1,-1 0-1,1 0 0,1 0 1,-1 1-1,1-1 0,0 0 0,0 0 1,1 0-1,0 0 0,0 0 1,0 0-1,4 9 0,-1-5 8,1 0 0,0 0-1,1 0 1,0-1-1,1 1 1,15 15 0,-10-11 88,2-1 1,0 0 0,27 19-1,-34-27-51,0-1 0,0 0-1,0-1 1,0 0 0,1 0-1,0-1 1,-1 1 0,1-2-1,0 1 1,0-1 0,11 0-1,-9-1-7,0-1 0,0 0-1,0-1 1,0-1-1,-1 1 1,1-1-1,-1-1 1,1 0 0,-1 0-1,9-6 1,3-3 73,-1-1 0,0-1 1,29-28-1,-38 31-73,-1 1 0,0-1 0,-1-1 0,0 0 1,-1 0-1,13-28 0,-17 30-29,2-2 7,-1 0 0,0 0-1,-1-1 1,-1 1 0,3-17 0,-3 1-2,-1 13-12,-1-1-1,0 0 0,-2 0 1,-2-21-1,-2 4-26,-13-45 0,14 65-38,-1-1 1,0 1-1,-1 0 0,-1 1 0,-12-21 0,17 31 7,0 1-1,0-1 0,0 1 0,0-1 0,-1 1 0,1 0 0,-1 0 0,1 0 0,-1 0 0,0 0 1,0 1-1,1-1 0,-1 1 0,0 0 0,0-1 0,-4 1 0,5 0 7,-1 1-1,1 0 1,0 0-1,0 1 1,-1-1-1,1 0 1,0 1-1,0 0 1,0-1 0,0 1-1,0 0 1,0 0-1,0 0 1,0 0-1,0 0 1,0 1-1,1-1 1,-1 0-1,0 1 1,1 0-1,-1-1 1,-1 3-1,-14 19-1285,4 8 352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1:10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16 4992,'-7'6'3806,"7"-5"-3641,0-1 1,0 0-1,-1 1 0,1-1 1,0 1-1,0-1 1,0 0-1,0 1 1,0 0-1,1 19 5401,-1-13-5787,0 16 3613,0-36-3227,-1 3-1413,2-18-3218,-1 27 4017,0 0 1,0-1-1,1 1 1,-1 0-1,1 0 0,-1 0 1,5-6-2692,6-3-1084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1:14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 16 1824,'0'0'73,"0"-1"0,0 1 0,-1 0 0,1-1 0,0 1 0,0-1 0,0 1 0,0 0 0,-1-1 0,10-11 5239,-10 12-5298,1 0 0,-1 0-1,0 0 1,1 1 0,-1-1-1,0 0 1,1 0-1,-1 0 1,1 1 0,-1-1-1,0 0 1,1 1 0,-1-1-1,1 0 1,-1 1-1,1-1 1,-2 2 0,-7 9 352,-17 16-1,6-7-8,-2 6 235,-25 40 0,1-2 21,45-63-595,-10 12 443,-11 20-1,20-29-401,0 0 0,0 0-1,0 1 1,0-1-1,1 0 1,0 1 0,0-1-1,0 1 1,-1 8-1,2-4-31,0 0 7,0-1 0,0 1 0,0-1 0,1 0 0,1 1 1,-1-1-1,1 0 0,1 0 0,3 9 0,-3-11 35,0 0 0,1 1 0,0-2 0,0 1 0,1 0 0,-1-1 0,1 0 0,0 0 0,1 0 0,6 5 0,-8-8-15,-1 0 0,1 0 0,0-1 0,0 1 0,0-1 1,0 0-1,0 1 0,0-2 0,0 1 0,0 0 0,0-1 0,0 0 0,0 0 0,0 0 0,1-1 1,-1 1-1,0-1 0,7-2 0,5-4 82,-1 0 0,-1 0 0,1-1 0,-1-1 1,-1-1-1,14-11 0,18-13-140,-7 10 11,29-22 405,-57 38-305,0 0 0,0 0 1,-1-1-1,8-10 0,-15 16-99,0 1 0,-1-1 0,1 1-1,0-1 1,-1 0 0,0 0 0,0 1 0,0-1 0,0 0 0,0 0 0,0 0 0,-1 0 0,1 0 0,-1-1 0,0 1-1,0 0 1,0 0 0,0 0 0,-1 0 0,1 0 0,-1 0 0,0 0 0,0 0 0,0 0 0,0 0 0,-1 1 0,1-1-1,-1 0 1,1 1 0,-4-5 0,-10-9-87,0 0 1,-1 0-1,-1 2 1,-1 0-1,0 1 0,0 0 1,-33-15-1,44 25 56,-1 0 0,-1 0 0,1 1-1,0 0 1,-1 0 0,1 1 0,-1 0 0,1 0 0,-1 1 0,0 0 0,1 1 0,-1 0-1,1 0 1,-1 1 0,1 0 0,0 1 0,-15 5 0,20-6-103,1-1-1,0 0 1,-1 1 0,1-1 0,0 1 0,0-1-1,0 1 1,0 0 0,0 0 0,0 0-1,0 0 1,1 1 0,-1-1 0,1 0-1,0 1 1,-1-1 0,1 1 0,0-1 0,0 1-1,1-1 1,-1 1 0,1 0 0,-1-1-1,1 4 1,0 0-521,0 0-1,0-1 1,1 1 0,0 0-1,0-1 1,0 1-1,1-1 1,-1 1 0,2-1-1,3 9 1,11 17-2457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1:15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 2496,'0'-1'207,"0"-1"0,0 1 1,0 0-1,1-1 0,-1 1 1,1 0-1,-1-1 0,1 1 0,-1 0 1,1 0-1,0-1 0,-1 1 0,1 0 1,0 0-1,0 0 0,0 0 0,0 0 1,7-4 3053,-8 7-2616,0 14 13,0 1-206,0 0-1,-1 0 0,-5 26 1,2-24-190,2 0-1,0 0 1,1 27 0,-1 13 206,3-2-254,0-40 116,-3 28 0,2-19-266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2:13.1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247 68 1824,'-7'-13'587,"7"13"-556,0-1 0,0 1 1,0-1-1,0 1 1,0-1-1,0 1 1,0-1-1,0 1 1,0-1-1,0 1 0,0-1 1,0 1-1,0-1 1,0 1-1,1-1 1,-1 1-1,0-1 1,0 1-1,1-1 1,1-4 1072,-2-34 7317,-1 41-8321,-1 0 1,1 1-1,-1-1 0,1 0 0,-1 0 1,-2 3-1,-5 5 78,-15 32 419,-25 59 0,-11 51 150,59-150-736,-18 47 199,3 1-1,-21 102 1,22 27 163,15-145-261,1-1 0,1 0 0,11 47 0,-10-66-12,1-1 0,0 0 0,1 1-1,1-1 1,0-1 0,0 1-1,2-1 1,-1-1 0,2 1-1,16 18 1,-18-23-187,0-1 1,0 0-1,1-1 0,0 0 0,0 0 1,0 0-1,0-1 0,1 0 0,9 2 1,-9-3-459,0-1 0,0 0 0,0-1 1,0 0-1,0-1 0,10 0 1,7-3-1616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1:17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274 22 1824,'25'-21'8069,"-26"31"-7904,-1-1 0,0 1 0,-1-1 0,0 1 0,0-1 0,-1 0 0,0 0 0,-6 8 0,-8 20 238,-24 50 562,42-87-946,0 0 0,-1 1 0,1-1-1,0 0 1,-1 1 0,1-1 0,0 1-1,0-1 1,-1 1 0,1-1 0,0 0-1,0 1 1,0-1 0,0 1 0,0-1-1,0 1 1,0-1 0,0 1 0,0-1-1,0 1 1,0-1 0,0 1 0,0-1-1,0 1 1,0-1 0,0 1 0,0-1-1,0 0 1,1 1 0,-1-1 0,0 1-1,0-1 1,1 1 0,-1-1 0,0 0-1,0 1 1,1-1 0,-1 0 0,1 1-1,-1-1 1,0 0 0,1 1 0,2-1 4,-1 1 0,1 0 0,-1-1 0,1 0 1,-1 0-1,5 0 0,-6 0-32,31 2-20,1 1 0,-1 2-1,34 9 1,-11 3 135,-16-3 7,-28-11-38,1 2 1,-1-1 0,0 2 0,0-1 0,-1 2 0,0-1 0,0 1 0,0 1 0,-1 0 0,0 0-1,-1 1 1,15 18 0,-22-26-48,0 1-1,0-1 0,0 1 1,0 0-1,0-1 1,-1 1-1,1 0 0,0 0 1,-1 0-1,0 0 0,1-1 1,-1 1-1,0 0 1,0 0-1,0 0 0,0 3 1,-1-2 40,1 1 1,-1-1-1,-1 1 1,1-1-1,0 1 1,-1-1-1,1 1 1,-3 2-1,-2 3 79,-1-1 0,1 0-1,-1 0 1,-1-1 0,-12 10 0,8-8-100,-1-1 0,0 0 0,0-1 1,-1-1-1,0 0 0,-22 6 0,-94 16 154,55-13-108,13 0-15,-63 12-204,72-17-2621,41-10 542,12 0 2150,0 0 0,0 0 0,-1 0 0,1 0 0,0 0 0,0 0 0,0 0-1,0 0 1,0 0 0,-1 0 0,1 0 0,0 0 0,0 0 0,-1-4-1597,1 4 1597,0 0 0,0 0 0,0 0 0,0 0 0,0-1 0,13-9-5477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1:17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23 154 4064,'-12'-19'1307,"12"19"-1242,-1 0 0,1-1 1,0 1-1,0 0 1,-1-1-1,1 1 1,0 0-1,-1 0 1,1-1-1,0 1 1,-1 0-1,1 0 0,-1 0 1,1-1-1,0 1 1,-5 0 2117,8-4-1142,0 2-730,0 1 1,0-1-1,0 1 0,-1 0 0,1 0 0,0 0 0,1 0 0,-1 1 0,0-1 0,0 1 0,0 0 0,0 0 0,3 0 0,11-1 246,74-8 1328,53-8-538,-117 12-1176,65-13 125,112-35 0,-195 50-923,1 0 0,0 1 0,-1 1 0,1-1 0,0 2 0,11-1 0,-20 1 398,0 0 1,0 0 0,1 0 0,-1 0-1,0 0 1,0 0 0,0 0 0,1 1-1,-1-1 1,0 0 0,0 1 0,0-1-1,0 1 1,0-1 0,0 1 0,0 0-1,0-1 1,0 1 0,0 0 0,1 1 0,-1 0-255,0 0 1,0 0-1,0 1 1,0-1-1,0 1 1,-1-1-1,1 1 1,-1 3-1,0-5 456,6 25-2890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1:18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27 3808,'0'2'8069,"-33"22"-6933,24-17-916,0-1 0,0 2 0,0-1 0,1 1 0,-8 10 0,14-15-187,0 0 0,0 0-1,1 0 1,-1 0 0,1 0 0,0 0 0,0 0-1,0 0 1,0 0 0,1 1 0,-1-1 0,1 0-1,0 0 1,-1 1 0,2-1 0,-1 0 0,0 1 0,1-1-1,-1 0 1,1 0 0,0 0 0,2 6 0,-1-4 38,1 0 0,-1-1 0,1 1 1,0-1-1,0 1 0,0-1 1,1 0-1,-1 0 0,1 0 1,0-1-1,0 1 0,7 3 1,-4-2 11,0-2 1,1 1-1,-1-1 1,1 0-1,0-1 1,0 1-1,13 1 1,-6-3-6,0 0 0,0 0 0,0-2 0,0 0 1,0 0-1,0-2 0,-1 1 0,23-9 0,-25 7 26,-1 0 0,1-1 0,-1-1 1,1 0-1,13-10 0,-23 14-63,1 0 0,-1 0 0,1-1 0,-1 1 0,0-1 0,0 1 0,0-1 0,0 0 0,-1 0 0,1 0 0,1-3 0,-3 4-26,1 0-1,-1-1 0,1 1 0,-1 0 0,0 0 0,0-1 1,0 1-1,0 0 0,-1 0 0,1-1 0,-1 1 0,1 0 1,-1 0-1,0 0 0,1 0 0,-1 0 0,0 0 1,-2-2-1,-2-3-9,0 0-1,-1 1 1,0 0 0,0 0 0,-1 0 0,0 1-1,1 0 1,-15-7 0,12 6-6,-11-5-105,0 0-1,-38-15 1,45 22-67,-1-1 1,1 2-1,-1 0 1,0 0-1,-24-1 1,35 4 83,1 1 1,0-1 0,0 0-1,-1 1 1,1-1 0,0 1-1,0-1 1,0 1 0,0 0-1,0 0 1,0 0-1,0 0 1,0 0 0,-2 2-1,4-3-3,-1 1-1,1-1 0,0 1 0,-1-1 0,1 0 1,0 1-1,-1-1 0,1 1 0,0-1 0,0 1 1,-1-1-1,1 1 0,0-1 0,0 1 0,0-1 1,0 1-1,0-1 0,0 1 0,0 0 0,0-1 1,0 1-1,0-1 0,0 1 0,1 0-76,-1 0 0,1 1-1,-1-1 1,1 0 0,0-1 0,-1 1-1,1 0 1,0 0 0,0 0-1,0 0 1,0-1 0,0 1 0,0 0-1,0-1 1,1 2 0,6 2-637,1 0 0,-1-1 1,1 0-1,0 0 0,-1-1 0,13 2 1,8 1-536,14 9-1054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1:19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23 196 4896,'0'-1'480,"-22"-26"11370,28 24-11674,1 1 0,0 0 0,0 1 0,-1-1 0,12 0 0,16-3 224,42-12 0,362-94-117,-424 106-205,29-8 17,-39 11-126,0 2-1,0-1 0,0 0 1,0 1-1,0 0 0,0 0 0,8 1 1,-11-1 23,1 0 1,-1 1-1,0-1 1,1 1-1,-1 0 1,0 0-1,1-1 1,-1 1-1,0 0 0,0 0 1,0 0-1,0 0 1,0 0-1,0 0 1,0 0-1,0 1 1,0-1-1,-1 0 1,1 0-1,0 1 1,-1-1-1,1 0 1,-1 1-1,0-1 1,1 1-1,-1-1 0,0 1 1,0-1-1,0 2 1,1 3-12,-2 0 0,1 0 1,0 0-1,-1-1 0,0 1 0,-3 7 0,-1 6 35,-1 0 0,-1 0 0,-1-1 0,-1 1 0,0-2 0,-20 28 0,4-17 7,0-2 1,-45 36-1,36-33 46,-35 38 0,42-36-65,1 2 0,-35 57-1,43-55-547,18-32 334,-1-1 1,0 0-1,1 0 1,-1 1-1,1-1 1,0 0-1,0 1 1,0-1-1,0 1 1,0-1-1,1 0 1,-1 1-1,2 2 1,-1-1-138,1 0 0,0 0 0,1 0 0,-1 0-1,4 4 1,-6-8 345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1:21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1023 1824,'0'0'35,"-1"1"0,1 0-1,0-1 1,0 1 0,0 0 0,-1 0-1,1-1 1,0 1 0,-1-1 0,1 1 0,-1 0-1,1-1 1,-1 1 0,1-1 0,-1 1 0,1-1-1,-1 1 1,1-1 0,-1 1 0,0-1 0,1 0-1,-1 1 1,0-1 0,1 0 0,-1 0 0,0 1-1,0-1 1,-3 1 932,4 0-787,0 0-1,1 0 0,-1 0 1,0 0-1,1 0 1,-1 0-1,1 0 0,-1 0 1,1-1-1,0 1 1,-1 0-1,1 0 1,0 0-1,-1-1 0,1 1 1,0-1-1,0 1 1,0 0-1,0-1 0,-1 1 1,6 0 2100,-1-2-824,-3 0-1320,-1 0 1,1-1-1,0 1 1,-1-1-1,1 0 1,-1 1-1,1-1 1,-1 0-1,0 0 1,1 0-1,-1 0 1,0 0-1,0 0 0,0-3 1,2-5 201,-1 1 0,1-13 1,-2 14-158,0 0 0,1 0 0,3-11 1,-2 10-92,0 1 0,-1 0 0,-1-1 1,1 0-1,-1-12 0,-1-48 229,-1 28-81,0 2 45,-9-68-1,-11-140 2,18 197-216,3 2-100,8-70 0,-5 90 11,-1 15-113,0 1 0,1-1 0,1 0 0,0 1 0,1-1 0,10-20 0,-13 32 83,-1-1 0,0 0 0,1 1 0,-1-1 1,1 1-1,-1-1 0,1 1 0,-1 0 1,1 0-1,0 0 0,0 0 0,0 0 1,0 0-1,0 0 0,0 0 0,0 1 1,0-1-1,0 1 0,0 0 0,0-1 1,0 1-1,4 0 0,6 0 15,0 1 1,21 3-1,-25-2-7,49 7 30,110 36 0,-156-42 2,-1 2 1,0-1 0,0 1 0,0 1 0,0 0 0,-1 0 0,0 1-1,0 0 1,12 14 0,-19-18 26,1 0 0,-1 1 0,0-1 0,0 1-1,-1 0 1,1 0 0,-1 0 0,1 0 0,-1 0 0,0 0-1,-1 0 1,1 0 0,-1 0 0,0 0 0,0 0 0,0 0-1,0 1 1,-1-1 0,0 0 0,0 0 0,0 0 0,0 0-1,0 0 1,-1-1 0,0 1 0,0 0 0,0-1 0,0 1-1,0-1 1,-1 0 0,-3 4 0,-10 8 74,0-1 1,-2 0-1,1-1 1,-37 19-1,13-7-9,-73 41 175,-21 13 144,84-49-261,30-18-104,-22 16-1,-5 7-29,20-15 109,1 0 0,-41 40 0,64-55-106,-1 0 0,1 0-1,0 1 1,0-1 0,1 1 0,-1 0 0,-2 9 0,5-13-2,0 0 1,1 0-1,-1 0 1,1 0 0,-1 0-1,1 0 1,0 0-1,0 0 1,0 0-1,0 0 1,0 0 0,1 0-1,-1 0 1,0 0-1,1 0 1,0 0-1,-1-1 1,1 1 0,0 0-1,0 0 1,0-1-1,0 1 1,0 0-1,0-1 1,1 1 0,-1-1-1,1 1 1,-1-1-1,1 0 1,1 2-1,13 8 51,0-1-1,17 8 0,-25-14-31,1-1-1,-1 0 1,1-1 0,0 0-1,0 0 1,14 1 0,-7-3 32,0 0 1,1-1-1,-1-1 1,19-4-1,66-20 101,-53 12-139,406-136 157,-446 147-249,0 0 0,0 1 1,1 0-1,-1 0 0,11-1 1,-16 3 56,-1 0-1,1 0 1,-1 0 0,0 1-1,1-1 1,-1 1 0,1-1-1,-1 1 1,0 0 0,1 0 0,-1 0-1,0 0 1,0 1 0,0-1-1,0 0 1,0 1 0,0-1 0,0 1-1,-1 0 1,1 0 0,0 0-1,1 3 1,3 6 133,0 0-1,0 1 1,-2-1 0,1 1-1,-2 0 1,1 1 0,-2-1-1,3 20 1,4 18 86,-7-22-60,-2-24-123,0-1 1,0 1-1,1-1 1,-1 0-1,1 1 1,-1-1-1,1 1 1,0-1-1,0 0 1,2 4-1,-2-6-558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1:22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328 16 2912,'-4'-1'903,"19"-7"4348,-27 5-3954,10 3-1229,1-1 1,-1 0-1,0 1 1,1-1-1,-1 1 1,0 0-1,0 0 1,1 0-1,-1 0 1,0 0-1,0 0 1,-3 0-1,-7 2 79,0 1 1,0 0-1,0 1 0,0 0 1,0 0-1,1 2 0,-20 10 1,-67 61 374,86-66-482,1 0-1,1 0 0,0 1 0,0 1 0,-15 26 0,24-36-23,-1 1 0,1-1 0,-1 1 0,1 0 0,0-1 0,0 1 0,1 0 0,-1 0 0,1 0 0,0 0 0,0 0 0,0 0 0,1 0 0,-1-1 0,1 1 0,0 0 0,0 0 0,0 0 0,0-1 0,1 1 0,0-1 0,-1 1 0,1-1 0,1 1 0,-1-1 0,0 0 0,1 0 0,3 3 0,-4-4 39,1 0-1,0 0 1,0 0-1,0 0 1,-1 0 0,2-1-1,-1 1 1,0-1-1,0 0 1,0 0 0,1 0-1,-1 0 1,7 0-1,0 0 77,0-1-1,1 0 0,11-1 0,-14 0-18,-1-1 0,1 0 0,0 0 1,-1-1-1,1 0 0,-1 0 0,0-1 0,11-6 0,-8 3 0,0-1 0,0 0-1,-1 0 1,14-16 0,-17 17-79,0-1-1,-1 1 1,0-1 0,5-12 0,-8 16-33,0 0 1,-1-1-1,1 0 1,-1 1 0,0-1-1,0 0 1,-1 1 0,1-1-1,-1 0 1,-1-6 0,1 4-111,-1 0 0,0 0 0,-1 1 0,0-1 0,0 0 0,0 1 0,-4-8 0,6 14 84,0-1 0,0 1 0,0 0 0,0 0 1,0 0-1,-1-1 0,1 1 0,0 0 0,0 0 0,0 0 0,0-1 1,0 1-1,-1 0 0,1 0 0,0 0 0,0 0 0,0-1 0,-1 1 0,1 0 1,0 0-1,0 0 0,0 0 0,-1 0 0,1 0 0,0 0 0,0 0 1,-1 0-1,1 0 0,0 0 0,0 0 0,-1 0 0,-3 6-436,2 15 72,2-12 441,0 0-1,1 1 1,0-1 0,0 0-1,1 0 1,0 0 0,1 0-1,0 0 1,8 16 0,-1-8 129,-7-10-144,1 0-1,0-1 0,0 0 1,8 10-1,0-2-40,-5-7 151,0 1 1,13 11-1,-17-17-123,-1 0 0,1-1-1,0 1 1,-1 0 0,1-1-1,0 0 1,0 0 0,0 0-1,1 0 1,-1 0 0,0 0-1,0-1 1,5 1 0,-8-1-95,4 0-836,0 0 0,0-1 0,0 1 1,0-1-1,0 1 0,7-3 0,-9 2 507,9-2-1859,6 12-1441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1:23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50 3552,'-29'-11'8624,"31"7"-7920,3-3-582,0 6-42,0 0 0,0 0 0,0 0 0,6 0 0,18-4 107,-11 0-127,0 1 1,0 1-1,0 0 1,1 1-1,22 1 1,-36 2-119,1-1 1,-1 1 0,1 0-1,-1 0 1,0 0 0,6 3-1,-6-2 22,-4-2 43,-1 1-1,1-1 0,0 1 1,-1-1-1,1 1 0,-1-1 1,1 1-1,0 0 1,-1-1-1,0 1 0,1 0 1,-1-1-1,1 1 0,-1 0 1,0 0-1,1-1 1,-1 1-1,0 0 0,0 0 1,0 0-1,0-1 0,1 1 1,-1 0-1,-1 1 1,0 19 41,-2-12 9,0 0 0,0-1 0,-1 1 0,0-1 0,-1 1 0,-10 13 0,-3 7 120,10-17-73,0-1 0,-1 1 0,-15 14-1,2-2 16,-20 20 339,42-44-449,0 0 1,0 0-1,-1 0 0,1 0 0,0 0 1,0 0-1,0 0 0,0 0 1,0 0-1,0 1 0,0-1 0,0 0 1,-1 0-1,1 0 0,0 0 0,0 0 1,0 0-1,0 1 0,0-1 0,0 0 1,0 0-1,0 0 0,0 0 0,0 0 1,0 0-1,0 1 0,0-1 0,0 0 1,0 0-1,0 0 0,0 0 1,0 0-1,0 1 0,0-1 0,0 0 1,0 0-1,0 0 0,0 0 0,0 0 1,1 0-1,-1 1 0,0-1 0,0 0 1,0 0-1,0 0 0,0 0 0,0 0 1,0 0-1,0 0 0,1 0 0,-1 0 1,0 1-1,0-1 0,0 0 0,0 0 1,0 0-1,0 0 0,1 0 1,-1 0-1,0 0 0,0 0 0,0 0 1,0 0-1,0 0 0,1 0 0,-1 0 1,12 0 640,-10 0-812,13-1 319,-1-1-1,1-1 1,21-7-1,-32 9-126,6-2-14,15-4-92,0 0-1,0 2 0,1 0 0,34 0 0,-56 5-537,-1 0 0,1 1 0,0 0-1,0-1 1,0 2 0,5 1-1,2 1-1554,1 0-81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1:25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37 103 1728,'-2'11'2517,"-32"-11"6358,34-1-8758,0 0 1,0 1 0,1-1 0,-1 0 0,0 0-1,1 0 1,-1 0 0,1 1 0,-1-1-1,1 0 1,-1 0 0,1 1 0,-1-1 0,1 0-1,0 1 1,-1-1 0,1 1 0,0-1 0,1 0-1,21-11 163,-10 5-35,-1 1-110,0-1 1,1 1 0,-1 1 0,25-6 0,56-7 91,8 12-101,-10 1 47,-79 5-178,-1 0 1,1 0-1,12 3 1,21 0 214,-8-10-189,-34 7-109,0 0 0,-1 0 1,1 0-1,0-1 0,0 0 0,-1 1 0,1-1 1,0 0-1,-1 0 0,1 0 0,-1-1 0,1 1 0,-1-1 1,3-1-1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1:25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60 2656,'2'4'9435,"12"-3"-6829,21-2-1559,-10-3-560,0-1 1,29-10 0,-26 7-361,40-7 0,-31 9-150,-16 2-286,0 1 0,1 1 0,40 0 0,4 10-4117,-40 1 2218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1:27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456 71 2144,'2'-5'577,"-1"1"0,0-1 0,0 0 0,0 1 1,-1-1-1,1 0 0,-1 0 0,-1-6 0,1 10-457,0 0 0,-1-1 0,1 1 0,-1 0 0,1 0 0,-1 0 0,1 0 0,-1 0 0,1 0 0,-1 0 0,0 0 0,0 1 0,0-1 0,1 0 0,-1 0 0,0 0 0,0 1 0,0-1 0,0 1 0,0-1 0,0 1 0,0-1 0,0 1 0,0-1 0,-1 1 0,1 0 0,0 0 0,0-1 0,0 1 0,0 0 0,-1 0 0,1 0 0,0 0 0,0 0 0,0 1 0,0-1 0,-2 1 0,-4 0-37,-1 1 0,1 0 0,0 0-1,-12 6 1,-8 3 10,12-6 18,-1 1 0,1 1 0,0 0 0,1 1 0,-18 13 1,-14 11 177,-51 40 193,82-59-395,-1 1 0,2 0 0,-23 29 1,35-40-59,0 0 1,0 0 0,0 0 0,0 1 0,0-1-1,1 1 1,-1-1 0,1 1 0,0 0 0,0-1-1,0 1 1,1 0 0,-1 0 0,1-1 0,0 9-1,1-9 2,0 1-1,0 0 0,0 0 1,1-1-1,-1 1 0,1-1 1,0 1-1,0-1 1,0 0-1,0 0 0,1 0 1,-1 0-1,5 3 0,2 2 82,0-1-1,1 0 0,0-1 1,0 0-1,1-1 0,-1 0 1,1 0-1,22 5 1,-11-4 1,-1-1 0,1-1 0,0-1 1,0-1-1,0-1 0,0-1 1,43-5-1,-39 1-10,-1-1 0,1-1 0,-1-1 1,0-1-1,42-20 0,-56 22-16,-1 0 0,0 0 1,0-1-1,16-15 0,-23 19-59,0 0 0,0-1 0,0 1 0,-1-1 0,1 0 0,-1 1 0,0-1 0,0 0 0,-1-1 0,1 1 0,-1 0 0,0 0 0,0-1 0,0 1 0,-1 0 0,1-7 0,-1 2-50,-1 0 1,1 1 0,-2-1-1,1 0 1,-1 1 0,0-1-1,-1 1 1,0 0 0,0 0-1,-1 0 1,0 0 0,0 1-1,-1-1 1,0 1 0,-1 0-1,1 1 1,-1-1 0,0 1-1,-1 0 1,1 0 0,-1 1-1,-1 0 1,1 0 0,-14-5-1,7 4-3,-1 1-1,0 0 0,0 1 0,0 1 0,-1 0 0,1 1 1,-1 1-1,1 1 0,-1 0 0,1 1 0,-1 0 0,-29 7 0,12 3-492,31-10 353,0-1 1,1 1 0,-1 0 0,0 0-1,1 0 1,-1 0 0,1 0-1,-1 0 1,1 0 0,0 1-1,-1-1 1,1 0 0,0 1-1,0-1 1,0 1 0,-1 2 0,2-4 54,0 1 1,-1-1 0,1 1 0,0 0 0,1-1-1,-1 1 1,0-1 0,0 1 0,0-1-1,0 1 1,0-1 0,0 1 0,1-1 0,-1 1-1,0-1 1,0 1 0,1-1 0,-1 1 0,0-1-1,1 0 1,-1 1 0,1-1 0,-1 0-1,0 1 1,1-1 0,-1 0 0,1 1 0,-1-1-1,2 1 1,16 6-1452,-16-6 1263,32 8-3958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2:18.0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14 4480,'-3'-14'5013,"9"56"-4043,-3 0 1,-1 0-1,-5 64 0,2-74-686,-21 379 1423,19-245-574,3-141-618,0-25-491,0 0 0,0 0-1,0 0 1,0 0 0,0 0 0,0 0 0,1 0 0,-1 0 0,0 0 0,0 0 0,0 0-1,0 0 1,0 0 0,0 0 0,1 0 0,-1 0 0,0 0 0,0 0 0,0 0-1,0 0 1,0 0 0,0 0 0,0 0 0,0-1 0,1 1 0,-1 0 0,0 0 0,0 0-1,0 0 1,0 0 0,0 0 0,0 0 0,0-1 0,0 1 0,0 0 0,0 0 0,0 0-1,0 0 1,0 0 0,0 0 0,0-1 0,0 1 0,0 0 0,0 0 0,0 0-1,9-24 176,8-38-1,-12 39-211,1 1 0,12-28 0,-8 29-87,2 0 1,0 1 0,1 0-1,1 1 1,1 0 0,1 1-1,31-27 1,-42 40 127,-2 1-133,0 2 0,1-1 1,-1 0-1,1 0 0,-1 1 1,8-4-1,-10 6 89,-1 0 0,1 0 0,0-1 0,-1 1 0,1 0-1,0 0 1,-1 0 0,1 0 0,0 0 0,-1 0 0,1 0 0,-1 0 0,1 1 0,0-1 0,-1 0 0,1 0 0,0 0-1,-1 1 1,1-1 0,0 1 0,0 0 25,0 0-1,0 0 1,0 0 0,0 0-1,0 0 1,0 1-1,-1-1 1,1 0 0,-1 1-1,1-1 1,-1 0-1,1 1 1,0 1-1,4 23 441,3 42 0,-4-30-291,-2-22-111,10 61-95,-10-69 103,0 0 1,1 0-1,0 0 1,0 0 0,1-1-1,0 1 1,5 7-1,-8-14-30,0 0-1,0 0 1,0 0 0,0 0-1,0 0 1,0 0-1,0 0 1,0 0 0,1 0-1,-1 0 1,0-1 0,0 1-1,1-1 1,-1 1 0,1-1-1,-1 1 1,0-1-1,1 0 1,-1 1 0,1-1-1,-1 0 1,1 0 0,-1 0-1,1 0 1,-1-1-1,0 1 1,1 0 0,-1 0-1,1-1 1,-1 1 0,0-1-1,1 0 1,-1 1-1,0-1 1,0 0 0,2-1-1,4-3-15,0 0 0,-1 0 0,0-1 0,0 0 0,5-7 0,15-21 47,-2-1-1,23-44 1,-21 34-111,0-6-313,-25 45 31,-2 12 200,1 22 157,0 2-87,0 0 1,2 0 0,9 46-1,3-10 366,-14-65-286,0 0-1,0 0 1,0-1 0,1 1 0,-1 0-1,0 0 1,1 0 0,-1-1-1,1 1 1,-1 0 0,1 0-1,-1-1 1,1 1 0,-1-1-1,1 1 1,0 0 0,-1-1-1,2 1 1,-1 0-2,-1-1 0,1 0 0,-1 0 0,1 0 0,-1 0 0,1 0 0,0 0 0,-1 0 0,1 0 0,-1-1 0,1 1 0,-1 0 0,1 0 0,-1 0 0,1 0 0,-1-1 0,1 1 0,-1 0 0,0-1 0,1 1 0,0-1 0,1-1 23,1-1 0,-1 1 1,0-1-1,0 0 0,0 0 1,0 0-1,2-5 0,25-79 301,-2 8-526,-22 63 38,-5 13 93,1 0 0,0 0 0,0 0 0,0 1 0,0-1 1,0 0-1,1 0 0,-1 1 0,3-4 0,-3 5 70,-1 1 0,1-1 0,-1 1 0,1-1 0,0 1 0,-1 0 0,1-1 0,-1 1 0,1 0 0,0-1 0,0 1 0,-1 0 0,1 0 0,0 0 0,-1 0 0,1 0-1,0 0 1,0 0 0,0 0 0,-1 0-5,1 0 0,-1 0 0,0 0 0,1 0-1,-1 0 1,0 0 0,1 0 0,-1 0 0,1 0 0,-1 0-1,0-1 1,0 1 0,1 0 0,-1 0 0,0 0-1,1 0 1,-1 0 0,0-1 0,1 1 0,-1 0 0,0 0-1,0-1 1,1 1 0,4-4 8,-5 8-104,-1 8-2,-7 98-120,-1-48 373,-31 112 0,34-152-144,-1-2 0,-1 1 0,0-1 0,-2 0 0,-12 18 0,9-16-3,9-15 8,0-1 1,0 0 0,0 1-1,0-1 1,-1 0 0,0-1-1,0 0 1,-1 1 0,-10 7-1,5-7-36,9-4 73,0 0 0,0-1-1,0 0 1,0 0-1,-1 1 1,1-1 0,-1 0-1,1-1 1,0 1-1,-5 1 1,7-25-138,5 14-256,-5 7 341,1 0 0,0 0 0,-1 1 0,1-1 0,0 0 0,0 0 1,0 1-1,0-1 0,1 0 0,-1 1 0,0-1 0,1 1 0,-1 0 0,1-1 0,1 0 0,-1 0 9,0 0-1,0 1 1,0-1-1,0-1 1,0 1 0,2-4-1,5-12-39,1 0 0,0 1 0,24-30 0,-1 1-291,13-18 245,101-108 0,-129 155 24,2 0 0,31-21 0,9-7 421,-30 18-576,-29 26 289,-1 1-63,1 0-32,-1 0 1,0-1 0,0 1 0,0 0 0,1-1 0,-1 1 0,0 0 0,1-1-1,-1 1 1,0 0 0,1-1 0,-1 1 0,0 0 0,1 0 0,-1 0 0,1-1-1,-1 1 1,0 0 0,1 0 0,-1 0 0,1 0 0,-1 0 0,1 0 0,-1 0-1,0 0 1,1 0 0,-1 0 0,1 0 0,-1 0 0,1 0 0,-1 0 0,1 1-1,2-1 37,4 0-35,0 0 1,0-1-1,11-1 0,-16 1 44,1 0 1,0 0-1,0 0 0,-1 0 0,1-1 1,-1 1-1,1-1 0,-1 0 1,0 1-1,1-1 0,1-3 0,-4 4 54,0 1-92,0-1 0,0 1-1,0 0 1,0-1 0,0 1 0,0 0 0,0-1-1,0 1 1,0 0 0,0-1 0,-1 1 0,1 0-1,0 0 1,0-1 0,0 1 0,-1 0 0,1 0-1,0-1 1,0 1 0,-1 0 0,1 0 0,0-1-1,-1 1 1,1 0 0,0 0 0,0 0 0,-1 0-1,1 0 1,0 0 0,-1-1 0,1 1 0,0 0 0,-1 0-1,1 0 1,0 0 0,-1 0 0,1 0 0,0 0-1,-1 0 1,0 1 0,-14 2-168,14-3 163,-16 5-31,1 1 0,0 0 0,1 2 0,-1-1 0,1 2 0,1 0 0,0 1 0,-19 16 0,18-12 27,0 0 0,1 1-1,1 1 1,1 0-1,0 0 1,-17 34 0,26-43-5,0 0-1,0 0 1,1 0 0,-1 0 0,2 1 0,-1-1-1,0 9 1,2-13 16,0 0 0,0 0-1,0 0 1,0 1 0,1-1 0,-1 0-1,1 0 1,0 0 0,0 0 0,0 0-1,0 0 1,0 0 0,1 0 0,-1-1-1,1 1 1,0 0 0,0-1 0,0 1-1,3 3 1,-3-5 2,0 0 0,0 0 0,-1 0 1,1 0-1,0 0 0,0-1 0,0 1 0,0 0 0,0-1 0,0 0 0,0 1 0,0-1 0,0 0 1,0 0-1,0 0 0,1 0 0,-1 0 0,3-2 0,1 1 18,0-1 1,0 0-1,0 0 0,0 0 0,6-5 1,4-3 15,-1-1 0,0 0 0,-1-1 0,0 0 0,-1-1 0,15-19 0,61-94 187,-84 117-201,12-19-6,-1 0 0,-2-1-1,-1 0 1,14-51 0,-16 39-4,-1-1 0,6-81 0,-13 91 41,3-81-449,-8 98-97,2 15 478,0 0 0,-1 0 0,1 0 0,0 0 0,0 0 0,0 0 0,0 0 0,0 0 0,-1 0 0,1 0 0,0 1 0,0-1 0,0 0 0,0 0 0,0 0 0,-1 0 0,1 0 0,0 0 1,0 0-1,0 0 0,0 1 0,0-1 0,0 0 0,0 0 0,0 0 0,-1 0 0,1 0 0,0 0 0,0 1 0,0-1 0,0 0 0,0 0 0,0 0 0,0 0 0,0 1 0,0-1 0,0 0 0,0 0 0,0 0 0,-7 31-477,-5 59 422,5 1 0,5 109-1,5-159 101,14 64-1,-11-74 59,-5-23-9,1 0 1,0 0 0,0 0-1,1 0 1,0-1 0,0 1-1,6 8 1,-8-15-63,-1 0 0,0-1 1,1 1-1,-1-1 0,1 1 0,-1-1 0,1 1 0,-1-1 1,1 1-1,-1-1 0,1 1 0,-1-1 0,1 1 0,-1-1 1,1 0-1,0 1 0,-1-1 0,1 0 0,0 0 0,-1 0 0,1 1 1,0-1-1,0 0 0,-1 0 0,2 0 0,-1 0-4,0-1 0,1 1-1,-1-1 1,0 1 0,0-1-1,0 0 1,0 1 0,-1-1 0,1 0-1,0 0 1,0 1 0,0-1-1,0 0 1,0-1 0,3-5 59,1 0 1,-2 0 0,6-11-1,-8 15-10,4-11 98,5-23 0,1 0-222,-8 24 57,-1 0-1,0 0 1,-1 1 0,0-1 0,-1-14-1,0 24-49,0 2 32,0 0 0,0 0 0,0 0 0,0 0 0,0 0 0,1-1 0,-1 1 0,0 0 0,1 1 0,-1-1 1,1 0-1,-1 0 0,1 0 0,-1 0 0,1 0 0,-1 0 0,1 0 0,0 1 0,0-1 0,-1 0 0,2 0 0,0 0-7,-1 0 0,1 0 1,0 0-1,0 1 0,-1-1 0,1 1 0,0-1 0,0 1 1,0 0-1,0-1 0,2 1 0,0 0 5,0 0 0,0 1 1,0-1-1,0 1 0,0 0 0,0 0 0,0 0 1,-1 0-1,1 1 0,0 0 0,3 2 0,-4-2 16,0 1-1,0 0 0,0 0 0,0 0 1,-1 1-1,1-1 0,-1 0 0,0 1 0,0 0 1,0-1-1,0 1 0,-1 0 0,2 4 0,1 8 58,-1 0-1,2 16 1,-3-17-40,0 1 18,-1-4-2,0 0 1,2 0 0,-1-1 0,1 1 0,7 15 0,-10-26-12,1 0 0,0 0 0,-1-1 0,1 1 0,-1 0 0,1-1 0,0 1 1,0 0-1,-1-1 0,1 1 0,0 0 0,0-1 0,0 0 0,0 1 0,0-1 0,-1 1 0,1-1 0,0 0 1,0 0-1,0 1 0,0-1 0,0 0 0,0 0 0,0 0 0,0 0 0,0 0 0,0 0 0,0-1 0,0 1 1,0 0-1,0 0 0,0-1 0,0 1 0,0 0 0,0-1 0,-1 1 0,2-1 0,5-3-35,1 0-1,-2-1 1,11-7-1,-9 6 63,50-41 1,-40 30-20,32-20 0,-20 18-417,-28 30 379,-3 17-7,1-7 3,2 32-1,-1-48 27,0 1 0,0 0-1,0 0 1,1-1 0,0 1 0,0-1 0,0 1 0,1-1-1,0 0 1,4 5 0,0 0-27,-2-3 68,0 0 0,0-1 0,7 7 0,-10-12-26,-1 0 1,0 0-1,1 0 1,-1 0-1,0 0 1,1 0-1,-1 0 1,1 0-1,-1-1 1,1 1-1,0-1 1,-1 1-1,1-1 1,0 0 0,-1 1-1,1-1 1,0 0-1,-1 0 1,1 0-1,3-1 1,-4 0 6,0 0 0,0 0 0,0 0 0,0 0 0,0 0 0,0 0 0,0 0 1,-1 0-1,1 0 0,0-1 0,-1 1 0,1 0 0,-1-1 0,1 1 0,-1 0 0,1-1 0,-1 1 1,0-1-1,0-1 0,1 1 18,0-11 25,-1 0 0,0 0 0,0 0 0,-1 0 1,-1 0-1,-5-20 0,6 26-20,-1-3-72,-1 1-1,0-1 1,0 1 0,-1 0-1,0 0 1,0 0 0,-1 0-1,-1 1 1,1 0 0,-1 0-1,-1 0 1,1 1 0,-1 0-1,0 0 1,-1 1 0,0 0-1,0 0 1,0 1 0,-1 0-1,1 0 1,-1 1 0,-13-5-1,12 6-74,-8-2-528,28 13 518,3 0 89,0-1 0,0-1 0,0 0-1,1-1 1,0-1 0,0 0 0,0-1 0,0 0 0,27 1 0,-10-4 9,0-1 0,0-2 0,55-12 0,21-5 200,47-10 160,-140 26-164,-14 4-185,0 0 0,0 0 0,0 0 1,0 0-1,0 0 0,0 0 0,0 0 0,0 0 0,0 0 0,0 0 0,0 0 0,0 0 1,0-1-1,0 1 0,1 0 0,-1 0 0,0 0 0,0 0 0,0 0 0,0 0 1,0 0-1,0 0 0,0 0 0,0 0 0,0 0 0,0 0 0,0 0 0,0 0 1,0 0-1,0 0 0,0 0 0,0 0 0,0 0 0,0-1 0,0 1 0,0 0 0,0 0 1,0 0-1,0 0 0,0 0 0,0 0 0,0 0 0,0 0 0,0 0 0,0 0 1,0 0-1,0 0 0,0 0 0,0 0 0,0-1 0,0 1 0,0 0 0,0 0 1,0 0-1,0 0 0,0 0 0,0 0 0,0 0 0,0 0 0,0 0 0,0 0 1,0 0-1,-1 0 0,1 0 0,0 0 0,0 0 0,0 0 0,-2-1-32,-1 1 0,1 0-1,-1 0 1,1 0-1,-1 0 1,1 0 0,-3 1-1,-6 0 20,0 1 0,1 0-1,-1 1 1,0 0 0,1 1-1,0 0 1,0 1-1,0 0 1,1 1 0,0-1-1,0 2 1,0-1 0,1 1-1,-1 1 1,2 0-1,-1 0 1,-8 13 0,8-10-12,1 0 1,-10 21-1,15-27 13,0 0 0,0 0 0,0 1 0,1-1 0,0 0 0,0 1 0,1-1 0,-1 1 0,1 7 0,0-11 9,1-1 0,-1 1 0,0-1 0,0 0 1,1 1-1,-1-1 0,1 1 0,0-1 0,-1 0 0,1 0 0,0 1 0,-1-1 0,1 0 0,0 0 0,2 2 1,-3-3 6,1 1 0,0-1 0,0 1 1,-1-1-1,1 0 0,0 1 0,0-1 1,0 0-1,0 0 0,-1 1 0,1-1 1,0 0-1,0 0 0,0 0 0,0 0 1,0 0-1,0 0 0,-1 0 0,1 0 1,0-1-1,0 1 0,0 0 0,0 0 1,0-1-1,-1 1 0,3-1 0,9-7 51,-1-1 0,1 0 0,-2 0 0,1-1 0,-1 0 0,11-16 0,9-8 32,-19 24-247,21-16 0,-32 26 150,0 0 0,0 0 1,0 0-1,0-1 0,0 1 0,1 0 1,-1 0-1,0 0 0,0 0 0,0-1 1,1 1-1,-1 0 0,0 0 1,0 0-1,0 0 0,1 0 0,-1 0 1,0 0-1,0 0 0,1 0 0,-1 0 1,0-1-1,0 1 0,1 0 1,-1 0-1,0 1 0,0-1 0,0 0 1,1 0-1,-1 0 0,0 0 0,0 0 1,1 0-1,-1 0 0,0 0 1,0 0-1,0 0 0,1 1 0,-1-1 1,0 0-1,0 0 0,0 0 0,1 0 1,-1 0-1,0 1 0,0-1 1,0 0-1,0 0 0,0 0 0,0 1 1,1-1-1,0 16-94,-1-12 77,-2 40 18,-2-1 0,-1 0-1,-3 0 1,-1 0 0,-26 69 0,-74 135 651,105-239-561,-5 10 57,0 0 0,-13 17 0,19-31-90,1-1 0,-1 1 0,0-1 0,0 1 0,0-1 0,-1 0 0,1 0 0,-1-1 0,0 1 0,1-1 0,-1 0 0,0 0 0,-1 0 0,1 0 0,-5 1 0,6-3-19,0 0 0,0 0 0,0 0 0,0 0 0,0 0 0,0-1 0,1 1 0,-1-1 0,0 0 0,0 0 0,1 0 0,-1 0 0,0-1 0,1 1 0,-1-1 0,1 1 0,0-1 0,-1 0 0,1 0 0,0 0 0,-3-4 0,-3-4-88,0 0 0,1 0 0,-9-19 0,14 26 0,0-1-1,1 1 1,-1-1 0,1 0 0,0 1 0,0-1 0,0 0 0,1 0 0,-1 0 0,1 0-1,0 0 1,0 0 0,0 0 0,2-4 0,-1 2-13,1 0 0,0 1 0,0-1-1,0 1 1,1 0 0,0 0 0,0 0 0,6-8 0,3-1-16,1 2 0,0-1 0,1 2 0,0 0 0,22-13 0,93-49-118,13-8 234,-119 65 116,-1 0 0,0-1 0,37-38 0,-35 28 72,35-50 0,-50 62-157,-1 0 0,0 0 0,0-1 1,-2 0-1,9-27 0,-11 30-121,-4 12 42,1 0 0,-1 0 0,1 0 0,-1 0 0,1 0 0,-1 0 0,0 0 0,1 0 1,-1 0-1,0 0 0,0-1 0,0 1 0,0 0 0,0 0 0,0 0 0,0 0 0,-1 0 1,1 0-1,0-1 0,0 1 0,-1 0 0,0-1 0,1 2 2,0 0 0,-1-1 0,1 1 0,0 0 0,0 0 0,-1 0 0,1 0 0,0 0 0,0 0 0,-1 0 0,1 0 0,0 0 0,0 0 0,-1 0 0,1 0 0,0 0 0,0 0 1,0 0-1,-1 0 0,1 0 0,0 1 0,0-1 0,-1 0 0,1 0 0,0 0 0,0 0 0,0 0 0,-1 0 0,1 1 0,0-1 0,0 0 0,0 0 0,0 0 0,0 1 0,-1-1 0,1 0 0,0 0 0,0 0 0,0 1 0,0-1 0,0 0 0,0 0 0,0 1 0,0-1 0,0 0 0,0 0 0,0 1 0,-6 12-4,6-13 0,-2 9 37,0 0 1,0-1 0,1 1-1,0 0 1,1 0 0,0 0-1,0 0 1,1-1 0,0 1-1,1 0 1,3 10 0,12 22 220,-13-32-185,-3-8-46,-1 0-1,0 0 1,1 1 0,-1-1-1,1 0 1,-1-1-1,1 1 1,0 0 0,-1 0-1,1 0 1,0 0 0,0 0-1,0-1 1,-1 1 0,1 0-1,0-1 1,0 1-1,0 0 1,0-1 0,0 0-1,0 1 1,0-1 0,0 1-1,1-1 1,-1 0 0,0 0-1,0 0 1,0 0 0,0 0-1,0 0 1,0 0-1,0 0 1,1 0 0,-1 0-1,0 0 1,0-1 0,0 1-1,0 0 1,0-1 0,0 1-1,0-1 1,1-1-1,5-2 27,-1-1-1,1 0 0,-1 0 0,10-12 1,-10 10-38,14-13 30,43-35 1,-62 54-24,1 0 1,-1 0-1,0 1 0,1-1 0,-1 0 1,1 0-1,-1 1 0,1-1 1,-1 1-1,1-1 0,-1 1 0,3 0 1,-3 0 0,-1 0 0,0 1 0,1-1 0,-1 1 0,1-1 0,-1 1 1,0-1-1,1 1 0,-1 0 0,0-1 0,0 1 0,0-1 0,1 1 0,-1 0 0,0-1 1,0 1-1,0 0 0,0 1 7,2 7 74,-1 1 0,-1-1-1,1 1 1,-2 0 0,1-1 0,-1 1-1,-1-1 1,-3 14 0,1-2 11,-1-6 65,5-13 123,3-8-145,0 3-158,-3 2 15,9-13-4,0 0 1,1 1 0,0 0-1,19-17 1,-26 27 11,1 0 0,-1 0 0,1 1 0,-1-1 0,1 1 0,0 0 1,0 0-1,0 1 0,0-1 0,1 1 0,-1 0 0,0 0 0,0 0 0,1 1 0,-1-1 1,1 1-1,-1 0 0,0 1 0,1-1 0,-1 1 0,0-1 0,7 3 0,4 3 83,0 0 0,-1 1 0,17 11 0,7 3 35,-23-13-273,-1-1 315,-1 0 0,1-1 0,1-1 0,19 6 0,-30-10-298,0-1 1,0 1 0,1-1 0,-1 0 0,0 0 0,0 0-1,0 0 1,0-1 0,0 0 0,0 0 0,0 0-1,0 0 1,0 0 0,0-1 0,0 0 0,0 0-1,-1 0 1,1 0 0,-1-1 0,6-4 0,-4 2-901,-1 1 1,0-1-1,0 1 1,3-7-1,-6 9 534,0 0-1,1 0 1,-1 0-1,0-1 0,-1 1 1,1 0-1,0-1 1,-1 1-1,1-1 0,-1 1 1,0-1-1,1 1 1,-2-3-1,-6-17-4256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1:28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0 5472,'-17'2'1739,"17"-1"-1692,-1-1 1,1 0-1,-1 0 1,1 1-1,-1-1 1,1 0-1,0 0 0,-1 1 1,1-1-1,-1 1 1,1-1-1,0 0 1,-1 1-1,1-1 0,0 1 1,-1-1-1,1 1 1,0-1-1,0 1 1,0-1-1,-1 1 0,1-1 1,0 1-1,0 3 1801,0 18 1213,0 53-1381,0-74-1686,0-1-1,0 1 1,0 0-1,0 0 1,0 0-1,0 0 1,0-1-1,0 1 1,0 0 0,0 0-1,1 0 1,-1 0-1,0-1 1,1 1-1,-1 0 1,0 0-1,1-1 1,-1 1-1,1 0 1,-1-1-1,1 1 1,0 0-1,-1-1 1,1 1-1,0-1 1,-1 1 0,1-1-1,0 1 1,-1-1-1,1 0 1,0 1-1,0-1 1,0 0-1,-1 1 1,1-1-1,0 0 1,0 0-1,0 0 1,0 0-1,0 0 1,1 0 0,4-1-865,0 0 0,0 0 0,-1-1 0,1 0 0,6-3 0,3 0-2586,4 2 316,-1 0 1194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1:28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8 4896,'0'-1'116,"0"1"1,0-1-1,0 1 0,-1 0 1,1-1-1,0 1 1,0-1-1,-1 1 1,1 0-1,0-1 0,0 1 1,-1 0-1,1 0 1,0-1-1,-1 1 0,1 0 1,-1 0-1,1-1 1,0 1-1,-1 0 1,1 0-1,-1 0 0,1 0 1,0 0-1,-2-1 1,-7 8 3091,2 0-3161,-4 3 354,0 1 0,0 0-1,1 0 1,-10 16-1,-30 54 499,43-70-734,0 1 45,0 1-1,2 0 1,-9 22 0,13-30-163,0 0-1,0 0 1,0 0 0,0 0 0,1-1-1,-1 1 1,1 0 0,1 0 0,-1 0-1,1 0 1,0 0 0,0 0-1,3 9 1,-3-11-7,0 0 0,1 0 0,0 1 0,-1-1 0,1-1 0,0 1 0,1 0-1,-1 0 1,0-1 0,1 1 0,0-1 0,-1 0 0,1 0 0,0 0 0,0 0 0,0 0 0,0 0 0,0-1 0,1 0-1,-1 0 1,0 0 0,1 0 0,-1 0 0,1 0 0,-1-1 0,1 0 0,-1 0 0,1 0 0,-1 0 0,7-1-1,43-11 282,92-33 0,-114 34-200,-19 7-38,0 0 0,-1-1 0,1 0 0,-1-1 0,0 0 0,16-13 0,-26 18-75,0 0-1,0 0 0,0 0 1,0 0-1,0 0 0,0-1 0,0 1 1,0 0-1,-1 0 0,1-1 1,0 1-1,-1 0 0,1-1 0,-1 1 1,1 0-1,-1-1 0,0 1 1,0-1-1,0 1 0,1-3 0,-2 2 2,1 0-1,-1 0 1,1 0-1,-1 0 1,0 0 0,0 0-1,0 1 1,0-1-1,0 0 1,0 0-1,0 1 1,-3-4-1,-4-2-15,-1-1 0,0 1 0,0 1 0,-13-8 1,13 9-64,-11-7-110,-40-15 0,26 12 55,-19-6 48,-11-5-43,61 24 113,1 1 0,-1 0 0,0 0 0,0 1 1,0-1-1,-5 0 0,-10 0-3897,34 8-885,-3-4 2963,0 0 0,21 1 1,12-3-282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1:29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8 3136,'7'-7'8229,"-10"45"-7099,-1 0-1,-2 1 1,-14 46 0,4-13-737,5-1-132,10-63-155,1 0 0,0 16-1,0-9-4518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1:30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12 2080,'1'0'154,"1"-1"1,-1 1-1,0 0 0,0-1 1,11-9 5057,-5 22-3602,-4-6-1268,0 0-1,0 0 1,-1 1-1,0-1 0,0 1 1,0 0-1,-1-1 1,0 1-1,0 11 1,-1 7 332,-5 33 0,1-17 46,-3 24 245,-15 65 0,9-41-661,10-58-155,3-27-118,0 0 0,0 0 0,-1 0 0,1 0-1,-1 0 1,0-1 0,0 1 0,-3 5 0,3-7-404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1:30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501 81 3648,'1'-11'474,"-2"8"-361,1 0 0,0 0-1,0 0 1,1 1 0,-1-1 0,1 0 0,-1 0-1,1 1 1,0-1 0,0 0 0,0 1 0,0-1-1,3-3 1,-3 5-20,-1 1 1,1 0-1,-1-1 0,1 1 0,-1-1 1,1 1-1,-1-1 0,0 1 0,1-1 1,-1 1-1,0-1 0,1 1 0,-1-1 1,0 1-1,1-1 0,-1 0 0,0 1 1,0-1-1,0 1 0,0-1 0,0 0 1,0 1-1,0-1 0,0 0 0,0 1 1,0-1-1,0 0 0,0 1 0,0-1 1,0 1-1,0-1 0,-1 0 0,1 1 1,0-1-1,0 1 0,-1-1 0,1 1 1,0-1-1,-1 1 0,1-1 0,-1 1 1,1-1-1,-1 1 0,1-1 1,-1 1-1,1 0 0,-1-1 0,1 1 1,-1 0-1,1-1 0,-1 1 0,0 0 1,1 0-1,-1 0 0,1-1 0,-1 1 1,0 0-1,1 0 0,-1 0 0,0 0 1,1 0-1,-1 0 0,1 0 0,-1 1 1,0-1-1,1 0 0,-2 0 0,-8 4 145,0-1-1,0 2 0,0-1 0,1 1 1,0 1-1,-12 8 0,1-1 65,-23 18 482,-60 54 1,-9 9 216,80-69-862,-14 10 16,37-30-146,1 1 0,0 1-1,0-1 1,0 1 0,-7 10 0,14-16 6,1-1 0,-1 1 0,0-1 0,1 1 0,-1 0 0,1-1 0,-1 1 0,1 0 0,0-1 0,-1 1 0,1 0 0,0-1 0,-1 1 0,1 0 0,0 0 0,0-1 0,0 1 0,-1 0 0,1 0 0,0 0 0,0-1 0,0 1 0,0 0 0,1 0 0,-1 0 0,0-1 0,0 1 0,0 0 0,1 0 0,-1-1 0,1 2 0,1 0 22,0-1 1,0 1 0,0-1 0,0 1-1,1-1 1,-1 0 0,0 0-1,4 1 1,-5-1-41,7 2 102,1 0 0,0-1-1,-1 0 1,1-1 0,0 0 0,17 1 0,57-8 428,-65 4-471,578-18-163,-566 21-1469,41 7 1,-57-5-180,0 0 0,20 9 0,-6 3-1055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2:22.14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0 118 1472,'0'-1'24,"0"1"1,0-1-1,0 1 1,0 0-1,0-1 1,1 1-1,-1-1 1,0 1-1,0-1 1,0 1-1,0-1 1,1 1-1,-1 0 1,0-1-1,0 1 1,1-1-1,-1 1 1,0 0-1,1-1 1,-1 1-1,0 0 1,1-1-1,-1 1 1,1 0-1,7-6 1145,15-5 149,-20 10-1131,0-1 1,1 0-1,-1 1 1,1 0 0,4-2-1,9-2 207,11-6-135,1 2 0,0 1 0,39-6 0,-9 2 65,-29 7-68,-1 1 0,1 2 0,34 1 0,-58 1-256,182-4 230,-90 1 12,-40 1 128,86 7-1,-116-2-341,192 17 205,-130-13-186,26 1 226,-76-6-293,63 10 0,4 1 103,15-1 77,195 6-80,-33-5 112,-172 1 58,-10-1-132,13 1-193,28-3 179,92 2-133,-61-5 107,-69-1-7,214-5 200,-168-4-104,377 2-61,-381-4 225,58-13-126,-108 7-101,233-18-232,-289 24 214,-20 1 39,43 0 0,-50 4-93,12 1 7,0-1 0,0-1-1,35-5 1,60-13 53,1 6 1,145 4-1,-197 7-50,-17 0 22,81 8 1,-73-2-42,11 2 13,-7 3 84,83 2 0,-26-4-54,41-1-26,453-17 243,-235-10 53,-245 21-117,-39 1 133,-30 4-258,1 0-194,157-12 47,-59 3 49,-19 1 35,-105 0-77,-1 1-155,41-7 0,-28 3-789,-39 4-189,0 0-1,18-4 1,-31 5 994,33-5-4761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2:23.78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35 1568,'7'4'699,"1"-3"-328,0 0 0,0-1 1,1 0-1,-1 0 0,16-3 0,15 0 532,319 3 3129,-224-8-3337,-24 1-393,119 1 312,-56 4-164,51-2-68,55-4 94,2 19-341,-58-2 91,275 16 430,-188-9-475,-80-11-63,-68-4-92,658 14 470,-606-16-336,185 1 171,-38-7-223,-84-1-45,207 24 193,-97 29 26,-327-36-242,342 67 208,-336-61-45,127 13-1,-129-21-127,408 20 384,-251-27-667,-201-1-100,28-5 1,-12 1-283,-26 3-273,0 0 1,0 0 0,14-7 0,13-2-3391,-17 5 2253,2-4-1002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2:26.607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32 4 1984,'0'0'67,"-1"-1"1,0 1-1,1 0 1,-1-1-1,1 1 1,-1 0-1,0 0 1,1-1-1,-1 1 1,0 0-1,1 0 0,-1 0 1,0 0-1,0 0 1,1 0-1,-1 0 1,0 0-1,1 0 1,-1 0-1,0 0 1,1 1-1,-1-1 1,0 0-1,1 0 0,-1 1 1,0-1-1,1 0 1,-1 1-1,1-1 1,-1 1-1,1-1 1,-1 1-1,1-1 1,-1 1-1,1-1 1,-1 2-1,-7 4 951,14-7-154,0 1-1,0-1 1,1 1-1,-1 0 0,7 1 1,47 7-381,-41-6-176,35 2 0,8-1 23,33 2-79,-63-4 2,40 5 1,127 21 620,-105-11-490,27 5-96,-104-19-280,186 12 635,823-14-35,-585 7-677,490 2 133,836-14 336,-1748 5-390,140 5 102,33 4-254,-117-8 162,217 1 112,-159-3-78,-21-4-48,1-1-6,550-3 0,-620 9-24,139-6 122,-171 6-276,0 0-1,0 0 1,13 3 0,-4-1-2310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2:27.96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75 1888,'13'1'2483,"24"4"-1,-25-4-1799,-1 0-1,1 0 1,20-2-1,-3 0 7,93-5 980,1 1-426,-7-5-835,-56 3-368,271-5 466,-54 3 97,234-11-246,-48 35-223,-99-3 212,-172 3-278,103 4 3,450-11-44,-492-9 40,481 6 308,-256-16-108,-15-5-209,-107 1 17,-71 0-22,-120 9-91,106 0-35,133 1 3,-198-2 342,109 3-1562,-406 20-11431,91-16 12711,-65 15-1803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2:33.37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39 1664,'5'-11'6666,"-4"12"-6500,4 6 74,-4-6-110,1 1 0,-1 0 0,0 0 0,1 0 0,-1 0 0,0 0 0,1 3 0,1 8 138,2 15 402,-2-18-270,-1-6-293,2 10 71,-2-7-86,0 0 1,0 0-1,-1 0 1,1 12-1,-2-14-47,1 0 0,0 0 0,0 0 1,1 0-1,-1-1 0,1 1 0,4 7 0,5 15 101,-6-16-166,-1 0 0,11 16 0,-5-8 106,-9-17-11,0-1-71,0 0-1,-1 0 1,1 0-1,0 0 1,-1 0-1,1 0 1,-1 0 0,1 0-1,-1 0 1,0 0-1,1 0 1,-1 0 0,0 0-1,0 1 1,0 0-1,1 2 20,6 14 50,-5-14-50,-1 0 1,1 0 0,-1 0 0,0 0 0,0 0 0,1 8 0,5 27-35,-1 10-218,-5-41 274,0 1 0,3 15 0,-2-16-51,-1 0 0,2 15 0,-3-20-15,1 1 0,-1-1 0,1 1-1,0-1 1,1 0 0,-1 1-1,0-1 1,1 0 0,4 6 0,-4-6 15,-2-2 16,0 0 0,1 1 1,-1-1-1,0 1 0,1-1 1,-1 0-1,0 1 0,0-1 1,0 1-1,0-1 0,0 0 1,-1 3-1,1-2-16,0 0 171,1 8-293,0-8 118,1-1 1,0 0 0,0 0-1,-1 0 1,1 0-1,0 0 1,0 0-1,0 0 1,0 0-1,0-1 1,0 1-1,1-1 1,-1 0-1,0 1 1,0-1-1,0 0 1,0 0-1,4-1 1,4-1 3,1 0 0,16-5 0,-7 1 7,19-6 5,41-18 1,-47 17 1,1 1 0,42-9 0,-42 14-35,108-17 75,-115 21-22,181-10-84,56 13 384,-174 4-294,7 3 85,104 2-224,-78-1 225,117 17 131,-195-19-258,35 8-76,-51-8 141,0 0 1,52 1 0,267 16 26,-89-3 37,-119-8 34,-85-7-26,17 0-69,216 0 133,-156 0-373,-4 1 271,32 2-106,-69-1 48,170-5 322,-139-3-436,357 5 34,-374 1 27,-57-2 0,89 15 185,-85-9-126,142 22 0,140 22-38,-271-46 45,76-3 0,57 3 14,132-14 154,148 3-80,-320 4-116,1 6 21,2-1 25,109 0 209,-193-3-171,-37 0-18,68-6 0,-77 3-62,-23 2-5,0-2 0,0 1 0,0-1 0,0 1 0,7-3 0,55-14 299,132-37-454,-183 49 150,1 2 0,0 0-1,19 0 1,-17 1-54,-8 1 36,0-1 1,0 0-1,13-4 0,-11 2 58,28-3-1,-26 5-50,21-6 1,-27 5 48,0 0 0,-1-1 1,0 0-1,0-1 1,0 1-1,-1-2 1,1 1-1,-1-1 1,-1-1-1,13-11 1,-17 13-34,0 1 0,0-1 1,-1 1-1,0-1 1,1 0-1,-2 0 1,1 0-1,1-6 0,5-44 73,-7 44-139,1-16 178,-2-29-1,-1 20-78,-6-66 122,7 95-185,1-1-21,-1 0 0,-1 0 0,0 0 0,0 0 0,-3-10 0,2 7 59,0 0 0,0-15 0,-2-12-32,2 27-2,1 0 0,1-1 0,1-12 0,-1 1-142,-2 22 85,-2-3 182,4 4-9,-11-8-255,-39-6 309,8 2-208,38 11 31,-1 0 0,0 0-1,0 0 1,0 0 0,-8 0 0,-18-2-3,20 0 8,-1 1 0,0 0-1,-13 0 1,14 2-261,0-1 0,-1-1 0,-15-4 0,21 5-505,1 0 0,-1 0 1,1 0-1,-1 1 0,-10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2:20.9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304 648 3136,'2'-1'208,"0"0"0,0-1 0,0 1 0,-1 0 0,1-1 0,0 1 0,-1-1 0,16-8 6189,-17 10-6313,0-1-1,0 1 0,0 0 1,0 0-1,0-1 0,0 1 0,0 0 1,-1-1-1,1 1 0,0 0 0,0 0 1,0-1-1,0 1 0,0 0 1,-1 0-1,1-1 0,0 1 0,0 0 1,0 0-1,-1 0 0,1-1 0,0 1 1,0 0-1,-1 0 0,1 0 0,0 0 1,-1 0-1,1-1 0,-1 1 1,-1-1 83,-1 0-1,0 0 1,0 0 0,1 0 0,-1 1 0,0-1 0,0 1 0,0 0 0,-4 0 0,-30 2 500,32-1-534,-9 0-19,0 2 0,1 0-1,-1 0 1,0 2 0,1 0 0,0 0 0,-22 13 0,25-12-106,0 0 0,1 1 0,-1 0 0,2 1 0,-1-1 0,1 2 0,0-1 1,1 1-1,-11 17 0,13-16 20,1 0 0,0 0 0,1 1 1,0-1-1,1 1 0,-3 18 0,5-23 15,-1-4-12,1-1 0,0 1 1,0 0-1,0-1 0,0 1 0,0 0 1,0-1-1,0 1 0,1 0 0,-1-1 1,1 1-1,0 1 0,-1-2-13,1-1-1,-1 1 1,0 0-1,1-1 0,-1 1 1,1-1-1,-1 1 1,1-1-1,0 1 1,-1-1-1,1 1 1,-1-1-1,1 0 1,0 1-1,-1-1 0,1 0 1,0 1-1,0-1 1,0 0-1,2 0 10,-1 0-1,0 0 1,1 0-1,-1 0 1,0-1-1,0 1 0,0-1 1,1 1-1,-1-1 1,0 0-1,0 0 1,0 0-1,0 0 1,0 0-1,2-3 0,74-63 105,-15 10-336,-63 57 185,0 0 1,0 0 0,1-1-1,-1 1 1,0 0-1,0 0 1,1 0 0,-1 0-1,0 0 1,0 0 0,1 0-1,-1 0 1,0 0-1,0 0 1,1 0 0,-1 0-1,0 0 1,0 0-1,1 0 1,-1 0 0,0 0-1,0 0 1,1 0-1,-1 0 1,0 1 0,0-1-1,1 0 1,-1 0 0,0 0-1,0 0 1,1 1-1,8 10-282,7 22 168,-10-20 49,-1-5 120,0-1-1,0 1 1,1-1-1,0 0 1,0 0-1,1-1 1,0 0-1,14 11 1,-17-14 12,0-1 1,1 1 0,-1-1 0,1 0 0,0 0 0,-1 0 0,1 0 0,0-1 0,0 0 0,0 0 0,0 0 0,0-1 0,0 0 0,1 0 0,-1 0 0,0 0 0,9-3 0,-4-1 26,1 0-1,-1 0 1,0-2 0,0 1 0,-1-1 0,0 0 0,0-1 0,11-11-1,2-3 42,-2 0-1,18-26 1,-23 26-84,0-2 0,-1 0-1,-2 0 1,0-1 0,13-45 0,-7 10 74,12-83-1,22-137-184,-50 263 9,0 0-1,-2-24 0,0 29-262,-8 33-1277,0 9 1561,3 0 0,-4 55 0,5-42 51,-14 184-13,18-2 120,2-201 59,1 0-1,1 0 1,9 29 0,-13-52-147,1 0 0,-1 0 0,1 0 0,0-1 1,-1 1-1,1 0 0,0-1 0,0 1 0,0 0 0,1-1 0,-1 1 1,0-1-1,0 0 0,1 1 0,-1-1 0,1 0 0,-1 0 0,1 0 1,-1 0-1,1 0 0,0 0 0,3 1 0,-2-2 16,-1 0 0,1 1 0,0-1 0,-1-1 0,1 1 0,0 0 0,0-1 0,-1 1 1,1-1-1,0 0 0,-1 0 0,1 0 0,-1 0 0,1 0 0,1-2 0,53-37 281,-22 15-277,-19 14-19,9-7-172,0 2 1,1 0-1,30-12 1,-57 29 106,0 0 1,-1 1-1,1-1 0,0 0 1,0 1-1,0-1 1,0 1-1,0-1 0,0 1 1,0-1-1,1 1 1,-1-1-1,1 1 0,-1 0 1,1 0-1,-1 3 1,-3 32-166,4-33 229,0 0 0,1-1 0,-1 1-1,1 0 1,0 0 0,0 0-1,1-1 1,-1 1 0,1-1-1,0 1 1,-1-1 0,2 0-1,-1 1 1,0-1 0,1 0-1,-1 0 1,7 4 0,-7-5 10,0 0 1,1 0-1,0 0 1,-1-1-1,1 1 1,0-1-1,0 0 1,0 0-1,0 0 1,0 0-1,0 0 1,0-1-1,0 1 1,0-1-1,0 0 1,0 0-1,1 0 1,-1 0-1,0-1 1,0 1-1,0-1 1,5-1-1,-4 0 27,0 0-1,0 0 0,0 0 1,-1-1-1,1 1 0,0-1 0,-1 0 1,0 0-1,0 0 0,0 0 0,0-1 1,0 1-1,-1-1 0,1 0 1,-1 0-1,0 0 0,0 0 0,-1 0 1,2-4-1,-2 5-52,0 0 0,-1 0 1,1 0-1,-1 0 0,0 0 0,0 0 0,0 0 1,0 0-1,0 0 0,-1 0 0,1 0 1,-1 0-1,0 0 0,0 1 0,0-1 1,0 0-1,-1 0 0,1 1 0,-1-1 0,1 1 1,-1-1-1,0 1 0,0 0 0,0 0 1,0 0-1,-1 0 0,1 0 0,-5-3 0,0 2-66,0 0 0,1 0 0,-1 1 0,-1 0 0,1 0 0,0 1-1,0 0 1,-11-1 0,-20-3 61,29 5-36,9 0 23,0 0 0,-1 0 0,1 0 0,-1 0 0,1 0 0,0 0 0,-1 0 0,1 0 0,-1 0 0,1 0 0,0 0 0,-1 0 0,1 0 0,-1 0 0,1 0 0,0-1 0,-1 1 0,1 0 0,0 0 0,-1 0 0,1-1 0,0 1 0,-1 0-1,1 0 1,0-1 0,-1 1 0,15-2-295,16-3 248,92-12-14,-95 15 122,-1 1 0,45 4 0,-62-2 99,1 0 0,-1 1 0,0 0 0,17 7 0,-23-8-112,-1 0 0,0 0 1,0 0-1,0 0 0,0 0 1,0 0-1,0 1 0,0-1 1,-1 1-1,1-1 0,0 1 0,-1 0 1,1 0-1,-1-1 0,0 1 1,1 0-1,-1 0 0,0 0 1,0 1-1,0-1 0,-1 0 0,1 0 1,-1 1-1,1-1 0,0 4 1,-6 66 743,2-61-586,3-12-170,0 0 0,0 1 0,0-1 0,0 1 0,0-1 0,0 1-1,0-1 1,1 1 0,-1-1 0,0 1 0,0-1 0,0 1 0,1-1-1,-1 1 1,0 0 0,0-1 0,1 1 0,-1-1 0,1 0 0,6-10-49,1 0 1,1 0 0,0 0 0,0 1 0,1 1-1,0 0 1,1 0 0,0 1 0,0 0-1,1 0 1,16-6 0,-27 13 31,0 0 0,1 1 0,-1-1 0,0 1 0,0-1 0,1 1 0,-1-1 0,0 1 0,1 0-1,-1 0 1,1-1 0,-1 1 0,0 0 0,1 0 0,-1 1 0,0-1 0,1 0 0,-1 0 0,1 1 0,-1-1 0,0 1 0,0-1 0,1 1 0,-1-1 0,0 1 0,0 0 0,0 0 0,1-1-1,-1 1 1,0 0 0,0 0 0,0 0 0,-1 0 0,1 1 0,0-1 0,0 0 0,0 0 0,-1 0 0,1 1 0,0 1 0,1 4 66,0 0 1,0 0 0,-1 0-1,0 0 1,-1 0-1,1 9 1,0-15-68,0-1 0,0 0 0,0 1 0,0-1 0,1 0 0,-1 0 0,0 0 0,0 0 0,0 0 0,3-1 0,-4 1 0,10-2 24,-1 0-1,0-1 1,0 0-1,0 0 1,15-9-1,5-1 16,-25 11-32,55-19-75,-53 20 32,0-1 1,0 1-1,0 0 1,0 1 0,0 0-1,1 0 1,-1 0-1,6 1 1,-10 0 32,0-1 0,0 1 0,0 0 0,0 0 0,0 0 0,0 0 0,0 0 0,-1 1 0,1-1 0,0 0 0,-1 1 0,1 0 0,-1-1 0,3 4 0,17 30-154,-9-13 552,-11-21-386,0 0 1,0 0-1,0 0 0,0-1 0,0 1 0,0 0 0,0 0 1,0-1-1,0 1 0,0-1 0,0 1 0,1-1 0,-1 1 0,0-1 1,0 0-1,1 1 0,1-1 0,-2 0 38,2 1 35,-2 0-177,0-1 85,0 1 0,0-1 1,1 0-1,-1 1 0,0-1 1,1 0-1,-1 0 0,0 1 1,1-1-1,-1 0 0,2-1 1,-2 1-28,4 0-15,-2 0 59,37-2 236,-37 1-271,-1 1 0,1-1 0,-1 0-1,1 0 1,-1 0 0,1 0 0,-1 0 0,0-1-1,1 1 1,-1-1 0,4-3 0,26-15-56,15-19-1834,-16 15-3975,-23 18 3831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2:36.85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0 134 1408,'73'-4'2677,"-47"-4"-1829,-17 6-530,0-1-1,0 0 1,9-5-1,3-1-46,19-7 170,-28 10-212,1 1-1,-1 0 1,1 1 0,20-3-1,22 3-51,17-3-183,165-25 673,-194 27-598,0 1 0,1 3 1,-1 1-1,0 2 0,1 2 1,-1 2-1,50 13 0,-66-13 23,73 21 371,-73-19-448,0-2 0,0 0-1,52 3 1,-7 0 38,50 0 182,-114-8-229,71 10 266,83-1-1,153-10 236,-223-5-57,0-1-95,-82 6-349,39 0 121,49 6 1,-50-2-51,69-3 0,-70-2 35,70 7 1,71 5 219,-59-5-291,83 0 81,-36-1-132,-41-1 184,41 3-28,11 0-70,-64-4 3,95-2-70,-120-2 3,346-3 420,-443 4-431,316-6 68,-6 4 110,-167 3-310,-121-1 130,204 6 343,-16-4-162,-45-2-13,61 0-145,42 3-12,-116-2 56,-84-2-52,88-3-36,38-3 92,401 7-6,-515-3-1526,-1-3 1,80-16 0,-143 19 507,-1-1 0,1 0 0,0-1 1,-1-1-1,28-13 0,18-21-1995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2:40.437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60 67 736,'0'0'2069,"-8"11"-858,6-8-1087,-1 1 0,1-1 0,-1 0 0,0 0 0,-4 4 0,3-3 71,-23 24 1836,31-26-1873,0 0 0,-1 0 0,1 1 0,0-1-1,2 4 1,-1-2-69,-1 0-1,1-1 1,9 6 0,23 7 339,0-2 1,77 19-1,-9-18 225,-40-7-223,21 2-14,-57-8-203,55-2 0,-32-1-79,64-5 146,4 1-48,40 5 24,167 22 0,-235-15-93,124-4 1,-117-4 42,78-6-259,198-34-1,-142 14-10,-192 22 72,222-22 139,-86 24-301,-103 4 180,125-15 1,-109-2 128,99-11-22,48-1 240,239-26 32,-372 46-260,139 5 0,-134 4-131,329-1-62,-338-7 336,-22 2-101,34-2-166,85-1-63,-106 7 84,116 2 145,-159 4-152,26 1 143,-13-6-165,289 4 167,-3 30-47,-324-31-128,26 5 71,0 2 1,50 17-1,-91-25-37,0 0-1,0-1 1,0 0 0,1 0-1,8 0 1,15 1 12,-11 0 37,-1-1 0,30-2 0,-4-1 245,266-2-237,-311 4-59,-1-1-121,0 1 0,0-1 0,0 0-1,0 1 1,0-1 0,0 1 0,0-1-1,-1 0 1,1 1 0,-12-9-1690,8 8 1308,0 0 0,0 0 0,0 0 1,-1 0-1,1 1 0,0-1 0,-4 1 1,-14-2-1966,-10-1 10,-3 2-752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2:43.28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1 217 1728,'0'-1'53,"0"1"0,0-1 0,4-8 1324,-4 9-1324,1-1 0,-1 1 0,1 0 0,-1 0 0,0 0 0,1 0 0,-1 0 0,1-1 0,-1 1 0,1 0 0,-1 0 0,0 0 0,1 0 0,-1 0 0,1 0 0,-1 0 0,0 1 0,1-1 0,-1 0 0,1 0 0,4 0 135,23-1 440,0-2 0,0 0 0,40-12 0,8-3-167,18-6 295,131-15 0,-169 35-583,84-12 262,-68 3-181,152-28 63,-170 31 67,99-6-1,53 14 6,-125 3-366,-7-1-55,789 16 1696,-563-12-1192,-218-4-326,65 13 89,-62-4-208,-57-6-93,121 6 110,62-5 15,-34 3-64,48-3 122,-127 3 103,-25-2-179,219 5 434,-215-8-441,27 1-25,42 8 71,100 10 96,89 18-95,81 10 83,-275-33 172,-113-11-438,-18-3 92,0 0-1,15 0 1,-6-3 55,9 1 76,47 5 1,-29 0-10,68-1 1,-15-2-120,77-1 9,-94-2 71,9-3 44,-41-3-111,-35 6-7,-1-1 1,0 0 0,24-7-1,-19 4 7,24-4 0,0 2 41,-29 4 49,-1 1 1,22-1-1,-7 2-101,1-2 1,29-6-1,-9 1-146,-27 6 113,27 1-1,8-1 36,26 1-120,-81 1 153,-1 1-1,1-1 0,-1 0 1,0 0-1,1 1 0,-1-1 1,0 0-1,1 1 0,-1 0 1,0-1-1,0 1 0,1 0 1,-1-1-1,0 1 0,0 0 1,0 0-1,0 0 0,0 0 1,0 0-1,0 0 1,0 0-1,-1 1 0,2 0 1,0 3-2,1 0 0,-1 1 1,0-1-1,1 7 1,0-2 137,-2-4-118,0 0 0,0 1 0,-1-1 0,0 0 0,0 1 0,-1 8 0,0 6 59,1-19-131,0 1 0,-1-1 0,1 0 0,-1 0 0,1 0-1,-1 0 1,-2 4 0,2-4 28,1 0 1,-1 0-1,0 1 0,0-1 0,1 0 1,-1 0-1,1 1 0,0 1 0,-1-2 11,1 0 0,0 0 1,-1 0-1,1-1 0,-1 1 0,0 0 0,1 0 0,-1-1 0,0 1 0,0-1 0,-2 3 0,2-3-13,0 0 1,0 1-1,0-1 1,1 1-1,-1 0 1,0-1-1,1 1 1,-1-1-1,1 1 1,-1 3-1,1-4-35,-1 0 0,1 0 0,0 0 0,0-1 0,-1 1 0,1 0 0,0 0 0,-1 0 0,1-1 0,-1 1 0,1 0 0,-1 0 0,0-1 0,1 1 0,-1 0 0,1-1 0,-1 1 0,0-1 0,0 1 0,1-1 0,-1 1 0,0-1 0,0 0 0,0 1 0,0-1 0,1 0 0,-2 1-1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2:45.66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92 0 2144,'21'2'5066,"-18"4"-4625,0-1-247,-1 0 1,0-1 0,0 1-1,0 0 1,-1 0-1,2 5 1,0 5 57,0-1 0,8 18 1,1 6 3,1 1 331,-9-32-560,-2 0 0,1 1-1,-1-1 1,0 1 0,0-1-1,-1 1 1,1 10-1,-2 8 24,1-16 46,0 1 0,-1 0 0,-1-1-1,0 1 1,0 0 0,-5 17-1,-12 35 348,14-51-441,1-4 55,-1 0 0,0 0-1,-6 10 1,-3 8 5,11-21-31,0 0 1,-1 0 0,0 0-1,0 0 1,0 0-1,-5 5 1,1-3 61,-15 13 278,20-19-335,0 1-1,0-1 1,1 1 0,-1 0-1,0 0 1,-2 3 0,-5 7 114,-7 0-184,2-3 111,13-8-77,-10 9 394,5-34-340,4-7-253,2-56 0,1 35 325,-1 26-39,-1 9-202,1 0 1,0 0-1,2 0 0,3-18 0,-3 31-130,-1-1 1,0 1-1,1-1 0,0 1 0,0 0 1,0 0-1,0 0 0,1 0 0,0 0 1,-1 0-1,1 1 0,1 0 1,-1-1-1,0 1 0,1 0 0,0 1 1,0-1-1,-1 0 0,9-2 0,10-2-1520,3 6-1664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2:48.697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299 131 992,'5'-15'2565,"-13"8"-1383,7 6-1034,-1-2 0,1 0-8,1 0 1,-1 0 0,1 1 0,-1-1 0,0 0 0,0 1 0,0-1 0,0 1-1,0-1 1,-3-3 0,-4-9 0,6 12-58,0-1 0,-1 0 0,0 1 0,0-1 0,0 1 0,-6-6-1,-1 0 335,9 8-353,0-1 0,-1 1 0,1 0-1,-1-1 1,1 1 0,-1 0 0,0 0-1,1 0 1,-1 0 0,0 0 0,0 0-1,0 0 1,1 1 0,-1-1 0,0 1 0,0-1-1,0 1 1,0 0 0,0 0 0,0 0-1,-3 0 1,3 1-24,1 0-1,-1 0 0,1 0 1,-1 0-1,1 0 1,0 0-1,0 0 1,0 1-1,0-1 1,-1 1-1,2-1 1,-1 1-1,0-1 1,0 1-1,0 1 1,1-3-27,-14 31 202,2 0-1,-11 47 1,-2 4-32,21-74-90,0 0 0,0 0-1,-1 0 1,0 0 0,-11 12 0,10-12 3,-1 0 1,2 0 0,-1 1-1,-6 13 1,5-2-126,1 0 1,1 0-1,1 0 0,1 1 1,0 0-1,2-1 0,0 27 1,1-38 36,0 19 44,1 1 1,5 29-1,18 114 513,-23-140-395,-1-28-146,0 0 0,0 0 0,0 0 0,0 1 1,1-1-1,-1 0 0,3 4 0,-3-6 232,0-1-227,0 0 0,0 0-1,0 0 1,0 0 0,0 1 0,0-1 0,1 0-1,-1 0 1,0 0 0,1 0 0,-1 0 0,0 0-1,1 0 1,0 0 0,-1 0 0,1 0 0,-1 0-1,1 0 1,0 0 0,0 0 0,0 0 0,-1 0-1,1-1 1,2 2 0,-2-1 88,1-1-53,-1-1-43,1 1-1,-1-1 1,1 1-1,-1-1 1,0 1-1,1-1 1,-1 0-1,0 0 1,1 0-1,-1 0 1,0 0 0,0 0-1,0 0 1,0 0-1,0 0 1,0 0-1,0-1 1,0 1-1,0 0 1,0-3-1,3-3 80,-1-1 0,5-13 0,-7 18-67,1-6-170,1 0 0,0 0 1,0 1-1,9-15 0,-11 22 108,0 0-1,-1 1 0,1-1 0,0 1 1,0-1-1,-1 1 0,1 0 1,0-1-1,0 1 0,0 0 1,0 0-1,0-1 0,0 1 1,-1 0-1,1 0 0,1 0 1,21 1 5,-11-1-72,15-2 137,0-1-1,0-1 1,0-2-1,47-16 0,-14 5-407,-51 14 246,10-3-756,0 1 1,0 1-1,1 1 0,-1 0 0,27 1 1,-9 6-3108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3:24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40 2240,'-1'-4'549,"1"3"-265,0 0 1,0 0 0,0 0 0,0 0-1,0 0 1,0 0 0,0 0 0,0 0-1,0-1 1,1 1 0,-1 0 0,1-1-1,0 1 0,-1 1-200,1 0 1,-1 0 0,0-1-1,1 1 1,-1 0 0,0-1-1,1 1 1,-1 0-1,0-1 1,0 1 0,1 0-1,-1-1 1,0 1 0,0 0-1,0-1 1,1 1 0,-1-1-1,0 1 1,0 0 0,0-1-1,0 1 1,0-1 0,0 1-1,0 0 1,0-1-1,0 1 1,0-1 0,0 1-1,0-1 1,0 1 0,-1-1-1,8-7 2306,-7 18-268,1 32-1190,-3-1-1,-11 70 1,-31 138 439,34-184-1084,-4 45 87,-3 20-33,-9-20-7,17-76-1425,3-12-1658,17-64-7542,-4 8 8121,5 0 799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3:24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11 185 4320,'-9'-18'1392,"8"17"-1280,1 0 0,0 0 0,0 1 0,0-1 0,0 0 0,-1 0 0,1 1 0,0-1 0,0 0 0,0 1 0,1-1 0,-1 0 0,0 0 0,0 1 0,0-1 0,0 0 0,1 0 0,-1 1 0,0-1 0,1 0 0,-1 1 0,1-1 0,-1 1 0,0-1 0,1 0 0,-1 1 0,1-1 0,5-4 2506,-5 4-2392,-1 0 0,1 0-1,-1 0 1,1 0 0,0 1-1,0-1 1,-1 0 0,1 0-1,0 0 1,0 1 0,0-1-1,0 0 1,0 1 0,0-1-1,0 1 1,0-1 0,0 1-1,0 0 1,0-1 0,0 1-1,0 0 1,0 0 0,0 0-1,1 0 1,0 0 0,17-3 418,73-14 809,28-6-789,161-30-282,-243 47-481,42-7-2616,-77 12 2430,-2 1 57,1 0 0,-1 0 0,0 0 0,0 0 0,0 0-1,0-1 1,0 1 0,0 0 0,0-1 0,0 1-1,0-1 1,-1 1 0,1-1 0,0 1 0,1-2 0,3-3-1436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3:25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10 113 4480,'-5'7'840,"1"1"2149,4-8-2917,0 0 0,0 0-1,1 0 1,-1 0 0,0 1-1,0-1 1,1 0-1,-1 0 1,0 0 0,1 0-1,-1 0 1,0 0 0,0 0-1,1 0 1,-1 0-1,0 0 1,0 0 0,1 0-1,-1 0 1,0 0 0,1 0-1,-1 0 1,0 0 0,0 0-1,1 0 1,-1-1-1,0 1 1,0 0 0,1 0-1,16-6 1286,1 0-1,-2-1 1,18-10-1,3-1-691,4-1-266,51-20-1286,-80 35-163,1 0 0,0 1 0,13-1 0,-4 3-699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3:28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1319 2720,'-18'0'2826,"24"-1"-2331,0-1-1,1 0 1,-1-1-1,0 0 1,-1 0-1,1 0 0,0 0 1,6-6-1,-1 1-282,15-9 90,-1-2 1,-1 0 0,0-2-1,24-28 1,72-100 220,-119 147-517,69-95 293,-68 97-276,-1 4-12,-2 16 3,-4 25 189,-10 36 586,-2 43 544,16-108-1091,0 25-1,1-37-202,0-1-1,1 1 1,-1-1 0,1 1-1,0-1 1,0 1 0,0-1-1,0 0 1,0 0 0,1 0-1,0 1 1,-1-1 0,3 2-1,-3-4 3,1 0-1,-1 0 0,0 0 1,0 0-1,0 0 1,1 0-1,-1 0 1,0-1-1,1 1 0,-1-1 1,1 1-1,-1-1 1,1 1-1,-1-1 1,1 0-1,-1 0 1,1 0-1,-1 0 0,1 0 1,-1 0-1,1 0 1,-1 0-1,1 0 1,-1-1-1,1 1 0,-1-1 1,1 1-1,-1-1 1,1 0-1,-1 1 1,0-1-1,0 0 0,3-2 1,4-3 14,-1 0 1,0-1-1,1 0 0,5-8 1,-8 9-28,12-15-78,-1-1 0,-1-1 0,15-29 1,-19 31 95,0 1 1,2 0-1,0 1 1,1 0 0,17-17-1,-29 34-21,1 0 1,-1 0-1,1 0 0,-1 1 0,1-1 1,0 1-1,-1-1 0,1 1 0,0 0 1,0 0-1,0 0 0,0 0 1,0 0-1,5 1 0,-7 0 5,1 0-1,0 0 1,-1 0-1,1 0 1,-1 1-1,1-1 1,0 0-1,-1 1 1,1 0-1,-1-1 1,1 1-1,-1 0 1,1 0-1,-1 0 1,0 0-1,1 0 1,-1 0-1,0 0 1,0 0-1,0 0 1,0 1-1,0-1 1,0 0-1,0 1 1,0-1-1,-1 1 1,2 2-1,4 15 114,-1-1-1,-1 1 0,-1 0 0,0 1 0,-1 31 0,-1-28 45,1 0 0,0 0 0,8 29-1,-10-51-166,1-1 0,-1 0-1,0 0 1,0 1 0,1-1-1,-1 0 1,0 0-1,0 1 1,1-1 0,-1 0-1,0 0 1,1 0 0,-1 0-1,0 1 1,1-1 0,-1 0-1,0 0 1,1 0 0,-1 0-1,1 0 1,-1 0-1,0 0 1,1 0 0,-1 0-1,0 0 1,1 0 0,-1 0-1,0 0 1,1 0 0,-1 0-1,1-1 1,13-4 349,4-10-392,32-34 1,-10 10-147,42-51-150,-53 57 140,40-38 0,-50 55-26,37-25-1,-54 40 171,0 0-1,0-1 1,0 1 0,0 1-1,0-1 1,0 0-1,0 0 1,0 1-1,1-1 1,-1 1-1,0 0 1,3-1-1,-4 2 27,0-1 0,0 0 0,0 0 0,0 1 0,-1-1 0,1 0 0,0 1 0,0-1 0,0 1 0,0-1 0,-1 1 0,1 0 0,0-1 0,0 1 0,-1 0 0,1-1 0,-1 1 0,1 0 0,-1 0 0,1 0 0,-1 0 0,1-1-1,-1 1 1,1 0 0,-1 0 0,0 0 0,0 0 0,0 0 0,1 0 0,-1 1 0,1 12 57,0 0-1,-1 0 0,-1-1 1,-3 23-1,0-4 95,-14 98 332,17-120-412,0 0-1,1 1 0,0-1 1,0 0-1,1 0 0,1 0 1,0 0-1,0 0 0,4 11 1,-5-20-25,-1 0 1,1 0 0,-1 1-1,1-1 1,-1 0 0,1 0 0,0-1-1,-1 1 1,1 0 0,0 0-1,1 1 1,3 2 64,-4-2-64,16 12-257,-2-1 356,-13-11-122,-1-1 0,1 1 0,0-1 0,-1 1 0,1-1 0,0 0 0,3 2 0,-4-3 13,0 1 0,0-1 0,0 0 0,1 0-1,-1 0 1,0 0 0,0 0 0,0 0 0,0 0 0,0 0 0,0 0 0,0-1 0,0 1-1,0 0 1,0-1 0,0 1 0,0 0 0,0-1 0,0 0 0,2 0 0,33-29 334,-26 21-390,1-1 0,-2 0 0,1 0 0,-2-1 0,1-1 0,10-17 0,2-4-10,23-35-81,-27 40-136,27-34-1,-41 59 234,1-1 1,-1 1-1,1-1 0,0 1 0,0 0 0,0 1 0,0-1 0,1 1 1,-1 0-1,1 0 0,-1 0 0,1 1 0,0-1 0,0 1 0,0 0 1,-1 1-1,1-1 0,6 1 0,8 0 5,1 2-1,-1 0 1,26 6 0,5 1-16,-35-7 146,1-1 0,0-1-1,0-1 1,0 0 0,0-1 0,24-6-1,-40 8-100,1 0 0,0 0 0,-1-1-1,1 1 1,-1 0 0,1 0-1,-1 0 1,1-1 0,-1 1 0,1 0-1,-1-1 1,1 1 0,-1 0 0,0-1-1,1 1 1,-1-1 0,1 1 0,-1 0-1,0-1 1,1 1 0,-1-1-1,0 1 1,0-1 0,1 1 0,-1-1-1,0 0 1,0 1 0,0-1 0,0-1-10,0 1 0,0-1 0,0 1 0,0-1 0,-1 1 0,1 0 1,-1-1-1,1 1 0,-1 0 0,1-1 0,-1 1 0,-1-2 0,1 1-33,-1 0-1,1 1 0,-1-1 0,1 0 0,-1 1 0,0-1 1,0 1-1,0-1 0,0 1 0,0 0 0,0 0 1,0 0-1,0 0 0,-4-1 0,-28-4-195,27 6 191,0 1-1,-1-1 1,1 1 0,0 0-1,0 0 1,0 1-1,0 0 1,0 1-1,0-1 1,1 1 0,-1 1-1,1-1 1,-6 5-1,-2 2-4,0 0 0,1 1 1,1 0-1,-15 18 0,14-14 63,2 0 1,0 1-1,1 0 1,-15 33-1,19-36 38,1 0 0,1 0 0,0 1 0,1-1 0,0 1 0,1 0 0,0 17 0,2-25-24,0-1 1,1 1 0,0-1-1,0 0 1,2 8 0,-2-11-17,0 0 0,-1 0 0,1 0 1,0 0-1,0 0 0,0 0 0,0-1 1,1 1-1,-1 0 0,1-1 0,-1 1 1,1-1-1,-1 1 0,1-1 0,2 2 1,-2-2 17,0-1 1,0 0-1,-1 1 1,1-1-1,0 0 1,-1 0 0,1 0-1,0 0 1,0 0-1,-1-1 1,1 1-1,0 0 1,-1-1 0,1 1-1,-1-1 1,1 0-1,2-1 1,3-1 51,-1 0-57,0 0-1,0-1 1,0 0 0,0 0 0,-1 0 0,0-1 0,0 0 0,0 0 0,0 0 0,-1 0-1,5-9 1,2 0-214,1-1-15,-1 0-1,-1-1 1,-1 0 0,9-19 0,-15 26 150,3-2-769,-6 11 787,1 1 1,-1-1-1,0 1 0,1-1 0,-1 1 0,0-1 0,0 1 0,0-1 1,1 1-1,-1 0 0,0-1 0,0 1 0,0-1 0,0 1 0,0 0 1,0-1-1,0 1 0,0-1 0,0 1 0,-1 1 0,2 6 22,0 1 0,0-1 0,1 0 0,0 1 0,1-1-1,0 0 1,0 0 0,0-1 0,1 1 0,1-1 0,-1 0 0,8 9-1,-9-13 35,0 0-1,1 0 1,-1-1-1,1 1 1,-1-1 0,1 0-1,0 0 1,0 0-1,0-1 1,0 1-1,0-1 1,7 1-1,-1-1 45,0 1 0,1-2 0,18-1 0,-19 0-34,-1 0 1,1-1-1,-1 0 0,1-1 1,-1 0-1,0 0 1,0-1-1,14-8 1,-11 4 4,0 0 0,-1-1 1,1-1-1,-2 1 1,11-14-1,1-4-81,-2-1 0,-1 0-1,30-62 1,53-141-1071,-69 151 780,-5-1 0,20-91 0,-5-39-268,-43 211 597,5-16-196,-2-1 1,3-31-1,-8 34-17,2 14 205,0 0 0,0 0 0,0 0 0,0 0 1,0 0-1,0 0 0,0 0 0,0 0 0,0-1 0,0 1 0,0 0 0,0 0 0,0 0 0,0 0 0,0 0 0,0 0 0,0 0 0,0 0 0,0 0 0,0 0 0,0-1 0,0 1 0,-1 0 0,1 0 0,0 0 1,0 0-1,0 0 0,0 0 0,0 0 0,0 0 0,0 0 0,0 0 0,0 0 0,-1 0 0,1 0 0,0 0 0,0 0 0,0 0 0,0 0 0,0 0 0,0 0 0,0 0 0,0 0 0,-1 0 0,1 0 0,0 0 1,0 0-1,0 0 0,-1 2-45,-1 0 0,1-1 0,0 1 0,0 0 1,1 0-1,-1 0 0,0 0 0,0 0 0,0 3 0,-58 263 288,34-144 693,14-62-557,2 1 0,3 0 1,3 1-1,9 118 0,-5-169-288,0 0 1,1 0-1,0 0 0,1-1 1,1 1-1,0-1 0,9 19 1,-13-30-72,1 0-1,-1 0 1,1 0 0,-1 0 0,1 0 0,0 0 0,-1 0 0,1 0 0,0 0-1,0-1 1,0 1 0,-1 0 0,1-1 0,0 1 0,0 0 0,0-1 0,0 1-1,0-1 1,0 1 0,0-1 0,1 0 0,-1 0 0,0 1 0,0-1-1,0 0 1,0 0 0,2 0 0,0-1 18,0 0-1,0 0 1,0 0 0,0 0-1,-1 0 1,1-1 0,0 1-1,-1-1 1,1 0-1,-1 0 1,5-4 0,9-10 121,-1-1 1,20-27-1,25-46-459,-29 42 71,107-152-1283,-111 162 1363,-2-2-1,-2 0 1,24-59 0,-16 28 164,-4-1 0,24-101 0,-46 154-61,4-19-199,4-48 0,-12 81 220,-1 4 15,0 0 0,0 0-1,1 0 1,-1 0 0,0 0-1,0 0 1,0 0 0,0 0-1,0 0 1,0-1 0,0 1-1,0 0 1,-1 0 0,1 0-1,0 0 1,-1 0 0,1 0-1,0 1 1,-1-1-1,1 0 1,-1 0 0,0 0-1,1 0 1,-1 0 0,0 1-1,-1-2 1,2 2 13,0-1-1,0 1 1,-1 0-1,1 0 1,0 0-1,0 0 1,-1 0-1,1 0 1,0 0-1,-1 0 1,1 0-1,0 0 1,0 0-1,-1 0 1,1 0-1,0 0 1,-1 0-1,1 0 1,0 0-1,0 0 1,-1 0-1,1 0 1,0 0-1,-1 0 1,1 0-1,0 1 1,0-1 0,-1 0-1,1 0 1,0 0-1,0 1 1,0-1-1,-1 0 1,1 1-1,-4 3-12,1 0 0,0 0 0,0 0 0,0 1-1,-2 5 1,-5 8 84,-9 20 390,1 1-1,-14 46 0,-4 14 243,-24 79 65,51-142-596,0 0-1,3 1 1,-3 37 0,9-11-80,2-1 1,10 63-1,-8-94-67,-1-8 64,1 0-1,2 0 0,0-1 0,1 0 0,2 0 1,0-1-1,1 0 0,1-1 0,15 22 0,-24-39-66,0 0-1,1 0 0,-1 0 0,0 0 1,1-1-1,-1 1 0,1-1 0,0 0 0,0 0 1,0 0-1,0 0 0,0 0 0,0-1 1,1 1-1,-1-1 0,7 2 0,-6-3 16,1 1 0,0-1 0,-1 0 0,1 0 0,-1-1 0,1 1 0,-1-1 0,1 0 0,-1 0-1,1-1 1,6-2 0,2-3-6,-1 0 0,0-1-1,-1 0 1,0 0-1,0-1 1,-1-1 0,15-16-1,-19 19-35,23-26-6,-2-1 0,32-50 0,-35 46-454,-25 50 269,1-8 174,0 0 0,0 0 0,0 0 0,1 0 1,1 8-1,4 12 32,5 37 0,-9-38-38,-1-10 18,1 0-1,6 26 0,3 13 75,-9-46-55,-1-1 0,1 1 0,0-1 0,1 0 0,4 9 1,-6-13 16,0 0 1,0 1 0,0-1-1,0 0 1,0 0 0,0 1 0,0-1-1,0 0 1,3 1 0,-3-2-7,-1 1-1,0-1 1,1 0 0,-1 0 0,1 0 0,-1 0-1,1 0 1,-1 0 0,0 0 0,1 0 0,-1 0 0,1 0-1,-1 0 1,1 0 0,-1 0 0,1 0 0,-1 0-1,0 0 1,1-1 0,-1 1 0,1 0 0,-1 0-1,0 0 1,1-1 0,-1 1 0,0 0 0,1-1 0,-1 1-1,0 0 1,1 0 0,-1-1 0,0 0 0,12-16 31,-1 0 0,0-1 0,-2 0 0,15-39 0,0-1-111,2-2 139,-6 14-199,38-67 0,-39 89-65,-18 23 173,0 0-1,0 0 1,0 0-1,1 0 1,-1 0-1,0 0 0,1 0 1,-1 0-1,0 0 1,1 1-1,-1-1 0,1 0 1,-1 1-1,3-1 1,-3 1 14,-1 0 1,0 0-1,1 0 1,-1 0 0,0 0-1,1 0 1,-1 0-1,1 1 1,-1-1-1,0 0 1,1 0 0,-1 0-1,0 0 1,1 1-1,-1-1 1,0 0 0,0 0-1,1 1 1,-1-1-1,0 0 1,1 0-1,-1 1 1,0-1 0,0 0-1,1 1 1,2 14 6,-3 77 65,-28 218-89,-20 2 290,36-239-173,-61 272 474,67-326-385,0 0 1,-18 35 0,22-51-149,0 1 0,0-1 0,0 0 1,0 0-1,-3 4 0,3-6-25,1-1 0,0 1 0,0 0 0,0-1 0,0 1 0,-1-1 0,1 1 0,0-1 0,0 0 0,-1 1 0,1-1 0,0 0 0,-1 0 0,1 0 0,-2 0 0,0 0-6,1-1-1,0 1 1,0-1 0,0 1-1,-1-1 1,1 0 0,0 0 0,0 0-1,0 0 1,0 0 0,1 0-1,-1-1 1,0 1 0,0-1 0,1 1-1,-1-1 1,1 0 0,-1 1-1,1-1 1,0 0 0,0 0 0,0 0-1,0 0 1,-1-2 0,-2-4-5,1 0 1,1 0 0,-1-1 0,-1-15-1,1 8-21,1 0 0,0 0 0,2 0 0,0 0 0,0 0 0,6-26 0,-3 28-30,1-1 0,0 1-1,1 0 1,1 1 0,0-1 0,1 1 0,0 0-1,10-12 1,-8 12-55,0 0 0,2 1 0,-1 1 0,1-1 0,1 2 0,0 0 0,0 0 0,1 1 0,23-13 0,21-4-3594,82-27-1,-63 25-1938,-40 16 3264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3:28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146 156 7456,'-89'-43'3392,"57"20"-2944,21 3-160,4 9-256,0-27-160,14 17 64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2:21.4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14 146 5888,'-11'-14'1898,"11"14"-1838,0 0 0,-1 0 0,1 0 0,0-1 0,0 1 0,0 0 0,0 0 0,-1 0 0,1-1 0,0 1 0,0 0-1,0 0 1,0-1 0,0 1 0,0 0 0,0 0 0,0-1 0,0 1 0,0 0 0,0-1 0,0 1 0,0 0-1,0 0 1,0-1 0,0 1 0,0 0 0,0 0 0,0-1 0,0 1 0,0 0 0,0 0 0,1-1 0,-1 1 0,0 0-1,0 0 1,0 0 0,0-1 0,1 1 0,8-5 1319,-7 5-1084,16-10 1130,1 2 1,-1 0-1,23-6 0,171-36 581,-159 40-2042,1 2 0,55 0 1,-68 7-265,94 0-1870,-49 9-3515,-50-2 2277,-7-7-1034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3:29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88 2816,'1'-5'288,"0"0"0,0 1 0,1-1 0,-1 1 0,1-1 0,0 1 0,1 0 0,-1 0 0,1 0 0,0 0 0,0 0 0,0 0 0,0 1 0,1 0 0,-1 0 0,1 0 0,0 0 0,0 0 0,0 1 0,0-1 0,0 1 0,1 0 0,6-2 0,-9 4-179,-1 0 0,0 0-1,0 0 1,0 0 0,1 0 0,-1 0 0,0 1 0,0-1 0,0 0 0,1 1 0,-1-1 0,0 1 0,0-1 0,0 1 0,0 0 0,0-1-1,0 1 1,0 0 0,0 0 0,0 0 0,-1-1 0,1 1 0,0 0 0,0 0 0,-1 0 0,1 0 0,-1 1 0,2 0 0,-1 1 48,0 0 0,1 0 0,-1 0 0,0 0 0,0 0 1,-1 0-1,1 0 0,-1 1 0,1 4 0,-8 14 670,3-11-475,0 1-41,0 0 1,-1 0-1,0-1 1,-10 16-1,7-16-153,-7 13 134,-2-1 1,-23 26-1,26-35-401,-33 35 770,13-18-3458,32-29 2312,-4 3-1145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3:31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1284 1984,'-15'10'640,"15"-10"-632,0 0-1,0 0 1,-1 0 0,1 1-1,0-1 1,0 0 0,-1 0-1,1 0 1,0 0 0,0 1-1,0-1 1,0 0 0,-1 0-1,1 1 1,0-1 0,0 0 0,0 0-1,0 1 1,0-1 0,0 0-1,0 0 1,0 1 0,-1-1-1,1 0 1,0 0 0,0 1-1,0-1 1,0 0 0,1 1-1,-1-1 1,0 0 0,0 0-1,0 1 1,1 3 1976,17-11 107,27-33-283,99-111-422,-1 22-1301,-75 70-63,-24 18 26,-2-2 0,-2-1 0,-2-3 0,-2-1 0,56-98 0,-69 91 213,-18 41 27,13-25 0,-43 78 22,-39 113 380,42-96-447,3-6 113,2 1 0,-18 96 0,29-108-142,1-1 0,3 1 0,1 0 0,6 58 1,-4-89-139,0 1 16,0 0 0,1 0 0,3 10 0,-5-17-66,1 0 0,0 0 0,0 0 0,0 0 0,0-1 0,0 1 0,0 0 0,1 0 0,-1-1 0,1 1 0,-1-1 0,1 1 0,-1-1 0,1 0 0,0 1 0,0-1 0,3 1 0,-4-1-5,1-1 1,-1 0 0,1 1 0,0-1 0,-1 0 0,1 0 0,0 0 0,-1 0 0,1 0 0,0-1 0,-1 1 0,1 0 0,-1-1 0,1 1 0,-1-1 0,1 0 0,-1 0 0,1 1 0,-1-1 0,1 0 0,-1 0 0,0 0 0,3-3 0,4-3 81,0-1 0,10-14-1,-18 21-100,28-39 137,28-55 1,-30 50-195,50-75-83,-12 21 57,37-88 81,16-100 171,-33-1 58,-83 280-206,0 1 0,0 0 0,0-1 0,-1 1-1,0 0 1,-1-12 0,1 19-21,-1 1 0,1-1 0,0 0 0,0 0 0,0 0 0,0 0 0,0 0 0,0 0 0,0 0 0,0 0 0,0 0 0,0 0 0,0 0 0,0 0 0,0 0 0,0 0 0,0 0 0,0 0 0,0 0 0,0 0 0,-1 0 0,1 0 0,0 0 0,0 0 0,0 0 0,0 0 0,0 0 0,0 0 0,0 0 0,0 0 0,0 0 0,0 0 0,0 0 0,0 0 0,0 0 0,-1 0 0,1 0 0,0 0 0,0 0 0,0 0 0,0 0 0,0 0 0,0 0 0,0 0 0,0 0 0,0 0 0,0 0 0,0 0 0,0 0 0,0 0 0,0 0 0,0 0 0,0-1 0,0 1 0,0 0 0,0 0 0,0 0 0,0 0 0,0 0 0,0 0 0,0 0 0,0 0 0,0 0 0,-6 6 145,0 1 0,1 0 0,0 0 0,1 0 0,0 1 0,0 0 0,0 0 0,-3 13 0,-29 108 495,13-41-420,9-37-57,-49 161 374,19-60-238,20-63-133,1-8 40,-44 175 368,47-160 139,17-87-240,1-10-285,4-14-146,21-43-300,-9 26-15,2 2 1,0-1-1,39-52 0,-47 73 215,0 0-1,0 0 0,12-10 1,-17 17 12,0 0 0,0 1 0,1-1 0,-1 1 0,1 0 0,-1 0 0,1 0 0,0 0 0,0 1 1,0-1-1,0 1 0,0 0 0,0 0 0,6 0 0,-8 1 21,1 1-1,-1-1 0,0 0 1,0 1-1,1 0 1,-1-1-1,0 1 1,0 0-1,0 0 1,0 0-1,0 1 1,0-1-1,0 0 1,0 1-1,0-1 0,1 3 1,4 4 3,0 0 0,8 14 0,-2-4 32,-6-8-9,4 5 95,18 18-1,-24-28-47,1 0-1,0 0 0,0-1 1,0 0-1,0 0 1,12 5-1,-5-3 52,1-1 0,0 0 0,0-1 0,0-1 0,0 0 0,1-1 0,-1 0 0,16-1 0,-20-1-40,0-1-1,-1-1 1,1 1-1,0-1 1,-1-1-1,0 0 1,1 0-1,-1-1 1,-1 0-1,1-1 1,0 0-1,14-11 1,-16 11-44,0-1 0,0 0 0,-1 0 0,0 0 0,0-1 0,0 0 0,-1 0 0,0-1 0,-1 1 0,0-1 0,0 0 0,0 0 0,-1-1 0,0 1 0,-1 0 0,0-1 0,0 0 0,-1 0 0,0 1 0,0-10 0,-1 16-44,0 0-1,0 1 1,0-1-1,0 1 1,0-1-1,0 1 1,-1-1-1,1 0 1,-1 1-1,1-1 0,-1 1 1,1 0-1,-1-1 1,0 1-1,1-1 1,-1 1-1,0 0 1,0 0-1,0-1 1,0 1-1,0 0 1,-1 0-1,1 0 1,0 0-1,0 0 1,-1 0-1,1 1 1,-1-1-1,1 0 0,0 1 1,-1-1-1,1 1 1,-1-1-1,0 1 1,1 0-1,-1-1 1,-2 1-1,1 0 3,0 1 0,0-1-1,0 1 1,0-1 0,0 1-1,0 0 1,0 0 0,0 0 0,0 1-1,1-1 1,-1 1 0,0-1-1,1 1 1,-1 0 0,1 0 0,0 0-1,-1 0 1,1 1 0,-2 3-1,1-1 69,0 0 0,0 0 0,0 0 0,1 1 0,0-1-1,0 1 1,1-1 0,-1 1 0,1 0 0,0 0 0,1 0 0,-1 0-1,1-1 1,1 1 0,-1 0 0,1 0 0,0 0 0,0 0 0,1-1-1,3 11 1,3 2 58,1 0-1,0 0 1,1-1-1,23 30 1,-26-37-104,1-1 1,-1-1-1,1 1 0,1-1 1,0-1-1,0 1 0,0-1 1,1-1-1,0 0 0,0 0 1,1-1-1,0-1 0,17 6 1,-21-9-262,-1 0 0,0 0 0,1-1 0,-1 0 0,0 0 0,1-1 1,-1 1-1,11-4 0,-10 2-507,0 0 1,-1-1-1,1 0 1,-1 0 0,1 0-1,-1-1 1,8-6-1,16-11-1559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3:31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0 147 7552,'0'-5'3424,"54"-13"-2976,-11 3 1536,6 10-1184,30-11 160,0 10-576,13-10-32,-2 5-224,13-9-1184,0 8 544,8-3-3936,-8 8 2464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3:36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0 945 2560,'13'2'2908,"-12"-1"-2619,1-1 1,-1 0-1,1 1 1,-1-1-1,1 0 1,-1 0-1,1 0 1,-1 0-1,3 0 0,-1-1-41,0 0-1,0 0 0,0 0 0,0 0 0,0-1 0,-1 1 0,1-1 0,0 0 0,-1 0 1,1 0-1,-1 0 0,0 0 0,1 0 0,1-3 0,3-5 178,0-1-1,7-12 1,-9 14-200,40-73 757,23-38-418,49-59-468,-48 68 22,96-213-1,-161 315-182,-1 3-13,-1 1 1,1 0-1,5-8 1,-8 12 75,1 0 1,0 0-1,0 0 0,0 0 0,0 0 1,0 0-1,0 0 0,0 0 1,0 1-1,1-1 0,-1 0 1,0 1-1,0-1 0,1 1 0,-1-1 1,0 1-1,0 0 0,1-1 1,-1 1-1,2 0 0,-2 0 8,-1 0 0,1 1-1,0-1 1,0 0 0,-1 0-1,1 1 1,0-1 0,-1 1 0,1-1-1,-1 1 1,1-1 0,-1 1-1,1-1 1,-1 1 0,1-1 0,-1 1-1,1-1 1,-1 1 0,1 0-1,8 17 115,-4-9-44,4 10 103,0 0 0,0 0 0,6 27 0,12 63 304,-24-93-354,6 29-2,-2 0 0,-2 1 1,-1 0-1,-3 0 1,-2 0-1,-2 0 0,-2 0 1,-14 58-1,13-76-25,-34 125 500,36-142-501,0 0 1,-1-1-1,0 1 0,-13 18 1,16-26-63,0 0 1,1-1 0,-1 1-1,0 0 1,-1-1 0,1 1-1,0-1 1,-1 0 0,1 0-1,-1 0 1,0 0 0,1 0-1,-1-1 1,0 1 0,-5 1-1,5-2-25,0 0-1,0-1 0,0 1 1,0-1-1,-1 0 0,1 0 1,0 0-1,0 0 0,0 0 1,0-1-1,0 1 0,0-1 1,0 0-1,0 0 0,0 0 1,0 0-1,-3-3 0,-3-1-78,1 0 0,0-1-1,-13-12 1,7 5-16,1 0 1,0-2-1,1 1 0,0-1 1,2-1-1,0 0 0,-15-32 1,24 46 61,0 0-1,0-1 1,0 1 0,0 0 0,1-1 0,-1 1 0,1-1-1,0 1 1,-1-1 0,1 1 0,0-1 0,0 1 0,1-1-1,-1 1 1,1-1 0,-1 1 0,1-1 0,0 1 0,-1 0-1,3-4 1,-2 5-10,1-1 0,0 0-1,-1 1 1,1-1 0,0 1-1,0-1 1,0 1 0,0 0-1,0 0 1,0 0 0,0 0-1,0 0 1,1 1-1,-1-1 1,0 0 0,0 1-1,1 0 1,-1 0 0,0-1-1,5 2 1,1-1-49,0 1-1,-1 0 1,1 1 0,0-1-1,14 7 1,39 19 65,-41-18-37,11 6-23,-3-1 84,49 16 0,-67-27 25,0 0 1,0-1-1,0 0 1,0-1 0,0 0-1,0-1 1,0 0-1,0-1 1,13-2-1,0-2 69,-2-1 0,1-1 0,-1 0 0,28-16 0,75-49 212,-69 37-236,-18 13 101,36-30-1,-63 44-182,-1 0 0,0 0-1,0-1 1,-1-1 0,0 1 0,0-1 0,-1-1-1,9-17 1,-14 24-26,-1 0 0,1-1 0,-1 1 0,0 0 0,0-1-1,-1 1 1,1 0 0,-1-1 0,0 1 0,0-1 0,-1-5 0,1 7-4,0 0 1,-1 1-1,1-1 1,-1 0 0,0 1-1,1-1 1,-1 1-1,-1-1 1,1 1-1,0 0 1,0-1 0,-1 1-1,0 0 1,1 0-1,-1 0 1,0 0-1,0 0 1,0 0-1,0 1 1,0-1 0,-1 1-1,1-1 1,0 1-1,-1 0 1,1 0-1,-1 0 1,1 0-1,-1 0 1,1 0 0,-4 0-1,-1 1-27,0-1 0,0 1-1,0 0 1,0 0 0,0 1 0,0 0-1,0 0 1,1 0 0,-1 1 0,0 0-1,-7 4 1,1 0-21,-1 1 0,1 0-1,0 1 1,-14 12 0,21-15 97,0 0 1,1 0-1,0 1 1,0 0 0,0 0-1,1 0 1,0 0-1,0 1 1,0 0 0,-3 11-1,4-8 62,0-1 0,1 1 0,0 0-1,1 0 1,0 0 0,1 0 0,0 0 0,1 0 0,-1 0-1,5 17 1,-1-13-5,0 0 0,1-1 0,1 0 0,0 0 0,0 0 0,16 22 0,-17-28 8,1 0 1,-1 0-1,1-1 1,1 0-1,-1 0 1,1-1-1,0 0 0,0 0 1,12 6-1,-14-9-37,0 1-1,0-1 1,1-1-1,-1 1 1,1-1-1,-1 0 1,1 0-1,-1-1 1,1 1-1,0-1 1,-1 0-1,1-1 1,-1 0-1,1 1 1,8-4-1,1-3 6,0 0 0,0-1 0,-1 0-1,0-2 1,19-16 0,-12 10 12,247-200-68,-248 202-225,-20 14 223,0 0 0,1-1 0,-1 1 0,0 0-1,1 0 1,-1 0 0,0 0 0,0 0 0,1 0 0,-1 0-1,0 0 1,1 0 0,-1 0 0,0 0 0,0 0-1,1 0 1,-1 0 0,0 0 0,1 0 0,-1 0 0,0 0-1,0 0 1,1 1 0,-1-1 0,0 0 0,0 0-1,1 0 1,-1 1 0,0-1 4,1 1 1,-1 0-1,0 0 1,0 0-1,0-1 0,1 1 1,-1 0-1,0 0 0,0 0 1,0 0-1,0-1 1,0 1-1,-1 0 0,1 0 1,0 1-1,-8 59 121,-2 12-1,1-36 14,1-4 145,1 1 1,-4 62-1,11-96-265,0 0 0,0 0 0,0 0 0,0 0 0,0 0 0,0 0 0,0 0 1,0 0-1,0 0 0,0 0 0,0 0 0,0 0 0,0 0 0,0 0 0,0 0 0,1 0 1,-1 0-1,0 0 0,0 0 0,0 0 0,0 0 0,0 0 0,0 0 0,0 0 0,0 0 1,0 0-1,0 0 0,0 0 0,0 0 0,0 0 0,0 0 0,0 0 0,0 0 0,0 0 1,0 0-1,0 0 0,0 0 0,0 0 0,1 0 0,-1 0 0,0 0 0,0 0 0,0 0 1,0 0-1,0 0 0,0 1 0,0-1 0,0 0 0,0 0 0,0 0 0,0 0 0,0 0 1,0 0-1,3-6 66,5-16 12,1 1 0,16-28 0,-1 8-69,-8 13-47,1 1 1,37-44 0,-43 58-37,1 1-1,0 0 1,0 0-1,2 2 1,-1 0 0,1 0-1,1 1 1,26-12-1,-39 20 29,0 0 0,1 1 0,-1-1 0,0 0-1,1 1 1,-1 0 0,5-1 0,-7 1 30,1 0 0,-1 1 0,1-1 0,-1 0 0,0 0 0,1 0 0,-1 1 0,1-1 0,-1 0 0,0 0 0,1 1 0,-1-1 0,0 0 0,1 1 0,-1-1 0,0 1 0,0-1 0,1 0 0,-1 1 0,0-1 0,0 1 0,0-1 0,1 1 0,-1-1 1,0 1-1,0-1 0,0 0 0,0 1 0,0-1 0,0 1 0,0-1 0,0 1 0,0-1 0,0 1 0,0-1 0,0 1 0,-1-1 0,1 1 0,0-1 0,0 1 0,-5 18 0,0 0 0,-14 34 1,11-31 21,-8 30 1,15-49 3,-2 8 82,1 0 0,0 1-1,0 11 1,2-23-96,0 1-1,0-1 0,0 0 0,0 0 1,0 0-1,0 1 0,1-1 0,-1 0 1,0 0-1,0 0 0,0 1 0,0-1 0,1 0 1,-1 0-1,0 0 0,0 0 0,0 0 1,1 1-1,-1-1 0,0 0 0,0 0 1,0 0-1,1 0 0,-1 0 0,0 0 1,0 0-1,1 0 0,-1 0 0,0 0 1,0 0-1,1 0 0,-1 0 0,0 0 0,0 0 1,1 0-1,-1 0 0,0 0 0,0 0 1,0 0-1,1-1 0,-1 1 0,0 0 1,0 0-1,0 0 0,1 0 0,-1 0 1,0-1-1,0 1 0,0 0 0,0 0 1,1 0-1,13-10 139,51-53 128,13-12-312,-39 44-67,2 1-1,79-43 0,-111 67-155,-5 4 151,-4 11-1,0 26-27,3 70 164,-2-95 11,1 1 1,0 0-1,0-1 0,1 0 0,1 1 1,0-1-1,8 14 0,-9-18-42,1 2 88,1 0 0,0 0 1,1 0-1,11 11 1,-16-17-61,0-1 0,1 0 1,-1 0-1,1 1 0,0-1 0,-1 0 0,1 0 1,0-1-1,-1 1 0,1 0 0,0 0 0,0-1 1,0 1-1,0-1 0,0 0 0,-1 1 0,1-1 1,0 0-1,0 0 0,0 0 0,0-1 0,0 1 1,0 0-1,0-1 0,0 1 0,-1-1 0,1 0 1,0 1-1,3-3 0,2-1 27,0-1 1,0-1-1,0 1 0,0-1 0,-1-1 1,7-6-1,30-47 183,-11 16-212,-9 17-62,-12 14-12,13-19 1,-11 14 6,17-18 1,-24 29 16,-2-7 62,-4 10-175,-1 8-194,-2 3 328,1 1 1,0 0-1,1 0 0,0-1 0,0 1 0,1 0 0,0 0 0,1 11 0,6 87 207,-6-97-182,1 7 151,0 0-1,1 0 0,10 26 1,-12-38-144,0-1 0,1 0-1,-1 0 1,1 0 0,-1 0 0,1 0 0,0 0 0,0-1 0,1 1 0,-1-1 0,0 1 0,1-1 0,0 0-1,-1 0 1,1 0 0,0 0 0,0 0 0,0-1 0,0 1 0,1-1 0,-1 0 0,0 0 0,6 1 0,1-1-2,-1-1 0,1 0 1,-1 0-1,0-1 0,16-3 1,46-17 139,-66 19-157,24-9 81,32-16 1,-54 23-564,-1 1 1,0-1 0,7-6 0,4-6-4318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3:36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71 6464,'-36'-54'2944,"18"42"-2560,12 8 288,6 8-448,-7-4-512,14 0 128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3:37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23 992,'0'0'26,"0"0"0,0 0 0,0 0 0,0 0 0,1 0 0,-1 0 0,0 0 0,0 0 0,0 0 0,0 0 0,0 0 0,1 0 0,-1 0 0,0 0 0,0-1-1,0 1 1,0 0 0,0 0 0,0 0 0,1 0 0,-1 0 0,0 0 0,0-1 0,-3-3 2028,-3 5-480,-11 9 1887,13-5-1461,-9-3 429,22-2-688,3-1-1196,0-1-1,0 1 1,16-6 0,-13 3 37,28-3 1,-39 7-522,16-2 72,-1 1-1,28 2 1,-38 0-304,0-1 0,0 0 1,0 0-1,1-1 0,-1 0 1,0 0-1,0-1 0,13-5 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3:40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0 226 2976,'1'-1'103,"-1"1"-1,0 0 1,0-1 0,1 1-1,-1 0 1,0-1-1,1 1 1,-1 0 0,0-1-1,1 1 1,-1 0 0,0 0-1,1 0 1,-1-1 0,0 1-1,1 0 1,-1 0 0,1 0-1,-1 0 1,1 0 0,-1 0-1,0 0 1,1 0 0,-1 0-1,1 0 1,-1 0-1,1 0 1,18 0 2603,-12 0-2260,5 0 120,1-1-1,0 0 1,-1 0-1,20-6 1,-26 5-496,-1 0 0,0 0 0,1 0 0,-1-1 0,0 1 0,0-1 0,0-1 0,-1 1 1,1-1-1,-1 1 0,0-1 0,6-7 0,-9 9-41,2-1 6,0 0 1,0-1 0,-1 1 0,1-1-1,-1 1 1,0-1 0,-1 0 0,1 0 0,0 0-1,-1 0 1,0 0 0,0 0 0,0-1-1,0-6 1,-1 9-46,0 0 0,0 0 0,-1 0 1,1 0-1,0 0 0,-1-1 0,1 1 0,-1 0 0,0 0 0,0 0 0,0 1 0,0-1 0,0 0 0,0 0 0,0 0 1,-1 1-1,-2-3 0,2 2-20,0 0 0,-1 1 0,1-1-1,-1 1 1,1 0 0,-1-1 0,0 2 0,0-1 0,1 0 0,-1 0 0,0 1 0,0-1 0,0 1 0,-5 0 0,3 1 119,0-1 0,0 1 0,1 0 0,-1 1-1,0-1 1,1 1 0,-1 0 0,1 0 0,-1 1 0,1-1 0,0 1 0,0 0 0,0 0 0,0 0 0,1 0-1,-1 1 1,1 0 0,0 0 0,0 0 0,-3 5 0,0 0 169,1 0-1,0 0 1,0 1 0,1 0 0,0 0-1,1 0 1,0 0 0,-3 19-1,6-20-123,-1 1 0,2-1 0,-1 1-1,2-1 1,-1 1 0,5 15-1,22 55 628,-24-70-660,-1-2-31,1 1 1,0-1 0,0 0-1,0 0 1,1-1 0,0 1-1,1-1 1,-1 0 0,1-1-1,1 1 1,7 5 0,-13-11-45,0 0 1,0 0 0,1-1-1,-1 1 1,0 0 0,1-1 0,-1 1-1,1-1 1,-1 0 0,1 1-1,-1-1 1,0 0 0,1 0-1,-1 0 1,1 0 0,-1 0-1,1 0 1,-1-1 0,1 1 0,-1 0-1,1-1 1,-1 1 0,0-1-1,1 1 1,1-2 0,2-1 12,1-1 0,-1 0 0,-1 0 0,9-8 0,-11 9-22,39-38 100,61-58-48,-82 81-53,1 2 0,1 0 1,32-16-1,-30 19 2,-8 3-39,0 1 1,1 2-1,0-1 0,0 2 0,29-7 0,-44 12 26,1 1 1,-1-1-1,1 1 0,-1 0 0,1 0 0,0 0 0,-1 0 0,1 1 0,-1-1 0,1 1 0,-1-1 0,1 1 0,-1 0 0,0 0 0,1 0 1,-1 0-1,0 1 0,0-1 0,1 0 0,-1 1 0,0 0 0,0-1 0,-1 1 0,1 0 0,0 0 0,-1 0 0,1 0 0,-1 0 1,0 1-1,1-1 0,-1 0 0,0 1 0,0-1 0,-1 0 0,1 1 0,0-1 0,-1 1 0,0 0 0,1-1 0,-1 5 0,-1 5 108,-1 0 1,0 0-1,-1 0 0,-7 20 0,5-15 20,-56 159 512,58-162-302,9-24 25,4-6-183,15-17-213,1 1 0,2 1 0,56-46 0,-54 53-32,2 2 0,0 1 0,36-17 0,-65 36 16,0 1 0,0 0 0,0-1 0,0 1 0,0 0 0,6-1 0,-8 2 36,0 0 0,0 0-1,0 0 1,0 0 0,1 0 0,-1 1-1,0-1 1,0 0 0,0 0-1,0 1 1,0-1 0,0 1-1,0-1 1,-1 1 0,1-1-1,0 1 1,0-1 0,0 1 0,0 0-1,-1-1 1,2 2 0,-1 0 10,-1-1 0,1 0 0,-1 0 0,0 1 0,1-1 0,-1 0 1,0 0-1,0 1 0,0-1 0,0 0 0,0 1 0,0-1 0,0 0 0,0 1 0,0-1 1,-1 0-1,1 1 0,0-1 0,-1 0 0,-1 3 0,0 5-30,-1 4-4,1-5 68,0 1 1,1-1-1,0 0 0,1 1 1,0 15-1,1-21 162,19-17 202,-10 5-403,0-1 0,0-1 1,10-14-1,-13 14-72,2 1-1,-1 0 0,1 1 0,15-13 0,-11 11-26,18-12-231,-30 22 310,1 0 0,0 0 0,-1 0 1,1 0-1,0 1 0,0-1 0,0 0 1,-1 1-1,1-1 0,0 1 0,0 0 0,0 0 1,0 0-1,0 0 0,3 0 0,-4 1 15,0-1 1,-1 1-1,1-1 0,0 1 0,-1-1 0,1 1 0,0 0 0,-1-1 0,1 1 0,0 0 0,-1 0 0,1-1 1,-1 1-1,0 0 0,1 0 0,-1 0 0,0-1 0,1 1 0,-1 0 0,0 0 0,0 0 0,0 0 1,1 0-1,-1 0 0,-1 1 0,1 32 80,-1-19-45,2 15-22,0-1 0,11 57 1,-12-82-5,1 3 48,1-1 1,0 1 0,0-1-1,0 1 1,5 9 0,-6-14-36,0-1 1,0 0-1,0 0 0,0 0 1,-1 0-1,2 0 1,-1 0-1,0 0 1,0 0-1,0 0 0,0 0 1,1 0-1,-1-1 1,0 1-1,0 0 1,1-1-1,-1 1 0,1-1 1,-1 0-1,0 1 1,1-1-1,-1 0 0,1 0 1,-1 0-1,1 0 1,-1 0-1,1 0 1,-1-1-1,1 1 0,-1 0 1,0-1-1,1 1 1,1-2-1,10-4 61,0-1 1,0 0-1,-1-1 0,1-1 1,-2 0-1,14-13 1,2-1-33,142-106 74,-111 90-127,-7 4-241,-49 34 211,0 0 0,-1 0 0,1-1 1,0 1-1,0 0 0,-1 1 0,1-1 0,4-1 1,-6 2 33,0 0 1,0 0 0,1 0-1,-1 0 1,0 0 0,0 0-1,0 0 1,1 0 0,-1 0-1,0 0 1,0 0 0,0 0-1,1 0 1,-1 1-1,0-1 1,0 0 0,0 0-1,1 0 1,-1 0 0,0 0-1,0 0 1,0 1 0,0-1-1,1 0 1,-1 0 0,0 0-1,0 0 1,0 1 0,0-1-1,0 0 1,0 0 0,1 1-1,-3 13-89,-16 58-49,-28 167 107,6 34 106,18-134-4,-4 26 121,17-120 710,6-41-435,3-13-150,2-23 12,-1 26-271,5-43-40,25-93 0,-21 102 22,64-233-140,-55 220-19,2 0 1,36-64-1,-48 102 73,0 0 0,1 1 0,0 0 0,1 1-1,1 1 1,0-1 0,1 2 0,0 0 0,0 0-1,1 1 1,1 1 0,0 0 0,27-11 0,-33 16 1,-1 1 1,1 1-1,0 0 1,0 0 0,0 0-1,12 0 1,-16 2 21,1 0-1,0 0 1,-1 1 0,1 0 0,-1 0-1,1 0 1,-1 1 0,1 0-1,-1 0 1,0 0 0,8 5 0,-10-5 27,0 0 0,0 1 0,0 0 0,0-1 0,-1 1 0,1 0 0,-1 0 0,0 1 0,0-1 0,0 0 0,0 1 0,-1-1 0,1 1 0,-1-1 0,0 1 0,0 0 0,1 6 0,-2-5 21,1 0-1,-1 0 1,0-1 0,0 1 0,-1 0-1,1 0 1,-1 0 0,0-1 0,0 1-1,-1 0 1,1-1 0,-1 1-1,0-1 1,-3 5 0,5-8-18,-25 32 84,23-30-62,0-1 0,-1 0 0,1 1 0,-1-1 0,1 0 0,-1-1 0,0 1 0,0 0 0,0-1 1,0 0-1,-4 2 0,-2-1-106,0 0 0,0-1 1,0 0-1,0-1 0,0 0 1,0 0-1,-15-3 0,19 2-37,0 0-1,-1 0 1,1 0 0,0 1-1,0 0 1,-11 1-1,-4 1-465,20-2 568,-1 0 0,1 0 0,0 1 0,0-1 0,0 0 0,0 1-1,0-1 1,0 0 0,0 1 0,0-1 0,0 0 0,0 1 0,0-1 0,0 0 0,1 1 0,-1-1 0,0 0-1,0 1 1,0-1 0,0 0 0,0 1 0,1-1 0,10 15 48,1 0 1,19 18-1,-15-17-46,-11-11 67,0 0 0,0-1 0,1 1 0,-1-1 0,8 4 0,-10-7-14,0 1-1,0-1 1,0 1 0,0-1 0,1 0-1,-1-1 1,0 1 0,1 0 0,-1-1-1,0 0 1,1 1 0,3-2 0,2 0 66,0-1 1,-1-1-1,1 1 1,-1-1-1,0-1 0,0 0 1,10-6-1,50-38 233,-54 37-315,136-99 53,-40 31 76,-84 58-114,-2-1 0,-1 0 0,37-48 0,-53 62-60,-5 6-18,1 0 0,-1-1 0,0 1 0,0-1 0,0 1 0,-1-1 0,1 0-1,0 0 1,-1 0 0,0 0 0,0 0 0,1-5 0,-7 21-486,-11 33 427,13-38 116,0-1 1,0 0-1,0 1 1,1-1-1,1 1 1,-1 0-1,1-1 1,1 1-1,-1 0 1,2 13-1,2-2 72,10 38 0,-10-50 6,-1 1 0,2-1 0,-1 1 0,1-1 0,0 0 0,0 0 0,10 11 0,-12-16-54,0 0 0,0 0 0,1-1 0,-1 1 0,0-1 0,1 1 0,-1-1 0,1 0 0,0 0 0,-1 0 0,1 0 1,0 0-1,0-1 0,-1 1 0,1-1 0,0 0 0,0 0 0,0 0 0,-1 0 0,1 0 0,0-1 0,0 1 0,-1-1 0,1 0 1,0 0-1,4-2 0,0 0 2,0 0 0,0-1 0,-1 0 0,1 0 0,-1-1 1,0 0-1,-1 0 0,1 0 0,6-9 0,146-173-94,-138 150 5,-18 36 31,0-2 8,-1-9-45,-1 12 43,0-1-1,0 1 1,0 0-1,0-1 1,0 1 0,0 0-1,0 0 1,0-1 0,1 1-1,-1 0 1,0 0 0,0-1-1,0 1 1,0 0-1,0 0 1,1-1 0,-1 1-1,0 0 1,0 0 0,0 0-1,1 0 1,-1-1 0,0 1-1,0 0 1,1 0-1,-1 0 1,0 0 0,0 0-1,1-1 1,19-3 5,-5 0 6,-13 4 0,0-1 0,1 1 0,-1-1 0,0 1 0,0 0 0,1 0 0,-1 0 0,0 0 0,0 0 0,0 0 0,1 1 0,-1-1 0,3 2 0,-2-1 0,1 0-1,-1-1 0,0 0 1,1 1-1,-1-1 0,0 0 1,5-1-1,-4 1-27,-1-1 0,1 1-1,0 0 1,0 1 0,0-1 0,4 2 0,-1-1-18,2 2 13,1-1 0,-1 1 0,16 8 0,-23-10 31,0 0 1,0 0 0,-1 0 0,1 1-1,0-1 1,-1 0 0,1 1 0,-1-1-1,1 1 1,-1-1 0,1 1 0,-1 0-1,0 0 1,0-1 0,0 1 0,0 0-1,0 0 1,-1 0 0,1 0 0,0 0-1,-1 0 1,0 0 0,1 4 0,-2-1-22,1 1 0,-1-1 0,-1 0 0,1 0 1,-1 0-1,0 0 0,0 0 0,0-1 0,-4 7 1,-9 20 138,-10 44-106,24-71-2,0-1 0,0 1 0,0 0 0,1 0 0,-1 0 0,1 0 0,0 0 0,0 0 0,0 0 0,2 4 0,-1 15 48,-1-21-53,1-1 0,-1 1 0,1 0 0,-1-1 0,1 1 0,0-1 0,0 1 0,-1-1 0,1 1 0,0-1 0,0 1-1,0-1 1,1 0 0,-1 0 0,0 1 0,0-1 0,1 0 0,-1 0 0,1 0 0,-1 0 0,3 1 0,0-1 17,-1 1 1,1 0 0,0-1 0,-1 0-1,1 0 1,0 0 0,0 0-1,5 0 1,5-1 55,-1-2 0,1 1 0,-1-2 0,19-5 0,53-22 25,-49 17-166,126-54 33,-95 32 203,-60 31-163,0 0 1,1 1 0,-1 0 0,11-2 0,-12 4-51,1-1-1,-1 0 1,0-1 0,0 1 0,0-1 0,8-6 0,-2-1-59,-10 8 102,0-1 1,1 1 0,-1 0-1,0 1 1,1-1 0,0 0-1,-1 1 1,1-1-1,0 1 1,0 0 0,0 0-1,3-1 1,0 0 59,1 1 0,-1-1-1,1-1 1,8-4 0,1 3-227,-9 2 119,-1 1-21,1-4-56,-5 4 141,-3-3 83,1 2-94,0 4-23,0-1-4,-21-1-182,16 0 43,5 0 84,0 0 77,0 0 1,1 0 0,-1-1 0,0 1 0,0 0 0,1 0 0,-1-1-1,0 1 1,0 0 0,0 0 0,1-1 0,-1 1 0,0 0 0,0-1 0,0 1-1,0 0 1,0-1 0,0 1 0,0 0 0,0-1 0,0 1 0,1 0-1,-2-1 1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3:46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1 749 2080,'0'-4'110,"0"3"27,0 0-1,0 1 0,0-1 1,0 0-1,0 0 0,0 0 1,0 0-1,0 0 0,0 0 0,0 1 1,0-1-1,1 0 0,-1 0 1,0 0-1,1 0 0,-1 1 1,1-1-1,-1 0 0,0 0 0,1 1 1,0-1-1,-1 0 0,1 1 1,-1-1-1,1 1 0,0-1 1,0 1-1,-1-1 0,1 1 1,1-1-1,12-9 1817,24-22 0,5-4-862,-37 32-957,-1-1-1,0 0 1,9-11 0,-6 7 24,10-20 258,-18 29-397,0 0-1,1 0 1,-1 0-1,0 0 1,0 0 0,0-1-1,0 1 1,1 0-1,-1 0 1,0 0-1,0 0 1,0 0-1,0 0 1,0-1 0,1 1-1,-1 0 1,0 0-1,0 0 1,0 0-1,0-1 1,0 1-1,0 0 1,0 0-1,0 0 1,0-1 0,0 1-1,0 0 1,0 0-1,0 0 1,0-1-1,0 1 1,0 0-1,0 0 1,0 0 0,0-1-1,0 1 1,0 0-1,0 0 1,0 0-1,0 0 1,0-1-1,-1 1 1,1 0-1,0 0 9,-1 0 0,1 1-1,-1-1 1,1 0 0,-1 1-1,1-1 1,0 1 0,-1-1-1,1 1 1,0-1 0,-1 1-1,1-1 1,0 1 0,-1-1-1,1 1 1,0-1 0,0 1-1,0 0 1,-2 7 162,0 0 0,1 0 0,0 0 0,0 17 0,-1 18 455,0-32-340,-1 0 10,2-1 0,-1 20-1,2-27-260,0 1-1,0-1 1,1 0-1,0 1 0,-1-1 1,1 0-1,0 0 1,1 0-1,-1 0 0,0 0 1,1 0-1,0 0 0,2 3 1,-3-5-27,1 1 0,-1-1 0,0-1-1,0 1 1,1 0 0,-1 0 0,1 0 0,-1-1 0,0 1 0,1-1 0,-1 1 0,1-1 0,0 1 0,-1-1-1,1 0 1,-1 0 0,1 0 0,-1 0 0,1 0 0,0 0 0,-1 0 0,1-1 0,-1 1 0,1 0-1,-1-1 1,1 1 0,2-2 0,5-2 106,1-1-1,-1 0 1,10-7 0,-14 9-179,59-38 79,90-42 0,-129 70-89,-17 9 40,-1 0 1,2 0 0,11-3-1,38-5-105,-47 8 33,0 0 0,0 1 0,14-2 0,-19 5 40,0 0 1,-1 0-1,1 0 0,0 0 0,0 1 0,0 0 1,0 0-1,7 3 0,14 7 57,-17-7 389,-9-3-62,-5-3 104,-1 1-469,0-1 0,-1 1 0,1 0 0,0 0 0,-1 0 0,1 1 0,-1 0 1,1 0-1,-9 2 0,-8 1-242,-23 8 1,36-8 163,3-1 136,0 0 0,0 0-1,0 0 1,1 1 0,-1 0-1,1 0 1,0 0 0,0 1-1,0 0 1,-6 6-1,10-8 12,0-1 0,0 1-1,0-1 1,0 1 0,0-1-1,0 1 1,1 0-1,-1 0 1,1-1 0,-1 1-1,1 0 1,-1 0-1,1 0 1,0-1 0,0 1-1,0 0 1,0 0 0,0 0-1,1 0 1,-1-1-1,0 1 1,1 0 0,0 0-1,-1-1 1,1 1 0,0 0-1,1 1 1,1 2 16,0 0-1,0 0 1,0-1 0,1 0 0,0 1 0,0-1 0,6 5-1,5 2 40,0 0 0,0-2-1,1 1 1,0-2 0,1 0-1,-1-1 1,20 5 0,-22-8-24,1-1 0,-1-1 0,1 0 0,0-1 0,-1 0 0,1-1 1,0-1-1,0 0 0,17-5 0,13-6-7,-1-2 0,83-39 0,-20 7-44,-38 18 76,74-27-126,-127 50 9,99-26-244,-104 29 234,-15 5-90,-19 5-49,-5 2 245,-33 18 0,29-13-9,7-4 22,1 1 0,-1 1 0,2 1-1,0 2 1,1 0 0,-26 24 0,41-33-14,0 1 1,1 0-1,-7 9 0,12-14-44,-1 0-1,0-1 1,1 1 0,0 0-1,-1 0 1,1 0-1,1 0 1,-1 0-1,0 0 1,1 0 0,-1 0-1,1 0 1,0 5-1,0-7-18,0 0-1,0 0 1,0-1-1,0 1 1,0 0-1,0 0 1,1-1-1,-1 1 1,0 0-1,1 0 1,-1-1-1,0 1 1,1 0-1,-1-1 1,1 1-1,-1-1 1,1 1-1,-1 0 1,1-1-1,-1 1 1,1-1-1,-1 1 1,1-1-1,0 0 0,-1 1 1,1-1-1,0 0 1,0 1-1,-1-1 1,1 0-1,0 0 1,0 0-1,-1 1 1,1-1-1,0 0 1,0 0-1,-1 0 1,1 0-1,0 0 1,0-1-1,-1 1 1,1 0-1,1 0 1,3-2 49,1 0 0,-1 0 0,0-1 0,9-5 0,-11 7-46,109-76 291,71-52-768,-165 116 320,-13 9 80,-3 2 14,0 0 0,0 1 0,0 0 0,0-1 0,0 1 0,1 0 0,1-1 0,-8 6 2,0 1 0,1 0 0,-1-1 0,1 1 0,0 1 0,0-1 0,1 0 0,0 1 0,0-1 0,0 1 0,-2 8 0,4-8 77,1-1-1,-1 1 1,1 0 0,0-1 0,1 1 0,-1-1 0,1 0 0,0 1-1,0-1 1,1 0 0,-1 0 0,1 0 0,0-1 0,1 1 0,-1-1-1,1 1 1,0-1 0,0 0 0,0 0 0,1-1 0,-1 0 0,1 1 0,0-1-1,0-1 1,0 1 0,0-1 0,0 0 0,1 0 0,-1 0 0,0-1-1,1 0 1,0 0 0,9 0 0,-3-2 51,0-1 1,0-1-1,-1 0 0,1 0 1,-1-1-1,12-5 0,-18 6-71,11-3 12,0-1 0,-1 0 1,0-1-1,0-1 0,0-1 1,13-12-1,-6 0 30,-2-1-1,0 0 1,22-38 0,-23 33-61,-2-2 0,0 1 1,-2-2-1,19-56 1,42-134 3,-68 197-12,-3 12-31,0-1 0,-1 0-1,-1 1 1,0-1 0,-1-1 0,1-17 0,-3 28 9,0 0-1,-1 1 1,1-1 0,-1 0 0,0 1 0,-1-5 0,2 7 34,0-1 0,-1 1-1,1 0 1,0-1 0,0 1-1,0-1 1,0 1 0,-1 0-1,1-1 1,0 1 0,0 0-1,0 0 1,-1-1 0,1 1 0,0 0-1,-1-1 1,1 1 0,0 0-1,-1 0 1,1 0 0,0-1-1,-1 1 1,1 0 0,0 0-1,-1 0 1,1 0 0,0 0 0,-1 0-1,1 0 1,-1 0 0,1 0-1,0 0 1,-1 0 0,1 0-1,-1 0 1,1 0 0,0 0-1,-1 0 1,1 0 0,0 0 0,-1 0-1,1 1 1,-1-1 0,1 0-1,0 0 1,-1 0 0,1 1-1,0-1 1,0 0 0,-1 0 0,1 1-1,0-1 1,0 0 0,-1 1-1,1-1 1,0 1 0,-7 8-53,1 0 0,1 0 0,-8 18 0,9-18 28,-10 22 45,2 1 0,0 1 1,3 0-1,1 0 0,-5 41 0,11-56-10,-14 137 44,15-129-32,1 0 1,2 0-1,0 0 0,7 26 1,13 23-2092,-8-31-2922,-13-42 4774,0 1-823,0 0 0,0 1-1,-1-1 1,1 1-1,-1 5 1,0 2-1418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3:46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93 7456,'-18'-27'3392,"18"16"-2944,0-1 32,11 12-352,3-9-256,4 3 64,0-6-1248,7 8 704,-3-7-2848,3 11 1952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3:46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31 6976,'-49'-31'3168,"20"42"-2752,15-6-96,14 6-256,-4 0-32,8 0 0,3 5-960,11 0 512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2:22.2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1 158 2496,'-1'-13'11178,"46"21"-8058,-8-10-2299,44-7 0,-7 0-618,450-44 1335,-262 25-1353,619-23-222,-864 50-596,23 2-413,-37 0 615,0-1 0,0 1 0,0 0 0,0 0 0,-1 0 0,1 0 0,0 0 0,0 0 0,4 4 0,3 6-1745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3:50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524 684 2816,'-2'-2'173,"0"0"-1,0 1 1,0-1 0,0 1 0,-1 0-1,1-1 1,0 1 0,-1 0 0,1 0-1,0 0 1,-1 1 0,1-1 0,-1 1-1,1-1 1,-1 1 0,1 0 0,-1 0-1,0 0 1,-4 1 0,-8-1 622,5 1-498,-1 0 0,1 0 0,-1 1 0,1 1 0,-18 6 0,7-1 255,-29 17 0,-29 23 558,55-33-695,-4 2 63,2 2 1,-33 29-1,50-40-346,0 1-1,0 1 1,1-1-1,1 1 1,-1 1-1,2-1 1,-1 1-1,-7 21 1,2 0 545,12-32-671,0 0 1,0 0-1,0 1 1,0-1-1,0 0 1,0 0-1,0 0 1,0 0-1,0 0 1,0 0-1,0 0 1,0 0-1,0 0 1,0 0-1,0 1 1,0-1-1,0 0 1,0 0-1,0 0 0,0 0 1,0 0-1,0 0 1,0 0-1,0 0 1,0 0-1,0 0 1,0 1-1,0-1 1,0 0-1,0 0 1,0 0-1,0 0 1,0 0-1,0 0 1,0 0-1,0 0 1,1 0-1,-1 0 1,0 0-1,0 0 1,0 0-1,0 0 1,0 0-1,0 0 0,0 0 1,0 0-1,0 0 1,0 0-1,1 0 1,-1 0-1,0 0 1,0 0-1,0 0 1,9-1 239,12-8 17,85-52-189,-75 40-292,-1 0-1,-1-2 0,-2-1 1,26-28-1,-50 49 176,16-18-56,-17 20 59,-1-1 1,0 1-1,0-1 1,0 0-1,-1 1 1,1-1-1,0 0 1,0 1-1,-1-1 0,1 0 1,-1 0-1,0-2 1,-1 0-410,-1 8 100,-5 14-71,4-10 337,1-3 84,0 0 0,0 0 1,1 1-1,0-1 0,0 0 0,0 1 1,0 5-1,1-8 34,0-1-1,0 0 1,0 1-1,1-1 1,-1 1-1,1-1 1,0 0-1,-1 0 1,1 1-1,0-1 1,0 0-1,0 0 1,1 0 0,-1 0-1,0 0 1,1 0-1,0 0 1,1 2-1,3 0 52,0 0-1,1 0 0,-1 0 1,0-1-1,1 0 0,0 0 1,0 0-1,0-1 1,0 0-1,0-1 0,0 1 1,1-1-1,-1-1 0,9 0 1,10 0 139,0-3 0,41-7 0,-61 9-181,8-3 1,0 0-1,1-1 1,-2 0-1,1-1 0,-1 0 1,0-1-1,0-1 1,0 0-1,-1-1 1,-1 0-1,21-21 1,-16 13-12,0 0 1,22-34 0,17-44 9,-52 89-38,102-213 10,-21 41-222,-70 151 155,24-52 101,-34 70-89,-1 0 1,0 0 0,-1 0 0,0-1 0,0 1 0,0-16 0,-2 24 35,0 0 0,0 1 1,0-1-1,1 0 1,-1 1-1,0-1 0,0 0 1,-1 1-1,1-1 1,0 0-1,0 1 0,0-1 1,0 1-1,0-1 1,-1 0-1,1 1 1,0-1-1,-1 1 0,1-1 1,0 0-1,-1 1 1,1-1-1,-1 1 0,1-1 1,-1 1-1,1 0 1,-1-1-1,1 1 0,-1-1 1,1 1-1,-1 0 1,0-1-1,1 1 1,-1 0-1,1 0 0,-1 0 1,0-1-1,1 1 1,-1 0-1,0 0 0,1 0 1,-1 0-1,0 0 1,1 0-1,-1 0 0,0 0 1,1 1-1,-2-1 1,-2 1 33,0 1 0,1-1 0,-1 1 0,1 0 0,-1 0 0,1 0 0,-6 5 0,-2 4 128,0 1 0,1-1-1,0 2 1,1-1 0,0 1 0,1 1 0,-12 27 0,-32 106 752,49-136-833,-20 65 230,4 1 1,3 1-1,4 0 0,-4 131 0,16-201-261,0-1 1,0 1-1,1-1 1,1 1-1,-1-1 0,4 10 1,-4-15-21,0 1 1,0-1-1,0 1 1,1-1-1,-1 0 0,1 1 1,-1-1-1,1 0 1,0 0-1,0 0 1,0-1-1,0 1 0,0 0 1,0-1-1,0 1 1,1-1-1,-1 0 1,0 0-1,6 2 0,-2-2 13,0 0-1,0 0 0,0 0 0,0-1 1,-1 0-1,1 0 0,0-1 1,0 0-1,0 0 0,7-2 0,8-3-20,29-13-1,-42 15-19,52-20-183,133-58-564,-164 65 429,-28 17 312,-1 0-1,0 0 1,0 0-1,0 0 1,0 0-1,0 0 1,1 0-1,-1 0 0,0 0 1,0 0-1,0 0 1,0 0-1,1 0 1,-1 0-1,0 0 1,0 0-1,0 0 0,0 0 1,1 0-1,-1 0 1,0 0-1,0 1 1,0-1-1,0 0 1,0 0-1,1 0 0,-1 0 1,0 0-1,0 0 1,0 0-1,0 1 1,0-1-1,0 0 1,0 0-1,0 0 1,1 0-1,-1 0 0,0 1 1,0-1-1,0 0 1,0 0-1,0 0 1,0 0-1,0 1 1,0-1-1,0 0 0,0 0 1,0 0-1,0 0 1,0 1-1,0-1 1,0 1-60,-24 21-268,-22 24 246,41-41 116,0 1 1,1 0 0,0 0-1,0 0 1,1 0 0,-1 1-1,-2 7 1,6-12-5,-1 1-1,1-1 1,0 1-1,0-1 0,0 0 1,0 1-1,0-1 1,0 1-1,1-1 1,-1 0-1,1 1 1,0-1-1,0 0 1,0 0-1,0 1 1,0-1-1,0 0 1,0 0-1,1 0 1,-1 0-1,3 2 1,0 0 32,-1 0 0,1-1 0,1 1 0,-1-1 0,0 1 1,1-1-1,0-1 0,6 4 0,-1-2 36,0-1-1,0-1 1,0 1-1,0-2 1,0 1-1,0-2 1,1 1 0,-1-1-1,0-1 1,18-2-1,-20 1-39,0 1-1,0-1 0,0-1 0,-1 1 0,1-1 1,-1-1-1,1 0 0,-1 0 0,0 0 1,0-1-1,-1 1 0,1-2 0,9-10 1,-14 15-57,-1 0 1,0-1 0,0 1-1,0-1 1,0 1 0,0-1 0,0 0-1,0 1 1,0-1 0,-1 0-1,1 0 1,-1 1 0,1-1-1,-1 0 1,0 0 0,1 0 0,-1 1-1,0-1 1,0 0 0,0 0-1,-1 0 1,1 0 0,0 0-1,-1 1 1,1-1 0,-1 0 0,0 0-1,1 1 1,-1-1 0,0 0-1,0 1 1,0-1 0,0 1-1,0-1 1,-1 1 0,1 0-1,0-1 1,-1 1 0,1 0 0,-1 0-1,1 0 1,-1 0 0,-2-1-1,-4-1-74,-1 0-1,0 0 0,-10-2 0,-14-3 73,33 8 9,0 0 0,-1 0 0,1 0 0,0 0 0,0 0 0,-1 0 0,1 0 0,0 0 0,-1 0 0,1-1 0,0 1 0,0 0 0,-1 0 0,1 0 0,0 0 0,0-1 0,-1 1 0,1 0 0,0 0 0,0 0 0,0-1 0,-1 1 0,1 0 0,0 0 0,0-1 0,0 1 0,0 0 0,0 0 0,0-1 0,-1 1 0,1 0 0,0-1 0,0 1 0,3-3 0,-3 3 0,0 0 0,33-12 0,-11 6 11,-2 0-19,36-4 0,0-1-163,-29 6 202,1 1 1,0 1-1,0 1 0,0 1 0,37 5 0,-62-4 5,1 1-1,-1-1 1,0 1-1,0 0 1,0 0-1,0 0 1,0 0-1,-1 1 1,1-1-1,0 1 1,-1 0-1,1 0 1,-1 0-1,1 0 1,2 3-1,-4-4-5,0 1-1,0-1 1,0 1-1,1 0 1,-2-1-1,1 1 0,0 0 1,0 0-1,0 0 1,-1 0-1,1 0 1,-1 0-1,0 0 0,0 0 1,1 0-1,-1 0 1,0 0-1,-1 0 1,1 0-1,0 0 0,0 0 1,-1 0-1,-1 3 1,-15 27 261,13-26-217,0 1 0,1 0 0,0 0 1,0 0-1,-3 8 0,5-9 37,1-6-94,0 0 0,0 0 0,0 0 0,0 0 0,0 0 0,0 0 0,1 0 0,-1 0 0,0 0 0,0 0 0,0 0 0,0 0 0,0 0 0,0 0 0,0 1 0,0-1 0,0 0 0,0 0 0,0 0 0,0 0 0,1 0 0,-1 0 0,0 0-1,0 0 1,0 0 0,0 0 0,0 0 0,0 0 0,0 0 0,0 0 0,0 1 0,11-11 161,12-7-198,0 0 0,1 2 1,1 0-1,0 2 1,31-12-1,-23 12 44,-25 9-62,1 0-1,0 0 1,0 1-1,0 0 1,0 1-1,18-2 1,-26 4 27,0 0 1,0 0-1,0 0 1,0 0-1,0 0 1,0 0-1,0 0 1,0 0-1,0 1 1,0-1-1,0 0 1,0 1-1,0-1 1,0 1-1,0-1 1,0 1-1,0-1 1,-1 1-1,1 0 0,0-1 1,0 1-1,-1 0 1,1 0-1,0 0 1,-1-1-1,1 1 1,-1 0-1,1 0 1,-1 0-1,1 0 1,-1 0-1,0 0 1,1 0-1,-1 0 1,0 0-1,0 0 1,0 0-1,0 0 1,0 0-1,0 0 1,0 0-1,-1 2 0,0 4-38,0 0 0,-1 0 0,0 0 0,-5 12-1,3-10 67,1 1 0,0-1 0,1 1-1,0 0 1,0 0 0,0 11 0,2-20 4,0 0 1,0 0-1,0 0 0,0 0 1,0 0-1,0 0 1,0 0-1,0 0 1,0 0-1,1 0 0,-1 0 1,0 0-1,0 0 1,1 0-1,-1 0 1,1 0-1,-1 0 1,1-1-1,-1 1 0,1 0 1,0 0-1,-1 0 1,1-1-1,0 1 1,0 0-1,-1-1 0,1 1 1,0-1-1,0 1 1,0-1-1,0 1 1,0-1-1,0 0 1,0 1-1,0-1 0,-1 0 1,1 0-1,0 0 1,0 0-1,2 0 1,3 0 52,0-1 1,-1 0 0,1-1 0,-1 0 0,0 1-1,8-5 1,55-30 72,-23 12-91,161-96-573,-204 118 491,0 1 1,0-1 0,0 1 0,0 0 0,0 0 0,0 0-1,0 0 1,1 0 0,-1 1 0,0-1 0,1 0 0,2 1-1,-4 0 12,0 0 0,-1 0 0,1 0 0,-1 0 0,1 1-1,0-1 1,-1 0 0,1 0 0,-1 1 0,1-1 0,-1 0-1,1 1 1,-1-1 0,1 1 0,-1-1 0,1 0 0,-1 1-1,1 0 1,0 1-3,0-1 0,0 1-1,-1-1 1,1 1 0,0 0 0,-1 0-1,1 0 1,0 2 0,-1 6 5,1 1 1,-1-1-1,-1 0 1,1 1 0,-5 14-1,0 12 11,4-28 13,1-1 0,0 1 0,0 0 0,4 16 0,-4-22 29,1-1-1,-1 1 1,1 0 0,0-1-1,0 1 1,1 0 0,-1-1-1,0 1 1,1-1 0,-1 0-1,1 1 1,0-1-1,0 0 1,0 0 0,0 0-1,0 0 1,1 0 0,3 2-1,-3-3-13,-1-1-1,0 1 1,0-1-1,0 1 0,0-1 1,0 0-1,0 0 1,1 0-1,-1 0 0,0 0 1,0-1-1,0 1 1,0 0-1,0-1 1,1 0-1,-1 1 0,0-1 1,0 0-1,3-2 1,4-3 41,1 0 1,12-12-1,-17 14-50,127-103-103,-110 95-174,-11 11 37,-11 1 210,0 0 0,0 0 1,1 0-1,-1 0 0,0 0 1,0 1-1,1-1 0,-1 0 1,0 0-1,0 0 0,1 1 1,-1-1-1,0 0 0,0 0 1,0 1-1,0-1 0,1 0 1,-1 1-1,0-1 1,0 0-1,0 0 0,0 1 1,0-1-1,0 0 0,0 1 1,0-1-1,0 0 0,0 1 1,0-1-1,0 1 0,0 23-52,-5 43 0,3-54 150,2 1 0,-1-1 0,3 15 0,0 10-792,28-57-11413,-24 11 11009,0-1 1,4-10-1,-2 3 560,-2 0 0,7-22-1,-11 27 844,0 0-1,-1 0 0,0-1 0,-1 1 0,0 0 1,-1-1-1,-1-10 0,-1-2 1040,2 17-757,0 0 1,-1 0-1,0 0 0,0 0 1,-1 0-1,-6-12 1,-1-1 537,1 2-221,8 16-869,-1 0 0,1 0 0,0 0 0,1 0 0,-1 0 0,0 0 0,0 0 0,0-3 0,2 5-43,-1 0 0,1 0 0,-1 0 0,0 0 0,1-1 0,-1 1 1,1 0-1,-1 0 0,1 0 0,-1 0 0,1 0 0,-1 0 1,1 0-1,-1 1 0,1-1 0,-1 0 0,1 0 0,-1 0 0,1 0 1,-1 1-1,1-1 0,-1 0 0,0 0 0,1 1 0,-1-1 1,1 1-1,2 0-202,6 1 117,39 12-2806,1-2 1,77 8-1,-117-20 2917,10 2 104,0-1 0,25-2 0,-15-2 624,0 2 0,-1 0 0,1 3 0,38 5-1,-59-6-424,34 4 2188,-43 10-657,-2-11-1509,1 0 1,-1 0 0,0-1 0,-1 1 0,1-1-1,0 1 1,-1-1 0,-5 3 0,-3 4 367,1-1-313,-1-1 1,1-1-1,-1 0 0,-16 7 1,11-6-17,-30 20 0,34-19-148,0 1-29,0-1-1,-12 14 1,22-20-143,0 1-1,0-1 1,0 1 0,0 0 0,1 0-1,-1 0 1,1 0 0,0 0 0,0 1-1,1-1 1,-3 9 0,4-11-16,0 1 1,0-1-1,0 0 0,0 1 0,1-1 1,-1 0-1,0 0 0,1 1 1,0-1-1,0 0 0,-1 0 0,1 0 1,1 0-1,-1 0 0,0 0 1,0 0-1,1 0 0,-1 0 0,1 0 1,2 1-1,1 2 50,0-1-1,1 1 1,-1-1-1,1-1 1,9 5-1,-3-2-37,0-2 0,0 1 0,1-2 0,-1 0 0,1 0-1,0-1 1,0 0 0,0-2 0,0 1 0,0-1 0,0-1 0,0-1-1,-1 0 1,17-4 0,-14 2-1024,0-1-1,0-1 0,24-12 1,33-28-7539,-40 29 4853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3:51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7 156 5632,'-7'-5'2560,"25"-6"-2208,-4 0 1920,4 6-1312,18-11 1216,6-2-1248,37-2-192,6 4-480,44-2-96,-1 9-96,4-2-2368,-10 4 1248,24-2-5216,-11 9 3520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3:53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48 442 2240,'-34'30'1371,"34"-29"-1247,-1 0 1,0 0 0,0 0-1,1 0 1,-1 0 0,0 0-1,1 0 1,-1 0 0,1 0 0,-1 0-1,1 0 1,0 0 0,-1 2-1,1-2 36,0 0 0,0-1 0,0 1 0,-1 0 0,1-1 0,0 1 0,0 0 0,-1-1-1,1 1 1,0 0 0,-1-1 0,1 1 0,0-1 0,-1 1 0,1-1 0,-1 1 0,0 0-1,16-19 6117,14-16-5176,-1 3-709,2 1 0,1 2 0,41-30 0,-46 38-248,-7 4-9,1 1 0,1 1 0,0 1 0,1 1 0,1 1 0,0 1 0,41-13 0,-56 21-90,-1 0 1,1 0-1,0 1 1,-1 1-1,16-1 1,-21 1-36,-1 0 0,1 1 0,-1-1 1,1 0-1,-1 1 0,1-1 0,-1 1 1,1-1-1,-1 1 0,1 0 0,-1-1 0,1 1 1,-1 0-1,0 0 0,0 0 0,0 0 0,1 0 1,-1 0-1,0 1 0,0-1 0,0 0 1,-1 0-1,1 1 0,0-1 0,0 1 0,-1-1 1,1 1-1,-1-1 0,1 1 0,-1-1 0,0 1 1,1-1-1,-1 1 0,0-1 0,0 1 1,0 1-1,0 0 13,-1 0-1,1 0 1,-1 0 0,1 0 0,-1 0-1,0-1 1,0 1 0,0 0 0,0-1-1,-1 1 1,1 0 0,-3 2 0,-24 27 328,8-12-135,5-4-91,13-14-64,-1 0-1,1 0 1,-1 1-1,1-1 0,0 1 1,0 0-1,0 0 1,0-1-1,0 1 0,1 0 1,-3 5-1,30-26 938,72-36-920,-19 11-159,24-12 44,-26 16-25,-50 23-69,31-15-186,-51 28 274,-1 0-1,0 1 1,0 0-1,1 0 1,-1 1-1,1 0 1,10-1-1,-16 2 40,0 0-1,0 0 1,0 0-1,0 1 1,0-1 0,0 0-1,1 0 1,-1 0-1,0 1 1,0-1-1,0 1 1,0-1-1,0 1 1,0-1-1,0 1 1,0-1-1,-1 1 1,1 0-1,0 0 1,0-1-1,1 3 1,-1-1 2,0-1-1,-1 1 1,1 0 0,0-1 0,-1 1-1,0 0 1,1 0 0,-1 0-1,0-1 1,0 1 0,0 0-1,0 2 1,-1 5 15,-1 1 0,0-1 0,-1 0-1,-3 9 1,6-17-9,-4 10 15,2-5 8,0 0-1,-1 0 1,1-1-1,-1 1 1,0-1 0,-4 6-1,2-5 67,4-6-79,1 1 1,-1-1-1,1 0 1,-1 1-1,1-1 1,-1 1 0,1-1-1,-1 1 1,1-1-1,0 1 1,0 0-1,-1-1 1,1 1 0,0-1-1,0 1 1,-1 0-1,1-1 1,0 1-1,0 1 1,0-2 12,1 0 0,-1 1 0,0-1 0,1 0 0,-1 1 0,1-1 0,-1 0 0,0 1 1,1-1-1,-1 0 0,1 0 0,-1 0 0,1 1 0,-1-1 0,1 0 0,-1 0 0,1 0 0,-1 0 0,1 0 0,-1 0 0,1 0 0,-1 0 0,1 0 0,-1 0 1,1 0-1,0-1 27,9-3-26,0 0 1,0-1-1,0-1 0,-1 1 1,0-2-1,0 1 1,8-9-1,14-9-54,-9 7-19,-15 11-12,0 1 1,0 0-1,1 0 0,-1 0 0,1 1 1,0 0-1,0 1 0,14-4 0,-21 6 50,-1 1 0,1 0 0,0 0 0,0 0 0,0 0 0,0 0 0,0 0 0,0 0 0,0 0 0,0 1 0,0-1 0,0 0 0,0 0-1,0 1 1,0-1 0,0 1 0,-1-1 0,1 1 0,0-1 0,0 1 0,0 0 0,-1-1 0,1 1 0,0 0 0,-1-1 0,1 1 0,-1 0 0,1 0-1,-1 0 1,1-1 0,-1 1 0,1 0 0,-1 0 0,0 0 0,0 0 0,1 0 0,-1 0 0,0 0 0,0 0 0,0 0 0,0 1 0,0 7-8,0-1 1,0 1-1,-3 15 0,2-16 33,-5 33-58,2-23 243,2-1 0,-1 20 1,3-36-189,0 0 1,0 0 0,0 0 0,0 0-1,0 0 1,0 1 0,0-1 0,0 0-1,1 0 1,-1 0 0,1 0 0,-1 0-1,0 0 1,1 0 0,0 0 0,-1 0-1,1-1 1,-1 1 0,1 0 0,0 0-1,0 0 1,0-1 0,-1 1 0,1 0 0,0-1-1,0 1 1,0-1 0,0 1 0,0-1-1,0 1 1,0-1 0,0 0 0,0 1-1,0-1 1,0 0 0,0 0 0,2 0-1,4 0 17,0 0 0,-1-1 0,1 0 0,-1 0 0,10-4 0,36-9 117,117-38-221,27-31 174,-135 50-98,59-42 0,-77 44-414,-146 103 176,26-21 262,39-23-83,-35 34 0,68-57 96,0 0 1,0 1-1,0 0 0,0 0 0,-3 8 1,6-11-10,1 0 0,-1 0 0,1 0 0,0 0 0,0 0 0,0 0 0,1 0 1,-1 0-1,1 1 0,0-1 0,0 0 0,0 0 0,1 6 0,-1-7-23,1 0 0,-1-1 0,1 1-1,0-1 1,-1 1 0,1-1 0,0 0-1,0 1 1,0-1 0,0 0 0,0 1-1,1-1 1,-1 0 0,0 0 0,0 0-1,1 0 1,-1 0 0,1 0 0,-1-1-1,1 1 1,-1 0 0,1-1 0,-1 1-1,1-1 1,2 1 0,2 0 69,0 0 1,0 0-1,1-1 1,-1 0-1,10-1 1,-1-1 47,1-1 1,-1-1-1,0 0 1,28-12-1,-19 4-105,0 0 1,24-17-1,-25 12 89,30-27-1,-24 18-213,-28 25 63,1 0 1,-1 0-1,1 0 1,-1 0-1,1 0 1,0 0-1,0 0 0,0 1 1,-1-1-1,4 0 1,-5 1 29,0 0-1,0 0 1,1 0 0,-1 0 0,0 0-1,1 0 1,-1 0 0,0 0 0,1 0 0,-1 0-1,0 0 1,0 0 0,1 0 0,-1 0 0,0 0-1,1 0 1,-1 0 0,0 1 0,1-1-1,-1 0 1,0 0 0,0 0 0,1 0 0,-1 1-1,0-1 1,0 0 0,0 0 0,1 1 0,-1-1-1,0 0 1,0 0 0,0 1 0,1-1-1,-1 0 1,0 0 0,0 1 0,0-1 0,0 0-1,0 1 1,0-1 0,0 0 0,0 1-1,0-1 1,0 0 0,0 0 0,0 1 0,0-1-1,0 0 1,0 1 0,0-1 0,0 0 0,0 1-1,0-1 1,0 0 0,-1 1 0,-1 7-5,1 0 0,-1 0 1,1 1-1,1-1 0,0 0 1,0 1-1,0-1 0,4 16 1,-3-20 53,-1 0 1,1-1 0,0 1 0,1 0 0,-1-1 0,0 0-1,1 1 1,0-1 0,0 0 0,0 0 0,0 0 0,1 0-1,-1 0 1,1 0 0,-1 0 0,1-1 0,0 0-1,0 1 1,0-1 0,0 0 0,1-1 0,5 4 0,-6-5-13,1 1 0,-1-1 0,0 1 0,0-1 0,1 0 0,-1 0 0,0 0 0,0-1 0,1 1 0,-1-1 0,0 0 0,0 0 0,0 0 0,0 0 0,0-1 0,3-1 0,6-4 29,0-1 0,16-15-1,0 2-31,-21 15-20,11-6 4,-1-1 0,0-1 0,19-19 0,16-29-47,10-11-77,-51 63 91,0-1 0,0 2 1,1-1-1,17-9 0,-26 17-15,1 0 1,0 0-1,0 0 1,0 1-1,1-1 0,-1 1 1,0 0-1,8-1 0,-10 2 29,0 0 0,0 0-1,0 0 1,-1 0 0,1 1-1,0-1 1,0 1-1,-1-1 1,1 1 0,0-1-1,-1 1 1,1 0-1,-1 0 1,1 0 0,-1 0-1,1 0 1,-1 0-1,1 0 1,-1 0 0,0 0-1,0 1 1,0-1-1,0 1 1,2 1 0,1 6-17,-1-1 1,0 0-1,-1 1 0,1 0 1,-2 0-1,1 0 1,-1 0-1,0 10 1,0-7 23,0 3-14,-1 0 1,0 0-1,-1 0 0,0-1 1,-7 27-1,5-26 59,-1 1-1,-1-1 1,0-1-1,-1 1 1,0-1-1,-2 0 1,1 0-1,-12 14 1,17-26-4,0 0 1,0 0-1,1 0 1,-1 0-1,0-1 1,-1 1-1,1-1 1,0 0-1,0 0 1,0 0-1,-1 0 1,1 0-1,-5 1 1,4-1 22,-1 0-28,1 0 0,-1-1 0,0 1 0,1-1 0,-1 0-1,0 0 1,1 0 0,-1 0 0,1-1 0,-1 0 0,0 1 0,1-1 0,-1 0 0,1-1 0,-6-2 0,4 1-98,0 0 0,0 0 0,1 0-1,-1-1 1,1 1 0,0-1 0,0 0-1,0-1 1,-5-6 0,6 7-103,0 0 0,-1 0-1,0 0 1,1 1 0,-1 0 0,0 0 0,-7-4 0,7 4-60,4 8-62,5 4 299,0 1-1,1-1 1,0-1 0,0 1 0,1-1 0,0 0 0,0-1 0,1 0-1,0 0 1,10 6 0,0-1 83,0 0-1,1-2 0,0 0 1,23 7-1,-31-13-18,1-1-1,0 0 0,0-1 1,0 0-1,-1-1 0,2-1 1,-1 0-1,0 0 0,0-1 1,-1 0-1,1-1 0,0-1 1,0 0-1,-1-1 0,1 0 1,-1 0-1,0-1 0,-1-1 1,1 0-1,-1 0 0,14-12 1,76-64 46,-83 65-104,-1 0 0,0-1 1,19-29-1,-27 35-9,3-5-2,0 0 0,12-29-1,-11 16 4,-8 17-67,1 0 0,1 0 1,0 0-1,0 1 0,11-14 0,-10 20-240,-4 9 102,-4 15-37,1-17 228,-6 33-126,-14 80-11,-21 59 494,14-50-6,23-107-240,3-13-62,1-1 0,0 1-1,-1-1 1,0 1 0,0 0 0,1-1 0,-1 1-1,-1-1 1,1 0 0,0 1 0,-1-1 0,1 0-1,-1 0 1,-3 4 0,5-6-22,-1 0 0,1 1 0,-1-1-1,1 0 1,-1 0 0,1 0 0,-1 0 0,1 0 0,-1 0 0,1 0-1,-1 0 1,1 0 0,-1 0 0,1 0 0,-1 0 0,1 0 0,-1 0 0,1 0-1,-1 0 1,1 0 0,-1-1 0,1 1 0,-1 0 0,1 0 0,-1-1-1,1 1 1,0 0 0,-1-1 0,-12-16 230,9 11-211,1-1 0,0 0 0,-4-14 0,5 14-2,0-1-95,1 1 0,-1-1 1,1 0-1,0-13 0,1 20 60,0 0-1,0 0 1,0 0 0,0-1-1,1 1 1,-1 0-1,0 0 1,1 0-1,-1-1 1,0 1-1,1 0 1,-1 0-1,1 0 1,0 0-1,-1 0 1,1 0-1,0 0 1,0 0 0,0 0-1,-1 0 1,1 0-1,0 1 1,0-1-1,0 0 1,0 1-1,1-1 1,-1 1-1,0-1 1,0 1-1,0-1 1,0 1-1,0 0 1,1-1-1,-1 1 1,0 0 0,0 0-1,3 0 1,8 2-1,0 0 1,-1 0-1,1 1 0,0 1 1,12 5-1,6 1-52,81 21-1040,-40-15 454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4:05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1216 1056,'-1'0'17,"1"0"1,-1 0-1,1 0 0,-1-1 0,1 1 1,-1 0-1,1 0 0,-1-1 1,1 1-1,0 0 0,-1-1 0,1 1 1,0 0-1,-1-1 0,1 1 1,0 0-1,-1-1 0,1 1 0,0-1 1,0 1-1,-1-2 0,6-6 395,3-2 535,30-37 1335,-22 19-1229,22-53 1,22-54 444,3-6-132,-43 100-982,25-59 368,21-124 417,-63 211-1128,7-20 46,-7 24-46,0-1-1,-1 1 1,1-1 0,-2 0-1,1-13 1,-2 26-46,-1 0 0,0 0 0,0 0 0,1-1 0,-2 1 0,-2 6 0,-1 3-19,-27 84-96,-10 23 315,-17 16-25,-38 103-153,19-7 265,56-176-249,16-44-11,1 0 1,1 0 0,0 1-1,0-1 1,1 1-1,1 0 1,-2 16 0,7-12 387,22-31 49,-15 4-418,0 0-1,-1 0 1,-1-1 0,12-21-1,-3 5-99,39-73-26,-37 64 154,27-40 0,-25 47-159,2 0-1,30-29 0,-30 37 89,1 1-1,1 2 0,37-23 1,22-4 12,-79 41-116,-5 5 103,0 0 0,0-1 1,0 1-1,0 0 0,0 0 0,0 0 1,0 0-1,0 0 0,0 0 1,-1 0-1,1 0 0,0-1 0,0 1 1,0 0-1,0 0 0,0 0 0,0 0 1,0 0-1,-1 0 0,1 0 1,0 0-1,0 0 0,0 0 0,0 0 1,0 0-1,0 0 0,-1 0 0,1 0 1,0 0-1,0 0 0,0 0 1,0 0-1,0 0 0,-1 0 0,1 0 1,0 0-1,0 0 0,0 0 0,0 0 1,0 0-1,0 0 0,0 0 0,-1 0 1,1 0-1,0 1 0,0-1 1,-8 3 0,1 0 1,0 1-1,-1 0 1,1 0-1,1 0 1,-1 1-1,1 0 1,-1 1-1,2-1 1,-1 1-1,-5 7 1,2-1-44,1 0 0,0 1 0,1 0 0,0 0 0,-7 21 0,13-31 57,0 1 1,0-1-1,1 1 1,-1-1-1,1 1 1,0-1-1,0 1 1,0-1-1,1 1 1,-1-1 0,1 1-1,0-1 1,0 1-1,0-1 1,0 1-1,1-1 1,1 4-1,-2-5 11,0 0 0,0-1 0,1 1 0,-1 0 0,0-1 0,1 1 0,-1-1 0,1 1 0,-1-1 0,1 0 0,0 0 0,0 0 0,0 0 0,-1 0 0,1 0 0,0 0 0,0 0 0,0-1 0,0 1 0,0-1 0,0 1 0,0-1 0,1 0 0,-1 0 0,0 0 0,0 0 0,0 0 0,0-1 0,0 1 0,4-2 0,1 0 46,-1 0 0,1-1 0,-1 1 0,0-1 0,1-1 0,-1 1 0,-1-1 1,1 0-1,-1-1 0,1 1 0,-1-1 0,0 0 0,-1 0 0,1-1 0,-1 1 0,0-1 0,5-11 0,-9 16-77,4-6 1,-1 0 0,0 0 0,3-14 0,-5 19 11,-1-1-1,0 1 1,0-1 0,0 1-1,0 0 1,0-1 0,0 1-1,0 0 1,-1-1 0,0 1-1,1 0 1,-1-1 0,0 1-1,0 0 1,0 0 0,-2-3 0,1 1 9,-1 0 1,1 0-1,-1 0 1,0 1-1,0 0 1,-1-1 0,1 1-1,-1 0 1,1 0-1,-9-4 1,-7-5-165,13 7-135,6 5 262,0-1 0,0 1 0,1 0 0,-1-1 0,0 1 0,0 0 0,1-1 0,-1 1 0,0 0 0,0-1 0,1 1 0,-1 0 0,0-1 0,1 1 0,-1 0 0,1 0 0,-1-1 0,0 1 0,1 0 0,46-13-280,-24 5 266,43-9 0,-45 13 119,-8 2-9,0 0-1,22 1 1,13-2 353,-25 0-326,22-5 154,-42 7-232,1 1 0,-1 0-1,1-1 1,-1 1 0,0 0 0,1 0 0,-1 1 0,1-1-1,-1 1 1,6 1 0,-4 3 17,-3-2-25,0 1 1,0-1-1,-1 1 1,0 0 0,1-1-1,-1 1 1,0 0-1,-1 0 1,1 4 0,1 42 145,0-8-151,0-25 62,9 30-1,-11-46-44,0 1-1,1-1 0,-1 0 1,1 0-1,-1 0 0,1 0 1,-1-1-1,1 1 0,-1 0 1,1 0-1,0 0 1,0 0-1,-1 0 0,1-1 1,0 1-1,0 0 0,0-1 1,0 1-1,0-1 0,0 1 1,0-1-1,0 1 1,0-1-1,0 0 0,0 1 1,0-1-1,0 0 0,0 0 1,0 0-1,0 0 0,2 0 1,1 0 54,-1-1 0,0 1 0,0-1 0,0 0-1,0 0 1,0 0 0,-1-1 0,1 1 0,0-1 0,3-2 0,7-7 121,18-18 0,1-1-232,3 0-78,-12 10-187,42-30 0,-48 37-178,-16 11 160,0 11 300,0-7 16,-1 0-1,1 0 1,-1 1 0,0-1 0,0 0 0,1 0 0,-1 1-1,-1-1 1,1 0 0,0 0 0,-1 3 0,-9 30 28,1-2-52,7-23 23,-3 20 122,5-29-87,-1 1 0,1 0 1,-1-1-1,1 1 0,-1 0 0,0-1 0,0 1 0,0-1 0,0 1 0,0-1 0,0 0 0,0 1 0,-2 1 0,78-71 1021,-60 56-1086,-1 0 6,1 0-1,0 1 1,23-12-1,-13 10-43,-19 8-30,1 1-1,-1 1 1,1-1-1,0 1 1,1 0-1,-1 1 0,0 0 1,14-2-1,-20 4 88,-1 0 0,0 0 0,1 0-1,-1 0 1,1 0 0,-1 0-1,1 0 1,-1 0 0,0 0 0,1 0-1,-1 0 1,1 0 0,-1 1-1,0-1 1,1 0 0,-1 0 0,0 1-1,1-1 1,-1 0 0,0 0-1,1 1 1,-1-1 0,0 0-1,0 1 1,1-1 0,-1 0 0,0 1-1,0-1 1,0 1 0,0-1-1,1 1 1,-1 1 12,0-1-1,0 1 0,0-1 1,0 1-1,0 0 1,0-1-1,0 1 1,-1-1-1,0 3 1,-1 3 30,-1-1 1,-6 14 0,6-15-55,-3 4-14,2 0 0,-1 0 0,-4 14 0,-8 23-85,15-41 274,2-4-145,0-1 0,0 0 0,0 0 0,0 0-1,0 0 1,0 0 0,0 0 0,0 1 0,0-1 0,0 0 0,0 0 0,0 0 0,0 0 0,0 0 0,0 0-1,0 1 1,0-1 0,0 0 0,0 0 0,0 0 0,0 0 0,0 0 0,0 1 0,0-1 0,0 0 0,0 0-1,0 0 1,0 0 0,0 0 0,0 0 0,0 0 0,0 1 0,0-1 0,1 0 0,-1 0 0,0 0 0,0 0-1,0 0 1,0 0 0,0 0 0,0 0 0,0 0 0,1 0 0,-1 0 0,0 1 0,0-1 0,0 0 0,0 0-1,2 0 352,18-14 468,39-20-575,11-4-273,35-21-47,-90 45-42,-11 10-211,-10 13-503,-6 10 678,4-7 46,1 0 1,-9 19 0,12-21 106,0-1 0,2 1 0,-1 0 0,1 1 0,-1 14 1,2-19-1,1 0 1,0 1 0,1-1-1,-1 0 1,1 0 0,0-1 0,1 1-1,-1 0 1,1 0 0,0 0-1,4 5 1,-5-9 43,0 0 0,1 0 0,-1 0-1,1 0 1,-1 0 0,1 0 0,0-1 0,0 1 0,0-1-1,0 1 1,0-1 0,0 0 0,0 0 0,0 1 0,0-2-1,1 1 1,-1 0 0,0 0 0,1-1 0,-1 1 0,1-1-1,-1 0 1,0 0 0,1 0 0,-1 0 0,1 0 0,-1 0-1,1-1 1,-1 1 0,0-1 0,3-1 0,7-2 25,0-1 1,0 0 0,-1-1 0,18-11-1,12-7 80,-22 13-98,0 0 0,22-19 0,-18 11-219,-11 10 165,0-1 0,-1 0 0,12-14 0,-12 11-131,-7 11-98,-2 4-118,-2 6 156,-1 0 1,0 0-1,-3 9 0,0 7 16,2-14 129,1-6 43,1-1 0,-1 1 0,1 0 0,0 0 0,0 0 0,0 0 0,2 6 0,-1 1 59,-1-11-22,0 1 1,0 0-1,0 0 1,0 0-1,1-1 1,-1 1-1,0 0 1,0 0-1,1-1 1,-1 1-1,0 0 1,1-1-1,0 2 1,-1-2-11,1 1 1,0-1 0,-1 0 0,1 0-1,-1 0 1,1 0 0,0 0-1,-1 0 1,1 0 0,0 0-1,-1 0 1,1-1 0,-1 1-1,1 0 1,0 0 0,-1 0 0,1-1-1,-1 1 1,1 0 0,-1-1-1,1 1 1,-1-1 0,2 0-1,8-6 81,-1-1-1,1 0 0,9-11 0,10-8 30,-27 25-142,0 0 0,-1 0 0,1 1 0,0-1 0,-1 0 0,0 0 0,2-3 1,7-7-464,-10 18 263,-1 0 1,1 0-1,-1 0 0,-3 8 0,3-8 178,-1 4-11,0 1 0,1-1-1,0 1 1,1 17-1,1 0-45,-1-24 110,0-1 0,0 1-1,0 0 1,0-1 0,0 1-1,1 0 1,-1-1 0,1 1-1,0-1 1,0 1 0,1-1-1,-1 0 1,1 1 0,0-1-1,-1 0 1,5 5-1,-5-8 1,0 0-1,0 1 1,0-1-1,0 0 0,0 0 1,0 0-1,0 1 0,0-1 1,0 0-1,0 0 0,0-1 1,0 1-1,0 0 0,0 0 1,0 0-1,0-1 0,1 1 1,16-7 184,-13 4-152,-1 0 0,0 0 0,0 0 1,0-1-1,0 1 0,3-6 0,4-2 36,70-67 136,-54 50-268,-13 15 79,1 1-1,23-15 0,12-9 42,-19 8-71,-8 9 8,-8 7 6,0-1-1,0 0 1,17-22-1,-11 6-5,26-53-1,-33 57-18,14-22-16,35-109-160,-28 41 178,-30 95-54,-2-1-1,0 0 1,0-29-1,-6 23-243,3 26 272,0 0-1,-1 0 1,1-1 0,0 1 0,0 0 0,-1 0 0,1 1 0,-1-1 0,1 0 0,-1 0-1,1 0 1,-1 0 0,0 0 0,1 0 0,-1 1 0,0-1 0,-1-1 0,0 2 4,0 0 0,0 0 0,1 0 0,-1 0 0,0 0 1,0 0-1,1 1 0,-1-1 0,0 0 0,0 1 0,1 0 0,-1-1 1,0 1-1,1 0 0,-1 0 0,1 0 0,-3 2 0,-23 20-284,11-5 215,2 1-1,0 1 0,0 0 0,-13 31 1,10-19 9,-4 4 59,-77 143 222,15 6 297,77-168-444,1 0 1,0 0-1,1 1 1,1 0 0,0 0-1,2 0 1,0 0-1,1 0 1,0 0-1,2 0 1,0 0 0,10 35-1,-12-52-53,5 17 16,1 0 0,1 0 0,15 29 0,-20-43 11,0 0 1,1 0-1,-1 0 1,1-1-1,0 1 1,0-1-1,0 0 1,0 0 0,1 0-1,-1 0 1,1-1-1,0 0 1,-1 1-1,1-1 1,0 0 0,0-1-1,1 1 1,-1-1-1,0 0 1,0 0-1,1 0 1,6 0-1,0-1 18,-1-1-1,1-1 0,-1 1 1,0-2-1,0 1 1,0-1-1,15-8 0,64-37 37,-55 28-57,140-90 12,-101 64 43,-73 46-83,0 0 1,0 0-1,1 0 0,-1 0 1,0 0-1,0 0 0,0 0 1,0 0-1,1 0 0,-1 0 0,0 0 1,0-1-1,0 1 0,0 0 1,0 0-1,1 0 0,-1 0 1,0 0-1,0-1 0,0 1 0,0 0 1,0 0-1,0 0 0,0 0 1,0-1-1,0 1 0,1 0 1,-1 0-1,0 0 0,0-1 1,0 1-1,0 0 0,0 0 0,0 0 1,0-1-1,-1 1-12,1 0 0,0 0 0,0 0 0,-1 0 0,1 0 0,0 0 0,-1 0 0,1 0 0,0 0 0,0 0 0,-1 0 0,1 0 0,0 0 0,-1 0 0,1 0 0,0 0 0,0 0 0,-1 0 0,1 0 0,0 0 0,0 0 0,-1 1 0,1-1 0,0 0 0,0 0 0,-1 0 0,1 1 0,-9 6-110,0 1 1,1 0-1,0 1 1,0 0 0,-6 9-1,10-13 120,-6 9 8,1 0 0,0 1 0,1 0 1,-6 17-1,10-23 45,1 0 0,0 1 1,-1 9-1,3-16-17,1 1 0,-1-1 0,1 0 0,0 1 0,0-1 0,0 0 0,0 0 0,1 1 0,-1-1 0,1 0 0,1 4 0,-2-6-17,0-1 1,1 1-1,-1 0 0,0-1 1,0 1-1,1-1 0,-1 1 0,0-1 1,1 1-1,-1-1 0,1 1 1,-1-1-1,0 1 0,1-1 1,-1 0-1,1 1 0,-1-1 0,1 0 1,0 1-1,-1-1 0,1 0 1,-1 0-1,1 1 0,0-1 1,-1 0-1,1 0 0,-1 0 0,1 0 1,0 0-1,-1 0 0,1 0 1,1 0-1,0-1 14,-1 0 1,1 0-1,0 0 1,0 0-1,-1 0 0,1 0 1,2-3-1,0 1 52,18-17 43,-1-1 0,-1-1 0,30-42 0,-20 24-231,-19 23-143,-10 14 163,1 1-1,-1 0 0,0 0 0,1-1 1,-1 1-1,1 0 0,3-2 1,-5 5 98,1 1 1,-1-1 0,0 1-1,1-1 1,-1 1 0,0 0-1,0-1 1,0 1-1,0-1 1,0 4 0,0 8 282,2 1-125,1 0 1,1 0-1,0 0 0,1 0 0,0 0 0,13 20 0,-14-27-146,0 0 0,1 0-1,0-1 1,0 1 0,1-1 0,0 0 0,0-1 0,0 1 0,1-1 0,-1-1-1,1 1 1,1-1 0,10 5 0,-5-5-46,1 0-1,0 0 1,0-1-1,1-1 1,-1-1-1,1 0 1,-1 0-1,1-2 1,14-1-1,6-4-2000,1-1 0,50-17 0,-18 3-865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4:12.40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0 523 1984,'2'-1'221,"1"0"-1,-1 1 1,0-1 0,1 0 0,-1 1-1,1-1 1,-1 1 0,24 1 3490,-20-2-3419,0 1 1,-1-1-1,1 0 0,0-1 0,0 1 1,-1-1-1,1 0 0,6-4 0,46-28 318,-5 2-527,171-61 722,7 19-437,-71 33-127,-124 32-183,39-7 180,103-8 1,78 9-56,-159 11-155,-96 4-28,1015-33 1082,-626 20-1010,-196 5-53,79-2 103,1066-22 476,-1023 31-781,388 2-23,-251 22 194,-101-4 13,-6-1-106,-72-4 343,106-1-119,40 1-88,-38-1-87,36 1 58,321-3 170,-567-11-162,-34 0 6,336-4 74,76 13-31,-168-2-280,-262-8 335,65 2-110,347-8-66,147-23-5,-36 2 6,-274 14 136,-265 10-60,29-2 3,74-2 2,-89 8-17,426-13-28,7-21 203,-416 26-270,-86 6 77,301-14-34,-145 9 73,79-1-11,-19 2-46,-70 0 29,-22 1 37,74 0 14,97 0-84,103 1-6,434 8-16,-648-4 32,431 5 113,-227 0-385,-78-3 507,49 2 37,101 7-527,-182-3 327,13 0 11,-174-9-25,363 8 82,-93-4-32,-225-5-7,94-5 32,-154 12-292,-31-1-1117,-72-4-1509,0 2 0,54 10 0,-31 3-185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17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 20 2240,'2'-12'866,"-1"5"-72,-1 7-773,0 0 0,0 0-1,0 0 1,0 0 0,-1 0 0,1 0 0,0 0-1,0-1 1,0 1 0,0 0 0,0 0-1,0 0 1,0 0 0,-1 0 0,1 0-1,0 0 1,0 0 0,0 0 0,0 0 0,0 0-1,0 0 1,0 0 0,-1 1 0,1-1-1,0 0 1,0 0 0,0 0 0,0 0-1,0 0 1,0 0 0,0 0 0,-1 0-1,1 0 1,0 0 0,0 0 0,0 0 0,0 1-1,0-1 1,0 0 0,0 0 0,0 0-1,0 0 1,0 0 0,0 0 0,0 0-1,0 0 1,0 1 0,0-1 0,0 0 0,-3 1 583,3-1-516,-1 0 0,1 0 0,0 0 0,-1 0 0,1 1 1,0-1-1,-1 0 0,1 0 0,0 0 0,0 0 0,-1 0 0,1 1 1,0-1-1,-1 0 0,1 0 0,0 1 0,0-1 0,0 0 0,-1 0 1,1 1-1,0-1 0,0 0 0,0 1 0,0-1 0,-1 1 0,-4 13 511,-10 20 0,-1 5-202,-1 20 108,10-28-253,-118 504 1312,97-406-1384,-34 114 476,60-235-409,0 1 0,0 15 1,2-24-235,0 0 1,0 0-1,0 0 1,0 0 0,0 0-1,0 0 1,0 0-1,0 0 1,0-1-1,0 1 1,0 0 0,0 0-1,1 0 1,-1 0-1,0 0 1,0 0-1,0 0 1,0 0 0,0 0-1,0 0 1,0 0-1,1 0 1,-1 0 0,0 0-1,0 0 1,0-1-1,0 1 1,0 0-1,0 0 1,1 0 0,-1 1-1,0-1 1,0 0-1,0 0 1,0 0 0,0 0-1,0 0 1,0 0-1,1 0 1,-1 0-1,0 0 1,0 0 0,0 0-1,0 0 1,0 0-1,0 0 1,0 0 0,0 0-1,1 1 1,-1-1-1,0 0 1,0 0-1,0 0 1,0 0 0,0 0-1,0 0 1,0 0-1,0 1 1,0-1-1,0 0 1,0 0 0,0 0-1,0 0 1,0 0-1,0 1 33,8-36 451,-2 8-440,5-7-27,26-99-22,30-231-24,-15 126-326,-31 138 44,-20 96 227,0-1 1,0 1-1,0 0 1,0 0 0,1 0-1,-1 1 1,1-1-1,0 0 1,4-6 0,-5 10 65,-1 0 0,0 0 1,0 0-1,0 0 0,0 0 1,0 0-1,0 0 1,0 0-1,0 0 0,0 0 1,1 0-1,-1 0 0,0 0 1,0 0-1,0 0 0,0 0 1,0 0-1,0 0 1,0 0-1,1 0 0,-1 0 1,0 0-1,0 0 0,0 0 1,0 0-1,0 0 0,0 0 1,0 0-1,0 0 1,1 0-1,-1 0 0,0 0 1,0 0-1,0 0 0,0 0 1,0 1-1,0-1 1,0 0-1,0 0 0,0 0 1,0 0-1,0 0 0,0 0 1,0 0-1,0 0 0,1 0 1,-1 1-1,0-1 1,0 0-1,0 0 0,0 0 1,0 0-1,0 0 0,0 0 1,0 1-1,2 8 5,-1-3-7,12 51 39,-2 2 0,6 104 0,-12-106-16,26 313 37,0-152 870,-30-212-760,5 20 458,-1-22-195,2-10 225,-2-2-516,-1 0 0,0-1 0,0 1 0,-1-1 0,3-11 0,8-47-29,-6 26-73,93-420-257,-85 400 144,1 0 0,35-75 0,-38 98-43,-9 24-239,9-20 0,-13 33 336,-1 0 0,0 1 1,0-1-1,0 1 0,1-1 1,-1 1-1,0-1 1,1 0-1,-1 1 0,1-1 1,-1 1-1,0 0 1,1-1-1,-1 1 0,1-1 1,-1 1-1,1 0 1,-1-1-1,1 1 0,0 0 1,-1-1-1,1 1 1,-1 0-1,1 0 0,0 0 1,-1 0-1,1 0 1,-1-1-1,1 1 0,0 0 1,-1 0-1,1 0 1,0 1-1,-1-1 0,1 0 1,-1 0-1,2 1 0,0-1-6,-1 1 0,0 0 0,0 1 0,1-1-1,-1 0 1,0 0 0,0 0 0,0 1 0,0-1-1,-1 1 1,1-1 0,0 0 0,1 4 0,5 18 109,-1 0 0,0 0 0,2 27 0,-4-26-33,56 425 868,-39-277-681,0-3 284,-14-120-341,5 32 191,-1-17 72,-11-63-411,0-1-1,0 1 1,0-1-1,0 1 1,0 0-1,0-1 1,1 1-1,-1-1 1,0 1-1,0-1 1,0 0-1,1 1 1,-1-1-1,0 1 1,1-1-1,-1 1 0,0-1 1,1 0-1,-1 1 1,5-6 446,0-14-1129,-5-3-1087,1-26-3503,3 31 3343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19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532 17 2912,'0'-13'923,"0"13"-907,0-1 1,0 1-1,0 0 1,0 0-1,0 0 1,0 0-1,0 0 1,0-1-1,0 1 1,0 0-1,0 0 0,-1 0 1,1 0-1,0 0 1,0 0-1,0-1 1,0 1-1,0 0 1,0 0-1,0 0 1,0 0-1,-1 0 1,1 0-1,0 0 1,0 0-1,0 0 1,0 0-1,0 0 1,0 0-1,-1-1 1,1 1-1,0 0 1,0 0-1,0 0 1,0 0-1,0 0 1,-1 0-1,1 0 1,0 0-1,0 1 1,0-1-1,0 0 1,0 0-1,-1 0 1,1 0-1,0 0 1,-5 2 477,-2 7 78,0 1-1,0-1 1,-1-1-1,-17 15 1,-47 34 560,15-13-402,31-21-446,0 0 0,1 2 0,1 1 0,2 1 1,1 1-1,-34 59 0,37-51-50,-22 71 0,-1 40 87,40-141-310,-31 153 474,28-128-308,2 0 1,1 1-1,4 38 1,3-24 43,2-1 0,3 0 1,1 0-1,2-1 0,25 54 1,-2-15 567,-35-75-2337,-8-16-1528,6 7 2777,-1-1 1,1 1-1,0-1 0,0 1 1,-1-1-1,1-2 0,1-18-4063,5 4 1402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20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87 361 4992,'-3'7'592,"2"-5"-430,0 0 1,1 0 0,-1 0-1,0 0 1,1 0 0,0 0-1,-1 0 1,1 1 0,0 2-1,-17 165 2740,-17 38-1286,16-104-883,11-71-48,4-22 1274,7-33-1335,7-37-641,5 3-63,-5 19 13,7-43 0,2-91 89,-12 97 63,19-128-275,-19 149 81,-5 26 19,1-52-1,-4 74 57,0-1 0,1 1 1,-1 0-1,1 0 0,0 0 0,1 0 0,-1 0 1,4-7-1,-1 7-120,-2 7 98,-1 13 116,0 1 15,45 198 456,17 61 90,-9-134-195,-12-39-351,-42-100-72,3 6-153,0-1 1,-1 1 0,1 9 0,-4 2-2826,1-18 2462,0 1 1,-1-1-1,1 0 0,-1 0 1,-7 9-3590,2-5 2193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20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23 5216,'-7'-22'2368,"14"22"-2048,-3 0 1312,3 6-960,0-6 160,-3 0-512,10 0-224,10 0-32,-6 0-64,7 0 0,-7 0-1344,0 5 736,0-5-3776,7 0 2432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21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0 3136,'-3'1'1153,"12"0"64,15 4 1714,-22-3-2773,0 0 0,0 0 0,0 0 1,-1 0-1,1 0 0,0 0 0,-1 0 0,1 0 0,-1 0 0,0 1 0,1-1 1,-1 1-1,0-1 0,-1 1 0,1-1 0,0 1 0,-1 0 0,0-1 0,1 1 1,-1 0-1,-1 5 0,1 4 259,-2 0 0,0 0 0,-5 18 0,3-15-226,-1 0 1,-1 0 0,0-1 0,-11 17 0,-36 50 390,42-66-878,-1 0-1,0-1 1,0 0 0,-2-1-1,0-1 1,0 0 0,-1 0 0,-21 11-1,32-21-44,0 0-1,0 0 1,0 0-1,0-1 1,-6 2-1,8-3 78,0 0 0,1 0 0,-1 0 0,0 0 1,1 0-1,-1 0 0,1 0 0,-1 0 0,0-1 0,1 1 0,-1-1 0,1 1 0,-1-1 0,1 1 0,-4-3 0,4 2-53,-1-1-1,1 1 1,-1-1-1,1 1 0,-1-1 1,1 1-1,0-1 1,-2-2-1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2:22.8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 17 4384,'-3'-2'405,"2"0"-136,0 1 0,0 0 0,0 0 0,0 0 0,0 0 0,-1 0 0,1 0 0,-1 0 0,1 0 0,0 1 0,-1-1 0,1 1 0,-1-1 0,0 1 0,-2-1 0,14 9 2040,54 32 749,-41-26-2532,1 2-1,29 24 1,-26-14-217,-2 0 0,0 2-1,31 47 1,52 104 877,-86-137-953,-2 0-1,-2 2 1,-2 1 0,-2 0-1,-1 0 1,-3 2-1,-2-1 1,-2 1 0,-2 0-1,-2 1 1,-2-1-1,-9 74 1,5-101-264,0 0 0,-1-1-1,-1 0 1,-1 1 0,-1-2 0,-1 1-1,0-1 1,-1-1 0,-1 0 0,-1 0-1,0-1 1,-1-1 0,-17 17 0,-81 69-4114,93-87 2199,-1 0-1,0-1 1,-1-1-1,-31 13 1,13-13-2278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22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45 4064,'-6'-5'11168,"378"-18"-9247,-187 7-1912,-58 15 91,-58 3-205,-67-2 106,-1 0 1,0-1-1,1 1 1,-1 0-1,0 0 1,1 1-1,-1-1 1,0 0-1,1 0 1,-1 1-1,0-1 1,1 0-1,-1 1 1,0 0-1,0-1 1,0 1-1,1 0 1,-1-1-1,0 1 0,0 0 1,0 0-1,0 0 1,0 0-1,1 1 1,5 7-66,1-3-7,-7-6 66,0 1-1,0 0 0,0 0 1,0-1-1,0 1 0,0 0 1,-1 0-1,1 0 0,0 0 1,0 0-1,-1 0 0,1 0 1,0 0-1,-1 0 1,1 0-1,-1 1 0,1-1 1,-1 0-1,0 0 0,0 0 1,1 1-1,-1-1 0,0 0 1,0 0-1,0 1 0,0-1 1,0 0-1,-1 3 0,-5 19 16,-1 1-1,-1-1 0,-18 36 1,22-53-15,-73 142-30,56-112 35,-2-2 1,-27 33 0,17-31 28,-2 0-1,-42 32 0,-85 57 21,156-120-60,-35 25-55,9-8 86,1 2 0,-44 43 1,71-62-3,0-1 0,0 0 1,0 0-1,-1 0 0,0-1 1,-7 5-1,11-7 7,-5 3 59,6-4-84,0 1 1,0-1-1,0 0 1,0 0-1,0 0 1,0 0-1,0 0 1,0 0 0,0 0-1,-1 0 1,1 0-1,0 0 1,0 0-1,0 1 1,0-1-1,0 0 1,0 0-1,0 0 1,0 0-1,0 0 1,0 0 0,0 0-1,-1 0 1,1 0-1,0 0 1,0 0-1,0 0 1,0 0-1,0 0 1,0 0-1,0 0 1,0 0 0,-1 0-1,1 0 1,0 0-1,0 0 1,0 0-1,0 0 1,0 0-1,0 0 1,0 0-1,0 0 1,0 0-1,0-1 1,-1 1 0,1 0-1,0 0 1,0 0-1,0 0 1,0 0-1,0 0 1,0 0-1,0 0 1,0 0-1,1 0 53,0 0 0,1 0 0,-1 0 0,0 0 0,0 0 0,1 0 0,-1-1 0,0 1 0,0 0 0,0-1 0,1 1 0,-1-1 0,0 1 0,1-1 0,3-1 91,47-10 228,94-11 0,53 10-356,-168 11 8,31 1 127,1 2 0,75 11 0,-116-8-116,-14-2-930,-1-1 0,16 2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22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3808,'0'1'94,"1"0"0,-1 0 0,1 0 0,-1 0 0,1-1-1,-1 1 1,1 0 0,0 0 0,-1 0 0,1-1 0,0 1 0,0 0 0,-1-1 0,1 1 0,0-1 0,0 1 0,0-1 0,0 1 0,0-1-1,0 1 1,0-1 0,0 0 0,1 1 0,11 5 990,16 17-312,-2 1 0,0 0 0,-2 2 0,-1 2-1,-1 0 1,22 35 0,-33-44-533,-1 1 0,-1 1 0,0-1 0,-2 2 0,7 22 1,-3 2 241,-2 0 1,5 72 0,-14-110-433,7 102 483,-13-22-61,2-63-350,0 18 47,-2 0-1,-2-1 1,-1 0-1,-26 71 0,-38 69 158,48-129-965,-41 67 1,32-70-102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24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21 143 3712,'-4'-5'512,"-9"-14"971,13 18-1377,0 1 1,-1-1-1,1 0 0,-1 1 1,1-1-1,0 0 1,0 0-1,-1 1 0,1-1 1,0 0-1,0 0 1,0 1-1,0-1 0,0 0 1,0 0-1,0 1 1,0-1-1,0 0 0,0 0 1,1 0-1,1-27 3590,0 26-3461,0 0 1,0 0-1,1 0 0,-1 0 0,1 1 1,-1-1-1,1 1 0,4-2 1,29-11-48,-20 9 34,10-4-9,2 1 1,-1 1-1,1 1 0,0 2 1,0 1-1,0 1 0,39 3 1,-33 0-40,-25-2-137,-1 1 0,0 1 0,1-1 0,-1 2-1,0-1 1,0 1 0,9 3 0,-6-2-8,-1 1 0,0-2 0,15 3 0,-14-3 25,-4-1 1207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24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50 7232,'-5'-5'3264,"23"5"-2848,-7 0 1568,7 0-1184,21 0 384,8 0-704,2 0-160,5 0-192,-4 0 64,-8 0-128,1 0-320,-7 0 160,0-6-2816,-4 1 1632,-3-11-4224,2-2 3104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25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10 2496,'0'-10'4336,"-5"32"-1248,-1-9-2511,-1 0 0,-1 0 0,-9 13 0,-14 22 325,15-19-583,2 1 0,1 0 0,1 0 0,-11 46 0,15-42-112,-1 3 90,1 0 0,-3 42 1,9-44-211,2 1 0,1 0 0,7 40 0,-6-62-42,1 0 1,1-1 0,0 1 0,0-1 0,2 0 0,-1 0 0,2 0 0,0-1 0,0 0 0,18 21 0,-22-30-3,0 1-1,0-1 1,1 0 0,-1 0 0,1-1 0,0 1 0,0-1-1,0 1 1,0-1 0,0-1 0,8 4 0,-8-5 20,0 1 1,-1-1-1,1 1 1,0-1-1,-1 0 1,1-1 0,0 1-1,-1-1 1,1 1-1,-1-1 1,1 0-1,-1 0 1,1-1-1,-1 1 1,5-3-1,1-2 33,0-1 0,-1 0 0,0-1 0,0 0 0,0 0 0,-1-1 0,11-16 0,-7 7-34,0-1 0,-1 0-1,-1-1 1,-1 0 0,9-35-1,-13 44-41,10-40 102,-3 0 1,8-66 0,-17 87-141,0-1 0,-2 0 0,-1 0 1,-2 0-1,-8-38 0,10 64 13,0-3-35,-1 0 0,0 0 0,0 1 0,0 0 0,-1-1 0,0 1 0,-1 0 0,0 0 0,-6-9 0,5 10-66,0-1 1,-1 2-1,1-1 1,-1 1-1,-8-6 1,13 10 12,-1 0 0,0 0 1,0 0-1,0 0 0,0 0 0,0 0 0,0 0 1,0 1-1,0-1 0,0 1 0,0 0 1,0-1-1,0 1 0,0 0 0,0 0 0,-1 0 1,1 1-1,0-1 0,0 0 0,0 1 0,0 0 1,0-1-1,0 1 0,0 0 0,-3 2 1,1-1-279,1 1 0,-1 0 1,1 0-1,0 0 1,0 1-1,0-1 0,0 1 1,0 0-1,1-1 1,0 1-1,0 0 0,0 0 1,0 1-1,-2 5 1,2 1-738,-1-1 0,1 1 0,1 0 0,-1 21 0,7 17-1377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25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4480,'0'0'2016,"4"16"-1728,-4-10 1600,7 3-1088,-7 9 1344,7 3-1216,-7 1 800,0 1-992,-7-8 320,7 5-609,-7-8 1,7 3-256,-4-15 256,8 7-256,-4-14-2495,7 3 1247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28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439 112 3232,'-1'0'71,"0"0"0,0 1 1,0-1-1,0 0 0,0 0 1,1 0-1,-1 1 0,0-1 0,0 1 1,0-1-1,0 1 0,0-1 0,0 1 1,1-1-1,-1 1 0,0 0 0,0-1 1,1 1-1,-1 0 0,0 0 1,0 1-1,-3 3 169,1-2 51,0 0 0,0 1 0,0 0 0,1-1 0,-4 8 0,3-6-80,0 0 1,0-1-1,-8 10 1,-18 15 566,-2-1 1,-51 38 0,77-62-704,-1 0 0,1 0 1,-1-1-1,0 0 1,0 0-1,0 0 0,0-1 1,0 0-1,-1 0 0,1 0 1,-1-1-1,1 0 1,-1 0-1,-8-1 0,7-1-18,0 0 0,1-1 1,-1 0-1,0-1 0,0 0 0,1 0 0,0 0 0,-1-1 0,-11-8 0,15 9-59,0 0 0,1-1 0,-1 1 0,1-1 0,0 0 0,0 0 0,0 0 0,1 0 1,0-1-1,-3-5 0,3 5-7,0 1 0,1-1 0,0 0 0,0 0 0,0 1 1,0-1-1,1 0 0,0 0 0,0 0 0,0 0 0,1 0 0,-1 1 1,1-1-1,0 0 0,1 0 0,-1 1 0,1-1 0,0 1 1,0-1-1,0 1 0,6-7 0,-1 0-13,0 2-1,2-1 1,-1 1 0,1 0-1,0 1 1,1 0 0,14-9-1,-7 6 39,0 2 0,1 0-1,0 0 1,1 2-1,19-6 1,-26 10-2,0 0 0,0 1 0,1 0 0,-1 1 0,1 0 1,-1 1-1,0 1 0,1-1 0,14 5 0,-20-4 54,0 1 0,-1 0 0,1 0 0,-1 1 0,1 0 0,-1 0 0,0 1 0,0-1 0,0 1 0,-1 1 0,1-1 0,-1 1 0,0 0 0,-1 0 0,1 0 0,-1 1 0,0-1 0,0 1 0,6 13 0,-6-5 115,0 0 1,0 0-1,-2 1 1,1-1-1,-2 1 1,0 19-1,-2 0 130,-10 54-1,2-44-86,-2 0 0,-31 82-1,-52 75 298,22-76-789,64-111-588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29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42 1472,'1'-1'81,"1"1"0,-1 0 0,0-1 1,0 1-1,0 0 0,0 0 0,0 0 0,1 0 0,-1 0 0,0 0 1,0 0-1,0 0 0,0 0 0,0 1 0,0-1 0,0 0 1,1 1-1,-1-1 0,0 1 0,0-1 0,0 1 0,0 0 0,-1-1 1,1 1-1,0 0 0,0 0 0,0-1 0,0 1 0,-1 0 1,1 0-1,0 2 0,0-2 81,0 1 0,0-1-1,-1 1 1,1 0 0,0 0 0,-1-1 0,0 1 0,1 0 0,-1 0 0,0-1 0,0 1-1,0 0 1,0 0 0,-1 0 0,1-1 0,0 1 0,-1 0 0,1 0 0,-2 2-1,-2 3 196,0 0 0,-1 0-1,0 0 1,0 0-1,-1-1 1,0 0 0,0 0-1,-9 7 1,-4 0 433,-36 21 0,41-26-478,-1-1 0,0 0 0,-27 7 0,36-12-228,1-1 1,-1 0 0,-1 0 0,1-1 0,0 1 0,0-1 0,0-1 0,0 1 0,0-1 0,0 0 0,0-1 0,0 1 0,-7-4 0,10 4-101,0-1 0,0 1 0,0-1 0,0 0 0,0 0 0,1 0 0,-1-1 0,0 1 0,1-1 0,0 1 0,0-1 0,0 0 0,0 0 0,0 0 0,0 0 0,1 0 0,-1 0 0,1 0 0,0 0 0,0-1 0,0 1 0,1-1 0,-1 1 0,1 0 0,0-1 0,0 1 0,0-5 0,1 2-23,0 1 0,1-1 1,-1 1-1,1 0 0,0 0 0,1-1 1,-1 1-1,1 1 0,0-1 0,0 0 1,1 1-1,-1-1 0,1 1 0,4-4 1,2 0-73,0 0 0,0 0 0,1 1 0,-1 0 0,1 1 0,1 0 0,-1 1 0,1 1 0,21-7 0,-25 10 155,0-1 0,0 1 0,0 0 0,0 1 0,0 0 0,1 0 0,-1 1 0,0 0 0,0 0-1,0 1 1,0 0 0,-1 0 0,1 1 0,-1 0 0,1 0 0,7 6 0,-10-6 61,-1 0 0,0 1 0,0-1 0,0 1 0,-1 0 0,0 1 0,1-1 0,-1 0 0,-1 1 0,5 8 0,-3-4 80,0 0 1,-1 0-1,-1 1 0,1-1 0,0 11 1,-1-3-2,-2 1 0,0-1 0,-1 1 0,-4 17 0,4-22-91,-9 49 162,-2-2 0,-28 83 0,-55 113 194,92-250-437,-11 27 49,-27 47-1,13-35-2383,22-37 1009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30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72 173 3072,'-17'0'5050,"17"0"-4975,-1 0-1,1 0 0,-1 0 0,1 0 0,-1 0 0,1 1 0,-1-1 1,1 0-1,-1 0 0,1-1 0,-1 1 0,1 0 0,-1 0 0,1 0 0,0 0 1,-1 0-1,1 0 0,-1-1 0,1 1 0,-1 0 0,1 0 0,0-1 1,-1 1-1,1 0 0,0-1 0,-1 1 0,1 0 0,0-1 0,-1 1 1,1 0-1,0-1 0,0 1 0,-1-1 0,1 1 0,0 0 0,0-1 0,0 1 1,-1-2-1,2 0 137,-1 1 0,1-1 0,-1 0-1,1 0 1,0 0 0,0 1 0,2-4 0,-2 2-91,3-4 0,1 1 0,0 0 0,0 0 0,0 0 0,1 1 0,7-6 0,1 0 44,27-16 0,-23 18-180,0 0 0,0 1 0,1 1 0,0 0 0,1 2 0,-1 0 0,37-4 0,-50 9 29,0 0 1,0 0-1,-1 1 0,1 0 1,0 0-1,0 0 0,0 0 1,-1 1-1,1 0 0,0 0 1,-1 1-1,0-1 0,0 1 1,0 0-1,0 1 0,0-1 1,0 1-1,-1 0 0,0 0 1,0 1-1,0-1 0,0 1 1,6 10-1,-9-13 9,0 1 0,0-1 0,0 0 0,-1 1 0,1 0 0,0-1 0,-1 1 0,0-1 0,0 1 0,0 0 0,0-1 0,0 1 0,0-1 0,0 1 0,-1 0 0,0-1 0,1 1 0,-1-1 0,0 1 0,-2 4 0,-2 1 35,0-1 0,0 1 0,0-1 0,-12 13 0,-11 7 131,-1-1 1,-35 24-1,-19 16 271,81-64-457,1-1 0,-1 1 1,0 0-1,1 0 0,-1 0 1,1 1-1,0-1 0,-1 0 1,1 0-1,0 1 1,0-1-1,1 0 0,-2 5 1,2-5-6,0-1 1,0 1 0,0 0 0,0-1 0,0 1 0,0-1 0,0 1 0,1-1-1,-1 1 1,0-1 0,1 1 0,0-1 0,-1 1 0,1-1 0,0 1-1,0-1 1,-1 0 0,1 1 0,0-1 0,0 0 0,1 0 0,0 2 0,26 17-27,41 23 1,-3-2 5,-52-32 53,-1 2 0,0 0 1,0 0-1,-1 1 1,0 0-1,-1 1 0,-1 1 1,0 0-1,13 24 1,-15-23 94,-2 0 0,1 0 0,-2 0 0,0 1 0,3 20 0,-7-29-32,0 1 1,-1-1 0,0 0-1,0 1 1,0-1-1,-1 0 1,0 1 0,-1-1-1,0 0 1,0 0 0,0 0-1,-1 0 1,0 0-1,-4 6 1,2-5-33,-1-1 0,1 0 0,-1 0 0,-1 0 0,1-1 0,-1 0 0,0 0 0,0-1 0,-1 1 0,0-2 0,0 1 0,0-1 0,-14 5 0,-4-1 31,-1 0-1,0-2 1,-33 4 0,27-6-22,0-1-1,-54-3 0,50-1-399,28 1-288,0 0 0,0-1 1,0 1-1,1-2 0,-1 1 0,-16-6 0,24 7 514,1 0 0,-1-1 0,1 1 0,-1 0 0,1 0 1,0 0-1,-1 0 0,1-1 0,-1 1 0,1 0 1,0-1-1,-1 1 0,1 0 0,0-1 0,-1 1 1,1 0-1,0-1 0,0 1 0,-1 0 0,1-1 1,0 1-1,0-1 0,0 1 0,0-1 0,-1 1 0,1 0 1,0-1-1,0 1 0,0-1 0,0 1 0,0-1 1,0 1-1,0-1 0,0 1 0,0-1 0,0 1 1,1 0-1,-1-1 0,0 1 0,0-1 0,0 1 1,1-1-1,8-11-1688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31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 23 3808,'19'-13'1227,"-19"12"-1203,1 1 0,-1 0 0,1-1 1,-1 1-1,1 0 0,-1 0 0,1 0 1,-1-1-1,1 1 0,-1 0 0,1 0 1,-1 0-1,1 0 0,-1 0 1,1 0-1,-1 0 0,1 0 0,-1 0 1,1 0-1,4 0-89,1 0 299,-1 0-1,1 0 1,0 0 0,-1 1-1,1 0 1,-1 0 0,1 0-1,-1 1 1,8 3 0,-11-4-140,6 3 386,0 1-1,12 10 1,-19-14-392,1 0 0,0 1 0,-1-1 0,0 1 1,1-1-1,-1 1 0,0 0 0,0 0 0,0-1 0,0 1 1,0 0-1,0 0 0,0 0 0,-1 0 0,1 0 0,-1 0 1,1 4-1,-1-4 10,-1 1-1,1-1 1,-1 0 0,1 1 0,-1-1 0,0 0 0,0 0 0,0 0-1,0 0 1,-1 0 0,1 0 0,0 0 0,-1 0 0,-2 2 0,-27 24 820,28-25-840,-10 7 108,-2 0 0,1-1 0,-1 0 0,-1-1 0,1-1 0,-1-1 0,-1 0 1,1-1-1,-20 4 0,27-8-97,0 0 0,0 0 0,0-1 1,0 0-1,-1-1 0,1 0 0,1 0 1,-1-1-1,0 0 0,-16-6 0,20 6-88,-1 0-1,1 0 1,-1-1-1,1 0 0,0 0 1,0 0-1,-5-5 1,8 6-24,-1 0 0,1 0 1,1 0-1,-1 0 0,0-1 1,0 1-1,1-1 0,0 1 0,-1-1 1,1 1-1,0-1 0,0 0 0,0 0 1,1 1-1,-1-1 0,1 0 1,-1-5-1,1 4-11,0-1 0,1 1 0,-1 0 0,1 0 0,0 0 0,0 0 0,1 0 0,-1 0 0,1 0 1,0 1-1,0-1 0,0 0 0,0 1 0,5-6 0,-2 4-22,0 0 0,0 0-1,1 1 1,-1-1 0,1 1 0,0 1 0,1-1 0,6-2-1,2 0-16,0 1 0,1 0 0,0 1 0,-1 1-1,1 1 1,1 0 0,16 0 0,-13 2 127,-1 1 1,1 0-1,34 7 0,-49-6 9,0-1 0,0 0 0,0 1-1,0 0 1,-1 0 0,1 1-1,0-1 1,-1 1 0,0 0 0,0 0-1,0 0 1,0 1 0,0-1 0,-1 1-1,0 0 1,1 0 0,-1 1-1,-1-1 1,5 8 0,-4-4 38,-1 0 1,0-1-1,0 1 1,0 0 0,-1 0-1,-1 0 1,1 0-1,-1-1 1,-1 1-1,0 8 1,-3 7 109,-1 0-1,-10 29 1,-14 26 257,-3 0-1,-77 130 1,95-184-488,-1 4 87,-2-1 0,-32 39 0,39-54-256,2-2-441,-1 0 0,0 0 0,-20 15 0,17-16-671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2:26.9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115 46 8480,'-58'-39'3840,"19"36"-3360,31 0-1568,3 6 480,0-3-480,18 0-1568,5 8 1664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31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6 5408,'8'-5'4995,"-4"20"-2956,-3-4-1488,0 0 0,-1 0 0,0 0 0,-3 17 0,0-2 140,-27 303 2674,-10 150-2112,41-457-1621,-1-8-3440,8-42-4826,2-4 4682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33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202 227 2304,'-5'-18'1133,"4"3"3723,0 21-3240,-15 22-795,2 1 0,0 1-1,3 0 1,-9 33 0,-24 131 136,35-147-685,-26 165 354,10-53-340,22-137 765,-1 42-1,8-82-715,-1 8-248,23-127 69,-16 74-248,34-179-90,-21 127-24,6 1 0,64-165 0,-82 248 34,-9 24 85,1-1-1,0 1 1,0 0-1,1 0 1,-1 0-1,7-7 1,-9 13 75,0-1 1,0 2 0,0-1 0,0 0-1,0 0 1,0 0 0,0 0-1,1 1 1,-1-1 0,0 1-1,1-1 1,-1 1 0,0-1-1,1 1 1,-1 0 0,0 0-1,1-1 1,-1 1 0,1 0-1,-1 0 1,1 1 0,-1-1-1,0 0 1,1 0 0,-1 1-1,1-1 1,-1 0 0,0 1-1,3 1 1,0 0 42,-1 0 1,1 0-1,-1 0 0,1 0 1,-1 1-1,0 0 0,0 0 1,0 0-1,3 4 0,15 25 166,-1 2 1,18 42-1,-8-15 22,164 344 266,-118-205-238,-41-109 77,-18-54-271,-12-29-115,-1 1 0,5 12-1,-9-20 7,0-1 0,0 1 0,0-1 0,0 1 0,1 0 0,-1-1-1,0 1 1,0-1 0,1 1 0,-1-1 0,0 1 0,1-1 0,-1 1-1,0-1 1,1 1 0,-1-1 0,1 0 0,0 1 0,13-9-5971,-4 3 4305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34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9 3392,'-24'-9'14777,"67"17"-14440,82-6 176,-69-3-551,28-3-784,-46 3 358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37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 1728,'16'-23'10952,"-15"23"-10699,12 3 2169,22-3-3049,-21-1 1392,47-6-114,25-7-257,-43 12-234,62 7 0,-29-5 805,-76 0-1084,0 0-1,0-1 0,0 1 1,0 0-1,0-1 0,0 1 0,-1 0 1,1-1-1,0 1 0,0 0 1,0-1-1,0 1 0,0 0 0,-1-1 1,1 1-1,-3-2-1077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41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1 896,'6'0'5322,"-13"4"-3828,6-4-1393,0 0 1,-1 1 0,1-1-1,0 0 1,0 0-1,0 0 1,0 0 0,0 0-1,0 0 1,0 0-1,-2 0 1,-9 1 332,-28 25 617,28-18-758,2 0 0,-1 1 1,-14 16-1,-14 24 128,31-38-298,0 1-1,1 0 1,1 1-1,0 0 0,1 0 1,0 0-1,1 0 1,1 1-1,-3 20 0,1 13 112,1 71-1,6-74-22,16 83-1,-15-111-130,1 0-1,0 0 0,2 0 1,-1-1-1,2 0 1,0 0-1,1-1 0,1 0 1,0 0-1,20 23 1,-19-27 11,-1 0 0,1-1 0,1-1 0,-1 1 0,2-2 0,-1 0 1,1 0-1,0-1 0,0 0 0,1-1 0,-1-1 0,1 0 0,21 4 1,-22-7 13,-1-1 1,1 0 0,-1 0 0,1-2-1,-1 1 1,1-1 0,-1-1 0,0 0-1,0-1 1,0 0 0,18-10 0,-14 6-46,0-1 1,-1 0 0,0-1-1,-1 0 1,0-1 0,-1-1-1,0 0 1,-1 0-1,0-1 1,12-20 0,-12 14-1,0 0 1,-1-1 0,-1 0-1,-1-1 1,0 0-1,-2 0 1,7-38 0,-5-16 77,-4 45-143,-2 0 0,-1 0-1,-1 0 1,-1 0 0,-10-53-1,9 74-50,-1 1 0,1 0-1,-1 0 1,-1 0-1,0 0 1,0 0-1,0 1 1,-1 0 0,0 0-1,0 0 1,-1 0-1,0 1 1,0 0-1,0 0 1,-1 1 0,-9-7-1,5 5-13,-1 1-1,0 0 1,0 1-1,-1 0 1,1 1-1,-1 0 1,0 1-1,0 0 1,-25-1-1,15 4-55,0 0-1,1 1 1,-1 2-1,-29 6 0,-7 5-4231,54-11 3271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41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12 4224,'-13'-11'1920,"8"17"480,5 3-1472,-6 3 768,-1 10-992,-4-2-64,-3 3-352,-4-1 0,14 5-160,-10-6 160,8 1-192,1-6-672,5-5 320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42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6 3808,'-4'-1'364,"3"0"-214,1 1 1,-1 0-1,0-1 0,0 1 0,1-1 0,-1 1 1,0 0-1,0 0 0,0-1 0,1 1 0,-1 0 1,0 0-1,0 0 0,0 0 0,0 0 0,1 0 1,-1 0-1,0 0 0,0 0 0,0 1 0,0-1 1,1 0-1,-1 0 0,0 1 0,0-1 0,0 0 0,1 1 1,-1-1-1,0 1 0,1-1 0,-1 1 0,0 0 1,1-1-1,-1 2 0,-27 42 1480,19-31-1198,1-1 1,-11 25 0,7-5-96,2 0 1,2 1-1,0 0 1,3 0 0,1 1-1,0 60 1,4-66-229,1 0 1,2 0 0,1-1 0,8 30 0,-10-48-35,2 0 1,0 0-1,0-1 1,0 1-1,1-1 1,0 0-1,1 0 1,0-1-1,0 0 0,1 0 1,-1 0-1,1-1 1,1 0-1,8 5 1,-12-8-11,0-1 0,0 1 1,0-1-1,1 0 1,-1-1-1,1 1 0,0-1 1,-1 0-1,1 0 0,0-1 1,0 1-1,8-1 0,-9-1-14,0 0 0,0 1 0,0-2 0,0 1 0,0 0 0,0-1 0,0 0 0,-1 0 0,1 0 0,-1 0 0,1-1 0,-1 1 0,0-1 0,0 0 0,0 0 0,4-6 0,9-11 66,-2-2 0,0 0 0,-2 0 0,0-1 0,-1-1 0,11-37 0,-7 5-60,16-104 0,-29 146-77,1 0-28,-1-1-1,-1 0 1,0 1 0,-1-1 0,0 0 0,-5-26 0,2 27-96,-7-22 0,9 32 72,-1-1 0,0 1 0,0 0 0,0 0 0,-1 0 0,1 0 0,-1 0 0,0 1 0,-6-7 0,6 8-99,0 0 0,0 0 0,0 1 0,0-1 0,0 1 1,0 0-1,0 0 0,0 0 0,0 0 0,0 0 0,-1 1 0,1-1 0,0 1 1,-6 0-1,6 0-212,0 1 1,1-1-1,-1 1 1,0-1-1,1 1 1,-1 0-1,1 0 1,-1 0-1,1 0 1,-1 0-1,1 1 1,0-1-1,0 1 1,-1-1-1,1 1 1,0 0-1,1 0 1,-1 0-1,-2 3 1,-4 11-1522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42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257 10 3808,'0'0'73,"0"0"0,0 0-1,0-1 1,0 1 0,0 0 0,0-1 0,0 1 0,0 0 0,0 0-1,0-1 1,0 1 0,0 0 0,0-1 0,0 1 0,0 0-1,0 0 1,0-1 0,0 1 0,0 0 0,0 0 0,-1-1 0,1 1-1,0 0 1,0 0 0,0-1 0,0 1 0,-1 0 0,1 0-1,0 0 1,0-1 0,0 1 0,-1 0 0,1 0 0,0 0 0,0 0-1,-1-1 1,1 1 0,0 0 0,-1 0 0,1 0 0,0 0-1,0 0 1,-1 0 0,1 0 0,0 0 0,0 0 0,-1 0 0,1 0-1,0 0 1,-1 0 0,1 0 0,0 0 0,0 0 0,-1 0-1,1 1 1,0-1 0,0 0 0,-1 0 0,1 0 0,0 0 0,0 0-1,-1 1 1,1-1 0,0 0 0,0 0 0,0 0 0,-1 1-1,1-1 1,0 1 0,-22 21 1939,13-12-1465,-17 12 362,20-18-742,1 0-1,-1 1 0,1-1 1,1 1-1,-1 0 1,1 1-1,-4 5 0,-9 16 128,1 1 0,1 0 1,2 1-1,1 0 0,1 1 0,-7 32 0,5-6-58,2 1 0,2 1 0,-1 71 0,11-112-143,-1 0-1,2 0 1,0-1 0,6 20 0,-5-26 15,0-1 0,0 0-1,1 0 1,0 0 0,1 0 0,0 0 0,1-1 0,9 12-1,-12-17-44,-1-1-1,0 0 0,1 0 1,-1 0-1,1 0 0,0 0 1,-1 0-1,5 1 0,-5-2-32,0 0 0,-1-1-1,1 0 1,0 1-1,-1-1 1,1 0-1,0 0 1,-1 0-1,1 0 1,0 0-1,-1 0 1,1 0 0,0-1-1,-1 1 1,1 0-1,0-1 1,-1 0-1,1 1 1,2-2-1,3-4 27,0 1 0,0-1-1,-1 0 1,1-1-1,-1 0 1,7-10 0,-3 0 29,0 0 0,0-1 0,-2 0 0,7-20 0,20-82 87,-27 89-145,32-151-63,-36 152-126,-1 0-1,-1-1 1,-2 0-1,-4-33 1,4 59-5,-1 1 0,0-1-1,0 1 1,0-1 0,0 1 0,-1-1 0,0 1 0,0 0 0,-2-4 0,2 5-380,-1 0 0,1 1 0,0-1 0,-1 1 0,1 0 0,-1 0 0,0 0 0,0 0 0,0 0 0,0 1 0,-6-3 0,8 4 324,1 0-1,-1 0 0,0 0 0,1 1 0,-1-1 1,0 0-1,0 0 0,1 1 0,-1-1 0,0 0 1,1 1-1,-1-1 0,0 1 0,1-1 0,-1 1 1,1-1-1,-1 1 0,1-1 0,-1 1 0,1-1 1,-1 2-1,-11 15-2623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43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 6 2560,'0'0'105,"-1"0"-1,1-1 1,0 1 0,0-1-1,-1 1 1,1 0-1,0-1 1,-1 1 0,1 0-1,-1-1 1,1 1 0,0 0-1,-1 0 1,1 0 0,-1-1-1,1 1 1,-1 0 0,1 0-1,-1 0 1,1 0 0,-1 0-1,1 0 1,-1 0 0,1 0-1,-1 0 1,1 0 0,-1 0-1,1 0 1,-1 0-1,1 0 1,-1 0 0,1 0-1,-1 1 1,-22 4 1894,12-1-1691,0 0 0,1 0-1,-1 1 1,1 1 0,1 0 0,-1 0 0,1 1-1,0 0 1,-11 11 0,9-6-44,1 1 1,0 0 0,0 0-1,2 1 1,-15 28-1,11-11-6,0 2 0,2-1 0,2 1 0,1 0 0,-5 57 0,11-73-138,0 1 0,1 0 0,1-1 0,3 24 0,-3-34-40,1 0 0,0-1 0,0 1 0,0-1-1,0 0 1,1 0 0,0 0 0,1 0 0,-1 0-1,1-1 1,0 1 0,1-1 0,-1 0 0,9 7 0,-9-9-14,0-1 0,0 1 0,1-1 0,-1 0 0,1 0 0,-1 0 0,1-1 0,0 1 0,0-1 0,0 0 0,-1-1 0,1 1 0,0-1 0,0 0 0,6-1-1,2 0 81,-1-1-1,1-1 0,-1 0 0,21-8 0,-21 6-77,-1-1 0,0 0 1,0 0-1,-1-1 1,1-1-1,-2 1 0,14-14 1,-6 3 15,-1-1 0,24-35 1,-28 33-67,-1-1 1,0 0-1,-2 0 0,-1-1 1,0 0-1,-2-1 0,-1 1 1,4-33-1,-8 42-43,1 1 0,-2 0 1,0-1-1,-1 1 0,0 0 0,-1-1 0,-4-15 0,4 23-87,1 0-1,-1 0 1,-1 1-1,1-1 1,-1 1-1,0 0 1,0 0-1,-1 0 1,1 0-1,-1 1 1,0-1-1,-1 1 1,1 0 0,-1 0-1,1 1 1,-1-1-1,0 1 1,-7-4-1,5 5-417,0-1 0,0 1 0,0 0 0,0 0 0,0 1 0,-9-1 0,12 2-17,0-1 1,0 2-1,0-1 0,0 0 0,0 1 0,0-1 1,1 1-1,-1 0 0,0 1 0,0-1 1,1 1-1,-1-1 0,-6 5 0,-5 9-1938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46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328 12 2912,'1'-1'165,"0"0"0,0 0 0,0-1 0,0 1 0,0 0 0,0 0 0,0 0 0,1 0 0,11 0 5510,-18 1-4190,1 0-1262,-9 0 119,-1 0-1,1 0 1,0 1-1,0 1 0,0 0 1,0 1-1,-14 6 1,-5 3 292,-50 26 0,74-33-554,-1 0-1,0 1 1,1 0-1,0 0 1,0 1 0,1 0-1,0 0 1,0 0-1,1 1 1,-8 12-1,11-14-41,0 0-1,1 0 1,0 0-1,0 1 1,0-1-1,1 1 1,0-1-1,0 1 1,1 0-1,-1-1 1,2 1-1,-1 0 1,1-1-1,0 1 1,0-1-1,0 1 1,1-1-1,0 0 1,1 1-1,-1-1 1,1 0-1,0 0 1,1-1-1,-1 1 1,1-1-1,0 0 1,1 0-1,-1 0 1,1 0-1,0-1 1,10 7-1,-5-5 49,0 0 0,0-1-1,1 0 1,0-1 0,0-1 0,0 1-1,1-2 1,-1 1 0,0-2-1,18 1 1,-9-1 24,0-2 1,0 0-1,0-1 1,0-1-1,27-8 1,-31 6-41,-1-1 0,1 0 1,-1-1-1,0-1 0,-1-1 0,25-18 1,-15 7 37,-1-1 0,36-42 0,-56 59-106,1 0 7,0 1 0,-1-1-1,0 0 1,0 0 0,0-1-1,0 1 1,-1 0 0,0-1 0,0 0-1,0 1 1,0-1 0,-1 0 0,0 0-1,1-8 1,-1 9-46,-2 0 0,1 0 1,0 0-1,-1 0 0,0 0 0,0 0 0,0 0 1,0 1-1,-1-1 0,0 0 0,1 1 0,-1-1 0,0 1 1,-1-1-1,1 1 0,-1 0 0,1 0 0,-1 0 1,0 1-1,0-1 0,0 1 0,0-1 0,-1 1 0,1 0 1,-1 0-1,1 0 0,-5-1 0,-7-2-86,-1 1 0,1 0-1,0 1 1,-1 1 0,-23-1-1,26 3-299,1 0-1,-1 1 0,1 0 1,0 1-1,0 0 1,-22 7-1,26-6-196,-1 0-1,1 1 1,0 0 0,0 0 0,1 1 0,-1 0-1,1 0 1,0 1 0,-9 9 0,14-13 297,1 1 0,-1-1 0,1 1 0,-1-1 0,1 1 0,0 0 1,0 0-1,0 0 0,0 0 0,1 0 0,-1 0 0,1 0 0,0 3 0,0-5 204,-1 21-1673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3:55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96 161 4064,'-37'-7'1307,"37"7"-1276,-1 0 1,0-1 0,1 1-1,-1 0 1,0 0-1,1 0 1,-1 0 0,0 0-1,1 0 1,-1 0 0,1 0-1,-1 0 1,0 0 0,1 1-1,-2-1 1,-19 9 922,-2 4 3372,23-13-4285,0 0-1,-1 0 1,1 0-1,0 0 1,0 0-1,0 0 1,0 0-1,0 0 1,0 0-1,-1 0 1,1 0-1,0 0 1,0 0-1,0 0 1,-1 1 283,1-1-284,0 0 1,0 0-1,0 0 1,0 0-1,0 0 1,0 0-1,0 1 1,0-1-1,0 0 1,0 0-1,0 0 1,0 0-1,0 0 1,0 0-1,0 0 1,0 1-1,0-1 1,0 0-1,0 0 1,0 0-1,0 0 1,0 0-1,0 0 1,0 1-1,0-1 1,0 0-1,0 0 1,0 0-1,1 1 203,-1-1-202,15 1 1660,6-1-734,-1-2 0,25-5 0,274-63 849,142-24-2048,-395 87-2494,-8 5 727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2:26.5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0 216 3392,'9'-6'4584,"-8"6"-4279,0 0 1,-1 0 0,1 0-1,1 0 1,27-6 1131,-14 4-634,-3-2-541,0 1 1,1-2-1,-1 1 1,-1-2 0,1 0-1,-1 0 1,16-12 0,-4 0-20,-2 0 1,26-29 0,-19 15 92,-26 30-259,0 0-1,0-1 1,-1 1 0,1-1 0,-1 1 0,0-1 0,0 0 0,0 0 0,0 1-1,0-1 1,0-3 0,-2 7-129,0 0 1,-1-1-1,1 1 0,0 0 1,0 0-1,0 1 0,0-1 0,0 0 1,-1 2-1,0 0 62,0 1 1,0 1 0,1-1-1,0 0 1,0 0-1,0 0 1,0 1-1,1-1 1,-1 8 0,-2 12 70,3-22-48,0 0 0,-1 0 1,1 1-1,0-1 0,0 0 1,0 1-1,1-1 0,-1 0 1,0 0-1,1 1 0,0-1 1,-1 0-1,1 0 0,0 0 1,0 0-1,0 0 0,0 0 1,1 0-1,-1 0 1,3 3-1,-3-4 1,0 0-1,1 0 1,-1 0 0,1-1-1,-1 1 1,1 0 0,-1-1 0,1 1-1,0 0 1,-1-1 0,1 0 0,-1 1-1,1-1 1,0 0 0,0 0-1,-1 0 1,1 0 0,0 0 0,-1 0-1,1-1 1,0 1 0,-1-1-1,1 1 1,-1-1 0,1 1 0,0-1-1,-1 0 1,0 0 0,3-1-1,19-11 71,49-19 0,-71 32-95,10-5-47,0 2-1,19-5 1,-29 8 38,1 0 0,-1-1 1,0 1-1,1 0 0,-1 0 1,0 0-1,1 0 1,-1 0-1,1 0 0,-1 1 1,0-1-1,1 0 0,-1 1 1,0-1-1,0 1 0,1-1 1,-1 1-1,0 0 0,0 0 1,0-1-1,0 1 0,0 0 1,0 0-1,2 1 0,-2 2 67,1-1-1,0 0 0,-1 1 1,1-1-1,-1 1 0,0-1 1,0 5-1,0-4 29,0-1 0,-1 1 0,1-1 0,1 0 0,-1 1 0,0-1 0,1 0 0,0 0 0,-1 0 0,4 4 0,-3-6-74,-1 0 0,1 0 0,-1 0 0,1-1 1,-1 1-1,1 0 0,0-1 0,-1 1 0,1-1 0,0 0 0,-1 1 1,1-1-1,0 0 0,-1 0 0,1 0 0,0 0 0,2-1 1,31-7 413,39-20-82,-37 12-618,49-12 1,-81 27 247,0 0 0,-1 1 1,1-1-1,0 1 0,0 0 0,-1 0 1,1 0-1,0 0 0,0 1 0,-1 0 1,1 0-1,0 1 0,4 1 0,0 1 114,-1 1 0,0-1 0,0 1-1,-1 1 1,0 0 0,7 6-1,16 11 293,-21-18-1143,-1 1 1,11 10-1,-16-13-462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46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322 1 3392,'-4'0'414,"-1"0"0,1 0 0,0 0 0,-1 1 0,1 0 0,0 0-1,0 0 1,0 0 0,0 1 0,0 0 0,0 0 0,-6 3 0,-13 11 97,1 0 0,0 2 0,1 0 0,1 1 1,1 1-1,1 1 0,1 1 0,0 0 0,2 1 0,1 1 0,-20 43 0,30-57-382,1 1 0,-1-1 0,2 1 0,0-1 0,0 1 0,1 0 0,-1 15 0,2-21-65,1 0 0,-1 0 1,1 0-1,-1-1 0,1 1 0,1 0 0,-1 0 0,1-1 0,0 1 1,0-1-1,0 1 0,0-1 0,1 0 0,0 0 0,0 0 1,0 0-1,7 6 0,-4-6 16,0 0 1,0 0-1,0-1 1,1 1 0,-1-2-1,1 1 1,10 2-1,0-1 267,32 4 0,-28-6-172,1-1 0,-1-1 0,0-1-1,40-6 1,-48 4-111,0 0-1,0-1 1,0 0-1,-1-1 1,1-1-1,-2 0 1,1 0-1,19-15 1,-27 19-47,-1-1 0,0 1 0,0-1 0,0 0 0,-1 0 1,1 0-1,-1 0 0,0-1 0,1 1 0,-1 0 0,-1-1 0,1 0 1,1-5-1,-2 5-25,0 1 0,0-1 0,-1 0 0,1 0 0,-1 1 0,0-1 0,0 0 1,-1 1-1,1-1 0,-1 0 0,1 0 0,-1 1 0,0-1 0,-3-4 0,1 2-47,0-1 0,0 1 0,-1 0 1,0 0-1,-10-11 0,7 9-79,-1 1 0,0 0 0,-1 0 0,1 1 1,-1 0-1,0 0 0,-1 1 0,-11-4 0,3 2-594,0 1 0,-1 1 0,-31-4 0,40 8-114,1 0 1,0 0-1,-1 1 1,1 1-1,0-1 1,-1 2-1,1-1 1,-11 4-1,19-4 621,-1-1-1,1 1 0,0 0 0,-1 0 0,1 0 0,0 0 0,-1 0 1,1 0-1,-1 1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47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688 7 2304,'-7'-6'5440,"7"6"-5306,1 1 0,-1-1 1,0 1-1,0-1 0,0 1 1,0-1-1,0 1 1,0-1-1,0 1 0,0-1 1,0 1-1,-1-1 0,1 1 1,0-1-1,0 0 0,0 1 1,0-1-1,-1 1 0,1-1 1,-1 1-1,-8 2 672,0 0-1,0-1 1,-1-1-1,-18 2 1,-17 2 334,-56 7 294,18-2-1108,29-4-232,38-5 32,0 1 1,0 1-1,1 0 0,-23 8 0,34-10-161,3-1 49,0 0-1,1 0 0,-1 0 0,0 1 1,0-1-1,1 0 0,-1 0 0,0 1 1,0-1-1,1 0 0,-1 1 0,0-1 0,1 0 1,-1 1-1,0-1 0,1 1 0,-1-1 1,1 1-1,-1 0 0,1-1 0,-1 1 1,1-1-1,0 1 0,-1 0 0,0 1 0,1 9-25,-1 0 0,0-1 0,-1 1-1,-1 0 1,-4 14 0,-25 52 84,10-24 169,-26 77 447,23-60-160,22-62-439,2-6 45,10-1 86,-7-1-188,32-1-31,0 3 0,0 0 0,0 3 0,40 9 0,-55-8-24,66 21-169,-76-23 171,1 1 0,-1 0 0,0 0 0,0 1 0,0 1 0,10 9 0,-8-6 29,1 2-14,0 0 0,0 0 0,13 20 0,-22-28 22,0 0-1,-1 0 1,0 1 0,0 0-1,0-1 1,0 1 0,-1 0-1,0 0 1,0-1 0,0 1-1,0 0 1,-1 0-1,0 0 1,0 0 0,-2 10-1,2-12 5,-1 0 0,0 0 0,0-1 0,0 1 0,0 0 0,-1 0 0,1-1 0,-1 1 0,1-1 0,-1 1 0,0-1 0,0 0-1,0 0 1,0 0 0,0 0 0,-1 0 0,1 0 0,-3 1 0,-5 2 52,1-1 0,-1 0 0,0-1 1,0 0-1,-19 3 0,12-2-78,-8 0-8,-1-1 1,1-1 0,-1-1-1,0-1 1,-27-4-1,2 1 25,-78-14-3102,83 9-628,27 7 2194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50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40 3392,'0'-1'58,"0"1"-1,-1-1 1,1 1-1,0-1 1,-1 1 0,1-1-1,0 1 1,-1-1-1,1 1 1,-1 0 0,1-1-1,0 1 1,-1 0-1,1-1 1,-1 1 0,1 0-1,-1 0 1,1-1 0,-1 1-1,0 0 1,1 0-1,-1 0 1,1 0 0,-1 0-1,1 0 1,-1 0-1,1 0 1,-1 0 0,0 0-1,1 0 1,-1 0 0,1 0-1,-1 0 1,1 0-1,-1 1 1,0-1 0,-12 2 2764,-11-2 176,21 0-2533,7 0 1171,3 0-687,216-7 1190,41-13-1569,19 13-606,-192 7-8,-80 1 36,0 0-1,15 3 0,-16-2-41,-1 0 0,15 0 0,-33 7-26,7-6 73,1-1 0,-1 1 0,0-1 0,0 0 0,0 0 0,0 0 0,0 0 0,0 0 0,-4 2 0,-26 11-20,0 0 0,1 3-1,1 1 1,0 1 0,-34 30 0,12-1 176,1 4 0,-60 80 0,5 12 81,83-113-154,-1-2-1,-2 0 0,-1-2 0,-1-1 1,-1-1-1,-57 39 0,67-53 97,-25 20 0,42-30-142,0-1 1,0 0-1,-1 0 0,1 0 0,0 0 1,-4 1-1,1-1 201,7-1 26,10 3-141,-3 0-80,19 0 101,1-1 0,0-2 0,-1-1 0,44-6 1,-5 0-91,202 7 226,-114 4-223,-114 0-17,-34-2-149,0-1 0,-1-1 0,1 1 0,0-1 0,0 0 0,9-2 0,-8 0-1532,11-3-1062,4-14-5119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52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15 151 2496,'-8'-5'8757,"8"5"-8731,0 0 1,0 0 0,0 0-1,0-1 1,0 1-1,0 0 1,0 0-1,0 0 1,-1 0-1,1 0 1,0 0-1,0 0 1,0 0-1,0-1 1,0 1-1,0 0 1,-1 0-1,1 0 1,0 0-1,0 0 1,0 0-1,0 0 1,0 0-1,-1 0 1,1 0-1,0 0 1,0 0-1,0 0 1,0 0-1,0 0 1,-1 0-1,1 0 1,0 0-1,0 0 1,0 0-1,0 0 1,0 0-1,-1 0 1,1 0-1,0 0 1,0 1-1,0-1 1,0 0-1,0 0 1,0 0-1,0 0 1,-1 0-1,1 0 1,0 0-1,0 1 1,0-1-1,0 0 1,0 0-1,0 0 1,1 1 395,4-7 23,-3 5-395,-1 0 0,0 0 0,1 1 0,-1-1 0,1 0 0,-1 0 0,1 1 0,-1-1 0,1 1 0,-1-1 0,1 1-1,0 0 1,-1 0 0,4 0 0,13-4 391,46-21 1093,-44 16-1293,43-13-1,-36 16-178,1 2 0,43-2 0,57 7-40,-91 2-138,3-1 294,78-5 0,-97 1-111,-12 2-8,1-1 0,-1 0 0,0-1 0,1 0 0,-1 0 0,0-1 0,13-6 0,-18 7-421,0-1 0,-1 1 0,1-1 0,-1 0-1,1 0 1,-1 0 0,0-1 0,2-3 0,-4 7 272,9-7-1307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53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12 3552,'4'-12'3860,"-3"21"-2376,-3 19-430,-2 0 0,0-1 1,-16 52-1,3-15-391,-3 51-31,-9 164 0,29-270-627,-1 0 0,1 0 0,1 1-1,1 10 1,-2-18-123,0 0 0,1-1-1,-1 1 1,0-1-1,1 1 1,-1-1 0,1 1-1,0-1 1,-1 1-1,1-1 1,0 0 0,0 1-1,0-1 1,0 0-1,0 0 1,0 0 0,0 0-1,1 0 1,-1 0-1,0 0 1,0 0-1,1 0 1,-1 0 0,1-1-1,-1 1 1,1-1-1,-1 1 1,1-1 0,-1 1-1,1-1 1,-1 0-1,2 0 1,27 0-1695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57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39 2240,'0'0'720,"7"-10"784,0 5 383,-6 5-1729,0 0 0,-1-1-1,1 1 1,-1-1-1,1 1 1,0 0-1,-1-1 1,1 1-1,-1-1 1,0 1-1,1-1 1,-1 1 0,1-1-1,-1 0 1,0 1-1,1-1 1,-1 0-1,0 1 1,1-1-1,-1 0 1,0 1-1,0-1 1,0 0 0,0 1-1,0-2 1,0 1-120,0 1 1,0 0 0,0-1-1,0 1 1,0 0 0,0-1-1,0 1 1,0 0 0,0-1-1,0 1 1,0 0-1,0 0 1,0-1 0,-1 1-1,1 0 1,0-1 0,0 1-1,0 0 1,-1 0 0,1-1-1,0 1 1,0 0 0,-1 0-1,1 0 1,0-1 0,0 1-1,-1 0 1,1 0 0,0 0-1,-1 0 1,1-1 0,0 1-1,-1 0 1,1 0-1,0 0 1,0 0 0,-1 0-1,0 0 1,-9 2 518,7 0-488,1 0 1,-1-1 0,1 1 0,-1 0 0,1 1-1,-1-1 1,1 0 0,-3 5 0,-8 7 246,-23 23 206,-40 53 1,65-74-395,-12 26 0,11-19-64,1 0 12,1 1 0,2 1-1,0-1 1,1 1 0,2 0 0,0 1 0,2 0 0,0 45 0,4-41-19,1 0 1,1 0 0,2 0 0,0 0 0,3-1 0,12 34 0,-17-54 12,1 0 1,0 0-1,1-1 0,0 0 1,0 0-1,0 0 0,1 0 1,1-1-1,13 13 0,-17-17-29,0-1-1,0 0 1,0 0-1,1 1 0,-1-2 1,1 1-1,-1 0 1,1-1-1,0 0 0,-1 0 1,1 0-1,0 0 1,0 0-1,0-1 0,0 0 1,0 0-1,0 0 1,-1 0-1,1 0 0,0-1 1,0 0-1,0 0 1,0 0-1,-1 0 0,1 0 1,0-1-1,3-2 0,9-6 97,-1-1 0,0-1 0,-1 0 0,0-1 0,16-20 0,30-38 111,97-147 0,-140 191-191,12-18 32,23-47-1,-48 83-76,-1 0-1,0 0 0,0 0 1,-1 0-1,0 0 0,-1-1 1,1-9-1,-1 9-15,-1 0 0,0 0 0,-1 0 0,0 1 1,0-1-1,-6-18 0,5 21-1,-1 0 0,1 1 0,-1-1 0,-1 1 1,1 0-1,-1 0 0,0 0 0,-1 1 0,1-1 0,-1 1 1,-5-5-1,1 2-55,0 1-1,-1 0 1,1 1 0,-1 0 0,-1 0 0,1 1 0,-1 0 0,0 1 0,0 0 0,-15-2-1,17 3 37,-1 2 0,0 0 0,0 0-1,0 0 1,0 2 0,0-1 0,0 1 0,0 0-1,0 1 1,-11 4 0,7-1-207,1 1 1,-14 8-1,22-11-395,1 0-1,-1 0 0,1 0 0,0 0 0,0 1 0,0 0 1,1 0-1,-1 0 0,-2 6 0,6-10 582,-1 0 0,1 0 0,0 0-1,0 1 1,0-1 0,0 0 0,0 0 0,0 0 0,0 0 0,0 0 0,0 0-1,0 1 1,0-1 0,0 0 0,0 0 0,0 0 0,-1 0 0,1 0 0,0 1-1,0-1 1,0 0 0,1 0 0,-1 0 0,0 0 0,0 0 0,0 1 0,0-1-1,0 0 1,0 0 0,0 0 0,0 0 0,0 0 0,0 0 0,0 1 0,0-1-1,1 0 1,6 2-2168,9 2 731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57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0 4800,'-14'39'2176,"10"10"-1888,-3-22 1824,7 4-1216,-7 8 416,7 3-768,-11-3 0,4-1-288,-4-5 192,11-6-256,-7-6 160,7-6-192,-6-8-1824,6-2 896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58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316 1 4384,'0'0'1994,"0"-1"-1944,-1 1-1,1 0 0,0 0 0,0 0 0,0 0 0,-1 0 0,1 0 0,0 0 0,0 0 0,-1 0 0,1 0 0,0 0 0,0 0 0,-1 0 0,1 0 0,0 0 0,0 0 0,0 1 0,-1-1 0,1 0 0,0 0 0,0 0 0,0 0 0,-1 0 0,1 0 0,0 1 0,0-1 0,0 0 0,0 0 0,-1 0 0,-10 8 723,0 0 0,-1-2 0,-15 8 0,-7 3 119,14-5-402,-1 1 0,2 1-1,-31 26 1,41-30-400,0-1 0,1 1 1,0 1-1,0-1 0,1 1 0,0 1 0,1-1 0,-6 17 0,6-11 1,0 0 0,2 0 0,0 0 0,0 0 0,2 1 0,0-1 0,1 1 0,1 0 0,1-1 0,0 1 0,1 0 0,1-1 0,1 0 0,0 0 0,11 28 0,-12-39-50,0 0 0,0 0 0,0-1 0,0 1-1,1-1 1,0 0 0,0 0 0,1 0 0,-1 0 0,1-1 0,0 0-1,1 0 1,-1 0 0,0 0 0,1-1 0,0 0 0,0 0 0,11 3-1,-10-5 45,1 1 0,-1-2 0,1 1 0,-1-1 0,0 0 0,1-1 0,-1 0 0,0 0 0,1 0 0,-1-1 0,0 0 0,0 0 0,0-1 0,-1 0 0,13-7 0,-8 3-11,-1 0-1,-1 0 1,1-1-1,-1 0 1,-1 0-1,1-1 1,-2-1-1,1 1 0,-1-1 1,0 0-1,8-19 1,2-9 103,25-81 1,-35 98-157,-2 3-47,-1 0 1,0 0-1,2-31 0,-5 34-34,-1 1-1,0 0 1,-3-20-1,2 28-5,0 0 0,-1 1-1,0-1 1,0 0 0,0 1-1,0 0 1,-1-1 0,0 1-1,0 0 1,-5-6 0,4 7 1,0-1 0,0 1 0,-1 1 0,0-1 0,0 1 0,0-1 0,0 1 0,0 1 0,-9-4-1,1 0-24,8 3 12,0 2 1,0-1 0,0 0 0,-1 1-1,1 0 1,0 0 0,-1 1-1,-8 0 1,10 0-542,-1 0 0,0 1 0,0 0 0,1 0 0,-1 0 0,-4 2 0,32 12-5380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58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6 2816,'2'-1'270,"1"0"-1,-1 0 1,1 0 0,-1 1-1,1-1 1,0 1 0,4 0-1,-6 0-84,0 0 0,0 0 0,0 0 0,0 1 0,0-1 0,0 0 0,-1 1 1,1-1-1,0 1 0,0-1 0,0 1 0,-1-1 0,1 1 0,0 0 0,-1-1 0,1 1 0,0 0 0,-1 0 0,1-1 0,-1 1 0,1 0 0,-1 0 0,0 0 0,1-1 0,-1 1 0,0 0 0,1 2 0,0 1 85,0 0 0,-1 0 0,1 0-1,-1 0 1,0 0 0,0 0 0,0 0 0,-2 6-1,-10 36 1058,2-9-607,-33 242 796,31-184-1341,4-25-102,6-37-112,-2 0 0,-15 59 1,17-73-645,4-12-1425,2-11 398,5-17-1864,7-1 1132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58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17 4384,'18'-16'4245,"-11"50"-1413,-7-24-2466,-1 1-1,0 0 1,0 0 0,-2 0-1,1-1 1,-1 1 0,-8 16-1,2 0 97,-12 46 312,-13 79 1,-1 78-377,11-71 60,21-132-368,2-18-341,0 0 1,-3 15-1,0-17-1274,9-6 443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2:27.7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156 73 4224,'0'-3'387,"0"0"0,1 0-1,-1 0 1,1 0 0,0 1 0,0-1 0,0 0 0,0 1-1,1-1 1,2-3 0,-3 4 149,1 0 0,-1 0-1,0 0 1,0 0 0,0-1 0,0 1 0,-1 0-1,1 0 1,0-1 0,-1-2 0,0 5-454,0-1 0,0 1 1,0-1-1,0 1 0,-1-1 0,1 0 0,0 1 1,0-1-1,-1 1 0,1 0 0,0-1 0,-1 1 1,1-1-1,0 1 0,-1-1 0,1 1 0,-1 0 1,1-1-1,-1 1 0,1 0 0,-1 0 0,1-1 1,-1 1-1,1 0 0,-1 0 0,1 0 0,-1-1 1,1 1-1,-2 0 0,-19-1 268,15 2-340,0 1 0,1-1-1,-1 1 1,1 0 0,-1 1 0,1-1 0,0 1 0,0 0 0,0 1 0,0-1 0,0 1-1,1 0 1,0 0 0,0 0 0,0 0 0,-6 9 0,3-3-4,0 1 1,1 0-1,0 0 0,0 1 1,2-1-1,-1 1 0,-2 13 0,7-24-6,-6 26 22,6-26 4,0 1 1,-1 0 0,1 0-1,0-1 1,0 1 0,0 0-1,0-1 1,1 1 0,-1 0-1,0 0 1,1 1 0,0-2 2,0-1 1,-1 1-1,1-1 1,0 1-1,0-1 1,-1 1-1,1-1 1,0 1-1,0-1 1,0 0-1,0 0 0,0 1 1,-1-1-1,1 0 1,0 0-1,0 0 1,0 0-1,0 0 1,1 0-1,14-2-5,-6-1 69,-1 0 1,0 0-1,0-1 0,9-5 0,21-9-106,-17 10 148,32-9-340,-47 15 175,-1 1 0,0 0-1,0 0 1,1 1 0,-1 0-1,10 1 1,-13-1 89,-1 1 0,1-1 1,-1 1-1,0 0 0,1 0 1,-1 0-1,0 0 0,0 0 1,0 0-1,0 1 0,0-1 1,0 1-1,0 0 0,0-1 1,-1 1-1,1 0 1,-1 0-1,3 4 0,-2-2 1,0 0 0,0 0 0,0 0 0,-1 0 0,0 0 0,0 0 0,0 0 0,0 0 0,-1 1-1,0 4 1,-4 12 169,4-20-504,-1 0 1,1 0-1,0 0 1,-1-1-1,1 1 0,0 0 1,-1 0-1,1 0 0,-1 0 1,0 0-1,1 0 1,-1-1-1,1 1 0,-1 0 1,-1 1-1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5:59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305 3 2976,'0'0'32,"0"0"0,0 0 0,-1 0 1,1 0-1,0 0 0,0 0 0,0 0 0,0 0 1,0 0-1,0 0 0,0 0 0,0 1 0,0-1 0,0 0 1,-1 0-1,1 0 0,0 0 0,0 0 0,0 0 1,0 0-1,0 0 0,0 0 0,0 0 0,-1 0 1,1 0-1,0 0 0,0 0 0,0 0 0,0 0 0,0 0 1,0 0-1,0 0 0,0-1 0,-1 1 0,1 0 1,0 0-1,0 0 0,0 0 0,0 0 0,0 0 0,0 0 1,0 0-1,0 0 0,0 0 0,0 0 0,0 0 1,-1-1-1,1 1 0,0 0 0,0 0 0,0 0 0,0 0 1,0 0-1,0 0 0,0 0 0,0 0 0,0-1 1,0 1-1,0 0 0,0 0 0,0 0 0,-7 10 1465,5-7-979,-12 12 788,0-1 0,-28 21 0,-5 5 99,-47 55 696,84-85-1922,1 1 0,0 1 0,1-1 0,1 2 0,0-1 0,0 1 0,1 0 0,-8 27 0,14-39-133,-1 1-1,1-1 1,-1 1 0,1-1 0,0 1 0,0 0-1,0-1 1,0 1 0,0-1 0,1 4 0,-1-5-12,0 1 0,0-1 1,0 1-1,1-1 0,-1 1 1,0-1-1,0 1 0,1-1 1,-1 0-1,0 1 1,1-1-1,-1 0 0,1 1 1,-1-1-1,0 0 0,1 1 1,-1-1-1,1 0 0,-1 1 1,1-1-1,0 0 1,3 1 65,0-1 1,-1 0 0,1 0 0,0 0 0,0-1-1,-1 1 1,7-2 0,-10 2-103,86-23 239,9-1-165,-42 15-856,99-3 0,-115 14-1557,-1 7 656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01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47 1984,'4'-3'5045,"-10"12"-4040,-4 5-122,-12 13 108,3-4-49,-24 39 0,22-24-417,2 2-1,-24 69 1,-14 88 434,14-42-543,4-5 779,38-142-285,2-7-410,7-18-135,10-55-1010,26-136-219,8-16 406,-29 158 282,2 0 0,56-101 0,-72 152-328,17-24 0,-24 38 397,-2 1 104,0-1 1,0 1-1,0 0 1,0 0-1,0 0 0,0 0 1,0 0-1,0 0 1,0 0-1,0 0 1,1 0-1,-1 0 0,0 0 1,0 0-1,0 0 1,0-1-1,0 1 1,0 0-1,0 0 0,0 0 1,1 0-1,-1 0 1,0 0-1,0 0 0,0 0 1,0 0-1,0 0 1,0 0-1,0 0 1,1 0-1,-1 0 0,0 1 1,0-1-1,0 0 1,0 0-1,0 0 1,0 0-1,0 0 0,0 0 1,0 0-1,1 0 1,-1 0-1,0 0 1,0 0-1,0 0 0,0 0 1,0 1-1,0-1 1,0 0-1,0 0 0,0 0 1,4 9 101,0 12 379,-4-3-197,-1 2-66,2-1-1,0 0 1,1 0 0,7 30-1,24 73 359,43 168 305,3-20-9,-69-236-728,5 12 123,-15-45-275,0 0 0,1 0 0,-1 0-1,0 1 1,1-1 0,-1 0 0,1-1 0,0 1-1,-1 0 1,1 0 0,0 0 0,-1 0-1,1 0 1,0-1 0,0 1 0,0 0-1,-1 0 1,1-1 0,0 1 0,0-1-1,2 1 1,-1-1-394,-1 0-1,1 0 1,-1-1-1,1 1 0,-1-1 1,0 0-1,1 1 1,-1-1-1,0 0 1,1 0-1,-1 0 0,0 0 1,2-1-1,-2 1-12,1 0-1,-1-1 0,1 1 1,-1 0-1,0-1 0,0 1 1,0-1-1,0 1 0,0-1 1,0 0-1,0 1 0,0-1 1,-1 0-1,1 0 0,0-2 1,6-15-2350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02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 4320,'-7'-4'1952,"18"15"608,3-6-1568,4-5 384,7 6-832,11-6-128,0 5-256,2-5-32,2 4-64,-8-4-672,-1 7 320,-13-7-2624,5 0 1600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03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56 1984,'-20'-9'7829,"20"9"-7769,0-1 0,0 1 0,0 0-1,0-1 1,0 1 0,0 0 0,0 0 0,0-1 0,0 1-1,0 0 1,-1-1 0,1 1 0,0 0 0,0 0 0,0-1 0,0 1-1,-1 0 1,1-1 0,0 1 0,0 0 0,0 0 0,-1 0-1,1-1 1,0 1 0,0 0 0,-1 0 0,1 0 0,0 0-1,0-1 1,-1 1 0,1 0 0,0 0 0,-1 0 0,1 0 0,0 0-1,-1 0 1,1 0 0,0 0 0,-1 0 0,1 0 0,0-1 155,5 0-276,17-8 136,0 1-1,0 1 1,24-5 0,-44 12-84,0 0 1,1-1-1,-1 1 1,0 0-1,0 0 1,0 0-1,0 0 1,0 1-1,3 0 1,-4-1-1,0 1 0,-1-1 1,1 1-1,0-1 0,0 1 1,-1-1-1,1 1 0,0 0 0,-1 0 1,1-1-1,-1 1 0,1 0 1,-1 0-1,1-1 0,-1 1 1,1 0-1,-1 0 0,0 0 1,1 0-1,-1 0 0,0 0 1,0 0-1,0 1 0,1 4 8,-1 0 0,1 0-1,-1 0 1,-1 0-1,1 0 1,-1 0 0,-3 11-1,-1 0 24,-10 20 0,11-27-7,-7 20 138,-3 1-1,0-2 1,-2 0-1,-34 46 1,41-63-20,-9 11 130,-1-1 0,-31 28 1,49-49-258,-2 1 44,-1 1 0,1 0 0,0 0 0,0 0 0,-5 8 0,8-11-26,-1 1 0,1 0 1,0 0-1,-1 0 1,1 0-1,0 0 0,-1 0 1,1 0-1,0 0 1,0 0-1,0 0 1,0 0-1,0 0 0,0 0 1,0 0-1,0 0 1,0 0-1,1 0 0,-1 0 1,0-1-1,1 1 1,-1 0-1,0 0 0,1 0 1,-1 0-1,1 0 1,0 0-1,-1-1 1,1 1-1,0 0 0,-1-1 1,1 1-1,1 0 1,4 3 30,0 0 0,0-1 1,0 0-1,0 0 1,1 0-1,0-1 1,-1 0-1,13 2 1,22 7 74,9 4-218,-15-10-5541,-25-5 3869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03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613 0 3392,'0'0'1088,"0"2"-651,-1 1-174,0 1 0,0-1-1,0 0 1,0 0 0,-1 0 0,1 0-1,-1-1 1,0 1 0,0 0 0,0-1-1,-4 4 1,-2 5 253,-168 235 4047,-72 132-1990,120-189-1576,98-149-2068,47-42-4935,2-7 1681,10-2 1376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04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214 115 2720,'-7'-16'2507,"7"16"-2431,0-1 0,0 1 1,0 0-1,0-1 1,0 1-1,1 0 1,-1 0-1,0-1 1,0 1-1,0 0 1,0-1-1,0 1 1,1 0-1,-1 0 1,0-1-1,0 1 1,0 0-1,1 0 1,-1-1-1,0 1 0,0 0 1,1 0-1,-1 0 1,0 0-1,0-1 1,1 1-1,0 0 302,7-11 1947,-7 10-2177,0-1 0,0 1 0,0-1 1,0 0-1,1 1 0,-1 0 0,0-1 0,3-1 1,14-6 291,0 0 0,0 2 0,23-7 0,-20 7-260,0 1 0,1 2 0,0 0 1,37-2-1,-55 6-155,1 1-1,0-1 1,-1 1 0,1 0 0,-1 0-1,1 0 1,-1 1 0,1 0 0,4 3-1,2-1 60,-9-2-69,0-1 0,0 0 0,0 1 0,0-1 0,0 1 0,0-1 0,-1 1 0,1 0 0,-1 0 0,0 0 0,1 0 0,-1 0 0,0 0 0,0 0 0,0 0 0,0 0 0,-1 0 0,1 1 0,0-1 0,-1 0 0,0 1 0,1-1 0,-1 0 0,0 1 0,0-1 0,-1 4 0,1-1 24,-1 0 0,0 0 0,0 0 0,0 0 1,0 0-1,-1 0 0,0 0 0,0 0 0,0-1 0,-1 1 0,-5 7 0,2-6 10,-1 0 0,-1 0 0,1 0 1,-1-1-1,0 0 0,0 0 0,-10 3 0,1 1 1,-117 65 633,133-73-673,-1-1 1,1 1 0,-1 0-1,1 0 1,0 0 0,-1 0-1,1 0 1,0 0 0,0 0-1,0 0 1,-1 2 0,2-2-9,-1 0 1,1-1-1,0 1 1,0 0-1,-1-1 1,1 1-1,0 0 1,0-1-1,0 1 0,0 0 1,0 0-1,0-1 1,0 1-1,0 0 1,1-1-1,-1 1 1,0 0-1,0 0 1,1-1-1,-1 1 1,0-1-1,1 1 0,-1 0 1,0-1-1,1 1 1,-1-1-1,1 2 1,6 4 0,-1-1-1,1 1 1,0-1 0,1 0-1,-1-1 1,1 0 0,0 0 0,11 4-1,25 13 86,-31-13 4,20 15 134,-30-21-127,-1 0 0,0 0 0,0 0-1,0 0 1,-1 0 0,1 1 0,0-1 0,-1 1-1,0-1 1,1 1 0,0 3 0,-2-5-56,0-1 1,1 1 0,-1-1-1,0 1 1,0 0-1,0-1 1,0 1-1,1 0 1,-1-1 0,0 1-1,0 0 1,0-1-1,-1 1 1,1-1 0,0 1-1,0 0 1,-1 0-1,0 1 38,0-1 0,0 0 0,0 0 0,-1 0 0,1 0 0,0-1 0,-1 1 0,1 0 0,-1-1-1,-2 2 1,-25 9 33,0-2 0,-1-1-1,-1-1 1,-43 4-1,28-7-899,-1-2-1,-61-6 0,96 3-442,1-1 0,-1 0 0,-15-5-1,6 2-860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08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24 1728,'12'-16'3994,"-7"8"-1524,-4 9-2356,-1 0 1,0 0-1,1 0 1,-1 0-1,0 0 1,0 0-1,0 0 1,0 0-1,0-1 1,0 1-1,0 0 1,0 0-1,0 0 1,0 0-1,-1 0 1,1 0-1,-1 1 1,-3 24 912,-3 17-383,0 58 1,2-27-260,-2 1-80,0-14 81,2 118 1,6-93-118,-1-52-69,-4 13 381,1-6-4271,4-47 1604,5 1 716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08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26 2912,'-22'-16'7418,"24"16"-7241,-1 1 0,1-1 0,0 1 0,0-1 0,-1 1 0,1 0 0,0 0 0,1 1 0,4 1 209,3 1-186,12 7 151,1-2 1,0 0 0,1-1-1,0-2 1,28 5-1,-21-9-108,0-1 0,0-2-1,43-6 1,94-24 165,-99 16-252,90-8 0,-64 20-1202,-33 6-2943,-36 3 2059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10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 11 2912,'0'0'63,"0"-1"1,0 1-1,0-1 1,0 1-1,0 0 1,0-1-1,0 1 1,0-1-1,0 1 1,0-1-1,0 1 1,-1-1-1,1 1 0,0-1 1,0 1-1,0 0 1,-1-1-1,1 1 1,0-1-1,0 1 1,-1-1-1,0 1-21,1 0 0,0 0 0,-1 0-1,1 0 1,0 0 0,-1 0 0,1 0 0,0 0-1,-1 0 1,1 0 0,0 0 0,-1 0 0,1 0 0,0 0-1,-1 1 1,1-1 0,0 0 0,-1 0 0,1 0-1,0 0 1,-1 1 0,-16 15 1083,14-12-817,-17 13 476,15-13-633,1 0 0,-1 0 0,1 0 0,0 0 1,-5 9-1,-7 13 549,1 0-1,-21 53 1,-11 61 78,35-103-594,9-26-126,-11 30 149,2 2 0,-6 44-1,16-75-135,1 0 0,0 0 0,1 1 0,0-1 0,1 0 0,0 0-1,1 0 1,1 0 0,0 0 0,0 0 0,1-1 0,7 16 0,-8-22-6,0-1-1,0 0 1,0 1 0,0-1 0,1-1-1,-1 1 1,1 0 0,0-1 0,0 0-1,1 0 1,-1 0 0,1 0 0,-1-1-1,1 0 1,0 0 0,0 0 0,0 0 0,0-1-1,0 0 1,0 0 0,0 0 0,0-1-1,7 0 1,5 0 60,0-2-1,0 0 1,0 0 0,-1-2-1,1 0 1,17-7 0,0-2 80,-2-1 0,1-1 1,37-25-1,-59 32-185,0 1-1,-1-1 1,0-1 0,0 0-1,-1 0 1,0-1 0,-1 0-1,0-1 1,0 0 0,-1 0-1,-1-1 1,6-12 0,-6 8-10,0-1 1,-2 0 0,0 0-1,-1-1 1,0 1 0,-2-1 0,0 1-1,-2-30 1,0 39-36,1 0 1,-1 1-1,-1-1 0,0 0 1,0 1-1,0-1 1,-1 1-1,0 0 1,0-1-1,-1 2 0,0-1 1,0 0-1,-1 1 1,0 0-1,0 0 0,0 0 1,-8-5-1,6 4-46,-1 1 0,0 0 0,-1 1 0,0 0-1,1 1 1,-2-1 0,1 2 0,-12-4 0,17 5-29,0 1 0,0 0-1,-1 1 1,1-1 0,0 1 0,-1 0 0,1 0 0,0 0 0,-1 0 0,1 1 0,0 0 0,0 0-1,-1 0 1,1 0 0,0 1 0,0 0 0,0-1 0,0 2 0,1-1 0,-1 0 0,-5 5 0,-9 10-1799,4-2 582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11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 5216,'-7'18'2368,"7"13"-2048,0-15 1440,0 2-1024,-6-2 416,6 4-672,-5-2-96,5 2-224,-7-4 256,14 2-224,-7-13-256,0-1 32,11 3-2976,3-14-640,4 7 2048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2:28.3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31 6304,'7'-8'4718,"-6"7"-4493,0 2-58,-1-1-1,1 0 1,-1 0 0,1 1 0,0-1 0,-1 0 0,1 1-1,-1-1 1,1 0 0,-1 1 0,1-1 0,-1 1-1,1-1 1,-1 1 0,0-1 0,1 1 0,-1-1 0,0 1-1,1-1 1,-1 1 0,0 1 0,3 3 112,-2 1 0,1 0 0,0-1 0,-1 1 0,-1 0 0,1 0 0,-1 0 0,0 7 0,3 19 810,-3-18-907,1-5 279,-1-9-446,1 0 1,-1 0 0,0 0 0,1 0-1,-1 0 1,0 0 0,1 0 0,-1 0-1,0 0 1,1 0 0,-1 0-1,0 0 1,1 0 0,-1 0 0,0 0-1,0 0 1,1-1 0,-1 1-1,0 0 1,1 0 0,-1 0 0,0-1-1,0 1 1,0 0 0,1 0 0,-1-1-1,0 1 1,0 0 0,1-1-1,5-6-25,1 0 0,-2-1-1,1 1 1,-1-1-1,7-13 1,-7 11-84,1 0 1,1 0-1,8-10 0,-9 13-27,12-13-225,-17 20 315,-1-1 0,1 0 0,0 1 0,-1-1 1,1 1-1,0-1 0,0 1 0,0-1 0,-1 1 0,1-1 1,0 1-1,0 0 0,0 0 0,0-1 0,0 1 1,-1 0-1,1 0 0,0 0 0,0 0 0,2 0 0,-3 1 29,0-1 0,1 1 0,-1-1 0,0 1-1,0 0 1,0-1 0,1 1 0,-1-1-1,0 1 1,0 0 0,0-1 0,0 1-1,0 0 1,0-1 0,0 1 0,0 0 0,-1 0-1,1 2 27,5 98 1390,-5-101-1402,0 0 0,0 0 0,0 0 0,0 0 1,0 1-1,0-1 0,1 0 0,-1 0 0,0 0 1,0 0-1,0 0 0,0 0 0,0 0 0,0 0 1,0 0-1,0 0 0,0 1 0,0-1 0,1 0 1,-1 0-1,0 0 0,0 0 0,0 0 0,0 0 0,0 0 1,0 0-1,0 0 0,1 0 0,-1 0 0,0 0 1,0 0-1,0 0 0,0 0 0,0 0 0,0 0 1,1 0-1,-1 0 0,0 0 0,0 0 0,0 0 0,0-1 1,0 1-1,0 0 0,0 0 0,1 0 0,9-5 167,9-8-182,-14 9-66,1 0 0,-1 1 1,1 0-1,0-1 0,0 2 1,10-5-1,-14 7 52,0-1 0,0 1 0,0 0 0,0-1 1,1 1-1,-1 0 0,0 0 0,0 0 0,1 1 0,-1-1 1,0 1-1,0-1 0,0 1 0,0-1 0,0 1 0,0 0 0,0 0 1,0 0-1,0 0 0,0 1 0,0-1 0,0 0 0,2 3 0,1 3 68,1 0-1,-1 0 0,7 15 1,-9-17-365,0 1 0,0-1 0,1 1 0,-1-1 0,1 0 0,0 0 0,1-1 0,8 8 0,-12-11-97,0-1 0,0 1 0,0 0 0,0-1 0,0 1 0,0-1 0,0 1-1,0-1 1,0 0 0,1 1 0,-1-1 0,0 0 0,0 0 0,0 0-1,1 0 1,-1 0 0,0 0 0,0 0 0,1 0 0,-1 0 0,2-1-1,9 0-2126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11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123 115 3648,'-4'-7'451,"-3"-7"741,6 19-848,0 1 0,-1-1 1,0 0-1,0 0 0,0 0 1,-4 6-1,-2 7 317,-5 12 17,-24 63 895,29-67-1224,-1-1 221,-8 41 0,16-58-484,0 0 0,0-1-1,1 1 1,0 0 0,0 0 0,1-1-1,0 1 1,0 0 0,1-1-1,2 10 1,-2-13-54,0 0 0,0 0 0,1 0 0,-1 0-1,1-1 1,0 1 0,0-1 0,0 1 0,1-1 0,-1 0 0,1 0 0,-1 0 0,1-1 0,0 1 0,7 2-1,3 1 120,0 0 1,1-2-1,19 5 0,-17-5-4,1-1 0,0 0 0,-1-2 0,1 0 0,0-1 0,0 0 0,0-2 0,-1 0 1,1-1-1,0-1 0,30-10 0,-29 6-33,-1 0 0,27-16 0,-37 19-67,0-1 1,0 0-1,0-1 0,-1 0 0,0 0 0,-1 0 1,10-14-1,-9 9-37,0-1 1,-1 0 0,0 0-1,-1 0 1,0 0-1,-1-1 1,-1 0 0,0 0-1,-1 0 1,0 0-1,-1-23 1,-2 19-97,0 1-1,-1 0 1,-1 0 0,0 0-1,-2 0 1,0 0 0,0 1-1,-2 0 1,-10-20 0,14 31 42,0 0 0,-1 1 0,1-1 0,-1 1 0,0 0 0,0 0 0,0 0 0,-1 1 0,1-1 0,-10-4 0,5 3 16,0 1-1,0 1 0,0 0 1,0 0-1,0 0 1,-11 0-1,5 1 24,0 1 0,0 0 0,0 2-1,0-1 1,0 2 0,0 0 0,0 1-1,-20 6 1,21-4-176,1 1 0,-18 9 0,28-13-12,-1-1 1,1 1-1,0 0 0,0 1 0,0-1 1,0 1-1,0-1 0,1 1 0,-1 0 0,1 0 1,0 0-1,0 0 0,0 0 0,-3 6 1,5-8 51,0 0 0,-1 1-1,1-1 1,0 0 0,0 1 0,0-1 0,0 0 0,0 1 0,0-1 0,0 0 0,0 1 0,0-1 0,1 0 0,-1 1 0,0-1 0,1 0 0,-1 0 0,1 1 0,0-1-1,-1 0 1,1 0 0,0 0 0,1 2 0,1-1-220,-1 0-1,1 0 0,-1 0 1,1-1-1,0 1 1,-1-1-1,1 1 0,5 0 1,22 9-1511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12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18 4160,'0'-1'98,"0"1"1,0-1-1,0 0 1,0 1 0,0-1-1,0 0 1,0 1-1,-1-1 1,1 0-1,0 1 1,0-1-1,0 1 1,-1-1-1,1 0 1,0 1-1,-1-1 1,1 1 0,0-1-1,-1 1 1,1-1-1,-1 1 1,1-1-1,-1 1 1,1-1-1,-1 1 1,1 0-1,-1-1 1,0 1-1,1 0 1,-1-1 0,1 1-1,-1 0 1,0 0-1,1 0 1,-1-1-1,-1 1 1,-1 0 149,-1 0 0,1 1 0,-1-1 0,1 1-1,-6 1 1,8-2-240,-10 4 348,0 0 0,1 0 0,-11 6 0,11-4-143,0 1-1,0 0 1,1 0-1,-11 11 1,12-11-76,-4 5 3,0-1-1,1 2 1,1-1 0,0 2-1,1-1 1,-14 28-1,18-32-76,1 0 0,1 1 0,-1 0 0,2 0 0,-1 0 0,1 0 0,1 0 0,0 0 0,0 0 0,1 0 0,3 20 0,-2-24-23,1 0 0,-1 0-1,2 1 1,-1-1 0,1-1-1,0 1 1,0 0 0,0-1 0,1 1-1,0-1 1,0 0 0,0 0-1,1-1 1,5 6 0,-2-4 17,-1-1 1,1 1 0,1-1 0,-1-1-1,1 1 1,0-1 0,0-1-1,15 5 1,-10-5 88,1 0 0,-1-1 0,26 1 0,-31-3-102,-1-1-1,1 0 1,0-1 0,-1 0-1,1 0 1,-1-1 0,14-5-1,-12 2 9,-1 1 0,0-1 0,0 0-1,0-1 1,-1 0 0,0 0 0,0-1 0,-1 0-1,0 0 1,0-1 0,-1 0 0,0 0 0,5-12 0,-1 0 7,-2-1 1,0 0 0,4-24 0,-11 40-69,0 0-1,-1 0 1,1 0-1,-1 1 0,-1-1 1,1 0-1,-1 0 1,0 0-1,-4-10 0,4 10 1,-1 1-1,1-1 0,-1 1 0,-1 0 0,-4-8 0,5 10 7,-1 0 0,1 0 0,-1 0 0,0 1-1,0-1 1,0 1 0,0 0 0,-1 0 0,-6-3 0,-2-1-96,0 2-1,-1-1 1,0 2 0,0-1 0,0 2 0,-1 0-1,1 0 1,0 1 0,-1 1 0,1 1 0,-1-1-1,1 2 1,0 0 0,-25 7 0,36-8-102,-1 0 0,1-1-1,0 1 1,0 0 0,0 1 0,0-1 0,0 0 0,0 0 0,0 1 0,0-1-1,0 1 1,0 0 0,-2 3 0,-4 12-1036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12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281 1 3232,'-8'3'380,"6"-3"-282,0 1 0,0-1-1,1 1 1,-1 0 0,0 0 0,0 0 0,1 0-1,-1 0 1,1 0 0,-3 2 0,-1 2-36,-1-1 213,0 1 0,0 0 0,-8 9 0,-2 7 797,-2-1 0,-22 19-1,25-25-517,0 1 0,0 0 0,2 1 0,-16 23-1,28-38-514,-3 6 135,-1 0 1,2 1-1,-1-1 0,1 1 1,-4 13-1,6-19-130,1 0-1,0 1 1,0-1 0,0 0 0,0 0-1,0 0 1,0 0 0,1 1 0,-1-1-1,0 0 1,1 0 0,0 0 0,0 0-1,-1 0 1,1 0 0,0 0-1,1 0 1,-1-1 0,0 1 0,0 0-1,1-1 1,-1 1 0,1-1 0,0 1-1,-1-1 1,1 1 0,2 0 0,4 2 71,-1 0 0,1 0 0,-1-1 0,1-1 0,0 1 0,0-1 0,0 0 1,0-1-1,0 0 0,16 0 0,-8-1 30,0-1-1,0-1 1,-1 0-1,30-9 1,-33 8-63,-1-1 0,0-1 0,0 0 0,-1 0 0,1-1 0,-1-1 0,13-11 0,-21 18-81,-1-1 0,0 0 0,0 0 0,0 1 0,0-1 0,-1 0 0,1 0 1,0 0-1,0 0 0,-1 0 0,1 0 0,0 0 0,-1-1 0,1 1 0,-1 0 0,1 0 0,-1 0 1,0 0-1,1-1 0,-1 1 0,0 0 0,0-1 0,0 1 0,0 0 0,0 0 0,0-1 0,0 1 0,-1 0 1,1 0-1,0 0 0,-1-1 0,1 1 0,-1 0 0,1 0 0,-1 0 0,1 0 0,-1 0 0,-1-2 0,-1 0-38,1 0-1,-1 0 0,0 0 0,0 1 1,0-1-1,0 1 0,-1 0 0,1 0 1,0 0-1,-1 0 0,0 1 0,1-1 1,-1 1-1,0 0 0,0 0 1,0 0-1,-4 0 0,-9-1-98,1 1 0,-28 2 0,-122 19-1494,116-13-2036,40-3 2146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13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68 263 3328,'-11'-13'1061,"11"12"-995,-1 1 0,1-1-1,-1 0 1,1 0-1,-1 1 1,1-1 0,0 0-1,-1 0 1,1 0 0,0 1-1,0-1 1,0 0 0,-1 0-1,1-1 1,-1-4 1264,0 3-922,0 0 1,0 0-1,1 0 1,-1-1-1,1 1 1,0 0 0,0 0-1,0-1 1,0 1-1,2-6 1,-1 0 26,1 0 0,0 1 0,6-12 0,-4 11-280,0 1-1,1 0 1,1 0 0,-1 1-1,1-1 1,1 1-1,-1 0 1,1 1-1,0 0 1,16-11 0,-12 10-81,1 0 1,0 1 0,0 0 0,1 1 0,0 0-1,0 1 1,16-3 0,-16 4-41,0 2-1,0 0 1,0 0 0,20 2 0,-27 0-29,0 0 1,0 0-1,0 0 1,-1 1-1,1 0 1,0 0-1,-1 0 1,1 0-1,-1 1 0,0 0 1,0 1-1,6 4 1,-9-6 8,1 0-1,-1 1 1,0-1 0,0 1 0,-1-1 0,1 1 0,-1 0-1,1 0 1,-1 0 0,0 0 0,0 0 0,0 0 0,0 0-1,0 0 1,-1 0 0,0 0 0,1 1 0,-1-1 0,-1 5-1,0 2 69,-1 0-1,0 0 0,0-1 0,-8 19 1,1-8 32,-1-2 1,-1 1-1,0-1 1,-27 31-1,19-23-57,-83 88 33,32-40 102,64-65-168,-1-1 0,1 1 0,-9 19 0,15-27-23,-1 0 0,1 1 0,-1-1-1,1 0 1,0 0 0,0 0 0,-1 0-1,1 0 1,0 0 0,0 1 0,0-1-1,0 0 1,0 0 0,0 0 0,1 0-1,-1 1 1,0-1 0,0 0 0,1 0-1,-1 0 1,1 0 0,-1 0 0,1 0-1,0 0 1,-1 0 0,1 0 0,0 0-1,-1 0 1,1-1 0,0 1 0,0 0-1,0 0 1,0-1 0,0 1 0,0-1-1,1 2 1,6 2-13,0-1-1,0 1 1,0-1-1,10 2 1,-2 0 30,35 11-2,-36-12-19,0 1 1,0 0 0,-1 1 0,0 1 0,0 0 0,25 17-1,-38-23 23,-1-1-1,1 1 0,0-1 0,-1 1 0,1-1 0,-1 1 0,1 0 0,-1-1 0,1 1 1,-1 0-1,0-1 0,1 1 0,-1 0 0,0 0 0,1-1 0,-1 1 0,0 0 1,0 0-1,0 0 0,0-1 0,0 1 0,0 0 0,0 0 0,0-1 0,0 1 0,0 0 1,0 0-1,0 0 0,0-1 0,-1 1 0,1 0 0,0 0 0,-1-1 0,1 1 0,0 0 1,-1-1-1,1 1 0,-2 1 0,0 1 70,-1-1 1,0 1-1,0 0 0,0-1 0,0 0 1,-7 4-1,-11 4 36,0-2-1,-1 0 1,-38 8-1,33-9-105,2-2-260,0 0 0,0-2-1,-45 0 1,26-7-3273,31 3 1850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16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564 1 1984,'0'0'4250,"-4"1"-3199,-7 8-420,0 0-1,2 0 1,-15 17 0,-54 71 1145,-91 118-496,114-153-932,-18 23-15,62-70-278,0 1 0,1 0 0,-16 35 0,11-13 30,2 0-1,2 1 1,1 1 0,2 0-1,2 0 1,1 0 0,2 80-1,4-101 7,1 1 0,1-1-1,1 0 1,1 1 0,0-2-1,2 1 1,0-1 0,1 0-1,0 0 1,14 20 0,-10-21 3,0-1 1,2 0 0,-1-1 0,22 18 0,-17-17 113,1-1 0,27 16 0,-45-30-309,-1-1 1,1 0-1,0 1 0,0-1 1,0 0-1,0 0 0,-1 0 0,1 0 1,0 0-1,0 0 0,0 0 1,0 0-1,0 0 0,-1 0 0,1 0 1,0 0-1,0-1 0,0 1 1,0-1-1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17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465 1 2656,'0'0'104,"-1"0"1,1 0-1,0 0 1,-1 0-1,1-1 1,0 1-1,0 0 1,-1 0-1,1 0 1,0 0-1,-1 0 1,1 0-1,0 0 1,-1 0-1,1 0 1,0 0-1,0 0 1,-1 0-1,1 0 1,0 0-1,-1 0 1,-2 3 1253,3-3-1253,-8 14 437,1-3 28,-23 24 507,-9 10-276,-85 140 633,48-62-962,-17 31 304,44-56-420,22-42 739,25-52-273,3-5-286,9-12-75,12-22-259,53-110 70,-28 49-240,21-43-84,-20 38-82,-30 62 69,-13 26-11,1 0 1,0 0-1,1 1 1,0 0 0,15-18-1,-12 20-9,-6 7-6,-1 0-1,1-1 1,-1 1-1,0-1 1,0 0-1,4-8 1,-3 4-336,-2 10 278,-1 19 325,0 4 21,41 115 400,7 28-239,-20-27-102,7 34-27,-3-50 427,-29-116-1188,0-28-6936,5 7 5410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18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 3808,'-7'-4'1728,"7"15"-256,13-7-960,12 1 832,-2 2-736,8-3 96,5 7-416,-5-11-32,5 0-160,-4 0 288,-3 0-192,-4 0-1312,4 0 608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18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699 4 2656,'-6'-4'4367,"4"16"-3801,0-4-195,-1 1 0,-1-1 0,1 0 0,-1 0 0,-1 0 0,-8 12 1,-39 42 897,33-41-1013,-117 153 1056,9 10-861,116-168-412,-67 103 152,-72 102 349,116-168-334,25-37-146,-15 19-1,16-28-1298,0 2-892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19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33 240 3328,'-6'-19'1061,"6"18"-1032,-1 1 0,1-1 0,0 0 0,0 1-1,0-1 1,0 0 0,0 0 0,0 1 0,0-1 0,0 0 0,0 0-1,0 1 1,1-1 0,-1 0 0,0 1 0,0-1 0,1 0-1,-1 1 1,0-1 0,1 0 0,0 0 0,0-2 152,2-6 430,1 0 0,-1 1-1,1-1 1,1 1 0,0 0 0,8-11 0,-1 1-44,-6 9-350,1 1 0,0 0 1,0 0-1,1 0 0,0 1 1,1 1-1,-1-1 0,1 2 1,0-1-1,1 1 0,12-5 1,-10 4-78,-4 3-53,0 0-1,0 0 1,1 0 0,-1 1-1,1 0 1,9-1-1,-12 2-56,0 1 0,0 0-1,0-1 1,1 2 0,-1-1-1,0 1 1,0 0 0,0 0-1,0 1 1,0 0 0,0 0-1,0 0 1,-1 1 0,1-1-1,6 6 1,-10-7-24,0 1 1,-1 0 0,1 0-1,0 0 1,-1 0-1,1 0 1,-1 0-1,0 0 1,0 0-1,0 0 1,0 1 0,0-1-1,0 1 1,0-1-1,-1 0 1,1 1-1,-1-1 1,0 1-1,0-1 1,0 5 0,-1 1-1,0 0 0,0 0 1,-1 0-1,0-1 1,-5 12-1,-24 52 285,-4-2-1,-2 0 1,-61 81 0,85-131-200,-2 0 1,0-1 0,-1-1-1,-35 30 1,-14 7 383,65-53-463,0-1 1,0 0-1,0 0 0,-1 0 1,1 0-1,0 0 1,0 0-1,0 1 1,0-1-1,0 0 0,0 0 1,0 0-1,-1 0 1,1 1-1,0-1 0,0 0 1,0 0-1,0 0 1,0 1-1,0-1 1,0 0-1,0 0 0,0 0 1,0 1-1,0-1 1,0 0-1,0 0 0,0 0 1,0 1-1,0-1 1,0 0-1,0 0 1,0 0-1,0 1 0,1-1 1,-1 0-1,0 0 1,0 0-1,0 0 0,0 1 1,0-1-1,0 0 1,1 0-1,-1 0 1,0 0-1,0 0 0,0 0 1,0 0-1,1 1 1,-1-1-1,0 0 0,0 0 1,1 0-1,9 4 262,5-2-133,0 0 0,0-1-1,0 0 1,29-3 0,-22 0-37,26 3 0,32 0-846,-56-1 278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20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10 2144,'0'-9'4592,"-7"9"-2171,-7 0 312,25 0 1670,77 1-4267,-1 3 0,1 5 0,131 29 0,-211-36-103,29 8 69,2-1 1,-1-3-1,54 3 0,-88-9-27,-1 0-1,1 0 0,-1 0 0,1-1 1,-1 1-1,6-3 0,-8 3-144,0 0-1,0-1 1,0 1-1,0-1 1,-1 1-1,1-1 1,0 1-1,0-1 1,-1 0-1,1 1 1,0-1-1,-1 0 1,1 0-1,0-1 1,2-11-3499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2:28.7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40 5056,'0'-2'196,"1"1"-1,-1-1 1,1 0 0,0 1 0,-1-1-1,1 0 1,0 1 0,0-1 0,0 1 0,1-1-1,-1 1 1,0 0 0,0-1 0,1 1-1,-1 0 1,1 0 0,-1 0 0,1 0 0,-1 0-1,1 0 1,0 0 0,-1 1 0,3-1-1,6-2 1428,-7 2-1044,0 0 0,1 0 1,-1 0-1,0 0 0,1 1 0,4-1 0,-7 2-504,0-1 0,0 0 0,1 0 0,-1 1 0,0-1 0,0 0 0,0 1 0,0-1 0,0 1 0,0 0 0,0-1 0,0 1 0,-1 0 0,1-1 0,0 1 0,0 0 0,0 0 0,-1 0 0,1 0 0,0 0 0,-1 0 0,1 0 0,0 2 0,3 5 277,-1 1-1,-1 0 1,1 0-1,-1 0 1,-1 0-1,1 11 1,0-4-34,-1-9-227,0 0 1,1 0-1,-1 0 1,1 0-1,1 0 1,5 12-1,-7-18-77,-1 0-1,1 0 1,0 0-1,-1-1 1,1 1-1,0 0 1,0 0-1,0 0 1,-1-1-1,1 1 1,0 0 0,0-1-1,0 1 1,0 0-1,0-1 1,0 0-1,1 1 1,-1-1-1,2 1 1,-2-1 1,1 0 0,0-1 0,-1 1 0,1-1 0,-1 1 0,1-1 0,-1 1-1,1-1 1,-1 0 0,1 1 0,-1-1 0,0 0 0,1 0 0,-1 0 0,0 0 0,0-1 0,1 1 0,0-2 0,26-31 150,-20 24-326,-1 1 0,2-1 0,0 1 0,17-14 0,-26 23 164,1-1 0,0 0 0,0 1 0,0-1 0,0 1 0,0-1 0,0 1 0,0 0 0,0-1 0,0 1 0,0 0-1,0 0 1,0 0 0,1-1 0,-1 1 0,0 0 0,0 1 0,0-1 0,0 0 0,0 0 0,0 0 0,0 1 0,0-1 0,0 0 0,0 1 0,0-1 0,0 1 0,0-1 0,0 1 0,0 0 0,0-1 0,0 2 0,3 2 179,0 1 0,0-1-1,-1 1 1,1 0 0,2 6 0,6 8 58,-7-14-271,-1 0 0,1 0 1,0 0-1,1-1 0,-1 0 0,1 0 0,0-1 1,0 1-1,0-1 0,0 0 0,10 2 1,-4-1-1108,1-1 1,0-1-1,0 0 1,0-1-1,15 0 1,7-1-1311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21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347 12 2560,'-15'-10'832,"14"10"-812,1 0 0,-1 0 0,1-1 0,-1 1 0,1 0 0,-1 0 0,1 0 0,-1 0 0,1 0 0,-1 0 0,1 0 0,-1 0 0,1 0 0,-1 0 0,1 0 0,-1 0 0,1 0 0,-1 0-1,1 1 1,-1-1 0,1 0 0,-1 0 0,1 0 0,-1 1 0,-1 0 137,-8 0 740,7 0-581,0-1 0,0 1 0,0-1 0,1 1 0,-1 0 0,-3 1 0,-14 5 886,16-6-842,-1 1 0,1-1 0,-1 1 0,1 0 0,0 0 0,0 0 0,0 1 0,0-1 1,0 1-1,-3 3 0,4-3-104,3-3-237,1 0 0,-1 0-1,0 0 1,0 1 0,0-1-1,0 0 1,0 0 0,0 0 0,0 0-1,0 0 1,0 0 0,0 0-1,0 0 1,0 0 0,0 0-1,0 0 1,0 0 0,0 0-1,0 0 1,0 0 0,1 0 0,-1 0-1,0 0 1,0 0 0,0 0-1,0 1 1,0-1 0,0 0-1,0 0 1,0 0 0,0 0 0,0 0-1,0 0 1,0 0 0,0 0-1,0 0 1,0 0 0,0 0-1,0 0 1,0 0 0,0 0-1,0 1 1,-1-1 0,1 0 0,0 0-1,0 0 1,0 0 0,0 0-1,0 0 1,13 1 667,89 12-210,0-3 0,0-5 0,156-13 0,-106 6-512,-86 3 125,-64-1-174,-3 1 16,-12 15 38,-1-1 1,0 0 0,-32 25 0,2-2 103,21-15-4,1 1 0,0 0 1,-18 30-1,-90 122-5,53-84-1,51-63 12,-22 29 43,-7-9-6,22-18-64,-72 62-102,-35 4 380,123-86-164,-31 14-1,34-18-43,0 0 0,1 0 0,-17 14-1,29-21-102,0 1-1,0-1 1,1 1-1,-1-1 0,0 1 1,0-1-1,1 0 1,-1 1-1,0-1 0,0 0 1,0 0-1,0 1 0,0-1 1,0 0-1,1 0 1,-1 0-1,-2 0 0,1 0 106,0 0 24,13-1 5,66-16 97,134-12-1,80 19-250,-22 13-1265,-226-19-14089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22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2 2720,'-6'-2'1697,"11"8"121,13 13-9,-17-18-1933,45 50 1493,-2 1-1,55 87 1,-83-114-1173,-2 1-1,-1 0 0,-1 1 1,-1 0-1,-1 1 0,-2 0 1,9 46-1,-8-14 236,-3-1-1,-2 2 1,-5 82 0,-16 8 314,12-119-606,-2 0 0,-18 54 0,11-54-11,0-2 0,-2 0 0,-1 0 0,-22 27 0,-69 80 461,78-100-506,-70 76 121,-3 5 253,98-113-524,1 0-1,-1 0 0,0 0 0,0 0 0,0-1 1,-9 6-1,12-9 60,1 0-91,1-1 1,-1 1-1,1 0 0,-1-1 1,0 0-1,1 1 0,-1-1 1,0 1-1,1-1 0,-1 0 1,0 1-1,0-1 0,1 0 1,-1 0-1,0 0 0,0 0 1,1 1-1,-1-1 0,0 0 1,0 0-1,1 0 0,-1-1 1,0 1-1,0 0 0,0 0 1,1 0-1,-1-1 0,0 1 1,0 0-1,-1-1 0,-5-4-1495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24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27 200 3072,'-1'-1'115,"0"0"-1,0 0 1,0 0 0,0 0-1,1 0 1,-1 0 0,0 0-1,0 0 1,1 0 0,-1 0-1,1-1 1,-1 1 0,1 0-1,0 0 1,-1 0 0,1-1-1,0 1 1,0 0 0,0-1-1,0 1 1,0-2-1,0 3-9,0-1-1,-1 1 0,1-1 0,0 1 0,0 0 0,0-1 0,0 1 0,-1-1 0,1 1 0,0-1 0,-1 1 0,1 0 0,0-1 0,-1 1 0,1-1 0,0 1 0,-1 0 0,1 0 0,-1-1 0,1 1 0,0 0 0,-1 0 0,1-1 0,-1 1 0,1 0 0,-2 0 0,2 0-61,0 0 0,0 0 0,0 0-1,-1 0 1,1 0 0,0 0 0,0 0 0,-1 0 0,1 0-1,0-1 1,0 1 0,0 0 0,-1 0 0,1 0-1,0 0 1,0 0 0,0 0 0,-1-1 0,1 1-1,0 0 1,0 0 0,0 0 0,0 0 0,0-1-1,-1 1 1,1 0 0,0 0 0,0 0 0,0-1 0,0 1-1,0 0 1,0 0 0,0 0 0,0-1 0,0 1-1,0 0 1,0 0 0,0-1 0,0 1 0,0 0-1,0 0 1,0 0 0,0-1 0,0 1 0,0 0-1,0 0 1,0-1 0,0 1 0,1 0 0,3-9 1069,-3 8-1064,-1 0 1,1 0-1,-1 0 0,1 0 0,0 1 0,0-1 0,-1 0 0,1 0 0,0 0 0,0 1 1,0-1-1,0 0 0,0 1 0,0-1 0,0 0 0,1 0 0,61-29 322,1 3-1,2 3 0,94-23 1,-154 46-370,1-1 0,0 1 0,0 1 0,-1-1 0,1 1 0,0 0 0,0 1 0,0 0 0,0 0 0,-1 0 0,1 1 0,10 3 0,-16-4-4,1 0 0,0 0 0,0 0 0,-1 0 0,1 0 0,-1 0 0,1 1 0,-1-1 0,0 0 0,1 1 0,-1-1 0,0 1 0,0 0 0,0-1 0,0 1 0,0 0 0,-1 0 0,1-1 0,0 1 0,-1 0 0,1 0 0,-1 0 0,0 0 0,0 0 0,1 0 0,-1 0 0,-1 3 0,0 5-23,0 0 0,-1 1-1,0-1 1,-4 10 0,4-15 24,0 3 27,-1 0 0,-1 0 0,1-1 0,-1 1 0,0-1 0,-1 0 0,1 0 0,-2-1 0,1 1 0,-1-1 0,-6 6 0,-12 8 86,0-1 0,-45 27 1,36-30-45,-37 14 0,42-20 92,1 2 1,-34 20 0,48-26-63,3 1 384,10-6-461,0-1-1,0 0 1,1 1-1,-1-1 1,0 1-1,0-1 0,1 0 1,-1 1-1,0-1 1,1 0-1,-1 1 1,0-1-1,1 0 1,-1 1-1,0-1 0,1 0 1,-1 0-1,1 0 1,-1 1-1,1-1 1,-1 0-1,0 0 1,1 0-1,-1 0 1,1 0-1,-1 0 0,1 0 1,17 5 208,1 0 1,-1-2 0,1 0-1,37 0 1,-30-2-181,41 7 0,24 14-288,-79-19-825,-1 1-1,20 10 1,-16-3-2523,2 6 1109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27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0 191 2656,'0'0'837,"8"11"449,-7-10-998,1 1 1,-1-1 0,1 0 0,-1 1 0,1-1 0,-1 0-1,1 0 1,0 0 0,0 0 0,-1 0 0,1-1 0,0 1-1,0-1 1,0 1 0,0-1 0,3 1 0,35-1 802,-20 0-511,-5 0-340,225-6 1056,-53 1-598,155 3-470,-186 3-56,219 6 36,132 4-101,-248-3 0,68-29 51,-177 8 9,136-12 112,41-2-211,-159 12-155,97-6 163,-205 20-50,197-13 257,253-29 48,-377 40-260,173-3 317,18-8-436,-200 1 297,-65 5-1387,119 1 0,-145 8-686,-9-1 587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28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312 375 1728,'19'-42'1077,"-5"20"1132,-7 15-737,-7 7-1454,0 0 0,0 0 0,0 0 0,0 0-1,0 0 1,0 0 0,0 0 0,0 0 0,0 0 0,0 0 0,0 0 0,0 0 0,0 0 0,0 0 0,0 0 0,0-1 0,0 1 0,0 0-1,0 0 1,1 0 0,-1 0 0,0 0 0,0 0 0,0 0 0,0 0 0,0 0 0,0 0 0,0 0 0,0 0 0,0 0 0,0 0 0,0 0-1,0 0 1,0 0 0,0 0 0,0 0 0,1 0 0,-1 1 0,0-1 0,0 0 0,0 0 0,0 0 0,0 0 0,0 0 0,0 0 0,0 0-1,0 0 1,0 0 0,0 0 0,0 0 0,0 0 0,0 0 0,0 0 0,0 0 0,0 0 0,0 0 0,0 0 0,0 0 0,0 1 0,0-1-1,0 0 1,0 0 0,0 0 0,0 0 0,0 0 0,0 19 247,-2 0 0,0 0 0,-1 0 1,-1-1-1,-1 1 0,0-1 0,-2 0 0,0-1 0,-16 31 0,-7 0-4,-69 84 0,45-62 251,34-41-258,-17 32-1,-3 7 515,37-63-671,3-5-61,0 1 0,-1-1 0,1 1-1,0-1 1,0 1 0,-1-1-1,1 1 1,0-1 0,-1 1 0,1-1-1,0 1 1,-1-1 0,1 0-1,-1 1 1,1-1 0,-1 0 0,1 1-1,-1-1 1,1 0 0,-1 1-1,1-1 1,-1 0 0,0 0 0,0 0-14,1 0 1,0 0-1,0 0 1,0 0 0,0 0-1,0 0 1,0 0 0,-1 0-1,1-1 1,0 1-1,0 0 1,0 0 0,0 0-1,0 0 1,0 0-1,0-1 1,0 1 0,0 0-1,0 0 1,0 0 0,0 0-1,0-1 1,0 1-1,0 0 1,0 0 0,0 0-1,0 0 1,0-1-1,0 1 1,0 0 0,0 0-1,0 0 1,0 0 0,0 0-1,0-1 1,0 1-1,0 0 1,1 0 0,-1 0-1,0 0 1,0-1-1,5-8 174,-4 7-93,8-18 64,-4 10-128,-1 0 1,1 1-1,9-13 1,33-29 115,-9 10-59,-20 21-124,-1-1 0,0-1 0,23-41 0,13-67 106,-40 94-66,36-131-28,-28 92 147,-11 43-79,7-42 0,-7 25 160,-9 45-214,0 0 0,0 0 1,1 0-1,0 0 1,0 0-1,0 1 0,0-1 1,5-6-1,14-18 797,-21 28-791,0-1 1,0 1-1,0 0 1,1 0-1,-1 0 0,0 0 1,0-1-1,0 1 1,0 0-1,1 0 0,-1 0 1,0 0-1,0 0 1,0 0-1,1-1 1,-1 1-1,0 0 0,0 0 1,0 0-1,1 0 1,-1 0-1,0 0 0,0 0 1,1 0-1,-1 0 1,0 0-1,0 0 1,0 0-1,1 0 0,-1 0 1,0 0-1,0 1 1,0-1-1,1 0 1,-1 0-1,0 0 0,0 0 1,0 0-1,1 0 1,-1 0-1,0 1 0,0-1 1,0 0-1,0 0 1,0 0-1,1 0 1,-1 1-1,0-1 0,0 0 1,0 0-1,0 0 1,0 1-1,0-1 0,0 0 1,0 0-1,0 1 1,0-1-1,7 8-20,-4-4-4,0 0-1,-1 0 1,1 0 0,-1 0 0,1 0 0,-1 1 0,-1-1-1,2 6 1,7 40-17,-4-18-27,32 151 117,27 114-138,-52-255 138,23 51-1,-31-83-45,2 4 8,12 20-1,-13-25 44,-1-1-1,0 1 0,0 0 1,-1 1-1,4 15 0,-3-15 304,-5-10-415,1 0-1,-1 0 1,0 0 0,0 0 0,0 0 0,0 0 0,1 0 0,-1 0 0,0 0 0,0 0-1,0 0 1,0 0 0,1 0 0,-1 0 0,0 0 0,0 0 0,0 0 0,0 0 0,1 0-1,-1 0 1,0 0 0,0 0 0,0 0 0,0-1 0,0 1 0,1 0 0,-1 0 0,0-1-217,0 1 217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29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 3072,'-4'-11'5450,"15"15"-2186,-5-3-2936,0 0 0,1-1 0,-1 1-1,0-1 1,12-2 0,-1 1-204,27 1-2545,-33 0 693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38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68 1728,'1'0'31,"-1"0"-1,0 0 1,0 0-1,1 0 1,-1 0-1,0 0 1,0 0-1,1 0 1,-1 0-1,0-1 1,0 1 0,0 0-1,1 0 1,-1 0-1,0 0 1,0-1-1,0 1 1,0 0-1,1 0 1,-1 0 0,0-1-1,0 1 1,0 0-1,0 0 1,0 0-1,0-1 1,0 1-1,0 0 1,0 0 0,0-1-1,1 1 1,-1 0-1,0 0 1,0-1-1,0 1 1,-1 0-1,1 0 1,0-1 0,0 1-1,0 0 1,0-1-1,0 0 132,0 3 115,0-4 191,0-5 1582,0 6-1916,-1-1 1,1 1-1,0 0 0,-1 0 1,1-1-1,-1 1 1,1 0-1,-1 0 0,0 0 1,1 0-1,-1 0 1,0 0-1,0 0 0,0 0 1,0 0-1,0 1 1,0-1-1,-1-1 0,1 2-87,0-1-1,0 0 0,0 1 1,1-1-1,-1 0 0,0 0 0,0 0 1,1 1-1,-1-1 0,0 0 0,1 0 1,-1 0-1,1 0 0,-1 0 1,1-1-1,-1 1 0,1-1 0,0 2-44,0 0-1,0 0 0,0 0 0,0 0 0,0 0 0,0 0 0,0 0 0,0 0 1,0 0-1,0 0 0,0 0 0,0 0 0,0 0 0,0 0 0,0 0 1,0 0-1,0 0 0,0 0 0,0 1 0,0-1 0,0 0 0,0 0 1,-1 0-1,1 0 0,0 0 0,0 0 0,0 0 0,0 0 0,0 0 1,0 0-1,0 0 0,0 0 0,0 0 0,0 0 0,0 0 0,0 0 1,0 0-1,0 0 0,0 0 0,0 0 0,0 0 0,0 0 0,0 0 1,0 0-1,0 0 0,-1 0 0,1 0 0,0 0 0,0 0 0,0 0 1,0 0-1,0 0 0,0 0 0,0 0 0,0 0 0,0 0 0,0 0 0,0 0 1,0 0-1,0 0 0,0 0 0,0 0 0,0 0 0,0 0 0,0 0 1,0-1-1,-6-3 113,6 3-119,-1 0-1,0 0 0,0 0 1,0 0-1,0 0 0,0 1 0,0-1 1,0 0-1,-1 1 0,1-1 1,-2 0-1,0 2-5,-1 0-33,-19 0-152,10-1 810,14 2-607,-1 0 0,0 0 0,1-1 1,-1 1-1,0 0 0,0 0 0,0 0 1,0 0-1,0 0 0,0 0 0,-1 2 1,-3 40 44,2-32-47,-14 81 300,10-61-44,-5 49-1,-6 98 546,7-37 37,1-16-326,8-112-368,2 30 1,0-8 569,-1-36-719,0 0 1,0 0-1,0 0 0,0 0 0,0 0 0,0 0 0,0 0 0,0 0 1,0 0-1,0 0 0,0 1 0,0-1 0,0 0 0,0 0 1,0 0-1,0 0 0,0 0 0,0 0 0,0 0 0,0 0 0,0 0 1,0 1-1,0-1 0,0 0 0,0 0 0,0 0 0,0 0 1,0 0-1,0 0 0,0 0 0,0 0 0,0 0 0,0 0 1,-1 0-1,1 0 0,0 0 0,0 0 0,0 1 0,0-1 0,0 0 1,0 0-1,0 0 0,0 0 0,0 0 0,0 0 0,0 0 1,-1 0-1,1 0 0,0 0 0,0 0 0,0 0 0,0 0 0,0 0 1,0 0-1,0 0 0,0 0 0,-6-6-891,-2-7-1272,6 10 1367,1-1 0,0 1 0,0-1-1,1 0 1,-1 1 0,0-8 0,6-7-1572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38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34 2720,'-7'4'2624,"10"-3"-1792,16 6 125,1-2-1,-1-1 1,26 3 0,65 2 784,112-13 229,-1-18-1215,-6 1-542,133-2-2053,-337 23 1147,0-1 0,16 3-1,-26-2 387,1 0 0,-1 1 0,1-1 0,-1 0-1,1 1 1,-1 0 0,1-1 0,-1 1 0,0 0-1,1-1 1,-1 1 0,0 0 0,1 0 0,1 2-1,11 18-2902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40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462 28 1728,'-9'-14'579,"0"1"4452,-2 13-4039,9 0-973,1 0 0,-1 0 0,1 0 0,-1 0-1,1 0 1,-1 1 0,1-1 0,-1 0 0,1 1-1,-1 0 1,1-1 0,0 1 0,-1 0 0,1-1-1,0 1 1,0 0 0,0 0 0,-1 0 0,0 1-1,-2 2-4,-5 3 31,-2 0-1,1 0 1,-17 7 0,-12 7 101,3 1 124,1 2 0,-58 53-1,81-65-202,0 1 0,0 0 0,2 1 0,0 0-1,0 0 1,1 1 0,1 0 0,1 1 0,-12 31-1,11-18 42,1-1 0,2 1 0,0 0-1,0 37 1,5-55-22,0 0 1,0-1-1,2 1 1,-1 0-1,1 0 0,1-1 1,0 1-1,0-1 1,1 1-1,1-1 0,-1-1 1,2 1-1,-1-1 1,13 16-1,-11-17 9,1 0 1,0-1-1,0 0 0,1 0 1,0-1-1,0 0 1,1-1-1,-1 0 0,1-1 1,0 1-1,1-2 0,-1 1 1,0-2-1,1 1 1,0-2-1,14 2 0,-4-2 20,0-1-1,0-2 0,0 0 1,-1 0-1,1-2 0,0-1 1,-1 0-1,0-2 0,-1 0 1,1-1-1,-1-1 0,-1-1 1,0-1-1,0 0 0,30-26 1,-31 22-54,-1-1 1,0 0 0,-1-1 0,24-36 0,-33 42-56,0 0 0,0 0 1,-1 0-1,-1-1 0,0 1 1,-1-1-1,0 0 0,0 0 1,-1-1-1,0-21 0,-2 22-9,0 0 0,-1 0 0,0 1 0,0-1-1,-2 0 1,1 1 0,-1-1 0,-1 1 0,0 0 0,-1 0 0,0 1 0,-1-1-1,0 1 1,0 0 0,-1 1 0,-9-10 0,-4-4-54,0 2 0,-2 0 0,-1 2 0,-1 0 0,-47-27 1,49 36 8,0 0 1,-1 2 0,0 1 0,0 1-1,-1 1 1,-45-4 0,65 9-253,0-1 0,0 1-1,0 0 1,0 1 0,0-1 0,0 0 0,0 1 0,0 0 0,1 0-1,-1 0 1,0 1 0,0-1 0,1 1 0,-1 0 0,1 0 0,-1 0-1,-4 5 1,7-7 164,1 1 1,0-1-1,-1 1 0,1-1 0,-1 1 0,1-1 0,0 1 0,0-1 0,-1 1 0,1 0 0,0-1 0,0 1 0,0 0 0,-1-1 1,1 1-1,0 0 0,0-1 0,0 1 0,0-1 0,0 1 0,1 0 0,-1-1 0,0 1 0,0 0 0,0-1 0,0 1 1,1-1-1,-1 1 0,0 0 0,1-1 0,-1 1 0,0-1 0,1 1 0,0 0 0,11 14-2797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41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70 2496,'5'-7'6321,"-3"17"-2836,-3-2-4571,1-7 1133,-1 0 1,1 0-1,0 0 1,-1 0-1,1 0 1,-1 0-1,1 0 1,-1 0-1,0-1 1,1 1-1,-1 0 1,0 0-1,0-1 1,1 1-1,-1 0 1,0-1-1,0 1 1,0-1 0,0 1-1,0-1 1,0 1-1,-2 0 1,3-1-11,-1 0 0,1 0 0,0 0 1,-1 0-1,1 0 0,-1 0 0,1 0 1,0-1-1,-1 1 0,1 0 0,-1 0 1,1 0-1,0 0 0,-1-1 0,1 1 1,0 0-1,-1 0 0,1 0 0,0-1 1,-1 1-1,1 0 0,-1-1 0,1 0 12,-1 0 0,1 0 0,-1 0 0,1 0 0,0 0 0,-1 0 0,1 0 0,0 0 0,0 0 0,0 0 0,0-1 0,0 0 0,0-6 35,2 1-1,-1 0 1,1-1-1,0 1 1,6-13-1,0-3-370,-9 29 75,-9 26 286,-20 46 0,29-76-61,0 0 0,0 0 0,0 0 0,0 0 0,1 1 0,-1-1 0,1 0 0,-1 3 0,1-3-685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2:35.3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61 2080,'-5'-8'3914,"6"9"-3777,0 0 0,0-1 0,0 1 0,0 0 0,0 0 0,0-1 0,0 1 0,1-1 0,-1 1 0,0-1 0,0 1 0,1-1 0,-1 0 0,0 0 0,1 0 0,1 1 0,11 1 1076,-4 2-1061,-1-1 0,0 1 0,-1 0 0,1 1 0,-1 0 0,1 1 0,8 7 0,7 7 165,9 7-133,-7 0 11,2-2 1,1-1-1,34 22 1,100 53 503,-38-25-468,-12-5 505,-105-64-674,1-2-1,-1 1 1,1-1 0,-1-1-1,1 0 1,0 0 0,0 0-1,0-1 1,18 0 0,1-3 264,51-8 0,-20-3-153,0-2-1,81-34 1,-95 28-68,-2-1 0,0-2 0,48-38 1,-85 58-106,50-38-84,-37 26 90,0 2 1,33-19 0,-1 8 24,1 3-1,0 2 1,64-14 0,-103 30-24,29-7 70,1 1 1,53-5 0,-74 13-129,42-1 57,-56 3 32,1 0-1,-1 1 1,0 0 0,0 1-1,14 3 1,-20-4-25,0 0 1,0 0-1,0 1 1,0-1-1,0 0 1,0 1-1,0-1 1,0 1-1,-1-1 0,1 1 1,0 0-1,-1 0 1,0 0-1,1 0 1,-1 0-1,0 0 1,0 0-1,0 0 1,0 0-1,0 4 0,4 14 75,-3-17-64,-1 0-1,0 1 0,-1-1 0,1 0 1,-1 1-1,1 3 0,-1 31 52,0-37 101,3-10 400,0-1-552,1 0 1,0 1-1,0-1 0,1 1 1,0 0-1,1 0 0,0 1 1,0 0-1,1 0 1,0 0-1,0 1 0,1 0 1,0 0-1,0 1 0,1 0 1,-1 1-1,1-1 1,1 2-1,-1-1 0,13-3 1,2 1-72,0 1-1,0 1 1,0 1 0,0 2 0,0 0-1,37 2 1,-47 1 8,-1 0-1,0 1 0,0 1 1,1 0-1,-2 1 1,1 0-1,15 8 1,-11-3-6,0 0 1,-1 1-1,0 1 1,23 22-1,25 23 53,131 88 0,-187-138-4,133 77 296,-115-69-174,1-2 1,1-1 0,44 12 0,-59-20-22,1-1 0,0 0 0,-1-1-1,1 0 1,0-1 0,0-1 0,-1 0 0,19-5 0,-12 1 13,0 0 1,-1-2-1,1-1 1,34-18 0,-12-1 23,-1-1 1,-1-2-1,60-60 1,32-38-79,-41 34-1382,-81 79-1173,-43 32-9865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42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31 3232,'0'-4'265,"0"1"0,1-1 0,-1 1 0,1 0 1,0-1-1,2-5 0,-15 41 3223,-9 38-2297,-12 55 188,27-81-1102,1 1-1,3 1 0,1-1 0,8 65 1,-4-81 24,13 55 0,-12-71-103,0 0 1,1 0-1,1 0 0,0-1 0,0 0 0,11 15 0,-15-25-166,-1 0 0,1 0 0,0 0 1,0 0-1,0 0 0,0 0 0,0 0 0,0-1 1,1 1-1,-1-1 0,0 0 0,1 1 0,-1-1 1,1 0-1,0-1 0,-1 1 0,1 0 0,0-1 0,-1 1 1,1-1-1,0 0 0,0 0 0,-1 0 0,1 0 1,0-1-1,0 1 0,4-2 0,0 0 3,0-1 0,0 0-1,0 0 1,0-1 0,-1 0-1,0 0 1,0 0 0,0-1 0,0 0-1,-1 0 1,9-10 0,1-4 16,0-1 0,13-26 1,-16 25 1,-1-1-1,-1 1 1,-1-2 0,-1 1-1,-2-1 1,0 0 0,3-26-1,-7 39-73,-2 1 0,1-1-1,-1 1 1,-1 0 0,0-1-1,0 1 1,-4-13 0,3 14 11,-1-1 0,0 1 0,-1-1 0,0 1 0,0 0 0,-1 0 1,0 0-1,-11-12 0,3 5 15,-2 0-1,-26-20 1,34 30-29,-1 1 0,1-1 0,-1 1 0,0 1 0,-1-1 0,-9-2 0,-2-1-117,18 7 80,0-1 1,0 0-1,0 1 1,0 0-1,0-1 1,0 1-1,0 0 1,0 0 0,-3 0-1,4 0-67,0 0 0,-1 1-1,1-1 1,0-1 0,-1 1 0,1 0 0,0 0-1,-1 0 1,1-1 0,0 1 0,-1-1-1,1 1 1,0-1 0,-2 0 0,28 13-9616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42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62 3712,'-15'-13'1221,"15"13"-1212,0 0 1,0-1-1,-1 1 0,1 0 1,0 0-1,0 0 0,0 0 0,0 0 1,0 0-1,0 0 0,0 0 1,0-1-1,0 1 0,0 0 0,-1 0 1,1 0-1,0 0 0,0 0 0,0 0 1,0 0-1,0 0 0,0 0 1,0 0-1,-1 0 0,1 0 0,0 0 1,0 0-1,0 0 0,0 0 1,0 0-1,-1 0 0,1 0 0,0 0 1,0 0-1,0 0 0,0 0 1,0 0-1,0 0 0,0 0 0,-1 0 1,1 0-1,0 0 0,0 0 0,0 0 1,0 1-1,0-1 0,0 0 1,0 0-1,-1 0 0,-9 9 657,1 1 0,0 0 0,0 1 0,1 0 0,0 0 0,-10 21-1,9-14-410,1 0 0,1 0 0,0 1 0,-4 24 0,8-25-111,0 1 0,2-1-1,0 1 1,1 0 0,1-1 0,6 30-1,1-9 249,1-1 0,17 39-1,-24-72-318,0 1 1,1-1-1,0 1 0,0-1 0,0 0 1,1 0-1,-1-1 0,1 1 0,0-1 1,6 5-1,-8-7-47,0-1 0,-1 0-1,1 1 1,0-1 0,0 0 0,0 0 0,0 0 0,0 0-1,0-1 1,1 1 0,-1-1 0,0 1 0,0-1-1,0 0 1,1 0 0,-1 0 0,0 0 0,0 0 0,1 0-1,-1 0 1,0-1 0,0 0 0,0 1 0,0-1-1,0 0 1,0 0 0,0 0 0,0 0 0,0 0 0,0 0-1,2-2 1,1-2 12,0 0 0,1 0 0,-2-1 0,1 0 0,-1 0 0,6-10 0,18-41 203,-19 38-125,-1 0 1,-1-1-1,-1 0 1,-1 0-1,5-36 1,-6 28-91,-2-33 0,-2 50-26,-1 0 0,0 0 0,-1 0 0,0 1 1,-1-1-1,-6-15 0,0 7-114,-2 1 0,0 0 0,-1 1 0,0 0 0,-2 1 0,0 1 0,-21-19 0,29 29-69,0 1 0,-1 0 0,1 0 0,-1 1 0,0 0 0,0 0 0,-1 1 0,1-1 0,-1 2 0,1-1 0,-1 1 0,-10 0 0,17 0-43,-1 1-1,1 1 0,-1-1 1,1 0-1,-1 0 0,1 0 1,0 1-1,-1-1 0,1 1 1,0-1-1,-1 1 0,1 0 1,0-1-1,-1 1 0,1 0 1,0 0-1,-2 1 0,-4 14-1383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44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496 4 2976,'3'-3'3965,"-3"3"-3907,-1 0 21,1 1-1,0 0 1,0-1 0,0 1-1,-1-1 1,1 1 0,0-1 0,0 1-1,-1-1 1,1 0 0,-1 1-1,1-1 1,0 1 0,-1-1-1,1 0 1,-1 1 0,1-1 0,-1 0-1,1 1 1,-1-1 0,0 0-1,-19 11 572,0-1 0,-27 8 0,-16 9 62,42-17-604,0 2 1,1 0-1,0 1 0,1 1 1,1 1-1,0 0 1,1 2-1,-26 32 1,21-18-4,1 0 1,2 2 0,1 0 0,2 1-1,-18 52 1,31-76-59,0 1 0,1 0 0,0-1 0,1 1 0,0 0 0,1 0-1,0 0 1,0 0 0,3 13 0,-1-16-12,0-1-1,0 1 1,1-1-1,-1 0 1,2 0-1,-1 0 1,1 0-1,0-1 1,0 0-1,1 0 1,0 0-1,0 0 1,0 0-1,8 5 1,-3-3 43,1-1 1,0 0 0,1 0-1,0-1 1,0 0-1,0-1 1,1-1-1,-1 0 1,1-1-1,0 0 1,17 1 0,-19-3-16,1 0 0,-1-1 1,1-1-1,-1 0 0,1 0 1,-1-1-1,0 0 0,1-1 1,-2-1-1,1 0 0,0 0 1,-1-1-1,15-9 0,-8 2-8,-1 0-1,-1-1 1,-1-1 0,1-1-1,-2 0 1,0 0 0,-1-1-1,-1-1 1,0 0 0,14-32-1,-16 29-45,-1-1 1,-1 1-1,-1-1 0,-1 0 0,-1 0 1,-1-1-1,-1 1 0,0-1 0,-4-40 0,1 49-17,-2 0-1,0 0 1,0 0-1,-1 0 1,-1 0-1,0 1 1,-1 0-1,0 0 1,-9-12-1,9 14-8,-1 2-1,0-1 1,-1 1-1,0 0 1,0 0-1,0 1 1,-1 0-1,-11-5 0,19 11 16,-12-7-101,-1 0 0,0 1 0,0 1 0,-1 1 1,0 0-1,0 1 0,0 0 0,0 1 0,-29-2 0,30 7-2154,27 12-3107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45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589 10 1728,'0'0'560,"0"-1"-331,0 0-96,0 1 0,0-1-1,0 1 1,-3-5 1990,3 5-1990,-1 0 0,1 0 0,0-1-1,-1 1 1,1 0 0,0 0-1,-1 0 1,1 0 0,-1 0 0,1 0-1,0 0 1,-1 0 0,1 0-1,0 0 1,-1 0 0,1 0 0,-1 0-1,1 0 1,0 0 0,-1 0-1,1 0 1,-25 6 691,7-2-166,0 0-297,1 1 0,-1 0 0,1 1 0,0 1 0,-21 12 1,10-5 31,-2 1-21,0 1 1,1 1-1,-36 29 1,49-33-241,-1 1 0,2 1 1,0 1-1,1 0 0,1 1 1,-16 26-1,27-41-122,-67 128 251,62-114-251,0 0 0,2 0 0,0 0 0,1 1 0,0 0 0,-1 26 0,5-27 57,0-1-1,1 1 1,0-1-1,1 1 1,1-1-1,7 22 1,-7-28-12,1 0 0,0 0 0,0 0 0,1 0 0,0-1 0,1 0 0,0 0 0,0 0 0,1 0 0,0-1 0,10 8 0,-13-12-18,1 0 0,0 0 0,0 0 0,0 0 0,0-1 0,1 0 0,-1 0 0,1-1 0,-1 1 0,1-1 0,-1 0 0,1 0 0,0-1 0,-1 0 0,1 0 0,0 0 0,0-1 0,6-1 0,-7 1-23,-1-1-1,1 1 1,0-1-1,-1 0 1,1 0 0,-1 0-1,1-1 1,-1 1-1,0-1 1,0 0 0,0 0-1,-1-1 1,1 1-1,-1-1 1,0 0 0,0 0-1,0 0 1,0 0-1,-1 0 1,1-1 0,1-6-1,-3 6-21,1-1-1,-2 1 1,1-1 0,0 0-1,-1 1 1,0-1 0,-1 0-1,1 1 1,-1-1-1,0 0 1,-3-6 0,1 2 2,0-1 1,-1 0-1,-1 1 1,-9-17-1,11 23-9,1 1 1,-1 0-1,0 0 0,0 0 0,0 0 1,0 0-1,0 1 0,-1-1 0,1 1 1,-1 0-1,0 0 0,0 0 0,1 1 1,-1-1-1,0 1 0,0 0 0,0 0 1,-1 0-1,1 1 0,0-1 0,-4 1 1,3 0-10,0 0 0,0 1 0,1 0 0,-1-1 0,0 1 0,0 1 0,1-1 0,-1 1 0,1 0 1,0 0-1,-1 0 0,1 0 0,0 1 0,0-1 0,0 1 0,1 0 0,-1 1 0,-2 3 1,2-3-144,0 1 1,1 0 0,-1 0 0,1 0 0,1 1 0,-1-1 0,-1 6 0,3-9-4,1 0 0,-1 0 0,1-1-1,0 1 1,-1 0 0,1 0 0,0 0 0,0-1 0,0 1 0,1 0 0,-1 0 0,0 0 0,1-1 0,-1 1 0,1 0 0,-1-1 0,1 1 0,0 0 0,0-1 0,0 1-1,0-1 1,0 1 0,0-1 0,0 1 0,0-1 0,1 0 0,2 2 0,-2-1-141,1 0 1,-1-1-1,1 0 0,0 1 0,0-1 1,0 0-1,0-1 0,0 1 0,0 0 1,0-1-1,0 0 0,0 0 0,0 0 1,6 0-1,25-4-2617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46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92 1664,'-6'-1'322,"4"1"-220,1 0 0,0-1-1,-1 1 1,1 0 0,0-1-1,-1 1 1,1-1 0,0 1-1,0-1 1,0 0 0,-1 0-1,1 1 1,0-1 0,0 0-1,0 0 1,0 0 0,0 0-1,0 0 1,0 0 0,1 0-1,-1-1 1,0 1 0,0-1 0,1 1 54,-2-2 633,0 0-1,0 0 0,0 1 0,0-1 1,0 1-1,-4-4 0,6 5-729,-1 1 1,1 0-1,-1-1 1,1 1-1,-1 0 1,1-1-1,0 1 1,-1-1-1,1 1 1,0-1-1,-1 1 1,1-1-1,0 1 1,0-1-1,-1 1 1,1-1-1,0 1 0,0-1 1,0 1-1,0-1 1,0 1-1,0-1 1,0 0-1,0 1 1,0-1-1,0 1 1,0-1-1,0 1 1,0-1-1,0 0 1,1 1-1,-1-1 0,0 1 1,0-1-1,1 1 1,-1-1-1,0 1 1,1-1-1,0-1 57,0 1 0,1-1 0,-1 1-1,1-1 1,-1 1 0,1 0 0,-1-1 0,1 1-1,3-2 1,-2 2-101,0 0-1,1 1 1,-1-1-1,0 1 1,7 0-1,18-4-5,-19 2-40,0 1-1,0 0 1,0 0-1,0 1 1,0 0-1,0 0 1,0 1 0,1 0-1,11 4 1,-20-5 17,0 0 1,0 1 0,0-1 0,1 0 0,-1 1 0,0 0-1,0-1 1,0 1 0,0 0 0,0-1 0,0 1 0,0 0-1,0 0 1,0 0 0,-1 0 0,1 0 0,0 0 0,0 0-1,-1 0 1,1 0 0,-1 0 0,1 0 0,-1 1 0,0-1-1,1 0 1,-1 0 0,0 0 0,0 1 0,1 1-1,-1 2 10,0 1 0,0-1-1,-1 0 1,0 0 0,-2 10-1,-10 25 200,-2 0-1,-32 57 1,36-74-192,-6 9 54,-2-1 1,-1 0-1,-38 44 1,18-31 208,-66 57 1,52-63 280,42-29 20,10-9-204,14-4 74,-6 2-385,1 0 0,-1 0 0,1 1 0,0 0 0,-1 1 0,1-1 0,0 1 0,10 1 0,6 0 3,-2 0-3,0 2 0,0 0 0,0 1 0,0 1 0,-1 0 0,0 2 0,23 11 0,-31-11-2,-9-4-73,1 0-1,0 0 1,0-1-1,0 1 1,5 1-1,-8-4-134,0 1 0,-1-1 0,1 0 0,0 0 0,0 1 0,-1-1 0,1 0 0,0 0 0,0 0 0,0 0 0,-1 0 0,1 0 0,0 0 0,0-1 0,0 1 0,-1 0 0,1 0 0,0 0 0,0-1 0,-1 1 0,1 0-1,0-1 1,-1 1 0,1-1 0,0 1 0,-1-1 0,1 1 0,-1-1 0,1 0 0,-1 1 0,1-1 0,-1 1 0,1-1 0,-1 0 0,1 0 0,-1 1 0,1-2 0,5-13-3431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47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41 4160,'-12'-30'6560,"18"26"-5568,-2 2-759,1 1 1,0 0 0,-1 0-1,1 0 1,0 1 0,-1 0-1,1 0 1,0 0 0,7 1-1,6 0-9,285 3 1354,-138 4-1679,-161-8 101,99 4 229,-102-4-293,5 2-70,-6-3 130,0 1-1,1 0 1,-1 0 0,0 0 0,0 0 0,1 0 0,-1 0 0,0 0-1,1 0 1,-1 1 0,0-1 0,1 0 0,-1 0 0,0 0 0,0 0 0,1 0-1,-1 0 1,0 1 0,0-1 0,1 0 0,-1 0 0,0 0 0,0 1 0,1-1-1,-1 0 1,0 0 0,0 0 0,0 1 0,0-1 0,1 0 0,-1 1 0,-1 4 14,0 0 1,-1-1 0,1 1 0,-1 0 0,0-1 0,0 1-1,0-1 1,-1 0 0,-4 6 0,-2 3-18,-53 83 206,-79 92 1,-25 35 68,157-209-742,0 1 1,1 1 0,-8 19-1,15-33 290,0 0 0,1 1 0,-1-1 0,1 1 0,-1-1 0,1 1 0,0-1 0,0 1 0,0 2 0,0-3-385,1 0 0,0 0-1,0 0 1,-1 0 0,1 0-1,0 0 1,3 3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50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251 159 2144,'-17'-4'1237,"16"3"-1050,-1 1 1,0 0 0,0-1 0,0 1 0,0-1 0,0 0 0,1 1 0,-1-1 0,0 0 0,1 0 0,-1 0 0,-2-2 0,-11-9 1112,6 7 18,9 5-1260,-1-1-1,1 1 1,0 0-1,0 0 1,-1 0-1,1 0 1,0-1 0,0 1-1,-1 0 1,1 0-1,0-1 1,0 1-1,0 0 1,-1 0-1,1-1 1,0 1-1,0 0 1,0-1-1,0 1 1,0 0-1,0-1 1,0 1-1,-1 0 1,1-1-1,0 1 1,0 0-1,0-1 1,0 1-1,1 0 1,-1-1-1,0 1 1,0 0-1,0-1 1,0 1-1,0 0 1,0 0-1,1-1 1,-1 0 30,1-1 0,1 1 0,-1 0 0,0 0 0,0 0 0,0 0 0,1 0 0,1-1 0,3-2 102,0 1 0,0 1 1,12-5-1,36-3 158,0 3-1,97-2 1,-42 3-111,137-17-25,140-6 40,-333 27-246,23-1 4,116 11 1,-168-5-11,28-1 0,-36 0-16,-16-2 13,1 0 1,-1 0-1,1 1 1,-1-1-1,0 0 0,1 0 1,-1 1-1,0-1 1,1 0-1,-1 1 1,0-1-1,1 0 1,-1 1-1,0-1 1,0 0-1,1 1 1,-1-1-1,0 1 1,0-1-1,0 0 1,0 1-1,0-1 1,0 1-1,1-1 1,-1 1-1,0-1 1,0 1-1,0-1 1,0 1-1,-1-1 1,1 0-1,0 1 0,0-1 1,0 1-1,0-1 1,0 1-1,0-1 1,-1 1-1,-11 17-15,9-15 23,-6 8-18,-1-1 1,0 0 0,0 0-1,-1-1 1,-16 10 0,-66 34-21,64-38 70,-326 190 91,316-180-118,-138 84 31,123-78-32,-78 30 1,-59 9-10,-80 33 0,262-99 0,-21 9 64,1 1 0,-31 21 0,47-27 57,5-2-134,0-1 0,0 1 0,0 0-1,1 0 1,-13 15 0,5-6 701,110-35-261,0 4 0,118-6-1,-15 8-335,156-5 181,-278 18-322,86 3 420,-119 7-545,-36-7 143,1 0-1,-1 0 1,14 0 0,-19-2 234,27-1-10889,-11-5 7295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51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67 2144,'-15'-7'1549,"-31"-10"1,24 3 1671,16 11-2008,8-1-516,8 0 150,29-3 14,58-3-1,-82 10-849,-1 0 0,1 1 0,-1 1 0,0 0 0,0 0-1,0 2 1,22 7 0,-31-8-25,1-1 1,-1 1-1,0 1 0,0-1 1,9 8-1,-12-9 12,0 1 1,1-1 0,-1 0-1,0 1 1,0 0-1,0-1 1,-1 1-1,1 0 1,-1 0-1,1 0 1,-1 0-1,1 4 1,-2-3 1,1-1 0,-1 1 0,0 0 0,0 0 0,-1-1 0,1 1 0,-1 0 0,1-1 0,-1 1 0,-1 0 0,1-1 0,0 0 0,-4 6 0,0 0 0,-1 0 0,-1 0 0,-9 10 0,3-5 1,-1 0-1,0-2 1,-1 0 0,-16 11 0,-69 35 105,-11 8 477,105-62-461,3-2-37,0 0 0,0 0 0,0 0 0,0 0 0,1 1 0,-1-1 0,1 1 0,-1 0 0,1-1 0,0 1 0,0 0 0,0 0 0,-2 5 0,4-8-64,0 1 0,0-1 0,0 1 0,0-1 0,0 1 0,0-1 0,0 0 0,0 1 0,0-1 0,0 1 0,0-1 0,0 0 0,0 1 0,1-1 0,-1 1 0,0-1 0,0 0 0,0 1 0,1-1 0,-1 0 0,0 1 0,0-1 0,1 0 0,-1 1 0,0-1 0,1 0 0,-1 0 0,0 1 0,1-1 0,-1 0 0,1 0 0,-1 0 0,0 0 0,1 1 0,-1-1 0,1 0 0,-1 0 0,0 0 0,1 0 0,23 3 387,-18-3-365,15 2 102,155 14 307,-138-13-719,10 2-1108,-43-4 618,-1 0-1,1 1 1,0-1-1,6 4 1,-10-4 610,0-1 1,0 1-1,0-1 1,0 1-1,0 0 1,0-1-1,0 1 0,-1 0 1,1-1-1,0 1 1,-1 0-1,1 0 1,0 0-1,-1 0 1,1 0-1,-1 0 1,1 0-1,0 1 1,-2 0-282,1 0 0,0 0 1,0 0-1,-1 1 1,1-1-1,-1 0 0,0 0 1,0 0-1,0-1 1,-1 4-1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51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21 223 1152,'-20'-11'6368,"28"11"-5072,110-6 1904,96-3-1680,-109 7-1115,174-19 428,-159 10-637,-68 6-96,456-44 462,251-10 442,-472 42-665,196 7-373,-416 10-278,-65 0 36,-1 0-1,0 0 1,1 0 0,-1-1-1,0 1 1,1-1 0,-1 1 0,0-1-1,0 1 1,0-1 0,1 0-1,-1 1 1,0-1 0,0 0 0,0 0-1,0 0 1,2-2 0,3-2-2308,1 0 680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54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578 194 2656,'-1'-16'737,"1"11"-50,-1-1 0,1 1 0,0-1 0,0 1 0,4-14 2601,-6 25-1997,-8 13-560,-118 127 1392,111-126-1963,-112 136 709,103-116-749,2 0 0,1 2 0,-31 82 0,-30 137 69,69-208-100,-35 127 348,37-126-33,9-31 184,4-17-281,4-7-37,9-14-47,-6 2-325,0-1 1,8-25 0,46-185-318,-18 52 374,87-160-218,-54 157 238,-1 0-167,-70 159 188,2 1 1,0 1 0,0-1-1,2 1 1,-1 0 0,2 1-1,15-18 1,-24 30-6,0 0-1,0 0 1,0 1 0,0-1-1,0 0 1,0 0-1,0 1 1,1-1 0,-1 1-1,0-1 1,0 1 0,0-1-1,0 1 1,1 0-1,-1 0 1,0-1 0,1 1-1,-1 0 1,0 0-1,3 1 1,-2-1 5,0 1-1,1 0 1,-1 0-1,0-1 1,0 2 0,0-1-1,0 0 1,0 0-1,0 1 1,3 2 0,2 3 8,-1 0 0,0 0 1,0 1-1,8 14 0,14 31-2,39 108 0,-29-64 250,-16-40-41,-2 2 0,18 93 0,-1 126 169,-20-166-108,-15-96-273,0-1-1,-1 17 1,-1-20 9,1 0 0,0 1-1,4 17 1,-2-20-49,0 0-1,-1 1 1,2 19 0,-4-29-59,0 0 1,0 0-1,0 0 1,0 1 0,0-1-1,1 0 1,-1 0-1,1 0 1,-1 0-1,1 0 1,-1 0-1,1 0 1,-1-1 0,1 1-1,0 0 1,-1 0-1,1 0 1,0 0-1,0-1 1,1 2 0,-2-2 96,13-23-7949,-13 3 3622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2:39.2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2 669 2240,'0'0'38,"0"0"0,0 0 0,0 0 1,-1 0-1,1 1 0,0-1 0,0 0 0,0 0 0,0 0 0,0 0 1,0 1-1,0-1 0,0 0 0,0 0 0,0 0 0,0 1 0,0-1 1,0 0-1,0 0 0,0 0 0,0 1 0,0-1 0,0 0 1,0 0-1,0 0 0,0 1 0,0-1 0,0 0 0,0 0 0,0 0 1,0 1-1,1-1 0,-1 0 0,0 0 0,0 0 0,0 0 0,0 0 1,0 1-1,1-1 0,12 1 5833,-12-2-5594,16-22 2347,1-7-1855,29-60-1,3-37-64,-20 48-406,-19 56-250,1 0 0,1 1 0,1 0 0,1 1 0,1 0 0,0 1 0,2 1 0,0 1 0,1 1 0,1 0 0,0 1 0,24-13 0,-21 16 55,44-17 0,-48 23-144,-16 5 32,1 1 0,0 0 1,0 0-1,0 0 0,0 0 0,-1 0 0,6 1 0,-8 0 21,0 0 0,0 0 0,1 0 0,-1 0 0,0 0 0,0 1 0,0-1 0,0 0-1,0 1 1,0-1 0,0 1 0,0-1 0,0 1 0,0-1 0,0 1 0,0 0 0,0-1 0,0 1 0,0 0 0,-1 0 0,1 0 0,0 0-1,-1 0 1,1 0 0,-1 0 0,1 0 0,-1 0 0,1 0 0,-1 0 0,1 2 0,1 7 27,0 1 0,0 0-1,-2 0 1,1 0 0,-2 17 0,-11 56 22,8-63-30,-20 105 118,16-98-32,0 0 1,-17 37-1,24-62-67,0 0-1,0 0 0,-1 0 1,2 0-1,-1 0 0,0 0 1,0 6-1,1-9-37,0 0-1,0 0 1,0 0 0,0 1-1,0-1 1,0 0-1,0 0 1,0 0 0,0 0-1,0 0 1,0 0-1,0 0 1,0 1 0,0-1-1,0 0 1,0 0-1,0 0 1,1 0 0,-1 0-1,0 0 1,0 0 0,0 0-1,0 0 1,0 0-1,0 1 1,0-1 0,0 0-1,0 0 1,0 0-1,1 0 1,-1 0 0,0 0-1,0 0 1,0 0-1,0 0 1,0 0 0,0 0-1,0 0 1,1 0-1,-1 0 1,0 0 0,0 0-1,0 0 1,0 0 0,0 0-1,0 0 1,0 0-1,1 0 1,-1 0 0,0 0-1,0 0 1,0 0-1,0-1 1,6-2 76,11-15-13,0 0 1,-1-2-1,16-25 1,-9 14-53,16-26-18,-20 28-18,1 0 1,41-43 0,-49 60-69,-3 3-28,0 0 0,1 1 0,11-8 0,-21 16 104,0-1 1,1 1 0,-1 0-1,0 0 1,1-1-1,-1 1 1,1 0 0,-1 0-1,0-1 1,1 1-1,-1 0 1,1 0-1,-1 0 1,1 0 0,-1 0-1,1 0 1,-1 0-1,1 0 1,-1 0 0,0 0-1,1 0 1,-1 0-1,1 0 1,-1 0 0,1 0-1,-1 0 1,1 1-1,-1-1 1,0 0 0,1 0-1,-1 0 1,1 1-1,-1-1 1,0 0 0,1 1-1,-1-1 1,0 0-1,1 1 1,-1-1-1,0 0 1,1 1 0,-1-1-1,0 1 1,0-1-1,0 0 1,1 1 0,3 22 19,-4-22-15,0 33 139,-2 1 0,-1-1 0,-8 35 1,7-41-116,-10 24 4,11-43 13,0 1 1,0 0-1,1 0 0,-1 18 1,18-57 315,8-29-251,-12 30-176,24-44 0,-31 64 40,1 0-1,1 0 1,-1 1 0,1-1 0,1 2 0,-1-1 0,1 1-1,1 0 1,12-9 0,-19 15 16,-1-1 0,1 1-1,0-1 1,0 0 0,0 1 0,0 0 0,0-1-1,1 1 1,-1 0 0,0-1 0,0 1-1,0 0 1,0 0 0,0 0 0,0 0 0,0 0-1,0 0 1,1 0 0,-1 0 0,0 1-1,0-1 1,2 1 0,-2 0 5,0 0 0,1 0 0,-1 0 0,0 0-1,0 0 1,0 1 0,0-1 0,0 0 0,0 1 0,0-1 0,-1 1 0,1-1 0,1 4-1,0 3 30,0 1-1,0-1 1,-1 1-1,1 13 1,-2 16 31,-1 0 1,-8 56-1,8-90-31,0 2-17,0 0 0,0 1 0,1-1 0,0 0 1,0 1-1,1 8 0,-1-13 4,1-1 0,-1 0 0,1 0 0,-1 0 0,1 1 0,-1-1 0,1 0 0,0 0 0,-1 0 0,1 0 1,0 0-1,0 0 0,0 0 0,0 0 0,1 0 0,0 0 24,0 0 1,-1 0 0,1 0-1,0-1 1,0 1-1,0-1 1,0 1 0,0-1-1,0 0 1,-1 0 0,1 0-1,4 0 1,7-2-31,0 0-1,0 0 1,0-2 0,23-8 0,49-29-53,-61 27 60,-1-1 0,0-1 1,28-27-1,57-64 53,-48 44-38,23-23 110,-81 85-124,-1 0-1,0 0 1,0-1-1,0 1 1,0 0-1,0-1 1,0 1-1,0-1 1,0 1-1,-1-1 1,1 1-1,-1-1 1,1 0-1,-1 1 0,1-1 1,-1-1-1,-9 10-40,-5 7 31,2 0-1,-1 1 0,2 0 1,0 1-1,-16 29 1,-32 91 138,51-116-120,1 0 0,0 0 0,2 0-1,0 0 1,2 1 0,-2 23 0,5-41 1,0 0 1,0-1 0,0 1-1,1 0 1,-1-1 0,1 1-1,-1 0 1,1-1 0,0 1-1,0-1 1,2 4 0,-2-5-13,0-1 1,-1 1-1,1 0 1,0-1 0,-1 1-1,1 0 1,0-1-1,0 1 1,0-1 0,0 1-1,0-1 1,-1 0-1,1 1 1,0-1-1,0 0 1,0 0 0,0 1-1,0-1 1,0 0-1,0 0 1,0 0 0,0 0-1,0 0 1,0 0-1,0-1 1,0 1 0,0 0-1,0 0 1,0-1-1,0 1 1,0-1 0,-1 1-1,3-1 1,0-1 10,1 0-1,-1-1 1,0 1 0,0-1 0,1 1 0,-2-1 0,1 0 0,0 0-1,0 0 1,-1 0 0,4-7 0,1-3-1,-1 0-1,4-14 1,-8 21-31,73-202-134,-68 195 42,-7 13 105,0 0-1,0 0 1,1 0-1,-1 0 1,0 0-1,0 0 1,0 0-1,0 0 1,0 0-1,0 0 1,0 0-1,0 0 1,0 0-1,1 0 1,-1 0-1,0 0 1,0 0-1,0 0 1,0 0-1,0 0 0,0 0 1,0 0-1,0 0 1,1 0-1,-1 0 1,0 0-1,0 0 1,0 0-1,0 0 1,0 0-1,0 0 1,0 0-1,0 0 1,0 0-1,0 0 1,0 0-1,1 0 1,-1 1-1,0-1 1,0 0-1,0 0 1,0 0-1,0 0 1,0 0-1,0 0 1,0 0-1,0 0 0,0 0 1,0 1-1,0-1 1,0 0-1,0 0 1,0 0-1,0 0 1,2 7-46,0 11-118,-1 30 1,-2-33 173,2 1 0,0-1 0,5 30 0,-2-30 4,1-1-1,0 0 1,12 22-1,-15-31 1,1 0 0,1 1-1,-1-1 1,1 0 0,0-1-1,0 1 1,0-1 0,1 0 0,-1 0-1,1 0 1,9 5 0,-9-6 25,0-1 0,0 0 1,1-1-1,-1 0 0,0 1 1,0-2-1,1 1 0,-1 0 0,1-1 1,-1 0-1,1-1 0,5 0 1,-3-1-23,0 0 1,1 0 0,-1-1 0,0 0 0,0 0 0,-1-1-1,9-5 1,0-2 3,-1-1-1,0 0 1,0-1-1,-1-1 1,-1 0-1,14-18 1,61-98 2,-83 123-40,12-16-110,-17 23 123,1-1 0,-1 1 1,0 0-1,1-1 0,-1 1 0,0 0 1,1 0-1,-1-1 0,0 1 0,1 0 1,-1 0-1,0 0 0,1 0 0,-1-1 0,1 1 1,-1 0-1,0 0 0,1 0 0,-1 0 1,1 0-1,-1 0 0,1 0 0,-1 0 1,0 0-1,1 0 0,-1 0 0,1 0 1,-1 1-1,0-1 0,1 0 0,-1 0 1,1 0-1,-1 0 0,0 1 0,1-1 1,-1 0-1,0 0 0,1 1 0,-1-1 0,0 0 1,0 1-1,1-1 0,-1 0 0,0 1 1,0-1-1,1 0 0,-1 1 0,0-1 1,0 1-1,0-1 0,0 1 0,3 6-39,-1 0-1,0 0 0,0 1 0,-1-1 0,0 1 0,0 8 1,1 9-56,0-4 148,0 0 1,-1 0-1,-2 0 1,0 0-1,-1 0 1,-1 0-1,-1-1 0,-8 25 1,10-39-9,0 0 0,-1 0 0,1-1 0,-2 1 0,1-1 0,-4 5 0,5-8-7,1 0-1,-1-1 0,0 1 1,1 0-1,-1-1 0,0 1 1,0-1-1,0 0 0,0 1 1,-1-1-1,1 0 0,0 0 1,0-1-1,-1 1 1,1 0-1,0-1 0,-1 0 1,-3 1-1,-5-2-32,1 0 0,-1 0 0,1-1 0,-1-1 0,1 0 0,-1 0 0,1-1 0,1 0-1,-1-1 1,0 0 0,1-1 0,0 0 0,0 0 0,-7-8 0,15 13-261,6 1 74,14 5-17,23 10 151,-8-4-1,0 0 0,0-3 1,57 8-1,-83-16 101,0 0 0,0-1 0,0 0-1,0 0 1,0-1 0,0 0 0,-1 0 0,1-1-1,0 0 1,-1 0 0,0-1 0,0 1 0,0-2 0,6-4-1,3-3 40,-1-1-1,0 0 1,-1-1-1,19-24 0,-4 0 43,-2-1-1,37-73 0,32-59-206,-90 187-240,0 9 273,-1 0-1,2 46 1,-4 56 138,-4-89-67,2-27 26,-2 0-1,1 1 1,-2-1-1,1 0 1,-1 0-1,-5 13 1,6-21-30,0 0 0,0-1 0,-1 1 0,1 0 0,-1 0 0,0-1 0,1 1 0,-1-1 0,-1 0 0,1 0 0,0 1 0,0-1 0,-1-1 0,1 1 1,-1 0-1,1 0 0,-1-1 0,0 0 0,0 1 0,0-1 0,0 0 0,0-1 0,0 1 0,0 0 0,0-1 0,0 0 0,0 1 0,-3-1 0,-2-1 21,0 0 0,0 0-1,1 0 1,-1-1 0,0 0-1,1 0 1,-1-1 0,-7-4-1,-8-5-30,-23-16-1,44 27-15,-12-10-260,11 7 69,11 7 191,39 14 30,1-2 0,71 14 0,-62-17-22,36 12-240,-33-5-3166,-55-17 2166,-1-1 0,0 1 0,1 0-1,6 6 1,-10-8 1031,-1 0-1,1 1 0,0-1 0,-1 0 1,1 1-1,-1-1 0,1 1 0,-1-1 1,1 1-1,-1 0 0,1-1 0,-1 1 1,0-1-1,1 1 0,-1 0 0,0-1 0,0 1 1,1 0-1,-1-1 0,0 1 0,0 0 1,0 0-1,0-1 0,0 1 0,0 0 1,0-1-1,0 1 0,0 0 0,0 0 1,0-1-1,-1 1 0,1 0 0,0-1 1,0 1-1,-1 0 0,1-1 0,0 1 1,-2 0-1,-13 12-2240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54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50 150 1888,'-48'-26'1216,"48"25"-1046,0 1 0,0-1-1,-1 0 1,1 1 0,0-1 0,0 0 0,-1 1-1,1-1 1,0 0 0,0 1 0,0-1 0,0 0-1,0 1 1,0-1 0,0 0 0,0 1 0,0-1-1,1 1 1,-1-1 0,0 0 0,0 1 0,0-1-1,1 0 1,-1 0 0,6-4 321,-1 1 1,1 0-1,-1 0 0,1 0 1,0 0-1,1 1 0,-1 0 1,1 0-1,6-1 0,10-2 762,33-5 0,3 0-155,-53 9-1027,21-5-44,0 1-1,0 1 0,39-1 0,-38 5-2146,29-4 0,-30-4-3352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55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36 115 1728,'0'-25'7808,"-1"48"-6244,-5 25 0,1-1-1002,-6 41 388,5-43-585,-1 52 0,7-61-192,0-22 287,0-13 28,0-5 236,0-480-2275,7 497 671,5 29-4475,1-16 518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55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43 1568,'0'-19'501,"0"19"-486,0-1 0,0 1 0,0-1 0,0 1 0,0-1 0,0 0 0,0 1 0,0-1 0,0 1 0,0-1 0,0 1 0,1-1 0,-1 1 0,0-1 0,0 1 0,1-1 0,10-14 6450,-12 30-5567,-1 0-1,0 0 1,-1 0-1,-10 27 0,2-6-232,-61 176 1471,48-147-1669,-21 36-29,12-35-295,31-60-143,-10 23 167,-1-1 0,-33 50 0,39-70-595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56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1 158 3808,'4'-7'4513,"14"-2"-2447,2-2-1211,15-10-287,0 2 0,1 2-1,1 0 1,0 3-1,1 1 1,55-11 0,-82 22-535,1 1 1,0-1 0,16 2 0,-25 0-25,0 0 0,1 0 0,-1 1 0,0-1 0,0 1 0,0 0 0,0 0 1,0 0-1,0 0 0,0 0 0,0 1 0,0-1 0,0 1 0,-1 0 0,1 0 0,-1 0 0,4 4 0,-5-5 0,0 1 1,0-1-1,-1 1 0,1-1 1,0 1-1,-1-1 0,1 1 0,-1 0 1,1-1-1,-1 1 0,0 0 1,0-1-1,0 1 0,0 0 0,0-1 1,0 1-1,0 0 0,-1-1 0,1 1 1,-1 0-1,1-1 0,-1 1 1,0-1-1,0 3 0,-2 2 39,-1-1-1,1 1 1,-1-1-1,0 0 1,-5 5 0,-6 4 82,0-1 0,-1 0 0,-1-1 1,-31 17-1,22-14 40,-60 30 138,16-9-339,67-34 13,0-1 0,0 1 0,0 0 0,0 1 0,0-1 0,0 0 1,-3 4-1,6-5 15,0-1 0,0 0 0,-1 1 0,1-1 0,0 1 1,0-1-1,0 1 0,-1-1 0,1 0 0,0 1 0,0-1 1,0 1-1,0-1 0,0 1 0,0-1 0,0 1 0,0-1 1,0 1-1,0-1 0,1 0 0,-1 1 0,0-1 0,0 1 1,1 0-1,-1 0 1,1 0 0,0 0 1,0 0-1,0 0 0,1 0 1,-1 0-1,0 0 0,0 0 1,1 0-1,-1-1 0,2 2 0,27 9 29,0 0 0,47 9-1,-27-8-68,186 59 106,-236-71-62,26 12 476,-25-12-453,0 1 0,-1-1 0,1 1 0,0-1 0,-1 1 0,1-1 0,-1 1 0,1-1 0,-1 1 0,1 0 0,-1-1 1,0 1-1,1 0 0,0 0 0,-1 0-5,0-1 0,0 0 0,0 1 0,-1-1 1,1 1-1,0-1 0,0 0 0,0 1 0,0-1 0,0 1 1,0-1-1,-1 0 0,1 1 0,0-1 0,0 0 1,-1 1-1,1-1 0,0 0 0,0 0 0,-1 1 0,1-1 1,0 0-1,-1 1 0,1-1 0,0 0 0,-1 0 1,1 0-1,0 0 0,-1 1 0,-7 2 78,1 0 0,-1-1 1,0 0-1,-9 2 0,5-2-56,-31 5 32,-1-3 0,-45 0 0,31-2-770,-66 1-1913,96-5-70,-26-4-1,25 2-88,14 3-1493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59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96 129 3136,'-2'-4'189,"-1"0"0,1 0 0,-1 0 0,1 0 0,-2-7 0,4 9-89,0 0-1,-1 0 1,1 0 0,0 0 0,0 0-1,0 0 1,0 0 0,0 0 0,1 0 0,-1 0-1,1 0 1,-1 0 0,1 0 0,0 0 0,1-2-1,-1 0 343,0 0 0,1 1 0,-2-1 0,2-7-1,2-6 1510,-3-4 3639,-8 143-3847,-5 19-980,3-51-264,-30 132-1,37-211-458,-1-1-1,-6 14 1,-6 3-2974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6:59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19 131 6048,'-16'-9'1591,"15"8"-1489,1 1 0,0-1 1,-1 0-1,1 1 0,0-1 0,0 0 1,0 0-1,0 1 0,-1-1 0,1 0 0,0 0 1,3-8 3804,4 8-3178,0 0-1,0 0 1,0 0-1,7-4 1,23-4 209,67-2 894,-19 2-1131,-33 2-444,49-6 36,106-1 0,-16 10-2042,-181 3 714,0 0 1,1-1-1,9-2 1,2 0-3985,-21 3 4836,-1 1 1,1 0 0,0 0-1,-1 0 1,1 0-1,-1-1 1,1 1 0,0 0-1,-1 0 1,1-1-1,-1 1 1,1-1 0,-1 1-1,2-1 1,0-9-3738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7:00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475 714 3136,'-1'-2'323,"0"1"-1,0-1 1,1 1 0,-1-1-1,0 1 1,0 0 0,0 0 0,-1 0-1,1-1 1,0 1 0,0 0-1,-1 0 1,1 1 0,0-1 0,-1 0-1,1 0 1,-1 1 0,1-1-1,-1 1 1,-2-1 0,-3-1 147,0 1 0,-1 0 1,-10 1-1,0-1 301,-34-1 1269,-58 4 0,97 0-1925,1 0-1,0 0 1,0 1 0,0 1-1,0 0 1,0 0 0,-12 8-1,8-3-19,0 0 0,1 1 0,0 1 0,-15 14 0,28-22-78,-1 0 0,0 0 1,1 0-1,0 1 0,0-1 1,0 1-1,0-1 0,1 1 0,-1 0 1,1 0-1,0-1 0,0 1 1,0 0-1,1 0 0,0 0 0,-1 0 1,1 0-1,0 0 0,1 0 1,-1 0-1,1 0 0,0 0 0,0 0 1,0 0-1,0 0 0,1-1 1,-1 1-1,5 5 0,5 7 57,1-2-1,1 1 0,27 23 1,-30-31-8,0 0 0,0 0 0,1-1 0,0 0 0,0 0 0,1-2-1,12 5 1,-8-5 36,-1-1 0,1-1-1,-1 0 1,1-1-1,0-1 1,30-3 0,-13-2-18,-1-1 1,43-15 0,-61 17-67,-1-1 1,1-1 0,-2-1 0,16-9-1,-21 12 32,0-1 0,0-1 0,-1 1 0,1-1 0,-1 0 1,-1-1-1,1 1 0,6-11 0,-11 14-28,0 0 1,1 0-1,-1 0 1,-1 0-1,1 0 1,0 0 0,-1 0-1,1 0 1,-1 0-1,0-1 1,0 1-1,0 0 1,0 0 0,-1 0-1,0 0 1,1 0-1,-1 0 1,-2-5-1,-1-2 82,-1-1-1,-1 1 1,-11-17-1,-101-160 85,-12-18-216,-5 13-190,117 166 242,-48-67-75,60 84-38,1 0 0,-7-19 0,12 27 88,0 0 0,0 0-1,0 1 1,0-1-1,0 0 1,0 0 0,0 0-1,0 0 1,0 0-1,1 0 1,-1 1 0,0-1-1,1 0 1,-1 0-1,1 0 1,-1 1 0,1-1-1,-1 0 1,1 0-1,0 1 1,-1-1 0,1 1-1,0-1 1,-1 0-1,1 1 1,0-1 0,0 1-1,-1 0 1,1-1-1,0 1 1,1-1 0,25-8-29,-9 6 41,-1 1 1,1 1 0,0 0-1,25 3 1,71 14 127,-92-13-118,314 73 235,-262-62-397,-6-2-3211,-66-11 2624,1 0-1,-1-1 1,1 0-1,-1 0 1,1 0-1,-1 0 1,1 0-1,3-1 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7:01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649 9 5568,'0'0'92,"0"-1"1,0 1-1,0-1 1,-1 1-1,1 0 1,0-1-1,0 1 1,0-1-1,-1 1 1,1 0-1,0-1 1,0 1-1,-1 0 1,1-1 0,0 1-1,-1 0 1,1 0-1,0-1 1,-1 1-1,1 0 1,0 0-1,-1 0 1,1-1-1,-1 1 1,1 0-1,0 0 1,-1 0-1,1 0 1,-1 0-1,1 0 1,-1 0-1,0 0 66,0 0 0,0 1 0,0-1 0,0 1 0,0-1 0,0 1 0,0 0 0,0-1 0,0 1 0,1 0 0,-1 0 0,-1 1 0,-4 5 551,1 1 1,-7 11-1,10-15-529,-14 21 720,-2 0 0,-26 30-1,-47 40 697,89-93-1571,-31 34 290,1 1 0,2 1 0,1 2 0,-23 46-1,-79 182 533,100-198-384,-34 121-1,57-163-390,2 1 1,1 0-1,1 0 1,2 0-1,1 0 0,1 0 1,5 42-1,2-35-54,0-1 0,2 0 0,2 0-1,1-1 1,20 40 0,-27-65-388,0 0-1,1-1 1,0 0-1,9 12 1,-11-17 45,0 1 0,0-1-1,0 0 1,0 0 0,0 0 0,1-1 0,-1 0-1,1 1 1,0-2 0,8 4 0,-2-3-508,1-1 0,0 0 0,-1 0 0,1-1 0,0 0 0,-1-1 0,1-1 0,0 0 0,-1 0 0,16-6 0,16-12-2905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7:01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268 545 6560,'-6'8'327,"1"0"1,1 0 0,0 1 0,0 0-1,0 0 1,1 0 0,0 0-1,-1 11 1,-3 20 1043,-2-1-1,-22 62 1,-50 65 547,10-24-684,60-122-466,11-20-761,0 1-1,0-1 1,0 0 0,0 0 0,0 1-1,0-1 1,-1 0 0,1 1 0,0-1-1,0 0 1,0 0 0,-1 1 0,1-1-1,0 0 1,0 0 0,0 0 0,-1 1-1,1-1 1,0 0 0,-1 0 0,1 0-1,0 0 1,0 0 0,-1 0 0,1 1-1,0-1 1,-1 0 0,1 0 0,0 0-1,-1 0 1,1 0 0,0 0 0,-1 0-1,1 0 1,0 0 0,-1 0 0,1-1 0,0 1-1,0 0 1,-1 0 0,1 0 0,0 0-1,-1 0 1,1 0 0,0-1 0,0 1-1,-1 0 1,1 0 0,0 0 0,0-1-1,0 1 1,-1 0 0,1 0 0,0-1-1,-7-16-239,7 4 150,0 0 0,1 0 0,0 0 0,0 0 0,2 1 0,0-1 0,6-19 0,-2 8 43,38-149 51,56-187 272,-87 316 45,3 0 1,1 1-1,3 1 0,1 1 1,2 1-1,54-68 0,-66 94-122,1 0 0,1 1 0,0 1 0,24-17 0,-37 29-199,0-1-1,0 1 1,1-1 0,-1 1 0,0 0 0,0-1 0,0 1-1,1 0 1,-1 0 0,0 0 0,0 0 0,0 0 0,1 0-1,-1 0 1,0 0 0,0 1 0,0-1 0,1 0 0,-1 1-1,0-1 1,0 1 0,0-1 0,0 1 0,0 0 0,0 0-1,0-1 1,0 1 0,2 2 0,1 1 19,1 1 1,-1 0-1,0 0 1,5 7-1,-1 2 95,-1-1 0,0 2 0,-1-1 0,6 24-1,12 64-119,-22-91 29,29 198 113,6 31 66,-35-233-213,25 133-157,-7-26 371,-7-48-132,14 50-1183,-14-66 311,-10-43-1804,11-54-9737,-18 30 9306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7:02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12 7136,'-36'-11'2656,"36"15"-2080,5 3 1120,8-7-1216,12 0 1344,4 0-1024,14 0 32,11 0-480,2 4-97,-2-4-159,0 5-543,-5 2 223,-6-7-2080,-7 0 1248,-4 4-2560,-3-4 2048,-5 0-2720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2:40.6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81 677 1888,'1'-3'204,"-1"0"0,1-1 0,0 1 0,0 0-1,0-1 1,0 1 0,0 0 0,1 0 0,3-6 0,-2 5 357,-1-1-1,0 1 1,0-1 0,2-5-1,2-12 1406,-2 12-867,-2-1-1,4-15 1,-6 23-943,0 1 0,1-1 1,-1 1-1,0-1 1,-1 1-1,1 0 0,0-1 1,-1 1-1,1-1 1,-1 1-1,0 0 0,0-1 1,0 1-1,0 0 0,0 0 1,-2-3-1,2 4-122,1 0 0,-1 1 0,1-1 0,-1 0 0,0 0 0,0 1 1,1-1-1,-1 1 0,0-1 0,0 0 0,0 1 0,0-1 0,1 1 0,-1 0 0,0-1 0,0 1 0,0 0 0,0 0 0,0-1 0,0 1 0,0 0 0,0 0 0,0 0 0,-2 0 0,1 1-12,1 0 0,-1-1-1,0 1 1,1 0 0,-1 0-1,0 0 1,1 0 0,-1 0-1,1 0 1,0 1 0,-1-1-1,-1 2 1,-2 4 21,-1 1 1,1 0-1,-7 15 1,4-7-5,1 1-1,1 0 1,0 0 0,2 0-1,-5 23 1,8-35-8,1 1-1,-1 0 1,1-1-1,0 1 1,0 0 0,1-1-1,-1 1 1,1 0-1,1-1 1,-1 1 0,1-1-1,0 1 1,0-1-1,0 0 1,1 0 0,0 0-1,0 0 1,0 0-1,1-1 1,4 6-1,-7-9 0,1 0-1,0 1 0,0-1 0,-1 0 0,1 0 0,0 0 0,0 0 0,0 0 0,0 0 0,1 0 0,-1-1 0,0 1 0,0-1 0,0 0 0,0 0 0,1 0 0,-1 0 0,0 0 1,0 0-1,0 0 0,1-1 0,-1 1 0,0-1 0,0 1 0,0-1 0,0 0 0,4-2 0,1-1 35,0-1-1,0 0 1,0 0-1,0 0 1,10-13-1,-9 9 12,-1 0-1,-1-1 1,1 0 0,-2 0 0,0 0-1,0-1 1,0 0 0,-2 0-1,5-16 1,-4 8-22,-1-1 1,0 1-1,-1-1 0,-2-35 0,-1 42-90,-1 1 0,1-1 0,-6-16 0,6 25-2,0 0 0,-1 0 0,0 1 0,0-1 0,0 1 0,-3-6 0,4 8-3,-1-1-1,1 1 1,0 0 0,0 0-1,-1 0 1,1-1 0,-1 1-1,1 1 1,-1-1 0,1 0-1,-1 0 1,0 0 0,1 1-1,-1-1 1,-2 0 0,3 1 18,-1 0 1,1 0-1,0 0 1,0 0-1,0 0 1,0 0-1,-1 0 1,1 0-1,0 0 1,0 1-1,0-1 1,0 0-1,0 1 1,-1-1-1,1 1 1,0-1-1,0 1 1,0 0-1,0-1 1,1 1-1,-3 2 1,2-2 5,-1 1 0,1 0 0,0 0 0,0 0 1,0 1-1,0-1 0,0 0 0,0 0 0,1 0 0,-1 4 1,0 2 19,0 0 0,1 0 1,0 0-1,0-1 1,3 12-1,-3-15-1,1 0-1,1-1 1,-1 1 0,0-1-1,1 1 1,0-1-1,0 1 1,0-1 0,0 0-1,0 0 1,1 0 0,-1 0-1,1 0 1,0-1-1,0 1 1,0-1 0,0 1-1,0-1 1,0 0-1,1-1 1,-1 1 0,1 0-1,-1-1 1,1 0 0,6 1-1,-1 0 56,-1 0 1,1-1-1,0-1 0,-1 0 0,1 0 1,0 0-1,-1-1 0,1-1 0,0 1 1,9-4-1,-1-1 78,0-1 0,-1-1 0,1-1 1,-2 0-1,25-19 0,-20 13-43,-1-2-1,-1-1 1,24-28 0,-30 30-44,-1-1 0,0-1 1,-1 1-1,-1-1 0,-1-1 0,8-29 1,-5 9-22,-1-2 1,4-46-1,-10 23-399,-13 116-438,-3 12 629,-6 35 162,-2 78 203,-17 114-30,24-200-128,-33 186-28,27-186 69,-30 88 0,40-153 62,-18 37 0,23-55-81,0 0-1,-1-1 0,0 1 0,0-1 0,-1 0 1,0 0-1,0-1 0,-10 8 0,14-12 8,-1 0 0,0 0 0,1-1 0,-1 1-1,0-1 1,0 1 0,0-1 0,0 0-1,0 0 1,0-1 0,0 1 0,0-1-1,0 1 1,-1-1 0,1 0 0,-5-1 0,4 1-9,0-1 0,0-1 0,0 1 1,1 0-1,-1-1 0,0 0 0,1 0 1,-1 0-1,1 0 0,0-1 0,-5-3 1,0-3-26,0 0 1,0 0-1,1-1 1,0 0-1,1 0 1,0 0-1,-8-20 1,-29-99-172,37 106 17,1 1-1,1-1 1,-1-42 0,5 57 98,0 0 1,1 1 0,0-1 0,0 1-1,1-1 1,0 1 0,4-10 0,-4 13 25,0 0 0,0-1 0,1 1 0,0 0 0,0 0 0,0 0 0,0 1 0,0-1 1,1 1-1,-1 0 0,1 0 0,6-4 0,5-1 2,0 1 0,1 0 0,0 1 0,32-8 0,71-7 67,-98 18-51,-2 0-164,0 1-1,0 1 1,28 1 0,-38 1-708,-1 1 0,1-1 0,16 6 0,-20-4-328,1-1-1,0 1 1,-1 0 0,1 0 0,-1 0 0,6 6-1,7 9-2897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7:02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7 6816,'0'0'87,"0"-1"0,0 1-1,0 0 1,0 0 0,0-1 0,0 1 0,0 0 0,0 0 0,0-1-1,0 1 1,0 0 0,0 0 0,1 0 0,0-2 782,-1 1-783,1 1 1,-1 0 0,0 0 0,0 0 0,0 0 0,1 0 0,-1 0-1,0-1 1,0 1 0,1 0 0,10 3 1639,-9-2-1504,0 0 0,0 0 0,0 0 0,0 0 0,0 0 0,0 1 0,-1-1 0,1 1 0,2 2 0,-1 2 98,-1-1-1,0 1 0,0 0 0,0 0 1,-1 0-1,1 0 0,-2 0 1,2 8-1,-2-2 6,0 1 1,-1 0 0,-2 13-1,-3 5-27,-1 0 0,-1 0 0,-2-1 0,-1-1 1,-27 52-1,26-59-425,-2-1 0,0-1 0,-1 0 0,-1-1 0,-1 0 0,-1-1 0,-37 28 0,51-43 66,-3 2-414,1 0 0,-1-1 0,-12 6 0,17-9 284,0 0 1,0 0-1,0-1 0,0 1 1,0-1-1,0 0 1,0 1-1,0-1 0,0 0 1,-1 0-1,1 0 0,0 0 1,0-1-1,0 1 0,0-1 1,0 1-1,0-1 0,-4-1 1,-13-13-4338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7:03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64 3072,'-15'5'15636,"33"-3"-14004,22-4-1685,147-25 603,-105 17-388,60-6-47,112 5-302,-162 7 246,-90 4-240,-12 15-228,6-9 375,-60 87 112,-3-2 0,-153 156 1,63-102 54,27-26 192,81-73-7,-82 100-1,127-142-304,3-2 0,-1 0 1,0 0-1,1 1 0,-1-1 1,1 0-1,0 1 0,0-1 1,0 0-1,0 1 1,0-1-1,0 1 0,0 3 1,1-5 13,0 0 1,0 0 0,-1 1 0,1-1 0,0 0-1,-1 0 1,1 0 0,-1 0 0,1 0 0,-1 0-1,1 0 1,-1 0 0,0 0 0,0 0 0,1 0-1,-1 0 1,-1 0 0,2 0-27,-1-1 138,4 0-81,26-1-65,38-7 0,23-2 187,4 7-102,-1 4 0,118 16 0,-188-15-1136,43 0-1,-65-2 777,0 0 1,0 0-1,0 0 1,0 0-1,0 0 0,-1 0 1,1 0-1,0-1 1,0 1-1,0 0 0,0-1 1,-1 1-1,1-1 1,0 1-1,0-1 0,0 1 1,-1-1-1,1 1 1,0-1-1,-1 0 0,1 1 1,-1-1-1,1 0 1,-1 0-1,1 0 0,1-3-912,-1 1-1,0-1 0,0 1 1,0-1-1,0-3 0,-1 6 1211,0-11-3616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0T01:47:04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29 5152,'6'-23'1648,"-6"23"-1622,0-1 0,1 1 0,-1 0 1,0-1-1,0 1 0,1 0 0,-1-1 0,0 1 0,1 0 1,-1 0-1,0-1 0,1 1 0,-1 0 0,0 0 0,1 0 1,-1 0-1,1-1 0,-1 1 0,0 0 0,1 0 1,-1 0-1,1 0 0,-1 0 0,0 0 0,1 0 0,-1 0 1,1 0-1,-1 0 0,1 0 0,-1 0 0,0 0 1,1 1-1,-1-1 0,1 0 0,-1 0 0,1 1 56,4 1 136,0 1 0,-1-1-1,1 1 1,-1 0 0,0 0 0,0 1 0,0-1 0,0 1 0,6 8 0,-5-6 333,111 123 3657,-67-80-3306,-19-20-480,-1 0-1,-2 2 0,42 62 0,-45-48-192,-1 1 0,-3 1 1,-2 1-1,-1 0 0,-3 1 1,10 68-1,-19-84-128,-2 1 1,-1 0-1,-1-1 0,-2 1 1,-1 0-1,-2-1 0,-2 1 1,-17 61-1,-1-30 60,-33 67 0,-40 57-51,57-115-435,-84 115 0,100-158-677,-2-1-1,-1 0 0,-1-2 0,-1-2 0,-58 41 1,-4-13-1261,86-51 2158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24:09.1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83 74 2144,'0'0'64,"0"0"0,0-1-1,0 1 1,0-1 0,-1 1 0,1 0-1,0-1 1,0 1 0,0-1 0,0 1 0,0 0-1,0-1 1,-1 1 0,1 0 0,0-1 0,0 1-1,-1 0 1,1-1 0,0 1 0,0 0-1,-1 0 1,1-1 0,0 1 0,-1 0 0,1 0-1,-1-1 1,-1 1 742,4 0 100,-3-2-489,1 0-1,-1 1 1,0-1-1,0 1 1,0-1-1,0 1 1,0 0-1,0-1 0,0 1 1,0 0-1,-2-2 1,2 3-353,0-1 0,0 1 1,0-1-1,0 1 1,0-1-1,0 1 1,0 0-1,0-1 0,1 1 1,-1 0-1,0 0 1,0 0-1,0 0 0,0 0 1,0 0-1,0 0 1,0 0-1,0 1 0,0-1 1,0 0-1,0 0 1,0 1-1,0-1 0,0 1 1,0-1-1,0 1 1,0-1-1,1 1 1,-1-1-1,0 1 0,0 0 1,1 0-1,-1-1 1,0 1-1,1 0 0,-1 0 1,1 0-1,-1 1 1,-3 4-21,2 0 0,-1 1 0,1 0 0,0-1 1,0 1-1,0 0 0,1 0 0,0 8 1,-1-2 21,-2 21 133,1 0 1,2 1-1,1-1 0,7 54 1,-6-82-156,0-1 0,1 1 0,-1-1 0,1 0 0,1 1 0,-1-1 0,1 0 0,0 0 0,0-1 0,0 1 0,1 0 0,4 4 0,-6-7 10,0 0 0,0-1 0,0 1 0,0 0 0,0-1-1,1 0 1,-1 1 0,0-1 0,1 0 0,-1 0 0,1 0-1,-1-1 1,1 1 0,-1-1 0,1 1 0,-1-1 0,1 0-1,0 0 1,-1 0 0,1 0 0,0 0 0,-1-1 0,1 1-1,-1-1 1,1 1 0,-1-1 0,5-2 0,-2 0-51,0-1 0,0 1 0,-1-1 1,1 1-1,-1-1 0,0-1 0,0 1 1,0-1-1,-1 1 0,1-1 0,-1 0 0,0 0 1,2-6-1,3-8-105,-1 1 0,7-31 0,-11 33 18,2-23 0,-4 27-8,0 1-1,1-1 1,0 0 0,8-21-1,-6 28-589,0 10 405,0 15 260,-3-14-57,7 37-232,-5-26 266,1-1 0,5 17 0,-7-28 69,0 0-1,0 0 1,0 0-1,1-1 1,0 1-1,0-1 1,0 1-1,0-1 1,1 0-1,6 5 1,-9-8 2,-1-1 1,1 1 0,-1-1-1,1 0 1,0 1 0,-1-1-1,1 0 1,0 0 0,-1 1-1,1-1 1,0 0 0,-1 0-1,1 0 1,0 0 0,-1 0 0,1 0-1,0 0 1,0 0 0,-1 0-1,1 0 1,0 0 0,0-1-1,1 1 18,0-1-1,-1 0 0,1 0 0,0 0 0,-1 0 1,1 0-1,-1-1 0,3-1 0,2-5 99,0 0 0,8-15 0,-11 18-86,11-18-114,-2 0 1,-1-1-1,0 0 1,-2-1-1,8-33 1,-15 48 58,-1 0-1,0 0 1,-1-19-1,0 9-624,32 46-304,-12-10 974,2 2 94,33 20 0,-8-10-4,1-2-1,62 24 1,-107-49-106,0 0 1,0 0-1,0 0 1,1-1-1,-1 1 1,0-1-1,0 1 1,1-1-1,-1 0 1,0-1-1,0 1 1,1 0-1,-1-1 1,0 0-1,0 0 1,0 0-1,0 0 1,4-2-1,-3 1 2,-1-1 1,1 1-1,-1-1 0,0 0 0,0 0 0,0 0 0,0 0 0,-1-1 0,1 1 1,-1-1-1,0 0 0,0 1 0,2-7 0,-1 2 43,0 0 0,-1-1-1,0 1 1,0-1 0,-1 1 0,0-1-1,-1 0 1,-1-14 0,1 16-99,-1 0 0,0 0 0,-1 0 0,1 1 0,-1-1 0,-1 1 0,1-1 1,-1 1-1,0 0 0,0 0 0,-5-6 0,7 11-12,0 0 1,1 0 0,-1 0-1,0 0 1,0 0-1,0 0 1,0 0 0,0 0-1,0 0 1,0 0 0,0 1-1,0-1 1,-1 0-1,1 1 1,0-1 0,0 1-1,-1-1 1,1 1-1,0 0 1,-1 0 0,1-1-1,0 1 1,-1 0-1,-1 0 1,1 1-4,0 0 0,0 0 1,1-1-1,-1 1 0,0 0 0,1 1 0,-1-1 1,1 0-1,-1 0 0,1 1 0,0-1 0,-1 1 1,1-1-1,-2 4 0,-2 4 73,0 0 0,0 1 0,1 0 0,-5 17 0,6-14 80,0 1 1,1-1-1,0 1 1,1-1-1,1 1 1,0-1-1,1 1 1,0-1-1,1 1 1,1-1-1,0 0 1,6 16-1,-5-18-2,0-2 0,1 1 0,0 0 0,1-1 0,0 0 0,0 0-1,1-1 1,0 0 0,1 0 0,-1 0 0,2-1 0,-1 0 0,1-1 0,0 0 0,18 9 0,-21-12-106,0 0 0,0-1 1,0 1-1,0-2 0,0 1 0,1-1 1,-1 0-1,0 0 0,1 0 0,-1-1 1,0 0-1,1-1 0,-1 1 0,1-1 1,-1 0-1,0-1 0,10-3 0,8-3-973,-11 5-200,0-1 0,-1-1-1,1 0 1,-1-1-1,0 0 1,-1-1 0,13-9-1,-19 11-505,1-1 0,7-12 0,-13 18 1654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24:11.6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6 914 3552,'-6'-4'844,"9"5"291,14 4 1312,-12-5-2199,0-1 0,1 1 0,-1-1-1,1-1 1,-1 1 0,0-1 0,0 0-1,0 0 1,0 0 0,0-1 0,0 0-1,-1 0 1,1 0 0,-1 0-1,0-1 1,0 0 0,0 0 0,0 0-1,4-7 1,0 0-73,-2 1-1,0-1 1,0-1 0,-1 1-1,0-1 1,-1 1 0,5-21-1,2-26 133,8-95 0,-17 115-115,-2 13-275,8-43 0,-8 68 80,0 0 1,0 0-1,0 0 0,-1 0 1,1-1-1,0 1 0,0 0 0,1 0 1,-1 0-1,0 0 0,0-1 1,0 1-1,0 0 0,0 0 0,0 0 1,0 0-1,0 0 0,0-1 1,0 1-1,0 0 0,0 0 0,0 0 1,1 0-1,-1 0 0,0 0 1,0-1-1,0 1 0,0 0 0,0 0 1,0 0-1,1 0 0,-1 0 1,0 0-1,0 0 0,0 0 0,0 0 1,0 0-1,1 0 0,-1 0 1,0 0-1,4 6 10,2 10 49,7 57 217,-1-18 48,-4 2 1,3 73 0,-11-124-208,0 0 0,-1 0 0,0 0 1,0 0-1,0 0 0,-1 0 1,0 0-1,0-1 0,0 1 1,-6 9-1,7-14-110,0 1-1,0 0 1,-1-1 0,1 1-1,0-1 1,0 0 0,-1 1-1,1-1 1,-1 0 0,0 0 0,1 0-1,-1 0 1,0 0 0,1 0-1,-1 0 1,0-1 0,0 1-1,0-1 1,0 1 0,0-1-1,0 0 1,0 1 0,1-1 0,-1 0-1,0 0 1,0-1 0,0 1-1,0 0 1,0-1 0,0 1-1,0-1 1,0 1 0,1-1-1,-4-2 1,-1 1-579,8 3 153,10 3 134,4-5 313,-1-1 1,1 0-1,22-6 0,45-17 412,-73 21-394,17-5 29,-1-1 0,-1-1 1,48-29-1,-56 29-12,0-2 0,-1 0 1,0-1-1,-1 0 0,25-32 1,-14 9 31,44-80 1,4-46 234,-69 151-294,-1 1 0,0-1 1,-1 0-1,0 1 0,-1-1 1,-1-1-1,0 1 0,0 0 1,-1 0-1,-1 0 0,-2-18 1,-9-64-392,12 84 174,0 9 147,0-1-1,0 1 1,0 0 0,1 0 0,-1 0 0,0-1 0,-1 1-1,1 0 1,0 0 0,0 0 0,0 0 0,-1-1-1,1 1 1,0 0 0,-1 0 0,1 0 0,-1 0 0,0 0-1,1 0 1,-1 0 0,-1-1 0,2 2 39,0 0-1,1 0 1,-1 0 0,0 0 0,0 0-1,0 0 1,0 0 0,0 0 0,0 0 0,0 0-1,0-1 1,0 1 0,0 0 0,0 0-1,0 0 1,0 0 0,0 0 0,0 0 0,0 0-1,0 0 1,0 0 0,0 0 0,0-1-1,0 1 1,0 0 0,0 0 0,0 0 0,0 0-1,0 0 1,0 0 0,0 0 0,0 0-1,0 0 1,0 0 0,0-1 0,0 1 0,0 0-1,0 0 1,0 0 0,0 0 0,0 0-1,0 0 1,0 0 0,0 0 0,0 0 0,0 0-1,0 0 1,0 0 0,-1 0 0,1-1-1,1 2-16,-7-1-183,3 0 43,2 1 157,1-1-1,-1 0 0,0 0 0,1 0 0,-1 1 0,1-1 0,-1 0 0,1 1 1,-1-1-1,1 0 0,0 1 0,-1-1 0,1 1 0,-1-1 0,1 0 0,0 1 1,-1-1-1,1 1 0,0-1 0,0 1 0,-1 0 0,1-1 0,0 1 0,0-1 1,-1 2-1,-5 23-425,0 1 136,-3 5 184,1-1-1,2 1 1,1 0 0,-1 42-1,2-30 206,1-9-80,-6 86 49,9-99-18,1-1-1,0 1 1,9 38 0,-1-20-39,-6-22 98,1-1 0,0 1 0,1-1-1,1 0 1,1 0 0,12 22 0,-18-35-65,1 0 0,0 0-1,0 0 1,0-1 0,0 1-1,1 0 1,-1-1 0,0 0-1,1 1 1,0-1 0,0 0-1,0 0 1,0-1 0,0 1-1,3 1 1,-5-3 1,0-1 0,0 1-1,0 0 1,0-1 0,0 1-1,0-1 1,0 1 0,0-1-1,0 0 1,0 1 0,0-1-1,0 0 1,0 0 0,0 0-2,4-4 31,-1 0 0,1 0 0,-1-1 0,0 1 1,0-1-1,0 0 0,4-11 0,0-3-116,6-23-1,0-4 121,-13 46-86,0-3-32,1 0-1,-1 1 1,0-1 0,0 0 0,1-8 0,-4 37-1031,1-11 999,0 1 0,1-1 0,1 0 0,2 16 0,0-16-5,-2-8 114,0 0-1,0 1 1,1-1-1,0 0 1,4 8-1,-5-13-18,-1 0-1,1 1 1,0-1-1,0 0 1,0 0 0,0 0-1,0 1 1,1-1-1,-1 0 1,0-1-1,0 1 1,1 0 0,-1 0-1,0 0 1,1-1-1,-1 1 1,1-1 0,-1 1-1,1-1 1,-1 1-1,1-1 1,-1 0 0,1 0-1,-1 0 1,1 0-1,0 0 1,1 0-1,7-3 60,0 1 0,0-2 0,0 1 0,0-2 0,-1 1 0,0-1 0,0 0 0,0-1 0,13-12 0,-4 3-116,-1-2 1,0-1 0,-2 0-1,23-34 1,43-87-41,-16 25 10,-12 10-115,-19 34-382,-29 57 269,-5 12 283,-1 1 1,1 0 0,0 0-1,0 0 1,0 0-1,0 0 1,0 0-1,0 0 1,0 0 0,0 0-1,0 0 1,0-1-1,0 1 1,0 0 0,-1 0-1,1 0 1,0 0-1,0 0 1,0 0-1,0 0 1,0 0 0,0 0-1,0 0 1,0 0-1,0 0 1,-1 0 0,1 0-1,0 0 1,0 0-1,0 0 1,0 0 0,0 0-1,0 0 1,0 0-1,-1 0 1,1 0-1,0 0 1,0 0 0,0 0-1,0 0 1,0 0-1,0 0 1,0 1 0,0-1-1,0 0 1,0 0-1,-1 0 1,1 0-1,0 0 1,0 0 0,0 0-1,0 0 1,-2 2-76,-1 0 0,1 1 0,0-1 0,-1 0 0,1 1 0,-2 4 0,-11 20-52,0 0 1,3 2 0,-11 30 0,-20 88 142,42-146-5,-8 34 40,-19 77-4,24-92 5,1 0 1,1 0-1,1 32 0,1-46 1,1-1 0,0 0 0,0 1 0,0-1 1,1 0-1,0 1 0,0-1 0,0 0 0,0 0 0,1 0 0,4 5 1,-6-8-10,0-1 0,1 1 1,-1 0-1,1-1 1,-1 1-1,1-1 0,0 1 1,0-1-1,0 0 1,-1 0-1,1 0 1,0 0-1,1 0 0,-1 0 1,0-1-1,0 1 1,0-1-1,0 1 0,0-1 1,1 0-1,-1 0 1,0 0-1,0 0 1,0 0-1,1 0 0,-1-1 1,0 1-1,0-1 1,0 0-1,3-1 0,2-1 23,-1-1 0,0 0 0,0 0 0,0 0 0,0-1-1,-1 0 1,0 0 0,0 0 0,0-1 0,0 1 0,-1-1-1,5-9 1,5-12 22,19-47 0,-18 39 27,2-4-48,13-32-97,74-125-1,-93 180 31,14-22-35,-2 0 0,23-50 0,-45 80-191,-3 6-189,1 2 400,0 0 0,0 1 0,1-1 0,-1 0 0,0 1 1,1-1-1,-1 0 0,0 1 0,1-1 0,-1 1 0,1-1 0,-1 1 0,1-1 1,-1 1-1,0 0 0,-9 12 109,1 0 1,1 1-1,0 0 1,0 0 0,-7 20-1,6-5 141,1 0 0,0 0 0,3 1 0,-3 31 0,6-31-127,0 0 1,3-1-1,0 1 0,2 0 1,1-1-1,1 1 0,16 46 1,-14-55-123,12 29-3715,-15-40 85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24:11.9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20 5216,'-30'-19'1952,"21"23"-1536,5 0 256,12-4-64,6 0-352,-1 0-160,5 5-96,-2-2-416,2 5 192,0 0-2496,0-2 1504,-5 7-1472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24:12.3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97 5216,'-18'-22'2368,"54"14"-2048,-10 4 448,4 0-480,11-3 672,3-1-544,3 0-224,11-3-96,7 2-32,5 1-32,4 0-3104,-3 8 1664,-14 8-2176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24:14.5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8 446 3968,'0'0'1285,"-8"-7"864,10 6-1843,-1 0 0,1 0 0,-1 0 0,1 0-1,-1 0 1,1 0 0,-1 0 0,1 0-1,-1 0 1,0-1 0,0 1 0,0-1-1,0 1 1,1-2 0,41-83 725,4 2 0,81-110 0,-125 190-1020,24-27 99,-25 29-90,0-1 1,0 1 0,1 1-1,-1-1 1,1 0-1,-1 0 1,1 1-1,0 0 1,-1-1-1,6 0 1,-7 1-16,-1 1 1,1 0 0,0 0-1,-1 0 1,1 0-1,-1 0 1,1 0 0,0 0-1,-1 0 1,1 0-1,-1 1 1,1-1 0,0 0-1,-1 0 1,1 1-1,-1-1 1,1 0-1,-1 0 1,1 1 0,-1-1-1,1 1 1,-1-1-1,1 0 1,0 1 0,0 1 2,0-1 0,0 1 1,-1-1-1,1 1 1,0-1-1,-1 1 1,1-1-1,0 4 0,1 3 18,-1 0 0,-1 16 0,-1 1 180,-1 1-1,-2-1 0,-1 1 0,-1-1 1,0-1-1,-2 1 0,-1-1 1,-1-1-1,-24 41 0,37-67-11,-1 0-1,1 0 1,1 0-1,6-5 1,9-8-164,108-126-109,-73 78-130,-35 42 143,-8 8-76,1 0 0,0 1-1,18-14 1,-29 26 117,1 0 0,-1 0 0,1 0 0,-1 0 0,0 1 0,1-1 0,-1 0 0,1 1 0,0-1 0,-1 1 0,1-1 1,-1 1-1,1 0 0,0-1 0,-1 1 0,1 0 0,0 0 0,0 0 0,-1 1 0,3-1 0,-2 1 7,0 0 0,0 0 0,-1 0-1,1 0 1,0 0 0,0 1 0,-1-1 0,1 0 0,-1 1 0,1-1 0,-1 1 0,0 0 0,0-1-1,0 1 1,1 0 0,0 2 0,1 2 47,-1 0 0,1 0 0,-1 1 0,0-1 0,0 0-1,-1 1 1,0-1 0,0 1 0,0 0 0,-1-1 0,0 8 0,-2 109 354,3-68-366,-1-49 26,0 0 0,1-1 0,-1 1 0,1 0 0,3 10 0,-4-16-23,1 1 0,-1 0-1,0 0 1,1 0 0,-1-1 0,0 1-1,1 0 1,-1 0 0,1-1-1,-1 1 1,1 0 0,-1-1 0,1 1-1,0 0 1,-1-1 0,1 1 0,0-1-1,0 1 1,-1-1 0,1 1-1,0-1 1,0 0 0,0 1 0,-1-1-1,1 0 1,0 0 0,0 0 0,0 1-1,0-1 1,0 0 0,-1 0-1,1 0 1,0 0 0,0-1 0,0 1-1,0 0 1,0 0 0,-1 0 0,1-1-1,0 1 1,0 0 0,0-1-1,-1 1 1,1-1 0,0 1 0,-1-1-1,2 0 1,6-5-5,0 0 0,0-1-1,-1 0 1,0 0 0,0-1 0,-1 0 0,0 0-1,0 0 1,6-13 0,-4 6-139,-1 0-1,-1 0 0,-1-1 1,8-31-1,-12 39 129,0 0-1,0-1 1,-1 1 0,0-12-1,0 18-36,-1-1 0,1 1 0,-1-1 0,1 1 0,-1-1 0,0 1 0,0 0 0,-2-4 0,2 5 2,1 0-1,-1 0 0,0 0 1,1 1-1,-1-1 0,0 0 1,0 1-1,1-1 0,-1 1 1,0-1-1,0 1 0,0-1 1,0 1-1,0-1 0,0 1 1,0 0-1,0-1 0,0 1 1,0 0-1,0 0 0,-2 0 0,2 0 7,0 1 0,0-1-1,0 1 1,0-1-1,0 1 1,0 0-1,0-1 1,0 1-1,0 0 1,1 0-1,-1-1 1,0 1-1,0 0 1,0 0 0,1 0-1,-1 0 1,1 0-1,-1 0 1,1 0-1,-1 2 1,-11 27-216,10-25 190,-2 6 45,1 0 1,0 0 0,1 0-1,0 0 1,1 1 0,0-1-1,1 0 1,0 1 0,1-1-1,0 0 1,6 22 0,-6-27 40,2-1 0,-1 1 1,1-1-1,0 0 0,0 0 0,0 0 0,1-1 1,-1 1-1,1-1 0,0 1 0,1-1 1,-1-1-1,1 1 0,0-1 0,7 5 0,-4-3 17,0-1 0,0-1 0,1 1 0,-1-2 0,1 1 0,-1-1 0,1 0 0,0-1 0,16 1-1,-25-2-48,28 1 231,0-2 0,39-6-1,-27 0 2,-14 3-215,0-1-1,30-10 1,-45 10 98,5-1-34,-13 5-76,0 1 0,0-1 0,0 1 0,0-1 0,0 0 0,0 0 0,0 0 0,0-1 0,0 1 0,0-1 0,-1 0 0,1 1 0,3-5 0,8-1-65,-13 6 60,1 1 0,-1 0 0,0-1 0,1 0 0,-1 1 0,0-1 0,0 0 0,0 0 0,0 1 0,0-1 0,2-2 0,15-15-33,-15 16 17,0-1 0,-1 1 1,1-1-1,-1 1 0,0-1 0,0 0 1,0 0-1,0 0 0,0 0 0,2-5 0,-4 7 19,1 0-1,-1 0 0,1 0 0,-1 0 0,1 0 1,0 0-1,-1 0 0,1 1 0,0-1 0,-1 0 0,2 0 1,-1 0-5,0 1 0,-1-1 1,1 1-1,-1-1 0,1 1 1,-1-1-1,1 0 0,-1 1 1,1-1-1,-1 0 1,1 0-1,-1 1 0,0-1 1,1 0-1,-1 0 0,0 1 1,0-1-1,1 0 0,-1 0 1,0-1-1,0 1-15,0 0 0,0 0-1,0 1 1,0-1 0,0 0-1,0 0 1,0 0 0,-1 0 0,1 0-1,0 1 1,0-1 0,-1 0-1,1 0 1,-1 0 0,1 1 0,0-1-1,-1 0 1,0 0 0,0 1 2,1 0 0,-1-1 0,1 1-1,-1 0 1,1 0 0,-1 0 0,1 1 0,-1-1 0,1 0 0,-1 0 0,1 0 0,-1 0 0,1 0-1,0 0 1,-1 1 0,1-1 0,-1 0 0,1 0 0,-1 1 0,1-1 0,0 0 0,-1 1 0,1-1-1,0 0 1,-1 1 0,1-1 0,0 1 0,0-1 0,-1 1 0,1-1 0,0 0 0,0 1 0,-1 0-1,-16 22-183,-1-1-1,-2-1 0,-32 29 1,3-3 225,32-33 75,-7 8-166,23-20 62,-1-1 0,1 1 0,0 0 0,0-1 0,0 1 0,1 0 0,-1 0 0,0-1 0,1 1 0,-1 0 1,1 0-1,-1 0 0,1 0 0,0 2 0,1-3 34,0 0 0,1 0 0,-1 0 0,0 0-1,1 0 1,-1-1 0,1 1 0,-1-1 0,1 1 0,1 0 0,4 0 50,0-1 1,0 1-1,0-1 0,1-1 0,-1 1 1,11-3-1,-1 0-39,20-8 120,-38 11-69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24:15.9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1 778 4896,'0'0'36,"0"1"1,0-1-1,0 0 1,0 0-1,0 0 1,0 0-1,0 0 0,0 0 1,0 1-1,0-1 1,0 0-1,0 0 1,0 0-1,0 0 1,0 0-1,0 0 0,0 0 1,0 1-1,0-1 1,0 0-1,0 0 1,0 0-1,0 0 1,0 0-1,0 0 0,1 0 1,-1 1-1,0-1 1,0 0-1,0 0 1,0 0-1,0 0 1,0 0-1,0 0 0,0 0 1,1 0-1,-1 0 1,0 0-1,0 0 1,0 0-1,0 0 1,0 0-1,0 0 1,1 0-1,-1 0 0,0 0 1,0 0-1,0 0 1,0 0-1,0 0 1,1 0-1,14 2 744,-10-1-355,1-1 0,-1 0 0,1-1 0,6 0 0,1-3-93,0 0 1,-1-1 0,1 0-1,-1-1 1,0-1 0,-1 0-1,1 0 1,-1-1 0,18-17-1,-22 18-273,0-1 1,0 0-1,-1 0 0,1-1 0,-2 0 0,0 0 0,0 0 0,0-1 1,-1 0-1,-1 0 0,1 0 0,-2 0 0,3-14 0,-4 19 0,0-7 60,1-23 1,-2 31-149,0 1-1,-1-1 0,1 1 0,-1-1 1,0 1-1,0-1 0,0 1 0,0 0 1,0-1-1,-1 1 0,-2-3 1,4 5 19,-1 0 0,1 0 0,0 1 0,-1-1 0,1 0 0,-1 1 0,0-1 0,1 0 1,-1 1-1,0-1 0,1 1 0,-1-1 0,0 1 0,1-1 0,-1 1 0,0 0 0,0-1 1,1 1-1,-1 0 0,0 0 0,0 0 0,0-1 0,0 1 0,1 0 0,-1 0 1,0 0-1,0 0 0,0 0 0,0 0 0,0 1 0,1-1 0,-1 0 0,0 0 0,0 1 1,0-1-1,1 0 0,-1 1 0,0-1 0,0 1 0,1-1 0,-1 1 0,-1 0 0,-2 4 57,-1-1-1,1 1 0,0 0 1,-6 10-1,2-5 89,-2 4 118,0-1 1,1 1-1,0 1 0,1 0 1,0 0-1,1 0 0,-6 24 1,12-35-181,-2 4 26,1-1-1,1 1 1,-1-1-1,1 1 1,1 0-1,-1-1 1,1 1-1,1 0 1,-1 0-1,3 8 1,-3-14-103,5 13 251,10 26 1,-13-37-191,0 0 0,0-1 0,1 1-1,-1 0 1,1-1 0,0 1 0,0-1 0,0 0 0,0 0-1,0 0 1,5 2 0,-6-4 0,0 0 1,1 0-1,-1 0 0,0 0 0,1 0 1,-1-1-1,0 1 0,1-1 0,-1 0 1,1 0-1,-1 0 0,1 0 0,-1 0 1,1 0-1,4-2 0,2 0 87,1-2-1,14-6 0,-14 6-140,-2 0 67,-1 0 0,12-9-1,13-6 10,6 0 90,-12 5-80,40-14 0,-13 5-148,-8 3 49,82-22-308,-100 33 134,16-3 152,-41 12 32,-1-1 0,1 0 0,-1 1 0,1-1 0,-1 0 0,1 0 0,-1 0 0,1 0 0,-1 0 0,0 0 0,0 0 0,0 0 0,2-3 0,-2 3 43,3-5 64,-4 6-103,0-1 0,0 1 0,0 0 0,0 0 0,0 0 0,0-1 0,0 1 0,0 0 0,0 0 0,0 0 0,0-1 0,0 1 0,0 0 0,0 0 0,0 0 0,0-1 0,0 1 0,0 0 0,0 0 0,0 0 0,-1-1 0,1 1 0,0 0 0,0 0 0,0 0 0,0 0 0,0 0 0,0-1 0,-1 1 0,1 0 0,0 0 0,0 0 0,0 0 0,0 0 0,-1 0 0,1 0 0,0-1 0,0 1 0,0 0 0,-1 0 0,1 0 0,0 0 0,0 0 0,0 0 0,-1 0 0,-7-1-172,3 1 108,1 1 1,0-1 0,0 1 0,-1 0 0,1 0-1,0 1 1,-7 3 0,-30 18-160,14-7 21,0 0 24,-48 36-1,51-34 65,20-15 83,1-1-1,0 1 0,0 0 0,0 0 0,1 0 1,-1 1-1,1-1 0,0 1 0,0-1 0,0 1 1,-2 5-1,4-8 27,-1 0 1,1 0-1,0 0 1,0 0-1,-1 0 1,1 0-1,0 0 1,0 0 0,0 1-1,1-1 1,-1 0-1,0 0 1,0 0-1,0 0 1,1 0-1,-1 0 1,1 0-1,0 2 1,0-2 26,0 0 1,0 0-1,0 0 1,0 0-1,0-1 0,1 1 1,-1 0-1,0 0 1,1-1-1,-1 1 1,0-1-1,1 1 1,-1-1-1,1 1 0,-1-1 1,1 0-1,2 0 1,6 1 68,1-1 0,-1-1 0,0 1 0,1-2 0,-1 0 1,13-3-1,-7 0-42,0-1 1,-1 0-1,19-10 1,-24 9-33,1 1-1,-2-2 1,1 0 0,-1 0 0,0 0 0,-1-1 0,0-1 0,0 1-1,-1-1 1,0 0 0,7-15 0,3-11 9,-1-1 1,11-41-1,-12 30-163,-3 0 0,13-91-1,-22 104 0,-1 0-1,-2-1 1,-1 1 0,-11-63-1,12 97 101,0 0 0,0 0-1,0 0 1,-1 0 0,1 0-1,0 0 1,0-1 0,-1 1-1,1 0 1,-1 0 0,1 0 0,-1 1-1,0-1 1,1 0 0,-1 0-1,0 0 1,0 0 0,-1-1-1,2 2 16,-1 0-1,1 0 0,-1 0 1,1 0-1,-1 0 0,0 0 1,1 0-1,-1 0 0,1 0 1,-1 1-1,1-1 0,-1 0 0,1 0 1,-1 0-1,1 1 0,-1-1 1,1 0-1,-1 0 0,1 1 1,0-1-1,-1 1 0,1-1 1,-1 0-1,1 1 0,-1 0 1,-2 3-9,0 0 1,0 0 0,1 0-1,-1 1 1,1-1 0,-3 8-1,-1 15 228,1 0-1,1 0 1,1 0-1,2 48 1,2-26 29,3-1 0,20 94 1,-20-125-527,1-1 0,0 0 0,1 0 0,1 0 0,9 15 0,-13-25-249,1-1 0,-1 0 0,1 0 0,0-1 0,1 1-1,-1-1 1,8 6 0,-9-8 34,0-1 0,0 1-1,1 0 1,-1-1 0,0 1 0,1-1-1,-1 0 1,1 0 0,-1-1 0,1 1-1,-1-1 1,1 1 0,6-2-1,-6 1 62,0-1-1,1 0 0,-1 0 0,0 0 1,0-1-1,5-2 0,27-15-1292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24:21.2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272 8 2304,'16'-7'7082,"-112"73"-2346,1 1-4105,81-56-545,1 2 0,0-1 0,1 2 0,-15 21 1,25-33-71,0 1 1,0 0 0,0 0 0,1 0 0,-1 1 0,1-1 0,0 0 0,0 0 0,0 1 0,0-1 0,1 1 0,-1-1 0,1 1 0,0-1 0,0 1 0,0-1 0,0 1 0,1-1 0,-1 1 0,1-1 0,0 0 0,0 1 0,0-1-1,1 0 1,-1 0 0,1 0 0,0 0 0,0 0 0,0 0 0,0 0 0,0 0 0,0-1 0,1 1 0,0-1 0,-1 0 0,1 0 0,0 0 0,4 2 0,1 1 80,0-2 0,0 1 1,1-1-1,-1 0 0,1-1 1,0 0-1,-1-1 0,1 1 0,0-2 1,14 1-1,-16-2-14,-1 1 0,0-1 0,0 0 0,0 0 0,0-1 0,0 0-1,0 0 1,0 0 0,-1-1 0,1 0 0,-1 0 0,0 0 0,0 0 0,0-1 0,0 0 0,5-6 0,-1 0-94,-1-1 0,-1 0 1,0 0-1,-1-1 0,0 0 1,0 0-1,-2 0 0,1-1 1,-1 1-1,-1-1 0,-1 0 1,0 0-1,0 0 0,-1-21 1,0 12-295,0 15 274,1 13 148,0 1-1,0 0-1,0 0 1,0-1-1,1 1 1,0-1-1,0 0 1,1 0-1,0 0 1,0 0-1,6 6 1,-6-8-58,-1-1 0,1 1 0,0-1 1,0 0-1,0 0 0,0 0 0,0-1 1,1 1-1,-1-1 0,1 0 0,-1-1 1,1 1-1,0-1 0,0 0 0,6 1 1,9-2-719,0 0 0,36-7 0,6 1-3760,-41 5 1765,18 0-2237,-20-6 1314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3:04.1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163 18 992,'-4'3'4027,"3"-3"-3932,-12-2 4776,8 0-5587,-8-2 1876,12 4-1097,0-1 0,-1 0 0,1 1 1,-1-1-1,0 1 0,1 0 0,-1-1 0,1 1 0,-1 0 1,0 0-1,1 0 0,-1 0 0,1 0 0,-1 1 0,-1-1 1,-12 3 595,13-3-627,0 0 0,0 1-1,0-1 1,0 1-1,0-1 1,0 1-1,0-1 1,-1 2 0,-1 0 46,0 0 0,0 1 1,1-1-1,-1 1 1,1-1-1,0 1 1,0 0-1,0 1 0,0-1 1,0 0-1,1 1 1,-1 0-1,1-1 1,0 1-1,0 0 0,-2 6 1,1-1 12,0 0-1,1 1 1,0-1 0,0 0-1,1 1 1,0-1 0,1 0-1,0 1 1,0-1 0,1 1-1,2 11 1,-1-13-13,0-1 1,0 0-1,0-1 0,1 1 1,0 0-1,0-1 0,0 1 1,1-1-1,5 6 0,-7-10-27,0 1-1,1-1 1,-1 0-1,1 0 1,0 0 0,0 0-1,0 0 1,0 0-1,0-1 1,0 0-1,0 1 1,0-1 0,0 0-1,1-1 1,-1 1-1,0-1 1,1 1-1,-1-1 1,0 0 0,7-1-1,-4 0-1,0 0 0,1 0 0,-1-1-1,0 0 1,0 0 0,0-1 0,-1 1 0,11-7-1,4-5 147,18-16-1,-17 13-78,-13 10-94,1 0-1,-2-1 1,1 0 0,-1 0-1,7-10 1,-12 15-1,0 0 1,0-1-1,0 1 1,0 0 0,-1-1-1,1 1 1,-1-1-1,0 0 1,0 1-1,0-1 1,-1 0-1,0 1 1,1-1-1,-1 0 1,0 0-1,0 1 1,-1-1-1,0-4 1,-1 4 9,1 0 0,-1 0 0,0-1 1,0 2-1,-1-1 0,1 0 0,-1 0 0,0 1 1,0-1-1,0 1 0,0 0 0,-1 0 1,1 0-1,-1 0 0,0 1 0,-5-4 0,0 3-83,1-1 0,0 1-1,-1 0 1,0 0 0,0 1-1,0 0 1,-15 0 0,8 0-76,7 2 191,0-1-1,-1 1 1,-13 1-1,-7 2 57,8-2-2316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24:25.8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16 990 2496,'-15'8'5238,"17"-16"-2316,14-33-1188,-1 5-919,21-40 1,16-12 48,119-150 0,-169 235-823,1-1 5,0 0-1,1 1 0,-1-1 1,8-5-1,-11 9-39,1-1 0,0 1 0,-1 0 1,1-1-1,-1 1 0,1-1 0,0 1 1,-1 0-1,1 0 0,0 0 0,0-1 0,-1 1 1,1 0-1,0 0 0,-1 0 0,1 0 0,0 0 1,0 0-1,-1 0 0,1 0 0,0 0 1,0 1-1,-1-1 0,1 0 0,0 0 0,-1 1 1,1-1-1,0 0 0,-1 1 0,1-1 0,-1 1 1,1-1-1,-1 1 0,1-1 0,-1 1 0,1-1 1,-1 1-1,1-1 0,-1 1 0,1 1 1,1 2 49,1 1 1,-1-1 0,-1 1 0,1 0-1,-1 0 1,0 0 0,0 0 0,0 0 0,0 7-1,-2 47 209,1-54-244,-7 53 331,4-33-110,-1 28 1,1 12 488,3-63-198,1-3-472,1 0 0,-1 1 0,1-1 0,0 0 0,-1 0 0,0 0 0,1 0 0,-1-1 0,0 1 0,1 0-1,1-3 1,-1 2-13,21-26-48,-1-1 1,29-49-1,-2 4-193,-46 69 175,1-1-117,0 0 0,10-11 0,-13 16 120,-1 1 1,1 0 0,-1-1-1,1 1 1,-1-1 0,1 1-1,-1 0 1,1-1-1,-1 1 1,1 0 0,-1 0-1,1-1 1,-1 1 0,1 0-1,0 0 1,-1 0 0,1 0-1,1 0 1,-2 0 5,1 0 0,-1 1 0,1-1 0,-1 0 1,0 1-1,1-1 0,-1 1 0,1-1 0,-1 0 0,0 1 0,1-1 1,-1 1-1,0-1 0,0 1 0,1-1 0,-1 1 0,0 0 0,0-1 1,0 1-1,0-1 0,0 1 0,0-1 0,1 1 0,-2 1 0,6 48 579,-6 99 0,-2-51-264,3-96-284,0 1 0,0 0 0,1-1 0,-1 1 1,1-1-1,-1 1 0,1-1 0,0 1 0,0-1 0,1 3 0,-1-4-7,-1-1-1,0 1 0,1-1 0,-1 1 1,1-1-1,-1 1 0,1-1 0,-1 1 1,1-1-1,-1 0 0,1 1 1,-1-1-1,1 0 0,-1 0 0,1 1 1,0-1-1,-1 0 0,2 0 0,-1 0 5,0 0 0,0 0-1,0 0 1,1 0 0,-1 0-1,0-1 1,0 1 0,0 0-1,0-1 1,0 1 0,0-1-1,0 1 1,0-1 0,1-1-1,10-7 76,-1-1 0,13-14 0,3-2-104,20-19 179,46-38-407,-93 83 225,0 0 0,0 0 0,0 0 0,0 0 0,0 0 0,0-1 0,0 1 0,0 0 0,0 0 1,0 0-1,0 0 0,1 0 0,-1 0 0,0 0 0,0 0 0,0 0 0,0 0 0,0 0 0,0-1 0,0 1 0,0 0 0,0 0 0,0 0 0,0 0 0,1 0 0,-1 0 0,0 0 0,0 0 0,0 0 0,0 0 1,0 0-1,0 0 0,0 0 0,0 0 0,1 0 0,-1 0 0,0 0 0,0 0 0,0 0 0,0 0 0,0 0 0,0 0 0,0 0 0,0 0 0,0 0 0,1 0 0,-1 0 0,0 0 0,0 1 0,0-1 1,0 0-1,0 0 0,0 0 0,0 0 0,0 0 0,0 0 0,0 0 0,0 0 0,0 0 0,0 1 0,-2 7-191,-9 12 211,7-15-6,0 1-1,1 0 1,-1 0-1,1 0 0,0 0 1,1 1-1,-1-1 1,1 1-1,0 0 0,1-1 1,0 1-1,-1 11 1,2-13-20,0-2 18,0 1 1,0 0-1,0-1 0,0 1 0,1 0 1,-1-1-1,1 1 0,0-1 1,0 1-1,2 4 0,-2-7-58,18 23 454,6-10-320,-15-10-59,0-1 122,10 1 259,-19-3-381,0-1 1,-1 0-1,1 0 1,0 0-1,0 0 1,0 0-1,-1 0 1,1 0-1,0 0 1,0 0-1,-1 0 0,1-1 1,0 1-1,0 0 1,-1 0-1,1-1 1,0 1-1,0-1 1,0 0 17,0 1 0,0-1 1,-1 1-1,1-1 1,0 1-1,0-1 0,0 1 1,0 0-1,-1-1 0,1 1 1,0 0-1,2 0 1,8-4 131,9-10-142,-1 0 1,-1-1-1,0 0 1,-1-2-1,-1 0 0,17-23 1,5-10-116,-20 26-554,-17 45 474,-1 5-23,-1-17 209,0 1 0,1-1-1,1 1 1,-1 0-1,2-1 1,-1 1-1,1-1 1,1 0-1,3 10 1,-5-17-8,17 30 41,-16-30-30,-1 0 0,1 0 1,0 0-1,0 0 1,-1-1-1,1 1 0,0-1 1,1 1-1,-1-1 0,0 0 1,0 0-1,3 2 0,-4-3 7,0 0-1,0 0 0,0 0 0,0 0 1,0 0-1,0 0 0,0 0 0,0 0 1,0 0-1,0 0 0,0 0 0,0-1 0,0 1 1,0 0-1,0-1 0,0 1 0,0-1 1,0 1-1,1-2 0,13-11 0,-14 12-15,9-10 33,0-1 0,-1 0 0,0 0 0,-1-1 0,0 0 0,-1 0 0,6-15 0,25-52-250,-28 60 117,-9 19 75,0-1 0,-1 1 0,1 0 0,0-1 0,0 1 0,0 0 0,0 0 0,0-1 0,1 1 0,-1 0 0,0 0 0,1 0 0,-1 1 0,0-1 0,1 0 0,1 0 0,-2 1 5,-1 0 1,0 0-1,1 0 0,-1 0 0,1 0 1,-1 0-1,0 0 0,1 0 0,-1 0 1,1 1-1,-1-1 0,0 0 0,1 0 1,-1 0-1,0 1 0,1-1 0,-1 0 1,0 1-1,1-1 0,-1 0 0,0 1 1,0-1-1,1 0 0,-1 1 0,0-1 1,0 0-1,0 1 0,1-1 0,-1 1 1,4 11-33,-4-12 40,7 19-8,-5-14 11,0 1 0,-1-1 0,1 0 0,-1 0 0,0 1 0,0 10 0,-1-12 0,0 0 0,0 0 0,0 0 0,0 0 0,1 0 0,-1 0 0,1 0 0,2 5 0,0 4 81,1-1 502,-3-12-574,-1 0 0,1 0 0,-1-1 0,1 1 0,-1 0-1,1 0 1,-1 0 0,1 0 0,-1-1 0,0 1 0,1 0 0,-1 0 0,1-1 0,-1 1 0,1 0 0,-1-1 0,0 1 0,1 0 0,-1-1 0,0 1-1,1-1 1,-1 1 0,0-1 0,0 1 0,1-1 0,-1 1 0,0 0 0,0-2 0,18-24-1,2 0 1,31-32-1,-37 45-41,0 0 1,1 1-1,0 0 1,1 1-1,22-12 0,-36 22 25,1 0-1,-1 0 0,0 0 0,1 0 0,-1 0 1,1 0-1,-1 1 0,1-1 0,0 1 0,-1 0 1,1 0-1,-1 0 0,1 0 0,3 0 0,-5 1 7,1-1-1,-1 1 1,0 0-1,0 0 1,0-1-1,0 1 1,0 0-1,0 0 1,0 0-1,0 0 1,0 0-1,0 0 0,0 0 1,-1 0-1,1 0 1,0 1-1,-1-1 1,1 0-1,-1 0 1,1 1-1,-1-1 1,0 0-1,0 1 1,1-1-1,-1 0 1,0 1-1,0 1 1,0 8 53,0 0 0,0 0-1,-1 0 1,-1-1 0,0 1 0,0 0 0,-8 18 0,0-3 71,-27 45-1,35-67 265,5-7-213,12-14-217,8-11-97,10-7 102,-9 8-46,49-41 1,-72 67 69,0 0 0,0 0 0,0 0 0,0 1 0,0-1 0,0 0 1,0 0-1,1 1 0,-1-1 0,0 1 0,0-1 0,1 1 0,-1-1 0,0 1 1,1 0-1,-1 0 0,0 0 0,1 0 0,-1 0 0,0 0 0,1 0 0,-1 0 1,0 0-1,1 0 0,-1 1 0,0-1 0,0 1 0,2 0 0,-1 1 12,0 0 0,0 0 0,0 0 0,0 0-1,0 1 1,0-1 0,-1 1 0,1-1 0,-1 1 0,0 0-1,2 4 1,3 16-11,0 0 0,-1 1 0,3 39 0,-4-26 65,-4-34-36,0 0 0,0-1 0,1 1 0,0 0 0,-1-1 0,1 1 0,0-1 0,0 1 0,2 2 0,-2-4-6,0 0-1,-1 0 1,1-1-1,0 1 1,0 0-1,0-1 1,0 1-1,0-1 1,0 1-1,0-1 1,0 0-1,1 1 1,-1-1-1,0 0 1,0 0-1,0 1 1,0-1-1,0 0 1,0 0-1,1 0 1,-1-1-1,0 1 1,0 0-1,2-1 1,1 0-1,-1 0 0,1 0 0,0-1 0,-1 1 0,0-1 0,1 0 1,-1 0-1,5-4 0,25-24 154,-17 15-88,1-1-139,67-66-4,-74 71 50,-1-1 1,0 0-1,0-1 1,-1 0-1,10-22 1,-12 21 12,0-1 0,-1 0 0,5-26 0,-10 37-21,1 0 1,-1 0 0,1 0 0,-1 0-1,0 0 1,-1 0 0,1 0 0,-1 0-1,1 0 1,-1 1 0,0-1-1,-1 0 1,1 0 0,-1 1 0,1-1-1,-1 1 1,0-1 0,-1 1 0,-4-6-1,7 9 12,0-1 0,-1 1-1,1 0 1,-1-1-1,1 1 1,-1 0-1,1-1 1,0 1 0,-1 0-1,1 0 1,-1 0-1,1 0 1,-1-1 0,0 1-1,1 0 1,-1 0-1,1 0 1,-1 0 0,1 0-1,-1 0 1,1 0-1,-1 0 1,1 1 0,-2-1-1,-12 9-256,10-4 201,0 0 1,0 0 0,-6 9 0,2 1 59,0 0 1,2 0 0,-1 1 0,2 0-1,0 0 1,1 0 0,1 1 0,1-1-1,0 1 1,1 0 0,0 0 0,3 22-1,-1-33 28,0 0-1,1 0 1,0 0-1,0 0 1,0 0-1,1 0 1,-1-1-1,1 0 1,1 1-1,-1-1 1,1 0-1,0 0 1,0-1-1,0 1 1,1-1-1,-1 0 1,1 0-1,0-1 1,1 1-1,9 4 1,-8-4 24,1-1 0,-1-1 1,1 1-1,0-1 0,0 0 1,0-1-1,0 0 1,0 0-1,0-1 0,0 0 1,0 0-1,1-1 0,-1 0 1,0 0-1,10-4 0,-8 3-23,1-2 0,-1 0 0,0 0 0,0 0 0,0-2 0,-1 1 0,1-1 0,-1 0-1,-1-1 1,1 0 0,-1 0 0,0-1 0,10-15 0,-3 5 33,-2-2 0,-1 0 1,0 0-1,14-37 0,-21 43-13,6-24-215,-10 36 163,0 0-1,0 0 0,0 0 0,0 0 0,1 0 1,-1 0-1,1 0 0,0 0 0,-1 0 0,1 1 1,0-1-1,0 0 0,0 1 0,0 0 0,0-1 1,0 1-1,1 0 0,-1 0 0,0 1 0,1-1 1,-1 0-1,0 1 0,1-1 0,-1 1 0,1 0 1,-1 0-1,1 0 0,-1 0 0,0 0 0,3 1 1,-3 0-5,0 0 0,0 0 0,0 0 0,0 0 0,-1 0 0,1 1 0,-1-1 0,1 1 0,-1 0 0,1-1 0,-1 1 0,0 0 0,0 0 1,0-1-1,2 5 0,8 29 139,-11-34-119,8 27 58,-3-8-203,7 39 0,-11-49 124,1-1 1,0 0-1,6 15 0,2 10 200,-9-29-183,1 0 0,-1-1 1,1 1-1,0-1 0,0 1 0,0-1 0,5 7 0,-6-10 18,1 1 1,-1 0 0,1-1-1,-1 1 1,1-1-1,-1 0 1,1 1-1,0-1 1,-1 0 0,1 0-1,0 0 1,0 0-1,0 0 1,0-1-1,0 1 1,0-1 0,0 1-1,0-1 1,3 1-1,4-2 29,-1 1-1,1-1 1,0-1-1,-1 0 1,1 0-1,-1 0 0,0-1 1,0-1-1,0 1 1,0-1-1,0 0 1,-1-1-1,9-7 0,6-7-24,0-1 0,30-37 0,5-4-22,-5 14-136,-51 47 130,-1-1-1,1 1 1,-1 0 0,1-1-1,-1 1 1,1 0 0,-1 0-1,1-1 1,-1 1 0,1 0-1,-1 0 1,1 0 0,-1 0 0,1 0-1,0-1 1,-1 1 0,1 0-1,-1 0 1,1 1 0,0-1-1,-1 0 1,1 0 0,-1 0-1,1 0 1,-1 0 0,1 1-1,0-1 1,0 1 1,0 0 0,1 0 0,-1 0 1,0 0-1,0 0 0,0 0 0,-1 0 0,1 1 0,0-1 0,1 3 0,1 3 53,0 0-1,-1 0 0,2 9 0,4 16 228,1-1 0,23 53 0,-12-61-133,-20-23-129,1 0 1,-1 0-1,0 1 0,0-1 1,1 0-1,-1 0 0,0 0 1,0 0-1,1 0 1,-1 0-1,0 1 0,0-1 1,1 0-1,-1 0 0,0 0 1,1 0-1,-1 0 0,0 0 1,0 0-1,1 0 1,-1 0-1,0 0 0,1-1 1,-1 1-1,0 0 0,0 0 1,1 0-1,-1 0 0,0 0 1,1-1-1,10-4 5,-8 3-36,0 0-37,0 0 1,0 1 0,-1-2 0,1 1 0,-1 0 0,1-1 0,-1 1 0,0-1-1,0 0 1,0 1 0,0-1 0,-1 0 0,3-5 0,-2 5-183,-1 1 115,-1 0 0,1 0 0,-1 0 0,1 1 0,-1-1 0,0 0 1,0 0-1,0 0 0,0-3 0,0 3-152,9 11-3400,-9-9 3729,0 0 0,0 0 0,1 0 0,-1 0 0,0 0 0,0-1 0,0 1 0,0 0 0,0 0 0,1 0 0,-1 0 0,13-6 814,12-11-417,30-36-128,22-19 440,-77 72-761,3-3 146,0 1-1,0-1 1,0 0-1,0 0 1,0 0-1,4-7 1,-7 10-2,0 1-357,-31 60-65,15-30 302,-37 89 502,48-106-429,2-6-68,0 0 1,0 0-1,1 0 1,0 0 0,1 0-1,-1 12 1,2-14-3,1 19 64,-1-25-82,0 1 1,0 0-1,1-1 1,-1 1-1,0-1 1,0 1-1,1 0 1,-1-1-1,0 1 1,1-1-1,-1 1 1,1-1-1,-1 1 1,0-1-1,1 1 0,-1-1 1,1 1-1,-1-1 1,1 0-1,-1 1 1,1-1-1,0 0 1,-1 0-1,1 1 1,-1-1-1,1 0 1,0 0-1,-1 0 1,1 0-1,0 0 1,0 0-1,15-1 45,0-1-1,0-1 1,-1 0 0,1-2 0,-1 1-1,27-14 1,-6 4 2,129-56 70,-135 54-173,-1-1-1,0-2 1,32-27-1,2-11 0,-46 48 165,-17 9-125,0 0 0,0 0 0,0 0 1,0 0-1,0 0 0,0 1 0,0-1 0,0 0 0,1 0 0,-1 0 0,0 0 0,0 0 0,0 0 0,0 0 0,0 1 0,0-1 0,0 0 0,0 0 0,0 0 0,0 0 0,0 0 1,0 0-1,0 1 0,0-1 0,0 0 0,0 0 0,0 0 0,0 0 0,0 0 0,0 0 0,0 1 0,0-1 0,0 0 0,0 0 0,0 0 0,0 0 0,0 0 0,0 0 1,-1 0-1,1 1 0,0-1 0,0 0 0,0 0 0,0 0 0,0 0 0,0 0 0,-15 27-257,9-15 266,-1 0 1,-13 18-1,-2-4 52,2 2 0,-29 49 1,47-72-44,0-1 1,0 0-1,0 0 0,1 1 1,0-1-1,0 0 1,-1 7-1,2-10 1,0 0 0,0 0 0,0 0 0,0 0 0,0 0 0,1 0 0,-1 0 0,0 0 0,1 0 0,-1 0 0,0 0 0,1 0 0,-1 0 0,1 0 0,0 0 0,-1 0 0,1 0 0,0-1 0,-1 1 0,1 0 0,0 0 0,0-1 0,0 1 0,-1-1 0,1 1 0,0-1 0,0 1 0,0-1 0,0 1 0,0-1 0,0 0 0,0 1 0,0-1 0,0 0 0,0 0 0,0 0 0,2 0 0,1 0-23,-1 0-1,1 0 1,0-1 0,-1 1 0,1-1-1,-1 0 1,1 0 0,-1 0 0,1-1 0,-1 1-1,0-1 1,1 0 0,-1 1 0,0-2-1,5-3 1,5-5-109,-2-1 0,14-16 0,-8 9 67,-15 17 47,-1 1-46,1 0 1,-1-1-1,0 1 1,0 0-1,1-1 1,-1 1-1,0-1 1,0 1-1,-1-1 1,1 0-1,0 1 1,0-1-1,-1 0 1,1-3-1,-4 33-344,2-22 397,0 0-1,1 0 1,0 0-1,0 11 0,0-15 22,1 0-1,-1 0 0,1 0 0,0 0 0,-1 0 1,1 0-1,0 0 0,0 0 0,0 0 0,1-1 1,-1 1-1,0 0 0,1-1 0,-1 1 0,1-1 0,-1 1 1,1-1-1,3 2 0,-3-2 14,0 0-1,0-1 1,0 1 0,0-1-1,0 1 1,0-1 0,0 0-1,1 0 1,-1 0-1,0 0 1,0 0 0,0 0-1,1-1 1,-1 1 0,0-1-1,0 0 1,0 1 0,0-1-1,2-1 1,5-2 19,0-1 0,-1 0 0,10-7 0,4-6-20,0-1-1,-1 0 1,-1-2-1,31-42 1,57-102-270,-69 102 167,-6 6-27,-2-2-1,-3 0 0,-2-2 0,-3-1 0,22-91 1,-33 102 91,-12 45 28,-2 12 8,-4 14 68,1 7 73,1-1 1,1 1 0,2-1-1,0 1 1,2 0 0,6 35-1,39 158 148,19 1-1386,-39-134-5285,-25-85 5766,0 1 0,-1 0 0,1 0 0,0 0-1,-1 0 1,0 0 0,0 0 0,0 0 0,0 0 0,-1 4-1,-6 7-2063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24:26.2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4 2656,'-49'-4'960,"57"8"-736,10-4-64,5 0-2272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24:29.5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13 953 2144,'-12'-1'8933,"18"-12"-7900,1 0-1,11-14 1,4-7-275,108-165 581,-112 175-1278,1 2 1,1 0 0,1 1-1,1 1 1,1 1 0,26-17-1,-48 35-61,0 0-1,1 0 0,-1 0 0,1 0 0,-1 1 0,1-1 1,0 0-1,-1 1 0,1-1 0,0 1 0,-1-1 0,1 1 0,0 0 1,0 0-1,-1 0 0,1 0 0,0 0 0,-1 0 0,1 1 0,2-1 1,-2 2 10,0-1 0,0 0 1,0 1-1,-1-1 1,1 1-1,-1-1 1,1 1-1,-1 0 1,0-1-1,1 1 1,-1 0-1,0 0 1,0 0-1,0 0 1,0 0-1,0 3 0,6 20 142,-1-1 0,-1 1-1,-2 1 1,2 34-1,6 43 606,-4-51-442,-3-24-145,0-1 1,16 48 0,-19-71-84,1 0 0,0 0 0,0 0 0,0 0-1,0 0 1,1 0 0,-1-1 0,1 0 0,0 1 0,7 5 0,-9-8-49,1 0-1,0 0 1,0 0 0,0 0 0,-1-1-1,1 1 1,0 0 0,0-1-1,0 1 1,0-1 0,0 0-1,0 0 1,0 0 0,0 0-1,0 0 1,0 0 0,0 0-1,0 0 1,0-1 0,0 1-1,0-1 1,0 0 0,0 1-1,0-1 1,2-2 0,2 0 1,-1 0 1,0-1-1,0 1 0,-1-1 1,1 0-1,-1-1 1,0 1-1,0-1 1,0 0-1,5-9 1,-4 5-23,-1 1 0,-1-1 0,1 0 1,-1 0-1,-1 0 0,2-13 1,-1-9-52,-1-1 0,-2 0 1,-5-38-1,2 34 24,-10-73-320,9 92 273,3 15 26,0 0 0,1 0-1,-1 0 1,1-1-1,-1 1 1,1 0 0,0-3-1,0 5 24,0-1 0,0 0 0,0 0-1,1 0 1,-1 1 0,0-1 0,1 0 0,-1 1 0,1-1-1,-1 0 1,0 1 0,1-1 0,0 0 0,-1 1-1,1-1 1,-1 1 0,1-1 0,0 1 0,-1-1 0,1 1-1,0-1 1,-1 1 0,1 0 0,1-1 0,9-3 54,0 1 0,1 0 0,0 0 1,-1 1-1,1 1 0,16 0 0,-2-1-87,262-4 261,-179 7-114,-109-1-103,1 0-1,-1 0 1,0 0 0,0 0 0,1 1 0,-1-1 0,0 0 0,0 0 0,0 0-1,1 0 1,-1 0 0,0 1 0,0-1 0,1 0 0,-1 0 0,0 0 0,0 0-1,0 1 1,0-1 0,0 0 0,1 0 0,-1 1 0,0-1 0,0 0 0,0 0-1,0 1 1,0-1 0,0 0 0,0 0 0,0 1 0,0-1 0,0 0 0,0 0 0,0 1-1,0-1 1,0 0 0,0 1 0,0-1 0,0 0 0,0 0 0,0 1 0,-1-1-1,-2 11-88,-7 6 79,0 0-1,-1-1 1,-22 24 0,14-16-33,-67 72 205,47-55 158,-35 50-1,71-86-288,0-1 0,0 1 0,0 0 0,1 0 0,0 0 0,0 0-1,-2 9 1,4-13-25,0 0 0,0 0 0,0 0 0,0 1-1,0-1 1,0 0 0,0 0 0,0 0 0,0 0-1,0 1 1,1-1 0,-1 0 0,1 0 0,-1 0 0,1 0-1,-1 0 1,1 1 0,0-1 3,0 0 1,0 0-1,0 0 1,1-1-1,-1 1 1,0 0-1,0-1 1,0 1-1,1-1 1,-1 1-1,0-1 1,0 0-1,1 1 1,-1-1-1,0 0 1,1 0-1,-1 0 1,3 0-1,2-1 11,1 1 0,0-2 1,0 1-1,-1-1 0,1 0 1,-1 0-1,0 0 0,11-7 0,0 0 30,27-22 0,45-44-413,-60 49-86,-29 26 430,0 0-1,1 0 1,-1-1-1,0 1 0,0 0 1,0 0-1,1 0 1,-1 0-1,0-1 1,0 1-1,1 0 0,-1 0 1,0 0-1,1 0 1,-1 0-1,0 0 0,0 0 1,1 0-1,-1 0 1,0 0-1,1 0 1,-1 0-1,0 0 0,0 0 1,1 0-1,-1 0 1,0 0-1,1 0 0,-1 1 1,1-1-1,5 9-169,2 14 124,-5-8 107,2 0 0,-1 0 1,9 16-1,-8-21-19,-3-5-4,0 0 0,1 0 0,-1-1 0,1 1 0,4 4 0,-6-8-5,0 0 1,0 0 0,1 0 0,-1 0 0,0 0-1,1 0 1,-1 0 0,0-1 0,1 1 0,-1 0 0,1-1-1,-1 0 1,1 1 0,0-1 0,-1 0 0,1 1-1,-1-1 1,1 0 0,0 0 0,-1 0 0,3-1-1,1 0 25,0 0 0,0-1 0,0 0-1,0 0 1,0 0 0,0 0-1,0-1 1,-1 0 0,1 0 0,-1 0-1,7-7 1,4-5 22,21-28-1,-35 41-61,40-57 12,65-123 1,-58 94-146,-20 36 43,41-106-1,-57 125 56,-2-2 0,-2 1 0,-1-1 1,4-52-1,-10 80-16,0 1 0,-1 0 0,0-1 0,0 1 0,-1-1 0,0 1 0,0-1 0,0 1 0,-1 0 0,-3-10 0,5 16 38,-1 0-1,1-1 1,0 1-1,0 0 1,0-1-1,-1 1 1,1 0-1,0-1 0,0 1 1,-1 0-1,1 0 1,0-1-1,-1 1 1,1 0-1,0 0 1,-1-1-1,1 1 0,0 0 1,-1 0-1,1 0 1,-1 0-1,1 0 1,0 0-1,-1-1 1,1 1-1,-1 0 1,1 0-1,0 0 0,-1 0 1,0 1-1,0-1-4,0 0-1,0 1 0,1-1 1,-1 1-1,0-1 0,0 1 1,0 0-1,0-1 0,0 1 1,1 0-1,-2 1 0,-15 24-91,-9 31 226,3 1 1,2 1 0,3 1-1,3 1 1,2 0 0,3 1-1,-3 70 1,11-96 24,2 1 1,7 50-1,-5-68-62,2 0 0,0-1 0,1 1 0,1-1 0,1-1 0,12 25 0,-18-40-49,0 1 0,1-1 0,-1 1 0,1-1 0,0 0 0,0 0 0,-1 0 0,1 0 0,1 0 0,-1 0 0,0 0 0,0-1 0,1 1 0,-1-1 0,1 1 0,-1-1 0,1 0 0,0 0 0,-1 0 1,1-1-1,0 1 0,0-1 0,-1 1 0,1-1 0,0 0 0,0 0 0,0 0 0,0 0 0,-1-1 0,1 1 0,4-2 0,0 0-12,-1-1 0,0 0 1,1 0-1,-1 0 1,0-1-1,-1 0 1,1 0-1,-1 0 0,1-1 1,-1 0-1,8-10 1,7-15-26,-1-1 1,-1 0 0,-2-1 0,13-36-1,1-2-299,-14 44-5,-15 45-96,-9 223 538,8-213-69,-1-9 146,1 0 0,4 21-1,-4-40-198,0-1 0,0 1 0,0 0 0,0-1 0,0 1 0,0-1 0,1 1 0,-1-1 0,0 1 0,0-1 0,1 0 0,-1 1 0,0-1 0,1 1 0,-1-1 0,0 1 0,1-1 0,-1 0 0,0 1 0,1-1 0,-1 0 0,1 1 0,-1-1 0,1 0 0,-1 0 0,1 0 0,-1 1 0,1-1 0,-1 0 0,1 0 0,-1 0 0,1 0 0,0 0 2,0 0 1,0 0-1,0 0 0,0 0 1,0-1-1,-1 1 0,1 0 1,0-1-1,0 1 0,0 0 1,-1-1-1,1 1 0,0-1 1,0 1-1,-1-1 0,1 0 1,0 1-1,-1-1 0,2-1 1,4-8-82,-1 0 0,0 0 1,7-19-1,-1 3-56,33-85-463,-43 109 547,0-1 0,0 1 0,0 0 0,1 1 0,-1-1 0,0 0 0,1 0 0,0 0 0,1-1 0,-2 3 34,-1-1 1,1 1 0,-1 0-1,0 0 1,1-1 0,-1 1-1,1 0 1,-1 0 0,1 0-1,-1 0 1,1 0 0,-1-1 0,1 1-1,-1 0 1,1 0 0,-1 0-1,1 0 1,-1 0 0,1 1-1,-1-1 1,1 0 0,-1 0-1,1 0 1,-1 0 0,1 0-1,-1 1 1,1-1 0,-1 0-1,1 0 1,-1 1 0,0-1-1,1 0 1,-1 1 0,1-1-1,-1 0 1,0 1 0,1-1-1,-1 1 1,0-1 0,0 1 0,1-1-1,-1 1 1,0 0 0,7 12 37,8 22 0,-11-24 31,0 0-1,1 0 1,9 14-1,-11-21-47,0-1 0,-1 0 1,1 1-1,0-1 0,1 0 1,-1-1-1,0 1 0,1-1 0,0 1 1,-1-1-1,1 0 0,0 0 0,7 1 1,-4-1 60,0-1 0,0 0 0,0 0 1,0-1-1,1 0 0,-1 0 1,0 0-1,0-1 0,0 0 0,1-1 1,-1 0-1,10-4 0,-3 1-88,-1-1-1,0 0 1,0-1 0,0-1-1,14-11 1,-18 11 17,0-1-1,0 1 1,-1-1 0,0-1 0,-1 1-1,0-1 1,-1-1 0,0 1 0,0-1-1,5-16 1,-5 12-42,-2 0 0,0-1 0,-1 0-1,0 1 1,-1-1 0,-1 0 0,-1-23 0,-1 35-16,1 1 1,-1 0-1,1-1 1,-1 1-1,0-1 1,-1 1-1,1 0 1,0 0-1,-5-6 1,6 8 42,0 0 0,-1 1 1,1-1-1,-1 0 0,0 1 1,1-1-1,-1 1 0,0-1 0,1 1 1,-1-1-1,0 1 0,1-1 1,-1 1-1,0 0 0,0-1 0,1 1 1,-1 0-1,0 0 0,0-1 1,0 1-1,0 0 0,1 0 0,-1 0 1,0 0-1,0 0 0,0 0 1,0 1-1,1-1 0,-1 0 0,0 0 1,0 0-1,0 1 0,1-1 1,-1 1-1,0-1 0,0 0 0,1 1 1,-1-1-1,0 1 0,1-1 1,-1 1-1,1 0 0,-1-1 0,1 1 1,-1 0-1,0 0 0,-2 3 54,0 0 0,0 0 0,1 0 0,0 1 0,-1-1 0,2 1 0,-1-1 0,0 1 0,1-1 0,0 1 0,-1 8 0,0-1 122,2 0 1,-1 1 0,3 20 0,0-20-55,1 1 0,0-1 0,1 0 0,1 0 0,0 0-1,0 0 1,1-1 0,1 0 0,0 0 0,1 0 0,13 15 0,-12-17-68,0 0 1,1-1-1,0 0 0,0-1 1,1 0-1,0 0 1,0-1-1,0-1 0,1 0 1,0-1-1,1 0 0,13 4 1,-16-7-530,-1-1 0,1 0 0,0 0-1,-1-1 1,1-1 0,0 1 0,9-3 0,67-18-4962,-76 19 4499,-1-1-1,1 0 1,-1-1 0,1 0-1,-1-1 1,0 0 0,-1 0-1,1-1 1,-1 0 0,11-10-1,-12 6-81,1 0-1,-1 0 1,5-11-1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24:32.8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481 356 1824,'0'-1'66,"0"1"0,0-1 1,1 1-1,-1 0 0,0-1 0,0 1 0,1 0 1,-1-1-1,0 1 0,1 0 0,-1 0 0,0-1 1,1 1-1,-1 0 0,1 0 0,-1 0 1,0-1-1,1 1 0,-1 0 0,2 0 0,-2 0 48,0 0 0,1 0 0,-1 0 0,1 0 0,-1 0 0,1-1 0,-1 1 0,1 0 0,-1 0 0,1 0-1,-1-1 1,1 1 0,-1 0 0,0 0 0,1-1 0,-1 1 0,0 0 0,1-1 0,-1 1 0,0 0 0,1-1 0,-1 1-1,0-1 1,0 1 0,1 0 0,-1-1 0,0 1 0,0-1 0,0 1 0,0-1 0,1 1 0,-1-1 0,0 1 0,0-1-1,0 1 1,0-1 0,0 1 0,0-1 0,0 1 0,-1 0 0,1-1 0,0 1 0,0-1 0,0 1 0,0-1 0,0 1-1,-1-1 1,-1-1 177,1 0 0,0 1-1,-1-1 1,0 1 0,1-1 0,-1 1-1,0 0 1,0 0 0,0-1-1,0 2 1,0-1 0,0 0-1,0 0 1,0 0 0,0 1-1,0-1 1,0 1 0,-1 0 0,1 0-1,0 0 1,0 0 0,0 0-1,0 0 1,-3 1 0,-6 0 165,1 1 1,0 1-1,-18 6 0,13-3-337,1 1-1,0 0 1,1 1-1,0 1 0,0 0 1,1 0-1,0 2 1,-16 17-1,8-5 29,1 1 0,1 1 0,-22 38 0,34-51-97,0 0 0,0 1 0,1-1 1,1 1-1,0 0 0,-3 20 0,6-27-35,0 0 0,1-1 0,0 1 0,0 0 0,0-1 0,1 1-1,0-1 1,0 1 0,0 0 0,1-1 0,0 0 0,0 1 0,0-1 0,1 0 0,-1 0 0,1 0 0,1 0-1,3 4 1,0-2 34,1 1 0,0-2 0,1 1 0,-1-1-1,1-1 1,0 1 0,1-1 0,-1-1-1,1 0 1,0 0 0,0-1 0,0 0 0,0-1-1,1 0 1,-1-1 0,14 1 0,-7-2 39,0 0 0,-1-1 1,1-1-1,0-1 0,-1 0 0,0-1 1,1-1-1,-1 0 0,21-11 0,-33 14-30,0 0-1,-1 0 0,1 0 1,-1-1-1,0 1 0,1-1 1,-1 0-1,-1 0 0,1 0 1,2-4-1,-3 5-20,-1-1 1,1 1-1,-1-1 0,0 0 0,0 1 0,0-1 1,-1 0-1,1 0 0,-1 1 0,1-1 1,-1 0-1,0 0 0,0 0 0,0 0 1,-1-3-1,-4-16 13,-1 1 1,0 0-1,-2 0 0,0 1 0,-2 0 1,-16-27-1,12 25 53,-2 0 0,0 1 0,-1 1 0,-1 1 0,0 0 0,-2 1-1,0 1 1,-1 1 0,-33-19 0,3 6 125,-55-34-50,90 52-151,0 0 1,1-1 0,1-1 0,-17-19-1,29 29-29,0 1 0,-1-1 0,2 0 1,-1 0-1,0 0 0,0 0 0,1 0 0,0 0 0,-1 0 0,1 0 0,1 0 0,-1-1 0,0 1 0,1-1 0,-1 1 0,1 0 0,0-6 1,1 6-3,0 0 0,0-1 0,0 1 0,0 0 0,1-1 0,0 1 0,-1 0 0,1 0 0,0 0 0,0 0 0,0 1 1,1-1-1,-1 1 0,1-1 0,-1 1 0,6-4 0,2 0-19,0 0-1,0 0 1,1 1-1,-1 0 1,1 1 0,15-4-1,3 1-65,40-4 1,-26 7 82,0 2 0,82 7 0,85 26 242,-197-29-222,-9-2 34,-1 1 1,1-1-1,0 1 0,-1 0 1,5 2-1,-2-2 361,-21 53-16316,8-39 10590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24:39.9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36 117 832,'0'-5'3472,"-13"10"1978,12-5-5164,0 0-1,1 1 0,-1-1 1,0 0-1,0 0 0,0 0 1,1 0-1,-1 0 0,0-1 1,0 1-1,0 0 0,1 0 1,-1 0-1,0-1 0,0 1 1,-4-4 1996,4 3-1996,-1-1 297,2 2-569,0 0 0,0 0 0,0 0-1,-1 0 1,1 0 0,0 0-1,0 0 1,0 0 0,0 0-1,0-1 1,0 1 0,0 0-1,0 0 1,0 0 0,0 0-1,0 0 1,0 0 0,0 0-1,0 0 1,0 0 0,0 0-1,0 0 1,-1-1 0,1 1-1,0 0 1,0 0 0,0 0-1,0 0 1,0 0 0,0 0-1,0 0 1,0 0 0,1 0-1,-1-1 1,0 1 0,0 0 0,0 0-1,0 0 1,0 0 0,0 0-1,0 0 1,0 0 0,0 0-1,0 0 1,0 0 0,0 0-1,0-1 1,0 1 0,0 0-1,0 0 1,0 0 0,1 0-1,-1 0 1,0 0 0,0 0-1,0 0 1,0 0 0,0 0-1,0 0 1,0 0 0,0 0-1,18-6 699,22-4-1,8-2-326,-9 0-196,-2-1 48,1 2 1,61-10 0,-84 19-179,172-12 63,-165 10-90,-14 7-16,-6-2 32,-20 0-6558,12 0 5346,0 0 0,1 1 0,-1 0-1,0 0 1,1 0 0,-1 1-1,-5 3 1,4-3 226,-15 9-1686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24:40.4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75 3904,'-23'17'3168,"23"12"7051,2-28-9956,-1-1-127,0 1-1,0-1 1,0 0-1,0 0 1,0 1 0,1-1-1,-1 0 1,0 0-1,0 0 1,0 0-1,0 0 1,2-1-1,3 0 64,-1 0-1,1-1 1,-1 0-1,9-4 1,7-4 191,0 2 1,1 0-1,30-6 1,69-8-29,-91 18-249,26-6-3,190-23-161,-206 32-475,-22 1-3123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24:41.0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51 3072,'-1'-2'142,"-1"0"-1,1 0 1,0 0 0,0 0-1,0 0 1,0-1 0,0-3-1,24-24 12817,-24 31-12858,7 60 1608,-2 76-1,-2-15-983,3-14-36,-6-67-416,1-31-311,-1 1 0,1-1 1,3 20-1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24:41.4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5 106 4800,'-5'-9'12524,"20"8"-9617,16-1-2163,156-21 1328,125-19-1808,-280 38-408,17-3 538,-45 6-938,0 0 0,1 0 0,-1 0 1,0-1-1,0 0 0,0 1 0,0-2 0,4-2 0,-47 21-14591,10-1 12884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24:41.9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63 7392,'-7'8'7920,"25"-9"-6840,1-2 1,-1 0-1,0-1 1,24-9-1,13-2-477,-7 5-708,1 1 0,0 3 0,1 2 0,-1 1 0,77 8 0,-114-4-1051,21 6 1,-31-6 758,0-1 1,0 0 0,-1 1 0,1 0 0,0-1 0,0 1 0,-1 0 0,1 0-1,0 0 1,-1 0 0,1 0 0,-1 0 0,0 0 0,1 1 0,-1-1 0,0 0-1,0 1 1,0-1 0,2 4 0,-2-3-531,-1-2 850,0 0-1,0 1 1,0-1 0,-15 1-5972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24:42.9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501 140 1312,'0'0'421,"6"-4"1601,2-6 1129,-7 9-2920,0 0 0,0 1 0,0-1 1,0 0-1,0 0 0,0-1 0,-1 1 1,1 0-1,0 0 0,-1 0 0,1 0 0,-1-1 1,1 1-1,-1 0 0,0 0 0,1-1 1,-1 1-1,0 0 0,0-2 0,0 0-94,0 1 1,0 0-1,0-1 0,0 1 0,-1 0 0,1-1 0,-1 1 0,0 0 1,1 0-1,-1 0 0,0-1 0,0 1 0,0 0 0,-1 0 0,1 0 1,0 1-1,-1-1 0,1 0 0,-1 0 0,0 1 0,0-1 0,1 1 1,-1 0-1,0-1 0,0 1 0,0 0 0,-4-1 0,-13-7 83,0 1 0,0 2 0,-1-1-1,1 2 1,-1 1 0,-1 1 0,1 0 0,0 2-1,-1 0 1,1 1 0,-1 1 0,1 1 0,-32 7-1,42-6-177,0 0-1,1 0 0,-1 1 0,0 1 0,1-1 0,0 1 1,0 1-1,1 0 0,0 0 0,0 1 0,0 0 1,1 0-1,0 1 0,0 0 0,1 0 0,0 0 0,0 1 1,1 0-1,0 0 0,0 1 0,1-1 0,1 1 0,0 0 1,-4 20-1,6-21-39,1 1 0,0-1 0,0 1 0,1 0 0,0-1 0,1 0 0,0 1-1,0-1 1,4 9 0,6 13 69,19 34-1,-15-39 114,0 0 1,25 29-1,-26-37 68,-1 1 0,-1 0 0,-1 0-1,0 1 1,11 29 0,-16-26-43,-1-1 1,-1 1-1,-1 0 1,-1 0 0,-1 0-1,-1 0 1,-3 30-1,0-24-36,-2 1 0,-1-1 0,-2 0 0,-1 0 0,-14 35 0,22-63-192,-19 40-163,17-37-277,0-1 0,0 0 0,-1 0 1,1 0-1,0 0 0,-1 0 0,0-1 1,0 1-1,-4 2 0,-9-49-14319,18 15 11882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3:05.6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2 194 3328,'3'-5'8257,"5"42"-7320,-4 255 783,-6-169-1050,1-51-394,-1-29 162,5 52 0,2-70 489,-4-46-20,-6-27-1072,2-77 0,3 59 250,-6-83-52,-1-43-66,7 165 62,2-1 0,0 1 1,9-39-1,-11 66-31,0 0-1,0 0 1,0 0 0,0-1-1,0 1 1,0 0-1,0 0 1,0 0-1,0 0 1,0 0 0,0 0-1,0-1 1,0 1-1,0 0 1,0 0 0,0 0-1,0 0 1,0 0-1,0 0 1,1 0 0,-1-1-1,0 1 1,0 0-1,0 0 1,0 0 0,0 0-1,0 0 1,0 0-1,0 0 1,1 0 0,-1 0-1,0 0 1,0 0-1,0 0 1,0 0 0,0 0-1,0 0 1,1 0-1,-1 0 1,0 0 0,0 0-1,0 0 1,0 0-1,0 0 1,0 0 0,1 0-1,-1 0 1,0 0-1,0 0 1,0 0 0,0 0-1,0 0 1,0 0-1,0 0 1,1 0-1,-1 0 1,0 0 0,0 0-1,0 1 1,0-1-1,0 0 1,9 12-58,5 21 152,17 81 268,20 76-160,-37-128 199,22 60 0,-29-103-355,1 0 1,1 0 0,0-1 0,2 0 0,0 0 0,1-2 0,15 19 0,-19-27 88,0 0 1,0 0-1,0-1 0,14 9 1,-22-16-83,1 1 0,0-1 0,0 0 0,-1 1 0,1-1 0,0 0 0,0 0 0,-1 0-1,1 0 1,0 0 0,0 0 0,0 0 0,0 0 0,-1 0 0,1 0 0,0 0 0,0 0 0,0 0 0,-1-1 0,1 1 0,1-1 0,0 0 16,0 0-1,-1 0 0,1-1 1,-1 1-1,1 0 1,-1-1-1,1 0 0,1-1 1,1-3 4,-1 0 1,1 0-1,4-12 1,-6 10-67,1 0-1,-1 1 1,-1-1-1,1 0 1,0-13 0,-1 0-22,26-195 155,-12 84-578,35-132 0,-20 151-2461,-30 103-60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24:43.2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13 7552,'-21'-8'3424,"29"12"-864,0 4-1696,7 0 1407,6 0-1279,5-5 192,10-3-704,12 0-96,14-3-224,3-2-32,1 2-64,-9-2-2176,-5 2 1184,-3-5-3327,-6 4 2399,1-1-4352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24:43.8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414 0 2912,'-20'2'9706,"19"0"-9403,-15 20 1866,12-15-1649,-53 97 2399,4-5-1902,0-16-120,-40 67 61,75-118-791,2 0 1,-21 65-1,24-51-48,2 1 0,2 0-1,-2 51 1,10-76-52,1 0-1,4 35 1,-2-44-15,0 0 0,1-1 0,0 1 0,1-1 0,9 19 0,-10-26-352,0 0 0,0-1 0,0 0 1,1 1-1,0-1 0,-1 0 0,2-1 0,-1 1 0,0-1 1,1 0-1,-1 0 0,1 0 0,0 0 0,0-1 0,0 0 0,7 2 1,-8-3-259,0 0 0,0 0 1,0 0-1,0-1 1,1 1-1,-1-1 0,0 0 1,0 0-1,0-1 1,1 1-1,-1-1 0,0 0 1,0 0-1,0 0 0,0 0 1,0-1-1,-1 0 1,1 0-1,0 0 0,-1 0 1,5-4-1,10-16-2759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24:44.6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173 71 5472,'-4'-7'2013,"10"27"1056,-6-11-2497,0 0 0,0-1 0,-1 1 0,-1 0 0,0-1 0,-3 12 0,-1 2 54,-47 199 2672,-17-5-2282,60-191-770,-6 17 383,12-29-417,4-13-212,-1 0 0,1 0 0,0 0-1,0 0 1,0 0 0,0 0 0,0 0 0,0 0-1,0 0 1,0 0 0,0 0 0,0 0 0,0 0-1,0 0 1,0 0 0,0 0 0,0 0 0,0 1-1,0-1 1,0 0 0,-1 0 0,1 0 0,0 0-1,0 0 1,0 0 0,0 0 0,0 0 0,0 0-1,0 0 1,0 0 0,0 0 0,0 0 0,0 0 0,0 0-1,0 0 1,-1 0 0,1-1 0,0 1 0,0 0-1,0 0 1,0 0 0,0 0 0,0 0 0,0 0-1,0 0 1,0 0 0,0 0 0,0 0 0,0 0-1,0 0 1,0 0 0,0 0 0,0 0 0,0 0-1,0 0 1,0 0 0,0-1 0,-1 1 0,1 0-1,0 0 1,0 0 0,0 0 0,0 0 0,0 0 0,0-3-72,-1 0 1,1 0-1,0 0 0,0 0 1,0-6-1,27-176-1069,-14 104 1072,-1 18 64,24-68 1,-14 54 114,-18 60-109,2-5 124,10-27 0,-14 45-51,0 0 0,0 0 1,0 1-1,0-1 0,1 1 0,-1-1 1,1 1-1,0 0 0,3-3 0,-5 5-37,0 0-1,0 1 0,0-1 0,0 0 0,0 1 1,0-1-1,0 1 0,0 0 0,0-1 0,0 1 1,1 0-1,-1 0 0,0-1 0,0 1 0,0 0 1,0 0-1,0 0 0,0 1 0,1-1 0,-1 0 1,0 0-1,0 0 0,0 1 0,0-1 1,0 1-1,0-1 0,0 1 0,0-1 0,0 1 1,0 0-1,0-1 0,0 1 0,0 0 0,-1 0 1,1-1-1,0 1 0,-1 0 0,2 1 0,5 6 96,11 15 210,0 0 0,16 29 0,-17-22-135,-2 1 0,-2 1-1,-1 0 1,15 65 0,-14-35-153,67 256 431,-77-310-928,-11-53-18484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24:45.1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 4800,'-1'1'203,"1"-1"1,0 1-1,-1-1 1,1 1-1,0 0 1,0-1-1,-1 1 1,1 0-1,0-1 1,0 1-1,0 0 1,0 0-1,0-1 1,0 1-1,0 0 1,0-1-1,0 1 1,0 0-1,0-1 1,0 1-1,1 0 0,-1-1 1,0 1-1,0 0 1,1-1-1,-1 1 1,0 0-1,1-1 1,-1 1-1,2 0 1,0 0 250,0 0 1,0 0-1,0 0 1,0 0-1,0-1 1,0 1-1,1-1 1,-1 1-1,4-1 1,6 1 160,0-1 0,0 0 0,0-1 0,16-3 0,23-7-1377,-7 2-3583,-19 8-2199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24:45.8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45 3808,'-8'-23'1227,"8"22"-1168,0 1 1,0-1 0,0 1 0,0-1 0,0 0 0,0 1 0,0-1 0,0 1-1,0-1 1,0 1 0,0-1 0,0 0 0,0 1 0,0-1 0,0 1 0,0-1-1,1 1 1,-1-1 0,0 1 0,0-1 0,1 1 0,-1-1 0,0 1 0,1-1-1,-1 1 1,1 0 0,-1-1 0,0 1 0,1 0 0,-1-1 0,1 1 0,-1 0-1,1-1 1,-1 1 0,1 0 0,-1 0 0,1 0 0,0-1 0,20-2 2447,-13 3-2212,0 1 1,-1 0-1,1 1 0,-1-1 1,1 1-1,-1 1 0,0-1 1,0 1-1,0 1 0,0-1 1,0 1-1,-1 0 1,1 1-1,-1 0 0,0 0 1,-1 0-1,1 0 0,7 11 1,3 5 147,-2 1 1,0 1-1,-1 0 1,11 28-1,-23-50-428,14 31 447,-1 1-1,-2 0 1,15 61-1,-18-30-134,-3 0-1,-3 1 1,-3 0-1,-9 75 0,6-109-275,-2 0 0,-10 38 0,9-49-876,-11 22 0,10-27-1879,-17 27-1,11-26-2852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24:49.2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97 139 2976,'-1'0'26,"1"-1"0,0 1 0,0 0 0,0 0 0,-1 0 0,1 0 1,0 0-1,0 0 0,-1 0 0,1 0 0,0 0 0,0 0 0,0-1 0,-1 1 0,1 0 0,0 0 0,0 0 1,0 0-1,0-1 0,-1 1 0,1 0 0,0 0 0,0 0 0,0-1 0,0 1 0,0 0 0,0 0 0,0-1 1,-1 1-1,1 0 0,0 0 0,0-1 0,0 1 0,0 0 0,0 0 0,0 0 0,0-1 0,0 1 0,0 0 1,1 0-1,-1-1 0,0 1 0,0 0 0,0 0 0,0-1 0,0 1 0,0 0 0,0 0 0,-4-10 4266,4 10-3953,-1 0 1,0 0-1,-1 0 1,0 1-103,-1 0-1,1 0 1,0 0 0,0 0 0,0 1 0,1-1-1,-1 1 1,0 0 0,0-1 0,1 1 0,-1 0 0,-1 2-1,-14 28 915,15-30-1007,-6 15 410,1 0 0,-9 29 0,14-38-406,0 1 0,0-1 1,1 1-1,1 0 0,-1-1 0,1 1 1,2 16-1,0-21-68,-1 1-1,1-1 1,0 0 0,-1 0 0,2 0-1,-1 0 1,0 0 0,1 0 0,5 4-1,-4-3 9,-4-4-61,1 0 0,0 0-1,0 0 1,0 0 0,0-1 0,0 1-1,0 0 1,0-1 0,0 1 0,0 0-1,0-1 1,0 0 0,1 1 0,-1-1 0,0 0-1,0 1 1,0-1 0,1 0 0,-1 0-1,0 0 1,0 0 0,0 0 0,1 0-1,-1 0 1,0-1 0,0 1 0,0 0-1,1-1 1,-1 1 0,0-1 0,1 0-1,0 0-8,1 0 0,-1-1-1,0 1 1,0-1-1,0 1 1,0-1-1,-1 0 1,1 0 0,0 1-1,-1-1 1,1-1-1,-1 1 1,1 0 0,0-3-1,1-3-3,-1 0-1,-1 1 1,1-1-1,-1 0 1,0 0-1,-1 0 1,0-1-1,0 1 1,-1 0-1,-2-11 1,0 6-18,-1 0 1,0 0-1,0 0 1,-1 1 0,-11-19-1,14 27 63,0 1 1,0-1-1,0 0 0,1 0 1,-1 0-1,1 0 0,0 0 1,0 0-1,1 0 0,-1-1 1,1-7-1,0 9-18,1 0-1,-1 0 0,1 0 1,0 0-1,0 0 1,0 1-1,1-1 1,-1 0-1,1 0 1,-1 1-1,1-1 0,0 1 1,0 0-1,0-1 1,0 1-1,0 0 1,4-2-1,5-5 62,0 1 0,1 1 0,0 0 0,0 1 0,1 0 0,-1 1 0,1 0-1,1 1 1,-1 1 0,0 0 0,1 0 0,0 2 0,-1 0 0,17 0 0,-20 2-34,0 0 0,0 0 0,0 1-1,0 0 1,-1 1 0,1 0 0,-1 0 0,1 1 0,-1 0 0,0 1 0,-1 0 0,1 1-1,-1-1 1,0 2 0,0-1 0,-1 1 0,0 0 0,0 0 0,-1 1 0,7 9 0,5 14 387,22 50-1,-27-50-138,2-2-1,23 36 1,-34-59-244,1 0 1,-1-1-1,1 0 1,0 0-1,1 0 1,-1 0-1,11 6 1,-12-9-110,0 0 0,1 0 0,-1 0 0,0-1 0,1 1 1,0-1-1,-1 0 0,1 0 0,-1-1 0,1 1 0,0-1 0,-1 0 0,8-1 1,14-3-1796,0-1 0,0-1 1,-1-1-1,0-2 0,0 0 1,0-2-1,-2 0 0,31-20 1,0-12-3353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24:49.9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174 15 7392,'-7'-5'1336,"7"4"-1163,-1 0 0,0 1 1,1-1-1,-1 0 0,0 0 0,0 1 1,0-1-1,0 1 0,0-1 0,1 1 1,-1-1-1,0 1 0,0-1 0,0 1 0,0 0 1,0 0-1,0-1 0,-1 1 0,1 0 1,0 0-1,0 0 0,0 0 0,0 0 1,0 0-1,0 0 0,0 1 0,0-1 1,0 0-1,0 1 0,0-1 0,0 0 1,0 1-1,-1 0 0,-5 5 385,1 0 0,-1 0 0,1 0 0,1 0 0,-1 1 0,-7 12 0,-22 48 693,34-65-1203,-8 18 278,1 1 0,1-1 0,1 1 0,1 0-1,0 1 1,2 0 0,-2 33 0,5-35-243,1-1 1,0 0 0,1 0 0,1 0-1,1 0 1,1 0 0,1 0 0,13 30-1,-13-37-16,1 0 0,0-1 0,1 0 0,0 0 0,1 0-1,0-1 1,1-1 0,0 1 0,1-2 0,0 1 0,0-2-1,0 1 1,1-1 0,21 8 0,-26-12-26,0-1 1,1 0-1,-1 0 1,0-1-1,1 0 1,-1 0-1,0-1 1,1 0-1,-1 0 0,1-1 1,-1 0-1,0 0 1,1 0-1,-1-1 1,0 0-1,0-1 1,0 0-1,0 0 0,11-7 1,-2-1-13,-1 0 1,-1-1-1,0 0 0,-1-1 1,-1 0-1,21-28 1,-13 14-18,-1-1 0,-1-1 1,19-39-1,-33 57-30,1 0 0,-1-1 1,-1 1-1,0-1 0,-1 1 0,0-1 1,0 0-1,-2 0 0,1 0 0,-1 1 1,-1-1-1,-4-24 0,1 24-63,1 0-1,-2 0 1,0 0-1,0 1 1,-1-1-1,0 1 1,-1 0-1,-11-13 1,11 16 15,0 0 1,0 1-1,0 0 1,-1 1-1,0 0 1,-1 0-1,1 0 0,-1 1 1,0 1-1,0-1 1,-11-2-1,-6 0-402,0 1-1,0 2 0,0 1 0,-1 0 0,1 2 1,-1 2-1,1 0 0,0 1 0,-51 12 0,34-1-2720,10 2 987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24:56.1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6 586 1472,'-1'-1'110,"-2"-4"232,2 11 347,2-6-347,14 1 982,-1 1 0,14 4 1,2 2-681,0-2 0,0-1 1,1-1-1,31 0 0,19-1 44,-49-1-304,1-1 0,42-4 0,296-27 968,-208 19-917,371-6 365,-439 18-685,85-2 15,322-23 595,-340 18-755,220-3 284,-15-8 104,-5-20-486,-127 6 31,85-9 306,-104 17-161,332-24-118,-280 34 152,42-1 18,-38 5 27,185-2 81,-249 10-295,241 3 158,-359 0-118,136-1 25,175-8 68,-75 3 25,18 9-209,2 22 266,3 16-355,-250-29 315,56 15-30,-19-4-84,-77-16 67,115 15 72,-126-20-16,79-2-1,-31-14-70,-82 11-38,-1-2 0,0 1-1,0-2 1,24-8 0,47-28 220,6-3 88,69-8-441,-60 21 103,-34 10 52,52-18 220,-78 23-155,61-14 0,-13 9 13,-26 5 41,68-7 0,-61 14-190,78-20 0,-139 26 84,0 0-1,0 0 1,0 0 0,0-1 0,-1 0 0,1-1-1,-1 1 1,1-1 0,-1-1 0,5-4-1,7-10 90,-17 18-154,-1-3-113,4 1 155,-4 2 59,-8 16-667,-3-5 641,11-9-38,-1-1 0,0 1 0,1 0 1,-1 0-1,0-1 0,0 1 0,1 0 0,-1-1 0,0 1 1,0-1-1,0 1 0,0-1 0,0 1 0,0-1 0,0 1 1,0-1-1,0 0 0,-1 0 0,-1 1 10,0-1 0,0 1 1,0 0-1,0-1 0,0 1 0,0 1 0,-4 1 0,5-2-2,-1 0 0,0 0 0,0 0 0,0 0 0,0 0-1,0 0 1,-4 0 0,-49-1 25,-59-1-26,-127 16 0,97-3 174,89-5-235,46-5 166,24-3 5,141-9 490,-34 1-612,-67 7 57,216-11-110,-225 13-33,-47 13-207,0-4 291,-2 1 26,0 0-1,-1 0 1,0 0-1,-11 14 1,10-16-1,0 1-1,1 0 1,0 0 0,1 1 0,-7 17-1,5-5-103,3-13 98,1 1 1,-1 0 0,2 0-1,-2 12 1,3-20 27,0 1-1,0-1 0,-1 0 1,1 0-1,-1 1 1,1-1-1,-1 0 0,0 0 1,0 0-1,-1 3 1,1-4 290,-14-14-181,1 1-127,0 1 0,-1 1 0,0 0 0,-1 1 0,-25-12-1,-15 1 19,-110-25-1,111 33-295,50 10-172,-12-2-672,16 4 1001,1 0 0,-1 0 0,1 0-1,-1 0 1,1 0 0,-1 0 0,1 0-1,-1 0 1,1 0 0,-1 0 0,1 0-1,-1 0 1,1 1 0,-1-1 0,1 0 0,-1 0-1,1 0 1,-1 1 0,1-1 0,-1 0-1,1 1 1,-1-1 0,1 0 0,-1 1 0,-1 19-6424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32:37.5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23 815 1664,'-7'4'5946,"7"-3"-5904,1-1-1,-1 0 0,1 0 0,0 1 1,-1-1-1,1 0 0,-1 0 0,1 0 1,-1 0-1,1 0 0,0 0 0,-1 0 0,1 0 1,-1 0-1,1 0 0,0 0 0,-1 0 1,1 0-1,-1 0 0,1-1 0,-1 1 1,1 0-1,0-1 0,12-11 494,-7 3-395,-1 1 1,5-12 0,-7 13-40,17-39 159,-2 0 0,12-50 0,15-42 315,16 9-129,-16 40-65,-26 49-148,-8 18 69,16-45 0,-6-23-723,-36 140 496,-36 79 0,-9 28 223,46-109-154,-108 344 1205,86-300-1034,30-76-78,0 0 1,-2-1 0,0 0 0,-16 22 0,24-37-215,0 1 1,0-1-1,0 0 1,-1 1-1,1-1 1,0 0-1,0 1 1,-1-1-1,1 0 1,0 0-1,-1 1 1,1-1-1,0 0 1,-1 0-1,1 0 1,0 1-1,-1-1 1,1 0-1,0 0 1,-1 0-1,1 0 1,-1 0-1,0 0 1,-3-6 322,3-12-339,3 12-33,0 0 0,0 1 0,1-1 0,-1 1 0,1 0 0,7-9 0,25-26-171,-17 21 147,2 1 0,0 1 0,25-16 0,72-39-17,-90 56 121,154-73-645,-173 85 564,-7 3 24,-1 1 0,1 0 0,-1-1 0,1 1 0,-1 0 0,1 0 0,0-1 1,-1 1-1,1 0 0,-1 0 0,1 0 0,-1 0 0,1-1 0,0 1 1,-1 0-1,1 0 0,0 0 0,-1 0 0,1 1 0,-1-1 0,1 0 1,0 0-1,-1 0 0,1 0 0,-1 1 0,1-1 0,-1 0 0,1 0 1,0 1-1,-1-1 0,1 0 0,-1 1 0,0-1 0,1 1 0,-1-1 0,1 1 1,-1-1-1,0 1 0,1-1 0,-1 1 0,0-1 0,1 1 0,-1-1 1,0 1-1,0 0 0,0-1 0,1 1 0,-1-1 0,0 1 0,0 0 1,0-1-1,0 1 0,0-1 0,0 1 0,0 0 0,-1 0 0,1 8 58,-1 0-1,0-1 0,-4 13 1,2-9-67,2-7 14,0 3 2,-1 1 1,1 0-1,0-1 1,1 1-1,0 0 1,0-1-1,2 12 1,1-5 51,-2-11 18,0 1 1,0-1-1,0 1 1,3 6-1,-3-9-55,0-1 1,-1 1-1,1-1 0,0 0 0,0 0 1,0 0-1,0 0 0,1 1 0,-1-1 1,0-1-1,0 1 0,1 0 1,-1 0-1,0 0 0,1-1 0,-1 1 1,1-1-1,1 1 0,-1-1 22,-1 0-1,1 0 1,-1 0-1,1 0 1,-1 0-1,1-1 1,-1 1-1,1-1 1,-1 1-1,0-1 0,1 1 1,-1-1-1,0 0 1,1 0-1,-1 0 1,0 0-1,0 0 1,0 0-1,0 0 1,0 0-1,2-2 1,1-2 26,0 0 0,-1 0 0,1 0 1,2-7-1,-4 8-61,-1 0 1,0 0-1,0 0 0,0 0 1,-1 0-1,0 0 1,1 0-1,-1-1 1,-1 1-1,1 0 0,-2-6 1,0 0 3,0 0 0,-1 1 0,-6-16 0,4 17-52,0-1 0,-1 1 0,0 0 1,0 1-1,-1-1 0,0 1 0,0 1 0,-16-12 0,20 16 51,3 2-13,0 0 0,0 0 0,0-1 0,0 1 0,-1 0 0,1 0-1,0 0 1,0 0 0,0-1 0,0 1 0,-1 0 0,1 0 0,0 0 0,0-1 0,0 1 0,0 0 0,0 0-1,0 0 1,0-1 0,0 1 0,0 0 0,0 0 0,0-1 0,0 1 0,0 0 0,0 0 0,0 0 0,0-1-1,0 1 1,0 0 0,0 0 0,0-1 0,0 1 0,8-7-55,21-4 130,-19 8 35,13-8 315,41-25 0,-5 3-137,-51 29-257,0 1 1,0 0-1,0 0 1,1 1-1,14-3 0,-21 5-23,0 0 0,0 0 0,0 0-1,0 0 1,-1 1 0,1-1-1,0 0 1,0 1 0,0-1-1,0 1 1,-1 0 0,1 0 0,0 0-1,-1 0 1,1 0 0,2 2-1,-1-1 36,0 1 0,-1 0 0,1 0-1,-1 0 1,0 0 0,0 0 0,0 0-1,1 5 1,2 4 136,-1 0 0,-1 0-1,0 0 1,2 15 0,-3-10-29,0-1-23,0-1-1,1-1 1,9 29-1,-11-40-97,1 0-1,-1 0 1,1 0-1,-1 0 1,1 0 0,0 0-1,0 0 1,0-1-1,0 1 1,1-1 0,-1 0-1,1 1 1,-1-1-1,1 0 1,0 0 0,0-1-1,0 1 1,0-1-1,0 1 1,0-1 0,0 0-1,0 0 1,5 0-1,0 0-38,0-1 1,0 1-1,0-2 0,0 1 0,0-1 0,-1-1 0,1 1 0,0-1 0,-1-1 0,1 0 0,-1 0 0,0 0 0,0 0 1,12-9-1,3-4-1893,-1-1 1,37-38 0,-36 32-865,19-16-226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32:41.7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88 238 1728,'0'-2'83,"-1"0"1,1 0 0,0-1-1,0 1 1,0 0-1,0 0 1,0 0-1,0 0 1,1 0-1,-1-1 1,1 1-1,-1 0 1,1 0-1,0 0 1,1-3-1,0 2 302,-1 0 1,0 0-1,0-1 0,0 1 0,0-1 0,0-5 0,2-8 1115,-2 15-1180,-1 1 0,1-1 0,-1 0 0,1 0-1,-1 1 1,0-1 0,0 0 0,0 0 0,0-3-1,1 12-177,1 0 0,-1 0 0,0 0 0,-1 0 0,0 0 0,0 0 0,0 0 0,-3 13 0,1 4 196,-29 241 2441,25-224-2363,4-25-296,0-1 0,-2 1 0,-5 19 0,4-23 5,2-5 39,1-1 1,0 1 0,-2 9 0,4-16-144,0 1 0,0-1 0,0 0-1,0 1 1,0-1 0,0 1 0,0-1 0,0 0 0,-1 1 0,1-1 0,0 0 0,0 1 0,0-1 0,0 0-1,-1 1 1,1-1 0,0 0 0,0 0 0,0 1 0,-1-1 0,1 0 0,0 0 0,-1 1 0,1-1-1,-6-4 518,-2-16-73,-6-103-204,12 104-259,0 0 0,2 0 0,0 0 0,1 0-1,6-32 1,0 13-174,2 0-1,2 1 1,1 1-1,2 0 1,26-49-1,-33 72 121,0 1-1,1 0 0,1 0 1,0 1-1,0 0 0,1 0 1,17-13-1,-26 23 29,0 0 1,0 0-1,0 1 0,0-1 1,0 0-1,1 1 0,-1-1 1,0 1-1,0-1 0,1 1 0,-1 0 1,0-1-1,0 1 0,1 0 1,-1 0-1,0 0 0,1 0 1,-1 0-1,0 0 0,3 1 0,-2-1 7,-1 1 0,1 0-1,0 0 1,0 0-1,-1 0 1,1 0-1,-1 1 1,1-1-1,-1 0 1,1 1-1,-1-1 1,2 3-1,1 3-9,1 1-1,-1 0 0,0 0 0,4 16 0,2 5 73,-1 1 0,7 55 0,-15-77 60,0 1-1,0-1 1,-1 1-1,-1 0 0,0-1 1,0 1-1,0 0 1,-1-1-1,0 1 0,-1-1 1,0 0-1,0 0 1,-1 0-1,-8 13 0,10-19-61,0 1 0,-1-1-1,1 1 1,-1-1-1,1 0 1,-1 0 0,0 0-1,0 0 1,0-1-1,0 1 1,0-1 0,0 1-1,0-1 1,0 0-1,-5 0 1,-4 1-23,1-1 1,-24 0 0,29-1-34,7 2-614,0-1 601,0-1 1,-1 1-1,1-1 0,0 1 0,-1-1 0,1 0 0,0 1 1,0-1-1,-1 0 0,1 1 0,0-1 0,0 0 0,0 0 1,-1 0-1,1 0 0,1 0 0,1 1-55,4 0 87,-1 1 0,1-1 0,0 0 0,-1-1-1,1 1 1,0-1 0,0-1 0,0 1-1,-1-1 1,1 0 0,10-4 0,74-30 179,-2-5 0,110-67-1,-150 77-34,-2-2-1,60-53 0,-99 76-52,-19 22-423,-131 190 125,114-166 183,15-19-24,0 1-1,-14 30 0,27-48 68,-1-1-1,1 1 0,-1 0 1,1 0-1,0 1 0,-1-1 0,1 0 1,0 0-1,0 0 0,0 0 1,0 0-1,0 0 0,0 2 0,0-3 4,0 1-1,0-1 0,0 0 1,1 0-1,-1 1 0,0-1 1,0 0-1,0 0 0,1 1 1,-1-1-1,0 0 0,0 0 1,1 1-1,-1-1 0,0 0 1,1 0-1,-1 0 0,0 0 1,0 1-1,1-1 0,-1 0 1,0 0-1,1 0 0,-1 0 1,0 0-1,1 0 0,-1 0 1,1 0-1,2 0 38,0-1 1,-1 1 0,1-1-1,0 0 1,0 0-1,-1 0 1,1 0-1,5-3 1,7-5-33,-1-1-1,1-1 1,-2 0 0,0-1-1,0 0 1,20-25 0,-17 15-57,0-1 0,-2 0 0,20-42 0,-28 43 67,-6 20-84,0 0-1,0 0 1,1 0 0,-1 0 0,1 0 0,-1 0 0,1 0 0,0 0 0,0 1 0,0-1-1,0 0 1,0 0 0,3-2 0,-8 19-812,-7 49 822,-3 15 528,13-69-435,1 0 0,-1 1 0,2-1 0,-1 1-1,4 14 1,-3-22-33,-1 0-1,1-1 1,0 1 0,0-1-1,0 1 1,0-1-1,0 1 1,1-1 0,-1 1-1,1-1 1,0 0-1,-1 0 1,1 0 0,0 0-1,0 0 1,4 2-1,-4-3-2,0 0 0,-1-1 0,1 1 0,0-1 0,0 1 0,0-1 0,-1 0 0,1 1 0,0-1 0,0 0 1,0 0-1,0 0 0,0-1 0,0 1 0,-1 0 0,1-1 0,0 1 0,0-1 0,-1 0 0,1 0 0,0 1 0,-1-1 0,1 0 0,0 0 0,1-2 0,6-5 48,0 0 1,0-1 0,-1 0-1,0 0 1,13-21-1,-1 2-31,-2 0 4,0 0 0,-2 0 0,-1-2 0,22-62 0,-33 80-131,-2 7-362,-4 11 5,-3 15 353,1 0 0,0 0 1,2 1-1,0 27 0,2-38 108,1-1 0,0 0 0,1 0 0,0 0 1,0 0-1,1 0 0,1 0 0,0-1 0,0 1 1,0-1-1,8 11 0,-10-17 6,1-1 1,-1 1-1,0-1 0,1 1 1,-1-1-1,1 0 0,0 0 0,0 0 1,0-1-1,0 1 0,0-1 1,0 1-1,0-1 0,0 0 1,1 0-1,-1 0 0,0-1 0,1 1 1,-1-1-1,0 0 0,1 0 1,-1 0-1,1 0 0,-1-1 0,0 1 1,4-2-1,5-1 42,0-1-1,0 0 0,0 0 1,-1-1-1,20-13 1,-20 11-45,-2 0 0,1-1 1,-1 0-1,0-1 1,-1 0-1,0-1 0,0 1 1,-1-1-1,-1-1 1,1 1-1,-2-1 0,8-18 1,-11 21 6,0 0 1,0 0 0,0 0-1,-1 0 1,0-14-1,2-5-96,-4 11-156,0 1-1,-4-18 1,5 30-503,1 5 707,0 1 1,0-1-1,0 0 0,0 0 0,0 0 1,1 0-1,-1 0 0,1 0 0,-1 0 1,1 0-1,0 0 0,0-1 0,3 3 1,4 4 132,-8-7-110,0 0 1,1 0-1,-1-1 0,0 1 1,0 0-1,1 0 1,-1-1-1,1 1 1,-1-1-1,0 1 1,1-1-1,1 0 0,-2 1-6,1-1 0,-1 0-1,1 1 1,-1-1 0,1 1-1,-1-1 1,1 1 0,-1 0-1,0-1 1,1 1 0,-1 0-1,1 1 1,1 1-3,-1-1 0,0 0 0,0 1-1,-1 0 1,1 0 0,0-1 0,-1 1 0,0 0 0,0 0 0,1 0-1,-2 0 1,1 1 0,0-1 0,-1 0 0,1 0 0,-1 0 0,0 5-1,-2 41-50,1-22 56,4 47 0,-2-70 5,0 1 0,1-1 1,-1 1-1,1-1 0,0 0 0,0 1 0,0-1 0,0 0 0,1 0 1,0-1-1,0 1 0,3 3 0,5-2 109,-7-5-43,-2-1-19,0 1-16,0-1 0,0 1 0,1-1 0,-1 0 0,0 0 0,0 0 0,0 0 0,-1 0 0,1 0 0,0 0 0,0 0 0,0-1 0,-1 1 0,1-1 0,-1 1-1,1-1 1,1-2 0,21-33 244,-22 34-288,12-24-4,17-44 1,-14 28-119,-14 31-117,-1 8-290,-2 14 252,-1 25 291,1 40-108,1-67 136,0 0 0,0 0 0,1 0 0,0 0 0,0-1 0,1 1 0,4 9 0,-6-16-23,-1 1 0,1-1-1,0 0 1,0 1 0,0-1 0,0 0-1,0 1 1,0-1 0,0 0-1,0 0 1,0 0 0,1 0-1,-1 0 1,0 0 0,1 0-1,-1 0 1,1-1 0,-1 1 0,1 0-1,-1-1 1,1 0 0,-1 1-1,1-1 1,0 0 0,-1 1-1,3-1 1,-1-1 31,1 0 0,-1 0 0,0 0 0,0 0 0,1 0 0,-1-1 0,0 1 0,0-1 0,0 0 0,0 0 0,4-4 0,67-57 162,-28 24-358,75-52 0,-117 89 91,0-1-1,-1 1 1,1 0-1,0 1 1,0-1-1,6-1 1,-9 3 51,0 0-1,0 0 1,0 0 0,0 0 0,0 0-1,0 0 1,0 0 0,0 0-1,0 0 1,0 0 0,0 0-1,0 1 1,0-1 0,0 0-1,0 1 1,0-1 0,-1 1 0,1-1-1,0 1 1,0-1 0,0 1-1,0 0 1,-1-1 0,1 1-1,0 0 1,-1 0 0,1-1 0,-1 1-1,1 0 1,-1 0 0,1 0-1,-1 0 1,1 1 0,0 2 15,0 0-1,0 1 1,-1-1 0,1 0 0,-1 1 0,0-1 0,0 0 0,-1 1 0,1-1-1,-1 0 1,-2 7 0,-2 7 10,-10 21 0,12-31 46,-2 0-1,1 0 1,-1-1-1,0 1 1,0-1-1,-8 8 0,85-103 459,-69 83-492,3-2-108,0 1-1,0-1 0,1 1 1,0 0-1,0 1 0,0-1 1,1 2-1,0-1 0,8-3 1,-15 8 73,-1-1 0,1 1 1,-1 0-1,1 0 0,-1 0 1,1 0-1,-1 0 0,1 0 1,-1 0-1,1 0 0,-1 0 1,1 0-1,-1 0 0,1 0 1,-1 0-1,1 0 0,-1 1 1,1-1-1,-1 0 0,1 0 1,-1 1-1,1-1 0,-1 0 1,1 0-1,-1 1 0,0-1 1,1 1-1,-1-1 0,1 0 1,-1 1-1,0-1 0,0 1 1,1-1-1,-1 1 0,0-1 1,0 1-1,1 0 0,3 21 29,-3 33-140,-1-41 121,0 0 0,0 0-1,5 24 1,-3-23 17,4 15 22,-6-29-26,0 0 0,0 0 0,1 0 0,-1 0 0,0 0 0,1 0 0,-1 0 0,1-1 0,-1 1 1,1 0-1,-1 0 0,1 0 0,-1-1 0,1 1 0,0 0 0,0-1 0,-1 1 0,1-1 0,0 1 0,0-1 0,0 1 0,-1-1 0,3 1 0,1-1 21,0 0-1,0 0 1,0 0 0,0-1 0,0 0-1,0 0 1,0 0 0,0 0 0,0 0 0,-1-1-1,1 0 1,0 0 0,-1 0 0,1 0-1,-1 0 1,4-4 0,8-7-6,-1-1 1,15-17-1,-16 16 17,10-13 29,-1 0-1,-1-2 1,-2 0 0,19-40-1,-24 46-81,-10 19-56,-1 1-1,0-1 0,-1 0 0,1 1 0,-1-1 0,0-1 1,0 1-1,-1 0 0,2-8 0,-12 28-800,-10 30 909,-26 88 1,18-32 492,26-94-503,-1-1-1,1 1 0,-1 14 0,2-19-2,0 0 0,0 1 0,0-1-1,0 1 1,1-1 0,-1 0 0,1 1-1,-1-1 1,1 0 0,0 1 0,0-1-1,0 0 1,0 0 0,2 3 0,-2-5 4,0 1 0,0 0-1,-1-1 1,1 1 0,0-1 0,0 0 0,-1 1 0,1-1 0,0 1 0,0-1 0,0 0 0,0 0 0,0 0 0,-1 0-1,1 1 1,0-1 0,0 0 0,0 0 0,0 0 0,0-1 0,0 1 0,0 0 0,-1 0 0,3-1 0,21-10 222,-15 7-204,-5 3-100,-2 0-52,1 0-1,-1 0 1,1 0-1,0 0 0,0 1 1,3-1-1,-5 1 91,-1 0 1,1 0-1,0 0 0,-1 0 0,1 0 0,-1 0 0,1 1 0,-1-1 1,1 0-1,-1 0 0,1 1 0,-1-1 0,1 0 0,-1 1 1,1-1-1,-1 1 0,1-1 0,-1 0 0,1 1 0,-1-1 0,0 1 1,1-1-1,-1 1 0,0-1 0,0 1 0,1-1 0,-1 1 0,0 0 1,0-1-1,0 1 0,0-1 0,1 1 0,-1-1 0,0 1 1,0 1-1,1 22 3,-1 1 0,-2 0 1,0 0-1,-11 47 0,7-40-41,-2 9 188,-23 69 0,22-86-93,-2 0 0,0 0 0,-28 44 0,35-62-19,-1 0-1,0 0 0,-1 0 1,1 0-1,-1-1 0,0 1 1,0-2-1,-10 7 0,12-9 6,1 0 0,0-1-1,-1 1 1,1-1-1,-1 0 1,1 0-1,-1 0 1,0-1-1,1 1 1,-1-1-1,0 0 1,0 0-1,1 0 1,-1-1-1,0 1 1,1-1-1,-1 0 1,0 0-1,-4-2 1,2 1-24,0-1 0,1 0 0,-1-1 0,1 1 0,0-1-1,0 0 1,0 0 0,1-1 0,-1 0 0,1 0 0,-6-9 0,4 4-21,0 0-1,1 0 1,1-1 0,0 0 0,-5-20-1,8 25-7,0 0-1,1-1 1,0 1 0,0 0-1,1-1 1,-1 1-1,1 0 1,1 0-1,-1 0 1,1 0-1,0 0 1,0 0-1,1 0 1,0 0 0,0 1-1,0-1 1,7-6-1,-2 0 19,1 1 1,1 1-1,0 0 0,0 0 0,1 1 0,23-15 1,-14 13 38,1 0 0,0 2 1,0 0-1,1 2 0,29-7 0,-9 6-1162,82-5 0,-111 12 134,1 1 1,-1 0-1,0 1 0,17 4 0,-28-5 728,0 0 1,0 1-1,0-1 0,0 1 0,-1-1 1,1 1-1,0 0 0,-1 0 0,1 0 0,0 0 1,-1 0-1,1 0 0,-1 0 0,0 1 1,1-1-1,-1 0 0,0 1 0,0-1 1,0 1-1,0-1 0,0 1 0,0 0 0,0-1 1,0 1-1,-1 0 0,1 0 0,-1 0 1,1 2-1,-1-2-219,0 0 0,-1 0 0,1 1 0,0-1 0,-1 0 0,0 0 0,1 0 0,-3 4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3:06.2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 23 3808,'0'-23'8224,"-1"31"-6358,-4 25-638,1-1-1,2 38 1,0-16-772,1 69 408,3-54-1696,-3-63-425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32:47.9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10 161 3072,'-1'1'192,"1"0"1,-1 0-1,0-1 1,0 1-1,0 0 0,1 0 1,-1 0-1,0 0 1,1 0-1,-1 0 1,1 0-1,-1 0 0,1 1 1,0-1-117,0 0 0,0 0-1,1 0 1,-1 0 0,0-1 0,1 1 0,-1 0 0,1 0 0,-1 0 0,1-1-1,-1 1 1,1 0 0,0-1 0,-1 1 0,1 0 0,1 0 0,2 3 185,1 0 0,0 0 0,-1-1 0,1 0 0,1 1 0,-1-2 1,8 4-1,-11-5-189,1 0 1,0-1-1,0 1 1,0-1 0,0 1-1,0-1 1,0 0-1,0 0 1,0-1-1,0 1 1,0-1 0,0 1-1,0-1 1,0 0-1,0 0 1,3-2-1,0 0 39,0-1 0,0 1-1,-1-1 1,1 0 0,-1-1 0,0 0-1,0 1 1,0-2 0,-1 1-1,4-6 1,-5 7-60,-1 0 1,0 1-1,0-1 0,0 0 1,0 0-1,-1 0 0,0 0 1,1 0-1,-1-1 1,-1 1-1,1 0 0,-1 0 1,0-1-1,0 1 0,0 0 1,-1-8-1,-1 6-69,0 0 0,0 0 0,-1 1 0,1-1 0,-1 1 0,-1 0 0,1 0 0,-1 0 0,0 0 0,-6-7 0,8 11-6,0-1 0,0 1 0,1-1 0,-1 1-1,0-1 1,0 1 0,0 0 0,-1 0 0,1 0 0,0 0 0,0 0 0,0 1 0,-1-1 0,1 0 0,0 1 0,-1 0 0,1 0 0,-1 0 0,1 0 0,0 0 0,-1 0-1,1 0 1,0 1 0,-1-1 0,1 1 0,0 0 0,0 0 0,-1 0 0,1 0 0,-2 1 0,1 1 23,0-1 0,0 1 0,0 0 1,1 0-1,0 0 0,-1 0 0,1 0 0,0 0 0,0 1 0,1-1 1,-1 1-1,1-1 0,0 1 0,-2 7 0,0 7 46,-3 32 1,5-43-12,-1 22 75,1 1 0,4 38-1,-1-53-30,0-1-1,1 1 1,1-1 0,0 1-1,1-1 1,10 21-1,-14-32-30,1 0 1,0 0-1,0 0 0,1 0 0,-1 0 0,1-1 0,-1 1 0,1-1 0,0 1 0,0-1 0,0 0 1,0 0-1,0 0 0,0 0 0,1-1 0,-1 0 0,1 1 0,-1-1 0,1 0 0,-1-1 1,1 1-1,0-1 0,-1 1 0,1-1 0,0 0 0,-1 0 0,1-1 0,0 1 0,-1-1 1,1 0-1,-1 0 0,1 0 0,-1 0 0,1-1 0,4-2 0,4-3 40,0 0 0,-1-1 1,-1-1-1,1 0 0,11-13 0,40-53 21,-41 47 41,30-31-1,-45 53-152,0 1 1,1-1-1,0 1 0,8-4 0,-13 7-12,1 1-1,-1 0 0,1 0 1,-1 0-1,1 0 0,-1 1 1,6-2-1,-7 2 19,0 0 0,0 0-1,0 0 1,0 1 0,0-1 0,0 0 0,0 0 0,0 0-1,0 1 1,0-1 0,0 0 0,0 1 0,0-1 0,-1 1-1,1 0 1,0-1 0,0 1 0,0-1 0,-1 1 0,1 0-1,0 0 1,5 8 1,0 0-1,-1 0 0,0 1 1,-1-1-1,0 1 0,0 0 1,-1 0-1,3 17 1,-2-1 18,-1-1 0,0 37 1,-6-23 658,1-32 87,4-26-375,0 4-376,1 1 0,1-1 0,0 1 0,7-14 0,3-13-16,-2 7-90,0 1-1,34-59 0,-41 83 47,20-32-197,-24 38 164,1 0-1,1 1 0,-1-1 0,0 0 0,1 1 0,-1 0 1,1-1-1,0 1 0,0 0 0,3-2 0,-6 4 65,1 1 0,-1-1 1,1 0-1,-1 0 0,0 0 0,1 0 0,-1 1 0,0-1 0,0 0 1,1 0-1,-1 1 0,0-1 0,0 0 0,1 1 0,-1-1 0,0 0 1,0 1-1,0-1 0,1 0 0,-1 1 0,0-1 0,0 0 0,0 1 1,0-1-1,0 1 0,0 0 0,3 11 46,-1 26-52,-4 58 0,-1-18-2,3-47 17,-1-15 5,1 0 1,0-1 0,1 1-1,1-1 1,4 21-1,-4-30 30,-1-2-9,1 1 1,-1-1 0,1 0-1,0 0 1,0 0 0,4 7-1,-5-10-2,0-1 0,0 1 0,-1 0 0,1 0 0,0-1 0,0 1 0,0 0 0,0-1 0,0 1 0,0-1 0,0 0 0,0 1 0,1-1 0,-1 0 0,0 1 0,0-1 0,0 0 0,0 0 0,0 0 0,1 0 0,-1 0 0,0 0 0,0 0-1,0-1 1,0 1 0,0 0 0,0-1 0,0 1 0,1-1 0,-1 1 0,0-1 0,1 0 0,8-4 39,-1 0 0,1-1 1,-1 0-1,-1 0 0,1-1 0,-1-1 0,0 1 0,-1-1 1,1 0-1,6-12 0,31-52 133,-41 64-173,0 0-1,-1 0 1,0 0 0,0 0-1,-1-1 1,0 1-1,2-15 1,-4 9 19,1 0 1,-2-1-1,-2-17 0,2 28-72,1 0 0,-1-1-1,-1 1 1,1 0 0,0 0 0,-1 1-1,0-1 1,0 0 0,0 0 0,-1 1 0,1-1-1,-1 1 1,0 0 0,1 0 0,-7-5-1,8 8 15,1-1 0,-1 1 0,1 0 0,-1-1 0,0 1 0,1 0 0,-1 0-1,0 0 1,1-1 0,-1 1 0,0 0 0,1 0 0,-1 0 0,0 0 0,1 0-1,-1 0 1,0 0 0,1 0 0,-1 0 0,0 1 0,1-1 0,-1 0-1,0 0 1,1 0 0,-1 1 0,0-1 0,1 0 0,-1 1 0,1-1 0,-1 1-1,1-1 1,-1 1 0,1-1 0,-1 1 0,0 0 0,-2 3-50,0-1 0,1 1 0,-1 1 0,-1 4 0,2-7 35,-6 17-68,1 0-1,0 0 0,1 0 1,1 1-1,1 0 1,-2 32-1,5-47 118,1 1 0,0 0 0,1-1 0,0 1 0,-1-1 0,2 1 0,-1-1 0,0 1 0,1-1 0,0 0 0,1 0 0,-1 0 0,1 0 0,0 0 0,0 0 0,0-1 0,1 1 0,0-1 0,0 0 0,0 0 0,0 0 0,0-1 0,1 0 0,-1 0 0,1 0 0,0 0 0,0-1 0,0 1 0,1-1 0,-1 0 0,0-1 0,1 0 0,-1 0 0,8 1 1,-3-2 48,1 0 0,-1 0 0,0-1 0,0 0 0,0-1 0,0 0 0,0-1 1,0 0-1,12-6 0,-10 3 19,0-1 0,-1 0 0,0 0 0,0-1 0,0-1 0,14-15 0,-10 9-37,-1-1-1,0-1 1,-2-1 0,15-25 0,-18 29-26,-7 11-51,0 0 0,0-1 0,0 1 0,0-1 1,-1 1-1,1-1 0,-1 0 0,0 1 0,0-1 1,-1 0-1,1 0 0,-1-5 0,-7 21-634,-7 49 170,13-52 478,0-1 0,0 1 1,1-1-1,0 0 1,2 11-1,-1 10 70,0-21-69,-1 0 0,2 0 0,-1 0-1,1 0 1,0 0 0,0 0 0,1 0 0,6 11-1,-7-15 42,0-1 0,0 1 0,0 0 0,0-1 0,1 0 0,0 1 0,0-1 0,0 0 0,0 0 1,0-1-1,0 1 0,1-1 0,-1 1 0,1-1 0,0 0 0,0-1 0,6 3 0,-8-3 8,-1-1 0,0 0 0,1 0 0,-1 0 0,0-1 0,0 1 0,1 0 0,-1 0 0,0-1 0,0 1 0,0-1 0,1 1 0,-1-1 0,0 1 0,0-1 0,0 0 0,1 0 0,17-17 413,-16 15-394,2-4-36,-1 1 1,1-1 0,-1 0 0,0 0 0,-1 0 0,0-1-1,3-8 1,4-9-15,16-43 99,-9 23-86,23-42 0,-37 82-8,-2 3-30,0 1 0,0-1 1,0 1-1,0-1 0,0 0 1,0 0-1,-1 1 0,1-1 1,0 0-1,-1 0 0,0 0 1,1 0-1,-1 0 1,0 0-1,0-1 0,0 2 16,0 1 1,0 0-1,0 0 0,-1 0 0,1 0 1,0 0-1,0 0 0,0 0 0,0 0 1,0 0-1,0 0 0,0 0 0,-1 0 1,1 0-1,0 0 0,0 0 1,0 0-1,0 0 0,0 0 0,-1 0 1,1 0-1,0 0 0,0 0 0,0 0 1,0 0-1,0 0 0,0 0 0,-1 0 1,1 0-1,0 0 0,0 0 0,0 0 1,0 0-1,0 1 0,0-1 0,0 0 1,0 0-1,0 0 0,-1 0 0,1 0 1,0 0-1,0 0 0,0 1 0,0-1 1,0 0-1,0 0 0,0 0 0,0 0 1,0 0-1,0 0 0,0 1 0,-4 8-119,4-9 119,-21 57-182,4 0 0,-18 102 0,21-90 162,12-57 184,1-1 0,0 18 0,1-28-149,9-21 1038,5-19-876,8-42 1,-10 36-344,-11 39 55,-1 5 75,1 0 0,-1 0 1,0 0-1,0 0 0,1 0 0,-1 0 1,1 0-1,-1 0 0,1 0 1,-1 1-1,1-1 0,1-2 1,0 5-299,2 5 230,1 1-1,-1 0 0,-1 1 1,1-1-1,-1 1 1,3 16-1,-1-7 43,0 2 111,-1 1 0,-1 1 1,0-1-1,-2 0 1,0 1-1,-1-1 1,-2 1-1,0-1 0,-1 0 1,-1 0-1,-1 0 1,-15 39-1,18-56 27,0 0 1,0 0-1,0 0 0,-1 0 0,0 0 0,0 0 1,0-1-1,0 1 0,0-1 0,-5 4 0,7-6-44,0 0-1,-1-1 1,1 1-1,0 0 0,-1 0 1,1-1-1,-1 1 1,1 0-1,0-1 0,-1 1 1,1-1-1,-1 0 0,0 0 1,1 1-1,-1-1 1,1 0-1,-1 0 0,1-1 1,-1 1-1,1 0 1,-1 0-1,1-1 0,-1 1 1,1-1-1,-1 1 0,1-1 1,0 0-1,-1 1 1,1-1-1,0 0 0,-3-2 1,1 0-34,1 0 0,-1 0 0,1 0 0,0 0 0,-1 0 0,1-1 0,1 1 0,-1-1 0,1 1 0,-1-1 0,1 0 0,0 0-1,0 1 1,1-1 0,-1 0 0,1 0 0,0 0 0,0 0 0,0 0 0,0 0 0,1 0 0,-1 1 0,3-7 0,-1 4-16,0 0 0,0 0 0,0 0 1,1 1-1,0-1 0,0 1 0,1 0 0,-1 0 0,1 0 0,0 0 0,0 1 0,1-1 0,0 1 0,7-5 1,3 0-177,-1 1 1,1 1 0,1 0 0,25-7 0,68-9 657,-93 20-235,-1-1 0,0-1 0,0-1-1,16-7 1,-24 8-137,1-1 1,-1 1-1,1-1 0,-2-1 0,1 1 1,-1-1-1,0 0 0,0-1 1,8-14-1,2-4-40,-2-1 0,0-1 0,17-53 0,-27 69-16,0 0 1,10-18-1,-14 30-34,0 0-1,0 0 1,0 0-1,0-1 1,0 1 0,0 0-1,0 0 1,0 0-1,1 0 1,-1 0-1,0 0 1,0-1 0,0 1-1,0 0 1,0 0-1,0 0 1,0 0-1,0 0 1,0 0 0,1 0-1,-1 0 1,0 0-1,0 0 1,0-1 0,0 1-1,0 0 1,1 0-1,-1 0 1,0 0-1,0 0 1,0 0 0,0 0-1,0 0 1,1 0-1,-1 0 1,0 0-1,0 0 1,0 0 0,4 6-122,0 11-1,-2 14 27,-4 57 0,-2-14 93,4-58 71,-1 16 18,1-30-48,0 0 0,0 0-1,0 0 1,0 0 0,1-1 0,-1 1-1,1 0 1,-1 0 0,1-1 0,0 1-1,0 0 1,1 1 0,-2-2-20,1-1 0,-1 1 0,0-1 1,1 0-1,-1 1 0,1-1 0,-1 0 1,0 1-1,1-1 0,-1 0 0,1 0 0,-1 1 1,1-1-1,-1 0 0,1 0 0,0 0 0,-1 0 1,1 0-1,-1 0 0,1 0 0,-1 0 1,1 0-1,-1 0 0,1 0 0,-1 0 0,1 0 1,0 0-1,-1 0 0,1 0 0,-1-1 0,1 1 1,-1 0-1,1 0 0,-1-1 0,0 1 1,1 0-1,-1-1 0,1 1 0,0-1 0,1-1 28,-1 0 0,1 0 0,0-1 0,-1 1 0,1 0 0,2-5 0,5-17 35,-1-1 1,6-24-1,4-14-168,-18 61 78,0 0-1,1 1 1,0-1-1,-1 1 1,1-1-1,0 1 1,0-1-1,0 1 1,0 0-1,0-1 1,0 1-1,0 0 1,2-2-1,-3 3 9,0 0-1,0 0 1,1 0-1,-1 0 1,0 0 0,0 0-1,0 0 1,1 0-1,-1 0 1,0 0 0,0 0-1,1 0 1,-1 0-1,0 0 1,0 0 0,1 0-1,-1 0 1,0 0-1,0 0 1,0 0 0,1 1-1,-1-1 1,0 0-1,0 0 1,0 0 0,1 0-1,-1 0 1,0 1-1,0-1 1,0 0 0,1 1-1,4 14-274,3 26 202,-2 0 0,-2 1 0,-1 0 0,-6 75 0,-1-71 186,2-15-115,-6 32-1,6-54 86,0 0 1,-1 0-1,0-1 1,0 1-1,-1-1 1,0 1-1,-10 14 1,13-22-58,0 1 0,0-1 0,-1 1 0,1-1 0,0 1 0,-1-1 0,1 0 0,-1 0 0,1 0-1,-1 0 1,0 0 0,1 0 0,-1 0 0,0 0 0,0-1 0,0 1 0,1-1 0,-1 1 0,0-1 0,0 0 0,0 0 0,0 0 0,0 0 0,0 0 0,0 0 0,0 0 0,0-1 0,1 1 0,-1 0 0,0-1 0,0 0 0,0 0 0,1 1 0,-1-1 0,-2-2 0,1 1-6,-1 0 1,1-1 0,0 1-1,0-1 1,0 0 0,0 0-1,1 0 1,-1 0 0,1 0-1,0-1 1,0 1-1,0-1 1,0 0 0,0 1-1,-1-8 1,2 7-19,1 1 0,-1-1 0,1 1 0,-1-1 0,1 0-1,0 1 1,1-1 0,-1 1 0,1-1 0,0 0 0,-1 1 0,1-1 0,1 1 0,-1 0 0,0-1-1,4-4 1,-1 3-9,0 0-1,1 0 0,-1 0 1,1 1-1,0 0 0,0 0 1,0 0-1,10-5 0,11-6-345,1 2 0,33-13 0,-52 23-366,0 0 1,0 1-1,0 0 1,0 1-1,0 0 1,0 0-1,1 0 1,-1 1 0,0 1-1,1-1 1,-1 1-1,14 4 1,9 9-4059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32:53.2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140 24 1312,'0'0'28,"0"0"1,-1 0-1,1 0 0,0 0 0,0 0 1,0 0-1,0 0 0,-1 0 1,1 0-1,0 0 0,0-1 0,0 1 1,0 0-1,0 0 0,-1 0 1,1 0-1,0 0 0,0-1 0,0 1 1,0 0-1,0 0 0,0 0 1,0 0-1,0-1 0,0 1 0,-1 0 1,1 0-1,0 0 0,0-1 1,0 1-1,0 0 0,0 0 0,0 0 1,0 0-1,0-1 0,0 1 1,1 0-1,-1 0 0,0 0 0,0-1 1,17-10 6645,-22 5-4684,1 7-305,-9 0-736,8 3-776,0-1 0,1 1 1,-1 1-1,1-1 0,0 1 0,0-1 0,-5 8 0,-22 42 696,16-26-611,11-20-139,-5 7 175,1 0-1,-9 21 0,16-31-258,-1 0 0,1 0 0,0-1-1,0 1 1,0 0 0,0 0-1,1 0 1,0 0 0,0 0 0,1 0-1,-1 0 1,3 9 0,-2-11-11,0 0 0,0-1 1,1 1-1,-1-1 1,1 1-1,-1-1 0,1 1 1,0-1-1,0 0 0,0 0 1,0 0-1,0 0 0,0 0 1,1-1-1,-1 1 0,1-1 1,3 2-1,-2-1 27,1 0-1,-1-1 0,0 0 0,0 0 1,1 0-1,-1-1 0,1 1 1,-1-1-1,1 0 0,8-1 1,-2-2 5,1 0 1,0 0-1,-1-2 1,0 1-1,0-1 1,0-1-1,-1 0 1,1 0 0,10-11-1,-16 14 23,0-1-1,0-1 1,-1 1 0,0-1-1,0 0 1,0 0 0,0 0-1,-1 0 1,0 0 0,4-10-1,-6 12-41,0 1 0,0-1 0,0 0 0,-1 0 0,1 0 0,-1 0-1,0 0 1,0 0 0,0 1 0,0-1 0,-1 0 0,1 0 0,-1 0-1,1 0 1,-1 0 0,0 1 0,0-1 0,0 0 0,-1 1-1,1-1 1,-1 1 0,1-1 0,-1 1 0,-2-3 0,-1 0-49,0 0 0,-1 0 0,1 1 0,-1-1 1,0 1-1,0 1 0,0-1 0,-8-2 0,0 0-674,-1 2 0,-25-6-1,17 2-2089,9-1-3077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1:54.6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4 2080,'-1'-4'7089,"2"16"-4917,-2 34-2132,0-41-31,-1 2 9,1 1 0,0 0 0,1 0 0,-1 0 0,2 11 0,1-2 121,-2 1-1,0 22 1,-1-6 91,-2-13-135,2-18-68,0 1 0,0-1 1,1 0-1,0 0 0,0 0 1,0 1-1,0-1 1,0 4-1,1-3 177,-1-1-585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1:55.8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40 1472,'4'15'7757,"-4"-15"-7669,17-15 293,-14 12-377,0 0 0,0 0 0,0 1 0,1-1 0,4-2 0,-1 1 12,1 1-1,0 0 1,0 1-1,0 0 1,0 0-1,0 0 1,0 1 0,14 0-1,-19 1-12,-1 0 0,1 0 0,0 0 0,-1 0 0,1 1 0,0-1 0,-1 1 0,1 0 0,-1 0 0,1 0 0,-1 0 0,0 0 0,1 1 0,-1-1 0,0 0 0,0 1-1,0 0 1,0 0 0,0-1 0,0 1 0,-1 0 0,1 1 0,-1-1 0,1 0 0,-1 0 0,0 1 0,1-1 0,-1 0 0,-1 1 0,1-1 0,1 5 0,-2-4 28,0-1-1,0 1 1,0-1-1,0 1 1,0-1-1,-1 1 0,1-1 1,-1 1-1,0-1 1,1 0-1,-1 1 1,0-1-1,0 0 1,-1 0-1,1 1 1,0-1-1,-2 2 1,-5 5 122,1-1 0,-14 12 0,9-9 103,-23 13 0,34-23-270,0-1 4,0 1-1,-1 0 1,1 0 0,0 0-1,-1-1 1,1 1-1,-1-1 1,1 1 0,-1-1-1,1 0 1,-2 1-1,9-4-156,1 1-1,0 0 1,0 1-1,10-1 1,-4 3 133,0 0 0,-1 2 1,1-1-1,-1 2 0,22 8 0,-33-12 48,0 0 0,0 1 0,1-1 0,-1 1 0,0-1-1,0 1 1,0-1 0,0 1 0,0 0 0,0 0-1,0 0 1,0-1 0,0 1 0,0 0 0,-1 0 0,1 0-1,0 0 1,0 1 0,-1-1 0,1 0 0,-1 0 0,1 0-1,-1 0 1,0 1 0,1-1 0,-1 0 0,0 0 0,0 1-1,0-1 1,0 0 0,0 0 0,0 1 0,0-1 0,0 0-1,0 0 1,-1 1 0,1-1 0,0 0 0,-1 0 0,1 0-1,-1 1 1,0-1 0,1 0 0,-2 1 0,-2 4 103,0 0 1,0-1-1,-1 1 1,1-1-1,-1 0 1,0-1-1,-6 5 1,6-5-7,-1 0-1,1-1 1,-1 0 0,0 0 0,0-1-1,0 1 1,0-1 0,-12 2-1,8-3-100,0 0 0,0-1 0,0 0 0,0 0 0,-13-3 0,14 1-169,8 2-63,0-1 0,-1 1 0,1-1 0,-1 1 0,1 0 0,0 0 0,-1 0 0,1 0 0,-1 0 0,1 0 0,-1 0 0,-2 1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1:56.6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4 1152,'8'-4'8400,"-11"17"-7067,1-6-1226,1 0 0,0 1 1,0 11-1,0 8 29,-1-13-107,0-4-18,1 1-1,0 0 0,1 0 0,1 10 0,0-10 0,-1-1-1,-1 1 0,-1 15 0,0-16 29,1 0-1,1 0 1,0 11-1,1 33-208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1:57.3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179 0 2560,'-9'0'4261,"2"5"-1504,6 0-2523,0-1 1,0 0-1,0 1 0,-1-1 0,0 0 0,0 0 0,0 0 0,-4 6 0,-26 37 25,30-45-241,-14 18-107,-1 0 1,-36 33-1,28-30 67,90-18-52,-43-4 78,25 4 0,-32-2-376,1-1 0,-1-1 1,1-1-1,19-1 0,-25-2-1703,3-2 641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1:59.5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48 2304,'0'0'5904,"-3"-12"-4219,3 12-1683,0 0 0,0 0 0,0 0 1,0 0-1,0 0 0,0 0 0,0 0 0,-1 0 0,1 0 0,0 0 1,0 0-1,0 0 0,0 0 0,0 0 0,0 0 0,0 0 0,0 0 0,0 1 1,-1-1-1,1 0 0,0 0 0,0 0 0,0 0 0,0 0 0,0 0 1,0 0-1,0 0 0,0 0 0,0 0 0,0 0 0,0 0 0,0 0 0,0 0 1,0 1-1,0-1 0,0 0 0,0 0 0,0 0 0,0 0 0,0 0 1,0 0-1,-1 0 0,1 0 0,1 0 0,-1 1 0,0-1 0,0 0 0,0 0 1,0 0-1,0 0 0,0 0 0,0 0 0,1 0 32,0-3 166,-1 2-185,0 1-1,0 0 1,0 0 0,0 0 0,0 0 0,-1 0 0,1-1-1,0 1 1,0 0 0,0 0 0,0 0 0,0 0 0,0 0-1,0 0 1,0 0 0,0-1 0,0 1 0,-1 0 0,1 0-1,0 0 1,0 0 0,0 0 0,0 0 0,0 0 0,0 0-1,0 0 1,-1 0 0,1 0 0,0 0 0,0 0 0,0 0-1,0 0 1,0 0 0,-1 0 0,1 0 0,0 0 0,0 0-1,0 0 1,0 0 0,0 0 0,-1 0 0,1 0 0,0 0-1,0 0 1,0 0 0,0 0 0,0 0 0,0 0 0,-1 0-1,1 0 1,0 0 0,0 0 0,0 1 0,0-1 0,-3 2 263,6-4-34,-3 2-228,0 0 0,0 0 0,0 0-1,0 0 1,0 0 0,0 0-1,-1 0 1,1 0 0,0 0 0,0 0-1,0 0 1,0 0 0,0 0 0,0 0-1,0 0 1,0 0 0,0 0-1,0 0 1,0 0 0,0 0 0,0 0-1,0-1 1,0 1 0,0 0 0,0 0-1,0 0 1,0 0 0,0 0 0,0 0-1,-1 0 1,1 0 0,0 0-1,0 0 1,0 0 0,0 0 0,0 0-1,0-1 1,0 1 0,0 0 0,0 0-1,1 0 1,-1 0 0,0 0 0,0 0-1,0 0 1,0 0 0,0 0-1,0 0 1,0 0 0,0 0 0,0 0-1,0 0 1,0 0 0,0-1 0,0 1-1,-7 0 262,7 0-117,-27 9 480,28-13 12,1-3-443,0 1 0,0 0 0,1-10 0,-3 16-364,-4 8-1242,3-5 821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2:10.4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3 832,'-5'-3'352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2:11.1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236 0 1472,'-3'33'5206,"1"-22"-5085,-1 0 1,-1 0-1,1-1 1,-9 16-1,7-15 63,2-3-52,-1 0 0,0 0-1,0-1 1,-8 11 0,10-17-73,1 1 0,0-1 0,-1 1 0,0-1 1,1 0-1,-1 1 0,0-1 0,0 0 0,1 0 0,-1 0 0,0 0 0,0-1 0,0 1 0,0 0 1,0-1-1,0 1 0,0-1 0,-1 0 0,1 0 0,0 0 0,0 0 0,0 0 0,-3-1 0,-9-2 146,-1-2 0,1 0 0,0-1 0,1 0 0,-1-1 0,-13-10 0,26 16-210,0 0 0,-1 0-1,1 0 1,0 0 0,0 0 0,0 0-1,0 0 1,0-1 0,0 1 0,0 0 0,0-1-1,0 1 1,1-1 0,-1 1 0,0-1-1,1 1 1,0-1 0,-1 0 0,1 1 0,0-1-1,0 0 1,0 1 0,0-1 0,0 1 0,0-1-1,0 0 1,0 1 0,1-1 0,-1 1-1,1-1 1,-1 0 0,1 1 0,-1-1 0,1 1-1,0 0 1,0-1 0,0 1 0,0 0-1,0-1 1,0 1 0,0 0 0,1 0 0,-1 0-1,0 0 1,0 0 0,4-1 0,112-47 197,-105 44-230,-11 4 43,0 0 0,1 0 1,-1 0-1,0 1 0,1-1 1,-1 0-1,1 1 1,-1-1-1,0 1 0,1 0 1,-1 0-1,1-1 0,-1 1 1,1 0-1,-1 0 0,1 0 1,-1 0-1,1 1 0,-1-1 1,1 0-1,-1 1 1,0-1-1,1 1 0,-1-1 1,1 1-1,-1 0 0,2 1 1,4 3-5,-1 1 0,-1 0 1,1 0-1,-1 0 0,0 1 1,0-1-1,-1 1 0,5 9 1,-4-4 84,-1-1 0,0 1 0,0 0 0,2 22 0,-3-18 27,-2 1 0,0-1-1,-1 0 1,0 0 0,-2 1-1,0-1 1,-8 31 0,6-37-26,0 0 0,-1 0 1,-1-1-1,0 0 0,0 0 1,0 0-1,-1-1 0,-9 8 1,-12 17-256,4-9-722,15-16-305,2 0 230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2:12.1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185 1 2816,'6'5'4435,"-19"4"-1756,12-8-2897,-6 4 356,-83 58 1259,81-56-1283,0 1-1,1 0 0,0 0 1,0 1-1,1 0 1,0 1-1,-8 14 0,14-20-123,-1 0 1,1-1-1,0 1 0,0 0 0,0 0 0,0 0 0,1 0 1,0 0-1,-1 0 0,1 0 0,1 0 0,-1 0 0,1-1 0,-1 1 1,1 0-1,0 0 0,0 0 0,1 0 0,-1-1 0,4 5 0,-4-4 5,1-1 0,0 0-1,0-1 1,1 1 0,-1 0-1,1-1 1,-1 1-1,1-1 1,0 0 0,0 1-1,0-1 1,0-1-1,0 1 1,0 0 0,1-1-1,-1 0 1,0 0 0,1 0-1,-1 0 1,1 0-1,-1-1 1,7 1 0,0-1 52,0-1-1,0 0 1,1 0 0,-1-1 0,0 0 0,0-1 0,0 0 0,-1-1 0,14-6 0,-7 0 82,1-1 1,-2 0-1,1-1 0,-2 0 1,1-2-1,-2 1 0,21-28 1,-27 31 56,0 1 77,-1 0 0,5-11 0,-10 17-227,0 1 0,0-1 0,0 0 1,0 1-1,0-1 0,-1 0 0,1 0 0,-1 0 0,0 0 0,0 1 1,0-1-1,-1-5 0,1 6-25,-1 1 1,1 0-1,-1-1 0,0 1 1,0-1-1,1 1 0,-1 0 1,0-1-1,0 1 0,0 0 1,-1 0-1,1 0 1,0 0-1,0 0 0,-1 0 1,1 0-1,0 0 0,-1 1 1,1-1-1,-1 0 0,1 1 1,-1-1-1,1 1 1,-1 0-1,1-1 0,-1 1 1,-2 0-1,-5-1 8,0 1 0,0 0 0,-13 2 0,21-2-2,-35 1-119,-11 1-319,42-1-61,1-2-1,-1 1 1,0 0 0,1-1-1,-1 0 1,0 0 0,1 0-1,-1-1 1,1 1 0,-5-3-1,5 2-728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4:00.0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195 188 2144,'-2'-3'229,"0"-1"1,0 1-1,0 0 0,0 0 1,-4-4-1,5 4 452,1 0 0,-1 0 0,1 0 0,0 0 0,0 0 0,1 0 0,0-4-1,0-2 1353,-3 23-1007,-6 73 690,2-13-925,-20 63 62,7-36-533,10-52-87,-38 195 638,31-178-687,-29 106 267,45-171-413,-1 1 0,1-1 0,0 0 0,-1 0 0,1 1 0,0-1 0,0 0 0,0 1 0,0-1 0,0 0 1,1 3-1,0 7 742,0-11-732,0-1 0,-1 1-1,1 0 1,0-1 0,0 1-1,-1-1 1,1 1 0,0 0 0,-1-1-1,1 1 1,0-1 0,-1 0 0,1 1-1,-1-1 1,1 0 0,-1 1 0,1-1-1,-1 0 1,1-1 0,7-13 55,0 0 1,-2-1 0,0 0-1,5-20 1,10-67 54,-19 96-136,32-215-107,-18 121-15,30-208-451,-17 151 146,-27 147 336,0 2 20,0-1-32,0 1 0,0-1 0,1 1 0,8-18 0,-11 27 80,0 0 0,0-1 0,0 1 0,1 0 0,-1-1-1,0 1 1,0 0 0,0-1 0,1 1 0,-1 0 0,0-1-1,0 1 1,1 0 0,-1 0 0,0 0 0,1-1 0,-1 1-1,0 0 1,1 0 0,-1 0 0,0 0 0,1-1-1,-1 1 1,0 0 0,1 0 0,-1 0 0,1 0 0,-1 0-1,1 0 1,0 0 2,-1 1-1,1-1 1,-1 1 0,1-1-1,0 1 1,-1-1-1,1 1 1,-1-1-1,1 1 1,-1-1 0,0 1-1,1-1 1,-1 1-1,1 1 1,8 23 47,-4-3-16,51 176 160,-48-176-174,-2-3 33,1 1 0,1-2-1,0 1 1,21 31 0,-14-27 78,-13-19-72,0 0-1,1 1 1,-1-1 0,1-1 0,0 1 0,1 0-1,-1-1 1,0 1 0,1-1 0,0 0 0,6 4-1,-8-7-26,0 1 0,0-1 0,0 1 0,0-1 0,1 0 0,-1 0 0,0 0 0,0 0 0,0-1 0,0 1 0,0 0 0,0-1 0,0 0-1,0 1 1,0-1 0,0 0 0,0 0 0,0 0 0,0 0 0,-1 0 0,1-1 0,2-2 0,7-5 41,0 0 0,10-13 0,-17 17-55,24-28-43,-2-1 0,36-62 0,-7 8 12,-53 86-34,0 0 0,-1-1 0,1 1 0,0 0 0,0 0 0,3-2 0,-4 4 41,-1-1-1,0 1 1,1 0-1,-1 0 0,1-1 1,-1 1-1,1 0 1,-1 0-1,1-1 1,-1 1-1,1 0 1,-1 0-1,1 0 0,0 0 1,-1 0-1,1 0 1,-1 0-1,1 0 1,-1 0-1,1 0 1,-1 0-1,1 1 0,-1-1 1,1 0-1,-1 0 1,1 0-1,-1 1 1,1-1-1,-1 0 1,1 0-1,-1 1 0,1-1 1,-1 1-1,0-1 1,1 0-1,-1 1 1,0-1-1,1 1 0,-1-1 1,1 1-1,2 5-18,0 1 0,0 0 0,-1 0-1,0-1 1,0 1 0,1 9 0,1 0-7,7 38-42,4 74-1,-6-42 156,8 75 165,23 153 354,-10-197 234,-27-112-477,-1-7-925,2-11-1477,-4 11 1792,5-20-2582,3-1 896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3:11.7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267 3 2816,'9'-3'9906,"-15"11"-8884,-28 34-347,-43 68 0,67-95-601,-15 24 174,2 1 0,-20 49 1,30-58 116,2 1 1,1-1 0,-10 58-1,18-64-173,1-1-1,0 0 1,2 1-1,1-1 0,1 1 1,1-1-1,1 0 1,11 30-1,-11-37-61,2 0 0,0 0-1,1 0 1,18 26 0,-18-32-25,1 0 1,0 0-1,0-1 1,1-1-1,1 0 0,20 14 1,-19-14-42,-3-3-59,0 1 1,0-1-1,1-1 0,0 0 1,0 0-1,0-1 0,15 4 0,-22-8-185,-1 1-1,0-1 0,1 0 0,-1 0 1,0 0-1,0 0 0,1-1 0,-1 1 0,0-1 1,4 0-1,6-5-3468,0-1 1367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2:13.3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249 0 3136,'-3'0'6762,"-4"8"-5588,4-6-927,-1 1 0,0-1 1,0 1-1,0-1 1,0-1-1,0 1 0,-7 2 1,8-3-126,-44 10 650,11-3-168,26-5-469,0-1 1,1-1-1,-1 0 1,-19 0-1,26 0-168,0-1 0,0 1 0,0 0-1,0 0 1,0 0 0,0 1 0,1-1-1,-1 1 1,0-1 0,1 1 0,-1 0-1,-2 3 1,4-4-3,0 0 1,0 1-1,1-1 0,-1 0 0,0 1 0,1-1 0,-1 0 0,1 1 1,0-1-1,-1 1 0,1-1 0,0 1 0,0-1 0,0 1 0,0 2 1,4 27-71,-2-21 113,-1-6-18,0 0 0,0 1 0,0-1-1,1 0 1,2 4 0,2 6 270,-6-14-240,1 1 0,0-1 0,-1 1-1,1-1 1,0 1 0,0-1 0,0 1-1,0-1 1,-1 0 0,1 1 0,0-1-1,0 0 1,0 0 0,0 0 0,0 1-1,0-1 1,0 0 0,0 0 0,-1 0 0,1-1-1,0 1 1,0 0 0,0 0 0,0 0-1,0-1 1,1 0 0,23-7 98,-10 1-130,-11 5-7,1 0 0,-1 0 0,1 0 0,0 0 0,7-1-1,-10 3 17,-1 0 0,1 0 0,0 0 0,0 0 0,-1 0 0,1 0 0,0 1 0,-1-1 0,1 1 0,0-1 0,-1 1 0,1 0 0,0-1 0,-1 1 0,1 0 0,-1 0 0,0 0 0,1 0 0,-1 0 0,2 2 0,-2-2 26,1 0 1,-1 1-1,0-1 1,0 0-1,0 0 1,1 1-1,-1-1 1,-1 1-1,1-1 1,0 1-1,0-1 1,0 1-1,-1-1 1,1 1-1,-1 0 1,1-1-1,-1 1 1,0 0-1,0-1 1,0 1-1,0 0 1,0 0-1,0-1 1,0 1-1,0 0 1,-1 1 0,-1 5 108,0 0 1,0 0 0,0-1-1,-1 1 1,0-1 0,-8 13 0,-29 40 22,21-33-174,16-23 32,-1 0 1,1-1-1,-1 1 1,0 0-1,0-1 1,0 0-1,-7 4 1,0 0-332,9-5-57,0-1 1,-1 0-1,1 1 1,0-1-1,-1 0 1,1-1-1,-1 1 0,1 0 1,-1-1-1,1 1 1,-3-1-1,0 0-914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2:14.4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276 0 1984,'-1'0'6245,"0"1"-6079,0 0 1,0 0-1,0 0 0,0 0 0,-1 0 1,1 0-1,0 0 0,-1 0 0,1-1 1,0 1-1,-1-1 0,-1 1 0,-25 7 1170,12-4-748,1 1-415,0 1 0,0 1 0,0 0 0,1 0 0,0 2 0,1 0-1,0 0 1,0 1 0,1 1 0,0 0 0,-11 15 0,17-19-176,0 1 1,1 0-1,-8 15 0,11-18-1,1-1 0,-1 1-1,1 0 1,0 0 0,0-1 0,1 1-1,-1 0 1,1 0 0,1 8 0,1-3 1,0 0 1,0 0 0,1-1 0,0 1-1,1-1 1,0 0 0,1 0 0,0 0 0,0-1-1,1 1 1,9 10 0,-11-15-13,1 0 0,-1 0 0,1 0-1,0-1 1,0 0 0,0 0 0,0 0 0,0 0 0,1-1 0,-1 0-1,11 3 1,-12-4 34,0 0 0,1-1 0,-1 0 0,0 1 0,1-1 0,-1-1 0,0 1 0,1-1 0,-1 0 0,0 0 0,1 0 1,-1 0-1,0-1 0,0 1 0,7-5 0,-4 1 45,0 0 1,-1 0-1,0 0 1,0-1-1,0 0 1,0 0-1,-1 0 1,5-9 0,-8 11-26,0 1 1,0 0 0,0 0 0,-1-1 0,1 1 0,-1-1 0,0 1 0,0-1 0,-1 1-1,1-1 1,-1 0 0,1 1 0,-1-1 0,0 0 0,-1 0 0,1 1 0,-1-1 0,1 0-1,-1 1 1,-2-4 0,2 5-23,0 0-1,-1 0 1,1 0-1,-1 0 1,1 0-1,-1 0 1,0 1-1,0-1 1,0 1-1,0-1 1,0 1-1,0 0 1,0-1 0,0 1-1,-1 0 1,1 1-1,0-1 1,-1 0-1,1 1 1,0-1-1,-1 1 1,1 0-1,-1 0 1,1 0-1,-4 0 1,1 0-19,1 0 1,-1 1-1,1-1 1,-1 1 0,1 0-1,-1 0 1,1 1-1,0-1 1,0 1-1,0 0 1,0 0-1,-8 5 1,6 0-30,-1 0 0,1 0 0,0 0 1,1 1-1,0-1 0,0 1 0,0 1 1,-5 13-1,2 0-252,1 1 0,-5 29 1,10-42-1660,5 1 524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2:32.2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751 131 992,'-1'-1'192,"-1"-1"-1,0 0 1,0 1 0,1 0-1,-1-1 1,0 1 0,0 0-1,-1 0 1,1 0 0,0 0-1,0 1 1,0-1 0,-1 0-1,1 1 1,-5-1 0,6 2-165,0-1 1,-1 0-1,1 0 1,0 0-1,0 0 1,-1 0 0,1 0-1,0 0 1,-1 0-1,1 0 1,0-1 0,-1 1-1,1 0 1,0-1-1,0 1 1,-2-2-1,-23-14 330,6 4 194,7 5-65,1 0 1,0 0-1,-15-13 1,20 14-313,0 1 1,0 0-1,0 1 0,-1 0 0,-8-4 0,10 5 81,4 2-237,0 0 0,0 1 0,0-1 0,0 0 0,0 1 0,0-1-1,0 1 1,-4-1 0,5 1-8,0 1 0,1-1 0,-1 0 0,0 0 0,0 1 0,0-1 0,0 0 0,1 0 0,-1 0 0,0 0-1,0 0 1,0 0 0,-1 0 0,1-1-16,1 1 0,-1 0 0,0 0 0,0 0-1,1 0 1,-1 0 0,0 0 0,0 0 0,0 0 0,1 1 0,-1-1 0,0 0-1,1 0 1,-1 1 0,0-1 0,0 0 0,1 1 0,-1-1 0,0 1-1,1-1 1,-1 1-1,1-1 0,0 1 1,-1-1-1,1 1 0,-1-1 1,1 1-1,-1-1 0,1 0 1,-1 1-1,0-1 0,1 0 1,-1 1-1,1-1 0,-1 0 1,0 0-1,1 0 0,-1 1 1,-1-1-1,-16 20 236,16-18-242,0 1 0,0 0-1,0 0 1,1 0-1,-3 5 1,3-5 3,0 0 0,-1 0 0,1-1 0,-1 1 0,1 0 0,-1-1 0,0 1 0,-4 3 0,-6 8-21,11-13 27,0 1 0,0 0 0,-1-1 0,1 1 0,0-1 0,-1 1-1,0-1 1,1 0 0,-1 1 0,0-1 0,-2 1 0,3-2 8,-1 1 0,1 0 0,0-1 0,0 1 0,0 0 0,0-1 0,0 1 0,0 0 0,0 0 1,0 0-1,0 0 0,0 0 0,0 0 0,1 0 0,-1 0 0,-1 2 0,2-1 2,-1-1 0,0 1 0,0-1 0,-1 1 0,1-1 0,0 0 0,0 1-1,-2 0 1,-5 3 6,1-1 0,-15 6 0,14-6-25,0-1 0,1 1 0,-10 6 0,-51 36 95,47-34-101,1 1 1,-29 26 0,40-32-1,0 0 0,-14 8 0,-10 9 44,28-19-40,2-1-1,-1 0 1,0 1-1,-3 6 1,0-1 71,6-9-59,0 0 1,0 1-1,0-1 0,0 0 1,0 1-1,0-1 1,1 1-1,-1-1 1,0 1-1,1-1 0,-1 1 1,1 0-1,0-1 1,-1 1-1,1 0 1,0-1-1,0 1 1,0 0-1,0-1 0,0 1 1,0 0-1,1-1 1,-1 1-1,1-1 1,-1 1-1,2 2 0,3 29 83,-4-26-54,0-1 1,0 1 0,0-1 0,4 9 0,6 9 79,1 0 0,16 24 1,8 12-37,-24-39-65,0 0-1,1-1 1,2 0-1,0-1 1,1 0-1,19 16 1,-24-26 43,0 0 0,0-1 0,1-1 0,13 8 0,-18-13-26,-1 0-1,1 0 1,-1-1 0,1 0-1,0 0 1,-1 0 0,1-1-1,0 0 1,-1 0 0,1-1-1,0 0 1,-1 0-1,1 0 1,-1-1 0,1 0-1,7-4 1,1 2 192,-11 3-166,1 0 0,-1 0 0,0-1 0,0 0 0,7-3-1,-7 2-50,0 1 0,0 0 0,0 0-1,0 1 1,1-1 0,-1 1-1,0 0 1,1 0 0,-1 0 0,1 1-1,-1 0 1,7 0 0,-5 1 56,0 0 1,1-1 0,-1 0 0,0 0 0,0 0-1,0-1 1,0 1 0,1-2 0,-1 1-1,0-1 1,11-4 0,-16 5-54,1 1 0,0-1 0,0 0 0,0 1-1,0-1 1,0 1 0,0-1 0,-1 1 0,1 0 0,0 0 0,0 0 0,0 0 0,0 0-1,4 2 1,-5-2 39,1 0 0,0 1-1,-1-1 1,1 0-1,0 0 1,0 0 0,-1 0-1,1 0 1,0 0 0,-1 0-1,1-1 1,0 1-1,-1-1 1,1 1 0,-1-1-1,1 0 1,-1 1-1,1-1 1,-1 0 0,1 0-1,1-2 1,10-11 35,-2-1 1,0 0-1,0-1 0,9-20 1,-7 13-58,-2 2 98,-1 0 0,-1-1-1,-1-1 1,-1 0 0,5-25-1,-11 38-68,1 0-1,-1 0 0,-1 0 1,0 0-1,0-1 0,-1 1 1,-3-14-1,1 16-64,-1 1 1,0-1-1,-5-7 0,4 8 30,-10-23 119,12 23-132,-1 1-1,1-1 0,-1 1 1,-8-11-1,9 13 45,1 0 0,0 0-1,0 0 1,0-1 0,0 1 0,-2-8-1,-3-10-39,3 10 1,1 0 1,0 1-1,1-1 1,0 0-1,0-25 1,1 31-127,0 0 1,0 0-1,0 0 0,-1 0 1,0 0-1,0 0 0,-1 0 1,1 0-1,-7-8 0,4 5-463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3:38.7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124 487 1248,'-6'-3'1175,"6"3"-1097,-1 0-1,1-1 1,-1 1 0,1 0 0,-1 0 0,1 0 0,-1-1 0,1 1-1,0 0 1,-1-1 0,1 1 0,-1 0 0,1-1 0,0 1-1,-1-1 1,1 1 0,-1-1 0,1 1-33,0-1 1,0 1 0,-1-1-1,1 1 1,0-1 0,-1 1-1,1-1 1,0 1-1,-1 0 1,1-1 0,-1 1-1,1 0 1,-1-1-1,1 1 1,0 0 0,-1 0-1,1-1 1,-1 1 0,0 0-1,1 0 1,-1 0-1,1 0 1,-1-1 0,-18 2 1252,5-1-833,-4 12 453,15-10-855,0 1 0,1-1 0,-1 1-1,1 0 1,-1 0 0,1 0 0,0 0 0,0 1 0,-2 5 0,-8 55 86,7-49-33,4-13-102,1 0 1,-1 1-1,0-1 1,0 0-1,1 1 1,-1-1-1,1 1 1,0-1-1,0 1 1,0-1-1,0 1 1,1 2-1,3 47 66,-1-41-99,6 22 303,-9-32-262,1 1 0,0 0 1,-1-1-1,1 1 0,0 0 0,0-1 0,0 1 0,0-1 1,1 1-1,-1-1 0,0 0 0,0 1 0,1-1 1,2 2-1,-1-3 13,0 1-1,-1 0 1,1-1 0,0 0 0,0 0 0,0 0 0,0 0 0,5-1 0,2 1-8,-5-1-24,0 1 1,0-1-1,-1 1 0,1-2 0,8-1 1,15-4 3,-24 6 32,0 0 0,0 0 0,0 0 0,0-1 0,0 0 0,0 1 0,0-1 0,0 0 0,-1-1 0,1 1 0,-1-1 0,1 0 0,-1 1 0,0-1 0,0-1 0,0 1 0,-1 0 0,4-7 0,-5 9-15,-1-1-1,0 1 1,0-1 0,0 1-1,0-1 1,-1 0-1,1 1 1,0-1 0,0 1-1,-1-1 1,1 1 0,-1-1-1,0 1 1,1 0-1,-1-1 1,0 1 0,0 0-1,0-1 1,-1-1 0,-3-2 60,1-1 1,-1 1-1,-8-7 1,-17-10-46,22 17-88,0 0 0,0-1 0,1 0 1,-1 0-1,2-1 0,-1 1 0,-9-14 0,15 19 14,0-1 1,1 1 0,-1 0 0,0-1-1,1 1 1,-1-1 0,1 0 0,-1 1-1,1-1 1,0 1 0,-1-1 0,1 0 0,0 1-1,0-1 1,1-2 0,-1-6-202,0 8 225,1 1 1,0 0-1,-1 0 1,1-1-1,-1 1 1,1 0-1,0 0 1,0 0-1,0 0 1,0 0 0,0 0-1,0 0 1,0 0-1,0 0 1,0 0-1,0 1 1,0-1-1,0 0 1,1 1-1,1-1 1,31-12-184,-32 12 192,13-4 13,73-20 312,-72 21-256,1 1 0,-1 0 0,24 0 0,-34 4-47,0-1 1,-1 1-1,1 0 0,0 1 0,-1-1 0,1 1 0,-1 0 0,0 0 1,0 1-1,0 0 0,0 0 0,0 0 0,0 0 0,-1 1 0,1 0 1,-1 0-1,0 0 0,5 7 0,-4-5 45,0 1 0,-1 0 1,0-1-1,0 1 0,-1 1 0,0-1 1,0 0-1,-1 1 0,0 0 0,0-1 1,0 1-1,-1 0 0,0 8 0,-1-6-27,-1 1-1,0-1 0,0 0 1,-1 0-1,0 0 0,-1 0 1,0 0-1,-7 13 0,5-9 25,8-16-50,16-22 18,-14 16 53,14-16-165,1 0 0,35-31 1,-49 51 62,-1-1 1,2 1 0,-1 0-1,1 1 1,-1 0 0,13-5 0,-19 8 25,1 0 0,-1 0 0,1 0 0,-1 0 0,1 0 1,-1 0-1,1 0 0,-1 0 0,1 0 0,-1 0 0,0 1 0,1-1 1,-1 0-1,1 0 0,-1 0 0,1 0 0,-1 1 0,0-1 1,1 0-1,-1 0 0,0 1 0,1-1 0,-1 0 0,0 1 0,1-1 1,-1 0-1,0 1 0,1-1 0,-1 1 0,0-1 0,0 1 1,8 22 189,-6-12-234,0 1-1,0 15 1,-2-26 39,-1 6-25,1 0 0,0 0 0,1 0 0,-1 0 0,1 0-1,1 0 1,-1 0 0,1 0 0,4 8 0,-4-14 24,-1 0-1,1 0 1,-1-1-1,1 1 1,0-1 0,-1 1-1,1-1 1,0 1 0,0-1-1,-1 0 1,1 0 0,0 0-1,0 0 1,0 0-1,-1 0 1,4-1 0,9-2 30,-12 3-22,0 0-1,-1 0 1,1 0 0,0-1 0,-1 1 0,1 0 0,-1-1 0,1 0 0,-1 1 0,1-1 0,1-1 0,4-5-19,0 1 0,0-2 0,0 1 0,-1-1 0,0 0 0,-1 0-1,0-1 1,0 1 0,5-16 0,1-4 48,-2-1 0,-1 0-1,6-40 1,2-88-8,-14-46-360,-4 110 362,2 93-43,-1 1 0,1-1 0,-1 0 0,1 0 0,-1 1 0,1-1 1,-1 0-1,1 1 0,-1-1 0,1 0 0,-1 1 0,1-1 0,-1 1 0,1-1 1,0 1-1,-1-1 0,1 1 0,-1 0 0,1-1-12,-3 5 23,0 0 1,0-1-1,0 1 0,1 0 0,-4 10 0,-1 4 74,4-11-38,0 0 0,0 0 1,1 1-1,0-1 0,0 1 0,1 0 0,-1 14 1,3-3-47,1 1 1,4 23-1,4 20 103,-4-20-278,15 51 0,-10-51 187,7 21 7,5 3 177,-4-35-353,-11-20 78,-7-12 102,-1 0 0,1-1 1,0 1-1,0 0 0,-1-1 0,1 1 0,0-1 0,0 1 0,0-1 0,0 1 0,0-1 0,-1 1 0,1-1 0,0 0 0,0 0 0,0 1 1,0-1-1,0 0 0,0 0 0,0 0 0,0 0 0,0 0 0,0 0 0,0 0 0,0-1 0,0 1 0,0 0 0,0 0 0,0-1 0,0 1 1,0-1-1,0 1 0,0-1 0,0 1 0,0-2 0,4 0 26,0-1 0,-1 0 0,0 0-1,0-1 1,4-3 0,-2 1-132,7-7 118,-1-1 1,0 0-1,0-1 0,-2-1 1,10-17-1,-10 15-73,1 1 0,20-25 0,-24 35 124,-4 7-133,0 15-108,-2-3 258,26 147-376,-26-156 291,0 0 0,-1 1 0,1-1 0,0 0 0,4 6 0,-1 1 3,-4-10-7,1 1 1,-1-1 0,0 0 0,1 0 0,-1 0-1,0 0 1,0 1 0,1-1 0,-1 0-1,0 0 1,1 0 0,-1 0 0,0 0 0,1 0-1,-1 0 1,0 0 0,1 0 0,-1 0-1,0 0 1,1 0 0,-1 0 0,0 0 0,1 0-1,-1 0 1,0 0 0,1 0 0,-1 0-1,0-1 1,1 1 0,-1 0 0,0 0 0,0 0-1,1 0 1,-1-1 0,0 1 0,0 0 0,1 0-1,-1-1 1,0 1 0,1-1 0,12-12 263,-6 1-198,0 0 1,-1 0-1,5-15 1,2-3-113,-1 6 94,-5 14-93,-7 10 37,0 0 0,0-1 0,0 1 0,0 0 0,0 0 0,0 0 1,0 0-1,0 0 0,0 0 0,0 0 0,0 0 0,0 0 0,0 0 0,0-1 0,0 1 0,0 0 0,0 0 0,1 0 1,-1 0-1,0 0 0,0 0 0,0 0 0,0 0 0,0 0 0,0 0 0,0 0 0,0 0 0,0 0 0,0 0 0,0 0 1,1 0-1,-1 0 0,0 0 0,0 0 0,0 0 0,0 0 0,0 0 0,0 0 0,0 0 0,0 0 0,0 0 0,1 0 1,-1 0-1,0 0 0,0 0 0,0 0 0,0 0 0,0 0 0,0 0 0,0 0 0,0 0 0,0 0 0,0 0 0,0 0 1,1 0-1,3 14 32,-1 0 1,0 0 0,-1 0 0,1 24 0,-3-2-79,-1 0 1,-2-1 0,-10 49-1,7-52 124,4-21-29,0 0 0,-1 0 0,0 0 0,-8 18 0,3-13-19,4-7 58,0 1 0,-1-1 0,-9 12 0,12-19-61,1 0 0,-1 0 0,0 0 0,0 0 0,0-1-1,0 1 1,0-1 0,0 1 0,0-1 0,0 0 0,-1 0 0,1 0 0,0 0 0,-1 0 0,1 0 0,0-1 0,-1 1 0,1-1 0,-4 0 0,2 0-11,1 0-1,-1 0 1,1-1-1,0 1 1,-1-1-1,1 0 1,0 0-1,-1 0 1,1-1-1,0 1 1,0-1-1,0 0 1,0 0-1,0 0 1,1 0-1,-1 0 1,0-1-1,1 1 1,0-1-1,0 1 0,0-1 1,0 0-1,0 0 1,0 0-1,1 0 1,-1 0-1,1 0 1,0-1-1,0 1 1,0 0-1,0-1 1,1 1-1,-1-1 1,1 1-1,0 0 1,0-1-1,0 1 1,1-1-1,-1 1 1,1-1-1,0 1 1,-1 0-1,2-1 1,-1 1-1,0 0 1,1 0-1,-1 0 1,1 0-1,0 0 1,0 0-1,5-4 1,-3 3-19,0 0 1,0 0 0,1 1 0,0 0 0,-1 0 0,1 0 0,0 0-1,0 1 1,1 0 0,-1 0 0,1 0 0,-1 1 0,8-1-1,7-1-15,0 2 0,30 2 0,-16-1-65,-32 0 48,-1 1 1,0-1-1,0 0 1,0 0 0,0 0-1,1-1 1,-1 1 0,0 0-1,0 0 1,0-1-1,0 1 1,0 0 0,0-1-1,1 1 1,-1-1 0,0 1-1,0-1 1,-1 0-1,3-1 1,5-13-5102,-8 15 5026,4-5-1800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3:40.9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102 79 1728,'1'0'193,"-1"-1"1,0 0-1,0 1 1,1-1-1,-1 1 1,0-1-1,0 0 1,0 1-1,0-1 0,0 0 1,1 1-1,-1-1 1,0 1-1,-1-1 1,1 0-1,0 1 1,0-1-1,0 0 0,0 1 1,0-1-1,-1 0 1,1 1-1,0-1 1,-1 1-1,1-1 1,0 1-1,-1-1 1,1 1-1,0-1 0,-1 1 1,1-1-1,-2 0 1,-3 2 641,2-2-720,0 1-1,1 0 0,-1 0 0,0 0 0,0 1 0,1-1 1,-1 1-1,0-1 0,0 1 0,1 0 0,-1 0 1,-3 2-1,2 2-39,0-1 0,0 1 1,1 0-1,0 1 0,0-1 0,0 0 1,-4 12-1,-9 43 156,10-36-200,6-21-40,-1 0 0,1-1 0,0 1 0,1 0 0,-1-1 0,0 1 0,1 0 0,-1-1 0,1 1 0,0-1 0,0 1-1,0-1 1,0 0 0,0 1 0,1-1 0,-1 0 0,3 3 0,5 11-175,-7-13 173,0-1 0,-1 0 0,1 0 0,0 0 0,0 0 0,0 0 0,1 0 0,-1-1 0,0 1 0,1-1 0,-1 0 0,1 1 0,4 0 0,2 2 98,0-1 0,17 3 0,-23-6-34,0 0 0,0 1 1,1-1-1,-1-1 0,0 1 1,0 0-1,1-1 0,-1 1 1,0-1-1,0 0 0,0 0 1,0 0-1,0-1 0,0 1 1,0-1-1,0 0 0,0 1 1,-1-1-1,1-1 0,-1 1 1,1 0-1,-1 0 0,0-1 1,0 1-1,0-1 0,0 0 1,-1 0-1,1 0 0,-1 0 1,1 0-1,-1 0 0,0 0 1,0 0-1,0-5 0,0-2 46,-1 0 1,-1 0-1,1 1 0,-2-1 0,-3-15 0,1 1 42,2 16-78,1 1 0,-2-1 0,1 1 0,-1-1-1,0 1 1,0 0 0,-1 0 0,-6-9 0,7 12-143,0 1 0,-1-1 0,1 1 0,-1 0 0,-7-5 0,5 7-93,-1 3-209,19-2-102,50 2-246,-55-1 731,1 0 0,0 0 1,0 1-1,-1 0 0,1 1 0,10 5 1,-2-1 55,-10-4-79,0 0-1,0 0 1,11 8 0,13 11 114,-24-19-2,0 1 0,-1 0 0,0 0-1,0 1 1,0-1 0,0 1 0,8 10-1,-10-10-21,-1-1 0,1 1 0,-1 0-1,0 0 1,0 0 0,0 0 0,1 8 0,-1-1 117,-1 0 0,-1 16 1,1-22-91,2-10 126,1-4-340,13-20-86,1 1 0,2 0-1,22-24 1,-41 50 211,0-1-1,1 1 1,-1 0 0,1 0-1,-1-1 1,1 1-1,-1 0 1,1 0 0,0 0-1,0 1 1,-1-1 0,1 0-1,0 1 1,0-1 0,0 1-1,0 0 1,0-1 0,2 1-1,-3 0 5,0 1 0,1-1-1,-1 0 1,0 1-1,1-1 1,-1 1 0,0-1-1,1 1 1,-1 0-1,0-1 1,0 1 0,0 0-1,0 0 1,0 0 0,0 0-1,0 0 1,0 0-1,0 0 1,0 0 0,-1 0-1,1 0 1,0 1-1,-1-1 1,1 0 0,0 3-1,3 8-59,0-1 1,1 0-1,1 0 0,0 0 0,14 19 0,-18-28 43,1 1 0,-1 0-1,0-1 1,1 1 0,0-1 0,0 0-1,0 0 1,0 0 0,0 0 0,0 0 0,0-1-1,0 1 1,1-1 0,-1 0 0,1 0-1,-1 0 1,1-1 0,-1 1 0,1-1-1,-1 0 1,1 0 0,0 0 0,-1 0 0,5-1-1,-3 0 33,-1 0 0,0 0 0,0 0 0,0 0 0,0-1 1,0 0-1,0 1 0,0-2 0,-1 1 0,1 0 0,-1-1 0,1 1 0,-1-1 0,0 0 0,0 0 0,0 0 0,0-1 0,-1 1 0,0-1 0,1 1 0,-1-1 0,2-5 0,2-6 26,0 0 1,-1 0-1,0 0 0,-1-1 0,-1 1 0,-1-1 1,0 0-1,-1 0 0,-1-18 0,-1 26-186,-1 7 30,-7 11-22,-5 20 190,8-15 3,1 0 0,1 0 0,0 1-1,1-1 1,-1 21 0,4-32-75,0 0-1,1-1 1,-1 1-1,1 0 1,-1 0 0,1-1-1,0 1 1,0-1-1,1 1 1,-1-1 0,1 1-1,2 3 1,0-2 86,1 0 0,-1 1 0,1-2 1,1 1-1,8 6 0,-4-3-204,-3-2 228,1-1 0,0 0 0,8 5 0,-14-9-440,0 0 0,1 0 1,-1 0-1,1 0 0,-1-1 0,1 1 0,0-1 0,-1 1 0,1-1 0,-1 0 0,1 0 0,0 0 0,-1-1 0,1 1 0,3-1 0,7-3-1597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3:43.1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2 550 2560,'0'1'141,"0"0"0,-1-1 1,1 1-1,0 0 0,0-1 0,0 1 1,0 0-1,0-1 0,0 1 0,0 0 1,0 0-1,0-1 0,0 1 0,0 0 1,0-1-1,1 9 3497,12-12-1264,-10 2-2303,-1 0 0,0 0-1,0-1 1,0 1 0,0 0 0,0-1 0,0 0 0,0 1 0,0-1 0,-1 0 0,1 0 0,-1 0 0,1 0 0,-1 0 0,0-1 0,1-1 0,1-5 5,0 0 0,0 0 0,1-9 1,2-7 102,11-30-133,13-42 212,-23 74-184,-4 14-24,-1 1-1,0-1 0,0 0 0,0-16 0,0 17-4,-2 8-45,0 0 1,0 0 0,0 0-1,0 0 1,0 0-1,0 0 1,0 1-1,0-1 1,0 0 0,0 0-1,0 0 1,0 0-1,0 0 1,0 0-1,1 0 1,-1 0 0,0 0-1,0 0 1,0 0-1,0 0 1,0 0-1,0 0 1,0 0 0,0 0-1,0 0 1,0 0-1,0 0 1,0 0-1,0 0 1,0 0 0,0 0-1,0 0 1,1 0-1,-1 1-11,0 1 0,1-1 0,-1 1-1,1-1 1,-1 1 0,1-1 0,0 1 0,-1-1-1,2 2 1,6 13 145,0 19-36,-2 0 0,-1 1 0,-2-1 1,-1 1-1,-2 0 0,-7 58 1,7-90-29,-1 1 1,0-1-1,0 0 1,0 0-1,0 0 1,-1 0-1,0 0 1,-2 6-1,3-10-72,0 0 0,1 1 0,-1-1 0,1 0 0,-1 0 0,0 0 0,1 1 0,-1-1 0,0 0-1,1 0 1,-1 0 0,0 0 0,1 0 0,-1 0 0,0 0 0,1 0 0,-1 0 0,1 0 0,-1-1 0,0 1 0,1 0 0,-1 0-1,0-1 1,1 1 0,-1 0 0,1-1 0,-1 1 0,1 0 0,-1-1 0,1 1 0,-1-1 0,1 1 0,-1-1 0,0 0 0,-16-23-146,12 17 208,0-3-263,5 9 164,0 0 0,0 0 0,0 1 0,-1-1 0,1 0 0,-1 0 0,1 1 0,0-1 0,-1 0 0,1 1 0,-1-1 1,0 0-1,1 1 0,-1-1 0,-1 0 0,3 0-1,0 0 1,0 1-1,-1-1 1,1 0 0,0 1-1,0-1 1,0 1 0,0-1-1,-1 1 1,1 0-1,0-1 1,2 1 0,32 6-287,56-6 454,-89 0-64,7-3 59,2-1 20,-10 4-138,0 0 1,1-1 0,-1 1 0,0-1-1,0 1 1,0-1 0,0 1-1,0-1 1,1 0 0,-1 1 0,0-1-1,0 0 1,-1 0 0,1 0-1,0 0 1,1-1 0,12-17-15,-1 1 1,-1-2-1,10-23 1,24-65 160,9-18 2,-35 91-30,-10 20-44,-2-1-1,0 0 1,7-23 0,-3-17 256,-11 55-315,-1 1-18,0-1 0,1 1 0,-1-1 0,0 1 0,0-1 0,0 1 0,0-1 0,0 1 1,0-1-1,0 1 0,0-1 0,0 1 0,0 0 0,0-1 0,0 1 0,0-1 0,0 1 0,0-1 0,0 1 0,-1-1 0,1 1 0,0-1 0,0 1 0,-1 0 0,1-1 0,0 1 0,0 0 0,-1-1 0,1 1 0,0 0 0,-1-1 0,1 1 0,-1 0 1,1-1-1,-1 1-6,1 0 0,-1 0 0,1-1 0,-1 1 0,1 0 0,0 0 0,-1 0 0,1 0 0,-1 0 0,1 0 0,-1 0 0,1 0 0,-1 0 0,1 0 0,-1 0 0,1 1 0,-1-1 0,1 0 1,0 0-1,-1 0 0,1 0 0,-1 1 0,1-1 0,0 0 0,-1 0 0,1 1 0,0-1 0,-1 0 0,1 1 0,0-1 0,-1 1 0,-15 17 85,7-9-11,-2 4 90,11-12-171,-1 0 0,1 0 0,-1 0 0,1 0 0,-1 0 0,0-1 0,1 1 0,-1 0 0,0 0-1,0-1 1,1 1 0,-1-1 0,0 1 0,0-1 0,0 1 0,0-1 0,0 1 0,0-1 0,0 0 0,0 1 0,0-1 0,0 0 0,0 0 0,-1 0 0,3 56-342,30 111 705,-13-77-82,-14-67-268,2 1 0,0-1 0,1 0 0,2-1 0,0 0 0,18 31 0,-24-49-4,0-1 1,-1 1 0,1-1-1,1 0 1,3 4-1,-6-6 0,0 0-1,0-1 0,0 1 0,0 0 0,0-1 0,0 1 1,1 0-1,-1-1 0,0 0 0,0 1 0,0-1 0,1 0 1,-1 1-1,0-1 0,1 0 0,-1 0 0,0 0 1,0 0-1,1 0 0,-1 0 0,2-1 0,11-3-159,-11 4 70,0-1 1,0 0-1,1 0 1,-1 0-1,0-1 1,0 1-1,4-4 1,9-3-952,-14 8 844,-1-1-1,1 1 1,-1-1-1,1 0 1,0 0-1,-1 0 1,0 0-1,1 0 1,-1 0-1,0 0 1,2-2-1,-1 1-409,0-1-1,-1 1 1,1-1-1,-1 0 1,1 0-1,-1 0 1,0 0-1,0 0 1,0 0-1,0-5 1,3-5-1536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3:43.4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9 4576,'-6'0'2979,"4"-1"-2476,5 0 297,42-6 3808,15 7-3461,-30 1-1302,-21-1-126,0 1-1,0 0 1,0 1-1,0 0 1,-1 0-1,1 1 1,12 5 0,-13-4-595,0 0 1,0 0 0,0 1 0,-1 1 0,0-1 0,0 1-1,8 7 1,2 7-1258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3:45.4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159 342 1312,'-1'-1'467,"0"1"-233,1-1-1,-1 1 1,0 0-1,1-1 1,-1 1-1,0-1 1,1 1-1,-1 0 1,0 0-1,1-1 1,-1 1 0,0 0-1,1 0 1,-1 0-1,0 0 1,0 0-1,1 0 1,-1 0-1,0 0 1,0 0-1,1 0 1,-2 1 0,0-1-67,1 1 1,-1 0 0,0 0-1,1 0 1,-1 0 0,1 0 0,-1 0-1,1 0 1,-2 3 0,-1 0-15,0 0 1,1 1-1,0-1 1,0 1-1,-3 7 1,2-5 111,0 0 0,0 0 0,0 0 0,-1-1 0,0 0 0,-10 10 0,12-13-221,-2 3-42,0 1 0,1 0 0,-1 0 0,1 0 0,-3 10-1,-6 9 100,10-20-170,1-1 0,0 1 0,0 0 0,1-1 0,0 1 0,0 0 0,0 0 1,1 6-1,-1-7 24,1-1 0,0 0 1,1 0-1,-1 1 1,1-1-1,0 0 0,0 0 1,0 0-1,0 0 1,1 0-1,-1 0 0,4 4 1,-4-7 101,0-1-1,1 0 1,-1 0 0,1 0 0,-1 0 0,1 0 0,-1 0 0,0 0 0,1 0 0,-1-1-1,1 1 1,-1-1 0,0 1 0,1-1 0,-1 1 0,0-1 0,2-1 0,-1-1 11,1-1 0,-1 1 0,0-1 0,-1 0 1,1 0-1,0 0 0,-1 0 0,1-5 0,4-37-89,-2 13 122,19-122 96,-21 148-192,1 9-27,-1 11-19,-1 13-70,2 0 0,0 0 1,13 47-1,-13-62 50,1-1 0,-1 0 0,2 0 0,9 17 0,-12-24 70,-1 0 1,1-1 0,0 1 0,0-1-1,0 0 1,0 1 0,1-1 0,-1 0-1,0 0 1,1 0 0,0-1 0,-1 1-1,1-1 1,0 1 0,0-1 0,0 0 0,-1 0-1,1 0 1,1-1 0,-1 1 0,3 0-1,-4-1 3,0 0-1,-1-1 1,1 1-1,-1 0 1,1-1-1,-1 1 1,1-1-1,-1 0 0,1 1 1,-1-1-1,1 0 1,-1 0-1,0 0 1,1 0-1,-1 0 1,1-1-1,17-22 218,-14 17-146,4-7-59,-1-1 0,0 0 0,9-25 0,13-51-24,-10 30 32,-5 20 21,-7 19 99,10-39 0,-9 14 172,-2-1-1,0-77 1,-6 149-286,6 27 0,-2-7-151,43 302-101,-33-271-58,-15-74 267,0 0-1,0 0 0,0 0 0,0 0 1,0-1-1,1 1 0,-1 0 0,0 0 1,1-1-1,-1 1 0,0 0 0,1 0 1,-1-1-1,1 1 0,-1 0 0,1-1 1,0 1-1,0-1 0,-1 0 0,1 0-1,-1 0 1,0 0 0,1 0 0,-1 0 0,1 0 0,-1 0-1,0 0 1,1 0 0,-1-1 0,1 1 0,-1 0 0,0 0-1,1 0 1,-1-1 0,0 1 0,1 0 0,-1 0 0,0-1-1,0 1 1,1 0 0,-1-1 0,0 1 0,0 0 0,1-1-1,-1 1 1,0-1 0,0 1 0,0 0 0,0-1 0,0 1-1,0-1 1,1 1 0,-1-1 0,30-96-538,-27 88 425,-2 4 73,1 1-1,-1 0 0,1 0 1,0 0-1,0 0 0,6-7 1,-7 10 37,0 0 0,0 0 0,0 0 1,0 0-1,0 1 0,0-1 1,0 0-1,0 1 0,1-1 0,-1 1 1,0-1-1,1 1 0,-1 0 0,0 0 1,1-1-1,-1 1 0,0 0 0,1 0 1,-1 0-1,0 0 0,1 1 0,-1-1 1,0 0-1,1 1 0,-1-1 1,0 0-1,0 1 0,2 0 0,15 9 12,7 2 292,-23-12-286,-1 1 0,0-1 1,1 0-1,-1 0 0,0 0 0,1 0 1,-1 0-1,0 0 0,1 0 0,-1 0 1,0 0-1,1 0 0,-1-1 0,0 1 1,1-1-1,-1 1 0,2-2 0,10-2 153,-13 4-152,1 0 1,0 0 0,0 0-1,0-1 1,0 1-1,0 0 1,0-1-1,-1 1 1,1 0 0,0-1-1,0 1 1,0-1-1,-1 1 1,1-1 0,0 0-1,-1 1 1,2-2-1,4-6 13,-1 0 0,0 0 0,0-1-1,-1 0 1,4-11 0,13-50 107,-5 17-50,-16 52-73,6-16 63,0-1 0,-1 0 0,-1 0 0,0-1 0,1-32 0,-3 29-10,-1 19 2,-1 0-1,1 0 1,-1 0 0,0-1 0,0 1 0,0 0 0,0 0 0,-1 0 0,1 0 0,-2-6 0,-1 8-51,0 7-69,-3 14-117,3-9 136,-2 7 19,0 0 1,2 0 0,-3 32 0,3 59-51,3-108 67,10 211-77,-9-199 74,1 0 1,0 0-1,1-1 0,0 1 0,1-1 0,0 0 0,1 0 0,1 0 0,8 14 1,-11-23 39,0 1 1,0-1 0,0 0 0,0 0 0,0 0 0,1 0 0,4 3-1,-6-5-7,-1 0 0,1 0-1,-1-1 1,1 1-1,0 0 1,0 0 0,-1-1-1,1 1 1,0-1-1,0 0 1,0 0-1,0 1 1,-1-1 0,1 0-1,0-1 1,0 1-1,0 0 1,0 0 0,3-2-1,0-1 44,0 0-1,0 0 1,0 0 0,0-1-1,-1 0 1,1 0 0,-1 0-1,0 0 1,0-1-1,0 0 1,-1 0 0,0 0-1,0 0 1,0 0-1,2-7 1,2-5 2,-1-1 0,0 0 1,4-29-1,-8 35 80,0 1 1,-1-1-1,0 0 1,-3-22-1,2 33-157,0 0 0,0 0-1,0 0 1,0 0-1,0 0 1,-1 0-1,1 0 1,0 1-1,-1-1 1,1 0-1,-1 0 1,1 0-1,-1 1 1,0-2-1,1 2-8,-1-1-1,1 1 0,0 0 0,-1 0 1,1 0-1,0 0 0,0 0 1,-1 0-1,1 0 0,0 0 0,-1 0 1,1 0-1,0 0 0,-1 0 0,1 0 1,0 0-1,0 0 0,-1 0 0,1 0 1,0 0-1,-1 0 0,1 0 0,0 0 1,0 0-1,-1 1 0,1-1 0,0 0 1,-1 0-1,0 2-39,-1-1 1,1 1-1,-1-1 1,1 1-1,0 0 1,0-1-1,-1 1 1,1 0-1,1 0 0,-3 4 1,-1 6 73,1 0 0,1 0 1,-1 1-1,2-1 0,0 1 0,0-1 1,1 1-1,3 20 0,-2-27 43,0 1 0,1-1 0,-1 0-1,1 0 1,0 0 0,1 0 0,0 0 0,0 0 0,0 0-1,0-1 1,1 0 0,0 0 0,0 0 0,0 0 0,1 0-1,0-1 1,0 0 0,8 6 0,-4-5-118,0-1 1,0 0 0,0 0-1,0-1 1,1 0 0,0 0-1,-1-1 1,1 0 0,0-1 0,0 0-1,0-1 1,0 0 0,0-1-1,0 0 1,17-4 0,-13-1-1957,-1-2 614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3:50.6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4 766 1984,'-4'8'5381,"5"-8"-5279,0-1 0,-1 1-1,1 0 1,-1 0-1,1 0 1,0 0-1,-1 0 1,1-1-1,-1 1 1,1 0-1,-1-1 1,1 1 0,-1 0-1,1-1 1,-1 1-1,1-1 1,-1 1-1,0 0 1,1-1-1,-1 1 1,0-1-1,1 0 1,53-101 1251,8-14-1156,-52 102-156,-1 0 0,2 0 0,0 1 1,1 0-1,21-17 0,-30 27 19,6-4 34,0 0 1,1 0-1,10-5 1,-17 11-67,-1 0 1,0 0-1,1 0 1,-1 0 0,1 0-1,-1 0 1,1 1-1,-1-1 1,1 1-1,-1 0 1,1 0-1,0 0 1,-1 0-1,1 0 1,-1 1-1,1-1 1,-1 1-1,1-1 1,3 3-1,-5-2 1,1-1-1,-1 1 0,0 0 1,0 0-1,0 1 1,0-1-1,0 0 0,0 0 1,-1 0-1,1 1 0,0-1 1,0 0-1,-1 1 1,1-1-1,-1 1 0,0-1 1,1 0-1,-1 4 0,2 27 222,-2-28-196,-15 258 213,13-252-342,2-9 80,-1 1-1,1-1 1,0 1-1,0-1 1,-1 1-1,1 0 1,0-1-1,1 1 1,-1-1-1,0 1 1,0-1-1,1 4 1,0-4-123,1-1 139,-1-1-1,1 1 1,-1-1 0,1 1-1,-1-1 1,1 1-1,-1-1 1,1 0-1,-1 0 1,0 0 0,0 0-1,1 0 1,-1 0-1,0 0 1,0 0-1,0 0 1,0 0 0,1-2-1,17-28 108,-17 26-151,44-91-235,-34 68 239,8-19 10,12-25 226,-25 54 29,-6 15 62,0 14-138,-1-7-174,0 22-67,-5 133-141,4-141 119,1 1 0,0-1-1,5 35 1,-5-53 87,0 1 1,0-1-1,0 1 0,0-1 1,0 1-1,1-1 0,-1 1 1,0-1-1,0 1 0,0-1 1,1 1-1,-1-1 0,0 1 1,1-1-1,-1 0 0,0 1 1,1-1-1,-1 1 0,0-1 1,1 0-1,-1 1 0,1-1 1,-1 0-1,1 0 0,-1 1 1,1-1-1,-1 0 0,1 0 1,-1 0-1,1 0 0,-1 0 1,1 0-1,-1 1 0,1-1 1,-1 0-1,1 0 0,-1-1 1,1 1-1,20-8 520,-19 7-418,2-2-52,0 0-1,0 0 1,-1 0 0,1-1-1,-1 1 1,0-1-1,0 0 1,0 0 0,0 0-1,-1 0 1,1 0-1,-1-1 1,3-7-1,2-9 33,8-36-1,-15 54-68,24-117 468,-15 90-328,-7 25-94,-1 1 0,1-1 0,-1 1-1,0-1 1,-1 1 0,1-7 0,0 4-132,0 9 80,1 17 200,-2 143-345,0-152 92,1 1 0,1-1 1,0 0-1,4 13 0,1 3-62,-6-22 94,0 0 1,1 0 0,0 0 0,-1 0 0,2 0 0,-1 0 0,0 0 0,1 0 0,-1-1-1,1 0 1,4 4 0,-6-5 67,5-5 75,-4 2-110,0 0 0,0-1-1,0 1 1,0-1 0,0 1 0,0-1 0,0 0-1,-1 1 1,1-1 0,0 0 0,-1 0 0,0 0 0,1 0-1,-1 0 1,0-1 0,0 1 0,1-4 0,3-5-68,4-6 126,-2 0 1,0-1-1,7-29 0,7-58 204,-19 90-227,5-12 69,-5 21-19,-1-1 1,1 0 0,0-12 0,-7 36-483,1 18 320,1 0 0,2 0 0,5 53 0,-2-77-32,-1 0 0,2 0 0,4 16 0,-6-23 91,0-1 0,1 1 0,-1-1 0,1 0 0,-1 0 0,1 0 0,0 0 0,0 0 0,1 0 0,-1 0 0,0-1 0,1 1 0,0-1 0,5 5 0,-7-7 10,1 1 0,-1-1 1,0 1-1,0-1 0,0 0 0,1 1 0,-1-1 0,0 0 0,0 0 0,1 0 0,-1 0 1,0 0-1,0 0 0,1 0 0,-1-1 0,0 1 0,0 0 0,2-1 0,0 0 9,-1-1-1,0 1 0,0 0 0,0-1 1,0 0-1,0 1 0,0-1 1,3-4-1,2-3 26,-1 0 0,0-1 0,6-14 0,-6 12-49,51-110-98,-36 74 173,-18 44-81,-1 0-1,0 0 0,1 0 1,0 1-1,0-1 0,0 1 1,0 0-1,0 0 0,1 0 1,-1 0-1,1 1 0,0-1 1,0 1-1,0 0 0,0 0 1,0 1-1,0-1 1,0 1-1,1 0 0,-1 0 1,1 0-1,-1 1 0,1-1 1,-1 1-1,1 0 0,-1 0 1,1 1-1,-1-1 0,0 1 1,1 0-1,-1 0 0,5 3 1,-6-3 45,1 0 0,-1 1 0,0 0 0,0 0 0,4 3 0,2 1 949,-18-24-125,8 17-858,0 0 0,1 1 0,-1-1 0,0 1 1,0-1-1,0 1 0,0-1 0,0 1 0,0 0 0,0-1 0,-1 1 0,1 0 0,0 0 0,0 0 0,0 0 0,0 0 0,0 0 1,0 0-1,0 0 0,0 0 0,0 0 0,0 1 0,0-1 0,-1 0 0,0 1 0,-1 1-64,0-1 0,0 1-1,0 0 1,0 0 0,0 0-1,-3 3 1,-2 3 66,1 1 0,1 0 0,0 1 0,0-1 0,1 1 0,0 0 0,0 1 1,1-1-1,1 1 0,-4 19 0,5-21-31,0 0 0,1 0 1,1-1-1,0 1 0,0 0 1,0 0-1,1-1 0,0 1 1,1 0-1,0-1 0,1 1 0,-1-1 1,1 0-1,1 1 0,0-2 1,0 1-1,0 0 0,1-1 1,0 0-1,1 0 0,10 11 1,-7-10-89,14 11-75,-22-19 207,1 1 0,0 0 0,-1 0 1,1-1-1,0 1 0,0-1 0,-1 0 1,1 1-1,0-1 0,0 0 0,0 0 0,0 0 1,-1 0-1,4-1 0,3 0 46,-5 1-37,-1-1 0,0 1 1,0 0-1,1-1 0,-1 0 1,0 1-1,0-1 0,0 0 1,0 0-1,0 0 0,0 0 1,0-1-1,0 1 0,0 0 1,0-1-1,2-2 0,4-5 26,-1-1 0,0 0 0,0-1 0,-1 1 0,0-1 0,-1-1 0,7-18-1,18-90 90,-15 55-147,-1 18 73,32-69 0,-13 37 113,-10 27-138,-16 38-13,-1 0 0,0 0-1,-1 0 1,-1-1 0,5-24 0,-9 36-10,6-66 397,-6 68-420,0 0 0,0 1-1,0-1 1,0 0 0,0 1 0,0-1-1,0 0 1,-1 1 0,1-1 0,0 0-1,0 1 1,0-1 0,-1 1 0,1-1-1,0 0 1,-1 1 0,1-1 0,-1 1-1,1-1 1,-1 1-7,1 0 0,0 0 0,-1 0 0,1-1 0,0 1 0,-1 0 0,1 0 0,0 1 0,-1-1 1,1 0-1,0 0 0,-1 0 0,1 0 0,0 0 0,-1 0 0,1 0 0,0 0 0,0 1 0,-1-1 0,1 0 0,0 0 0,0 0 0,-1 1 0,1-1 0,0 0 0,0 0 0,0 1 0,-1-1 1,1 0-1,0 0 0,0 1 0,0-1 0,0 0 0,-1 1 0,-19 31-1,-25 42 15,40-65-31,0 1 0,1 0-1,0 0 1,1 1 0,-4 18-1,6-9-15,0 0 0,3 23-1,-1 0 73,1 26 51,3-1 0,2 0 0,28 111 0,-33-171-49,1-1 0,0 0-1,0 0 1,0-1 0,1 1 0,8 11 0,-11-18 2,0 1 0,0 0 1,-1 0-1,1-1 0,0 1 0,0 0 1,0-1-1,0 1 0,0-1 0,0 1 1,0-1-1,0 0 0,0 1 0,0-1 1,0 0-1,0 0 0,1 1 0,21-1-93,-11-1-1118,-10 1 1158,1-1 1,0 1-1,-1-1 1,1 1-1,-1-1 1,1 0-1,3-1 0,1-1-103,-3 1 48,0-1 1,1 1-1,-1-1 1,6-5-1,1-1 96,1 0-17,0-2-1,0 0 1,-1 0 0,13-18 0,-17 20 39,-2 1 0,1-1 0,-1 0 0,-1 0 0,1 0 0,-1-1 0,-1 0 1,0 0-1,-1 0 0,1 0 0,-2 0 0,0 0 0,0 0 0,0-1 1,-2 1-1,-1-14 0,1 6-13,1 15 3,0 1-1,0-1 0,0 1 1,0-1-1,0 1 0,-1-1 1,1 0-1,-1 1 1,0 0-1,0-1 0,0 1 1,0-1-1,0 1 0,0 0 1,0 0-1,-1 0 0,0 0 1,-2-3-1,3 4-33,0 0-1,-1-1 1,1 1-1,-1 0 1,1 0-1,-1 0 1,0 1 0,1-1-1,-1 0 1,0 1-1,0-1 1,0 1-1,1-1 1,-4 1-1,4 0-22,0 0-1,0 0 0,-1 1 0,1-1 1,0 0-1,0 1 0,0-1 0,0 1 1,0-1-1,0 1 0,0-1 0,0 1 1,0 0-1,0 0 0,0 0 0,0-1 1,0 1-1,0 0 0,1 0 0,-1 0 0,0 0 1,1 0-1,-2 2 0,-2 7-75,-1 0-1,2 0 1,0 1-1,0-1 1,-2 17-1,-3 59 552,7-63-501,0-10 45,1 1 1,0 0 0,1-1 0,1 1 0,0-1-1,7 26 1,-7-35 33,0 0 1,0 0-1,1-1 0,-1 1 0,1 0 1,0-1-1,0 1 0,0-1 0,0 0 1,1 0-1,6 4 0,3 4 108,-10-9-115,-1 0 0,1-1 0,-1 0 0,1 1 0,0-1 0,-1 0 0,1 0 0,0-1 0,0 1 0,3 0 0,9 3 451,-13-4-482,0 0 1,0 1 0,0-1-1,-1 0 1,1 0-1,0 0 1,0-1 0,0 1-1,0 0 1,0-1-1,3 0 1,4-2 32,-2 2-10,0-1 1,0-1-1,-1 1 1,1-1 0,-1-1-1,1 1 1,-1-1 0,0 0-1,8-6 1,11-8-137,-12 10 130,0-1 0,-1 0 0,16-15 0,-24 20 23,-1 0 0,0-1 0,1 1 1,-1 0-1,-1-1 0,1 0 0,-1 0 0,1 0 1,-2 0-1,1 0 0,0 0 0,-1 0 1,1-6-1,5-174 737,-7 158-779,3 15-19,-2 8-138,0 9-26,-1 46-117,10 235-508,-4-269 754,-6-17 76,0 1 0,0-1 0,0 0 0,1 0 0,-1 0 0,0 1 1,0-1-1,0 0 0,0 0 0,0 0 0,1 0 0,-1 1 1,0-1-1,0 0 0,0 0 0,0 0 0,1 0 0,-1 0 0,0 0 1,0 0-1,1 1 0,-1-1 0,0 0 0,0 0 0,0 0 1,1 0-1,-1 0 0,0 0 0,0 0 0,1 0 0,-1 0 1,0 0-1,0 0 0,0 0 0,1 0 0,-1-1 0,0 1 0,0 0 1,0 0-1,1 0 0,-1 0 0,0 0 0,0 0 0,0 0 1,1-1-1,-1 1 0,0 0 0,0 0 0,0 0 0,0-1 0,0 1 1,1 0-1,-1 0 0,0 0 0,0-1 0,0 1 0,0 0 1,0 0-1,0 0 0,0-1 0,0 1 0,7-13 42,-3 5-39,0 0 0,0-1 0,3-11 1,8-55-18,-2 7 262,-8 58-155,-5 10-100,0 0 0,1 0 0,-1 0 0,0 0 0,0 0 0,0 0 0,0 0 0,1 0 0,-1 0-1,0 0 1,0 0 0,0 0 0,0 0 0,1 0 0,-1 0 0,0 0 0,0 0 0,0 1-1,0-1 1,0 0 0,0 0 0,1 0 0,-1 0 0,0 0 0,0 0 0,0 1 0,0-1 0,0 0-1,0 0 1,0 0 0,0 0 0,0 1 0,0-1 0,0 0 0,0 0 0,8 28-486,-3-11 476,-2-8-29,1-1 0,0 0 0,1 0 0,0-1 0,0 1 1,1-1-1,0 0 0,0-1 0,1 1 0,-1-1 0,11 7 0,-11-10 63,-1 0 0,0 0-1,1 0 1,-1-1 0,1 0-1,0 0 1,-1 0 0,1-1 0,0 0-1,0 0 1,0 0 0,0-1-1,0 0 1,0 0 0,0-1-1,0 0 1,10-2 0,-7 0 50,1 0-1,-1-1 1,0 0 0,0-1 0,0 0-1,-1 0 1,0-1 0,0 0-1,0 0 1,-1-1 0,0 0 0,0 0-1,-1-1 1,9-12 0,1-5 172,-2-1 1,-1 0-1,16-45 1,-26 65-195,2-7 104,0 0 0,-1 0 0,2-16 0,-5 27-142,-1 0 0,1 0 0,-1 0 0,1 0 1,0 1-1,0-1 0,0 0 0,1-2 0,3-8-139,-5 12 125,0 0 0,0 0 0,0 0 0,0 0 0,0 0 0,1 0 0,-1 0 0,0 0 0,0 0 0,0 1 0,0-1 0,0 0 0,0 0 0,1 0 0,-1 0 0,0 0 0,0 0 0,0 0 0,0 0 0,0 0 0,0 0 0,1 0 0,-1 0 0,0 0 0,0 0 0,0 0 0,0-1 0,0 1 0,0 0 0,1 0 0,-1 0 0,0 0 0,0 0 0,0 0 0,0 0-1,0 0 1,0 0 0,0 0 0,0 0 0,0-1 0,1 1 0,-1 0 0,0 0 0,0 0 0,0 0 0,0 0 0,0 0 0,0 0 0,0-1 0,0 1 0,0 0 0,0 0 0,0 0 0,0 0 0,0 0 0,0 0 0,0-1 0,0 1 0,0 0 0,0 0 0,0 0 0,0 0 0,0 0 0,0 0 0,0-1 0,7 10 160,-6-7-79,4 5-14,-1 0-1,1 0 0,-1 1 1,-1 0-1,0 0 0,0 0 1,0 0-1,-1 0 0,0 1 0,1 14 1,4 15-87,-2-13 77,-2 0 0,0 0 1,-1 32-1,-2-55-69,0-1-1,0 1 1,0-1-1,0 1 1,-1 0-1,1-1 1,0 1 0,-1-1-1,1 1 1,-1-1-1,0 1 1,1-1-1,-1 1 1,0-1-1,0 0 1,-1 2 0,2-2 4,-1-1 0,0 1 1,0-1-1,0 1 0,0-1 1,1 0-1,-1 1 1,0-1-1,0 0 0,0 0 1,0 1-1,0-1 1,0 0-1,0 0 0,0 0 1,0 0-1,0 0 1,0 0-1,0-1 0,0 1 1,1 0-1,-1 0 1,0-1-1,0 1 0,-1-1 1,-9-10 60,7 7-53,7 6-95,-2-1 146,0 0-1,0-1 1,1 1-1,-1-1 0,0 0 1,0 1-1,0-1 1,1 0-1,-1 1 0,0-1 1,1 0-1,1 0 1,6 1 64,25 12 187,-23-9-346,0 0 0,0 0 1,12 2-1,-19-5-227,0-1-1,1 0 1,-1 1 0,0-2-1,1 1 1,-1 0 0,0-1 0,0 0-1,1 0 1,-1 0 0,0 0-1,5-3 1,18-12-3175,3-1 1050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3:54.7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158 1 1664,'-3'3'395,"3"-3"-362,-1 0-1,1 0 1,0 1 0,-1-1-1,1 0 1,0 0 0,-1 0-1,1 1 1,0-1 0,-1 0-1,1 1 1,0-1 0,0 0-1,0 1 1,-1-1 0,1 0-1,0 1 1,0-1 0,0 0-1,0 1 1,-1-1 0,1 1-1,0-1 1,0 0 0,0 1-1,0-1 1,0 1 0,0 0-1,1 6 1847,-2-5-1595,1 0 1,-1 0-1,0 0 0,1 0 0,-1 0 1,0 0-1,0-1 0,-2 3 0,-7 16 630,-60 346 1518,59-267-2529,-19 141 749,27-222-565,1 2 133,-8 26 1,6-39 127,3-13-240,3-16-287,13-22-43,-1 3 183,-4 0-34,25-81 65,-29 107 73,0 0 0,1 1 0,0-1 0,1 2 0,19-26 0,-25 37-58,0 0 1,0 0-1,0 0 1,0 0-1,1 0 1,-1 0-1,1 1 1,-1-1-1,1 1 1,3-2 0,-5 3 11,0 0 1,0-1 0,0 1 0,-1 0 0,1 0 0,0 0 0,0 0 0,0 0 0,0 0 0,0 0 0,-1 0 0,1 1 0,0-1 0,0 0 0,0 0-1,0 1 1,-1-1 0,1 1 0,0-1 0,0 0 0,-1 1 0,1-1 0,0 1 0,-1 0 0,1-1 0,-1 1 0,1 0 0,0-1 0,-1 1 0,0 0 0,1-1-1,-1 1 1,1 0 0,-1 0 0,0 0 0,1-1 0,-1 1 0,0 0 0,0 1 0,2 9 75,-1-1 0,0 1 0,0 0 0,-1-1 0,-1 1 0,0-1 0,-3 16 0,2-12-140,-4 25 138,1-17-76,2 0 0,0 41 0,3-57-35,0 1 0,1 0-1,0-1 1,0 1 0,1-1-1,0 1 1,0-1 0,0 1-1,1-1 1,0 0 0,0 0-1,1-1 1,7 11 0,-8-13 12,0 0 1,1-1 0,-1 1-1,0-1 1,1 0 0,0 0-1,-1 0 1,1 0 0,0-1-1,0 0 1,0 1-1,0-1 1,0-1 0,0 1-1,4 0 1,9 0 3,-1-1 1,23-2-1,-30 1 34,0-1 0,-1 0 0,1 0 0,-1-1 0,1 0 0,-1 0 0,0-1 0,0 0 0,0 0-1,-1-1 1,0 0 0,13-11 0,-3-1-12,0 0 1,-1-1-1,18-28 0,-22 26-65,0-1 1,10-24 0,-14 28 177,-6 11-47,0 3 5,0 0-1,-1-1 1,1 1-1,-1-1 1,1-5-1,-4 10 265,-1 5-331,0 2-25,1 1 1,-2-1-1,1 0 1,-1 0-1,0-1 1,-9 13-1,-5 10-70,-28 44 79,33-56-160,1 1 0,1-1 0,1 2 0,-11 28 0,20-45 103,0 0-1,0 0 0,0 0 0,1 0 1,0 1-1,-1-1 0,1 4 1,1-6 51,-1 0 0,0-1 0,0 1 0,0 0 0,0 0 0,0 0 0,1-1 0,-1 1 1,0 0-1,1-1 0,-1 1 0,1 0 0,-1-1 0,0 1 0,1 0 0,0-1 0,-1 1 0,1-1 0,-1 1 0,1-1 1,0 1-1,-1-1 0,1 0 0,0 1 0,-1-1 0,1 0 0,0 1 0,-1-1 0,1 0 0,0 0 0,1 0 1,1 1 46,1-1 0,-1-1 1,1 1-1,-1-1 0,1 1 0,-1-1 1,1 0-1,-1 0 0,0 0 1,0-1-1,0 1 0,4-3 1,3-2 93,-1 0 1,12-10 0,-15 10-104,-1 0 1,1 0 0,-1-1-1,0 0 1,0 1 0,-1-2-1,5-10 1,20-55 209,-28 70-233,7-24 41,5-29 1,-9 46-148,-4 10 84,0 0 0,0 0 0,0 0 0,1 0-1,-1 0 1,0 0 0,0 0 0,0 0-1,1 0 1,-1 0 0,0 1 0,0-1 0,0 0-1,0 0 1,1 0 0,-1 0 0,0 0 0,0 0-1,0 0 1,0 1 0,0-1 0,1 0-1,-1 0 1,0 0 0,0 0 0,0 1 0,0-1-1,0 0 1,0 0 0,0 1 0,9 22-313,-7-15 273,3 4 5,0 1 1,1-1 0,10 17-1,-12-23 30,-1-1 0,1-1 0,0 1 0,0 0 1,1-1-1,0 0 0,-1 0 0,1-1 0,0 1 0,7 2 0,-11-5 39,1 0 0,-1-1 0,1 1 0,-1-1 0,1 1 0,-1-1 0,1 0 0,0 1 0,-1-1-1,1 0 1,0 0 0,-1 0 0,1-1 0,-1 1 0,1 0 0,0 0 0,-1-1 0,1 1 0,-1-1 0,1 0 0,-1 1 0,1-1 0,-1 0 0,1 0 0,-1 0 0,0 0 0,1 0 0,-1 0 0,0 0 0,0 0 0,2-3 0,1-2 85,0 0 0,0 0 0,-1-1 0,0 1 0,5-14 0,3-19 57,-1-1 1,-2-1 0,-2 0-1,1-54 1,-6 82-125,0 0-1,1 1 1,4-14 0,0 43-375,5 30 0,-4-18 254,20 78-26,-23-95 65,0 0 0,1-1-1,1 1 1,0-1-1,0 0 1,13 16 0,-17-25 47,-1 0 0,1 0 0,0 0 1,0 0-1,0-1 0,0 1 1,0 0-1,1-1 0,-1 0 0,0 1 1,1-1-1,-1 0 0,1 0 1,-1 0-1,4 0 0,-4-1-1,0 0 0,0 0 0,-1 0 0,1 0 0,0-1 0,-1 1-1,1-1 1,0 1 0,-1-1 0,1 0 0,-1 0 0,1 0 0,-1 0 0,1 0 0,-1 0 0,0 0 0,1 0-1,-1 0 1,0 0 0,0-1 0,0 1 0,0-1 0,0 1 0,1-2 0,4-10 63,0-1 0,0 1-1,-1-1 1,-1 0 0,0-1 0,2-25 0,1 3-69,3-39-103,-4 22 68,-5 10-476,5 44 413,0 1 1,-1-1-1,1 1 1,0 0 0,9 4-1,37 9-130,-41-12 270,1 0-1,-1 1 1,0 1 0,16 7 0,-16-5-20,-5-2-14,0 0 0,0-1 1,1 0-1,0 0 0,-1-1 1,1 0-1,11 2 517,-5-3-503,0 39 186,-5 1-252,-6-28-11,0-1 0,1 1-1,0-1 1,1 0 0,8 18-1,-8-21 30,4 5 91,-8-14-65,0 0-1,0 1 1,1-1 0,-1 0 0,0 1 0,1-1 0,-1 0 0,0 0 0,1 1 0,-1-1 0,0 0 0,1 0 0,-1 0 0,1 1 0,-1-1 0,0 0 0,1 0-1,-1 0 1,1 0 0,-1 0 0,1 0 0,-1 0 0,1 0 0,-1 0 0,0 0 0,1 0 0,0 0 0,1-1 12,0 0 1,0 0-1,0 0 1,0 0-1,0-1 0,0 1 1,0 0-1,0-1 1,-1 0-1,1 1 1,-1-1-1,3-3 0,16-27 16,-12 18-68,7-11 2,41-60 128,-46 72-115,0 0 0,1 1 0,1 0 0,16-12 0,-27 23 26,0 1-1,-1-1 0,1 0 0,0 1 1,-1-1-1,1 1 0,0-1 0,-1 1 1,1 0-1,0-1 0,0 1 0,0 0 0,-1-1 1,1 1-1,0 0 0,0 0 0,0 0 1,0 0-1,-1 0 0,1 0 0,0 0 1,0 0-1,0 0 0,0 0 0,0 0 0,-1 0 1,1 1-1,0-1 0,0 0 0,0 1 1,-1-1-1,1 1 0,0-1 0,-1 1 1,1-1-1,0 1 0,-1-1 0,1 1 0,0-1 1,-1 1-1,1 0 0,-1 0 0,1-1 1,-1 1-1,0 0 0,1 0 0,-1-1 1,0 1-1,1 0 0,-1 1 0,2 5 41,0-1 0,0 1 0,-1 1 0,1 11-1,4 156 345,-4-155-230,-2-20-158,0 0-1,0 0 0,0 0 0,1 0 1,-1 0-1,0 0 0,0 0 1,0 1-1,0-1 0,0 0 0,0 0 1,0 0-1,1 0 0,-1 0 0,0 0 1,0 0-1,0 0 0,0 0 1,0 0-1,0 0 0,1 0 0,-1 0 1,0 0-1,0 0 0,0 0 0,0 0 1,0 0-1,0 0 0,1-1 0,-1 1 1,0 0-1,0 0 0,0 0 1,0 0-1,0 0 0,0 0 0,0 0 1,0 0-1,1 0 0,-1 0 0,0-1 1,0 1-1,0 0 0,0 0 0,0 0 1,0 0-1,0 0 0,0 0 1,0 0-1,0-1 0,0 1 0,0 0 1,0 0-1,0 0 0,0 0 0,11-30-51,-4 9 5,1 1-1,0-1 1,2 1 0,0 1-1,1 0 1,1 0 0,18-21-1,-28 38 45,-1 1 0,1-1 0,-1 0-1,1 1 1,0-1 0,0 1 0,0 0 0,0 0-1,3-2 1,-4 3 4,0-1-1,0 1 1,-1 0 0,1 0-1,0 0 1,0 0-1,0 0 1,0 0 0,0 0-1,0 0 1,-1 0 0,1 1-1,0-1 1,0 0 0,0 0-1,0 1 1,-1-1-1,1 1 1,0-1 0,0 0-1,-1 1 1,1 0 0,0-1-1,-1 1 1,1-1-1,0 2 1,2 1 9,-1 0 0,0-1-1,-1 1 1,1 0 0,0 0-1,-1 1 1,0-1 0,1 0-1,0 6 1,4 32 267,-4-16-264,0-15 4,-1 4-87,2 1 1,-1-1-1,2 0 1,0 0-1,0-1 1,12 24-1,-16-36 69,0 0-1,1-1 0,-1 1 0,1 0 1,-1 0-1,1 0 0,-1-1 0,1 1 0,0 0 1,-1 0-1,1-1 0,0 1 0,-1-1 0,1 1 1,0-1-1,0 1 0,0-1 0,0 1 0,-1-1 1,1 1-1,0-1 0,0 0 0,0 0 1,0 0-1,0 1 0,0-1 0,0 0 0,0 0 1,0 0-1,0 0 0,0-1 0,0 1 0,0 0 1,-1 0-1,1 0 0,0-1 0,0 1 0,0 0 1,0-1-1,0 1 0,0-1 0,-1 1 1,1-1-1,0 0 0,-1 1 0,1-1 0,1-1 1,3-3-19,-1 0 0,1 0 1,-1-1-1,0 0 0,3-6 0,28-56-86,-23 43 189,1-1 0,1 2 0,1 0 0,25-29-1,-31 37 623,-9 13-214,-4 11-290,-2 5-310,1 0 1,0 0-1,1 1 0,0-1 1,2 1-1,-1 0 0,2-1 1,-1 1-1,2 0 0,0 0 1,2 16-1,-1-26 41,0 0 0,0 0 0,0 0 1,1 0-1,-1 0 0,1-1 0,0 1 0,3 5 0,-4-8 70,0-1 0,-1 1-1,1 0 1,0 0 0,-1-1-1,1 1 1,0-1 0,0 1-1,0-1 1,-1 1 0,1-1 0,0 1-1,0-1 1,0 0 0,0 1-1,0-1 1,0 0 0,0 0 0,0 0-1,0 0 1,0 0 0,0 0-1,0 0 1,0 0 0,0 0-1,0 0 1,0-1 0,-1 1 0,1 0-1,0-1 1,0 1 0,0 0-1,0-1 1,0 1 0,0-1 0,-1 1-1,1-1 1,0 0 0,-1 1-1,1-1 1,0-1 0,9-7-67,-1-1 0,-1-1 0,0 0 0,8-13 0,16-21 298,-32 44-225,1 0 0,0 0 0,0 0 0,0 0 0,0 0 0,0 0-1,0 0 1,1 0 0,-1 1 0,0-1 0,0 0 0,2 0 0,-2 1-9,-1 0-1,0 0 0,1 0 1,-1 0-1,1 0 1,-1 0-1,0 0 0,1 0 1,-1 0-1,1 0 1,-1 0-1,0 0 1,1 1-1,-1-1 0,0 0 1,1 0-1,-1 0 1,0 1-1,1-1 0,-1 0 1,0 0-1,1 1 1,-1-1-1,0 0 0,0 0 1,1 1-1,-1 0 1,2 3-16,0 0 0,-1 0 0,0 0 0,0 1 0,0-1 0,0 5 0,2 4 5,5 32-144,-1 1-1,-2 0 0,-2 0 1,-3 0-1,-1 0 0,-2 0 1,-12 55-1,11-83 335,0 0-1,-2-1 1,0 1-1,-1-1 1,0-1-1,-2 1 1,0-1 0,-18 24-1,24-36-93,0 0 0,0-1 1,-1 1-1,0-1 0,1 0 0,-9 6 0,9-8-55,1 0 0,0 0 0,-1 0 0,1 0 0,-1 0 0,0-1 0,1 1 0,-1-1 0,0 1 0,1-1 0,-1 0 0,0 0 0,1-1 0,-1 1 0,-3-1 0,2 0-4,0-1 0,1 1 0,-1-1 1,0 0-1,0 0 0,1 0 0,-1-1 0,1 1 1,-4-5-1,-28-28 172,33 32-185,-8-8 6,0-1 1,0-1-1,1 1 0,1-1 0,0-1 1,1 0-1,0 0 0,2 0 0,-8-24 1,13 35-65,-1 0 0,1 0 0,0-1 0,0 1 0,0 0 0,0-1 0,1 1 0,-1 0 0,1 0 0,0 0 0,0 0 0,0-1 0,0 1 0,0 0 0,1 1 1,-1-1-1,1 0 0,0 0 0,0 1 0,0-1 0,0 1 0,1-1 0,-1 1 0,5-3 0,5-4-540,0 1 1,1 0-1,-1 1 0,16-5 1,-27 11 520,9-3-617,-6 2 173,0 1 0,0-1-1,1 0 1,-1-1-1,0 1 1,-1-1 0,1 1-1,0-1 1,-1-1 0,1 1-1,4-6 1,1-11-3167,4 0 1183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3:14.9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0 961 2560,'0'0'832,"10"-8"3008,7-16-704,-13 20-2921,-1 1-1,0-2 0,0 1 0,0 0 0,2-5 0,28-72 1009,-22 51-826,1-1 0,2 2 0,31-50 0,-34 64-128,1 0 0,1 1 0,24-21 0,47-27 575,-69 52-687,0 2 1,1 0 0,0 0 0,32-9 0,-47 17-155,0-1 0,0 1 0,0 0 0,0-1 0,0 1 0,0 0 0,0 0 0,0 0 0,1 0 0,-1 0 0,0 0 0,0 0 0,0 0 0,0 0 0,0 1 0,0-1 1,0 0-1,0 1 0,0-1 0,0 1 0,0-1 0,0 1 0,1 0 0,-1 1 2,0-1 1,0 0-1,0 1 1,-1-1-1,1 1 1,0-1-1,-1 1 1,1-1-1,-1 1 1,0-1-1,1 1 0,-1-1 1,0 1-1,0 2 1,0 7 42,-1 0 1,-1-1-1,-4 20 1,4-22-9,-38 165 1096,39-169-719,1-7-106,3-8-90,8-7-342,1 1 0,0 1-1,1 0 1,1 0 0,17-14-1,-8 10-69,1 1 0,48-28 0,-67 44 50,0 0 1,0 0-1,0 1 0,1 0 1,8-3-1,-12 5 137,-1 0 1,0 0-1,0-1 1,1 1-1,-1 0 0,0 1 1,0-1-1,1 0 0,-1 0 1,0 0-1,0 1 1,1-1-1,-1 0 0,0 1 1,0 0-1,0-1 0,0 1 1,0-1-1,1 1 1,-1 0-1,0 0 0,-1 0 1,1 0-1,0-1 1,0 1-1,0 0 0,0 1 1,-1-1-1,1 0 0,-1 0 1,2 2-1,2 8 102,0 1 0,0 0 0,-2 0-1,4 25 1,-3-19 71,5 23 0,-3-26-95,1 9-10,1 0 0,1 0 0,2-1 0,20 38 0,-29-59-50,0-1 0,0 1 0,0-1 0,0 0 0,0 0 0,1 1 1,-1-1-1,0 0 0,1 0 0,-1 0 0,0 0 0,1 0 0,-1-1 0,1 1 0,0 0 0,-1-1 0,1 1 0,0-1 0,-1 0 0,4 1 0,-2-1 11,0 0 1,0-1 0,0 1 0,0-1 0,0 1 0,0-1-1,0 0 1,0 0 0,0-1 0,4-1 0,2-3 67,0 0 0,0 0 0,-1-1 0,0 0-1,11-14 1,-2 0-148,-1 0 1,16-29-1,-25 37-14,0 0 1,-2 0-1,1 0 0,-2-1 1,6-25-1,-9 33 55,0 0-1,-1-1 0,0 1 0,0 0 0,-1 0 0,-1-9 1,1 12-10,0-1 0,0 0 0,0 1 0,-1-1 1,1 1-1,-1 0 0,0-1 0,1 1 0,-2 0 1,1 0-1,-4-5 0,5 7-2,0 0-1,0 1 1,-1-1 0,1 0-1,0 0 1,0 0 0,-1 1-1,1-1 1,0 1-1,-1-1 1,1 1 0,0 0-1,-1-1 1,1 1 0,-1 0-1,1 0 1,-1 0-1,1 0 1,-1 0 0,1 0-1,0 1 1,-1-1 0,1 0-1,-1 1 1,1-1-1,0 1 1,-1-1 0,1 1-1,0 0 1,0 0 0,-1-1-1,1 1 1,0 0 0,0 0-1,-2 2 1,-1 1 27,1 0 0,-1 0 0,1 1 1,0-1-1,0 1 0,0 0 0,1-1 0,-3 9 0,0 5 75,0 1 0,2 0 0,0 0 0,2 0 0,0 0 0,1 0 0,0 0 0,2 0 0,0 0-1,2 0 1,0-1 0,7 22 0,-8-32-39,0 0 1,0-1-1,0 1 0,1-1 1,0 0-1,1 0 0,0 0 1,0-1-1,11 12 0,-13-16-6,-1 0-1,1 1 1,0-1-1,0-1 1,0 1 0,0 0-1,0-1 1,0 1-1,1-1 1,-1 0-1,0 0 1,1-1 0,-1 1-1,1-1 1,-1 1-1,1-1 1,-1 0-1,1 0 1,-1-1 0,1 1-1,-1-1 1,0 1-1,1-1 1,-1 0-1,5-3 1,5-2 20,-1 0 0,0-2 0,0 0 0,0 0 0,-1-1 0,-1 0 0,17-18 0,58-82-65,-61 75-17,3-5 24,12-15-152,-30 37-206,-8 14-89,-1 11 231,0-4 247,-8 85-98,1-15 153,4-42-3,-1 18 9,4-46-49,0 0 0,1-1 0,-1 1 1,1 0-1,0 0 0,0 0 0,0 0 0,1 0 1,3 6-1,-5-10 4,1-1 1,0 1-1,0-1 1,0 1-1,0-1 0,-1 1 1,1-1-1,0 1 1,0-1-1,-1 1 1,1-1-1,0-1 1,0 2-18,5-8 41,1-1-1,-1 0 1,-1-1 0,1 1 0,-1-1-1,-1 0 1,0 0 0,3-13-1,2-2-55,1-4-100,3-5-139,26-53 0,-27 69-102,-7 13-56,-6 12-57,-7 26 436,1 0 1,1 1 0,-2 59-1,7-77 22,1 0-1,0 0 1,1 0-1,0 0 1,2 0-1,7 28 0,-10-42-5,1 0 0,0 0 0,0 0 0,0 0 0,0 0-1,0 0 1,0 0 0,1-1 0,-1 1 0,1 0 0,-1-1-1,1 1 1,3 2 0,-4-4 23,0 1 0,0-1 0,1 0 0,-1 1 0,0-1 0,0 0 0,1 0 1,-1 0-1,0 0 0,1 0 0,-1 0 0,0 0 0,0 0 0,1 0 0,-1 0 0,0-1 0,0 1 0,1-1 0,-1 1 0,0-1 0,0 1 0,0-1 1,0 0-1,0 1 0,2-3 0,16-13 77,-1-1 1,0-1 0,-2-1 0,0 0-1,15-24 1,8-10-27,51-54-15,32-41-126,-103 121 91,-1 0-1,-1-1 1,24-57-1,-19 27-77,-2 0 0,21-104 0,-36 119-416,-7 36-194,-1 11 393,-5 13 194,7-15 52,-7 21-59,1 2-1,-8 41 0,2-3-69,-11 41 428,-13 120 0,34-193-207,1 1 0,1-1 0,2 1 0,2-1 0,8 44-1,-10-67-42,1-1 0,0 0 0,1 0 0,-1 0 0,2 0 0,-1 0 0,5 6 0,-8-12-20,1-1 0,-1 1 1,1 0-1,0-1 0,-1 1 0,1-1 0,-1 1 0,1-1 0,0 1 0,0-1 0,-1 1 0,1-1 0,0 0 0,0 1 0,-1-1 0,1 0 0,0 0 0,0 0 0,0 1 0,0-1 0,-1 0 0,1 0 0,0 0 0,0 0 0,1-1 0,-1 1 11,1-1-1,0 0 1,0 1-1,0-1 0,0 0 1,-1 0-1,1 0 1,-1-1-1,1 1 0,1-2 1,3-3 45,-1 0 1,1 0 0,7-15-1,2-8 73,-1-1-1,-2 0 0,11-43 0,-22 69-152,12-53-237,-12 54 226,-1 1-28,0 1 0,0-1 1,1 1-1,-1-1 0,1 1 0,-1-1 0,1 1 0,0-1 1,0-1-1,0 2 24,0 1 0,0-1 0,0 0 1,1 1-1,-1-1 0,0 1 0,0-1 0,0 1 1,0 0-1,1-1 0,-1 1 0,2 0 0,24-6-55,-18 3 105,1 1 0,-1 1 0,16-1 0,-16 2-61,1-1 55,0 1 0,0 1 0,0 0 0,13 3 0,-21-4-20,-1 0 0,1 1 0,0-1 0,-1 1 0,1-1 0,-1 1 0,1-1 0,-1 1 0,0 0 0,1 0 0,-1 0 0,0 0 0,0 0 0,1 0 1,-1 0-1,0 0 0,0 1 0,0-1 0,0 0 0,0 1 0,-1-1 0,1 0 0,0 1 0,-1-1 0,1 1 0,-1-1 0,1 1 0,-1 0 0,0-1 0,1 1 0,-1-1 1,0 1-1,0 0 0,-1 2 0,-2 17 111,-2-1 0,-9 26 0,7-23-44,-8 36 0,12-41-58,1-14 7,1 0 0,0 0 0,1 0 0,-1 1-1,1-1 1,0 0 0,1 7 0,-1-10-8,0 0 0,0-1 0,0 1 0,1-1 0,-1 1-1,0 0 1,0-1 0,1 1 0,-1-1 0,1 1 0,-1 0 0,1-1 0,-1 1 0,0-1-1,1 0 1,0 1 0,-1-1 0,1 1 0,-1-1 0,1 0 0,-1 1 0,1-1 0,0 0-1,-1 0 1,1 1 0,0-1 0,-1 0 0,1 0 0,0 0 0,-1 0 0,1 0 0,0 0-1,-1 0 1,1 0 0,0 0 0,0 0 0,-1 0 0,1-1 0,-1 1 0,1 0 0,0 0 0,-1-1-1,2 0 1,4-1 44,0-1-1,0 0 0,8-6 0,-9 5-38,256-162-248,-249 159 165,0 1 1,0 0-1,1 0 0,16-4 1,-28 10 69,-1 0 0,0 0 1,0 0-1,1 0 0,-1 0 1,0 0-1,1 0 0,-1 0 1,0 1-1,0-1 0,1 0 1,-1 0-1,0 0 0,0 0 1,1 1-1,-1-1 0,0 0 1,0 0-1,0 0 0,0 1 1,1-1-1,-1 0 0,0 0 1,0 1-1,0-1 0,0 0 1,0 0-1,0 1 0,1-1 1,-1 0-1,0 1 0,0-1 1,0 0-1,0 0 0,0 1 1,0-1-1,0 0 0,0 1 1,-1 11 4,-18 69 55,14-62-60,0 0 0,0 0 1,2 1-1,1-1 1,-1 32-1,4-46 38,-1 1-1,1 0 1,0 0-1,3 6 1,-4-10-22,1-1 0,-1 0 1,0 0-1,1 0 1,-1 0-1,1 0 0,-1 0 1,1 0-1,-1 0 0,1 0 1,0-1-1,0 1 0,-1 0 1,1 0-1,0 0 0,0-1 1,0 1-1,0 0 1,0-1-1,0 1 0,0-1 1,0 1-1,0-1 0,0 0 1,0 1-1,2-1 0,-2 0 22,0-1 0,1 1 0,-1-1 0,0 0-1,0 1 1,1-1 0,-1 0 0,0 0 0,0 0-1,0 0 1,0 0 0,0 0 0,0 0 0,0 0-1,-1 0 1,1 0 0,0-1 0,-1 1 0,1 0 0,0 0-1,0-3 1,0 2 3,4-12-25,0 0 0,-1 1 0,0-2 1,-1 1-1,-1 0 0,2-22 0,-4 15-21,0-1 0,-1 1-1,-8-39 1,9 55-48,-1 1-1,0 0 1,0 0-1,0 0 1,-1 0 0,1 0-1,-1 0 1,0 0-1,0 0 1,-1 1 0,1-1-1,-1 1 1,0-1-1,1 1 1,-1 0 0,-1 0-1,1 0 1,0 1-1,-5-4 1,6 5-163,3 1 98,9 2 95,28 5 299,-8-7-124,-14-1-13,1 1 1,0 0-1,0 2 0,-1 0 1,1 0-1,24 8 1,-39-9-123,1 0 0,-1 0 0,1 0 0,-1 0 1,0 1-1,0-1 0,0 1 0,0-1 0,0 1 0,0 0 1,0 0-1,0 0 0,-1-1 0,1 2 0,-1-1 0,1 0 1,-1 0-1,0 0 0,0 1 0,0-1 0,0 1 1,0-1-1,-1 1 0,1-1 0,-1 1 0,0-1 0,1 1 1,-1 3-1,-1 5 79,0-1 0,-1 1 1,0 0-1,-1 0 0,-5 12 1,4-12-39,-39 103 427,26-73-304,17-39-181,10-14 192,14-17-145,2 1 1,37-32 0,-47 48-47,-1 0 0,1 1 0,1 0 1,0 2-1,1 0 0,23-8 0,-37 15 28,0 1 1,0-1 0,0 1-1,0 1 1,1-1-1,-1 0 1,0 1-1,0 0 1,1 0-1,-1 0 1,0 1-1,0-1 1,1 1-1,-1 0 1,0 1-1,0-1 1,0 0 0,0 1-1,0 0 1,-1 0-1,1 0 1,0 1-1,-1-1 1,0 1-1,1 0 1,-1-1-1,0 2 1,-1-1-1,5 5 1,35 51 604,-29-39-460,1 0 0,23 23 0,-33-39-190,0 0 0,0 0-1,0-1 1,0 0 0,0 0 0,1 0 0,0 0 0,-1-1-1,1 1 1,0-1 0,0-1 0,0 1 0,1-1 0,-1 1 0,0-2-1,0 1 1,1 0 0,-1-1 0,1 0 0,-1-1 0,0 1-1,1-1 1,-1 0 0,0 0 0,0 0 0,0-1 0,0 0-1,0 0 1,0 0 0,5-4 0,-4 2-465,1 0 0,-1-1 0,0 0 0,0 0 0,-1 0 0,0-1 0,0 0 0,0 0 0,0 0 0,-1-1 0,0 1 0,-1-1 0,1 0-1,3-13 1,-5 13-500,0 0 0,-1 0 0,0 0 0,0 0 0,-1 0 0,1 0 0,-2 0 0,1 0 0,-3-14-1,2 19 640,1-1 0,-1 1 0,1 0 0,-1 0 0,0 0-1,0 0 1,0 0 0,0 0 0,-3-3 0,2 2-55,-1 1 0,0-1 0,0 1 0,-1 0 1,-4-3-1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3:55.0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70 28 7808,'-36'5'3520,"28"-10"-3040,0 2-256,-2-5-1152,5 5 512,2-6-3072,6 5 1920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3:56.6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116 60 3648,'2'-6'812,"-1"4"-181,0 1 0,0-1 0,0 0 0,-1 0 0,1 0-1,-1 0 1,0 0 0,1-4 944,-5 18 356,3-6-1840,0-1 1,0 0-1,0 0 1,1 0-1,0 10 1,-1 18 4,-16 44 231,0-6-88,12-41-197,-33 169-106,11-69 428,21-93-237,3-28-48,2-8-11,0-17 89,11-66 494,42-156-1,-39 178 139,11-102 1,-23 150-718,1 1 1,5-19-1,-5 25-126,-1 1-1,1-1 1,0 1 0,0 0-1,1-1 1,-1 1 0,1 0-1,4-5 1,-6 8 69,-1 0 1,1 1 0,-1-1-1,0 0 1,1 0 0,-1 1-1,0-1 1,0 0 0,0 0-1,0 0 1,0 0-1,1 1 1,-1-1 0,-1 0-1,1-1 1,0-1 239,2 5-94,4 8-209,0 1 0,-1-1 0,0 1 0,4 16 0,27 84-307,7 26 193,-34-101 187,6 25-443,34 88 0,-40-128-65,1 4-1742,19 33 0,-28-52 599,-1-2 538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3:57.0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5 2496,'-13'-4'9893,"31"12"-7200,6 6-2304,-17-9-1426,0-1 0,1 0 0,11 5-1,2 2-5548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3:58.2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0 1472,'-22'7'11729,"22"-7"-11628,13 4 1281,20-3-1195,-28-1 307,16 0-28,-5-1-332,-1 1 0,1 0-1,-1 1 1,0 1 0,1 1 0,15 4-1,-29-6-126,-1-1 0,0 1 0,1 0 0,-1-1 0,0 1 0,0 0-1,1 0 1,-1 0 0,0 0 0,0 0 0,0 0 0,0 0-1,0 0 1,0 0 0,1 3 0,0-2-26,-2-1-146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3:58.6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13 3648,'22'-13'8819,"-21"14"-8657,8 5 301,1-1 0,1 0-1,-1-1 1,0 0 0,15 3 0,10 4-504,-30-9-396,0-1 0,0 1 0,0-1 0,1-1 0,-1 1 0,0-1 0,1 0 0,-1 0 0,1 0 0,-1-1 0,0 0 0,0 0 0,1 0 0,-1-1 0,0 0 0,7-3 0,10-3-1739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4:00.3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67 1984,'0'3'5466,"-1"6"-3684,0-9-1742,0 1 0,1 0 0,-1 0 0,1 0 1,-1 0-1,1-1 0,-1 1 0,1 0 0,0 0 1,-1 0-1,1 0 0,0 0 0,0 0 0,0 0 0,-1 0 1,1 0-1,0 0 0,1 0 0,-1 0 0,0 0 1,0 1-1,0 0 42,1 0 1,-1-1-1,0 1 1,0-1-1,-1 1 1,1 0 0,0-1-1,0 1 1,-1-1-1,0 4 1,-1 1 182,2-6-234,0 1-1,0 0 0,0-1 0,0 1 0,0-1 0,0 1 1,0-1-1,-1 1 0,1-1 0,0 1 0,0-1 0,0 1 1,-1-1-1,1 1 0,0-1 0,-1 1 0,-5 11 384,5-10-376,0 0 1,0 0-1,0 0 0,0 0 0,0-1 1,0 1-1,-3 3 0,2-4 102,1 0 0,0 0-1,-1 0 1,1 0 0,0 0 0,0 1-1,0-1 1,-2 4 2054,4-1-2242,2 0 42,-1 1 0,0-1-1,0 1 1,0-1 0,0 1 0,-1-1 0,2 8-1,3 37 103,-4-26 50,7 41 76,4 44 31,-12-89-175,1 0 0,9 33 0,-10-51 126,-1-5-47,-2-14 42,-2-22-76,-7-42-171,-11-89-187,20 148 225,-3-11-46,3 0 0,1-1 0,4-47 0,-2 43-501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4:00.9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0 5408,'0'0'1728,"1"9"709,0-7-1986,0 1 0,0-1-1,-1 1 1,1-1 0,0 1 0,-1 0-1,0 0 1,0-1 0,0 1 0,0 0-1,0-1 1,-1 5 0,-9 32 739,4-27-1364,-2 3-363,8-15 496,0 1 0,0-1 0,0 1 0,-1-1 0,1 1 0,0-1 0,0 1-1,0-1 1,0 0 0,0 1 0,0-1 0,0 1 0,0-1 0,0 1 0,0-1 0,0 1 0,0-1 0,0 1-1,0-1 1,1 0 0,-1 1 0,0-1 0,0 1 0,1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4:06.0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0 1568,'-5'5'6101,"6"14"-5098,0-17-732,0 0 1,0 0 0,0 0-1,0 0 1,0 1-1,-1-1 1,1 0 0,-1 0-1,1 1 1,-1-1-1,0 0 1,0 0 0,-1 4-1,24-6 183,15 0-530,-7-1-102,57 6 0,-68-2 167,0-2 0,33-2 1,-9-1 186,-37 2-25,17 0-287,-15 1-19,-6 2 49,-6 1 66,0-1-1,-1 1 1,1-1-1,0 1 1,-1-1-1,0 0 1,0 0-1,1-1 1,-8 4-1,-42 18 185,-36 14-176,85-36-7,0 0 0,0 1 0,0-1 0,0 1 0,1 0-1,-1 0 1,1 0 0,-4 4 0,4-4 18,3-2 17,0-1 0,0 0 0,0 0 1,0 0-1,0 0 0,0 0 0,0 1 1,0-1-1,0 0 0,0 0 0,0 0 1,0 0-1,0 0 0,0 1 0,0-1 0,0 0 1,0 0-1,0 0 0,0 0 0,0 0 1,0 0-1,1 1 0,-1-1 0,0 0 1,0 0-1,0 0 0,0 0 0,0 0 1,0 0-1,0 0 0,1 0 0,-1 0 1,0 0-1,0 1 0,0-1 0,0 0 0,0 0 1,1 0-1,-1 0 0,0 0 0,0 0 1,13 4-251,15 2-86,8-2 372,-1 1 0,52 14 0,-84-18-13,-1 0 1,1 0 0,-1 0-1,1 0 1,-1 0-1,0 0 1,0 1 0,0-1-1,1 1 1,-1 0 0,-1-1-1,1 1 1,0 0 0,0 0-1,-1 0 1,1 0-1,-1 1 1,0-1 0,1 0-1,-1 1 1,0-1 0,0 0-1,-1 1 1,1-1-1,-1 1 1,1-1 0,-1 1-1,0 0 1,1-1 0,-2 4-1,0 6 77,0 0 0,-1-1 1,-1 1-1,0-1 0,-5 13 0,7-21-49,0 1-17,-1-1 0,1 1 1,-1-1-1,0 0 1,0 1-1,0-1 0,-1 0 1,1 0-1,-1 0 1,0-1-1,0 1 0,0-1 1,0 0-1,0 1 1,0-1-1,0 0 0,-1-1 1,1 1-1,-6 1 1,2 1-31,-1 0-1,2 1 1,-1 0 0,1 0 0,-7 7 0,4-4-5,4-5 33,0 0-1,0 0 1,0 0-1,0-1 1,0 0-1,0 0 1,-7 1-1,-17 7-71,24-7 86,-1-1 0,0 0 0,0 0-1,0-1 1,0 1 0,0-1 0,0-1-1,0 1 1,-1-1 0,1 0 0,0-1 0,0 1-1,0-1 1,0 0 0,0-1 0,0 1-1,-6-4 1,6 2 195,6 2-202,-1 1 0,1 0 0,-1-1 0,1 1 0,-1-1 0,0 1 0,1 0 0,-1-1 0,1 1 0,-1 0 0,0 0 0,1 0 0,-1-1 0,0 1 0,1 0 0,-2 0 0,-15 1-809,9-1 24,11 0 109,11-1-1876,-6-1 970,2 1 438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4:09.7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7 1984,'8'-7'10547,"-6"14"-10200,1 0 0,-1 0 0,0 1 0,2 13 0,-1 5 80,-2-21-374,0 0 0,0-1 1,-1 1-1,0 0 0,0-1 1,-1 8-1,1 44-15,0-11 20,0-44-62,-1-1 0,1 1 1,0-1-1,0 0 0,0 1 0,0-1 0,-1 1 0,1-1 0,0 1 0,-1-1 0,1 1 1,0-1-1,-1 0 0,1 1 0,0-1 0,-1 0 0,1 1 0,-1-1 0,0 1 0,0 1-216,13-1 81,19-6 87,-27 4 44,-1 0 1,1 0-1,0 0 1,-1 1-1,1 0 1,0 0-1,5 0 1,2 2 58,-10-2-44,0 0 0,1 0 0,-1 0 0,0 0-1,1 1 1,-1-1 0,0 1 0,1-1 0,-1 1 0,0-1 0,0 1 0,0 0 0,1-1 0,-1 1 0,0 0 0,0 0 0,0 0-1,0 0 1,0 0 0,-1 0 0,1 0 0,0 0 0,0 1 0,0 1 0,2 1 49,-1 1 0,1-1 0,-1 1 0,0 0 0,-1-1 0,1 1 0,-1 0 0,0 0 0,0 0 0,-1 0 0,1 0 0,-1 0 0,0 0 0,-1 0 0,0 7 0,-1 4 313,2-11-275,-1 1 0,0-1 0,1 0 0,-2 1 0,1-1 0,-1 0 0,0 0 0,0 0 0,0 0 0,-4 7-1,0-3 8,0 1-18,-1 1 0,0-1 1,-1 0-1,0-1 0,0 0 0,-17 14 0,22-21-72,1-1 0,-1 1-1,1-1 1,-1 0 0,1 0 0,-1 0-1,0-1 1,1 1 0,-1-1 0,0 1-1,0-1 1,0 0 0,1 0 0,-1 0-1,-3-1 1,4 1-166,0 0 0,0-1-1,0 1 1,0-1 0,0 0 0,0 0 0,0 0-1,0 1 1,1-2 0,-1 1 0,0 0 0,1 0-1,-1 0 1,1-1 0,-1 1 0,1-1 0,0 1-1,-1-1 1,1 0 0,0 1 0,-1-4 0,1 2-403,1 1 0,-1-1 0,1 0 0,-1 0 0,1 0 0,0 0 0,0 0 0,1 1 1,-1-1-1,0 0 0,2-3 0,-2 5 357,4-9-1207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4:10.4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 1408,'0'-5'11562,"0"25"-9428,0-20-2048,0 0 0,0 1 0,0-1 0,1 0 1,-1 0-1,0 1 0,0-1 0,1 0 0,-1 0 1,0 0-1,0 0 0,1 1 0,-1-1 0,0 0 1,1 0-1,-1 0 0,0 0 0,0 0 0,1 0 1,-1 0-1,0 0 0,1 1 0,-1-1 0,0 0 1,1 0-1,-1-1 0,0 1 0,1 0 0,-1 0 1,0 0-1,1 0 0,-1 0 0,1 0 1,18-4 25,-8 2 188,15 0-330,1 2 0,0 0 0,44 8 0,-30-3-58,40 6 202,-22-2-3390,-46-7 1735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3:15.4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90 4160,'1'-15'8165,"8"11"-7032,1 1 0,0 1 1,11-2-1,60-1 691,-27 3-1061,154-19 917,64-4-1216,-64 17-2306,-70 8-5175,-94 3 3785,-4-3-1978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5:22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193 493 736,'-2'-1'42,"-6"-1"168,18 1 3042,-11-15-1540,-8 4-597,9 12-1077,0-1 1,-1 0-1,1 0 0,-1 0 1,1 0-1,-1 1 1,1-1-1,-1 0 0,0 1 1,1-1-1,-1 0 0,0 1 1,0-1-1,1 1 1,-1-1-1,0 1 0,0-1 1,0 1-1,-1-1 0,1 1 3,1-1 0,-1 1-1,0 0 1,0-1-1,0 0 1,0 1-1,0-1 1,0 0 0,1 1-1,-1-1 1,0 0-1,0 0 1,1 1 0,-1-1-1,0-1 1,1 1 16,-1 0 0,1 0 0,-1 0 0,1 1 0,-1-1 0,0 0 0,1 0 0,-1 1 1,0-1-1,0 0 0,0 1 0,1-1 0,-1 1 0,0-1 0,0 1 0,0 0 0,0-1 1,0 1-1,0 0 0,0-1 0,0 1 0,-1 0 0,-4 0-6,1 0 0,0 1 0,-1-1 0,1 1 1,0 0-1,0 1 0,0-1 0,0 1 0,0 0 0,0 0 0,-5 4 0,9-5-48,0 0-1,0-1 1,1 1-1,-1 0 1,1 0-1,-1 0 1,1 0 0,-1 0-1,1 0 1,0 0-1,-1 0 1,1 1-1,0-1 20,-1 1 1,1-1-1,-1 0 0,1 0 0,-1 1 1,1-1-1,-1 0 0,0 0 0,1 0 0,-2 2 1,1-2 23,-1 0 0,1 1 1,0-1-1,1 1 1,-1-1-1,0 1 0,0-1 1,1 1-1,-1 0 1,1-1-1,-1 4 0,0-3-26,1 0-1,0-1 0,-1 1 1,1 0-1,-1-1 0,0 1 0,0-1 1,1 1-1,-1-1 0,0 1 0,0-1 1,0 0-1,-3 3 0,3-2-4,-1-1-1,0 1 0,1 0 0,0-1 1,-1 1-1,1 0 0,0 0 0,0 0 1,0 0-1,-1 4 0,-3 6 197,1-6-127,4-5-70,-1-1-1,1 1 1,0-1-1,-1 0 1,1 1-1,0-1 1,0 1-1,0-1 1,-1 1-1,1-1 1,0 1-1,0-1 1,0 1-1,0 0 1,0-1-1,0 1 1,0-1-1,0 1 1,0-1-1,0 1 1,0-1-1,0 1 1,1-1-1,-1 1 1,1 2-10,-1-1 0,0 0 0,0 1 0,0-1 0,0 0 0,0 1 1,0-1-1,-1 0 0,1 1 0,-2 3 0,-2 15 116,4-18-104,0 1-1,1-1 1,-1 0-1,1 1 1,0-1 0,0 0-1,0 1 1,1-1-1,-1 0 1,4 5 0,23 29 459,-21-30-422,-1 1 0,0 0 0,7 12 0,-11-16-43,0-1 0,1 1 1,-1-1-1,1 0 0,0 0 1,0 0-1,0 0 1,0 0-1,1-1 0,-1 0 1,1 1-1,-1-1 0,1 0 1,0-1-1,-1 1 1,1-1-1,0 1 0,0-1 1,0 0-1,1-1 0,5 1 1,5 0 79,0-1-1,0 0 1,0-1 0,25-5 0,-20 2-53,0-1-1,29-11 1,-43 14 19,1-1 1,-1 0-1,0 0 1,0-1-1,0 0 0,0 0 1,0 0-1,-1-1 1,0 0-1,8-8 1,-12 11-37,0 0 1,0 0 0,0 0 0,0 0 0,0 0 0,0 0 0,0 0 0,-1 0 0,1 0-1,-1-1 1,0 1 0,0 0 0,1 0 0,-1-1 0,-1 1 0,1 0 0,0 0 0,-1 0-1,1-1 1,-1 1 0,1 0 0,-1 0 0,0 0 0,0 0 0,0 0 0,0 0 0,0 0-1,-2-2 1,-2-2 21,0 1 0,0-1-1,0 1 1,-1 0-1,0 1 1,0-1 0,-12-6-1,-75-33 2,22 12 400,68 30-411,-1 0 0,1 0 0,0-1 0,0 1 0,0-1 1,0 0-1,1 0 0,-1 0 0,1 0 0,-1-1 1,1 1-1,0-1 0,1 1 0,-1-1 0,-1-4 0,0-1 54,1 1 0,0-1 0,0 0-1,1 0 1,-1-16 0,7-38-86,-4 39-42,7-37 0,-4 37 65,1-39 0,3-7-305,-8 69 266,0 0 1,0-1-1,1 1 0,-1 0 1,0 0-1,1 0 0,-1-1 1,1 1-1,-1 0 0,1 0 1,1-2-1,4-12-143,-3 10 142,-1 2 1,0-1-1,1 0 0,0 0 0,0 1 0,0-1 0,0 1 1,0 0-1,1 0 0,-1 0 0,1 1 0,6-4 1,-2 2-16,0 1 1,0 0 0,1 1-1,-1 0 1,1 0 0,0 1-1,0 0 1,-1 0 0,1 1-1,0 0 1,12 2 0,5 2 3,-1 0 0,41 14 1,-57-15 22,0 0 1,-1 0 0,1 1-1,-1 0 1,0 1 0,0-1-1,-1 2 1,0-1 0,1 1-1,7 9 1,-1-3 202,6 7-6,-19-18-201,0 0 0,0 0 0,0 0 0,-1 0 0,1 0 0,0 0 0,0 1 0,-1-1 0,1 0 1,-1 0-1,1 1 0,-1-1 0,0 0 0,1 3 0,-1-4-29,0 0 0,0 0 0,0 0 0,0 0 0,0 0 1,0 0-1,0 0 0,0 0 0,0 1 0,0-1 0,0 0 0,0 0 0,0 0 1,0 0-1,0 0 0,0 0 0,0 0 0,0 0 0,0 0 0,-3 2-1022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5:23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12 2144,'-13'-4'5514,"-5"0"1532,75 8-6684,180-11 1158,-193 6-1148,72 8 1,-75-3-195,-33-3-79,0 1 0,16 4 0,-12-2 41,9-3-177,-14-1-70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5:24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21 1248,'-12'17'7538,"11"-15"-7023,13-3 2824,-6-1-3191,-4 2-57,0-1 1,0 1-1,0-1 0,-1 0 1,1 0-1,0 0 0,0 0 1,1-2-1,4 0 18,-1 0 0,1 0-1,-1 0 1,1 1 0,0 0-1,0 0 1,12-1 0,-9 2-152,6-2 40,1 2 0,0 0 0,29 2 1,54 11 289,-58-6-72,98 17 734,-126-23-1079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5:25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397 18 1248,'0'-1'44,"0"0"-27,0 1-1,-1 0 1,1-1-1,0 1 1,0 0-1,0-1 0,0 1 1,0 0-1,0-1 1,0 1-1,0 0 1,0-1-1,0 1 1,0 0-1,0-1 0,0 1 1,0 0-1,0-1 1,1 1-1,-1 0 1,0-1-1,0 1 1,0 0-1,0 0 0,1-1 1,-1 1-1,0 0 1,10-7 4220,-10 6-4151,-12 3 2360,4-2-1825,-1 0 0,1 1 0,0 0 0,-1 1 0,1 0 0,-13 4 0,-45 12 678,-32 11 255,87-24-1500,1 0 0,0 0 0,-15 11-1,9-5 58,11-8-92,1 1 0,-1 0 0,1 0 0,0 1 1,0-1-1,-6 9 0,-19 35 219,20-31-216,6-12-31,1 0-1,0 1 1,0-1-1,1 1 1,-1 0 0,1-1-1,1 1 1,-1 0-1,1 0 1,0-1-1,1 8 1,0 4-16,2 1 1,7 25 0,-8-36 65,0-1 1,1 1 0,0-1 0,1 0 0,-1 0 0,9 11 0,31 31 84,-37-41-50,-1-1-46,1 1 0,0-1-1,1 0 1,-1-1-1,1 1 1,1-1 0,-1-1-1,1 1 1,-1-1-1,13 4 1,3-2 12,-1-1 0,1-1 1,-1-1-1,1-2 0,39-1 0,-60 0-34,6 0 2,-1 0 0,1-1 0,-1 0-1,1 0 1,-1-1 0,0 0 0,0-1 0,0 1 0,0-1-1,0-1 1,0 1 0,-1-1 0,7-5 0,-1-1 63,-1 0 0,0-1 0,0-1 0,-1 1 0,12-19 0,-15 20-2,0 0 0,-1-1-1,0 1 1,0-2 0,-1 1 0,-1 0 0,0-1-1,0 0 1,-1 0 0,1-13 0,-2 6-7,0 0 0,-2 0 0,-4-37 0,3 45-72,1 5 41,-1 0 0,0 0-1,0 0 1,-1 0 0,1 0 0,-1 0 0,0 0 0,-3-5 0,3 8-40,0-1 0,0 1-1,1-1 1,-1 1 0,-1-9 0,3 12 12,0-1 0,0 1 0,0-1 0,0 0 0,-1 1 0,1-1 0,0 1-1,0-1 1,-1 1 0,1-1 0,0 1 0,0-1 0,-1 1 0,1 0 0,-1-1 0,1 1 0,-1-1 0,-5-8 55,5 7-34,0 0 0,0 0 0,0 0 0,-1 0 0,1 0 0,-1 0 0,1 1 0,-1-1-1,1 0 1,-1 1 0,0 0 0,0-1 0,0 1 0,0 0 0,0 0 0,-2-1 0,-40-14 144,37 14-178,-4-1-282,-1 1 0,0 0 0,0 0 0,1 2 0,-1-1 0,0 2 1,0-1-1,0 2 0,0-1 0,-17 6 0,20-5-1389,1 0 1,0-1-1,-11 1 0,10-2-235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5:43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401 593 2144,'0'-8'3534,"0"7"-3383,1-1 0,-1 1 0,0 0 0,0 0-1,0-1 1,0 1 0,0 0 0,-1 0 0,1-1 0,0 1 0,0 0 0,-1 0 0,1 0 0,-1-1 0,1 1 0,-1 0 0,0 0-1,1 0 1,-1 0 0,0 0 0,0 0 0,1 0 0,-1 0 0,0 1 0,0-1 0,0 0 0,-2-1 0,-2-4 417,4 6-531,1-1 0,0 1 0,0 0-1,-1-1 1,1 1 0,0 0 0,-1-1 0,1 1 0,-1 0 0,1-1-1,0 1 1,-1 0 0,1 0 0,-1-1 0,1 1 0,0 0-1,-1 0 1,1 0 0,-1 0 0,1-1 0,-1 1 0,1 0-1,-1 0 1,1 0 0,-1 0 0,1 0 0,-1 0 0,-2 0 58,0 0 1,1-1 0,-1 1 0,1-1 0,-1 0 0,-3-1-1,-5-2 307,6 2-352,0 1 1,0 0 0,0 1-1,0-1 1,0 1 0,1 0-1,-1 0 1,0 0 0,0 1-1,0 0 1,0 0 0,0 0-1,-5 3 1,-34 6-111,33-7 82,-1-1-1,1 2 1,-22 8 0,17-3-3,0 2 0,0-1 0,-23 23 0,27-23-79,-18 21 177,28-29-104,0 0-1,0 0 1,0 1-1,0-1 1,0 0 0,1 0-1,-1 1 1,1-1 0,0 1-1,0 0 1,0-1-1,0 1 1,0 0 0,1 0-1,-1-1 1,1 1 0,-1 0-1,1 0 1,0 0 0,0 0-1,1-1 1,-1 1-1,1 0 1,-1 0 0,1 0-1,0-1 1,0 1 0,0 0-1,0-1 1,0 1-1,1-1 1,-1 1 0,1-1-1,0 0 1,-1 0 0,1 0-1,3 3 1,1-1 63,-1 0 0,0 0-1,1-1 1,0 1 0,0-2 0,0 1 0,0-1 0,9 3 0,12 2-20,57 14 90,-35-12-42,-8 0-135,1-2 0,68 2 0,-15-9 474,-95-3-225,0-2-197,-1 0 1,0 1-1,0-1 1,0 0-1,-3-8 0,-12-25-295,13 29 52,-1 0 1,-7-14 0,10 20 201,0 1 0,0-1 1,0 0-1,0 0 0,0 1 1,1-1-1,-1 0 0,1 0 1,0 0-1,0 0 0,0 0 1,0 0-1,0 1 0,2-5 1,-2 3-4,1 0 0,-1 0 1,0 0-1,0 0 1,0 0-1,-2-6 0,0 3 15,1 5 11,1 1 0,-1 0-1,1 0 1,0 0 0,-1-1-1,1 1 1,0 0 0,0 0-1,0-1 1,0 1 0,0 0-1,0 0 1,0-1 0,1 0-1,-1 1 12,0-1-1,0 1 1,0 0-1,0 0 1,0 0-1,0 0 1,0 0-1,0-1 1,-1 1-1,1 0 1,0 0-1,-1 0 1,1 0-1,0 0 1,-1 0-1,0 0 1,1 0-1,-1 0 1,1 0-1,-1 0 1,0 0-1,0 0 1,0 0-1,0 1 1,1-1-1,-1 0 1,-2 0-1,-7-9 57,8 8-51,-1 0 0,0 0-1,0 0 1,0 0 0,0 0 0,0 1 0,0 0-1,0 0 1,0-1 0,-1 2 0,1-1-1,0 0 1,-6 0 0,-19-5-90,-27-15-15,34 13 225,0 0 0,0-1 0,-19-12 0,34 17-140,0 0 0,1-1 0,-1 0 1,1 0-1,0 0 0,0 0 0,1-1 1,0 0-1,0 0 0,0 0 1,1 0-1,0-1 0,0 1 0,-2-9 1,2 6-23,1 1 1,0-1 0,1 0-1,0 1 1,1-1 0,-1 0 0,2 0-1,-1 0 1,1 0 0,4-16 0,-2 13-18,1-1 1,0 0-1,1 1 1,1 0 0,-1 0-1,2 0 1,0 1-1,0 0 1,1 0 0,0 0-1,1 1 1,19-17 0,-2 8 14,0 1 0,1 1 1,1 1-1,54-22 1,-42 23 19,-15 5-331,-25 11 176,5 3-43,-1-1 166,-3-2 122,5 2-62,22 28-9635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5:44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29 2144,'-5'-2'1164,"8"-4"-219,-3 6-907,0 0-1,1 0 0,-1 0 0,0-1 1,0 1-1,1 0 0,-1 0 0,0-1 1,0 1-1,0 0 0,1-1 1,-1 1-1,0 0 0,0-1 0,0 1 1,0 0-1,0-1 0,0 1 0,1 0 1,-1-1-1,0 1 0,0 0 0,0-1 1,0 1-1,0 0 0,0-1 0,-1 1 1,1-1-1,0 1 0,0 0 0,0-1 1,0 1-1,0 0 0,0 0 1,-1-1-1,1 1 0,0 0 0,0-1 1,-1 1-1,1-1-27,0 1 0,0 0-1,0 0 1,0 0 0,0 0 0,0 0 0,0 0 0,0 0 0,0 0 0,0-1-1,0 1 1,-1 0 0,1 0 0,0 0 0,0 0 0,0 0 0,0 0 0,0 0 0,0 0-1,0 0 1,0 0 0,-1 0 0,1 0 0,0 0 0,0 0 0,0 0 0,0 0-1,0 0 1,0 0 0,0 0 0,-1 0 0,1 0 0,0 0 0,0 0 0,0 0-1,0 0 1,0 0 0,0 0 0,0 0 0,-1 0 0,1 0 0,0 0 0,0 0-1,0 0 1,0 0 0,0 0 0,0 0 0,0 0 0,0 0 0,-1 0 0,1 1-1,0-1 1,0 0 0,0 0 0,0 0 0,0 0 0,0 0 0,0 0 0,0 1 0,1-1 324,-1-3 179,0 3-501,0 0 0,0 0 1,0-1-1,-1 1 0,1 0 0,0-1 0,0 1 1,0 0-1,0 0 0,-1-1 0,1 1 1,0 0-1,0 0 0,-1-1 0,1 1 1,0 0-1,-1 0 0,1 0 0,0 0 1,0-1-1,-1 1 0,1 0 0,0 0 1,-1 0-1,1 0 0,0 0 0,-1 0 1,1 0-1,0 0 0,-1 0 0,1 0 1,0 0-1,-1 0 0,1 0 0,0 0 1,-1 0-1,1 0 0,0 1 0,-1-1 0,1 0 1,0 0-1,0 0 0,-1 1 0,-1-1-21,1 0-1,-1 0 1,1 0 0,-1 0-1,1 0 1,-1 1-1,1-1 1,-1 0-1,1 1 1,-1 0-1,1-1 1,0 1-1,-1 0 1,1-1-1,0 1 1,0 0-1,-3 2 1,-1-2 402,3-1-173,5 0 335,-2 1-432,1-1 1,-1 1 0,0-1 0,0 0-1,0 1 1,0-1 0,1 0-1,-1 0 1,0 1 0,2-1-1,1 0 191,57 15 1020,-86-15-3070,8 0-2592,11 2 2461,5 5 630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5:45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 2912,'0'-1'87,"-1"0"0,1 1 0,0-1 0,0 1 0,0-1 0,0 0 0,1 1-1,-1-1 1,0 0 0,0 1 0,0-1 0,0 1 0,1-1 0,-1 1 0,0-1 0,1 0 0,-1 1 0,0-1 0,1 1 0,-1-1 0,0 1 0,1-1 0,-1 1 0,1 0 0,-1-1-1,1 1 1,-1 0 0,1-1 0,0 1 0,-1 0 0,1-1 0,-1 1 0,1 0 0,-1 0 0,1 0 0,0 0 0,20-6 6054,24 2-5334,-23 0-585,32-6-90,1 2 0,55 0 1,-82 9-75,-1 2 1,36 7 0,-36-9-262,-26-1 27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5:46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12 1984,'-10'0'3499,"4"0"-1942,-2 13-773,6-9 987,9-4 1323,4 0-2978,18-2 615,34-5 0,-39 3-781,0 2 0,41 0 0,19 3 187,-44-2-258,-19-1-1055,-8-3-2357,-8 1 2045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5:47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0 1984,'-13'3'11488,"13"27"-11170,-1-14-192,1-1 1,2 22 0,-1-28-101,-1 0-1,0 0 0,-1 14 1,0-13-42,0 0 0,2 16 0,4 57 208,-4-64-242,-1-12 51,0 0-1,0 0 0,-2 10 1,2-1 188,0-15-201,1 0 0,-1 0 1,0 0-1,0 0 0,0 0 0,0 0 1,0 0-1,0-1 0,-1 1 1,1 0-1,0 0 0,0 0 1,-1 0-1,1 0 0,0 0 1,-1 0-1,0 0 0,1-1-200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5:48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 1472,'0'0'13178,"1"0"-12996,55-5 292,-39 4-505,0-1-1,0-1 1,26-7 0,2-1-84,-44 11 74,1 0 0,-1-1 0,0 1 0,1 0 0,-1 0 0,1 0 0,-1 0 0,0 0 0,1 0 0,-1 0 0,1 0 0,1 1 0,0 0-764,-6 16-5494,2-11 4662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3:15.9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71 24 4064,'-1'-1'130,"1"0"-1,0 0 1,-1 0 0,1 0 0,0 0-1,0 0 1,0 0 0,0 0 0,0 0 0,0 0-1,0 0 1,0 0 0,0 0 0,1 0-1,-1 0 1,1-1 0,0 1 48,-1 1 0,1-1 0,0 1-1,0-1 1,0 1 0,0 0 0,0-1 0,0 1 0,0 0 0,0-1 0,0 1-1,0 0 1,0 0 0,0 0 0,0 0 0,0 0 0,1 0 0,8 0 742,-1 1 1,1 0-1,-1 0 1,18 6-1,-18-4-607,1 1-1,0 0 1,-1 1 0,0 0-1,0 0 1,-1 1 0,12 10 0,-4-1 33,0 1 1,-1 0-1,-1 1 1,-1 1-1,-1 0 1,0 1-1,11 25 1,2 11 352,26 83 0,-45-115-514,-1 0-1,0 0 1,-2 0-1,0 1 1,-2-1-1,-1 1 1,0 0-1,-6 33 1,1-32-127,0 0-1,-1 0 1,-2 0 0,0-1-1,-2 0 1,0-1 0,-23 36 0,21-41-201,-1-2 1,0 1 0,-2-2 0,1 0 0,-33 25 0,-91 50-4357,78-53 336,6 1 921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5:48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 2304,'-4'6'6805,"4"-5"-6760,0-1-1,-1 0 1,1 0 0,0 0-1,0 0 1,0 1 0,0-1-1,-1 0 1,1 0-1,0 0 1,0 1 0,0-1-1,0 0 1,0 0 0,0 0-1,0 1 1,0-1 0,-1 0-1,1 0 1,0 1-1,0-1 1,0 0 0,0 0-1,0 1 1,0-1 0,0 0-1,1 0 1,-1 1 0,0-1-1,0 0 1,0 0-1,0 1 1,0-1 0,0 0-1,0 0 1,0 0 0,1 1-1,-1-1 1,0 0 0,12 2 2272,17-7-388,-11 0-1878,0 1-1,1 1 1,0 1 0,-1 1-1,1 0 1,0 1 0,34 5-1,-42-4-280,37 4 623,-15-3-4721,-28-2 2739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5:50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347 125 896,'0'-1'49,"-1"1"1,1-1-1,0 1 0,0-1 1,-1 1-1,1-1 1,0 1-1,0-1 0,0 1 1,0-1-1,0 1 0,-1-1 1,1 1-1,0-1 0,0 1 1,0-1-1,3-11 4914,-3 9-4683,-1-1-1,0 0 0,0 0 1,0 0-1,-1 1 0,1-1 1,-1 0-1,1 1 0,-1 0 1,-1-1-1,1 1 0,0 0 1,-1 0-1,-4-5 0,0 2-93,0 0 1,0 0-1,0 0 0,-1 1 0,-12-7 0,17 11-209,0 0 0,0 0 0,-1 0 0,1 0 0,0 1 1,-1-1-1,1 1 0,-1 0 0,1 0 0,0 0 0,-1 1 0,1-1 0,0 1 0,-1 0 0,1 0 1,0 0-1,0 0 0,0 1 0,-1-1 0,2 1 0,-1-1 0,0 1 0,-3 3 0,-6 4 52,1 0 0,0 1 0,1 1 0,-9 11 0,15-18-16,1 0 0,0 0 0,0 0 0,0 0 0,1 0 0,-1 1 0,1-1 0,0 1 0,1 0 0,-1-1 0,1 1 0,0 0 0,0 0 0,0 0 0,1 0 0,0 0 0,0 8 0,5 43-29,1 46 492,2 9-125,-4-81-278,22 109 318,-21-113-240,3 10 178,-6-32-298,-1 1-1,0-1 1,0 0-1,0 1 1,-1-1-1,1 1 1,-1-1 0,0 1-1,0-1 1,-1 1-1,-1 6 1,1-8-1,0 0 0,0 0 0,0 0 0,0 0 0,-1 0 0,0 0 0,0 0 0,1-1 0,-1 1 1,-1 0-1,1-1 0,0 0 0,-1 1 0,1-1 0,-5 3 0,-13 9-83,-11 6-939,26-18-126,-1 1 0,0-1 0,0 1 0,0-2 0,0 1 0,0-1 0,-12 2 0,8-3-1122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5:50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 3136,'0'0'1029,"13"-1"1760,-7-1-1991,1 0-1,-1 1 0,10-2 0,8-1 4,4-2 346,39-4 1,-57 9-1197,1 1 0,0 0 0,-1 0 0,1 1 0,-1 0 0,1 1 1,11 4-1,27 6-2981,-32-8 2012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5:51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1 2656,'-1'0'201,"0"0"0,0 0 0,1 1-1,-1-1 1,0 0 0,0 1 0,0-1 0,0 1 0,0-1 0,1 1 0,-1 0 0,0-1-1,1 1 1,-1 0 0,0-1 0,1 1 0,-2 1 0,-12 20 1111,-1 1-336,-43 37 972,34-36-1674,0 1 0,2 1 0,1 0-1,-21 36 1,14-13-313,3 2 0,-38 106 0,60-146 69,0 1 0,1 0 1,0 0-1,1 0 0,0 0 1,1 0-1,1 0 0,0 0 1,2 13-1,2-5-23,1-1-1,0 1 1,1-1-1,17 30 1,64 99-964,-42-73-230,-29-43 643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5:52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208 199 2976,'0'0'70,"0"0"0,0 0-1,0-1 1,0 1 0,-1 0 0,1 0 0,-4 2 1814,4-1-1814,0-1 0,0 0 0,0 0 0,-1 0-1,1 0 1,0 1 0,0-1 0,0 0 0,0 0 0,0 0-1,0 1 1,-6 15 981,0-1-433,-61 140 619,3-15-383,60-132-801,-39 82 165,43-90-219,-1 2 29,1 0 0,-1 0 0,0-1-1,0 1 1,0-1 0,0 1 0,0-1 0,0 1 0,-3 2 0,5-11-370,-1 4 351,0 0 1,1 0-1,-1 0 0,0 1 1,1-1-1,0 0 1,1-3-1,42-93 802,-21 51-271,-3-1 0,15-56 0,-20 57-56,2 1 0,31-63 0,0 20 342,-44 81-574,1 1-172,-5 22-251,0-8 149,2 16-99,0 1-1,6 23 1,-1-13 64,0 9-38,18 54 1,-17-71 25,2-2 0,0 1 0,21 35 1,90 123 180,-103-144-1808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5:53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2144,'0'-5'3925,"14"2"-565,-5 2-2957,0 0 0,0 0 0,0 1 0,0 0 0,17 3-1,5-1-147,15 1-532,-1 1-1,64 15 1,-36-3-1552,-45-10 901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5:53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4064,'0'0'1307,"10"1"447,1 7-868,0 1 1,0 1-1,-1 0 0,14 18 0,-14-16-384,11 15-57,-2 2-1,-1-1 0,27 62 1,-38-74-393,15 28 102,36 80 688,-47-95-595,0 0 1,8 42-1,-16-54-256,-1 0 1,-1-1-1,-1 1 0,0 0 0,-1 0 1,-1 0-1,0 0 0,-1-1 0,-1 1 0,-8 21 1,-7 8-1045,-1-1 1,-31 51 0,26-57-1135,2-4 705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6:46.4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1003 130 1568,'0'0'501,"4"-11"1163,-4 10-1605,0 1-1,0-1 0,0 0 1,-1 1-1,1-1 0,0 1 1,-1-1-1,1 0 1,0 1-1,-1-1 0,1 1 1,-1-1-1,1 1 0,-1-1 1,1 1-1,-1-1 0,1 1 1,-1 0-1,1-1 1,-1 1-1,0 0 0,1 0 1,-1-1-1,0 1 0,1 0 1,-1 0-1,0 0 1,0-1-1,-10-3 212,8 3-171,-1-1 0,1 0 1,-1 1-1,1 0 0,-8-1 1,-5-3 562,6 3-521,1 0 0,-1 0 0,1 1-1,-1 0 1,1 1 0,-1 0 0,-9 2-1,-10-1 73,-11 0 32,20 0-106,1-1 0,-30-3-1,38 1-95,0-1-1,-15-6 1,17 6-3,1 0 0,-1 0 0,1 1 0,-1 0 0,-17-1 0,-35 0 3,53 3-97,0 0-1,0 1 1,0 0-1,-14 4 1,5-1 39,1 1 0,0 1 0,0 0 0,0 2 0,-17 10-1,-9 8 38,-57 49-1,76-55 155,-45 43-165,55-48 135,-18 28 0,27-37-172,2-2 34,-1 0-1,0 0 1,1 1-1,0-1 0,0 1 1,0-1-1,0 1 0,1 0 1,0 0-1,0-1 1,0 1-1,0 9 0,-4 49 4,5-54-3,-1 0 1,0 0-1,-5 17 1,1-6 53,1-5-53,-1 1 0,-6 15 0,10-29 0,1 1-1,-1-1 1,1 1 0,-1 0 0,1-1 0,0 5-1,-2 10 75,1-9-32,0 0 0,0-1 0,1 1 0,0 0 0,1-1 0,1 14 0,11 21 413,-10-34-433,-1-1 0,1 1 0,1-1 0,7 14 1,1 0-1,-3-3 125,0-1 0,2 0 0,18 23 0,-22-32-91,1 0 1,0-1 0,0 0 0,0 0 0,1 0-1,0-1 1,0-1 0,11 6 0,-6-5-16,0-1 0,1-1 1,-1 0-1,1-1 0,0 0 1,0-2-1,0 1 1,22-2-1,-18 1-120,0 1 0,20 4 0,-2 0 184,-12 0-208,-19-4 103,0-1 0,0 0 0,12 1-1,97 2 104,-95-4-4,-7 0-39,0 0 1,14-2 0,-22 1-25,-1 0 0,1 0 0,-1 0 0,1-1 0,-1 0 1,0 0-1,0 0 0,1 0 0,5-5 0,8-7 68,-9 9-112,-1-2-1,1 1 1,-1-1-1,-1 0 1,1-1 0,-1 0-1,11-16 1,-2-2-58,7-15 114,-19 33-108,24-61 93,-25 59-59,0 0 0,-1 0-1,0 0 1,-1 0 0,1-15 0,-2-1 143,2-72 9,2 75-172,10-35 0,-9 38 127,4-35 203,-7 42-420,2-25 0,-1 11 120,-2 10 105,0 1 1,-2-1-1,1 1 0,-2 0 1,0-1-1,-1 1 0,-1 0 1,0 0-1,-1 0 0,-1 1 1,-1 0-1,0 0 0,0 0 1,-2 1-1,-16-21 0,17 25-243,-1 1 0,0 1-1,-1-1 1,0 2 0,0-1-1,-1 2 1,1-1 0,-1 1-1,-1 1 1,1 0 0,-21-5-1,24 8-722,0 0-1,0 1 1,-1 1-1,1-1 1,0 1-1,-13 2 0,11 1-3013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8:16.2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582 118 1568,'-17'-19'3557,"16"17"-3441,0 0 1,-1 1-1,1-1 0,0 0 0,1 0 1,-1 0-1,0 1 0,0-1 1,1 0-1,-1 0 0,1 0 0,0 0 1,0 0-1,-1-3 0,-7-14 295,-5 14-385,7 3 100,-1 0 0,0 1 0,0-1 0,0 1-1,0 1 1,0-1 0,0 1 0,-13 2 0,-2-2 0,-12 7 418,30-7-549,0 1-1,1-1 1,-1 1 0,0 0-1,1 0 1,-6 3 0,-13 3 53,17-6-69,1 0 57,0 0 0,0-1-1,0 2 1,0-1 0,0 0-1,-7 4 1,-15 5-82,21-8 99,1-1 1,0 0 0,-1 1 0,1 0-1,0 0 1,0 0 0,0 0 0,-5 5-1,5-4 13,0 0 0,0 0 1,0 0-1,0-1 0,-6 3 0,6-3-44,-1 1 0,0 0 0,1-1-1,-1 2 1,-4 3 0,-2 3-55,1 1 0,1 0-1,0 0 1,0 1 0,1 0-1,0 0 1,-7 18 0,1 2 51,-29 65 28,40-90-52,0 1 1,-3 15 0,1 12-214,3-13 310,3-19-85,-1-1 1,-1 1-1,1 0 1,0-1-1,0 1 1,-1 0-1,0-1 1,0 3-1,-5 12-112,1-1-1,-3 20 0,8-30 152,-1-1 0,1 0-1,0 0 1,1 0 0,-1 0-1,2 5 1,1 19-230,2-13 351,-3 3-123,1 1-65,-2-17 4,0 0 1,0 0-1,-1 1 1,1-1-1,-1 0 1,0 1-1,0-1 0,0 6 1,-1-6 23,1 0 1,0 0 0,0 0-1,0 0 1,0 0 0,1 0-1,-1 0 1,1 0-1,0 0 1,1 3 0,5 15-83,-6-17 101,0 0-1,0-1 1,0 1-1,1 0 1,-1-1-1,3 5 1,17 35 172,-21-42-182,1 1 0,0-1 0,-1 1 0,1-1 0,-1 1 0,1-1-1,-1 1 1,0 2 0,1-2-26,-1-1 0,0 1 0,0-1-1,1 1 1,-1-1 0,1 1 0,-1-1-1,1 1 1,-1-1 0,2 3 0,23 33 208,-2-6 176,-9-19-415,-12-11 59,-1 1 1,1-1-1,0 0 0,0-1 1,-1 1-1,1 0 1,0 0-1,0-1 0,0 1 1,0-1-1,0 0 1,0 1-1,0-1 1,4 0-1,13 2-6,4 6-14,-1-2 0,1 0 1,0-1-1,0-2 0,30 2 1,-33-5-20,31 7 0,-31-4 33,30 1 0,-41-3-8,0 0 0,17 4 0,-17-3 22,0-1 1,16 2 0,-11-2-85,7-1 166,-14-2-31,0 1 1,0-1 0,0 0 0,9-5 0,33-8-189,-47 14 162,0 0-1,0 0 1,0-1 0,0 1 0,0 0 0,-1-1 0,1 0 0,0 1 0,-1-1 0,1 0 0,-1 0 0,1 0 0,-1 0-1,2-4 1,9-12 71,-9 12-120,0 1 0,0 0 1,0-1-1,0 0 0,-1 1 0,3-12 0,9-20 119,34-84 186,-36 88-329,0-5 199,-8 23 34,11-24 1,-11 29-173,0 0 1,-1 0-1,0 0 1,-1-1 0,0 1-1,0-1 1,-1 1-1,-1-20 1,0 21-24,-1 0 1,0 0 0,-4-12 0,0-2 43,2-1-59,3 16 0,-1 0 0,-4-14 0,1 9 57,-1-7-30,-2-1 0,0 2 0,-13-24 1,2 2-160,15 34 190,1 0 0,-1 0 0,0 1-1,-1-1 1,0 1 0,0 0 0,-8-9-1,-19-23 159,25 30-165,0 0 0,-1 0-1,0 1 1,-15-13 0,-2 4-34,12 7-44,-18-14-1,24 19 31,0 0 0,-1 0 1,1 1-1,-1 0 0,0 0 0,0 1 0,0-1 0,-9 0 0,-3-3-228,16 5-348,0 0 1,0 0 0,0 1-1,0-1 1,0 1-1,0 0 1,-1-1-1,1 2 1,0-1 0,0 0-1,-6 2 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6:50.3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36 1984,'8'-32'5562,"-8"31"-5252,0 1-288,0 0 1,0 0-1,0 0 1,0 0-1,0 0 1,0 0-1,1 0 1,-1 0-1,0 0 1,0 0 0,0 0-1,0 0 1,0 0-1,0-1 1,0 1-1,0 0 1,0 0-1,0 0 1,0 0-1,0 0 1,0 0-1,0 0 1,0 0-1,0 0 1,0 0-1,0 0 1,0 0-1,0-1 1,-1 1-1,1 0 1,0 0-1,0 0 1,0 0 0,0 0-1,0 0 1,0 0-1,0 0 1,0 0-1,0 0 1,0 0-1,0 0 1,0 0-1,0 0 1,0 0-1,0 0 1,0 0-1,-1 0 1,1 0-1,0 0 1,0 0-1,0 0 1,0 0-1,0 0 1,0 0 0,0 0-1,0 0 1,0 0-1,0 0 1,0 0-1,0 0 1,-1 0-1,1 0 1,0 0-1,0 0-31,0 0 1,-1 1-1,1-1 0,0 1 0,-1-1 1,1 1-1,0-1 0,0 1 0,0-1 0,0 1 1,-1-1-1,1 1 0,0-1 0,0 1 1,0-1-1,0 1 0,0-1 0,0 1 0,10 95 164,-9-79-209,1-1 0,6 27 0,2 17 381,-8-36-12,10 40 0,-11-61-319,-1-1 0,1 0 0,-1 1 0,0-1 0,0 1 0,0-1 0,0 1 0,0-1 0,0 1 0,-1-1 0,1 0 1,-1 1-1,1-1 0,-1 0 0,0 1 0,0-1 0,-2 4 0,1-5-248,1 1 1,0-1-1,0 1 1,-1-1-1,1 0 0,0 0 1,-1 0-1,0 0 1,-1 1-1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3:45.98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4 883 1248,'0'1'42,"-1"-1"-1,1 1 1,0-1 0,-1 1 0,1-1-1,0 1 1,-1-1 0,1 1 0,0-1-1,0 1 1,0-1 0,0 1-1,0 0 1,0-1 0,0 1 0,0-1-1,0 1 1,0-1 0,0 1 0,0 0-1,0-1 1,0 1 0,0-1-1,0 1 1,1-1 0,-1 1 0,0-1-1,0 1 1,1 0 0,0-1 124,0 1-1,0-1 1,0 1 0,-1-1-1,1 0 1,0 0 0,0 1-1,0-1 1,0 0 0,0 0-1,0 0 1,0 0 0,0 0-1,0 0 1,1-1 0,4 0 246,0-1 0,-1 1 0,1-1 0,10-5-1,-5-1-212,0 1-1,0-2 0,-1 0 0,0 0 1,0 0-1,13-19 0,43-71 372,-26 37-250,88-141 346,-112 175-592,5-8-1,-1-2 0,24-63 1,-35 73-25,-1-1 1,-1 0 0,-1 0 0,-2 0 0,1-40-1,-5 66-30,0 1-1,0 0 0,-1 0 1,1 0-1,0 0 0,-1 0 1,1 0-1,-1 1 0,-1-5 1,1 6-27,1-1 0,-1 1 0,1 0 0,0-1 0,-1 1 1,1-1-1,-1 1 0,1 0 0,-1-1 0,1 1 0,-1 0 0,1 0 1,-1-1-1,1 1 0,-1 0 0,1 0 0,-1 0 0,1 0 0,-1 0 1,1 0-1,-1 0 0,0 0 0,1 0 0,-1 0 0,1 0 0,-1 0 0,1 0 1,-1 0-1,1 0 0,-1 1 0,0-1 0,1 0 0,-1 0 0,1 1 1,-1-1-1,1 0 0,0 1 0,-1-1 0,1 0 0,-1 1 0,1-1 1,-1 1-1,-4 4-29,-1 0 0,1 1 0,1-1 0,-1 1 0,1 0 0,0 1 0,-5 10 0,-19 49-147,-49 193 601,67-221-381,4-10 39,1 1 1,-1 32-1,1-11 14,1-16 70,2 45 1,2-65-59,1 0-1,0 0 1,2-1-1,-1 1 1,10 25-1,-12-38-83,0 0 0,1 0 0,-1-1 0,0 1 0,1 0-1,-1-1 1,0 1 0,1 0 0,-1-1 0,1 1 0,-1-1 0,1 1-1,-1-1 1,1 1 0,0-1 0,-1 1 0,1-1 0,0 1 0,-1-1-1,1 0 1,0 0 0,-1 1 0,1-1 0,0 0 0,0 0 0,-1 0-1,1 0 1,0 1 0,0-1 0,-1 0 0,1-1 0,0 1 0,0 0-1,-1 0 1,1 0 0,0 0 0,0 0 0,-1-1 0,1 1 0,0 0-1,-1-1 1,1 1 0,1-1 0,3-3 42,0 1-1,0-1 1,-1 0 0,7-6-1,-8 7-53,133-118-1,-103 95 43,1 2 0,49-26-1,109-37-360,-146 65 444,-22 9 145,-24 12-272,0 1-1,0 0 1,-1 0 0,1-1 0,0 1 0,-1 0-1,1 0 1,0 0 0,-1-1 0,1 1-1,0 0 1,-1 0 0,1 0 0,0 0 0,-1 0-1,1 0 1,0 0 0,-1 0 0,1 0-1,-1 0 1,1 0 0,0 0 0,-1 0-1,1 0 1,-14 3-38,1 1-1,1 0 1,-1 0-1,1 2 1,-23 12-1,19-9 4,-5 2 2,2 1 0,0 0 1,0 2-1,1 1 0,1 0 0,0 1 1,-28 35-1,28-27 93,1 0 0,1 0 0,2 2 0,0 0 0,2 0 0,-9 30 0,18-51 39,1 0 0,0-1 1,1 1-1,-1 7 1,2-12-58,1 1 1,-1-1-1,1 0 1,-1 0-1,1 0 1,-1 0 0,1 0-1,-1 0 1,1 0-1,2-1 1,2-1-28,1 0 0,-1-1 0,1-1 1,-1 1-1,6-5 0,9-4 22,-6 3 20,0 0 0,0-1 1,-1-1-1,-1 0 0,1-1 0,-2-1 0,16-18 0,-11 8-15,-1 0 0,-1-1 0,22-45 1,-7 13-206,-32 63-40,1 1 1,0 0 0,0-1 0,0 1 0,1 0 0,1 10 0,7 67 665,-7-70-504,18 109 897,-19-122-808,0 1 1,1 0-1,0-1 0,-1 1 0,1 0 1,0-1-1,1 1 0,-1-1 1,0 1-1,1-1 0,-1 0 1,1 0-1,3 4 0,-5-5-25,1-1 0,0 1 0,0-1 0,0 1 0,0-1 0,-1 1 0,1-1 0,0 0 0,0 1 0,0-1 0,0 0 0,0 0 0,0 1 0,0-1 0,0 0 0,0 0 0,0 0 0,0 0 0,0 0 0,0-1 0,0 1 0,0 0 0,0 0 0,0-1 0,0 1 0,0 0 0,0-1 0,0 1 0,-1-1 0,1 1 0,0-1 0,0 0 0,0 1 0,-1-1 0,1 0 0,0 1 1,0-3-1,5-3 57,-1 0 1,-1-1-1,1 0 1,-1 0 0,6-13-1,13-44 76,-15 38-52,44-97-39,-20 50-354,-31 71 222,0 0 1,0-1 0,0 1-1,0 0 1,1 0-1,-1 1 1,0-1 0,3-2-1,-4 4-101,-1 17-153,0 1 0,-5 19 1,-3 19 235,8-31 127,1 0-1,1-1 1,1 1-1,1-1 0,10 40 1,-12-61-17,-1-1 1,1 1-1,0 0 1,0-1-1,0 1 1,0-1-1,1 1 1,-1-1-1,1 0 1,-1 0-1,1 0 1,0 0-1,0 0 1,0 0-1,0 0 1,0 0-1,0-1 1,1 1-1,-1-1 1,0 0-1,1 1 1,-1-1-1,1 0 1,0 0-1,-1-1 1,1 1-1,0-1 1,-1 1-1,1-1 1,0 0-1,0 0 1,-1 0-1,1 0 1,4-1-1,6-2 42,-1 0-1,1 0 1,0-1 0,-1-1-1,0 0 1,14-8 0,65-46 20,-73 46-81,25-20 40,54-53-1,-32 26 164,-43 37-166,-21 23-56,0-1 0,0 0 0,-1 0 1,1-1-1,0 1 0,0 0 0,-1 0 0,1 0 0,-1 0 1,1-1-1,-1 1 0,0 0 0,1 0 0,-1-1 0,0 1 1,0 0-1,0-1 0,0 1 0,0 0 0,0 0 0,0-2 0,-1 2 1,1 1 0,-1 0 0,1-1 0,0 1 0,-1 0 0,1-1-1,-1 1 1,1 0 0,-1 0 0,1 0 0,-1-1 0,1 1-1,-1 0 1,1 0 0,-1 0 0,0 0 0,1 0 0,-1 0 0,1 0-1,-1 0 1,1 0 0,-1 0 0,1 0 0,-1 1 0,1-1-1,-1 0 1,1 0 0,-1 0 0,1 1 0,-1-1 0,-19 9-152,19-9 157,-13 9-77,-1 0-1,1 1 0,1 1 0,-19 17 0,-44 54-127,64-67 163,-1 0 0,2 1 1,0 1-1,1 0 0,1 1 1,-8 18-1,16-32 51,1-1 0,-1 0 0,0 0 0,1 1 1,-1-1-1,1 0 0,0 0 0,0 1 0,0-1 0,1 0 1,0 5-1,-1-7 9,1 0 1,-1 0 0,1 0-1,-1 0 1,1 0 0,-1 1-1,1-1 1,-1 0 0,1 0-1,0 0 1,0 0 0,-1-1-1,1 1 1,0 0-1,0 0 1,0 0 0,0-1-1,0 1 1,0 0 0,0-1-1,0 1 1,1-1 0,-1 0-1,0 1 1,0-1 0,0 0-1,0 1 1,1-1 0,-1 0-1,0 0 1,0 0 0,1 0-1,1-1 1,0 1 37,0-1 1,0 0-1,0 0 1,-1 0-1,1 0 1,0-1 0,0 1-1,-1-1 1,4-2-1,23-20 186,-20 16-153,7-8-81,0-1 0,24-34 0,-28 35-108,0 0 0,1 1 1,1 1-1,20-18 0,-34 31 90,1 1-1,-1 0 1,0-1-1,1 1 1,-1-1-1,0 1 1,1 0-1,-1 0 1,1-1-1,-1 1 1,1 0 0,-1 0-1,1-1 1,-1 1-1,1 0 1,-1 0-1,1 0 1,-1 0-1,1 0 1,-1 0-1,1 0 1,-1 0-1,1 0 1,-1 0-1,1 0 1,-1 0 0,1 0-1,-1 1 1,1-1-1,-1 0 1,1 0-1,-1 0 1,1 1-1,-1-1 1,1 0-1,-1 1 1,1-1-1,-1 0 1,0 1-1,1-1 1,-1 0-1,0 1 1,1-1 0,-1 1-1,0-1 1,0 1-1,1-1 1,-1 1-1,0-1 1,0 1-1,2 4-31,-1-1 0,0 1 0,-1-1 0,1 9 0,0-12 44,-1 24 0,0 0 0,-1 0 0,-2-1 0,0 1 1,-2-1-1,-1 0 0,0 0 0,-2 0 1,-1-1-1,-21 40 0,15-37 115,0-1 0,-2 0 0,-1-2 0,0 0 0,-2 0 0,-1-2 0,0-1 0,-42 30 0,54-44-23,1-1 0,0 0 0,-1 0 0,0-1 0,0-1 0,-18 6 0,24-9-63,1 1-1,-1-1 1,0 0-1,1 0 1,-1 0-1,1 0 1,-1 0 0,1 0-1,-1-1 1,1 0-1,-1 1 1,1-1-1,-4-1 1,4 1-32,1 0 0,-1-1 0,0 1 0,1 0 0,-1-1 0,1 1 0,0-1 0,-1 0 0,1 1 0,0-1 0,0 0 0,0 0 0,0 0 0,0 0 0,1 0 0,-1 1 0,0-2 0,0-2-1,1 1-19,0 1-1,-1-1 0,2 1 0,-1-1 0,0 1 0,1-1 0,-1 1 0,1-1 0,0 1 0,0 0 0,0-1 0,1 1 0,-1 0 1,1 0-1,0 0 0,-1 0 0,2 0 0,-1 0 0,5-4 0,-1 0-42,1 1 1,0 0-1,0 0 0,1 1 1,0 0-1,11-6 0,0 2 23,1 1 0,0 0-1,0 2 1,0 0 0,34-4 0,-3 3 87,-1-1 0,-1-3 1,62-21-1,-87 23 14,0-1 1,0-1-1,-1-1 1,-1-1-1,0-1 1,0-1-1,-2-1 0,23-22 1,-31 25-21,-1 0 1,0-1-1,-2 0 1,1 0-1,11-26 1,-4 1 104,12-42 0,-28 76-153,1 0 0,0 0 0,-1 1-1,0-1 1,0 0 0,-1 0 0,1 0 0,-1 0-1,0 0 1,-1 0 0,1 0 0,-1 0 0,-1-6-1,2 10-4,0 1-1,0-1 0,-1 1 1,1-1-1,0 0 0,0 1 1,-1-1-1,1 1 0,0-1 1,-1 1-1,1-1 0,0 1 0,-1-1 1,1 1-1,-1-1 0,1 1 1,-1-1-1,1 1 0,-1 0 1,1-1-1,-1 1 0,0 0 0,1 0 1,-1-1-1,1 1 0,-1 0 1,0 0-1,1 0 0,-1 0 1,0 0-1,1 0 0,-1 0 1,0 0-1,1 0 0,-1 0 0,1 0 1,-1 0-1,0 0 0,1 0 1,-1 1-1,0-1 0,1 0 1,-1 0-1,1 1 0,-1-1 1,1 0-1,-1 1 0,1-1 0,-1 1 1,0 0-1,-2 1-44,-1 1-1,1 0 1,-1 1 0,1-1-1,0 0 1,-3 6 0,1 0 59,0 0 1,0 0 0,1 1-1,0 0 1,0 0 0,1 0-1,1 0 1,0 1 0,0-1-1,1 1 1,0-1 0,1 1-1,0-1 1,1 1 0,0 0-1,0-1 1,1 0 0,1 1-1,0-1 1,0 0 0,1 0-1,0 0 1,1-1 0,6 11-1,-9-17 47,-1-1 0,1 0-1,0 0 1,0 0 0,-1 1-1,1-2 1,1 1 0,-1 0-1,0 0 1,0-1 0,1 1-1,-1-1 1,1 0 0,-1 1 0,1-1-1,-1-1 1,1 1 0,0 0-1,-1 0 1,1-1 0,0 0-1,0 1 1,0-1 0,-1 0-1,1-1 1,0 1 0,0 0-1,-1-1 1,1 1 0,0-1 0,-1 0-1,1 0 1,0 0 0,-1 0-1,1-1 1,2-1 0,4-3 58,0-1 1,0 0-1,0 0 1,-1-1 0,0 0-1,-1 0 1,11-16-1,64-116-26,-10 13 30,-53 102-578,-10 17 33,-9 8 427,0 0 0,0 0 0,0 0 0,0 0 0,0 0 0,0 0 0,0 0 0,1 0 0,-1 0 0,0 0 0,0 0 0,0 0 1,0 0-1,0 0 0,0 0 0,0 0 0,1 0 0,-1 0 0,0 0 0,0 0 0,0 0 0,0 0 0,0 0 0,0 0 0,0 0 0,0 0 0,1 1 0,-1-1 0,0 0 0,0 0 0,0 0 0,0 0 1,0 0-1,0 0 0,0 0 0,0 0 0,0 0 0,0 0 0,0 1 0,0-1 0,0 0 0,0 0 0,0 0 0,0 0 0,0 0 0,0 0 0,0 0 0,0 1 0,0-1 0,0 0 0,0 0 1,0 0-1,0 0 0,0 0 0,0 0 0,0 0 0,0 0 0,0 1 0,-2 31-32,-10 58 0,4-40 62,2-10-12,-1-1-1,-2 0 0,-18 49 1,15-54 77,-6 13 175,18-46-206,-1 0 0,1 0 0,-1 0 1,1 0-1,-1 0 0,0 0 0,0 0 0,1 0 0,-1 0 0,0 0 0,0-1 0,0 1 0,0 0 1,0-1-1,0 1 0,0-1 0,0 1 0,0-1 0,0 1 0,-2-1 0,2 0-32,1 0 1,-1 0-1,0 0 0,1 0 0,-1 0 1,0 0-1,1 0 0,-1-1 0,1 1 1,-1 0-1,0 0 0,1-1 0,-1 1 1,1 0-1,-1-1 0,1 1 0,-1-1 1,1 1-1,-1-1 0,1 1 0,0-1 1,-1 1-1,1-1 0,0 1 0,-1-1 1,1 1-1,0-1 0,0 0 0,-1 1 1,1-1-1,0 1 0,0-1 0,0 0 1,0-1-1,-1-7-102,0-1 1,1 1 0,1-1-1,-1 0 1,1 1 0,1-1-1,0 1 1,0 0 0,1-1-1,0 1 1,5-10 0,-7 19 45,0-1 0,0 0 0,-1 0 0,1 0 0,0 1 0,0-1 0,0 1 0,0-1 0,0 0 0,0 1 0,0 0 0,0-1 0,0 1 0,0 0 0,1-1 0,-1 1 0,0 0 0,0 0 0,0 0 0,0 0 0,0 0 0,0 0 0,1 0 0,-1 0 0,1 1 0,29 7-58,-26-6 117,1 0-1,-1-1 0,1 1 0,-1-1 0,1 0 1,0 0-1,0-1 0,-1 0 0,1 0 0,0 0 0,0-1 1,-1 0-1,1 0 0,0 0 0,-1-1 0,1 1 0,-1-1 1,8-4-1,3-3 87,0-1 1,0 0 0,-1-1 0,0-1-1,-1 0 1,18-21 0,69-93 391,-73 89-362,-3 4-112,-2-2 0,-2 0 1,-1-1-1,-2 0 0,-2-2 1,-1 0-1,14-54 0,-26 77-30,15-62-48,-16 66 8,0-1-1,-1 0 1,-1 1-1,0-17 0,-4 12-100,1 14-216,-1 7 234,-3 8 26,-45 133 61,44-117 77,2 1 0,1-1-1,-2 39 1,14 168 68,-1-122 28,-7-67-389,-2 0 1,-11 62 0,11-89-685,3-10 192,0-1-865,-6-31-5388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6:51.5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93 178 896,'-4'-7'7786,"1"10"-7761,1 0 0,0 0 0,0 0 0,-1 0 0,2 0 0,-1 0 0,0 1 0,1-1-1,-1 1 1,1-1 0,-1 7 0,0 2 53,1-1 0,0 19 1,1-29-71,0 1 0,0-1 0,0 1 0,0-1 0,0 0-1,1 1 1,-1-1 0,0 1 0,1-1 0,-1 1 0,1-1 0,-1 0 0,1 1 0,0-1 0,-1 0 0,1 0 0,0 0 0,0 1 0,0-1 0,0 0 0,0 0 0,0 0 0,0 0 0,1-1 0,-1 1 0,0 0 0,0 0 0,1-1 0,1 2 0,2 0 25,0 0-31,0 0 0,0 0 1,1 0-1,-1-1 1,0 0-1,1 0 0,-1 0 1,10-1-1,4-1 291,36-6 1,-43 5-210,-1-1 0,1 0 0,-1-1 1,0 0-1,0-1 0,-1 0 1,1-1-1,-1 0 0,18-14 0,-26 18-64,0 1-1,0-1 1,0 0 0,0 0-1,0 0 1,-1 0-1,1 0 1,-1-1-1,1 1 1,-1 0-1,0-1 1,0 1 0,0 0-1,0-1 1,0 0-1,-1 1 1,2-5-1,-2 2 38,0 0-1,1 0 1,2-10-1,2-13 44,-4 22-58,-1 0 1,-1 0 0,1 0-1,-1 0 1,0 1 0,0-1-1,-1 0 1,1 0 0,-1 1-1,-1-1 1,1 1 0,-1 0-1,0 0 1,0 0 0,0 0-1,-1 0 1,0 1 0,0-1-1,0 1 1,-8-7 0,7 7-21,-1 1 1,1-1-1,-1 1 1,0 0-1,0 0 1,0 1-1,0-1 1,0 2-1,0-1 1,-1 0-1,1 1 1,-1 0-1,1 1 1,-1 0-1,1 0 0,-1 0 1,1 0-1,-1 1 1,1 0-1,0 1 1,-1 0-1,-6 2 1,-1 2-162,0 0 0,-24 14 0,31-16-5,1 0-1,0 1 1,0 0-1,1 0 0,-1 0 1,1 1-1,-7 9 1,-17 38-1949,6-12-273,23-40 2191,-1 0-14,1 0 0,-1 0 0,1 0 1,-1-1-1,1 1 0,-1 0 0,1-1 1,-1 1-1,0 0 0,1-1 0,-1 1 1,-1 0-1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6:53.2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12 736,'-1'-11'7799,"1"11"-7751,1 6 494,-1 5-405,1-1 1,1 1-1,2 12 0,-2 8 489,-2-26-540,0-1 0,0 1 0,0-1-1,0 1 1,1-1 0,2 8 0,-2-6-8,1-1 1,-1 1-1,-1 0 0,1 0 0,-1 6 1,2 18-80,3 9-105,-3-33 117,-1-1 1,-1 1 0,1 0 0,-1 9-1,0-14 53,1-1-55,-1 0 0,0 0 0,0 1 0,0-1 0,1 0 0,-1 0 0,0 1-1,0-1 1,0 0 0,1 0 0,-1 1 0,0-1 0,0 0 0,0 0 0,0 1 0,0-1-1,0 0 1,1 1 0,-1-1 0,0 0 0,0 1 0,0-1 0,0 0 0,0 0 0,0 1-1,0 0 1,-4 32 71,4-32-32,-3 5 139,3-2-235,-5 12-1691,5-14 2043,0-1-272,0 13-16,0-13 43,0 7-934,-2 15-643,2-22 1393,0-1 1,0 1 0,-1 0 0,1-1-1,0 1 1,0 0 0,-1-1-1,1 1 1,0-1 0,-1 1-1,1 0 1,-1-1 0,1 1-1,0-1 1,-1 1 0,1-1 0,-1 1-1,0-1 1,1 1 0,-1-1-1,1 0 1,-1 1 0,0-1-1,1 0 1,-1 0 0,0 1-1,1-1 1,-1 0 0,-1 0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6:54.0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40 1472,'6'0'781,"-4"0"-431,0 0 0,0 0-1,0 0 1,0 0 0,0 0 0,0 0 0,0 0 0,0-1-1,-1 1 1,17-5 6835,-17 4-6953,0 0-171,0 0 1,0 0-1,0 0 1,0 0-1,0-1 1,0 1 0,0 0-1,-1-1 1,1 1-1,0 0 1,-1-1-1,1 1 1,-1-1 0,1 1-1,-1-1 1,0 1-1,0-1 1,1 1 0,-1-1-1,0 1 1,-1-3-1,-7 9-1661,-6 13-3173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6:55.4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192 116 2496,'0'35'3246,"0"-20"-2892,0-12-243,0 1 0,-1-1 0,1 1 1,-1-1-1,0 0 0,0 0 0,-1 1 0,1-1 0,-1 0 1,1 0-1,-1 0 0,0 0 0,0-1 0,0 1 0,0-1 1,-1 1-1,-4 3 0,5-4-42,0 0-1,0-1 1,-1 1-1,1-1 1,0 0 0,0 0-1,-1 0 1,1 0 0,-1 0-1,1 0 1,-1 0-1,1-1 1,-1 0 0,1 1-1,-1-1 1,1 0-1,-1 0 1,0 0 0,1-1-1,-1 1 1,1 0-1,-1-1 1,-3-1 0,-11-5 345,12 5-359,0 0 0,0 0 0,0 0 0,0 0 0,1-1 0,-1 0 0,1 0 0,0 0 0,-1-1-1,-5-6 1,7 5 43,1 0-1,1 1 0,-1-1 0,0 0 0,1 0 0,0 0 1,0 0-1,0-6 0,2 2-82,-1-1 1,2 1 0,-1-1-1,1 1 1,0 0-1,1 0 1,0 0-1,0 0 1,1 1-1,6-11 1,5 4 13,-4 3 11,-9 11-52,0 1-1,0-1 1,0 0 0,0 1-1,0-1 1,0 1 0,-1-1 0,1 1-1,0 0 1,0 0 0,0 0-1,0 0 1,0 0 0,4 1-1,1-1 38,-2 1-31,-1-1 1,0 1-1,0-1 0,0 1 1,0 1-1,0-1 0,-1 0 1,1 1-1,0 0 0,-1 0 1,1 0-1,-1 0 0,1 1 1,-1-1-1,0 1 0,0 0 1,0 0-1,-1 0 1,1 0-1,-1 0 0,4 6 1,-2-2 75,-1-1 0,1 1 1,-1 1-1,0-1 1,-1 1-1,0-1 1,0 1-1,0-1 1,-1 1-1,0 12 1,-1-10 34,-1 1 0,-1 0 0,1-1 0,-2 0 1,-5 18-1,-25 49 175,2-5-71,27-63-136,0-1 1,-1 1-1,0-1 1,-6 8-1,-4 7-14,13-19-74,0-1 0,-1 0 0,1 0 0,-1-1-1,1 1 1,-1-1 0,0 1 0,0-1 0,0 0 0,-5 3-1,-3 0-1588,-21 7-1,17-6-667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6:56.5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215 35 1984,'7'0'6545,"-15"0"-5549,3 1-870,-1 0 1,0 0-1,1 1 1,-1 0-1,1 0 0,-1 0 1,1 1-1,0-1 1,0 1-1,-6 5 0,-20 9 260,23-12-400,-1 0 1,1 0-1,0 0 0,0 1 1,1 1-1,0-1 1,0 1-1,0 0 0,1 1 1,0 0-1,0 0 0,1 0 1,0 1-1,1-1 1,0 1-1,0 0 0,-4 19 1,7-26 15,1 0 0,0 0 0,0 1 0,0-1 0,1 0 0,-1 0 0,0 0 0,1 1 0,0-1 0,-1 0 0,1 0 0,0 0 0,0 0 0,0 0 0,0 0 0,1 0 0,-1-1 0,0 1 0,1 0 0,-1-1 0,1 1 0,0-1 0,-1 1 0,1-1 0,0 0 0,0 0 0,0 0 0,0 0 0,3 1 0,2 1-3,0 0 1,1-1-1,-1 0 0,1 0 0,-1-1 0,1 0 0,11 0 0,-5 0-8,1-2-1,-1 0 1,1-1-1,-1 0 1,0-1-1,0 0 1,0-1-1,24-11 1,-30 11 31,-1 1-8,1-1-1,-1 0 1,0 0-1,0-1 1,0 0-1,8-8 1,4-5 10,-12 13 121,0-1-1,-1-1 0,10-12 1,-14 17-82,-1 0 1,1 0-1,-1 0 1,0-1-1,0 1 1,0-1-1,0 1 0,-1-1 1,1 1-1,-1-1 1,1 1-1,-1-1 1,0 0-1,0 1 1,0-1-1,0 1 0,-1-5 1,-2-5 229,2 5-159,0 0 0,-1 0 0,0 0 0,0 1 0,-1-1 0,0 0 0,-6-10 0,7 15-71,-1 0-1,0 0 0,0 0 0,0 0 1,0 0-1,0 1 0,0-1 1,0 1-1,0 0 0,0 0 0,-1 0 1,-3 0-1,-7-3-45,11 3-13,-4-2-46,0 0 0,1 1 1,-1 0-1,0 1 0,-1-1 1,-13 0-1,-18 0-248,29 1-529,-1 0 1,0 1 0,0 0 0,1 1-1,-16 2 1,25-2 551,-1-1 1,1 1-1,0-1 0,-1 1 1,1-1-1,0 1 0,0 0 0,0 0 1,-1-1-1,1 1 0,0 0 1,0 0-1,0 0 0,0 0 1,0 0-1,1 0 0,-1 1 0,0-1 1,0 0-1,1 0 0,-1 2 1,-2 3-699,-2-2-736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6:57.6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86 68 1984,'0'1'7240,"0"-2"-7585,0 0 397,1 1 1,-1-1-1,0 1 1,1-1-1,-1 0 1,0 1-1,1-1 1,-1 1-1,1-1 1,-1 1-1,1 0 1,-1-1-1,1 1 1,0-1-1,4-3 239,-1-1-266,0 1 0,1 0 0,-1 0 1,1 0-1,0 0 0,0 1 0,0 0 0,0 0 0,0 0 0,1 1 1,-1 0-1,1 0 0,0 0 0,8-1 0,0 0-67,0 1-1,0 1 1,1 0 0,28 2-1,-41-1 48,0 0-1,0 0 0,0 1 0,0-1 0,0 1 0,0-1 0,0 1 1,0 0-1,0-1 0,0 1 0,0 0 0,0 1 0,0-1 1,-1 0-1,1 0 0,0 1 0,-1-1 0,2 2 0,-2-1 17,0 0-1,0-1 0,0 1 0,-1 0 1,1 0-1,-1 0 0,1-1 0,-1 1 1,1 0-1,-1 0 0,0 0 0,0 0 1,0 0-1,0 0 0,0 0 0,-1 2 1,-1 2 66,1 0 1,-1 0 0,0-1 0,-1 1 0,0-1 0,0 1-1,0-1 1,0 0 0,-1 0 0,0 0 0,-5 5 0,-68 52 883,46-39-721,30-22-245,-14 11-85,-26 25 0,40-36 0,2 0 43,68 29-811,-68-30 849,0 1-1,0-1 1,0 0-1,0 1 1,-1-1-1,1 1 1,0-1-1,0 1 1,0-1 0,0 1-1,-1 0 1,1-1-1,0 1 1,0 0-1,-1 0 1,1 0-1,-1-1 1,1 1 0,-1 0-1,1 0 1,-1 0-1,1 0 1,-1 0-1,0 1 1,0 0 16,0 0-1,0-1 1,0 1 0,0 0-1,0-1 1,-1 1 0,1 0-1,-1-1 1,1 1 0,-1 0-1,0-1 1,0 1 0,-1 1-1,-1 1 64,0 1 0,0-1 0,-1 0-1,1 0 1,-1 0 0,0-1 0,-1 1 0,-6 3-1,-47 28 1633,46-29-1518,-29 12 320,38-17-812,0 0-1,-1-1 1,1 1-1,0 0 1,-1-1-1,1 0 0,0 0 1,-1 0-1,1 0 1,-6-1-1,3-2-1242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6:58.9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23 1568,'5'0'10117,"5"-3"-8533,50-2-1355,41 1-501,43 1 411,-141 3-94,-1 0 0,0 0-1,1-1 1,-1 1 0,0-1 0,0 0 0,1 0-1,-1 1 1,4-3 0,-6 2-8,-10 12 305,-3 5 64,-2-2 0,-15 14 1,11-11-240,1-1-4,-4 2-11,2 2 1,0 1 0,-19 24 0,16-14-294,11-17 105,-19 31-1,20-24-48,-17 40-1,26-54-527,-1 0 0,2 0-1,-1 1 1,1-1 0,0 1-1,0-1 1,1 0 0,0 1 0,2 13-1,2-11-1540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7:37.1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54 1824,'5'-7'3419,"-1"-1"-2736,-3 7-632,-1 0 0,0 1 0,1-1 0,-1 1 0,1-1 1,-1 1-1,0-1 0,0 0 0,1 1 0,-1-1 0,0 0 1,0 1-1,0-1 0,0-1 0,0 2-41,0-1 1,0 1-1,1-1 0,-1 1 1,0-1-1,0 1 0,0-1 0,0 1 1,0-1-1,1 1 0,-1-1 1,0 1-1,0 0 0,1-1 0,-1 1 1,0-1-1,1 1 0,0-1-12,-1 0 0,1 0 0,0 0 0,-1 1 0,1-1 0,-1 0 0,0 0 0,1 0 0,-1 0 0,0 0 0,1 0 0,-1 0 0,0 0 0,0 0 0,0 0 0,0 0 0,0-2 0,0 3 88,4 4-113,-3-2 70,-1 0-1,1 1 1,0-1-1,-1 0 1,0 0 0,1 0-1,-1 1 1,0-1-1,0 0 1,0 0 0,0 0-1,-1 3 1,1-2 5,-1 0 0,1-1 0,0 1 0,0 0 0,0-1 0,1 1 1,-1 0-1,1 2 0,2 7 68,-1 0 1,-1 0-1,1 0 1,-2 0-1,0 0 1,-2 14-1,1 8 178,2 9-74,0-17 113,-2 26-1,0-37-133,3 27-1,-1-6-13,0-26-146,-1-8-134,0 1-1,1-1 1,-1 1-1,0 0 1,-1-1 0,1 1-1,0-1 1,-1 1-1,1-1 1,-1 1-1,0-1 1,0 1 0,0-1-1,-2 4 1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7:38.3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134 12 1664,'-2'-9'5823,"-3"7"-4201,-8 10-2228,10-5 1148,-1 1-300,0 1 0,0 0 1,-6 8-1,1-1-123,-18 31 507,11-16-233,9-14-361,2-1 1,0 1 0,0 0 0,2 0-1,-1 0 1,-1 19 0,4-25 42,0 0 0,0 0 0,1 0 1,0 0-1,1 0 0,-1 0 0,1 0 0,1 0 0,-1 0 0,4 9 1,0-6 92,-3-7-154,-1 1 0,1-1-1,-1 0 1,1 0 0,0 0-1,0 0 1,0 0 0,1-1-1,-1 1 1,0 0-1,1-1 1,0 0 0,0 0-1,3 3 1,2-2 74,-1 1 1,1-1-1,0 0 1,-1-1-1,1 0 1,0 0-1,10 1 1,58 0 318,-59-4-418,-5 1 121,1-1 1,0-1-1,-1 0 1,1 0-1,-1-2 1,15-5-1,-24 8-81,-1 0-1,1-1 1,-1 0-1,1 1 0,-1-1 1,0 0-1,1 0 1,-1 0-1,0-1 1,-1 1-1,1 0 0,0-1 1,-1 1-1,1-1 1,1-3-1,1-4 27,0-1 0,3-18-1,-5 22-54,1-5 35,-1 1 0,0-1 0,-1 0-1,0 0 1,-1-13 0,-1 20-21,1 0-1,-1 0 0,1 0 1,-2 0-1,1 0 1,0 0-1,-1 0 1,0 1-1,0-1 0,-1 0 1,1 1-1,-1 0 1,0-1-1,-5-4 1,-9-8-71,-1 1 1,-35-24-1,43 33 27,0 1 0,0 1 0,-1 0 0,1 0-1,-1 1 1,0 0 0,-21-3 0,-7 4-323,37 3 163,-1 0 0,1 1 0,-1-1 0,1 0 0,-1 1 1,1-1-1,-1 1 0,1 0 0,-1 0 0,1 0 0,0 0 0,-4 3 1,6-4 43,-1 0 0,1 1-1,0-1 1,-1 1 0,1-1 0,0 1 0,-1-1 0,1 1 0,0-1 0,0 1 0,0-1 0,-1 1 0,1-1 0,0 1 0,0-1 0,0 1 0,0-1 0,0 1-1,0-1 1,0 1 0,0 0 0,0-1 0,0 1 0,0-1 0,1 1 0,-1-1 0,0 1 0,0-1 0,0 1 0,1 0 0,10 9-3998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7:39.2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1408,'8'0'7052,"-2"16"-2864,-3-9-5647,-2 1 1448,0 1 1,-1-1-1,0 0 1,-1 11-1,1 3-53,1 18 64,0-22 112,-1 1 0,-1-1 0,0 0 0,-4 20 0,1-19-38,2 1 1,0 0 0,2 28-1,0-37-122,3 11 31,-2-17 25,0 0-1,0 0 1,0 1 0,0 9 0,-1 0-3555,26-30-3338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3:46.36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 55 4992,'-18'-19'1824,"18"22"-1408,13-6-128,0-2 1344,5 2-960,12 0 1120,11-2-992,16 5 640,8-3-832,1 3-192,-1-5-256,-4 5-64,-2 0-32,-2-4-1120,-1 1 608,-7 3-3232,-5 0 2048,-14-5-3168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7:39.5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0 2816,'0'4'2944,"0"4"-2304,0 0 1696,0 0-1312,-4 0 352,4-1-800,-5 6-480,5-7-96,0 2 160,0 0-832,9-3-2144,13-10-2464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7:40.5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104 106 2400,'3'-4'3890,"-2"20"-2767,-11 19-430,10-31-592,-1-1 0,0 0-1,0 0 1,0 0-1,0 1 1,-1-1 0,1 0-1,-1-1 1,0 1-1,0 0 1,0 0 0,0-1-1,-1 1 1,1-1-1,0 0 1,-6 4 0,7-5-82,0 0 1,-1-1-1,1 1 1,0-1-1,0 1 1,-1-1-1,1 1 1,-1-1 0,1 0-1,0 0 1,-1 1-1,1-1 1,-1 0-1,1 0 1,0 0-1,-1-1 1,-1 1 0,2-1-4,-1 1 1,1-1 0,-1 0-1,1 0 1,0 0 0,-1 0-1,1 0 1,0 0 0,0 0 0,-1 0-1,1-1 1,0 1 0,0 0-1,0-1 1,1 1 0,-1 0-1,-1-4 1,-1-1 6,1 0 0,0 0 0,0-1 0,0 1 1,1 0-1,0-1 0,0 0 0,1 1 0,0-1 0,0 1 0,0-1 0,1 0 0,0 1 1,0-1-1,1 1 0,0 0 0,4-12 0,-3 12 53,0 0-1,1 0 1,0 0 0,0 1-1,5-6 1,-7 9-74,0 0 0,0 0 0,0 1 0,0-1 1,0 1-1,0 0 0,0-1 0,1 1 0,-1 0 0,0 0 1,1 1-1,-1-1 0,1 0 0,-1 1 0,1 0 0,4-1 1,0 1 0,0 0 0,-1 0 1,1 1-1,0 0 0,-1 0 1,13 4-1,-17-4 19,0 0 0,-1 0 0,1 0 0,0 0 0,-1 0 0,1 0 0,0 1 0,-1-1 0,0 1 0,1-1 0,-1 1 0,0-1 0,0 1 0,0 0 0,0-1 0,0 1 0,0 0 0,0 0 0,0 0 0,-1 0 0,1 0 1,-1 0-1,0 0 0,1 0 0,-1 0 0,0 0 0,0 2 0,-3 34 140,-1 0 0,-1 0 0,-17 58 1,11-53 105,6-26-135,-1 0 1,0-1-1,-16 28 0,-6-5 6,8-12 117,19-25-345,0 0 0,0 0 0,0 0 0,-1-1 0,1 1 1,-1 0-1,1-1 0,-1 1 0,0-1 0,1 0 0,-1 1 0,0-1 0,0 0 1,-2 1-1,-12 7-6669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7:41.4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251 1 2144,'-3'-1'263,"3"1"-252,0 0 1,0 0-1,0 0 0,0 0 1,0 0-1,0 0 0,0 0 1,0 0-1,0 1 0,0-1 1,0 0-1,0 0 0,0 0 1,0 0-1,0 0 0,0 0 0,0 0 1,0 0-1,0 0 0,0 0 1,0 0-1,-1 0 0,1 0 1,0 0-1,0 0 0,0 0 1,0 0-1,0 0 0,0 0 1,0 0-1,0 0 0,0 0 1,0 0-1,0 0 0,0 0 1,0 0-1,0 0 0,0 0 1,0 0-1,0 0 0,0 0 0,0 0 1,0 0-1,-1 0 0,1 0 1,0 0-1,0 0 0,0 0 1,0 0-1,0 0 0,0 0 1,0 0-1,0-1 0,0 1 1,1 5 830,-4-5-509,1 1 0,0 0 1,0 0-1,0 0 0,0 0 0,0 0 0,-2 2 1,-8 4 653,4-4-723,1 1-1,-1 0 1,1 0 0,0 0 0,0 1-1,1 0 1,-1 0 0,1 1-1,0 0 1,-8 10 0,-2 7 293,-25 44 0,24-37-231,6-13-142,7-10-47,-1 0 0,2 0 0,-1 1 1,-5 14-1,2 0-129,3-13 111,1 1 0,0 0-1,-2 17 1,5-24-85,-1-1 1,1 0 0,0 1-1,0-1 1,1 1-1,-1-1 1,0 0-1,1 0 1,-1 1-1,1-1 1,0 0-1,0 0 1,0 1-1,0-1 1,0 0-1,0 0 1,1 0-1,-1-1 1,1 1-1,-1 0 1,3 2-1,0-1 12,-1 0 0,1 0 0,-1 0-1,1 0 1,0-1 0,0 0 0,0 0 0,0 0-1,1 0 1,-1 0 0,1-1 0,-1 0 0,1 0-1,-1 0 1,1 0 0,4-1 0,14 0 21,-1-1 0,1 0 1,-1-2-1,36-9 0,-50 10-10,0 0 0,-1-1 0,0 0 1,1-1-1,-1 0 0,-1 0 0,1 0 0,0-1 0,-1 0 0,0 0 0,0 0 0,-1-1 0,0 0 0,1 0 0,-2 0 0,8-13 1,-7 8-16,0 0 0,0-1 1,-1 1-1,-1-1 1,0 0-1,-1 0 1,0 0-1,-1 0 1,0 0-1,-2-24 0,1 30-30,-1 0-1,-1-1 0,1 2 1,-1-1-1,0 0 0,0 0 1,-1 0-1,1 1 0,-1-1 1,-5-5-1,5 7-25,0 0 0,-1 1-1,1-1 1,-1 1 0,0 0 0,0 0 0,0 1-1,0-1 1,0 1 0,-1 0 0,1 0 0,-1 0 0,0 0-1,-5 0 1,-4-1-78,0 0 1,0 2-1,-23-1 0,28 3-542,1-1 0,-1 1 0,1 0 0,-1 1 0,1 0-1,-1 0 1,-8 5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7:51.5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76 2144,'0'-19'2043,"0"11"-470,-1 8-1514,1 0 1,-1 0 0,1-1-1,-1 1 1,1 0 0,-1 0-1,1 0 1,-1-1 0,1 1-1,-1 0 1,1 0 0,-1-1-1,1 1 1,0 0 0,-1-1-1,1 1 1,0 0 0,-1-1-1,1 1 1,0-1 0,-1 1-1,1-1 1,0 1 0,0-1-1,0 1 1,-1-1 0,-2-18 1425,4 2-434,1 13-786,0 6-224,0 4 20,-1-1 0,1 1 0,-1 0 0,0 0 0,-1 0-1,0 0 1,0 0 0,0 1 0,-1 5 0,0 25 210,8 13 120,1-1-1,3 0 1,29 82 0,-36-120-334,-1 1-1,0-1 1,0 1 0,-2 0 0,1 0 0,-1 0 0,-1 0 0,-1 18 0,0-26-37,0-1 1,0 0-1,0 0 1,0 0-1,-3 4 1,3-5 64,0 0 1,0-1 0,1 1 0,-1 0 0,0 0-1,1 0 1,-1 0 0,1 0 0,-1 0-1,1 4 1,-15-7-2315,7-3-496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7:52.5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172 0 1664,'-1'5'6623,"1"-1"-6499,0 0 0,0-1 1,-1 1-1,0 0 0,1-1 1,-3 5-1,-23 41 155,-61 112 1207,80-148-1300,-10 27 0,12-25-57,-11 19 0,16-33-132,-1 1 1,1-1-1,-1 1 1,1 0-1,0-1 1,0 1-1,-1-1 1,1 4-1,1-4 3,-1 0 0,0 0-1,0-1 1,0 1 0,0 0 0,0 0 0,0 0-1,-1 0 1,1 0 0,0-1 0,0 1-1,-1 0 1,1 0 0,0-1 0,-1 1 0,1 0-1,-1 0 1,0 1 0,0-2 53,1 1 15,0 0-1,0 0 1,1-1-1,-1 1 0,0 0 1,0 0-1,1-1 1,-1 1-1,1 0 1,-1-1-1,0 1 0,1 0 1,-1-1-1,1 1 1,-1-1-1,1 1 1,0-1-1,-1 1 0,1-1 1,0 1-1,-1-1 1,1 1-1,0-1 0,-1 0 1,1 0-1,0 1 1,0-1-1,-1 0 1,1 0-1,0 0 0,0 0 1,0 0-1,-1 0 1,1 0-1,0 0 1,0 0-1,1 0 0,6-1-3,0 0 0,14-3 0,-16 3 52,9-2 12,29 0 1,2 0-13,-13 1 99,47 1 1,-45 1 52,-22 1-156,0 1 0,0 0 1,0 0-1,0 2 0,14 5 1,-15-6-67,18 12 71,-28-14-170,5 2 438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7:53.6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163 104 2656,'5'7'4353,"-5"-6"-4136,0 10 11,-1 0 0,-1 0 0,1-1-1,-2 1 1,1-1 0,-2 0 0,1 0-1,-1 0 1,-7 12 0,6-14-52,0-1 0,0 0 0,-1-1 0,1 1 0,-1-1 0,-1 0 0,1-1 0,-14 10 0,19-15-151,0 1 0,-1 0 0,1-1 0,0 1 0,0-1 1,0 1-1,-1-1 0,1 0 0,0 1 0,-1-1 0,1 0 1,0 0-1,-1 0 0,1 0 0,0 0 0,0 0 0,-1 0 0,1 0 1,0-1-1,-1 1 0,1-1 0,0 1 0,0-1 0,0 1 1,-1-1-1,1 1 0,0-1 0,0 0 0,0 0 0,0 0 1,0 1-1,-1-3 0,-1-1 84,0-1 1,0 0 0,0 0-1,0 0 1,-3-10 0,3 6-116,1 3 44,0-1-1,1 1 1,0 0 0,1 0-1,-1-1 1,1 1-1,1 0 1,-1 0 0,3-13-1,0-3 137,-3 15-135,1 1 1,0 0-1,0 0 1,1 0-1,0 0 1,0 0 0,0 0-1,1 0 1,0 1-1,0-1 1,0 1-1,1 0 1,0 0 0,0 0-1,0 0 1,0 1-1,1-1 1,0 1-1,0 0 1,0 1-1,0-1 1,8-3 0,-4 3-45,0 1 0,0 0 0,0 0 0,0 0 0,0 1 1,1 1-1,-1 0 0,1 0 0,-1 1 0,1 0 0,0 0 0,-1 1 1,1 0-1,9 3 0,-3 1 18,1-1 1,-1 2-1,0 0 0,-1 1 1,0 0-1,18 13 1,-26-15-17,1 0 1,-1 1-1,-1 0 1,1 1-1,-1-1 1,0 1-1,-1 1 1,0-1-1,0 1 1,0 0-1,-1 0 1,0 0-1,3 12 1,-4-10 41,0 1 0,-1 0 0,0 0 0,-1 1 1,-1-1-1,0 0 0,0 0 0,-1 0 1,0 0-1,-1 1 0,0-2 0,-1 1 0,0 0 1,-1 0-1,0-1 0,-10 17 0,9-18 10,0-1 1,-1 0-1,-1 0 0,1-1 1,-1 1-1,0-2 0,-1 1 0,0-1 1,-10 7-1,-14 6 163,-39 18 0,46-25-110,-25 11 143,-2 1-1587,19-5-3054,25-14 2006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8:37.2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1 160,'0'2'1600,"5"2"720,-3-3-2170,0 1 0,0-1 0,-1 0 0,1 0 0,0 0 1,0-1-1,0 1 0,0 0 0,0-1 0,0 1 0,1-1 0,-1 0 0,0 0 1,2 0-1,18 4-194,15 9 513,-35-12-272,18 4 737,27-8-597,-35 2-257,0 0 0,1 1 0,-1 0-1,0 0 1,13 4 0,137 20 325,-140-21-286,9 1 23,-10-3-169,21 4 1,-21-2 20,22 0 1,49 2 208,-85-5-217,1 0 0,-1 1 0,0 0 0,0 0 0,1 1 0,-1 0 0,13 5 0,-15-5 43,1 0 0,0-1 0,-1 0 0,1-1 0,0 1 0,0-1 0,0 0 1,6-1-1,8 0 13,-13 1-93,0-1 1,1 0-1,9-3 1,-12 2 50,1 1 1,0 0 0,-1 0 0,1 0-1,0 1 1,10 0 0,2 2 83,0-2 0,28-1 0,-1-1-176,36 0 22,-39 0 9,76 6 0,-71 1-62,-45-5 129,0 0 0,0 0 1,-1 1-1,1-1 0,0 1 0,0-1 1,-1 1-1,1-1 0,2 3 0,-2-3 21,-1 1-1,1 0 0,0 0 1,-1-1-1,1 1 0,0-1 0,0 1 1,-1-1-1,4 0 0,63 5-199,-47-3 124,-1-1 0,38-1 0,79-6 116,-6 1 80,-93 2-222,0 2 0,52 4 1,-46-1 74,-35-3 0,0 1 0,0 0 0,1 1 0,-1 0 0,0 1 0,0 0 0,0 0 0,11 5 0,-7-2 17,0 0 0,1 0 0,0-2 0,0 1 0,0-2 0,0 0 0,16 0 0,14-1 59,44-7 0,109-13-60,-140 11-2,-34 5-16,34-2 0,-38 4 30,23-3 1,-22 1-18,22 0 1,10 0-112,75-12-1,-61 5 153,24 2 63,103 5-1,-134 3-34,29-6-169,1-1-30,256 7 167,-139-3 171,-30 6-192,-62 5 575,-83-5-204,-2-1-4044,-31-2 3232,1 0 0,0 0 0,-1 1 0,1-1 0,-1 0 0,1 1-1,-1-1 1,1 1 0,-2 0 0,-12 3-554,11-4 676,-1 0 0,1-1-1,0 0 1,-8-2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8:38.2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106 4 640,'-8'-4'4080,"16"8"-3040,0-1-566,27 6 257,-17-4-191,-15-4-469,0 0-1,-1 0 1,1 0 0,0-1 0,0 1 0,0-1 0,-1 1-1,1-1 1,4-1 0,101-2 186,-73 4-151,-24-4 315,-11 2 70,-7 0-283,-50 3-192,32 0 293,-38-2 0,28-2-1000,-1 2-1,-57 7 1,74-3-365,1-1-1280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8:40.2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32 2144,'-1'-7'3690,"-3"14"-3362,-7 13 24,11-19-307,-1-1 0,1 1 0,-1 0-1,1 0 1,-1-1 0,0 1 0,1 0 0,-1-1-1,0 1 1,1-1 0,-1 1 0,0-1-1,0 1 1,0-1 0,1 0 0,-1 1 0,0-1-1,-1 1 1,1-1 78,0 5 452,2-10 2,-1 3-524,1 1 0,-1-1 0,0 1 1,1-1-1,-1 1 0,1-1 0,-1 1 1,1 0-1,1-3 0,-1 3 46,0-1 0,0 1-1,0-1 1,-1 1 0,1-1 0,-1 1-1,1-1 1,-1 0 0,1-2 0,0 3 18,-1 0 0,1 1 1,-1-1-1,1 1 0,0-1 1,0 1-1,-1-1 0,1 1 1,0-1-1,0 1 0,0 0 1,-1-1-1,3 1 0,-2-1-282,37-17 16,-37 17-107,8 5 181,-8-3 70,0 0 0,0 0 0,0 1 0,-1-1-1,1 0 1,0 0 0,-1 1 0,1-1 0,-1 1 0,1-1 0,-1 0 0,1 1 0,-1-1-1,0 1 1,0 1 0,4 11-1262,-3-12 189,-1 5-1444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8:41.5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 1 1984,'7'0'4225,"-6"0"-4127,-2 11 782,-6 14-905,1-8 202,1 1 0,-4 22-1,2-9-204,4-11 211,1 0 1,1 0 0,2 33-1,0-11-197,0-32 33,0 1 1,1-1-1,0 1 1,8 18 0,-9-26 31,6 10 74,-6-12-129,-1 0 0,1 0 1,0 0-1,-1 0 0,1 0 1,-1 0-1,1 0 0,-1 0 0,1 0 1,-1 0-1,0 0 0,0 0 1,1 0-1,-1 2 0,19 1 260,-11-3-233,-1-1-1,1 0 0,0-1 1,-1 0-1,1 0 0,0-1 1,-1 0-1,1 0 0,-1-1 0,11-5 1,17-9 147,-27 13-48,1 0 0,12-8 1,-19 10-83,1 0 1,0 0 0,-1 0-1,0 0 1,1-1-1,-1 1 1,0-1-1,-1 0 1,1 1 0,0-1-1,1-4 1,-1 2 19,1 0 1,-1 0-1,-1-1 1,1 1 0,-1-1-1,0 1 1,-1-1-1,1 1 1,-1-1-1,0 0 1,0 1 0,-1-1-1,-1-6 1,1 7-11,-4-18 318,-9-23-1,11 38-272,0 1-1,0 0 0,-1 0 0,0 0 0,-1 0 1,-9-12-1,6 11-79,-1-1 1,0 1-1,0 0 0,-1 0 1,0 1-1,-12-6 1,17 10-151,0 1 1,1 0 0,-1 0-1,0 1 1,0-1 0,0 1-1,-1 0 1,1 1 0,0-1-1,0 1 1,0 0 0,-1 0-1,1 1 1,0 0 0,0-1-1,-8 4 1,6-3-2565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3:49.90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6 752 896,'-6'4'208,"8"-3"20,11-6 1443,-5-1-788,0 1 0,11-12 1,4-4-4,22-20 553,49-55-1,-29 26-564,-17 17-348,49-71-1,-40 48 101,-39 51-279,-1 0 1,-2-1-1,0-1 0,-1 0 1,12-38-1,-24 62-293,-1-1 1,0 1-1,0 0 1,-1-1-1,1 1 1,-1 0-1,0-1 0,1 1 1,-2-1-1,1 1 1,-1-6-1,1 9-54,0 0 0,0 0 0,0 0 0,-1-1 0,1 1 0,0 0 0,0 0-1,0 0 1,0 0 0,0 0 0,-1 0 0,1 0 0,0 0 0,0 0 0,0 0 0,-1 0 0,1 0 0,0 0-1,0 0 1,0 0 0,0 0 0,-1 0 0,1 0 0,0 0 0,0 0 0,0 0 0,-1 0 0,1 0 0,0 0-1,0 0 1,0 0 0,0 0 0,0 0 0,-1 1 0,1-1 0,0 0 0,0 0 0,0 0 0,0 0-1,-1 1 1,-6 5-119,7-6 111,-6 7-87,0 0 0,1 0 0,0 1 1,1-1-1,0 1 0,-6 14 0,-14 50-41,-7 48 158,24-85 27,1 0 0,2 1 0,1 51 0,1-37 148,1-19-72,4 47 1,-2-64-40,1-1 0,1 0 0,0 0 0,1 0 0,0 0 0,8 13 1,-11-24-60,0 0-1,0 0 1,0 0 0,0 0 0,1 0 0,-1 0 0,1 0 0,-1-1 0,1 1 0,0-1 0,-1 1 0,1-1 0,0 1 0,0-1 0,0 0 0,0 0 0,0 0-1,3 0 1,-2 0 1,0-1-1,0 1 0,1-1 1,-1 0-1,0 0 0,0 0 1,0-1-1,1 1 0,-1-1 0,0 0 1,5-1-1,5-4 26,0-1 0,0 0 0,-1-1 1,18-14-1,-29 22-46,25-21 46,-1 0-1,-1-2 0,-1 0 1,-1-2-1,-2-1 1,0 0-1,-2-1 0,0-1 1,16-38-1,-32 61-66,0 0 1,0 0-1,-1 0 0,1-1 1,-1 1-1,0 0 0,-1-1 1,1 1-1,-2-11 0,1 14 10,0 0 0,-1 0-1,1 0 1,-1 1 0,1-1-1,-1 0 1,0 0 0,1 1-1,-1-1 1,0 0 0,0 1-1,-1-1 1,1 1 0,0-1-1,0 1 1,-1 0 0,1-1-1,0 1 1,-1 0 0,0 0-1,1 0 1,-1 0 0,0 0-1,1 1 1,-1-1 0,0 0-1,0 1 1,1-1 0,-1 1-1,-4-1 1,-1 1-38,-1 0 1,1 0-1,-1 0 0,1 1 1,-1 0-1,1 1 0,0 0 1,0 0-1,0 0 0,0 1 1,0 0-1,0 0 0,0 1 1,1 0-1,0 0 0,0 0 1,-7 8-1,4-4 11,0 1 0,0 0 0,1 0 1,1 1-1,0 0 0,0 1 0,1 0 0,0 0 0,-7 19 0,6-7-5,0 0 1,2 0-1,1 0 0,1 1 0,-1 38 1,4-55 75,1 0 1,0 0-1,0 0 1,0 0 0,1-1-1,0 1 1,1 0 0,-1-1-1,1 1 1,1-1-1,-1 0 1,1 0 0,0 0-1,0 0 1,1-1 0,0 0-1,0 0 1,0 0 0,0 0-1,1-1 1,0 0-1,0 0 1,0-1 0,0 1-1,0-1 1,1-1 0,7 3-1,-7-2 16,0-1-1,0 0 1,1-1-1,-1 0 1,0 0-1,1 0 0,-1-1 1,1 0-1,-1-1 1,1 1-1,-1-1 1,0-1-1,0 0 1,1 0-1,-1 0 1,0-1-1,-1 0 1,1 0-1,0 0 1,-1-1-1,0 0 1,0-1-1,0 1 1,0-1-1,8-10 1,2-7 4,-1-1 0,-1 0 0,-1-1 0,-1 0 0,-1-1 0,14-50 0,1-3-150,-25 76 58,-1 0-1,1 0 1,0 0-1,0 0 1,0 0-1,0 0 1,0 0-1,1 0 1,-1 1-1,1-1 1,-1 1-1,1-1 1,-1 1 0,1 0-1,0-1 1,0 1-1,-1 0 1,1 0-1,0 0 1,0 0-1,3 0 1,3-1-1,0 0 1,0 0 0,0 1-1,10 0 1,-1 0-76,-12 1 113,0 0 0,0 0-1,0 0 1,0 1 0,0-1-1,0 1 1,9 3 0,-12-3 6,0 0 0,0-1 1,0 1-1,0 0 0,0 0 1,-1 0-1,1 1 0,0-1 1,-1 0-1,1 1 0,-1-1 1,1 1-1,-1-1 0,0 1 1,1-1-1,-1 1 0,0 0 1,0 0-1,0 0 0,-1 0 1,2 3-1,-1 3 17,0 0-1,0 0 1,-1 0 0,0 1 0,0-1-1,-2 10 1,-14 50 202,10-48-24,1-1 0,-2 28 0,6-41-163,-1 14 99,2 21-1,0-36-110,0 0-1,1-1 0,-1 1 1,1-1-1,0 1 0,1-1 1,-1 0-1,1 1 0,0-1 1,4 7-1,-5-9 12,1 0 0,0-1-1,0 1 1,0-1 0,0 1 0,0-1 0,0 0 0,0 0 0,0 0 0,0 0 0,0 0 0,1 0-1,-1 0 1,0-1 0,1 0 0,-1 1 0,1-1 0,-1 0 0,0 0 0,1 0 0,-1 0-1,1 0 1,-1-1 0,0 1 0,4-2 0,5-1 97,1-1 1,-1 0-1,19-10 0,-5 0-120,-1-1-1,0-1 0,0-1 0,27-28 0,79-88 233,-121 123-209,10-11 0,76-75-376,-86 90 167,-6 6 14,-6 14-2,-1-1 227,-70 209-66,70-212 7,2-6 29,0 1-1,0 0 1,0 0-1,1 0 1,0 0 0,-1 7-1,2-12-33,0 1-1,0-1 1,0 0 0,0 1 0,0-1-1,0 0 1,0 0 0,0 1-1,0-1 1,0 0 0,0 0-1,0 1 1,0-1 0,0 0-1,0 0 1,0 0 0,1 1-1,-1-1 1,0 0 0,0 0-1,0 1 1,0-1 0,1 0-1,-1 0 1,0 0 0,0 0-1,0 0 1,1 1 0,-1-1-1,0 0 1,0 0 0,1 0-1,-1 0 1,0 0 0,0 0 0,1 0-1,-1 0 1,0 0 0,0 0-1,1 0 1,-1 0 0,0 0-1,0 0 1,1 0 0,-1 0-1,0 0 1,0 0 0,1 0-1,-1 0 1,0 0 0,0 0-1,1 0 1,-1-1 0,0 1-1,16-10 211,-3-5-143,0 1 0,0-2 0,18-30 1,-5 6-86,-17 27-29,-6 8 45,0 0 1,0 1-1,1-1 0,-1 1 0,1-1 1,0 1-1,0 0 0,0 0 1,7-4-1,-10 8-4,-1 0 1,0 0 0,0 0-1,1 0 1,-1 0 0,0 0 0,0-1-1,1 1 1,-1 0 0,0 0-1,1 0 1,-1 0 0,0 0-1,0 0 1,1 0 0,-1 0-1,0 0 1,1 0 0,-1 1-1,0-1 1,0 0 0,1 0-1,-1 0 1,0 0 0,0 0 0,1 0-1,-1 1 1,0-1 0,0 0-1,1 0 1,-1 0 0,0 0-1,0 1 1,0-1 0,1 0-1,-1 0 1,0 1 0,0-1-1,3 16-89,-6 18 48,3-34 46,-7 33 239,3-19-133,2 0-1,-3 27 1,7-43 138,9-9-72,16-21-1,-16 18-110,18-16 1,-21 22-66,1 1 0,1 0 1,-1 0-1,1 1 0,12-5 0,-18 9 36,0 0 0,0 1 0,0 0 0,1 0-1,-1 0 1,1 0 0,5 0 0,-8 1 10,0 0 1,1 0-1,-1 1 0,0-1 1,0 1-1,1-1 0,-1 1 1,0 0-1,0 0 0,0 0 0,0 0 1,0 0-1,0 0 0,4 3 1,2 5 56,0 0 1,0 0-1,-1 1 0,11 18 1,2 3-49,-11-18-247,1-1 1,0 0-1,17 16 0,-22-24-367,0 0 0,0 0 0,1 0 0,0-1 1,0 0-1,0 0 0,0 0 0,0-1 0,1 0 0,12 2 1,-7-1-862,1-1 1,0-1-1,0 0 1,0-1-1,1 0 1,17-4 0,8-6-1149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8:42.4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110 83 2304,'0'-1'100,"0"0"1,0 0-1,0 0 1,0 0-1,0 0 0,0 0 1,1 0-1,-1 0 1,1 0-1,-1 0 0,1 0 1,-1 0-1,1 0 1,-1 0-1,7-9 4164,-7 10-4217,0 0 0,0 0 1,0-1-1,0 1 1,-1 0-1,1 0 0,0 0 1,0 0-1,0 0 1,0 0-1,0 0 0,0 0 1,-1 0-1,1 0 0,0 0 1,0 0-1,-8 4 1122,-7 8-881,-6 17-218,-20 28 146,37-49-237,-1 0 0,1 0 0,1 1 0,0-1 0,-4 16 0,4-12-55,1-1 1,1 0 0,-1 21-1,2-28 77,1 0 0,-1 1 0,1-1 0,0 0 0,0 1 1,1-1-1,-1 0 0,1 0 0,0 0 0,0 0 0,0 0 0,5 5 0,-5-6 20,0 0 1,1 0-1,-1 0 1,1 0 0,0 0-1,0-1 1,0 0-1,0 1 1,1-1-1,-1 0 1,1-1 0,-1 1-1,1-1 1,-1 1-1,1-1 1,0 0-1,0 0 1,-1-1 0,1 1-1,0-1 1,7 0-1,-6 0 16,0 0 0,0 0 0,0-1 0,0 0 0,0 0 0,0 0 0,0 0-1,-1-1 1,1 0 0,5-3 0,-7 3 8,0 0-1,0 0 1,-1 0 0,1-1-1,0 1 1,-1-1 0,1 0-1,-1 0 1,0 1-1,0-2 1,0 1 0,-1 0-1,1 0 1,-1-1 0,2-4-1,0-1 23,-1-1 0,-1 0-1,0 1 1,0-1 0,0 0 0,-2 0-1,1 1 1,-3-13 0,-3-12 310,-11-33-1,12 49-348,2 11-87,1-1 1,-1 1 0,-1 0-1,1 0 1,-1 0 0,-1 0 0,1 0-1,-1 1 1,0 0 0,-1 0-1,1 0 1,-1 1 0,-13-10 0,18 15-112,0-1 0,0 0 0,-1 0 0,1 1 0,0-1 0,0 1 0,-1-1 0,1 1 0,0 0 0,-1-1 0,1 1 0,-1 0 0,-1 0 0,2 0-41,0 1 1,0-1-1,1 0 1,-1 0 0,0 1-1,0-1 1,1 1-1,-1-1 1,0 1 0,1-1-1,-1 1 1,1-1-1,-1 1 1,1-1 0,-1 1-1,1 0 1,-1-1-1,1 1 1,-1 0 0,1-1-1,0 1 1,-1 0-1,1 0 1,0-1 0,-1 3-1,-3 14-2258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8:43.2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19 2080,'0'0'34,"0"-1"-1,0 1 1,0 0 0,0-1-1,0 1 1,0-1 0,0 1-1,0 0 1,0-1 0,0 1-1,0 0 1,0-1 0,0 1-1,1 0 1,-1-1 0,0 1-1,0 0 1,1-1 0,-1 1 0,0 0-1,0-1 1,1 1 0,-1 0-1,0 0 1,1 0 0,-1-1-1,1 1 1,18-10 7199,-17 11-7225,0 1 1,-1-1-1,1 0 0,0 1 1,-1-1-1,1 1 1,-1 0-1,1-1 1,-1 1-1,1 0 1,-1 0-1,0 0 1,0 0-1,1 2 0,13 37 823,-11-28-370,3 13-337,-1-1-1,-1 1 1,-1-1 0,-2 1-1,0 40 1,3 91 1161,-10-112-1269,3-38-110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8:44.4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1 195 1984,'0'-8'8881,"9"-7"-8450,-3 5-220,1-1 1,12-14 0,-6 8 17,-5 7-183,0 1 0,0 0 1,1 0-1,1 0 0,-1 1 1,1 1-1,14-8 1,-16 10-71,1 0 1,0 1 0,0 0 0,0 1-1,1 0 1,-1 1 0,1-1 0,-1 2 0,20-2-1,-26 3 17,1 0-1,-1 1 0,1-1 1,-1 1-1,1-1 1,-1 1-1,1 0 0,-1 1 1,1-1-1,-1 1 1,0-1-1,0 1 0,5 4 1,-6-5-8,0 1 0,0 0 0,0 0 0,0 0 0,-1 1 0,1-1 1,-1 0-1,1 0 0,-1 1 0,0-1 0,0 1 0,0-1 0,-1 1 0,1 0 1,0-1-1,-1 1 0,0 0 0,1 4 0,-2 6 67,0 1 0,0 0 0,-1 0-1,-1-1 1,-1 0 0,0 1 0,0-1 0,-12 23 0,5-16 5,-2 0 0,0 0 0,-1-2 0,-23 25 0,-81 97 492,113-135-466,0 1 1,-1-1-1,0-1 0,-7 6 0,12-9-45,3-4-14,0 1 1,0 0 0,0 0-1,1 0 1,-1 0 0,1 1 0,-1-1-1,1 0 1,-1 1 0,6-2 0,19-5-217,-22 6 165,1 0-1,-1 1 0,1-1 1,0 1-1,9 0 0,10 1 111,38 5-1,-52-3-177,0 0 0,-1 1 0,1 0 0,0 0 0,18 10 0,-12-6-646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8:59.0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 1728,'5'3'5869,"1"5"-4209,-5-7-1651,0 1 0,0-1 1,0 0-1,0 1 0,0-1 0,0 0 1,1 0-1,-1 0 0,0 0 0,1 0 1,-1 0-1,1 0 0,1 0 0,18 1 337,-1 0 0,1-2 0,0-1 0,36-6 0,-21 3-172,22-7 71,-24 4-20,9 3-18,-25 4-3918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8:59.9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1664,'11'4'7923,"-10"-4"-7912,0 0 0,-1 0 0,1 0 0,0 0 0,-1 1 0,1-1 0,0 0 0,0 1 0,-1-1 0,1 0 0,-1 1 0,1-1 0,0 1 0,-1-1 0,1 1 0,-1-1 0,1 1 0,-1-1 0,1 1 0,-1 0 0,0-1 0,1 2 0,0-2 13,0 1 1,0-1 0,1 0 0,-1 0 0,0 0-1,0 1 1,0-1 0,0 0 0,0 0 0,1 0-1,1-1 1,0 1 56,24-1 676,20 1-52,10-2-801,88 3 1056,-54-2-438,-89 1-554,-12 5-2928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9:01.2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362 114 992,'6'4'5360,"-5"-4"-5293,0-1 1,-1 0 0,1 0-1,0 0 1,-1 0-1,1 0 1,-1 1 0,1-1-1,-1 0 1,1 0-1,-1 0 1,0 0 0,1-1-1,-1 1 1,0 0-1,0 0 1,0 0 0,0 0-1,0 0 1,0 0-1,0-2 1,-1 1 12,1 0 0,-1 0 0,0 0 0,0 0 0,0 0 0,0 1 0,0-1 1,0 0-1,0 0 0,-3-2 0,-1 0-1,0-1 0,0 1 0,-1-1 1,0 1-1,1 1 0,-8-4 0,-2 0-40,-1 0 0,0 2-1,0 0 1,0 0 0,0 2-1,-1 0 1,0 1 0,0 0-1,1 2 1,-1 0 0,0 0-1,0 2 1,1 0 0,-1 1-1,-29 9 1,44-11-40,1 0 0,-1-1-1,1 1 1,0 0 0,-1 0 0,1 0-1,0 0 1,-1 0 0,1 0 0,0 0-1,0 0 1,0 0 0,0 0 0,0 1 0,0-1-1,0 0 1,1 1 0,-1-1 0,0 1-1,1-1 1,-1 1 0,1-1 0,0 1 0,-1 0-1,1-1 1,0 1 0,0-1 0,0 4-1,1 3 78,0 1 0,0-1 0,1 0-1,4 12 1,-2-6 13,19 60-24,3 9 14,-22-69-15,0 1 0,1-1 0,1 0 0,0 0 0,0-1 0,2 1 0,9 13 0,16 16 38,-13-16 396,19 31 1,-37-54-441,0-1 0,0 1 0,-1 1 0,1-1 0,-1 0 0,0 0 1,0 1-1,0-1 0,-1 0 0,1 1 0,-1-1 0,0 0 0,0 1 0,-1-1 1,1 1-1,-1-1 0,0 0 0,0 1 0,-1-1 0,1 0 0,-4 6 0,-1 1 142,-1 1-1,-1-1 0,0-1 1,-1 1-1,-15 14 0,13-13 39,-14 19-1,17-20-223,0 0 0,-16 14 1,8-6 294,17-20-614,-1 0 0,0 0 0,-1 0 0,1 0 0,0 1 0,0-1 0,0 0 0,0 0 0,-1 0 0,1 0 0,0 1 0,-1-1 0,0-1 0,0-2-646,0-6-2585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9:01.8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30 1472,'0'-1'42,"-1"0"1,1 1-1,0-1 1,0 0 0,0 1-1,-1-1 1,1 0-1,0 1 1,0-1-1,0 0 1,0 1-1,12-17 6962,-8 21-6486,-4-3-369,1 0 0,-1-1 1,1 1-1,0 0 0,-1-1 1,1 1-1,0 0 0,0-1 1,0 1-1,-1-1 0,1 1 1,0-1-1,0 0 0,0 1 1,1-1-1,99-8 1928,4 0-1503,-53 7-338,-13 0-56,53 6 1,-62 0-53,-29-5-192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9:02.8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218 1 1312,'1'2'5235,"-1"-2"-5169,0 0 0,0 0 0,0 1 0,-1-1 0,1 0 0,0 0 0,0 0 0,0 0 0,-12 18 889,3-4-731,0 2-82,0-1-1,2 1 1,0 0 0,0 1 0,-3 18 0,7-25-92,-9 28 86,-26 75 283,-8 28 237,33-105-379,3 0 0,1 1 1,-8 60-1,17-86-189,0-1-1,1 0 1,0 0 0,1 0-1,-1 0 1,2 0-1,0-1 1,7 19 0,8 25 211,-16-47-247,0 0 0,1 0 1,0 0-1,6 9 0,-7-11-159,1 0-1,0 0 0,-1 0 1,0 1-1,0-1 0,-1 1 1,1-1-1,-1 1 1,0 0-1,1 6 0,-1 0-1158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9:03.7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99 223 5408,'-1'0'116,"1"0"1,0 0-1,-1-1 0,1 1 1,0 0-1,-1-1 0,1 1 1,0-1-1,-1 1 0,1 0 1,0-1-1,0 1 0,0-1 1,-1 1-1,1-1 1,0 1-1,0 0 0,0-1 1,0 0-1,2 15-465,-4 1 544,0 1 0,-1-1-1,0 0 1,-1 1-1,-7 15 1,5-12-120,-52 133 1653,56-148-1604,-2 7 159,3-10-102,4-6 47,12-27 104,-9 18-303,1 0 0,0 0 0,16-20 0,28-32-19,51-66 161,-75 95-90,-11 18 27,-1-2 0,-1 0-1,14-29 1,-22 35-54,-4 10-29,-1 1 1,1-1-1,1 1 1,-1-1-1,0 1 1,1 0-1,0 0 0,4-5 1,-3 4-31,-3 4-257,-1 4 26,0 1 184,5 40-104,-1-16 30,-2-13 101,1-1 1,1 0 0,0 1 0,9 20 0,29 53 118,-36-78-73,10 21 145,-1 1-1,-2 0 0,17 64 1,-26-78-89,-2-1 0,0 1 1,-1 26-1,-2-44-263,0 0 0,1 0 0,-1-1 0,1 1 0,-1 0 0,1-1 0,-1 1 0,1 0 0,-1-1 0,1 1 0,-1-1 0,1 1 0,0-1 0,-1 1 0,0-2 0,-1-2-906,2 2 819,-1 1-1,1-1 1,-1 1 0,0 0-1,0-1 1,0 1 0,1 0-1,-1 0 1,0 0 0,-1-1-1,1 1 1,-2-1 0,-17-7-2559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9:04.2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28 480,'-2'-1'103,"-1"1"0,-17-2 8171,23 2-7942,1-1 1,-1 0-1,1 0 1,-1 0-1,1 0 0,4-3 1,11-3 369,0 4-357,-1 0-1,0 1 1,36 2-1,-36 0-175,4 0-62,81 2 253,-83 0-571,0 0-1,-1 2 0,25 6 1,-32-8-1478,0 0-1296,-28 6-3866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3:50.68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508 21 3552,'-2'-4'186,"-1"-10"833,3 13-997,1 1 1,-1 0 0,1 0-1,-1-1 1,0 1 0,1 0-1,-1 0 1,1 0 0,-1 0-1,0-1 1,1 1 0,-1 0-1,1 0 1,-1 0 0,1 0-1,-1 0 1,1 0 0,-1 0 0,0 0-1,1 1 1,-1-1 0,1 0-1,-1 0 1,0 0 0,1 0-1,-1 0 1,1 1 0,-1-1-1,0 0 1,1 0 0,0 1-1,1 1 114,1 0 0,-1 0-1,1 0 1,-1 0-1,0 0 1,1 1-1,-1-1 1,0 1-1,-1 0 1,1-1-1,0 1 1,-1 0-1,0 0 1,2 5-1,1 0 328,10 24 447,-1 1-1,-1 0 0,7 36 1,13 104 360,-25-131-994,80 618 3212,-72-521-2121,-5 187 0,-13-267-1061,-2-1 0,-3 1 0,-2-1 0,-3-1 1,-38 107-1,17-87-86,-3 0 1,-75 110-1,-116 132-1822,101-147-3334,121-164 4339,-5 8-947,0-1 1,-1 0-1,0-1 1,-25 21-1,27-28 193,-1 0 0,-12 5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9:04.9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0 3488,'2'6'5958,"7"4"-4054,-6-6-1897,0-1 0,0 1 1,0 0-1,5 9 0,5 24 248,-4-11-237,0 1 0,6 40 1,74 342 461,-76-349-239,-3 1 0,-2 1 1,0 65-1,-8-107-216,0 1-1,-1-1 1,-2 0 0,0 0 0,-1 0-1,-1-1 1,-1 0 0,0 1-1,-2-2 1,-13 26 0,16-35-582,0 0 0,-1-1 0,-1 0-1,1 0 1,-1 0 0,0-1 0,-1 0 0,0 0 0,0-1 0,0 0-1,-1-1 1,0 0 0,0 0 0,-9 3 0,-37 9-2355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9:26.9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39 1472,'0'0'2197,"22"0"-879,-21 0-1222,0-1 0,0 1 1,1 0-1,-1 0 0,0 0 1,0-1-1,0 1 0,1-1 1,-1 1-1,0-1 0,0 1 1,0-1-1,0 0 0,2-1 1,5 1 372,-7 1-409,0-1 0,0 1 0,0 0 0,0 0 0,0 0 0,0 0 0,0-1 0,0 1 0,0-1 0,0 1 0,0-1 0,0 1 0,0-1 0,0 1 0,1-2 0,55 3 2916,-18 2-2309,-7-3-285,-1-3 0,38-6 0,-38 8-230,-25 1-143,0 0-1,0 0 1,12-2 0,-5 0 30,1 1 1,-1 0-1,24 3 0,-1-1 199,55 4 156,-51 3-244,-12-5 1146,-50-3-1206,-44-6 40,21 1-36,36 5-105,-17-2 43,-32 3 1,-52-3-40,32-1-546,33 0-1730,17-4-4901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9:22.0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155 1 832,'0'6'10192,"0"4"-10038,-2 0-1,1 0 1,-1-1 0,-6 19 0,-1 0-187,9-24 56,-1 0 1,1 0 0,0 0-1,0 0 1,1 7 0,0-6 52,-1 0 0,0 0 0,0 0 0,-1 7 0,-8 77 704,7-57-573,1-24-194,0 2 65,1 0 0,-1 0 0,2 11 0,2 13 23,-3 55 0,-2-33 71,2-39-151,0 26 110,8 64-1,-6-78-103,-2-21-45,0-1 0,3 16 1,4 17 193,-1 0 1,-2 1-1,-3 62 1,-1-90-169,1 5 8,-2-1 0,0 0 0,-1 1 0,0-1 0,-7 22 0,3-21 14,0 3 40,-15 30 1,16-40-91,0 0-1,1 1 1,1-1 0,-5 25 0,6-21 38,1-12-9,1 1-1,-1-1 1,1 1 0,0-1 0,0 1 0,1 7 0,-1-7 9,0 0 0,0 0 0,0 0 0,0 1 0,0-1 0,-1 0 0,0 0 1,-2 6-1,2-5 9,0-1 1,0 0 0,0 0-1,0 0 1,1 1-1,0-1 1,0 8 0,1-6-42,-1 0 1,0 0-1,-1 0 1,1 0-1,-1 0 1,-2 8-1,-2 19 215,3-19-144,1-13-55,1 1-1,-1 0 0,1-1 0,0 1 0,0-1 0,-1 1 0,1 0 0,0-1 0,1 1 0,-1 1 1,1 22 867,-1-36 16,-10-37-858,7 37 158,3 11-191,0-1 0,-1 1 1,1-1-1,0 1 0,-1-1 0,1 1 1,0-1-1,0 1 0,0-1 1,0 0-1,0 1 0,0-1 0,0 1 1,0-1-1,0 0 0,0 1 0,0-1 1,0 1-1,0-1 0,0 0 1,0 1-1,1-2 0,0 1-6,-1 0 0,1-1 0,-1 1-1,0-1 1,1 1 0,-1 0 0,0-1-1,0 1 1,0-1 0,0 1 0,0-1 0,0 1-1,-1-2 1,-4-24 428,3 22-362,0-10-25,-4-17-5,3 15 43,-2-8 101,1 13-368,-2-4 37,2-3 94,4 11-19,0 7 59,0 0 1,1 0-1,-1 1 1,0-1-1,0 0 1,0 0-1,0 0 0,0 0 1,0 0-1,0 0 1,-1 0-1,1 0 0,0 1 1,0-1-1,-1 0 1,1 0-1,0 0 1,-1 0-1,1 1 0,-2-2 1,0 1-30,4 5-333,2 13 56,1 16 218,-4-22 93,0 0 0,1 0 0,4 13 0,-2-6 34,12 45 102,2 18 117,-17-74-201,0 0 0,0 0 0,-1 0-1,0 0 1,-1 9 0,0 18 227,1-32 11,1-10 70,0 3-294,0-1 0,0 0-1,0 0 1,0 0 0,-1 0-1,-1-11 1,1 3-62,0-10-5,1 0-1,5-31 0,-4 43-8,1 1-1,0 0 0,1 0 1,0 0-1,1 1 0,11-19 0,-6 14-26,17-18-1,-13 16-17,-11 14 85,1 0 0,-1 0-1,1 0 1,5-3 0,7-7-147,-6 4 21,-6 6-284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9:23.4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151 14 2080,'7'-14'6245,"-19"15"-3674,7 8-2109,3-6-314,0 0 0,0 0 0,0 0-1,0 0 1,-1 5 0,-2-5 501,3-2-388,5-1-94,-3 1-136,0 0 0,0 1 0,0-1-1,0 0 1,0 0 0,-1 0 0,1 0-1,0 0 1,0 0 0,-1 1 0,1-1-1,-1 1 1,-5 12 189,0 1 0,-11 16-1,10-19-105,0 1 0,1-1 0,-5 16 0,-20 54 206,12-33 6,9-26-71,44-132 916,12-33-1067,-45 139-93,0 0 0,0 0 0,0 1 0,-1-1 1,1 0-1,-1 0 0,0 0 0,0 0 0,0-5 0,0-2-160,44 38-37,-18-13 385,-1 1 0,42 35 0,-14-10-111,-46-36-146,0 0 0,0-1 0,0 0-1,1-1 1,15 6 0,-21-9-227,0 1 1,0-1 0,0 0-1,0 0 1,0 0-1,0 0 1,0 0-1,0-1 1,0 1-1,0-1 1,0 1 0,0-1-1,-1 0 1,1 1-1,0-1 1,0 0-1,0 0 1,-1 0 0,1-1-1,-1 1 1,1 0-1,-1 0 1,3-3-1,13-9-2013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9:31.3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11 161 1248,'-1'0'124,"1"0"0,-1 0 1,1 0-1,0 0 0,-1 0 0,1-1 1,-1 1-1,1 0 0,0 0 0,-1 0 1,1 0-1,0 0 0,-1-1 0,1 1 0,0 0 1,-1 0-1,1-1 0,0 1 0,-1 0 1,1-1-1,0 1 0,0 0 0,-1-1 1,1 1-1,0 0 0,0-1 0,0 1 1,0 0-1,-1-1 0,1 1 0,0-1 0,0 1 1,0 0-1,0-1 0,0 1 0,0-1 1,0 1-1,0-1 0,0 1 0,0 0 1,0-1-1,15-16 7437,-3 3-8340,-5 5 865,0 1 1,0 0 0,1 1 0,-1-1 0,2 1 0,12-8 0,-5 6-40,0 1 0,1 0 0,0 1 0,0 1 0,23-5 0,-36 10-23,1 0-5,0-1 0,0 1-1,-1 0 1,1 1 0,0-1-1,0 1 1,0 0 0,8 1-1,5 1-39,-15-2 8,0 0 1,0 1-1,0-1 0,0 1 1,-1 0-1,1-1 0,3 3 1,-3-2 18,-1-1-11,0 1 0,0 0 0,0 0-1,0 0 1,0 0 0,0 0 0,-1 0 0,1 0 0,0 1 0,-1-1 0,1 1 0,-1-1 0,1 1-1,-1 0 1,0-1 0,1 1 0,-1 0 0,1 2 0,0 7 35,-1-1 1,-1 0-1,1 0 0,-1 1 1,-1-1-1,0 0 0,-4 15 1,-23 69-5,12-49 25,7-18 4,-1-1 0,-2-1-1,0 0 1,-2 0 0,-1-2 0,-31 41 0,-37 27 30,35-52 81,37-36 70,6-3-137,6 0-178,0 0-92,21-18 22,-13 8 53,-8 8 79,1 0 0,-1 1 0,1-1 0,-1 0 0,1 1 0,0-1 0,0 1 0,0 0 0,0 0 0,2-1 0,10-4 43,3-1-42,24-6 0,-34 12 0,0 0-1,0 0 0,0 0 1,0 1-1,1 0 0,-1 0 1,7 1-1,-8 0 45,16 3 278,37 10 0,-57-13-298,1 0-1,-1 1 1,0 0-1,0-1 1,0 1 0,0 0-1,-1 0 1,3 2-1,1 2 0,-4-5-98,-1 0 109,0-1 0,0 0 0,0 0 0,0 0 0,0 1 0,0-1 0,0 0 0,0 0 0,0 0 0,0 0 0,0 1 0,0-1 0,0 0 0,0 0 0,0 0 0,0 1 0,0-1 0,0 0 0,0 0 0,1 0 0,-1 0 0,0 1 0,0-1 0,0 0 0,0 0 0,0 0 0,0 0 0,1 0 0,-1 0 0,0 1 0,0-1 0,0 0 0,1 0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9:32.4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279 60 1728,'0'-2'314,"0"0"1,-1 0-1,1 0 0,-1 0 1,1 1-1,-1-1 0,1 0 1,-1 0-1,0 1 0,0-1 1,0 1-1,0-1 0,0 1 1,-1-1-1,1 1 0,0 0 1,-1-1-1,1 1 0,0 0 1,-1 0-1,-1-1 0,-3-1-98,1 0-1,0 0 1,-1 1-1,0 0 0,-6-2 1,4 2-127,1 0 1,-1 1-1,0 0 1,1 0-1,-1 0 1,0 1-1,0 0 1,1 1-1,-1 0 0,0 0 1,1 1-1,-1 0 1,1 0-1,-1 1 1,1-1-1,0 2 1,-9 4-1,11-4-98,-1-1 0,1 1-1,0 1 1,0-1 0,0 1-1,0 0 1,1 0 0,0 0-1,0 1 1,0 0 0,-4 8-1,6-10 2,0 0 1,1 0-1,-1 0 0,1 0 0,0 1 0,0-1 0,0 1 0,1-1 1,-1 0-1,1 1 0,0-1 0,1 7 0,0 12-82,-1-19 91,1 0 0,0 0 0,0 0 0,0 1 0,1-1 0,-1 0-1,5 7 1,-3-6 20,-1 1 0,1 0 0,2 12 0,12 114 672,-14-92-486,0 8 290,-4 62-1,0-74-292,1-27-120,0 1 0,-1-1 0,0 1 0,-5 17 0,-18 60 242,20-65-259,4-20-75,0 0-1,0 1 1,-1-1-1,1 0 1,0 0 0,-1 1-1,1-1 1,-1 0-1,0 0 1,0 0 0,0 0-1,0 0 1,0 0-1,-3 3 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9:32.8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20 2400,'-12'-7'9217,"12"7"-9186,0 0-1,0 0 1,0 0 0,0 0 0,0 0 0,0 0-1,0 0 1,1 0 0,-1 0 0,0 0 0,0 0-1,0 0 1,0 0 0,0 0 0,0 0-1,0 0 1,0 0 0,0 0 0,0 0 0,1 0-1,5-2 384,11-3 524,-15 4-920,1 0 0,-1 0 0,0 0 0,0 1 0,1-1 0,-1 1 0,0-1 0,1 1 0,-1 0-1,1 0 1,-1 0 0,0 0 0,5 1 0,2 3-27,0 0 0,0 0 1,-1 0-1,0 1 0,0 1 0,8 6 0,17 10 29,6-2-579,-11-8-2770,-16-9 1777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9:33.3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200 0 2400,'-12'20'5809,"-8"14"-4936,7-16-576,-11 20 0,15-23-149,-3 7 19,0 1 0,-8 24 1,10-21-84,-5 17 29,2 0 0,1 0 1,3 2-1,-6 75 0,13-100-67,1 1 0,0 0 0,2 0 0,1-1 0,0 1 0,2 0 0,0-1 0,1 0 0,2 0 0,10 24 0,-15-40-39,1 4-423,1 0 1,0 0-1,1 0 1,0-1-1,0 1 1,0-1 0,11 10-1,-8-9-709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9:34.0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123 1 4384,'0'0'1424,"-1"2"-854,-3 14 21,1 0-1,-1 20 0,-3 16-25,-8 36-133,-44 200-202,45-219-51,-1 4 858,15-68-200,5-11-356,7-12-109,-2-5-290,-1-2-1,10-39 1,-16 52-17,42-205 1174,-16 68-318,-24 127-553,-1-1 0,3-42 0,-7 63-443,1 3 45,0 1-1,0-1 1,-1 0 0,1 1 0,0-1-1,-1 0 1,1 1 0,0-1-1,-1 1 1,0-1 0,1 0 0,-1 3-1,2 2 4,5 24 37,7 43 1,-9-43-27,7 37-37,21 67 1,-21-97-226,2 0 0,1-1 1,26 45-1,-35-71-416,-1 0-1,0 0 1,-1 0-1,3 11 1,-4-15-159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9:34.4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 21 1056,'-24'-10'12233,"24"9"-12216,0 1 1,0 0-1,0-1 1,1 1-1,-1 0 1,0-1-1,0 1 0,0 0 1,1-1-1,-1 1 1,0 0-1,0-1 1,1 1-1,-1 0 1,0 0-1,0 0 1,1-1-1,-1 1 0,0 0 1,1 0-1,-1 0 1,1-1-1,2 0-62,0 1 0,0-1 0,0 1 1,1-1-1,-1 1 0,0 0 0,0 0 0,1 0 0,-1 0 0,6 2 0,1 1-1063,0 0 0,12 5 0,-8-1-92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53:53.39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792 1 2400,'-16'7'1487,"0"2"0,1-1 0,-21 17 0,-37 35 117,55-44-1300,2 1 0,0 0 1,-17 26-1,-34 63 365,41-63-438,-121 230 1310,16 58 115,96-236-1360,9-20 166,-20 92-1,0 78 136,33-160-253,5 0 0,1 89 1,8-114-187,4-1-1,1 0 1,25 97 0,-19-114-39,3 0 0,29 59 0,50 72-353,-86-158 175,1 0-126,5 11-1104,31 40-1,-40-60 535,0 0 0,0 0 0,1 0 0,-1-1 0,2 0 0,-1 0 0,0-1 0,1 1 0,0-1 0,0-1 0,10 5 0,-9-6 11,0 0-1,0-1 1,0 0-1,11 1 1,34-4-1528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9:34.8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 2816,'2'-4'1568,"-2"4"-1503,0 0 0,1 0 0,-1 0 1,0 0-1,0 0 0,0 0 1,0 0-1,1 0 0,-1 0 1,0 0-1,0 0 0,0 0 1,1 0-1,-1 0 0,0 0 1,0 0-1,0 0 0,0 0 1,1 0-1,-1 0 0,0 0 1,0 1 195,1-1-196,9 8 2097,11 16-831,-13-16-1081,0 2 1,0-1-1,-1 1 0,-1 1 0,9 16 0,2 21 68,-2 0 0,15 94 1,8 124 884,-32-189-618,-5 119 0,-4-163-547,-13 66 1,11-80-371,0 0 0,-2-1-1,0 1 1,-15 26 0,-6 4-585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9:45.1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644 0 736,'13'2'4564,"-11"-1"-4374,0-1 0,-1 1-1,1 0 1,0-1 0,-1 1 0,1 0-1,-1 0 1,4 2 853,22 14 1144,-26-17-2117,0 0 0,0 0 0,0 0 1,0 0-1,0 0 0,0 0 0,-1 0 1,1-1-1,0 1 0,0 0 0,0 0 1,0-1-1,0 1 0,-1-1 0,2 0 0,9-2 188,-2 1-145,-8 2-98,-1 0 1,1-1-1,0 1 0,-1 0 1,1 0-1,0 0 0,0 0 0,-1 0 1,1 0-1,0 0 0,-1 0 1,1 0-1,0 0 0,-1 0 1,1 0-1,0 1 0,29 7 908,-26-7-836,0 0 0,0 0 0,0-1 0,-1 1 0,1-1 0,4 0 0,16 3 280,-14-2-291,0 0 1,1-1-1,-1 0 0,0-1 1,0 0-1,18-4 0,-25 4-13,18 1-340,6 2 623,-22-1-324,1 0 0,-1 0 1,1-1-1,-1 0 1,11-2-1,-2 1 36,1 0-1,24 1 1,-23 1-50,0-1 0,19-3 0,-23 0-80,-9 3 99,-1-1 1,1 1 0,-1-1-1,1 1 1,-1 0-1,1 0 1,0 0 0,5 1 757,-32-4-936,21 2 69,0 1 0,0-1 1,0 1-1,0 0 0,0 0 0,0 0 0,-6 1 0,-2 0 33,0 0-1,0 0 1,0-1-1,-13-1 1,-9 0 174,5 1-613,-1-1 1,-37-7 0,50 5 466,-1 1 0,-30-1-1,45 3 1,-1 1 0,1-1-1,-1 0 1,1 1 0,-1-1-1,1 1 1,-1 0 0,1 0-1,0 0 1,-1 0 0,1 0-1,0 0 1,0 1 0,0-1-1,-3 3 1,4-3 27,0 0 0,0 0 0,0 0-1,0-1 1,0 1 0,0-1 0,0 1 0,0 0 0,0-1 0,0 0-1,-1 1 1,1-1 0,0 0 0,0 1 0,0-1 0,-1 0 0,1 0 0,0 0-1,-2 0 1,-108 6 256,-128-6 655,211-1-985,15 1-42,-22 1 0,15 0 154,13-1 34,1 1 0,-1-1 0,0 1 0,0 1 0,-7 2 0,6-2-19,0 0-1,0-1 1,-1 1 0,1-2-1,0 1 1,0-1 0,-1 0-1,1-1 1,0 0 0,-9-2-1,-3 1 66,14 2-100,1 0 1,-1-1-1,1 0 0,-10-3 1,12 4-7,0-1 1,0 1 0,0 0 0,0 0 0,0 0 0,0 1-1,0-1 1,-4 2 0,-15 0-50,11 2-81,10-4 130,-1 1 0,1 0 0,-1-1 0,1 1 1,-1-1-1,0 1 0,1-1 0,-1 0 0,-3 0 1,-5 1-180,-13-1-3252,18-1 1867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49:47.0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1 992,'7'4'5311,"-10"-1"-4809,-2 1 794,22-2 4507,25 4-5547,-35-6-158,1 1 0,-1-1 0,1 1 0,13 4 0,-15-3-66,-1 0 0,1-1 0,-1 1 0,1-1 0,0-1 0,-1 1 0,1-1 0,0 0 0,0 0 0,8-2 0,5 2 88,-16 0-104,0 0 1,0 0-1,-1 0 1,1-1-1,0 1 0,5-2 1,14 5 295,-18-2-224,36 4 147,11-10-276,-39 3 36,0 1 1,1 0-1,17 1 1,57 8 228,-75-7-178,-1-1 1,0 0-1,1 0 1,19-5-1,19 1-49,-32 1 67,-16 3-70,-1-1 1,1 1-1,0 0 0,-1-1 0,1 1 1,0 0-1,0 0 0,-1 0 0,1 1 0,0-1 1,1 1-1,-2-1 0,0 0 0,0 0 0,1 0 1,-1 1-1,0-1 0,0 0 0,0 0 0,0-1 0,0 1 1,0 0-1,0 0 0,0 0 0,1-1 0,-1 1 1,0 0-1,1-2 0,-1 2 10,0 0-1,-1-1 1,1 1 0,0-1 0,0 1-1,0 0 1,0 0 0,0 0 0,0 0-1,0 0 1,0 0 0,0 0 0,0 0-1,1 0 1,18 2 33,-17-2-37,-1 0 0,1 0 0,-1 0 0,1 1 0,-1-1 0,4 2 1,-4-2-16,0 1 0,0-1 0,0 0 0,0 0 0,0 1 0,0-1 0,0 0 0,-1 0 0,1-1 0,0 1 0,0 0 0,0-1 0,0 1 0,2-2 0,13-8-5067,-8 6 2613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0:00.0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292 7 2144,'-1'-6'9621,"-1"7"-9530,0 0-1,1 0 1,-1 0 0,1 1-1,0-1 1,-1 0 0,1 1-1,0-1 1,0 1 0,0 0-1,-1 2 1,-11 2 464,9-2-489,0 0 0,1 0 0,0 0 0,-1 0 0,2 0 0,-1 1 0,0 0 0,-2 7 0,-14 43 256,17-45-204,-32 86-208,32-89 141,2-1 1,-1 1 0,1-1-1,1 13 1,-1-2 223,4 0-226,0 3-199,8 149 294,-11-164-182,0 18-19,-1-16 84,0 0 1,1 0 0,2 13 0,0-7-9,-1 1 0,1 18 0,-1-4 62,6 79 1978,-9-110-2032,0 1 1,0-1-1,0 1 1,0 0-1,0-1 0,0 1 1,-1 0-1,-2-4 1,-5-8-78,7 11 70,0-1-1,0 1 1,0 0-1,0 0 1,-5-5-1,-7-12-72,0-5 49,-11-23 67,17 31-53,0 1-1,-2 0 1,1 0 0,-2 1 0,-13-15-1,15 20 111,1 0 0,0-1 0,0 0 0,1 0 0,-6-13 0,12 14 63,1 0-803,23 46-681,-4 0 1257,31 47 0,-36-62-7,35 44 168,-33-45 12,-13-16-124,1-1-1,-1 1 0,0 0 1,-1 1-1,5 6 0,-7-10 231,2 0-257,-1 0 32,0 0 0,1 0 1,-1 0-1,0 0 0,0 0 0,0 0 1,0 0-1,0 1 0,0-1 0,1 3 0,-1-4-67,-1 1-1,0-1 1,0 0-1,1 1 0,-1-1 1,0 1-1,0-1 1,0 1-1,0-1 0,0 0 1,0 1-1,0-1 1,0 1-1,0-1 0,0 1 1,0-1-1,0 0 1,0 1-1,0-1 0,0 1 1,0-1-1,0 1 1,0-1-1,-1 0 0,1 1 1,0-1-1,0 1 1,0-1-1,-1 0 0,1 1 1,0-1-1,-1 0 1,1 1-1,0-1 0,-1 0 1,1 0-1,0 1 1,-1-1-1,1 0 0,-1 0 1,1 1-1,-24 1-5394,11-2 1836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0:01.4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207 142 1248,'-1'-1'43,"1"1"-1,0-1 1,0 0 0,0 0 0,-1 1 0,1-1-1,0 0 1,0 0 0,0 1 0,0-1-1,0 0 1,0 0 0,0 1 0,1-1-1,-1 0 1,0 0 0,0 1 0,1-1 0,-1 0-1,11-19 1065,-9 17-802,0 1 0,-1-1 0,1 0 0,0 0 1,-1-1-1,0 1 0,0 0 0,0 0 0,1-5 0,-2 6-136,0 1 1,0-1-1,0 1 0,1-1 1,-1 1-1,1-1 0,-1 1 1,1-1-1,0-1 0,0 2-54,0-1-1,0 1 1,-1-1-1,1 0 0,-1 1 1,1-1-1,-1 0 1,0 1-1,0-3 0,0 3-45,0 0-1,0 1 0,0-1 1,0 1-1,0-1 0,0 0 1,-1 1-1,1-1 1,0 1-1,0-1 0,-1 1 1,1-1-1,0 1 0,-1-1 1,1 1-1,0-1 0,-1 1 1,1-1-1,-1 1 0,1 0 1,-1-1-1,1 1 0,-1 0 1,1-1-1,-1 1 1,1 0-1,-1 0 0,1-1 1,-1 1-1,0 0 0,1 0 1,-1 0-1,1 0 0,-1 0 1,0 0-1,1 0 0,-1 0 1,1 0-1,-1 0 0,0 0 1,1 0-1,-1 1 0,1-1 1,-1 0-1,1 0 1,-1 0-1,0 1 0,0 0 1,-2 0 3,1 1 1,-1 0 0,1 0-1,0 0 1,-1 0 0,1 0-1,-3 5 1,-8 7 348,9-10-293,0 0 0,0 1-1,0-1 1,1 1-1,-4 6 1,5-7 32,-1 0-1,0 0 1,0 0 0,0 0-1,0 0 1,-1 0 0,0-1-1,-3 3 1,2-2-32,0 0-1,1 0 1,-1 0 0,-6 9 0,7-8-101,0-1 0,-1 1-1,0-1 1,-8 7 0,-30 21-54,34-26 124,9-6-81,-1 1 0,0-1 0,1 1 0,-1-1 0,0 1 0,0-1 0,1 0 0,-1 1 0,0-1 0,0 0 0,0 1 0,0-1 0,1 0-1,-3 0 455,4-4-230,4-6-219,1 1 0,0 0 1,13-16-1,5-7-293,4-13 772,8-12-579,-13 18-310,-23 39 382,0 0 0,0 0-1,1 0 1,-1 0 0,0 0-1,0 0 1,0 0 0,0 0-1,0 0 1,0 0 0,0 0-1,0 0 1,1 0 0,-1 0-1,0 0 1,0 0 0,0 0 0,0 0-1,0 0 1,0 0 0,0 0-1,0 0 1,1 0 0,-1 0-1,0 0 1,0 0 0,0 0-1,0 0 1,0 0 0,0 0 0,0 0-1,0 0 1,0 0 0,1 0-1,-1 0 1,0 0 0,0 1-1,0-1 1,0 0 0,0 0-1,0 0 1,0 0 0,0 0-1,0 0 1,0 0 0,0 0 0,0 1-1,6 8 7,3 12 118,5 9 41,-2-6-188,1 6 89,18 45-27,-5-5 352,-18-52-91,-7-17-186,-1 0-27,0-1-1,0 1 0,0-1 1,0 1-1,0-1 1,-1 1-1,1-1 1,0 0-1,0 1 0,-1-1 1,1 1-1,0-1 1,0 0-1,-1 1 1,1-1-1,0 1 1,-1-1-1,0 0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0:02.4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0 214 2496,'20'-28'10250,"-13"25"-9854,13-4 181,-1-1 0,0-2 0,32-20 0,21-31-351,-27 20-126,-44 41-43,0-1 0,0 0 1,0 0-1,-1 0 1,1 0-1,0 0 0,-1 1 1,1-2-1,-1 1 1,1 0-1,-1 0 0,1 0 1,-1 0-1,0 0 1,1 0-1,-1-2 0,-8-5 98,7 8-226,1 0 1,-1 0-1,0 1 0,1-1 0,-1 0 0,1 0 0,-1 0 1,1 0-1,-1 1 0,1-1 0,-1 0 0,1 1 0,-1-1 1,1 0-1,-1 1 0,1-1 0,-1 0 0,1 1 1,0-1-1,-1 1 0,1-1 0,0 1 0,-1-1 0,1 1 1,0-1-1,0 1 0,0-1 0,-1 1 0,1 1-147,-5 6-752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1:31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8 1472,'13'-8'5536,"-19"21"-4704,-29 58 152,-84 130 0,106-180-862,-125 221 1030,82-150 395,54-91-1711,4-6-376,5-3 7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1:32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21 195 3072,'-17'-17'976,"13"14"-587,6 0 433,1 1-1,-1-1 1,1 0 0,0 1-1,0 0 1,4-3-1,-3 2-433,7-4 8,1-1-1,0 2 1,1 0 0,16-6 0,55-15 355,-75 25-649,186-50 555,-144 41-519,96-7 0,-134 17-126,-6 0-6,1 0-1,-1 1 1,0 0 0,0 0 0,0 1 0,0 0-1,0 0 1,11 4 0,-18-5-44,1 0 1,-1 0-1,0 0 1,0 0-1,1 1 1,-1-1 0,0 0-1,1 0 1,-1 0-1,0 1 1,0-1-1,1 0 1,-1 0-1,0 1 1,0-1-1,1 0 1,-1 0-1,0 1 1,0-1-1,0 0 1,0 1-1,0-1 1,1 0-1,-1 1 1,0-1-1,0 0 1,0 1-1,0-1 1,0 0-1,0 1 1,0-1 0,0 0-1,0 1 1,0-1-1,-1 1 1,-5 10-1539,4-9 1018,-7 11-828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1:32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78 2496,'-8'3'6253,"40"-9"-3952,154-46 427,-147 44-2853,-1 2 0,77-3-1,-96 10-1980,-5 6 538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1:34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1 272 1728,'30'-5'4703,"31"-13"-3620,-37 10-897,-2-1-1,1-1 0,-1-1 1,29-21-1,-42 26-118,0-1 1,0 0-1,0-1 0,-1 0 0,-1 0 0,1-1 1,-1 1-1,-1-2 0,0 1 0,0-1 1,9-20-1,-15 28-90,1 0 0,0 0 1,-1 0-1,1 0 0,-1 0 0,1 0 1,-1 0-1,0 0 0,0 0 0,0 0 1,0 0-1,0 0 0,-1 0 0,1 0 1,-1 0-1,1 0 0,-1 0 1,0 1-1,0-4 0,-1 4-3,1 0 0,0-1 0,0 1 0,-1 0-1,1 0 1,-1 0 0,1-1 0,-1 2 0,0-1 0,1 0 0,-1 0 0,0 0 0,1 1-1,-1-1 1,0 1 0,0 0 0,0-1 0,0 1 0,1 0 0,-1 0 0,-3 0-1,-3 1-4,-1 0 0,1 1 0,-1 0-1,1 1 1,0 0 0,0 0-1,0 0 1,0 1 0,0 0 0,1 1-1,0 0 1,0 0 0,0 0-1,-9 10 1,13-11 107,0-1 1,1 1-1,-1 0 0,1-1 0,0 1 1,0 0-1,0 0 0,1 0 1,-1 1-1,1-1 0,0 0 0,-1 8 1,2-6-19,-1 1 0,2 0 0,-1-1 1,1 1-1,0-1 0,0 1 0,4 12 1,-1-10 12,0 0 1,0 0 0,1 0 0,0-1 0,0 1 0,1-1 0,0 0 0,0-1-1,1 1 1,0-1 0,10 7 0,-12-10-20,0-1 1,0 0-1,0 0 0,0-1 1,1 1-1,-1-1 0,1-1 0,0 1 1,0-1-1,-1 0 0,1 0 1,0 0-1,0-1 0,0 0 1,0 0-1,0-1 0,0 1 0,-1-1 1,1-1-1,0 1 0,0-1 1,-1 0-1,1 0 0,-1 0 1,0-1-1,0 0 0,0 0 0,0-1 1,0 1-1,5-6 0,3-3 61,-1-1 0,0 0 0,18-25 0,23-49 62,-8 13-114,-43 72-125,-1-1 0,0 1 0,0 0 0,0-1 0,0 1 0,0-1 0,-1 1 0,1-1 0,0-3 0,-1 6-80,0 13-133,0-2 191,-1 6 133,1 0 0,1 0 1,1 0-1,0 0 0,7 23 0,-3-20-34,2 0 0,17 34-1,-21-47 43,0-1 0,0 1-1,1-1 1,-1 0-1,1-1 1,1 1 0,-1-1-1,1 0 1,0 0-1,0-1 1,10 6 0,-12-8-6,-1-1 0,1 0 0,-1 0 0,1-1 0,0 1-1,-1-1 1,1 0 0,-1 1 0,1-2 0,0 1 0,-1 0 0,1-1 0,0 1 0,-1-1 0,1 0 0,-1-1 0,1 1 0,-1 0 0,0-1 0,5-3 0,2-1 29,-1 0 1,0-1-1,0 0 1,0 0-1,10-13 0,60-82-82,-31 37-61,-23 37-293,-23 26 389,0 0-1,0-1 0,1 1 1,-1 0-1,1 1 1,0-1-1,-1 0 1,1 1-1,3-2 1,-5 3-25,0 0 0,0 0 1,0 1-1,-1-1 1,1 0-1,0 0 0,0 0 1,-1 1-1,1-1 1,0 0-1,0 1 0,-1-1 1,1 1-1,0-1 1,-1 1-1,1-1 0,0 1 1,-1-1-1,1 1 1,-1 0-1,1-1 0,-1 1 1,1 0-1,-1-1 0,0 1 1,1 0-1,-1 0 1,0-1-1,0 1 0,1 0 1,-1 1-1,1 2 44,0 0-1,1 0 1,-2 0-1,1 0 0,0 6 1,-9 110 441,4-74-43,14-61 816,0-5-1246,0 1 0,0 1 1,2 0-1,1 0 0,0 1 1,1 1-1,0 1 0,21-18 1,-29 28-103,0 0 1,0 0-1,1 0 1,-1 1-1,1 0 1,0 0-1,1 1 0,14-5 1,-22 8 80,1-1 0,0 1 0,-1 0 1,1 0-1,0 0 0,0 0 0,-1 0 1,1 0-1,0 0 0,-1 0 0,1 0 0,0 1 1,-1-1-1,1 0 0,0 0 0,-1 1 0,1-1 1,0 0-1,-1 1 0,1-1 0,-1 0 1,1 1-1,0-1 0,0 2 0,0-1-3,-1 0 0,1 0 0,-1 0 0,1 0-1,-1 0 1,0 1 0,1-1 0,-1 0 0,0 0 0,0 0-1,0 1 1,0-1 0,0 1 0,0 5-16,-1-1 0,0 0-1,-1 0 1,-2 9 0,-58 125 902,128-213 208,-45 53-1215,2 0 0,0 1 0,0 2 0,2 0 0,40-20-1,-65 37 113,1 0-1,-1 0 0,0 0 1,1 0-1,-1-1 0,0 1 0,0 0 1,1 0-1,-1 0 0,0 0 0,1 0 1,-1 0-1,0 0 0,1 0 0,-1 0 1,0 0-1,1 0 0,-1 0 0,0 0 1,1 0-1,-1 0 0,0 0 0,1 0 1,-1 1-1,0-1 0,0 0 0,1 0 1,-1 0-1,0 0 0,1 1 0,-1-1 1,0 0-1,0 0 0,0 1 0,1-1 1,-1 1-1,3 14-190,-8 19 120,1-13 91,1-1 1,1 1-1,1 0 0,3 39 1,-1-53 35,0 0 1,0 0 0,1-1-1,0 1 1,0-1 0,1 1-1,0-1 1,0 0 0,0 0-1,1 0 1,0-1 0,0 1-1,0-1 1,1 0 0,9 9-1,-12-13-12,0 0-1,0 0 1,1 0 0,-1 0-1,0-1 1,0 1-1,1-1 1,-1 1-1,0-1 1,1 0 0,-1 1-1,0-1 1,1 0-1,-1-1 1,0 1 0,1 0-1,-1-1 1,0 1-1,1-1 1,-1 0-1,0 0 1,4-2 0,2-1 34,0 0 1,-1-1 0,1 0-1,10-9 1,-8 3-6,0-1 1,0 0-1,-1 0 0,-1-1 0,10-20 0,-14 26-34,14-27-194,22-59-1,-35 76-425,-5 17 587,0 0 1,0 0 0,0 0-1,0 0 1,0 0 0,0 0-1,0 0 1,0 0 0,-1 0 0,1 0-1,0 0 1,0 0 0,0 0-1,0 0 1,0 0 0,0 0-1,0 0 1,0 0 0,0 0 0,0 0-1,0 0 1,0 0 0,0 0-9,0 0 9,0 0-1,0 0 1,0 0 0,0 0 0,0 0-1,0 0 1,0 0 0,0 0-1,0 0 1,0-1 0,0 1 0,-4 10-60,1 0 56,1 0-1,0 1 0,1 0 0,0-1 0,1 1 0,1 14 0,-1-2 50,0-10 48,2-1-1,-1 1 0,2-1 1,-1 0-1,2 0 0,0 0 1,0 0-1,1-1 0,0 1 1,13 19-1,-15-27-32,0 0 0,1 0 1,-1-1-1,1 1 0,0-1 0,0 1 0,0-1 0,0 0 0,0-1 1,1 1-1,0-1 0,-1 0 0,1 0 0,6 2 0,-7-3-270,0-1-1,0 1 1,0-1-1,1 0 1,-1 0-1,0 0 1,0 0-1,0-1 1,0 1-1,0-1 1,6-3-1,-3 2-576,-1-1 0,0 0 0,1 0 0,-1-1 0,-1 1 0,1-1 0,-1-1 0,1 1 0,-1-1 0,0 0 0,-1 0 0,1-1 0,6-9 0,7-20-1749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2:42.623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29 1984,'2'14'4975,"-3"-13"-4916,1 0 34,0 0 0,-1 0-1,1 1 1,0-1 0,0 0-1,0 1 1,0-1 0,0 0-1,0 1 1,0-1-1,0 0 1,1 0 0,-1 1-1,0-1 1,1 0 0,0 2-1,1 2 157,22 263 1271,-17-147-1386,2 346 1256,-10-313-711,-1-99-529,-15 79 0,8-69 222,3-34 823,56-28-1419,149 2 144,25-17 6,-49 0 36,331 1 224,-347 15-173,-83 0-164,63 12 95,-94-9 181,5-3 8,-43-1-95,-6-3 31,8 0 422,-10 0-465,-1 0 1,1-1 0,0 1 0,0-1 0,-1 1 0,1-1 0,0 1 0,0-1 0,0 0 0,0 1 0,-1-1-1,1 0 1,0 0 0,1 0 0,-1 0 0,0 0 0,0 0 0,0 0 0,0-2 0,-16-28 165,13 23-144,-17-39 70,3-1-1,-22-87 0,20 52-122,-9-36-86,19 85 67,1-1-1,2 0 1,1 0-1,-1-64 1,2-81 312,5 153-354,-12-272-508,11 282 451,1-29 1,0 19 271,0 25-167,0 1 1,0 0-1,0 0 1,0-1-1,-1 1 1,1 0 0,0 0-1,-1 0 1,1-1-1,-1 1 1,1 0 0,-1 0-1,0 0 1,1 0-1,-1 0 1,0 0-1,0 0 1,-1-1 0,-1 0-16,1 1 1,0-1 0,0 1-1,-1 0 1,1 0 0,-1 0-1,1 0 1,-5-1 0,-1 1-59,-1-1 0,0 2-1,0-1 1,-13 2 0,-171 5-47,-115-18 398,0 1-296,212 10-139,-137 5-418,218-4 538,12 0 47,1-1-1,-1 1 1,1 1 0,-1-1 0,1 0 0,-1 0 0,1 1 0,0 0 0,-1-1 0,-2 2 0,-2 0-249,14 1 178,-4-2 111,0 0 1,0-1 0,0 1 0,0 0 0,7 0-1,-9-2-55,1 1-1,-1 0 0,1 0 1,-1 0-1,1 1 0,-1-1 0,1 0 1,-1 0-1,1 1 0,-1-1 0,0 1 1,1-1-1,-1 1 0,0 0 1,1 0-1,-1-1 0,0 1 0,0 0 1,0 0-1,0 0 0,0 0 0,0 0 1,0 0-1,0 1 0,0-1 1,0 0-1,-1 0 0,1 1 0,0-1 1,0 2-1,7 28-73,-2 0 1,0 1-1,1 41 1,0 4 93,4 39 491,-4 141 0,-7-257-473,0 0 1,0 1-1,0-1 1,0 0-1,0 0 1,0 1-1,0-1 1,0 0-1,0 1 1,0-1-1,0 0 1,0 0-1,0 1 1,0-1 0,0 0-1,0 0 1,0 0-1,0 1 1,0-1-1,1 0 1,-1 0-1,0 1 1,0-1-1,0 0 1,0 0-1,1 0 1,-1 0-1,0 1 1,0-1-1,0 0 1,1 0 0,-1 0-1,0 0 1,0 0-1,1 0 1,-1 1-1,0-1 1,0 0-1,1 0 1,-1 0-1,0 0 1,0 0-1,1 0 1,-1 0-1,0 0 1,0 0-1,1 0 1,0-1 39,0 1-1,0 0 1,0-1 0,-1 1-1,1-1 1,0 1 0,0-1-1,0 0 1,-1 1 0,1-1-1,0 1 1,0-2 0,3-4 5,0 0 1,0 0 0,-1 0 0,0-1-1,0 1 1,-1-1 0,3-10 0,8-53 321,-11 50-354,4-17-50,24-134-628,-29 167 382,0-2-333,1 15-34,20 320-176,-9-94 1030,5 15 1583,-15-234-1288,-3-16-510,0 0 1,0 0 0,0 0 0,0 0-1,0 0 1,0 0 0,0 0 0,0 0-1,0 0 1,0 0 0,0 0 0,0 0-1,0 0 1,0 0 0,0 0 0,0 1-1,0-1 1,0 0 0,0 0 0,0 0-1,0 0 1,0 0 0,0 0 0,0 0-1,0 0 1,0 0 0,0 0 0,0 0-1,1 0 1,-1 0 0,0 0 0,0 0-1,0 0 1,0 0 0,0 0 0,0 0-1,0 0 1,0 0 0,0 0 0,0 0-1,0 0 1,0 0 0,0 0 0,0 0-1,0 0 1,0 0 0,0 0 0,1 0-1,-1 0 1,0 0 0,0 0 0,0 0-1,0 0 1,0-1 0,0 1 0,0 0-1,0 0 1,0 0 0,0 0 0,0 0-1,0 0 1,0 0 0,0 0 0,0 0-1,0 0 1,4-11 443,2-24-254,4-61 0,-5 27-241,9-64-165,16-134-477,-27 248 647,5-28-508,-8 44 470,1 0 0,0 0 0,0 0 0,0 0 0,1 1 0,-1-1 0,1 0 0,-1 1 0,1-1 0,0 1 0,0-1 0,3-2 0,-4 5 52,0-1 0,0 0 1,0 1-1,0-1 0,0 1 0,1-1 1,-1 1-1,0 0 0,0-1 0,0 1 1,0 0-1,1 0 0,-1 0 0,0 0 1,0 0-1,1 0 0,-1 0 0,0 0 1,0 1-1,0-1 0,0 0 0,1 1 1,-1-1-1,0 1 0,2 0 0,2 2 18,0 0-1,0 1 0,-1-1 0,5 5 1,-5-4 12,-3-3-7,16 15 74,1-2 0,39 25 0,-52-35 11,1-1 1,1 0 0,-1-1 0,0 0-1,0 0 1,1 0 0,-1-1 0,1 0-1,0 0 1,-1 0 0,1-1 0,0 0-1,-1 0 1,14-3 0,-6-1 11,-1-1 1,1 0-1,-1-1 1,0 0-1,0-1 1,-1-1-1,1 0 0,-2 0 1,1-1-1,-1-1 1,12-14-1,-19 20-155,17-16-139,-20 19 158,0 0 1,1 0 0,-1 0 0,1 0 0,-1 0 0,1 0 0,-1 0 0,1 1-1,0-1 1,-1 1 0,1-1 0,0 1 0,2 0 0,-3 0 17,0 0 0,-1 1-1,1-1 1,0 1 0,0-1 0,0 1 0,0-1-1,-1 1 1,1 0 0,0-1 0,0 1 0,-1 0-1,1 0 1,-1 0 0,1-1 0,0 1 0,-1 0-1,0 0 1,1 0 0,-1 0 0,0 0 0,1 0 0,-1 0-1,0 0 1,0 1 0,1 1-40,6 24-193,6 54 1,-1-8 765,-12-70-427,1-1 1,-1 0 0,1 0 0,0 0-1,-1 0 1,1 0 0,0 0 0,0 0-1,2 1 1,-3-2-53,1-1-1,-1 0 0,0 1 1,1-1-1,-1 0 0,1 1 1,-1-1-1,1 0 0,-1 0 1,0 0-1,1 1 0,-1-1 1,1 0-1,-1 0 1,1 0-1,-1 0 0,1 0 1,-1 0-1,1 0 0,-1 0 1,1 0-1,-1 0 0,1 0 1,-1 0-1,1-1 0,-1 1 1,1 0-1,-1 0 1,1 0-1,-1-1 0,1 1 1,-1 0-1,0 0 0,1-1 1,-1 1-1,0 0 0,1-1 1,-1 1-1,0-1 0,1 1 1,-1 0-1,1-1 1,5-7 104,0 0 1,-1 0 0,6-10 0,-7 11-232,0 0-1,0 0 1,0 1-1,1 0 0,0 0 1,10-9-1,-7 29-1312,-8 20 1012,0-26 228,-1 104-150,6 158 1306,-5-251-254,0-19-722,0 1 0,0-1 0,0 0 0,0 0 0,0 0 0,0 0 0,0 0 0,0 1 0,0-1-1,0 0 1,0 0 0,0 0 0,0 0 0,0 0 0,0 1 0,0-1 0,0 0 0,0 0 0,-1 0 0,1 0 0,0 0-1,0 0 1,0 0 0,0 1 0,0-1 0,0 0 0,0 0 0,0 0 0,-1 0 0,1 0 0,0 0 0,0 0 0,0 0 0,0 0-1,0 0 1,0 0 0,-1 0 0,1 0 0,0 0 0,0 0 0,0 0 0,0 0 0,0 0 0,-1 0 0,1 0 0,0 0 0,0 0-1,0 0 1,0 0 0,0 0 0,-1 0 0,1 0 0,0 0 0,0 0 0,0 0 0,0 0 0,0 0 0,0 0 0,0 0 0,-1-1-1,1 1 1,0 0 0,0 0 0,0 0 0,0 0 0,0 0 0,0-1 0,-6-8 67,-7-20 29,2 3-89,-18-30-1,17 34-162,-7-12-221,18 32 297,0 0 0,0 1 0,0-1 0,-1 1-1,1-1 1,-1 1 0,1 0 0,-1-1-1,0 1 1,1 0 0,-1 0 0,0 0-1,0 0 1,-3 0 0,5 0 47,-1 1 1,1 0-1,-1 0 1,1 0 0,-1 1-1,1-1 1,-1 0-1,1 0 1,0 0-1,-1 0 1,1 0-1,-1 0 1,1 1-1,-1-1 1,1 0-1,0 0 1,-1 1-1,1-1 1,-1 0-1,1 1 1,0-1-1,-1 0 1,1 1-1,0-1 1,0 1-1,-1-1 1,1 0-1,0 1 1,0-1 0,-1 1-1,1-1 1,0 1-1,0-1 1,0 1-1,0-1 1,0 1-1,0-1 1,0 1-1,-2 23-249,3-20 202,-1 22 101,2 0 0,2 0 1,11 45-1,-15-69 27,1 0 0,-1 0-1,1 0 1,-1 0 0,0 1 0,0-1 0,1 0-1,-2 0 1,1 0 0,0 0 0,0 0-1,-1 0 1,1 0 0,-2 3 0,2-4-28,-1 0 1,0 1 0,0-1-1,0 0 1,0 0-1,0 0 1,-1 0-1,1 0 1,0 0-1,0 0 1,-1 0-1,1 0 1,-1-1 0,1 1-1,-1 0 1,1-1-1,-1 1 1,1-1-1,-2 0 1,-203 32-31,87-17-71,-31 5 20,150-20 54,-2 0 11,0 1 0,-1-1 0,1 1-1,0-1 1,-1 0 0,1 0 0,0 0 0,0 0 0,-1 0 0,1-1 0,0 1 0,-1-1 0,1 0 0,0 1 0,-4-3 0,6 3-16,0 0 0,0 0 1,0 0-1,0 0 0,0 0 1,0 0-1,0-1 0,0 1 1,0 0-1,0 0 0,0 0 0,0 0 1,-1 0-1,1 0 0,0 0 1,0 0-1,0-1 0,0 1 0,0 0 1,0 0-1,0 0 0,1 0 1,-1 0-1,0 0 0,0 0 1,0 0-1,0-1 0,0 1 0,0 0 1,0 0-1,0 0 0,0 0 1,0 0-1,0 0 0,0 0 0,0 0 1,0 0-1,0 0 0,0 0 1,1 0-1,-1-1 0,0 1 1,0 0-1,0 0 0,0 0 0,0 0 1,0 0-1,0 0 0,1 0 1,8-4-100,12-1-30,25-3-107,65-2 0,50 7 126,-35 1 52,-17-7 140,-30 2 206,-46 4 213,-24-1-104,-20 1-413,-10 1 33,-23 1 1,-14 0-25,-21-7 105,-196-8-111,241 16-74,0 2 0,1 2 0,-1 1 0,1 1 0,0 2 0,-36 14 0,7 2-208,61-24 275,-1 1 1,0 0-1,0-1 1,1 1-1,-1 0 0,0 0 1,1 0-1,-1 1 1,1-1-1,-1 0 1,1 0-1,0 1 0,-1-1 1,1 1-1,0-1 1,-1 3-1,2-3 17,-1-1 0,1 1-1,0-1 1,0 1 0,0 0 0,0-1 0,0 1-1,0-1 1,0 1 0,0-1 0,0 1-1,0 0 1,0-1 0,0 1 0,0-1-1,0 1 1,0-1 0,1 1 0,-1-1-1,0 1 1,1 0 0,0 0 10,-1 0-1,1 0 0,0-1 1,0 1-1,0 0 1,0 0-1,0-1 1,0 1-1,0-1 1,0 1-1,0-1 1,1 1-1,-1-1 1,1 0-1,3 1 17,0-1 0,0 1 0,0-1 0,0-1 0,0 1 0,0-1 0,0 0 0,0 0 0,6-2 0,5-1 31,198-43-210,-203 44 272,-18 4-32,-49 13-239,-66 28 0,-12 3-45,127-43 204,-26 6-25,1 2 0,-48 22 0,73-28-219,9-3 92,14-6-285,-16 5 427,137-47-3035,-2 9-960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1:34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62 139 5152,'-31'-59'1888,"18"46"-1440,0 7-160,8-2 64,5-5-256,5 1-1024,3 1 512,2 3-2752,6 5 1760,12-2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1:37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314 55 2496,'-4'-2'390,"0"0"0,-1 0 0,1 1 0,-1-1 0,1 1 0,-1 0 0,0 1 0,1-1-1,-1 1 1,0 0 0,0 0 0,1 0 0,-1 1 0,0 0 0,1 0 0,-6 1 0,1 1-296,1 0-1,-1 0 1,1 1-1,-1 0 1,1 1-1,0-1 1,1 2-1,-1-1 1,1 1-1,0 0 1,1 0-1,-1 1 1,1 0-1,1 0 1,-1 0-1,1 1 1,0 0-1,1 0 1,0 0-1,0 1 1,1-1 0,0 1-1,0 0 1,1 0-1,0 0 1,1 0-1,-1 11 1,2-17-55,0-1 0,1 0 0,-1 0 0,0 0 0,1 1 0,-1-1 0,1 0 0,-1 0 0,1 0 0,0 0 0,0 0 0,0 0 0,0 0 0,1 0 0,1 2 0,-2-3-6,0 0 1,0-1-1,0 1 1,0 0-1,1 0 1,-1 0 0,0-1-1,0 1 1,1-1-1,-1 1 1,0-1-1,1 1 1,-1-1-1,1 0 1,-1 0 0,1 0-1,-1 1 1,0-2-1,1 1 1,-1 0-1,1 0 1,-1 0-1,3-1 1,2-1 25,1-1 1,-1 1-1,1-1 1,-1-1-1,0 1 1,9-8-1,33-30 236,-31 26-51,-3 3-125,51-49 98,-56 52-241,-1-1 1,0 0-1,0 0 1,10-21-1,-17 28 10,0 0 0,0 0 0,0 0 0,0 0 0,-1 0 0,1 0 1,-1 0-1,0 0 0,0 0 0,0 0 0,-1-5 0,0 7-16,1 0 1,0 0-1,0 0 1,0 0-1,-1 0 1,1 1-1,0-1 1,-1 0 0,1 0-1,0 0 1,-1 0-1,0 1 1,1-1-1,-1 0 1,1 0-1,-1 1 1,0-1-1,1 0 1,-1 1-1,0-1 1,0 1-1,1-1 1,-1 1-1,0-1 1,0 1 0,0 0-1,0-1 1,0 1-1,0 0 1,0 0-1,0 0 1,1 0-1,-1 0 1,0 0-1,0 0 1,0 0-1,0 0 1,0 0-1,0 0 1,0 0 0,0 1-1,-1-1 1,0 1-20,-1 1 0,1-1 0,0 0 0,-1 1 0,1-1 0,0 1 0,0 0 0,0-1 0,0 1 0,0 0 0,1 0 0,-1 0 0,1 1 1,-3 2-1,-1 6 83,-1 0 1,-3 13 0,-1 5 132,1 1 1,2 1-1,-4 36 0,-2 98 69,3-30 22,-8-13 405,14-106-455,0 0 0,-1 0-1,-1 0 1,0-1 0,-11 19-1,15-32-146,1 1-1,-1 0 0,0-1 0,1 0 1,-1 1-1,0-1 0,-1 0 1,1 0-1,0 0 0,-1 0 1,1 0-1,-5 2 0,5-3-30,0-1 1,-1 1-1,1 0 0,0-1 0,0 1 1,-1-1-1,1 0 0,0 0 1,-1 0-1,1 0 0,0 0 0,-1 0 1,1-1-1,0 1 0,0-1 0,0 0 1,-1 1-1,1-1 0,0 0 0,0 0 1,0-1-1,-3-1 0,-6-4-12,1-1 0,-17-17 0,18 17-11,6 5-15,0-1-1,0 1 1,1-1-1,-1 1 0,1-1 1,0 0-1,0 0 1,0 0-1,0 0 0,-1-5 1,3 7-2,-1 0-1,1 0 1,-1 0 0,1-1 0,0 1-1,0 0 1,0 0 0,0-1 0,0 1-1,0 0 1,1 0 0,-1 0 0,1-1-1,-1 1 1,1 0 0,0 0 0,0 0-1,0 0 1,0 0 0,0 0 0,3-3-1,5-3-10,0 0-1,0 0 0,1 1 1,0 0-1,0 0 0,0 1 1,16-6-1,81-25-152,-78 29 153,-1-1 0,42-20 0,-31 8 199,69-50 1,-87 54-160,-1-1 0,0-1 1,-1 0-1,22-30 0,34-62 130,-66 96-209,-1 0-1,-1 0 0,0 0 0,6-21 1,-12 31-240,-4 10 194,-4 12 69,2 10 109,0 0-1,2 0 1,1 1 0,1-1-1,1 0 1,2 0 0,1 1-1,9 41 1,-11-65-42,0 0 0,1 0 0,-1 0 0,1 0 0,0 0 0,0 0 0,3 3 0,-4-6 0,-1 0 0,1 0 1,0 0-1,0-1 0,0 1 0,0 0 0,-1-1 0,1 1 1,0 0-1,0-1 0,0 1 0,0-1 0,0 1 0,1-1 1,-1 0-1,0 0 0,0 1 0,0-1 0,0 0 0,0 0 1,0 0-1,0 0 0,1 0 0,-1 0 0,0-1 0,0 1 1,0 0-1,0 0 0,0-1 0,0 1 0,1-1 0,7-3 55,-1-1-1,1 0 0,-1-1 1,-1 1-1,1-1 0,-1-1 0,7-7 1,44-57 78,-33 38-110,-18 24-120,111-144-693,-124 167 553,1 0-1,-5 27 1,6-28 147,-2 13 111,1-1 1,2 1-1,0 0 1,1 0 0,4 49-1,-2-73-2,0 0 0,1 1-1,-1-1 1,0 0 0,1 0 0,0 0-1,-1 0 1,1 0 0,0 0-1,0 0 1,0-1 0,0 1 0,0 0-1,1 0 1,2 2 0,-3-3-17,0-1 0,0 1 0,1-1 0,-1 1 1,0-1-1,0 0 0,1 1 0,-1-1 0,0 0 0,1 0 1,-1 0-1,0 0 0,1 0 0,-1 0 0,0-1 0,1 1 1,-1 0-1,0-1 0,1 1 0,-1-1 0,0 1 0,0-1 1,0 0-1,0 1 0,2-2 0,4-3 2,1 0 1,-1-1-1,0 1 0,-1-2 1,12-12-1,24-39 96,5-29-52,-5 8-231,-31 57-19,-8 17 67,-1-1 0,1 1-1,0 0 1,8-10 0,-1 23-231,-5-2 347,-1-1 0,0 1 0,3 7-1,7 10 235,-2-4-102,-6-11-36,-1 0 0,1-1 0,9 11 0,-13-16-92,0 0 0,0-1 0,0 1 0,0-1 0,0 0 0,0 1 1,0-1-1,0 0 0,1 0 0,-1 0 0,0-1 0,1 1 0,-1-1 1,1 1-1,-1-1 0,0 0 0,1 0 0,3 0 0,1-1 33,-1-1 0,1 1 0,-1-1 0,0-1 0,0 1 0,0-1 0,0-1 0,0 1 0,0-1 0,-1 0 0,0 0 0,0 0 0,0-1-1,8-8 1,-9 8-43,0 0 0,0 0 1,-1 0-1,1-1 0,-1 1 0,0-1 0,-1 0 0,1 0 0,-1 0 0,-1 0 0,1 0 0,-1 0 0,0-1 0,0 1 0,0-11 0,-2 13-23,1 1 0,-1-1 0,0 1 0,0-1 0,-1 1 0,1-1 0,-1 1 1,1 0-1,-1-1 0,0 1 0,-5-5 0,6 6-22,-1 0 0,0 0 0,0 0 0,0 1 0,0-1 0,0 1 1,0-1-1,0 1 0,0 0 0,-1 0 0,1-1 0,0 2 0,-1-1 1,1 0-1,-1 1 0,1-1 0,-5 0 0,6 1 27,0 1 0,0-1 0,0 0 0,-1 0 0,1 1 0,0-1-1,0 1 1,0-1 0,0 1 0,0-1 0,0 1 0,1-1 0,-1 1 0,0 0 0,0 0 0,0-1-1,0 1 1,1 0 0,-1 0 0,0 0 0,1 0 0,-1 0 0,1 0 0,-1 0 0,1 0 0,0 0 0,-1 0-1,1 0 1,0 2 0,-1 0 8,0 1-1,0-1 1,1 1-1,0 0 0,0-1 1,0 1-1,1 6 1,4 6 34,0 0 0,1 0 0,1-1 0,1 1 0,0-2-1,14 21 1,-10-18 74,0-1-1,2 0 1,0 0-1,19 16 0,-26-25-24,1-1 0,0-1 0,0 1 0,0-1-1,1 0 1,-1-1 0,1 0 0,0-1-1,1 0 1,-1 0 0,12 2 0,-17-5-49,0 0 0,0 0 0,0 0 0,0-1 0,0 1 0,0-1 0,0 0 0,0 0 0,0-1 0,-1 1 0,1-1 0,0 0 1,-1 1-1,1-2 0,-1 1 0,0 0 0,0-1 0,0 1 0,0-1 0,4-5 0,3-5 42,1-1 0,-2 0-1,12-22 1,-15 25-47,10-18-95,-1-1-1,-1 0 1,-1-1-1,8-34 1,-21 64 52,0 1 1,0-1 0,0 1-1,1-1 1,-1 1 0,0-1 0,0 1-1,0-1 1,0 0 0,0 1-1,0-1 1,-1 1 0,1-1-1,0 1 1,0-1 0,0 1-1,0 0 1,-1-1 0,1 1-1,0-1 1,-1 1 8,1 0 0,0 0 0,-1 0-1,1 0 1,0 0 0,-1 0 0,1 0 0,0 0-1,-1 0 1,1 0 0,0 1 0,-1-1-1,1 0 1,0 0 0,-1 0 0,1 1 0,0-1-1,0 0 1,-1 0 0,1 1 0,0-1 0,0 0-1,0 1 1,-1-1 0,1 0 0,0 0 0,0 1-1,0-1 1,0 0 0,0 1 0,0-1 0,-1 1-1,1-1 1,0 0 0,0 1 0,-33 95-344,6-12 308,8-37 99,-45 81 0,49-105 159,14-22-183,1 0 1,-1 0 0,0 0 0,0-1-1,0 1 1,0 0 0,0 0 0,0 0-1,0-1 1,0 1 0,0-1 0,0 1-1,0-1 1,0 1 0,0-1 0,-1 0-1,0 1 1,2-1-13,0-1 0,0 1 1,0-1-1,0 1 0,0-1 0,0 1 0,0-1 1,0 1-1,0-1 0,0 1 0,0 0 0,0-1 0,1 1 1,-1-1-1,0 1 0,0 0 0,1-1 0,-1 1 1,0-1-1,0 1 0,1 0 0,-1 0 0,0-1 0,1 1 1,-1 0-1,1-1 0,7-5-36,-1 0 0,1 1 0,1 0-1,-1 0 1,1 1 0,0 0 0,0 0 0,0 1 0,0 0-1,1 1 1,10-2 0,-7 3-576,-1 0 0,0 1 0,0 0 1,1 1-1,-1 0 0,0 1 0,0 0 0,18 7 0,-23-7 46,25 7-4598,-18-9 2881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1:37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51 5888,'-70'-50'2688,"70"53"-2336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1:38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488 272 2560,'0'-7'1532,"0"-7"-554,0 0-1,-1 0 1,-1-1 0,-4-20 0,1 18-718,-1 0 1,-1 0-1,0 1 1,-17-28-1,21 39-245,0 1 0,-1-1 0,0 1 0,1 0-1,-2 0 1,1 0 0,0 0 0,-1 1 0,1 0 0,-1-1 0,0 2 0,0-1 0,0 1 0,-1-1-1,1 2 1,0-1 0,-1 0 0,1 1 0,-12-1 0,4 2-5,-1 1-1,1 0 1,0 1-1,-1 1 1,1 0 0,0 1-1,0 0 1,1 1-1,-1 0 1,1 1 0,-16 10-1,13-6 64,-1 1 0,2 0 0,0 0 0,0 2 0,1 0 0,0 0 0,-19 29 0,29-38-37,0 1 1,0-1 0,1 1 0,-1 0-1,1 0 1,0 1 0,1-1-1,-1 0 1,1 0 0,0 1 0,1-1-1,-1 9 1,1-10 3,1 0 0,0 0 1,-1 0-1,2 0 0,-1 0 0,0 0 0,1-1 0,0 1 0,-1-1 0,2 1 1,-1-1-1,0 1 0,1-1 0,-1 0 0,1 0 0,0 0 0,5 3 1,83 59 428,-57-43-2,41 36-1,-63-47-392,0 1 0,-2 0 0,1 1 0,-1 0 0,-1 0 0,0 1 0,-1 1 0,-1-1 0,0 1 0,-1 0 0,-1 1 0,0 0 0,-1 0 0,3 19 0,-6-19 34,-1-1 1,0 1 0,-1 0 0,-3 16 0,3-26-77,0 0 11,0 1 0,-1-1 0,0 1 0,0-1 1,0 0-1,-1 0 0,-5 9 0,-1-2 139,0 0 0,-11 12-1,18-24-184,0 1 0,1 0 0,-1-1-1,0 0 1,0 1 0,0-1 0,-4 2 0,6-3-130,-1 1 0,1-1 0,-1 0 1,1 0-1,0 0 0,-1 0 0,1 0 1,0 0-1,-1 0 0,1 1 0,-1-1 0,1 0 1,0-1-1,-1 1 0,1 0 0,0 0 1,-1 0-1,1 0 0,-1 0 0,1 0 1,0 0-1,-1 0 0,1-1 0,0 1 0,-1 0 1,1 0-1,-3-4-1593,3 3 1593,0 1 0,0 0 1,0-1-1,0 1 0,0-1 0,-1 1 1,1 0-1,0-1 0,1 1 0,-1 0 0,0-1 1,0 1-1,0-1 0,0 1 0,0-11-2341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1:39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28 172 3392,'-28'-31'1248,"28"28"-960,5-5-64,3 0 1760,10-4-1120,0-4 1760,8 0-1472,10 1 608,-1-1-1024,-1 5-416,2-1-192,3 4-128,-3 0 0,-6 5-1696,-4-2 928,0 5-4064,5 8 2688,0 4-1024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1:39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 8 2720,'-3'-3'170,"-3"-1"1823,-4 11 62,-5 11-1321,0 0 0,1 1 0,1 1 0,-10 21 0,-18 25 359,25-41-772,1 0 0,1 1 0,1 0 0,2 1 0,-15 50 0,16-37-159,2 1 1,2-1-1,-2 59 1,7-72-9,1-1 1,2 0-1,0 1 1,8 31-1,-8-49-99,1 0 0,-1 0 0,1-1 1,1 1-1,0-1 0,0 0 0,0 0 0,1 0 0,0-1 0,1 0 0,0 0 0,0 0 0,0 0 0,1-1 0,12 9 0,-17-14-832,1 0 1,0 1-1,0-1 0,0 0 0,-1-1 1,1 1-1,0 0 0,0-1 0,0 1 1,0-1-1,0 0 0,0 0 0,0 0 1,0-1-1,0 1 0,5-2 0,13-9-1116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1:40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85 2720,'0'3'335,"0"0"0,1 0-1,-1 0 1,0 0 0,0 0 0,-1 0 0,1 1 0,-2 4 0,-7 39 2064,-38 130 760,34-135-2260,-3-2 0,-24 49 0,33-81-152,6-14-431,3-20-225,-1 22-50,13-82-409,37-121 0,-24 128 179,7-26 1492,-34 104-1282,0 1 1,0 0-1,0-1 0,0 1 1,0 0-1,0 0 0,0-1 1,0 1-1,0 0 0,0 0 1,0-1-1,1 1 0,-1 0 0,0 0 1,0-1-1,0 1 0,0 0 1,0 0-1,1-1 0,-1 1 1,0 0-1,0 0 0,1 0 1,-1-1-1,0 1 0,0 0 0,0 0 1,1 0-1,-1 0 0,0 0 1,0 0-1,1 0 0,-1 0 1,0-1-1,1 1 0,-1 0 1,0 0-1,0 0 0,1 0 0,-1 0 1,0 0-1,1 0 0,-1 1 1,0-1-1,0 0 0,1 0 1,-1 0-1,0 0 0,0 0 1,1 0-1,-1 0 0,0 1 0,0-1 1,1 0-1,-1 0 0,0 0 1,0 1-1,0-1 0,0 0 1,1 0-1,-1 0 0,0 1 1,0-1-1,0 0 0,0 0 0,1 1 1,15 24-79,-8-12 163,4 7-6,0 0-1,-2 0 1,0 1-1,7 24 0,-9-22-36,41 119 339,25 60 370,-57-158-2202,-25-76-10809,4 13 9247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1:40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93 5152,'-13'-11'2336,"21"-5"-2048,0 9 2048,7-6-1344,6 2 384,2 0-832,3 3-256,0-1-192,-4 6-288,-1 0 96,-3 3-2912,0 0 1632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1:41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3392,'31'29'5723,"-18"-16"-4977,24 20 888,70 45 1,-74-56-1250,-2 1 1,0 2-1,49 50 1,-69-62-309,-2 0 1,1 1-1,-2 0 1,0 1-1,-1-1 1,0 2 0,-1-1-1,-1 1 1,0 0-1,2 18 1,-2-7 27,-2 0 0,-1 1-1,-2-1 1,0 1 0,-6 33 0,3-46-47,0 0 0,-1-1 1,-1 1-1,0-1 0,-1 0 0,0-1 0,-1 1 0,-1-1 0,0-1 0,-1 1 1,-15 16-1,-12 8-1909,-79 64 1,107-95 1312,3-2-511,0 0 1,1 0-1,-1 1 0,1 0 1,0-1-1,0 1 1,-5 10-1,3-2-1671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1:42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10 202 3904,'-2'-3'415,"1"-1"-1,0 0 1,-1 1 0,1-1 0,0 0 0,1 0-1,-1 0 1,1 0 0,0 1 0,0-1-1,0 0 1,0 0 0,2-7 0,-2 9-302,1 0 0,-1 0 0,1 0 0,-1 0 0,1 1 0,0-1 0,0 0 0,0 1 0,0-1 0,0 1 0,0-1 1,0 1-1,0-1 0,1 1 0,-1 0 0,1-1 0,-1 1 0,1 0 0,-1 0 0,1 0 0,0 0 0,-1 0 0,1 1 0,0-1 0,0 1 0,-1-1 0,1 1 0,0-1 0,0 1 1,3 0-1,25 0 352,184-5 1284,-169 2-1408,1-3 0,74-19 0,95-29 187,-185 42-2229,-60 39-10918,13-11 10886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3:01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671 271 1568,'2'-9'497,"1"1"0,0 0 0,1 0-1,0 0 1,6-10 0,-9 15-309,0 0 0,0 0 0,0 0-1,0 0 1,0-1 0,-1 1 0,0 0 0,1 0 0,-1-1-1,-1-4 1,0 0 165,0 0 0,0 0 0,-4-12-1,3 15-211,-1-1-1,0 1 1,0-1-1,0 1 0,-1 0 1,1 0-1,-1 0 1,-1 1-1,-8-9 0,2 5-28,1 0 0,-1 0-1,-16-8 1,16 11-78,0 1 0,0-1 0,0 2 0,-1 0 0,1 0 0,-1 1 0,0 1 0,0-1 0,0 2 1,0 0-1,0 0 0,-17 4 0,19-2-49,1 1 0,0 0-1,0 0 1,-10 6 0,10-5 11,-3 1 28,1 2 0,-1 0 0,1 0 1,1 1-1,0 0 0,0 1 0,0 0 0,-14 18 1,-1 6 196,-29 53 1,34-53-43,-39 50-1,47-68-18,-2 0-152,2 1-1,-1 0 1,-10 20 0,21-31 5,-1 0 1,1 1 0,0-1 0,0 0 0,0 1-1,1 0 1,0-1 0,0 1 0,0 0-1,1 0 1,-1 0 0,2-1 0,-1 1-1,1 0 1,1 8 0,4 6 11,1-1 0,0 0 1,14 24-1,36 52 6,-41-69 2,0 0 71,1-1 0,37 42 0,-45-57-12,1-2 1,0 1 0,0-1-1,1-1 1,-1 1-1,2-2 1,-1 0-1,1 0 1,18 5 0,-17-7-29,1-1 1,0 0-1,0-2 1,1 1-1,-1-2 1,0 0-1,0-1 1,0 0-1,1-1 1,15-4-1,-11 1 57,-1 0-1,0-1 0,0-1 1,0-1-1,-1-1 0,32-21 1,-41 24-70,-1 0 1,1 0 0,-1-1 0,0 0-1,-1 0 1,1-1 0,7-13 0,-12 18-36,0-1 1,0 1 0,-1-1 0,0 0 0,1 1 0,-1-1-1,0 0 1,-1 0 0,1 0 0,-1 0 0,1 0-1,-1 1 1,0-1 0,-1 0 0,1 0 0,-1 0-1,0 0 1,0 0 0,0 0 0,0 1 0,-3-7 0,0 3-48,1 1 0,-1 0 1,0 0-1,-1 1 1,1-1-1,-1 1 0,0 0 1,-1 0-1,1 1 1,-1-1-1,0 1 1,0 0-1,0 1 0,-10-5 1,-3 2-63,0 0 0,0 1 0,-1 1 1,1 1-1,-1 0 0,0 2 0,0 0 1,1 1-1,-29 4 0,39-2 38,1 0 1,0 1-1,-1 0 0,1 0 0,-9 6 1,0-1-71,5 2 29,12-10 98,0 0-1,0 1 1,-1-1 0,1 0 0,0 0-1,0 1 1,0-1 0,0 0 0,-1 0-1,1 0 1,0 1 0,0-1 0,0 0 0,0 1-1,0-1 1,0 0 0,0 0 0,0 1-1,0-1 1,0 0 0,0 0 0,0 1 0,0-1-1,0 0 1,0 1 0,0-1 0,0 0-1,0 0 1,0 1 0,0-1 0,0 0 0,0 1-1,0-1 1,1 0 0,-1 0 0,0 0-1,0 1 1,0-1 0,0 0 0,1 0 0,-1 1-1,0-1 1,0 0 0,1 0 0,-1 0-1,0 0 1,0 0 0,1 1 0,-1-1 0,0 0-1,0 0 1,1 0 0,-1 0 0,18 4 209,1-1 1,-1-1-1,25 0 1,59-6 322,-60 2-442,-4 0-26,18 0 178,64-11 0,-107 11-170,22 0-1,-22 2 104,22-3 1,-27 2-111,4-1-319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4:00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351 10 3808,'0'-1'315,"-1"1"-210,1 0 1,0 0-1,0-1 0,0 1 0,0 0 0,-1 0 0,1-1 0,0 1 0,0 0 1,0-1-1,0 1 0,0 0 0,0-1 0,0 1 0,0 0 0,0-1 0,0 1 1,0 0-1,0 0 0,0-1 0,0 1 0,0 0 0,0-1 0,0 1 0,1 0 1,-1-1-1,0 1 0,0 0 0,1-1 0,-10 6 3162,4-2-2971,0 0 1,1 0 0,-1 0 0,1 1-1,0-1 1,0 1 0,0 0-1,-6 8 1,-23 40 917,29-45-1029,-23 45 789,-41 108 0,26-51-501,-35 88 349,66-159-606,1-1 0,1 1 0,-4 55-1,11-53-28,1 0 0,2 1 0,2-1 0,13 63 0,-10-76-38,1 0 0,2-1 0,0 0 0,2 0 1,1-1-1,1-1 0,23 34 0,-22-37-58,-10-15-83,-1-1 1,1 1 0,-1-1-1,2 0 1,-1 0-1,0 0 1,1-1-1,0 1 1,5 2-1,-8-6-201,-1 0 0,1-1 0,-1 1 0,1-1-1,-1 1 1,1-1 0,-1 0 0,1 0 0,0 0 0,-1 0-1,1 0 1,-1 0 0,1 0 0,-1 0 0,1-1-1,-1 1 1,1-1 0,-1 1 0,1-1 0,-1 1 0,1-1-1,-1 0 1,0 0 0,1 0 0,-1 0 0,2-1 0,14-6-1631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3:11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17 2720,'-1'0'106,"1"-1"0,-1 1 0,1-1 1,-1 1-1,1-1 0,0 1 0,-1-1 0,1 1 1,0-1-1,-1 1 0,1-1 0,0 1 0,0-1 1,-1 0-1,1 1 0,0-1 0,0 1 0,0-1 0,-1-6 2522,-12 17-719,11-6-1794,1 0 0,-1 0 0,1 1 0,0-1 0,0 0 0,0 1 0,0-1 0,1 1 0,0 6 0,-1-2 5,0 95 939,0-21-241,0-59-640,0 74 545,3 0 44,-3-55-6942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1:42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13 2240,'-3'-1'211,"2"0"-181,1 1 0,-1 0 0,0-1 0,1 1 0,-1 0 0,1 0 0,-1 0 0,0-1 0,1 1 0,-1 0 0,0 0 0,1 0 0,-1 0 0,0 0 0,1 0 0,-1 0 0,0 0 1,1 1-1,-1-1 0,-4 3 2081,22-4 1350,27-4 1,5-1-1842,154 7 803,-73 2-2366,-96-4-425,56 3-6096,-47 5 1366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2:12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0 1984,'-4'27'4051,"-11"12"-2239,3-7-987,-20 54 769,-7 13-924,13-39-134,4-4-144,-34 58 0,48-102-1569,16-31-4942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2:12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70 4064,'0'0'15,"7"-17"5058,0 16-4523,0-1-1,0 2 1,0-1 0,0 0 0,8 2 0,22-3 295,78-10 204,-46 5-1198,95-20 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2:12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0 103 4160,'4'0'1536,"1"0"-1216,3-5-64,6 2 2336,2-2-1472,7-2 1216,3-6-1344,5 2 32,8 0-608,1-5-128,4 4-160,-5 4-224,-3 2 32,-10 1-2432,-4 5 1376,-5 0-3776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2:14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0 450 3328,'3'0'201,"1"-1"1,-1 1-1,0-1 1,0 0-1,0 0 1,0 0 0,0 0-1,0-1 1,0 1-1,0-1 1,-1 1-1,4-4 1,31-28 1433,-23 20-1330,112-120 707,-16 15 82,-92 101-267,38-29 0,-51 57 367,-3-2-971,-1 0 0,0 0 0,-1 1 0,0-1 0,0 0 0,-1 0 0,0 0 0,-3 11 0,-2 22 160,5-34-321,0 2-19,0 1-1,1 0 0,0-1 0,0 1 0,1-1 0,0 1 0,4 12 1,-4-22-40,-1 0 0,0 0 0,0 0 0,1 0 0,-1 0 0,1 0 0,-1 0 0,1 0 0,-1-1 0,1 1 0,0 0 0,-1 0 0,1 0 0,0-1 0,0 1 0,-1 0 0,1-1 0,0 1 0,0-1 0,0 1 0,0-1 0,0 1 0,0-1 0,0 0 0,0 1 0,0-1 0,0 0 0,0 0 0,0 0 0,0 0 0,0 0 0,0 0 0,0 0 0,0 0 1,0 0-1,0 0 0,0-1 0,0 1 0,0 0 0,1-1 0,2-1-92,0-1 1,0 1-1,-1 0 1,1-1-1,-1 0 1,0 0-1,0 0 1,4-5 0,49-71-1173,-41 56 1194,2 0 0,31-35 0,-44 54 65,0 0-1,0 1 0,0 0 1,1 0-1,9-5 0,-13 21 281,-7 23 198,2-1 0,2 67 1,2-98-464,1 0 0,-1 1 0,1-1-1,0 0 1,0 1 0,1-1 0,-1 0 0,1 0 0,0 0 0,0 0 0,0 0-1,1-1 1,3 5 0,-5-6-2,1-1 0,-1 0-1,0 0 1,1 0 0,-1 0-1,1 0 1,0 0 0,-1 0-1,1 0 1,0 0 0,-1-1 0,1 1-1,0-1 1,0 1 0,0-1-1,-1 0 1,1 0 0,0 0-1,0 0 1,0 0 0,0 0 0,0 0-1,-1-1 1,1 1 0,0-1-1,0 1 1,-1-1 0,1 0-1,0 1 1,-1-1 0,1 0-1,2-2 1,1 0-45,-1-1-1,0 0 1,0 0 0,0 0-1,-1 0 1,1-1 0,-1 1-1,0-1 1,0 0-1,0 0 1,-1 0 0,0 0-1,0 0 1,0 0 0,-1-1-1,1 1 1,0-12-1,-1 8 19,0 0-1,-1 0 1,0-1 0,-1 1-1,0 0 1,0 0-1,-1 0 1,0 0-1,-1 0 1,-4-10-1,5 13 9,-1 0 1,0 1-1,0-1 0,0 1 0,-1 0 0,0 0 0,0 0 0,0 1 1,0-1-1,-1 1 0,0 0 0,0 0 0,0 1 0,0-1 1,-1 1-1,-11-5 0,-31-6-333,48 14 333,1 0 0,-1 0 0,0 0 0,0 0 0,0 0 0,0 0 0,0 0 0,0 0 1,0 0-1,0 0 0,0 0 0,0 0 0,0 0 0,0 0 0,0 0 0,0 0 0,0 0 1,0 0-1,0 0 0,1 0 0,-1 0 0,0 0 0,0 0 0,0 0 0,0-1 0,0 1 1,0 0-1,0 0 0,0 0 0,0 0 0,0 0 0,0 0 0,0 0 0,0 0 0,0 0 1,0 0-1,0 0 0,0 0 0,0 0 0,0 0 0,0-1 0,0 1 0,0 0 0,0 0 0,-1 0 1,1 0-1,0 0 0,0 0 0,0 0 0,0 0 0,0 0 0,0 0 0,0 0 0,0 0 1,0 0-1,0 0 0,0 0 0,0 0 0,0 0 0,0 0 0,0 0 0,10-5-120,16-2 180,99-12 743,-104 15-609,-1 0 0,1 1 0,0 2-1,0 0 1,0 1 0,38 5 0,-58-5-131,1 0 1,-1 1-1,1-1 0,-1 0 0,1 1 0,-1 0 0,1-1 0,-1 1 1,1 0-1,-1-1 0,0 1 0,1 0 0,-1 0 0,0 0 1,0 0-1,0 1 0,0-1 0,0 0 0,0 0 0,0 1 1,0-1-1,0 0 0,-1 1 0,1-1 0,-1 1 0,1-1 1,-1 1-1,1-1 0,-1 1 0,0-1 0,0 1 0,1 0 1,-1-1-1,0 1 0,-1-1 0,1 4 0,-2 4 81,0-1 0,-1 1 0,0-1-1,0 1 1,-5 8 0,6-13-117,-42 93 455,41-93-477,1-7 11,2 2-17,0 0 0,0 0-1,0 0 1,0 0 0,0 0 0,1 0-1,-1 0 1,0 0 0,0 0-1,1 0 1,0-1 0,9-14-319,1 1 0,0 0 1,20-19-1,44-36 199,-70 65 177,0 0 1,1 1 0,0 0-1,0 0 1,0 0-1,0 1 1,0 0 0,14-4-1,-20 7-29,1 0 0,-1 0 0,0-1 0,1 1 1,-1 0-1,1 0 0,-1 0 0,0 0 0,1 0 0,-1 0 0,1 0 0,-1 1 0,1-1 0,-1 0 0,0 0 0,1 0 0,-1 0 1,0 0-1,1 1 0,-1-1 0,1 0 0,-1 0 0,0 1 0,1-1 0,-1 0 0,0 0 0,0 1 0,1-1 0,-1 0 0,0 1 1,1 0-1,-1 0 27,1 1 0,-1-1 0,1 1 0,-1-1 0,0 1 0,0 0 0,0-1 0,0 1 0,0 1 0,-6 33 467,5-32-489,-7 28 257,-18 44 1,21-55-172,-2 1 110,15-46-657,38-64-661,-38 75 1037,0 1 0,1 0 0,0 1 0,21-19 0,-24 24 46,1 1-1,0-1 0,0 1 0,1 0 1,9-4-1,-16 8 56,0 1 1,0-1-1,1 0 1,-1 1-1,0 0 1,1-1-1,-1 1 1,1 0 0,-1-1-1,0 1 1,1 0-1,-1 0 1,1 0-1,-1 0 1,0 1-1,1-1 1,-1 0-1,0 0 1,1 1-1,-1-1 1,0 1-1,1-1 1,-1 1-1,0 0 1,0-1-1,1 1 1,-1 0 0,0 0-1,0 0 1,0 0-1,0 0 1,0 0-1,-1 0 1,1 0-1,0 0 1,0 1-1,-1-1 1,1 0-1,0 0 1,-1 1-1,1-1 1,-1 3-1,4 10 381,-1 1 1,0 0-1,-2-1 0,1 18 0,-2-19-317,1-1 1,0 1-1,1-1 1,0 0 0,1 1-1,7 18 1,-9-29-166,-1 0 1,1-1 0,0 1-1,0 0 1,0-1 0,0 1 0,0 0-1,1-1 1,-1 1 0,0-1-1,1 0 1,-1 0 0,1 1 0,-1-1-1,1 0 1,-1 0 0,1 0-1,0 0 1,0-1 0,0 1-1,2 0 1,0 0-367,-1-1 0,0-1 0,1 1-1,-1 0 1,0-1 0,1 1 0,-1-1-1,0 0 1,0 0 0,0-1 0,4 0-1,0-2-1722,1 1-1,0 0 1,15-3-1,1 3-2574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2:16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96 622 2816,'-1'-2'138,"0"1"0,0 0 0,0 0 0,1 0 0,-1-1 0,0 1 0,1 0-1,-1-1 1,1 1 0,-1-12 4184,1 13-4248,0 0 0,0 0 0,0-1 0,0 1 1,0 0-1,0 0 0,0-1 0,0 1 0,0 0 0,0 0 0,0 0 0,-2-3 963,2 3-963,0 0 0,-1 0 1,1 0-1,0 0 0,0 0 0,0 0 0,-1-1 0,1 1 0,0 0 0,0 0 0,0 0 0,-1 0 0,1 0 0,0 0 1,0 0-1,-1 0 0,1 0 0,0 0 0,0 0 0,0 0 0,-1 1 0,1-1 0,0 0 0,0 0 0,0 0 1,-1 0-1,1 0 0,0 0 0,0 0 0,-11 9 1180,-1 16-870,2 0 1,0 1-1,1 0 1,2 0-1,0 1 1,2 0-1,1 0 1,1 0-1,1 31 1,2-50-364,1 0 0,-1 0 0,4 15 0,-3-21-11,-1 0 1,1-1-1,-1 1 0,1 0 1,0-1-1,0 1 0,0-1 0,0 1 1,0-1-1,2 3 0,-2-4-3,-1 1 0,1-1 0,0 1 0,-1-1-1,1 0 1,0 1 0,0-1 0,-1 0 0,1 1 0,0-1-1,0 0 1,0 0 0,-1 0 0,1 0 0,0 0-1,0 0 1,0 0 0,0 0 0,-1 0 0,1 0-1,0 0 1,0-1 0,0 1 0,0-1 0,3-1-61,0 0-1,0 0 1,0-1 0,0 1-1,0-1 1,-1 0 0,1 0 0,-1-1-1,0 1 1,4-6 0,5-7-110,10-19-1,-13 19 40,1 0 65,30-44-36,-36 53 46,1 2 0,0-1 0,1 0 1,0 1-1,-1 0 0,2 0 0,6-4 1,-11 9 45,-1-1 1,1 0 0,0 0 0,-1 1 0,1-1 0,0 1 0,0-1 0,0 1 0,-1 0 0,1 0 0,0 0 0,0 0 0,0 0-1,0 0 1,0 0 0,-1 1 0,1-1 0,0 1 0,0-1 0,-1 1 0,1 0 0,0 0 0,-1 0 0,1 0 0,0 0 0,1 1 0,3 4 79,1 0 0,-1 0 0,0 0 0,7 10 0,0 0 90,30 34 874,-43-50-1022,1 0-1,-1 1 0,0-1 0,1 0 0,-1 0 0,1 0 0,-1 0 0,0 0 0,1 0 0,-1 0 0,0 0 0,1 0 0,-1-1 0,1 1 0,-1 0 1,0 0-1,1 0 0,-1 0 0,0 0 0,1-1 0,-1 1 0,0 0 0,1 0 0,-1-1 0,0 1 0,1 0 0,-1 0 0,0-1 1,1 1 9,1-4-21,1 1 0,0 0 1,-1-1-1,0 0 0,0 1 0,0-1 0,0 0 0,1-5 0,9-34-472,-7 23 219,2-24 0,-7 37 234,1 0-1,-1 0 1,-1 1-1,1-1 1,-1 0-1,0 1 0,-3-11 1,-8-11-41,18 28-567,11 7 559,-1 0 143,-2-2-29,1-2 1,-1 1-1,0-2 0,24 2 1,-30-4-34,-1-1 0,0 1 0,1-1 0,-1 0 0,0 0 0,0-1 0,0 0 0,0-1 0,0 1 0,0-1 0,8-5 0,11-9 123,0-1 0,36-32 0,-52 40-178,-1 0 0,1 0 0,-1-1 0,-1 0 0,0-1 0,-1 0 0,0 0 0,6-16 0,0-15 28,-1-1 0,-2 0 0,5-56 0,-12 76-14,0-9 181,-1-48 0,-3 50 41,1 31-186,0-1 0,0 0-1,1 1 1,-2-1 0,1 0 0,0 1 0,0-1 0,0 0 0,0 1 0,0-1 0,-1 0 0,1 1-1,0-1 1,0 1 0,-1-1 0,1 0 0,0 1 0,-1-1 0,1 1 0,-1-1 0,-4 3 268,2 8-24,-13 64 274,-65 292 1330,22-109-979,-17 62-6,70-298-625,-2 5-779,8-24 214,1-4-81,4-13-661,10-27 538,2 1-1,26-45 1,-34 69 517,1 1-1,20-24 1,-25 34 45,1 0-1,0 0 1,0 1-1,0-1 1,1 1-1,0 1 1,0-1-1,11-4 1,-17 8-4,0 1-1,0-1 1,0 1 0,0 0-1,0 0 1,0-1 0,0 1-1,0 0 1,1 0 0,-1 0-1,0 0 1,0 0-1,0 1 1,0-1 0,0 0-1,0 0 1,0 1 0,0-1-1,0 1 1,0-1 0,1 1-1,0 0 36,0 1 0,-1-1 0,1 1 0,-1 0-1,1-1 1,-1 1 0,1 0 0,-1 0 0,2 4-1,1 3 164,0 1 0,-1 0 0,4 16 0,-6-21-186,6 36 450,-6-31-453,1 0 0,0 0 0,0 0 0,1 0 0,0 0 0,9 17 1,-8-20-82,0 0 0,1-1 0,-1 1 0,1-1 0,7 7 0,-10-11 35,1 0 0,-1-1 0,0 1 0,1-1 0,-1 1 0,1-1-1,-1 0 1,1 0 0,0 0 0,0 0 0,-1-1 0,1 1 0,0-1-1,0 1 1,0-1 0,0 0 0,0 0 0,3-1 0,0 0-38,0 0 0,1-1 0,-1 1 0,0-1 0,0-1 1,-1 1-1,1-1 0,0 0 0,-1 0 0,0-1 0,0 1 1,0-1-1,0 0 0,0-1 0,-1 1 0,0-1 0,0 0 1,4-6-1,5-9-125,-2-1 0,0 0 0,11-34 0,-4 10 206,-3 8 63,-10 23-64,1 1-1,0 0 1,10-16 0,-15 27-56,2-2 216,-3 7 233,0 9-29,1-2-273,0 1-1,-1 0 1,-1-1 0,-1 12-1,0-11-26,1 0 0,1-1 0,0 1-1,2 17 1,0-18-173,0 0 0,0 1 0,1-1-1,7 15 1,-10-23 54,1 0-1,0-1 0,0 1 0,0-1 1,0 1-1,0 0 0,0-1 1,0 0-1,0 1 0,1-1 0,-1 0 1,0 1-1,1-1 0,-1 0 1,1 0-1,0 0 0,-1 0 0,1-1 1,0 1-1,-1 0 0,1-1 1,0 1-1,0-1 0,0 0 0,-1 1 1,1-1-1,0 0 0,0 0 1,0 0-1,0 0 0,0 0 0,-1-1 1,1 1-1,2-1 0,5-3-101,1-1 0,-1 0-1,0 0 1,0-1 0,12-10-1,10-6-105,57-37-19,125-76-8,-138 88 1705,-88 51-1432,0 1-1,0 1 0,1 0 0,0 1 1,0 0-1,0 1 0,1 1 0,0-1 1,-12 14-1,5-3-122,1 0 0,1 1 0,1 1 0,-14 25 1,26-41 60,1-1 1,0 1-1,0 0 1,0 0 0,0 0-1,1 1 1,-1-1-1,2 0 1,-2 8 0,2-10 19,0 0 0,0-1 1,1 1-1,-1 0 0,1 0 0,0 0 1,-1 0-1,1 0 0,1-1 1,-1 1-1,0 0 0,1-1 1,-1 1-1,1-1 0,-1 1 0,1-1 1,0 0-1,4 4 0,0-2-12,1 1-1,0-1 1,0 0 0,0 0-1,0-1 1,0 0-1,1 0 1,13 2 0,-9-2 6,1-1 1,0 0 0,0-1 0,23-1-1,-28-1-16,0 0-1,0-1 1,0 0-1,0 0 0,0-1 1,0 0-1,-1 0 1,1-1-1,-1 0 1,0 0-1,0-1 0,-1 0 1,1 0-1,5-7 1,9-9-227,-2-1 1,28-41-1,0 0 7,51-47 170,-22 27 21,-59 63 69,-2-1 0,0-1 1,-2 0-1,0-1 0,-2 0 1,-1-1-1,0 0 0,-2-1 1,10-49-1,-17 73-2,5-24 147,-2 0-1,0 0 1,-1 0 0,-2-46 0,-1 67-57,-1 1 0,1-1 0,-1 0 0,0 1 0,0 0 0,-4-7 0,5 10-86,0 0 0,0-1-1,0 1 1,0 0 0,0 0 0,0 0 0,0 0 0,0 0 0,0 0 0,-1-1 0,1 1 0,0 0 0,0 0 0,0 0 0,0 0 0,0 0 0,-1 0-1,1 0 1,0 0 0,0 0 0,0 0 0,0 0 0,0-1 0,-1 1 0,1 0 0,0 0 0,0 0 0,0 0 0,0 0 0,-1 0 0,1 0 0,0 0 0,0 1-1,0-1 1,0 0 0,-1 0 0,1 0 0,0 0 0,0 0 0,0 0 0,0 0 0,0 0 0,-1 0 0,1 0 0,0 1 0,0-1 0,0 0 0,0 0-1,0 0 1,0 0 0,-7 10 168,7-10-159,-11 20 364,2-1 1,-12 37-1,-8 45 217,17-55-474,-55 236 469,52-202-134,-13 95-84,28-173-364,-1 16-264,1-18 232,0 0 0,0 0 0,0 0 0,0 0 1,1 0-1,-1-1 0,0 1 0,0 0 1,0 0-1,0 0 0,0 0 0,0 0 0,1 0 1,-1 0-1,0 0 0,0-1 0,0 1 1,0 0-1,1 0 0,-1 0 0,0 0 0,0 0 1,0 0-1,0 0 0,1 0 0,-1 0 1,0 0-1,0 0 0,0 0 0,0 0 0,1 0 1,-1 0-1,0 1 0,0-1 0,0 0 1,0 0-1,0 0 0,1 0 0,-1 0 0,0 0 1,0 0-1,0 0 0,0 0 0,0 1 1,1-1-1,-1 0 0,0 0 0,0 0 0,0 0 1,0 0-1,0 1 0,0-1 0,0 0 1,0 0-1,0 0 0,0 0 0,0 1 0,0-1 1,0 0-1,0 0 0,0 0 0,29-38-1243,-14 16 862,22-23-1,-32 40 369,0 0 0,0 0 0,0 1 0,1 0 0,0 0 1,0 0-1,0 0 0,0 1 0,10-4 0,-10 6 77,-1 0-1,1 0 1,-1 1-1,1-1 1,-1 1-1,1 1 1,-1-1 0,0 1-1,1 0 1,-1 0-1,1 0 1,-1 1-1,0 0 1,0 0 0,0 0-1,0 1 1,0-1-1,6 6 1,6 4 200,-1 1 1,-1 0-1,22 25 1,-25-23-444,-1 0 0,-1 1 0,0 0 0,-1 1 0,7 18 0,-1-4-3654,-10-13-1767,-3-12 3799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2:17.2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35 9568,'-92'-34'3520,"66"37"-2720,8 8-256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2:18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63 1824,'5'-8'10426,"-9"4"-10131,1 0 0,-1 1 0,1 0 0,-1-1 0,0 1 0,0 1 0,0-1 0,-9-4 1,2 3 168,1 0 0,-22-6 0,27 9-398,0 0 0,0 1 0,0-1 0,0 1-1,-1 0 1,1 0 0,0 0 0,0 1 0,0 0 0,-1 0 0,1 0-1,0 1 1,0-1 0,1 1 0,-1 1 0,0-1 0,-6 4 0,2 1-12,1 0 0,-1 1 1,1 0-1,1 0 1,-1 0-1,1 1 1,-7 12-1,7-11 152,-31 53 169,33-54-288,1 0 0,0 0 0,0 1 1,1 0-1,-2 11 0,2-8 27,1 0-1,0 26 0,3-34-98,-1-1 1,1 1 0,0 0 0,0-1-1,0 1 1,1 0 0,-1-1 0,1 0-1,0 1 1,0-1 0,5 6-1,31 46 239,37 76-1,-66-115-44,-1 1-1,-1 0 1,0 0-1,5 30 1,-10-36-40,0 0 0,-1 1 0,-1-1 0,0 0 1,0 0-1,-1 0 0,-1 0 0,-3 16 0,-2-8 75,-1 0 0,0 0 0,-1-1-1,-2 0 1,-19 28 0,29-45-245,-14 17-496,15-19 281,-16 6-6693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2:19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22 103 2304,'-15'-15'10592,"16"14"-10133,0-11 2953,-5 2-1158,3 9-2136,1 1 0,-1-1 1,1 0-1,0 0 0,-1 0 0,1 0 1,0 1-1,-1-1 0,1 0 1,0 0-1,0 0 0,0 0 0,0-1 1,0 1-60,0 0 0,1 0 0,-1 1 1,1-1-1,-1 0 0,1 1 0,-1-1 1,1 0-1,0 1 0,-1-1 1,1 1-1,0-1 0,-1 1 0,1-1 1,0 1-1,0 0 0,0-1 0,-1 1 1,1 0-1,0 0 0,0-1 0,0 1 1,1 0-1,24-4 161,-8 3-78,34-5-1,7-2 115,82 6 426,54-4-271,-168 1-1049,-11-2-2708,-71 26-14221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2:21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270 0 2400,'1'1'13631,"-4"7"-11407,-2 3-4508,1-6 3502,-52 93 38,-14 21-411,52-93-621,1 0 0,2 1 0,0 0 0,2 1 0,-13 42 0,17-34-77,2 0 0,1 0 0,2 1 0,2 0 0,1 0 0,5 40 0,-3-62-55,1 0-1,1 0 1,0 0 0,1 0-1,1-1 1,0 1-1,1-1 1,1 0 0,13 20-1,-14-24-27,1-1 0,1 0-1,0 0 1,0-1 0,0 0-1,1-1 1,0 0 0,1 0 0,0-1-1,0 0 1,0 0 0,0-1 0,15 4-1,9 1 146,-18-6-170,-1 1 0,16 7 0,-29-11-626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3:11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72 1248,'-8'-7'6849,"22"-3"-4184,-9 8-2365,-1 0 1,1 0-1,-1 0 1,1 0-1,8-1 1,0 2 98,0 1-1,24 2 1,-21 0-208,26-1 1,-15-3-133,9 0 202,40-7 0,-38 2-138,60-14-5931,-78 17 3904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2:22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14 2912,'0'-14'11386,"1"34"-9854,-1 8 217,-5 48-1,-11 94-139,15-142-1474,-1 76 299,3-62-1092,-1-40 319,0 0 0,0-1-1,0 1 1,0-1-1,0 1 1,1-1 0,-1 1-1,1-1 1,-1 1 0,2 1-1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2:22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58 5888,'-8'-37'5727,"6"44"-3870,1 0-1641,0 0 0,1 0 0,0 0 0,1 0 1,-1 0-1,1 0 0,1 0 0,-1 0 0,1 0 1,0 0-1,1 0 0,0-1 0,0 1 0,0-1 1,1 0-1,0 0 0,0 0 0,0-1 1,1 1-1,0-1 0,9 8 0,-9-9-172,1 1 0,0-1 0,0 0 0,0 0 0,1-1 0,-1 0-1,1 0 1,0 0 0,0-1 0,0 0 0,0-1 0,0 1 0,0-1 0,0-1 0,1 1 0,-1-1 0,0 0-1,1-1 1,-1 0 0,0 0 0,8-3 0,-8 2 17,0-1 1,0 0-1,0-1 1,0 0-1,-1 0 0,1 0 1,-1-1-1,0 0 0,-1 0 1,1-1-1,-1 1 0,8-12 1,-11 15-34,-1-1 1,1 0 0,0 1-1,-1-1 1,0 0-1,0 0 1,0 0 0,0 0-1,0 0 1,0 0 0,-1 0-1,1 0 1,-1 0-1,0 0 1,0 0 0,0 0-1,0 0 1,-1 0-1,1 0 1,-1 0 0,0 0-1,0 0 1,0 0 0,0 0-1,-1 0 1,1 0-1,-1 1 1,1-1 0,-1 1-1,0-1 1,0 1-1,0-1 1,-4-2 0,0 0 19,0 0 0,0 1 0,-1-1 0,1 1 0,-1 1 1,0-1-1,-1 1 0,1 0 0,-1 1 0,1 0 0,-1 0 1,0 0-1,1 1 0,-1 0 0,-12 1 0,1 1-222,0 1-1,0 0 0,0 2 1,1 0-1,-23 9 0,38-12-145,1-1 0,0 1 0,0 0 0,0 0 0,0 0 0,0 0 0,0 0 0,0 0 0,1 0 0,-1 1 0,0-1 0,1 1 1,-1-1-1,1 1 0,-3 3 0,52-6-9467,-17 3 6438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2:23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68 5312,'-8'-10'7651,"8"8"-7453,1 1 0,-1 0 0,0-1 0,1 1 0,-1 0 0,1 0-1,-1-1 1,1 1 0,0 0 0,-1 0 0,2-1 0,2-2-39,-1 0 1,1 0-1,0 1 0,0 0 0,0 0 0,0 0 1,1 0-1,-1 1 0,1-1 0,-1 1 1,1 0-1,0 1 0,0-1 0,7 0 0,-8 1-111,-1 1 1,1 0-1,-1 0 0,0 1 0,1-1 0,-1 1 0,0-1 0,0 1 0,1 0 0,-1 0 0,0 1 0,0-1 0,0 1 0,0-1 0,0 1 0,0 0 0,-1 0 0,1 0 0,-1 1 0,1-1 0,-1 0 0,0 1 0,2 3 0,-1-2 28,-1-1 0,0 1 0,0 0 0,-1-1 0,1 1 0,-1 0 0,0 0 0,0 0 0,0 0 0,0 1-1,-1-1 1,0 0 0,0 0 0,0 0 0,0 0 0,-1 1 0,-1 5 0,-2 7 150,-1-1 0,-1 0 1,-8 16-1,3-5-7,-51 120 622,42-106-701,-37 58-1,52-88-164,5-11 20,0 0 0,0 0 0,0 0 0,0 0 0,0 0 0,0 0 0,0 1 0,0-1 0,0 0 0,0 0 0,0 0 0,0 0 0,0 0 0,0 0 0,0 0 0,0 1 0,1-1 0,-1 0 0,0 0 0,0 0 0,0 0 0,0 0 0,0 0 0,0 0 0,0 0 0,0 0 0,0 1 0,0-1 0,1 0 0,-1 0 0,0 0 0,0 0 0,0 0 0,0 0 0,0 0 0,0 0 0,1 0 0,-1 0-1,0 0 2,18-5-364,-7 2 508,13-3-239,0 1 0,0 2 0,1 0-1,-1 2 1,1 0 0,43 6 0,-66-5-626,1 1-1,-1-1 0,0 0 0,1 0 0,-1 0 1,0-1-1,1 1 0,-1 0 0,0-1 0,4-1 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2:24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36 5216,'-3'-5'393,"-19"-25"4185,22 30-4537,0 0 1,0 0-1,0 0 1,0 0-1,0 0 1,0 0-1,0 0 1,1 0-1,-1 0 1,0 0-1,0 0 1,7 0 1235,-1 2-962,0 0 0,-1 0 0,1 1-1,-1 0 1,10 6 0,-1 1 63,7 4 262,0 1 0,-1 0 0,29 30 1,45 64 750,-77-85-958,0 1 0,-1 0-1,-1 1 1,19 48 0,-26-53-146,-2 0 0,0 0 0,-2 0-1,0 1 1,-1-1 0,-1 1 0,-2 27-1,-2-2 301,-15 74 0,12-93-535,-2 0 0,-2-1 0,-21 50 0,23-65-630,0 0 0,-1-1 0,0 0 0,-1-1 0,-14 13 0,13-12-2633,-1 0 1,2 1 0,-13 17 0,9-8-1334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2:25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46 3072,'-34'-20'15701,"36"20"-15541,0-1 1,0 1 0,1-1-1,-1 1 1,0 0 0,0 0-1,1 0 1,3 1-1,4 0 96,170-14 1848,-127 7-1749,167-1 1184,-178 7-1334,-41 0-349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2:25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4 231 4320,'-2'-3'1368,"1"2"-1173,1 1 0,0-1 1,0 1-1,0-1 1,0 1-1,0-1 0,0 1 1,0 0-1,0-1 0,0 1 1,0-1-1,0 1 1,0-1-1,0 1 0,2-5 1564,-1 4-1564,13-14 4104,-7 7-1763,0-11 19,-7 18-2497,1-1 1,-1 1 0,0-1 0,1 1-1,0-1 1,-1 1 0,1-1-1,0 1 1,1-3 469,9 4-432,3 0 12,0 0 1,0-1-1,1-1 1,-1 0-1,20-7 1,86-31 67,55-16 142,-118 40-1933,66-9 0,-100 23-873,0 1 0,24 1 0,-14 1-2053,-17-3 397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1:43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444 122 2560,'-11'-4'882,"-1"1"-1,0 0 1,0 1 0,0 0 0,0 1-1,-1 0 1,1 1 0,-14 1 0,7 2-589,0 1 0,1 1 1,0 0-1,0 1 0,1 1 1,-1 1-1,-16 11 0,15-8-102,0 2-1,1 0 0,1 1 0,0 0 0,-26 31 1,39-40-151,1-1 1,0 0-1,0 1 1,0-1 0,1 1-1,0 0 1,0 0-1,-2 6 1,4-9-5,-1 0-1,1 0 1,-1 0-1,1 0 1,0 0-1,0 0 1,0 0-1,0 0 1,0 0-1,1 0 1,-1 0-1,1 1 1,-1-1-1,1-1 1,0 1-1,0 0 1,-1 0-1,1 0 1,1 0-1,-1 0 1,0-1-1,0 1 1,1-1-1,1 3 1,5 2 61,-1-1 1,1 0-1,1-1 0,-1 1 1,0-2-1,1 1 0,0-1 1,17 4-1,74 8 18,-96-15-98,38 5 199,1-2-1,70-5 1,-98 1-154,0-1-1,0-1 1,-1 0-1,1-1 1,-1 0 0,0-1-1,0-1 1,0 0 0,-1-1-1,0-1 1,14-10-1,-23 15-56,-1 0 0,0 0-1,1-1 1,-1 1 0,0-1-1,0 0 1,-1 0-1,1 0 1,-1 0 0,0 0-1,0-1 1,0 1 0,1-7-1,-2 4-6,0 0 0,0 0 0,0-1 0,-1 1 1,0 0-1,-1 0 0,1-1 0,-3-6 0,-1-2-73,0 1 1,-1-1-1,-1 1 1,-1 0-1,0 1 0,-1 0 1,-12-17-1,14 22 29,-1 1 0,0 0-1,-1 0 1,0 1 0,0 0-1,-1 0 1,0 1 0,0 0 0,0 0-1,-1 1 1,-11-4 0,14 6 36,1 1 0,-1 0 0,0 0 0,0 0-1,-1 1 1,1 0 0,0 1 0,0-1 0,-1 2 0,1-1 0,0 1 0,0 0 0,0 0 0,0 1 0,0 0 0,0 0 0,-11 5 0,16-6-133,0 0 0,-1 1 0,1-1 0,0 1 0,0-1-1,0 1 1,0 0 0,0 0 0,0 0 0,1 0 0,-1 0 0,-1 3-1,3-4-25,-1 0 0,1 0-1,0 0 1,-1 0 0,1 1-1,0-1 1,0 0 0,0 0-1,0 0 1,0 0 0,0 0-1,0 1 1,1-1 0,-1 0-1,0 0 1,1 0 0,-1 0-1,0 0 1,1 0 0,0 0-1,-1 0 1,1 0 0,-1 0-1,1 0 1,0 0-1,0 0 1,0 0 0,-1-1-1,1 1 1,0 0 0,2 1-1,21 13-4640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1:44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34 3072,'0'-2'526,"0"0"-1,0 0 1,1-1 0,-1 1-1,1 0 1,0 0 0,0 0-1,0 0 1,4-12 5283,-5 14-5752,-8 0 1297,-8 2-383,-5 2 1184,20-4-2033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1:55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265 55 1984,'0'0'5370,"-4"-13"-2474,2 11-2698,0 1 0,0-1-1,0 0 1,-1 1 0,1-1-1,0 1 1,-1 0 0,1 0-1,-1 0 1,0 0 0,1 0-1,-1 0 1,0 1 0,1 0 0,-1-1-1,-3 1 1,-3 0-30,0 1-1,0 0 1,-13 4 0,7-2 46,7-1-113,0 1 0,0-1 0,1 1 0,-1 0 0,1 1 0,-1 0 0,1 0 0,1 1 0,-1 0 0,1 0 0,-1 0 0,1 1 0,1 0 0,-1 0 0,1 1 0,-6 9 0,6-9-53,1-1 0,0 1 0,0 0 0,1 0 0,-1 1 1,-2 9-1,6-16-35,0 1 1,-1 0 0,1 0 0,0 0 0,0 0-1,0 0 1,0 0 0,0 0 0,0 0 0,1 0 0,-1 0-1,0 0 1,1 0 0,0 0 0,0 0 0,-1-1-1,1 1 1,0 0 0,0 0 0,0-1 0,1 1-1,-1-1 1,0 1 0,1-1 0,-1 1 0,1-1-1,-1 0 1,1 0 0,0 0 0,-1 0 0,4 1-1,7 4 42,1-1 0,0 0 0,0-1 0,0 0 0,0-1 0,22 2-1,85-1 78,-98-4-136,-8 0 89,0 0 0,1-1 0,-1-1 0,0 0 0,0-1 0,0 0 0,0-1 0,0-1 0,-1 0 0,0-1 0,0 0 0,17-12-1,-28 17-84,0-1 0,0 1 0,-1-1 0,1 1 0,0-1-1,-1 0 1,0 1 0,1-1 0,-1 0 0,0 0-1,0 0 1,0 0 0,0 0 0,0 0 0,-1 0-1,1-1 1,-1 1 0,1-4 0,-1 3 1,0-1 0,0 0-1,-1 1 1,1-1 0,-1 1 0,0-1 0,0 1-1,0-1 1,-1 1 0,-2-6 0,-2-1 22,-1 1 1,0 0 0,0 0-1,-1 0 1,0 1-1,-12-10 1,10 11-19,1 0 0,-2 1 0,1 0 0,-1 0 0,1 1 0,-1 1 0,-1 0 0,1 1 0,-1 0 0,1 0 0,-1 1 0,0 1-1,-22-1 1,26 4-2,1-1 0,-1 1 0,1 1-1,0-1 1,0 1 0,0 0 0,0 1 0,0 0-1,-7 5 1,-12 12-2910,53-13-6981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1:56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40 160 2496,'-10'-5'3678,"10"5"-3525,-1 0 0,1-1 0,0 1 0,0-1 0,0 1 0,0 0 0,0-1 0,0 1 0,0-1 0,0 1 0,0 0 0,0-1 0,0 1 0,0 0 0,0-1 0,0 1 0,0-1 0,0 1 0,0 0 0,1-1 0,-1 1 153,0-1-153,5-9 811,3-1-772,1 0 0,1 0-1,0 1 1,0 0 0,1 1-1,0 0 1,0 0 0,1 1-1,1 1 1,-1 0 0,1 1 0,0 0-1,0 1 1,1 1 0,0 0-1,21-4 1,-28 8-142,1-1 1,-1 1 0,1 1-1,-1-1 1,0 1-1,1 1 1,-1-1-1,0 1 1,0 0-1,0 1 1,8 3 0,-11-4-18,-1 0 1,0 0 0,0 0 0,1 0 0,-1 0 0,-1 0 0,1 1 0,0-1 0,0 1 0,-1 0 0,0 0 0,1 0 0,-1 0 0,0 0 0,-1 1 0,1-1 0,0 1 0,-1-1 0,0 1 0,0-1 0,0 1 0,0 0 0,-1 0 0,1 3 0,-2 1 22,1-1 1,-1 0 0,0 0-1,-1 0 1,0 0-1,0 0 1,0 0 0,-1-1-1,0 1 1,0-1-1,-1 0 1,1 0-1,-1 0 1,-1 0 0,1 0-1,-10 7 1,-6 5 19,0-1 1,-2-2 0,-28 17-1,-13 10 112,62-41-179,0-1-1,1 0 1,-1 1 0,0-1 0,1 1 0,-1-1 0,1 1 0,-1-1-1,1 1 1,-1-1 0,1 1 0,-1 0 0,1-1 0,0 1-1,-1 0 1,1-1 0,0 1 0,0 0 0,-1-1 0,1 1-1,0 0 1,0 0 0,0 1 0,0-2-4,0 1 0,1 0 0,-1-1 0,1 1 0,-1 0 0,0-1 0,1 1 0,-1-1 0,1 1 0,0-1 0,-1 1-1,1-1 1,-1 1 0,1-1 0,0 1 0,-1-1 0,1 0 0,1 1 0,5 1 14,0 1 1,0-1-1,12 1 0,-14-2 14,28 4 121,47 12-305,-72-15 138,-1 0-1,1 1 0,-1 1 0,0-1 1,0 1-1,0 0 0,12 10 0,-18-13 41,1 0-1,-1 0 1,0 1-1,1-1 1,-1 0-1,0 1 1,0-1 0,0 1-1,0-1 1,0 1-1,-1 0 1,1-1-1,0 1 1,-1 0-1,1 0 1,-1-1 0,1 4-1,-1-4 7,-1 0-1,1 1 1,0-1 0,-1 0 0,1 0-1,0 0 1,-1 1 0,0-1-1,1 0 1,-1 0 0,0 0-1,1 0 1,-1 0 0,0 0-1,0 0 1,0 0 0,0 0 0,0-1-1,0 1 1,0 0 0,0-1-1,0 1 1,0 0 0,-1-1-1,0 1 1,-11 3 114,0 0-1,0-1 1,0-1-1,0 0 1,-1 0-1,-13-2 1,6 2-48,-155-1 309,95-2-2800,67 4-3458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3:13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50 2400,'0'0'1936,"0"5"-608,-1 15-160,-8 38 0,5-40-886,-99 436 3404,84-387-2449,18-64-455,1-4-250,1-9-97,3-8-184,13-31 0,3-10-155,17-99-341,41-136 74,-73 280 93,1 0 1,1 0 0,13-21-1,-20 34 73,1 1 0,-1-1 0,0 1 0,1-1 0,-1 1-1,0-1 1,1 1 0,-1-1 0,1 1 0,-1 0 0,1-1 0,-1 1-1,0-1 1,1 1 0,0 0 0,-1 0 0,1-1 0,-1 1 0,1 0-1,-1 0 1,1 0 0,0-1 0,-1 1 0,1 0 0,0 0 0,0 0-9,0 1 0,0-1 1,-1 1-1,1-1 0,0 0 1,-1 1-1,1-1 1,-1 1-1,1 0 0,0-1 1,-1 1-1,1-1 0,-1 1 1,0 0-1,1-1 1,0 3-1,1 3-65,1 0-1,-1 1 1,3 12 0,24 172 376,-17-98 13,27 101 0,-21-137-81,-16-51-137,0 0 0,1 0 1,0 0-1,0 0 0,1 0 0,5 6 1,-8-11-65,0 0 1,-1-1 0,1 1 0,0 0 0,0-1 0,0 1 0,0 0 0,-1-1 0,1 1-1,0-1 1,0 1 0,0-1 0,0 0 0,0 1 0,1-1 0,-1 0 0,0 0 0,0 0-1,0 0 1,0 0 0,0 0 0,0 0 0,0 0 0,0 0 0,0 0 0,0-1 0,0 1-1,0 0 1,0-1 0,0 1 0,0-1 0,0 1 0,0-1 0,0 1 0,0-1-1,0 0 1,-1 1 0,1-1 0,0 0 0,0 0 0,0-1 0,4-3 72,0-1 1,-1 0-1,0 0 0,4-10 1,-7 14-73,13-29-64,-1-1 1,-2 0-1,-1-1 1,7-43 0,-2 10-205,3-13 36,-5 20 14,25-72 0,-26 83-1102,-10 48 681,0 4 356,2 7 121,2 10 186,-2 0 1,-1 1-1,1 23 1,-1-13 79,3 40 199,21 155 589,19-18-297,-43-202-1407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1:57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26 3232,'0'-3'353,"-1"2"-273,1 1 1,0-1-1,0 0 1,0 0-1,0 0 1,0 1-1,0-1 1,0 0-1,1 0 1,-1 1-1,0-1 1,0 0-1,0 0 1,1 1-1,-1-1 1,3-3 1739,-3 3-1708,0 1 0,0 0-1,0-1 1,0 1 0,-1 0 0,1-1-1,0 1 1,-1 0 0,1-1-1,0 1 1,0 0 0,-1 0 0,1-1-1,0 1 1,-1 0 0,1 0 0,-1 0-1,1 0 1,0-1 0,-1 1 0,1 0-1,-1 0 1,1 0 0,0 0-1,-1 0 1,1 0 0,-1 0 0,1 0-1,0 0 1,-1 0 0,1 0 0,-1 0-1,1 0 1,0 1 0,-1-1 0,1 0-1,0 0 1,-1 0 0,1 0-1,0 1 1,-1-1 0,0 1 0,-17 9 1164,17-9-1074,-25 20 776,2 1 1,0 0 0,-32 41-1,41-47-850,-1 5-40,1 0 0,1 1 0,-15 30 0,15-22-5,-11 33-1,23-60-57,1-1-1,0 1 0,1 0 0,-1 0 0,0 0 0,1 0 0,0 1 0,-1-1 0,1 0 1,1 0-1,-1 0 0,0 0 0,1 0 0,-1 0 0,1 0 0,0 0 0,0 0 1,0 0-1,1 0 0,-1-1 0,3 5 0,-1-4 13,0 0 1,0 0-1,0 0 1,0-1 0,0 1-1,1-1 1,-1 0-1,1 0 1,0 0-1,-1 0 1,1-1-1,0 0 1,0 1-1,0-1 1,7 0-1,32 6 105,14 2-906,88 3-1,-143-12 746,1 0 0,-1-1 0,0 1 0,0 0 0,0-1 0,0 0 0,0 1 0,0-1 0,0 0 0,2-1 0,-4 2 18,1-1 0,-1 1 0,1 0-1,-1-1 1,1 1 0,-1 0 0,1-1-1,-1 1 1,1-1 0,-1 1 0,0-1 0,1 1-1,-1-1 1,0 1 0,1-1 0,-1 1-1,0-1 1,0 0 0,0 1 0,0-1-1,1 1 1,-1-1 0,0 0 0,0 1-1,0-1 1,0 1 0,0-1 0,0 0 0,0 1-1,-1-1 1,1 1 0,0-1 0,0 0-1,0 1 1,-1-1 0,1 1 0,-1-2-1,-1-2 16,-1-1 0,0 1 0,0 0 0,-1 0 0,1 0 0,-1 0 0,0 1-1,0-1 1,0 1 0,-1 0 0,1 0 0,-1 0 0,1 1 0,-1 0-1,0 0 1,0 0 0,0 0 0,0 1 0,-9-1 0,-5-1 135,1 1 0,-1 1 1,0 1-1,1 1 0,-1 0 1,0 1-1,1 1 0,-22 7 1,26-4-1260,44 2-7577,3 8 4932,2 1 550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1:59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4 191 1568,'-3'9'6323,"5"-8"-5862,0 0-227,1 0 0,-1 0 1,1 0-1,0-1 0,0 1 1,-1-1-1,5 0 0,11 4 505,-15-4-580,0 1 0,0-1 0,0 1 1,-1-1-1,1 0 0,0 0 0,0 0 0,0 0 0,3-1 1,2 0 13,52 3 366,-36-1-231,0 0 0,1-2 0,41-6 0,-13-2-173,-1 3 0,88 1 0,48 13 377,51-15 406,-133 0-550,123-10-54,-143 11-382,-35 3 259,77-15 1,-66 8-224,103-4 0,-98 13 62,0 3 0,84 13 0,5-6 25,-79-8 114,96-6-186,-74-1 221,15-3 497,137-28 1,-73 15-461,-98 13-114,124-9 380,83-11-1564,-284 28 890,11-1-1775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2:03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214 203 1312,'6'-11'541,"-6"9"-300,1 0 0,-1 1 0,1-1 0,0 1 1,0-1-1,0 1 0,0-1 0,0 1 0,0-1 0,0 1 0,2-2 1,-2 3-93,0-1 0,0 1 0,0-1 0,0 0 0,-1 1 0,1-1 0,0 0 0,0 0 1,-1 0-1,1 0 0,0 1 0,-1-1 0,1 0 0,-1 0 0,0 0 0,1 0 0,-1 0 1,0 0-1,1 0 0,-1 0 0,0-1 0,0 1 0,0 0 0,0-2 912,-3 55 1174,1-32-2069,0-1 1,-2 1-1,-1-1 1,0 0-1,-1 0 0,-1-1 1,-1 0-1,-1 0 1,-14 23-1,-53 86 496,59-96-497,2 1 0,-13 38 0,-6 19 939,42-114-999,9-48 0,-12 47-192,-3 15 78,1-1 0,0 1-1,0-1 1,1 1 0,1 0 0,6-10 0,21-40 82,37-102 0,-57 133-48,17-59 470,-19 57 41,26-62 0,-32 86-516,-3 5-30,1 0 1,-1 0-1,1 0 1,0 0 0,4-5-1,-4 6-25,0 0 0,0-1 1,0 1-1,0-1 0,-1 0 0,1 1 0,-1-1 0,0 0 1,1 0-1,-1 0 0,0 0 0,-1 0 0,1 0 0,0-5 0,9 28 89,-6-10-24,-1 0 0,0 1 0,-1-1 0,0 0 0,0 18 0,4 18 152,2-14 62,23 59-1,-6-21-287,-8-23 564,38 71 1,-51-111-501,1 6 66,0 0 0,0 0 1,2 16-1,1 1 44,-6-22-91,-1 0-1,0 0 0,0 0 1,-1 9-1,3 24-230,-1-28 302,-2-10-106,1-1 1,-1 1-1,1-1 1,-1 1-1,1-1 0,0 1 1,0-1-1,2 4 0,8 11-1246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2:04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 2400,'9'1'6799,"6"1"-2596,-9-2-4869,15-1 1402,-1-1 1,0-1 0,23-7-1,-17 4-404,28-2 0,-11 7-694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2:05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37 2240,'-5'5'6949,"14"-13"-6085,6 1-652,1 2-1,-1 0 1,1 1-1,0 0 1,24-2-1,-32 5-219,0 1 0,0-1 0,0 1 0,0 0 0,0 1 0,0 0 0,0 0 0,0 1 0,11 3 0,-17-4 24,-1 0 0,0 0 0,0 0 0,0 0 1,0 0-1,0 0 0,0 1 0,0-1 0,0 0 0,0 0 0,-1 1 0,1-1 0,-1 1 0,1-1 0,-1 0 0,1 1 0,-1-1 0,0 1 0,1-1 0,-1 1 0,0-1 0,0 1 0,0-1 0,0 1 0,-1-1 0,1 4 0,-1 0 48,0 0-1,-1 0 0,1 0 0,-1 0 0,0 0 0,-4 7 0,2-6 31,0 0 1,0 0-1,-1 0 1,0-1-1,0 1 0,-10 6 1,-38 23 270,38-26-296,-1 1-1,-14 13 1,33-22-90,0 0 0,-1 0 0,1 0 0,0-1-1,0 1 1,0-1 0,4 0 0,19 4-2,-9 0-175,0 0 1,31 13 0,-40-13 285,0 0 0,0 0 0,-1 1 0,0 0 0,1 0 0,-1 1 0,10 10 0,-16-15-62,-1-1-1,1 1 1,-1 0-1,1-1 1,-1 1-1,1 0 1,-1-1 0,0 1-1,1 0 1,-1 0-1,0-1 1,0 1-1,1 0 1,-1 0 0,0-1-1,0 1 1,0 0-1,0 0 1,0 0 0,0-1-1,0 1 1,0 0-1,-1 1 1,1 0 15,-1-1-1,0 0 1,1 0 0,-1 1-1,0-1 1,0 0 0,0 0-1,0 0 1,0 0 0,0 0 0,-1 0-1,0 0 1,-5 3 128,-1 0-1,1 0 1,-14 3 0,20-6-152,-10 1 54,0 0 0,0-1 0,1 0 0,-1 0 0,-18-2 0,3 0-17,-9-3-148,0 0-5338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2:05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 9 1888,'7'-9'7230,"-10"14"-5586,-22 24-1039,2 2-1,1 0 1,1 2-1,2 0 0,-20 48 1,1-2-304,20-44-147,2 2 0,-13 38 0,28-72-510,1-3 193,0 1 0,0 0-1,0 0 1,0 0 0,-1-1 0,1 1-1,0 0 1,0 0 0,-1 0 0,1-1-1,-1 1 1,1 0 0,0-1-1,-1 1 1,0 0 0,1-1 0,-1 1-1,1 0 1,-1-1 0,0 1-1,1-1 1,-1 1 0,0-1 0,-1 1-1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2:06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4064,'-3'1'2842,"12"6"470,-7-3-3071,1 0-1,-1 0 0,0 1 0,0-1 0,-1 1 1,1-1-1,-1 1 0,0-1 0,0 1 0,0 0 1,-1 0-1,0 8 0,3 18 189,3 0-93,-2 0 0,-2 1 0,-1 44 0,-5 88 400,4-152-827,1 16 439,-1-27-516,0 0 0,0 0 1,0 1-1,0-1 0,0 0 1,0 0-1,0 0 0,-1 0 1,1 0-1,0 0 0,-1 0 0,1 0 1,-1 0-1,1 0 0,-2 2 1,1-26-7945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2:06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9 3328,'-2'-4'369,"-2"-1"1855,-3 13-405,6-7-1741,-16 24 2041,-21 22 0,-59 53-429,70-74-1404,-6 3-40,25-24-176,1 1 0,1 0 1,-1 0-1,1 0 1,0 1-1,0-1 1,1 2-1,-7 11 1,12-19-45,0 1 1,0-1-1,0 1 1,0-1-1,1 1 1,-1-1-1,0 1 1,0-1-1,0 1 1,1-1-1,-1 0 1,0 1-1,1-1 1,-1 1-1,0-1 1,1 0-1,-1 1 1,0-1-1,1 0 1,-1 0-1,1 1 1,-1-1-1,1 0 1,-1 0-1,1 1 1,-1-1-1,1 0 1,-1 0-1,1 0 1,-1 0-1,2 0 1,16 5 239,-1-5-23,0 0 0,0 0-1,0-2 1,33-7 0,-1 1-102,99-11-499,-135 18-713,0 0-1,1 1 0,12 2 0,-4 2-3216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3:05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301 9 3136,'-13'-3'6085,"13"3"-5984,0-1-76,0 1-1,0 0 0,0 0 0,-1-1 0,1 1 0,0 0 1,0 0-1,0-1 0,0 1 0,0 0 0,0 0 0,0-1 1,-1 1-1,1 0 0,0 0 0,0 0 0,0 0 1,-1-1-1,1 1 0,0 0 0,0 0 0,0 0 0,-1 0 1,1 0-1,0-1 0,0 1 0,-1 0 0,1 0 0,0 0 1,0 0-1,-1 0 0,1 0 0,0 0 0,0 0 1,-1 0-1,1 0 0,0 0 0,0 0 0,-1 0 0,1 0 1,0 0-1,0 1 0,-1-1 0,1 0 0,0 0 0,0 0 1,-1 0-1,1 0 0,0 1 0,0-1 0,0 0 1,-1 0-1,-17 11 475,11-7-242,-1 1 110,-1 0 0,-13 10 1,-3 2 231,7-6-514,0 0 1,1 1-1,0 1 1,-16 16-1,26-21-48,-1 0 0,2 1 0,-1 0-1,1 0 1,0 0 0,1 1-1,0-1 1,1 1 0,-6 17 0,5-9 18,0 1 0,1-1 0,1 1 0,1-1 0,0 1 1,2 21-1,1-33-21,-1 1 1,2-1 0,-1 0-1,1 0 1,0 1 0,0-1 0,1-1-1,0 1 1,0 0 0,1-1-1,0 1 1,0-1 0,0 0-1,1 0 1,0-1 0,0 0-1,0 1 1,10 6 0,-7-7 32,1 0 0,-1 0 0,1-1 1,0 0-1,0-1 0,1 0 0,-1 0 1,0-1-1,1 0 0,11 0 0,-8-1-9,1 0 1,-1-2-1,0 1 0,0-2 0,0 0 1,0 0-1,15-6 0,-19 5-10,1-2 1,-1 1-1,0-1 0,0 0 0,-1-1 1,0 0-1,0-1 0,0 0 0,-1 0 1,1 0-1,-2-1 0,1 0 0,-1 0 1,8-16-1,-4 5 22,0-1-1,-1 0 1,-2 0-1,0-1 1,8-39-1,-14 52-30,0 0 0,0-1 0,0 1 0,-1 0-1,-1-1 1,1 1 0,-1 0 0,-1 0-1,0 0 1,0-1 0,0 1 0,-1 1-1,0-1 1,0 0 0,-9-12 0,8 14-66,0 1 0,-1-1 0,0 1 0,0 0-1,0 0 1,-1 0 0,1 1 0,-1 0 0,0 0 0,0 1 0,-1-1 0,1 1 0,-1 1 0,0-1 0,1 1 0,-1 0 0,0 1 0,-11-2 0,0 2-17,0 0 1,0 1-1,0 0 0,-18 4 0,34-3 16,0-1-1,-1 1 0,1-1 1,0 1-1,0 0 0,0 0 1,0 0-1,1 0 0,-5 2 1,6-2-14,0-1 0,0 0 0,-1 0 0,1 1 0,0-1 0,0 0 0,-1 1 0,1-1 0,0 0 0,0 1 0,0-1 0,0 0 0,0 1 0,-1-1 0,1 0 0,0 1 0,0-1 0,0 1 0,0-1 0,0 0 0,0 1 0,0-1 0,1 1-133,-1 0 1,0-1 0,1 1 0,-1 0 0,0-1 0,1 1 0,-1 0 0,1-1 0,-1 1 0,1-1 0,-1 1 0,1-1 0,-1 1 0,1-1 0,1 1 0,14 7-1788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3:06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 3968,'-5'-3'1472,"10"6"-1120,-2 5-128,2 0 1216,0 0-832,-2-1 1184,-3 9-1024,0-5 320,0 6-640,0-6-64,0 5-224,5-4 544,-5-4-416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3:13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61 2912,'-8'-13'4928,"16"8"-3696,-3 2-671,1-2-191,0 0 0,0 1 0,1 0 0,0 0 0,0 1 0,0 0 0,0 0 0,0 1 0,9-2 0,-13 3-310,4 0-17,0 1 0,0-1 0,0 1 0,0 1 0,11 1 0,-16-2-45,-1 0 0,1 1 0,0-1 0,-1 1 1,1-1-1,-1 1 0,0 0 0,1 0 0,-1 0 0,0 0 0,1 0 0,-1 0 0,0 0 1,0 0-1,0 0 0,0 0 0,0 1 0,0-1 0,0 0 0,0 1 0,0-1 1,-1 1-1,1-1 0,-1 1 0,1-1 0,-1 1 0,1-1 0,-1 1 0,0-1 1,0 1-1,0 0 0,0 1 0,-1 16 65,-2 0 1,0-1 0,-1 0-1,-1 1 1,-10 24-1,2-5 89,-26 66 718,11-31 479,28-73-1315,0 0-1,0 1 1,-1-1 0,1 1 0,0-1 0,0 1 0,0-1-1,-1 0 1,1 1 0,0-1 0,0 1 0,0-1-1,0 1 1,0-1 0,0 1 0,0-1 0,0 1-1,0-1 1,0 1 0,0-1 0,1 1 0,-1-1-1,0 0 1,0 1 0,0-1 0,0 1 0,1-1 0,-1 1-1,0-1 1,0 0 0,1 1 0,-1-1 0,0 0-1,1 1 1,-1-1 0,1 0 0,-1 0 0,0 1-1,1-1 1,-1 0 0,1 0 0,-1 1 0,0-1 0,1 0-1,-1 0 1,1 0 0,1 0 74,0 0-1,0 0 1,0 0 0,0 0 0,0 0-1,-1-1 1,1 1 0,0-1 0,3-1-1,70-36 921,9-5-957,-78 41 111,20-7-892,-26 8 605,1 1 1,0 0-1,-1 0 0,1 0 0,0 0 0,-1 0 1,1 0-1,0 0 0,-1 0 0,1 0 1,0 0-1,-1 1 0,1-1 0,-1 0 0,1 0 1,0 0-1,-1 1 0,1-1 0,-1 0 0,1 1 1,-1-1-1,1 1 0,-1-1 0,1 0 1,-1 1-1,1-1 0,-1 1 0,1-1 0,-1 1 1,0 0-1,1-1 0,-1 1 0,0 0 1,3 15-3139,1 4 1062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3:06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7 2912,'-3'-6'3144,"3"6"-3060,0 0 1,0 0 0,-1 0 0,1 0 0,0 0 0,0 0 0,0 0 0,-1 0 0,1 0 0,-12 7 1945,8-4-1654,0 0 0,0 1 0,0 0 1,-3 4-1,1 4-140,0-1 0,0 1-1,1 0 1,1 0 0,0 0 0,-3 13 0,2 4-235,-3 44 0,7-63 36,1-1 0,0 1 0,1-1 0,0 1 0,0-1 0,1 0 0,0 1 0,1-1 0,0 0 0,6 14 0,-5-17 4,-1-1-1,1 1 1,0-1-1,0 1 1,1-1-1,0 0 1,0-1-1,0 1 1,0-1 0,1 0-1,-1-1 1,1 1-1,0-1 1,0 0-1,11 3 1,-3-1 51,1-1 1,0-1 0,0-1-1,0 0 1,0-1-1,1 0 1,16-2-1,-20 0-4,0 0 1,0-1-1,0-1 0,0 0 0,0 0 0,0-2 0,-1 1 0,0-1 0,14-9 0,-18 10-14,-1-1-1,-1 0 0,1 0 1,-1-1-1,0 1 0,0-1 1,-1-1-1,1 1 0,-1 0 1,-1-1-1,1 0 0,-1 0 1,0 0-1,-1 0 0,0-1 1,0 1-1,0-1 0,0-11 1,-1 11-61,-1-1 1,0 1 0,0 0 0,-1-1-1,0 1 1,0 0 0,-1-1-1,0 1 1,-1 0 0,0 0 0,0 1-1,0-1 1,-1 0 0,0 1-1,-1 0 1,-9-12 0,5 10-21,-1 0-1,0 1 1,0 0 0,0 1 0,-1 0-1,-1 0 1,1 1 0,-1 1 0,-18-7-1,6 5-29,0 1-1,0 1 0,0 1 0,-27-1 1,36 4 64,-1 1 1,-18 3-1,29-3-201,0 1-1,0 0 1,1 0-1,-1 0 1,1 0 0,-1 1-1,1 0 1,0 0-1,-1 0 1,1 1-1,-5 3 1,8-5-55,0-1-1,1 1 1,-1 0 0,0 0-1,1 0 1,-1-1 0,0 1-1,1 0 1,-1 0 0,1 0-1,0 0 1,-1 0 0,1 0-1,0 0 1,0 0 0,-1 0-1,1 0 1,0 0 0,0 0-1,0 0 1,0 2 0,3 8-2027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3:07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12 2720,'-2'-3'233,"-2"-3"457,4 6-678,0 0-1,0 0 1,0 0 0,0 0 0,0 0-1,0 0 1,0 0 0,0 0 0,0 0-1,0 0 1,0-1 0,0 1 0,0 0-1,0 0 1,0 0 0,0 0 0,0 0 0,0 0-1,0 0 1,0 0 0,0 0 0,0 0-1,0 0 1,3-1 1407,-4 1-1060,0 0 0,0 1 0,0-1 0,-1 1 0,1-1 0,0 1 0,0 0 0,0-1 0,0 1-1,0 0 1,1 0 0,-2 1 0,-5 8-118,2 0 1,-1 0-1,1 1 0,1 0 0,0 0 0,0 0 0,1 0 0,1 1 0,0-1 0,0 1 0,1 13 1,1-7-191,0 0 0,1-1 1,1 1-1,1-1 1,1 1-1,10 30 1,-12-42-13,1 0 0,-1 0 0,1 0 0,1-1-1,-1 1 1,1-1 0,0 0 0,0 0 0,0 0 0,1 0 0,0-1 0,0 0 0,0 0 0,8 5 0,-6-6 5,0 1 0,0-1-1,0-1 1,1 0 0,-1 0 0,1 0-1,-1-1 1,1 0 0,0 0-1,0-1 1,14-2 0,-6 1 56,-1-1 0,1-1 0,-1-1-1,0 0 1,-1-1 0,1 0 0,-1-1 0,21-12 0,-29 14-36,-1 1 1,1-1-1,-1 0 1,0-1 0,0 1-1,0-1 1,0 0-1,-1-1 1,0 1-1,0 0 1,0-1 0,-1 0-1,0 0 1,0 0-1,-1-1 1,1 1-1,-1 0 1,-1-1 0,1 0-1,-1 1 1,0-1-1,0-7 1,-1 8-36,-1 0-1,0 0 1,0 0 0,0 0 0,0 0-1,-1 0 1,0 1 0,0-1-1,-1 1 1,-5-10 0,3 7-21,-1 0 1,0 1-1,0 0 1,0 0-1,-1 0 0,-10-7 1,3 4-46,-1 1 0,0 0 0,0 1 0,-1 1 0,0 0 1,0 1-1,-18-4 0,1 2-29,-38-5 1,61 12 9,0 0 0,0 1 0,0 0 0,0 0 0,0 1 0,0 1 0,0 0 0,-12 3 0,21-4-114,0-1 0,0 1 1,0-1-1,0 1 0,0-1 0,0 1 0,0 0 0,0-1 0,0 1 0,0 0 1,1 0-1,-1-1 0,0 1 0,0 0 0,1 0 0,-1 0 0,1 0 0,-1 0 1,1 0-1,-1 0 0,1 0 0,-1 0 0,1 1 0,0-1 0,0 0 1,-1 0-1,1 2 0,0-1-201,1 0 0,-1 1 1,0-1-1,1 0 0,-1 0 1,1 0-1,0 0 0,0 0 0,0 0 1,0 0-1,0 0 0,0 0 1,2 2-1,20 17-3229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3:09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 2400,'0'-1'57,"0"1"0,0-1 0,0 0 0,0 1 0,0-1 1,0 0-1,1 1 0,-1-1 0,0 0 0,1 1 0,-1-1 0,0 1 0,1-1 0,-1 0 1,0 1-1,1-1 0,-1 1 0,1-1 0,-1 1 0,4-2 1585,-3 2-1448,0 0 0,1 0 0,-1 0 0,0 0 0,0 1 0,0-1 0,0 0 0,0 1 0,-1-1 0,1 1 0,0-1 0,1 2 0,0 6 94,0-1 0,-1 1-1,0 1 1,0-1-1,-1 0 1,0 0 0,-2 11-1,1 11 111,1 455 3810,0-484-4565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3:10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2144,'3'0'294,"-1"0"0,0 1 0,0-1 0,0 0 0,1 1 0,-1 0 0,0-1 0,0 1-1,0 0 1,0 0 0,0 0 0,0 0 0,0 0 0,0 1 0,0-1 0,-1 1 0,1-1 0,0 1 0,-1-1 0,0 1 0,1 0 0,-1 0 0,0 0 0,2 3 0,1 5-6,0-1 1,-1 1-1,0 0 1,1 13-1,-3-23-279,4 32 571,-1 1 1,-1 36 0,-5 69 581,-1-74-930,0-11-46,0 38 68,4-80-210,-1-1-1,2 0 1,-1 0 0,1 0 0,1 0-1,5 14 1,-7-22-185,0 1 0,1-1 0,-1 1 0,1-1 0,-1 0 1,4 3-1,8 4-5155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3:23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5165 2400,'-11'4'9776,"22"5"-6818,-5-6-2953,-1 0-1,1-1 1,0 0-1,6 2 1,6-3 206,0-1-1,-1-1 1,1 0 0,-1-1 0,1-1 0,17-6 0,22-3-135,-5 3-6,0-3 0,81-29 0,-103 30 41,-1-2 1,-1-2 0,0 0-1,-1-2 1,41-33 0,-15 9 141,1 3 0,3 2 1,98-48-1,23-15 0,-145 78-222,-2-2 1,0-1-1,34-36 1,45-64 276,-58 64-76,77-70 1,-42 58-70,27-25 82,-86 70-126,47-56-1,-46 43 5,-1-2-1,-3-1 1,40-90 0,37-152 528,-40 49-587,-24 87-219,-28 110 121,67-285-7,-54 188-159,8-252 0,-31-559-248,16 748 239,1 22-30,-17 165 221,1-176-268,-2 164 233,-6-53-352,2 31 225,2-1 1,4-47 0,1 22-110,-2 59 101,-1 7 161,1 0 0,0 0 0,0 0 0,0 1 0,1-1 0,0 0 0,0 0 0,1 1 0,-1-1 1,1 0-1,0 1 0,1 0 0,2-6 0,-3 7 35,0 0 0,0 0 0,-1 0 0,0 0 0,0 0 0,0 0 0,0-1 0,-1 1 0,0 0 0,0 0 0,0-1 0,-1-4 0,1-6 58,0 14-67,0 1-1,0 0 0,0-1 0,0 1 0,0 0 0,0 0 0,0-1 0,0 1 1,0 0-1,0-1 0,0 1 0,0 0 0,0 0 0,-1-1 0,1 1 0,0 0 1,0-1-1,0 1 0,0 0 0,-1 0 0,1 0 0,0-1 0,0 1 0,0 0 0,-1 0 1,1 0-1,0-1 0,-1 1 0,1 0 0,0 0 0,-11 1-99,-10 10-321,4 1 381,0 1 0,1 0 0,1 1-1,0 1 1,1 0 0,0 1 0,2 1 0,-18 29-1,2 5 116,-40 101-1,58-127 151,6-21 201,5-17-125,8-28-273,2 2 0,1-1-1,2 2 1,1-1 0,2 2-1,37-58 1,-32 56-27,-14 23-73,1 1 0,1 0 0,0 1 0,0 0 1,18-17-1,-27 30 66,-1 1 0,0 0-1,1 0 1,-1-1 0,1 1 0,-1 0 0,1-1 0,-1 1 0,1 0 0,-1 0 0,1 0 0,-1 0 0,1 0-1,-1 0 1,1-1 0,-1 1 0,1 0 0,-1 0 0,1 1 0,-1-1 0,1 0 0,-1 0 0,1 0-1,-1 0 1,1 0 0,-1 0 0,1 1 0,-1-1 0,1 0 0,-1 0 0,1 1 0,-1-1 0,1 0 0,-1 1-1,0-1 1,1 1 0,-1-1 0,1 1 0,12 21 35,-9-16 98,3 6-22,1-1 0,1 0 0,-1-1 0,2 0 0,10 9 0,56 42-55,-57-46-119,-8-6-261,-1 0 0,0 1 1,0 0-1,-1 1 0,-1 0 1,0 0-1,0 1 1,6 14-1,6 18-4478,16 47 1,-26-62 2649,11 24-278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3:24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9 334 3328,'-8'8'9178,"25"-13"-6815,-9 4-2102,-1 0-1,0 0 1,0-1 0,0 1-1,12-6 1,1 0-23,9-3-81,0-1 0,-1-2 0,0 0 0,-1-2 0,0-1 0,41-34 0,-61 45-114,-1-1 0,0 0 0,-1-1 0,0 0 0,0 0 0,0 0 0,0 0 0,-1 0-1,4-13 1,2-5 172,9-42 0,-16 53-305,-2 10 116,-2 11-37,-17 41-176,13-33 254,0 1-1,-2-1 0,0 0 1,0 0-1,-2-1 0,0 0 0,-20 25 1,13-21 39,-1-1 0,-1-1 0,0 0 1,-40 25-1,-43 17 310,99-56-404,0-1 0,0 0-1,-1 0 1,1 0 0,-1-1 0,1 1 0,-1 0 0,1-1 0,-1 0 0,1 1 0,-1-1 0,-3 0-1,6 0 101,13 0 96,25-1 83,-21 0-291,-1 1 1,0 0-1,0 1 1,0 1-1,32 7 1,5 6-5,-28-9-39,32 13-1,-49-16-335,1 0 1,-1 0-1,14 2 0,12-3-7850,-22-2 5547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3:28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25 628 2496,'5'-22'2347,"11"34"-705,-13-7-1503,0-1-1,-1 1 1,1 0 0,-1-1-1,-1 1 1,1 0-1,-1 0 1,0 0 0,1 8-1,0 7 205,-1 24-1,-1-30-200,0 3 42,-3 184 1563,-1-141-1480,-15 81-1,16-121 70,-2 14 192,4-32-416,1 0 0,-1 0 0,0 0 0,0 0 0,0 0 0,0 0 0,0 0 0,0 0 0,0 0 0,-1-1 0,-2 4 0,4-5-89,0 0 0,-1 0 0,1 0 0,0 0-1,0 0 1,-1 0 0,1 0 0,0 0 0,0 0 0,0 0-1,-1 0 1,1 0 0,0 0 0,0 0 0,-1 0 0,1 0-1,0 0 1,0 0 0,-1 0 0,1 0 0,0-1 0,0 1-1,0 0 1,-1 0 0,1 0 0,0 0 0,0 0 0,0-1-1,0 1 1,-1 0 0,1 0 0,0 0 0,0-1 0,0 1-1,0 0 1,0 0 0,0-1 0,0 1 0,0 0 0,0 0 0,0-1-1,-5-12 180,4 12-163,-1-10-24,0 1 0,1 0 0,0-1 0,1 1 0,1-14 0,-1-1-99,5-201 151,0 167-162,22-108 0,-23 150 69,1 1 1,0-1-1,2 1 1,9-18-1,-13 28 5,0 1 0,0 0 0,0 0 0,1 0 0,0 0 0,0 1 0,0-1 0,1 1 0,-1 0 0,1 0 0,0 1 0,0-1 0,0 1 0,1 0 0,6-2 0,-9 4 2,-1 0 1,1 0-1,-1 1 0,1 0 1,0-1-1,-1 1 0,1 0 1,-1 0-1,1 0 0,0 1 1,-1-1-1,1 1 1,-1-1-1,1 1 0,-1 0 1,1 0-1,-1 0 0,0 0 1,1 0-1,-1 1 0,0-1 1,0 1-1,0-1 0,0 1 1,2 2-1,-1 0 37,0-1 1,0 1-1,-1 0 0,1 0 0,-1 1 1,0-1-1,0 0 0,-1 1 0,1-1 1,-1 1-1,0 0 0,0-1 0,0 6 1,0 0 71,-1 0 1,-1 1-1,0-1 1,0 0-1,-1 0 1,0 1-1,0-2 1,-6 13-1,5-15 36,0 0-1,0 0 0,-1 0 1,0-1-1,0 1 1,0-1-1,-1 0 1,0 0-1,0-1 1,-1 0-1,-10 9 1,13-13-73,0 1 1,0-1-1,0 0 1,0 0-1,0 0 1,0-1-1,-1 1 1,1-1-1,-6 1 1,8-1-69,-1 0 0,0 0 0,1 0 0,-1 0-1,0 0 1,1 0 0,-1-1 0,1 1 0,-1 0 0,1-1 0,-1 0 0,1 1 0,-1-1 0,1 0 0,-1 1 0,1-1-1,0 0 1,-1 0 0,1 0 0,-1-2 0,1 3-1,1-1 0,0 1 0,0 0 0,0-1 0,0 1 1,0 0-1,0-1 0,0 1 0,0 0 0,0-1 0,0 1 0,0 0 0,0-1 0,0 1 0,0 0 0,0-1 0,0 1 0,0 0 0,0 0 0,1-1 0,-1 1 0,0 0 0,0-1 1,0 1-1,0 0 0,1 0 0,-1-1 0,0 1 0,0 0 0,1 0 0,-1 0 0,0-1 0,0 1 0,1 0 0,-1 0 0,0 0 0,1 0 0,-1-1 0,13-3-263,120-38 37,-44 13 431,-45 14 120,-2-2 0,57-32 1,-91 45-158,0-1 0,13-10 0,-18 13-98,-1 0 0,1 0 0,-1-1 0,0 1 0,0-1 0,0 1 0,0-1 0,-1 0 0,1 0 0,-1 0-1,2-4 1,-3 6-51,0 0 0,0-1-1,0 1 1,0 0-1,0-1 1,0 1-1,0 0 1,0-1-1,-1 1 1,1 0-1,0-1 1,-1 1-1,1 0 1,-1 0-1,0 0 1,1-1 0,-1 1-1,0 0 1,0 0-1,-1-1 1,-21-20-321,20 20 257,3 1 48,-1 1 1,1 0-1,0 0 0,-1 0 0,1 0 0,0-1 1,-1 1-1,1 0 0,0 0 0,0-1 0,-1 1 0,1 0 1,0 0-1,0-1 0,0 1 0,-1 0 0,1-1 1,0 1-1,0 0 0,0-1 0,0 1 0,0 0 1,0-1-1,0 1 0,0 0 0,0-1 0,0 1 1,0 0-1,0-1 0,0 1 0,0-1 0,0 0 1,10-5-501,-2 3 499,-5 2-17,1 1-1,-1-1 1,1 1 0,0 0-1,-1-1 1,1 2 0,-1-1-1,1 0 1,-1 1 0,1-1-1,-1 1 1,1 0 0,-1 1-1,0-1 1,6 3 0,-5 0 37,0-1 0,0 1 0,0 1 0,0-1 1,0 1-1,-1-1 0,0 1 0,0 0 0,0 0 1,3 10-1,-1 2-4,0 0 0,3 20-1,-6-25-64,1 16-23,-2-15 143,1-1-1,3 13 1,-5-23-35,1 1 0,0-1 0,0 1 1,0-1-1,0 1 0,0-1 0,0 0 0,1 1 0,-1-1 0,1 0 1,0 0-1,-1 0 0,1 0 0,4 3 0,-4-5-9,-1 1-1,0-1 0,1 1 1,-1-1-1,1 0 0,-1 1 1,0-1-1,1 0 0,-1 0 1,1 0-1,-1 0 0,0 0 1,1-1-1,-1 1 0,0 0 1,1-1-1,-1 1 0,0-1 1,3 0-1,25-16 174,-25 15-155,166-106 673,-165 105-629,1-1 0,-1 0-1,0 0 1,0 0 0,-1-1 0,8-8-1,-11 12-66,-1 0-1,1 0 0,0-1 0,-1 1 1,1 0-1,0-1 0,-1 1 0,1 0 1,-1-1-1,0 1 0,0-1 0,1 1 1,-1 0-1,0-1 0,0 1 0,0-1 0,0 1 1,-1-1-1,1 1 0,0 0 0,-1-1 1,1 1-1,-1 0 0,1-1 0,-1 1 1,1 0-1,-1-1 0,0 1 0,0 0 1,0 0-1,1 0 0,-1 0 0,0 0 1,-1 0-1,-1-2 0,-1 1-72,0-1 0,0 1 0,0 0 0,0 0-1,0 1 1,0-1 0,-1 1 0,1 0 0,-1 0 0,1 0 0,-1 0-1,1 1 1,-1 0 0,0 0 0,1 0 0,-1 1 0,1-1 0,-1 1-1,1 0 1,-1 1 0,-5 1 0,7-1 21,0-1 0,0 0-1,0 1 1,0 0 0,1 0 0,-1-1 0,0 2 0,1-1-1,-1 0 1,1 0 0,0 1 0,0-1 0,-3 5 0,4-5 24,0 0 0,0 1 0,0-1 1,1 1-1,-1-1 0,0 1 0,1-1 1,0 1-1,-1-1 0,1 1 0,0 0 1,0-1-1,1 1 0,-1-1 0,0 1 1,1-1-1,0 1 0,1 4 1,1-1 38,0-1 0,0 1 1,0-1-1,0 1 0,1-1 1,0 0-1,0-1 0,1 1 1,-1-1-1,1 1 0,0-1 1,0-1-1,0 1 1,1-1-1,-1 0 0,1 0 1,0 0-1,-1-1 0,1 0 1,1 0-1,-1-1 0,0 1 1,0-1-1,0-1 0,1 1 1,9-1-1,2-2 61,-1 0 0,0-1-1,1-1 1,-1-1 0,0 0-1,-1-2 1,0 1-1,0-2 1,0 0 0,-1-1-1,0-1 1,0 0 0,-1-1-1,-1 0 1,15-16 0,-27 26-92,21-27 292,-20 26-308,-1 0 0,0 0 1,1 0-1,-1 0 0,0 0 1,0-1-1,-1 1 0,1 0 1,0-1-1,-1 1 0,1-4 1,-1 5-165,0-1-133,0 8 79,0-5 790,5-21-187,-4 14-243,1-1 0,-1 0 0,0 1-1,0-9 1,1-8 75,3-34-70,-5-72 0,0 65-309,0 58 55,0-1 1,-1 1 0,0-1-1,-2-10 1,3 17 119,0 0 1,0-1-1,0 1 1,0 0-1,0-1 1,0 1-1,0 0 1,0 0-1,0-1 1,-1 1-1,1 0 1,0 0-1,0-1 1,0 1-1,0 0 1,0 0-1,-1 0 1,1-1-1,0 1 1,0 0-1,-1 0 1,1 0-1,0 0 1,0-1-1,0 1 1,-1 0-1,1 0 1,0 0-1,0 0 1,-1 0-1,1 0 1,0 0-1,-1 0 1,-5 7-416,3 0 320,1 1 0,0 0-1,0-1 1,0 9 0,-1 0 0,-11 94-169,7-39 201,-3 14 118,3 1 1,9 147 0,0-217 13,-1-1 1,2 1-1,0 0 0,1-1 0,6 16 1,-10-30-37,1 0 1,-1 0 0,1 0 0,-1 0 0,1 0 0,-1 0 0,1 0 0,0-1 0,-1 1 0,1 0 0,1 1 0,-1-1-3,-1-1 0,1 0 0,-1 0 0,0 0 0,1 0 0,-1 1 0,1-1 1,-1 0-1,1 0 0,-1 0 0,1 0 0,-1 0 0,0 0 0,1 0 0,-1 0 0,1 0 0,-1 0 0,1 0 0,-1 0 0,1-1 0,-1 1 1,2-1 23,0 0 1,0-1 0,0 1 0,0-1 0,-1 1 0,1-1 0,-1 0 0,1 0 0,-1 1 0,0-1 0,2-2-1,6-15 159,0 1 0,-1-2 0,7-24 0,-3 7-72,92-349 529,-74 195-973,-29 176 293,3-13-147,-3 0 0,-2-52 1,-2 68-421,3 12 578,0 0 0,0 0-1,0 0 1,0 0 0,0-1-1,0 1 1,-1 0 0,1 0-1,0 0 1,0 0 0,0 0-1,0 0 1,0 0 0,0 0-1,0 0 1,-1 0 0,1 0-1,0-1 1,0 1-1,0 0 1,0 0 0,0 0-1,0 0 1,-1 0 0,1 0-1,0 0 1,0 0 0,0 0-1,0 0 1,0 0 0,0 0-1,-1 0 1,1 1 0,0-1-1,0 0 1,0 0 0,0 0-1,-1 0 1,1 1-14,-1 0-1,0 0 1,0 0 0,0 0-1,1 0 1,-1 1 0,1-1-1,-1 0 1,1 0 0,-1 0-1,1 1 1,0-1 0,-1 2 0,-27 178-459,18-117 649,3 0 1,2 1-1,3-1 0,9 95 0,-5-147-134,-1 0 1,1 0-1,1 0 0,0-1 1,1 1-1,0-1 0,1 0 1,0 0-1,11 17 0,-14-26 3,-1 0 0,1 0 0,-1-1-1,1 1 1,0 0 0,0-1-1,0 0 1,0 1 0,0-1-1,0 0 1,0 0 0,0 0-1,0 0 1,0-1 0,1 1 0,-1 0-1,0-1 1,1 0 0,-1 1-1,0-1 1,1 0 0,-1 0-1,0 0 1,1-1 0,-1 1-1,0-1 1,5 0 0,4-3 71,0 0 1,-1-1-1,1 0 1,12-8-1,-17 9-126,112-77 219,-56 34-206,0 1-38,-58 41 36,-5 4-26,-6 11-136,-17 35 159,17-33 65,0-1-1,-7 22 1,-22 99-120,35-125 28,-1 1-1,1-1 0,1 1 1,-1 0-1,1-1 0,1 10 1,-1-17 48,0 1 0,0-1 0,0 1 1,1 0-1,-1-1 0,0 1 0,0-1 1,0 1-1,0-1 0,0 1 0,1-1 0,-1 0 1,0 1-1,0-1 0,1 1 0,-1-1 1,0 1-1,1-1 0,-1 0 0,0 1 0,1-1 1,-1 0-1,1 1 0,0-1 10,-1 0 0,1 0 0,-1 0 1,1 0-1,-1 0 0,1 0 0,-1 0 0,1 0 0,-1 0 0,1-1 0,-1 1 0,1 0 1,-1 0-1,1 0 0,-1-1 0,0 1 0,1 0 0,-1-1 0,1 0 0,18-21 462,-19 22-478,36-56 152,-22 32-243,1 1-1,22-24 0,-35 44 68,0 1-1,1 0 1,-1-1-1,1 1 1,0 0-1,4-2 1,-7 4 14,1-1 1,0 1 0,-1 0-1,1-1 1,0 1-1,0 0 1,-1 0 0,1 0-1,0 0 1,0-1-1,-1 1 1,1 0-1,0 0 1,0 0 0,-1 0-1,1 1 1,0-1-1,0 0 1,-1 0-1,1 0 1,0 1 0,0-1-1,-1 0 1,1 1-1,0-1 1,-1 0-1,1 1 1,-1-1 0,1 1-1,0-1 1,-1 1-1,1 0 1,-1-1 0,1 2-1,2 2 1,-2 0 1,1 0-1,0 0 0,-1 0 1,1 0-1,-1 0 0,0 0 1,0 7-1,0 37 17,-1-30-13,0 29 5,-2 1 0,-1-1 0,-16 70 0,19-116 0,-32 118 21,25-95 62,-2 0 1,-22 41 0,27-59-7,0 1 0,0-1 0,0 0 0,-1 0 0,0-1 0,0 0 0,-1 1 0,-8 5 0,11-9-39,-1 0-1,1 0 0,0 0 1,-1-1-1,1 1 1,-1-1-1,1 0 0,-1 0 1,1 0-1,-1-1 0,0 1 1,1-1-1,-1 0 0,0 0 1,1 0-1,-1-1 0,0 1 1,-6-3-1,4 1-15,0 0-1,0-1 1,0 0 0,1 0-1,-1 0 1,1-1 0,0 0-1,0 0 1,0 0 0,1-1 0,-1 0-1,1 1 1,0-1 0,0-1-1,-4-7 1,6 8-31,-1 1-1,1-1 1,0 0 0,0 0-1,1 0 1,0 0 0,-1 0-1,2-1 1,-1 1-1,1 0 1,-1-1 0,1 1-1,1 0 1,-1 0 0,1-1-1,0 1 1,0 0 0,1 0-1,1-6 1,2 2 3,0-1 1,1 1-1,0 1 0,0-1 0,1 1 1,0 0-1,10-7 0,62-49 11,-34 29-23,-3 1-67,60-48-1627,-33 30-2933,-67 50 4138,1 1 1,-1-1-1,1 0 1,-1 1 0,1 0-1,0 0 1,-1 0-1,6-2 1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3:28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44 161 6880,'-31'-31'2560,"18"27"-544,36 0-1632,8-1 1472,8-1-1056,9-7 288,9-2-672,5-4-288,12-1-128,1 1-64,3 6 0,-7 7-2336,-9 1 1312,-15 5-3872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3:30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159 186 3488,'0'-4'285,"1"1"0,-1 0 1,1-1-1,-1 1 0,0 0 1,0-1-1,-1 1 0,0-5 0,1 8-143,0-1-1,0 0 0,-1 1 0,1-1 0,0 0 0,0 1 1,-1-1-1,1 1 0,-1-1 0,1 0 0,0 1 0,-1-1 1,1 1-1,-1-1 0,1 1 0,-1-1 0,0 1 0,1 0 1,-1-1-1,0 1-9,0 0 1,0-1-1,0 1 1,0 0 0,0 0-1,0 0 1,0 0-1,0 1 1,0-1 0,0 0-1,0 0 1,1 0-1,-1 1 1,0-1-1,0 1 1,0-1 0,0 0-1,1 1 1,-2 0-1,-3 2 45,1 1 0,0-1-1,0 1 1,0 0 0,0 0 0,0 1-1,-4 6 1,-19 37 376,26-47-536,-4 10 55,0 0 0,1 1-1,0-1 1,1 1-1,-2 12 1,-4 63 37,8-80-71,1 0 0,1 0 0,-1-1 0,3 12 0,-3-16 2,1 0 1,-1 0 0,1 0-1,-1 0 1,1-1 0,0 1-1,0 0 1,0 0 0,0-1-1,0 1 1,0 0-1,0-1 1,0 1 0,1-1-1,-1 1 1,1-1 0,-1 0-1,1 0 1,1 2 0,-2-3-16,0 0 1,0 0 0,-1 0 0,1 0 0,0 0 0,0 0 0,-1-1 0,1 1 0,0 0 0,-1 0 0,1 0 0,0-1 0,-1 1 0,1 0 0,0-1 0,-1 1 0,1-1 0,-1 1 0,1-1 0,-1 1 0,1-1 0,-1 1-1,1-1 1,-1 1 0,1-1 0,-1 0 0,13-20 318,-11 18-295,3-8 77,0-1 1,0 1-1,-2-1 1,1 0 0,-1 0-1,2-23 1,-1-77-815,-4 95 346,-3 61-714,4 99 797,-3 184 1185,-4-241-177,-18 91 0,12-124-367,10-47-285,1-1 0,-2 1 0,1-1 0,-1 0 0,1 0 0,-1 0 0,-5 5-1,8-10-71,0 1-1,-1 0 0,1-1 0,-1 1 0,1-1 0,-1 1 0,1-1 1,-1 0-1,1 1 0,-1-1 0,1 0 0,-1 1 0,0-1 1,1 0-1,-1 1 0,0-1 0,1 0 0,-1 0 0,0 0 0,1 0 1,-1 0-1,0 0 0,1 0 0,-1 0 0,0 0 0,0 0 0,-1-1-6,1 1 0,0-1 0,0 1 0,0-1 0,0 0 0,0 0-1,0 0 1,0 0 0,0 0 0,0 1 0,0-2 0,1 1 0,-2-1 0,-1-3-30,0-1 0,0 0 0,1 1 0,-3-12 0,3 7-83,0 0 0,1 0-1,1 0 1,0 1 0,0-1 0,1 0-1,0 0 1,0 0 0,2 0 0,-1 1 0,1-1-1,0 1 1,5-11 0,5-5-13,1 0 0,1 0 0,23-29 0,101-107-319,13 13 284,-8 7 313,-120 118-157,5-6-170,-39 43 14,1 1 0,0 0 0,-11 28 1,-17 59 222,35-95-25,0 0 1,0 0-1,1 1 0,0-1 0,0 0 1,1 0-1,0 11 0,1-14-37,-1-1-1,1 0 1,0 1-1,0-1 1,0 0-1,1 1 1,-1-1-1,1 0 1,0 0-1,-1 0 1,1 0-1,1-1 1,-1 1-1,0 0 1,1-1-1,-1 0 1,6 4-1,-6-4 18,1 0 0,0 0 0,0 0 0,0 0 0,0 0 0,1-1 0,-1 0 0,0 0-1,1 0 1,-1 0 0,0 0 0,1-1 0,-1 1 0,1-1 0,0 0 0,-1 0-1,1 0 1,-1 0 0,1-1 0,-1 0 0,0 0 0,1 1 0,-1-2 0,0 1 0,1 0-1,-1-1 1,0 0 0,0 1 0,0-1 0,0 0 0,0-1 0,-1 1 0,1 0-1,-1-1 1,1 0 0,1-2 0,1-3 54,-1 1-1,1-1 1,-1 0-1,-1 0 1,0 0-1,0-1 1,0 1-1,-1-1 1,-1 0 0,2-12-1,-2 4-44,0 0 0,-2 0 0,0 0 1,-5-26-1,5 37-77,-1-1 0,0 0 1,0 1-1,0-1 0,-1 1 1,0 0-1,-6-9 0,8 13 6,0 1 0,0-1 0,0 1 0,0 0 0,0 0 1,0-1-1,-1 1 0,1 0 0,0 0 0,-1 0 0,1 0 0,-1 1 0,1-1 0,-1 0 0,1 1 0,-1-1 0,0 1 0,1-1 0,-1 1 0,0 0 0,1 0 0,-1 0 0,0 0 0,1 0 0,-1 0 0,0 0 0,1 0 0,-1 1 1,0-1-1,1 1 0,-1-1 0,0 1 0,1-1 0,-1 1 0,-1 1 0,1-1 9,-1 1-1,1-1 1,-1 0 0,1 1 0,0 0-1,-1 0 1,1 0 0,0 0 0,0 0-1,0 0 1,1 0 0,-1 0 0,0 1 0,1-1-1,0 1 1,-1-1 0,1 1 0,0 0-1,0-1 1,1 1 0,-1 0 0,0 0-1,1 0 1,0 0 0,0-1 0,-1 1 0,2 0-1,-1 0 1,0 0 0,1 0 0,-1 0-1,1-1 1,0 1 0,0 0 0,0-1-1,0 1 1,0 0 0,1-1 0,-1 1 0,1-1-1,0 0 1,3 4 0,-1-1 18,0-1 0,1 0-1,-1-1 1,1 1 0,0-1 0,0 0 0,0 0 0,1 0 0,-1-1 0,8 3-1,-4-3 18,1 0 0,-1 0 0,0-1 0,1 0 0,17-1 0,-4-2 31,0-1 0,0-1 1,0-2-1,30-10 0,51-22 475,-83 34-486,-24 12 22,-11 14-58,-17 33 1,26-45-12,1 1 0,0-1 1,1 1-1,0 0 1,1 0-1,-2 11 1,4-18 16,0-1 0,0 0 0,0 0 0,1 0 0,-1 1 0,1-1 0,-1 0-1,1 0 1,0 0 0,1 0 0,-1 0 0,0 0 0,1-1 0,-1 1 0,1 0 0,0-1 0,0 1 0,0-1 0,0 1 0,1-1 0,-1 0 0,0 0 0,1 0 0,0 0 0,-1-1 0,1 1 0,0-1 0,0 1 0,0-1 0,0 0 0,0 0 0,0 0 0,0-1-1,0 1 1,5-1 0,0 1 45,-1-1 0,1 0-1,-1-1 1,0 0-1,1 0 1,-1 0 0,0-1-1,0 0 1,0 0 0,0-1-1,0 0 1,0 0-1,-1-1 1,0 0 0,1 0-1,-1 0 1,-1-1-1,1 0 1,-1 0 0,0-1-1,0 1 1,0-1-1,-1 0 1,0 0 0,6-13-1,-6 12-60,0 0 0,-1 0 0,0 0 0,-1-1 0,0 0 0,0 1 0,-1-1 0,1 0 0,-2 0-1,1 1 1,-1-1 0,0 0 0,-1 0 0,0 0 0,0 0 0,-1 1 0,0-1 0,0 0 0,0 1 0,-1 0-1,-1-1 1,1 1 0,-1 1 0,-6-9 0,8 12-20,0 0 0,-1 0 0,1 1 0,-1 0 0,0-1 0,0 1 0,0 0 0,0 0 0,0 1 0,0-1 0,0 1 0,0-1 0,-1 1 0,1 0 0,-1 0 1,1 1-1,-1-1 0,1 1 0,-1-1 0,1 1 0,-1 0 0,1 1 0,-1-1 0,1 0 0,-1 1 0,1 0 0,-1 0 0,1 0 0,0 0 0,-1 1 0,1-1 0,0 1 0,0 0 0,0 0 0,0 0 0,-4 4 0,6-5 10,0-1 0,0 1 0,1-1 1,-1 1-1,0-1 0,1 1 0,-1 0 0,1-1 0,-1 1 0,1 0 0,-1-1 0,1 1 0,-1 0 1,1 0-1,0 0 0,-1-1 0,1 1 0,0 0 0,0 0 0,-1 0 0,1 0 0,0-1 1,0 1-1,0 0 0,0 0 0,0 0 0,0 0 0,1 0 0,-1 0 0,0-1 0,0 1 0,1 0 1,-1 0-1,0 0 0,1-1 0,-1 1 0,1 0 0,-1 0 0,1-1 0,0 2 0,1 0-6,1 0-1,-1 0 1,1 0 0,0 0-1,0 0 1,0-1-1,0 0 1,0 1-1,4 0 1,3 1 8,0-1-1,1 0 1,0-1 0,-1 0 0,22-1 0,53-9 195,-68 6-157,107-24-168,-86 17 47,76-10 0,-93 20 109,-20 0-6,-1 0-1,1 0 1,-1 0-1,0 0 1,1 0-1,-1 0 1,1 0-1,-1 1 1,0-1-1,1 0 1,-1 0 0,0 0-1,1 1 1,-1-1-1,0 0 1,1 0-1,-1 1 1,0-1-1,0 0 1,1 0-1,-1 1 1,0-1-1,0 0 1,1 1 0,-1-1-1,0 1 1,0-1-1,0 0 1,0 1-1,0-1 1,0 0-1,0 1 1,1-1-1,-1 1 1,0-1-1,0 0 1,0 1 0,-1-1-1,1 1 1,0-1-1,0 0 1,0 1-1,0-1 1,0 0-1,0 1 1,0-1-1,-1 1 1,1-1-1,-21 43-24,1-1 101,1 0-1,-14 48 1,32-87-71,0-1 0,1 1 1,-1 0-1,1-1 0,-1 1 1,1 0-1,0-1 0,0 1 0,1 0 1,-1-1-1,0 1 0,1 0 1,1 3-1,-2-5 12,1 0 0,0 1 0,0-1 0,0 0 1,0 0-1,0 0 0,0 0 0,0 0 0,0 0 0,0 0 0,1 0 1,-1 0-1,0-1 0,1 1 0,-1 0 0,0-1 0,1 1 1,-1-1-1,1 0 0,-1 1 0,1-1 0,-1 0 0,1 0 0,-1 0 1,3 0-1,2 0 9,-1-1 1,1 1-1,-1-1 0,1 0 1,-1 0-1,0-1 1,0 0-1,0 0 1,0 0-1,0 0 0,6-4 1,-4 1 24,-1 0 0,1 0 0,-1-1 1,-1 0-1,1 0 0,8-12 0,-1-4 88,0 0 1,-2-1-1,16-42 0,-14 27 16,0 0 1,6-44-1,-14 58-197,-2 0-1,-1 0 1,-1-1-1,-4-41 0,3 64 32,-6-32-164,6 33 165,0-1 0,-1 0-1,0 0 1,1 1-1,-1-1 1,0 1-1,0-1 1,0 0 0,0 1-1,0 0 1,0-1-1,0 1 1,0 0 0,-1-1-1,-2-1 1,3 3 8,0 0 1,0 0 0,0 0-1,0 0 1,0 0-1,1 0 1,-1 0-1,0 0 1,0 0 0,0 0-1,0 0 1,0 1-1,0-1 1,0 0 0,0 1-1,0-1 1,1 1-1,-1-1 1,0 1-1,0-1 1,1 1 0,-1 0-1,0-1 1,1 1-1,-1 0 1,0-1 0,1 1-1,-2 2 1,-15 24 26,9-10-39,2 1 0,0 0-1,1 1 1,0-1-1,2 1 1,-2 28-1,0 7-563,5 105-1,16-17-4555,-8-94 406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3:31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56 2560,'-1'-5'271,"-1"0"1,2 0-1,-1 0 1,0-7-1,1-3 3458,0 15-3530,0-1-125,0 1-1,0 0 1,0 0-1,0-1 1,0 1 0,0 0-1,0-1 1,0 1-1,0 0 1,0 0-1,0-1 1,0 1 0,0 0-1,0 0 1,0-1-1,-1 1 1,1 0 0,0 0-1,0-1 1,0 1-1,0 0 1,-1 0-1,1-1 1,0 1 0,0 0-1,0 0 1,-1 0-1,1 0 1,0-1 0,0 1-1,-1 0 1,1 0-1,0 0 1,-1 0-1,1 0 1,-1 0 0,-11 4 1510,-11 12-40,7 0-1262,0 1 0,1 0 0,1 1 0,1 0 0,0 1 0,1 1 0,2 0 1,0 1-1,-13 38 0,21-51-248,0-1-1,0 1 1,1-1 0,0 1-1,1-1 1,0 1 0,0 0 0,0-1-1,3 14 1,-2-19-33,-1 1 1,1-1-1,0 1 0,0-1 0,0 0 1,0 1-1,0-1 0,0 0 1,0 1-1,1-1 0,-1 0 1,1 0-1,0 0 0,0-1 0,-1 1 1,1 0-1,0 0 0,0-1 1,1 0-1,-1 1 0,0-1 0,0 0 1,1 0-1,-1 0 0,1 0 1,-1 0-1,1-1 0,-1 1 1,1-1-1,-1 0 0,4 0 0,0 0-409,0 0-1,0-1 0,-1 0 0,1-1 0,0 1 0,-1-1 0,1 0 0,-1 0 0,0-1 0,9-5 0,3-3-2184,26-24 0,-23 18 1862,41-33-2997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3:15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 2496,'11'-18'7904,"-10"18"-7815,0 0 1,-1 1-1,1-1 1,-1 0 0,1 0-1,-1 1 1,1-1-1,-1 0 1,1 1 0,-1-1-1,1 0 1,-1 1-1,1-1 1,-1 1-1,0-1 1,1 1 0,-1-1-1,0 1 1,1-1-1,-1 1 1,0-1-1,0 1 1,1-1 0,-1 1-1,0-1 1,0 1-1,0 0 1,0 0 0,3 22 604,-2-16-552,20 295 2136,-16-217-1798,1 32 5,-6-115-598,0-1 0,0 0 0,0 0 0,0 0 0,0 0 0,-1 1 0,1-1 0,0 0 0,-1 0 0,1 0 0,-1 0 0,1 0 0,-1 0 0,1 0 0,-1 0 0,-1 1 0,-10-34-13443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5:08.5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239 0 1312,'0'1'145,"-1"-1"0,1 1 0,-1 0 0,1-1 1,0 1-1,0 0 0,-1-1 0,1 1 0,0-1 0,0 1 0,0 0 0,0-1 0,0 1 1,-1 0-1,1 0 0,0-1 0,1 1 0,-1 0 0,0-1 0,0 1 0,0 0 1,0-1-1,0 1 0,1 0 0,-1-1 0,0 1 0,1-1 0,-1 1 0,6 5 2415,-6-5-2429,-1-1-1,1 1 1,0 0 0,-1 0 0,1 0 0,0 0 0,-1-1 0,1 1 0,-1 0-1,1 0 1,-1-1 0,-1 2 0,-30 26 886,1 2 0,-39 48 0,58-64-879,2 1 1,-1 0 0,2 0-1,0 1 1,1 0 0,1 0-1,0 1 1,1 0 0,-4 23-1,4-8 23,1 1 0,3-1 0,0 1 0,2-1 1,1 1-1,2-1 0,1 1 0,2-1 0,17 56 0,-18-76-57,-1 0 1,2-1-1,0 0 1,0 0 0,1 0-1,0-1 1,1 0-1,0 0 1,10 9-1,-5-14-76,-4-5-3101,-1 0 1276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5:10.3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8 637 2080,'-4'7'3554,"6"-11"-1892,28-42 194,-12 7-1713,16-52 0,10-23-13,27-17 34,-10 18 8,-48 89-69,-9 18-67,0 0 0,-1 0 0,0-1 0,0 1 0,0-1 0,-1 1 0,0-1 1,0 0-1,1-12 0,-3 19-34,0 0 0,0 0 1,0-1-1,0 1 0,0 0 1,0 0-1,0 0 0,0 0 1,0 0-1,0 0 0,0-1 1,0 1-1,0 0 0,0 0 1,0 0-1,0 0 0,0 0 1,0 0-1,0-1 0,0 1 0,0 0 1,-1 0-1,1 0 0,0 0 1,0 0-1,0 0 0,0 0 1,0 0-1,0 0 0,0-1 1,0 1-1,0 0 0,0 0 1,-1 0-1,1 0 0,0 0 1,0 0-1,0 0 0,0 0 1,0 0-1,0 0 0,0 0 1,-1 0-1,1 0 0,0 0 1,0 0-1,0 0 0,0 0 1,0 0-1,0 0 0,-1 0 1,1 0-1,0 0 0,0 0 1,0 0-1,0 0 0,0 0 0,0 0 1,0 0-1,-1 0 0,1 0 1,0 0-1,0 0 0,0 1 1,0-1-1,0 0 0,-6 6 88,-8 17-39,-14 21 375,3 1-1,-20 48 1,-32 119 145,15-37-353,50-143-13,1 1-1,-9 50 1,20-82-190,0-1 0,-1 1 0,1 0 0,0-1 0,0 1 0,0 0 0,0-1 0,0 1 0,0 0 0,0 0 0,0-1 0,1 1 0,-1 0 0,0-1 0,0 1 0,0-1 0,1 1 0,-1 0 0,1 0 0,-1-1 1,0 0 0,1 1-1,-1-1 1,1 0-1,-1 0 1,0 0-1,1 0 1,-1 1 0,1-1-1,-1 0 1,0 0-1,1 0 1,-1 0-1,1 0 1,-1 0 0,0 0-1,1 0 1,-1 0-1,1-1 1,-1 1-1,1 0 1,-1 0 0,5-2 38,-1 0 1,-1 0-1,1 0 1,5-4 0,-9 6-65,32-25 134,46-44-1,21-34 84,-51 48-196,23-22 36,-52 56-27,-14 15-24,0 0 0,0 1 0,1-1 0,10-7 0,-15 13 11,0-1-1,-1 1 1,1-1-1,-1 1 1,1-1-1,0 1 1,-1 0-1,1-1 1,0 1-1,0 0 1,-1-1-1,1 1 1,0 0 0,0 0-1,-1 0 1,1 0-1,2 0 1,-3 1-8,1 0 0,-1 0 0,1 0 1,-1 0-1,1 0 0,-1 0 0,0 1 0,1-1 1,-1 0-1,0 0 0,0 0 0,0 1 1,0 1-1,0 1 1,8 114 560,-9-110-518,1 0 0,0-1 0,1 1 1,0-1-1,0 1 0,1-1 0,0 1 0,0-1 0,1 0 1,4 10-1,-7-16-27,1 0 1,-1-1-1,1 1 1,0 0-1,-1 0 1,1-1-1,-1 1 1,1 0-1,0-1 1,0 1-1,-1-1 1,1 1 0,0-1-1,0 1 1,0-1-1,-1 0 1,1 1-1,0-1 1,0 0-1,0 0 1,0 0-1,0 1 1,0-1-1,0 0 1,-1 0-1,1 0 1,0 0-1,0-1 1,0 1-1,0 0 1,0 0-1,0-1 1,0 1-1,0 0 1,-1-1-1,1 1 1,0 0-1,0-1 1,-1 0-1,1 1 1,0-1-1,0 1 1,-1-1-1,1 0 1,0 0-1,5-5-8,-1 0-1,0-1 0,0 1 0,4-9 0,-5 9-41,16-27-182,-2 0 0,26-69 1,-42 90-305,-2 10 119,-1 9 263,-6 20 196,5-20-16,0 1 0,0-1 0,1 1 0,0 0 0,0 0-1,1-1 1,-1 1 0,2 0 0,-1 0 0,4 11 0,-4-16-10,1-1 0,0 0 1,0 0-1,0 0 0,1 0 0,-1 0 0,0 0 1,1 0-1,-1 0 0,1-1 0,0 1 0,0 0 1,-1-1-1,4 2 0,-3-2-8,-1 0-1,0 0 1,1-1 0,-1 1 0,0-1-1,1 1 1,-1-1 0,1 0-1,-1 1 1,1-1 0,-1 0 0,0 0-1,1 0 1,-1 0 0,1 0-1,-1 0 1,1-1 0,-1 1 0,1 0-1,-1-1 1,1 1 0,-1-1-1,2-1 1,2 0 1,-1-1 0,0 0 0,0 0 1,0-1-1,-1 1 0,1-1 0,-1 0 0,0 0 0,0 0 0,0 0 0,-1 0 0,1 0 0,-1-1 0,0 0 1,0 1-1,-1-1 0,1 0 0,-1 0 0,0 0 0,0 0 0,-1 0 0,0 0 0,1 0 0,-2 0 0,1 0 1,-1 0-1,1 0 0,-4-8 0,3 9-44,0 0 0,-1 1 0,0-1 0,0 0 0,0 1-1,0 0 1,-1-1 0,1 1 0,-1 0 0,0 0 0,0 1 0,0-1 0,0 1 0,0-1 0,-1 1 0,1 0 0,-1 0 0,1 0 0,-1 1 0,-6-3-1,10 4 17,0 0 0,0 0 0,0 0 1,-1 0-1,1 0 0,0 0 0,0 0 0,0 0 0,0 0 0,0 0 0,0 0 0,0 0 0,-1 0 0,1-1 0,0 1 0,0 0 0,0 0 0,0 0 0,0 0 0,0 0 0,0 0 0,0 0 0,0-1 0,0 1 0,0 0 0,0 0 0,-1 0 0,1 0 0,0 0 0,0 0 0,0-1 0,0 1 0,0 0 0,0 0 0,0 0 0,0 0 0,0 0 0,0-1 0,1 1 0,-1 0 0,0 0 0,0 0 0,0 0 0,0 0 0,0 0 0,0-1 0,0 1 0,0 0 0,0 0 0,0 0 0,0 0 0,0 0 0,1 0 0,-1 0 0,11-9-77,18-6 237,-8 9 183,-1 1 0,1 0-1,0 2 1,0 0 0,41 0-1,-58 3-303,0 1 0,1-1-1,-1 0 1,0 1 0,0 0 0,0 0-1,0 1 1,0-1 0,0 1-1,0 0 1,0 0 0,0 0-1,-1 0 1,1 1 0,-1-1-1,4 5 1,-4-5-11,-1 1 0,0-1-1,0 1 1,0 0 0,0 0-1,-1 0 1,1 0 0,-1 0 0,0 0-1,0 1 1,0-1 0,0 0 0,0 1-1,-1-1 1,0 0 0,0 1-1,1-1 1,-2 0 0,1 1 0,-2 6-1,0 2-40,2-7 53,-1 0 1,0 0 0,0 1 0,0-1-1,-5 9 1,16-18 487,29-15-317,-27 11-261,-1 0 1,1 1 0,0 0-1,1 1 1,22-7 0,-35 12 41,0 1 1,1 0 0,-1 0-1,0 0 1,1 0 0,-1 0-1,1 0 1,-1 0-1,0 0 1,1 0 0,-1 0-1,0 0 1,1 0 0,-1 0-1,0 0 1,1 0 0,-1 0-1,0 1 1,1-1-1,-1 0 1,0 0 0,1 0-1,-1 0 1,0 1 0,1-1-1,-1 0 1,0 0 0,0 1-1,1-1 1,-1 0 0,0 0-1,0 1 1,0-1-1,1 0 1,-1 1 0,0-1-1,0 0 1,0 1 0,0-1-1,0 0 1,0 1 0,0-1-1,0 1 1,0-1-1,0 0 1,0 1 0,0 0-1,-2 23 81,0-14 2,0 5 39,-1 1 0,0-1 0,-1 1-1,-1-1 1,0 0 0,-8 14-1,11-23 93,7-7 120,5-9-51,23-28-220,9-11-322,-37 44 226,0 0 0,1 0 1,0 0-1,0 1 0,1 0 0,9-5 1,-15 9 40,0-1 0,1 1 1,-1-1-1,0 1 0,0 0 0,0 0 1,0-1-1,0 1 0,1 0 1,-1 0-1,0 0 0,0 0 0,0 0 1,1 1-1,-1-1 0,0 0 1,0 0-1,0 1 0,0-1 1,1 1-1,0 0 25,0 1 1,-1-1-1,1 0 1,-1 0-1,1 1 0,-1-1 1,0 1-1,0 0 1,0-1-1,0 1 1,1 2-1,2 5 123,0 0 0,-1 1 0,3 18 1,-3-15-176,-1-5 28,0 0 1,0 1-1,0 16 0,8-25-4279,4-9-779,3 0 1541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5:12.0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294 76 1824,'4'4'6229,"-5"-7"-5966,1 0 1,-1 0-1,1 1 0,-1-1 0,0 0 1,0 0-1,0 0 0,-1 0 0,1 1 1,-1-1-1,1 1 0,-1-1 0,-4-4 1,2 3-92,0 0 1,0 0 0,-1 0 0,1 0 0,-1 1 0,-5-4 0,7 6-119,0 0 1,0 0-1,0 0 1,0 0-1,0 1 0,-1-1 1,1 1-1,0-1 1,0 1-1,0 0 0,0 0 1,-1 1-1,1-1 1,0 1-1,0-1 0,0 1 1,0 0-1,0 0 1,0 1-1,0-1 0,0 0 1,1 1-1,-1 0 1,-4 3-1,0 1 30,0 0 0,0 0 0,1 1 0,0-1 0,0 1 0,1 1 0,-6 9 0,9-14-35,0 1 0,1-1 1,0 1-1,0-1 0,0 1 0,0 0 0,1-1 1,-1 1-1,1 0 0,0 0 0,0 5 1,2 5 150,5 23 0,-4-23-82,59 280 1674,-57-264-1454,-1 0 0,0 47-1,-4-75-341,0 1 0,-1-1 0,1 0 0,-1 0 0,1 1 0,-1-1 0,0 0 0,0 0 0,-2 4 0,3-6-73,0 1-1,0-1 1,-1 0-1,1 1 1,0-1 0,-1 0-1,1 1 1,0-1 0,-1 0-1,1 1 1,-1-1 0,1 0-1,0 0 1,-1 1 0,1-1-1,-1 0 1,1 0 0,-1 0-1,1 0 1,-1 0-1,0 0-102,0 0 0,1 0 0,-1 0 0,0 0-1,1-1 1,-1 1 0,1 0 0,-1-1 0,0 1-1,1-1 1,-1 1 0,1 0 0,-1-1 0,1 1-1,0-1 1,-1 1 0,1-1 0,-1 0-1,0 0 1,-11-20-4486,-11-25 0,-11-19 2943,-4 10 4016,-7 1 5285,45 54-7471,-1-1-1,1 1 0,0 0 1,-1-1-1,1 1 0,0 0 1,0-1-1,-1 1 0,1-1 1,0 1-1,0-1 0,0 1 1,0 0-1,-1-1 1,1 1-1,0-1 0,0 1 1,0-1-1,0 1 0,0-1 1,0 1-1,0-1 0,0 1 1,0 0-1,0-1 0,1 1 1,-1-1-1,0 0 0,1 0 50,0 0 0,-1 1 0,1-1-1,0 0 1,0 1 0,-1-1 0,1 1-1,0-1 1,0 1 0,0-1 0,0 1-1,2-1 1,31-6 1769,-33 7-1892,163-4 2560,-118 4-3192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5:12.7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10 614 3488,'-1'0'54,"1"0"0,0 0 0,-1 0 0,1 0 1,-1 0-1,1 0 0,-1 0 0,1 1 0,0-1 0,-1 0 1,1 0-1,-1 1 0,1-1 0,0 0 0,-1 0 0,1 1 0,0-1 1,-1 1-1,1-1 0,0 0 0,0 1 0,-1-1 0,1 0 1,0 1-1,0-1 0,0 1 0,-1-1 0,1 1 0,0-1 0,0 6 2450,2-6-2028,1-1 0,-1 1 1,0 0-1,1 0 0,-1 0 1,0 0-1,3 0 0,5 1 236,-4-3-430,1 1 0,-1-1 0,0 0 1,0 0-1,0-1 0,0 0 0,0 0 0,5-4 0,5-4 33,19-19-1,-22 19-187,18-16 290,-31 27-410,0 0-1,0 0 1,0-1 0,0 1-1,0 0 1,0 0 0,1 0-1,-1 0 1,0 0 0,0-1-1,0 1 1,0 0 0,1 0-1,-1 0 1,0 0 0,0 0-1,0 0 1,1 0-1,-1 0 1,0 0 0,0 0-1,0 0 1,1 0 0,-1 0-1,0 0 1,0 0 0,0 0-1,1 0 1,-1 0 0,0 0-1,0 0 1,0 0 0,1 0-1,-1 0 1,0 0-1,0 0 1,0 0 0,0 0-1,1 1 1,-1-1 0,0 0-1,0 0 1,0 0 0,0 0-1,1 0 1,-1 1 0,0-1-1,0 0 1,0 0 0,0 0-1,0 0 1,0 1-1,0-1 1,0 0 0,0 0-1,0 0 1,0 1 0,0-1-1,0 0 1,-1 15 632,0-14-600,-1 9 402,-4 19 69,6-27-472,0 0-1,0 0 1,0 0 0,0 0-1,0 0 1,0 0 0,0-1-1,1 1 1,-1 0 0,1 0-1,0 0 1,1 2-1,-2-3-17,1 0-1,0-1 1,-1 1-1,1 0 1,0-1-1,0 1 1,0 0 0,-1-1-1,1 1 1,0-1-1,0 0 1,0 1-1,0-1 1,0 0-1,0 1 1,0-1-1,0 0 1,0 0-1,0 0 1,0 0-1,0 0 1,0 0-1,0 0 1,0 0-1,0-1 1,0 1-1,0 0 1,2-1-1,3-1 44,1-1 0,-1 1 0,7-5 0,-6 4-27,3-3-18,0 0 0,-1 0 0,0-1 0,0 0 0,0-1 0,-1 0 1,0 0-1,8-11 0,53-83-245,-56 81 189,65-107 172,-23 30-264,-49 88 116,1-6 10,0 1-1,9-32 1,-14 41-18,-1-1 0,1 0 0,-2 1 0,1-1-1,0 0 1,-1 1 0,-1-1 0,1 0 0,-1 0 0,-1-6 0,2 12 6,0 1 1,0 0-1,-1 0 0,1 0 1,0-1-1,0 1 1,0 0-1,0 0 1,0 0-1,0-1 0,0 1 1,0 0-1,0 0 1,0 0-1,-1 0 1,1-1-1,0 1 0,0 0 1,0 0-1,0 0 1,-1 0-1,1 0 1,0-1-1,0 1 0,0 0 1,0 0-1,-1 0 1,1 0-1,0 0 0,0 0 1,-1 0-1,1 0 1,0 0-1,-7 5-273,-3 10 206,2 2 399,0 0 0,1 0-1,1 1 1,1 0-1,-5 31 1,7-21-242,2 0 1,1-1 0,1 1-1,2 0 1,6 32 0,1-26 89,21 54-1,-25-72-117,-2-6-172,0-1 1,1 0-1,6 10 1,-10-17-361,1 1 0,0 0 1,0-1-1,0 0 1,0 1-1,1-1 0,-1 0 1,1 0-1,-1 0 0,1 0 1,-1-1-1,1 1 1,5 1-1,1-34-10021,-9 31 10502,0-21-1728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5:13.1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7 6816,'-8'-6'2528,"11"9"-1984,20 0-128,-10 2 736,8-2-704,7-3 832,-3 5-768,6-5 128,5 0-384,3 0-96,0 0-96,1 0-1536,-9 0 800,-5 0-2688,-5 0 1888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5:13.5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91 52 7968,'-70'-39'2944,"57"39"-2272,5-5-192,16 2-3328,5-2 768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5:14.6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22 826 2816,'-6'2'349,"-7"1"571,13-3-842,0-1 1,0 1-1,-1 0 0,1 0 1,0 0-1,0-1 0,0 1 1,-1 0-1,1 0 0,0-1 0,0 1 1,0 0-1,0-1 0,0 1 1,0 0-1,0 0 0,0-1 0,0 1 1,-1 0-1,1 0 0,0-1 1,0 1-1,1 0 0,-1-1 0,0 1 1,0 0-1,0 0 0,0-1 1,0 1-1,0 0 0,0-1 0,0 1 1,0 0-1,1 0 0,-1-1 1,0 1-1,0 0 0,0 0 1,1 0-1,-1-1 0,9-16 1122,-8 14-1018,6-11 177,-2 0 0,0-1 0,0 0 0,-1 0 0,1-17 1,3-8-62,36-162 550,49-132 742,-89 322-1538,7-39 299,-10 47-319,-1 0 1,1-1-1,-1 1 0,0 0 0,0 0 0,-1 0 0,1 0 1,-1 0-1,-1-6 0,1 9-35,1 1-1,0-1 1,0 1 0,0 0 0,0-1 0,0 1-1,0 0 1,0-1 0,0 1 0,-1 0 0,1-1-1,0 1 1,0 0 0,-1-1 0,1 1 0,0 0-1,0-1 1,-1 1 0,1 0 0,0 0 0,-1-1-1,1 1 1,0 0 0,-1 0 0,1 0 0,0 0-1,-1 0 1,1-1 0,0 1 0,-1 0-1,1 0 1,-1 0 0,1 0 0,0 0 0,-1 0-1,1 0 1,0 0 0,-1 0 0,1 0 0,-1 0-1,1 1 1,0-1 0,-1 0 0,1 0 0,0 0-1,-1 0 1,1 1 0,0-1 0,-1 0 0,1 0-1,0 0 1,-1 1 0,1-1 0,0 0 0,0 1-1,-1-1 1,-12 20 53,7-5 123,0 0 1,1 1 0,1-1 0,-4 27 0,-1 4-78,-2 10 203,3 1-1,2 0 1,3 67 0,6-52-146,-2-64-100,0 1-1,1-1 1,0 0 0,0 0 0,1 0-1,5 11 1,-8-17-35,1-1-1,0 1 0,0-1 1,0 0-1,0 1 0,0-1 1,0 0-1,0 0 1,0 1-1,0-1 0,1 0 1,-1 0-1,0 0 0,1 0 1,-1-1-1,1 1 1,-1 0-1,1-1 0,0 1 1,-1 0-1,1-1 1,-1 0-1,1 1 0,0-1 1,-1 0-1,1 0 0,0 0 1,-1 0-1,1 0 1,0-1-1,-1 1 0,3-1 1,4-2-47,-1 0 1,0 0-1,0-1 0,0 0 1,10-8-1,-7 5-90,175-137-702,-198 157 649,1 0 0,0 1 0,0 0 0,2 1 0,-14 24 1,8-10 381,2 2 0,-15 42 1,28-70-163,1 0 1,-1 0 0,0 0 0,1 0 0,-1 0 0,1 4 0,0-6-37,0-1 0,0 0 0,0 1 0,0-1 0,0 0 1,0 1-1,0-1 0,0 0 0,1 0 0,-1 1 0,0-1 0,0 0 1,0 1-1,0-1 0,1 0 0,-1 0 0,0 1 0,0-1 0,0 0 0,1 0 1,-1 1-1,0-1 0,0 0 0,1 0 0,-1 0 0,1 0 8,0 0 0,-1 0 0,1 0 0,0 0 0,-1 0 0,1 0 0,0 0 0,0 0 0,-1 0 0,1-1 0,0 1 0,-1 0 0,1 0 0,-1-1 0,1 1 0,1-1 0,1-2 3,1-1 1,0 1-1,-1 0 0,0-1 1,0 0-1,0 1 0,0-1 1,0-1-1,-1 1 1,0 0-1,0 0 0,0-1 1,0 1-1,-1-1 0,0 0 1,0 1-1,0-1 1,0-6-1,1-8-127,-1 0-1,-2-1 1,-2-23-1,2 36 23,-1 0 0,1 0 0,-1 0 0,0 0 1,-1 1-1,0-1 0,-4-7 0,7 14 86,0 0 1,0 0 0,0 0 0,0 0-1,0 0 1,1-1 0,-1 1 0,0 0-1,0 0 1,0 0 0,0 0 0,0 0 0,1 0-1,-1 0 1,0 0 0,0 0 0,0 0-1,0 0 1,1 0 0,-1 0 0,0 0-1,0 0 1,0 0 0,0 0 0,0 0 0,1 0-1,-1 0 1,0 0 0,0 0 0,0 0-1,0 0 1,0 1 0,1-1 0,-1 0 0,0 0-1,0 0 1,0 0 0,37 15 313,0-2 0,76 17 0,-104-28-1075,1-1 0,0 0 0,-1 0-1,19-1 1,-10-1-1088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5:15.0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65 145 6720,'-44'-26'3040,"26"21"-2624,15 2 544,6 3-608,12-9 1248,1 6-864,15-10 608,0 10-768,17-8-96,6-1-288,29-9-1184,9 10 544,0-1-4288,-1 4 2624,-2 0-2624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5:16.1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238 537 1472,'-2'-2'347,"0"1"1,-1-1-1,1 0 0,0 1 1,-1 0-1,1-1 0,-1 1 1,1 0-1,-1 1 0,0-1 1,0 0-1,1 1 1,-1-1-1,0 1 0,0 0 1,-2 0-1,0 1 20,1-1 0,0 1 0,0 0 0,0 1 0,-1-1 0,2 1 0,-1-1 0,0 1 0,-6 4 0,-2 3 243,0 1 0,1 1-1,0-1 1,-18 24 0,20-23-463,0 1 0,0 0 1,1 0-1,1 1 0,0 0 1,0 0-1,-4 17 0,10-29-131,1 0 1,0-1-1,-1 1 0,1 0 0,0 0 1,0 0-1,0 0 0,0-1 0,0 1 0,0 0 1,0 0-1,0 0 0,0 0 0,0 0 0,0-1 1,0 1-1,1 0 0,-1 0 0,0 0 1,1-1-1,-1 1 0,0 0 0,1 0 0,-1-1 1,1 2-1,0-2 0,0 1 1,0-1-1,0 0 1,0 1 0,0-1-1,0 0 1,0 0-1,0 1 1,0-1-1,0 0 1,0 0-1,0 0 1,1-1-1,-1 1 1,0 0-1,0 0 1,1-1 0,4-1-77,0 0 1,0 0-1,0-1 1,-1 0-1,7-4 1,6-7-345,-1 0-1,-1-1 1,-1-1 0,19-23 0,-33 37 362,0 1 1,1-1 0,0 0 0,-1 1 0,1-1 0,0 1 0,0-1 0,0 1 0,3-2 0,-5 3 32,1 0 1,-1 0 0,0 0 0,0 0 0,1 0 0,-1 0 0,0 0 0,1 0-1,-1 0 1,0 0 0,1 0 0,-1 0 0,0 0 0,0 0 0,1 0-1,-1 0 1,0 0 0,1 0 0,-1 0 0,0 0 0,0 1 0,1-1 0,-1 0-1,0 0 1,0 0 0,1 1 0,-1-1 0,0 0 0,1 1 11,-1 0 0,1 1 0,-1-1 1,0 0-1,1 0 0,-1 0 0,0 0 1,0 1-1,1-1 0,-1 0 0,-1 2 1,1 2 76,0-1 0,1 1 0,-1-1 0,1 1-1,0-1 1,0 1 0,0-1 0,0 0 0,4 8 0,-3-10-55,-1 0 0,1 1 0,-1-1 0,1 0 0,0-1 0,0 1 0,0 0 0,0 0 0,0-1 0,1 0 0,-1 1 0,0-1 0,1 0 0,-1 0 0,1 0 0,-1 0 0,1-1 0,3 2 0,-1-1 12,1 0 0,0 0 0,0-1 0,-1 0 0,1 0 0,0 0 0,0 0 0,0-1 0,0 0 0,-1 0 0,1-1 0,0 0 0,-1 0 0,0 0 0,9-5 0,-4 0 7,-2 1 0,1-2 0,-1 0 0,0 0 0,9-12 0,32-51 30,-34 48-60,56-95-95,-6 8-382,-52 90 311,27-47-138,-36 60 290,0-1 0,-1-1 0,0 1 0,-1 0 0,1-1 0,1-13 0,-4 20-19,0 0-1,1 0 1,-1 0 0,0 0 0,-1 0 0,1 0 0,0 0 0,0 0 0,-1 0 0,1 0 0,-1 0 0,0 0 0,0 0 0,1 0 0,-3-2 0,3 3 1,-1 1 0,1-1 0,-1 1 0,1-1 0,-1 1 0,0 0 0,1-1 0,-1 1 0,1 0 0,-1 0 0,1 0 0,-1-1 0,0 1 0,1 0 1,-1 0-1,0 0 0,1 0 0,-1 0 0,-1 0 0,1 0-20,-1 1 1,0-1-1,0 1 0,0-1 1,1 1-1,-1 0 0,0 0 1,1 0-1,-3 2 1,-3 2 66,1 0 1,1 0 0,-1 1 0,1 0-1,0 0 1,0 0 0,1 1 0,0-1-1,0 1 1,0 0 0,1 1 0,-3 7-1,-2 11 73,1 1-1,-3 29 1,5-31-4,2-7-43,-17 107 359,17-100-283,1-1-1,2 1 1,2 25 0,0-36 32,0-1-1,1 0 1,7 18 0,-10-30-144,0 0 1,0 0 0,1 0-1,-1 0 1,1 0 0,-1 0-1,1 0 1,-1 0 0,1 0 0,0 0-1,-1 0 1,1 0 0,0 0-1,0 0 1,0 0 0,0 0 0,-1-1-1,1 1 1,0 0 0,0-1-1,1 1 1,-1-1 0,0 1 0,0-1-1,0 0 1,0 1 0,0-1-1,0 0 1,1 0 0,-1 0-1,0 0 1,2 0 0,-1 0-25,1-1 0,-1 0 0,1 0 0,-1-1 0,1 1 0,-1-1 0,1 1 0,-1-1 0,0 0 1,0 1-1,0-1 0,0 0 0,2-3 0,29-38-405,39-63 1,-16 20-31,-29 47 303,81-124 138,-94 137 62,0 0-1,-2 0 0,-1-1 1,12-46-1,-22 70-60,1-4 65,-1 0-1,1 1 1,-1-1-1,0 0 0,-1 0 1,0 0-1,0-8 1,0 14-61,0 1 1,0-1 0,0 1 0,0-1 0,-1 1-1,1-1 1,0 1 0,0 0 0,0-1 0,0 1 0,-1-1-1,1 1 1,0-1 0,0 1 0,-1-1 0,1 1 0,0 0-1,0-1 1,-1 1 0,1 0 0,-1-1 0,1 1 0,0 0-1,-1-1 1,1 1 0,-1 0 0,1 0 0,-1 0-1,1-1 1,0 1 0,-1 0 0,1 0 0,-1 0 0,1 0-1,-1 0 1,1 0 0,-1 0 0,1 0 0,-1 0 0,1 0-1,-1 0 1,1 0 0,-1 0 0,1 0 0,-1 1 0,1-1-1,-1 0 1,1 0 0,0 0 0,-1 1 0,1-1-1,-1 0 1,1 1 0,0-1 0,-1 0 0,0 1 0,-3 3 25,0-1 1,0 1 0,-6 7 0,10-10-20,-15 18 184,1 1 0,0 0 1,2 1-1,1 1 0,0 0 1,2 0-1,0 1 0,2 0 1,0 0-1,2 1 0,0 0 1,2 0-1,1 0 0,0 1 1,2-1-1,6 49 0,-5-65-300,1-1-1,0 1 0,0 0 0,1 0 0,0-1 0,1 0 0,-1 1 1,1-1-1,0 0 0,1-1 0,10 12 0,-12-15-300,1 1 1,-1-1-1,1-1 0,0 1 0,0-1 0,0 1 1,0-1-1,9 3 0,-8-4-245,-1 0 1,1 0-1,-1 0 0,1-1 1,-1 1-1,1-1 0,-1 0 1,1-1-1,-1 1 0,6-2 1,-4 0-204,1 0-1,-1 0 1,0-1 0,10-6 0,27-17-1559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5:39.1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1 915 2400,'6'-1'3242,"14"0"-2169,11-1-199,1-3-281,-1-1-1,43-15 1,-62 16-507,0 0 0,-1 0 1,1-1-1,-1 0 0,-1-1 1,1 0-1,-1-1 0,18-17 1,-21 16-35,0 0 1,0-1 0,-1 0 0,-1 0 0,1 0 0,-2 0-1,1-1 1,-2 0 0,1 0 0,2-15 0,-1-4-43,-2 0 1,0-50 0,1-21-918,-4 100 619,3 5 277,0 1-1,-1 0 0,1 0 0,-1 0 1,0 1-1,0-1 0,0 1 0,-1-1 1,1 11-1,1-3 87,8 35 250,1-1-121,-3 1 0,-1 0 0,1 56 0,-9-97-141,0 0 1,0 0-1,-1 1 0,0-1 1,0 0-1,-1 0 0,-2 7 0,3-11-6,0-1 0,-1 0 0,1 0-1,-1 1 1,1-1 0,-1 0 0,0 0-1,0 0 1,0-1 0,0 1 0,0 0-1,0-1 1,0 1 0,-1-1-1,1 0 1,0 0 0,-1 0 0,1 0-1,-1 0 1,1 0 0,-6 0 0,-6 1 16,0-1 1,0-1 0,-1-1-1,1 0 1,-16-3 0,16 2 81,12 2-179,1 0 0,-1 0-1,0-1 1,1 1 0,-1 0 0,1-1-1,0 1 1,-1-1 0,1 0 0,-1 0 0,1 1-1,0-1 1,-1 0 0,0-2 0,2 3 5,-1 0 1,1 0 0,0 0-1,0-1 1,0 1 0,0 0-1,0 0 1,0-1 0,-1 1-1,1 0 1,0 0 0,0-1-1,0 1 1,0 0 0,0 0 0,0-1-1,0 1 1,0 0 0,0-1-1,0 1 1,0 0 0,0 0-1,0-1 1,1 1 0,-1 0-1,0-1 1,10-5-185,-4 4 131,1 1 0,-1 0 1,1 0-1,0 1 0,-1 0 1,1 0-1,0 1 0,0-1 1,7 3-1,-5-1 15,0-1 0,0 0-1,0-1 1,11 0 0,-8-2 212,0 0 0,0 0 0,0-1-1,23-9 1,-28 9-107,-1-1 0,1 0 0,-1 0 0,0 0 0,0-1 0,0 0 0,-1 0-1,0-1 1,9-10 0,5-11-23,-1-1 0,13-30 0,123-222 300,-142 259-265,-1 0-1,-1-1 1,-1 1-1,0-2 1,-2 0-1,6-31 1,-9 35-107,-1 1 0,-2-1 0,0 0 0,-1 0 0,0 0 1,-2 0-1,0 1 0,-7-26 0,9 42 18,-1 0 0,1-1 1,-1 1-1,1 0 0,-1 1 0,0-1 0,0 0 1,0 0-1,0 0 0,0 0 0,-1 1 0,1-1 1,0 1-1,-4-4 0,5 5 9,-1 0 1,1 0-1,-1 0 1,1-1-1,-1 1 1,1 0-1,-1 0 1,1 0-1,-1 0 0,1 0 1,-1 0-1,0 0 1,1 0-1,-1 0 1,1 0-1,-1 0 0,1 1 1,-1-1-1,1 0 1,-1 0-1,1 0 1,-1 1-1,1-1 1,-1 0-1,1 1 0,0-1 1,-1 0-1,0 1 1,-11 13-357,11-12 332,-5 8-5,1 0-1,0 0 1,1 1-1,0 0 0,-4 16 1,0 2 80,-45 171 779,45-147-648,2 0 1,2 1-1,2-1 0,10 99 0,-6-138-48,0-1-1,0 1 1,1-1-1,1 1 1,1-1 0,-1 0-1,2 0 1,0-1-1,9 14 1,-14-24-93,1-1 1,0 1-1,0-1 1,-1 1-1,1-1 1,0 0-1,0 0 1,0 0-1,1 0 1,-1 0-1,0 0 1,0-1-1,0 1 1,1-1-1,-1 0 1,0 1-1,1-1 1,-1 0-1,0 0 1,3-1-1,7 0 65,-1 0 0,21-5 0,-21 1-46,1 1 0,0-2-1,-1 1 1,0-2 0,-1 1 0,11-10-1,10-4-221,-16 9 229,-1-1 1,0 0-1,-1-1 0,0 0 0,-1-1 1,11-15-1,-20 25-114,1 0 1,-1 0-1,1 1 1,-1-1-1,1 1 1,0 0-1,5-3 0,-7 5 37,0 0 0,0 0 0,0 0-1,0 0 1,0 1 0,0-1 0,0 1-1,0 0 1,0-1 0,0 1 0,0 0-1,0 0 1,0 0 0,0 0-1,0 1 1,0-1 0,0 1 0,0-1-1,0 1 1,2 1 0,0-1 25,0 1 0,-1 0 1,0 0-1,1 0 0,-1 0 0,0 1 0,0-1 1,0 1-1,2 3 0,-4-5 464,-1-1-443,0 0 0,0 0 0,0 0 0,0 0 0,-1 0 0,1 0 0,0 0 0,0 0 0,0 0 0,0 0 0,0 0 0,0 1 0,0-1 0,0 0 0,0 0 0,-1 0 0,1 0 0,0 0 0,0 0 0,0 0 0,0 0 0,0 0 0,0 0 0,0 0 0,0 0 0,-1 0 1,1 0-1,0 0 0,0 0 0,0-1 0,0 1 0,0 0 0,0 0 0,0 0 0,0 0 0,0 0 0,-1 0 0,1 0 0,0 0 0,0 0 0,0 0 0,0 0 0,0 0 0,0 0 0,0-1 0,0 1 0,0 0 0,0 0 0,0 0 0,0 0 0,0 0 0,0 0 0,0 0 0,0-1 0,-6-4 232,6 4-257,-1 0 1,0 0 1,-1 0 0,1 0-1,-1 0 1,1 0 0,-1 0-1,1 0 1,-1 0 0,0 1-1,1-1 1,-1 1 0,0-1-1,1 1 1,-1 0 0,0-1 0,0 1-1,1 0 1,-1 0 0,0 0-1,0 0 1,-2 1 0,-1 0-53,0 0 1,0 1-1,0-1 1,0 1 0,-9 4-1,7-1 21,-1 1 0,1-1-1,0 1 1,0 1 0,1-1-1,-11 15 1,0-1 80,12-14-48,0 0 1,0 0 0,1 0 0,0 0 0,-5 11-1,8-15 13,0 1-1,0-1 0,0 0 0,1 1 0,-1-1 0,1 0 0,-1 1 0,1-1 0,0 1 0,0-1 0,0 1 0,0-1 0,1 0 1,-1 1-1,0-1 0,1 1 0,0-1 0,0 0 0,0 0 0,0 1 0,1 1 0,1 1 62,1 1-1,0-1 0,0 0 1,0-1-1,1 1 0,-1-1 1,1 0-1,0 0 0,1 0 1,-1 0-1,12 4 0,-15-6-25,1-1-1,0-1 0,0 1 1,0 0-1,0-1 0,0 1 1,0-1-1,-1 0 0,1 0 1,0 0-1,0 0 0,0-1 1,0 1-1,0-1 0,0 0 1,0 0-1,0 0 0,-1 0 1,1 0-1,0 0 0,-1-1 1,1 1-1,-1-1 0,0 0 1,1 0-1,-1 0 0,3-4 0,-1 1-76,0 0-1,0 0 0,0-1 0,-1 0 0,0 0 0,0 0 0,-1 0 0,1 0 1,-1 0-1,-1-1 0,1 1 0,-1-1 0,0 1 0,-1-1 0,1 0 0,-1 1 0,-1-1 1,1 0-1,-1 1 0,0-1 0,-1 1 0,0-1 0,-3-8 0,5 15 32,0 0-1,0-1 1,0 1 0,0 0-1,0 0 1,0 0-1,0 0 1,0 0 0,0 0-1,0-1 1,0 1-1,0 0 1,0 0 0,-1 0-1,1 0 1,0 0-1,0 0 1,0-1 0,0 1-1,0 0 1,0 0-1,0 0 1,0 0 0,-1 0-1,1 0 1,0 0-1,0 0 1,0 0 0,0 0-1,0 0 1,0 0 0,-1-1-1,1 1 1,0 0-1,0 0 1,0 0 0,0 0-1,0 0 1,-1 0-1,1 0 1,0 0 0,0 1-1,0-1 1,0 0-1,0 0 1,-1 0 0,1 0-1,-4 8-312,-1 13-150,4-10 443,1 0 0,1 0 0,0 0 0,1 0 0,0 0-1,0 0 1,1-1 0,1 1 0,5 12 0,-8-21 63,0 1-1,0-1 0,0 0 1,0 0-1,1 0 0,-1 0 0,0 0 1,1 0-1,0-1 0,-1 1 1,1 0-1,0-1 0,0 1 1,0-1-1,0 0 0,0 0 1,0 1-1,0-1 0,0-1 1,0 1-1,0 0 0,1 0 1,-1-1-1,3 1 0,-1-1-1,0 0-1,0 0 1,0 0 0,0-1-1,0 0 1,-1 0-1,1 0 1,0 0-1,0 0 1,-1-1 0,1 1-1,-1-1 1,1 0-1,3-3 1,10-8 42,1-1 1,-2-1-1,0 0 1,-1-1-1,-1 0 1,16-23-1,93-177 84,-98 168-217,-8 16 120,-2-1 1,-2-1-1,13-47 0,-20 43-172,-6 35 56,1 0-1,-1 0 0,0 1 0,-1-1 0,1 0 0,0 0 0,-1 0 0,1 1 1,-1-1-1,-2-5 0,3 8 35,0 0 0,-1 0 0,1-1 0,0 1 0,0 0 0,0 0 0,0 0 0,-1-1 0,1 1 0,0 0 1,0 0-1,-1 0 0,1 0 0,0 0 0,0 0 0,-1-1 0,1 1 0,0 0 0,0 0 0,-1 0 0,1 0 0,0 0 0,0 0 0,-1 0 0,1 0 0,0 0 0,-1 0 1,1 0-1,0 0 0,0 0 0,-1 1 0,1-1 0,0 0 0,0 0 0,-1 0 0,1 0 0,-12 10-274,-7 16-126,19-25 403,-11 16 3,2 1 0,0 1 0,1 0 0,0 0 1,-5 24-1,-15 103 589,22-108-638,-12 93 217,17-108-142,0 1 1,2-1-1,5 36 1,-5-52 63,0-1 0,0 0 0,1 0 0,0 0 0,1 0 1,-1 0-1,8 11 0,-9-15-36,0-1 0,0 1 0,0-1 0,1 1 0,-1-1 1,1 1-1,-1-1 0,1 0 0,0 0 0,-1 0 0,1 0 0,0 0 0,0 0 0,0 0 0,0-1 0,0 1 1,0-1-1,0 1 0,0-1 0,0 0 0,0 0 0,0 0 0,0 0 0,0 0 0,0 0 0,0 0 0,3-1 0,2-2-31,0 0-1,0 0 0,-1-1 0,1 0 0,-1 0 1,0-1-1,0 1 0,0-1 0,7-8 0,-8 7-154,1-1 0,-1 0-1,-1 1 1,1-2-1,-1 1 1,5-12-1,-1-2-31,7-26 0,-14 41 143,0-1 0,0 1 1,-1-12-1,0 12-29,1 0 0,-1 0 0,1 0 0,2-11 0,-2 7-91,0 4-560,6 10 456,60 47 240,-63-48 43,0 0 0,-1-1 0,1 0 0,0 0 0,1 0 0,-1 0 0,0-1 0,0 0 0,1 0 0,-1 0 0,1 0 0,-1-1 0,1 1 0,-1-1 0,1 0 0,-1 0 0,1-1 0,-1 0 0,0 1 0,1-1 0,-1-1 0,0 1 0,1-1 0,-1 0 0,0 0 0,0 0 0,0 0 0,-1-1 0,1 1 0,0-1 0,-1 0 0,5-5 0,105-144 579,-21 25-156,-88 122-451,0-1 0,0 1 0,0-1 0,-1 0 0,0 0 0,0 0 0,0-1 0,-1 1 0,0-1 0,0 0 0,-1 1 0,1-1 0,-2 0 0,1 0 0,-1 0 0,0 1 0,0-1 0,-1 0 0,0 0 0,0 0 0,-4-12 0,4 16-3,-2-9-4,-1 0-1,-1 1 1,-9-19 0,13 28-33,1 1 0,-1 0 0,0 0 0,0 0 1,0 0-1,0 0 0,0 0 0,0 0 0,0 0 0,0 0 0,0 1 1,-1-1-1,1 0 0,0 1 0,-1-1 0,1 1 0,0-1 1,-1 1-1,1 0 0,0-1 0,-2 1 0,1 0 11,-1 1-1,1-1 1,0 0-1,0 1 1,0-1-1,-1 1 1,1 0 0,0 0-1,0 0 1,0 0-1,0 0 1,-1 2-1,-3 1-23,0 1 0,1 0 0,0 0 0,0 1-1,0-1 1,1 1 0,-5 7 0,3-3 6,0 0-17,0 0 0,1 0 1,0 1-1,1-1 0,0 1 0,-4 15 1,-1 38 125,-1 102 1,9-115-20,0-25 51,2 0 0,4 27 0,-3-39-14,0 0 0,2 0 0,0 0-1,0-1 1,9 17 0,-11-25-58,0-1-1,0 1 1,1 0 0,0-1 0,0 0 0,0 0-1,1 0 1,-1 0 0,1 0 0,0-1 0,0 0-1,0 1 1,0-2 0,1 1 0,0 0 0,-1-1-1,1 0 1,0 0 0,9 3 0,-1-3 88,0 0 0,0-1 0,0 0 0,0-1 0,0 0 0,13-3 0,-4 0-27,0-2-1,36-11 1,-44 11-21,-1 0 1,1-1 0,-1-1-1,22-14 1,-31 19-78,0-1 0,0 0-1,-1 0 1,1 0 0,-1-1 0,0 0-1,0 1 1,0-1 0,0 0 0,-1 0 0,1 0-1,-1-1 1,0 1 0,-1-1 0,1 1-1,-1-1 1,0 1 0,1-8 0,-1 5 4,-2 0 0,1 0-1,-1 0 1,0 0 0,0 0 0,-1 0 0,0 0 0,0 0 0,0 0 0,-1 1-1,0-1 1,-1 1 0,-4-7 0,7 11-13,-1-1-1,0 1 1,0-1 0,0 1-1,-1 0 1,1 0 0,0 0-1,-1 0 1,1 0-1,-1 0 1,0 1 0,0-1-1,0 1 1,1 0 0,-1 0-1,0 0 1,-1 0 0,1 1-1,0-1 1,0 1-1,0-1 1,0 1 0,0 0-1,0 0 1,-1 1 0,1-1-1,0 1 1,0 0 0,0-1-1,0 1 1,-5 3 0,0-1-18,0 1 1,-1 1 0,2-1 0,-1 2 0,1-1-1,-1 1 1,1 0 0,-7 9 0,11-12 41,0 1 0,0 0 0,0 0 1,1 0-1,0 0 0,0 0 0,0 1 1,0-1-1,1 1 0,-1-1 0,1 1 0,0-1 1,1 1-1,-1 0 0,1 0 0,0-1 0,0 1 1,1 7-1,0-6 23,0 0 0,1 0 0,0 0 0,0 0 0,0 0 0,1 0 0,-1 0 0,1-1 0,1 0-1,-1 1 1,1-1 0,0 0 0,0-1 0,0 1 0,1-1 0,6 5 0,14 9 107,46 25 0,-59-37 11,0-1 0,0 0 0,1-1 0,-1 0 0,1-1 0,22 3-1,-31-6-96,0 0-1,0-1 0,0 1 0,0-1 1,0 0-1,-1 0 0,1 0 0,0 0 1,0-1-1,-1 0 0,1 1 0,0-1 1,-1-1-1,0 1 0,0 0 0,1-1 1,-1 0-1,-1 1 0,1-1 0,0 0 1,2-5-1,2-2 3,0 0 1,-1 0-1,-1-1 1,1 0-1,-2 0 1,5-12-1,48-183-439,-56 198 284,0 6 62,-1 0 1,0 1-1,1-1 0,-1 0 0,1 1 1,0-1-1,-1 0 0,1 1 0,0-1 0,0 0 1,0 1-1,2-2 0,-3 3 16,1 0 0,0 0-1,-1 1 1,1-1 0,-1 0-1,1 1 1,-1-1 0,1 1 0,-1-1-1,1 1 1,-1-1 0,1 1 0,-1-1-1,1 1 1,-1-1 0,0 1-1,1 0 1,-1 0 0,4 11 33,-1 0-1,0 0 1,-1 0 0,-1 0 0,0 0-1,-1 23 1,0-14 122,1 12 73,-8 57 0,6-81-102,-1 0 1,0-1-1,0 1 1,-1 0-1,0-1 1,0 0-1,-1 0 0,-1 0 1,1 0-1,-1 0 1,-8 9-1,12-16-52,0 0 0,0 0 0,0 0-1,0 0 1,0 0 0,-1 0 0,1 0 0,0 0-1,-1-1 1,1 1 0,0 0 0,-1-1 0,1 1-1,0-1 1,-1 0 0,1 1 0,-1-1 0,1 0-1,-1 0 1,1 0 0,-1 0 0,1 0 0,-1 0 0,1-1-1,-1 1 1,1 0 0,-1-1 0,1 1 0,0-1-1,-1 1 1,1-1 0,0 0 0,-2-1 0,-2-1-47,0-1 0,1 0 0,-1 0 0,1 0 0,0-1 0,-5-7 0,7 9-47,1 2 10,0 0-1,0 0 0,1 0 0,-1 0 0,0 0 1,1 0-1,-1 0 0,1 0 0,0 0 1,-1 0-1,1 0 0,0-1 0,0 1 0,-1 0 1,1 0-1,0-2 0,11 2-730,-1 2 696,1 0-1,0 1 1,19 5 0,-18-3 254,0-2 1,19 3 0,-21-4-398,85 0 1407,-84-2-1566,1-1 0,11-2 0,-17 2-539,0 0 1,0 0 0,0 0-1,-1-1 1,7-3-1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3:16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 5984,'-6'-3'4834,"22"6"-1535,21-5-1182,-22 1-1466,26 0-1,145 8-303,-106-6-3824,-71-1 2611,8 0-887,-6-4-2769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5:39.6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64 3232,'-14'-7'1035,"2"7"1082,8 0-607,8-2-679,-1 1-508,1 1 0,-1-1 0,1 1 0,0 0-1,-1 0 1,8 1 0,6 1 169,167-8 1535,-124 3-1857,132-11-535,-84 5-4800,-30 2 1933,1-9 225,-79 15 2990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5:40.3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4992,'5'1'554,"0"0"1,0 1-1,-1-1 0,1 1 1,-1 0-1,8 5 1,6 2 406,1 1-237,-1 0 0,0 1 0,29 23 0,-35-24-465,-1 1 1,0 0 0,0 0-1,-1 1 1,15 24 0,-17-21-78,-1-1 1,-1 1-1,0 0 1,-1 1-1,-1-1 1,3 21-1,-2-1 241,-1 64-1,-4-74-297,-2 0-1,0 1 1,-2-1-1,0 0 1,-2 0-1,-1-1 1,-14 34-1,13-41-606,0-1-1,-1 0 0,-1-1 0,-17 21 1,17-24-1054,0-1 1,-1-1 0,-1 0 0,1-1-1,-26 16 1,24-18-267,-23 8-1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6:18.7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554 2153 1728,'0'0'28,"0"1"0,0-1 0,1 0 0,-1 0 0,0 0 0,0 0 0,1 0 0,-1 0 0,0 0 0,0 0 0,0 0 0,1 0 0,-1 0 1,0 0-1,0 0 0,1 0 0,-1 0 0,0 0 0,0 0 0,0 0 0,1 0 0,-1 0 0,0-1 0,0 1 0,0 0 0,1 0 0,-1 0 0,0 0 0,0 0 0,0 0 0,0-1 0,1 1 0,-1 0 0,0 0 0,0 0 0,0-1 0,0 1 1,6-13 1076,-1-14 244,-5 8-1127,-1 1 0,-1-1 0,0 1 0,-1 0 0,-1 0-1,-1 0 1,-1 0 0,0 1 0,-1 0 0,-1 0 0,-1 0 0,-20-28 0,23 38-183,0 0 0,-1 1 0,0 0-1,-1 0 1,1 0 0,-1 1 0,-9-4 0,-3-1 157,-41-15 1,-17 1-181,-92-16 0,142 38-51,23 2 23,0 0 0,0 0 0,0 0 0,0-1 0,0 0 0,0 0 0,1 0 0,-1-1 0,-7-3 0,11 5 13,1 0-1,0 0 0,0 0 0,0-1 0,-1 1 0,1 0 0,0 0 0,0 0 0,-1 0 0,1 0 1,0 0-1,0-1 0,-1 1 0,1 0 0,0 0 0,0 0 0,-1 0 0,1 0 0,0 0 1,-1 0-1,1 0 0,0 0 0,0 0 0,-1 0 0,1 0 0,0 1 0,0-1 0,-1 0 0,1 0 1,0 0-1,0 0 0,-1 0 0,1 0 0,0 1 0,0-1 0,0 0 0,-1 0 0,1 0 1,0 1-1,0-1 0,0 0 0,0 0 0,-1 1 0,1 0 1,0 0-1,0 1 1,0-1-1,0 0 1,1 1 0,-1-1-1,0 0 1,1 0-1,-1 1 1,1 0 0,1 4-23,1-1 1,0 1-1,0-1 1,7 9-1,0-5 6,0 0 0,1 0 0,0-1 0,0 0 0,1-1 0,0 0 0,1-1 0,0 0 0,26 7-1,1-2-25,0-2 0,44 3-1,-44-8 225,0-2-1,69-6 0,-98 3-99,-6 0-33,0 1 0,0 0-1,0 0 1,8 1 0,20 1 235,-28-2-227,1 0 0,-1 0 0,1 1 0,-1 0-1,0 0 1,9 3 0,15 9 93,-1 1-1,47 32 0,-51-29-15,-1 2-1,39 40 0,-58-55-70,-1 0 0,0 1 0,0-1 1,0 1-1,0 0 0,-1 0 0,3 8 0,-4-10-8,0-1 0,0 1 0,0 0 0,-1 0 0,1 0 1,-1 0-1,0 0 0,0 0 0,0 0 0,0 0 0,0 0 0,-1 0 1,0 0-1,1-1 0,-3 6 0,2-6-54,0-1-1,0 1 1,0 0 0,0-1 0,0 1-1,-1-1 1,1 0 0,-1 1-1,1-1 1,-1 0 0,1 0 0,-1 0-1,0 0 1,1 0 0,-1 0-1,0 0 1,0-1 0,0 1 0,0-1-1,0 1 1,0-1 0,1 0-1,-1 0 1,0 0 0,0 0 0,0 0-1,0 0 1,-3-1 0,-1 0-70,-1 0 1,1-1-1,0 0 0,0 0 1,0-1-1,0 0 1,-8-5-1,11 6 53,1 0 1,0 0-1,0 0 0,0-1 0,0 1 1,1-1-1,-1 1 0,1-1 0,-1 1 1,1-1-1,0 0 0,-1-3 0,-8-35-302,8 31 234,1 5 51,-1-1 0,2 1 1,-1-1-1,1 1 0,0-1 0,1-9 0,4-40 177,8-62 128,-12 101-183,0 0 0,-2-29 1,0 11-6,-4-11-68,4 40-2,0 1 1,0 0 0,0 0-1,0 0 1,0 0 0,-1 0-1,-3-7 1,3 8-20,2 3 5,1-2 0,1-19-16,-2 20 17,0 0 0,0 0-1,0 0 1,1 0 0,-1 0 0,0 0 0,1 0 0,-1 0 0,1 0 0,-1 0 0,1 0 0,0 0 0,-1 0 0,1 0 0,0 0 0,0 0 0,0 1 0,0-1 0,1-1 0,-1 1 21,0 0 0,0 0 0,1 0 0,-1 0 0,0 0 0,0 0 0,-1 0 0,1-1 1,1 0-1,-2 1 12,0 0 0,0 1 0,1-1 0,-1 1 0,0-1 0,0 1 0,0-1 0,0 0 0,0 1 0,0-1 0,0 1 0,0-1 0,0 1 0,0-1 0,-1 0 0,1 1 0,0-1 0,0 1 0,0-1 0,-1 1 0,1-1 0,0 1 0,-1-1 0,1 1 0,0-1 0,-1 1 0,1 0 0,-1-1 0,1 1 0,-1 0 0,1-1 0,0 1 0,-1 0 0,1-1 0,-1 1 0,-1 0 0,-20-7 145,18 7-176,2-1 7,0 1 0,0 0 1,-1-1-1,1 1 0,0 0 1,0 0-1,0 1 1,-1-1-1,1 0 0,-3 2 1,-14 1 179,17-3-212,1 0 0,0 0 0,-1 0 0,1 0 0,0 0 0,-1 0 0,1 1 0,0-1 1,0 0-1,-1 1 0,1-1 0,0 1 0,0 0 0,0-1 0,-1 1 0,1 0 0,0 0 1,0-1-1,0 1 0,0 0 0,1 0 0,-1 0 0,0 0 0,0 0 0,1 1 1,-1-1-1,0 0 0,1 0 0,-1 0 0,1 1 0,-1-1 0,1 0 0,0 0 0,0 1 1,0-1-1,-1 0 0,1 1 0,0-1 0,0 0 0,1 1 0,-1-1 0,0 2 0,1-1-15,-1 0 0,1-1-1,-1 1 1,1 0-1,-1 0 1,1 0-1,0-1 1,0 1 0,0 0-1,0-1 1,0 1-1,0-1 1,1 1 0,-1-1-1,0 0 1,1 1-1,-1-1 1,1 0-1,-1 0 1,1 0 0,0 0-1,-1 0 1,1 0-1,0-1 1,0 1-1,-1-1 1,1 1 0,0-1-1,0 1 1,2-1-1,5-1 47,0 0 0,0-1 1,0 0-1,0-1 0,-1 0 0,1 0 0,-1-1 0,1 0 0,14-10 0,-21 12 26,1 0-1,-1 0 1,0-1-1,0 1 1,0-1 0,0 1-1,0-1 1,-1 0 0,1 0-1,-1 1 1,1-1-1,-1 0 1,0 0 0,0-1-1,-1 1 1,1 0 0,-1 0-1,1 0 1,-1-6-1,0 3 61,-1-1-1,1 1 0,-1 0 1,0-1-1,-1 1 0,1 0 1,-1-1-1,-5-9 0,5 14-58,1-1 0,-1 1-1,1 0 1,-1-1 0,0 1 0,0 0-1,0 0 1,0 0 0,0 1-1,0-1 1,-1 0 0,1 1 0,-1 0-1,1-1 1,-1 1 0,1 0-1,-1 0 1,0 0 0,1 1 0,-1-1-1,0 1 1,-4-1 0,5 1-37,-1 0 1,1 0-1,-1 0 0,1 1 1,0-1-1,-1 0 0,1 1 1,-1 0-1,1 0 0,0-1 1,0 1-1,-1 0 0,1 1 1,0-1-1,0 0 0,0 1 1,0-1-1,0 1 0,1 0 1,-1-1-1,0 1 1,1 0-1,-1 0 0,-1 4 1,2-4-2,-3 3-47,2 0-1,-1 1 1,0-1 0,1 1 0,0 0 0,0-1 0,1 1 0,0 0 0,0 0 0,0 0 0,1 0 0,0 9 0,1 8-57,3 10-183,-8-57 97,3 22 169,0-1 0,1 0 0,-1 0 0,1 1 0,0-1 0,-1 0 0,1 0 0,1 1 0,-1-1 0,1-4 1,0-12-35,0-42 138,0 8 137,-2 1 0,-8-55 1,6 92-126,0 0 0,-1 0 1,-1 1-1,0-1 0,-11-19 1,-5-12 151,21 45-262,-1 0 0,0 0 1,1 0-1,-1 0 0,1 0 0,-1 0 1,1 0-1,-1 0 0,1 0 1,0 0-1,-1 0 0,1-1 0,0 1 1,0 0-1,0-2 0,5 3-383,5 7 279,-4-1 129,0-1 0,0 0 0,1 0 0,0-1 0,0 0 0,0 0 0,0-1 0,1 0 0,-1 0 0,1 0 0,0-1 0,0-1 0,0 1 0,0-1 0,0 0 0,0-1 0,0 0 0,0 0 0,9-2 0,-14 2 84,13-4 129,-16 4-205,1 0 0,-1 0 1,0 0-1,0-1 1,1 1-1,-1 0 0,0 0 1,0 0-1,1 0 0,-1-1 1,0 1-1,0 0 0,0 0 1,0-1-1,1 1 0,-1 0 1,0 0-1,0-1 1,0 1-1,0 0 0,0-1 1,0 1-1,0 0 0,0 0 1,0-1-1,0 1 0,0 0 1,0-1-1,0 1 0,0 0 1,0 0-1,0-1 1,0 1-1,0 0 0,0-1 1,0 1-1,0 0 0,0 0 1,-1-1-1,1 1 0,0 0 1,0 0-1,0 0 0,0-1 1,-1 1-1,1 0 0,0 0 1,-1-1-1,-10-10 238,-1 0-1,-1 1 0,-26-18 1,-24-12-430,54 34-319,13 9-74,-1-2 475,0 1 1,0-1-1,0 0 0,0 0 0,5 1 0,-7-2 88,63 5-368,-56-5 421,-1-1 1,1 1-1,0-1 1,0 0-1,-1-1 0,10-3 1,-16 5-15,0 0 0,-1-1 1,1 1-1,0 0 0,0-1 0,-1 1 1,1 0-1,0-1 0,-1 1 0,1-1 1,0 1-1,-1-1 0,1 1 0,0-1 1,-1 0-1,1 1 0,-1-1 0,0 0 0,1 1 1,-1-1-1,1-1 0,-1 1-5,0 0 1,0 1-1,0-1 0,0 0 0,0 1 1,-1-1-1,1 0 0,0 1 0,0-1 1,-1 0-1,1 1 0,0-1 0,-1 0 1,1 1-1,-1-1 0,1 1 0,-1-1 1,1 1-1,-2-2 0,-2-1 55,-1-1 0,1 1 0,-1 0 0,0 1 0,0-1 0,-7-1 0,-67-30 157,71 30-308,-1 0-1,0 0 0,0 1 1,-1 0-1,1 0 1,-11-1-1,14-1-923,10 4 646,-3-2 310,0 0 0,1 1 0,-1-1 0,1 1 0,0 0 1,0-1-1,3-2 0,-3 3 37,1-1 1,-1 1-1,0-1 0,0 0 1,0 0-1,2-3 0,2-9 74,0 0-1,0-1 1,-1 1-1,-1-1 1,-1 0-1,2-27 1,-4 34 34,-1 1 0,0 0 0,0 0 0,-1-1 0,0 1 0,-1 0 0,0 0 0,0 0 0,-1 0 0,0 0 1,0 0-1,0 1 0,-1 0 0,-1-1 0,-4-6 0,7 12-81,0 0-1,0 0 1,1 1 0,-1-1-1,0 1 1,0-1 0,-1 1-1,1-1 1,0 1 0,0 0-1,-1 0 1,-2-1 0,4 2-46,0 0 1,0 0 0,0 0-1,0 0 1,0 0 0,0 0-1,0 0 1,0 0 0,0 0-1,0 0 1,0 0 0,0 1-1,0-1 1,0 0 0,0 1-1,1-1 1,-1 1 0,0-1-1,0 1 1,0-1 0,0 1-1,1 0 1,-1-1 0,0 1-1,1 0 1,-1-1 0,0 1-1,1 0 1,-1 0 0,1 0-1,0 0 1,-1 0 0,0 1 0,0 3-62,0-1 1,0 1-1,0 0 1,0-1-1,1 1 1,0 0-1,0 0 1,0-1 0,0 1-1,1 0 1,0-1-1,0 1 1,3 8-1,-1-5-20,0 0 0,1-1-1,0 1 1,0-1-1,0 0 1,1 0 0,6 6-1,-8-9 69,1-1 0,0 0 0,0 0-1,0 0 1,0 0 0,0-1 0,0 0-1,1 1 1,-1-2 0,1 1 0,0 0 0,-1-1-1,1 0 1,0 0 0,0 0 0,0-1-1,0 0 1,0 0 0,0 0 0,8-2 0,-6 1 68,1 0 1,-1-1 0,1 0-1,-1-1 1,0 0 0,0 0 0,0 0-1,-1-1 1,1 0 0,-1 0-1,0-1 1,8-7 0,-12 10 20,0-1 0,0 0 0,0 1 0,0-1 1,-1 0-1,1 0 0,-1 0 0,0 0 0,0 0 0,0 0 0,0 0 1,-1 0-1,1 0 0,-1-1 0,0 1 0,0 0 0,0 0 0,0 0 0,-1-1 1,1 1-1,-1 0 0,-1-4 0,-1-5 34,-1 1 0,-1-1 0,0 1 0,-9-15 0,-1 5-27,0 0 0,-1 1-1,-32-31 1,14 16 7,22 24-343,7 6-465,19 9 468,-7-2 381,0 0 0,0 0 0,1-1 0,-1 0 1,1 0-1,-1-1 0,0 0 0,1 0 0,-1-1 0,9-1 0,-11 1 11,0 0 1,0-1-1,-1 1 1,1-1-1,-1 0 1,1 0-1,-1 0 1,0 0-1,0-1 1,0 0-1,0 0 1,0 0-1,-1 0 1,1 0-1,-1-1 1,5-7-1,-4 6-48,-1-2 0,0 1 0,-1 0 0,1-1 0,-1 1 0,-1-1 0,1 1 0,-1-1-1,0 0 1,0-9 0,-2 4 21,1-1 0,-2 1 0,0 0 0,0-1 0,-5-13 0,-6-10-1497,-2 1-1,-32-57 1,32 64-450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6:26.5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362 1707 1472,'-32'-20'3104,"14"11"-2576,-86-47 1191,88 47-1517,2-1 0,-1-1 1,2 0-1,-22-22 0,15 10 115,3 5 64,1-1-1,0 0 0,2-1 1,-14-24-1,27 44-378,1-1-1,0 1 1,0-1 0,-1 1-1,1-1 1,0 1 0,0 0 0,0-1-1,-1 1 1,1-1 0,0 0-1,0 1 1,0-1 0,0 1-1,0-1 1,0 1 0,0-1-1,0 1 1,0-1 0,0 1 0,0-1-1,1 1 1,-1-1 0,0 1-1,0-2 1,1 2 4,0 0 0,-1 0 0,1-1 0,-1 1 0,1 0 0,0 0 0,-1-1 0,1 1 0,0 0 0,-1 0 0,1 0 0,-1 0 1,1 0-1,0 0 0,-1 0 0,1 0 0,1 1 0,6 1 83,1 0 0,12 6 0,-14-6-40,39 18 199,17 6 160,-45-24-39,-18-2-361,0 0 0,0 0 0,1 0-1,-1 0 1,0 0 0,0-1 0,0 1-1,0 0 1,1 0 0,-1 0 0,0 0 0,0 0-1,0 0 1,1 0 0,-1 0 0,0-1-1,0 1 1,0 0 0,0 0 0,0 0 0,0 0-1,1-1 1,-1 1 0,0 0 0,0 0-1,0 0 1,0 0 0,0-1 0,0 1-1,0 0 1,0 0 0,0 0 0,0-1 0,0 1-1,0 0 1,0 0 0,0 0 0,0-1-1,0 1 1,0 0 0,0 0 0,0 0 0,0-1-1,0 1 1,0 0 0,0 0 0,-1 0-1,1-1 1,0 1 0,0 0 0,0 0-1,0 0 1,0 0 0,0 0 0,-1-1 0,1 1-1,0 0 1,0 0 0,0 0 0,0 0-1,-1 0 1,1 0 0,-16-20 104,1-1 0,2-1 1,0 0-1,-12-29 0,0 3-188,7 13-297,-15-39 0,33 74 365,-1-1 0,1 1 1,0-1-1,0 0 1,-1 1-1,1-1 1,0 0-1,0 1 0,0-1 1,0 0-1,0 1 1,0-1-1,0 0 1,0 1-1,0-1 0,0 0 1,0 1-1,0-1 1,1 0-1,-1 1 0,0-1 1,0 1-1,1-1 1,-1 0-1,0 1 1,1-1-1,-1 1 0,1-1 1,-1 1-1,1-1 1,0 0 4,1 0 0,-1 1 0,1 0 0,-1-1 0,0 1 0,1-1 0,-1 1 0,1 0 0,-1 0 0,1 0 0,-1 0 0,4 1 0,2 0 18,0 0 0,1 1 1,-1 0-1,8 4 0,107 54 679,-106-53-328,-16-7-361,0 0 0,-1 0 0,1 0-1,0 0 1,0-1 0,0 1-1,0 0 1,0 0 0,0 0-1,0 0 1,0 0 0,0 0-1,0 0 1,0 0 0,0 0-1,0 0 1,0 0 0,0 0-1,0 0 1,0 0 0,0 0-1,0-1 1,0 1 0,0 0-1,0 0 1,0 0 0,0 0-1,0 0 1,0 0 0,0 0-1,0 0 1,0 0 0,0 0-1,0 0 1,0 0 0,0 0 0,0 0-1,0 0 1,0-1 0,0 1-1,0 0 1,0 0 0,0 0-1,0 0 1,1 0 0,-1 0-1,0 0 1,0 0 0,0 0-1,0 0 1,0 0 0,0 0-1,0 0 1,0 0 0,0 0-1,0 0 1,0 0 0,0 0-1,0 0 1,1 0 0,-21-19 126,11 11-354,-42-38-622,30 28 628,0-1 0,1-1 0,-34-43 1,54 62 221,0 1 0,0 0 0,0 0 1,0 0-1,-1-1 0,1 1 0,0 0 1,0 0-1,0 0 0,0-1 0,0 1 1,-1 0-1,1 0 0,0-1 0,0 1 0,0 0 1,0-1-1,0 1 0,0 0 0,0 0 1,0-1-1,0 1 0,0 0 0,0 0 1,0-1-1,0 1 0,0 0 0,1 0 1,-1-1-1,0 1 0,0 0 0,0-1 1,10 0 227,23 7 148,-22-3-363,63 8 173,-63-10-98,0-1 0,0 0 0,0-1 0,20-3 0,-12-3 213,-18 7-290,-1 0 0,1-1 0,-1 1 0,1-1 0,0 1 0,-1 0 0,1-1 0,-1 1 0,1-1-1,-1 1 1,0-1 0,1 0 0,-1 1 0,1-1 0,-1 1 0,0-1 0,1 0 0,-1 1 0,0-1 0,0 0 0,0 1-1,0-1 1,1 0 0,-1 1 0,0-1 0,0 0 0,0 0 0,-1 0 0,-1-6 4,-1 1 0,1 0 1,-2-1-1,1 2 0,-1-1 1,0 0-1,0 1 0,-8-9 0,7 8-85,-61-87-751,2-18 790,48 82-16,2 5 1,2 0 0,-10-27-1,20 47-127,2 6 43,3 12-23,8 26 81,-2-16 156,0-1-1,2 0 0,17 30 0,-19-40-65,1 0 0,0 0 0,0 0-1,1-1 1,1-1 0,17 14 0,-24-22-1,-1 1 1,0-1 0,1-1-1,0 1 1,-1-1 0,1 1-1,0-1 1,0-1 0,1 1-1,-1-1 1,0 0 0,0 0 0,1 0-1,9-1 1,-15 0-5,1 0-1,-1 0 1,0 0 0,1 0-1,-1 0 1,1 0 0,-1 0-1,1-1 1,-1 1 0,0 0-1,1 0 1,-1 0 0,1-1-1,-1 1 1,0 0 0,1 0-1,-1-1 1,0 1 0,1 0-1,-1-1 1,0 1 0,0-1-1,1 1 1,-1-1 0,0 0 14,1 0 1,-1 0-1,0-1 1,0 1 0,-1 0-1,1 0 1,0 0-1,0 0 1,0 0-1,-1 0 1,1 0-1,0 0 1,-1-2 0,-6-8-117,0-1 1,0 1 0,-1 0 0,0 0 0,-1 1 0,0 0 0,-14-12 0,-20-22-267,32 32 279,0-1-220,-19-18 0,29 31 285,-5-8-457,18 6 28,3 3 495,27 5-1,-28-3 76,0-1-1,27 1 0,-29-4 8,0 0 0,1-1-1,-1-1 1,0 1 0,-1-2 0,23-9-1,-29 11-47,-1 0 0,0-1 0,0 1 0,0-1 0,0 0 0,0-1-1,0 1 1,5-7 0,-7 7-22,-1 1 0,1-1 0,-1 1 0,1-1-1,-1 0 1,0 0 0,0 0 0,0 0 0,-1 1 0,1-1 0,-1 0-1,1 0 1,-1 0 0,0 0 0,-1-5 0,1 4-3,-1-1 0,-1 0 0,1 1 0,-1 0-1,1-1 1,-1 1 0,0 0 0,-1 0 0,1 0 0,-1 0 0,0 0 0,0 1 0,-4-5 0,-2-1-10,0 1 0,-1 0 1,-16-10-1,-44-20 79,20 13-66,5 1-141,-48-28-521,81 45 304,8 5-125,7 3-431,30 11 874,0-1 1,1-1-1,52 7 0,33 9 719,-99-21-538,-13-3 43,0-1 0,0 1 0,8 4 0,-14-6-246,-1 0 1,0 1 0,0-1-1,0 0 1,1 0 0,-1 0-1,0 0 1,0 0 0,0 1-1,1-1 1,-1 0-1,0 0 1,0 0 0,0 1-1,0-1 1,0 0 0,1 0-1,-1 0 1,0 1 0,0-1-1,0 0 1,0 0-1,0 1 1,0-1 0,0 0-1,0 0 1,0 1 0,0-1-1,0 0 1,0 0-1,0 1 1,0-1 0,0 0-1,0 0 1,0 1 0,0-1-1,0 0 1,-1 0 0,1 1-1,0-1 1,0 0-1,0 0 1,0 0 0,0 1-1,-1-1 1,1 0 0,0 0-1,0 0 1,0 0-1,-1 0 1,1 1 0,0-1-1,0 0 1,-14 8-370,7-7 165,0 0 0,0 0 0,-14 0 0,-14 2-646,22-2 294,9-2 99,8-2-141,0 1 646,0 0 0,0-1 1,-1 0-1,1 1 1,-1-2-1,1 1 1,-1 0-1,0 0 0,-1-1 1,1 0-1,0 1 1,-1-1-1,3-7 1,-4 8 19,1 0 1,-1 0 0,0-1-1,0 1 1,-1-1 0,1 1-1,-1 0 1,1-1 0,-1 1-1,0-1 1,-1 1 0,1-1-1,0 1 1,-1-1 0,0 1-1,0 0 1,0-1 0,0 1-1,-2-3 1,-3-4 82,0 0 0,-1 1 0,0 0 0,-1 0 0,0 1 0,-12-10 0,-60-41 146,26 20-191,44 31-154,-2-1-105,0 0 1,1-1-1,-15-17 1,18 19-514,7 7 239,3 2 102,8 4 246,30 15 248,78 26 0,48 2 409,-142-42-432,-16-3 130,-1-1-1,16 8 0,-23-10-250,1 1 0,-1-1-1,0 0 1,1 0 0,-1 0-1,0 0 1,1 1 0,-1-1-1,0 0 1,0 0 0,1 1-1,-1-1 1,0 0 0,0 0-1,1 1 1,-1-1 0,0 0-1,0 1 1,0-1 0,0 0-1,1 1 1,-1-1 0,0 0-1,0 1 1,0-1 0,0 0-1,0 1 1,0-1-1,0 1 1,-8 8 366,-17 4-375,21-12 18,-4 3-126,0-1 1,0 0 0,-1-1-1,1 0 1,-1 0 0,1 0-1,-1-1 1,-8-1-1,16 0 90,1 0 0,0 0-1,-1 0 1,1 0-1,0 0 1,-1 0-1,1 0 1,0 0-1,-1 0 1,1 0 0,0 0-1,-1-1 1,1 1-1,0 0 1,0 0-1,-1 0 1,1 0-1,0-1 1,0 1-1,-1 0 1,1 0 0,0-1-1,0 1 1,0 0-1,-1-1 1,1 1-1,0 0 1,0 0-1,0-1 1,0 1 0,0 0-1,0-1 1,0 1-1,0 0 1,0-1-1,0 1 1,0 0-1,0-1 1,0 1-1,0 0 1,0-1 0,0 1-1,0 0 1,0-1-1,0 1 1,0 0-1,0-1 1,0 1-1,1 0 1,-1 0 0,0-1-1,0 1 1,1-1-1,12-21 631,-9 16-550,9-22-23,-1 0 0,17-60 0,-16 33-3616,-5 31 1515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6:29.7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379 2500 3712,'-2'-1'441,"-1"1"0,0-1 1,1 1-1,-1-1 0,0 1 0,-4 1 1,-5-2 453,3-1-525,0-1 1,0 1 0,1-2-1,-1 0 1,-13-7 0,11 5-174,-9-4-25,1-2 0,1 0 0,-1 0 1,-26-26-1,34 27-153,1 0 0,0-1 0,0 0 0,1-1 0,1 0 0,0 0 0,-9-23 0,-2-11 35,-22-78-1,40 124-59,1-1-1,-1 0 1,1 0 0,0 0-1,0 0 1,0 0 0,0 0-1,0 1 1,0-1-1,0 0 1,0 0 0,1 0-1,-1 0 1,1 0 0,-1 1-1,2-4 1,-2 5 7,1 0 0,-1-1 0,0 1 0,1 0 1,-1 0-1,0-1 0,1 1 0,-1 0 0,1 0 0,-1-1 0,0 1 0,1 0 1,-1 0-1,1 0 0,-1 0 0,1 0 0,-1 0 0,1 0 0,-1 0 0,0 0 0,1 0 1,-1 0-1,2 0 0,-1 1 16,1-1 0,0 1 1,0-1-1,-1 1 0,1 0 1,-1 0-1,1 0 0,2 2 1,44 36 316,-15-11 11,56 36 0,-83-61-225,13 8-87,-20-11-16,1 0 0,0 0 0,0-1 0,0 1 0,0 0 0,0 0 0,0 0 0,0 0 0,0-1 0,0 1 0,0 0 0,0 0 0,0 0 1,0 0-1,0 0 0,0-1 0,0 1 0,0 0 0,0 0 0,0 0 0,1 0 0,-1-1 0,0 1 0,0 0 0,0 0 0,0 0 0,0 0 0,0 0 0,0 0 0,0 0 0,1-1 0,-1 1 0,0 0 0,0 0 0,0 0 0,0 0 0,0 0 0,1 0 0,-1 0 0,0 0 0,0 0 0,0 0 0,0 0 0,0 0 1,1 0-1,-1 0 0,0 0 0,0 0 0,0 0 0,0 0 0,1 0 0,-1 0 0,0 0 0,0 0 0,0 0 0,0 0 0,1 0 0,-12-20 167,-15-22 1,-7-11-346,9 14-124,15 26 171,1 0 1,0 0 0,1-1-1,0 0 1,-6-20 0,13 33 90,-1 0 1,1 0 0,0 0 0,0 0 0,-1 0 0,1 0-1,0 0 1,0 0 0,0 0 0,0 0 0,0 0-1,0 0 1,0 0 0,1 0 0,-1 0 0,0 0 0,0 0-1,1 1 1,-1-1 0,1 0 0,-1 0 0,1 0 0,-1 0-1,1 0 1,-1 1 0,1-1 0,0 0 0,0 1-1,-1-1 1,1 0 0,0 1 0,0-1 0,0 1 0,-1-1-1,1 1 1,0-1 0,0 1 0,0 0 0,1-1-1,3 0 28,0 1 0,0 0 0,-1 0 0,1 0 0,0 0 0,6 2 0,-6-1 16,116 19 987,-110-20-695,-11 0-293,0 0-1,0 0 1,0-1 0,0 1 0,1 0 0,-1 0 0,0 0 0,0 0-1,0 0 1,0 0 0,0 0 0,0-1 0,0 1 0,0 0 0,0 0 0,0 0-1,0 0 1,0 0 0,0-1 0,0 1 0,0 0 0,0 0 0,0 0 0,0 0-1,0-1 1,0 1 0,0 0 0,0 0 0,0 0 0,0 0 0,0 0-1,0-1 1,0 1 0,0 0 0,0 0 0,-2-2 49,1 0 1,0 0-1,-1 1 1,1-1-1,-1 1 1,0-1-1,-2-1 1,-9-7-176,0 1-172,-1-1 1,2 0-1,-1-1 1,2 0-1,-14-16 1,25 26 260,-1 1-1,1-1 1,-1 1-1,1-1 1,-1 1-1,1-1 1,0 0 0,-1 1-1,1-1 1,0 0-1,-1 1 1,1-1-1,0 0 1,0 0 0,0 1-1,0-1 1,0 0-1,0 1 1,0-1-1,0 0 1,0 0 0,0 1-1,0-1 1,0 0-1,0 0 1,1 1-1,-1-1 1,0 0 0,1 1-1,-1-1 1,0 1-1,1-1 1,-1 0-1,1 1 1,-1-1 0,1 1-1,-1-1 1,1 1-1,-1-1 1,1 1-1,-1-1 1,1 1 0,0 0-1,-1-1 1,1 1-1,0 0 1,1-1-1,3-1-13,1 1 0,0 0-1,-1 0 1,12-1 0,-11 2 85,11-2 133,0-1-1,23-5 1,-35 7-83,0-1-1,0 0 1,0 0-1,0-1 1,0 1-1,0-1 1,-1 0 0,1 0-1,-1 0 1,0-1-1,5-5 1,-7 7-60,-1 0 0,0 0 0,0 1 0,1-1-1,-1 0 1,-1-1 0,1 1 0,0 0 0,0 0 0,-1 0 0,1 0 0,-1-1 0,0 1 0,0 0 0,1 0-1,-2-1 1,1 1 0,0 0 0,0-1 0,-1-1 0,-2-4 40,1 0 0,-1 0 0,-1 1 0,-4-9 0,7 15-82,-12-22 156,-1 0 0,-2 0 0,-24-26 0,27 34-165,0 1-1,-2 1 1,0 0-1,0 1 0,-24-13 1,34 22-41,0 0 1,-1 1 0,-8-3 0,13 4 19,0 1 1,-1 0 0,1-1 0,0 1 0,-1 0 0,1 0-1,0 0 1,-1 0 0,1 0 0,-2 1 0,2-1 4,1 0-1,-1 1 1,1-1 0,-1 0 0,1 0 0,-1 1 0,1-1-1,-1 1 1,1-1 0,-1 0 0,1 1 0,0-1 0,-1 1 0,1-1-1,0 1 1,-1-1 0,1 1 0,0-1 0,0 1 0,-1-1 0,1 1-1,0-1 1,0 1 0,0 0 0,-1 4-55,1 0 0,0 0-1,0-1 1,1 1 0,-1 0 0,1-1 0,0 1 0,1-1 0,-1 1 0,1-1-1,0 0 1,0 1 0,3 4 0,1 1 98,0-1 1,1 0-1,0 0 1,11 11-1,-10-13 5,0 0-1,0-1 1,0 0 0,1-1-1,-1 0 1,1 0 0,1-1-1,13 4 1,-17-5-8,0-2 1,0 1 0,1-1-1,-1 0 1,1-1-1,-1 1 1,0-1-1,1 0 1,-1-1-1,1 0 1,-1 0 0,1 0-1,-1-1 1,7-2-1,-10 2 23,1 0 0,0 0 0,0-1 0,-1 1-1,1-1 1,-1 0 0,0 0 0,0 0 0,0-1-1,0 1 1,-1-1 0,1 0 0,-1 1 0,3-9-1,0 0 60,0-1 0,-1 0 0,3-20-1,-4 20-21,-2-1 0,0 0 0,0 0 0,-1 1 0,-1-1 0,0 0 0,-1 0 0,-1 1 0,0-1 0,-9-22 0,6 19-32,-2 1 0,0 0 0,-1 0-1,-1 1 1,-1 0 0,0 0 0,-22-22 0,-7-5 49,-33-31 222,65 66-291,-1 1 1,1 0-1,-1 0 0,-1 0 1,1 1-1,-1 1 0,-12-5 1,22 9-43,-1 0 0,1 0-1,-1-1 1,1 1 0,-1 0 0,0 0 0,1 0 0,-1 0 0,0 0 0,1 0 0,-1 0-1,1 0 1,-1 0 0,0 0 0,1 0 0,-1 0 0,0 0 0,1 0 0,-1 1 0,1-1-1,-1 0 1,1 0 0,-1 1 0,0-1 0,1 0 0,-1 1 0,1-1 0,0 0-1,-1 1 1,1-1 0,-1 1 0,1-1 0,-1 1 0,1-1 0,0 1 0,0 0 0,-1-1-1,1 1 1,0-1 0,0 1 0,-1-1 0,1 2 0,0 0-27,0 0 1,-1 0-1,1 1 1,1-1-1,-1 0 1,0 0-1,0 0 0,1 0 1,-1 0-1,1 0 1,1 3-1,1 1 48,0 0-1,1 0 0,0 0 1,1-1-1,-1 0 1,1 0-1,0 0 0,10 7 1,2 1 74,32 16 0,-36-21-66,1-2 1,1 0-1,-1-1 1,1 0-1,0-1 1,0 0-1,0-2 0,24 2 1,-35-4 79,1 0 1,-1-1 0,0 1-1,7-3 1,-10 3-76,-1 0 0,0 0 0,1 0 0,-1 0 0,1 0 0,-1 0 0,1 0 0,-1 0 0,0-1 0,1 1 0,-1 0 0,1 0 0,-1-1 0,0 1 0,1 0 0,-1 0 0,0-1 0,1 1 0,-1 0 0,0-1 1,0 1-1,1 0 0,-1-1 0,0 1 0,0-1 0,1 1 0,-1-1 0,0 1 0,0 0 0,0-1 0,0 1 0,0-1 0,0 1 0,0-1 0,0 1 0,0 0 0,0-1 0,0 1 0,0-1 0,0 1 0,0-1 0,0 1 0,0-1 0,-1 1 0,1 0 0,0-1 0,0 1 0,0-1 0,-1 1 0,1 0 0,0-1 0,0 1 0,-1 0 0,1-1 0,0 1 0,-1 0 0,0-1 0,-5-5 23,-1 1-1,1 0 0,-1 0 1,0 0-1,-12-5 0,-44-19-684,38 19 580,3 1-326,0 0 0,-25-5 0,72 21-937,-7-2 1182,0-1 0,29 3 0,-28-5 365,37-3-1,-49 0-141,0 0 0,0 0 0,1-1 0,-1 0 0,0 0 1,0 0-1,-1-1 0,11-5 0,-11 4 38,-2 2 10,0-1-1,0 1 1,0-1-1,-1 0 1,5-5-1,-7 7-83,0 0 0,0-1 0,0 1 0,0 0 0,0-1 0,-1 1 0,1-1 0,0 1 0,-1-1 0,0 0 0,1 1 0,-1-1 0,0 1 0,0-1 0,0 0 0,0 1 0,0-1 0,0 0 0,0 1 0,-1-3 0,-1-4 26,-1 0 1,0 0 0,-1 1 0,1-1 0,-1 1-1,-1 0 1,-6-8 0,-40-47 117,40 51-150,-84-82 107,11 13-817,83 80 632,0-1 1,0 0 0,1 0-1,-1 1 1,0-1 0,1 0-1,-1 0 1,1 0 0,-1 1-1,1-1 1,-1 0 0,1 0-1,0 0 1,-1 0 0,1 0-1,0 0 1,0 0 0,0-2-1,0 3 30,0-1 0,0 1 0,1 0 0,-1-1 0,0 1-1,1-1 1,-1 1 0,0 0 0,1-1 0,-1 1 0,1 0 0,-1-1-1,0 1 1,1 0 0,-1 0 0,1-1 0,-1 1 0,1 0 0,-1 0-1,1 0 1,-1 0 0,1 0 0,-1 0 0,2-1 0,3 1-30,1 0 1,-1 0 0,1 1 0,9 1 0,23 9 201,-1 1 0,-1 1 0,65 35 0,-43-20 144,-51-24-266,5 1 341,-10-4-61,-5-4 70,-30-33 19,-38-25-710,16 15 125,35 31-49,-28-28 0,47 42 197,0 0 0,0-1 0,0 1-1,0 0 1,0 0 0,0-1 0,1 1 0,-1 0-1,0-1 1,0-1 0,1 3 14,0 0 0,0-1 1,0 1-1,0 0 0,0-1 0,0 1 0,0 0 1,0-1-1,0 1 0,0 0 0,0-1 0,0 1 1,1 0-1,-1-1 0,0 1 0,0 0 0,0-1 1,0 1-1,1 0 0,-1 0 0,0-1 1,0 1-1,0 0 0,1 0 0,-1-1 0,0 1 1,1 0-1,2-1-55,0 0 0,0 0 0,0 0 0,0 0 0,0 1 0,0 0 0,5-1-1,-4 1 93,19 0-120,22 2 1,-32-1 141,0 0 0,-1 0 1,1-1-1,0-1 0,-1 0 0,1-1 0,17-4 0,-28 5 39,1-1 0,-1 1 0,0 0 0,1-1 0,-1 1 0,4-4 0,-3 2 83,-3 3-135,1 0 1,-1-1 0,1 1-1,-1-1 1,1 1-1,-1-1 1,0 1 0,1-1-1,-1 1 1,0-1-1,1 1 1,-1-1 0,0 0-1,0 1 1,1-1-1,-1 1 1,0-1 0,0 0-1,0 1 1,0-1-1,0 1 1,0-1 0,0 0-1,0 0 1,-1-1 9,1 1 1,-1-1 0,1 1-1,-1-1 1,0 1 0,0 0-1,0-1 1,1 1-1,-1 0 1,-2-1 0,-2-3 17,0 0 0,0 1 0,0 0 0,-10-5 0,-94-51 295,64 32-370,-52-44 1,80 58-144,1 0 1,1-2 0,0 0-1,1-1 1,-21-31 0,35 47 129,-1 0 1,0 0-1,1 0 0,-1 0 1,1 0-1,-1 0 0,1 0 1,-1 0-1,1-1 0,0 1 1,-1 0-1,1 0 0,0 0 1,0 0-1,0 0 0,0-1 1,0 1-1,0 0 0,0 0 1,1-2-1,-1 2 23,1 0-1,0 1 0,-1-1 1,1 1-1,0-1 1,-1 1-1,1-1 1,0 1-1,-1-1 1,1 1-1,0 0 0,0-1 1,0 1-1,-1 0 1,1 0-1,0 0 1,0 0-1,0 0 1,0-1-1,-1 1 0,2 1 1,7-1 14,0 1-1,0 1 1,16 4 0,-21-5-45,129 45 447,-100-33-326,7 1 38,56 30 0,-92-42-54,-1 1 0,0-1-1,0 0 1,1 1-1,-2-1 1,1 1 0,4 5-1,-6-7-36,-1 0 0,1 0 0,-1-1-1,1 1 1,-1 0 0,1 0 0,-1 0-1,0 0 1,1 0 0,-1 0 0,0 0 0,0 0-1,1 0 1,-1 0 0,0 0 0,0 0-1,0 0 1,-1 0 0,1 0 0,0 0-1,0 0 1,0 0 0,-1 0 0,1-1 0,0 1-1,-1 0 1,1 0 0,-1 0 0,1 0-1,-1 0 1,1-1 0,-1 1 0,0 0-1,0 0 1,1-1 0,-2 2 0,-2 0-62,-1 1 0,1-1 0,-1 1 0,0-1 0,1 0 0,-1-1 0,0 1 0,-10 0 0,-14 6-401,28-8 413,0 1 0,1-1-1,-1 0 1,0 1 0,0-1-1,0 0 1,0 0 0,0 1 0,0-1-1,0 0 1,0 0 0,0 0 0,1 0-1,-1 0 1,0 0 0,0-1-1,0 1 1,0 0 0,0 0 0,0-1-1,0 1 1,0 0 0,1-1-1,-1 1 1,0-1 0,0 1 0,0-1-1,-1-1 1,2 1 45,-1-1 0,0 1 0,1-1 0,-1 0 0,1 1 0,-1-1 1,1 1-1,0-1 0,-1 0 0,1 0 0,0 1 0,0-1 0,0 0 0,1-2 0,22-159 1235,-1 54-4086,-21 108 2747,1-8-1644,0 1 0,-1 0 0,1-13 0,-2 4-1470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6:36.0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1590 2976,'5'12'5284,"6"-1"-3342,17 8-2056,-18-14 820,106 73 1307,-38-26-1491,114 59-1,-189-109-523,194 101 1028,-181-93-885,-15-10 165,-4-2 480,2 2-680,-17-10-305,-9-4 32,-35-26 0,11 2 117,21 17-34,-41-39-1,-32-40-635,102 100 699,1 0 0,-1-1 0,1 1 0,-1-1 0,1 1-1,-1 0 1,1-1 0,-1 1 0,1-1 0,0 0 0,-1 1 0,1-1 0,0 1 0,-1-1 0,1 1 0,0-1 0,0 0 0,0 1 0,0-2-1,0 2 17,0 0-1,0-1 0,0 1 0,0 0 0,1 0 0,-1-1 1,0 1-1,0 0 0,1 0 0,-1-1 0,0 1 0,1 0 0,-1 0 1,0 0-1,1 0 0,-1-1 0,0 1 0,0 0 0,1 0 1,-1 0-1,1 0 0,-1 0 0,0 0 0,1 0 0,31 1 161,-24 0-73,65 10 459,-2-1-335,-46-8-132,-9 0-12,1 0 0,-1-2 1,0 0-1,1 0 0,30-7 1,-45 7-75,0 0 54,-1-1-1,1 1 1,0 0 0,0-1-1,-1 1 1,1-1 0,-1 0 0,1 0-1,-1 1 1,1-1 0,-1 0-1,1 0 1,-1 0 0,0-1 0,1 1-1,-1 0 1,0 0 0,0-1-1,0 1 1,1-2 0,-1 0 0,-1 0 0,1 1 0,-1-1 1,0 0-1,0 1 0,0-1 0,0 0 1,0 0-1,-1 1 0,1-1 0,-1 0 0,0 1 1,0-1-1,0 1 0,0-1 0,0 1 1,0 0-1,-1-1 0,1 1 0,-1 0 0,0 0 1,1 0-1,-4-3 0,-7-7-30,-1 1-1,-25-18 1,20 16-95,-3-1 71,0 0-1,-45-20 1,48 23-231,17 9-345,11 4 123,11 7 364,-13-6 141,0 0 0,0 0 0,9 2 0,-4-3-7,74 12 103,-75-13-57,0 0 0,0-1 1,0-1-1,1 0 0,13-4 1,-24 5-32,0 0 0,0-1 0,0 1 0,0-1 0,0 0 1,0 1-1,0-1 0,0 0 0,-1 0 0,1 0 0,0-1 0,-1 1 1,3-2-1,-3 2-9,-1-1 1,1 1 0,0 0 0,-1-1 0,0 1-1,1-1 1,-1 1 0,0-1 0,1 1-1,-1-1 1,0 1 0,0-1 0,0 1 0,0 0-1,-1-1 1,1 1 0,0-1 0,-1 1 0,1-1-1,-2-1 1,-4-13 73,0 0 0,-10-15 0,-4-7-111,-118-194-630,134 226 627,-23-31-89,19 27 52,1 0-1,-1-1 1,2-1-1,-7-12 0,0 0-70,12 24 118,1-1 0,0 0 0,-1 1-1,1-1 1,-1 0 0,1 1 0,-1-1 0,1 1-1,-1-1 1,0 0 0,1 1 0,-1 0 0,0-1-1,1 1 1,-1-1 0,0 1 0,0 0 0,1-1-1,-1 1 1,0 0 0,0 0 0,1 0 0,-1 0-1,0 0 1,0 0 0,0 0 0,1 0 0,-1 0-1,-1 0 1,2 0-12,-9 7-129,9 6-5,4 8-109,-3-7 159,2-1 1,0-1 0,0 1 0,7 16 0,-8-26 93,9 22-60,1 0-1,23 35 1,-31-54 34,0 0 0,0 0 0,1-1 0,0 1 0,0-1 0,1 0 0,0 0 0,0-1 0,0 0 0,0 0 0,0 0 0,1-1 0,-1 0 0,14 4 1,-17-7 36,0 1 0,-1-1 1,1 0-1,0 0 1,0 0-1,-1 0 1,1 0-1,0-1 0,-1 1 1,1-1-1,0 0 1,-1 1-1,1-1 1,-1 0-1,1-1 0,-1 1 1,1 0-1,-1-1 1,0 0-1,0 1 1,0-1-1,0 0 1,0 0-1,0 0 0,0 0 1,-1 0-1,3-5 1,-1 3 34,-1-1 1,1 0 0,-1 0 0,-1 1 0,1-1-1,-1-1 1,1 1 0,-1 0 0,-1 0-1,1 0 1,-1 0 0,0-1 0,0 1-1,-1-7 1,-1 4 11,0 1-1,0 0 1,-1-1 0,0 1 0,0 0-1,-1 0 1,0 1 0,0-1-1,0 1 1,-1-1 0,0 2-1,0-1 1,-1 0 0,-7-6-1,-1 2-147,-1 0-1,0 1 1,0 0-1,0 2 1,-23-9-1,31 15-727,13 6 391,14 8 151,-20-13 265,49 31-100,-2 2 0,-1 2 1,59 59-1,-62-53 152,-18-17 355,30 36-1,-53-58-293,0 1 1,-1 0 0,1-1-1,0 1 1,-1 0-1,2 4 1,-3-6-86,0 0 0,1 0 0,-1 0 0,0 0-1,0 0 1,0 0 0,0 0 0,0 1 0,0-1 0,0 0 0,0 0 0,0 0 0,-1 0 0,0 2 0,0-2-52,0 0 0,0 0 1,0 0-1,0 1 1,0-1-1,0 0 1,-1 0-1,1-1 0,-1 1 1,1 0-1,0 0 1,-1-1-1,1 1 1,-1-1-1,1 1 0,-1-1 1,0 0-1,1 1 1,-1-1-1,1 0 1,-1 0-1,0 0 0,-1-1 1,-1 2-15,0-1 0,1-1 0,-1 1-1,1 0 1,-1-1 0,1 0 0,-1 0 0,1 0 0,-1 0 0,1 0 0,0-1 0,0 0 0,-1 1 0,1-1-1,0 0 1,1-1 0,-1 1 0,0 0 0,1-1 0,-1 1 0,1-1 0,0 0 0,0 0 0,0 0 0,0 0-1,0 0 1,1-1 0,-1 1 0,1 0 0,0-1 0,0 1 0,0-1 0,1 1 0,-1-1 0,1 1 0,0-6 0,-5-216 47,4 219 4,1-3 47,0 1-1,-1-1 0,-1 1 0,1-1 1,-1 1-1,-1 0 0,1-1 0,-6-10 0,1 7-4,0-1-1,0 1 1,-1 0-1,-1 1 0,0 0 1,-1 0-1,0 1 0,-13-11 1,-110-67 197,16 11-187,-180-164-18,284 229-164,11 9 91,0 1 0,0 0 1,-1 0-1,1-1 1,-1 2-1,1-1 0,-1 0 1,1 0-1,-1 1 1,0-1-1,0 1 0,0 0 1,0 0-1,-6-1 0,9 2 27,0 0-1,-1 0 1,1 0-1,-1 0 1,1 0-1,0 0 1,-1 0-1,1 1 1,0-1-1,-1 0 1,1 0-1,0 0 1,0 1-1,-1-1 1,1 0-1,0 0 1,0 1-1,-1-1 1,1 0-1,0 1 0,0-1 1,0 0-1,-1 1 1,1-1-1,0 0 1,0 1-1,0-1 1,0 0-1,0 1 1,0-1-1,0 0 1,0 1-1,0-1 1,0 1-1,0-1 1,0 0-1,0 1 1,0-1-1,0 0 1,0 1-1,0-1 1,0 1-1,1-1 0,-1 0 1,0 0-1,0 1 1,1 0-1,8 18 93,-1-7-100,0-1 0,2 1 0,17 16-1,3 3 68,-14-13-51,2-1 0,0-1 0,1 0-1,0-2 1,1 0 0,40 20 0,138 47 352,-97-43-156,-82-29-42,-14-6 57,0-1 1,0 0-1,0 0 0,1 0 0,-1 0 0,0-1 0,11 1 0,-24-5-253,0 0 0,0-1 1,1 0-1,-1 0 0,-12-11 0,0 2-254,6 4 35,0-1 0,-19-17 0,32 26 237,1 1 0,0 0 0,-1 0-1,1-1 1,0 1 0,-1 0 0,1-1 0,0 1 0,-1 0 0,1-1-1,0 1 1,0-1 0,-1 1 0,1 0 0,0-1 0,0 1-1,0-1 1,0 1 0,0 0 0,-1-1 0,1 1 0,0-1-1,0 1 1,0-1 0,0 1 0,0-1 0,0 1 0,1-1-1,-1 1 1,0 0 0,0-1 0,0 1 0,0-1 0,0 1 0,1-1-1,-1 1 1,0 0 0,0-1 0,1 1 0,-1 0 0,0-1-1,0 1 1,1 0 0,-1-1 0,0 1 0,1 0 0,-1-1-1,1 1 1,-1 0 0,0 0 0,1 0 0,0-1 0,24-6-96,-23 7 93,7-1 73,0-1-1,0 0 1,-1-1-1,1 0 1,-1 0-1,0 0 1,0-1-1,0-1 1,0 1 0,-1-1-1,1-1 1,-1 1-1,-1-1 1,1 0-1,-1-1 1,0 0-1,0 0 1,-1 0-1,0 0 1,7-14-1,-10 15 39,0 0 0,-1 0 0,1 0 0,-1 0-1,0 0 1,-1-1 0,0 1 0,0 0 0,0 0-1,0-1 1,-1 1 0,-2-7 0,1 4-24,0 1 1,-1-1-1,0 1 1,0 0-1,-1 0 1,0 1-1,-1-1 1,-6-9-1,4 10-105,0 1 0,0 0-1,0 0 1,-1 1-1,0 0 1,0 0-1,0 1 1,-1 0-1,1 0 1,-1 1 0,-12-3-1,19 5 2,0 1 1,0 0-1,0 0 0,0 0 0,1 0 0,-1 0 1,0 0-1,0 1 0,0-1 0,1 0 1,-1 1-1,0-1 0,-1 2 0,2-2 14,1 0-1,-1 1 0,0-1 1,1 0-1,-1 1 0,1-1 1,-1 1-1,1-1 1,-1 1-1,1-1 0,-1 1 1,1-1-1,0 1 0,-1-1 1,1 1-1,-1-1 1,1 1-1,0 0 0,0-1 1,-1 1-1,1-1 0,0 1 1,0 0-1,0-1 0,0 1 1,0 0-1,0-1 1,0 1-1,0 0 0,0-1 1,0 1-1,0 0 0,0-1 1,1 2-1,1 4-30,1 0 0,0 0 0,1 0 0,-1-1-1,1 1 1,0-1 0,1 0 0,-1 0 0,1 0 0,0-1-1,8 6 1,-10-8 80,0 0-1,0 0 0,1 0 0,-1 0 1,0-1-1,1 1 0,-1-1 0,1 0 1,-1 0-1,1 0 0,0-1 1,-1 1-1,1-1 0,0 0 0,-1 0 1,1 0-1,0-1 0,-1 1 0,1-1 1,0 0-1,-1 0 0,4-1 0,-4 0 29,0 0-1,0 0 1,-1 0-1,1 0 1,-1 0-1,1-1 1,-1 1-1,0-1 1,0 0-1,0 1 1,0-1-1,-1 0 1,1 0-1,-1 0 1,1 0-1,-1 0 1,0-1-1,-1 1 1,2-6-1,-1 2 8,0 0-1,0 0 1,-1 1 0,0-1-1,-1 0 1,1 0-1,-1 0 1,-3-11 0,-15-32 120,11 32-250,-9-36 0,16 53 78,1-1 0,0 1 0,-1-1 0,1 0-1,0 1 1,0-1 0,0 1 0,0-1 0,0 0 0,1 1 0,-1-1 0,0 1-1,1-1 1,0-2 0,0 3 49,1-1-1,-1 0 1,1 0 0,-1 1-1,1-1 1,-1 0-1,1 1 1,0 0 0,0-1-1,2 0 1,12-8 224,-6 4 26,0 0 1,15-13-1,-21 16-269,-1-1 1,0 1-1,0-1 0,0 0 1,0 0-1,-1 0 1,1-1-1,-1 1 1,3-9-1,-3 5-250,0 1 0,0-1 0,-1 0 0,0 0 0,0-15 0,-4-19-5229,3 30 3304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6:36.4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31 156 7648,'-21'42'3456,"16"-26"-3008,1-20 832,8 0-800,-4-15-416,0-1-64,0-22-1600,10 3 864,-2-8-4896,10 8 3136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6:37.7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131 368 2912,'-22'6'9660,"32"-2"-9426,1-1 0,10 2 0,101 1 906,-40-3-813,241 9 2323,-317-13-1964,-12-1-259,-10-2-420,-12 6-225,19-1 147,1-1 0,-16 0-1,-282-18-221,134 3 337,143 12-13,21 2-87,0 0 1,0-1-1,0-1 0,0 1 1,0-1-1,-12-7 0,18 8 44,1 1 0,-1-1 0,1 1 0,0-1-1,0 0 1,0 1 0,0-1 0,0 0-1,0 0 1,0 0 0,1 0 0,-1 0 0,0-3-1,-2-28-206,3 24 177,0-11-4,1-1-1,1 1 0,1-1 1,0 1-1,2 0 0,0 0 1,15-36-1,-17 50 48,-1 0 0,1 0 0,0 0 1,1 1-1,0-1 0,0 1 0,0 0 0,0 0 0,1 0 0,6-5 0,-10 8 11,1 1-1,0 0 0,0 0 1,0 0-1,-1 0 1,1 0-1,0 0 0,0 1 1,0-1-1,0 1 0,1-1 1,-1 1-1,0 0 0,0 0 1,0 0-1,0 0 1,0 0-1,0 0 0,0 0 1,0 1-1,0-1 0,0 1 1,0 0-1,0-1 0,0 1 1,0 0-1,0 0 1,0 0-1,0 0 0,-1 1 1,1-1-1,0 0 0,-1 1 1,1-1-1,1 4 0,7 7 56,-1 2 0,-1-1 0,0 1 0,-1 0 0,0 0 0,5 20-1,6 11 16,0-3-14,-13-28-57,0 0 0,1-1 0,1 1-1,0-1 1,17 21 0,-23-33-12,-1 0-1,1 0 1,0 0 0,0 0-1,0 0 1,0 0-1,1 0 1,-1-1 0,0 1-1,0-1 1,0 1 0,0-1-1,1 1 1,-1-1-1,0 1 1,0-1 0,1 0-1,-1 0 1,0 0-1,1 0 1,0 0 0,1 0-3,0-1 1,-1 0-1,1 1 0,-1-1 1,0 0-1,1-1 1,-1 1-1,0 0 1,1 0-1,1-3 1,5-4-7,0 0 0,0-1 0,11-16 0,-17 22 12,25-32-83,2 1-1,65-57 0,-89 86 86,0 0 0,1 1 0,13-7 1,-18 10 15,-1 0 1,1 0-1,0 0 1,0 1-1,0-1 1,0 1-1,0-1 1,0 1 0,0 0-1,0 0 1,0 0-1,0 0 1,0 0-1,0 0 1,-1 0-1,1 1 1,0-1-1,0 1 1,0-1 0,3 3-1,-1-1 55,-1 1 0,0 0-1,0 0 1,0 0 0,0 0-1,-1 1 1,1-1 0,-1 1-1,0-1 1,0 1 0,0 0-1,1 5 1,3 8 155,5 27 1,-10-41-212,4 26 95,-1 1 0,-2 0 0,0 0 0,-6 56 0,3-81-303,1 0-1,-1 0 1,0 0-1,0 0 0,-4 9 1,4-12-116,0-1-1,0 1 1,0-1 0,1 0 0,-1 0 0,0 1 0,-1-1-1,1 0 1,0 0 0,0 0 0,0 0 0,-1 0-1,1 0 1,0 0 0,-1-1 0,1 1 0,-1 0 0,1-1-1,-1 1 1,-2-1 0,-2 3-1828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6:38.4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0 289 4576,'45'2'8374,"33"6"-6321,10 1-1654,90 9 508,-140-13-550,-1-2 0,1-2 1,61-4-1,-33 1-26,-40 3 815,-27-13-255,-8-25-919,1 0-1,-4-56 1,10-31-901,3 97-6025,0 39 1829,7 6 1600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6:38.8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98 413 4480,'-4'-17'9095,"-5"-15"-6481,-8-27-2030,-32-153-862,31 132-6164,17 67 4453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3:17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70 4064,'0'0'1813,"-6"8"-16,-15 54 344,-3 10-1460,-13 112 539,24-110-420,-45 142 1,15-110 618,41-102-1217,2-3-160,0-1-1,0 1 1,0-1-1,0 1 1,0-1-1,-1 1 0,1-1 1,0 1-1,0-1 1,-1 1-1,1-1 1,0 0-1,-1 1 0,1-1 1,0 1-1,-1-1 1,1 0-1,0 1 1,-1-1-1,1 0 0,-1 0 1,1 1-1,-1-1 1,1 0-1,-1 0 1,6-13 800,4-6-776,0-1 0,-2 1 1,0-1-1,5-26 0,-10 37-45,9-33 41,52-189-28,16 10-311,-71 202 252,-4 8-125,1 1 0,0-1 1,1 1-1,-1 0 1,9-10-1,-8 17-54,-4 7 48,-2 16 25,0-19 132,-4 236 68,4-155 55,4 51-15,-3-118 22,2 1-1,0 0 1,0-1-1,2 0 1,0 0-1,9 19 0,-13-32-80,0 0-1,0-1 0,0 1 1,1 0-1,-1 0 0,0-1 0,1 1 1,-1-1-1,3 2 0,-4-2-18,1-1-1,0 0 1,0 1-1,-1-1 1,1 1-1,0-1 1,0 0-1,0 0 0,-1 1 1,1-1-1,0 0 1,0 0-1,0 0 1,0 0-1,-1 0 1,1 0-1,0 0 0,0 0 1,0-1-1,0 1 1,-1 0-1,1 0 1,0-1-1,0 1 1,0 0-1,-1-1 1,1 1-1,1-2 0,4-3 62,-1 0-1,1-1 1,-1 0-1,0 0 1,-1-1-1,7-10 0,33-70-690,36-100 0,27-54-144,-88 196 743,-14 33-273,0 0 0,1 0 0,0 0 0,15-19 0,-18 31 26,1 7 186,2 12 151,-4-15-91,12 54 379,-1 1 1,4 72-1,-5-37 55,-4-43-161,3 26 160,4 106 0,-17-161-526,-1-12-1198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6:39.2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26 302 8640,'-3'-5'3904,"-2"10"-3392,0-14 2400,10 1-1697,-10-22 353,5-1-928,-8-24-192,8 4-288,-5-12-736,5 8 320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4:55.5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0 527 1312,'0'0'2288,"22"3"245,-20-3-2457,1-1-1,-1 1 0,0-1 1,0 0-1,0 0 0,0 0 1,0 0-1,0 0 0,0-1 1,0 1-1,0-1 0,0 1 1,2-3-1,8-7 145,109-69 803,47-38-1001,-66 38 106,-79 64-96,1 1 0,40-18 0,-22 16-23,1 1 1,68-14-1,92-6 383,-51 10 20,9-5 159,-150 31-697,-11 0 54,1 0-1,0 0 1,-1 0-1,1 0 1,-1 0-1,1 0 0,0 0 1,-1 0-1,1 0 1,-1 0-1,1-1 1,0 1-1,-1 0 1,1 0-1,-1-1 0,1 1 1,-1 0-1,1-1 1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4:57.3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10 353 1824,'0'0'30,"0"1"-1,-9 6 3816,10-7-3440,6 0-178,-1-1 0,1 0 0,-1-1-1,0 1 1,1-1 0,10-5 0,18-6 654,-27 10-732,0 0 0,0 0 0,0-1-1,12-8 1,12-5 142,-18 9-240,1 1-1,-1-2 1,0 0 0,-1 0-1,15-14 1,-21 16-28,0-1 0,0 1 0,-1-1 0,0 0 0,0-1 0,-1 1 0,0-1-1,-1 0 1,6-17 0,12-29-193,-16 31 20,-5 21 154,-1 0 0,1 0 0,-1 0 1,1 0-1,0 0 0,1 0 0,-1 1 0,0-1 0,1 0 0,-1 1 0,1-1 1,2-2-1,-1-5-296,-3 14 34,0-2 257,0 1 0,-1-1 0,1 0 0,-1 1-1,0-1 1,0 1 0,0-1 0,0 0 0,-1 3-1,-7 15-140,5-8 161,0 1 0,-1-1 0,-1 0 0,-12 21 0,-37 41 40,43-62-12,-1 0 0,0 0 0,-27 17-1,9-6 66,-48 33 389,66-51-695,12-5 168,0 0 0,0 0 0,0 1 0,0-1 0,0 0-1,0 1 1,0-1 0,0 0 0,1 1 0,-1 0 0,0-1 0,-1 2 0,1-2 63,-4 5 408,6-3 42,4-6-320,2-1-116,0-1 1,0 1-1,1 1 0,13-7 1,-1 1 171,14-9-224,0 1-1,2 3 1,61-20 0,-84 31-30,-10 3 18,-1 0 0,1 0-1,0 0 1,0 1 0,-1-1 0,1 1 0,0-1 0,0 1 0,0 0 0,0 0 0,0 1 0,-1-1 0,5 1 0,1 0 86,-6-1-74,-1 0 1,0 1-1,0-1 1,0 0-1,0 0 1,0 0-1,0 1 1,0-1-1,0 0 1,0 1-1,0-1 1,0 1-1,0 0 0,0-1 1,2 3 1087,-3-20-697,-1 14-369,-1 0 0,1-1 0,-1 1 1,1 0-1,-1 0 0,-3-4 0,-3-5-31,2 2 7,-1 1 0,-1 0 1,0 1-1,0 0 0,0 0 0,-1 0 0,0 1 0,0 1 0,-1 0 0,-17-9 0,-15 0-775,13 10-3233,21 5 1670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5:03.9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0 821 1152,'8'-4'5122,"5"-7"-3493,-9 7-1444,0 0 1,0 0 0,-1-1 0,5-6 0,66-117 320,-64 113-520,1 0 0,20-22 0,-8 11 56,-22 24-69,1 1 0,-1 0 0,0-1-1,1 1 1,-1 0 0,1 0-1,0 0 1,-1 0 0,1 0-1,0 0 1,-1 0 0,1 0 0,0 1-1,0-1 1,0 1 0,2-1-1,-2 2 27,-1 0 0,1 1 0,-1-1 0,1 0 0,-1 1 0,1-1 0,-1 1-1,0-1 1,0 1 0,1 0 0,0 1 0,-2-2-12,11 17-49,-1-1 1,8 21 0,-14-30 120,-1 0 1,0 1 0,-1 0 0,0 0 0,0 0 0,0 17-1,-1-24-39,-1-1 0,0 1 0,0-1-1,-1 1 1,1-1 0,0 1 0,0-1 0,-1 1-1,1-1 1,-1 1 0,1-1 0,-1 0-1,1 1 1,-1-1 0,0 0 0,0 0 0,0 1-1,0-1 1,0 0 0,0 0 0,0 0-1,0 0 1,0 0 0,0 0 0,-1 0 0,1-1-1,0 1 1,-1 0 0,1-1 0,0 1-1,-1-1 1,1 1 0,-3 0 0,-3-1 78,-1 1 1,1-1-1,-1 0 1,1-1-1,-12-1 1,3 0-136,7 1 7,1 0-42,0 0 1,0 0-1,0 0 0,-12-5 0,7 3-167,11 3-203,9 3 291,2-1 183,-1 0 0,2-1 0,-1 0 0,0 0 0,0-1 0,13-2 0,6 2 37,-9-1 104,-1 0 0,0-1 0,1-1 0,-1-1 0,0 0 0,31-13 0,-39 13-122,1-1-1,-1 0 1,1-1-1,-2 0 0,1-1 1,-1 0-1,0 0 1,0-1-1,-1 0 0,0 0 1,0-1-1,6-10 1,4-13-29,-2-1 0,-1-1 0,-2 0 1,-1-1-1,11-48 0,-10 28 45,14-66-390,-23 99 441,3-24 143,-7 43-282,0-1 1,0 1-1,0 0 1,0 0-1,-1 0 1,1 0 0,-1 0-1,0 0 1,0 0-1,0 0 1,-2-4-1,2 8-35,-1-1 1,0 1-1,0 0 0,1 0 0,-1 0 0,1 0 0,-1 0 0,1 0 0,-1 1 0,1-1 0,-2 2 1,2-2 21,-3 3-16,1 1 0,0 0-1,0-1 1,0 1 0,1 0-1,-1 1 1,1-1 0,-2 7-1,0 0 3,-3 10 17,0 0 0,2 0 0,-4 33 0,-1 70 40,8-88 63,2-32-80,-3 24-27,2 0-1,1 1 0,1-1 0,8 40 1,-6-53 194,-3-11-133,1 0 0,0 0 0,0-1-1,1 1 1,3 7 0,-1-4-65,-2-3 91,0-1-1,0 1 1,1-1-1,4 7 1,-6-11-38,0 1 0,-1 0 0,1-1-1,0 1 1,0 0 0,-1-1 0,1 1 0,0-1 0,0 1 0,0-1-1,0 1 1,-1-1 0,1 0 0,0 0 0,0 1 0,0-1 0,0 0 0,0 0-1,0 0 1,0 0 0,0 0 0,0 0 0,0 0 0,0 0 0,0 0 0,0 0-1,0-1 1,0 1 0,1-1 0,6-3 5,0 0 0,-1-1 0,0 0-1,1 0 1,-2-1 0,11-9 0,32-44 148,-10 10-103,-36 47-82,-1-1 0,0 0 0,1 1 0,0 0 0,0 0 0,0 0 0,0 0 0,0 0 0,0 0 0,0 1 0,1 0 0,-1-1 0,0 1 0,1 0 0,-1 1 0,1-1 0,-1 1 0,1-1 0,0 1 0,-1 0 0,1 0 0,-1 1 0,1-1 0,-1 1 0,1 0 0,-1 0 0,1 0 0,-1 0 0,0 1 0,0-1 0,1 1 0,-1 0 0,0-1 0,4 5 0,-5-4 114,-2-2-71,0 0-1,0 0 0,0 0 0,1 0 0,-1 0 0,0 1 0,0-1 1,0 0-1,0 0 0,0 0 0,0 0 0,1 0 0,-1 1 1,0-1-1,0 0 0,0 0 0,0 0 0,0 1 0,0-1 1,0 0-1,0 0 0,0 0 0,0 1 0,0-1 0,0 0 1,0 0-1,0 0 0,0 1 0,0-1 0,0 0 0,0 0 1,0 0-1,0 1 0,0-1 0,0 0 0,-1 0 0,1 0 1,0 0-1,0 1 0,0-1 0,0 0 0,0 0 0,0 0 0,-1 0 1,1 0-1,0 0 0,0 1 0,0-1 0,-6-1 9,0 0-1,1 0 0,-1 0 1,1-1-1,-1 1 0,-6-4 1,7 2-69,-1 1-1,1 0 1,-1 1 0,1-1 0,-1 1 0,-8-1 0,12 2 6,-1 0 0,0 0 0,0 1 0,1-1 0,-1 0 0,0 1 1,1 0-1,-1-1 0,0 1 0,1 0 0,-1 0 0,1 1 0,-1-1 1,1 0-1,0 1 0,-1 0 0,1-1 0,0 1 0,0 0 0,0 0 0,1 0 1,-1 0-1,0 1 0,1-1 0,-1 0 0,1 1 0,0-1 0,0 1 1,-2 4-1,1 0-6,1-1 0,-1 0-1,1 1 1,1-1 0,-1 1 0,1-1 0,0 1 0,0-1 0,1 1 0,0-1 0,2 9 0,-2-12 54,-1-1 1,1 1-1,0-1 1,0 1-1,0-1 1,0 1 0,1-1-1,-1 0 1,0 1-1,1-1 1,0 0-1,0 0 1,-1 0-1,1 0 1,0-1-1,1 1 1,-1 0-1,0-1 1,0 1-1,1-1 1,-1 0-1,0 0 1,1 0-1,0 0 1,-1 0-1,1-1 1,-1 1-1,1-1 1,4 1-1,-5-2 21,1 1 0,-1-1 0,0 1 0,1-1 0,-1 0 0,0 0 0,0 0 0,0 0 0,0 0 0,0 0 0,0 0 0,0-1 0,0 1 0,0-1 0,-1 0 0,1 1 0,2-4 0,3-5 17,0 0 1,7-13-1,-7 12-73,-3-5-99,-4 15 91,0 1 0,0-1 0,0 0 0,0 0 0,1 0 0,-1 1 0,0-1 0,0 0 0,1 0 0,-1 1 0,0-1 0,1 0 0,-1 0 0,1 0 0,0 0-135,-1 21-453,0-17 625,0 1 0,0-1 0,0 1 0,1-1 1,-1 1-1,1-1 0,0 1 0,0-1 0,0 0 0,0 0 1,1 1-1,-1-1 0,1 0 0,0 0 0,0 0 0,0-1 1,0 1-1,1 0 0,-1-1 0,1 0 0,-1 1 0,1-1 1,0 0-1,0 0 0,0-1 0,0 1 0,0 0 0,0-1 1,1 0-1,-1 0 0,0 0 0,1 0 0,-1 0 0,1-1 1,-1 0-1,0 1 0,1-1 0,3-1 0,3 0 33,0-1-1,0-1 1,-1 1-1,1-2 1,-1 1-1,0-1 1,0-1-1,0 1 1,0-1-1,-1-1 1,0 0-1,0 0 1,12-13-1,-9 7-24,0-1 0,0 0 1,-1-1-1,-1 0 0,-1-1 0,0 0 0,9-22 0,7-35 130,22-111 1,-46 180-148,8-29 66,-2 8-67,-1 0 1,-2-1 0,2-35 0,-4 59-9,-1 0 0,0 0 0,0 1 0,0-1 0,-1 0 0,1 0-1,0 0 1,0 1 0,0-1 0,0 0 0,-1 0 0,1 1 0,0-1-1,-1 0 1,1 1 0,-1-1 0,1 0 0,-1 1 0,1-1 0,-1 0 0,0 1-8,1 0 1,-1 0 0,1 0-1,0 0 1,-1-1 0,1 1-1,-1 1 1,1-1 0,-1 0-1,1 0 1,0 0 0,-1 0-1,1 0 1,-1 0 0,1 0 0,0 1-1,-1-1 1,1 0 0,-1 0-1,1 0 1,0 1 0,-1-1-1,1 0 1,0 1 0,0-1-1,-1 0 1,1 1 0,0-1-1,0 0 1,-1 1 0,1-1 0,0 0-1,0 1 1,0-1 0,-1 1-1,-8 17-87,1 0-1,1 1 0,0-1 0,2 1 1,-4 21-1,-10 99 182,17-125-83,-2 39 23,1 0-1,9 95 1,5-47 257,-10-100-259,-1-1-1,0 1 1,0 0-1,0 0 1,0 0 0,1-1-1,-1 1 1,0 0-1,1-1 1,-1 1 0,0 0-1,1-1 1,-1 1-1,1 0 1,-1-1 0,1 1-1,-1-1 1,1 1-1,0-1 1,-1 1 0,1-1-1,0 0 1,-1 1-1,1-1 1,0 0 0,-1 1-1,1-1 1,0 0-1,0 0 1,-1 0 0,1 1-1,0-1 1,0 0-1,0 0 1,-1 0 0,1 0-1,0-1 1,0 1-1,-1 0 1,1 0 0,0 0-1,0-1 1,-1 1-1,1 0 1,0-1 0,-1 1-1,1 0 1,0-1-1,0 0 1,8-3 58,-9 4-75,1 0 0,-1-1 0,1 1-1,-1 0 1,0 0 0,1 0 0,-1-1 0,1 1 0,-1 0 0,1 0 0,-1-1-1,0 1 1,1 0 0,-1-1 0,0 1 0,1 0 0,-1-1 0,0 1-1,0-1 1,1 1 0,-1 0 0,0-2 0,4-4-26,0-1 0,1 1 0,6-7 1,-9 11 22,-2 1 0,1 0-1,-1 0 1,1 0 0,-1 0 0,1 0 0,-1 0 0,0 0 0,1 0 0,-1 0 0,0 0-1,0 0 1,0 0 0,0 0 0,0-2 0,0 3-1,0-1 1,0 0-1,0 1 1,0-1-1,0 0 1,0 1-1,0-1 0,0 0 1,0 1-1,0-1 1,0 0-1,1 1 1,-1-1-1,0 0 1,0 1-1,1-1 0,-1 1 1,1-1-1,-1 1 1,0-1-1,1 1 1,0-1-1,-1 0-1,1 1-1,0-1 1,-1 1-1,1-1 1,-1 0 0,0 1-1,1-1 1,-1 1-1,1-1 1,-1 0-1,0 1 1,1-1 0,-1 0-1,0 0 1,0 1-1,1-3 1,2-5-177,-2 6 159,1 0 0,-1 1 0,1-1 0,0 0 0,0 0 0,3-2 0,-4 4 35,0-1 0,0 1 0,-1-1 0,1 1 1,0-1-1,-1 1 0,1-1 0,0 0 0,-1 1 0,1-1 0,0 0 1,-1 0-1,1 0 0,-1 1 0,0-1 0,1-2 0,2-43-434,-1 47 362,-1-1 59,0 0-1,0 1 1,0-1-1,-1 0 1,1 1-1,0-1 1,0 1-1,-1-1 1,1 1-1,0-1 1,0 1-1,-1 0 1,1-1-1,-1 1 1,1 0-1,-1 0 0,1-1 1,-1 1-1,1 0 1,-1 0-1,0 0 1,1 1-1,0 1 3,1 0 0,0-1 0,0 1 1,0-1-1,0 0 0,0 0 1,0 0-1,1 0 0,-1-1 0,1 1 1,-1 0-1,1-1 0,-1 0 1,1 0-1,4 2 0,-2-2 7,-1 0 1,0 0-1,1 0 0,-1-1 0,1 0 0,-1 1 1,1-2-1,8 0 0,11-2 173,-19 3-152,0-1-1,1 1 1,-1-1 0,0 0-1,0-1 1,6-2-1,0-1 27,0-1 0,0 1 0,-1-2 0,0 0 0,0 0 0,0-1 0,9-10 0,-3 0-1,-2 0 0,0-1 0,16-31 0,28-67-52,-37 72-92,-3 5 33,15-42 0,-29 70 47,-1 1 0,0-1 0,-1 0 0,0 0 0,0-1 0,-2 1 0,1 0 1,-3-19-1,2 29-28,-1 0 0,1 0 0,-1 1 0,1-1 0,-1 0 0,0 0 0,1 1 0,-1-1 0,0 1 0,0-1 0,0 0 0,-1 1 0,-1-3 0,2 4 20,1-1 0,-1 1 0,0-1 0,0 1-1,1 0 1,-1-1 0,0 1 0,0 0 0,0-1 0,1 1-1,-1 0 1,0 0 0,0 0 0,0 0 0,0 0 0,1 0-1,-1 0 1,0 0 0,0 0 0,0 1 0,0-1 0,1 0-1,-1 0 1,0 1 0,0-1 0,0 0 0,1 1 0,-1-1-1,0 1 1,1-1 0,-2 2 0,-72 63-356,65-56 358,1 0 1,0 0 0,0 1 0,1 0 0,0 0-1,1 1 1,0 0 0,1 0 0,0 0-1,1 1 1,-3 12 0,-2 16-84,-8 80 0,13-78 102,-9 176 161,13-211-161,0 1-1,0 0 1,1-1-1,0 1 1,1-1-1,0 1 1,5 12-1,-6-17 21,0 0 0,1-1-1,-1 1 1,1-1 0,0 0 0,0 1-1,0-1 1,0 0 0,0 0-1,0 0 1,1-1 0,-1 1 0,1 0-1,-1-1 1,1 1 0,0-1 0,-1 0-1,1 0 1,0 0 0,0 0-1,0-1 1,-1 1 0,4-1 0,7 1 15,-1 0 1,0-1 0,0 0 0,1-1-1,-1-1 1,0 0 0,0 0 0,0-1-1,0-1 1,-1 0 0,1-1 0,-1 0-1,0 0 1,-1-1 0,1-1 0,-1 0 0,0 0-1,-1-1 1,0 0 0,0-1 0,10-13-1,-17 20-19,-1 0 0,0 0-1,0 0 1,0-1 0,0 1 0,0-1-1,-1 1 1,1-1 0,-1 1 0,0-1-1,1 1 1,-1-1 0,0 1-1,0-1 1,-1 1 0,1-1 0,0 1-1,-1-1 1,-1-3 0,1 4-40,1 0 1,-1 0 0,0 0-1,0 1 1,0-1 0,0 0-1,0 1 1,0-1 0,0 1-1,0-1 1,-1 1 0,1-1-1,0 1 1,-1 0 0,0 0-1,1 0 1,-1 0-1,1 0 1,-1 0 0,0 0-1,0 0 1,0 1 0,1-1-1,-1 1 1,0-1 0,-4 1-1,0 0-26,-1 1-1,1 0 0,-1 0 1,1 1-1,-1 0 0,1 0 0,0 1 1,0-1-1,0 1 0,0 1 1,-6 4-1,8-5 48,-1 0 0,1 1 0,0-1 0,0 1 0,0 0 1,0 0-1,1 0 0,0 1 0,-1-1 0,2 1 0,-1 0 0,0 0 0,1 0 0,-2 6 0,4-9 8,-1 0-1,1 0 1,0 0 0,0 0-1,0 0 1,0 0-1,0 0 1,0 0-1,1 0 1,-1 0-1,1 0 1,-1-1-1,1 1 1,0 0 0,0 0-1,1 2 1,0-1 17,0 0 0,1 0 1,-1 0-1,1 0 0,0 0 0,0-1 1,6 5-1,3 0 32,0 0-1,1-1 1,21 8 0,-24-11-46,1 0 0,0 0 0,-1-1 1,21 2-1,-25-3-316,0-1-1,0 0 1,-1-1 0,1 0 0,0 0 0,-1 0-1,1 0 1,-1-1 0,1 0 0,7-4 0,2-1-3232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5:04.5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0 100 2144,'7'-2'4192,"13"-7"-2392,8-3-896,21-2-308,0 1 1,92-10 0,-112 19-574,74-9-1490,197 3 1,-240 13 202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4:59.1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30 1728,'-9'-10'3584,"13"17"-3510,-1 0-1,0 0 1,0 0 0,-1 1 0,1-1 0,-2 1 0,2 12-1,0 57 352,-3-71-379,-3 57 797,4-64-812,-1 0 0,1 0 0,0 0 0,0 1 0,0-1 0,0 0 0,0 0 1,0 1-1,0-1 0,0 0 0,2 0 0,5-5 17,11-17-26,23-37 0,-10 14-39,16-19-37,-42 56 133,5-5 72,-13 11-116,2 3-26,4 3-5,-2 0-6,1-1 1,-1 1 0,0 0-1,0 0 1,0 0 0,0 0-1,-1 0 1,1 0 0,-1 1-1,1-1 1,-1 0 0,0 1-1,-1-1 1,1 1 0,0 6-1,4 50 477,-2 11 373,-2-68-912,-1-2 55,1-1 0,-1 1 0,1 0 0,-1-1 0,0 1 0,1 0 0,-1-1 0,0 1 0,0 0 0,1 0 0,-1-1 0,0 1 0,0 0 0,0 0 0,0 0 0,0 1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4:59.8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97 36 1472,'-6'-1'5979,"3"2"-6177,-1 3 297,0-1 0,0 1 0,1 0-1,-1 0 1,1 0 0,-4 5 0,6-7-84,0 0 0,0 0 1,0 0-1,0 0 0,1 0 0,-1 0 1,0 0-1,1 0 0,0 0 0,-1 0 0,1 1 1,0-1-1,0 0 0,0 0 0,1 0 1,-1 1-1,0-1 0,2 3 0,-2-4 1,1 1-1,-1-1 1,1 1-1,0-1 1,-1 1-1,1-1 0,0 0 1,0 1-1,0-1 1,0 0-1,0 0 1,0 0-1,1 0 1,-1 1-1,0-2 0,1 1 1,-1 0-1,0 0 1,1 0-1,2 0 1,-2 0 13,1-1 1,0 1 0,-1-1 0,1 0 0,0 0-1,0 0 1,0 0 0,-1 0 0,1-1 0,0 1-1,3-2 1,1 0 30,1-1 0,0-1 0,-1 1 1,0-1-1,0 0 0,0-1 0,9-7 0,-10 7-53,0 0 65,0 0 1,-1 0-1,1-1 1,-1 1-1,-1-1 1,1 0-1,4-8 1,-9 13-62,0 1 0,1-1-1,-1 0 1,0 1 0,0-1 0,0 0 0,1 1 0,-1-1 0,0 0 0,0 1 0,0-1 0,0 0 0,0 1 0,0-1-1,0 1 1,0-1 0,-1 0 0,1 1 0,0-1 0,0 0 0,-1 1 0,1-1 0,0 1 0,-1-2 0,0 1-11,-1-1 1,1 1-1,0 0 0,-1 0 1,1 0-1,-1 0 1,1 0-1,-1 0 1,-1-1-1,-4 0-17,1 0 0,-1 0 0,1 0 0,-8 0 0,6 1 9,-1 1 0,1 0 1,0 0-1,-1 1 0,1 0 0,0 0 1,0 1-1,-13 5 0,-7-1-115,24-6-134,-1 1-1,0 0 1,1 0 0,-1 0 0,1 0-1,0 1 1,-1 0 0,1 0 0,0 0-1,0 0 1,-4 4 0,5-1-1007,2 3-1648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5:09.9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99 496 2144,'-3'0'281,"1"0"0,-1 0 0,0 1 0,0-1 0,0 1 0,1 0 0,-1 0 0,0 0 0,1 0 0,-1 0 0,1 1 0,-5 2 0,-5 8 122,9-9-271,0 0 0,0 0-1,0 1 1,-3 5-1,1-1 106,-1 0-1,-9 11 1,15-19-227,0 0-1,0 0 1,-1 0 0,1 0 0,0 0-1,0 0 1,0 1 0,-1-1 0,1 0 0,0 0-1,0 0 1,0 0 0,0 1 0,-1-1 0,1 0-1,0 0 1,0 1 0,0-1 0,0 0-1,0 0 1,0 0 0,0 1 0,0-1 0,0 0-1,-1 0 1,1 1 0,0-1 0,0 0-1,0 0 1,0 1 0,1-1 0,-1 0 0,0 0-1,0 1 1,0-1 0,0 0 0,0 0 0,0 1-1,0-1 1,0 0 0,0 0 0,1 1-1,0 0-13,0 1 164,-1-1-59,2 2-98,0 0-1,0 0 1,0-1 0,0 1-1,0-1 1,1 1 0,-1-1-1,1 0 1,-1 0 0,1 0-1,0 0 1,0-1 0,5 3-1,-4-2 16,0-1 0,0 0-1,0 0 1,0 0-1,0 0 1,0-1 0,0 1-1,0-1 1,0 0-1,0 0 1,0-1 0,0 1-1,0-1 1,0 0-1,0 0 1,0 0 0,-1 0-1,1-1 1,5-2-1,10-7 7,-10 7-15,0-1 0,0 0 0,-1-1 1,12-10-1,-4 3 101,-12 10-36,0 0-1,-1 1 1,1-1 0,-1-1 0,0 1-1,3-5 1,-5 7-61,0 0 0,-1 0-1,0 0 1,1-1 0,-1 1-1,1 0 1,-1 0 0,0 0-1,0-1 1,0 1 0,0 0-1,0 0 1,0-1 0,0 1-1,0 0 1,0 0 0,-1 0-1,1-1 1,0 1 0,-1 0-1,1 0 1,-1 0 0,1 0-1,-1 0 1,0 0 0,1 0-1,-3-2 1,2 1-28,-1 0 0,0 0 0,0 0 0,0 1 0,0-1 0,0 0 0,0 1 0,-1 0 0,1-1 0,0 1 0,-1 0 0,1 0 0,-1 0 0,1 1 0,-4-2 0,-4 1-13,1 0-1,-20 1 1,15 0 70,12 1-35,-1 0-1,1-1 0,0 1 1,0 0-1,0 0 0,0 0 1,0 0-1,1 1 0,-1-1 1,0 1-1,0-1 0,1 1 1,-1-1-1,1 1 0,-3 3 1,4-4 18,-1-1 1,1 1-1,-1 0 0,1-1 1,-1 1-1,0-1 0,1 0 1,-1 1-1,1-1 1,-1 1-1,0-1 0,0 0 1,1 0-1,-2 1 1,1-1-16,1 0 1,-1 0-1,1 0 0,-1 1 1,0-1-1,1 0 1,-1 0-1,1 1 1,-1-1-1,1 0 0,-1 1 1,1-1-1,0 0 1,-1 1-1,1-1 1,-1 1-1,1-1 0,0 0 1,-1 1-1,1-1 1,0 1-1,0-1 1,-1 1-1,1 0 1,0-1-1,0 1 0,0-1 1,-1 1-1,1-1 1,0 1-1,0-1 1,0 2-1,-2 0-10,1-2-7,1 0-1,-1 1 1,0-1-1,1 0 1,-1 0-1,1 0 1,-1 1-1,1-1 0,-1 0 1,1 0-1,-1 1 1,1-1-1,-1 0 1,1 1-1,-1-1 1,0 1-1,0 0-29,3 0-38,3 0 74,-1 0 1,1 0-1,0-1 1,0 1-1,0-1 0,0 0 1,0 0-1,0-1 0,8-1 1,8-3 0,19-8 0,12-3 1,47-2-1,26-6 0,-99 18-138,1 2 1,0 0 0,32 1-1,-53 4 136,0 0 0,1 1 0,-1-1 1,0 1-1,0 1 0,0-1 0,0 1 0,-1 0 0,1 0 0,6 5 0,12 6 189,-24-13-168,1-1 1,-1 0-1,1 1 0,-1-1 1,1 0-1,-1 1 1,1-1-1,0 0 0,-1 0 1,1 0-1,-1 0 1,1 0-1,0 1 0,-1-1 1,1 0-1,-1 0 1,1 0-1,-1-1 0,1 1 1,0 0-1,-1 0 1,1 0-1,-1 0 0,1 0 1,-1-1-1,1 1 1,0 0-1,-1-1 1,1 1-1,-1 0 0,1-1 1,-1 1-1,0 0 1,1-1-1,-1 1 0,1-1 1,-1 1-1,0-1 1,1 1-1,-1-1 0,0 1 1,0-1-1,1 1 1,-1-1-1,0 1 0,0-1 1,0 0-1,0 1 1,0-1-1,0-1 0,1 1-9,-1 0-1,0-1 1,0 1-1,0 0 1,0-1-1,0 1 1,0 0-1,-1-1 1,1 1-1,0 0 1,-1-1-1,1 1 1,-1 0-1,1 0 1,-1 0-1,0-1 1,1 1 0,-1 0-1,0 0 1,-1-1-1,-1 0-42,1 1-1,-1 0 1,0 0-1,0 0 1,0 0-1,0 0 1,0 1-1,0-1 1,0 1 0,0 0-1,0-1 1,0 2-1,0-1 1,0 0-1,0 1 1,-6 1-1,-4 2-58,1 0 1,-21 11-1,2 0 67,3-3 9,1 1 0,0 2 0,-42 29 0,67-43 13,1 0 0,-1 1 0,1-1 0,-1 0-1,1 0 1,-1 1 0,1-1 0,0 1 0,0-1 0,0 1 0,0 0 0,0-1 0,0 1 0,0 0 0,0 0 0,1-1 0,-1 1 0,1 0 0,-1 0 0,1 3 0,0-3 0,1-1 1,-1 1 0,1-1-1,-1 0 1,1 1-1,0-1 1,-1 0 0,1 0-1,0 1 1,0-1 0,0 0-1,0 0 1,0 0 0,0 0-1,0 0 1,0 0-1,0 0 1,1-1 0,-1 1-1,0 0 1,1-1 0,-1 1-1,0-1 1,1 1-1,-1-1 1,3 1 0,5 1 13,1 0 1,-1-1 0,1 0-1,0-1 1,0 0 0,0 0-1,-1-1 1,1 0-1,0-1 1,11-3 0,-4 0 13,0-1 1,-1-1-1,1 0 1,26-17 0,-32 17-2,-1-1 1,16-18-1,-12 13-17,-7 5-8,1 0 0,-2-1 0,1 0 0,-1 0 0,0 0 0,-1-1 0,0 0 1,-1 0-1,5-17 0,0-5 83,7-60-1,-14 75-79,0 1 0,-2-1 0,0 0 0,0 1 0,-2-1 0,0 0 0,-6-21 0,7 36-9,1 0-1,-1 1 0,0-1 0,1 0 0,-1 1 1,0-1-1,0 0 0,0 1 0,0 0 0,0-1 1,0 1-1,0 0 0,-1-1 0,-1 0 0,2 1-4,0 1 0,1 0 0,-1 0 0,0-1 0,0 1 0,0 0 0,1 0 0,-1 0 0,0 0 0,0 0 0,0 0 0,0 0 0,1 0 0,-1 1 0,0-1 0,0 0 0,0 0 0,1 1 0,-1-1 0,0 0 0,0 1 0,1-1 0,-1 1 0,0-1 0,1 1 0,-1-1 0,0 1 0,1 0 0,-1-1 0,1 1 0,-1 0 0,-2 3-12,0 0-1,0 0 1,1 0 0,-1 0-1,1 0 1,0 1 0,0-1-1,-1 7 1,-8 39-103,6-19 148,-11 31-25,5-19-26,-10 73 0,20-109 52,1-1 0,0 1 1,0-1-1,1 1 1,0-1-1,0 1 0,0-1 1,5 10-1,-5-13-14,0 0 0,0-1 0,0 0 0,0 1 0,1-1 0,0 0 0,-1 1 1,1-1-1,0 0 0,0 0 0,0 0 0,0-1 0,0 1 0,0 0 0,1-1 0,-1 1 0,1-1 0,-1 0 0,1 0 0,-1 0 0,6 1 0,-4-1-15,0-1-1,0 0 0,-1 0 0,1 0 0,0 0 1,0-1-1,0 0 0,0 1 0,6-4 1,33-16 65,-32 15-30,-1 0-1,18-6 1,48-11-24,132-34-66,-195 53 112,13-2 220,-24 5-46,-17 4 85,-61 16-225,50-14-41,-38 14 1,36-7-116,-48 29 0,74-40 48,-1 0-1,1 0 1,0 0 0,0 0 0,0 0 0,0 1 0,0-1-1,0 0 1,0 1 0,-1 3 0,3-6 19,-1 1 0,1 0 0,-1 0 0,1 0 0,0-1 1,-1 1-1,1 0 0,0 0 0,0 0 0,0 0 0,0 0 0,-1-1 0,1 1 0,0 0 0,1 0 1,-1 0-1,0 0 0,0 0 0,0 0 0,0-1 0,1 1 0,-1 0 0,0 0 0,1 0 0,-1-1 0,1 1 1,-1 0-1,1 0 0,-1-1 0,1 1 0,-1 0 0,1-1 0,0 1 0,0 0 0,4 1 22,0 1 0,0-1 0,0-1 0,0 1 0,0-1 0,0 1 0,1-2 0,-1 1 0,0 0 0,1-1 0,-1 0 0,8-1 0,9-2 171,34-8 1,-55 10-168,5 0 44,0-1 0,-1 0 0,1-1 1,-1 1-1,1-1 0,9-7 0,-14 9-38,0 0-1,0 0 1,0 0 0,0 0-1,0 0 1,0 0 0,0 0-1,0-1 1,0 1 0,0 0-1,-1-1 1,1 1 0,0-4-1,0 4-9,-1 0 0,0 0 0,0 0 0,-1 0 1,1 0-1,0 0 0,0 0 0,0 0 0,-1 0 0,1 0 0,-1 0 0,1 0 0,0 0 0,-1 0 0,0 0 0,1 0 0,-1 0 0,0 0 0,1 1 0,-1-1 0,0 0 0,-1-1 0,-2 0-13,0-1-1,0 1 1,0 0-1,0 0 0,-1 0 1,1 0-1,-8-1 1,-13-6-26,19 6-102,0 1 1,0-1 0,0 1 0,0 0-1,-1 1 1,1 0 0,-1 0 0,-12-1-1,18 2 76,3 0 64,25 2 12,-25-1-11,0-1 1,0 0-1,0 0 0,0 0 1,0 0-1,0 0 0,0 0 1,0-1-1,0 1 1,2-1-1,15-3 244,-15 3-177,-1 1 0,1-1 0,-1 0 0,0 0 0,1 0 0,-1 0 0,7-4 411,-21 6-229,17 0-151,16 0-101,10-1 68,46-7 1,-46 6 25,-20 1 1053,-12 1-1123,-17-6 170,17 5-211,0-1 1,0 1-1,0 0 1,-1 0 0,1-1-1,0 1 1,0 0 0,0 0-1,0-1 1,-1 1 0,1 0-1,0 0 1,0 0 0,-1 0-1,1-1 1,0 1-1,0 0 1,-1 0 0,1 0-1,0 0 1,0 0 0,-1 0-1,1 0 1,0 0 0,-1-1-1,1 1 1,0 0-1,0 0 1,-1 0 0,1 1-1,-1-1 1,1 0-3,-1 0 0,1 0 0,-1 0 0,1 0 0,-1 0 0,1 0 0,-1 0 0,1 0 0,-1-1 0,1 1 0,-1 0 0,0 0 0,1 0 0,0-1 0,-1 1 0,1 0 0,-1-1 0,0 1 75,1-1-113,-4-3 75,4 4-30,0 0-1,-1-1 0,1 1 1,0 0-1,0 0 1,-1 0-1,1 0 1,0-1-1,0 1 1,0 0-1,-1 0 1,1 0-1,0-1 1,0 1-1,0 0 1,0 0-1,-1 0 0,1-1 1,0 1-1,0 0 1,0-1-1,0 1 1,0 0-1,0 0 1,0-1-1,0 1 1,0 0-1,0-1 1,1-17 19,1 1 0,1-1 1,1 1-1,0 0 0,9-21 1,3-14-193,-7 18 119,-3 9 2,1 0-1,18-41 1,-21 55 45,0 0 0,0 0-1,-1 1 1,0-2 0,-1 1-1,-1 0 1,1-22 0,-2 33 4,0 0 1,0-1-1,0 1 0,0 0 1,0 0-1,0 0 1,0 0-1,0 0 1,0-1-1,0 1 1,0 0-1,0 0 1,0 0-1,0 0 1,0 0-1,0-1 1,0 1-1,0 0 0,0 0 1,0 0-1,0 0 1,0 0-1,-1 0 1,1-1-1,0 1 1,0 0-1,0 0 1,0 0-1,0 0 1,0 0-1,0 0 1,-1 0-1,1 0 1,0 0-1,0 0 0,0 0 1,0-1-1,0 1 1,-1 0-1,1 0 1,0 0-1,0 0 1,0 0-1,0 0 1,0 0-1,-1 0 1,1 0-1,0 0 1,0 1-1,0-1 1,0 0-1,0 0 0,0 0 1,-1 0-1,1 0 1,0 0-1,0 0 1,0 0-1,0 0 1,0 0-1,0 0 1,-1 1-1,1-1 1,0 0-1,-8 8-359,1 4 253,0 1 0,1-1-1,0 1 1,-5 19 0,-12 57-47,18-66 220,-6 20-8,-30 144-63,40-177 15,-1-1-1,1 1 1,1-1 0,0 1-1,0 0 1,1-1 0,0 1-1,5 16 1,-4-20 5,0-1 0,0 1 0,1 0 1,0-1-1,0 1 0,0-1 0,1 0 0,-1 0 1,1 0-1,1-1 0,-1 1 0,1-1 0,-1 0 1,10 5-1,-9-5 22,0-1-1,0-1 1,1 1 0,-1-1-1,1 1 1,-1-2 0,10 3 0,-12-4-208,0 1 1,0-1-1,1 0 1,-1 0 0,0 0-1,0-1 1,0 1 0,0-1-1,0 0 1,-1 0 0,1 0-1,0 0 1,0 0-1,0 0 1,-1-1 0,4-2-1,3-2-1663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5:10.5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28 2144,'-11'-5'1544,"11"5"-1184,-1-1 1,0 1-1,0-1 1,0 1-1,0 0 1,0 0-1,-5-1 2325,14-6-563,3 4-1908,0 0-1,0 1 0,-1 0 1,1 1-1,1 0 0,11 1 1,-8 0-314,1 1 1,23 5-1,-39-6-63,1 0 1,-1 0-1,0 0 0,1 0 1,-1 1-1,0-1 0,1 0 1,4 17-5902,-5-7 3392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5:13.2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104 516 1728,'0'-1'57,"-1"1"1,1-1 0,0 0-1,0 1 1,0-1-1,0 0 1,0 1-1,0-1 1,0 0-1,0 1 1,0-1-1,0 0 1,0 0-1,0 1 1,0-1-1,1 0 1,-1 1-1,0-1 1,1-1-1,3-13 1348,-4 14-1237,0 0 0,0 0 0,0-1 0,0 1 0,0 0 0,0 0 0,0 0 0,-1 0 1,1 0-1,0 0 0,0 0 0,-1 0 0,1 0 0,-1 0 0,1 0 0,-1 1 0,1-1 1,-1 0-1,0 0 0,1 0 0,-1 1 0,-1-2 0,1 1-173,0 1-1,-1 0 0,1 0 1,0-1-1,0 1 0,0 0 1,-1 0-1,1 0 1,0 0-1,0 0 0,0 1 1,0-1-1,-1 0 1,1 1-1,0-1 0,0 0 1,0 1-1,-2 0 0,-4 3 98,-1 0 0,1 0 0,0 1-1,1 0 1,-13 11 0,17-14-83,0 0 1,1-1-1,-1 1 1,0 0 0,1 0-1,0 0 1,-1 0-1,1 0 1,0 0 0,0 0-1,0 1 1,0-1 0,0 0-1,1 0 1,-1 1-1,1-1 1,-1 1 0,1-1-1,0 0 1,0 1-1,0-1 1,0 1 0,0-1-1,1 0 1,0 3-1,1-1 26,0-1-1,1 1 0,-1-1 0,1 0 0,0 0 0,4 4 0,2 2 21,-6-7-31,0 1-1,0-1 1,0 1 0,0-1 0,1 0 0,-1 0 0,1 0-1,-1-1 1,1 1 0,0-1 0,-1 0 0,1 0-1,0 0 1,0-1 0,4 1 0,-5-1 48,0 0 0,0 0 0,0 0 0,0 0 1,0 0-1,0-1 0,0 0 0,0 1 0,0-1 0,0 0 0,-1 0 1,1-1-1,0 1 0,-1 0 0,1-1 0,0 0 0,-1 0 0,0 1 1,4-5-1,-5 4-48,1 0 1,-1 0 0,0 0 0,0-1 0,0 1-1,-1 0 1,1 0 0,0-1 0,-1 1-1,0-1 1,1 1 0,-1 0 0,0-1-1,0 1 1,0-1 0,-1 1 0,0-3 0,1 1 23,-1-1 1,-1 1 0,1 0 0,-1 0 0,1 0-1,-1 0 1,0 0 0,-4-6 0,3 7-45,0-1 0,0 1 0,0-1 1,0 1-1,0 0 0,-5-4 0,5 6-45,1 0-1,-1 0 0,1 0 1,-1 0-1,0 0 1,1 0-1,-1 1 1,0 0-1,0-1 1,1 1-1,-5 0 1,-8 0-198,20 1 220,22 2 293,-25-2-264,0-1 0,0 0 0,-1 0 0,1 0 0,0 0-1,0 0 1,-1-1 0,1 1 0,3-1 0,10-2 19,63 0-56,-69 2 81,0 0 1,0 0-1,0-1 1,12-4-1,14-3 63,-12 1-31,-23 8-140,4 0 54,-4 0 342,1 0-365,-1-1 0,1 0 0,-1 1 0,1-1 1,-1 1-1,1-1 0,0 0 0,-1 1 0,1-1 0,0 1 1,-1 0-1,1-1 0,0 1 0,0 0 0,-1-1 1,1 1-1,0 0 0,0 0 0,-1-1 0,1 1 0,0 0 1,0 0-1,0 0 0,1 0 0,5-1 231,-7 0-176,5 0 5,0 0-52,-4 3-89,-9 9 95,-11 11-37,12-14-32,0 1-1,0-1 1,-7 13-1,12-18 64,1 1 0,-1-1 0,1 0 0,0 1 0,0-1 0,0 1 0,0-1 0,1 1 0,-1 0 0,1-1 0,0 1 0,0 0 0,2 6 0,-2-8 20,1 0 0,-1 0 0,1 0 0,0 0 0,-1 0 0,1-1 0,0 1 1,0 0-1,1-1 0,-1 1 0,0-1 0,0 1 0,1-1 0,-1 1 0,1-1 1,-1 0-1,1 0 0,0 0 0,-1 0 0,1 0 0,0 0 0,0 0 0,0-1 1,3 2-1,-1-1 6,0 0 1,0-1 0,0 1-1,0-1 1,1 0-1,-1 0 1,0 0 0,0 0-1,1-1 1,3-1 0,-1 0 23,-1 0 0,0 0 1,0-1-1,0 1 0,-1-2 1,1 1-1,-1 0 0,1-1 1,-1 0-1,0-1 0,7-7 1,-7 5 13,0 0-1,0 0 1,0-1 0,-1 0 0,0 0 0,-1 0 0,1 0 0,1-10 0,10-38 17,-2-1 0,-3 0 0,-3 0 0,1-81 0,-8 121 1,1 7-106,-1 0 0,0 0-1,-1 0 1,0 0 0,0 0 0,-6-18-1,7 27 25,-1 0 0,1 1 0,0-1 0,-1 0 0,1 1 0,0-1 0,-1 0 0,1 1 0,-1-1 0,1 1 0,-1-1 0,1 0 0,-1 1-1,1-1 1,-1 1 0,0 0 0,1-1 0,-1 1 0,0-1 0,1 1 0,-1 0 0,0 0 0,0-1 0,1 1 0,-1 0 0,0 0 0,0 0 0,1 0 0,-1 0 0,0 0-1,0 0 1,1 0 0,-1 0 0,0 0 0,0 0 0,1 0 0,-1 1 0,0-1 0,0 0 0,1 1 0,-1-1 0,0 0 0,1 1 0,-1-1 0,0 1 0,0 0-1,-3 2-22,1-1 0,-1 2 0,1-1-1,0 0 1,0 1 0,-4 5-1,-1 4 36,1 0-1,0 0 0,1 1 0,1 0 0,-6 23 1,5-12-34,2 1 0,-3 35 0,7-43 99,0 1 0,1 0 0,1-1 0,1 1 0,0-1 0,2 0 0,0 0 0,1 0 1,0 0-1,15 26 0,-18-40-43,0 0 0,0 0 0,0 0 0,0 0 0,0-1 0,1 1 0,0-1 0,-1 0 1,1 0-1,0 0 0,1-1 0,-1 1 0,0-1 0,1 0 0,6 2 0,-3-2 38,0 0 0,0 0-1,1-1 1,-1 0 0,1-1-1,-1 1 1,1-2 0,8 0 0,12-1-263,-23 2 230,-1 0 0,1 0 0,-1 0 0,1-1 0,-1 0 0,1-1 0,-1 1 0,9-4 0,43-23-872,-23 5 529,-11 7 452,-14 11-111,-7 4-22,0 0-1,0-1 0,0 1 1,0 0-1,0-1 0,0 1 1,0-1-1,0 0 0,2-3 1,0 2-85,0-2 209,-7 7-62,-1 1-108,0 0-1,1 1 1,-1-1 0,1 1 0,-4 5-1,-12 14 85,12-16-57,0-1 0,0 2 0,1-1 0,0 1 0,1 0 0,-1 0 0,1 0 0,-6 18 0,10-25 18,1 0-1,-1 0 1,1 0 0,-1 0-1,1 0 1,0 0-1,0 0 1,0 0 0,-1 1-1,1-1 1,0 0-1,1 0 1,-1 0 0,0 0-1,0 0 1,0 0-1,1 0 1,-1 0-1,0 0 1,1 0 0,-1 1-1,1-2 1,-1 1-1,1 0 1,0 0 0,-1 0-1,1 0 1,0 0-1,-1 0 1,1-1 0,0 1-1,0 0 1,0-1-1,0 1 1,0 0-1,0-1 1,0 0 0,0 1-1,0-1 1,0 1-1,0-1 1,2 0 0,0 1 2,0-1 1,0 1-1,0-1 1,0 0-1,0 0 1,0 0-1,0 0 1,1-1 0,-1 0-1,0 1 1,0-1-1,-1 0 1,1 0-1,4-2 1,-2-1 15,1 0 0,-1-1 0,0 1-1,-1-1 1,1 0 0,-1 0 0,0 0 0,0-1 0,-1 1 0,1-1 0,-1 0-1,-1 0 1,1 0 0,-1-1 0,3-12 0,0-6-125,-1-1 0,0-46 0,-3 46 247,1-149 155,-3 95-204,2 74-162,-2 0 0,1 0 0,0 0 0,-1 0 0,0 0 0,-1 0 0,-3-10 0,5 16 64,0 0 1,0 0-1,0 0 0,0 0 0,0 0 0,0 0 0,0 0 0,0-1 0,0 1 1,-1 0-1,1 0 0,0 0 0,0 0 0,0 0 0,0 0 0,0 0 0,0 0 0,0 0 1,-1 0-1,1 0 0,0 0 0,0 0 0,0 0 0,0 0 0,0 0 0,0 0 1,0 0-1,-1 0 0,1 0 0,0 0 0,0 0 0,0 0 0,0 0 0,0 0 0,0 0 1,0 1-1,0-1 0,-1 0 0,1 0 0,0 0 0,0 0 0,0 0 0,0 0 1,0 0-1,0 0 0,0 0 0,0 0 0,0 1 0,0-1 0,0 0 0,0 0 0,-4 7-152,2 12 78,0 0 0,1 1-1,2 23 1,-1-9 43,8 117 33,-5-131 11,0-1-1,2 1 1,0-1-1,1 0 1,13 28-1,-15-40-18,0 0 0,0 0-1,1-1 1,0 0 0,0 0 0,0 0 0,1 0 0,0-1-1,0 0 1,0 0 0,1-1 0,0 0 0,0 0-1,0 0 1,10 3 0,-8-4-565,0 0-1,1-1 0,-1 0 1,0-1-1,1 0 0,-1 0 1,15-1-1,-22 0 341,1 0 0,-1-1-1,0 1 1,0-1 0,1 1-1,-1-1 1,4-1 0,-4 1-29,0-1 1,0 1 0,-1-1-1,1 1 1,0-1 0,-1 1-1,2-3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3:18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39 4736,'3'-7'4410,"-3"7"-4302,17-9 1712,20-4-782,-28 11-980,-1 0 1,0 0 0,0 1-1,0 0 1,1 0 0,-1 1-1,1 0 1,-1 0 0,0 1-1,1 0 1,-1 1 0,0 0-1,0 0 1,0 0 0,0 1-1,0 1 1,-1-1 0,11 7-1,-15-8-36,-1 0 0,1 1 1,-1-1-1,1 0 0,-1 1 0,3 4 0,-4-5-11,0-1-1,-1 0 1,1 0 0,0 1-1,-1-1 1,1 1 0,-1-1-1,1 0 1,-1 1 0,0-1-1,0 1 1,0-1 0,1 1-1,-1-1 1,-1 1 0,1-1-1,0 1 1,-1 1 0,-1 3 77,-2 1 1,1-1-1,-1 0 1,0 0-1,0 0 0,0 0 1,-1-1-1,0 0 1,0 0-1,-9 7 1,5-4 44,0 0-1,1 0 1,-8 11 0,16-19-127,0 1 0,-1 0 0,1-1 0,0 1 0,0 0 0,0-1 0,0 1 0,0-1 0,0 1 0,0 0 0,0-1 0,0 1 0,0 0 0,0-1 0,0 1 0,0 0 1,1-1-1,-1 1 0,0-1 0,0 1 0,1-1 0,-1 1 0,1 0 0,-1-1 0,0 1 0,1-1 0,0 1 0,16 16-125,-13-14 122,8 6 37,18 13 0,-21-17 60,0 1-1,-1 0 1,0 0-1,0 1 1,12 14-1,-15-14 43,1 0 0,-1 1-1,-1 0 1,0 0 0,0 0 0,0 0-1,4 18 1,-7-23-84,0 0 0,-1 1 0,0-1 0,1 1-1,-1-1 1,0 1 0,0-1 0,-1 1 0,1-1 0,-1 1 0,0-1-1,0 0 1,0 1 0,0-1 0,0 0 0,-1 0 0,0 0 0,1 0-1,-1 0 1,0 0 0,-1 0 0,1-1 0,-5 6 0,0-4 18,1 1 0,-1-1 0,0-1 0,0 1 1,0-1-1,0 0 0,-1-1 0,-13 3 0,0-1-125,-41 3-1,-55-11-3598,115 4 3451,-19 0-1157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5:17.2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0 154 320,'6'-11'5385,"-5"10"-5320,0 3 58,1 0 0,0-1 0,0 0-1,0 1 1,0-1 0,0 0-1,0 0 1,1 0 0,-1 0-1,0-1 1,0 1 0,1-1 0,-1 1-1,3-1 1,1 1 0,0-1 0,-1-1 0,1 1 0,-1-1 0,11-3 0,-6 1-55,0 0 0,0-1 0,0-1 0,-1 0 0,18-11 0,-24 14-48,0-1-1,0 1 1,-1 0-1,1-1 1,-1 0-1,1 0 1,-1 1-1,0-1 1,0 0-1,0-1 1,-1 1-1,1 0 1,-1-1-1,2-5 1,-3 7-5,0-1 0,1 1 1,-1 0-1,0 0 0,-1 0 0,1 0 0,0 0 1,-1 0-1,1 0 0,-1 0 0,1 0 0,-1 0 1,0 0-1,0 0 0,0 0 0,0 0 0,0 0 0,-1 1 1,1-1-1,-1 0 0,1 1 0,-1-1 0,1 1 1,-1 0-1,-3-2 0,2 0-31,-1 1 0,0 0 0,0 0 0,1 1 0,-1-1 0,-1 1-1,1 0 1,0 0 0,0 0 0,0 1 0,0-1 0,-9 1 0,10 0-1,0 1 0,0-1 0,0 1 0,0-1 0,1 1 0,-1 0 0,0 0 0,0 0 0,1 0 0,-1 1 0,1-1 0,-1 1 0,1-1 0,0 1 0,-1 0 0,1 0 0,0 0 0,0 0 0,-3 5 0,-9 11-5,12-15 34,-1 0 0,1-1 0,0 2 0,0-1 0,0 0 0,0 0 1,0 0-1,1 1 0,-1-1 0,1 1 0,0-1 0,0 1 0,0 0 1,0 5-1,1-4-10,0-1-11,0-1 0,0 1 0,0-1 0,0 1 0,1-1 0,0 1 1,-1-1-1,1 1 0,1-1 0,1 5 0,2 1 68,0-1 0,0 1 0,1-1 0,0 0 0,10 9 0,-13-14-33,0 0-1,1 0 0,-1-1 0,1 1 0,-1-1 0,1 0 1,0 0-1,0 0 0,0 0 0,0-1 0,0 0 0,0 0 1,0 0-1,1 0 0,6 0 0,5-2 44,-1 0 1,0-1-1,0-1 0,0 0 1,0-1-1,0-1 0,-1 0 1,15-8-1,17-11 9,44-31 0,-64 38 17,-10 6-114,-8 6 109,0-1 0,17-7-1,-1 2-340,-19 8 231,1 0-1,0 0 0,1 1 0,-1 0 1,0 0-1,1 0 0,-1 1 1,13-1-1,-11 1-214,2 1 827,-10 0-583,0 0 1,0 0-1,0 1 0,0-1 1,0 0-1,0 1 0,0-1 1,0 0-1,0 0 1,0 1-1,0-1 0,0 0 1,0 1-1,0-1 1,0 0-1,0 0 0,-1 1 1,1-1-1,0 0 0,0 0 1,0 1-1,0-1 1,0 0-1,-1 0 0,1 1 1,0-1-1,0 0 1,0 0-1,-1 0 0,1 0 1,0 1-1,0-1 0,-1 0 1,1 0-1,0 0 1,-1 0-1,-1 2-31,-1 0 0,0 0 0,0 0 1,0-1-1,0 0 0,0 1 0,0-1 0,0 0 0,-5 0 0,8-1 17,-1 1 1,1-1-1,-1 0 0,1 0 0,-1 0 0,1 1 0,-1-1 0,1 0 0,-1 0 0,1 1 0,0-1 0,-1 0 0,1 1 0,-1-1 1,1 1-1,0-1 0,-1 0 0,1 1 0,0-1 0,0 1 0,-1-1 0,1 1 0,0-1 0,0 1 0,0-1 0,0 1 1,0-1-1,-1 1 0,1-1 0,0 1 0,0 0 0,0-1 0,0 1 0,1-1 0,-1 1 0,0-1 0,0 1 0,0-1 1,0 1-1,0-1 0,1 1 0,-1-1 0,0 1 0,0-1 0,1 1 0,-1-1 0,0 0 0,1 1 0,-1-1 0,1 1 1,-1-1-1,0 0 0,1 1 0,-1-1 0,1 0 0,-1 0 0,1 1 0,-1-1 0,1 0 0,-1 0 0,1 0 0,-1 0 1,2 1-1,-1-1-38,5 11 160,3 12-239,-9-21 145,0 1 0,1-1 0,-1 0 0,1 1 1,0-1-1,0 0 0,0 0 0,0 0 0,0 0 0,0 0 1,2 3-1,18 21-47,-14-19 10,-4-4-45,0 0 0,1-1 0,-1 1 0,1-1 0,0 0 0,0 0 0,0 0 0,0-1 0,0 0 0,0 1 1,0-1-1,0 0 0,1-1 0,-1 1 0,0-1 0,0 0 0,1 0 0,-1 0 0,0-1 0,8-1 0,-11 2-247,0-1 0,0 1 0,0-1 0,0 1 0,-1-1 0,1 0 0,0 1 0,0-1 0,0 0 0,-1 1 0,1-1 0,0 0 0,-1 0-1,1 0 1,-1 0 0,1 0 0,0-1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5:17.6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362 2 2400,'0'-2'2843,"-4"12"-1420,-5 7-789,-1 0 0,-1-1 0,-1 0-1,-22 23 1,-61 50 101,25-29-589,-2 1-652,27-19-2691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5:19.8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202 255 1312,'0'0'1600,"-18"0"485,1 5-1574,0 0-1,0 2 0,1-1 1,0 2-1,-22 13 1,36-20-438,-3 2-50,-1 1 0,1-1 0,0 1 0,0 0 0,1 0 0,-1 0 0,1 1 0,0 0 1,-5 7-1,7-11-26,1 1 0,0 0 0,1 0 0,-1 0 0,0 0 0,0 0 1,1 0-1,-1 0 0,1 0 0,0 0 0,0 0 0,0 0 0,0 0 0,0 0 1,0 0-1,0 0 0,1 0 0,-1 0 0,0 0 0,1 0 0,0 0 0,0 0 1,-1 0-1,1 0 0,0 0 0,1-1 0,-1 1 0,0 0 0,0-1 0,1 1 1,1 1-1,3 2 27,0 0-1,0 0 1,0-1 0,1 1 0,-1-2 0,1 1 0,0-1-1,10 4 1,0-2 120,0-1-1,26 4 1,-26-7-77,0 0-1,1-2 1,-1 0 0,0 0-1,0-2 1,0 0 0,0-1-1,0-1 1,21-9 0,-11 6-42,-21 7 14,0-1 0,0 0 0,0 0 0,0 0 0,0-1 0,6-4 0,-10 6-6,1-1-13,-1 0-1,1 0 0,-1 0 0,0 0 1,1 0-1,-1 0 0,0-1 1,0 1-1,0-1 0,1-2 1,9-7-23,-11 11-2,0 0-1,0 1 1,0-1-1,0 0 1,0 0-1,0 0 1,-1 0-1,1 0 1,0 0-1,0 0 1,-1 0-1,1 0 1,0 0-1,-1 0 1,0 0-1,1-1 1,0 0-1,2-9 22,2-2-154,-5 10 148,0 0 0,0 0 1,0 0-1,-1 0 0,1 0 1,0 1-1,-1-1 0,-2-5 1,2 7-14,1 0 0,-1 0 0,0 0 0,0 0 0,1 1 0,-1-1 0,0 0 0,0 1 0,0-1 0,0 0 0,0 1 0,0-1 0,0 1 0,0 0 0,0-1 0,-1 1 0,1 0 0,0-1 0,0 1 0,0 0 0,0 0 0,0 0 0,-3 1 0,-6 2-142,9-2 146,1-1-1,-1 1 1,1-1 0,-1 1 0,0-1 0,0 0-1,1 1 1,-1-1 0,0 0 0,1 0 0,-1 0-1,0 0 1,0 1 0,0-1 0,-2 0-3,0 0 0,0 1 0,0-1 0,0 1 1,0 0-1,0 0 0,0 0 0,0 0 0,1 1 0,-1-1 1,0 1-1,1-1 0,-1 1 0,1 0 0,0 0 0,0 0 1,0 0-1,0 1 0,0-1 0,0 0 0,0 1 0,1 0 1,-3 4-1,2-4 4,1 0 1,0-1 0,0 1 0,0 0-1,1 0 1,-1-1 0,1 1-1,-1 0 1,1 0 0,0 0 0,0 0-1,0 0 1,1-1 0,-1 1-1,1 0 1,-1 0 0,1 0 0,0-1-1,0 1 1,0 0 0,0-1-1,1 1 1,-1-1 0,1 1 0,2 2-1,-1-2 45,0 1-1,0-1 1,0 0-1,1 0 0,0-1 1,-1 1-1,1-1 1,0 1-1,0-1 0,0 0 1,1-1-1,-1 1 1,0-1-1,1 0 1,-1 0-1,1 0 0,-1 0 1,1-1-1,-1 0 1,1 0-1,-1 0 0,1-1 1,-1 1-1,1-1 1,-1 0-1,1 0 1,-1-1-1,0 1 0,0-1 1,0 0-1,0 0 1,0 0-1,0-1 0,0 0 1,0 1-1,3-5 1,28-26 147,-21 19-110,0 0 0,1 1 1,1 1-1,0 0 0,0 2 0,20-10 1,-35 19-93,0 0 1,0 1-1,0-1 1,0 1-1,0 0 1,0-1-1,1 1 1,-1 0 0,0 0-1,0-1 1,0 1-1,1 0 1,-1 0-1,0 0 1,0 1-1,1-1 1,-1 0 0,0 0-1,0 1 1,0-1-1,0 1 1,0-1-1,1 1 1,-1-1-1,0 1 1,0 0 0,0-1-1,1 2 1,-1 0-5,0-1 0,0 1 0,0 0 1,0 0-1,0 0 0,0 0 0,-1 0 1,1 0-1,-1 0 0,1 0 0,-1 0 0,0 0 1,0 0-1,0 0 0,0 0 0,0 3 1,-3 16-28,-1-1 1,-12 34 0,0 3 19,-50 237 163,61-275-21,5-19-119,0 0 0,0 0 0,0 0 0,0 0 0,0 0 0,0 0 0,-1 0 0,1 0 0,0 0 0,0 0 0,0 0 0,0 0 0,0 0 0,0 0 0,0 0 0,0 0 0,0 0 0,0 0-1,0 0 1,0 0 0,0 0 0,0 0 0,0 0 0,0 0 0,0 0 0,2-11-70,51-157 250,-38 133-155,0 0 1,34-52-1,-22 49 80,1 2 0,2 0 0,1 2-1,58-49 1,-89 83-115,0 0 0,1 0 0,-1 0-1,0 0 1,0 0 0,0 0 0,0 0 0,0-1-1,0 1 1,0 0 0,0 0 0,0 0-1,0 0 1,1 0 0,-1 0 0,0 0 0,0 0-1,0 0 1,0 0 0,0 0 0,0 0 0,0 0-1,0 0 1,1 0 0,-1 0 0,0 0-1,0 0 1,0 0 0,0 0 0,0 0 0,0 0-1,0 0 1,1 0 0,-1 0 0,0 0 0,0 0-1,0 0 1,0 1 0,0-1 0,0 0-1,0 0 1,0 0 0,0 0 0,0 0 0,0 0-1,1 0 1,-1 0 0,0 0 0,0 0 0,0 1-1,1 7-46,-2 13 50,-1-13-7,0-1 0,0 1 0,0-1 0,-1 0 0,0 0 0,-1 0 0,0 0 0,0-1 0,-9 12 0,6-10 70,0 0 0,0-1 0,-1 0 0,1-1 0,-2 1 0,-16 8 0,24-14-60,-1 0 0,0-1-1,1 1 1,-1-1 0,0 0 0,1 0 0,-1 0 0,0 1-1,1-1 1,-1-1 0,0 1 0,0 0 0,1 0-1,-3-1 1,3 1-15,0-1 0,0 1 0,0 0 0,1 0 0,-1-1-1,0 1 1,0 0 0,0-1 0,1 1 0,-1-1 0,0 1 0,1-1-1,-1 1 1,0-1 0,1 0 0,-1 1 0,1-1 0,-1 0 0,1 1-1,-1-1 1,1 0 0,-1 0 0,1 1 0,0-1 0,-1 0 0,1 0-1,0-1 1,0 2 2,0-1 1,0 0-1,0 1 0,1-1 0,-1 0 1,0 1-1,1-1 0,-1 0 0,0 1 0,1-1 1,-1 1-1,1-1 0,-1 1 0,1-1 0,-1 1 1,1-1-1,-1 1 0,1-1 0,0 1 0,-1 0 1,1-1-1,-1 1 0,2 0 0,17-7-353,-18 7 367,28-6-42,59-4 1,-57 7 334,48-9 0,-67 9-153,0 0-1,-1-1 1,1-1 0,-1 0-1,0 0 1,-1-1 0,1 0-1,-1-1 1,0 0 0,-1-1-1,0 0 1,0 0 0,-1-1-1,1 0 1,8-14 0,-9 11-8,0 0 1,-1 0 0,0-1 0,-1 1 0,-1-2 0,0 1 0,-1 0 0,3-16 0,-3 5-241,2-44 1,-6 67 100,0 1 1,0 0 0,0 0 0,0 0 0,0 0 0,0 0 0,0 0 0,0-1-1,0 1 1,0 0 0,0 0 0,0 0 0,0 0 0,0 0 0,0 0 0,0-1 0,0 1-1,0 0 1,0 0 0,0 0 0,0 0 0,0 0 0,0 0 0,0 0 0,0-1-1,0 1 1,0 0 0,0 0 0,0 0 0,0 0 0,0 0 0,0 0 0,0 0 0,-1-1-1,1 1 1,0 0 0,0 0 0,0 0 0,0 0 0,0 0 0,0 0 0,0 0-1,0 0 1,-1 0 0,1 0 0,0 0 0,0 0 0,0 0 0,0 0 0,0 0 0,0 0-1,-1 0 1,1 0 0,0 0 0,0 0 0,0 0 0,0 0 0,0 0 0,0 0 0,-1 0-1,1 0 1,0 0 0,0 0 0,-6 9-163,-1 23 32,1 0 0,1 0 0,2 0 0,1 1 0,5 62 0,9-23 238,-2-15-1039,-7-19-3882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5:20.2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59 5568,'8'-8'2048,"5"2"-1568,0 1-160,1 2 544,-1-2-544,3-2-64,2 2-160,0 2-288,0-2 96,0 2-1440,3 0 832,2-2-2304,-6 5 1696,4 0-512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5:22.9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35 543 1984,'11'-12'2886,"-5"7"-2833,0 0 294,-1-1 1,1 0 0,-1-1 0,0 1 0,6-13 0,17-39 476,-15 30-584,4-11 175,21-74 0,0-44 411,-29 120-658,-7 25-88,0 6-83,-1 1 1,0-1-1,1-9 1,-2 15-1,0 0 0,0 0 0,0 0 0,0 0 0,0 0 0,0 0-1,0 0 1,0 0 0,0 1 0,0-1 0,0 0 0,0 0 0,-1 0 0,1 0 0,0 0 0,0 0 0,0 0 0,0 0 0,0 0 0,0 0 0,0 0 0,0 0 0,0 0 0,0 0 0,0 0 0,0 0 0,0 0 0,0 0 0,0 0 0,0 0 0,0 0 0,0 0 0,0 0 0,0 0 0,0 0 0,0 0 0,-1 0-1,1 0 1,0 0 0,0-1 0,0 1 0,0 0 0,0 0 0,0 0 0,0 0 0,0 0 0,0 0 0,0 0 0,0 0 0,0 0 0,0 0 0,0 0 0,0 0 0,-4 7-72,-4 11 10,-10 39-50,-14 67 0,20-67 6,-30 81 0,-3-19 197,-15 39 128,42-108 274,26-69-485,1 1-1,0 0 0,21-30 1,-29 47-12,12-19 110,0 1 0,2 0 0,0 1 0,1 1 0,1 0 0,0 2 0,1 0-1,1 0 1,39-21 0,29-11 724,-86 46-822,0 1 0,0-1 0,-1 1 1,1 0-1,0-1 0,0 1 0,-1 0 0,1-1 1,0 1-1,0 0 0,0 0 0,-1 0 0,1-1 0,0 1 1,0 0-1,1 0 0,-2 1-6,0-1-1,0 0 1,0 1 0,0-1 0,0 1-1,0-1 1,0 0 0,0 1 0,0-1-1,0 0 1,0 1 0,0-1 0,0 0-1,-1 1 1,1-1 0,0 0 0,0 1-1,0-1 1,-1 0 0,1 1 0,0-1-1,0 0 1,-1 1 0,-19 22-20,12-16 7,1 0 1,1 0-1,-1 0 0,1 1 0,1 0 0,-1 0 0,1 1 0,0 0 1,-4 13-1,8-21 18,1-1 1,0 0 0,0 1 0,0-1-1,0 0 1,0 1 0,0-1 0,1 0-1,-1 1 1,0-1 0,0 0 0,0 1-1,0-1 1,0 0 0,0 1 0,1-1-1,-1 0 1,0 1 0,0-1 0,0 0-1,1 0 1,-1 1 0,0-1 0,0 0-1,1 0 1,-1 0 0,0 1 0,0-1 0,1 0-1,-1 0 1,0 0 0,1 0 0,-1 0-1,0 0 1,1 0 0,-1 1 0,0-1-1,1 0 1,-1 0 0,0 0 0,1 0-1,0-1 1,15 1 287,-8-3-226,0 0 0,0 0 1,-1-1-1,1 0 0,-1 0 1,0-1-1,0 0 0,-1 0 1,0 0-1,0-1 0,0 0 1,0 0-1,-1-1 0,0 0 1,8-13-1,-12 16-50,0 0-1,1-1 1,-1 1 0,-1 0-1,1-1 1,-1 1-1,0 0 1,0-1 0,0 1-1,0 0 1,-1-1 0,1 1-1,-1 0 1,-2-6 0,3 9-26,-1 1 0,1-1 0,0 0 0,0 0 0,0 0 0,0 1 0,-1-1 0,1 0 1,0 0-1,0 0 0,1 1 0,-1-1 0,0 0 0,0 0 0,0 0 0,0 1 1,1-1-1,-1 0 0,0 0 0,1 1 0,-1-1 0,1 0 0,0 0 0,0 0-31,0 0 1,0 0-1,1 0 0,-1 0 0,0 1 0,0-1 0,1 0 0,-1 1 0,1-1 0,-1 1 0,0 0 1,3-1-1,4 0-176,1 1 1,0 0 0,13 2-1,-18-2 209,2 1 14,0 0 0,0 0 0,0 1 0,0 0-1,0 0 1,0 0 0,0 1 0,-1 0 0,1 0 0,8 7 0,1 3 95,0 0 0,14 17 0,-17-17-192,0 0 1,1-1-1,15 11 0,-23-19-88,2 1-975,0 0 1,1-1 0,-1 0-1,16 6 1,-8-6-2047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5:32.5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7 108 1568,'-6'0'566,"12"0"793,7-9-425,-11 5-809,1 1 0,-1-1 0,0 0 1,0 0-1,0 0 0,-1 0 1,1 0-1,0-7 0,0 6 23,-1 0 0,1 0 0,-1 0-1,5-7 1,1 3 86,-6 9-226,-1 0-1,0 0 0,0 0 1,0-1-1,0 1 0,0 0 1,0 0-1,0 0 0,0 0 1,1 0-1,-1 0 0,0 0 1,0 0-1,0 0 0,0 0 1,0 0-1,0 0 0,0 0 1,0 0-1,1 0 0,-1 0 1,0 0-1,0 0 0,0 0 1,0 0-1,0 0 0,0 0 1,0 0-1,1 0 0,-1 1 1,0-1-1,0 0 0,0 0 1,0 0-1,0 0 0,0 0 1,0 0-1,0 0 0,0 0 0,0 0 1,0 0-1,0 1 0,1-1 1,-1 0-1,2 21 298,-2 16 43,-1 23-82,11 88 0,-7-122-390,-2-15 171,0 0 0,1 0 0,4 12 0,-6-22-34,0-1 0,1 1 0,-1-1 0,0 1-1,0 0 1,0-1 0,1 1 0,-1-1 0,0 1-1,1-1 1,-1 1 0,0-1 0,1 0 0,-1 1-1,1-1 1,-1 1 0,1-1 0,-1 0 0,1 1-1,-1-1 1,1 0 0,-1 0 0,1 1 0,0-1-1,0 0 11,0 0-1,1 0 1,-1 0 0,0 0-1,0-1 1,0 1-1,0 0 1,0-1-1,0 1 1,0-1 0,0 1-1,2-1 1,-1-1 8,0 1 0,0-1 0,-1 0 1,1 1-1,0-1 0,0 0 0,-1 0 0,1 0 1,-1 0-1,0 0 0,2-4 0,10-26 136,-11 28-154,26-89 2,-17 51-44,20-45 1,-14 49 134,-16 30-148,-1 7-172,2 2 180,1 0-1,0 0 0,-1 0 0,1 0 0,0 0 1,-1 1-1,1-1 0,-1 1 0,0-1 1,3 3-1,12 7 97,-11-8-64,1 1 0,-1-1 0,0 1 0,0 0 0,6 6 0,6 4 137,-15-12-104,0-1-1,0 1 1,0-1 0,0 0-1,0 0 1,0-1 0,0 1 0,0-1-1,0 1 1,0-1 0,0 0-1,1 0 1,-1 0 0,0-1-1,0 1 1,0-1 0,0 1-1,0-1 1,0 0 0,0 0-1,0-1 1,0 1 0,0-1-1,-1 1 1,1-1 0,3-3-1,-3 3-16,0 0-1,-1-1 0,1 1 0,-1-1 0,1 1 0,-1-1 0,0 0 1,0 0-1,0 0 0,2-5 0,-3 6-3,-1 0 0,1 0 0,-1-1 0,1 1 0,-1 0 0,0 0 0,1 0 0,-1 0 0,0-1-1,-1 1 1,1 0 0,0 0 0,0 0 0,-1 0 0,0 0 0,1 0 0,-3-4 0,3 5-8,-1-1 0,1 1 0,-1-1 0,0 1-1,0-1 1,0 1 0,0 0 0,0-1 0,0 1 0,0 0 0,0 0 0,0 0 0,-1 0-1,1 0 1,0 0 0,-1 0 0,1 0 0,-1 1 0,1-1 0,-1 0 0,1 1 0,-1-1-1,1 1 1,-1 0 0,0-1 0,1 1 0,-1 0 0,1 0 0,-1 0 0,0 0 0,1 0-1,-1 1 1,0-1 0,1 0 0,-1 1 0,1-1 0,-1 1 0,1 0 0,-1-1 0,1 1-1,0 0 1,-3 2 0,-2 1 28,1 0 0,0 0-1,0 1 1,0 0 0,0 0 0,1 0-1,0 0 1,0 1 0,-4 7 0,6-7-38,-1 0 0,1 0 0,0 0 0,1 1 0,-1-1 0,1 1 0,0-1 0,1 1 0,0-1 0,0 9 0,1-6 12,0 0 0,1 0 0,0 0 0,0 0 1,1 0-1,6 14 0,-8-19 6,1-1-1,0 0 0,0 0 1,0 0-1,0 0 1,0 0-1,1-1 1,0 1-1,-1-1 1,1 1-1,0-1 1,0 0-1,0 0 1,0 0-1,0-1 1,1 1-1,-1-1 1,0 0-1,1 0 1,-1 0-1,1 0 1,-1 0-1,8 0 1,-5-1 9,0-1-1,0 1 1,0-1 0,0 0 0,0-1-1,-1 1 1,1-1 0,0 0 0,-1-1 0,1 1-1,-1-1 1,0 0 0,8-6 0,1-4 57,0 0 0,-1-1 0,-1 0 0,-1-1 0,0-1 0,-1 0 0,15-31 0,-24 45-47,0-1 1,-1 1-1,1-1 1,-1 1-1,0 0 1,1-5-1,-2 5-45,1 1 0,0-1-1,1 1 1,-1-1 0,0 1 0,0-1-1,0 1 1,1-1 0,-1 1-1,1-1 1,-1 1 0,2-2-1,-2 2-95,3-1-238,-3 2 347,0 0 0,0 0 0,0 0 0,0 0 0,0 0 0,0-1 0,0 1 0,0 0 0,0 0 0,0 0 0,0 0 0,1 0 1,-1-1-1,0 1 0,0 0 0,0 0 0,0 0 0,0 0 0,0 0 0,1 0 0,-1 0 0,0 0 0,0 0 0,0 0 0,0 0 0,0 0 0,1-1 0,-1 1 0,0 0 0,0 0 0,0 0 0,1 0 0,0 0-7,14 5-113,-13-3 123,0-1-1,0 1 1,0 0 0,0-1-1,0 1 1,-1 0 0,1 0 0,-1 0-1,1 1 1,-1-1 0,0 0-1,0 1 1,1-1 0,-2 0-1,1 1 1,0-1 0,-1 1-1,1 3 1,4 9 1,3 20 116,-3-16-28,-5-18-59,0 1 1,0-1 0,0 1-1,1-1 1,-1 1-1,0-1 1,1 1-1,0-1 1,-1 1-1,1-1 1,0 0-1,0 1 1,-1-1-1,1 0 1,0 1-1,3 1 1,-3-2 38,0-1-45,0-1 0,0 1 0,0 0 0,0-1 0,0 1 0,0-1 0,0 1 0,0-1 0,0 1 0,0-1 0,0 1 0,0-1 0,0 0 0,0 0-1,1-1 1,12-16 69,-10 12-30,7-9-89,1 1 0,0 0 0,1 1 0,0 0 0,1 1 1,20-13-1,-31 24 4,-2 0 4,-1 0-1,1 1 1,0-1-1,0 0 0,0 1 1,0 0-1,0-1 1,-1 1-1,1-1 1,0 1-1,0 0 1,0 0-1,0-1 1,0 1-1,0 0 1,0 0-1,0 0 1,0 0-1,0 0 1,2 1-1,-2-1 16,-1 0 1,1 0-1,-1 1 1,0-1-1,1 0 1,-1 0-1,1 1 1,-1-1-1,0 0 1,1 0-1,-1 1 1,0-1-1,1 1 1,-1-1-1,0 0 0,1 1 1,-1-1-1,0 1 1,0-1-1,0 1 1,1-1-1,-1 0 1,0 1-1,0-1 1,0 1-1,0-1 1,0 1-1,0-1 0,0 1 1,0-1-1,0 1 1,0-1-1,0 1 1,0-1-1,0 1 1,-1 0-1,1 0-4,-1 25 65,0-17-19,1 0 1,0 0-1,0 1 1,3 11 0,-3-20-35,0-1 0,0 0 0,0 1 0,0-1 0,0 0 0,0 0 1,0 1-1,0-1 0,0 0 0,0 1 0,0-1 0,0 0 0,0 1 1,0-1-1,1 0 0,-1 0 0,0 1 0,0-1 0,0 0 0,1 0 0,-1 1 1,0-1-1,0 0 0,0 0 0,1 1 0,-1-1 0,0 0 0,1 0 1,-1 0-1,0 0 0,0 0 0,1 1 0,-1-1 0,0 0 0,1 0 0,-1 0 1,0 0-1,1 0 0,-1 0 0,0 0 0,1 0 0,-1 0 0,0 0 1,0 0-1,1 0 0,-1 0 0,0-1 0,1 1 0,-1 0 0,0 0 1,1 0-1,-1 0 0,0 0 0,0-1 0,1 1 0,-1 0 0,0 0 0,0 0 1,1-1-1,-1 1 0,0 0 0,0 0 0,0-1 0,1 1 0,13-21 428,-12 18-410,10-16-434,-11 18 219,0 2-105,0 1 283,0 0 0,0-1 0,0 1 0,0 0-1,0-1 1,-1 1 0,2 2 0,-2 1-24,0-1 1,0 1 0,0 0 0,-1-1 0,1 1-1,-1-1 1,-2 6 0,-1 11-124,-4 27 105,-1 0 0,-3-1 0,-24 62 0,29-91 179,-17 29-1,20-40-32,-1 1 0,0-1 0,0 0 0,-1-1 0,0 1 0,-7 5 0,13-12-74,0 1 1,-1-1 0,1 0-1,0 0 1,-1 0-1,1 1 1,0-1 0,0 0-1,-1 0 1,1 0 0,0 0-1,-1 0 1,1 0-1,0 1 1,-1-1 0,1 0-1,0 0 1,-1 0 0,1 0-1,0 0 1,-1 0 0,1 0-1,0 0 1,-1-1-1,1 1 1,0 0 0,-1 0-1,1 0 1,0 0 0,-1 0-1,1-1 1,-1 1-1,-6-12 197,3-15-78,4 21-65,1-1-1,0 1 1,0-1 0,1 1 0,0 0 0,0-1 0,1 1 0,-1 0 0,5-6 0,5-9 79,16-20 0,-26 39-169,0-1 1,0 0-1,0 1 0,0-1 1,0 1-1,1 0 1,-1 0-1,1 0 0,-1 0 1,1 0-1,0 0 1,0 1-1,-1-1 0,1 1 1,0 0-1,1 0 1,-1 0-1,0 0 0,0 1 1,0-1-1,1 1 1,-1-1-1,0 1 0,0 1 1,1-1-1,-1 0 1,0 1-1,0-1 0,0 1 1,0 0-1,1 0 1,-1 0-1,4 3 0,98 54-353,-97-54 75,16 7-212,-24-11 425,0 1 0,1-1-1,-1 0 1,0 0-1,1 0 1,-1 0 0,0 0-1,0 0 1,1 0-1,-1 1 1,0-1 0,1 0-1,-1 0 1,0 0 0,1 0-1,-1 0 1,0 0-1,1-1 1,-1 1 0,0 0-1,1 0 1,-1 0 0,0 0-1,1 0 1,-1 0-1,0-1 1,1 1 0,-1 0-1,0 0 1,0 0-1,1-1 1,-1 1 0,0 0-1,0 0 1,0-1 0,1 1-1,-1 0 1,0 0-1,0-1 1,0 1 0,0 0-1,0-1 1,1 1-1,-1 0 1,0-1 0,0 1-1,0 0 1,0-1 0,0 1-1,0 0 1,0-1-1,0 1 1,0 0 0,0-1-1,0 1 1,0 0-1,-1-1 1,-1-13-3488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5:34.8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2 547 4480,'0'0'36,"0"0"0,-1 0-1,1 0 1,0 0 0,0 0 251,0 1-251,-1-1 0,1 0 0,0 0-1,0 0 1,0 0 0,0 0 0,0 0 0,0 0 0,0 0 0,0 0-1,0 1 1,0-1 0,0 0 0,0 0 0,0 0 0,0 0 0,0 0-1,0 0 1,0 0 0,0 1 0,0-1 0,0 0 0,0 0 0,0 0-1,0 0 1,0 0 0,0 0 0,1 1 251,-1-1-251,0 0 0,0 0-1,0 0 1,0 0 0,0 0 0,1 0 0,-1 0 0,0 0 0,0 0-1,5-5 1018,21-80 899,-15 55-1511,28-65 51,-33 81-504,1 1 0,1 0 1,1 1-1,16-21 0,-20 27-66,-4 5 44,0 0 1,0-1-1,-1 1 1,1 0-1,0 0 0,1 0 1,-1 0-1,0 0 0,0 0 1,0 0-1,1 1 0,-1-1 1,2 0-1,-2 1 48,0 1 1,-1 0-1,1 0 0,0 0 1,-1 0-1,1 1 0,0-1 1,-1 0-1,1 0 0,-1 0 0,0 0 1,1 1-1,-1 1 0,1-1 10,1 6 4,0 0 1,-1 0-1,0 0 0,0 0 0,-1 0 1,0 1-1,-2 13 0,0-6 110,-1 0 0,-10 29 0,0-18 299,12-26-435,1 0 0,-1 0 0,0-1 0,1 1 0,-1 0 0,0 0 0,0-1 0,1 1 0,-1-1 0,0 1 0,-2 0 0,3-1-12,0 0 1,-1 1-1,1-1 0,-1 0 1,1 0-1,0 0 0,-1 0 0,1 0 1,-1-1-1,1 1 0,-1 0 1,1 0-1,0 0 0,-1 0 1,1 0-1,0 0 0,-1-1 1,1 1-1,0 0 0,-1 0 1,1-1-1,0 1 0,-1 0 1,1 0-1,0-1 0,-1 1 1,1 0-1,0-1 0,-1 0 1,-5-7-77,4 6 71,0 0 0,1 1-1,0-1 1,-1 0 0,1 0 0,0 0 0,0 0 0,0 0 0,0 0-1,0 0 1,1 0 0,-2-4 0,2 5-108,27 0 127,0-1 112,-1-1 0,1-2 0,-1-1 0,0 0 0,0-2-1,-1-1 1,0-2 0,-1 0 0,28-17 0,24-15 16,20-12-387,-93 53 222,0 1 0,-1 0 0,1-1 0,0 1-1,0 0 1,5-1 0,-7 2 26,0 0 0,0-1 0,0 1 0,0 0 0,0 0 0,0 0 0,0 0 0,0 0 0,0 1 0,0-1 0,0 0 0,0 0 0,0 1 0,0-1 0,0 0 0,0 1 0,0-1 0,-1 1 0,1-1 0,0 1 0,0 0 0,0-1 0,0 2 0,6 6 194,-5-6-154,0 0 1,0 0-1,-1 0 0,1 0 0,-1 0 1,1 0-1,-1 0 0,0 1 0,0-1 1,0 0-1,0 1 0,0-1 0,-1 1 1,1-1-1,-1 1 0,1 4 0,-2 8 278,0 1 0,-1-1-1,-5 15 1,5-24 163,-1-7-345,2-12-193,2 9 30,1-1-1,0 1 1,0-1 0,1 1 0,-1 0 0,7-8 0,22-22-187,-27 30 238,0 0-65,1-1-1,0 2 1,0-1-1,7-3 1,5-4-67,-17 10 109,1 0 0,0 1 0,-1-1 0,1 1 0,-1-1 0,1 1 1,0-1-1,0 1 0,-1 0 0,1-1 0,0 1 0,-1 0 0,1-1 0,0 1 1,0 0-1,0 0 0,-1 0 0,1 0 0,0 0 0,0 0 0,0 0 0,-1 0 1,1 0-1,0 0 0,0 0 0,0 0 0,-1 1 0,1-1 0,0 0 0,0 1 1,-1-1-1,1 0 0,0 1 0,-1-1 0,1 1 0,0-1 0,-1 1 1,1-1-1,-1 1 0,1 0 0,-1-1 0,1 1 0,-1 0 0,1 1 0,1 1 52,-1 1-1,0-1 0,0 1 1,0 0-1,0-1 1,0 1-1,-1 0 0,0 5 1,-8 53 594,8-60-616,0-1 1,0 1 0,0 0 0,-1-1 0,1 1 0,-1 0 0,1-1 0,-1 1 0,1-1-1,-1 1 1,0-1 0,0 1 0,0-1 0,-1 2 0,29-55-932,-22 45 885,-1 1 0,1 1 0,0-1 0,0 1 0,0 0-1,1 0 1,0 0 0,0 1 0,0 0 0,1 0 0,-1 0 0,1 1 0,0 0-1,0 0 1,0 1 0,0 0 0,0 0 0,1 1 0,10-1 0,-17 2 36,0 0 1,0 0 0,-1 0-1,1 0 1,0 0 0,0 1-1,0-1 1,0 0 0,0 0-1,-1 1 1,1-1 0,0 1-1,0-1 1,-1 1 0,1-1 0,0 1-1,0-1 1,-1 1 0,1 0-1,-1-1 1,1 1 0,-1 0-1,1-1 1,-1 1 0,1 0-1,-1 0 1,1 1 0,1 2 67,-1 1 0,0-1 0,-1 1 0,1 6 0,2 8-45,0-3-123,-1-8 58,0 0 0,0 0 0,6 14 0,-6-19 17,-1 0-1,1-1 0,0 1 0,0-1 0,0 1 1,0-1-1,0 1 0,1-1 0,-1 0 1,1 0-1,-1 0 0,1-1 0,5 3 1,-3-2-9,0 0 0,0-1 0,0 1 0,1-1 0,-1-1 1,0 1-1,1-1 0,-1 0 0,0 0 0,1 0 0,-1-1 1,1 0-1,8-2 0,9-4-120,40-19-1,-40 16 33,-2 2 108,0-2 0,-1 0 0,19-14 0,26-15 683,-78 54-160,0 1-417,3-6-45,1 0 1,0 0-1,-13 22 1,4-6 12,9-13-77,-13 26 1,-1 2 279,36-52-364,9-13 41,-6 2-51,-6 7-103,1 1-1,14-15 0,-25 28 194,0 1 0,0 0 0,0 0 0,0 0 0,1 0 0,-1 0 0,0-1 0,0 1 0,0 0 0,1 0 0,-1 0 0,0 0 1,0 0-1,0 0 0,1 0 0,-1 0 0,0 0 0,0 0 0,1 0 0,-1 0 0,0 0 0,0 0 0,0 0 0,1 0 0,-1 0 0,0 0 0,0 0 0,0 0 0,1 0 0,-1 0 0,0 0 0,0 1 0,0-1 1,1 0-1,-1 0 0,0 0 0,8 11-102,2 17 36,-9-24 37,4 9-23,19 52-163,-21-59 232,0 0 1,0-1-1,0 0 1,0 1-1,1-1 1,0-1-1,0 1 1,9 7 0,-11-11-2,-1 0 0,0 0 0,0 0 0,1-1 0,-1 1 1,1 0-1,-1-1 0,0 1 0,1-1 0,-1 0 0,1 1 1,-1-1-1,1 0 0,-1 0 0,1 0 0,-1 0 0,1 0 1,-1 0-1,1 0 0,-1-1 0,1 1 0,-1-1 1,1 1-1,-1-1 0,0 1 0,1-1 0,-1 0 0,0 1 1,0-1-1,1 0 0,-1 0 0,0 0 0,2-2 0,3-3-27,-1-1-1,0 0 1,0 0-1,7-12 1,-9 14-9,53-92-213,22-54-158,-64 123 294,-4 6 184,-1 1 0,0-2 0,7-35 0,-16 52-307,-5 9 9,-4 8-163,0 8 327,0 1 1,1 0 0,1 0-1,1 1 1,1 0 0,1 0-1,-4 43 1,8-52-3,-1-1-1,2 1 1,0-1-1,4 21 1,-3-26 62,-1 1 0,1-1-1,1 0 1,-1 0 0,1 0 0,0 0 0,0-1-1,1 1 1,7 9 0,-9-14 16,-1 0 0,1 1 0,-1-1 1,1 0-1,0 0 0,-1 0 0,1 0 0,0 0 0,0 0 0,-1 0 0,1-1 1,0 1-1,0-1 0,0 1 0,0-1 0,0 0 0,0 0 0,0 0 0,0 0 1,0 0-1,0 0 0,0 0 0,0-1 0,0 1 0,0-1 0,0 1 0,0-1 1,-1 0-1,1 0 0,3-2 0,4-2 52,0-2 0,0 1 0,0-2 0,10-10-1,-11 10-88,10-9-207,-1-1 0,21-28-1,-14 13-14,-7 11 227,-1-1 0,-2 0 0,20-40 0,-25 39 143,0 0 1,10-49-1,-18 65-287,-5 17-56,-3 10 115,-84 172 474,84-173-347,1 0 0,0 1 0,2 0 0,0 0 0,1 0 0,-1 28 0,4-38-75,1 0 1,0 0-1,0 0 0,1 0 1,0-1-1,1 1 0,0 0 0,0-1 1,8 14-1,-9-19-81,1 1 0,-1-1 0,1 0 0,-1 0 1,1 0-1,0 0 0,0 0 0,0-1 0,1 1 0,3 2 0,-5-4-66,1 0 0,-1 0 0,1 0 1,0 0-1,-1-1 0,1 1 0,0-1 0,0 1 0,-1-1 0,1 0 0,0 0 0,0 0 0,-1-1 0,1 1 0,0 0 0,3-2 0,12-4-3404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5:35.7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232 199 3808,'0'0'93,"1"-1"0,-1 1 0,0 0 0,0 0 1,1-1-1,-1 1 0,0 0 0,0 0 0,0-1 0,1 1 0,-1 0 1,0-1-1,0 1 0,0 0 0,0 0 0,0-1 0,-1-3 1576,-2 10-1039,-6 23-234,-1-1-1,-2 0 0,-1-1 0,-17 26 0,-18 40-13,16-15-111,-23 45 295,44-106-28,5-13-209,6-4-315,-1 0-1,1 0 1,0 0 0,0 0-1,-1 0 1,1 0 0,0-1-1,0 1 1,0 0 0,0 0-1,-1 0 1,1 0 0,0-1-1,0 1 1,0 0-1,0 0 1,0 0 0,-1-1-1,1 1 1,0 0 0,0 0-1,0 0 1,0-1 0,0 1-1,0 0 1,0 0-1,0-1 1,0 1 0,0 0-1,0 0 1,0 0 0,0-1-1,-1-7 28,1-1-1,0 1 1,1-1-1,0 1 1,0 0-1,1-1 0,0 1 1,3-9-1,30-65-415,-21 53 237,35-58 103,-35 65 8,-1 0 0,-1-1-1,14-40 1,-18 39 52,50-178 409,-50 179-493,-4 15 176,-4 8-111,0 0 0,0 0 1,0 0-1,0 0 1,1 0-1,-1 0 1,0 0-1,0 0 0,0 0 1,0 0-1,0 0 1,0 0-1,0 0 1,0 0-1,0 0 0,1 0 1,-1 0-1,0 0 1,0 0-1,0 0 1,0 0-1,0 0 0,0 0 1,0 0-1,0 1 1,0-1-1,0 0 1,0 0-1,0 0 0,1 0 1,-1 0-1,0 0 1,0 0-1,0 0 1,0 0-1,0 0 0,0 1 1,0-1-1,0 0 1,0 0-1,0 0 1,0 0-1,0 0 0,0 0 1,0 0-1,0 0 1,0 0-1,0 1 1,0-1-1,0 0 0,0 0 1,0 0-1,0 0 1,0 0-1,0 0 1,-1 0-1,1 0 0,0 0 1,0 0-1,0 0 1,0 1-1,0-1 1,0 0-1,0 31 3,2 0 0,0-1 0,2 1 1,2 0-1,1-1 0,16 46 0,46 85 354,-64-150-848,-1 1 0,-1-1 1,0 1-1,-1 0 0,0 0 1,0 0-1,-2 22 0,0-5-1957,-3-11 138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5:36.1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44 3648,'-13'-8'1344,"8"8"-1024,-3-5 2176,13 2-1984,8-1 256,5 0-448,3 0 320,5-1-384,2 5-416,-3-3 96,1 0-1920,5 3 1088,-8-5-3136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5:37.5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301 0 992,'0'1'43,"0"-1"-1,0 1 1,0 0-1,0-1 1,0 1 0,-1-1-1,1 1 1,0-1-1,0 1 1,-1 0 0,1-1-1,0 1 1,-1-1-1,1 1 1,-1 0 0,0-1 70,1 1 0,-1-1 1,1 1-1,-1-1 1,1 1-1,0-1 0,-1 1 1,1-1-1,0 1 1,0 0-1,-1-1 0,1 1 1,0 0-1,0-1 0,0 2 1,-1 0 28,1 1-1,-1-1 1,1 0-1,-1 0 1,0 1 0,0-1-1,0 0 1,0 0 0,-2 3-1,-5 8 533,2 0-344,-1-1 0,-1 0 0,0-1 0,-1 0 0,0 0 0,-16 14 0,-12 14 278,13-10-365,-1 0-91,1 0 0,-25 43 0,42-62-218,1 2 0,1-1 1,0 0-1,1 1 0,0 0 0,1 0 0,0 0 0,1 1 1,0-1-1,1 0 0,1 16 0,1-13-190,1 1 0,4 17 0,13 34-2293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3:19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3552,'0'10'5712,"4"24"-3095,-4-30-2360,3 38 1087,-5 65 0,1-101-1290,-3 287 1803,4-269-1763,0 9-14,1-12-30,-1 0 0,-4 27 0,2-41-65,-7-26-6759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5:39.3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17 2720,'0'0'31,"0"0"0,0 0 0,-1 0 0,1-1 0,0 1-1,0 0 1,0 0 0,0 0 0,0-1 0,0 1 0,0 0 0,0 0 0,-1 0 0,1-1 0,0 1 0,0 0 0,0 0-1,0 0 1,0-1 0,0 1 0,0 0 0,0 0 0,0-1 0,0 1 0,0 0 0,0 0 0,1 0 0,-1-1 0,0 1 0,0 0-1,0 0 1,0 0 0,0-1 0,0 1 0,0 0 0,1 0 0,-1 0 0,0 0 0,0-1 0,0 1 0,0 0 0,0 0 0,1 0-1,-1 0 1,0 0 0,0 0 0,0 0 0,1 0 0,-1-1 0,0 1 0,0 0 0,1 0 0,-1 0 0,0 0 0,0 0-1,0 0 1,1 0 0,-1 0 0,0 0 0,1 0 0,-1 1 78,0-1 1,1 0-1,-1 0 0,0 0 1,0 0-1,1 0 0,-1 0 1,0-1-1,1 1 0,3-2 1640,-4 2-1640,0-1 1,0 1-1,0 0 0,0-1 1,1 1-1,-1 0 0,0 0 1,0-1-1,0 1 0,0 0 0,0-1 1,0 1-1,0 0 0,0-1 1,18 2 978,-14 0-984,0 1 1,0 0 0,0 0 0,0 1-1,0-1 1,-1 1 0,1-1-1,-1 1 1,1 0 0,-1 1-1,0-1 1,-1 0 0,4 5 0,4 8 173,15 28 1,-25-43-276,24 53 450,-2 0 0,13 57 0,-28-89-196,1 6-89,-1 1-1,-2 0 0,0 0 1,-2 1-1,-1-1 0,-2 1 1,-4 40-1,-2-22-315,-2 0 0,-3 0 0,-20 57 0,-14 16-2703,-5-3-4026,36-81 4088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6:40.5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6 731 2304,'0'-3'4442,"0"4"-4414,1 0-1,0 0 1,0-1-1,-1 1 0,1 0 1,0-1-1,0 1 1,0 0-1,0-1 0,0 1 1,0-1-1,1 1 1,4 2 58,4 5-35,-7-6 1,-1 0 0,1 0 0,-1 0 0,1-1 0,0 1 0,5 1 0,-7-2-32,0-1-1,0 0 1,1 0 0,-1 0 0,0 0 0,1 0 0,-1 0 0,0 0 0,0-1-1,1 1 1,-1 0 0,0-1 0,0 1 0,0-1 0,1 1 0,-1-1 0,0 0-1,0 1 1,0-1 0,1-1 0,0 0-5,-1 1 0,0-1 0,0 0 0,0 1 0,0-1 0,-1 0 0,1 0 0,0 0 0,-1 0 0,1 0 0,-1 0 0,0 0 0,0 0 0,1 0 0,-1 1 0,-1-1 0,1 0 0,0-3 0,0-11-1,2 7 20,0 0 0,0 0 0,-1-1 0,-1 1-1,0-1 1,0 1 0,-1 0 0,0-1 0,0 1 0,-3-10 0,2 15-49,0 1 0,1 0-1,-1 0 1,0 0 0,0 0 0,-1 0-1,1 0 1,-6-4 0,4 3 67,3 3-60,1 1 0,-1-1-1,0 0 1,1 1 0,-1-1 0,0 1 0,0 0 0,1-1 0,-1 1 0,0 0-1,0-1 1,0 1 0,1 0 0,-1 0 0,0-1 0,0 1 0,0 0 0,0 0-1,0 0 1,0 0 0,1 1 0,-1-1 0,0 0 0,0 0 0,0 0 0,0 1 0,1-1-1,-1 0 1,0 1 0,0-1 0,1 1 0,-1-1 0,0 1 0,0-1 0,1 1-1,-1-1 1,1 1 0,-1 0 0,0-1 0,1 1 0,-1 0 0,0 0 0,-2 5 26,-1-1 1,1 0-1,0 1 1,-3 7 0,3-4 39,0 0 0,1 1 0,0-1 0,0 1 1,1-1-1,0 1 0,1 0 0,0-1 0,1 1 0,0 0 1,0-1-1,1 1 0,4 12 0,6 14-15,1 0-1,20 35 1,-27-57 12,-4-10-23,0 0-1,0 0 1,0 0-1,0-1 1,1 1-1,3 3 1,-6-7-21,1 1 0,-1-1-1,1 1 1,-1-1 0,1 0 0,0 1 0,-1-1 0,1 0 0,0 1-1,-1-1 1,1 0 0,0 0 0,-1 0 0,1 0 0,0 0 0,0 1 0,-1-1-1,1 0 1,0-1 0,-1 1 0,1 0 0,0 0 0,-1 0 0,1 0-1,0 0 1,0-1 0,-1 1 0,1 0 0,-1-1 0,1 1 0,0-1 0,-1 1-1,1 0 1,-1-1 0,1 1 0,-1-1 0,1 1 0,-1-1 0,1 0-1,-1 1 1,0-1 0,1-1 0,6-9 17,0 0 1,-1-1-1,0 0 0,-1 0 1,6-24-1,0 3 101,-1 8-136,20-40 0,-25 54-42,2 1 1,-1 1 0,2-1 0,-1 1-1,1 0 1,11-9 0,-14 13 17,1 0 1,0 0 0,0 1 0,1 0 0,-1 0-1,1 0 1,0 1 0,9-4 0,-2 3 42,-10 3-20,-1 0 1,1-1-1,0 2 0,0-1 0,0 0 0,0 1 0,0 0 0,8 0 0,5 1-149,-14-1 156,-1 1 1,1-1 0,0 0-1,-1 1 1,1-1-1,3 2 1,1 0 245,-8-3 244,-14-5-82,-14 2-369,-1 2-1,-36 1 0,55 1-111,9 0 53,0 0 1,0 0-1,0 0 0,0 0 1,0 1-1,0-1 1,0 1-1,0-1 1,1 1-1,-1 0 1,0 0-1,0 0 1,0 0-1,1 0 0,-1 0 1,1 1-1,-1-1 1,-2 3-1,2-2 10,0 1 0,1 0 0,-1 0 0,0 0-1,1 1 1,0-1 0,-1 0 0,1 1 0,1-1-1,-2 4 1,1 3 41,0-1-1,1 1 1,0-1-1,1 1 1,0-1-1,0 0 1,5 16-1,-4-19-31,0 1 0,0-1 0,1 0 0,0 1 0,1-1 0,-1-1 0,1 1 0,0 0 0,10 9 0,-12-13 23,0-1-1,0 1 1,0-1-1,0 1 0,0-1 1,0 0-1,0 1 1,1-1-1,-1 0 0,0 0 1,1-1-1,-1 1 1,1-1-1,-1 1 0,1-1 1,-1 0-1,1 1 1,-1-1-1,1-1 0,-1 1 1,1 0-1,-1-1 1,1 1-1,-1-1 0,1 0 1,-1 1-1,0-1 1,1-1-1,1 0 0,2-2 29,-1 1 0,0-1 0,0-1 0,0 1 0,-1-1 0,0 0-1,5-6 1,25-42 112,-19 29-62,-11 16-54,1-1-1,-1 1 1,0-1 0,-1 0-1,4-14 1,-6 20-43,0 0 0,-1-1 0,1 1 1,-1 0-1,1-1 0,-1 1 0,0-1 0,-1 1 0,1 0 1,-1-1-1,1 1 0,-1 0 0,0 0 0,0-1 1,0 1-1,-1 0 0,1 0 0,-3-3 0,4 5-21,-1 0 0,0 0-1,1 0 1,-1 1 0,0-1-1,0 0 1,0 0 0,0 1-1,1-1 1,-1 1 0,0-1-1,0 1 1,0-1 0,0 1-1,0 0 1,0-1 0,0 1-1,-1 0 1,1 0 0,0 0 0,0-1-1,0 1 1,0 0 0,0 1-1,0-1 1,0 0 0,0 0-1,0 0 1,0 1 0,0-1-1,0 0 1,0 1 0,0-1-1,0 1 1,0-1 0,0 1-1,0 0 1,0-1 0,-1 3-1,-1-1 14,0 1-1,0 0 1,1 0 0,-1 0-1,1 1 1,0-1-1,0 0 1,0 1-1,-1 4 1,0 0 26,1 1 0,0-1-1,0 1 1,1 0 0,0 0 0,0 0 0,1-1-1,1 1 1,-1 0 0,2 0 0,-1 0 0,1-1 0,0 1-1,1-1 1,0 1 0,0-1 0,1 0 0,0 0-1,0 0 1,7 8 0,-10-14-17,2 2 25,-1 0 1,1 1 0,0-1 0,0 0-1,0-1 1,0 1 0,1-1 0,0 1-1,0-1 1,-1 0 0,2 0 0,-1-1 0,9 5-1,-11-6-6,0 0 0,0 0 0,0-1 0,0 1 0,0-1 1,0 1-1,0-1 0,0 0 0,0 1 0,1-1 0,-1 0 0,0-1 0,0 1 0,0 0 0,0-1 0,0 1 0,0-1 0,0 1 0,0-1 0,0 0 0,0 0 0,0 0 0,0 0 0,0 0 0,-1-1 0,1 1 0,0 0 0,-1-1 0,1 1 0,-1-1 0,0 0 0,1 1 0,-1-1 0,0 0 1,0 0-1,0 0 0,1-3 0,23-72 372,-2 6-484,-22 69 69,5-12-113,0 0 1,10-16 0,-14 26 109,1 1 0,-1 0-1,0 0 1,1 0 0,0 0 0,0 0 0,0 0 0,0 1 0,0 0 0,0-1 0,1 1 0,-1 1 0,7-4 0,-6 4-21,-3 0 37,1 0 0,0 1 0,0-1 0,-1 0 0,1 1 0,0 0 0,0-1 0,0 1 0,0 0 0,0 0 0,-1 0 0,1 0 0,0 0 0,0 1 0,0-1 0,0 0 0,0 1 0,-1 0 0,1-1 0,2 2 0,0 0 106,-7-2 580,-9-1-515,10 1-188,1 0 0,-1 1 0,0-1 0,0 1 0,0 0 0,1 0 0,-1-1 0,0 1 0,1 0 0,-1 0 0,1 1 0,-1-1 1,1 0-1,-1 0 0,1 1 0,0-1 0,0 1 0,-1 1 0,-1 0-41,1 1-1,0-1 1,0 1-1,0 0 1,0-1-1,-2 9 1,3-7 52,1 1 0,-1-1 1,1 0-1,2 11 0,-1 5-2,-1-18 9,0 1 0,1-1 0,0 0 0,0 0 1,0 0-1,0 0 0,0 0 0,0 0 0,4 4 1,17 25-38,-21-31 51,0 1 1,0-1 0,0 0-1,0 1 1,1-1 0,-1 0 0,0 0-1,1 0 1,-1 0 0,0 0-1,1 0 1,0 0 0,-1-1-1,1 1 1,-1-1 0,1 1-1,0-1 1,-1 1 0,1-1 0,0 0-1,2 0 1,-1 0 19,-1-1 0,1 1 0,-1-1 0,0 0 0,1 0 0,-1 0 0,0 0 0,0 0 0,0-1-1,0 1 1,0-1 0,0 1 0,2-4 0,2-1 48,0-1-1,-1 1 0,0-2 1,-1 1-1,1 0 0,-1-1 1,4-11-1,4-16-63,-1-1-1,-2 0 1,7-64 0,-2-322-299,-14 419 288,0 1-59,0 0 1,-1 1-1,1-1 1,0 0-1,-1 1 1,1-1-1,-1 0 0,-1-2 1,-1 2-324,0 10 165,1 50-14,1-14 286,0 121 158,3-76-95,1 358 927,-2-450-990,0-1 0,0 1 0,0 0-1,1 0 1,0-1 0,1-2 0,5-7-119,71-134 155,-59 120-272,-5 10-347,-15 17 519,0-1 1,0 1-1,0 0 1,1-1-1,-1 1 1,0 0-1,1 0 1,-1 0-1,0-1 1,0 1-1,1 0 1,-1 0-1,0 0 1,1 0-1,-1-1 1,0 1-1,1 0 1,-1 0-1,0 0 1,1 0-1,-1 0 1,1 0-1,-1 0 1,0 0-1,1 0 1,-1 0-1,0 0 1,1 0-1,-1 0 1,0 0-1,1 1 0,-1-1 1,0 0-1,1 0 1,-1 0-1,0 0 1,1 1-1,-1-1 1,0 0-1,0 0 1,1 1-1,-1-1 1,0 0-1,0 0 1,1 1-1,13 19 228,-7-10-148,-2-4-30,1 0-1,-1-1 1,1 0-1,0-1 1,1 1-1,-1-1 1,1 0-1,0-1 1,0 1-1,14 3 1,-17-6-104,0 0 1,0 0 0,0-1-1,0 1 1,0-1-1,0 0 1,0-1-1,0 1 1,0 0-1,0-1 1,0 0 0,0 0-1,0 0 1,0-1-1,-1 1 1,1-1-1,0 0 1,-1 0 0,1 0-1,-1-1 1,5-3-1,-2 0-722,0 1 0,0-2-1,6-6 1,1-4-644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7:09.9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80 148 1568,'0'4'8842,"-9"4"-8437,1 1-1,0 1 1,0-1-1,1 1 0,1 1 1,-1-1-1,-6 19 0,10-21-386,0 0 0,1 1 0,0-1 0,1 1-1,0-1 1,0 1 0,1-1 0,0 1 0,0-1 0,1 1-1,0 0 1,2 7 0,0-5-37,0 0 1,1-1-1,0 0 0,7 14 1,-9-20 41,0 0 1,1-1 0,-1 1 0,1-1 0,0 1-1,0-1 1,0 0 0,0 0 0,1 0 0,-1-1-1,1 1 1,0-1 0,7 4 0,-9-5 1,0-1 0,0 1 0,0-1 0,0 0 0,0 0 0,0 0 0,0 0 0,0 0 0,0 0 0,0 0-1,0-1 1,0 1 0,0-1 0,0 0 0,0 1 0,0-1 0,0 0 0,0 0 0,-1 0 0,1 0 0,0-1 0,-1 1 0,1 0 0,2-3 0,4-5 2,-1 1 0,0-1-1,8-14 1,-3 5-17,-5 9 21,-4 6-43,-1 0 0,0 0 1,0 0-1,0 0 0,0 0 1,-1 0-1,1 0 0,1-7 1,0 2-505,0 10 292,3 18 214,-2-6-35,5 18-81,-8-26 96,0 0 0,1 0 0,-1 0 0,1-1 0,1 1 1,-1-1-1,1 1 0,0-1 0,0 0 0,0 0 0,7 7 0,-9-11 33,-1-1 0,1 1 0,0-1 1,-1 1-1,1-1 0,0 1 1,0-1-1,0 1 0,-1-1 1,1 0-1,0 1 0,0-1 0,0 0 1,0 0-1,0 0 0,0 0 1,0 0-1,-1 0 0,1 0 0,0 0 1,0 0-1,0 0 0,1-1 1,0 1 11,0-1 0,0 0 0,0 0 1,0-1-1,-1 1 0,1 0 1,0 0-1,0-1 0,1-2 1,3-3 38,0 0 0,-1-1 0,7-11 0,1-6-103,17-43 0,-26 56 34,0 0 0,-1-1 1,-1 1-1,1-1 0,-1-22 0,-2 29-2,0-1-1,-1 1 1,1 0-1,-2 0 1,1 0 0,-1 1-1,0-1 1,0 0-1,0 1 1,-1-1-1,0 1 1,0 0 0,0-1-1,-1 2 1,0-1-1,1 0 1,-2 1 0,-4-5-1,9 9-3,0 0 0,-1 0-1,1 0 1,0-1 0,-1 1-1,1 0 1,0 0 0,-1-1-1,1 1 1,0 0 0,0 0-1,-1-1 1,1 1 0,0 0-1,0-1 1,-1 1 0,1 0-1,0-1 1,0 1 0,0-1 0,0 1-1,0 0 1,0-1 0,0 1-1,0 0 1,0-1 0,0 0-1,9-2-521,6-1 515,0 0-8,0 0-1,1 1 0,-1 1 1,17-1-1,19-2-14,-24 0 233,0-1 0,0-2 0,0 0 0,-2-1 0,1-2 0,37-21 0,-55 27 609,-8 5-764,-6 10 185,-21 32-288,15-25-31,-11 23 1,20-35 89,1 1 0,-1 0 0,1 0 0,1 0-1,-1 0 1,1 0 0,0 0 0,0 10 0,1-13 11,0-1 0,0 1 0,1 0 1,-1 0-1,1-1 0,0 1 0,-1-1 0,1 1 0,1 0 1,-1-1-1,3 5 0,-4-6 17,1 0-1,0 0 1,0 0 0,-1-1-1,1 1 1,0 0 0,0 0-1,0-1 1,0 1 0,0 0-1,0-1 1,0 1 0,0-1 0,0 0-1,0 1 1,0-1 0,0 0-1,0 1 1,1-1 0,-1 0-1,0 0 1,0 0 0,0 0-1,0 0 1,0 0 0,0 0-1,1-1 1,-1 1 0,2-1 0,0-1 0,1 1 0,-1-1 0,1 0 1,-1-1-1,0 1 0,0-1 1,0 1-1,0-1 0,0 0 0,0 0 1,-1 0-1,1 0 0,-1-1 1,0 1-1,0-1 0,0 1 0,2-7 1,-1 1-34,-1 0-1,1 0 1,-1-1 0,-1 1 0,0 0 0,0-14 0,-2 16-312,-3 11-176,-2 13 132,7-13 361,-1 1 0,1-1 0,0 1 0,0-1 0,0 0 0,1 0-1,0 0 1,0 1 0,0-2 0,3 6 0,-1-2 28,1-1 0,-1-1 0,1 1 0,0 0 0,10 7 0,-14-12 11,1 0 1,-1 0 0,1 0 0,-1 0 0,1 0 0,-1 0-1,1 0 1,0-1 0,-1 1 0,1-1 0,0 1 0,-1-1 0,1 0-1,0 1 1,0-1 0,-1 0 0,1 0 0,0 0 0,0-1-1,-1 1 1,1 0 0,0-1 0,0 1 0,-1-1 0,1 1-1,0-1 1,-1 0 0,1 0 0,-1 1 0,1-1 0,-1 0-1,1-1 1,-1 1 0,0 0 0,3-3 0,2-4 52,1 0-1,-1-1 1,-1 0 0,10-18 0,-9 14-135,-1 2 168,0 1 0,-1-2 1,-1 1-1,0 0 1,3-21-1,3-12-630,-4 136 1471,-5-88-942,0 0 0,0 1 0,0-1 0,0 0 0,1 0-1,-1 0 1,1 0 0,0 0 0,1 0 0,-1-1 0,1 1 0,-1 0 0,1 0 0,0-1 0,1 1 0,-1-1 0,0 0 0,1 0 0,4 4 0,-7-7 6,1 0 0,-1 0 0,0 1 0,1-1 0,-1 0 1,1 0-1,-1 0 0,1 0 0,-1 0 0,1 0 0,-1 0 1,1 0-1,-1 0 0,1-1 0,-1 1 0,1 0 0,-1 0 1,1 0-1,-1 0 0,0-1 0,1 1 0,-1 0 0,1-1 1,-1 1-1,0 0 0,1 0 0,0-1 0,14-14 6,-9 8 15,2 0 8,-1-1 1,0 0-1,6-9 0,-10 12-90,1 0 0,-1 0-1,1 0 1,1 0-1,-1 0 1,1 1 0,0 0-1,0 0 1,0 0 0,11-5-1,-15 8 46,1 1 1,-1-1-1,0 1 0,0-1 1,1 1-1,-1 0 0,0-1 0,0 1 1,1 0-1,-1 0 0,0 0 0,1 0 1,-1 0-1,0 0 0,1 1 1,-1-1-1,0 0 0,1 1 0,-1-1 1,0 1-1,0-1 0,0 1 0,0-1 1,1 1-1,-1 0 0,0 0 1,0 0-1,0 0 0,0-1 0,0 1 1,-1 0-1,2 2 0,1 3 49,0-1-1,0 1 1,-1 0-1,0 0 1,2 11-1,-3-12 25,1 0 1,-1 0-1,1 0 0,4 7 0,-6-11 138,-3 22 287,2-15-632,1-6 132,-1 0-1,1 0 1,0 0-1,-1 0 1,1 0 0,-1 0-1,0-1 1,1 1-1,-1 0 1,0-1 0,0 1-1,0 0 1,-1-1-1,1 1 1,-2 1 0,-16 17 37,-23 33 0,34-42-11,-8 10-115,6-9 232,-15 24-1,-12 22-150,12-21 410,24-36-335,0-4-118,4-13-255,8-23-40,-7 31 348,1 0 0,0 1 0,0 0 0,0 0 0,1 0 0,1 0-1,-1 1 1,1 0 0,0 1 0,0-1 0,8-4 0,15-7 5,49-21-1,-49 25-137,80-43-2451,-93 45 494,-1 1 1,17-16 0,-5 5-660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7:43.0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99 464 2144,'0'0'158,"-1"-1"0,0 0-1,1 1 1,-1-1 0,1 0 0,-1 0 0,1 0-1,0 1 1,-1-1 0,1 0 0,0 0 0,0 0 0,-1 0-1,1 0 1,0 0 0,0 1 0,0-1 0,0 0-1,0-1 1,0 0-42,0 0 0,0 0 1,0 0-1,-1 1 0,1-1 0,-1 0 0,1 0 0,-1 0 0,0 1 0,0-1 0,-1-2 0,1 3-44,0 1 0,0-1 0,0 0 0,0 0 0,-1 1 0,1-1 0,0 0 0,0 1 0,-1 0 0,1-1 0,0 1-1,0 0 1,-1-1 0,1 1 0,0 0 0,-1 0 0,1 0 0,0 0 0,-1 0 0,1 1 0,-2-1 0,1 1-44,0 0 1,-1 0 0,1 0-1,0 0 1,0 1-1,1-1 1,-1 1-1,0-1 1,0 1-1,1-1 1,-3 4-1,0 1-65,0 0 0,0 0-1,1 0 1,-1 1 0,1 0-1,1-1 1,-3 11 0,4-13 36,0-1 0,1 1 1,-1 0-1,1 0 0,0 0 1,0 0-1,1-1 0,-1 1 1,1 0-1,0 0 0,0-1 1,0 1-1,0 0 0,1-1 1,-1 1-1,1-1 0,0 0 1,0 1-1,0-1 0,1 0 1,-1 0-1,1 0 0,5 4 1,-6-5-6,1-1 0,0 0 1,0 0-1,0 0 0,0 0 1,0 0-1,0 0 0,0-1 0,0 1 1,5-1-1,30-2-65,-1-3 198,0-1-1,46-14 0,-69 15-55,0 0 0,0 0-1,-1-2 1,0 1 0,0-2 0,-1 0 0,0 0-1,0-1 1,0 0 0,18-22 0,-27 28-57,0 0 1,0 0-1,-1 0 0,1-1 1,-1 1-1,0-1 1,0 1-1,0-1 0,-1 0 1,1 0-1,-1 0 1,0 0-1,0 0 0,0 0 1,-1 0-1,1 0 1,-1 0-1,0-1 0,-1-4 1,-3-18 143,2 14-223,-1 1 0,2-1-1,0 1 1,1-1 0,0 0-1,2-15 1,-2 28 51,0-1-1,0 0 1,0 1-1,1-1 1,-1 0-1,0 1 1,0-1 0,1 0-1,-1 1 1,0-1-1,1 1 1,-1-1 0,1 1-1,-1-1 1,1 1-1,-1-1 1,1 1-1,-1-1 1,1 1 0,-1-1-1,1 1 1,0 0-1,-1-1 1,1 1-1,-1 0 1,1 0 0,0 0-1,-1-1 1,1 1-1,0 0 1,-1 0-1,1 0 1,0 0 0,0 0-1,-1 0 1,1 0-1,0 0 1,0 1-1,6 0-10,-1 1-1,-1 0 1,1 0-1,6 4 1,-8-4 61,-1 0 0,2 0 0,-1-1 0,0 1 0,0-1 1,5 1-1,-9-2-13,0 0 0,0 0 0,0 0 0,0 0 0,0 0 0,0 0 0,0 0 0,0 0 0,0 0 0,0-1 0,-1 1 0,1 0 0,0 0 0,0 0 0,0 0 0,0 0 0,0 0 0,0 0 0,0 0 0,0 0 0,0 0 0,0 0 0,0 0 1,0 0-1,0 0 0,0-1 0,0 1 0,0 0 0,0 0 0,-1 0 0,1 0 0,0 0 0,0 0 0,0 0 0,0 0 0,0 0 0,0 0 0,0-1 0,0 1 0,0 0 0,1 0 0,-1 0 0,0 0 0,0 0 0,0 0 0,0 0 0,0 0 0,0 0 0,0 0 0,0 0 0,0-1 0,0 1 0,0 0 0,0 0 1,0 0-1,0 0 0,0 0 0,0 0 0,0 0 0,0 0 0,1 0 0,-1 0 0,0 0 0,-10-5-15,4 4-26,0 1-1,1 0 1,-1 0 0,0 1-1,1-1 1,-1 1-1,1 0 1,-1 1-1,1-1 1,-1 1 0,1 0-1,0 1 1,0-1-1,0 1 1,0 0-1,-7 6 1,1 0-36,-1 1 1,2 0-1,-1 0 1,2 1-1,-12 16 1,18-23 33,1 0-1,-1 0 1,1 1 0,0-1 0,0 1 0,0-1 0,1 1 0,-1 0 0,1-1-1,-1 8 1,2-10 14,0 0 0,0 0 0,0 0 0,1 0-1,-1 0 1,0 0 0,1 0 0,-1 0 0,1 0-1,0 0 1,0 0 0,0 0 0,-1 0 0,2-1 0,-1 1-1,0 0 1,0-1 0,1 1 0,-1-1 0,0 1-1,1-1 1,0 1 0,-1-1 0,1 0 0,0 0-1,0 0 1,2 1 0,0 0 45,0 0 1,0-1-1,0 1 0,1-1 0,-1 0 1,0 0-1,1-1 0,-1 1 1,0-1-1,1 0 0,-1 0 0,1 0 1,-1-1-1,1 1 0,-1-1 1,0 0-1,1-1 0,-1 1 1,0-1-1,0 0 0,0 0 0,0 0 1,0 0-1,-1-1 0,1 1 1,-1-1-1,1 0 0,-1 0 0,4-6 1,-4 4-11,0 0 1,0 0-1,0 0 1,-1-1 0,0 0-1,0 1 1,-1-1-1,1 0 1,-1 0-1,-1 0 1,1 1 0,-1-1-1,0 0 1,0 0-1,-2-8 1,1-18 51,1 28-3,1-10-413,1 13-15,2 8 115,-1 0 219,1-1 1,-1 1 0,1-1-1,1 0 1,-1 0-1,1-1 1,0 1 0,0-1-1,0 0 1,1-1 0,0 1-1,0-1 1,0 0-1,1 0 1,-1-1 0,11 4-1,-15-6 62,0-1 0,0 0-1,0 1 1,0-1-1,0 0 1,0 0-1,1 0 1,-1 0 0,0-1-1,0 1 1,0 0-1,0-1 1,0 0 0,0 1-1,0-1 1,0 0-1,-1 0 1,1 0 0,0 0-1,0 0 1,-1-1-1,1 1 1,0 0 0,-1-1-1,0 1 1,1-1-1,-1 0 1,0 1-1,0-1 1,0 0 0,0 0-1,1-2 1,2-5 60,0 1 1,-1-1 0,0 0-1,-1 0 1,2-16-1,31-138-115,-35 163 2,0 0 3,0-1-1,0 1 1,0 0-1,0 0 0,0 0 1,0-1-1,0 1 1,0 0-1,0 0 1,0 0-1,0 0 1,0-1-1,0 1 0,0 0 1,0 0-1,0 0 1,0 0-1,0-1 1,1 1-1,-1 0 0,0 0 1,0 0-1,0 0 1,0-1-1,0 1 1,0 0-1,1 0 1,-1 0-1,0 0 0,0 0 1,0 0-1,0 0 1,1 0-1,-1 0 1,0 0-1,0-1 0,0 1 1,0 0-1,1 0 1,-1 0-1,0 0 1,0 0-1,0 0 1,1 0-1,-1 0 0,0 0 1,0 0-1,0 1 1,0-1-1,1 0 1,-1 0-1,8 11-15,4 17 176,-8-16-85,-1 0 0,-1 1 0,0-1 0,-1 0 1,1 15-1,-2-26 99,0-1-150,0-1 0,0 0-1,0 0 1,1 0-1,-1 0 1,0 0 0,1 0-1,-1 0 1,1 0 0,-1 1-1,1-1 1,-1 0-1,2-1 1,0-1 4,1-4-14,0-1 0,-1 1-1,2-12 1,7-22-22,1 10-87,24-41 0,-34 69 79,-1 0-1,1 0 1,0 1-1,0-1 1,0 1 0,1 0-1,-1 0 1,1-1-1,3-1 1,-6 4 20,1-1 0,-1 1 0,1 0-1,-1 0 1,1-1 0,0 1 0,-1 0 0,1 0 0,-1 0 0,1 0 0,0 0 0,-1 0 0,1 0 0,-1 0 0,1 0-1,0 0 1,-1 0 0,1 0 0,-1 0 0,2 1 0,-1 0 8,0-1 0,0 1 0,-1 0 0,1 0-1,0 0 1,0-1 0,-1 1 0,1 0 0,-1 0 0,1 0 0,-1 0 0,1 0 0,-1 0-1,1 0 1,-1 2 0,4 8 36,0-1 0,0 0-1,1 0 1,10 15 0,-14-23-8,1 0 0,-1 0-1,0-1 1,1 1 0,-1 0 0,1-1 0,0 0 0,-1 1-1,1-1 1,0 0 0,0 0 0,0 0 0,0 0 0,0 0-1,0 0 1,0-1 0,4 2 0,-2-2 8,0 0-1,0 0 1,0 0 0,0 0 0,-1-1 0,1 0 0,0 1-1,0-1 1,4-2 0,4-3 16,0 1-1,0-2 1,-1 1 0,20-17-1,27-30-1979,-41 38 1030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6:51.2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1077 2400,'0'-3'5258,"-5"10"-4644,2 3-475,2 0 1,-1 0-1,2 1 1,-1-1-1,3 19 1,-1 0 25,-1-21-157,0 0 0,1 0-1,0 0 1,1 0 0,0 0 0,0-1-1,0 1 1,6 10 0,-8-18 10,0 1 1,1 0 0,-1 0-1,1-1 1,-1 1-1,1 0 1,-1-1 0,1 1-1,0-1 1,-1 1-1,1 0 1,0-1 0,-1 0-1,1 1 1,0-1-1,0 1 1,-1-1 0,1 0-1,0 1 1,0-1-1,0 0 1,0 0 0,-1 0-1,1 0 1,0 0-1,0 0 1,0 0 0,0 0-1,0 0 1,-1 0-1,1 0 1,0 0 0,0-1-1,0 1 1,-1 0-1,1-1 1,0 1 0,0-1-1,-1 1 1,1 0-1,1-2 1,3-1 140,0-1 1,0 0-1,-1 0 1,7-7-1,-3 1-153,-1 0-1,0 0 0,-1 0 1,0-1-1,-1 0 0,0 0 1,0 0-1,-1-1 0,4-19 1,-8 29-11,0 0 0,1 1 0,-1-1 0,1 1 0,-1-1 0,1 1 0,-1-1 0,1 1 0,0-1 0,0 1 0,0 0 0,0 0 0,0-1 0,0 1 0,2-2 0,-2 2-222,-1 8 123,-1 7-22,1-7 111,0 0 1,0 1 0,0-1-1,1 0 1,0 0-1,0 0 1,1 0-1,2 7 1,-1-8-30,-2-2 27,1-1-1,-1 1 1,1 0 0,0 0-1,0-1 1,1 0 0,-1 1-1,1-1 1,-1 0 0,1 0-1,0 0 1,0 0 0,0-1-1,6 4 1,-9-6 20,5 3 65,-1-1 0,0 0 0,0 0-1,1-1 1,7 2 0,-10-3-35,-1 0 0,1 0 0,0 0 0,0 0-1,-1 0 1,1-1 0,0 1 0,-1 0 0,1-1 0,-1 0 0,1 1 0,0-1-1,-1 0 1,0 0 0,1 0 0,-1 0 0,1 0 0,1-2 0,27-29-103,-25 26 110,0 0 0,-1-1-1,0 1 1,6-13 0,6-11-143,-9 11 116,-6 17-63,0-1-1,-1 1 0,1 0 1,0-1-1,0 1 1,0 0-1,0 0 0,3-4 1,-3 6 40,0 0 0,0-1 0,-1 1 0,1 0 0,0 0 0,0 0 0,0 0-1,-1-1 1,1 1 0,0 0 0,0 1 0,0-1 0,0 0 0,-1 0 0,1 0 0,0 0 0,0 1 0,-1-1 0,1 0 0,0 1 0,0-1 0,-1 1 0,1-1 0,1 1 0,17 16 122,-12-9-50,0 1 0,-1 1 0,-1-1 0,1 1 0,-2 0 0,5 12 0,-1-3 123,-4-14 380,0-12-356,-3 5-221,2-4 62,60-127-20,-58 123 0,-1 0 0,0-1-1,0 0 1,-1 0 0,-1 0 0,2-15-1,9 53-34,-8-12-40,0 0 0,0 0 0,2 0 0,0-1 0,0 0 0,19 25 0,-25-37 64,0 0-1,1 0 0,-1-1 0,1 1 1,-1-1-1,1 1 0,0-1 1,0 0-1,0 1 0,-1-1 1,1 0-1,3 1 0,-4-2 6,1 0-1,-1 0 0,0 0 1,0 0-1,1-1 1,-1 1-1,0 0 1,0 0-1,1-1 1,-1 1-1,0-1 1,0 1-1,0-1 1,0 1-1,0-1 1,0 0-1,0 0 1,0 0-1,0 1 0,1-2 1,0 0 10,-1 0 1,1 0-1,-1 0 1,1 0-1,-1 0 1,0 0-1,1 0 1,-1-1-1,-1 1 1,1 0-1,0-1 0,1-4 1,1-33 160,-2 20-246,2-17-23,-2 20 20,0-1 1,2 1-1,6-24 1,-9 38-61,3-2-456,4 14 358,89 140 172,-65-104 357,-28-42-298,-1 0 1,0 1-1,-1 0 0,1-1 0,-1 1 0,1 0 0,0 6 0,-2-10-26,1 1 0,-1 0-1,0 0 1,0 0 0,0-1-1,0 1 1,0 0-1,0 0 1,0 0 0,-1-1-1,1 1 1,0 0-1,0 0 1,0-1 0,-1 1-1,1 0 1,0 0-1,-1-1 1,1 1 0,-1 0-1,1-1 1,-1 1 0,1-1-1,-1 1 1,0 0-1,1-1 1,-1 1 0,1-1-1,-1 0 1,0 1-1,0-1 1,1 1 0,-1-1-1,0 0 1,0 0 0,1 1-1,-1-1 1,0 0-1,0 0 1,0 0 0,1 0-1,-1 0 1,0 0-1,0 0 1,0 0 0,-7-1-106,0 0 0,0 0 1,1-1-1,-1 0 0,-10-5 0,-3 0-5,19 6 115,0 0-1,0 0 1,0 0-1,0 0 1,1 0 0,-1 0-1,0-1 1,-1-1-1,-10-7-381,12 6 92,1 4 290,0 0 0,0 0 0,0 0 0,0 0 0,0 0 0,0 0 0,0 0 0,0 0 0,0 0 0,0 0 0,0 0 0,1 0 0,-1 0 0,0 0 0,0 0 0,0 0 0,0 0 0,0 1 1,0-1-1,0 0 0,0 0 0,0 0 0,0 0 0,0 0 0,0 0 0,0 0 0,0 0 0,0 0 0,0 0 0,0 0 0,0 0 0,0 0 0,0 0 0,0 0 0,0 0 0,0 0 0,0 0 0,0 0 0,0 0 0,0 0 0,1 0 0,-1 0 0,0 0 0,0 0 0,0 0 0,0 0 0,0 0 0,0 0 1,0 0-1,0 0 0,0 0 0,0 0 0,0-1 0,19 2 131,-8-1-104,50-1 226,-54 0-124,1 0 0,0 0 0,-1 0-1,1-1 1,11-5 0,-16 5-40,1 0 0,0 0 0,0-1 1,-1 0-1,1 1 0,-1-1 0,0 0 0,0-1 0,0 1 1,0-1-1,-1 1 0,5-8 0,-1-2 40,0 0 0,5-21-1,-9 29-91,7-25-8,-2-1 1,-1 0 0,-1 0-1,-2-1 1,-1 1 0,-1-1-1,-2 0 1,-6-41 0,-4-6 15,-43-234-100,31 243-230,21 64-91,3 9 100,1 17 78,-1 3 159,6 31 1,-2-15 81,2 3-7,17 66 1,23 40 53,-27-88-75,-5-21 109,1-1-1,27 46 1,-41-80-110,1 1 1,0 0-1,1-1 0,-1 1 0,1-1 0,7 7 1,-9-10-5,-1 0 0,0 0 0,1 0 0,-1 0 0,1 0 0,0 0 0,-1-1 0,1 1 1,0 0-1,-1-1 0,1 1 0,0-1 0,0 0 0,-1 0 0,1 1 0,0-1 0,0 0 1,-1-1-1,1 1 0,0 0 0,0 0 0,-1-1 0,1 1 0,2-2 0,0 0 16,0 0 0,0-1 0,-1 1 0,1-1 0,-1 0 0,0 0-1,0 0 1,0-1 0,0 1 0,0-1 0,-1 0 0,3-4 0,1-5-37,1 0 0,6-22 0,-1 1-137,-5 17 125,-1-1 0,6-25 0,-12 42 23,0 0 0,1 0 0,-1-1 1,1 1-1,0 0 0,-1 0 0,1 0 0,0 0 1,1-2-1,3-4-513,-5 7 511,0 0 1,0 0-1,0 0 1,0 0-1,0 0 1,0 0-1,0 0 1,0 0-1,0 0 1,0 0-1,0 0 0,0 0 1,0 0-1,0 0 1,0 0-1,0 0 1,0 0-1,0 0 1,1 0-1,-1 0 1,0 0-1,0 0 1,0 0-1,0 0 0,0 0 1,0 0-1,0 0 1,0 0-1,0 0 1,0 0-1,0 0 1,0 0-1,0 0 1,0-1-1,0 1 1,0 0-1,3 4-126,-2-3 195,8 6 747,-9-7-803,1-1 0,0 1-1,-1-1 1,1 0 0,-1 1 0,1-1-1,-1 0 1,0 1 0,1-1 0,-1 0 0,1 1-1,-1-1 1,0 0 0,0 0 0,0 1-1,1-1 1,-1 0 0,0 0 0,0 0 0,0 1-1,0-1 1,0 0 0,0 0 0,0 0 0,0 1-1,-1-1 1,1 0 0,0 0 0,0 1-1,-1-1 1,1 0 0,0 1 0,-1-1 0,1 0-1,-1 1 1,0-2 0,0 1-31,1-1 0,-1 1 1,0 0-1,0 0 0,0-1 0,0 1 1,-1 0-1,1 0 0,0 0 1,0 0-1,-1 0 0,1 0 0,0 0 1,-1 1-1,1-1 0,-1 0 0,1 1 1,-1-1-1,0 1 0,1 0 0,-1-1 1,1 1-1,-1 0 0,0 0 0,1 0 1,-1 0-1,1 0 0,-1 0 0,0 1 1,1-1-1,-1 0 0,1 1 0,-1 0 1,1-1-1,-1 1 0,1 0 0,-1-1 1,1 1-1,0 0 0,-1 0 1,1 0-1,0 0 0,0 1 0,0-1 1,0 0-1,0 0 0,0 1 0,0-1 1,0 0-1,0 1 0,1-1 0,-1 2 1,-2 4 1,0 0 1,1 0-1,0 0 1,0 0-1,1 0 1,0 1-1,0-1 1,1 0-1,0 1 1,0-1 0,1 0-1,1 10 1,1-5 38,-1-1 0,2 0 0,-1 1 0,2-1 1,-1-1-1,13 21 0,-15-28-2,0-1 1,-1 1-1,1-1 1,1 1-1,-1-1 0,0 0 1,0 0-1,1 0 1,0-1-1,-1 1 0,1 0 1,0-1-1,-1 0 1,1 1-1,0-1 0,0 0 1,5 0-1,-6 0 16,0-1 0,0 0 0,0 0 1,0 0-1,-1-1 0,1 1 0,0 0 0,0-1 0,0 1 0,-1-1 0,1 0 0,0 1 1,-1-1-1,1 0 0,0 0 0,-1 0 0,1 0 0,-1 0 0,0 0 0,1-1 0,-1 1 1,0 0-1,0-1 0,0 1 0,0-1 0,0 0 0,0 1 0,0-1 0,0 0 0,0-1 1,2-6 12,-1-1 0,0 1 0,-1 0 0,1-1 0,-2 1 0,0-1 0,0 1 0,0-1 0,-1 1 0,-3-13 1,3 18-79,0 1 1,0-1-1,0 0 1,0 0 0,-1 1-1,1-1 1,-1 0-1,0 1 1,0 0-1,0-1 1,-1 1 0,-4-5-1,7 8 21,0 0 1,0 0-1,-1 0 0,1 0 0,0-1 1,0 1-1,0 0 0,0 0 0,0 0 0,0 0 1,0 0-1,-1 0 0,1 0 0,0 0 0,0 0 1,0 0-1,0 0 0,0 0 0,-1 0 0,1 0 1,0 0-1,0 0 0,0 0 0,0 0 0,0 0 1,0 0-1,-1 0 0,1 0 0,0 0 1,0 0-1,0 0 0,0 0 0,0 0 0,0 0 1,0 1-1,-1-1 0,1 0 0,0 0 0,0 0 1,0 0-1,0 0 0,0 0 0,0 0 0,0 0 1,0 1-1,0-1 0,0 0 0,-1 0 0,-2 12-277,0 15 308,4-7-45,0 0-1,2-1 0,0 1 1,2-1-1,7 23 0,-9-34 63,1 1-1,0-1 1,9 14 0,-11-19-16,0 1 1,1-1-1,-1 0 1,1-1 0,0 1-1,0 0 1,0-1-1,0 0 1,0 1-1,0-1 1,6 2 0,-8-3-3,1-1 0,-1 0 0,1 1 0,-1-1 0,1 0 1,-1 0-1,1 0 0,0 0 0,-1 0 0,1 0 0,-1 0 1,1 0-1,-1-1 0,1 1 0,-1-1 0,1 1 0,-1-1 1,1 1-1,-1-1 0,0 0 0,1 0 0,1-1 0,1-1 44,0-1 0,-1 0 0,1 0 0,-1 0 0,4-5 0,5-11 59,-1 0 0,-1-1-1,0-1 1,6-24 0,-15 44-112,7-22-6,-2-1-1,0 0 1,-2 0-1,-1-1 1,-1 1-1,-1-30 0,-20-153-147,9 123 103,4 36 31,-22-85 0,25 122-81,-1 1-1,-1 0 0,0 0 1,0 0-1,-1 1 0,-1 0 1,-7-10-1,13 90-691,1-15 828,3 1 1,17 93-1,-15-119-48,3 0 0,0-1 0,14 31 0,33 51 89,-43-91-43,1 0-1,1-1 1,18 20-1,-5-14 524,-27-25-552,1 0-1,-1 1 1,0-1-1,0 0 1,1 0-1,-1 0 1,0 0-1,1 0 1,-1 1-1,0-1 0,0 0 1,1 0-1,-1 0 1,0 0-1,1 0 1,-1 0-1,0 0 1,1 0-1,-1 0 1,0 0-1,1 0 1,-1 0-1,0 0 1,1 0-1,-1 0 1,0 0-1,0-1 1,1 1-1,-1 0 1,1 0-1,9-10-46,5-15-214,-14 24 255,10-20-395,-5 11 247,0 0-1,-1-1 1,0 1-1,-1-1 1,0 0-1,-1-1 1,4-18-1,-6 15 7,1 8 98,-2 1-1,1-1 0,-1 0 0,0 0 0,-1 0 1,1 0-1,-3-8 0,1 3-725,8 15 421,12 22 361,-11-16 59,-2-4 45,0 1-1,1-1 1,0 0 0,0-1-1,9 5 1,-14-8-98,1-1 0,0 0 1,-1 0-1,1 0 0,0 0 0,0 0 0,0 0 0,-1 0 1,1-1-1,0 1 0,-1-1 0,1 1 0,0-1 1,-1 0-1,1 1 0,-1-1 0,3-2 0,-1 2 0,0-1-1,-1 0 1,1 1-1,-1-1 1,1 0-1,-1 0 0,0-1 1,0 1-1,0 0 1,0-1-1,1-2 1,10-23 40,-7 16 13,-1 0 1,0 0-1,5-25 0,-2-1-60,-3-1 0,1-77 0,-6 93-17,-1 0 1,-2 1-1,0-1 1,-1 1-1,-2 0 1,-12-35-1,16 54-52,1-1 0,-1 1 0,0 0 0,0 0 0,0 0 0,-1 0 0,1 0-1,-1 1 1,1-1 0,-1 1 0,-3-3 0,5 5 23,0-1 0,1 1 0,-1-1 1,0 1-1,0-1 0,0 1 0,0 0 0,1 0 0,-1-1 1,0 1-1,0 0 0,0 0 0,0 0 0,0 0 0,0 0 0,0 0 1,0 0-1,0 0 0,0 0 0,1 1 0,-1-1 0,0 0 0,0 1 1,0-1-1,0 0 0,0 1 0,1-1 0,-1 1 0,0-1 0,0 1 1,1 0-1,-1-1 0,0 1 0,1 0 0,-1-1 0,1 1 0,-1 0 1,1 0-1,-1-1 0,1 1 0,0 0 0,-1 0 0,1 0 1,-1 1-1,-3 9-27,1-1 0,0 1 0,1 0 0,0 0 0,-1 19 0,4 55 201,-1-78-176,2 30 12,1 1 0,3-2 0,0 1-1,13 36 1,-14-56 51,1-1-1,0 0 1,1-1-1,1 0 1,1 0-1,0 0 1,1-1-1,0-1 1,1 1-1,25 22 1,-32-33 7,0 1 1,1-1-1,0 0 0,0 0 0,0 0 1,0-1-1,0 0 0,0 0 0,1 0 1,-1 0-1,1-1 0,-1 0 1,1 0-1,0-1 0,-1 1 0,1-1 1,0 0-1,0-1 0,-1 1 1,1-1-1,-1-1 0,1 1 0,-1-1 1,1 0-1,-1 0 0,0 0 0,0-1 1,9-5-1,-11 6-51,-1 0 0,0 0 0,0 0 0,0-1 0,0 1 0,0-1 0,0 1 0,-1-1 0,1 1 0,-1-1 0,1 0 0,-1 0 0,0 0 0,0 0 0,-1 0 0,1 0 0,-1 0 0,1 0 0,-1 0 0,0 0 0,0 0 0,0 0 0,0 0 0,-1 0 0,1 0 0,-1 0 0,0 0 0,0 0 0,-2-5 0,-1 0-34,1 1 1,-1-1 0,-1 1-1,1 0 1,-1 0 0,-1 0 0,1 1-1,-1-1 1,-11-8 0,15 14 2,0-1 0,0 1 0,-1-1 0,1 1 0,0 0 1,-1 0-1,1 0 0,-1 1 0,-3-2 0,4 2 19,1 0-1,0 0 0,0 0 0,0-1 0,-1 2 1,1-1-1,0 0 0,0 0 0,0 0 1,-1 0-1,1 1 0,0-1 0,0 1 1,0-1-1,0 1 0,0-1 0,0 1 1,0-1-1,0 1 0,-1 1 0,-2 2 48,1 0 0,1 0 0,-1 0 0,0 0 0,1 1 0,0-1 0,0 1 0,0-1 0,1 1 0,0 0-1,0 0 1,0 0 0,0 0 0,1 0 0,0 6 0,0-7 16,0 0 0,0-1 0,1 1 0,0-1 0,-1 1 0,1-1 0,1 1 0,-1-1 0,0 0-1,1 1 1,0-1 0,0 0 0,0 0 0,0 0 0,0 0 0,1-1 0,-1 1 0,1 0 0,-1-1 0,1 0 0,0 0 0,4 3 0,1-1 69,1-1 0,0 1 0,0-1 1,0-1-1,0 0 0,17 2 0,59 0 295,-45-7-575,-1-1 22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6:51.7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87 5632,'0'-12'2560,"34"-7"-2208,-11 8 64,3 6-288,9-7 512,4 4-352,5-3-128,5 8-96,3-2-640,-4 5 320,-4 0-3776,-8 8 2240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7:18.3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82 516 1728,'0'0'2661,"-1"8"-2042,-4 4-168,1 0 1,-2-1 0,-7 13-1,7-14-349,0 1-1,0 0 1,2 0 0,-6 15-1,3-3 62,4-12-40,0 0 1,-3 18 0,5-26-111,1 0 0,0 0 0,0 0 0,0 0 0,0 0 1,1 0-1,-1 0 0,1 0 0,0 0 0,0 0 0,0 0 1,0 0-1,0 0 0,2 3 0,1 0 101,0-1 1,0 0-1,0 1 0,0-2 1,10 9-1,-12-11-76,-1-1 1,1 0-1,0 0 1,0 0-1,0 0 0,0-1 1,0 1-1,0 0 0,0-1 1,0 1-1,0-1 0,0 0 1,0 0-1,0 0 0,0 0 1,1 0-1,-1 0 0,0-1 1,0 1-1,0 0 0,0-1 1,3-1-1,-3 1 21,1 0 1,-1 0-1,0 0 0,0 0 1,0 0-1,1-1 0,-1 1 0,0-1 1,-1 0-1,1 1 0,0-1 1,0 0-1,-1 0 0,1 0 1,-1 0-1,0-1 0,0 1 0,1 0 1,-1 0-1,-1-1 0,2-2 1,-1 1-23,-1-1 0,1 1 0,-1-1 0,0 1 0,0-1 0,-1 1 0,1-1 0,-1 1 0,0-1 0,0 1 0,-3-6 0,-3-8-54,-1 1-1,-1 0 0,-1 0 0,0 1 0,-18-22 1,27 37 16,-11-16-141,11 16 132,1 1-1,-1-1 0,1 0 0,-1 0 0,1 0 1,-1 0-1,1 0 0,0 0 0,-1 0 1,1 0-1,0 0 0,0 0 0,0 0 1,0 0-1,0 0 0,0-1 0,2-4-43,-2 6 47,0 0-1,0 0 0,0-1 1,0 1-1,0 0 1,0-1-1,1 1 0,-1 0 1,0 0-1,0 0 1,0-1-1,0 1 1,1 0-1,-1 0 0,0-1 1,0 1-1,0 0 1,1 0-1,-1 0 0,0 0 1,0-1-1,0 1 1,1 0-1,-1 0 0,1 0 1,11-7-56,-11 6 63,7-4-22,-1 1 1,1-1 0,0 1-1,0 1 1,13-5 0,10 1 49,64-20 178,-65 19-94,-24 6-120,0 1 1,0-1 0,0 0-1,10-6 1,-7 4 242,-5 0 42,-9 9-544,1 0 277,0 0-1,0 0 0,1 1 1,0-1-1,0 1 0,-3 8 1,-13 42-70,16-45 18,0 0 0,1 0 0,0 0 1,1 0-1,1 1 0,0-1 0,1 14 0,0-20 55,-1 0-1,1 0 0,1 0 1,-1 0-1,1 0 1,0 0-1,0 0 0,0 0 1,1-1-1,-1 1 0,1-1 1,0 0-1,1 1 0,-1-1 1,1-1-1,-1 1 0,8 4 1,-10-7 19,1 0 1,-1 0 0,1 0-1,-1 0 1,1 0 0,0-1-1,-1 1 1,1-1 0,0 1-1,-1-1 1,1 0 0,0 1-1,0-1 1,-1 0 0,1 0-1,0 0 1,0-1 0,-1 1-1,1 0 1,0-1-1,-1 1 1,1-1 0,0 1-1,-1-1 1,1 0 0,0 0-1,-1 0 1,0 0 0,3-2-1,-1 1 8,0-1-1,-1 0 1,1 1-1,-1-1 1,1-1-1,-1 1 1,0 0-1,-1 0 1,1-1-1,0 1 1,-1-1-1,2-5 1,-1-1-27,-1 0-1,0 0 1,-1 0-1,1 0 1,-2 0 0,0 0-1,0 1 1,0-1-1,-5-13 1,-1 2-67,0 0 0,-2 1-1,-11-21 1,6 21 125,12 18-101,1 0 0,-1 0 1,0 0-1,1 0 0,0-1 1,-1 1-1,1-1 0,0 1 1,0-1-1,-1-4 0,2 6-37,2-4-322,-1 3 223,-1 5 762,4-22-74,-4 7-425,0 1-1,-1-1 1,0 1-1,0 0 1,-1 0-1,-1-1 1,0 1 0,-1 1-1,-6-17 1,-38-55-145,13 19-1360,34 63 1379,1 0-1,0 0 1,0 0 0,-1 0 0,1 1 0,0-1 0,0 0 0,0 0-1,-1 0 1,1 0 0,0 1 0,0-1 0,0 0 0,0 0 0,0 0 0,-1 1-1,1-1 1,0 0 0,0 0 0,0 0 0,0 1 0,0-1 0,0 0 0,0 0-1,0 1 1,1 6-24,0 1-1,0-1 1,1 1-1,0-1 0,0 0 1,7 13-1,2 8 259,55 128 403,-52-127-512,0 0 1,2-2 0,1 1 0,1-2-1,2 0 1,25 26 0,-38-46-11,0 1 0,1-1 0,0 0 0,12 7 0,-15-11-40,0 0 0,0 1 0,0-2 0,1 1 0,-1-1 0,0 0 0,1 0 0,-1 0 0,8 0 1,-13-1-28,0 0 1,1 0-1,-1 0 1,1 0-1,-1 0 1,0 0-1,1 0 1,-1 0-1,1 0 1,-1-1-1,0 1 1,1 0-1,-1 0 1,0 0-1,1 0 1,-1-1-1,0 1 1,1 0-1,-1 0 1,0-1-1,1 1 1,-1 0-1,0 0 1,1-1-1,-1 1 1,0 0-1,0-1 1,0 1-1,1 0 1,-1-1-1,0 1 1,0-1-1,0 1 1,0 0-1,0-1 1,0 1-1,0-1 1,1 0-1,1-6 42,2-30-152,40-120-309,-39 143 325,-3 11 93,-1 0 0,0 0 0,0-1 0,0 1 0,0 0 0,-1 0 1,1-5-1,0-1-52,-1 9 17,-10-6-28,8 4 29,2 1 5,-1 2 6,1-1-1,-1 1 1,0-1 0,1 0-1,-1 1 1,1-1 0,-1 0-1,0 0 1,1 1 0,-1-1-1,0 0 1,1 0 0,-1 0-1,0 0 1,1 0 0,-1 0-1,0 0 1,1 0 0,-1 0-1,-1 0 1,1 0-19,0 0 0,-1 0-1,1 0 1,0 1 0,0-1 0,0 0 0,-1 1 0,1 0-1,0-1 1,0 1 0,0-1 0,0 1 0,0 0 0,0 0-1,0 0 1,0 0 0,0-1 0,0 1 0,0 0 0,1 0-1,-1 1 1,0-1 0,1 0 0,-1 0 0,1 0 0,-1 0-1,1 1 1,0-1 0,-1 1 0,-1 7-56,1-1-1,-1 0 1,1 12 0,0-11-15,1 2 67,0 0 0,0 0 1,1 0-1,1 0 0,5 21 1,-5-25 45,0-1 1,0 1-1,1 0 1,0-1-1,1 0 1,-1 1-1,1-1 1,0 0-1,1-1 0,6 7 1,-11-11 3,1-1 0,0 1 1,0 0-1,0-1 0,-1 1 0,1-1 1,0 1-1,0-1 0,0 0 0,0 1 1,0-1-1,0 0 0,0 0 0,0 1 1,0-1-1,0 0 0,0 0 0,0 0 1,0 0-1,0 0 0,0-1 0,0 1 1,0 0-1,0 0 0,0-1 0,0 1 0,0-1 1,0 1-1,0 0 0,0-1 0,0 0 1,-1 1-1,1-1 0,0 0 0,0 1 1,-1-1-1,1 0 0,0 0 0,0-1 1,1-1 28,1 1 1,-1-1 0,0-1-1,-1 1 1,1 0-1,-1 0 1,1-1 0,-1 1-1,0-1 1,0 1 0,0-5-1,2-55 390,-3 55-415,-1 0-1,1 0 0,-2 0 1,1 0-1,-1 0 1,-3-9-1,-2 0-128,6 12 41,0 1 1,-1-1-1,0 0 0,0 1 1,0-1-1,-1 1 1,0 0-1,1 0 0,-1 0 1,-1 0-1,1 0 1,-1 1-1,-6-6 1,10 9 50,0 0 1,0 0 0,0 0-1,0 0 1,0 0 0,0 1 0,0-1-1,0 0 1,0 0 0,0 0 0,0 0-1,0 0 1,0 0 0,0 0 0,0 0-1,0 1 1,-1-1 0,1 0-1,0 0 1,0 0 0,0 0 0,0 0-1,0 0 1,0 0 0,0 0 0,0 0-1,0 0 1,0 0 0,-1 0-1,1 0 1,0 0 0,0 0 0,0 0-1,0 1 1,0-1 0,0 0 0,0 0-1,0 0 1,-1 0 0,1 0-1,0 0 1,0 0 0,0-1 0,0 1-1,0 0 1,0 0 0,0 0 0,0 0-1,-1 0 1,1 0 0,0 0-1,0 0 1,0 0 0,0 0 0,0 0-1,0 0 1,0 0 0,0 0 0,0 0-1,0 0 1,-1-1 0,1 1 0,1 1-10,-1-1 0,0 1 0,1-1 0,-1 1 0,1-1 0,-1 1 1,1-1-1,-1 1 0,1-1 0,-1 1 0,1-1 0,0 0 1,-1 1-1,1-1 0,-1 0 0,1 0 0,0 1 0,0-1 1,12 4-41,8 2 491,-20-6-419,0 0 0,0 0 0,0 0-1,0 0 1,-1 0 0,1 0 0,0 0 0,0-1 0,0 1-1,0 0 1,0-1 0,0 1 0,0 0 0,0-1-1,-1 1 1,1-1 0,0 1 0,0-1 0,0 0 0,7-3 102,-7 4-101,0 0 0,0 0 0,-1-1 1,1 1-1,0 0 0,0-1 0,0 1 1,0-1-1,0 1 0,0-1 0,0 1 1,-1-1-1,1 1 0,0-1 0,0 0 1,-1 0-1,1 1 0,-1-1 0,1 0 0,-1 0 1,1-1-1,2-2 27,-1 0 139,-2 4-179,0 0 1,0 0-1,0-1 1,0 1-1,0 0 1,0 0-1,0 0 1,0 0-1,0-1 1,0 1-1,0 0 1,0 0-1,0 0 1,0 0-1,0-1 1,0 1 0,0 0-1,-1 0 1,1 0-1,0 0 1,0 0-1,0-1 1,0 1-1,0 0 1,-1 0-1,1 0 1,0 0-1,0 0 1,0 0-1,0 0 1,0 0-1,-1 0 1,1 0-1,0-1 1,0 1 0,0 0-1,-1 0 1,1 0-1,0 0 1,0 0-1,0 0 1,0 0-1,-1 0 1,1 1-1,0-1 1,0 0-1,0 0 1,-1 0-1,1 0 1,0 0-1,0 0 1,-3 0-28,2 0-45,3-4 80,-10-24 270,5 21-209,0 1 0,1-1 0,0 0 0,-1-10 1,3 4-44,1 9-2,-1 1 1,0-1-1,-1 1 0,1 0 0,0-1 1,-1 1-1,0 0 0,0-1 0,0 1 1,-2-4-1,-6-19 87,-8-40 0,10 39-393,-17-47 1,19 58 82,1 2-189,4 14 380,0 1 0,0-1 1,0 0-1,0 0 0,-1 0 0,1 0 0,0 0 0,0 0 1,0 0-1,0 0 0,0 0 0,0 0 0,0 0 0,0 0 0,0 0 1,0 0-1,0 0 0,-1 0 0,1 0 0,0 0 0,0 0 1,0 0-1,0 0 0,0 0 0,0 0 0,0 0 0,0 0 0,0 0 1,0 0-1,-1 0 0,1 0 0,0 0 0,0 0 0,0 0 1,0 0-1,0 0 0,0 0 0,0 0 0,0 0 0,0 0 0,0 0 1,0 0-1,0 0 0,0-1 0,-1 1 0,1 0 0,0 0 1,0 0-1,0 0 0,0 0 0,0 0 0,0 0 0,0 0 0,0 0 1,0 0-1,0-1 0,0 1 0,0 0 0,0 0 0,0 0 0,0 0 1,0 0-1,0 0 0,0 0 0,0 0 0,0 0 0,0-1 1,0 6 11,-1-1 1,1 0 0,0 0 0,0 1 0,1-1 0,-1 0 0,1 0 0,0 0 0,2 5 0,-2-3-6,11 57 164,-6-31-79,11 39-1,2-10-188,40 108 349,-40-107 13,-2-8 115,-12-37 66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7:19.5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 82 2080,'0'-38'5216,"0"38"-5193,0 0 0,0 0 0,0-1 0,0 1 0,0 0 0,0 0-1,0 0 1,0 0 0,0 0 0,0 0 0,0 0 0,0-1 0,0 1 0,0 0 0,0 0 0,0 0 0,0 0 0,0 0 0,0 0 0,0 0 0,0-1 0,0 1 0,0 0 0,0 0 0,0 0 0,0 0 0,0 0 0,0 0 0,0 0 0,0 0-1,0-1 1,0 1 0,0 0 0,-1 0 0,1 0 0,0 0 0,0 0 0,0 0 0,0 0 0,0 0 0,0 0 0,0 0 0,0 0 0,-1 0 0,1 0 0,0 0 0,0 0 0,0 0 0,0 0 0,0 0 0,0 0 0,0 0 0,-1 0 0,1 0-1,0 0 1,0 0 0,0 0 0,0 0 0,0 0 0,0 0 0,0 0 0,0 0 0,-1 0 0,1 0 0,0 0 0,0 0 0,0 0 0,-5 7 320,1 21-35,2-6-152,-4 15 280,-1 66 1,7 41-167,2-50-149,-2-42 184,0-30 97,0-18-54,0-6 133,-1-57-215,-3 0 1,-2 1 0,-3 0-1,-26-93 1,-7-4-422,40 144-129,6 16 235,2 6 36,33 44 286,3-2 1,62 63 0,-21-25 77,-27-30 23,-29-26-274,-20-24-56,-7-11-67,1 1 0,-1-1 0,0 0 0,0 0 0,0 1 0,0-1 0,1 0 0,-1 0 0,0 1 0,0-1 0,0 0 0,1 0-1,-1 0 1,0 1 0,1-1 0,-1 0 0,0 0 0,0 0 0,1 0 0,-1 0 0,0 1 0,1-1 0,-1 0 0,0 0 0,1 0 0,-1 0 0,0 0 0,1 0 0,-1 0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7:20.0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50 3072,'-1'-2'234,"1"1"0,0 0 0,-1 0 0,1-1 0,0 1 0,0 0 0,0 0 0,0-1 1,0 1-1,0 0 0,0 0 0,0-1 0,1 1 0,-1 0 0,0 0 0,1 0 0,-1-1 0,1 1 0,0 0 0,-1 0 0,1 0 0,0 0 0,-1 0 1,1 0-1,0 0 0,0 0 0,0 0 0,0 1 0,0-1 0,0 0 0,0 0 0,0 1 0,0-1 0,0 1 0,2-1 0,23-5-1223,-21 5 61,0 0-1,0-1 1,0 2-1,6-2 0,-7 5-201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6:54.5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207 247 992,'0'-1'167,"-1"0"0,0-1 0,1 1-1,-1 0 1,1 0 0,0-1 0,-1 1 0,1 0 0,0 0 0,0-1-1,0 1 1,0-3 0,0 3-62,0 0 0,0 0 0,0-1 0,0 1 0,0 0 0,-1 0 0,1 0 0,0-1 0,-1 1 0,1 0 0,-1-1 0,0-1 33,-1 1 0,0-1 0,1 1 0,-1 0 0,0 0 0,0-1 0,0 1 0,0 1 0,-1-1 0,1 0 0,0 0 0,-1 1-1,0 0 1,1-1 0,-1 1 0,0 0 0,-4-1 0,3 1-84,1 1-1,0 0 1,-1 0-1,1 0 1,0 1-1,-1-1 0,1 1 1,0-1-1,-1 1 1,1 0-1,0 1 1,0-1-1,0 0 1,0 1-1,-3 2 1,-1 1-20,1 0 0,0 0 0,0 0 0,1 1 0,-1 0 0,1 0-1,1 1 1,-1 0 0,1-1 0,0 1 0,1 1 0,-1-1 0,-2 12 0,-3 10-6,2 0 1,-5 36-1,12-61-28,-1-1 0,1 1 0,0-1 0,0 1 0,0-1 0,0 1 0,1-1 0,-1 1 0,1-1 0,0 1 0,0-1 0,0 1 0,1-1 0,-1 0 0,1 0 0,0 0 0,0 0 0,0 0 0,0 0 0,0 0 0,1-1 0,-1 1 0,1-1 0,-1 0 0,5 3 0,-1-1 20,0-1 0,1 0 0,-1 0 0,1 0 0,0-1 0,0 0 0,0 0 0,0 0 0,0-1 0,0 0 0,11-1 0,1 0 149,0-1 0,-1-1 1,36-7-1,-44 6-128,-1 0 0,1 0 0,-1-1 0,0 0 0,-1-1 0,1 0 1,-1 0-1,0-1 0,11-9 0,-3 0-64,0-1 1,-1-1 0,-1-1 0,-1 1 0,14-25-1,24-62 323,8-15-82,-56 112-260,0 2-84,-1 1 0,1-1 0,0 1 0,6-7 0,-8 11 109,-1-1 0,1 0 1,0 0-1,0 0 1,0 1-1,0-1 0,0 0 1,0 1-1,0-1 1,0 1-1,1 0 1,-1-1-1,0 1 0,0 0 1,0-1-1,0 1 1,1 0-1,-1 0 0,0 0 1,0 0-1,0 0 1,0 0-1,1 1 0,-1-1 1,0 0-1,1 1 1,46 23 469,-71-35 1033,-25-11-1348,44 20-184,-1 0 1,1 1-1,-1 0 1,0 0-1,0 1 0,1-1 1,-1 1-1,0 0 1,-6 1-1,7 0 22,-1 0-1,0 0 1,1 1-1,-1-1 1,1 1-1,-1 0 1,1 1-1,0-1 1,0 1-1,0 0 1,0 0-1,1 0 1,-1 0-1,1 1 1,0-1-1,0 1 1,0 0-1,0 0 1,1 0-1,-1 0 1,1 1-1,0-1 1,0 1-1,1-1 1,-1 1-1,0 5 1,1 0-1,1-1 0,0 1 0,0-1 1,1 1-1,0-1 0,0 1 0,1-1 1,3 10-1,0-6 37,-1-1 0,1 1 1,1-1-1,0 0 0,10 13 0,-12-19 20,1-1 0,0 1-1,0-1 1,0 0-1,0 0 1,11 7 0,-15-11-8,0 0 0,0-1 0,1 1 0,-1 0 0,0 0 1,1-1-1,-1 1 0,0-1 0,1 1 0,-1-1 0,1 0 0,-1 1 0,1-1 1,-1 0-1,1 0 0,-1 0 0,1 0 0,-1 0 0,0 0 0,1-1 1,-1 1-1,1 0 0,-1-1 0,1 1 0,-1-1 0,0 0 0,1 1 1,-1-1-1,0 0 0,0 0 0,1 0 0,-1 1 0,0-2 0,0 1 0,0 0 1,0 0-1,0 0 0,1-3 0,2-4 18,0 0 0,0 0 0,-1-1 0,0 1 0,4-18 0,3-50 133,-9 61-148,0-1 1,-1 0 0,-1 0 0,-5-29-1,-2 33-271,3 9-52,5 3 285,0 0-1,-1 0 0,1 0 1,0 0-1,0 0 1,0 0-1,0 0 0,0 0 1,0 0-1,0 0 1,0 0-1,-1 0 0,1 0 1,0 1-1,0-1 1,0 0-1,0 0 0,0 0 1,0 0-1,0 0 1,0 0-1,0 0 0,0 0 1,0 0-1,0 0 1,0 1-1,-1-1 0,1 0 1,0 0-1,0 0 1,0 0-1,0 0 0,0 0 1,0 0-1,0 1 1,0-1-1,0 0 0,0 0 1,0 0-1,0 0 0,0 0 1,0 0-1,1 0 1,-1 7-73,1 0 1,0 0-1,0-1 0,1 1 1,0-1-1,3 8 1,19 38-85,-23-50 163,5 10 193,1-1 0,0 1 0,13 14 0,-20-25-169,1-1-1,-1 1 1,1 0-1,-1-1 1,0 1-1,1-1 1,-1 1-1,1-1 1,0 0-1,-1 1 1,1-1-1,-1 1 1,1-1-1,-1 0 1,1 0-1,0 1 1,-1-1-1,1 0 1,0 0-1,-1 0 1,1 0-1,0 0 1,-1 0-1,1 0 1,0 0-1,-1 0 0,1 0 1,0 0-1,-1 0 1,1 0-1,0 0 1,-1-1-1,1 1 1,0 0-1,-1 0 1,1-1-1,-1 1 1,1-1-1,0 1 1,-1 0-1,1-1 1,-1 1-1,0-1 1,1 1-1,-1-1 1,1 1-1,-1-1 1,0 0-1,1 0 1,2-4 72,0-1 0,-1 1 0,0-1 0,3-8 0,-3 8-105,16-62 194,-11 41-452,15-41 1,-21 67 229,0 0 1,-1-1-1,1 1 0,0 0 1,0 0-1,0-1 0,-1 1 1,1 0-1,1 0 1,-1 0-1,0 0 0,1-1 1,-1 2 35,-1 0 1,1 0 0,-1-1 0,1 1 0,-1 0 0,1 0 0,-1 0 0,1 0 0,0 0 0,-1 0-1,1 0 1,-1 0 0,1 0 0,-1 0 0,1 0 0,0 0 0,-1 0 0,1 0 0,-1 1-1,1-1 1,-1 0 0,1 0 0,-1 1 0,1-1 0,-1 0 0,1 1 0,-1-1 0,0 0-1,1 1 1,-1-1 0,1 1 0,-1-1 0,0 1 0,1-1 0,-1 1 0,2 3 88,0 0 1,-1 0 0,0 0-1,1 0 1,-2 0-1,2 7 1,1 3 35,0 2 131,-2-15-4,4-10 36,52-66-660,-53 70 317,1 0 0,0 0 0,0 1 0,10-7 1,-15 11 46,0 0 0,0 1 0,0-1 0,0 0 0,0 0 0,0 0 0,0 1 0,0-1 0,0 0 0,0 0 0,0 0 0,0 1 1,0-1-1,0 0 0,0 0 0,0 0 0,0 1 0,0-1 0,0 0 0,0 0 0,0 0 0,0 1 0,0-1 0,0 0 0,1 0 0,-1 0 1,0 0-1,0 1 0,0-1 0,0 0 0,0 0 0,1 0 0,-1 0 0,10 11 33,1 1-55,7 16 25,-5-7 91,0 0 1,19 21-1,-28-37-44,1-1-1,-1 0 0,0 0 1,1 0-1,0 0 0,0 0 1,0-1-1,0 0 1,1 0-1,-1-1 0,1 1 1,0-1-1,10 2 0,-14-4-88,1 0 0,-1 0 0,1 0 0,-1 0 0,0 0 0,1 0 0,-1-1 0,0 1 0,0-1 0,1 0 0,-1 0 0,0 0 0,0 0 0,0 0 0,0 0 0,4-3 0,0-1-789,0-1 0,0 0-1,6-8 1,-8 10 318,8-9-948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3:19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5888,'-9'0'2688,"18"3"-2336,1-3 2048,4 6-1376,9-3 992,7 1-1152,3 1 415,0-2-735,-1 3-64,1-3-320,0-3-32,-3 4-64,-2-8-64,-6 4 32,-2-9-2783,4 6 1503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6:55.8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0 1728,'-3'2'4691,"3"-1"-4591,-2 8 1555,2 17-1842,0-20 706,1 19-129,0 0-1,10 44 0,-6-53-511,0-4 10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6:59.6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297 394 2496,'-7'0'556,"0"1"0,0 0 0,-8 3 1,7-3-14,1 1 1,0-1 0,-10 0 0,8 0-228,0 0 0,1 1 0,-1 0 0,0 0 0,1 1-1,0 0 1,-10 5 0,-9 2 170,19-7-472,1 0 0,0 0 0,-1 1 0,1-1 0,1 1 0,-1 1 0,0 0-1,1-1 1,0 2 0,0-1 0,1 1 0,0 0 0,0 0 0,0 1 0,0-1 0,1 1 0,-5 11 0,8-16-13,1 1 1,-1 0 0,1 0 0,-1-1-1,1 1 1,0 0 0,0 0 0,0 0-1,0-1 1,1 1 0,-1 0 0,1 0-1,0-1 1,0 1 0,-1-1-1,2 1 1,-1 0 0,0-1 0,1 0-1,-1 1 1,1-1 0,-1 0 0,1 0-1,0 0 1,2 2 0,-1-1 54,0-1 0,-1 1 0,1-1 0,0 0 0,0 0 0,1 0 0,-1-1 0,0 1 0,1-1 0,-1 1 0,1-1 0,-1 0 0,1-1 0,-1 1 0,1-1 0,0 1 0,-1-1 0,6-1 0,-5 1 14,1-1 0,-1-1 1,1 1-1,-1-1 0,0 1 0,0-1 1,0 0-1,0-1 0,0 1 0,0-1 0,-1 0 1,1 0-1,-1 0 0,0 0 0,1 0 1,-2-1-1,1 0 0,0 1 0,-1-1 0,1 0 1,-1 0-1,0-1 0,-1 1 0,1 0 1,1-9-1,0-1-40,0 0 0,-2 0 0,1-1 1,-2 1-1,0 0 0,-4-29 0,-2-4-13,-11-106-220,16 141 218,1-3-143,-1 0 0,-1 0 0,-5-23 1,7 38 116,0 0 0,0 0 0,0-1 1,0 1-1,0 0 0,0 0 0,0 0 0,0 0 1,0 0-1,0-1 0,0 1 0,0 0 1,0 0-1,0 0 0,0 0 0,0 0 0,0-1 1,0 1-1,0 0 0,-1 0 0,1 0 1,0 0-1,0 0 0,0 0 0,0 0 0,0-1 1,0 1-1,0 0 0,0 0 0,0 0 1,-1 0-1,1 0 0,0 0 0,0 0 0,0 0 1,0 0-1,0 0 0,0 0 0,0-1 1,-1 1-1,1 0 0,0 0 0,0 0 1,0 0-1,0 0 0,0 0 0,-1 0 0,1 0 1,0 0-1,0 0 0,0 0 0,-1 1 1,-2 8-293,0 18-50,4-5 301,1 0 0,0 0 0,10 34 0,27 64 228,-32-105-124,1 0-1,0 0 1,1-1-1,1 0 1,0-1-1,1 0 1,0 0-1,25 20 1,-33-30-1,1-1 1,0 1-1,0-1 1,-1 1-1,2-1 1,-1 0-1,0-1 1,0 1-1,0-1 1,1 0-1,4 1 1,0-1-7,-1-1-1,1 1 1,0-2-1,-1 1 1,10-3-1,-9 1-24,1 0 0,-1-1 1,0 0-1,0-1 0,0 0 0,9-6 0,0 0 207,-15 9-202,0-1 0,-1 0-1,1 0 1,-1 0-1,1 0 1,-1 0 0,0 0-1,0-1 1,0 1 0,0-1-1,0 0 1,0 1 0,-1-1-1,2-4 1,-1 2 33,0-1 1,0 1-1,-1-1 1,0 0-1,0 1 1,0-1-1,-1-6 1,0 8-72,-1 1 0,1 0 1,-1-1-1,0 1 1,0 0-1,0 0 1,0-1-1,-1 1 0,1 0 1,-1 0-1,0 0 1,0 1-1,0-1 1,0 0-1,0 1 0,0-1 1,-1 1-1,1 0 1,-1 0-1,0 0 1,0 0-1,0 0 0,0 1 1,0-1-1,0 1 1,0 0-1,-5-2 1,7 3-19,0 0 1,0 0 0,0 0-1,-1 0 1,1 0 0,0 0-1,0 0 1,0 1 0,0-1-1,0 0 1,0 1 0,0-1-1,0 1 1,0-1 0,0 1-1,0-1 1,0 1 0,0 0-1,-1 0 1,-15 17-309,15-16 293,-1 1 26,1 0 1,0 0 0,0 1 0,0-1 0,0 0 0,1 1-1,-1-1 1,1 1 0,0 0 0,0-1 0,1 1 0,-1 0-1,1 0 1,-1 0 0,1-1 0,0 1 0,1 0 0,-1 0-1,1 0 1,-1-1 0,1 1 0,0 0 0,1-1 0,-1 1-1,1-1 1,-1 1 0,1-1 0,0 1 0,0-1 0,1 0-1,-1 0 1,0 0 0,1-1 0,0 1 0,0 0-1,3 2 1,3 0 32,1 2 76,0-2-1,16 9 1,-22-13-47,0 0 0,0 0-1,0 0 1,0 0 0,0 0-1,-1-1 1,1 0-1,0 0 1,0 0 0,0 0-1,5-1 1,-3-1 36,1 1 0,0-1 0,0 0 0,7-3-1,-10 3-42,-1 0 0,0 0-1,0-1 1,0 1 0,0-1-1,0 1 1,0-1 0,-1 0-1,4-5 1,38-44 210,-27 32-255,22-30-1,-24 25 21,-12 18-21,1 1-1,0 0 1,0-1-1,1 1 1,8-9-1,-7 10-88,-5 4 64,0 0-1,0 0 1,0 0-1,0 0 0,0 0 1,0 0-1,1 1 1,-1-1-1,0 0 0,0 1 1,1-1-1,-1 1 1,1-1-1,-1 1 0,0 0 1,1-1-1,-1 1 0,1 0 1,1 0-1,3 1 14,-1-1 0,1 1 0,0 1 0,6 2 0,8 1 192,-12-3 1545,-16-8-1492,3 2-237,-36-24 146,38 26-197,-1 0 0,0 0 0,0 1 0,0-1 0,0 1 0,0 0 0,0 0 0,0 0 0,-7 0 0,8 2 21,1-1 0,-1 1 1,1 0-1,0 0 0,-1-1 1,1 2-1,0-1 0,0 0 1,0 0-1,0 1 1,0-1-1,0 1 0,0 0 1,0-1-1,1 1 0,-1 0 1,1 0-1,-2 3 0,-3 3 5,0 1 1,1 0-1,-4 11 0,7-15-2,0-1 1,1 0 0,-1 1 0,1-1 0,0 1 0,1-1 0,-1 1 0,1-1 0,0 1-1,0-1 1,0 1 0,1-1 0,0 1 0,2 8 0,-1-8 39,0 0 1,1 0-1,-1 0 1,1 0-1,0-1 1,1 1-1,-1-1 1,1 1-1,0-1 1,0 0-1,8 5 1,-5-4 31,1 0 0,0 0 1,1-1-1,-1 0 0,1-1 0,0 0 1,-1 0-1,1-1 0,0 0 0,1-1 0,11 1 1,-8-2 65,0 1 1,0-2 0,1 0-1,-1-1 1,0 0 0,0-1-1,16-5 1,-16 2-65,0 0 0,0-1 0,-1 0 0,0 0 0,-1-2 0,16-12 0,-15 8-63,0 0-1,0 0 1,-2-1 0,0-1 0,0 0-1,12-25 1,22-45-630,-20 45 785,-12 22-61,-6 13 275,-9 6-79,2-1-280,0 0-1,1 0 1,-1 1 0,0-1-1,0 0 1,1 0 0,-1 1-1,0-1 1,1 1 0,-1-1 0,0 1-1,1-1 1,-1 1 0,1-1-1,-1 1 1,1 0 0,-1-1-1,1 1 1,-1 0 0,0 1-1,-8 18 12,6-12-1,-4 7-61,-7 13-103,-18 56 0,30-78 149,1 0 0,0 1 0,0-1-1,0 0 1,1 1 0,-1-1 0,2 0 0,-1 1-1,1-1 1,0 0 0,2 10 0,-2-15 47,-1-1-1,0 1 1,1 0 0,-1-1 0,1 1 0,-1-1 0,0 1 0,1-1 0,0 1 0,-1-1 0,1 1 0,-1-1 0,1 1 0,-1-1 0,1 0 0,0 1-1,-1-1 1,1 0 0,0 0 0,-1 1 0,1-1 0,0 0 0,-1 0 0,1 0 0,0 0 0,0 0 0,-1 0 0,1 0 0,0 0 0,-1 0 0,1 0-1,0-1 1,0 1 0,-1 0 0,1 0 0,0-1 0,-1 1 0,2-1 0,0 0 10,0 0-1,0 0 1,0 0 0,0 0-1,0 0 1,0-1-1,-1 1 1,1-1 0,0 1-1,-1-1 1,3-2 0,-2-1-9,0 1 0,0-1 0,-1 0 0,0 0 0,1 0 0,-2 0 0,1 0 0,0-6 0,-3-41 183,-1 14-288,0 21-279,0 13-30,-1 12-97,2-1 466,2 0 0,-1 0 1,1 1-1,0-1 0,0 1 1,1-1-1,0 0 0,0 0 0,0 0 1,1 1-1,1-1 0,-1-1 0,1 1 1,0 0-1,0-1 0,1 1 0,0-1 1,5 7-1,-7-11 109,1 1-1,-1-1 1,1 0 0,-1 1-1,1-1 1,0 0-1,-1 0 1,6 2 0,-7-4-62,0 0 1,0 0-1,0 0 1,0 0-1,0 0 1,0 0-1,0 0 1,0 0-1,0 0 1,0 0-1,0 0 1,0-1-1,0 1 0,0 0 1,0-1-1,0 1 1,0-1-1,0 1 1,0-1-1,-1 0 1,1 1-1,0-1 1,0 0-1,-1 1 1,1-1-1,0 0 1,-1 0-1,1 0 1,0 0-1,-1 0 1,0 0-1,2-1 1,6-14 29,-1 0 1,-1-1 0,0 0-1,-1 0 1,4-20 0,-1 4-26,0 0 20,22-96 563,-30 124-605,0 0-1,0-1 0,0 1 1,-1 0-1,0-5 1,-2-12-200,3 22 189,0 0 1,0 0 0,0 0 0,0 0-1,0 0 1,0 0 0,0 0 0,-1 1-1,1-1 1,0 0 0,0 0 0,0 0-1,0 0 1,0 0 0,0 0 0,0 0-1,0 0 1,0 0 0,-1 0 0,1 0-1,0 0 1,0 0 0,0 0 0,0 0-1,0 0 1,0 1 0,0-1 0,-1 0-1,1 0 1,0 0 0,0-1 0,0 1-1,0 0 1,0 0 0,0 0 0,0 0-1,-1 0 1,1 0 0,0 0 0,0 0-1,0 0 1,0 0 0,0 0 0,0 0-1,0 0 1,0 0 0,0 0 0,-1 0-1,1 0 1,0-1 0,0 1 0,0 0 0,0 0-1,0 0 1,0 0 0,0 0 0,0 0-1,0 0 1,0 0 0,0-1 0,0 1-1,0 0 1,0 0 0,0 0 0,0 0-1,-5 9 21,6-1-63,0 0 0,0 0 0,6 14 0,-1-2 44,-1-1 26,1 0 0,0 0 0,12 22 0,-14-34 11,0 1 0,1-1 1,0 0-1,0 0 0,0 0 0,1-1 0,0 0 0,0 0 0,13 9 1,-18-14 5,0 0 1,0-1-1,0 1 1,1 0 0,-1-1-1,0 1 1,0-1 0,1 1-1,-1-1 1,0 0-1,1 0 1,-1 1 0,0-1-1,1 0 1,-1 0-1,1 0 1,-1 0 0,0-1-1,1 1 1,-1 0 0,2-1-1,-2 0-3,1 0-1,0 0 1,-1 0-1,1 0 1,0-1-1,-1 1 1,0-1-1,1 1 1,-1-1-1,0 1 1,0-1-1,0 0 1,1-1-1,3-8 46,0 0 0,-2 0-1,1-1 1,1-12-1,-3 15-37,21-121-98,-21 123 5,0 0-207,0-1 0,-1 1 0,0 0 0,1-9 0,2 23 206,9 18 125,-10-13-113,-1 0-1,0 0 1,0 1 0,-1 15 0,1 0 74,2 129 89,-5-131-114,-2 0 0,-1 0 0,-1 0 0,-8 26 0,9-41-3,1 0 15,0-1 0,-1 1 0,0-1 0,-1 0-1,0-1 1,-7 11 0,6-14-59,1 0-1,-1 0 1,0 0-1,0-1 1,0 0 0,-1-1-1,0 0 1,-12 6-1,15-7 43,-1-1 0,0-1-1,0 1 1,0-1 0,0 0-1,0 0 1,0-1 0,0 1-1,-1-1 1,1 0 0,0 0-1,0-1 1,0 0 0,-8-2 0,11 3-15,0-1 0,0 1 0,1-1 0,-1 0 1,0 0-1,1 1 0,-1-1 0,1 0 0,-1-1 1,1 1-1,-1 0 0,1 0 0,0-1 0,0 1 1,-1 0-1,1-1 0,0 1 0,0-1 0,0 0 1,1 1-1,-1-1 0,0 0 0,1 1 1,-1-1-1,1 0 0,-1 0 0,1 1 0,0-1 1,0 0-1,0 0 0,0 0 0,0 0 0,1-3 1,0-1 49,0 1 0,1-1-1,0 0 1,0 1 0,1-1 0,-1 1 0,1-1 0,1 1 0,4-7 0,0 3-35,0 0 0,0 1 0,1 0 0,1 0 0,19-12-1,57-26-808,-35 21-506,-20 8 535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7:01.6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1 455 1312,'0'1'5901,"9"-10"-4183,17-20-895,15-25 16,-21 29-669,21-34 0,-25 32-81,-4 8 105,16-34-1,-24 44-156,-1 0-1,0 0 1,-1 0-1,0 0 1,-1 0-1,0 0 1,1-13-1,-4 13-378,-3 14 213,-2 15 317,4-8-166,-1 0 0,-9 20-1,9-23-15,0 0 0,1 0 0,0 0 1,1 1-1,-3 12 0,5-14-8,-1 0 1,1 0-1,0 0 0,0 1 1,3 8-1,-3-14 5,1-1-1,0 1 0,-1-1 0,1 1 0,1-1 1,-1 0-1,0 0 0,0 1 0,1-1 1,-1 0-1,1 0 0,0 0 0,0-1 0,0 1 1,0 0-1,0-1 0,0 1 0,0-1 1,0 0-1,3 2 0,-3-2 27,0-1 0,0 1 0,0-1 0,0 1 0,1-1 0,-1 0 1,0 0-1,0 0 0,0 0 0,0 0 0,0 0 0,0 0 0,0-1 0,0 1 0,3-2 0,28-14 489,-27 13-509,2-3 15,-1 1 0,0-1 0,11-11 0,-2 1-19,30-24-14,58-56-35,-96 88 82,-1 1 54,-4 6 87,6 32 333,-7-15-474,0 0-1,-1-1 0,-2 21 0,1-11 44,0-24-124,9-13 411,12-18-422,-1-1-1,-1-1 1,-2-1-1,15-42 1,-30 71 27,-1 0 0,1 0-1,0 1 1,0-1 0,1 0 0,-1 1 0,1-1-1,0 1 1,3-3 0,-6 5 30,0 1-1,0 0 1,0 0 0,0 0 0,1-1-1,-1 1 1,0 0 0,0 0 0,0 0 0,0 0-1,1 0 1,-1 0 0,0-1 0,0 1-1,1 0 1,-1 0 0,0 0 0,0 0-1,0 0 1,1 0 0,-1 0 0,0 0-1,0 0 1,1 0 0,-1 0 0,0 0-1,0 0 1,1 0 0,-1 0 0,0 0-1,0 0 1,0 0 0,1 1 0,-1-1-1,0 0 1,0 0 0,0 0 0,1 0-1,-1 0 1,0 0 0,0 1 0,0-1 0,1 0-1,3 12 141,-3-8-119,18 58-24,-15-45-32,1 0 0,0 0 0,2 0 0,10 20 0,-16-35 24,3 5-291,0 0 0,0 0 0,0-1 1,1 1-1,0-1 0,1 0 0,-1-1 0,1 1 0,6 4 0,-1-2-997,-10-7 1015,1 1 0,-1-1-1,0 0 1,1 0 0,-1 0 0,1-1-1,-1 1 1,1 0 0,-1 0 0,1-1-1,-1 1 1,1-1 0,0 0-1,2 1 1,5-1-1436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7:02.0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70 5632,'-18'-8'2560,"23"-11"-2208,-5 7-544,3 9 32,2-13-2144,8 5 1280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7:04.2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66 438 1472,'0'0'262,"0"1"-1,0 0 1,0 0-1,0 0 1,-1 0-1,1-1 1,0 1-1,-1 0 1,1 0 0,0-1-1,-1 1 1,1 0-1,-1-1 1,1 1-1,-1 0 1,0-1-1,1 1 1,-1-1 0,0 1-1,1-1 1,-1 1-1,-1 0 1,2-1-225,0 0 1,0 0-1,-1 0 0,1 0 1,0 0-1,0 0 1,0 0-1,0 0 0,0 0 1,-1 0-1,1 0 1,0 0-1,0 1 0,0-1 1,0 0-1,0 0 1,-1 0-1,1 0 0,0 0 1,0 0-1,0 1 1,0-1-1,0 0 0,0 0 1,0 0-1,0 0 0,0 0 1,0 1-1,0-1 1,0 0-1,0 0 0,0 1 1,-1 0 44,0 1 0,1 0 0,-1-1 0,0 1-1,0-1 1,0 1 0,0-1 0,0 0 0,-3 3 0,1 1 19,-1 1 1,1 0-1,1-1 0,-1 1 0,1 0 1,0 0-1,0 0 0,-1 11 1,0-4-49,0-2-46,0 0-1,1 1 0,0-1 1,1 1-1,0-1 0,1 1 0,0-1 1,1 1-1,0-1 0,5 19 1,0-9-47,-4-11 86,0-1 0,1 0-1,1 0 1,8 17 0,-11-25 3,0 1 1,1 0-1,-1 0 0,0 0 0,1-1 1,-1 1-1,1-1 0,0 1 1,0-1-1,0 0 0,-1 0 0,1 0 1,0 0-1,0 0 0,0 0 1,1 0-1,-1-1 0,0 1 0,0-1 1,0 1-1,0-1 0,1 0 1,-1 0-1,0 0 0,0 0 0,4-1 1,-4 1 9,0-1 0,-1 1 1,1-1-1,0 0 1,0 0-1,-1 0 0,1 0 1,0 0-1,-1 0 1,1 0-1,-1-1 0,0 1 1,1 0-1,-1-1 1,0 0-1,0 1 0,0-1 1,0 1-1,0-1 1,0 0-1,0 0 0,-1 0 1,1 1-1,-1-1 1,1-4-1,1-1 36,-1 0 1,0-1-1,-1 1 1,1 0-1,-2-10 1,-1-13 89,2 20-131,-1 0 0,0 0 0,0 0 0,-1 0 0,0 0 1,-1 1-1,0-1 0,-6-12 0,4 13-79,4 5-20,-1 1 0,0-1 0,0 0 0,0 1 0,0-1-1,0 1 1,-1 0 0,0 0 0,1 0 0,-1 0 0,0 0 0,0 1 0,-1-1-1,1 1 1,-7-4 0,-11 0-712,29 3 782,-1-1 1,0 0-1,0 0 0,0 0 0,-1-1 1,8-6-1,-6 4 220,1 0 0,19-11 0,-16 12-108,0 1 0,1 0 0,23-7 1,-31 11-136,-1 0 1,1 1 0,0-1 0,0 1 0,-1 0 0,1 0 0,0 1 0,0-1 0,-1 1-1,1 0 1,0 1 0,-1-1 0,1 1 0,5 3 0,-8-4 8,0 0-1,0 1 1,0 0 0,0-1-1,0 1 1,0 0 0,-1 0-1,1 0 1,-1 0 0,1 0-1,-1 1 1,0-1 0,1 3-1,11 36 262,-6-19-165,-4-4 288,-2-18-367,1-1 0,-1 1 0,0-1 0,0 1 1,0-1-1,0 1 0,1-1 0,-1 0 0,0 1 1,0-1-1,0 0 0,0 0 0,-1 0 0,2-1 1,16-20-74,-8 10-29,-3 3-7,11-12 40,1 1 1,37-32-1,-55 51 25,0 0 0,-1 1 0,1-1-1,0 0 1,0 1 0,-1 0 0,1-1 0,0 1 0,0-1 0,0 1 0,0 0 0,0-1-1,0 1 1,0 0 0,0 0 0,0 0 0,-1 0 0,1 0 0,2 0 0,-3 0 11,1 1 0,0-1 0,-1 0 1,1 1-1,-1-1 0,1 1 0,-1-1 1,1 1-1,-1-1 0,1 1 0,-1-1 0,1 1 1,-1-1-1,0 1 0,1 0 0,-1-1 1,0 1-1,1 0 0,-1-1 0,0 2 1,1 4 8,1 1 1,-2-1 0,1 1 0,-1 9-1,0-11-16,0 11-15,2-1-1,0 1 1,1-1-1,0 0 1,1 0 0,8 19-1,-12-32 53,1-1 0,-1 0 1,1 1-1,0-1 0,-1 0 0,1 0 0,0 1 0,0-1 0,0 0 0,0 0 0,0 0 1,0 0-1,0 0 0,0 0 0,1-1 0,-1 1 0,0 0 0,2 0 0,-2 0-6,0-1 0,0 0 0,0 0-1,0 0 1,0 0 0,0 0 0,0 0-1,0 0 1,0-1 0,0 1 0,0 0 0,-1 0-1,1-1 1,0 1 0,0-1 0,0 1-1,0-1 1,0 1 0,-1-1 0,1 1-1,0-1 1,-1 0 0,1 1 0,0-1 0,-1 0-1,1 0 1,0-1 0,10-15 110,0-2 0,-1 1 0,11-34 0,-3 10-85,-10 22-24,-1 0 1,-1 0-1,0 0 0,2-24 1,5-84 179,-9 70-225,-3 43-66,0-1 1,-1 1-1,0 0 0,-5-28 1,4 42 22,1-1 1,0 1 0,-1 0-1,1-1 1,0 1-1,0 0 1,0-1 0,0 1-1,1-3 1,1 4-289,1 10 245,0 12 102,-1 0 0,-1 1 0,-3 25 0,1-1 61,1-38-82,-1 2 2,1 0 0,0 0 0,1 0-1,0 0 1,1 0 0,0-1 0,1 1 0,7 18 0,1-1-41,-7-17 238,1 1 0,6 10-1,-10-21-150,-1-1 0,0 0 0,0 1-1,0-1 1,1 0 0,-1 0 0,0 1-1,0-1 1,1 0 0,-1 0 0,0 0-1,1 1 1,-1-1 0,0 0 0,1 0 0,-1 0-1,0 0 1,1 0 0,-1 0 0,0 0-1,1 0 1,-1 1 0,0-1 0,1 0 0,-1-1-1,1 1 1,-1 0 0,0 0 0,1 0-1,13-7 288,9-16-204,-21 22-123,8-11 80,-1 0-1,9-16 1,14-17-119,-30 42-78,-1 2 82,-1 1-1,1-1 1,-1 0-1,1 1 1,0-1 0,-1 0-1,1 1 1,0-1 0,0 1-1,-1-1 1,3 0-1,-3 1 48,1 0-1,0 0 0,-1 0 0,1 1 0,-1-1 1,1 0-1,-1 0 0,0 1 0,1-1 0,-1 0 1,1 0-1,-1 1 0,1-1 0,-1 1 0,0-1 1,1 0-1,-1 1 0,0-1 0,1 1 0,-1-1 1,0 1-1,0-1 0,1 1 0,-1-1 1,0 1-1,0-1 0,0 1 0,0-1 0,0 2 1,4 8-33,1 0 1,-1 0-1,2 0 0,-1-1 1,11 13-1,-12-16 33,1-1 0,-1 0 0,1-1-1,0 1 1,1-1 0,-1 0 0,1 0-1,0 0 1,-1-1 0,9 3 0,-11-5 65,0 0 1,0-1 0,-1 0 0,1 1-1,0-1 1,0 0 0,0 0 0,0-1-1,0 1 1,-1-1 0,1 1 0,0-1-1,0 0 1,-1 0 0,1 0 0,0 0-1,-1-1 1,1 1 0,-1 0 0,3-4-1,6-2 89,-2-2-1,1 1 1,8-12-1,-16 18-165,0-1 84,14-11-754,-16 14 681,0 0 0,0 0 0,0 0 0,1 0 0,-1 0 0,0 0 0,0 0 0,0 0-1,0 0 1,0 0 0,0 0 0,1 0 0,-1 0 0,0 0 0,0 0 0,0 0 0,0 0 0,0 0 0,0 0-1,1 0 1,-1 0 0,0 0 0,0 1 0,0-1 0,0 0 0,0 0 0,0 0 0,0 0 0,0 0 0,1 0-1,-1 0 1,0 0 0,0 1 0,0-1 0,0 0 0,0 0 0,0 0 0,0 0 0,0 0 0,0 0 0,0 1-1,0-1 1,0 0 0,-1 15-81,-25 109-152,6-33 29,-11 55 94,23-114 344,-2-1 1,-21 45-1,29-72-149,0 0 0,0-1 0,-1 1 0,0 0 0,0-1 0,-6 7 0,8-10-64,1 1-1,-1-1 0,0 1 0,1 0 1,-1-1-1,0 1 0,1-1 0,-1 1 1,0-1-1,0 0 0,0 1 0,0-1 1,1 0-1,-1 0 0,0 1 0,0-1 1,0 0-1,0 0 0,0 0 0,0 0 1,0 0-1,1 0 0,-1 0 0,0-1 1,0 1-1,0 0 0,0 0 0,0-1 1,1 1-1,-1 0 0,0-1 0,0 1 1,0-1-1,1 1 0,-1-1 0,0 1 1,1-1-1,-1 0 0,0 1 0,1-1 1,-1-1-1,-1-1 12,0 0 1,1 0 0,-1 0-1,1 0 1,0 0 0,0 0-1,0-1 1,0 1 0,0-1-1,1 1 1,0 0 0,-1-5-1,2-5 109,0 0 1,3-15-1,0 7-31,1 1 0,1 0-1,0 1 1,2 0 0,0 0 0,18-30 0,-16 34-457,-1 1 0,2 0 1,0 1-1,0 0 0,1 0 0,1 2 0,0-1 1,21-13-1,-8 11-991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7:05.7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168 179 2304,'0'-1'204,"-1"0"-1,1 0 1,-1 0 0,1 0 0,-1 0-1,1 0 1,-1 0 0,1 0-1,-1 0 1,0 0 0,0 0 0,1 0-1,-1 1 1,0-1 0,0 0 0,0 0-1,0 1 1,0-1 0,0 1-1,0-1 1,0 1 0,0-1 0,0 1-1,0 0 1,0-1 0,0 1 0,-1 0-1,1 0 1,0 0 0,0 0-1,0 0 1,0 0 0,0 0 0,-2 1-1,1-1-45,0 1 0,1-1 0,-1 1 0,0 0 0,0 0 0,1-1 0,-1 1-1,0 1 1,1-1 0,-1 0 0,1 0 0,-3 3 0,-8 6 381,2-2-345,-4 2 9,0 1-1,-17 17 1,28-25-222,0 1 0,1-1 0,-1 0 0,0 1 0,1 0-1,0 0 1,0-1 0,0 1 0,0 0 0,1 0 0,0 1 0,0-1 0,0 0 0,0 0-1,0 6 1,1-9 50,0 1-1,0-1 0,0 1 0,0-1 1,1 1-1,-1-1 0,0 1 0,1-1 1,-1 1-1,1-1 0,0 1 0,-1-1 1,1 0-1,0 1 0,0-1 0,0 0 1,0 0-1,0 1 0,0-1 0,0 0 1,3 1-1,-2 0 50,1-1 0,0 0 0,0 0 0,-1 0 0,1 0 0,0 0 0,0 0 0,0-1 0,0 0 0,6 1 0,-3-1 72,0-1 0,0 1-1,0-1 1,0 0 0,0-1 0,-1 1 0,1-1 0,0 0 0,-1 0-1,10-6 1,-12 6-109,-1 0-1,1 1 1,-1-1-1,0-1 1,0 1-1,1 0 1,-2 0-1,1-1 1,0 1-1,0-1 1,-1 1 0,1-1-1,-1 0 1,0 0-1,0 0 1,0 1-1,0-1 1,-1 0-1,1 0 1,-1 0-1,0 0 1,1 0-1,-1 0 1,-1 0-1,1 0 1,0 0-1,-2-6 1,0 4-50,0 1-1,0-1 1,-1 1 0,0-1-1,1 1 1,-1 0 0,-1 0 0,1 0-1,-1 0 1,1 1 0,-1 0-1,0-1 1,0 1 0,-1 0-1,1 1 1,-6-3 0,6 3-77,-1 0-1,1 1 1,-1 0 0,0 0 0,1 0-1,-1 0 1,0 1 0,1 0 0,-10 1-1,1-1-304,18 11-320,-2-9 716,-1 0 0,1-1 0,0 1 0,0-1 0,0 1 0,0-1 1,0 0-1,0 0 0,0-1 0,0 1 0,0-1 0,1 1 1,-1-1-1,0 0 0,0 0 0,5-1 0,1-1 64,0 1-1,0-2 1,0 0 0,12-5-1,90-45 544,-25 10-193,-84 42-412,0 0-1,0 0 1,1 0 0,-1 0 0,0 1 0,0-1 0,1 1-1,-1 0 1,0-1 0,1 1 0,-1 0 0,0 1-1,1-1 1,-1 0 0,0 0 0,1 1 0,-1 0 0,0-1-1,4 3 1,-4-2-11,0 1 0,1-1 0,-1 1 0,0 0 0,0 0 0,0 0 0,-1 0 0,1 0 0,0 1 0,-1-1 0,1 0 0,-1 1 0,0-1 0,0 1 0,2 4 0,-1 2 0,0 0 0,-1-1 0,1 12 0,-2-12 26,1 0-1,0-1 0,4 12 0,-3-13 52,-2-9 34,2-11-170,8-34-372,-7 32 310,1 0 1,6-18 0,-2 12 26,6-23 0,-7 29 41,-3 11-24,-3 5 208,-1 1-109,0 0 0,0-1 1,1 1-1,-1 0 0,0-1 1,0 1-1,0 0 0,1-1 1,-1 1-1,0-1 0,0 1 1,1-1-1,-1 1 0,1-1 1,-1 1-1,1 0 0,3 4 51,7 19 194,-4-7-158,12 20 0,-15-31-60,0 0 1,0-1-1,1 0 0,-1 0 1,1 0-1,0 0 1,7 4-1,-11-8-50,-1-1 0,1 1-1,0-1 1,0 1 0,0-1 0,-1 0 0,1 1-1,0-1 1,0 0 0,0 0 0,0 0-1,0 0 1,0 1 0,0-1 0,0 0-1,0-1 1,0 1 0,-1 0 0,1 0-1,1 0 1,0-1-116,0 0 1,0 0-1,0 0 0,0 0 0,-1 0 1,1 0-1,0-1 0,2-2 0,3-4-875,-1 0 1,0 0-1,5-10 0,-5 9-315,11-12-600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7:06.8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16 209 1472,'-16'15'7393,"16"-15"-7343,0 1 0,1-1 0,-1 0 0,0 1 0,0-1 0,1 0 0,-1 0 0,0 1 0,0-1 0,1 0 0,-1 0 0,0 0 0,1 1 0,-1-1 0,0 0 0,1 0 0,-1 0 0,0 0 1,1 0-1,-1 0 0,0 0 0,1 0 0,-1 0 0,0 0 0,1 0 0,-1 0 0,0 0 0,1 0 0,-1 0 0,0 0 0,1 0 0,-1 0 0,0 0 0,1 0 0,0-1 0,5-3 144,0 0 0,1 0 0,-1 0 0,-1-1 0,1 0 0,-1-1 0,0 1 0,0-1 0,0 0 0,-1 0 0,0 0 0,5-10 0,-6 10-154,0 0 1,0 0-1,-1 0 1,1-1-1,-1 1 1,-1-1-1,1 1 1,-1-1-1,-1 0 0,1 1 1,-1-1-1,0 0 1,-2-13-1,1 18-71,0-1 1,0 0-1,0 1 0,0-1 0,0 0 0,-1 1 0,1 0 0,-1-1 1,0 1-1,0 0 0,0 0 0,0 0 0,0 0 0,0 0 0,0 0 1,-4-1-1,5 2-3,0 0 0,-1 0 0,1 1 0,-1-1 0,1 1 0,-1 0 0,1-1 0,-1 1 0,1 0 0,-1 0 0,1 0 0,-1 0 0,0 0 0,1 0 0,-1 0 0,1 0 0,-1 1 0,1-1 0,-1 1 0,1-1 0,-1 1 0,1-1 0,0 1 0,-1 0 0,1 0 0,0 0 0,0 0 0,-1 0 0,1 0 0,-2 2 0,1 0 77,0 0-1,0 0 1,1 0 0,-1 0 0,0 0 0,1 1 0,0-1 0,0 0 0,0 1 0,0-1 0,1 1-1,-1-1 1,1 1 0,0-1 0,0 1 0,0-1 0,1 1 0,-1-1 0,1 1 0,2 6 0,-2-4 44,1 1 0,1-1 0,0 0 1,-1 0-1,2 0 0,-1 0 1,1 0-1,0-1 0,0 1 1,7 6-1,-4-7-25,-1 1 1,1-1-1,1 0 1,-1 0-1,1-1 1,0 0-1,0-1 0,0 1 1,0-1-1,11 2 1,-14-4-242,0 0 0,0-1 1,0 1-1,0-1 0,1 0 0,-1-1 1,0 1-1,0-1 0,0 0 0,0 0 1,0 0-1,0-1 0,0 0 0,0 0 1,0 0-1,-1-1 0,1 1 0,5-6 1,11-8-1358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7:31.5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1377 1664,'0'8'3282,"0"0"-2979,-1 1 0,2 0 0,-1-1 0,1 1 0,1-1-1,3 14 1,22 64-164,-23-77-210,0 2 60,0-1 0,1 0 0,0 0 0,0-1 0,1 1 0,0-1 0,1-1 0,8 10-1,-12-16 12,-1 0 0,1-1 0,-1 1 0,1-1 0,0 1 0,0-1 0,0 0 0,0 0-1,0 0 1,0 0 0,0-1 0,0 1 0,0-1 0,0 0 0,1 0 0,-1 0 0,0 0 0,4-2-1,-2 2 31,1-2-1,-1 1 0,0 0 1,-1-1-1,1 0 0,0 0 0,0-1 1,-1 1-1,1-1 0,4-4 0,0 0-47,-1-1 0,0-1 0,0 1 0,0-1 0,-1-1 0,0 1 0,-1-1-1,0 0 1,7-18 0,-11 20 28,0 0-1,0 0 1,-1 0-1,0-1 1,0-11-1,-1 15-3,0 0 0,-1 0 0,1 0 0,-1 0 0,0 0 0,0 0 0,-1 0 0,1 0 0,-1 1 0,-4-8 0,-1-5-112,6 15 75,0-1 0,0 0 0,0 1 0,0-1 0,-1 1 1,1-1-1,-1 1 0,-2-3 0,3 0-239,3 14 193,-2 3 60,-1-7 19,1 0 1,0 0-1,0 0 1,0 0 0,1 0-1,-1-1 1,1 1-1,1 0 1,-1 0 0,1 0-1,-1-1 1,1 1-1,1-1 1,2 6-1,10 17-81,3 4 279,-17-29-178,0-1-1,0 1 1,1-1 0,-1 1 0,0-1 0,1 1 0,-1-1-1,1 0 1,0 0 0,-1 0 0,1 0 0,0 0 0,0 0 0,2 0-1,3 1-14,-2-1 22,0 1 0,0-1 1,0 0-1,0 0 0,0-1 0,0 0 0,8 0 0,-11-1-1,0-1-1,0 1 1,0-1-1,0 0 1,-1 1-1,1-1 1,-1 0-1,1 0 0,-1 0 1,2-4-1,0 2 7,1-4-21,0 0-1,-1 0 0,0 0 1,0 0-1,0 0 0,-1-1 1,0 1-1,-1-1 0,1-14 1,-2 21-9,7-28 122,-6 25-96,0 0 1,1 0-1,-2 0 0,2-9 1,-2-10-554,1 31 471,0 1 0,1-1 0,0 0-1,4 7 1,7 29 206,-11-29-186,1 26 0,-3-38 56,0-1 0,0 1 0,0 0 0,1 0-1,-1-1 1,0 1 0,1 0 0,-1-1 0,1 1-1,-1-1 1,2 4 0,-2-5-18,1 0 0,-1 0 1,0 0-1,0 0 0,0 1 0,0-1 0,0 0 0,0 0 0,0 0 0,0 0 1,1 0-1,-1 0 0,0 0 0,0 0 0,0 0 0,0 0 0,0 0 1,0 0-1,0 0 0,1 0 0,-1 0 0,0 0 0,0 0 0,0 0 0,0 0 1,0 0-1,0 0 0,1 0 0,-1 0 0,0 0 0,0 0 0,0 0 1,0 0-1,0 0 0,0 0 0,0 0 0,1 0 0,-1 0 0,0-1 1,0 1-1,4-9 155,19-58-323,-3 10 201,-9 23-44,1 0 0,1 0-1,26-44 1,-38 76 10,1-1 0,-1 1-1,1 0 1,0 0 0,0 0 0,0 0-1,3-3 1,-4 5-2,-1-1 0,1 1 0,-1 0-1,0 0 1,1 0 0,-1-1 0,1 1-1,-1 0 1,1 0 0,-1 0 0,1 0-1,-1 0 1,1 0 0,-1 0 0,0 0-1,1 0 1,-1 0 0,1 0 0,-1 0-1,1 0 1,-1 0 0,1 0 0,-1 0-1,1 1 1,-1-1 0,0 0 0,1 0-1,-1 0 1,1 1 0,-1-1 0,0 0-1,1 1 1,-1-1 0,0 0 0,1 1-1,-1-1 1,0 0 0,1 1 0,-1-1 0,0 1-1,0-1 1,0 0 0,1 1 0,-1-1-1,0 1 1,0-1 0,0 1 0,0-1-1,0 1 1,3 11 86,0 0 0,-1 0 1,-1-1-1,1 21 0,-3-22-109,2 1-1,0 0 1,0 0 0,1-1 0,0 1-1,7 16 1,-6-18 8,2 1 1,-1-1-1,11 15 0,-14-23 31,0 1 0,0-1 0,1 1 1,-1-1-1,0 0 0,0 1 0,1-1 0,-1 0 0,1 0 0,-1 0 0,1 0 0,-1 0 0,1 0 0,0-1 0,-1 1 1,1 0-1,0-1 0,0 1 0,0-1 0,-1 0 0,1 0 0,0 0 0,0 1 0,0-2 0,0 1 0,-1 0 1,1 0-1,2-1 0,-2 0-3,-1 0 1,1 0 0,0 0 0,-1 0-1,1 0 1,-1-1 0,0 1-1,1-1 1,-1 1 0,0-1-1,0 1 1,0-1 0,0 0-1,2-3 1,9-29 47,9-49 52,11-38-242,-30 112 134,7-21-114,24-51 1,-28 73 90,-4 4 10,1 1 0,0-1-1,-1 1 1,2 0-1,-1-1 1,0 1-1,1 0 1,-1 0-1,1 1 1,6-6-1,-8 8-3,0-1 0,0 1-1,-1 0 1,1-1-1,0 1 1,0 0 0,0 0-1,0 0 1,0 0-1,0 0 1,0 0 0,0 0-1,0 0 1,0 0-1,0 0 1,0 0 0,0 1-1,0-1 1,0 0-1,0 1 1,0-1 0,0 1-1,-1-1 1,1 1-1,0-1 1,0 1 0,0 0-1,-1-1 1,1 1-1,0 0 1,0 1-1,3 2 51,0 1 0,-1 0-1,5 9 1,3 6-31,-1 2 0,-1-1 0,-1 1 0,6 27 0,-11-32 113,1 0 0,-2 0 0,0 0 0,-2 1 0,0-1 1,-2 21-1,2-37-110,0 0 1,0 0-1,0 0 1,-1 0-1,1 0 1,0-1-1,-1 1 1,1 0 0,0 0-1,-1 0 1,1-1-1,-1 1 1,1 0-1,-1-1 1,1 1-1,-1 0 1,1-1-1,-1 1 1,0-1-1,1 1 1,-1-1-1,0 1 1,0-1 0,1 1-1,-1-1 1,0 0-1,0 1 1,0-1-1,0 0 1,1 0-1,-1 0 1,0 1-1,0-1 1,0 0-1,0 0 1,0 0 0,1 0-1,-1-1 1,0 1-1,0 0 1,0 0-1,0 0 1,-1-1-1,-1 0-38,0 0 1,-1-1-1,1 1 0,0-1 0,0 0 0,0 0 0,0 0 0,0 0 0,-5-5 0,-3-3-66,6 6 47,0-1 1,0 0-1,1 0 1,-6-6-1,5 8-371,10 5-82,0 0 472,0 0 0,0-1 0,0 0 0,0 0 0,0 0 0,0 0 0,0-1 0,8 0 0,-10 0 33,0-1 1,0 1-1,0-1 1,0 1-1,0-1 1,-1 0-1,1-1 1,0 1 0,0 0-1,-1-1 1,1 1-1,0-1 1,-1 0-1,0 0 1,1 0 0,1-3-1,2-3 35,0 1 1,-1-2-1,0 1 1,6-18-1,14-42 366,-17 43-267,7-17 45,-2-2 1,-2 1-1,-1-2 1,-3 1-1,-2-1 1,0-83-1,-23-91-70,13 184-37,2 10-72,-12-46 0,12 57-55,3 12 37,-1 0 1,1-1 0,-1 1-1,1 0 1,-1-1-1,0 1 1,0 0-1,0 0 1,0 0-1,0 0 1,0 0 0,-1 0-1,1 0 1,-1 0-1,1 0 1,-4-2-1,4 4 11,1 0 0,0 0 0,-1 0-1,1 1 1,0-1 0,0 0 0,-1 0 0,1 0-1,0 1 1,-1-1 0,1 0 0,0 1 0,0-1-1,0 0 1,-1 0 0,1 1 0,0-1-1,0 0 1,0 1 0,0-1 0,-1 0 0,1 1-1,0-1 1,0 0 0,0 1 0,0-1 0,0 0-1,0 1 1,0-1 0,0 1 0,0 0-1,0 1-35,-3 11-70,1 1 1,1 0 0,0 0-1,1 16 1,7 60 22,-3-43 19,-2-20 63,1 15 26,15 72 1,-7-65-49,-2-7 177,19 50 0,-18-60-130,-7-22-23,0-1 1,0 0-1,1 1 1,7 13 0,-10-22-1,-1-1-1,1 1 1,-1-1 0,1 1 0,-1-1 0,1 0 0,-1 1 0,1-1-1,-1 0 1,1 1 0,-1-1 0,1 0 0,0 0 0,-1 1 0,1-1-1,0 0 1,-1 0 0,1 0 0,-1 0 0,1 0 0,0 0 0,0 0-1,20-5 95,19-18 60,-35 20-157,135-78-26,-123 71 35,-11 7 59,0 0 0,-1-1 0,0 1 0,7-7 0,-11 9-45,1-1 1,-1 0-1,0 1 1,1-1-1,-1 0 1,0 0-1,0 0 1,0 0-1,0 0 1,-1 0-1,1 0 1,-1 0 0,1 0-1,-1 0 1,1 0-1,-1-5 1,0 4-77,0 0 22,0-1 0,0 1 0,0 0 0,0 0 0,2-6 0,-1 8 11,-1 0 0,0 0 0,1 1-1,-1-1 1,1 0 0,-1 1 0,0-1 0,1 0 0,0 1 0,-1-1-1,1 0 1,-1 1 0,1-1 0,0 1 0,-1-1 0,1 1 0,0 0 0,0-1-1,-1 1 1,1 0 0,0-1 0,0 1 0,-1 0 0,1 0 0,0 0-1,0 0 1,0 0 0,1 0 0,0 0-14,-1 0 1,0 1-1,1-1 0,-1 0 0,0 1 1,1-1-1,-1 1 0,0 0 0,2 1 1,8 3-62,16 4 179,-22-7-50,1 0 1,-1-1-1,1 1 0,0-1 0,0 0 0,8 0 0,-13 0 26,-1-1 1,1 0-1,0 0 0,0 0 1,0 0-1,-1-1 0,1 1 1,0 0-1,0 0 0,0 0 1,-1-1-1,1 1 1,0 0-1,1-1 0,-2 0-50,-1 1 0,1 0 0,0-1 0,0 1 0,0 0 1,0-1-1,0 1 0,0 0 0,-1 0 0,1-1 0,0 1 0,0 0 0,0 0 0,-1-1 0,1 1 0,0 0 0,0 0 0,-1 0 0,1 0 0,0-1 0,-1 1 0,1 0 0,0 0 0,0 0 0,-1 0 0,1 0 1,0 0-1,-1 0 0,1 0 0,0 0 0,-1 0 0,1 0 0,0 0 0,-1 0 0,1 0 0,-26-12 200,24 11-234,0-1-1,-1 1 1,1 0-1,0 0 1,-1 0-1,1 0 1,-1 0-1,1 0 1,-1 0-1,0 1 1,1 0-1,-1-1 1,0 1-1,1 0 1,-1 0-1,-3 1 1,1 0-67,1 1 0,-1-1 0,0 1 0,1 0 0,-1 0 1,-5 5-1,8-6 71,-1 1 0,1 0 1,0 0-1,1 0 0,-1 0 0,0 1 1,0-1-1,1 0 0,0 1 1,-1-1-1,1 1 0,0-1 0,-1 5 1,1-2-7,0 1 1,1-1-1,-1 1 1,1 0 0,0-1-1,1 1 1,0-1-1,-1 1 1,2 0-1,-1-1 1,1 0-1,0 1 1,2 4 0,-3-7 47,0 0 0,1 0 0,-1 0 0,1 0 0,0-1 0,-1 1 0,1 0 0,0-1 0,1 0-1,-1 1 1,0-1 0,1 0 0,-1 0 0,1 0 0,0-1 0,-1 1 0,1 0 0,0-1 0,0 0 0,0 0 0,0 0 0,0 0 0,1 0 0,4 0 0,-7-1 2,1 0 0,0 0 1,0-1-1,-1 1 0,1 0 0,-1-1 0,1 1 0,0-1 0,-1 1 0,1-1 0,-1 0 0,1 0 0,-1 0 0,1 0 0,-1 0 0,0 0 1,0 0-1,1 0 0,-1 0 0,0-1 0,0 1 0,0-1 0,0 1 0,0 0 0,-1-1 0,1 1 0,0-1 0,-1 0 0,1 1 0,-1-1 1,1-1-1,0-1-21,-1 0 0,1 0 0,-1-1 1,0 1-1,0 0 0,0 0 1,-1 0-1,0 0 0,1 0 0,-1 0 1,-1 0-1,-1-5 0,-2-3-14,5 10-14,-1 0 0,0 0 1,1 0-1,-1 0 0,0 0 0,0 0 0,0 1 0,0-1 0,0 0 0,0 1 0,-1-1 0,1 1 0,0-1 0,-1 1 1,-2-3-1,4 4 16,0 0 0,-1 0-1,1 0 1,0 0 0,0 0 0,0 0 0,0 0 0,0 0 0,-1 0 0,1 0 0,0 0 0,0 0 0,0 1 0,0-1-1,-1 0 1,1 0 0,0 0 0,0 0 0,0 0 0,0 0 0,0 0 0,0 0 0,-1 0 0,1 0 0,0 1 0,0-1 0,0 0-1,0 0 1,0 0 0,0 0 0,0 0 0,0 0 0,0 1 0,0-1 0,-1 0 0,1 0 0,0 0 0,0 0 0,0 1-1,0-1 1,0 0 0,0 0 0,0 0 0,0 0 0,0 0 0,0 1 0,0-1 0,0 0 0,1 0 0,-1 0 0,0 0 0,0 1-1,0-1 1,3 12-138,-3-10 19,3 6 89,-1 0-1,1-1 1,1 1-1,0-1 1,0 0-1,9 13 1,-10-16 41,0 0 1,1 0-1,-1-1 1,1 1 0,-1-1-1,1 0 1,0 0-1,0 0 1,0 0 0,1-1-1,-1 0 1,1 0-1,5 2 1,-8-4 31,0 1 1,0-1-1,1 1 1,-1-1-1,1 0 0,-1 0 1,0 0-1,1 0 0,-1-1 1,0 1-1,1 0 0,-1-1 1,0 0-1,0 0 1,1 0-1,-1 0 0,0 0 1,3-2-1,-2 1 21,0-1 0,-1 1-1,1-1 1,-1 0 0,0 0 0,0 0-1,0 0 1,0 0 0,-1 0 0,1-1 0,0-3-1,2-6 83,-1-1-1,0 1 0,-1-1 0,-1 0 0,0-19 1,-7-252 187,-25 5-252,17 222-55,11 51-214,1 8-14,1 12 57,2-5 126,0 0 0,-1 0 0,1-1-1,-3 13 1,2 4-38,12 150 22,-3-85 26,-3-33 83,20 83 0,-23-126-100,10 20 0,0 0 76,-12-32-25,-1-1 0,0 1 1,0-1-1,0 1 0,1 0 1,-1-1-1,0 1 1,1-1-1,-1 1 0,0-1 1,1 1-1,-1-1 0,1 1 1,-1-1-1,1 1 1,-1-1-1,1 1 0,-1-1 1,2 1-1,-2-1 2,0 0 1,1 0-1,-1 0 0,1 0 1,-1 0-1,1 0 1,-1 0-1,0 0 0,1 0 1,-1-1-1,1 1 0,-1 0 1,0 0-1,1 0 0,-1 0 1,1-1-1,-1 1 1,0 0-1,1 0 0,-1-1 1,0 1-1,1-1 0,0-1 0,1 0-1,-1 0 0,0 0 0,1 0 0,-1 0 1,0 0-1,-1 0 0,1 0 0,0-1 1,0 1-1,-1-3 0,17-70-1213,-16 69 1162,1-21-514,-1 31 529,0-1-1,1 0 1,0 1 0,0-1 0,0 0 0,0 0 0,0 0-1,0 0 1,1-1 0,-1 1 0,1-1 0,0 1 0,0-1 0,0 0-1,0 0 1,0 0 0,5 2 0,-5-3 42,-1 0-1,1 0 1,0 0-1,-1 0 1,1-1-1,0 1 1,-1-1-1,1 1 1,0-1-1,-1 0 1,1 0-1,0 0 1,0-1 0,-1 1-1,1-1 1,0 1-1,4-2 1,-3-1 4,1 1 1,0 0 0,-1-1 0,0 0-1,1 0 1,-1-1 0,0 1 0,6-8-1,0-1 35,-1-1 0,0-1-1,-1 1 1,0-2-1,8-19 1,6-21-8,74-193 283,-91 228-292,0 0-1,-1 0 0,-1 0 0,-1-1 1,0 1-1,-2-1 0,-1 1 0,-2-23 1,1 34 19,0 1-1,-1 0 1,0-1 0,-7-14 0,10 22-69,0 1-1,0-1 1,-1 0 0,1 1-1,0-1 1,-1 0-1,1 1 1,-1-1-1,1 1 1,-1-1 0,1 0-1,-1 1 1,1-1-1,-1 1 1,0 0-1,1-1 1,-1 1 0,0-1-1,1 1 1,-1 0-1,0 0 1,1-1-1,-1 1 1,0 0 0,0 0-1,0 0 1,0 0-14,0 0 1,0 1 0,0-1 0,0 1-1,0-1 1,0 1 0,0-1-1,0 1 1,0-1 0,1 1 0,-1 0-1,0 0 1,0-1 0,1 1-1,-1 0 1,0 1 0,-2 2-47,0 1-1,1-1 1,0 1 0,0 0 0,0 0-1,-1 6 1,0 4 80,2 1 0,0-1 0,1 1 0,1-1 0,0 0 0,1 1 0,1-1 1,0 0-1,8 20 0,5 9-71,37 73 0,-39-90 10,1-1 1,28 35-1,-33-48 118,0-1-1,1-1 0,0 0 0,1-1 0,0 0 0,21 13 1,-32-22-54,0-1 0,0 1 0,1 0 0,-1-1-1,0 1 1,0-1 0,0 1 0,1-1 0,-1 0 0,0 0 0,0 1 0,1-1 0,-1 0 0,0 0 0,1 0 0,-1 0 0,0 0 0,0-1 0,1 1 0,-1 0 0,1-1 0,0 0 5,-1 0 0,1 0 0,-1 0 0,0 0 0,0 0 0,0 0 0,0 0 0,0-1 0,0 1 0,0 0 0,0-1 0,0 1 0,0-1 0,0-1 0,2-7 18,0 0-1,-1 0 1,0 0 0,0-14 0,-1 24-41,1-22-23,0 1 1,-2-1 0,0 0-1,-4-23 1,4 43-14,-1 1 0,1-1 1,0 0-1,-1 1 1,0-1-1,1 0 1,-1 1-1,0-1 1,0 1-1,0-1 0,0 1 1,0-1-1,0 1 1,0 0-1,0-1 1,-1 1-1,1 0 0,0 0 1,-1 0-1,-2-1 1,3 1-1,0 1 0,0 0 0,0 0 0,0 0 0,0 0 0,-1 0 0,1 0 0,0 0 0,0 0 0,0 0 0,0 0 0,0 1 0,0-1 0,0 0 0,0 1 0,0-1 0,0 1 0,0-1 0,0 1 0,0 0 0,0-1 0,0 1 0,1 0 0,-1 0 0,0-1 0,0 1 0,1 0 0,-1 0 0,1 0 0,-2 1 0,-1 5 14,0-1 0,0 1 0,0-1-1,1 1 1,0 0 0,0 0 0,1 0 0,0 0 0,-1 12 0,2-5 77,0-1 1,1 1 0,1-1 0,3 16 0,-5-26-43,1 0-1,0-1 1,0 1 0,0 0 0,0 0 0,0 0 0,0-1-1,1 1 1,-1-1 0,1 1 0,0-1 0,-1 0 0,1 0 0,0 1-1,1-1 1,2 2 0,-3-3-10,0 0 1,0-1-1,0 1 0,0 0 1,-1-1-1,1 0 0,0 1 0,0-1 1,0 0-1,0 0 0,0 0 0,0-1 1,0 1-1,0 0 0,0-1 0,0 1 1,0-1-1,-1 1 0,1-1 1,0 0-1,0 0 0,-1 0 0,4-2 1,0-1-392,0 0 1,0 0 0,-1-1 0,1 1 0,-1-1-1,0 0 1,-1 0 0,1-1 0,-1 1-1,4-10 1,-3 7-488,9-12-745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7:32.1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1 427 4800,'30'-25'2176,"14"-13"-1888,-16 10 768,-2 9-640,8-24 416,6 8-512,9-12-288,3 8-64,14 0-128,-6 11 64,7 1-288,-6 12 224,-4-9-1088,-8 17 704,-6-1-2080,-4 3 1472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7:35.1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108 827 2976,'-4'-7'869,"4"7"-830,0 0-1,0 0 1,0-1 0,0 1-1,0 0 1,0 0 0,0-1-1,0 1 1,0 0 0,0 0-1,0 0 1,0-1 0,0 1-1,0 0 1,0 0 0,-1 0-1,1-1 1,0 1 0,0 0-1,0 0 1,0 0 0,0 0-1,-1-1 1,1 1 0,0 0-1,0 0 1,0 0 0,-1 0-1,1 0 1,0 0 0,0 0-1,-1 0 1,1-1 0,0 1-1,0 0 1,0 0 0,-1 0-1,1 0 1,0 0 0,0 0-1,-1 0 1,1 0 0,0 1-1,0-1 1,0 0 0,-1 0-1,1 0 1,-1 0 60,0 1-1,0-1 0,0 0 1,0 1-1,-1-1 0,1 0 1,0 0-1,0 0 0,0 0 1,0 0-1,0 0 0,-2 0 1,2-1-43,0 1 0,0 0 0,0 0 0,0 0 0,0 0 0,0 0 0,0 0 0,0 0 0,0 0 0,0 0 0,0 1 1,0-1-1,0 0 0,0 1 0,0-1 0,0 1 0,0-1 0,0 1 0,1-1 0,-1 1 0,-1 1 0,-1 0-22,1 1-1,-1 1 1,1-1 0,0 0 0,0 0-1,0 1 1,1 0 0,-1-1-1,1 1 1,0 0 0,0-1-1,0 1 1,0 0 0,1 0 0,-1 0-1,1 0 1,0 0 0,0 0-1,1-1 1,-1 1 0,2 6-1,-1-6-72,-1-1 61,1 0 0,-1 0 1,1 0-1,-1 0 0,1 0 0,0-1 1,0 1-1,0 0 0,0-1 0,1 1 1,-1 0-1,1-1 0,-1 1 0,1-1 1,0 0-1,0 0 0,0 0 0,0 0 0,5 4 1,-4-5 43,-1 1 0,0-1 0,0 1 1,1-1-1,-1 0 0,1 0 0,-1 0 0,1 0 1,0 0-1,-1-1 0,1 1 0,0-1 1,-1 0-1,1 1 0,0-1 0,-1-1 0,1 1 1,0 0-1,0-1 0,-1 1 0,1-1 1,0 0-1,3-1 0,-5 1-4,0 0 0,0 0-1,1 0 1,-1-1 0,0 1 0,0 0 0,0-1-1,-1 1 1,1 0 0,0-1 0,0 1 0,-1-1-1,1 1 1,-1-1 0,1 0 0,-1 1 0,0-1-1,0 1 1,1-1 0,-1 0 0,0 1 0,-1-1-1,1 0 1,0 1 0,0-1 0,-1 1 0,1-1-1,-1 0 1,1 1 0,-1-1 0,0 1 0,1 0-1,-3-3 1,-7-9 51,7 9-87,1 1 0,0 0 0,-1 0 0,0 0 0,0 1 0,0-1 0,0 1 0,0-1 1,-7-3-1,0 2-44,0 0 0,-1 0 0,1 1 0,-1 1 1,-21-3-1,21 5-341,17 1 132,19 0 77,-16-1 206,-1-1 1,0 1-1,0-1 1,0-1-1,0 0 1,0 0-1,-1 0 0,1-1 1,-1 0-1,1-1 1,7-4-1,2-3 382,0 0-1,28-25 0,-23 18-266,-20 16-139,0 0-1,-1 1 1,1-1 0,0 0-1,-1-1 1,1 1 0,-1 0-1,1 0 1,-1-1 0,0 1-1,0 0 1,0-1 0,0 1-1,-1-1 1,1 0 0,0-4 0,-5-5 19,4 12-59,-1 0 0,1-1 0,0 1 0,0 0-1,0 0 1,-1-1 0,1 1 0,0 0 0,0 0-1,0-1 1,0 1 0,0 0 0,0 0-1,-1-1 1,1 1 0,0 0 0,0-1 0,0 1-1,0 0 1,0-1 0,0 1 0,0 0 0,0 0-1,0-1 1,1 1 0,-1 0 0,0-1 0,0 1-1,0 0 1,0-1 0,1 0-155,-1 0 135,1 0 1,-1 0-1,0 1 1,1-1-1,-1 0 1,0 1-1,1-1 1,-1 0-1,1 1 1,-1-1-1,1 1 1,0-1-1,-1 1 1,1-1-1,0 1 1,-1-1-1,1 1 1,0 0-1,-1-1 1,1 1-1,0 0 1,0-1-1,-1 1 1,1 0-1,0 0 1,0 0-1,1 0 1,-2 0 37,1 0 1,-1 0-1,0 0 1,0 0-1,1 0 0,-1 0 1,0 0-1,1 0 1,-1 0-1,0 0 1,0 1-1,1-1 1,-1 0-1,0 0 1,1 0-1,-1 0 1,0 1-1,0-1 1,0 0-1,1 0 1,-1 0-1,0 1 1,0-1-1,0 0 1,1 0-1,-1 1 1,0-1-1,0 0 1,0 1-1,0-1 1,0 0-1,0 1 0,-1 13-69,-8 14-281,8-27 346,-4 13-126,0-1 0,-4 19 0,7-27 96,1 0-1,1 0 1,-1 0-1,1 1 0,0-1 1,0 0-1,1 0 1,-1 0-1,1 0 1,2 5-1,-3-8 28,0-1 0,1 0 0,0 0 0,-1 1 0,1-1 0,0 0 0,-1 0 0,1 0 0,0 0 1,0 0-1,0 0 0,0 0 0,0 0 0,0 0 0,0 0 0,0-1 0,1 1 0,-1 0 0,0-1 0,0 1 0,1-1 0,-1 1 0,0-1 0,1 0 0,-1 0 0,0 1 0,1-1 0,-1 0 0,1 0 0,-1 0 0,0 0 0,1-1 0,-1 1 0,0 0 0,1 0 0,1-2 0,1 1 47,-1 0 0,1-1 0,-1 1 0,0-1 0,0 0 0,0 0 0,0 0-1,0 0 1,0 0 0,0-1 0,-1 1 0,1-1 0,2-4 0,1-3 8,-1-1 0,0 0-1,-1-1 1,-1 1 0,0 0 0,0-1 0,-1 0 0,0 0-1,-1 0 1,-1-16 0,-1-16-3,-10-59 1,3 55-51,-3 0 0,-20-58 1,24 88-102,0 0 0,-1 1 0,-19-31 0,27 46 42,-1 1 0,0 0 0,1 0 0,-1 0 0,0 0 0,0 0 0,0 0 0,0 1 0,0-1 0,0 0 0,0 0 0,-2-1 0,3 2 29,0 0 1,-1 0 0,1 0 0,0 0-1,0 0 1,-1 0 0,1 0 0,0 0 0,-1 0-1,1 0 1,0 1 0,0-1 0,-1 0 0,1 0-1,0 0 1,0 0 0,-1 0 0,1 0 0,0 1-1,0-1 1,-1 0 0,1 0 0,0 0 0,0 1-1,0-1 1,0 0 0,-1 0 0,1 0 0,0 1-1,0-1 1,0 0 0,0 0 0,0 1 0,-1 1-34,0 0 1,1 1 0,-1-1-1,1 0 1,0 1-1,0-1 1,0 0 0,0 0-1,0 1 1,0-1 0,1 3-1,5 20-16,8 37 63,36 102 0,-42-146 34,1 0-1,0-1 0,1 0 1,1-1-1,1 0 1,0-1-1,1 0 0,0-1 1,21 17-1,-22-23 63,0 0 0,1 0-1,0-2 1,0 1 0,1-1-1,-1-1 1,28 6 0,-36-10-56,0 0 1,0-1 0,0 0-1,0 0 1,0 0 0,0-1-1,0 1 1,0-1 0,0 0 0,0-1-1,0 1 1,0-1 0,-1 0-1,1 0 1,-1 0 0,1-1-1,-1 0 1,0 0 0,0 0-1,0 0 1,0 0 0,-1-1 0,4-4-1,-1 0-87,0 0-1,0-1 1,-1 0-1,0 0 1,-1 0-1,0 0 1,0-1-1,-1 0 1,0 1-1,1-15 1,-2 14 36,-1 4 44,0 0 0,0 0 0,0-1 0,-1 1 0,0 0 0,0 0 1,-1-6-1,1 11-24,0 1 1,0 0 0,0 0-1,0-1 1,0 1-1,0 0 1,0 0 0,0-1-1,-1 1 1,1 0 0,0 0-1,0 0 1,0-1 0,0 1-1,0 0 1,0 0 0,0 0-1,-1-1 1,1 1-1,0 0 1,0 0 0,0 0-1,-1 0 1,1 0 0,0-1-1,0 1 1,0 0 0,-1 0-1,1 0 1,0 0 0,0 0-1,0 0 1,-1 0-1,1 0 1,0 0 0,-1 0-1,-5 7-210,-4 14-192,8-17 359,-4 11-19,1 1-1,0 0 1,0 0-1,2 1 1,-3 31-1,6-46 38,0 0 1,0 0-1,0 0 1,0 0-1,0 0 1,1 0-1,-1 0 1,1 0-1,0 0 1,-1 0-1,1 0 1,0 0-1,0 0 1,0 0-1,1-1 1,1 3-1,-2-3 43,0 0 0,0 0 0,1 0 0,-1 0 0,0 0-1,1-1 1,-1 1 0,0 0 0,1-1 0,-1 0 0,1 1 0,-1-1-1,1 0 1,-1 1 0,1-1 0,-1 0 0,3 0 0,-1-1 29,-1 1 0,0-1 0,1 1-1,-1-1 1,0 0 0,1 1 0,-1-1 0,0 0 0,0-1 0,0 1 0,0 0 0,0-1 0,0 1 0,0-1 0,0 1-1,-1-1 1,1 0 0,-1 0 0,1 0 0,-1 0 0,0 0 0,1 0 0,-1 0 0,0 0 0,1-4 0,0-4-3,0-1 0,-1 1 0,0-1 0,0 0 0,-1 1 0,-1-1 0,0 0 0,0 1 0,-1-1 0,0 1 0,-1-1 0,0 1 1,-1 0-1,0 0 0,0 0 0,-1 1 0,-6-10 0,9 17-89,0-1 0,0 1 0,0 0 0,0 0 0,0 0 0,-1 0 0,1 0 0,-4-1 1,6 2 27,-1 1 1,1-1 0,-1 1-1,1 0 1,-1 0 0,1-1 0,-1 1-1,1 0 1,-1 0 0,1-1 0,-1 1-1,0 0 1,1 0 0,-1 0 0,1 0-1,-1 0 1,1 0 0,-1 0 0,0 0-1,1 0 1,-1 0 0,1 0 0,-1 1-1,1-1 1,-1 0 0,1 0 0,-1 0-1,0 1 1,1-1 0,-1 0-1,1 1 1,0-1 0,-1 0 0,1 1-1,-1-1 1,1 1 0,0-1 0,-1 1-1,1-1 1,0 0 0,-1 2 0,-1 1-90,2-2 102,0-1-1,0 0 1,0 0 0,0 0 0,-1 0 0,1 0 0,0 1-1,0-1 1,0 0 0,0 0 0,0 0 0,0 0-1,0 1 1,0-1 0,0 0 0,0 0 0,0 0-1,0 0 1,0 1 0,0-1 0,0 0 0,0 0-1,0 0 1,0 1 0,0-1 0,0 0 0,0 0-1,0 0 1,0 0 0,0 1 0,0-1 0,0 0-1,0 0 1,1 0 0,-1 0 0,0 0 0,0 1-1,0-1 1,0 0 0,0 0 0,1 0 0,8 14-96,-7-13 119,-1 0-1,1-1 0,0 1 0,-1 0 0,1-1 1,0 0-1,-1 1 0,1-1 0,0 0 1,0 0-1,-1 0 0,1 0 0,0 0 1,0 0-1,-1-1 0,1 1 0,0 0 1,-1-1-1,1 1 0,2-2 0,-2 1 28,0 0 0,0 0-1,0 0 1,0-1 0,0 1 0,0 0 0,0-1-1,0 1 1,-1-1 0,1 0 0,-1 0-1,1 1 1,-1-1 0,2-3 0,0-3 28,-1 0 1,3-16 0,3-9 50,-6 28-40,-1-1 1,1 0-1,-1 0 0,0 0 1,0 0-1,-1 0 0,0-10 1,0 6-175,-7-22 648,2 13-319,3 12-184,0 0 1,0 1 0,-1-1-1,-5-11 1,-5-11 88,-43-113 1,42 110-144,11 25-18,3 5-25,-1 0-1,1 0 1,-1 1-1,0-1 1,0 0-1,0 1 1,0-1-1,0 0 1,0 1-1,0-1 1,0 1-1,0-1 1,-1 1-1,1 0 1,-1 0 0,1-1-1,-3 0 1,3 2 20,1 0 0,0 0 0,0 0 0,-1 0 0,1 0-1,0 1 1,-1-1 0,1 0 0,0 0 0,0 0 0,-1 0 0,1 1 0,0-1 0,0 0 0,0 0 0,-1 1 0,1-1 0,0 0 0,0 0 0,0 1 0,-1-1 0,1 0 0,0 0 0,0 1 0,0-1 0,0 0 0,0 1 0,0-1 0,0 0 0,0 0 0,0 1 0,0-1 0,0 0 0,0 1 0,0-1 0,-1 15-92,1-5 127,1 0-1,1 1 1,-1-1 0,6 16 0,17 40 189,-8-25-157,2 12-130,48 126 550,-50-139-356,3-2 1,33 53 0,-50-88-293,1 0 0,-1 0 0,1 0 1,-1 0-1,1-1 0,0 1 1,0-1-1,0 0 0,0 0 1,0 0-1,5 2 0,-3-2-836,0 0-1,0-1 1,0 1 0,7 0-1,6 2-1176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4:01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1176 4160,'-15'14'1333,"15"-14"-1314,0 0 0,0 0 0,0-1 0,0 1 0,0 0 0,0 0 0,0 0 0,0 0 0,0 0 0,0 0 0,0 0 0,0 0 0,0 0 0,0 0 0,0 0 0,0-1 0,0 1 0,0 0 0,0 0 0,0 0 0,0 0 0,0 0 0,0 0 0,0 0 0,0 0 0,0 0 0,0 0 0,0 0 0,0-1 0,0 1 0,0 0 0,0 0 0,0 0 0,0 0 0,0 0 0,0 0 0,0 0 0,0 0 0,-1 0 0,1 0 0,0 0 0,0 0 0,0 0 0,0 0 0,0 0 0,0 0 0,0 0 0,0 0 0,0 0 0,0 0 0,0 0 0,-1 0 0,1 0 0,0 0 0,0 0 0,0 0 0,0 0 0,0 0 0,0 0 0,1-7 2260,15-10 1836,-12 13-3825,1-1-1,-1 0 0,0-1 1,5-7-1,5-15 285,12-33-1,-9 18-136,3-3-75,108-246 359,-77 172-514,-41 95-153,11-34 193,18-88-1,-1 3-120,4-11 268,-41 152-447,2-4-247,4 14 136,-3-3 180,1 3-20,-1 1 1,1 0-1,-1-1 1,-1 1-1,1 1 0,-1-1 1,3 16-1,-1-7 38,-4-14-23,134 404 656,-35-126 197,-76-203-595,17 65 102,-38-121-411,-2-18 34,-1 0 1,1 0-1,0 0 0,-1 0 0,3 6 0,-2 3-1925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3:20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170 227 3072,'-3'15'6337,"-13"37"-3933,-3 0-1561,-17 86-1,23-76-514,-57 252 1131,66-292-1155,4-18-25,-1 0 0,0 0-1,0 0 1,0 0 0,0-1 0,-2 5 0,13-30-25,0 0 0,-2-1 0,0 0 1,4-27-1,-9 39-229,92-366 17,-76 294-52,-9 38-270,26-76 0,-36 121 272,0-1 1,0 1-1,0 0 1,0 0-1,0-1 1,0 1-1,0 0 1,0 0-1,0-1 1,0 1-1,0 0 1,0 0-1,0 0 1,0-1-1,1 1 1,-1 0-1,0 0 1,0 0-1,0-1 1,0 1-1,1 0 1,-1 0-1,0 0 1,0 0-1,0-1 1,1 1-1,-1 0 1,0 0-1,0 0 1,0 0-1,1 0 1,-1 0-1,0 0 1,4 8-108,-2-2 106,2 8 7,-1 1 1,0 0-1,-1 0 0,-1 0 1,0 22-1,0-5 1,3 37 151,3 0-1,29 124 0,-34-185-76,-2-5-10,1 0 1,-1 0-1,1 0 0,0-1 0,0 1 1,0 0-1,1-1 0,-1 1 1,1 0-1,-1-1 0,4 5 0,-4-7-53,-1 0 0,0 0 1,0 0-1,0 1 0,1-1 0,-1 0 0,0 0 0,0 0 0,1 0 0,-1 0 0,0 1 0,0-1 0,1 0 0,-1 0 0,0 0 0,0 0 0,1 0 0,-1 0 0,0 0 0,0 0 0,1 0 0,-1 0 0,0 0 0,0 0 0,1 0 0,-1 0 0,0 0 0,0 0 0,1 0 0,-1-1 0,0 1 0,0 0 0,1 0 0,-1 0 1,0 0-1,0 0 0,1-1 0,-1 1 0,0 0 0,0 0 0,0-1 0,6-7 138,0 0 0,-1-1 1,0 1-1,7-17 0,16-43 137,20-42-490,50-80-403,-77 147 441,4-7-269,41-62-1,-62 107 340,-2 2-16,0 0 0,0 0 0,0 0 0,1 0 1,4-4-1,-6 6 96,0 1 0,-1 0 0,1-1 1,-1 1-1,1 0 0,0 0 0,-1 0 1,1-1-1,-1 1 0,1 0 0,0 0 0,-1 0 1,1 0-1,0 0 0,-1 0 0,1 0 1,0 0-1,-1 0 0,1 0 0,0 1 0,-1-1 1,1 0-1,-1 0 0,1 0 0,0 1 1,-1-1-1,1 0 0,-1 1 0,1-1 1,-1 1-1,1-1 0,-1 1 0,1-1 0,-1 1 1,1-1-1,-1 1 0,0-1 0,1 1 1,-1 0-1,4 5-1,-1 0-1,1 0 1,-1 0 0,-1 0 0,1 1-1,-1-1 1,2 11 0,5 50 177,-6-40-71,48 538 1219,-50-514-1395,-1-31-3099,10-21-1095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7:36.7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1 114 2304,'0'0'5429,"17"-12"-3669,13-7-573,46-19-1,-57 29-1502,0 2-1,1 0 0,0 2 0,39-6 0,-43 6-3160,-7 4 1920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7:37.3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60 4064,'3'0'1734,"-6"0"-1387,-6 1 457,1 12-119,3-6-562,1-1 1,1 1-1,-5 9 0,7-13-132,0 0-1,1 0 0,-1 0 0,0 1 0,1-1 0,0 0 1,0 0-1,0 0 0,0 0 0,0 1 0,1-1 1,0 3-1,0-2 79,0 0 0,0 0 0,1 0 0,0 0 1,-1-1-1,1 1 0,1-1 0,-1 1 0,0-1 0,1 0 1,0 1-1,0-1 0,-1-1 0,2 1 0,-1 0 0,7 3 1,-8-5 28,0 0-1,0 0 1,1 0 0,-1 0 0,0-1 0,1 1 0,-1-1 0,1 0-1,-1 1 1,1-1 0,-1 0 0,1-1 0,-1 1 0,1 0 0,-1-1 0,0 1-1,1-1 1,-1 0 0,0 0 0,1 0 0,-1 0 0,0 0 0,0 0-1,0-1 1,0 1 0,0-1 0,0 0 0,0 1 0,1-3 0,0 1 14,0-1 1,0 0-1,-1 0 0,1 1 1,-1-1-1,0-1 1,0 1-1,0 0 1,0 0-1,-1-1 1,0 1-1,0-1 1,0 1-1,-1-1 1,1 0-1,-1 1 0,0-1 1,0 0-1,-1 1 1,-1-10-1,0 7-122,0 0-1,0 0 0,-1-1 1,0 2-1,0-1 1,0 0-1,-1 0 1,0 1-1,-1 0 0,1 0 1,-1 0-1,-6-5 1,10 10-90,0 0 0,-1 0-1,1 0 1,0 0 0,-1 0 0,1 1 0,0-1 0,-1 0 0,1 1 0,-1-1 0,1 1 0,-1 0 0,1-1 0,-1 1 0,0 0 0,1 0 0,-1 0 0,1 0 0,-1 0 0,1 0 0,-1 1 0,1-1 0,-3 1 0,-10 1-5729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7:38.8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127 751 2912,'0'-1'132,"0"1"-1,0-1 1,0 1 0,0-1-1,0 1 1,0-1 0,0 1-1,0-1 1,0 1 0,0-1-1,0 1 1,0-1 0,0 1-1,-1-1 1,1 1 0,0-1-1,0 1 1,0 0 0,-1-1-1,1 1 1,0-1-1,-1 1 1,1 0 0,-1-1-1,-9 5 2831,2 0-3162,5-2 202,0 1 0,0-1-1,1 1 1,-1 0 0,1-1 0,0 1 0,-1 0-1,1 0 1,0 1 0,1-1 0,-1 0 0,1 1-1,-2 3 1,-1 3-11,1-5 3,1 1 0,0 0 1,0 0-1,1 0 0,0 0 0,0 0 0,0 8 0,1-12 4,-1 1-1,1-1 1,1 0-1,-1 1 1,0-1-1,1 0 1,-1 1 0,1-1-1,-1 0 1,1 0-1,0 1 1,0-1-1,0 0 1,1 0-1,-1 0 1,0 0-1,1 0 1,-1-1-1,1 1 1,0 0-1,3 2 1,-2-2 37,1 0 1,0-1 0,-1 1-1,1-1 1,0 0 0,0 0-1,0 0 1,0-1 0,0 1-1,0-1 1,0 0 0,0 0-1,0-1 1,0 1-1,0-1 1,4-1 0,1 0 125,-1-1 0,0 0 0,0 0 0,0-1 0,-1 0 0,11-7 0,-14 8-116,0 0 0,-1 0-1,0 0 1,0-1 0,0 1 0,0-1 0,0 1 0,-1-1-1,0 0 1,1 0 0,-1 0 0,1-5 0,0 0 34,-1 0 1,0 0 0,0-1 0,1-14-1,-3 2-10,-1-1-1,0 1 0,-2 0 0,0 1 0,-2-1 1,0 1-1,-2 0 0,0 0 0,-20-39 0,-7-3-241,-72-98 0,89 137 131,15 20-43,-1 0 1,0 0 0,0 0-1,0 0 1,0 1-1,-1-1 1,1 1 0,-1 0-1,0 0 1,-7-4 0,11 7 62,0 0 0,-1 0 1,1 0-1,0 0 0,0 0 1,-1 0-1,1 1 1,0-1-1,0 0 0,-1 0 1,1 0-1,0 0 0,0 0 1,0 1-1,-1-1 0,1 0 1,0 0-1,0 0 1,0 1-1,0-1 0,0 0 1,0 0-1,-1 1 0,1-1 1,0 0-1,0 0 0,0 1 1,0-1-1,0 0 1,0 0-1,0 1 0,0-1 1,0 0-1,0 1 0,2 8-6,0 1 0,0-1 0,1 0 0,0 0 0,0 0 0,8 13 0,-7-13 32,23 45 136,59 91 0,-62-111-61,1-1 1,2-1-1,47 43 1,-69-71-29,-1 0 0,1 0 0,0 0 0,1-1 0,-1 0 0,11 4 0,-14-6-23,-1 0 1,1-1-1,0 1 0,0-1 0,0 0 1,0 1-1,0-1 0,0 0 0,0 0 0,0-1 1,0 1-1,0 0 0,0-1 0,0 1 0,0-1 1,0 0-1,0 1 0,0-1 0,0 0 0,-1 0 1,1 0-1,0 0 0,2-2 0,3-4-8,-1 0 0,1 0-1,-1-1 1,0 0 0,-1 0 0,0 0-1,6-13 1,-1-1-102,12-43 1,-15 26 351,-7 36-248,0-1 1,0 1 0,0 0-1,0-1 1,-1 1 0,1-1-1,-1 1 1,0 0-1,-1-4 1,2 7-36,0-1 1,0 1-1,-1 0 0,1-1 1,0 1-1,0 0 1,-1-1-1,1 1 0,0 0 1,-1 0-1,1-1 0,0 1 1,-1 0-1,1 0 1,0 0-1,-1 0 0,1-1 1,0 1-1,-1 0 0,1 0 1,0 0-1,-1 0 1,1 0-1,-1 0 0,1 0 1,0 0-1,-1 0 0,1 0 1,-1 0-1,1 0 1,0 0-1,-1 0 0,1 0 1,0 1-1,-1-1 0,1 0 1,0 0-1,-1 0 1,1 0-1,0 1 0,-1-1 1,1 0-1,0 0 0,-1 1 1,1-1-1,0 0 1,0 1-1,-1-1 0,1 0 1,0 1-1,0 0 0,-13 17-370,8-4 333,-1 1 0,2-1 1,0 1-1,0 1 0,2-1 0,0 0 1,0 1-1,2-1 0,0 1 0,0-1 0,4 19 1,-3-29 64,1-1 0,-1 1-1,1-1 1,3 6 0,-5-9-10,0 0 0,1 0 0,-1 0-1,0-1 1,1 1 0,-1 0 0,1-1 0,-1 1-1,1 0 1,0-1 0,-1 1 0,1 0-1,0-1 1,-1 1 0,1-1 0,0 1 0,0-1-1,-1 0 1,1 1 0,0-1 0,0 0 0,0 1-1,-1-1 1,1 0 0,0 0 0,0 0-1,0 0 1,1 0 0,1-1 25,-1 0-1,0 0 1,1 0-1,-1-1 1,0 1-1,0-1 1,0 1-1,0-1 1,0 0-1,0 0 1,-1 0-1,1 0 1,-1 0-1,1 0 1,-1 0 0,1 0-1,-1-1 1,0 1-1,0-1 1,-1 1-1,2-3 1,2-10 70,-1 0 1,2-24-1,-1 10 0,2-14 1,-2 0 0,-2 0 1,-1 0-1,-8-61 0,2 71-24,-11-35-1,8 37-26,2 4 9,-2 1-1,-1-1 1,-23-45 0,30 68-85,0 0 1,-1 0 0,1 1 0,-1-1 0,1 1 0,-7-7 0,9 10 16,0 0 1,-1-1-1,1 1 1,0 0 0,-1 0-1,1-1 1,0 1 0,-1 0-1,1 0 1,0 0-1,-1-1 1,1 1 0,0 0-1,-1 0 1,1 0-1,-1 0 1,1 0 0,0 0-1,-1 0 1,1 0-1,0 0 1,-1 0 0,1 0-1,-1 0 1,1 0 0,0 0-1,-1 0 1,1 0-1,-1 1 1,1-1 0,0 0-1,-1 0 1,1 0-1,0 0 1,-1 1 0,1-1-1,0 0 1,0 0-1,-1 1 1,1-1 0,0 0-1,0 1 1,-1-1 0,1 0-1,0 1 1,0-1-1,-8 21-229,7-20 231,-2 13-23,0 1 1,1-1 0,1 1 0,0-1 0,1 1 0,1 0-1,0-1 1,1 1 0,0-1 0,2 1 0,7 24 0,3-3 151,2 0 0,1 0 0,27 41 0,39 38 657,-80-111-894,0 0-1,1-1 1,-1 0 0,1 1 0,-1-1-1,1-1 1,0 1 0,0 0-1,1-1 1,-1 0 0,0 0 0,7 2-1,-5-6-2065,3-1 640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7:39.9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25 3072,'0'-13'1376,"-5"7"-1184,0 1 1088,5 10-736,-8-5 544,4 0-608,-9 3-64,8 5-256,-8 3-160,9 6-32,-5 2-736,5 0 384,0-4-1440,4 5 1024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7:46.2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179 694 1568,'-5'3'6293,"-1"-2"-5881,-1 1-1,1 0 0,-9 3 1,10-3-341,-2 1-32,0 1 0,0-1 0,1 1 0,0 0-1,-1 1 1,2-1 0,-11 11 0,3-1-16,-20 29 1,29-38-47,0 1 0,1 0 1,0 0-1,1 1 0,-1-1 1,1 1-1,0-1 0,-1 10 1,3-13 8,-1 0 0,1 1 1,-1-1-1,1 1 0,1-1 1,-1 0-1,0 1 0,1-1 1,-1 0-1,1 1 0,0-1 1,0 0-1,0 0 0,1 0 0,-1 1 1,1-2-1,0 1 0,2 4 1,-2-6 31,0 1 0,0-1 0,0 0-1,0 1 1,0-1 0,1 0 0,-1 0 0,0-1 0,1 1 0,-1 0 0,0-1 0,1 1 0,-1-1 0,0 0 0,1 0 0,-1 0 0,1 0 0,-1 0 0,1 0 0,-1-1 0,0 1-1,1-1 1,2-1 0,2 0 68,0-1-1,0 0 1,0 0-1,-1 0 1,1-1-1,8-7 1,-5 3 50,-1 0-1,0-1 1,-1 0 0,1 0-1,-2-1 1,8-11 0,-11 14-119,0 0 0,0-1-1,-1 1 1,0-1 0,-1 0 0,0 0 0,0 0 0,0 0 0,-1 0 0,0-13 0,-2 0 80,0-1 0,-2 2 0,-9-35 1,-24-64 226,25 85-285,-1 2-16,-2 1 0,-29-51 0,43 81-41,-1 0 1,1 1-1,0-1 0,0 0 0,-1 1 0,1-1 0,0 1 0,-1-1 0,1 1 1,-1-1-1,1 1 0,0-1 0,-1 1 0,1-1 0,-1 1 0,1-1 1,-1 1-1,0 0 0,1-1 0,-1 1 0,1 0 0,-1 0 0,0-1 1,1 1-1,-1 0 0,0 0 0,1 0 0,-1 0 0,0 0 0,1 0 0,-1 0 1,0 0-1,0 0 0,0 1 1,0-1 1,0 1-1,0 0 0,1 0 1,-1 0-1,0-1 1,1 1-1,-1 0 1,0 0-1,1 0 0,-1 0 1,1 0-1,0 0 1,-1 0-1,1 0 0,0 0 1,0 0-1,-1 2 1,-1 14 13,1 1 0,1 0-1,0 0 1,1-1 0,1 1 0,1-1 0,0 1 0,2-1 0,0 0 0,0 0 0,13 24 0,-11-26 12,2 0 0,-1 0 0,2-1 0,0 0 0,1-1 0,0 0 0,1-1 0,0 0 0,1-1 0,0 0 0,1-1 0,15 9 0,-18-13 66,1 0-1,-1-1 1,1-1 0,13 4 0,-21-7-18,1 0-1,0 0 0,0 0 0,0-1 1,0 0-1,0 0 0,0 0 1,0 0-1,0-1 0,0 0 0,-1 0 1,1 0-1,7-4 0,-8 3-37,1 0 0,0-1 0,-1 0 0,1 0 0,-1-1 0,0 1 0,0-1 0,-1 0 0,1 0 0,-1 0 0,1 0 0,2-6 0,0-1 18,0-1 0,-1 0 0,6-23 0,-9 29 16,-1 0 1,0 0-1,0 0 0,0 0 1,-1 0-1,0 0 0,0 0 1,0 0-1,-1 0 0,0 0 1,-3-10-1,4 15-54,-1-1 1,1 1-1,-1 0 1,1 0-1,-1 0 1,1 0-1,-1-1 1,0 1 0,0 0-1,0 0 1,0 0-1,1 0 1,-1 1-1,0-1 1,-1 0-1,1 0 1,0 1-1,0-1 1,0 0-1,0 1 1,-1-1-1,1 1 1,0-1-1,0 1 1,-1 0-1,1 0 1,0 0-1,-2-1 1,1 2-31,1-1-1,-1 0 1,0 0 0,1 1 0,-1-1 0,1 1 0,-1 0 0,1-1-1,-1 1 1,1 0 0,-1 0 0,1 0 0,0 0 0,0 0-1,-1 0 1,1 0 0,0 0 0,0 1 0,0-1 0,0 0 0,0 1-1,-1 1 1,-1 4-65,-1 0-1,1 0 0,0 0 1,1 1-1,0-1 0,0 1 1,-2 14-1,5-18 80,-1 0 1,1 0-1,-1 0 0,1-1 0,0 1 1,1-1-1,-1 1 0,1-1 0,-1 1 1,1-1-1,0 0 0,1 1 1,-1-1-1,0 0 0,1-1 0,0 1 1,-1 0-1,5 2 0,-4-2 31,0-1-1,0 0 0,1 1 1,-1-2-1,1 1 0,-1 0 1,1-1-1,0 1 0,-1-1 1,1 0-1,0 0 1,0-1-1,0 1 0,0-1 1,0 0-1,8 0 0,-7-1 41,0 0 0,0-1-1,1 1 1,-1-1 0,0 0 0,0 0-1,0 0 1,-1-1 0,1 0-1,-1 0 1,1 0 0,-1 0 0,7-8-1,3-6-45,0 0-1,14-25 0,-4 4 169,-15 25-120,-1-1 1,-1-1 0,0 1-1,-1-1 1,0 0 0,-1 0 0,-1-1-1,-1 0 1,0 0 0,1-21 0,-2-26-665,-1 63 600,-1-1 0,0 1 1,0 0-1,0 0 1,0 0-1,0 0 0,0 0 1,0 0-1,0 0 1,0 0-1,1 0 0,-1 0 1,0 0-1,0 0 0,0 0 1,0 0-1,0-1 1,0 1-1,0 0 0,1 0 1,-1 0-1,0 0 1,0 0-1,0 0 0,0 0 1,0 0-1,0 1 1,0-1-1,1 0 0,-1 0 1,0 0-1,0 0 1,0 0-1,0 0 0,0 0 1,0 0-1,0 0 0,0 0 1,1 0-1,-1 0 1,0 0-1,0 0 0,0 1 1,0-1-1,0 0 1,0 0-1,0 0 0,0 0 1,0 0-1,0 0 1,0 0-1,0 0 0,0 1 1,0-1-1,0 0 1,6 6-138,-6-6 160,1 1 0,-1-1 0,0 0 0,0 0 0,1 0 0,-1 1 0,0-1 0,0 0 0,0 1 0,0-1 0,1 0 0,-1 0 0,0 1 0,0-1 0,0 0 0,0 1 0,0-1 0,0 0 0,0 1 0,0-1 0,0 0 0,0 1 0,0-1 0,0 0 0,0 1 0,0-1 0,0 0 0,0 1 0,0-1 0,0 0 0,0 1 0,0-1 0,-1 0 0,-9-1 815,-5-2-858,11 3 89,-2 0-71,0 0 0,0 0 0,-10 2 0,15-1-25,0-1 1,0 0-1,0 1 0,0-1 0,0 0 0,0 1 0,0-1 0,0 1 0,0-1 1,0 1-1,1 0 0,-1-1 0,0 1 0,0 0 0,0 0 0,1 0 0,-1-1 1,0 1-1,1 0 0,-1 0 0,1 0 0,-1 0 0,1 0 0,0 0 0,-1 1 1,0 6-15,0 0 1,0 0-1,1-1 1,0 1-1,0 0 1,1 0-1,0-1 1,1 1-1,0-1 1,0 1-1,0-1 1,1 0-1,0 1 1,5 7-1,-5-9 57,1 0 0,0 0 0,0 0 0,1 0-1,0-1 1,0 0 0,0 0 0,1 0 0,-1 0-1,1-1 1,0 0 0,0-1 0,1 1-1,-1-1 1,11 4 0,-6-4 59,0 0 1,0-1-1,0-1 0,1 1 1,-1-2-1,0 0 1,1 0-1,18-3 0,-22 1-4,0 0 0,0 0 0,0 0 0,-1-1 0,1 0 0,-1-1 0,0 0-1,0 0 1,0 0 0,-1-1 0,1 0 0,10-12 0,-6 5-10,-1 0 1,-1-1-1,0-1 1,-1 1-1,9-22 1,24-76 94,-34 90-158,25-63-44,-31 80 75,0 3-22,0-1 1,0 0-1,-1 0 1,1 0-1,-1 0 0,1 0 1,-1 0-1,0 0 1,1 0-1,-1 0 1,0 0-1,-1 0 1,1 0-1,0 0 1,0 0-1,-1 0 0,0-2 1,0 2 3,-2-2-186,1 7-156,-6 9 69,4-6 241,0-1 1,1 1-1,0 0 1,0 1-1,0-1 1,1 0 0,-2 9-1,-7 49-63,10-63 86,-5 65-46,6-59 40,0 0 0,0 0 0,1 0 0,0-1 0,0 1-1,0 0 1,4 8 0,-5-14 28,0 0 0,1 0 1,-1 0-1,0 0 0,0-1 1,1 1-1,-1 0 0,0 0 0,1-1 1,-1 1-1,1 0 0,-1 0 0,1-1 1,0 1-1,-1-1 0,1 1 0,0-1 1,-1 1-1,1-1 0,0 1 0,-1-1 1,1 1-1,0-1 0,0 0 0,0 1 1,0-1-1,0 0 13,0-1 0,0 1 1,0-1-1,0 1 0,0-1 0,0 1 1,-1-1-1,1 0 0,0 1 0,-1-1 1,1 0-1,0 1 0,-1-1 0,1 0 1,-1 0-1,1 0 0,-1 0 0,1-1 0,3-6 125,-1-1 1,0 1-1,3-14 0,-2-3-74,-1-1 0,-1 1 0,-1-1 0,-2 1 0,-3-27 0,4 47-92,0 3-27,0 0 0,0 0-1,-1-1 1,1 1 0,-1 0-1,1 0 1,-1-1 0,0 1-1,1 0 1,-1 0 0,0 0-1,-2-3 1,15 55-1486,-9-41 1506,0 0 1,0-1-1,1 0 1,9 16 0,-12-22 60,0 0 0,0 0 0,0 0 0,1 0 0,-1 0 0,1 0 0,-1-1 0,1 1 0,0-1 0,0 1 0,0-1 0,0 1 0,0-1 0,0 0 0,0 0 0,0 0 0,0 0 1,0-1-1,0 1 0,1 0 0,-1-1 0,0 0 0,5 1 0,-6-2 9,1 1 0,-1-1 0,1 0 0,-1 0 0,0 1 0,1-1 0,-1 0 0,0 0 0,0 0 0,0 0 0,0 0 0,0-1 0,0 1 0,2-2 0,13-24 197,-12 19-168,3-7 36,0-1 1,-1 0-1,-1 0 0,5-28 1,-8 35-103,0-1 1,-1 0-1,-1 0 1,0-9 0,0 3-190,0 20 95,1 0 1,-1 0-1,1 0 0,0 0 1,0 0-1,1 0 0,-1 0 0,1 0 1,0-1-1,0 1 0,0 0 1,0-1-1,1 0 0,-1 1 0,1-1 1,0 0-1,0 0 0,6 4 1,-1-2 153,1 1 0,1-2 0,-1 1 0,1-1 0,-1-1 0,14 3 0,-18-5 34,0 0-1,0 0 1,0-1 0,0 0 0,0 0 0,0 0 0,0 0 0,-1-1 0,1 0 0,0 0 0,0-1 0,0 1 0,-1-1 0,1 0 0,7-4 0,-10 4-75,0 0 1,0 1 0,0-1-1,0 0 1,-1 0-1,1-1 1,0 1-1,-1 0 1,0-1 0,1 1-1,-1 0 1,0-1-1,0 0 1,-1 1 0,1-1-1,0 1 1,0-6-1,0-7 11,0 1-1,-2-19 0,1 9-153,-5 8 9,5 15 86,0 1 0,-1 0 0,1 0 0,0 0-1,0 0 1,0-1 0,0 1 0,0 0-1,-1 0 1,1 0 0,0-1 0,0 1 0,0 0-1,0 0 1,0-1 0,0 1 0,0 0-1,0 0 1,0 0 0,0-1 0,0 1 0,0 0-1,0 0 1,0-1 0,0 1 0,0 0 0,0 0-1,0-1 1,0 1 0,0 0 0,1 0-1,-1-1 1,1 17-566,17 55 423,7 37 71,42 202 76,-59-277-37,-2 0 0,0 1 0,0 38 0,-6-68 12,0 3 5,0 1 0,-1-1 1,1 0-1,-3 8 0,3-14 34,-1 0 0,1 1 0,0-1 0,-1 0 0,1 1 0,-1-1 0,1 0 0,-1 0 0,0 0 0,1 0 0,-1 0 0,0 0 0,0 0 0,0 0 0,0 0 0,0 0 0,0 0 0,0 0 0,0 0 0,0-1 0,0 1 1,0-1-1,-1 1 0,1-1 0,0 1 0,0-1 0,-1 1 0,1-1 0,0 0 0,-2 0 0,-3 0-33,0-1 0,0 0 0,1 0 0,-1-1 0,1 1 0,-1-1 0,-8-5-1,4 2 3,0-1 0,-19-14 0,21 13 31,0-1 1,0-1-1,1 1 1,0-2 0,0 1-1,1 0 1,1-1-1,-1 0 1,2-1 0,-1 1-1,-3-15 1,1-2 229,0 1 0,2-1 0,-2-42 1,6 53 21,0 0 0,1 0 0,1 0 0,1 0 0,5-28 0,-6 41-259,1 0 0,-1 0 1,0 0-1,1 0 0,-1 0 0,1 1 0,0-1 0,0 1 0,0-1 1,0 1-1,1 0 0,-1 0 0,0 0 0,1 0 0,0 0 0,-1 0 1,1 1-1,0-1 0,0 1 0,0 0 0,6-2 0,3 0-592,1 1 0,0 0 0,0 1 0,14 1 0,13-2-3507,-20 1 2429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7:47.9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1 487 2912,'14'-20'7036,"-5"-4"-3991,-6 9-2990,1-25 0,1-4 703,1 10-537,-3-1 1,0 1-1,-4-58 0,-1 79-166,2 11-50,-1 0 1,1-1-1,0 1 0,0 0 0,0-1 0,0 1 0,1-5 0,-1 7-13,1-1 1,-1 1-1,0-1 0,0 0 0,0 1 0,0-1 1,0 0-1,0 1 0,0-1 0,0 0 1,0 1-1,-1-1 0,1 1 0,0-1 0,0 0 1,0 1-1,-1-1 0,1 1 0,0-1 0,-1 0 1,-3 1-286,3 6 72,4 47 290,-3-38-110,1 0-1,0 0 0,1 0 0,1 0 1,1 0-1,0-1 0,0 0 1,1 1-1,1-2 0,13 24 1,-16-33 80,-1-1 1,1 1 0,0-1 0,0 1 0,0-1 0,0 0 0,0 0 0,1-1 0,0 1 0,-1-1 0,1 0 0,4 3-1,-6-5-5,-1 1 0,1-1 0,0 1 0,-1-1 0,1 0-1,0 0 1,-1 0 0,1 0 0,0 0 0,-1 0 0,1 0-1,-1 0 1,1-1 0,0 1 0,-1 0 0,1-1 0,-1 0-1,1 1 1,-1-1 0,1 0 0,-1 0 0,1 0 0,-1 0-1,0 0 1,0 0 0,1 0 0,-1 0 0,0 0 0,0-1 0,0 1-1,0 0 1,0-1 0,1-2 0,6-13 73,0 0 1,-2 0-1,0-1 0,4-20 1,-4 16-51,1 0 1,12-29-1,-6 22 6,14-25 141,-25 51-221,-1 2 17,-1 0 1,1 0-1,-1 0 1,1 1-1,-1-1 0,1 0 1,-1 0-1,1 0 1,-1 0-1,0 0 1,0 0-1,1 0 1,-1-1-1,4 14-42,4 13 63,-4 15-22,-3-20-105,8 40 0,4-19 362,-12-39-272,0-2 50,0 0 0,0-1 0,0 1 0,0-1 1,0 1-1,-1-1 0,1 1 0,0-1 1,0 0-1,-1 1 0,1-1 0,0 0 0,-1 0 1,1 0-1,0 1 0,-1-1 0,0 0 1,1 0-1,-1 0 0,1-2 0,9-24-23,-8 21-31,30-74-82,-16 42 113,-13 30-6,34-73 465,-37 81-477,0-1 0,0 1 1,0 0-1,0 0 0,1 0 0,-1-1 1,0 1-1,0 0 0,0 0 0,1 0 1,-1-1-1,0 1 0,0 0 0,1 0 1,-1 0-1,0 0 0,0 0 1,1 0-1,-1 0 0,0-1 0,1 1 1,-1 0-1,0 0 0,0 0 0,1 0 1,-1 0-1,0 0 0,1 0 0,-1 0 1,0 1-1,0-1 0,1 0 1,-1 0-1,0 0 0,1 0 0,-1 0 1,0 0-1,0 1 0,1-1 0,-1 0 1,0 0-1,0 0 0,0 0 0,1 1 1,-1-1-1,0 0 0,0 0 0,0 1 1,0-1-1,1 0 0,-1 1 1,12 19 133,-7-11-86,6 6-189,-7-7 195,1-1-1,1-1 0,-1 1 1,9 8-1,-12-14-106,-1 0 1,0 0-1,1 0 0,-1 0 0,1 0 0,-1 0 1,1 0-1,-1-1 0,1 1 0,0 0 1,-1-1-1,1 1 0,0-1 0,-1 0 0,1 0 1,0 0-1,0 0 0,-1 0 0,1 0 0,0 0 1,0 0-1,-1-1 0,1 1 0,0-1 0,-1 1 1,4-2-1,-4 1-223,0 0 1,0 0-1,1-1 0,-1 1 1,0 0-1,-1 0 1,1-1-1,0 1 0,0 0 1,0-3-1,2 0-736,2-1-154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7:58.3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1167 1568,'8'2'4368,"-6"-2"-4271,-1-1-1,0 0 1,0 1 0,0-1 0,0 0 0,0 0-1,0 0 1,0 1 0,0-1 0,0 0 0,0 0-1,0-1 1,-1 1 0,1 0 0,0 0 0,0-2-1,8-23 491,-8 20-318,35-171 874,-12 41-814,-10 62-181,-3-1-1,1-86 1,-13 47 24,0 40 168,1 61-372,-2 0 0,1 0 0,-5-14 0,6 27 29,0 0 0,0 0 0,1 0 1,-1 0-1,0 0 0,0 0 1,0 0-1,0-1 0,0 1 0,0 0 1,0 0-1,0 0 0,0 0 0,0 0 1,0 0-1,0 0 0,0 0 0,0 0 1,0 0-1,0 0 0,0 0 1,0 0-1,0-1 0,-1 1 0,1 0 1,0 0-1,0 0 0,0 0 0,0 0 1,0 0-1,0 0 0,0 0 0,0 0 1,0 0-1,0 0 0,0 0 1,0 0-1,0 0 0,0 0 0,0 0 1,0 0-1,0 0 0,-1 0 0,1 0 1,0 0-1,0 0 0,0 0 0,0 0 1,0 0-1,0 0 0,0 0 0,0 0 1,0 0-1,0 0 0,0 0 1,0 0-1,0 0 0,-1 0 0,1 0 1,0 0-1,0 0 0,0 0 0,0 0 1,-2 7-58,-2 12 65,-1 81-66,3-46 48,1-28-37,0 1-1,2-1 1,1 0 0,10 48 0,-6-50-6,-5-15 56,1 0-1,0 0 1,1 0 0,0-1-1,0 1 1,7 12-1,2-3 69,-9-13-63,0 0 0,0 0-1,0-1 1,1 1 0,7 7-1,-10-12 1,0 1-1,0-1 0,0 0 0,0 0 0,-1 1 0,1-1 1,0 0-1,0 0 0,0 0 0,0 0 0,0 0 0,0 0 1,0 0-1,-1-1 0,1 1 0,0 0 0,0 0 0,0-1 1,0 1-1,-1 0 0,1-1 0,0 1 0,0-1 0,-1 1 1,1-1-1,1 0 0,4-2 118,-5 2-107,0 1 0,0-1 0,0 1 0,0 0 0,0-1 0,0 0 0,0 1 0,-1-1 0,1 1 0,0-1 0,0 0 0,-1 0 0,1 1 0,0-1-1,-1 0 1,1 0 0,-1 0 0,1 0 0,0-1 0,5-19 64,-5 15-57,8-37 115,-5 25-216,9-32 0,-12 42 79,-1 5-261,3 7 58,19 47 181,-14-40-75,21 32-58,-26-40 173,0 1-1,1 0 0,-1-1 1,1 0-1,0 0 0,-1 0 1,1-1-1,6 4 0,-9-5 2,1-1 0,-1 0-1,0 1 1,1-1 0,-1 0-1,0 0 1,1 1 0,-1-1-1,0 0 1,1 0 0,-1 0-1,0-1 1,1 1 0,-1 0-1,0-1 1,1 1 0,-1 0-1,0-1 1,1 1 0,-1-1-1,0 0 1,0 0 0,0 1-1,0-1 1,0 0 0,0 0-1,0 0 1,0 0 0,0 0-1,1-2 1,3-4 164,0 0-1,-1 0 1,7-15 0,-5 8-95,10-17-106,-7 12-13,14-22 0,-9 15-433,-13 31 448,1-1 0,0 0 1,0 1-1,1-1 1,-1 0-1,1 0 0,0 0 1,4 4-1,2 4-14,-2-1 31,-3-6-3,-1 1 0,1-1 0,0 1-1,0-1 1,0 0 0,1-1 0,10 9 0,-11-10 10,1-1-1,-1 1 1,1-1-1,0 0 1,0 0 0,5 2-1,-7-4 27,1 1-1,-1-1 1,0 1-1,1-1 1,-1 0-1,1 0 0,-1-1 1,1 1-1,-1-1 1,0 1-1,1-1 1,-1 0-1,0 0 0,0-1 1,0 1-1,0-1 1,0 1-1,0-1 1,0 0-1,0 0 0,-1-1 1,1 1-1,-1 0 1,0-1-1,4-4 1,0 0-30,-1-1 0,0 0 0,0 0 0,0 0 0,-1 0 0,-1-1 0,4-10 0,0-13 145,-1 1 0,-2-1 1,1-60-1,-5 87-131,0 0 1,0 0-1,0 0 1,-1 0-1,0 0 0,0 0 1,0 1-1,-1-1 1,1 0-1,-6-8 1,7 13-37,0 0 1,0-1-1,0 1 1,0 0 0,0 0-1,0 0 1,0 0-1,0-1 1,0 1 0,0 0-1,0 0 1,0 0-1,0-1 1,0 1 0,0 0-1,0 0 1,0 0-1,0-1 1,0 1 0,0 0-1,0 0 1,0 0-1,0 0 1,0-1 0,0 1-1,0 0 1,0 0-1,0 0 1,1 0 0,-1-1-1,0 1 1,0 0-1,9-5-284,22-1 165,5-3 4,-25 5 204,1-1 0,-1 0-1,0-1 1,0 0 0,0-1 0,-1 0-1,0 0 1,-1-1 0,1-1 0,13-16 0,-20 21 23,-3 4-72,1 0 1,-1 0-1,0 0 1,1-1-1,-1 1 0,0 0 1,0 0-1,1-1 1,-1 1-1,0 0 0,0-1 1,1 1-1,-1 0 1,0-1-1,0 1 1,0 0-1,0-1 0,1 1 1,-1 0-1,0-1 1,0 1-1,0-1 0,0 1 1,0 0-1,0-1 1,0 1-1,0 0 1,0-1-1,0 1 0,0-1 1,0 1-1,-1 0 1,1-1-1,0 1 1,0-1-1,-1 1-14,1 0 0,0 0 1,0 0-1,-1 0 0,1 0 0,0 0 1,0 0-1,-1 0 0,1 0 0,0 0 1,0 0-1,-1 0 0,1 0 0,0 0 1,0 0-1,-1 1 0,1-1 0,0 0 1,0 0-1,-1 0 0,1 0 0,0 0 1,0 1-1,0-1 0,-1 0 0,1 0 1,0 0-1,0 1 0,0-1 0,0 0 1,-7 9-48,6-8 57,-6 9-27,1 0 1,1 1-1,-1 0 1,1 0-1,-5 20 0,-12 62-243,20-82 129,1 0 1,-1 0 0,2 0 0,0 13 0,0-22 119,0 1 1,0 0 0,1-1 0,-1 1 0,1 0 0,-1-1-1,1 1 1,0-1 0,0 0 0,0 1 0,1-1-1,-1 0 1,0 1 0,1-1 0,-1 0 0,1 0-1,0 0 1,0 0 0,0-1 0,0 1 0,0 0-1,5 2 1,-6-4 27,0 1 0,0-1 0,0 0 0,0 1 0,1-1 0,-1 0-1,0 0 1,0 0 0,0 0 0,1 0 0,-1 0 0,0 0 0,0 0 0,0-1 0,1 1-1,-1 0 1,0-1 0,0 1 0,0-1 0,0 1 0,0-1 0,0 1 0,0-1 0,0 0-1,0 0 1,0 1 0,0-1 0,0 0 0,0 0 0,1-2 0,2-2 66,-1-1 1,1 0-1,-1 0 1,3-7-1,-4 9-82,5-14 76,-1 1 1,-1-1 0,-1 0 0,0 0-1,-1-1 1,-1 1 0,0-1 0,-2 1 0,0-1-1,-1 1 1,-5-23 0,6 37-82,-1-1 1,0 1-1,0-1 1,0 1-1,-1-1 1,0 1-1,0 0 0,0 0 1,0 0-1,0 0 1,-1 0-1,0 1 1,1-1-1,-2 1 1,1 0-1,0-1 0,-5-2 1,-8-6-128,16 11 116,0 1 0,0 0-1,-1 0 1,1 0 0,0-1-1,-1 1 1,1 0 0,0 0-1,-1 0 1,1 0 0,0 0-1,-1-1 1,1 1 0,-1 0 0,1 0-1,0 0 1,-1 0 0,1 0-1,0 0 1,-1 0 0,0 1-1,1-1 13,0 0 0,-1 0 0,1 0 0,-1 0 0,1 0 0,-1 0 0,1 0-1,0 0 1,-1 0 0,1 0 0,-1 0 0,1-1 0,0 1 0,-1 0 0,1 0 0,-1 0-1,1 0 1,0-1 0,-1 1 0,1 0 0,-1-1 0,2 0 76,-1 0 1,0 0-1,1 0 0,-1 0 1,1 0-1,0 0 1,-1 1-1,1-1 0,0 0 1,-1 0-1,1 1 0,0-1 1,0 0-1,0 1 1,1-2-1,2-1-46,0 0 0,0 0 0,1 0 0,6-3 0,5 0-34,11-6-476,54-14 0,58-2-3317,-104 24 2747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7:58.8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5 322 2144,'-5'-5'992,"13"2"-864,-3-2 1184,0 5-736,8-8 1248,5 1-1024,13-12 1152,7 2-1120,16-18 96,-2 1-576,9-18-288,1 10-64,-5-9-640,-5 8 352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28:02.4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31 773 2656,'0'-5'5162,"-12"15"-3860,-1 32-161,12-37-1070,0-1 1,0 1-1,1 0 1,-1-1-1,1 1 0,0 5 1,-1 14 73,0-14-185,1-1-1,1 0 1,-1 0-1,1 0 1,1 0-1,0 0 1,0 0-1,1 0 1,4 11-1,-7-19 61,1 0-1,-1 0 1,1 0-1,-1 0 1,1 0-1,-1 0 1,1 0 0,-1 0-1,1-1 1,0 1-1,0 0 1,-1 0-1,1-1 1,0 1 0,0 0-1,0-1 1,0 1-1,0 0 1,0-1-1,0 0 1,0 1 0,0-1-1,1 1 1,0-1 31,-1 0 0,1 0 0,0 0 0,-1-1 0,1 1 0,0 0 1,-1-1-1,1 1 0,-1-1 0,1 1 0,-1-1 0,1 0 0,2-1 0,0-1 24,0 0-1,-1 0 1,1 0 0,-1-1-1,0 1 1,0-1-1,0 1 1,0-1-1,0 0 1,2-7-1,0-2-42,-1-2-1,-1 1 0,0 0 0,-1-1 0,-1 1 1,0-30-1,-1 43-191,8 13-517,-6-9 658,-1 0 0,1-1 1,-1 1-1,1 0 0,0-1 1,0 0-1,0 1 0,0-1 0,1 0 1,-1 0-1,1 0 0,-1 0 1,1-1-1,0 1 0,-1-1 1,1 1-1,0-1 0,0 0 1,3 1-1,8 1 101,0 0 1,27 2-1,-27-3 93,-5-1-12,1 0 0,-1-1 0,0 0 0,14-3 0,-20 3-121,-1 0 0,1-1 0,-1 0 1,1 1-1,-1-1 0,1 0 0,-1 0 1,1-1-1,-1 1 0,0 0 0,0-1 0,1 1 1,-1-1-1,0 0 0,0 0 0,-1 1 0,1-1 1,0-1-1,-1 1 0,1 0 0,1-3 1,-2 2-34,1-2 48,0 0 1,0 1-1,0-1 0,-1 0 1,1-1-1,-1 1 0,-1 0 1,1 0-1,-1 0 0,0-11 1,-1 8-34,0-1 1,0 1 0,-1 0 0,0-1 0,-1 1 0,1 0 0,-2 0 0,1 0 0,-1 1-1,0-1 1,-9-11 0,5 10 22,4 3-127,-1 0 0,0 0 1,-1 1-1,-8-8 0,14 13 51,-1 0-1,1-1 0,-1 1 1,1 0-1,-1-1 0,1 1 0,-1 0 1,1-1-1,0 1 0,-1-1 1,1 1-1,0-1 0,-1 1 1,1-1-1,0 1 0,-1-1 1,1 1-1,0-1 0,0 1 1,0-1-1,0 1 0,0-1 1,-1 1-1,1-1 0,0 0 1,0 0-1,1 0 13,-1 0-1,0 0 1,1 1 0,-1-1-1,1 0 1,-1 0 0,1 0-1,0 0 1,-1 1 0,1-1-1,0 0 1,-1 1 0,3-2-1,1-1-2,0 0-1,1 1 1,0 0-1,5-3 1,94-40-162,-89 37 254,-1 0 0,19-15-1,3-3 56,7-2 283,-42 24 108,-5 9-422,-3 14-201,1-1 0,-4 24 1,9-35 82,-4 17-78,0 0 0,3-1 1,0 1-1,1 0 1,3 32-1,-2-54 100,0 1-1,0-1 0,1 0 0,0 0 0,-1 1 1,1-1-1,0 0 0,0 0 0,0 0 1,0 0-1,0 0 0,1 0 0,-1 0 1,0 0-1,1-1 0,0 1 0,-1 0 1,4 1-1,-5-2 14,1-1-1,0 0 1,0 1 0,-1-1 0,1 0 0,0 0-1,0 1 1,0-1 0,-1 0 0,1 0 0,0 0-1,0 0 1,0 0 0,0 0 0,-1 0 0,1 0-1,0-1 1,0 1 0,0 0 0,0-1 0,1 0-2,-1 1 1,1-1-1,-1 0 1,0 0-1,0-1 1,1 1-1,-1 0 1,0 0-1,0-1 1,0 1-1,-1 0 0,1-1 1,0 1-1,0-2 1,4-10 31,0 0 1,-1 0-1,-1 0 1,0 0-1,2-24 1,-2-72 226,-3 93-262,-4-31-520,4 61 444,0 0 1,5 26-1,-4-35 89,0-2 1,0 1-1,0 0 0,1 0 1,-1 0-1,1 0 0,0-1 1,0 1-1,0-1 0,1 0 1,-1 1-1,1-1 0,0 0 1,5 4-1,-7-6-1,0 0 0,1-1 0,-1 1-1,0 0 1,1-1 0,-1 1 0,1-1 0,-1 0 0,1 1 0,-1-1-1,0 0 1,1 0 0,-1 0 0,1 0 0,0 0 0,-1 0 0,0 0 0,1-1-1,-1 1 1,1 0 0,-1-1 0,1 1 0,-1-1 0,0 0 0,1 1 0,1-3-1,2 0 56,0 0 0,-1-1 0,0 0 0,0 0 1,5-7-1,-5 6 11,0-2 0,0 1 0,-1 0 0,0-1 0,0 1 0,-1-1 0,0 0 0,2-10 0,-1 1 84,-1-1 0,1-27 1,-3 37-148,0 0 0,0 0 0,0 0 0,-1 0 0,-1 0 1,1 1-1,-1-1 0,-4-11 0,-15-24 94,18 39-842,5 8 259,3 8 239,5 2 218,1 0 1,0-1-1,0-1 1,2 0 0,19 17-1,-28-27 69,0 0-1,0 0 1,1 0-1,0 0 1,-1-1-1,1 1 1,0-1-1,0 0 0,0-1 1,0 1-1,0-1 1,1 0-1,-1-1 1,0 1-1,1-1 1,-1 0-1,0 0 1,1-1-1,-1 1 0,0-1 1,0 0-1,7-3 1,-9 3-5,1-1 0,-1 0 0,1 0 0,-1 0 0,0 0 0,0-1 0,0 1 0,0-1 0,0 0 0,-1 0 0,1 0 0,-1 0 0,0 0 0,1-1 0,2-6 0,-2 3-25,-1 1 0,0-1 0,0 0 0,0 0 0,-1 0 0,0 0 0,0-13 0,3-8-151,1 14-107,-4 14 207,-1-1 0,0 1 0,0 0 0,0 0 0,0-1 0,1 1 0,-1 0 0,0 0 0,0 0 1,0-1-1,1 1 0,-1 0 0,0 0 0,0 0 0,1 0 0,-1 0 0,0-1 0,1 1 0,-1 0 0,0 0 0,0 0 0,1 0 1,-1 0-1,0 0 0,1 0 0,-1 0 0,0 0 0,0 0 0,1 0 0,-1 0 0,1 1 0,1 0 15,-1 1 0,1-1 0,0 1 0,-1 0 1,1 0-1,-1 0 0,0-1 0,1 2 0,-1-1 0,0 0 0,1 4 0,2 2-40,1 4 49,-1 1 0,0 0 1,-1 0-1,-1 1 0,0-1 0,1 21 1,-1-5 31,3 47-168,-12 144-1,6-210 114,0 1-61,0-1 0,-1 0 0,-1 0 0,0 0 0,0 0 0,-1 0 0,0 0 0,-1-1 0,0 0 0,-10 13 0,12-18 1,0-1 0,0 0 0,0 1 0,-7 3-1,-7 7-78,16-13 151,0 0 1,0 0-1,0 0 0,0-1 1,-1 1-1,1 0 0,0-1 0,0 1 1,-1-1-1,1 0 0,0 1 1,0-1-1,-1 0 0,1 0 1,-1 1-1,1-1 0,0 0 1,-1 0-1,1-1 0,0 1 1,-1 0-1,1 0 0,0-1 1,-1 1-1,1-1 0,0 1 1,0-1-1,-1 1 0,1-1 1,0 0-1,0 1 0,-2-3 1,0 1-18,0-1 1,0 1-1,1-1 1,-1 0-1,1 0 1,-1 0-1,1 0 1,0 0-1,0 0 1,-2-6-1,2 0 84,1 1 1,0 0-1,0-1 0,1 1 1,0-1-1,1 1 0,-1 0 0,4-11 1,0 2 64,1 0 1,0-1-1,2 2 1,8-18 0,4-8 9,-7 12-77,0 2-1,2-1 1,2 2 0,0 0-1,2 0 1,0 2 0,39-40-1,-49 58 4,1 0-1,0 0 1,0 1-1,20-10 1,3-3 218,-28 16-200,0 0-1,0 0 0,0-1 1,-1 1-1,1-1 0,-1 0 1,0 0-1,-1 0 0,1-1 1,-1 1-1,1 0 1,-1-1-1,-1 0 0,3-7 1,-1-1 48,0-1 0,-1 1 1,0-1-1,-1-19 0,4-28-74,0-6-163,-6 59 11,1 6 50,-1-1 1,1 1 0,0 0 0,0-1 0,0 1 0,0 0-1,1-1 1,-1 1 0,1 0 0,-1 0 0,1-1-1,0 1 1,1-2 0,-1 5 62,0-1 1,0 1-1,-1 0 0,1 0 0,0 0 0,0 0 1,0 0-1,-1 0 0,1 0 0,-1 0 1,1 1-1,-1-1 0,1 0 0,0 2 1,2 3-64,44 88-131,-42-82 219,-1-1 0,0 1 0,-1-1-1,0 1 1,2 23 0,-4-27-47,-1-1 1,0 0-1,0 1 1,-1-1-1,0 0 1,0 1-1,-1-1 1,0 0-1,0 0 1,-6 12-1,7-15 12,-1-1-1,0 0 0,0 0 0,0-1 0,0 1 1,0 0-1,-5 4 0,6-7 0,0 1 0,0-1 0,0 1 0,0-1 0,0 1 0,0-1 1,0 0-1,0 1 0,0-1 0,0 0 0,0 0 0,0 0 0,0 0 0,0 0 0,0 0 0,0 0 0,0 0 0,-1-1 1,1 1-1,0 0 0,0-1 0,0 1 0,0 0 0,1-1 0,-1 1 0,0-1 0,0 0 0,0 1 0,-1-2 0,-17-15 187,19 17-185,-1-1 0,1 0 1,-1 1-1,1-1 0,-1 0 0,1 1 0,0-1 0,-1 0 0,1 1 0,0-1 1,-1 0-1,1 0 0,0 0 0,0 1 0,0-1 0,0 0 0,0 0 1,0 0-1,0 1 0,0-1 0,0 0 0,0 0 0,1 0 0,2-7 188,1 0 115,11 8 117,1 1-410,-1 0-1,22-2 1,-4 0 68,109-3 139,-120 2-593,-1-1 1,0-1-1,0 0 0,32-12 0,-50 15 2,0 0 0,0-1 0,-1 1 0,1-1 0,0 1 0,-1-1 0,1 0 0,-1 0 0,0 0 0,0 0 0,1 0 0,-1-1 0,-1 1 0,1-1 0,0 1 0,-1-1 0,1 1 0,-1-1 0,0 0 0,0 0 0,0 0 0,0 0 0,0 0 0,-1 0-1,1-5 1,-1-12-2120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7:58.2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203 339 1312,'4'-7'5712,"-5"6"-5616,0 1 1,0-1-1,0 1 0,0-1 1,0 1-1,0 0 1,-1-1-1,1 1 0,0 0 1,0 0-1,0 0 0,0 0 1,0 0-1,-1 0 1,1 0-1,0 0 0,0 1 1,0-1-1,0 0 1,-2 1-1,-27 11 205,23-9 56,-6 2-173,0 1 0,0 1 0,0 0 0,-15 12 0,23-14-165,-1 0 0,1 0 1,1 0-1,-1 0 1,1 1-1,-1-1 0,2 1 1,-1 0-1,1 0 1,0 1-1,-3 7 0,3-4-10,0 0-1,1 0 0,1 0 0,-1 0 0,2 0 1,-1 1-1,1-1 0,1 0 0,0 0 0,1 0 1,-1 0-1,5 12 0,-5-20 12,-1-1 1,0 0-1,1 0 0,0 1 1,-1-1-1,1 0 1,0 0-1,0 0 0,-1 1 1,1-1-1,0 0 0,0 0 1,0-1-1,0 1 1,1 0-1,-1 0 0,0 0 1,0-1-1,3 2 0,-3-2 14,0 0-1,0 0 1,1 0-1,-1 0 0,0 0 1,1 0-1,-1 0 1,0 0-1,0-1 0,1 1 1,-1 0-1,0-1 1,0 1-1,0-1 0,1 0 1,1-1-1,3-3 103,0 0 0,1-1 1,-2 0-1,1 0 0,4-7 0,20-30-21,-2-1 1,32-68 0,-57 103-273,-3 8 147,0 1-1,0 0 0,0 0 0,0-1 0,0 1 0,0 0 0,0-1 0,0 1 0,0 0 0,0 0 1,0-1-1,0 1 0,0 0 0,0 0 0,0-1 0,0 1 0,0 0 0,0 0 0,0-1 1,0 1-1,1 0 0,-1 0 0,0 0 0,0-1 0,0 1 0,0 0 0,1 0 0,-1 0 1,0-1-1,0 1 0,0 0 0,1 0 0,-1 0 0,0 0 0,0 0 0,1 0 0,-1-1 1,0 1-1,0 0 0,1 0 0,-1 0 0,0 0 0,0 0 0,1 0 0,-1 0 0,0 0 0,0 0 1,1 0-1,-1 0 0,0 0 0,0 0 0,1 1 0,-1-1 0,0 0 0,0 0 0,1 0 1,-1 0-1,0 0 0,0 0 0,1 1 0,-1-1 0,0 0 0,0 1 0,4 2 2,0 1 0,0-1-1,0 1 1,-1 0-1,0 1 1,5 8 0,2 1 74,-6-8 42,1 0 0,-1 0 0,1 0 0,1-1 0,7 6-1,-12-10-69,1 1 0,0-1-1,0 0 1,0 0 0,0 0-1,0-1 1,0 1-1,0 0 1,0-1 0,0 1-1,0-1 1,0 0-1,0 0 1,0 0 0,0 0-1,1 0 1,-1 0 0,0 0-1,0-1 1,0 1-1,0-1 1,0 0 0,2 0-1,16-9 114,-2-1 0,1 0 0,25-21 0,13-9-467,-57 41 304,0 0 1,0 0-1,1 0 1,-1-1-1,0 1 1,0 0-1,0 0 1,0 0-1,1 0 1,-1 0-1,0 0 1,0 0-1,0 0 1,0 0-1,1 0 1,-1 0-1,0 0 1,0 0-1,0 0 1,1 0-1,-1 0 1,0 0-1,0 0 0,0 0 1,0 0-1,1 1 1,-1-1-1,0 0 1,0 0-1,0 0 1,0 0-1,0 0 1,1 0-1,-1 0 1,0 1-1,0-1 1,0 0-1,0 0 1,0 0-1,0 0 1,0 1-1,0-1 1,0 0-1,1 0 1,1 14-8,-3 14 203,-6 65 180,5-82-182,1-5 105,8-9 185,-5 2-428,0-1 1,0 0-1,0 0 0,-1 0 0,1 0 0,0-1 1,-1 1-1,2-4 0,11-14-37,-6 11-49,36-36-107,-40 41 88,0 0-1,1 1 0,0 0 0,0 0 1,0 0-1,0 0 0,0 1 0,9-4 1,-14 7 52,0-1 0,1 0 0,-1 0 0,0 0 0,0 0 0,1 0 0,-1 0 0,0 0 0,0 0 0,0 1 0,1-1 0,-1 0 0,0 0 0,0 0 0,0 0 0,1 1 0,-1-1 0,0 0 0,0 0 0,0 0 0,0 1 0,0-1 0,1 0 1,-1 0-1,0 1 0,0-1 0,0 0 0,0 0 0,0 1 0,0-1 0,0 0 0,0 0 0,0 1 0,0-1 0,0 0 0,0 0 0,0 1 0,0-1 0,0 0 0,0 0 0,-1 1 0,1-1 0,0 0 0,0 0 0,0 1 0,0-1 0,-5 20 162,3-14-150,-5 14 159,5-13-143,-1 1 0,1-1 0,0 1 0,-1 8 0,3-15-12,-1 1-1,1-1 1,0 0 0,0 0 0,0 1 0,0-1 0,1 0 0,-1 0 0,0 0 0,0 1 0,1-1 0,-1 0 0,1 0 0,-1 0 0,1 0 0,-1 0 0,1 0 0,-1 0 0,1 0 0,0 0 0,0 0 0,0 0 0,0 0 0,-1 0 0,1-1 0,0 1 0,0 0 0,0-1 0,1 1 0,-1-1 0,0 1 0,1 0 0,2-1 35,-1 1 0,1-1 0,-1 0 0,1 0-1,-1-1 1,1 1 0,-1-1 0,1 1 0,-1-1 0,1 0 0,-1-1 0,5-1 0,0 0-34,64-28-213,-15 5 60,26-6 183,-75 30-36,-1-1 0,0 1 0,0-2 0,8-4 0,-15 8 2,0 0 0,0 0 0,0 0 1,0 0-1,0 0 0,0 0 0,0 0 0,0 0 0,0 0 0,0 0 0,0 0 0,0 0 0,0-1 0,0 1 1,0 0-1,0 0 0,0 0 0,0 0 0,0 0 0,0 0 0,0 0 0,0 0 0,0 0 0,0 0 0,0 0 1,0 0-1,0 0 0,0 0 0,0 0 0,0 0 0,0 0 0,0 0 0,0 0 0,0 0 0,0 0 0,0-1 1,0 1-1,0 0 0,0 0 0,0 0 0,-10 2 67,-14 6-59,11-2-65,1 0-1,0 1 1,1 0-1,0 1 1,0 1-1,-13 12 1,0 4-145,-28 36 1,48-56 161,0 0 1,1 0 0,0 0 0,0 0-1,0 1 1,0-1 0,1 1-1,0-1 1,-2 11 0,4-15 46,-1 0 0,1-1 1,0 1-1,0 0 0,0-1 1,0 1-1,0 0 0,0-1 0,0 1 1,0-1-1,0 1 0,0 0 1,0-1-1,0 1 0,1 0 0,-1-1 1,0 1-1,0-1 0,1 1 0,-1 0 1,0-1-1,1 1 0,-1-1 1,0 1-1,1-1 0,-1 1 0,1-1 1,-1 0-1,1 1 0,-1-1 1,1 1-1,-1-1 0,1 0 0,0 0 1,-1 1-1,1-1 0,-1 0 0,1 0 1,0 0-1,1 1 0,0-1 26,0 0-1,0 0 0,0 0 1,1-1-1,-1 1 1,0 0-1,0-1 0,0 0 1,1 1-1,2-3 1,9-5 46,-1-1 1,0 0 0,-1-1-1,0-1 1,20-22 0,16-14 77,-17 20-120,50-56 1,-71 70-28,0 0 0,-1-1 0,0 0 1,-1 0-1,0-1 0,-1 0 0,7-24 0,-3-8-45,10-79 0,-20 116 10,0 1 0,-1-1 0,0 1 0,-1-1 0,0 1 0,-3-12 0,0 12-285,4 9 296,-1 0 0,1 0 0,0 0-1,0 0 1,0 0 0,-1 0 0,1 0 0,0 0-1,0 0 1,0 0 0,0 0 0,-1 0-1,1 0 1,0 0 0,0 0 0,0 0-1,0 0 1,-1 0 0,1 0 0,0 1-1,0-1 1,0 0 0,0 0 0,0 0-1,-1 0 1,1 0 0,0 0 0,0 1-1,0-1 1,0 0 0,0 0 0,-9 19-539,-10 46 523,-14 74 0,32-134 38,-2 14 78,0-1 0,1 1 0,1 0 0,1 0 1,1 0-1,0 0 0,1 0 0,2 0 0,-1-1 0,2 1 0,1-1 1,0 0-1,12 22 0,-18-38-136,1-1 0,0 1 0,0-1 0,0 1 0,0-1 0,0 0 0,0 1 0,0-1 0,1 0 0,-1 0 0,0 0 0,1 0 0,-1 0 0,1 0 0,1 1 0,-2-2-149,0 0 1,1 0-1,-1 1 0,0-1 0,0 0 0,0 0 1,1 0-1,-1 0 0,0-1 0,0 1 0,1 0 0,-1 0 1,0-1-1,0 1 0,0-1 0,2 0 0,2-2-869,0-1-1,1 0 0,-2 0 0,1 0 0,0-1 1,4-6-1,-5 6 522,10-10-1536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3:21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28 4160,'3'-3'299,"-1"0"1,1 0-1,1 0 0,-1 0 0,0 1 1,1-1-1,3-1 0,-6 3-167,0 1-1,0 0 1,0-1-1,0 1 0,0 0 1,0-1-1,0 1 0,0 0 1,0 0-1,0 0 1,0 0-1,0 0 0,0 0 1,0 0-1,0 0 0,0 1 1,0-1-1,0 0 1,0 0-1,0 1 0,0-1 1,0 1-1,-1-1 0,1 1 1,0-1-1,0 1 0,0 0 1,-1-1-1,1 1 1,0 0-1,0-1 0,-1 1 1,1 0-1,-1 0 0,1 0 1,-1 0-1,1 0 1,0 1-1,1 2 106,-1 0 0,1 0 1,-1 0-1,0 0 0,0 1 0,0-1 0,0 0 1,-1 5-1,-1 23 642,-1-1-1,-9 38 1,-19 64 316,14-66-786,-5 50-75,3-19-327,16-93-1020,0-9-296,0-7-406,4-35-2722,-2 21 2677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7:21.9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410 10 3136,'0'-10'7184,"0"12"-7063,-1 0 0,0 0 0,1 1 0,-1-1 0,1 0 0,0 0 1,-1 1-1,1 2 0,-1 11 26,-6 34 450,2 0-1,2 86 1,1-1 557,-11 398 478,15-239-1000,-1-39-288,-9 106 12,-2-71-110,-7-90-45,13-169-71,2-4-115,2-20 44,-1 1 0,1 0 0,-1-1-1,-1 1 1,0-1 0,-3 10 0,-3 3-91,2 0 1,0 0 0,-4 29-1,-3 66 175,8-62-64,3-8-149,3-30 6,-4 23 0,-2 38 246,0-39-28,5-36-147,-1 0 0,1 1 0,0-1 0,-1 1-1,1-1 1,-1 0 0,1 1 0,-1-1 0,0 0-1,0 0 1,-1 2 0,2-3-5,-1 1-1,1 0 1,-1-1 0,1 1-1,0-1 1,-1 1 0,1 0-1,-1-1 1,1 1-1,0 0 1,0-1 0,-1 1-1,1 0 1,0 0 0,0-1-1,0 1 1,0 0 0,0 0-1,0-1 1,0 1 0,0 0-1,0 0 1,0-1-1,1 2 1,-1 1 8,1 0-1,0 0 0,-1 1 1,0-1-1,0 0 1,0 0-1,0 0 0,-1 6 1,0 3-100,1-6 95,0-4 43,1-2-29,-1 0 1,0 1-1,0-1 1,0 0-1,0 1 1,0-1-1,0 1 0,0-1 1,0 0-1,0 1 1,0-1-1,0 0 0,0 1 1,-1-1-1,1 0 1,0 1-1,0-1 0,0 0 1,0 0-1,0 1 1,-1-1-1,1 0 0,0 1 1,0-1-1,-1 0 1,1 0-1,0 1 0,0-1 1,-1 0-1,1 0 1,0 0-1,-1 0 0,1 1 1,0-1-1,-1 0 1,1 0-1,0 0 1,-1 0-1,1 0 0,0 0 1,-1 0-1,1 0 1,0 0-1,-1 0 0,1 0 1,0 0-1,-1 0 1,1 0-1,0 0 0,-1 0 1,0 0-1,-20-10 246,13 6-88,-2-2-129,-1-1 0,1 0 0,1 0 0,0-1 1,-12-12-1,1 2 4,1 1-73,1-1-1,-18-23 1,29 32-21,1-1 0,0 0 1,1 0-1,0-1 0,-5-12 0,2 3-214,6 14-95,6 9-374,7 14 212,8 18 434,7 14 105,-1-8 115,15 22 122,-34-55-191,0 0-1,1 0 1,0-1 0,15 13-1,-20-18-8,1-1 0,0 0 0,-1 0 1,1 0-1,0 0 0,-1 0 0,1 0 0,0-1 0,0 1 0,0-1 0,-1 0 0,1 0 0,0 0 0,0 0 0,0-1 0,0 1 0,-1-1 0,1 0 0,3 0 0,6-3 119,-1-1 1,22-11-1,-9 2-168,0-1-1,-1-1 1,35-33-1,53-66-5816,-106 110 4649,0 0-1,0 1 0,0 0 1,0 0-1,10-6 0,3-1-3447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7:23.7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176 59 1824,'-1'-3'230,"0"0"0,0 0 0,1-1 0,-1 1-1,1 0 1,0-4 0,0 4 433,0-1-1,-1 1 0,1 0 1,-1 0-1,-5-13 3391,6 16-4010,0 0 0,0 0 0,-1 0-1,1-1 1,0 1 0,0 0 0,0 1 0,-1-1 0,1 0 0,0 0 0,0 0 0,0 0 0,-1 0 0,1 0 0,0 0 0,0 0 0,0 0 0,-1 0 0,1 0 0,0 1 0,0-1 0,0 0 0,0 0 0,-1 0 0,1 0 0,0 0 0,0 1 0,0-1 0,0 0 0,0 0 0,0 0 0,0 1 0,-1-1 0,1 0 0,0 0 0,0 0 0,0 1 0,0-1 0,-2 6 110,0 1 0,0-1 0,0 0 0,1 1 0,0 0 0,0 11 0,0-5 83,-1 13 70,2-1 0,4 44 0,14 49 561,-17-111-785,3 10 376,8 23 1,3 12-385,-6-14-24,-4-19 40,-1 1 1,0 0-1,0 27 0,1 77 443,-5-120-422,0 0 1,0 0-1,-1-1 0,1 1 0,-1 0 0,-2 6 0,2-9-82,1 1 1,-1-1-1,0 1 0,0-1 1,0 1-1,0-1 1,0 0-1,0 1 0,0-1 1,0 0-1,-1 0 1,1 0-1,0 0 0,-1 0 1,1 0-1,-1 0 1,-1 0-1,1 0-2,1-1 0,-1 0-1,1 0 1,-1 0 0,0 0 0,1 0 0,-1 0-1,0 0 1,1 0 0,-1-1 0,1 1 0,-1 0-1,0-1 1,1 0 0,-1 1 0,1-1 0,0 0-1,-1 0 1,1 0 0,-1 0 0,1 0 0,-2-1-1,-3-4 36,-1-1 0,-9-11 0,12 13-69,-32-44 56,-2-3-34,-2-2-191,24 38-470,15 15 577,2 3-511,0-1 533,0 0-1,0 1 1,-1-1-1,1 0 1,-1 1 0,1-1-1,0 3 1,1 1-45,16 34 103,30 61-208,-38-83 266,1 0 0,0 0 1,21 22-1,-13-16 256,13 13-261,-29-33 35,0 0 1,0-1-1,0 1 0,1-1 0,-1 0 1,1 0-1,-1 0 0,1-1 0,4 2 0,-7-2-77,-1-1-1,1 0 0,0 0 0,0 0 1,-1 0-1,1 0 0,0-1 1,-1 1-1,1 0 0,0 0 0,0 0 1,-1-1-1,1 1 0,0 0 0,-1 0 1,1-1-1,-1 1 0,1-1 0,0 1 1,-1-1-1,1 1 0,-1-1 0,1 1 1,-1-1-1,0 1 0,1-1 1,0 0-1,11-23 197,-5 9-56,5-5-124,-1-1-1,12-31 0,-11 22-76,1 0 0,23-37 0,-30 56-106,-3 4-157,1 1 0,0-1 0,0 1 0,1 0 0,0 0-1,0 0 1,0 1 0,12-10 0,-16 15-10,0-1-1,0 1 1,1-1-1,-1 1 1,0-1-1,1 1 1,-1 0-1,1-1 1,-1 1 0,0 0-1,1 0 1,-1 0-1,1 0 1,-1 1-1,0-1 1,3 1-1,9 5-2129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8:02.5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4 841 2912,'0'1'47,"0"-1"1,-1 0-1,1 0 1,0 1-1,0-1 0,-1 0 1,1 1-1,0-1 1,0 0-1,0 1 0,-1-1 1,1 0-1,0 1 1,0-1-1,0 1 0,0-1 1,0 0-1,0 1 1,0-1-1,0 1 0,0-1 1,0 0-1,0 1 1,0-1-1,0 1 1,0-1-1,0 0 0,0 1 1,1-1-1,-1 0 1,0 1-1,0-1 0,0 0 1,1 1-1,-1-1 1,1 1 97,0-1 1,0 0 0,0 1 0,0-1 0,0 0 0,0 0 0,0 0-1,0 0 1,0 0 0,0 0 0,0 0 0,0 0 0,1-1 0,33-10 1817,-13 0-1361,1-1 0,-2-1 0,28-22 0,54-52 648,-89 72-1104,0-1 0,-1 0 0,-1-1 1,0 0-1,11-24 0,-14 26-265,18-24-196,-27 38 307,0 1-1,0 0 1,1 0 0,-1-1-1,0 1 1,1 0 0,-1 0-1,0 0 1,1-1 0,-1 1-1,1 0 1,-1 0 0,0 0-1,1 0 1,-1 0 0,1 0-1,-1 0 1,0 0 0,1 0 0,-1 0-1,0 0 1,1 0 0,-1 0-1,1 0 1,-1 0 0,0 0-1,1 0 1,-1 1 0,1-1-1,-1 0 1,0 0 0,1 0-1,-1 1 1,0-1 0,0 0-1,1 0 1,-1 1 0,1-1-1,13 15-127,-11-11 101,2 1 41,-1 0 0,0 1 0,0-1 0,-1 1 0,1 0 1,-1 0-1,0 1 0,-1-1 0,0 1 0,0-1 0,0 1 0,-1 0 0,0-1 0,0 1 1,-1 0-1,0 0 0,0 10 0,-4 8 216,0-1 0,-1 0 0,-14 36 0,18-56-185,-1 2 71,0-1 1,-1 1-1,1-1 1,-1 0-1,0 0 1,-6 7-1,9-10-82,-1-1 0,0 0 0,0 0 0,0 0 0,0 0 0,0 0 0,0 0 0,0 0 0,-1-1 0,1 1 0,0 0 0,0-1 0,-1 1 0,1-1-1,0 1 1,-1-1 0,1 1 0,0-1 0,-1 0 0,1 0 0,-1 0 0,1 0 0,-1 0 0,1 0 0,0 0 0,-1 0 0,1 0 0,-1-1 0,1 1 0,0-1 0,-1 1 0,-1-2 0,-6-4-141,0-1 0,1 1 0,-1-1 0,2-1 0,-1 0 0,1 0 0,0 0 0,-11-19 0,16 21-1231,5 12 921,1-1 356,-1 0-1,1 0 1,1 0 0,-1 0-1,6 4 1,2 3 91,-11-12-19,3 5 70,1 1 0,0-2 0,1 1-1,-1-1 1,8 5 0,-12-8-42,1 0 1,0-1 0,-1 1-1,1 0 1,0-1 0,-1 1-1,1-1 1,0 0 0,0 0-1,0 1 1,-1-1 0,1 0 0,0 0-1,0-1 1,0 1 0,-1 0-1,1-1 1,0 1 0,0-1-1,-1 1 1,1-1 0,0 0-1,-1 0 1,3-2 0,12-8 252,27-28 0,-6 5-132,33-20 12,36-30 116,-92 71-225,-1-1 0,0 0-1,-1-1 1,0 0 0,10-19 0,-3-1 25,-1-1 0,21-59 0,53-153-544,-67 200 282,-2 5-500,-22 41 425,-3 3 56,-3 8-40,-59 226 480,24-74 40,26-116 12,-29 67-1,40-105-277,-8 16 58,1 0 0,-9 36 0,17-53-46,1-1 0,-1 1 0,1 0 0,1-1 0,-1 1 0,1 0 0,0 0 0,1-1 0,-1 1 0,1 0 0,0 0 0,0-1 0,1 1 0,0-1 0,0 1 0,5 9 0,-6-13 8,0-1 1,1 1 0,-1 0 0,1-1-1,-1 0 1,1 1 0,-1-1 0,1 0 0,-1 0-1,1 0 1,0 0 0,0 0 0,0 0-1,0 0 1,0-1 0,2 2 0,0-2 16,-1 1 1,1-1-1,0 0 1,-1 0-1,1 0 1,0-1-1,-1 1 1,6-2-1,1-2-39,0 1 0,0-1 0,-1-1-1,1 0 1,12-9 0,17-11-416,-13 8 184,36-30-1,-57 42 309,1 0 1,-2 0-1,1-1 0,-1 1 1,0-1-1,0 0 0,3-7 1,-7 13-89,0 0 0,0 0 0,0-1 0,0 1 0,0 0-1,0 0 1,0-1 0,0 1 0,0 0 0,0 0 0,0-1 0,0 1 0,0 0 0,0 0 0,0-1 0,0 1 0,0 0 0,-1 0 0,1-1 0,0 1 0,0 0 0,0 0 0,0 0 0,-1-1 0,1 1 0,0 0 0,0 0 0,0 0 0,-1 0 0,1-1 0,0 1 0,0 0 0,-1 0 0,1 0 0,0 0 0,0 0 0,-1 0 0,1 0 0,0 0 0,0 0 0,-1 0 0,1 0 0,0 0 0,-1 0 0,1 0 0,0 0 0,-1 0 0,-13 1-324,10 0 291,1-1-1,-1 2 1,0-1-1,1 0 1,0 1-1,-1 0 0,1-1 1,0 1-1,-3 3 1,-27 24-165,25-22 183,6-4 26,-1 0-1,1 0 1,-1 0-1,1 0 0,0 0 1,0 0-1,0 1 1,0-1-1,1 1 1,0 0-1,-1-1 0,1 1 1,0 0-1,1 0 1,-1 0-1,1 0 1,0 5-1,0-3 12,1 0 0,-1 0 0,2 0 0,-1-1 0,0 1 0,1 0 0,0-1-1,1 1 1,-1-1 0,7 9 0,-9-13 4,0 0 0,1-1 1,-1 1-1,1-1 0,-1 1 0,1 0 0,-1-1 0,1 1 0,-1-1 0,1 0 1,-1 1-1,1-1 0,0 1 0,-1-1 0,1 0 0,0 1 0,-1-1 1,1 0-1,0 0 0,-1 0 0,1 1 0,0-1 0,0 0 0,-1 0 0,1 0 1,1 0-1,0-1 17,-1 1-1,1-1 1,-1 0 0,0 1 0,1-1 0,-1 0 0,1 0 0,-1 0 0,0 0 0,0 0 0,2-2-1,3-4 85,0-1 0,-1 1 0,6-11-1,-9 15-107,24-47-173,-25 48 118,0 1 0,0-1 1,-1 0-1,1 0 0,0 0 0,-1 0 0,0 1 1,1-1-1,-1 0 0,0 0 0,0 0 1,0-3-1,0 1-248,-6 16-472,5-7 699,0 1 0,0 0 0,1 0 0,-1 0 1,1 0-1,1 0 0,-1 0 0,2 8 0,-1-11 61,0 0 0,0 0 0,0 1 0,0-1 0,0 0 0,1 0 0,-1 0 0,1 0 0,0-1 0,0 1 0,0 0 0,0-1 0,1 1 0,-1-1 1,1 0-1,3 3 0,-4-4 26,0 0 0,0 0 0,0-1 0,0 1 0,0 0 1,0-1-1,0 1 0,0-1 0,0 0 0,0 0 0,0 0 1,1 0-1,-1 0 0,0 0 0,0-1 0,0 1 0,0-1 1,0 1-1,0-1 0,4-1 0,2-3 98,1 1 0,-2-1 0,12-9 1,-13 9-92,33-23 174,-2-2 0,50-54 0,-73 68-207,0 0-1,-1-1 1,-1-1 0,-1 0 0,-1-1 0,0 0 0,-1 0 0,7-25 0,-2-3 158,8-52 0,-19 78-186,-1 0-1,0 0 1,-2 1 0,0-1 0,-4-27 0,3 43-55,0-1 0,-1 1 0,1-1 1,-3-5-1,3 10 43,0 0 0,1 0-1,-1 0 1,0 0 0,1 0 0,-1 0 0,0 0 0,0 0-1,0 0 1,-2-2 0,3 3 16,-1 0 1,1 0-1,-1-1 0,1 1 1,-1 0-1,1 0 1,-1 0-1,0 0 0,1 0 1,-1 0-1,1 0 0,-1 0 1,1 0-1,-1 0 0,0 0 1,1 0-1,-1 0 1,1 0-1,-1 0 0,1 1 1,-1-1-1,1 0 0,-1 0 1,1 1-1,-1-1 1,-2 3 6,0 0-1,0 0 1,0 1 0,1-1 0,-1 0 0,1 1 0,0 0 0,0-1 0,0 1 0,-1 6 0,0-4 3,-16 44-31,-20 82 0,27-90 68,2-3 144,1 0 0,-6 74 1,14-99-80,0 1-1,2 0 1,0-1 0,0 1 0,1-1-1,1 0 1,1 0 0,0 0-1,0 0 1,2 0 0,8 15-1,-14-28-50,1 1 0,0-1-1,-1 0 1,1 0-1,0 0 1,0 1 0,0-1-1,0 0 1,0-1-1,0 1 1,0 0-1,1 0 1,-1 0 0,0-1-1,0 1 1,1 0-1,-1-1 1,0 1-1,1-1 1,-1 0 0,3 1-1,-2-1 2,0 0-1,0 0 1,0-1-1,1 1 1,-1-1 0,0 1-1,0-1 1,0 0-1,0 0 1,0 0-1,0 0 1,3-2-1,2-2-127,0-1 0,0 0 0,-1 0 0,1-1-1,8-12 1,-10 13-14,0-1 0,-1 1 0,0-1 0,0 0 0,0 0 0,-1 0 0,0-1 1,0 1-1,-1-1 0,0 0 0,0 0 0,-1 0 0,1-12 0,-2 20 70,0 0 1,1-1-1,-1 1 0,1 0 1,-1-1-1,1 1 0,-1 0 1,1 0-1,-1-1 1,1 1-1,-1 0 0,1 0 1,-1 0-1,1-1 0,-1 1 1,1 0-1,-1 0 1,1 0-1,-1 0 0,1 0 1,0 0-1,0 1 0,0-1 37,47 3 53,-12 5 181,-28-8-152,0 0 1,0 0-1,0-1 1,0 0 0,0 0-1,0-1 1,0 0-1,0-1 1,7-3-1,11-6-269,-20 8 625,3-2-601,-8 6 150,-1 0-1,0 0 1,0 0 0,1 1-1,-1-1 1,0 0 0,1 0-1,-1 0 1,0 0 0,0 0-1,1 0 1,-1 0 0,0 1-1,0-1 1,1 0-1,-1 0 1,0 0 0,0 0-1,0 1 1,1-1 0,-1 0-1,0 0 1,0 1 0,0-1-1,0 0 1,1 0 0,-1 1-1,0-1 1,0 0 0,0 1-1,0-1 1,0 0 0,0 1-1,0 1-4,0 1 0,0-1 0,-1 0 1,1 0-1,-1 0 0,1 1 0,-1-1 0,0 0 0,0 0 0,0 0 0,0 0 0,-2 3 0,-4 8 13,5-9-7,-1 3 19,0 0-1,1 1 1,0-1-1,0 1 0,-2 12 1,-1 39-136,24-60 598,-12-2-423,1 0 1,0 0-1,-1-1 1,0 0-1,13-10 0,11-6 7,16-6 342,68-41-78,-98 55-392,0-1 0,0 0 0,-2-1 0,19-21 0,-13 10-9,-2-2 0,-1 0-1,-1-1 1,15-35 0,-11 15 42,26-94-1,-45 133-54,0 1 0,-1-1 1,0 0-1,-1-11 1,0 20 79,0 0 1,0-1 0,0 1 0,0 0 0,0 0 0,0 0 0,0-1 0,0 1 0,1 0 0,-2 0 0,1-1 0,0 1 0,0 0 0,0 0 0,0-1-1,0 1 1,0 0 0,0 0 0,0-1 0,0 1 0,0 0 0,0 0 0,-1 0 0,1-1 0,0 1 0,0 0 0,0 0 0,0 0 0,-1 0-1,1-1 1,0 1 0,0 0 0,0 0 0,-1 0 0,1 0 0,0 0 0,0 0 0,0-1 0,-1 1 0,1 0 0,0 0 0,0 0 0,-1 0 0,1 0-1,0 0 1,0 0 0,-1 0 0,1 0 0,0 0 0,0 0 0,-1 0 0,1 0 0,0 1 0,0-1 0,-1 0 0,1 0 0,0 0 0,0 0 0,0 0-1,-1 0 1,1 1 0,0-1 0,0 0 0,0 0 0,0 0 0,-1 1 0,-13 12-323,-6 14 205,1 0 0,1 1 0,-24 52 0,2-6 229,19-37-31,-33 61 285,49-86-322,0 0-1,0 0 0,1 0 0,1 1 0,0-1 0,-1 19 1,4-26 6,0 0 1,0 0 0,0-1 0,1 1-1,0 0 1,0 0 0,0 0 0,0-1 0,1 1-1,0-1 1,0 1 0,0-1 0,0 0-1,1 1 1,0-1 0,0 0 0,0-1 0,0 1-1,0-1 1,1 1 0,0-1 0,0 0 0,0 0-1,0-1 1,0 1 0,0-1 0,1 0-1,-1 0 1,1 0 0,-1-1 0,1 1 0,0-1-1,-1 0 1,1-1 0,0 1 0,5-1-1,-6 0 27,1 1-31,-1-1 0,0 0 0,1 0 0,-1-1 0,0 1 0,0-1 0,1 0 0,-1 0 0,0-1 0,0 1 0,7-4 0,11-7 220,-17 11-219,-1-1 1,0 0-1,0 0 1,0 0-1,-1-1 0,1 1 1,0-1-1,-1 0 1,0 0-1,5-6 1,-7 4-184,-8 4-448,6 1 537,18-9 447,23-21-64,-37 28-371,-1 0-1,1 0 0,0 0 0,0 0 0,-1 0 1,0-1-1,1 1 0,2-5 0,-5 6-65,-1 3-224,-3 7 292,1-1 0,-1 2 0,2-1-1,-1 0 1,1 0 0,1 1 0,0 0 0,0-1-1,1 1 1,0-1 0,0 1 0,1-1 0,3 13-1,-4-21 60,0 0-1,0 0 1,0 0-1,1 0 1,-1 0-1,0-1 0,1 1 1,-1 0-1,0 0 1,1 0-1,-1 0 1,1 0-1,-1 0 0,1-1 1,0 1-1,-1 0 1,1-1-1,0 1 1,0 0-1,-1-1 0,1 1 1,0-1-1,0 1 1,0-1-1,0 1 0,0-1 1,0 0-1,0 1 1,0-1-1,0 0 1,0 0-1,1 1 0,0-2 40,1 1 0,-1-1-1,0 1 1,0-1 0,0 1-1,0-1 1,0 0-1,0 0 1,0 0 0,0 0-1,0-1 1,0 1 0,2-2-1,135-126 550,-113 102-780,-2 0 0,0-2 0,-2 0 0,-2-2 0,18-33 0,21-36-208,48-95 349,-106 192 17,1 0 1,-1 1-1,0-1 0,0 0 0,-1 0 0,1 0 1,-1 0-1,1-4 0,-1 6 3,0 1-1,0-1 0,-1 0 1,1 1-1,0-1 1,0 1-1,0-1 1,-1 0-1,1 1 1,0-1-1,-1 1 1,1-1-1,0 1 0,-1-1 1,1 1-1,-1-1 1,1 1-1,-1-1 1,1 1-1,-1-1 1,1 1-1,-1 0 1,0-1-1,1 1 0,-1 0 1,1 0-1,-1-1 1,0 1-1,1 0 1,-1 0-1,0 0 1,1 0-1,-1 0 1,0 0-1,1 0 0,-1 0 1,0 0-1,1 0 1,-1 0-1,1 0 1,-2 1-1,-3 0-21,1 0 0,-1 0 0,0 1 0,1 0 0,-1 0 0,1 0 0,-1 0 0,1 1 0,0 0 1,0 0-1,0 0 0,0 0 0,-5 7 0,-3 3 80,1 1 0,-15 23 0,-3 11 235,-35 81-1,-11 58 118,50-124-237,22-57-128,1 1 1,-1 0 0,1 0-1,0 0 1,0 0-1,1 0 1,0 0-1,1 0 1,-1 0 0,2 13-1,-1-19-8,0 0 0,0 0 0,1 0 0,-1 0-1,0 0 1,1 0 0,-1 0 0,0 0 0,1-1 0,-1 1 0,1 0 0,-1 0-1,1 0 1,0-1 0,-1 1 0,1 0 0,0-1 0,-1 1 0,1-1-1,0 1 1,0-1 0,1 2 0,0-2 41,0 1 0,0-1 0,-1 0 0,1 0 0,0 1-1,0-1 1,0 0 0,0-1 0,-1 1 0,1 0 0,2-1 0,4-1 90,0-1-1,0 0 1,14-8-1,171-88-609,-192 98 423,1 1 1,-1-1 0,0 1-1,0-1 1,0 1 0,1 0-1,-1 0 1,0-1-1,0 1 1,0 0 0,1 0-1,-1 0 1,0 1 0,0-1-1,1 0 1,-1 0-1,2 1 1,-2 0 3,-1 0-1,0 0 1,1 0-1,-1 1 1,0-1-1,1 0 1,-1 0 0,0 0-1,0 0 1,0 0-1,0 0 1,0 1-1,0-1 1,0 0 0,-1 0-1,1 2 1,-1-2-11,-1 7 41,0-1 0,-1 1 0,0-1 0,-1 0 0,0 0 0,-4 7-1,-9 16-17,11-16 73,1 0-1,0 1 0,0 0 1,-4 28-1,9-42-25,0 0-1,0 1 1,0-1-1,-1 0 1,1 0 0,0 1-1,0-1 1,1 0-1,-1 0 1,0 0-1,0 1 1,1-1 0,-1 0-1,0 0 1,1 0-1,0 2 1,0-2-3,-1-1 0,1 0 1,-1 1-1,1-1 0,-1 0 0,1 0 1,-1 1-1,1-1 0,-1 0 0,1 0 1,-1 0-1,1 0 0,-1 1 0,1-1 1,0 0-1,-1 0 0,1 0 0,-1 0 1,1 0-1,-1 0 0,1-1 0,0 1 1,-1 0-1,1 0 0,4-2 61,0 0 0,0-1 0,-1 1 0,1-1 0,-1 0 0,5-4-1,16-14-91,-9 7-90,25-16 1,-20 16-1,66-38-464,-91 61 725,-19 22 150,-141 178 208,-50 16-219,206-216-221,4-5-22,0 1-1,0-1 1,-1 0 0,1 0-1,-1 0 1,0-1-1,0 0 1,0 1 0,0-2-1,0 1 1,-11 3-1,16-6-59,0 0 0,0 0 0,0 0-1,0 0 1,0 0 0,0 0 0,0 0 0,-1 0-1,1 0 1,0 0 0,0 0 0,0 0-1,0 0 1,0 0 0,0 0 0,0 0-1,-1 0 1,1 0 0,0-1 0,0 1 0,0 0-1,0 0 1,0 0 0,0 0 0,0 0-1,0 0 1,0 0 0,0 0 0,0 0 0,-1 0-1,1 0 1,0-1 0,0 1 0,0 0-1,0 0 1,0 0 0,0 0 0,0 0-1,0 0 1,0 0 0,0-1 0,0 1 0,0 0-1,0 0 1,0 0 0,0 0 0,0 0-1,0 0 1,0 0 0,0 0 0,0-1-1,0 1 1,0 0 0,4-10-87,10-12-56,2 3 86,0 0 1,36-30-1,45-29-142,-41 35-163,81-58-2327,-50 38-2218,-43 29-507,-30 29 1861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8:02.8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23 5888,'0'-19'2176,"18"19"-1664,11-3-160,-1 3 992,2 3-800,9 5 64,10 8-384,0-1-288,-6 9 32,-9-1-2464,-3 4 1376,-13-7-3360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8:03.2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736 82 5408,'-8'-15'1984,"16"15"-1536,2 0-128,-2 3-1920</inkml:trace>
  <inkml:trace contextRef="#ctx0" brushRef="#br0" timeOffset="1">8 20 6560,'-8'-19'2432,"16"19"-1888,18 0-160,-11 0-416,-2 3-64,3 0-512,-2 5 320,-1 4-2816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8:03.5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39 4480,'44'-8'1664,"12"5"-1312,45-5-64,-44 3 32,9-1-224,13-3 32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8:05.2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305 43 2816,'0'-2'397,"-1"-1"0,0 1 0,0 0 1,0-1-1,0 1 0,0 0 0,-1 0 0,1 0 1,-1 0-1,1 0 0,-1 0 0,0 0 0,0 1 1,0-1-1,0 0 0,-3-1 0,3 2-261,-1 0 0,0 0 1,1 0-1,-1 0 0,0 0 0,0 1 0,0-1 0,0 1 0,0 0 1,1 0-1,-1 0 0,0 0 0,0 1 0,-5 1 0,-5 1-44,2 1 0,-1 0 0,0 1 0,1 0-1,0 1 1,0 0 0,0 1 0,-17 14 0,16-10-94,0 1 1,1 0-1,0 0 1,1 1-1,0 0 1,-9 18-1,15-24 7,0 0 0,1 0 0,0 0-1,1 0 1,-1 1 0,1-1 0,1 1-1,0-1 1,-1 10 0,2-14 7,0-1 1,0 1-1,0-1 0,1 0 1,-1 1-1,1-1 1,-1 0-1,1 1 0,0-1 1,0 0-1,0 0 1,0 0-1,0 0 0,1 0 1,-1 0-1,0 0 1,1 0-1,0 0 1,-1-1-1,1 1 0,0-1 1,0 1-1,0-1 1,0 0-1,0 1 0,0-1 1,0 0-1,1 0 1,-1-1-1,0 1 0,0 0 1,1-1-1,2 1 1,4-1 83,0 0 0,-1 0 0,1-1 0,0 0 0,0 0 0,-1-1 0,1 0 0,-1-1 0,0 0 0,1 0 0,-1-1 0,11-7 0,-13 7-64,0-1 1,0 0-1,-1 0 1,1-1-1,-2 0 1,1 0-1,0 0 1,-1 0-1,0 0 1,4-11-1,-3 7 15,-1-1-1,0 0 0,-1 0 1,0 0-1,0-1 1,0-12-1,-2-50-227,-2 72-42,-2 5 80,-2 8 8,5 0 177,-1 1 1,2 0 0,0-1-1,0 1 1,1-1 0,0 1-1,1-1 1,0 0 0,1 0-1,1 0 1,-1 0 0,2-1-1,-1 0 1,12 15 0,-16-24-21,0 0 1,0 0 0,0 1 0,0-1 0,0 0 0,0 0 0,1 0-1,-1 0 1,0 0 0,1 0 0,-1-1 0,1 1 0,-1 0 0,1-1-1,-1 1 1,1-1 0,0 0 0,-1 1 0,1-1 0,-1 0 0,1 0-1,0 0 1,-1 0 0,1 0 0,0 0 0,-1-1 0,1 1 0,-1 0-1,1-1 1,-1 1 0,1-1 0,-1 0 0,1 1 0,-1-1 0,3-2-1,5-3 6,-1-1 0,-1 1-1,1-1 1,10-14-1,-9 10-27,11-14 1,-17 20-26,0 0-1,1 0 0,0 0 0,0 1 0,0-1 1,1 1-1,-1 0 0,1 0 0,6-3 1,-11 7 18,1 0 1,-1-1 0,1 1-1,-1 0 1,1 0 0,-1 0-1,1 0 1,-1 0 0,1 0-1,-1 0 1,1 0 0,0 0 0,-1 0-1,1 0 1,-1 0 0,1 0-1,-1 0 1,1 0 0,-1 1-1,1-1 1,-1 0 0,1 0-1,-1 1 1,1-1 0,-1 0 0,1 1-1,-1-1 1,0 0 0,1 1-1,-1-1 1,1 1 0,-1-1-1,0 1 1,0-1 0,1 1 0,-1-1-1,0 1 1,0-1 0,1 1-1,-1-1 1,0 1 0,0-1-1,0 1 1,0 0 0,3 26 167,-2-1 224,-1-16-293,1 1 0,-2 0 1,1 0-1,-1 0 0,-4 14 1,5-25-74,-1 1 0,1 0 0,0 0 0,0 0 0,-1 0 0,1 0 1,0 0-1,0 0 0,0 0 0,0 0 0,0 1 0,0-1 0,0 1 1,1-1-12,-1-1 0,0 0 0,0 0 0,1 0 0,-1 0 0,0 0 0,0 0 0,1 0 0,-1 0 0,0 0 0,0 0 0,0 0 0,1 0 0,-1 0 0,0 0 0,0 0 0,1 0 0,-1 0 0,0 0 0,0 0 0,1 0 0,-1 0 0,0 0 0,0 0 0,1 0 0,-1-1 0,0 1 0,0 0 0,0 0 0,1 0 0,-1 0 0,0-1 0,0 1 0,4-3-4,0-1 0,0 0 0,-1 1 0,4-6-1,7-14-203,-11 18 139,-1-1 1,2 1 0,-1 0 0,0 0 0,1 1 0,0-1 0,0 1 0,7-6 0,-11 10 52,1 0-1,-1-1 1,1 1-1,-1 0 1,1-1-1,-1 1 1,1 0-1,-1 0 1,1 0 0,-1 0-1,1 0 1,0-1-1,-1 1 1,1 0-1,-1 0 1,1 0-1,-1 0 1,1 0-1,0 1 1,-1-1 0,1 0-1,-1 0 1,1 0-1,-1 0 1,1 1-1,0-1 1,0 1 25,0 0-1,0 0 1,0 0 0,0 1 0,0-1-1,0 0 1,0 0 0,-1 0 0,1 1-1,1 1 1,1 6 274,-1 1 0,4 16-1,-4-16-46,1 3-95,-1 1 1,0-1-1,0 16 0,-2-29-150,0 1 0,0-1-1,1 0 1,-1 1-1,0-1 1,0 0 0,0 0-1,0 1 1,1-1-1,-1 0 1,0 0 0,0 1-1,1-1 1,-1 0-1,0 0 1,0 0 0,1 1-1,-1-1 1,0 0-1,0 0 1,1 0 0,-1 0-1,0 0 1,1 0-1,-1 0 1,0 1-1,1-1 1,-1 0 0,0 0-1,1 0 1,9-1-1006,8-7-2780,-5-2 2001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8:05.8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285 278 3232,'-1'-1'189,"0"1"0,0 0 1,0 0-1,0 0 0,1 0 0,-1 0 1,0 0-1,0 0 0,0 0 0,0 0 1,0 0-1,0 1 0,1-1 0,-1 0 1,0 1-1,0-1 0,0 0 0,1 1 1,-1-1-1,0 1 0,0-1 0,0 2 1,-29 20 1883,13-10-1289,-134 104 2683,144-111-3390,0 1 0,0 0-1,1 1 1,-1-1 0,1 1 0,1 0-1,0 1 1,0 0 0,-5 9 0,10-16-71,-1 0 0,1 1 0,0-1 0,-1 0 0,1 0 0,0 1 0,0-1 0,0 0 0,0 1 1,1-1-1,-1 0 0,0 0 0,0 1 0,1-1 0,-1 0 0,1 0 0,-1 1 0,1-1 0,-1 0 0,1 0 0,0 0 0,-1 0 0,1 0 0,0 0 0,0 0 1,0 0-1,0 0 0,0 0 0,0-1 0,0 1 0,2 1 0,1 0 35,0 0 0,1 0 0,-1 0 0,0 0 0,1-1 0,-1 0 0,8 1 1,-3-1 6,-1 0 0,1-1 1,0 0-1,-1 0 1,1-1-1,0 0 1,-1-1-1,1 0 1,-1 0-1,1-1 1,-1 0-1,0-1 1,13-7-1,-13 5-61,1 0-1,-1 0 1,0-1-1,-1 0 1,1 0 0,-2-1-1,1 0 1,-1-1-1,0 1 1,-1-1-1,7-12 1,2-13-149,-1 0 0,15-59 0,4-73 13,-30 152 200,0-24 0,-1 33-51,-2 0 1,1 1 0,0-1-1,-1 0 1,0 0 0,0 1-1,-4-9 1,5 12-7,0 1 1,0 0 0,0-1-1,0 1 1,-1 0-1,1-1 1,0 1-1,0 0 1,-1-1-1,1 1 1,0 0 0,0 0-1,-1-1 1,1 1-1,0 0 1,-1 0-1,1 0 1,0-1-1,-1 1 1,1 0 0,0 0-1,-1 0 1,1 0-1,-1 0 1,1 0-1,0 0 1,-1-1-1,1 1 1,-1 0 0,1 1-1,0-1 1,-1 0-1,1 0 1,0 0-1,-1 0 1,1 0 0,-1 0-1,1 0 1,0 0-1,-1 1 1,1-1-1,-13 12 102,9-5-21,-1 1 1,1 0-1,1-1 1,-1 2-1,1-1 1,1 0-1,-3 12 1,-7 65 405,11-75-436,-2 29-92,1-1 0,2 1-1,1 0 1,2-1 0,2 1 0,12 44 0,-5-48-1309,-11-33 1075,0 0 0,0 0-1,0 0 1,0 0 0,0 0 0,1-1 0,-1 1 0,1 0-1,-1-1 1,1 1 0,0-1 0,-1 1 0,1-1 0,3 2-1,12-1-5136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8:07.0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9 413 2720,'0'1'95,"-1"-1"0,1 0-1,-1 1 1,0-1 0,1 1 0,-1-1-1,1 1 1,0-1 0,-1 1 0,1-1 0,-1 1-1,1-1 1,0 1 0,-1-1 0,1 1 0,0 0-1,-1-1 1,1 1 0,0 0 0,0-1 0,0 1-1,0 0 1,0-1 0,0 1 0,0 0 0,0 0-1,0-1 1,0 1 0,0 1 0,0 1 314,9-1 1335,-1-2-1403,0 1-1,1-1 1,-1-1-1,0 1 1,0-1-1,0-1 1,0 1-1,0-1 1,0-1 0,12-5-1,6-4 38,40-27-1,-42 23-236,-1-1-1,-1-1 1,27-29-1,51-67 290,-73 79-302,-2-2 0,24-44 0,-48 78-259,-3 3 91,-6 8 137,-47 89 546,42-71-444,-10 19 183,-24 73-1,45-113-376,0 1 1,1 0-1,-1-1 0,1 1 1,1 0-1,-1 0 1,1 0-1,0-1 0,0 1 1,1 0-1,1 8 1,-1-11 18,0 0 0,0 0 1,1 0-1,-1-1 1,0 1-1,1 0 0,0-1 1,-1 1-1,1-1 1,0 0-1,0 1 1,1-1-1,-1 0 0,0 0 1,1-1-1,-1 1 1,1 0-1,-1-1 0,1 1 1,0-1-1,0 0 1,0 0-1,3 1 1,-2-2 25,1 1 0,-1-1 0,0 1 0,0-1 0,0 0 0,0-1 0,0 1 0,0-1 0,0 0 0,0 0 0,0 0 0,0 0 0,-1-1 0,1 0 0,4-2 0,0-1 9,1 0-1,-1-1 1,0-1-1,14-13 1,0-5 14,-1-2-1,24-40 1,-30 44-46,3-4-13,-11 14-86,1 0 0,13-15-1,-21 28 71,0 0-1,0 0 0,0 0 0,0 0 0,1 0 0,-1 0 0,0-1 0,0 1 0,0 0 0,0 0 0,0 0 0,0 0 0,0 0 0,0 0 0,0 0 0,0 0 0,0 0 0,0 0 0,0-1 0,0 1 0,1 0 0,-1 0 0,0 0 0,0 0 0,0 0 0,0 0 0,0 0 0,0 0 0,0 0 0,0 0 0,0 0 0,1 0 0,-1 0 0,0 0 0,0 0 0,0 0 0,0 0 1,0 0-1,0 0 0,0 0 0,1 0 0,-1 0 0,0 0 0,0 0 0,0 0 0,0 0 0,0 0 0,0 0 0,0 1 0,0-1 0,0 0 0,0 0 0,1 0 0,-1 0 0,0 0 0,0 0 0,0 0 0,0 9-79,-5 14 6,-42 142 428,42-150-284,2-6 7,0-1 0,1 1 0,0 1 0,-1 13-1,14-26 193,16-16-435,-1 0 0,0-2 0,24-25 0,-25 22 39,1 1-1,50-34 0,-72 54 123,0 1-1,0 0 1,0 0 0,0 0 0,0 0 0,1 1-1,7-2 1,-11 2 17,1 1 0,-1 0 0,1 1 0,-1-1 1,1 0-1,-1 0 0,0 0 0,1 1 0,-1-1 0,1 1 0,-1-1 0,0 1 0,1 0 0,-1-1 0,0 1 0,0 0 0,1 0 0,-1 0 0,0 0 0,0 0 0,0 0 1,0 0-1,0 0 0,-1 1 0,1-1 0,0 0 0,1 3 0,1 4 143,0 1 1,0 0-1,0 0 1,-1 0-1,-1 0 1,0 1-1,0-1 1,0 0-1,-2 17 1,1-10-105,0-4-642,2-1 0,0 1 0,5 17 0,-5-18-1440,1-4-125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8:07.4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 12 5152,'-30'-12'1888,"25"17"-1440,-3-2 0,21 1-1472,3 1-224,7 3 704,12 3-2304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3:21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0 4480,'-6'7'627,"-1"0"1,1 0-1,1 1 0,0-1 1,0 1-1,0 0 1,-6 17-1,5-11-42,-1 0-1,-9 13 1,-13 12 649,-1-1-1,-70 69 1,84-93-759,1 0 0,1 2-1,-20 25 1,20-26 303,8-10 550,10-7-1115,0 0-1,0 0 1,0 0-1,0 0 0,1 1 1,-1 0-1,7-1 1,2-1-19,46-11 87,98-8 0,-118 18-219,35-2-874,-33 3-1999,1-1-4201,-28 3 4362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8:13.7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352 246 2976,'-3'-4'2920,"3"4"-2860,-12-1 1105,-14 2-297,6 2-505,0 1 0,1 0 0,0 2 0,0 0 0,-24 12 1,29-11-267,1 0 0,0 1 0,0 1 0,1 0 0,0 0 0,0 1 0,-16 19 0,21-19-80,1 0 0,0 1 0,0-1 0,1 1 0,0 0-1,1 1 1,1-1 0,-1 1 0,2-1 0,-2 16 0,3-24-7,1 1-1,-1-1 0,1 1 1,0-1-1,1 1 1,-1-1-1,0 1 0,1-1 1,0 1-1,0-1 0,0 0 1,0 1-1,0-1 1,1 0-1,0 0 0,-1 0 1,1 0-1,5 5 0,-5-6 34,0 0-1,0 0 0,0-1 1,1 1-1,-1 0 1,0-1-1,1 0 0,0 0 1,-1 1-1,1-2 0,0 1 1,-1 0-1,1 0 0,0-1 1,0 0-1,0 1 0,0-1 1,0 0-1,-1 0 1,1-1-1,0 1 0,0-1 1,4-1-1,0 0 11,-1-1 0,1 0 1,-1 0-1,0 0 0,1-1 0,-2 0 0,1-1 0,0 1 1,5-7-1,8-8 114,15-22 0,-32 39-158,18-23 145,-2 0 1,-1 0 0,0-2-1,16-37 1,-25 36-154,-7 26-37,-1 1 0,1 0 0,-1-1 0,0 1-1,0 0 1,0-1 0,0 1 0,0 0-1,0-1 1,0 1 0,0 0 0,-1-1-1,1 1 1,0 0 0,-1-1 0,1 1-1,-2-2 1,1 3 11,1 0 0,-1-1 0,1 1 0,0 0-1,-1 0 1,1 0 0,-1 0 0,1 0 0,-1 1 0,1-1-1,-1 0 1,1 0 0,0 0 0,-1 0 0,1 0 0,-1 1-1,1-1 1,0 0 0,-1 0 0,1 1 0,-1-1 0,1 0-1,0 1 1,0-1 0,-1 0 0,1 1 0,0-1-1,-1 0 1,1 1 0,0 0 0,-10 11-293,9-7 328,-1 0 1,0 0 0,1 0-1,0 0 1,0 0-1,1 0 1,-1 0 0,1 0-1,0 0 1,1 0 0,-1 0-1,1 0 1,0 0-1,0 0 1,0 0 0,1 0-1,3 7 1,1 1 93,1 0-1,0 0 1,1-1-1,17 22 1,-22-31-54,-1 0 0,1 0 0,0-1 0,0 1 0,0-1-1,0 1 1,0-1 0,1 0 0,-1 0 0,1 0 0,5 2 0,-6-4-18,-1 0 1,0 1-1,1-1 1,-1 0-1,1 0 1,-1 0-1,0 0 0,1 0 1,-1-1-1,0 1 1,1-1-1,-1 0 1,0 1-1,0-1 0,1 0 1,-1 0-1,0-1 1,0 1-1,0 0 0,2-2 1,4-5 43,0 0 0,-1 0 0,1-1 1,-2 0-1,8-12 0,1 0-48,7-13-166,0 0-1,-3-2 0,0 0 1,-3-1-1,-1 0 0,12-45 1,-25 72 173,0 1 0,0-1 0,1-11 0,-3 18-37,0-1 0,0 1 0,-1 0 0,1 0 0,-1 0 0,1 0 0,-1 0 0,0 0 0,0 0 0,0 0 0,0 0 0,-1 0 0,-2-4 0,4 6-23,-1 1 0,1-1 0,-1 1 0,1-1 0,-1 1 1,1-1-1,-1 1 0,1-1 0,-1 1 0,1-1 1,-1 1-1,1 0 0,-1-1 0,0 1 0,1 0 1,-1 0-1,0-1 0,1 1 0,-1 0 0,0 0 0,1 0 1,-1 0-1,0 0 0,0 0 0,-1 0-7,1 1 0,0-1 0,0 1 0,-1-1 0,1 1 0,0-1 1,0 1-1,0 0 0,0 0 0,0-1 0,0 1 0,-1 2 0,-2 1-36,1 0 1,-1 1 0,1 0-1,0-1 1,-2 8 0,-10 22 103,2 0 1,1 2-1,2-1 1,1 1-1,2 1 1,-5 71 0,12-101-21,1 83 247,0-82-191,0-1 1,0 1 0,1 0-1,0 0 1,1-1 0,-1 1 0,1-1-1,8 13 1,-10-18-44,0 0 0,1-1 0,-1 1 1,0-1-1,1 1 0,0-1 0,-1 0 0,1 0 0,0 0 1,0 0-1,0 0 0,-1 0 0,1 0 0,0 0 1,0-1-1,0 1 0,0-1 0,1 0 0,-1 1 0,0-1 1,0 0-1,0 0 0,0 0 0,0-1 0,2 1 0,6-2-7,0-1 0,-1 1 0,18-9 0,-25 10-47,14-6 10,1-1 0,-2-1 0,1-1 0,-1 0 1,-1-1-1,0-1 0,-1 0 0,0-1 0,21-26 0,-33 37 18,0 0 0,1 0-1,-1 0 1,0 0 0,-1 0 0,1 0 0,1-3-1,-2 5-6,0 0 0,0-1 0,0 1 0,0 0 0,0 0 0,0-1 0,0 1 0,0 0 0,0 0 0,0-1 0,0 1 0,0 0 0,0 0 0,0 0 0,0-1 0,0 1 0,-1 0 0,1 0 0,0 0 0,0-1 0,0 1 0,0 0 0,0 0 0,0 0 0,-1-1 0,1 1 0,0 0-1,0 0 1,-1 0-16,1 0 0,-1 0 0,0 0 0,1 0 0,-1 0-1,1 0 1,-1 0 0,0 0 0,1 0 0,-1 0 0,1 1-1,-1-1 1,1 0 0,-1 0 0,0 1 0,0 0 0,-6 3-15,0 2 0,0-1 0,0 1 0,1 0 0,0 0 0,0 0 0,1 1 0,0 0 0,0 0 0,-7 15 0,9-17 53,0 1 0,1 0 0,-1 0 0,1 0 0,1 0 0,-1 0 0,1 0 0,0 1 0,1-1 0,-1 0 0,1 1 0,0-1 0,1 0 1,0 1-1,2 9 0,-2-13 11,-1-1 1,1 0 0,0 0 0,0 0 0,0 0-1,0 0 1,1 0 0,-1 0 0,0 0 0,1-1 0,-1 1-1,1 0 1,0-1 0,-1 1 0,1-1 0,0 0 0,0 0-1,0 1 1,0-1 0,0 0 0,0-1 0,0 1-1,1 0 1,-1-1 0,0 1 0,3 0 0,-2-1 23,1-1 0,-1 1 1,0 0-1,1-1 0,-1 1 1,0-1-1,0 0 0,0 0 1,0-1-1,0 1 0,0 0 1,0-1-1,0 0 1,0 0-1,-1 0 0,1 0 1,4-4-1,-2 0 14,0 0 0,-1-1 0,0 1 0,0-1-1,0 1 1,-1-1 0,0-1 0,0 1 0,4-15 0,-6 17-72,0 0 1,0 0-1,-1 0 1,1 0-1,-1 0 1,0 0-1,-1 0 1,1 0-1,-1 0 1,0 0-1,0 1 1,0-1-1,-1 0 0,0 0 1,0 1-1,-3-7 1,3 9-24,1 0 1,-1 0-1,0 0 1,1 1-1,-1-1 0,0 0 1,0 1-1,0-1 1,0 1-1,0 0 1,0 0-1,-1 0 1,1 0-1,0 0 0,-1 0 1,-2 0-1,-3-1-48,0 2-1,0-1 0,-13 1 0,7 0 10,6-1 40,7-1-17,12-7-65,23-6 28,4 1 178,1 2-1,1 1 1,0 2 0,0 2 0,0 2-1,42 0 1,-79 4-41,1 2 0,0-1 0,-1 0 0,1 1 0,-1 0 0,1-1 0,-1 2 0,1-1 0,-1 0 0,0 1 0,7 3 0,-10-4-33,1 0 0,0-1-1,-1 1 1,1 0 0,-1 0 0,1 0 0,-1 1-1,1-1 1,-1 0 0,0 0 0,1 0-1,-1 0 1,0 0 0,0 0 0,0 0-1,0 1 1,0-1 0,0 0 0,0 2 0,-5 23 220,5-25-233,-4 14 150,0 0 0,-9 20 0,26-45-98,-1-1 0,0 0 0,17-24 0,1 2 85,-28 30-172,1 0 1,0 1-1,-1-1 0,1 1 1,0-1-1,1 1 0,5-3 1,-7 17-211,-3-2 223,-1 0 0,0 0-1,0 0 1,-1 0 0,-4 11-1,-4 13 12,7-17 9,-2 2 146,1 1 0,1-1 0,-3 37 0,17-69 17,2-3-182,12-21-79,3 2-1,58-62 0,-84 96 81,-1 1 0,1-1 0,0 0 0,0 0 0,0 1 0,0-1 0,-1 1 0,1-1 0,0 1 0,0-1 0,0 1 0,0 0 0,1-1 0,-2 1 6,1 0-1,-1 0 0,0 0 0,0 0 0,0 1 1,1-1-1,-1 0 0,0 0 0,0 0 0,0 0 0,0 0 1,1 1-1,-1-1 0,0 0 0,0 0 0,0 0 1,0 0-1,0 1 0,0-1 0,0 0 0,1 0 0,-1 1 1,0-1-1,0 0 0,0 0 0,0 0 0,0 1 1,0-1-1,0 0 0,0 0 0,0 0 0,0 1 1,0-1-1,0 0 0,-1 1 0,-7 28-66,8-28 71,-4 8-17,1 0 0,0 0-1,0 1 1,1-1 0,0 1-1,1 0 1,-1 15 0,2-24 27,1 0 0,-1 0-1,0 0 1,0 0 0,0 0 0,0-1 0,1 1 0,-1 0 0,0 0-1,1 0 1,-1 0 0,1-1 0,-1 1 0,1 0 0,-1-1 0,1 1 0,-1 0-1,1-1 1,0 1 0,-1 0 0,1-1 0,0 1 0,0-1 0,-1 0-1,1 1 1,0-1 0,0 1 0,0-1 0,-1 0 0,1 0 0,0 0 0,0 1-1,0-1 1,0 0 0,0 0 0,0 0 0,-1 0 0,1 0 0,0-1-1,0 1 1,0 0 0,1 0 0,3-2 22,0 1-1,0-1 1,1 0-1,-1-1 1,7-3-1,52-35 58,-29 18-104,44-21 0,-73 40 40,14-5-121,-19 9 91,-1 0-1,0 0 1,1 0 0,-1 0-1,0 0 1,1 0-1,-1 0 1,1 0-1,-1 0 1,1 0 0,-1 0-1,0 0 1,1 0-1,-1 0 1,1 0-1,-1 0 1,0 0 0,1 1-1,-1-1 1,0 0-1,1 0 1,-1 0-1,0 1 1,1-1-1,-1 0 1,0 0 0,1 1-1,-1-1 1,0 0-1,0 1 1,1-1-1,-1 0 1,0 1 0,0-1-1,0 0 1,1 1-1,-1-1 1,0 1-1,0-1 1,0 0 0,0 2-1,19 94 155,-18-87-90,2 0-1,-1 1 0,8 15 0,-9-20 11,1-1 1,0 0 0,1 0-1,-1 0 1,1 0-1,0-1 1,0 1-1,0-1 1,7 6-1,-9-8-62,1 0-1,-1-1 0,1 1 0,-1-1 1,1 1-1,-1-1 0,1 1 0,-1-1 1,1 0-1,-1 0 0,1 0 0,-1 0 1,1 0-1,-1 0 0,1 0 0,0 0 1,-1-1-1,1 1 0,-1-1 0,0 1 1,1-1-1,-1 1 0,1-1 0,-1 0 1,0 0-1,1 0 0,1-1 0,4-4 17,1-1-1,-2 1 1,10-12-1,-8 9-31,71-85 175,-48 64-328,-1 3-18,-29 26 111,-11 17 117,7-11-29,0-1-1,-1 1 0,0-1 1,0 0-1,0 0 1,-4 4-1,-9 8-14,13-12-28,0 0 0,1 1 0,0-1 0,0 1 0,0 0 0,0 0 0,1 0 0,-4 9 0,5-10 19,1 0 0,-1 0 0,1-1 0,-1 1 0,1 0 0,0 0-1,0 0 1,1 0 0,-1-1 0,1 1 0,0 0 0,0 0 0,2 5-1,1 1 4,-1-4 20,-1 0 0,1 1 0,0-1 0,0-1 0,7 9 0,-9-13-15,-1 0 1,1 0-1,0 0 1,0 0-1,1 0 1,-1 0-1,0 0 1,0 0-1,0-1 1,0 1-1,1-1 1,-1 1-1,0-1 1,1 1-1,-1-1 1,0 0-1,1 1 1,-1-1-1,0 0 1,1 0-1,-1 0 0,1 0 1,-1 0-1,0-1 1,1 1-1,-1 0 1,0-1-1,1 1 1,-1-1-1,0 1 1,0-1-1,1 1 1,0-2-1,34-19 24,-1-2 0,37-32-1,-62 46-482,0 0-1,12-14 1,-20 21 83,0 0 1,0 0 0,-1-1-1,1 1 1,0-1-1,-1 0 1,0 1-1,1-1 1,-1 0-1,0 0 1,-1 0 0,1 0-1,0 1 1,-1-1-1,1 0 1,-1-5-1,-4-7-4005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8:14.1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50 21 5472,'-44'-16'2016,"39"16"-1536,10 0-160,-2-5-320,7 5-64,3 0-1248,5 0 736,-5 5-2944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8:14.5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46 3328,'-10'-5'579,"-11"-4"6688,27 6-6484,12 0-100,14 2-315,42-8 0,9-1-427,73 4-648,1 8-3455,-91 1-350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8:16.8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8 493 2560,'-8'-1'4992,"10"0"-4791,0 0 0,0 0 0,0 0 1,-1 0-1,1 0 0,0-1 0,-1 1 0,1-1 1,-1 1-1,1-1 0,-1 1 0,0-1 1,2-2-1,13-30 951,-9 18-652,78-144 1359,-67 131-1650,1 1-1,1 0 1,31-32-1,-36 46-164,0 1 1,1 1-1,0 0 0,1 1 1,1 1-1,-1 0 0,1 1 0,1 1 1,23-6-1,-41 13-40,1 1-1,0-1 1,-1 1 0,1 0 0,0 0 0,0-1-1,-1 1 1,1 0 0,0 1 0,-1-1 0,4 1-1,-4-1 3,-1 0 0,1 0-1,-1 1 1,1-1 0,0 0-1,-1 1 1,1-1 0,-1 1-1,1-1 1,-1 1 0,1-1-1,-1 1 1,0-1 0,1 1-1,-1-1 1,1 1 0,-1-1 0,0 1-1,0 0 1,1-1 0,-1 2-1,0 0 29,0 1 0,0-1-1,0 1 1,0-1 0,0 1-1,-1-1 1,1 0 0,-1 1-1,0-1 1,0 0 0,0 1-1,0-1 1,0 0 0,0 0-1,-3 3 1,-40 65 490,-32 46 19,87-128-469,1 0 0,1 1 0,0 0 0,0 1 0,1 0 0,23-11 0,110-51-118,-131 65 49,34-13-248,-46 19 214,0 0 0,-1 0-1,1 0 1,0 1 0,0-1 0,0 1-1,0 0 1,0 0 0,0 0 0,5 2-1,-8-2 33,-1 0 0,1 0-1,0 0 1,-1 1 0,1-1-1,0 0 1,-1 0 0,1 1-1,-1-1 1,1 0 0,0 1-1,-1-1 1,1 1 0,-1-1-1,1 1 1,-1-1 0,0 1-1,1-1 1,-1 1 0,1-1-1,-1 1 1,0 0 0,1-1-1,-1 1 1,0 0 0,0-1-1,0 1 1,0 0 0,1-1-1,-1 1 1,0 0 0,0-1-1,0 1 1,0 0 0,0-1-1,-1 1 1,1 0 0,0-1-1,0 1 1,0 0 0,-1 0-1,-1 4 38,0-1 0,0 1-1,0-1 1,-6 7 0,4-4-25,-15 26 107,-25 36 230,57-72-138,99-61-147,-59 32-124,-48 29 3,-1 0-1,1 1 0,0 0 1,0 0-1,1 0 0,8-1 0,-13 2 51,0 1 0,0 0 0,0 0-1,0 0 1,0 0 0,0 0-1,0 0 1,0 0 0,-1 0 0,1 1-1,0-1 1,0 0 0,0 1-1,0-1 1,0 0 0,0 1 0,0-1-1,-1 1 1,1-1 0,0 1-1,0 0 1,-1-1 0,1 1 0,0 0-1,-1-1 1,1 1 0,-1 0-1,1 0 1,-1-1 0,1 1 0,-1 0-1,1 0 1,-1 0 0,0 0-1,0 0 1,1 0 0,-1 0 0,0 0-1,0 0 1,0 0 0,0 0-1,0 0 1,0-1 0,-1 3-1,1 26 93,-1-4 80,4 26 0,-3-44-131,1 0-1,1 0 1,-1 0-1,1 0 1,0 0-1,1 0 1,0-1-1,5 10 0,-7-15-24,0 0-1,0 0 0,0 1 1,0-1-1,1 0 0,-1 0 0,1-1 1,-1 1-1,0 0 0,1 0 0,-1-1 1,1 1-1,-1-1 0,1 1 1,0-1-1,-1 1 0,1-1 0,0 0 1,-1 0-1,1 0 0,-1 0 0,1 0 1,0 0-1,-1-1 0,1 1 0,3-1 1,5-2 26,0-1 0,20-8 0,-22 8-19,69-30-31,142-66 253,-210 96-191,0-1 0,0 0-1,-1-1 1,1 0 0,12-12 0,-20 17-44,0 1 1,-1-1-1,1 0 0,-1 1 1,1-1-1,-1 0 0,1 0 1,-1 1-1,1-1 1,-1 0-1,1 0 0,-1 0 1,0 1-1,0-1 0,1 0 1,-1-1-1,0 1-11,0 1 0,0-1 0,-1 1 0,1-1 0,0 1 0,0-1-1,0 1 1,-1-1 0,1 1 0,0-1 0,0 1 0,-1-1 0,1 1 0,0 0 0,-1-1 0,1 1-1,0-1 1,-1 1 0,1 0 0,-2-1 0,0 0-31,-1 0 0,1 0 0,-1 0 1,1 0-1,-1 0 0,0 1 0,1-1 0,-1 1 0,-5 0 0,-7 1-25,0 0 0,-1 1-1,1 0 1,1 2-1,-1 0 1,0 0-1,1 1 1,0 1 0,-21 12-1,20-10 110,0 2 0,0 0 0,1 1 1,1 1-1,0 0 0,0 0 0,1 1 0,-10 16 0,18-23-50,0 0-1,0 0 1,1 1 0,0 0 0,1-1-1,-3 10 1,4-12 16,0-1 0,0 1 0,1 0 0,-1 0 0,1-1 1,0 1-1,0 0 0,0 0 0,1 0 0,-1-1 0,1 1 0,0 0 0,2 5 0,-2-7 5,0 0-1,0-1 1,0 1-1,1-1 0,-1 1 1,0-1-1,1 0 1,-1 1-1,0-1 1,1 0-1,0 0 0,-1 0 1,1 0-1,0 0 1,-1 0-1,1-1 0,0 1 1,0 0-1,0-1 1,-1 0-1,1 1 0,0-1 1,0 0-1,0 0 1,0 0-1,0 0 1,0 0-1,0 0 0,3-1 1,1-1 2,1 0 0,0 0-1,0 0 1,-1-1 0,1 0 0,10-7 0,1-3 17,-1-1 1,-1-1-1,0-1 0,-1 0 1,16-23-1,4-3 36,17-16-293,-52 58 210,0-1-1,1 1 1,-1-1-1,0 1 0,1-1 1,-1 1-1,0-1 1,0 1-1,1-1 0,-1 1 1,0-1-1,0 1 1,0-1-1,0 0 0,0 1 1,0-1-1,-2-1-164,-2 6-11,-1 2 175,1 0 1,0 0-1,1 0 1,-1 0-1,1 1 0,0 0 1,1-1-1,0 1 1,0 0-1,-1 8 1,2-10 15,1 0 0,0 0 0,-1 0 1,2 0-1,-1 0 0,1-1 0,-1 1 1,1 0-1,1 0 0,-1 0 0,1 0 0,0-1 1,0 1-1,0-1 0,5 7 0,-6-9 12,0-1 0,0 0 0,0 1 0,1-1 0,-1 0 0,1 0 0,-1 0 0,1 0 0,-1 0 0,1 0 0,0 0 0,-1-1 0,1 1 0,0-1 0,0 1 0,-1-1 0,1 1 0,0-1 0,0 0 0,0 0 0,-1 0 0,1 0 0,0 0 0,0-1 0,0 1 0,0 0-1,-1-1 1,1 1 0,0-1 0,-1 0 0,3-1 0,3-1 17,-1 0 1,0 0-1,0-1 0,0 0 0,-1-1 1,9-6-1,23-28 18,-2-2 0,60-89 1,-86 115-169,-4 6-163,-7 24 84,-11 95 12,8-66 239,-1-1 0,-13 48 0,19-90-22,-1 1 0,1 0-1,-1-1 1,1 0-1,-1 1 1,0-1 0,0 1-1,0-1 1,-1 2-1,1-3-34,1 1-1,0-1 0,0 0 1,-1 1-1,1-1 0,-1 0 0,1 0 1,0 1-1,-1-1 0,1 0 1,-1 0-1,1 0 0,0 0 1,-1 0-1,1 0 0,-1 0 1,1 1-1,-1-1 0,1 0 1,0 0-1,-1-1 0,1 1 0,-1 0 1,0 0-40,-1-1 0,1 0 0,0 0 1,0 0-1,0 0 0,0 0 0,0 0 0,0 0 1,1 0-1,-1 0 0,0 0 0,0 0 0,1-1 0,-1 1 1,1 0-1,-1-1 0,1 1 0,-1 0 0,1-1 1,0-2-1,-3-8-130,2 10 100,0-1 0,0 0 0,1 0 0,-1 0 0,1 0 0,0-1 0,0 1 0,0 0 0,0-4 0,3 9-77,0 0 0,0 0 0,0 1 0,-1-1 0,1 1 0,-1-1 0,4 5 0,11 11 454,-15-16-241,0-1-1,0 0 1,1 0 0,-1 0-1,0 0 1,1 0 0,-1 0-1,0 0 1,1-1-1,-1 1 1,1-1 0,-1 0-1,1 0 1,-1 0 0,1 0-1,-1 0 1,1 0 0,-1-1-1,1 1 1,-1-1-1,0 0 1,1 0 0,3-2-1,4-1 80,0-1 0,-1-1-1,1 0 1,9-8 0,154-138 440,-129 111-418,-35 33-172,0-1 1,0 0 0,-1-1 0,11-16-1,-17 22-65,-2 3 46,1 0 1,-1 0 0,1 0 0,-1 1-1,1-1 1,0 0 0,-1 0-1,1 0 1,0 0 0,0 1 0,0-1-1,2-1 438,0 2-492,0 1 41,-1 0 1,1 0 0,-1 0 0,1 0 0,-1 1 0,1-1 0,2 3-1,-1-1 23,1 0-1,-1 1 0,0 0 0,-1 0 1,1 0-1,-1 1 0,0-1 0,0 1 1,0 0-1,0 0 0,-1 0 1,0 0-1,0 0 0,2 7 0,-1 3 143,-1 0-1,0 0 0,-1 29 0,-2-34-95,0-1 0,-1 1 0,0-1 0,-1 0 0,1 1 0,-2-1 0,1-1 0,-2 1 0,1 0 0,-1-1 0,0 0 0,-11 13 0,10-15-12,0 0 0,0-1 0,-1 1 0,1-2 0,-1 1 0,0-1 0,-1 0-1,1 0 1,-1-1 0,0 1 0,1-2 0,-1 1 0,-15 1 0,17-3-23,0 0 0,1-1 1,-1 0-1,0 0 0,1-1 0,-1 1 1,1-1-1,-1 0 0,-8-4 1,10 4-8,1-1 1,-1 0 0,1 1-1,0-2 1,-1 1 0,1 0 0,0-1-1,0 1 1,0-1 0,1 0-1,-1 0 1,1 0 0,0 0 0,-4-7-1,5 9 2,1 0 0,-1 0 0,0 0-1,1 0 1,-1 0 0,1 0-1,0 0 1,-1 0 0,1-1 0,0 1-1,0 0 1,0 0 0,0 0-1,0-1 1,0 1 0,0 0 0,0 0-1,0 0 1,0-1 0,1 1-1,-1 0 1,1-2 0,0 2-5,0 0 1,0 0-1,0 0 0,0 0 1,1 0-1,-1 0 0,0 0 1,0 0-1,1 1 0,-1-1 1,0 0-1,1 1 1,-1-1-1,1 1 0,1-1 1,5 0 0,0 0 0,0 0 0,0 1 0,0 0 0,12 2 0,7 2-861,-1 1 0,32 11 0,-43-11-2074,-1 1 0,23 12-1,-18-7-513,-1-6 304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8:17.2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8 7456,'-13'-5'2784,"21"2"32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1:39.0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77 137 2816,'0'-2'339,"-1"1"0,1-1 0,-1 1 0,1-1 0,0 0 0,0 1 0,0-1 0,0 0 0,0 1 0,0-1 0,0 0 0,1 1 0,-1-1 0,0 1 0,2-4 0,2-18 1805,1-18 1408,-19 129-129,-5 63-2090,-1 11-714,-12-19 37,30-136-152,2-15-292,4-16-304,7-17-107,8-70 0,-11 58 123,4-80 18,-6 49-247,-5 27 199,-1 33-124,8 48 289,19 119 1037,-24-119-998,4 20 143,-3-8-128,2 0 0,1 0 1,14 38-1,-12-54 122,-8-19-208,-1 0 0,1 0 0,-1 0 1,1 0-1,-1 0 0,1 0 0,-1 0 1,1-1-1,0 1 0,-1 0 0,1-1 1,0 1-1,0 0 0,0-1 0,0 1 1,-1-1-1,3 2 0,-2-3-28,0 1-1,0 0 1,-1-1-1,1 1 1,0-1-1,0 1 1,0 0 0,0-1-1,-1 0 1,1 1-1,0-1 1,0 0-1,-1 1 1,1-1 0,0 0-1,-1 0 1,1 1-1,-1-1 1,1 0-1,-1 0 1,0 0 0,1-1-1,9-26-439,-7 19 206,60-195-1297,-42 127 1144,26-83-156,-46 155 466,1-6 4,-1 9-94,0 5-184,0 68 1123,4 1 0,2-1 0,4-1 0,31 111 1,-17-108-287,-23-65-1379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1:39.4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 2976,'0'0'17,"0"0"-1,0 0 1,0 0-1,0 0 1,0 0 0,0 0-1,0 0 1,0 0 0,0 0-1,0 0 1,0 0-1,1 0 1,-1 0 0,0 0-1,0 0 1,0 0 0,0 0-1,0 0 1,0 0-1,0 0 1,0 0 0,0 0-1,0 0 1,0 0 0,0 0-1,0 0 1,0 0-1,0 0 1,0 0 0,1 0-1,-1 0 1,0 0 0,0 0-1,0 0 1,0 0 0,0 0-1,0 0 1,0 0-1,0 0 1,0 0 0,0 0-1,0-1 1,0 1 0,0 0-1,0 0 1,0 0-1,0 0 1,0 0 0,0 0-1,0 0 1,0 0 0,0 0-1,0 0 1,0 0-1,0 0 1,0 0 0,0 0-1,0 0 1,0 0 0,0-1-1,0 1 1,0 0-1,0 0 1,0 0 0,0 0-1,0 0 1,0 0 0,0 0-1,0 0 1,4 6 1881,6 13 2283,-8-15-3104,3 6 385,-1-1 0,0 1-1,-1 0 1,4 20 0,3 44 77,-4-14-4468,0-43-1126,1 0-3185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3:51.7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 53 832,'-10'-5'5290,"-22"10"3654,37-3-8887,-1-1 0,1 0 0,0 0 0,0-1 0,-1 0 0,1 1 0,0-2 1,0 1-1,5-1 0,4-2 143,26-7 0,-28 8-36,-1-1 0,1 2 0,-1 0 0,1 0 0,16 1 0,-10 1 190,-14-1-369,0 1 0,0-1-1,0 1 1,0 0-1,0 1 1,0-1-1,-1 1 1,1-1-1,5 5 1,-8-5-375,8-2-1711,-7 0 1579,-1 0 0,1 0 0,-1 0 0,0 0-1,1 0 1,-1-1 0,0 1 0,0 0 0,0-1 0,0 1-1,0-1 1,0 1 0,0-1 0,-1 0 0,1 1 0,0-1-1,-1 0 1,1 1 0,-1-1 0,0 0 0,1-3 0,-5-11-1569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3:52.7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66 1 1984,'0'0'33,"-1"0"0,1 0 0,0 0 0,-1 0 0,1 0 1,0 0-1,-1 0 0,1 1 0,0-1 0,0 0 0,-1 0 0,1 0 0,0 0 0,0 0 0,-9 4 3631,0-4-2763,8 0-872,0 0-1,0 0 0,0 0 1,0 0-1,0 0 1,0 0-1,1 1 1,-1-1-1,0 0 0,0 1 1,0-1-1,1 0 1,-1 1-1,0-1 1,0 1-1,1-1 0,-1 1 1,0-1-1,1 1 1,-1 0-1,1-1 1,-1 1-1,0 0 0,0 0 1,1 0-3,-1 0-1,1 0 1,-1 0 0,0 0 0,1-1-1,-1 1 1,0 0 0,0-1 0,1 1-1,-1-1 1,0 1 0,-1 0-1,-11 5 4092,16-9-3375,-1 2-638,1 0 0,-1 0 0,1 0 0,-1 0 1,1 1-1,0-1 0,-1 1 0,1-1 0,0 1 0,-1 0 0,5 1 0,12-3-121,4-3 50,1 1 0,28-1-1,1 0 25,-41 4-1302,0 0 0,0 2 0,18 1 0,15 1-2543,-28-3 716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3:53.7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11 992,'-23'8'11349,"32"-7"-10317,19-3-752,-20 1-78,1 0-1,-1 1 1,1 0 0,11 1 0,4 1 80,12-1-39,-25 0-179,0 0 1,0-1-1,21-3 1,63-9 90,-85 7 192,-5 3-1665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3:23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2144,'13'1'7094,"-7"5"-4483,-5-4-2495,0 0 1,-1 0-1,1 0 0,-1 0 1,1 0-1,-1 0 1,0 0-1,0 1 1,0 1-1,-6 227 3340,-1-119-2868,0 36-88,4-60-863,3-99-2029,0 0-1,1 0 1,0 0-1,6-20 1,1 5-600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3:54.8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147 13 2656,'-1'-1'365,"0"0"0,1 0 0,-1 0 0,1 0 0,-1 0 1,-1-2 729,1 3-730,0-1 0,0 0 0,-2 0 0,2 1-265,0 0 0,1 0 0,-1 0 0,0 0 0,0 1-1,0-1 1,0 0 0,1 1 0,-1-1 0,0 0 0,0 1 0,0-1-1,1 1 1,-1-1 0,0 1 0,1 0 0,-2 1 0,-9 7 752,2-1-251,0-1 0,1 1-1,0 1 1,-13 16 0,11-8-403,0 0 1,1 0 0,-9 28-1,16-42-181,1 1 1,0 0-1,0 0 0,1 0 0,-1 5 0,0-7-17,1-1 1,1 1-1,-1-1 1,0 1-1,0-1 1,0 0-1,1 1 1,-1-1-1,1 0 1,-1 1-1,1-1 1,0 0-1,-1 1 1,1-1-1,0 0 1,0 0-1,0 0 1,1 2-1,0-1-13,1 0 1,-1 0-1,0 0 0,1-1 0,-1 1 0,1 0 1,-1-1-1,1 0 0,-1 0 0,1 0 0,0 0 1,0 0-1,0 0 0,0-1 0,-1 1 0,1-1 1,0 0-1,0 0 0,0 0 0,0 0 0,0-1 1,0 1-1,0-1 0,0 1 0,-1-1 0,1 0 1,0 0-1,0 0 0,2-2 0,2-2-85,-1 1 1,0-1-1,0 0 0,0 0 0,0 0 0,-1-1 0,0 0 0,0 0 1,0-1-1,-1 1 0,0-1 0,-1 0 0,1 0 0,-1 0 0,-1 0 1,1-1-1,-1 1 0,0-1 0,-1 0 0,0 1 0,0-1 0,-1-14 1,0 15 116,0 0 1,-1 1-1,0-1 1,-1 1-1,-1-8 1,-1 9 309,1 9-168,-1 13 42,-4 45 923,17 66 207,-3-96-1131,-4-23-193,0 0 0,0 18 0,-2-25-265,32-15-11413,-10 1 9856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3:55.2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 1 2080,'0'3'6720,"-1"6"-4251,-25 74 956,9-34-3517,15-42-78,1-3-549,-1 1-1,1 0 1,0 0 0,0 0 0,0 5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3:58.0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52 592 1248,'0'0'23,"-1"1"0,1-1 0,0 1 1,0-1-1,0 0 0,0 1 0,-1-1 0,1 1 0,0-1 0,0 1 1,0-1-1,0 0 0,0 1 0,0-1 0,0 1 0,0-1 1,0 1-1,0-1 0,0 0 0,0 1 0,1-1 0,-1 1 0,0 0 1,1 3 145,-1-3 407,-4 4 1136,-3 3-690,-4 10 564,-1-7-861,-6 14 1755,23-37-1344,1 4-1030,0 0 1,-1 0-1,-1-1 0,1 1 0,4-17 0,0 5-129,17-49 62,21-86-1,-12 34 45,0 18-14,-32 95 12,-2 0 1,1 0-1,-1-1 1,0 1-1,-1-1 0,0 1 1,-1-12-1,0-11 623,1 31-732,0 0 1,0-1 0,1 1-1,-1-1 1,0 1 0,0 0-1,1-1 1,-1 1 0,0 0 0,0-1-1,1 1 1,-1 0 0,1-1-1,-1 1 1,0 0 0,1 0-1,-1-1 1,1 1 0,0 0 0,-1 0 32,1-1 0,0 1 0,-1 0 0,1-1 1,-1 1-1,1-1 0,0 1 0,-1 0 0,1-1 1,-1 0-1,1 1 0,-1-1 0,1 1 0,-1-1 0,0 1 1,1-1-1,-1 0 0,0 1 0,1-1 0,-1 0 1,0 1-1,0-1 0,1-1 0,-1 4 3,0 0 0,1 0 0,-1 0 0,1-1 1,-1 1-1,1 0 0,0-1 0,1 4 0,4 8 47,1 6 12,3 12 64,30 149 493,10 63 128,-42-213-614,16 39 1,-23-68-80,-2-18-7178,0 15 6797,1 1 0,0-1 0,-1 0 0,1 1 0,0-1 0,0 0 0,0 0 0,0 1 0,0-1 0,1-2 0,6-18-2121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3:58.4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 2304,'5'-3'7013,"6"3"-6408,-5-1-184,-1 1 1,1 0 0,0 1-1,0-1 1,0 1 0,-1 0-1,1 1 1,7 2 0,13 4-1073,-17-6-1210,3-4 512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1:59.8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109 31 1888,'-5'-13'5594,"-2"14"-3682,5-2-1300,5 1-336,-2 18 1154,-8 70 303,-4 49-704,4-51-343,-28 143-1,14-139-13,14-74-122,3-17-175,0-8-218,3 2-186,0 1-1,1-1 0,0 1 0,0-1 0,0 1 0,1-1 0,0 1 0,3-9 0,0-5-21,24-196-124,10-53 89,-31 230 12,-5 22 162,7-22-1,-9 39-85,0-1-1,0 1 0,0 0 1,0 0-1,0 0 0,0 0 1,0-1-1,0 1 0,0 0 1,0 0-1,0 0 0,0 0 1,0 0-1,0-1 0,1 1 1,-1 0-1,0 0 0,0 0 0,0 0 1,0 0-1,0-1 0,0 1 1,0 0-1,1 0 0,-1 0 1,0 0-1,0 0 0,0 0 1,0 0-1,0 0 0,1 0 1,-1 0-1,0 0 0,0-1 1,0 1-1,0 0 0,1 0 1,-1 0-1,0 0 0,0 0 0,0 0 1,1 1-1,4 6 61,3 13 91,0 10 104,-1 1 0,2 34 0,-3-24-249,8 53 47,33 186 946,-45-268-839,2 9 67,-4-21-222,0 0-1,1 0 1,-1 0 0,0 0-1,0 0 1,0 1-1,0-1 1,0 0-1,0 0 1,0 0-1,0 0 1,1 0-1,-1 1 1,0-1 0,0 0-1,0 0 1,0 0-1,0 0 1,1 0-1,-1 0 1,0 0-1,0 0 1,0 0-1,0 0 1,1 0 0,-1 0-1,0 0 1,0 0-1,0 0 1,1 0-1,-1 0 1,7-6 341,-1-4-635,0 1 0,-1-1 0,0 0 0,5-18 0,10-44-346,-15 54 547,70-236-144,-61 214-68,25-45-1,-39 85 299,0-1-1,0 1 1,0-1 0,1 1-1,-1-1 1,0 1-1,0 0 1,1-1-1,-1 1 1,0-1 0,1 1-1,-1 0 1,0-1-1,1 1 1,-1 0 0,0-1-1,1 1 1,-1 0-1,1 0 1,-1 0 0,1-1-1,-1 1 1,0 0-1,2 0 1,-2 0 10,0 0 1,1 0-1,-1 1 1,1-1-1,-1 0 1,1 0-1,-1 1 0,1-1 1,-1 0-1,0 1 1,1-1-1,-1 0 1,0 1-1,1-1 1,-1 0-1,0 1 0,0-1 1,1 2-1,9 26 463,-9-26-451,87 348 1500,-62-241-1348,-19-83-75,-4-17-319,0-1-1,-1 1 1,0 0-1,1 14 1,-6-17-1700,2 1 566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2:00.7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8 104 2400,'-7'-18'10493,"7"15"-10315,0 1 0,1 0 0,-1-1-1,1 1 1,0 0 0,-1-1 0,1 1 0,0 0 0,2-3 0,3-2 28,-1 1 0,1 0 0,0 0 0,1 0 0,6-4 0,-9 7-152,0 1-1,0 0 1,0 0 0,0 0 0,0 1 0,0-1 0,0 1 0,1 0 0,-1 0-1,1 0 1,7 1 0,-11 0-43,1 0 0,-1 0 0,0 0 0,1 0 0,-1 0 0,0 1 0,1-1 0,-1 0 0,0 1-1,0-1 1,0 1 0,1 0 0,-1-1 0,0 1 0,0 0 0,0 0 0,0-1 0,0 1 0,0 0 0,0 0 0,-1 0 0,1 0 0,0 1 0,0-1-1,-1 0 1,1 0 0,-1 0 0,1 0 0,-1 1 0,1-1 0,-1 0 0,0 1 0,1 0 0,-1 2 59,1 0 0,-1 0 0,0 1 0,-1-1 0,1 0 0,0 0 0,-1-1 0,0 1 0,-2 6 0,-45 92 549,32-72-374,-21 55 0,13-34 577,30-66-476,0 11-270,-1 0 1,1 0-1,0 0 0,0 0 0,0 1 0,0 0 0,1 0 0,-1 1 0,1 0 0,-1 0 0,1 1 0,0-1 0,0 1 0,0 1 0,0-1 0,0 1 0,-1 1 0,1-1 0,0 1 1,0 0-1,0 1 0,7 2 0,5 2-68,-6-2-495,0 0 1,15 8-1,-25-11-151,0 1 0,0-1 0,-1 1 0,1 0-1,0 0 1,-1 0 0,1 0 0,-1 1 0,0-1 0,0 0 0,0 1-1,0 0 1,0-1 0,1 6 0,2 3-2279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4:05.6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0 1472,'-11'1'5422,"2"5"-3069,4-2-1488,4-3-673,19 10 186,-2-7 23,1-1 0,27 2-1,-13-2 52,-22-2-334,0 0 0,0 0 1,0-1-1,0-1 1,0 0-1,0 0 0,0 0 1,0-1-1,14-5 1,-14 0 92,-9 6-370,1 1 1,-1-1-1,1 1 0,-1-1 0,1 1 0,-1-1 0,1 1 1,0-1-1,-1 1 0,1 0 0,0-1 0,-1 1 1,1 0-1,1-1 0,-6-1-1078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4:06.3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28 1408,'0'0'8341,"9"-1"-7338,6-2-828,66-15 719,-69 16-822,-1 1-1,1 0 1,0 1-1,0 0 1,12 2-1,10 1 66,-31-3-474,-1 0 0,1 0 1,0 0-1,0-1 0,-1 1 0,1-1 0,-1 1 1,1-1-1,0 0 0,2-2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4:18.0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1 1248,'-3'3'6239,"-7"26"-5657,8-21-488,0-1-1,1 1 1,0 0 0,0 0-1,1-1 1,0 9 0,8 48 651,-1-5 14,-6-34-517,-1-8 16,1 0 0,1 0 0,4 17 1,-2 4-337,-1-6 241,-2-22 251,0-10-484,-1 0 1,0 1-1,0-1 0,0 0 1,0 0-1,0 1 0,0-1 0,0 0 1,0 0-1,-1 0 0,1 1 0,0-1 1,0 0-1,0 0 0,0 1 0,0-1 1,0 0-1,0 0 0,0 0 0,-1 0 1,1 1-1,0-1 0,0 0 0,0 0 1,0 0-1,-1 0 0,1 1 1,0-1-1,0 0 0,0 0 0,0 0 1,-1 0-1,1 0 0,-1 0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4:18.5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2080,'10'3'4645,"22"-2"-2891,-26-1-1284,278 0 1823,-240 4-3877,-26-4 694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3:23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21 2400,'-14'3'9712,"14"-2"-9478,0 2 66,1-1 0,0 1 0,-1-1 0,1 1 0,0-1 0,0 1 0,1-1 0,-1 1 1,0-1-1,1 0 0,2 3 0,0 0 86,-1-1 1,1 0-1,0-1 1,0 1 0,5 3-1,-1-3-132,1 1 0,1-1-1,-1-1 1,0 1 0,1-1 0,0-1-1,0 0 1,17 1 0,9-1-155,39-4 1,-54 1-2,2 1-271,0-2 0,0 0 1,-1-2-1,1 0 0,-1-2 0,27-9 0,-41 11-720,0-1 0,0 1 1,11-10-1,-17 12 310,1 1 0,-1-1 0,0 0 0,-1 0 0,1 0 0,0 0 0,0 0 0,-1 0 0,1 0 0,-1 0 0,0-1 0,0 1 0,0 0 0,0-1 0,0 1 0,1-6-1,-4-4-2978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4:19.7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 2144,'1'-2'3248,"-1"8"-1763,4 29-549,7-1-291,-3 0 1,0 1-1,2 37 0,-7-40-282,-1-18-204,-1 1 0,0 16 0,-1-27-87,-1 1-1,1 0 1,-1 0-1,0-1 1,-1 1-1,1-1 1,-1 1-1,0-1 1,0 1-1,-4 5 1,5-7-204,-6 7 672,-2-8-4244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4:20.3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12 1312,'6'4'10426,"8"1"-7848,19 1-4505,-28-5 2866,59 4-559,-14-2 18,-5 0-18,46-2-1,-44-2 4,-41 1-413,-1 0 0,1-1 1,0 0-1,9-3 1,9-5-4623,-15 2 2150,-5-10-1796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4:22.6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80 11 1248,'9'-10'9483,"-9"10"-9377,0 27 140,-1 1 0,-2-1 1,-1 0-1,-1 0 0,-9 27 0,-9 32 255,-2 7 406,12-68-645,12-23-108,1-3-297,0 1 0,0-1 0,0 1 0,0-1-1,0 1 1,0-1 0,1 1 0,-1-1 0,0 1 0,0-1-1,0 1 1,1-1 0,-1 1 0,0-1 0,0 1 0,1-1-1,-1 1 1,0 0 0,1-1 0,1-2-588,10-12-1013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4:23.6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11 220 1056,'-1'-1'97,"0"0"-1,0-1 1,0 1-1,0 0 1,1 0 0,-1-1-1,0 1 1,0 0-1,1-1 1,-1 1 0,1 0-1,-1-1 1,1 1-1,-1-3 1,4-21 3574,-2 20-3218,5-11 975,0-2-397,-5 16-961,0 0 1,0 0-1,0 0 1,0 0 0,1 0-1,-1 1 1,0-1-1,1 0 1,-1 1-1,1-1 1,-1 1 0,1 0-1,0-1 1,2 0-1,8-8 50,48-60 232,-50 52-128,-6 9 176,1 18 112,-2 1-403,0-1 1,0 1-1,-1 0 0,0 0 0,-1 0 0,0 0 0,-1 17 1,-10 70 702,4-68-548,-1-1 0,-1 1 0,-20 44 0,26-68-236,0 0 1,-1-1-1,0 1 1,0-1-1,0 0 1,0 0-1,-5 4 1,0 1 25,4-2 23,4-6-61,0-1-1,0 0 1,-1 1-1,1-1 1,0 1-1,0-1 1,0 1-1,-1-1 1,1 0-1,0 1 1,0-1-1,-1 0 1,1 1-1,0-1 1,-1 0-1,1 1 1,-1-1-1,1 0 1,0 0-1,-1 1 1,1-1-1,-1 0 1,1 0-1,-1 0 1,0 1-1,1-2-8,0 1 1,0 0-1,0 0 0,0-1 0,-1 1 0,1 0 0,0 0 0,0 0 1,0-1-1,0 1 0,0 0 0,0-1 0,0 1 0,0 0 0,0 0 1,0-1-1,0 1 0,0 0 0,0 0 0,0-1 0,0 1 1,0 0-1,0 0 0,0-1 0,0 1 0,1 0 0,-1 0 0,0 0 1,0-1-1,0 1 0,1 0 0,3-10-225,2-1-74,-1-1 0,0 0 0,0 0 1,-1 0-1,-1 0 0,0-1 0,1-14 0,-2-4-1346,-1-55 0,-4 46 620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4:24.2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29 2560,'18'-8'4170,"47"-5"-417,-33 9-3099,38 2 1,-48 2-715,4-1-186,1 1-1,0 2 1,45 8-1,-58-5-1235,-1 1-2086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4:46.0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129 22 1472,'0'-15'3755,"0"14"-3696,0 1 1,0 0-1,0-1 1,-1 1 0,1 0-1,0-1 1,0 1-1,-1 0 1,1-1 0,0 1-1,0 0 1,-1 0 0,1-1-1,0 1 1,-1 0-1,1 0 1,0 0 0,-1-1-1,1 1 1,-1 0 0,1 0-1,0 0 1,-1 0-1,1 0 1,0 0 0,-1 0-1,1 0 1,-1 0 0,1 0-1,-1 0 1,1 0-1,0 0 1,-1 0 0,1 0-1,0 0 1,-1 0 0,1 0-1,-1 1 1,-4 1 134,0 1 0,0-1 0,1 1 0,-1 0 0,1 0 0,0 1 0,0-1 0,0 1 0,1 0 0,-5 5 0,3-2-82,-1 1-1,1 0 1,1 0 0,0 1 0,-4 10 0,0 2-18,-12 34-20,19-50-49,0 0 1,0 0-1,0-1 0,1 1 1,-1 0-1,1 0 0,0 0 1,1 0-1,0 5 0,0 10-155,-1-7 202,4-6-46,-1-7-11,0 1 0,0 0 0,0 0-1,0-1 1,0 0 0,0 1 0,0-1-1,0 0 1,0-1 0,0 1 0,0 0 0,5-2-1,-3-1 8,0 0 0,0 1-1,0-2 1,0 1-1,0 0 1,-1-1 0,0 0-1,0 0 1,0 0 0,0-1-1,0 1 1,-1-1-1,4-7 1,3-6 71,-1-1 0,9-27 0,-15 31-223,-3 14 105,1 0 0,-1 0 0,0-1 0,0 1 0,1 0 1,-1 0-1,1-1 0,-1 1 0,1 0 0,-1 0 0,1 0 0,0 0 0,0 0 0,-1 0 1,2-1-1,-1-2-191,-1 6 810,2 2-408,-2-1 0,1 1-1,0 0 1,-1-1 0,1 8-1,-1-7-80,0 1 0,0 0-1,1-1 1,1 7 0,8 23 735,-6-19-667,0 0-1,1-1 1,1 1-1,0-1 1,1 0-1,8 13 1,-11-21-257,1 2 616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4:46.7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52 2656,'0'0'89,"0"0"0,0-1 0,-1 1-1,1 0 1,0-1 0,0 1 0,0 0 0,0 0 0,-1-1 0,1 1-1,0 0 1,0-1 0,0 1 0,0 0 0,0-1 0,0 1 0,0 0 0,0-1-1,0 1 1,0 0 0,0-1 0,0 1 0,0 0 0,0-1 0,0 1 0,1 0-1,-1-1 1,0 1 0,0 0 0,1-1 0,9-10 1956,16-5-392,-22 14-1581,0 0 0,0 0 1,0 0-1,0 1 0,0-1 0,1 1 0,-1 0 1,1 1-1,-1-1 0,1 1 0,-1 0 0,6 0 1,4 2 218,-13-2-260,0 0 0,-1 0 1,1 0-1,0 0 0,0 0 0,0 0 0,0 1 0,-1-1 1,1 0-1,0 0 0,0 1 0,0-1 0,-1 1 0,1-1 1,0 0-1,-1 1 0,1-1 0,0 1 0,-1 0 0,1-1 1,0 1-1,-1-1 0,1 1 0,-1 0 0,1 0 0,-1-1 0,0 1 1,1 0-1,-1 0 0,0-1 0,1 1 0,-1 0 0,0 0 1,0 0-1,0 1 0,1 1 35,-1-1-1,0 1 1,0 0-1,0 0 1,-1 0-1,1 0 1,-1 0-1,1-1 1,-1 1-1,0 0 1,0-1-1,0 1 1,0 0 0,-3 4-1,-4 5 94,-14 17 0,19-24-84,-19 22 63,-53 63 705,87-96-849,-1 0 0,2 2 0,-1-1 0,1 1 0,-1 1 0,1 1 0,22-3 0,-33 5-311,0 0 0,0 0-1,0 0 1,0 1 0,1-1-1,-1 0 1,0 1 0,0-1-1,0 1 1,0 0 0,0 0-1,0 0 1,3 2 0,4 3-1427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4:48.0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71 140 1888,'0'0'57,"-1"0"0,1 0 0,-1 1 0,1-1 0,-1 0-1,1 0 1,-1 0 0,1 1 0,-1-1 0,1 0 0,0 0 0,-1 1 0,1-1 0,-1 0 0,1 1 0,0-1 0,-1 1-1,1-1 1,0 0 0,-1 1 0,1-1 0,0 1 0,0-1 0,0 1 0,-1-1 0,1 1 0,0-1 0,0 1 0,0-1-1,0 1 1,-2 20 1517,2-13-1264,-20 144 2708,5-69-2201,9-52-581,1 1 1,-2 43-1,8-58-256,0-14 44,-1 0 0,0 0 0,0 1 0,0-1 0,0 0 0,0 0 0,-1 0 0,1 1 1,-1-1-1,0 0 0,0 0 0,-2 4 0,8-26-41,-1 0 0,0-1 0,0-20 0,1 6 21,6-51 112,9-54 131,-10 65 360,1-1 236,5 0-395,-11 50-74,-4 17-148,-1 7-74,0 3-77,0-1 202,1 0-214,1 1 0,-1 0 0,0-1-1,0 1 1,0 0 0,0 0 0,0 0 0,1 2-1,0 1 29,3 5-1,-1 0 0,0 0-1,-1 0 1,0 1-1,-1 0 1,0 0 0,0 12-1,4 14 21,-3-21-15,11 60 135,25 77 0,1-17 367,-38-126-663,-1-8-61,0-1 0,-1 1 1,1 0-1,0 0 0,-1 0 0,0 0 1,0 0-1,0 0 0,1 0 1,-2 0-1,1 0 0,0 0 1,-1 3-1,-13-5-5126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4:48.3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89 3904,'-5'-8'1760,"10"-3"416,3 6-1344,5-6 704,5 3-864,-1-7-192,1 7-288,3 0-192,2 5-32,-5-5-384,3 8 192,-3-4-2560,3 8 1536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4:49.0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58 2720,'-10'1'3088,"20"-6"-848,16-15-527,-22 16-1636,0 1 1,0-1 0,0 1 0,1 0-1,-1 1 1,1-1 0,-1 1 0,1 0 0,9-3-1,-10 4-74,-1 0 1,1 1-1,0-1 0,-1 1 0,1 0 0,0 0 0,-1 0 0,1 1 0,4 0 0,-7-1 3,1 1 0,-1 0 0,1-1 0,-1 1 0,0 0 0,1 0 1,-1-1-1,0 1 0,1 0 0,-1 1 0,0-1 0,0 0 0,0 0 0,0 0 0,0 0 0,-1 1 0,1-1 0,0 1 0,0-1 0,-1 0 0,1 1 0,-1-1 0,1 1 0,-1 2 0,1 2 11,0-1 0,-1 1 1,0-1-1,0 1 0,-1-1 1,1 1-1,-1-1 1,-1 1-1,1-1 0,-1 0 1,0 0-1,0 1 0,-3 4 1,-5 9 127,-1-1 0,-14 17 0,16-22 9,-29 33 307,19-24-90,12-9-16,7-13-339,0 0-1,0 1 0,0-1 0,0 0 0,0 0 1,0 0-1,0 1 0,0-1 0,0 0 0,0 0 1,0 0-1,1 0 0,-1 1 0,0-1 0,0 0 1,0 0-1,0 0 0,0 0 0,0 1 1,1-1-1,-1 0 0,0 0 0,0 0 0,0 0 1,0 0-1,1 0 0,-1 0 0,0 0 0,0 1 1,0-1-1,1 0 0,-1 0 0,0 0 0,0 0 1,1 0-1,2 0 79,1 0 0,0-1 0,0 1 0,0-1 0,3 0 0,-5 0-111,9-1-142,64-11 763,-65 12-1104,-1 0 0,1 1 0,-1 0 0,1 1 1,17 3-1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3:25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468 475 2976,'-1'-1'37,"1"1"-1,0 0 1,-1-1 0,1 1 0,0-1 0,0 1-1,0 0 1,-1-1 0,1 1 0,0-1-1,0 1 1,0-1 0,0 1 0,0-1-1,0 1 1,0-1 0,0 1 0,0-1-1,0 1 1,0-1 0,0 1 0,0 0 0,0-1-1,1 1 1,-1-1 0,0 1 0,0-1-1,0 1 1,1 0 0,-1-1 0,0 1-1,1-1 1,0 0 0,6-9 1806,-7 9-1698,0 0 1,0 1-1,0-1 0,0 0 1,0 0-1,0 1 0,0-1 0,0 0 1,0 0-1,0 1 0,-1-1 1,1 0-1,0 0 0,0 1 0,-1-1 1,1 0-1,-1 1 0,1-1 1,0 0-1,-1 1 0,1-1 0,-1 1 1,1-1-1,-1 1 0,0-1 1,1 1-1,-1-1 0,1 1 0,-1 0 1,-1-1-1,0-1 114,-1 1-1,0 0 1,1-1 0,-1 1-1,0 0 1,-3 0 0,1 0-45,0 1 1,-1-1 0,1 2-1,-1-1 1,1 0-1,0 1 1,-1 0 0,-4 2-1,-44 16 542,29-9-393,-5 1-141,0 1-1,1 2 0,1 0 0,0 2 1,1 1-1,1 1 0,-26 23 1,45-34-206,0 0-1,1 0 1,-1 0 0,2 1 0,-1 0-1,-7 15 1,11-20-11,1 0 0,0 0 0,0 0 0,0 0 0,0 0 0,0 0 0,1 0 0,-1 1 0,1-1 0,0 0 0,0 0 0,0 1 0,0-1 0,1 0-1,-1 0 1,1 0 0,0 1 0,0-1 0,0 0 0,0 0 0,1 0 0,-1 0 0,4 4 0,0-1 46,1 1 1,0-1-1,1 0 0,-1 0 0,1-1 0,0 0 1,1 0-1,-1-1 0,1 0 0,0 0 0,14 5 0,-4-4 47,1 0 0,-1-1 0,1-1 0,27 2 0,-40-5-35,0 1 0,0-2 0,0 1 0,0 0 0,0-1 0,0 0 0,0-1 0,0 1 0,0-1 0,0 0 0,-1-1 0,1 1 0,-1-1 0,0 0 0,1-1 0,-1 1 0,-1-1 0,1 0 0,-1 0 0,1 0 0,-1-1 0,0 0 0,0 1 0,-1-1 0,0-1 0,4-7 0,-3 4-26,0 0-1,-1-1 1,0 1-1,-1-1 0,0 0 1,0 0-1,-1 0 0,-1 0 1,0 0-1,-1-11 1,-2-9 73,-1 1 0,-10-32 0,10 46-54,0 0-1,-2 0 1,0 1-1,0 0 1,-1 0 0,-1 0-1,-1 1 1,-12-15-1,1 4 15,-2 2 0,0 1-1,-31-23 1,25 22 210,-42-44 0,68 64-271,0 0 0,0 0-1,0 0 1,1 0 0,-1 0 0,1-1 0,0 1 0,-1 0 0,1-1 0,0 0 0,1 1 0,-1-1 0,0 1 0,1-1 0,-1 0 0,1 0 0,0 1 0,0-1 0,0 0 0,0 1 0,1-1-1,-1 0 1,1 0 0,-1 1 0,1-1 0,0 1 0,0-1 0,0 1 0,0-1 0,1 1 0,-1 0 0,1-1 0,-1 1 0,1 0 0,3-3 0,3-3-16,0 1 0,0 1 0,0-1 1,1 1-1,0 1 0,0-1 0,0 2 1,12-5-1,-5 3-17,0 2 0,0 0-1,0 1 1,0 1 0,1 0 0,-1 1 0,1 1-1,-1 1 1,1 0 0,-1 1 0,0 1 0,23 6-1,193 78-199,-225-85 122,0 1-1,1-1 1,-1 0-1,10 0 1,-11-1-1568,0 0-1,0 0 1,0 1 0,9 3 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4:49.3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365 1 2816,'-5'0'3258,"5"0"-3192,-6 10 1814,-7 25-379,7-18-617,-88 184 3352,80-176-4133,-1-1 0,-1-1 0,0-1-1,-2-1 1,-38 37 0,40-45-408,-24 14-1,1-3-3163,29-16 2147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4:49.9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36 3488,'-2'-1'1459,"6"-1"-895,8-1 1183,-7 2-1531,0 0-1,-1 0 0,1 0 1,0 0-1,-1-1 0,1 0 1,5-3-1,18-6 281,-24 10-418,0 0-1,1 0 1,-1 0 0,1 1 0,-1 0-1,1 0 1,4 1 0,-8-1-61,0 0 0,-1 0 0,1 0 0,0 0 0,-1 0 0,1 0 0,0 1 0,-1-1 0,1 0 0,0 1 0,-1-1 0,1 0 0,-1 1 0,1-1 0,-1 1 0,1-1 0,-1 1 0,1-1 0,-1 1 0,1-1 0,-1 1 0,0-1 0,1 1 0,-1 0 0,0-1 0,1 1 0,-1-1 0,0 1 0,0 0 0,0-1 0,1 1 0,-1 0 0,0 0 0,0-1 0,0 1 0,0 0 0,0-1 0,0 1 0,-1 0 0,1-1 0,0 1 0,0 0 0,0-1 0,-1 1 0,1 0 0,0-1 0,-1 1 0,1-1 0,-1 2 0,-4 7 117,-1 0 1,0 0-1,-9 11 0,8-11-137,0 0 0,-9 18 0,15-27-3,1 1 0,0 0 0,-1-1 0,1 1 0,0 0 1,0-1-1,0 1 0,0 0 0,-1-1 0,1 1 0,0 0 0,0 0 0,0-1 0,1 1 0,-1 0 0,0-1 1,0 1-1,0 0 0,0 0 0,1-1 0,-1 1 0,0 0 0,1-1 0,-1 1 0,0-1 0,1 1 0,-1 0 1,1-1-1,-1 1 0,1-1 0,-1 1 0,2 0 0,1 1 217,1 1 0,0-1 0,0 0 0,6 3 0,11 6 1158,-19-10-1230,-1 1 0,0-1 0,1 1 0,-1-1 0,0 0 0,0 1 0,0 0 0,0-1 0,-1 1-1,1 0 1,0-1 0,-1 1 0,1 0 0,-1 0 0,0 0 0,1-1 0,-1 1 0,0 3 0,-1-2-37,1-1 0,-1 1 0,0-1 0,1 1 0,-1-1 0,0 0 0,0 1-1,-1-1 1,1 0 0,0 0 0,-1 0 0,-2 3 0,0 0-309,-1-1 0,-1 1 0,1-1 0,-1 1-1,1-2 1,-1 1 0,-1-1 0,1 0 0,-9 4 0,-4-3-2604,1 4 838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2:21.7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82 30 2976,'4'-4'3351,"-4"4"-3263,0 0-1,0 0 0,1 0 1,-1 0-1,0 0 0,0 1 0,0-1 1,1 0-1,-1 0 0,0 0 1,0 0-1,1 0 0,-1 0 0,0 0 1,0 0-1,1 0 0,-1 0 1,0 0-1,1 0 0,-1 0 0,0 0 1,0 0-1,1 0 0,-1 0 1,0-1-1,0 1 0,2-1 699,-2 1-699,0-1 0,1 1 0,-1 0 1,0 0-1,0 0 0,0-1 1,0 1-1,0 0 0,0 0 0,0-1 1,0 1-1,-9 93 1646,-13 110-803,15-145-665,-16 78 194,15-92-246,-3 3 64,7-33-181,1 0 0,0 0 0,-1 26 0,5-35 276,1-14 41,3-14-120,41-403-347,-41 377-73,5-35-50,-6 64-157,0 0 0,0-39 0,0 66 276,0-1 137,2 9 137,-1 1 1,-1 0-1,0 0 1,2 30-1,-4-34-178,7 74 71,14 73 171,-7-74 184,-13-72 51,-3-13-502,0 0 1,1 0-1,-1 0 1,0 1-1,0-1 1,0 0-1,0 0 1,1 0-1,-1 0 1,0 0-1,0 0 1,0 1-1,0-1 1,1 0-1,-1 0 1,0 0-1,0 0 1,0 0-1,1 0 1,-1 0-1,0 0 1,0 0-1,0 0 1,1 0-1,-1 0 1,0 0-1,0 0 1,1 0-1,-1 0 1,0 0-1,1-1 12,1 0-1,-1 0 1,0 0 0,0 0-1,0 0 1,0 0-1,0 0 1,-1 0-1,1-1 1,0 1-1,0 0 1,-1 0-1,1-1 1,0-1-1,59-186-1591,-16 46 1225,-4 35 193,-38 101 33,0 1-99,0 7 2,4 12 456,-1 0 1,0 1-1,5 26 0,3 47 204,-9-58-400,17 97 739,45 151 1,-62-256-607,-6-16-1528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2:22.4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 71 2912,'-5'-4'4090,"13"1"-1923,-7 3-2103,0 0-1,-1 0 1,1 0 0,0-1 0,0 1 0,0 0 0,-1 0 0,1-1 0,0 1 0,0-1 0,-1 1 0,1 0 0,0-1 0,-1 1 0,2-2 0,6-6 770,0 0 1,1 0 0,15-10-1,-21 16-741,0 0-1,0 0 1,0 1-1,0-1 1,0 1-1,1 0 1,-1 0-1,0 0 0,1 0 1,-1 0-1,1 1 1,5-1-1,-8 2-58,1-1 0,-1 0 0,1 0 0,-1 0 0,1 1 0,-1-1 0,1 1 0,-1-1 0,1 1 0,-1 0 0,1-1 0,-1 1-1,0 0 1,1 0 0,-1 0 0,0 0 0,0 0 0,0 0 0,0 0 0,0 1 0,0-1 0,0 0 0,0 1 0,-1-1 0,1 0 0,0 1 0,-1-1-1,1 1 1,-1-1 0,1 1 0,-1 2 0,1 0 43,-1-1 1,0 1-1,0 0 0,0-1 0,-1 1 0,1-1 0,-1 1 1,0 0-1,0-1 0,0 0 0,0 1 0,-1-1 0,1 0 1,-3 5-1,0-2 81,2 0 1,-1 0 0,-2 8-1,5-13-169,0 0 1,0 0-1,0 0 0,0 0 1,-1 0-1,1 0 0,1 0 1,-1 0-1,0 0 0,0-1 1,0 1-1,0 0 0,1 0 1,-1 0-1,0 0 0,1 0 1,-1 0-1,1-1 0,-1 1 1,1 0-1,-1 0 0,1-1 1,-1 1-1,1 0 0,0-1 1,1 2-1,2 1-55,0-1 1,0 0-1,1 0 1,6 3-1,9 4 95,-13-5 91,0 0 0,-1 0 0,1 1 0,-1 0-1,0 1 1,11 10 0,-15-13-63,0 0 0,-1 0 1,1 0-1,-1 0 0,1 1 0,-1-1 0,0 0 1,0 1-1,0-1 0,0 0 0,-1 1 0,0-1 1,1 1-1,-1-1 0,-1 1 0,1-1 0,0 1 1,-2 5-1,0 0 93,-1 0 1,-1 0 0,1-1-1,-10 17 1,6-11-8,2-5-13,0 0 0,0-1-1,-1 1 1,-10 11 0,12-16-122,0-1-1,0 1 0,0-1 0,0 0 0,-1 0 1,1-1-1,-1 1 0,0-1 0,1 0 0,-1 0 1,-6 1-1,-2 0-889,-1-1 0,-27 2 0,-6-4-3685,37 0 3023,-2 1-2072,1 1 1168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5:49.8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 2080,'8'-1'10967,"-3"2"-12217,49-9 2749,-13 7-801,65 3 253,-92 0-774,0 0-1,0 1 1,0 0 0,0 1-1,18 7 1,-27-9-104,0 0 0,0 0 0,-1 0 0,1-1 0,0 0 0,0 0 0,1 0 0,-1-1 0,7 0 0,-12 0-142,1 1-1,-1-1 0,0 0 0,0-1 0,0 1 0,1 0 0,-1 0 0,0 0 0,0 0 0,1 0 0,-1 0 0,0 0 0,0 0 1,0 0-1,1 0 0,-1 0 0,0-1 0,0 1 0,0 0 0,0 0 0,1 0 0,-1 0 0,0-1 0,0 1 0,0 0 0,0 0 1,0 0-1,1-1 0,-1 1 0,0 0 0,0 0 0,0 0 0,0-1 0,0 1 0,0 0 0,0 0 0,0-1 0,0 1 0,0 0 1,0 0-1,0-1 0,0 1 0,0 0 0,0 0 0,0 0 0,0-1 0,0 1 0,-1 0 0,1 0 0,0 0 0,0-1 0,0 1 1,0 0-1,0 0 0,0 0 0,-1-1 0,1 1 0,0 0 0,0 0 0,-1 0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5:50.2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16 2720,'1'-2'6687,"12"-1"-3938,21-3-452,-6 3-945,-22 2-1186,0 1-1,0-1 1,0 1 0,9 1 0,63 14 31,-60-12-1318,-12-3-588,0 0 0,0 0 0,0 0 0,1-1 0,7-2 0,12-4-1475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5:50.8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 3488,'8'-3'5785,"-8"3"-5701,1 1 171,0 0 0,0 1 0,0-1 1,0 0-1,0 1 0,0-1 0,0 0 0,0 1 1,0 2-1,7 27 996,6 44 1,0 1-310,-7-38-230,4 53-1,-4-21-491,-6-19-2257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5:51.2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 80 1728,'-16'0'5146,"24"-1"-4289,0 0-1,0-1 1,10-2-1,4-2 134,86-18 1243,77-13-860,-177 36-1337,-4 0-29,1 0 0,0 0 0,0 1 1,0 0-1,0 0 0,0 0 0,0 0 0,0 1 1,0 0-1,0 0 0,8 3 0,14 5-3751,-19-5 214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5:51.8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318 2 4064,'-3'-1'275,"1"1"-1,-1 0 1,0 0 0,0 0 0,1 0 0,-1 0-1,0 1 1,1-1 0,-1 1 0,0 0 0,1 0-1,-1 0 1,1 0 0,-1 0 0,1 0 0,-1 1-1,1-1 1,0 1 0,0 0 0,-2 1 0,-12 8 450,-19 11 633,-64 42 606,86-53-1782,0-1-1,0 2 0,1 0 1,-20 25-1,28-32-151,1 0 1,-1 1-1,1 0 1,0 0-1,0 0 1,1 0-1,-4 12 0,6-16-15,-1 1-1,1-1 0,0 1 1,0-1-1,0 1 0,0-1 0,0 1 1,1-1-1,-1 1 0,1-1 1,0 1-1,-1-1 0,1 1 1,0-1-1,0 0 0,1 1 0,-1-1 1,0 0-1,1 0 0,-1 0 1,1 0-1,0 0 0,2 2 1,3 1-40,0 0 1,0-1-1,0 0 1,0 0-1,1 0 1,0-1-1,0 0 1,0 0-1,0-1 1,0 0-1,0-1 1,1 0-1,-1 0 1,0-1-1,1 0 1,-1 0-1,1-1 1,-1 0-1,0 0 1,0-1-1,13-4 1,-15 3-135,-1 0 0,1-1 0,-1 1 0,0-1 0,0 0 0,0 0-1,-1-1 1,1 0 0,-1 1 0,0-1 0,-1-1 0,1 1 0,-1 0 0,5-11 0,0-6-71,0 0-1,8-38 1,-11 39 395,-3 14 194,-1 1 1,0 0-1,0-1 1,-1-7-1,-5 45 1199,6-6-1220,1-1 0,2 1 0,0-1 0,11 33 0,-11-37-365,-3-14-58,0 0 0,1 0-1,0-1 1,0 1 0,4 8 0,1-1-203,-7-10-383,1-1 1,0 1 0,1-1-1,-1 0 1,0 1-1,1-1 1,-1 0-1,1 0 1,0 0 0,-1 0-1,1 0 1,0 0-1,0-1 1,0 1-1,1-1 1,3 3 0,13 0-2125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5:52.4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 7 4320,'-1'1'1917,"5"-1"-906,12-1 397,-8-1-1138,1 0 1,0 1 0,0 0-1,0 0 1,0 1 0,0 1-1,-1-1 1,1 1 0,0 1-1,0 0 1,10 3 0,-18-5-260,0 1 1,0-1-1,1 0 1,-1 1 0,0-1-1,0 0 1,0 1-1,0 0 1,0-1-1,0 1 1,0 0 0,0-1-1,0 1 1,-1 0-1,1 0 1,0 0 0,0 0-1,-1 0 1,1 0-1,0 0 1,-1 0-1,1 0 1,-1 0 0,1 0-1,-1 0 1,0 0-1,1 0 1,-1 0 0,0 1-1,0-1 1,0 0-1,0 0 1,0 0 0,0 0-1,0 1 1,0-1-1,0 0 1,-1 0-1,1 0 1,0 0 0,-1 0-1,1 0 1,-1 0-1,1 1 1,-1-1 0,0 0-1,0 1 1,-4 4 102,1 0 1,-1 0-1,0 0 0,0-1 1,-12 10-1,16-14-100,-4 3-52,-1 0-1,1 0 0,0 1 0,1 0 0,-6 6 1,11-11 35,-1 1 1,0 0 0,1-1 0,-1 1-1,0-1 1,1 1 0,-1-1 0,1 1-1,-1-1 1,1 1 0,-1-1 0,1 0-1,-1 1 1,1-1 0,0 0 0,-1 1-1,1-1 1,0 0 0,29 12 325,-14-6 89,20 12 0,-20-10 345,23 19 0,-38-26-714,0-1-1,0 1 1,0 0-1,0 0 1,0-1-1,0 1 1,-1 0-1,1 0 1,0 0-1,-1 0 1,1 0-1,-1 0 0,1 0 1,-1 1-1,1-1 1,-1 0-1,0 0 1,1 0-1,-1 0 1,0 0-1,0 1 1,0-1-1,0 0 1,0 2-1,-1-2 8,0 1-1,1 0 1,-1 0-1,0 0 1,0 0-1,0-1 1,0 1-1,-1 0 0,1-1 1,0 1-1,-1-1 1,-2 3-1,-3 1 11,0 0 0,0-1 0,0 0 0,-1 0-1,-12 5 1,10-7-283,-1 1 0,1-1 1,0 0-1,-1-1 0,1 0 0,-1-1 0,-15-2 0,18 2-697,-1-2 1,1 1-1,0-1 0,0 0 0,0-1 0,0 0 1,1 0-1,-1-1 0,-13-9 0,10 2-1528,11 11 2331,0 0 1,0-1-1,0 1 0,0 0 0,0-1 0,0 1 0,0-1 1,0 1-1,0 0 0,0-1 0,0 1 0,0-1 1,0 1-1,1 0 0,-1-1 0,0 1 0,0-1 0,0 1 1,0 0-1,1-1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3:40.1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6 338 480,'-5'5'864,"15"-3"2677,-10-2-3526,0 0-1,0 1 1,0-1-1,0 0 0,0 0 1,0 1-1,0-1 1,0 0-1,0 1 1,0-1-1,0 0 1,0 1-1,0-1 0,0 0 1,0 0-1,0 1 1,0-1-1,0 0 1,1 0-1,-1 1 1,0-1-1,0 0 1,0 0-1,0 1 0,1-1 1,-1 0-1,0 0 1,0 0-1,0 1 1,1-1-1,-1 0 1,0 0-1,0 0 0,1 0 1,0 1-1,13 8 495,-9-6-450,6 11 167,-9-12-163,-1 0-1,1-1 1,-1 1-1,1 0 1,-1 0 0,0 1-1,0-1 1,1 2-1,11 21 109,-10-21-169,-1 0 1,1 0 0,-1 0 0,0 0-1,1 7 1,0-5 24,-1 1 0,1 0-1,0-1 1,6 9 0,-6-8 26,1-1 0,-1 0 1,0 1-1,3 9 0,-4-10-33,-1-1 1,2 0-1,-1 1 0,1-1 0,0 0 1,0-1-1,0 1 0,6 6 1,36 33 485,-39-39-454,-2-1-5,1-1 0,0 1-1,1-1 1,-1 0-1,0-1 1,8 3-1,-6-2-68,0 0-1,0 0 0,8 6 0,33 21 76,4 3 449,47 33-166,-79-56-197,-1 0 1,1-1 0,32 9-1,-11-4 49,10 1 39,-32-10-130,29 12 1,-27-10-97,-15-5 19,-1 0 0,1 1 0,0-1 0,9 7 0,-12-7-19,1 0-1,0 0 1,1 0-1,-1-1 1,0 0-1,0 0 1,7 1 0,20 6 181,-21-5-131,0-1 1,1 0-1,-1-1 1,0 0-1,13-1 1,204 0-36,-181-3 27,-33 1-47,1 2 1,23 0-1,-16 2 85,30-3 0,-30 0-42,29 3 0,-39-2 18,0 0 0,0-1 1,0 0-1,0 0 0,0-1 0,18-6 1,-16 4 32,2 1-90,26-2 1,-28 4 38,0-1 1,1 0 0,12-4 0,-9 1 91,0 2-1,27-3 1,-22 3-28,26-6-1,-12 0 58,60-8 0,-46 10-257,50-14 1,-24 4 390,-2-4-49,-29 8-138,-40 12-87,-1-1 0,1 0 0,-1 0 0,9-6 0,7-3-61,60-20 276,0 4-1,126-26 1,-73 15-301,-39 9-55,57-12 180,-102 30-79,1 1 1,70-3-1,15 7 111,-30 2-96,-38 0 2,-49 5 6,1-2 0,0-1-1,-1 0 1,29-7-1,-21 2-3,42-6 1,-10 3-9,-4 0 70,91-5 0,-109 13-57,79 1-18,55 3 267,-88-4-341,12-4 285,-58 4-163,-22 1 29,0 0 1,17 2-1,47 2-22,-48-3-27,46 6 1,-52-2-12,55 11 43,-70-12-39,1-1 0,-1 2 0,0-1 0,0 2-1,16 9 1,-22-12 6,1 1 1,-1 0-1,0 0 0,0 1 0,0-1 0,0 0 1,0 1-1,-1 0 0,0 0 0,0 0 1,0 0-1,2 5 0,0 6 61,0-1 1,3 21-1,3 14-10,-7-39-4,-1 0 1,0-1-1,0 1 1,-1 0-1,-1 17 1,0-27-53,0 1-5,0 0 1,0 0-1,0-1 0,0 1 0,1 0 0,-1 0 0,0-1 0,0 1 0,0 0 0,1 0 0,-1-1 0,0 1 1,1 0-1,-1-1 0,0 1 0,1 0 0,-1-1 0,1 1 0,-1-1 0,1 1 0,0 0 0,1 0 513,-1-13-202,27-63-79,-10 32-161,-10 19-135,-6 15 55,1 1 0,0 0 1,1 0-1,0 0 0,0 0 1,7-10-1,64-66-218,-73 82 216,-1 0 1,1 0-1,0 1 0,0-1 1,0 0-1,0 1 0,0 0 1,0-1-1,0 1 0,1 0 0,-1 0 1,0 0-1,1 1 0,-1-1 1,1 0-1,-1 1 0,5-1 1,17-1 46,-19 0-39,1 1-1,-1 1 1,1-1 0,0 1-1,8 1 1,1 0-52,1 0 1,29-2 0,-11 0 114,-1 1 0,20-1 56,0 3 1,97 14-1,-120-11-22,-19-4-60,0 1 0,1 0 1,13 5-1,22 6 165,-28-9-59,-16-3-135,0-1 1,0 1-1,0-1 0,0 1 0,0 0 0,0 0 0,4 3 0,51 25 72,55 34 240,-100-55-318,0 1-1,19 16 1,-6-4 57,-7-7-158,0 1 115,1 0-1,40 20 0,-47-28 41,64 25 37,-60-25-141,23 12-1,-25-11 133,32 11-1,-12-8-11,2-3 0,-1-1 0,43 3 0,112-8 29,45-10-96,-190 6-5,73-6 102,-27-1-182,-37 5 117,100-5-150,-17 1 141,-16 3 3,-70 4-89,61-8-1,30-6 170,-8 1 56,71-7-271,9-1 192,-50 2 61,17-6-155,-52 6 49,66-21-78,-161 32 81,142-34-9,90-11 97,-197 43-68,51-7-31,-58 9-124,62-18-1,5-1 157,75 3 11,-123 17-135,-4 3 134,-46 4-126,58-10 0,-47 3-23,-21 5 177,26-8 1,-16 2-141,35-6 0,89-14 201,3-3-163,-68 12-81,-63 14 65,0-2-1,-1 0 1,47-23 0,-48 21 109,-19 7-84,0 1 0,-1-1 0,1-1 1,0 1-1,-1-1 0,7-6 0,9-9-20,1 1 0,28-16-1,-40 28-277,1 0 0,-1 0 0,1 1-1,0 1 1,1 0 0,-1 1 0,18-3-1,27 0-1808,-29 5 1231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5:53.2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259 0 2656,'-5'8'1493,"-5"2"-745,0 1 0,0 0-1,1 1 1,1 0 0,0 0-1,-8 17 1,4-8-270,-23 41 1106,-35 88 0,57-118-1102,3-9-51,0 0 1,2 1 0,1 0-1,-7 42 1,12-37-175,0 1 0,2-1 0,2 0 0,0 0-1,11 46 1,-8-52-189,2-2-1,0 1 0,1-1 1,2 0-1,0-1 0,1 0 0,23 31 1,-31-47-340,-1-1 0,1 1-1,0-1 1,0 0 0,1 0 0,-1 0 0,1-1 0,-1 1 0,1-1-1,4 2 1,-6-3-89,0 0-1,0-1 0,0 1 1,0-1-1,0 0 0,0 1 1,1-1-1,-1 0 0,0 0 1,0 0-1,0-1 0,0 1 1,0 0-1,0-1 0,0 1 1,0-1-1,0 0 0,0 0 1,0 0-1,0 0 0,0 0 1,2-2-1,16-14-3227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5:59.1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127 78 2144,'-3'15'3561,"-11"22"-2685,0 0-602,2 1-1,-12 59 0,22-87-218,-42 186 169,30-118 133,28-99 406,-5-5-851,-2 1 0,0-1 0,3-31 0,-5 23 34,49-253 214,-53 276-80,1-23-1,-1 23-48,-1 0-1,3-12 1,-2 19-62,-1 4 33,0-1-1,0 0 0,0 0 1,0 0-1,1 1 1,-1-1-1,0 0 0,0 0 1,1 1-1,-1-1 1,1 0-1,-1 1 0,0-1 1,1 0-1,-1 1 1,1-1-1,0 0 0,-1 1 1,1-1-1,-1 1 1,2-1-1,-1 0 42,7 10 175,-4-2-114,1 0 0,-1 0 0,-1 1 0,0-1-1,0 1 1,0 0 0,2 14 0,-5-22-103,23 91 378,-6-20-96,40 108-1,-18-78-1044,-38-93-2022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5:59.5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40 2720,'5'-5'1024,"3"-3"-800,0 5-64,2-1 832,3-1-576,4 2-160,5-2-160,0 2-96,-1 0 0,2 3-1760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5:59.9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41 2976,'0'0'55,"0"-1"-1,0 1 1,1 0 0,-1 0-1,0-1 1,0 1 0,1 0-1,-1 0 1,0-1 0,1 1-1,-1 0 1,0 0 0,1 0 0,-1 0-1,0 0 1,1-1 0,-1 1-1,0 0 1,1 0 0,-1 0-1,0 0 1,1 0 0,-1 0-1,0 0 1,1 0 0,13 1-23,-11-1 162,29-2 1069,63-11 1,-5 0-927,-65 11-337,22-2-96,0 1 0,1 2 0,59 8 0,-64 3-2587,-28-6 310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6:00.5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86 992,'0'-2'91,"0"1"0,1 0 0,-1 0 0,0-1 0,1 1 0,-1 0 0,1 0 0,0-1 0,-1 1 0,1 0 0,0 0 0,-1 0 0,1 0 0,0 0 0,0 0 0,0 0 1,0 0-1,1 0 0,26-25 2438,-25 24-2489,1-2 69,1 0 0,0 0 0,0 1 0,0 0 0,1 0 0,-1 0 0,1 1 0,0 0 0,-1 0 0,9-2 0,-11 4-81,0-1 0,0 1 0,-1 0 0,1 0 1,0 0-1,0 0 0,-1 1 0,1-1 0,0 1 1,-1-1-1,1 1 0,0 0 0,-1 0 0,1 0 1,-1 0-1,1 1 0,-1-1 0,0 1 0,0-1 0,1 1 1,-1 0-1,0 0 0,-1 0 0,4 4 0,-2-2 43,0 0 0,-1 1 0,1-1 0,-1 1 0,0-1 0,0 1 0,-1 0 0,1 0 0,-1 0 0,0 0 0,-1 0-1,1 10 1,-1-8 27,-1 0-1,0 0 0,0 1 0,-1-1 1,0 0-1,0 0 0,-1 0 0,-4 7 1,-1 1 9,-1 0 1,-1-1-1,0 0 0,-1-1 1,0 0-1,-25 21 1,15-23-23,20-10-90,10-5-113,8-5 234,1 0-1,0 2 0,0 0 0,20-4 0,-26 8-483,1 0 0,0 1 0,-1 1 0,1 0 0,0 0 0,0 1 0,24 4 0,-19-1-2842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6:01.0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27 1984,'-5'-13'8784,"20"10"-7446,-10 1-1293,0 0 0,0 1 0,-1-1 0,1 1 0,0 0 0,0 1-1,6-1 1,40 2 140,-21 0-190,-19-1-101,-3-1-692,-1 1 0,1 1 0,0-1 0,12 4 0,-12-3-2055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6:01.8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54 3392,'-1'-2'151,"1"2"-117,0 0 1,-1 0-1,1 0 1,0-1-1,0 1 1,-1 0-1,1 0 1,0 0 0,0-1-1,0 1 1,-1 0-1,1 0 1,0 0-1,0-1 1,0 1-1,0 0 1,0 0-1,0-1 1,-1 1-1,1 0 1,0-1 0,0 1-1,0 0 1,0 0-1,0-1 1,0 1-1,0 0 1,0-1-1,0 1 1,0 0-1,0 0 1,0-1-1,1 1 1,-1 0 0,0 0-1,0-1 1,0 1-1,0 0 1,0 0-1,0-1 1,1 1-1,-1 0 1,0 0-1,0-1 1,0 1 0,1 0-1,-1 0 1,0 0-1,0 0 1,1-1-1,-1 1 1,0 0-1,7-9 3915,1 4-3181,-4 2-586,1 0 0,-1 0 1,1 0-1,0 1 0,1 0 1,-1 0-1,0 0 1,0 0-1,1 1 0,5-1 1,17 1-71,-1 2 0,0 1 0,1 1 0,40 10 1,0-1 120,-53-10-204,-9-2-16,0 1-1,0 0 1,0 0-1,0 0 0,0 1 1,0 0-1,0 0 0,0 0 1,-1 1-1,8 4 1,-13-7 2,1 1 0,-1 0 0,1-1 0,-1 1 0,1 0 0,-1-1 0,1 1 1,-1 0-1,0 0 0,0-1 0,1 1 0,-1 0 0,0 0 0,0-1 0,0 1 0,0 0 1,0 0-1,0 0 0,0 0 0,0-1 0,0 1 0,0 0 0,0 0 0,0-1 1,-1 1-1,1 0 0,0 0 0,-1-1 0,1 1 0,0 0 0,-1 0 0,1-1 0,-1 1 1,0 0-1,-2 4 36,-1-1 0,0 0-1,-7 6 1,10-9-53,-51 44 148,-44 42-89,33-32-16,41-36-46,-36 37 1,53-51-5,1 2 0,0-1-1,0 0 1,-2 8 0,3-8 102,0 0 0,0-1 0,-1 1 0,1-1 0,-8 9 0,7-11-66,1-1-1,0 0 1,-1 0-1,1 0 1,-1 0 0,-5 1-1,-9 5 23,12-5-452,13-6 288,176-22 1101,-154 23-940,1 1 0,-1 2 0,0 1 0,38 8 0,-49-5-916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6:02.4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9 3072,'-8'-7'740,"7"6"-317,2 1-18,18 9 885,15 1-158,6 2 137,57 26 1,-84-32-1129,-1 1 1,1 0-1,-1 1 1,-1 1-1,1 0 1,-2 0-1,1 1 1,10 13-1,-7-5 104,-2 1 0,0 0 0,-1 0 0,10 24 0,-5-4 130,13 52-1,-19-51-104,-3 0 1,-1 0 0,-1 1 0,-3 0 0,-2 43 0,-4-26-88,-2 0 1,-27 109 0,24-136-88,-14 35 0,18-53-653,-2 0 0,1 0 0,-2-1 0,-17 23 1,24-33 208,-13 12-2124,14-14 2351,-1 0 0,1 1 0,0-1 0,-1 0 1,1 0-1,0 1 0,-1-1 0,1 0 0,-1 0 0,1 0 0,0 0 0,-1 0 0,1 1 0,-1-1 0,1 0 0,0 0 0,-1 0 0,1 0 1,-1 0-1,1 0 0,0 0 0,-1-1 0,1 1 0,-1 0 0,1 0 0,0 0 0,-1 0 0,1 0 0,-1-1 0,1 1 0,0 0 0,-1 0 1,1-1-1,0 1 0,-1 0 0,1 0 0,0-1 0,0 1 0,-1 0 0,1-1 0,0 0 0,-8-21-2049,3-14 639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6:02.9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41 3552,'0'0'49,"-1"0"-1,1-1 1,0 1 0,0 0-1,-1-1 1,1 1 0,0 0-1,-1-1 1,1 1 0,0-1-1,0 1 1,0 0 0,0-1-1,-1 1 1,1-1 0,0 1-1,0 0 1,0-1 0,0 1-1,0-1 1,0 1 0,0-1-1,0 1 1,0-1 0,0 0-1,10-7 1560,3-1 1071,-11 8-2490,0-1 0,1 1 0,0-1 0,-1 1 0,1 0 0,0 0 0,-1 0 0,1 0 0,0 1 0,0-1 0,0 1 0,5 0 0,36 2 389,-42-2-536,1 0 14,0 1 0,1 0 0,-1-1 0,0 1-1,0 1 1,1-1 0,-1 0 0,0 1 0,3 1 0,-5-2-22,0 0 1,0-1-1,0 1 1,0 0-1,-1 0 1,1 0-1,0 0 0,0-1 1,0 1-1,-1 0 1,1 1-1,-1-1 0,1 0 1,-1 0-1,1 0 1,-1 0-1,1 0 1,-1 0-1,0 1 0,0-1 1,0 0-1,0 0 1,0 0-1,0 1 1,0-1-1,0 0 0,0 0 1,0 1-1,-25 69 958,-1 7-476,23-67-457,1-1 0,0 1 0,1 0 0,0 0 0,1 15 0,0-22-46,1-1 0,0 0 1,0 1-1,0-1 1,0 0-1,0 0 1,0 0-1,1 0 1,0 0-1,-1 0 1,1 0-1,0-1 1,0 1-1,1-1 1,-1 1-1,0-1 1,1 0-1,0 0 1,-1 0-1,1 0 1,0 0-1,0-1 1,0 1-1,4 0 1,5 3-24,0-1 0,0-1 0,1 0 0,-1 0 0,14 0 0,-6-2-430,21-2 0,10 1-2289,-44 0 1258,0 1-1,0 0 1,0 0 0,13 4 0,-19-5 1355,-1 1 0,1-1 1,-1 0-1,0 0 0,1 0 0,-1 0 0,1 1 1,-1-1-1,0 0 0,1 0 0,-1 1 1,1-1-1,-1 0 0,0 1 0,0-1 0,1 0 1,-1 1-1,0-1 0,1 0 0,-1 1 1,0-1-1,0 1 0,1 0 0,-8 7-1409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6:03.7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7 124 2976,'-7'-11'3633,"19"8"-813,9 1-2438,0 1 0,24 2-1,-4 1-262,94-1 111,159-3 697,267-37 593,275-22 262,-456 52-1228,-312 10-563,80 5-8,-135-4-176,81 9 272,-33 0-6141,-51-10 4014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3:47.3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262 354 832,'-2'-2'310,"1"-1"-1,-1 0 1,1 0 0,0 0 0,-2-5-1,3 6-117,-1 0 0,0-1 0,0 1-1,0 0 1,0-1 0,0 1 0,0 0 0,-1 0-1,1 0 1,-3-2 0,1 1 25,0 0 1,1 0-1,-1-1 0,-4-6 1,6 7-96,-1 1 0,0-1 0,1 1 0,-1-1 0,0 1 0,-3-2 0,1 0 51,0 1 1,0 1-1,0-1 0,0 0 1,-9-2-1,-4-3 444,15 6-532,0 1-1,0 0 1,-1 0 0,1 0 0,-1 0 0,-3 0-1,4 1-79,1 0 0,0 0-1,0 0 1,0 0-1,0 0 1,0 1-1,0-1 1,0 0-1,-1 1 1,1-1-1,0 1 1,0-1 0,0 1-1,1-1 1,-1 1-1,0 0 1,0-1-1,0 1 1,-1 1-1,-10 11-34,-4 2 405,0 1-1,-20 29 1,32-40-359,0 1 1,1-1-1,0 1 1,0 0-1,0 0 1,0 0-1,1 0 1,0 1-1,1-1 1,-2 10-1,2-6 46,0-1 0,1 1 0,0 0-1,1-1 1,0 1 0,1-1 0,0 0 0,0 1 0,6 14 0,-1-9 3,0-1-1,0 0 1,2 0 0,0-1 0,0 0 0,2 0 0,-1-1 0,1 0 0,1-1 0,0-1-1,17 12 1,-26-20-29,0 0-1,0-1 1,0 1-1,0-1 1,0 0-1,1 0 1,-1 0-1,0-1 0,1 1 1,-1-1-1,1 1 1,-1-1-1,0 0 1,1-1-1,-1 1 1,1 0-1,-1-1 1,0 0-1,7-2 1,5-3 1,-1 0 0,0-1 0,15-10 0,-9 6 12,89-46 59,52-30 83,-54 27-389,-104 58-8,4 0-39,-6 2 239,0 1 0,0-1 0,0 1-1,-1-1 1,1 1 0,0-1 0,0 1-1,-1 0 1,1-1 0,-1 1-1,1 0 1,0-1 0,0 3 0,0-3 7,-1 1 1,1 0 0,-1-1 0,1 1 0,-1 0-1,1 0 1,-1-1 0,0 1 0,1 0 0,-1 0-1,0 0 1,0-1 0,0 1 0,1 0 0,-1 0-1,0 0 1,0 0 0,0 0 0,0 0 0,-1 1-1,1-1 19,-1-1-1,1 1 0,0 0 0,-1-1 0,1 1 1,-1-1-1,0 1 0,1-1 0,-1 1 0,1-1 1,-1 1-1,0-1 0,1 0 0,-1 1 0,0-1 0,1 0 1,-1 0-1,-1 1 0,-4 0 14,1 0 1,0-1-1,-1 0 1,1 0-1,-10-1 0,-12-3 86,18 2-136,0 0 1,0 1-1,0 0 0,0 0 1,-1 1-1,1 1 0,0-1 1,0 1-1,-14 4 0,18-3-16,-1 1 0,0-1 0,1 1 0,0 0 0,-1 0 0,1 1 0,1 0 0,-1 0 0,-7 7 0,10-8 34,0 0 0,0 0 1,0 0-1,0 0 0,0 1 0,1-1 0,-1 0 0,1 1 1,0-1-1,0 1 0,0-1 0,1 1 0,-1-1 0,1 1 0,0 0 1,0-1-1,1 7 0,-1-4 17,1-2 28,-1 1 0,1-1 0,-1 0 1,1 1-1,0-1 0,1 0 0,-1 0 0,1 0 1,0 0-1,0 0 0,0 0 0,5 6 1,2 0 55,0-1 0,1 0 1,0 0-1,12 7 1,-17-13-68,-1 0 1,1-1-1,0 0 0,-1 0 1,1-1-1,0 1 1,0-1-1,0 0 0,0 0 1,0 0-1,0-1 1,1 0-1,7-1 1,-6 1 14,0-1 1,0-1 0,0 1-1,0-1 1,-1 0 0,1-1 0,-1 0-1,1 0 1,9-6 0,-13 7-30,0 0 1,-1-1-1,1 1 1,0-1 0,-1 1-1,0-1 1,0 0-1,0 0 1,0 0-1,0 0 1,0-1-1,-1 1 1,0 0 0,1-1-1,-1 1 1,-1 0-1,1-1 1,0 0-1,-1 1 1,0-7 0,0 6-25,0 0 0,-1 0 0,0 0 0,0 0 0,0 0 0,-1 0 0,1 1 0,-1-1 0,0 0 0,-3-5 0,0 2-34,-1-1 0,0 1-1,-12-12 1,10 12-53,0 0 0,-17-10 0,23 15 70,-1 1 1,1-1 0,-1 1 0,1 0 0,-1 0 0,0 0 0,0 0 0,0 0 0,1 1 0,-1 0 0,0-1 0,0 1-1,0 0 1,0 0 0,-5 1 0,-5 0-381,12-1 347,3 1 90,3 2-32,0 0 0,0 0 0,0 0 0,1-1 0,0 0 0,-1 0 0,1 0 0,0-1 0,0 0 0,0 0 0,0 0 0,0-1-1,0 0 1,9-1 0,8-1 83,-1-1-1,35-9 0,-48 9-28,-1 0 0,0 0 0,0-1 0,0 0 0,0 0 0,8-7 0,1-2 15,21-20-1,-29 24-30,-1 0-1,0 0 1,13-19-1,-18 23-30,0 0-1,-1 0 0,0 0 0,0 0 0,0 0 1,0 0-1,-1-1 0,0 1 0,0-1 0,0-7 1,-1 11-10,0 1 0,0 0 0,0 0 0,0-1 0,-1 1 0,1 0 0,0 0 0,-1 0 0,0 0 0,1 0 0,-1-2 0,0 3-2,1 0 0,0 0 1,0 0-1,0-1 0,0 1 0,-1 0 1,1 0-1,0 0 0,0-1 0,0 1 1,0 0-1,0 0 0,0-1 0,0 1 1,0 0-1,-1 0 0,1-1 0,0 1 1,0 0-1,0-1 0,0 1 0,0 0 1,1 0-1,-1-1 0,0 1 0,0 0 1,0 0-1,0-1 0,0 1 0,0-1 1,1 1-1,-1 0 0,0 0 0,0 0 0,0 0 0,0 0 0,0 0 0,1 0 0,-1 0 0,0-1 0,0 1 0,0 0 0,0 0 0,0 0 0,0 0 0,0 0 0,0-1 0,1 1 0,-1 0 0,0 0 0,0 0 0,0 0 0,0-1 0,0 1 0,0 0 0,0 0 0,0 0 0,0-1 0,0 1 0,0 0 0,0 0 0,0 0 0,0 0 0,0-1 0,0 1 0,-1 0 0,1 0 0,0 0 0,0 0 0,0-1 0,0 1 0,0 0 0,-2 0 0,4 2 0,3-2 0,0 1 0,-1-1 0,1 0 0,0 0 0,0 0 0,7-1 0,-11 0 0,10 0-5,0-1 1,0 2-1,0-1 1,0 2-1,12 1 1,-20-2 4,0 1 0,-1-1 0,1 1 1,-1 0-1,1 0 0,-1 0 0,1 1 0,-1-1 1,1 0-1,-1 1 0,0 0 0,0-1 0,0 1 1,0 0-1,0 0 0,0 0 0,0 0 1,-1 1-1,1-1 0,-1 0 0,0 1 0,0-1 1,1 1-1,-1-1 0,1 6 0,0 3 70,-1 1 1,0 0-1,-1-1 0,0 1 0,-1-1 0,0 1 0,0-1 1,-5 15-1,-1 18 114,6-31-119,0 0-1,1 23 0,1-31-30,-1 0-1,1-1 0,0 1 0,0-1 0,1 1 1,-1-1-1,1 1 0,0-1 0,0 0 1,0 0-1,4 5 0,-5-8-18,0 0-1,0 0 1,0 0-1,0 0 1,0 0-1,1-1 1,-1 1-1,0 0 1,1-1-1,-1 1 1,0 0-1,1-1 1,-1 0-1,0 1 1,1-1-1,-1 0 1,1 0-1,-1 0 1,1 0-1,-1 0 1,1 0-1,2 0 1,3-2 16,0 0-1,0 0 1,9-4 0,-6 2 35,1-1-6,0 0 0,-1-1 0,0 0 0,15-12 1,36-34 64,-47 40-98,-3 1 21,0-1 1,-1 1-1,-1-1 1,10-15-1,28-57-93,-18 31 19,-23 43-30,18-28-173,-22 35 195,1 0 0,-1 1 0,0 0-1,1-1 1,-1 1 0,1 0 0,0 0-1,0 0 1,0 1 0,3-2-1,-3 2 29,-1 1-1,0-1 1,1 1-1,-1 0 1,0 0-1,1 0 1,-1 1-1,0-1 1,1 0-1,-1 1 1,3 0-1,26 11-80,-28-10 78,0 0-1,0 0 1,0 0 0,-1 0-1,1 0 1,-1 0 0,1 1-1,-1-1 1,0 1 0,0 0-1,0 0 1,-1 0-1,1-1 1,-1 2 0,1-1-1,0 4 1,1 1-1,-1 0 0,-1 1 0,1-1 0,-2 1 0,1 11 1,4 47 35,-4-58-5,0 1 0,0-1 0,1 0 0,0 0-1,1 0 1,0-1 0,0 1 0,1 0 0,0-1 0,8 13-1,-3-5-84,-8-14 64,0 0-1,0 1 1,0-1-1,0 0 1,0 0 0,0-1-1,1 1 1,-1 0-1,1 0 1,-1-1 0,3 3-1,0-2 14,0 1 1,0 0-1,0-1 0,1 0 0,-1 0 0,1 0 0,-1-1 1,1 1-1,0-1 0,0 0 0,-1 0 0,1-1 0,0 0 1,0 1-1,0-2 0,6 0 0,2-1 29,0-2 0,-1 1 1,1-2-1,-1 0 0,0 0 0,0-1 0,0-1 0,13-10 1,-20 14-44,6-5-12,-1 0 0,0-1 0,0 0 0,-1 0 0,0-1 0,-1 0 0,0-1 1,0 0-1,-1 0 0,-1-1 0,0 1 0,-1-1 0,0-1 0,0 1 0,-1-1 0,-1 0 0,-1 0 0,3-23 0,-5 28-22,0 0-1,-1-1 0,-2-12 1,2 19 7,1 0 1,-1 0 0,0-1-1,0 1 1,0 0-1,0 0 1,0 0 0,0 0-1,-1 0 1,1 0 0,-1 0-1,1 1 1,-1-1 0,0 0-1,0 1 1,-2-2-1,3 2 11,-1 0 0,1 0 0,-1 1 0,0-1-1,1 1 1,-1-1 0,0 1 0,1 0-1,-1-1 1,0 1 0,0 0 0,1 0-1,-1 0 1,0 0 0,0 1 0,1-1-1,-1 0 1,0 1 0,0-1 0,1 1-1,-1 0 1,1-1 0,-1 1 0,-2 1-1,0 1-17,0 0-1,1 0 1,-1 0 0,1 0-1,-1 1 1,1 0-1,-4 5 1,0 2 54,0 1 0,1-1 0,0 1-1,1 1 1,1-1 0,0 1 0,0 0 0,1 0 0,1 0 0,-1 15 0,1-6 145,1 0 0,0 0 0,5 38 0,-2-52-112,-1 1 1,1-1-1,1 0 0,0 0 1,0 0-1,5 9 1,-6-13-28,1 0 0,0 0 0,0-1 0,0 1 0,0 0 0,0-1 0,0 0 1,1 0-1,0 0 0,0 0 0,0-1 0,6 4 0,-6-5 21,1 0 0,0-1-1,0 1 1,0-1 0,0 0 0,0 0-1,0-1 1,5 0 0,-8 1-31,21-3 3,0-1 0,-1-1 1,1-1-1,-1-1 0,0-1 1,22-11-1,-20 6 47,0-1 0,-1-2 1,39-32-1,-46 32-88,0 0 0,25-35 0,-32 41-32,0-1-1,17-14 1,-7 6-131,-17 23-75,0-1 245,-1 1 0,1 0 0,-1 0 0,0 0 0,1 8-1,-1-11 41,-1 0 0,0 1-1,0-1 1,0 0-1,0 1 1,0-1 0,0 1-1,0-1 1,-1 0-1,1 1 1,-1-1-1,1 0 1,0 1 0,-1-1-1,0 0 1,1 0-1,-1 1 1,0-1-1,0 0 1,-1 1 0,1-1-4,-1-1 1,1 0-1,-1 0 1,1 0-1,-1 0 1,0 0-1,1 0 1,-1 0-1,1 0 0,-1 0 1,1-1-1,-1 1 1,1-1-1,-1 1 1,1-1-1,-1 0 1,-1-1-1,1 1-40,1 0-1,-1 0 0,1 1 0,-1-1 0,0 0 0,1 1 1,-1-1-1,0 1 0,1 0 0,-1-1 0,0 1 0,0 0 0,0 0 1,1 0-1,-1 0 0,0 1 0,0-1 0,1 0 0,-1 1 1,0-1-1,1 1 0,-3 0 0,2 1-31,0 1-1,0-1 1,0 0-1,0 1 1,1-1-1,-1 1 1,1 0-1,0-1 1,-1 1-1,1 0 1,-1 4-1,0 1 47,0 0-1,0 0 1,1 0-1,0 1 1,0-1 0,1 0-1,0 1 1,2 12-1,-1-14 30,0-1 0,1 1 1,-1-1-1,1 0 0,0 0 0,1 1 0,0-1 0,0-1 0,0 1 0,0 0 0,7 6 0,-8-9 3,0-1 1,0-1-1,1 1 1,-1 0-1,1 0 1,-1-1-1,1 0 1,-1 1-1,1-1 1,0 0-1,-1 0 1,1 0-1,0-1 1,0 1-1,0-1 1,0 0-1,0 1 1,0-1-1,-1 0 1,1-1-1,0 1 1,0-1-1,5 0 1,3-3 35,0 0 1,0 0 0,0-1-1,14-9 1,-7 4 37,6-3 10,28-21 0,-8-2-74,-1-2 0,-2-2 0,67-84 0,-7 6-426,-4 6 1,-96 110 377,1 0-57,0 0 0,0-1 0,0 0-1,0 1 1,0-1 0,-1 0 0,1 0 0,-1 0 0,0 0-1,2-6 1,-4 9 44,0-1 1,0 1-1,0 0 0,1 0 1,-1 0-1,0-1 0,0 1 1,0 0-1,0 0 0,0 0 0,0 0 1,0 1-1,0-1 0,1 0 1,-1 0-1,0 0 0,0 1 1,-1 0-1,-2 4 29,-9 6 45,8-7-103,0-1 12,-1 1 1,1 0-1,0 1 0,0-1 1,-8 10-1,-4 8 101,9-12-53,1 0 0,0 0 0,0 1 0,1 0 0,0 0 0,1 0 0,-5 15 0,2 2 192,1 1-1,-5 54 1,10-66-126,2 1-1,0-1 1,2 0-1,0 1 0,0-1 1,7 20-1,-5-23-65,-3-8 70,0 0 1,1 0-1,0 0 1,0 0-1,1 0 0,0-1 1,0 1-1,4 5 0,-6-10-54,0 0 0,0 0 0,1 0 0,-1-1-1,0 1 1,1 0 0,-1-1 0,1 1 0,-1 0-1,1-1 1,-1 0 0,1 1 0,-1-1 0,1 0 0,-1 0-1,1 0 1,0 0 0,-1 0 0,1 0 0,-1 0-1,1-1 1,2 0 0,0 0 15,-1 0-1,1 0 1,-1 0 0,1-1 0,-1 1-1,0-1 1,0 0 0,5-4-1,0-1-26,0-1-1,0 1 0,-1-2 1,0 1-1,-1-1 0,0 0 1,6-10-1,-3 0 1,0 0-1,0 0 1,-2-1-1,7-26 1,-10 28-392,-2 17 62,-3 10 137,-5 24 108,3-1 0,0 1 1,3 41-1,0-47 239,0-18-124,0 0 0,3 18 0,-3-25-11,1 1 1,0-1 0,-1 1 0,1-1 0,0 0 0,0 0 0,0 1 0,1-1 0,-1 0 0,0 0 0,1 0 0,0 0 0,-1 0 0,1-1 0,3 3 0,-4-3-15,1 0 1,0 0-1,0-1 1,-1 1-1,1 0 1,0-1-1,0 1 1,0-1 0,0 0-1,0 0 1,0 0-1,0 0 1,-1 0-1,1 0 1,0 0-1,0-1 1,0 1-1,0-1 1,2 0-1,2-2 10,0 1-1,0-1 0,0 0 0,7-5 1,115-91-649,-123 94 588,18-17-258,-22 21 236,1-1-1,-1 1 1,0-1 0,0 1-1,0-1 1,0 1 0,0-1-1,0 1 1,-1-1 0,1 0-1,-1 1 1,1-1-1,0-2 1,-4 6-56,0 1 1,0-1-1,1 1 0,-1 0 0,-2 4 0,2-1 111,0-1 0,1 1-1,-1 0 1,1 0-1,1-1 1,-1 1-1,1 1 1,-1 6 0,2-9 12,0-1 0,0 0 0,1 1 0,-1-1 0,1 0 0,0 1 0,0-1 1,0 0-1,0 0 0,0 0 0,1 0 0,0 0 0,-1 0 0,1 0 0,0 0 1,0-1-1,5 5 0,-3-3 40,1-1 0,0 1 1,-1-1-1,1 0 0,1-1 0,-1 1 1,0-1-1,0 0 0,1 0 0,0-1 1,6 2-1,-10-3-22,1 1 0,0-1 0,-1 0-1,1 1 1,0-1 0,-1 0 0,1-1 0,0 1 0,0 0 0,-1-1 0,1 1 0,-1-1 0,1 0-1,0 0 1,-1 0 0,0 0 0,1-1 0,-1 1 0,0-1 0,1 1 0,-1-1 0,0 0 0,0 1-1,0-1 1,-1 0 0,4-5 0,-2 1-23,1 0-1,-2 0 0,1 0 1,-1 0-1,0-1 1,0 1-1,0-1 1,-1 1-1,0-1 1,-1 0-1,1 1 1,-1-1-1,0 0 0,-1 0 1,0 1-1,-2-11 1,0 9-31,0 0 1,0 1 0,-1-1-1,0 1 1,0 0-1,-1 0 1,0 0 0,-10-10-1,13 15 8,0 0 0,0 0 0,0 0 0,0 1 0,-1-1 0,1 1 0,-1-1 0,1 1 0,-1 0 0,1 0 0,-1 0 0,0 0 0,0 0 0,1 1 0,-1-1 0,0 1 0,0 0 0,0 0 0,0 0 0,1 0 0,-1 0 0,0 0 0,0 1 0,0 0 0,1-1 0,-1 1 0,0 0 0,-4 3-1,2-2 30,0 1-1,0-1 0,1 1 1,0 0-1,-1 1 0,1-1 1,0 1-1,1-1 0,-1 1 1,0 0-1,1 1 0,0-1 1,0 0-1,1 1 0,-1 0 1,1 0-1,0-1 0,0 1 1,-1 7-1,2-11 12,1 0-1,0 0 1,0 0 0,0 0-1,-1 0 1,1 0-1,0-1 1,0 1-1,0 0 1,0 0 0,1 0-1,-1 0 1,0 0-1,0 0 1,0 0 0,1 0-1,-1-1 1,0 1-1,1 0 1,-1 0 0,2 1-1,-1-2 9,0 1 0,0-1-1,0 1 1,0-1 0,0 0-1,0 1 1,0-1 0,0 0 0,1 0-1,-1 0 1,0 0 0,0 0-1,0 0 1,0 0 0,0-1 0,0 1-1,0 0 1,1 0 0,-1-1-1,1 0 1,21-7 24,29-15-1,1-1-184,112-46-161,-152 65 269,-1 1-1,1 0 1,0 0 0,0 1-1,0 1 1,27-1-1,-39 3 17,1 0 0,-1 0 0,0 0-1,1 0 1,-1 0 0,1 1-1,-1-1 1,0 1 0,1-1-1,-1 1 1,0-1 0,1 1 0,-1 0-1,0 0 1,0 0 0,0-1-1,0 1 1,0 0 0,0 0-1,0 1 1,0-1 0,0 0 0,0 0-1,-1 0 1,1 1 0,1 1-1,-1 2 55,1 0 0,-1 1-1,1-1 1,-1 1 0,0 5-1,-1-8-25,1 16 89,-2-1-1,0 0 1,0 1 0,-6 20 0,3-17 253,-1 38 1,5-60-356,0 0 0,-1 1 0,1-1-1,0 0 1,0 0 0,0 0 0,0 1 0,0-1 0,0 0-1,0 0 1,0 0 0,0 0 0,1 1 0,-1-1 0,0 0-1,0 0 1,0 0 0,0 0 0,0 1 0,0-1 0,0 0 0,0 0-1,0 0 1,1 0 0,-1 0 0,0 1 0,0-1 0,0 0-1,0 0 1,0 0 0,1 0 0,-1 0 0,0 0 0,0 0-1,0 0 1,0 0 0,1 0 0,-1 1 0,0-1 0,0 0-1,0 0 1,0 0 0,1 0 0,-1 0 0,0 0 0,0 0 0,0 0-1,1 0 1,-1-1 0,0 1 0,0 0 0,0 0 0,0 0-1,1 0 1,-1 0 0,0 0 0,0 0 0,8-7 44,94-157-542,-92 148 382,-4 4 44,1 0 0,1 1-1,0 0 1,0 1-1,17-17 1,-25 27 58,0 0 0,1 0 0,-1 0-1,0-1 1,0 1 0,0 0 0,0 0 0,1 0-1,-1 0 1,0 0 0,0 0 0,1-1 0,-1 1 0,0 0-1,0 0 1,0 0 0,1 0 0,-1 0 0,0 0-1,0 0 1,1 0 0,-1 0 0,0 0 0,0 0 0,0 0-1,1 0 1,-1 0 0,0 0 0,0 0 0,1 1-1,-1-1 1,0 0 0,0 0 0,0 0 0,1 0-1,-1 0 1,0 0 0,0 1 0,0-1 0,0 0 0,1 0-1,3 14-80,-3 21 108,-1-31-45,1 13 39,0 1-1,1-1 0,5 22 1,-6-31 40,2 0 1,-1 0-1,1 0 1,0 0-1,1-1 1,0 1-1,0-1 1,9 12-1,-10-17-11,-1 0-1,1 0 1,-1 0 0,1 0-1,0 0 1,0-1-1,0 1 1,-1-1-1,2 0 1,-1 1-1,0-1 1,0-1-1,0 1 1,0 0-1,1-1 1,-1 0-1,0 0 1,0 0-1,1 0 1,-1 0 0,0 0-1,0-1 1,0 0-1,1 0 1,4-2-1,1 0-2,0-1 0,0 0 0,0 0-1,0-1 1,-1-1 0,1 1 0,10-11-1,-3 0 25,0 0 0,-1-2-1,-1 1 1,18-30-1,38-84-81,-30 55-20,-34 64 13,9-17-190,-15 29 203,0-1-1,0 1 1,0-1 0,0 1 0,1-1 0,-1 1-1,0-1 1,0 1 0,1 0 0,-1-1-1,0 1 1,1 0 0,-1-1 0,1 1 0,-1 0-1,0-1 1,1 1 0,-1 0 0,1-1 0,-1 1-1,1 0 1,-1 0 8,1 0 1,-1 0-1,0 0 0,0 0 0,1 0 0,-1 0 1,0 0-1,0 0 0,1 0 0,-1 1 0,0-1 1,0 0-1,1 0 0,-1 0 0,0 0 0,0 0 1,0 1-1,1-1 0,-1 0 0,0 0 0,0 0 1,0 1-1,0-1 0,0 0 0,1 0 0,-1 1 1,0-1-1,0 0 0,0 0 0,0 1 0,0-1 1,0 0-1,0 0 0,0 1 0,0-1 0,0 0 1,0 1-1,0-1 0,0 0 0,0 0 0,0 1 0,0-1 1,3 64 173,0 22 310,-15 103 0,10-173-332,-1 1 0,0 0 0,-9 24 0,11-39-128,1-1 1,0 0-1,-1 1 0,1-1 0,-1 0 0,1 1 0,-1-1 0,0 0 1,0 0-1,0 1 0,1-1 0,-1 0 0,0 0 0,0 0 0,-1 0 0,1 0 1,0 0-1,-1 0 0,1-1-10,0 1 0,0-1 0,0 0 1,0 0-1,0 0 0,0 0 0,0 0 0,0 0 1,0 0-1,0 0 0,0 0 0,0-1 0,0 1 0,0 0 1,0-1-1,0 1 0,0-1 0,0 1 0,-1-2 1,-5-3 5,1 0 0,0-1 1,0 0-1,-10-13 1,14 16-19,0-2 17,2 4-13,-1 0-1,0-1 1,1 1-1,-1 0 1,0 0-1,0-1 1,1 1-1,-1 0 0,0 0 1,0 0-1,0 0 1,0 0-1,-1 0 1,0-1-1,2 0-15,5 2-22,17 4-71,26 10-2,-27-7 244,0-1 0,41 5 0,-43-8-34,-11-2-142,0 0 0,0-1-1,-1 1 1,1-2-1,0 1 1,0-1 0,12-4-1,-17 5-275,-1-1-1,1 0 1,-1 0-1,1 0 1,-1-1-1,1 1 0,-1-1 1,0 1-1,0-1 1,0 0-1,2-2 1,-2 3-181,-1-1 1,0 1 0,-1-1 0,1 1 0,0-1-1,0 1 1,-1-1 0,1 0 0,-1 1-1,1-1 1,-1 0 0,0 0 0,0 1 0,0-1-1,0 0 1,0 0 0,0 1 0,-1-4-1,1-8-2888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6:10.7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85 70 1472,'-5'-3'4613,"4"22"-3799,-1 0 0,-1 0 0,0 0 0,-8 20 0,6-18-335,-17 80 263,-5 12-273,27-105-384,0-8-84,0 0 0,0-1-1,0 1 1,0 0-1,0 0 1,-1 0 0,1 0-1,0 0 1,0 0 0,0 0-1,0 0 1,0 0 0,0 0-1,0-1 1,0 1-1,0 0 1,0 0 0,0 0-1,0 0 1,0 0 0,0 0-1,-1 0 1,1 0-1,0 0 1,0 0 0,0 0-1,0 0 1,0 0 0,0 0-1,0 0 1,0 0 0,0 0-1,0 0 1,-1 0-1,1 0 1,0 0 0,0 0-1,0 0 1,0 0 0,0 0-1,0 0 1,0 0 0,0 0-1,0 0 1,-1 0-1,1 0 1,0 0 0,0 0-1,0 0 1,0 0 0,0 0-1,0 1 1,0-1-1,0 0 1,0 0 0,0 0-1,0 0 1,0 0 0,-1-2-53,1-1 1,0 0 0,0 1 0,0-1 0,0 1-1,0-1 1,1 0 0,0-3 0,2-13-107,-2 6 113,0 0 1,1-1-1,1 1 1,1 0-1,6-18 1,5-19-30,-2-12 322,12-44 416,-19 91-457,-5 12-114,1 0 1,-1 1 0,0-1 0,-1 0 0,1 0 0,0-4 0,0 6-40,-1-1 1,1 0-1,0 1 1,-1-1 0,1 0-1,0 1 1,0-1-1,2-1 1,1-3 184,-4 5 167,2 3-337,0 0-12,0 0-4,-1 0 0,1-1-1,-1 1 1,0 0-1,1 0 1,-1 0-1,0 0 1,0 0-1,-1 0 1,1 0-1,1 4 1,1 10 219,2-1 0,7 19 0,3 10-176,-10-30-26,0-1 0,1 0 0,1 0 0,0 0 1,12 16-1,50 55 394,-64-78-439,-4-5-17,0 1 0,1-1 0,-1 1 0,0-1 0,1 0 0,-1 1-1,1-1 1,2 1 0,10 10-930,3-1-3724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6:11.1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36 1984,'0'2'6800,"17"0"-4624,-15-1-2089,1 0 1,0-1 0,0 0 0,0 1-1,0-1 1,0 0 0,0-1-1,-1 1 1,1 0 0,0-1 0,0 0-1,0 1 1,-1-1 0,1 0 0,0-1-1,3-1 1,-4 2-118,31-8-1948,-26 7 1234,-1 1 0,1-1 0,9-5-1,2-3-2273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2:27.1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76 17 1472,'-1'-17'8617,"-2"24"-8290,-6 46 275,1-18 326,-8 64 0,7 37-308,5-62-434,-1-1 146,-4 109 520,10-157-739,0-20 65,-1 0 1,0 0-1,1 0 1,-2 0-1,1 0 1,-1 0-1,-1 8 1,-6-95 1901,6-140-1893,5 171-256,3 0-1,17-67 0,-22 111-19,4-13-183,0 1 0,1-1-1,1 1 1,12-24 0,-18 43 242,-1-1 0,1 1 0,-1-1 0,0 1 0,1-1 0,-1 1 0,1-1 0,-1 1 0,1-1 0,0 1 0,-1 0 0,1-1 0,-1 1 1,1 0-1,0 0 0,-1-1 0,1 1 0,0 0 0,-1 0 0,1 0 0,-1 0 0,1 0 0,0 0 0,-1 0 0,1 0 0,0 0 0,-1 0 0,1 0 0,0 0 0,-1 1 0,1-1 0,0 0 1,-1 0-1,1 1 0,-1-1 0,1 0 0,0 1 0,-1-1 0,1 0 0,-1 1 0,1-1 0,-1 1 0,6 4 47,-1-1-1,-1 1 1,7 7-1,-8-8-15,20 22-3,-2 1 1,-1 1 0,20 38-1,-19-22 299,-15-28-145,1-2-1,12 21 1,-19-35-160,9 11 286,-9-11-260,1 0 0,-1 1 0,0-1 1,0 0-1,1 0 0,-1 0 0,0 1 0,1-1 0,-1 0 1,0 0-1,0 0 0,1 0 0,-1 0 0,0 0 0,1 0 0,-1 0 1,0 1-1,1-1 0,-1 0 0,0 0 0,1 0 0,-1 0 1,0-1-1,1 1 0,-1 0 0,0 0 0,1 0 0,-1 0 1,0 0-1,1 0 0,-1 0 0,0-1 0,0 1 0,1 0 0,-1 0 1,0 0-1,0-1 0,1 1 0,-1 0 0,0 0 0,0-1 1,1 1-1,4-11 293,-1 1 1,6-20 0,-7 21-266,37-95 21,-18 50-326,-15 28 102,3-3-635,-10 28 774,0 1 1,0 0-1,0 0 1,0 0 0,0-1-1,1 1 1,-1 0-1,0 0 1,0 0-1,0 0 1,0-1-1,0 1 1,0 0 0,0 0-1,1 0 1,-1 0-1,0-1 1,0 1-1,0 0 1,0 0-1,1 0 1,-1 0 0,0 0-1,0 0 1,0 0-1,1 0 1,-1 0-1,0-1 1,0 1-1,1 0 1,-1 0 0,0 0-1,0 0 1,0 0-1,1 0 1,-1 0-1,0 1 1,0-1-1,0 0 1,1 0-1,-1 0 1,0 0 0,0 0-1,0 0 1,1 0-1,7 11-294,2 17 179,1 21 244,-1 0 1,3 65-1,-7-55 56,0-12-24,17 185 381,-23-203-89,-1-16-451,0-40-11464,4 17 8776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2:27.9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 70 1248,'0'-1'278,"0"-1"0,0 1 1,0 0-1,0-1 0,0 1 0,0-1 0,1 1 1,-1-1-1,1 1 0,-1 0 0,2-3 1,-2 3-117,1 0 1,-1 0 0,1 0 0,-1 0 0,0 0 0,1 1 0,-1-1 0,0 0 0,0 0 0,0 0 0,0 0 0,0 0 0,0 0 0,0 0 0,0 0 0,0 0 0,0 0 0,-1 0 0,1 0-1,0 0 1,0 0 0,-1 1 0,1-1 0,-2-2 0,-1-3 969,-3-1 547,-1-1-541,7 8-1131,0 0 0,0-1 1,0 1-1,0 0 0,0 0 0,0 0 1,0 0-1,0 0 0,0 0 0,0 0 1,-1 0-1,1-1 0,0 1 0,0 0 0,0 0 1,0 0-1,0 0 0,0 0 0,0 0 1,0 0-1,0-1 0,0 1 0,0 0 0,1 0 1,-1 0-1,0 0 0,0 0 0,0 0 1,0 0-1,0 0 0,0-1 0,0 1 1,0 0-1,0 0 0,0 0 0,0 0 0,0 0 1,0 0-1,0 0 0,1 0 0,-1 0 1,0 0-1,0 0 0,0 0 0,0 0 1,0 0-1,0 0 0,0-1 0,0 1 0,1 0 1,-1 0-1,0 0 0,0 0 0,0 0 1,0 0-1,0 0 0,0 0 0,0 0 0,1 1 1,-1-1-1,0 0 0,0 0 0,0 0 1,0 19 317,1 1-60,6 29 0,-2-9 42,8 201 1187,-8-142-899,-2-67-432,-1 0 0,-2-1 0,-6 51 0,6-82-175,0 1 0,0-1-1,0 1 1,0-1-1,0 0 1,0 1-1,0-1 1,0 1 0,-1-1-1,1 1 1,0-1-1,0 0 1,0 1-1,-1-1 1,1 1-1,0-1 1,-1 0 0,1 1-1,0-1 1,-1 0-1,1 1 1,0-1-1,-1 0 1,1 1-1,0-1 1,-1 0 0,1 0-1,-1 1 1,0-1-62,0-1 0,0 1 0,1 0-1,-1 0 1,0 0 0,1-1 0,-1 1 0,0 0 0,0-1 0,1 1 0,-1 0 0,1-1 0,-1 1 0,0-1 0,0 0 0,-2-2-459,0 0 1,0 0-1,1-1 1,-5-5 0,-10-30-3415,10 22 2390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2:28.5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213 12 3072,'7'-12'3542,"-16"26"398,-16 17-2432,-33 31-1,33-36-1017,0 2 0,-25 34 1,45-54-457,0 1 1,-6 14 0,10-20-13,0-1-1,0 1 1,0 0-1,0 0 1,1 0-1,-1-1 1,1 1-1,0 0 1,0 0-1,0 0 1,0 0-1,1 4 1,-1-6 31,1 0 0,-1 0 0,1 0 1,0-1-1,-1 1 0,1 0 1,0-1-1,-1 1 0,1 0 1,0-1-1,0 1 0,0-1 0,-1 1 1,1-1-1,0 0 0,0 1 1,0-1-1,0 0 0,0 0 1,0 1-1,0-1 0,0 0 1,0 0-1,0 0 0,0 0 0,0 0 1,0-1-1,0 1 0,1 0 1,35-7 527,-30 5-394,9-2-13,38-10 3,1 3 0,88-7-1,-50 18-1061,-55 0-1749,-15 0 1130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7:07.8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1 156 2080,'0'0'7514,"0"-7"-4362,3 1-2831,-1 1 0,0 0 0,0-1 0,0 0 0,0-6 0,-1 6-253,1 0 1,-1 1-1,1-1 1,0 0-1,0 1 1,5-8 0,2-2 184,-6 10-169,1-1 0,-1 1-1,1-1 1,0 1-1,1 0 1,-1 1 0,8-7-1,-12 11-55,1 0-1,-1 0 0,0 0 1,0 0-1,1 0 1,-1 0-1,0 0 1,0 0-1,1 0 1,-1 0-1,0 0 0,0 1 1,0-1-1,1 0 1,-1 0-1,0 0 1,0 0-1,0 0 0,1 0 1,-1 0-1,0 1 1,0-1-1,0 0 1,0 0-1,1 0 1,-1 1-1,0-1 0,0 0 1,0 0-1,0 0 1,0 1-1,0-1 1,0 0-1,7 15 440,2 14 42,-7-23-429,1 0 0,-1 0-1,1 0 1,0-1 0,1 1-1,-1 0 1,8 7 0,-9-10-53,0 0 1,1-1 0,0 1-1,-1 0 1,1-1-1,0 0 1,0 0-1,0 0 1,0 0-1,1 0 1,-1-1-1,0 1 1,1-1 0,4 1-1,6 0 48,-1-1-1,1-1 1,-1 0 0,17-3-1,-29 3-204,0 0-1,0-1 0,0 1 0,1-1 0,-1 1 0,0-1 0,0 0 0,0 1 1,0-1-1,0 0 0,0 0 0,0 0 0,0 1 0,-1-1 0,1 0 0,0 0 1,0 0-1,0-2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7:08.7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 1472,'0'-8'6069,"5"24"-1653,4 19-2565,-5 16-412,-3 83 1,-2-63-1248,1-55-130,-1 0 63,2 0 1,3 25-1,-3-23-571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7:09.0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96 4224,'10'-1'2255,"1"0"1,13-3 0,-11 2-1701,0-2-1,0 0 1,-1 0 0,15-8 0,66-30 560,-81 37-1200,0 1-1,1 1 1,-1 0 0,1 1-1,23-2 1,-34 4-166,0 0 1,-1 0-1,1 0 1,0 0-1,-1 0 1,1 0-1,0 1 1,-1-1-1,1 0 1,0 1-1,-1 0 1,1-1-1,-1 1 1,1 0 0,-1-1-1,1 1 1,-1 0-1,0 0 1,1 0-1,-1 1 1,0-1-1,0 0 1,0 0-1,0 1 1,0-1-1,0 0 1,1 2-1,6 15-2271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7:10.5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101 66 1728,'-2'0'674,"0"-1"-1,0 0 1,0 0 0,-1 1-1,1-1 1,0 1 0,0 0 0,0-1-1,0 1 1,-1 0 0,1 1-1,0-1 1,-3 1 0,-8 0 2064,15-5-1266,-1 3-1468,-1 0-1,1 1 1,-1-1-1,1 0 1,-1 1 0,1-1-1,0 1 1,0-1-1,-1 1 1,1-1-1,0 1 1,0 0 0,-1-1-1,1 1 1,0 0-1,1-1 1,21-6-69,-18 6 64,38-9-4,76-9-1,-80 14 44,78-3 298,-98 8-182,-6 1 188,-13-1-316,0 0 1,1 0-1,-1 0 1,1 0-1,-1 0 1,0 0-1,1 0 1,-1 0-1,1 0 1,-1 0-1,0 0 1,1 1 0,-1-1-1,0 0 1,1 0-1,-1 0 1,0 1-1,1-1 1,-1 0-1,0 1 1,0-1-1,1 0 1,-1 1-1,0-1 1,0 0-1,1 1 1,-1-1 0,0 1-1,0 13 326,0-9-339,-2-1-1,1 1 0,-1-1 0,1 0 0,-4 5 0,-72 119 164,61-100-197,-2 0 0,-38 45 0,-52 45 139,70-79-184,-45 39-248,47-46 255,24-21 191,10-6 61,18-9-260,0 0-1,0 1 0,31 0 1,3-2-41,-13 2 175,74 4 1,-40 1 53,-1 3 167,-61-4 287,-8-1-648,-1 0 0,0 0 0,0 0 0,0 1 1,1-1-1,-1 0 0,0 0 0,0 0 0,1 0 0,-1 0 0,0 0 1,0 0-1,1 0 0,-1 0 0,0 0 0,0 0 0,1 0 0,-1 0 0,0 0 1,0 0-1,1 0 0,-1 0 0,0 0 0,0 0 0,1 0 0,-1-1 0,0 1 1,0 0-1,0 0 0,1 0 0,-1 0 0,0-1 0,0 1 0,0 0 0,1 0 1,-1 0-1,0 0 0,0-1 0,0 1 0,0 0 0,0 0 0,0-1 0,1 1 1,-1 0-1,0 0 0,0-1 0,0 1 0,0 0 0,0 0 0,0-1 0,0 1 1,0 0-1,0 0 0,0-1 0,0 1 0,0-1 0,0-9-3505,0 1 1130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7:11.1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26 4320,'-12'-9'4548,"19"6"-2712,2 0-1455,0 1 1,1-1-1,-1 1 1,15-1-1,-21 3-381,0 0 0,0 0 0,0 0-1,0 1 1,0-1 0,0 1 0,0 0 0,0 0-1,0 0 1,0 0 0,-1 0 0,1 0 0,0 1 0,-1 0-1,1-1 1,-1 1 0,1 0 0,2 4 0,-3-5 34,-2 1 0,1-1 0,0 1 0,0-1 0,0 1 1,-1-1-1,1 1 0,-1 0 0,1-1 0,-1 1 0,1 0 1,-1-1-1,0 1 0,0 0 0,0 0 0,0-1 0,0 1 1,-1 0-1,1 0 0,0-1 0,-1 1 0,1 0 0,-2 2 1,-2 5 151,0 0-1,-1-1 1,-5 9 0,3-6 128,-11 12 505,15-18-694,-1-1 0,1 1 1,-1-1-1,-3 10 0,6-14-117,1 1 0,0-1-1,0 1 1,0-1 0,0 1-1,0-1 1,0 1 0,-1-1-1,1 1 1,0-1 0,0 1-1,0-1 1,1 1 0,-1-1 0,0 1-1,0-1 1,0 1 0,0-1-1,0 0 1,1 1 0,-1-1-1,0 1 1,0-1 0,1 1-1,-1-1 1,0 0 0,0 1 0,1-1-1,-1 0 1,1 1 0,-1-1-1,0 0 1,1 1 0,-1-1-1,1 0 1,-1 0 0,0 0-1,1 1 1,-1-1 0,1 0-1,-1 0 1,1 0 0,-1 0 0,1 0-1,-1 0 1,1 0 0,-1 0-1,1 0 1,33 0 286,-23-1-229,21 1-13,35 0-691,-26 6-3168,-39-5 3603,-1-1-1,0 1 1,0-1 0,0 1 0,0-1 0,0 1 0,0 0 0,0-1 0,0 1-1,2 1 1,7 12-3742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3:47.9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62 1728,'6'-9'7392,"9"9"-3638,89-2 327,54-4-2344,-58 2-1256,148-15-268,-131 8-901,75 0-8538,-142 15 6282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7:12.0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8 195 2144,'-7'-22'10737,"7"22"-10648,4-6 1554,8-4-799,-10 8-713,1-1 0,-1 1 0,0 0 0,1 0 0,0 1 0,-1-1 0,1 1 0,0-1 0,0 1 0,0 0 0,4-1 0,317-83 701,-286 72-820,0 3 0,1 1 0,0 2 1,1 1-1,-1 3 0,65 1 0,-102 2-330,1 0-1,-1 0 1,0 0 0,0 1-1,1-1 1,-1 1 0,0-1-1,0 1 1,4 2 0,-3 5-3079,-11 5 265,-7 10-1390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7:29.4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182 21 1984,'5'-8'8752,"-10"21"-7691,1 4-733,-1 0 1,-11 28-1,-1 0-49,-54 197 1241,17-48-1253,51-184-198,0-2 26,0-1 0,1 1 0,1 0 0,-2 10 0,3-18-97,0 0 0,0 0 1,0 0-1,0 0 0,0 0 1,0 0-1,1 0 0,-1 0 1,0 0-1,0 0 0,0 0 1,0 0-1,0 0 0,0 0 1,0 0-1,0 0 0,0 0 1,0 0-1,0 0 1,0 0-1,0 0 0,1 0 1,-1 0-1,0 0 0,0 0 1,0 0-1,0 0 0,0 0 1,0 0-1,0 0 0,0 0 1,0 0-1,0 0 0,0 0 1,0 0-1,0 0 0,0 0 1,0 0-1,1 0 1,-1 0-1,0 0 0,0 0 1,0 0-1,0 0 0,0 0 1,0 1-1,0-1 0,0 0 1,0 0-1,0 0 0,0 0 1,0 0-1,0 0 0,0 0 1,0 0-1,0 0 0,0 0 1,0 0-1,0 0 1,0 0-1,0 1 0,0-1 1,0 0-1,0 0 0,0 0 1,0 0-1,0 0 0,0 0 1,3-8-136,80-395-1132,-78 372 1340,0 1 1,2-1-1,2 1 0,23-56 1,-31 83-137,0 0-1,-1 0 1,1 0 0,0 0-1,-1 0 1,0 0 0,0-3-1,7 13 424,14 15-177,-15-10 38,8 24 0,-3-10 31,39 116 569,-9-22-49,-31-94-628,2-1 1,24 39-1,-6-13-526,-28-47-395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7:29.8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87 1248,'3'0'544,"-6"-12"1120,6 12-960,-3-8 928,10 5-960,-2-9 992,5-1-960,0-1 736,5 6-832,0 0-128,4 4-288,-6 0-352,7 4 96,-5 0-832,3 4 480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7:30.6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29 2144,'5'-8'5962,"8"12"-3002,-6 1-2293,-6-4-550,1 0-1,0 0 1,-1 0-1,1 0 0,0 0 1,-1 0-1,1-1 1,0 1-1,3 0 1,-4-1-102,1 0 0,-1-1 0,0 1-1,0 0 1,0-1 0,0 1 0,0 0 0,-1-1 0,1 1 0,0-1 0,0 0 0,0 1 0,0-1 0,0 0 0,-1 1 0,1-1 0,0 0 0,-1 0 0,1 0 0,-1 0 0,1 0 0,0-1 0,4-4 26,-4 5-45,0 0-1,0 1 0,-1-1 1,1 0-1,0 0 0,-1 1 1,1-1-1,-1 0 0,1 0 1,-1 0-1,1 0 1,-1 0-1,1 0 0,-1 0 1,0 0-1,0 0 0,1-1 1,-2 2 6,1 0 0,0 0 0,0 0 0,0 0 0,0 0 0,0 0 0,0 0 0,0 0 0,0 0 0,0 0 1,0 0-1,0 0 0,0 0 0,0 0 0,0 0 0,0 0 0,0 1 0,0-1 0,0 0 0,0 0 0,0 0 0,0 0 1,0 0-1,0 0 0,0 0 0,0 0 0,0 0 0,0 0 0,0 0 0,0 0 0,-1 0 0,1 0 0,0 0 1,0 0-1,0 0 0,0 0 0,0 0 0,0 0 0,0 0 0,0 0 0,0 0 0,0 0 0,0 0 0,0-1 0,0 1 1,0 0-1,0 0 0,0 0 0,0 0 0,0 0 0,0 0 0,0 0 0,0 0 0,0 0 0,-5 8 237,-2 12 432,5-7-349,1-1 0,0 1 0,3 21 1,-1-1-146,4-18-3483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7:31.3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110 0 2656,'1'1'397,"-1"0"0,1 1 0,-1-1 0,1 0 0,-1 0 0,0 1 0,1-1-1,-1 0 1,0 0 0,0 1 0,0-1 0,0 0 0,0 3 0,-5 22 819,4-18-869,0-1-1,-5 15 1,-9 20 856,5-13-138,-23 47 0,13-31-466,14-30-2232,-10 19 1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7:32.0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13 2304,'0'0'752,"13"-1"3858,19-3-3588,-25 2-994,0 0 0,1 1 0,-1 0 0,1 0 0,-1 0 0,1 1 0,8 1 0,1 0-74,-12-2 87,0 2 0,0-1 0,0 1 0,9 1 0,-13-1-13,0-1 0,0 0-1,-1 0 1,1 1 0,0-1-1,-1 0 1,1 1 0,0-1 0,-1 1-1,1-1 1,0 1 0,-1-1-1,1 1 1,-1 0 0,1-1 0,-1 1-1,1 0 1,-1-1 0,1 1 0,-1 0-1,0-1 1,0 1 0,1 0-1,-1 0 1,0 0 0,0-1 0,0 1-1,0 0 1,0 0 0,1-1-1,-2 1 1,1 0 0,0 0 0,0 0-1,0 1 1,-1 2 47,-1-1 0,1 1 0,0 0 1,-1-1-1,0 1 0,0-1 0,0 0 0,0 0 0,-4 5 1,-29 26 935,10-10-662,18-17-371,6-7 5,0 1-1,0 0 1,0 0 0,1 0-1,-1 0 1,0 0 0,0 0-1,0 0 1,1 0 0,-1 1-1,1-1 1,-2 2 0,6 3-117,10 1 35,8-1-6,-13-4 150,-1 0 0,1 0 0,-1 1 0,0 1 0,0-1 1,0 1-1,13 9 0,-19-12 36,-1 0 0,0 0 1,0 0-1,0 0 0,0 1 1,0-1-1,0 0 0,0 0 0,0 0 1,-1 1-1,1-1 0,0 1 0,-1-1 1,1 0-1,-1 1 0,1-1 0,-1 1 1,0-1-1,0 1 0,0-1 1,0 1-1,0 2 0,0-2-1,-1 1-1,0-1 0,0 0 1,0 0-1,0 1 1,0-1-1,-1 0 1,1 0-1,0 0 1,-1 0-1,0-1 1,1 1-1,-3 2 1,-2 0-19,0 1 0,0-1 1,0 0-1,0-1 0,-1 1 0,0-1 1,0-1-1,1 1 0,-10 1 1,6-3-726,-1 0 0,0-1 0,-15-1 0,-6-1-5267,22 4 3638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0:16.6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0 655 1408,'5'0'2704,"-1"-16"-1536,-3 13-1102,0 0 0,1 0 0,-1 1 1,1-1-1,-1 1 0,4-4 0,-4 4 15,1-1 0,0 1-1,0 0 1,-1-1 0,0 0-1,1 1 1,-1-1-1,1-3 1,13-55 567,9-49 256,-22 105-888,0-1 0,0 1 0,0 0 0,0 0 1,1 0-1,4-7 0,3-6-49,-6 13 40,-1 0-1,1 0 1,0 0-1,1 0 1,8-7-1,-2 1 136,-8 9-136,0-1-1,-1 0 0,1 1 1,0 0-1,1-1 0,-1 1 1,0 0-1,1 1 0,-1-1 1,1 1-1,-1-1 0,6 0 1,-7 2-1,-1 1 55,1 0 0,-1 0 0,0 0-1,1 0 1,-1 0 0,0 0 0,0 1 0,1 0 0,0 5-20,-1 0 0,0 0 0,0 0 1,0 0-1,-2 12 0,1-11-11,0 0 0,1 1 0,2 14 0,4 24-98,-7-38 50,1 1 0,0-1-1,1 1 1,5 14 0,-5-18 66,-1-1 0,1 1 0,-1-1 0,0 1 0,0 8 0,0-11 103,4 7-44,-2-7-209,-1-2-23,-1 0 123,0 0 0,0-1 0,0 1 0,1 0 1,-1-1-1,0 1 0,0-1 0,1 0 0,-1 1 0,0-1 0,1 0 0,-1 0 0,3 1 0,1-1 44,1 0-12,1 0-1,-1-1 1,1 0 0,-1 0-1,0 0 1,0-1 0,10-4-1,-2 1 43,0-1 0,0-1 0,-1 0 0,0-1 0,-1 0 0,1-1 0,-2-1 0,1 0 0,13-15 0,-23 22-72,0 0 0,1 1 0,-2-1 0,1 0 1,0 0-1,-1 0 0,1 0 0,-1-1 0,0 1 1,0 0-1,0 0 0,-1-1 0,1 1 0,-1-1 1,0 1-1,0 0 0,0-1 0,0 1 0,0-1 0,-1 1 1,0-4-1,-1 3-10,1 1 0,-1-1-1,0 1 1,0-1 0,0 1 0,0 0 0,0-1 0,-1 1-1,0 1 1,1-1 0,-1 0 0,0 1 0,0-1 0,-1 1-1,1 0 1,0 0 0,-7-3 0,7 4-13,0 0-1,0 0 1,0 0 0,1 0-1,-1 0 1,0 1-1,0 0 1,0-1 0,0 1-1,0 0 1,0 1-1,0-1 1,0 0 0,0 1-1,0 0 1,0-1 0,0 1-1,1 0 1,-1 1-1,0-1 1,1 0 0,-1 1-1,1-1 1,-1 1 0,-2 2-1,-1 2-34,0 0 1,1 1-1,-1-1 0,1 1 0,0 0 1,1 1-1,-6 11 0,8-14 18,0 0 0,1 1 0,-1-1 0,1 0 0,0 1 1,0-1-1,1 0 0,0 1 0,0-1 0,0 1 0,0-1 0,1 1 0,0-1 0,0 0 0,1 0 0,-1 1 1,1-1-1,4 7 0,-4-7 68,1 0 0,0 0 0,0 0 1,1 0-1,-1-1 0,1 1 0,0-1 0,0 0 1,1 0-1,-1 0 0,1-1 0,0 0 1,0 1-1,0-2 0,0 1 0,10 3 0,7 2-16,-16-6 11,-1 0 1,0 0-1,1 0 1,11 1-1,24 3 220,-25-3-185,-1-1-1,18 0 0,-23-2 26,0 0-1,0-1 1,0 0 0,-1-1 0,1 0 0,-1-1-1,1 0 1,16-8 0,-20 8-63,0-1-1,0 0 1,0 0 0,-1 0-1,1-1 1,-1 1-1,0-1 1,-1-1 0,1 1-1,-1-1 1,0 0 0,0 0-1,3-8 1,0 0 9,-2 5-14,0-1 0,-1 0 0,0 0 0,0 0-1,-1 0 1,-1-1 0,3-13 0,-5 22-58,0 1 0,0-1 0,1 0 1,-1 1-1,1-1 0,-1 1 1,1-1-1,0 1 0,1-3 0,-2 3 34,1 1-1,-1 0 0,0-1 1,1 1-1,-1-1 0,0 1 1,1 0-1,-1-1 0,1 1 1,-1 0-1,1-1 0,-1 1 1,1 0-1,-1 0 0,1 0 1,-1-1-1,1 1 0,-1 0 1,1 0-1,-1 0 0,1 0 1,-1 0-1,1 0 0,-1 0 1,1 0-1,0 0 0,-1 0 1,1 0-1,-1 0 0,1 1 1,-1-1-1,1 0 0,-1 0 1,1 1-1,-1-1 0,1 0 1,-1 0-1,0 1 0,1-1 1,-1 0-1,1 1 0,-1-1 1,1 1-1,20 18 971,-26-27-709,-1 1-56,6 7-200,0-1-1,-1 1 1,1-1 0,0 1 0,-1-1-1,1 1 1,-1-1 0,1 1-1,-1-1 1,1 1 0,-1-1 0,1 1-1,-1 0 1,1-1 0,-1 1 0,0 0-1,1 0 1,-1-1 0,0 1-1,1 0 1,-1 0 0,0 0 0,1 0-1,-1 0 1,0 0 0,1 0 0,-1 0-1,1 0 1,-1 0 0,0 0-1,1 0 1,-1 0 0,-1 1 0,-1 1-36,0 0 0,1 0 0,-1 1 0,0-1 0,1 1 0,0-1 0,-1 1 1,1 0-1,0 0 0,0 0 0,1 0 0,-3 5 0,-4 5 45,5-8-59,0 0-1,1-1 1,0 1 0,-1 0 0,2 0 0,-1 0 0,0 1-1,1-1 1,0 0 0,1 1 0,-1-1 0,1 1 0,0-1-1,0 0 1,0 1 0,3 7 0,-3-9 51,2 0-1,-1-1 1,0 1 0,1-1 0,0 1-1,0-1 1,0 0 0,0 0 0,0 0-1,1 0 1,-1 0 0,1 0 0,0-1-1,0 1 1,0-1 0,0 0 0,0 0-1,0 0 1,1 0 0,-1-1-1,1 1 1,-1-1 0,8 2 0,-9-2 39,0 0 0,0-1-1,0 1 1,1-1 0,-1 1 0,0-1 0,1 0 0,-1 0 0,0 0 0,1 0 0,-1 0 0,0 0 0,1-1 0,-1 1 0,0-1 0,0 0-1,1 0 1,-1 0 0,0 0 0,0 0 0,0 0 0,0 0 0,0-1 0,0 1 0,-1-1 0,1 1 0,0-1 0,-1 0 0,1 1-1,1-4 1,1-2 5,0-1 0,0 1 0,-1-1 0,0 0 0,0 0 0,0 0 0,-1-1 0,-1 1 0,0 0 0,1-10-1,-1-15 30,-2-39-1,-29-188-233,25 238 49,0 1 0,-2-1 0,-16-34 0,23 56 103,0 0 0,0 0 0,0 0 0,0-1 0,0 1 0,0 0 0,0 0 0,0 0 0,0 0 0,0-1 0,0 1 0,0 0 0,-1 0 0,1 0 0,0 0 0,0 0 0,0-1 0,0 1 0,0 0 0,0 0 0,-1 0 0,1 0 0,0 0-1,0 0 1,0 0 0,0 0 0,-1 0 0,1 0 0,0 0 0,0-1 0,0 1 0,0 0 0,-1 0 0,1 0 0,0 0 0,0 0 0,-5 6-259,0 12-14,9 48 76,22 124-1,-24-179 221,20 92-4,-19-88 120,0 1 0,1-1 0,12 29 0,-12-35-49,1 0 0,0 0 0,0-1 0,0 1 0,1-1 0,1 0 0,9 9 0,-14-16-61,-1 0 1,1 0 0,0 0 0,0 0 0,-1 0-1,1 0 1,0-1 0,0 1 0,0-1-1,0 1 1,0-1 0,0 0 0,0 0-1,0 0 1,0 0 0,0 0 0,2 0 0,36-9 77,-29 6 22,-6 1-74,-1 0 0,1 0 0,-1 0 0,1-1 0,-1 1 0,0-1 0,0 0 0,0 0 0,-1 0 0,1-1 0,-1 1 0,1-1 0,-1 0 0,0 0 0,-1 0 0,1 0 0,-1-1 0,3-5 0,-3 4-22,1 1 1,-1-1 0,-1 0 0,1 0-1,-1 0 1,0 0 0,0 0 0,-1 0-1,0 0 1,0 0 0,0 0 0,-1 0-1,0 0 1,-2-8 0,0 4 25,3 7-36,-1-1-1,0 1 0,0 0 1,-1-1-1,1 1 1,-4-5-1,5 8-33,0 0 1,-1-1-1,1 1 1,0 0-1,-1 0 0,1 0 1,0 0-1,-1 0 0,1 0 1,0 0-1,-1 0 1,1 1-1,0-1 0,-1 0 1,1 0-1,0 0 1,-1 0-1,1 0 0,0 0 1,-1 1-1,1-1 1,0 0-1,0 0 0,-1 1 1,1-1-1,0 0 0,0 0 1,-1 1-1,1-1 1,0 0-1,0 1 0,-7 9-196,4 3 167,2 1 1,-1-1-1,2 0 0,-1 0 1,2 1-1,0-1 0,3 15 1,-2-22 90,-1 0 0,1 0 0,0 0 0,0 0 0,1-1 0,0 1 0,0-1 0,0 0 0,1 0 0,-1 0 0,1 0 0,0-1 0,1 1 0,-1-1 0,9 6 0,-10-9 0,-1 0 0,1 0 1,-1 0-1,1-1 0,0 1 1,-1-1-1,1 1 0,0-1 1,0 0-1,-1 0 1,1 0-1,0 0 0,5-2 1,-4 1 43,0 1 0,0-2 0,1 1 0,-1 0 1,0-1-1,0 0 0,7-4 0,-6 1-55,0 1-1,0-1 1,0 0-1,0 0 0,-1 0 1,0 0-1,0-1 1,-1 0-1,1 0 0,-1 0 1,0 0-1,-1 0 1,0-1-1,0 1 0,0-1 1,-1 1-1,0-1 1,0 0-1,0 1 1,-1-11-1,0-10-453,0 27 278,0 19-523,0-11 617,1 1 1,0-1-1,1 0 1,-1 0-1,7 14 1,0 6-30,-6-23 137,0 0-1,0 0 1,1 0-1,0 0 1,0 0-1,0-1 0,0 1 1,1-1-1,0 0 1,-1 0-1,9 6 1,6-14 581,-16 4-604,-1-1-1,1 0 1,0 0 0,0 0-1,0 0 1,-1-1-1,1 1 1,0 0 0,-1-1-1,1 1 1,-1-1-1,0 0 1,1 1-1,0-3 1,15-28 217,-12 20-234,3-4-188,1 0 0,0 1 0,1 0 0,1 0 0,17-18 0,-28 33 167,1 0 1,-1 0 0,0 0 0,1 0-1,-1 0 1,1 0 0,-1 0-1,1 1 1,-1-1 0,1 0 0,-1 0-1,0 0 1,1 0 0,-1 1-1,1-1 1,-1 0 0,0 0 0,1 1-1,-1-1 1,0 0 0,1 0-1,-1 1 1,0-1 0,0 0 0,1 1-1,-1-1 1,0 1 0,0-1-1,1 1 1,6 12 322,-7-12-293,0-1 0,0 0 0,0 1 0,0-1 1,0 1-1,0-1 0,0 0 0,0 1 0,0-1 1,0 1-1,0-1 0,0 0 0,0 1 0,0-1 1,-1 0-1,1 1 0,0-1 0,0 0 1,0 1-1,-1-1 0,1 0 0,0 0 0,0 1 1,-1-1-1,1 0 0,0 0 0,-1 1 0,1-1 1,0 0-1,-1 0 0,1 0 0,0 0 0,-1 0 1,0 1-1,-16-3 315,15 1-357,0 1 0,0-1 0,0 1-1,0 0 1,0 0 0,0 0-1,-1 0 1,1 0 0,-4 1 0,5-1-14,-1 1 0,1-1 1,-1 1-1,1-1 0,-1 1 1,1-1-1,-1 1 0,1 0 1,0 0-1,-1 0 0,1 0 1,0 0-1,0 0 0,0 0 1,-1 0-1,1 1 0,1-1 1,-1 0-1,0 1 0,0-1 1,0 0-1,1 1 0,-1-1 1,1 1-1,-1-1 0,1 1 1,-1-1-1,1 1 0,0 0 1,0-1-1,0 3 0,0-1 10,0-1 0,0 0-1,0 1 1,0-1-1,1 0 1,-1 0 0,1 1-1,-1-1 1,1 0 0,0 0-1,0 0 1,0 0-1,2 3 1,2 11-175,-4-14 203,-1 0 1,1 0 0,0 0-1,0 0 1,-1 0-1,1 0 1,0 0-1,1 0 1,-1 0-1,3 3 1,8 8-39,-8-9 22,1 1 0,-1 0 0,0-1 0,1 0 0,0 0 0,0 0 0,0-1 0,1 0 0,-1 0 0,9 3 0,-8-4 94,0-1-1,1 1 1,-1-2-1,1 1 1,-1-1-1,1 0 1,-1 0-1,1 0 1,-1-1-1,1 0 1,-1-1-1,1 1 1,-1-1-1,12-6 1,-9 4-51,-1-1 0,1-1-1,-1 0 1,0 0 0,0 0 0,-1-1 0,0 0-1,0 0 1,7-11 0,-12 14 7,1 0 1,-1 0-1,0 0 0,0 0 1,0 0-1,0 0 1,-1-1-1,0 1 0,0-1 1,0 1-1,0-1 0,-1 1 1,0-1-1,0 1 0,0-1 1,-1-5-1,0 7-36,0-1 0,1 1 0,-1 0 1,-1 0-1,1-1 0,0 1 0,-1 0 0,0 0 0,0 0 0,0 0 0,0 1 0,0-1 1,0 0-1,-1 1 0,1 0 0,-1-1 0,0 1 0,0 0 0,0 0 0,0 1 0,-5-3 1,6 3-27,-1 0 1,1 1-1,0-1 1,-1 1-1,1 0 1,-1 0 0,1 0-1,0 0 1,-1 0-1,1 0 1,-1 1-1,1-1 1,0 1 0,-1-1-1,1 1 1,0 0-1,0 0 1,-1 0-1,1 0 1,0 1 0,0-1-1,0 0 1,1 1-1,-1 0 1,0-1-1,0 1 1,-2 3 0,1-1 15,0 0 0,0 0 1,1 0-1,-1 0 0,1 1 1,0-1-1,0 1 1,0-1-1,1 1 0,0 0 1,0 0-1,0-1 1,0 7-1,1-8 29,0-1 0,0 0-1,0 0 1,1 1 0,-1-1 0,1 0 0,0 0 0,-1 1-1,1-1 1,0 0 0,0 0 0,1 0 0,-1 0-1,0 0 1,1 0 0,1 1 0,0 0 8,0 0 1,0-1-1,0 1 0,1-1 1,-1 0-1,1 0 0,0-1 0,5 3 1,5 0 52,0-1 0,0 0 1,-1-1-1,20 0 0,-17-2-100,0 0-1,0-2 1,0 0-1,29-7 1,-17 1-2738,50-21-1,-47 13 725,-1-3-1157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0:29.3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245 118 1312,'-44'-3'4933,"39"4"-4849,-1 0-1,1 1 1,0-1-1,0 1 1,1 0-1,-1 1 1,0-1-1,1 1 1,-8 5-1,-2 4 482,-19 20-1,17-16-251,1-1-114,1 1 0,0 0-1,-16 27 1,29-41-180,-1 1 0,1-1 0,0 1 0,0 0 0,1-1 0,-1 1 0,1 0 0,-1 0 0,1 0 0,0-1 0,0 1 0,0 0 0,0 0 0,0 0 0,1 0 0,0-1 0,-1 1 0,1 0 0,0-1 0,0 1 0,0 0 1,1-1-1,-1 1 0,1-1 0,2 4 0,-2-3 15,1 0 0,-1 0 1,1-1-1,0 1 0,0-1 1,0 1-1,0-1 0,0 0 0,0 0 1,1-1-1,-1 1 0,1-1 1,-1 1-1,1-1 0,0 0 1,-1 0-1,1-1 0,6 1 1,4-2 33,0 0 1,0-1 0,0 0 0,0-2 0,0 1-1,-1-2 1,0 0 0,0 0 0,21-13 0,5-1 108,-27 14-117,-1-1-1,1-1 1,11-8 0,24-22-175,-27 19 114,31-20-1,-44 29 4,1-2 55,25-17-295,-18 17 232,-1-1 0,20-22 0,-34 33-3,10-11-54,1 1 1,16-16-1,-26 27 61,0-1 0,0 0 1,-1 0-1,1 1 0,0-1 1,-1 0-1,1 0 0,-1 0 1,1 0-1,-1 0 0,0 0 1,1 0-1,-1 0 0,0 0 1,1-2 500,0 4-504,1 3 65,0-1 0,-1 0 0,1 1-1,-1-1 1,1 1 0,-1-1 0,0 1 0,0 4 0,1-4-28,0 0 1,1 0 0,-1 0 0,1 0-1,0 0 1,5 5 0,-6-8 20,-2 0-44,1-1 0,-1 1 1,0-1-1,1 0 0,-1 1 0,0-1 0,1 1 0,-1-1 0,0 1 0,0-1 0,1 1 0,-1-1 1,0 1-1,0-1 0,0 1 0,0-1 0,1 1 0,-1-1 0,0 1 0,0-1 0,0 1 0,0-1 1,-1 2-1,2 15 267,-1-16-264,2 28-63,-1-24 64,-1 0 1,1 0-1,-1 1 1,0-1-1,0 0 0,-1 0 1,1 1-1,-3 5 0,3-10-12,0 1-1,0-1 1,0 1-1,0-1 1,0 1-1,0-1 1,0 1-1,0-1 1,1 1-1,0 2 1,1 8-1,-2-8 0,0-1 0,0 1 0,0-1 0,0 1 0,1-1 0,-1 1 0,1-1 0,0 1 0,0-1 0,0 0 0,0 1 0,1-1 0,0 0 0,1 3 0,2 2 57,-4-7-41,-1 0 0,1 1 1,-1-1-1,1 0 0,0 0 1,0 0-1,0 0 0,-1 0 1,1 0-1,0 0 1,0 0-1,1 0 0,-1 0 1,0 0-1,0-1 0,0 1 1,0 0-1,1-1 0,-1 1 1,0-1-1,1 1 1,-1-1-1,0 0 0,1 0 1,-1 1-1,0-1 0,1 0 1,-1 0-1,1 0 0,-1 0 1,0-1-1,1 1 1,1-1-1,4 0 28,0-1 1,0 1 0,0-2-1,0 1 1,0-1-1,0 0 1,-1 0-1,1-1 1,-1 0-1,0 0 1,0-1-1,0 1 1,-1-1 0,0 0-1,0-1 1,7-8-1,0 0 27,-9 11-37,0 0 0,-1 0 0,1 0 0,0 0 0,-1-1-1,0 1 1,0-1 0,0 0 0,0 1 0,-1-1 0,1 0 0,-1 0 0,0 0 0,0 0 0,0-7 0,-1 3-29,-1 0 0,0 0 0,0 0 0,-1 0 1,0 0-1,0 0 0,-5-10 0,5 14-3,1 1 0,-1 0 0,0 0 0,0 0 0,0 1 0,0-1 0,-1 1-1,-4-5 1,5 6-28,1 0 0,-1 0-1,0 0 1,1 0 0,-1 0-1,0 0 1,0 1-1,0-1 1,1 1 0,-1-1-1,0 1 1,0 0 0,0 0-1,0 0 1,0 0 0,-3 0-1,2 1-8,1 0 0,0 0 0,0-1 0,0 1-1,0 1 1,0-1 0,0 0 0,0 0 0,0 1-1,1-1 1,-1 1 0,1 0 0,-1-1 0,1 1 0,-1 0-1,1 0 1,0 0 0,0 0 0,0 0 0,-2 4 0,2-3-17,-1 1 1,1-1 0,0 1-1,0 0 1,1 0 0,-1-1-1,1 1 1,-1 0 0,1 0-1,1 0 1,0 6 0,0-4 1,1 1 0,1 0 0,-1-1 0,1 1 0,0-1 0,1 0 1,-1 0-1,1 0 0,1-1 0,-1 1 0,1-1 0,9 8 0,-7-7 75,0-1 1,1 0-1,0-1 0,0 0 0,0 0 0,0 0 0,1-1 0,17 4 1,-8-4 76,1-1 1,0-1-1,0 0 1,-1-1 0,1-2-1,0 1 1,0-2-1,34-10 1,-35 8-76,0-1 0,0-1 0,-1 0 0,0-2 0,0 0 1,-1 0-1,0-2 0,-1 0 0,0-1 0,-1 0 0,15-17 0,-26 24 47,1 1-1,-1-1 1,-1 0-1,1 0 1,-1 0-1,1 0 1,-1 0-1,2-11 1,-4 15-77,0 1 1,0-1-1,0 1 1,0 0 0,1-1-1,-1 1 1,0-1 0,0 1-1,0-1 1,0 1 0,0-1-1,-1 1 1,1 0 0,0-1-1,0 1 1,0-1-1,0 1 1,0-1 0,-1 1-1,1 0 1,0-1 0,0 1-1,-1 0 1,1-1 0,0 1-1,0 0 1,-1-1-1,1 1 1,0 0 0,-1-1-1,1 1 1,-1 0 0,1 0-1,0-1 1,-1 1 0,1 0-1,-1 0 1,1 0 0,0 0-1,-1 0 1,1 0-1,-1 0 1,1 0 0,-1-1-1,1 2 1,-1-1 0,1 0-1,-1 0 1,1 0 0,0 0-1,-1 0 1,1 0-1,-1 0 1,1 0 0,0 1-1,-1-1 1,1 0 0,-1 0-1,1 1 1,-1-1 0,-17 16-100,0 1 1,1 1-1,0 0 1,-25 39-1,36-50 87,4-3 9,0-1 1,-1 1 0,1 0-1,1 0 1,-1-1-1,0 1 1,1 0-1,0 1 1,0-1-1,0 0 1,1 0-1,-1 0 1,1 1-1,0-1 1,1 5-1,-1-7 27,1 1 0,-1-1 0,1 0 0,0 0 0,-1 1 0,1-1 0,0 0-1,1 0 1,-1 0 0,0 0 0,0 0 0,1 0 0,-1-1 0,1 1-1,0 0 1,0-1 0,-1 1 0,1-1 0,0 0 0,0 1 0,0-1 0,0 0-1,1 0 1,-1 0 0,0-1 0,0 1 0,1 0 0,-1-1 0,3 1 0,-1-1 27,-1 0 0,0 0 0,1 0 0,-1-1 0,1 1 0,-1-1 0,0 0 0,1 0 0,-1 0 0,0 0 0,0-1 0,0 1 0,0-1 0,0 0 0,0 0 0,0 0 0,0 0 0,-1 0 0,1-1 0,-1 1 0,0-1 0,3-4 0,1 1 31,-2-1 1,1-1-1,-1 1 0,0-1 1,0 0-1,-1 0 0,0 0 1,1-9-1,9-37-1172,-12 64 977,0-1 1,0 1 0,1-1-1,0 0 1,1 1 0,0-1-1,0 0 1,1 0-1,0-1 1,8 12 0,-11-18 149,0 0 1,0 0-1,0-1 1,1 1-1,-1 0 0,1-1 1,-1 1-1,1-1 1,0 1-1,-1-1 1,1 0-1,0 0 1,0 0-1,0 0 1,0 0-1,0 0 1,4 1-1,-4-2 22,0-1 0,0 1-1,1 0 1,-1-1 0,0 1 0,0-1-1,0 0 1,1 0 0,-1 0-1,0 0 1,0 0 0,-1 0 0,1-1-1,0 1 1,0 0 0,3-4 0,2-2 6,0 0 0,-1-1 0,0 0 1,0 0-1,-1 0 0,0-1 1,0 1-1,4-11 0,2-12-7,9-35 0,10-26-464,-25 83 135,-3 9-128,-1 15-186,-1-9 599,1 28 145,-2 1 1,-2-1 0,-1 0 0,-15 61 0,18-92-81,0 0 1,-1 0 0,1 0 0,-1 0 0,0 0 0,0-1 0,0 1 0,0 0-1,-4 2 1,5-4-59,0 0-1,0 0 1,1 0-1,-1-1 0,0 1 1,0 0-1,0-1 1,0 1-1,0-1 1,0 1-1,0-1 0,0 0 1,0 1-1,0-1 1,0 0-1,-1 0 1,1 1-1,0-1 0,0 0 1,0 0-1,0-1 1,0 1-1,0 0 1,0 0-1,-1 0 0,1-1 1,0 1-1,0 0 1,0-1-1,0 1 1,0-1-1,-1-1 0,1 2-35,1 0 0,-1-1 0,1 1 0,-1 0 0,1-1 0,-1 1-1,1-1 1,0 1 0,-1 0 0,1-1 0,0 1 0,-1-1 0,1 1-1,0-1 1,0 0 0,-1 1 0,1-1 0,0 1 0,0-1 0,0 1 0,0-1-1,0-1 1,0 2-5,0-1-1,0 1 1,1-1-1,-1 1 1,0-1-1,1 1 0,-1 0 1,1-1-1,-1 1 1,0-1-1,1 1 1,-1 0-1,1-1 1,-1 1-1,1 0 1,-1-1-1,1 1 1,0 0-1,5-2-126,0 0 0,0 1 0,9-1 0,-10 1 132,59-8-85,-15 2 266,-1-1-1,54-18 0,-92 23-112,-1-1-1,15-9 1,-22 12-37,-1 0 0,-1-1 0,1 1-1,0 0 1,0-1 0,0 1 0,-1-1 0,1 1-1,-1 0 1,1-1 0,-1 0 0,1 1 0,-1-1-1,0 1 1,0-1 0,0 1 0,0-1 0,0 0-1,0-1 1,0 2 51,0-11-64,1 11-16,0 1 1,0-1-1,0 0 0,0 0 0,-1 0 1,1 0-1,0 0 0,-1 0 0,1 0 1,-1 0-1,1 0 0,-1 0 1,0 0-1,1 0 0,-1-3 0,3-5 343,1 6-322,-4 3 54,0-1-198,0-1 177,0 2 90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0:03.3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106 4 736,'-3'0'259,"1"-4"943,1 20-428,-8 28 178,-3 17-347,-12 71 187,14-85-683,-34 147 478,43-178-673,1-15 161,14 2-134,16-2 100,-16 0-32,0 0-1,0-2 1,14-1-1,-9-5 324,-17 6-273,1-1-1,-1 1 1,1 1-1,-1-1 1,1 0-1,0 0 1,2 1-1,12-6 427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0:03.7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6 141 2080,'-5'-8'768,"18"8"-608,4-8-32,-4 5 896,5-2-576,3-3 192,2-4-384,3 1-96,0-5-96,1 4 160,-1 1-128,0 0 96,0 3-96,-3-1 288,-2 1-192,-3 0-960,-5 5 416,-3 3-2816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5:10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10 1888,'4'-9'12344,"1"43"-11264,2-10-633,-2 0 0,0 0 0,-2 1 0,0 27 0,-5 101 1168,1-130-1423,-4 71 380,-2 100 195,2-110-383,5-82-462,0 1 1,0-1-1,-1 0 1,1 0-1,-1 1 1,1-1 0,-1 0-1,0 0 1,0 0-1,0 0 1,0 0-1,-2 2 1,2-3-335,1 0 1,-1 0-1,0 0 0,-6 5-2469,6-6 2470,0 1-1,0 0 0,0-1 1,0 0-1,0 1 1,-3 0-1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0:05.6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1 245 1152,'11'-4'171,"1"-1"-1,-1 0 1,1 0 0,-1-1-1,-1 0 1,1-1 0,-1-1-1,15-13 1,-24 19-151,1 1 1,-1 0 0,-1-1-1,1 1 1,0-1-1,0 1 1,0-1-1,-1 1 1,1-1-1,-1 0 1,1 1 0,-1-1-1,0 0 1,1 1-1,-1-1 1,0 0-1,0 0 1,0 1-1,-1-1 1,1-3 0,-1 4-24,1 0 0,-1 0 0,1-1 0,-1 1 0,0 0 1,1 0-1,-1 0 0,0 0 0,0 0 0,0 0 0,0 0 1,1 0-1,-1 0 0,-1 0 0,1 1 0,0-1 0,0 0 1,0 1-1,0-1 0,0 1 0,-1-1 0,1 1 0,0 0 1,0-1-1,-1 1 0,1 0 0,0 0 0,-1 0 0,-1 0 1,1 0 4,-1 0 1,1 0 0,-1 1 0,1-1 0,0 1 0,-1 0 0,1-1 0,0 1 0,-1 0 0,1 0 0,0 0 0,0 1 0,0-1-1,0 1 1,0-1 0,0 1 0,1-1 0,-3 4 0,1-2 32,0 1-1,1 0 0,0 0 1,-1 0-1,1 0 1,1 0-1,-1 0 1,1 0-1,-2 6 1,3-7-12,0-1 1,0 1 0,0-1 0,0 0-1,1 1 1,-1-1 0,1 1 0,-1-1 0,1 0-1,0 0 1,0 1 0,0-1 0,0 0-1,0 0 1,1 0 0,-1 0 0,1 0-1,-1 0 1,1 0 0,-1-1 0,1 1 0,3 1-1,2 3-26,0-1-1,1 1 0,-1-2 0,14 7 1,-15-8 36,0-1 1,0 0 0,0 0 0,1 0 0,-1-1 0,1 0 0,-1-1 0,1 1 0,-1-1-1,1 0 1,6-1 0,-4-1 26,0 0 0,0 0 0,0-1 0,0 0-1,-1-1 1,1 0 0,8-5 0,-14 7-43,4-2 9,1 0 0,-1 0 0,0-1 0,0 0 0,0-1 0,-1 1 0,1-1 0,-1 0 0,9-13 0,-3 2 40,-11 15-72,1 0 0,0 0 0,0-1 0,-1 1 0,1-1-1,-1 1 1,0-1 0,1-3 0,11-14 230,-12 17-196,1 1 0,-1-1-1,0 1 1,1-1 0,0 1 0,-1 0 0,1-1 0,0 1 0,0 0 0,0 0-1,1 1 1,-1-1 0,0 0 0,4-1 0,11-10-36,9-7 915,-28 58 70,1-23-964,1 30 0,2-38-65,-1 0 1,1 1-1,0-1 1,1 0 0,3 7-1,-2-3 238,-3-10-173,-1-1-1,0 1 1,0-1 0,1 1-1,-1-1 1,0 1-1,1-1 1,-1 0 0,1 1-1,-1-1 1,0 0-1,1 1 1,-1-1 0,1 0-1,-1 0 1,1 1 0,-1-1-1,1 0 1,-1 0-1,1 0 1,-1 0 0,1 0-1,-1 1 1,1-1-1,-1 0 1,1 0 0,-1 0-1,1-1 1,-1 1-1,1 0 1,-1 0 0,1 0-1,-1 0 1,1 0 0,-1-1-1,1 1 1,-1 0-1,2-1 1,15-10 156,27-37 93,-10 8-296,-7 6 36,-24 31-21,-1 1-1,1-1 1,-1 0 0,0 0 0,0 0 0,0-1-1,0 1 1,-1 0 0,2-5 0,-3 7-24,-1 22 203,0-10-32,-2-1 0,-5 17 0,5-20-82,1 0-1,0 0 0,0 0 0,0 0 1,0 13-1,2-19 40,5-5 129,38-37-118,-29 27-176,0 0 0,1 1 0,24-17 0,-39 31 69,1-1 0,-1 0 0,0 0 0,1 1 0,-1-1 0,0 0 1,1 0-1,-1 1 0,0-1 0,1 0 0,-1 1 0,0-1 0,0 0 0,0 1 0,1-1 1,-1 1-1,0-1 0,0 0 0,0 1 0,0-1 0,0 1 0,0-1 0,0 1 0,1 7 18,0 0-1,-1 0 1,0 1 0,-1-1-1,-2 15 1,-2 19 257,5-41-216,3-1-24,-1-1-1,1 0 0,-1 0 0,0 0 0,1 0 0,-1 0 0,0-1 0,0 1 1,1 0-1,-1-1 0,0 0 0,-1 0 0,1 1 0,2-4 0,5-4 4,-5 5-15,5-3-40,-1-1 0,1 2 0,1-1 0,11-6 0,-20 13 18,-1-1 1,1 1-1,0 0 1,-1 0-1,1 0 1,0 0-1,-1 0 1,1 0-1,0 0 1,-1 0-1,1 0 1,0 0-1,-1 0 1,1 0-1,-1 0 1,1 0-1,0 1 1,-1-1-1,1 0 1,-1 1-1,1-1 1,0 0-1,-1 1 1,1-1-1,-1 0 1,1 1-1,-1-1 1,1 1-1,-1-1 1,0 1-1,1-1 1,-1 1-1,0 0 1,1-1-1,-1 1 1,0 0-1,11 29-483,-7-16 356,-1-9 198,0-1-1,0 1 0,0-1 0,0 1 0,1-1 1,7 7-1,-10-10-37,1 1 0,-1-1-1,1 0 1,-1 0 0,1 0 0,0 0 0,0-1 0,-1 1 0,1 0 0,0-1-1,0 1 1,0-1 0,0 0 0,0 0 0,0 1 0,-1-1 0,1 0 0,0-1 0,0 1-1,0 0 1,0 0 0,0-1 0,2 0 0,3-2 28,0-1 0,0 1 0,0-1 0,0-1 0,-1 1 0,1-1 0,-1 0 0,0 0 0,-1-1 0,6-6 0,4-9-6,24-38 0,-16 21-216,-18 28 71,-4 8 66,0 0 0,0 0 0,0 1 1,0-1-1,0 0 0,0 1 0,0-1 0,3-2 0,0 13-142,-3 14 273,0 0 0,-4 42 0,1-45 108,2-16-216,0 6 83,-1 1 1,-1-1-1,-3 12 1,5-20-25,-1 0 1,1 0 0,-1 0-1,0 0 1,0 0-1,1 0 1,-2-1 0,1 1-1,0 0 1,0-1 0,0 1-1,-1 0 1,1-1-1,-1 0 1,1 1 0,-1-1-1,0 0 1,1 0 0,-1 0-1,0 0 1,0 0-1,-2 1 1,3-2-31,0 0 0,0 0 0,0 0 1,0-1-1,0 1 0,0 0 0,0 0 0,0-1 0,0 1 1,0 0-1,1-1 0,-1 1 0,0-1 0,0 1 0,0-1 0,1 0 1,-1 1-1,0-1 0,1 0 0,-1 1 0,1-1 0,-1 0 1,0 0-1,1 0 0,-1 0-36,0 0 1,0 0-1,1 0 0,-1 0 1,1 0-1,-1 0 0,1-1 1,0 1-1,-1 0 1,1 0-1,0 0 0,0 0 1,-1 0-1,1-1 0,0 1 1,0 0-1,0 0 1,1 0-1,-1-2 0,1 1-6,0 1-1,0-1 0,0 0 1,0 0-1,0 1 0,1-1 1,-1 1-1,0-1 0,1 1 1,-1 0-1,1-1 0,0 1 1,-1 0-1,1 0 0,0 0 1,0 0-1,0 0 0,0 1 0,3-2 1,-2 2 18,1 0 1,-1-1-1,1 1 1,-1 1-1,1-1 0,0 0 1,-1 1-1,1 0 1,-1 0-1,6 2 1,13 10 74,-19-11-53,0 0 0,0 0 0,0 0 0,0-1 0,5 3 0,27 4-1429,-18-4 533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7:41.7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73 2400,'-4'3'11042,"3"8"-12159,4 56 2146,14 78 0,1 35-666,-17-149-246,-1-12 155,1 1 0,1-1 0,5 22 696,-5-44-498,2-13-23,2-21-220,-5-96 96,-1 71-288,-6-36 134,3 66-306,1 0 1,4-54 0,-1 73-73,0 6 156,0 0 0,0 0 0,3-10 0,-3 14 8,0 0 0,1 1 0,-1-1 0,1 0-1,-1 1 1,1-1 0,0 1 0,0 0 0,0 0 0,5-4-1,0 0-133,-5 4 165,0 0 0,0 0 0,1 0 0,-1 0 0,0 1 0,1-1 0,-1 1 0,1 0 0,0 0 0,-1-1 0,1 2 0,0-1 0,0 0 0,-1 0 0,1 1 0,0 0 0,5-1 0,2 3 48,0-1 1,1 1 0,-1 1 0,0 0 0,0 0 0,-1 1 0,1 0 0,-1 1 0,0 0 0,10 6-1,-16-8-35,0-1 0,0 0-1,-1 1 1,1-1-1,0 1 1,-1 0-1,1 0 1,-1 0 0,0 0-1,0 0 1,0 1-1,-1-1 1,2 4-1,-2-4 21,-1-1 0,1 1 0,-1-1-1,1 0 1,-1 1 0,0-1-1,0 1 1,0-1 0,0 1 0,-1-1-1,1 1 1,-1-1 0,1 0 0,-1 1-1,0-1 1,0 0 0,0 1 0,0-1-1,0 0 1,-2 2 0,-9 9 60,1 0 0,-1-1 0,-1 0 0,0-1 0,-18 11 0,14-10-25,13-9-26,0 0 1,1 0 0,-1 0-1,1 0 1,0 1-1,0 0 1,0-1 0,0 1-1,0 0 1,-3 9-1,6-12-31,0-1-1,0 1 0,0 0 0,0-1 0,0 1 0,0 0 0,0 0 0,0-1 0,0 1 0,1 0 1,-1-1-1,0 1 0,0-1 0,1 1 0,-1 0 0,0-1 0,1 1 0,-1-1 0,1 1 0,-1-1 1,1 1-1,-1-1 0,1 1 0,-1-1 0,1 1 0,-1-1 0,1 0 0,1 1 0,22 11 10,-17-10-11,10 6-28,0 0 0,0 1 0,-1 1-1,21 16 1,-31-22 56,0 1-1,0 1 1,0-1-1,-1 1 1,0 0-1,0 0 1,-1 1 0,1-1-1,-1 1 1,-1 0-1,1 0 1,-1 0-1,3 13 1,-5-15 14,-1 0 1,1 0-1,-1 0 0,-1 1 1,1-1-1,-1 0 0,0 0 1,0 0-1,0 0 1,-1 0-1,1 0 0,-1-1 1,0 1-1,-1 0 0,1-1 1,-1 0-1,0 1 0,0-1 1,-1 0-1,-3 3 1,-4 4 8,0-1 0,0 0 0,-1-1 0,0-1 0,-22 12 0,27-16-189,0 0 1,0-1-1,0 0 0,0 0 1,0-1-1,-1 0 0,1 0 1,-1-1-1,1 0 0,-1 0 1,-12-1-1,19 0-117,0 0-1,0-1 1,0 1-1,0-1 0,0 1 1,0-1-1,0 0 1,0 1-1,0-1 1,0 0-1,0 0 1,1 1-1,-1-1 1,0 0-1,1 0 0,-1 0 1,0 0-1,1 0 1,-1 0-1,1 0 1,0 0-1,-1 0 1,1 0-1,0 0 1,0-1-1,-1 1 1,1 0-1,0 0 0,0 0 1,0 0-1,1 0 1,-1 0-1,0-2 1,4-15-3596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7:42.3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 1 2816,'8'0'5807,"-7"1"-5537,0-1 0,0 1-1,0 0 1,0 0-1,-1 0 1,1 0 0,0 0-1,-1 1 1,1-1-1,0 2 1,0 8 249,0 0-1,-1 1 1,0-1-1,-4 22 1,1-7-8,-21 149 971,1-12-884,16-98-232,-3 49 814,11-114-1165,-1 1-1,0-1 1,0 1-1,1-1 1,-1 0-1,0 1 1,1-1 0,-1 1-1,0-1 1,1 0-1,-1 1 1,1-1-1,-1 0 1,1 0-1,-1 1 1,1-1-1,-1 0 1,1 0-1,-1 1 1,1-1-1,-1 0 1,1 0-1,-1 0 1,1 0-1,-1 0 1,1 0-1,-1 0 1,1 0-1,-1 0 1,2 0-1,14-1 128,-7-2-68,-1 0 0,1 0 0,-1-1 0,0 0-1,11-7 1,-2 1 75,57-30 11,-43 25-2032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7:42.7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0 109 7040,'5'-14'2624,"-5"9"-2048,10-6-128,-2 3 1568,5-1-1184,0-2 288,5 0-672,0 3-64,-1 0-224,5-1-96,-5 3-32,1 1-128,-5 2 64,-5 3-1792,2 0 960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7:43.0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59 7296,'-5'-23'2720,"5"19"-2112,13 0-192,-5-1 1280,10 2-1024,5 0 1280,3-5-1120,0 3-129,9 2-447,4 3-320,2 0 32,-2 3-2463,0 2 1375,-4 3-5696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9:52.2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149 135 1312,'10'-7'1828,"-10"8"-1762,0-1-1,0 0 0,0 0 1,0 0-1,0 0 0,0 1 1,0-1-1,0 0 1,1 0-1,-1 0 0,0 1 1,0-1-1,0 0 0,0 0 1,0 0-1,0 0 0,0 1 1,0-1-1,-1 0 0,1 0 1,0 1-1,-4 25 2521,2-21-3164,2-4 598,-11 50 941,-30 84 0,-42 109 159,79-225-994,4-15-83,0-1 0,0 0 0,-1 0 1,1 0-1,-1 0 0,0 0 0,0 0 1,0 0-1,-1 0 0,1-1 0,0 1 0,-4 4 1,6-25-119,11-16-72,1 0 0,29-50-1,0 2-199,19-73 267,-48 123 69,26-49 0,-38 80 23,-1 0-1,1-1 0,0 1 1,-1 0-1,1 0 1,0 0-1,0 0 0,0 0 1,0 0-1,-1 1 0,1-1 1,0 0-1,1 0 1,-1 1-1,0-1 0,2 0 1,-3 0 3,1 1 1,0 0 0,0 0-1,-1 0 1,1 0 0,0 1-1,-1-1 1,1 0 0,0 0-1,-1 0 1,1 0 0,0 1-1,-1-1 1,1 0 0,0 1-1,-1-1 1,1 0-1,-1 1 1,1-1 0,-1 1-1,2 0 1,1 2 35,-1 1 0,1 0-1,-1 0 1,1-1 0,-1 1 0,0 1 0,2 6-1,13 36 198,41 131 315,-57-175-511,0 0-1,0-1 1,0 1 0,0-1-1,1 1 1,2 2 0,-4-4-43,0-1 1,0 0 0,1 1 0,-1-1-1,0 0 1,0 0 0,0 1 0,1-1-1,-1 0 1,0 0 0,0 1 0,1-1-1,-1 0 1,0 0 0,0 0 0,1 0-1,-1 1 1,0-1 0,1 0 0,-1 0-1,0 0 1,1 0 0,-1 0 0,0 0-1,1 0 1,-1 0 0,0 0 0,1 0-1,-1 0 1,0 0 0,1 0 0,-1 0-1,0 0 1,1 0 0,-1 0 0,0 0-1,1 0 1,-1-1 0,0 1 0,1 0-1,-1 0 1,0 0 0,0-1 0,1 1-1,-1 0 1,0 0 0,0-1 0,1 1-1,-1 0 1,0 0 0,0-1 0,0 1-1,0 0 1,1-1 0,-1 1 0,0 0-1,0-1 1,0 1 0,0 0 0,0-1-1,0 1 1,0-1 0,10-32-218,-3-1-1,0 0 1,-2-1 0,0-35-1,-2 26-27,17-80-1,-18 108 106,0 0-119,0 15 203,1 10 118,2 15 555,4 40 0,-1 2 53,22 82 414,-8-9-229,-22-127-509,0-2-1347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9:52.9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80 1984,'0'-2'191,"1"1"0,-1-1 0,0 0 0,1 0 0,0 1 0,-1-1 0,1 0-1,0 1 1,0-1 0,-1 1 0,1-1 0,1 1 0,-1-1 0,0 1 0,0 0 0,0-1 0,1 1 0,1-1 0,5-4 486,0 0 1,12-5-1,1-2-140,-19 11-508,1 1 0,-1-1 0,0 1 0,0 0 0,0 0 0,1 0 0,-1 0 0,1 0 0,-1 1 0,1-1 0,-1 1 0,1-1 0,-1 1 0,1 0 0,-1 0 0,1 0 0,0 0 0,-1 1 0,1-1 0,-1 1 0,1-1 0,1 2 0,-3-1 0,0-1 1,0 1-1,0 0 1,0 0 0,0 0-1,-1 0 1,1-1-1,0 1 1,-1 0 0,1 0-1,0 1 1,-1-1-1,1 0 1,-1 0-1,0 0 1,1 0 0,-1 0-1,0 0 1,0 1-1,0-1 1,0 0 0,0 0-1,0 0 1,0 1-1,-1 1 1,0 2 61,0 1-1,0 0 1,-5 8 0,5-11-71,-9 19 111,-1-1 0,-1 0 0,-2 0 0,-15 19 0,-6 12 1327,44-54-800,19-5-239,3-1-303,-23 6-127,0 1 0,0 0 0,0 0 1,15 1-1,-19 1-262,0 0 0,1 0 0,-1 0 0,0 0 0,0 1 1,0-1-1,0 1 0,0 0 0,-1 0 0,7 5 0,32 31-5396,-25-26 3136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9:54.3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59 23 1408,'0'-1'133,"0"0"-1,0 0 1,1 0 0,-1 1-1,0-1 1,1 0 0,-1 0-1,1 0 1,-1 0 0,1 0 0,-1 1-1,1-1 1,0 0 0,-1 1-1,1-1 1,0 0 0,-1 1-1,1-1 1,0 1 0,0-1-1,0 1 1,0-1 0,-1 1-1,1-1 1,2 1 0,-1-1 191,0 0-1,1 0 1,-1 1 0,0-1 0,1 1 0,-1 0-1,1 0 1,-1 0 0,3 0 0,-3 1-238,-1-1-1,0 0 1,0 1 0,0 0 0,0-1-1,0 1 1,0 0 0,0-1 0,0 1 0,0 0-1,-1 0 1,1 0 0,0 0 0,0 0 0,-1 0-1,1 0 1,0 0 0,-1 0 0,1 0-1,0 2 1,7 26 594,-8-29-676,2 17 114,0-1 1,-1 1-1,-1 0 1,-1 0-1,0 0 0,-1 0 1,-1-1-1,0 1 1,-1-1-1,-1 0 0,-1 0 1,0 0-1,-1-1 1,-10 17-1,12-24-572,0 0 0,-1 0 0,0-1 0,0 0 0,-1 0 0,1 0 1,-2-1-1,-8 7 0,3-9-2570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9:55.2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52 146 2976,'0'2'971,"1"3"-666,0 0 1,0 0-1,-1 1 1,1-1 0,-1 0-1,-1 1 1,1-1 0,-1 0-1,-2 8 1,0 12 568,0 14 171,-1 16-382,-2-1 0,-21 89 1,20-128-484,6-14 72,4-9-215,16-37-182,-11 30 64,-2 0-1,9-31 1,21-167-16,-10 45 711,-18 139-438,-3 49 187,34 259 31,-34-229-265,-4-32 132,7 32 0,-5-44-165,-1-7-90,2-5-117,-4 6 99,5-25-604,0 0 1,1-36 0,-1 6 322,-3 47 274,19-182-506,-18 168 501,0 16 39,0 16 58,21 129 1561,-14-89-1135,51 203 589,-60-246-1447,1 1 0,-1-1 0,-1 0 0,0 14 0,0-11-3019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9:56.2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40 1664,'0'0'19,"0"0"-1,-1-1 1,1 1-1,0 0 1,0 0 0,0 0-1,0 0 1,0 0 0,-1-1-1,1 1 1,0 0 0,0 0-1,0 0 1,0-1-1,0 1 1,0 0 0,0 0-1,0 0 1,0 0 0,0-1-1,0 1 1,0 0-1,0 0 1,0 0 0,0-1-1,0 1 1,0 0 0,0 0-1,0 0 1,0-1-1,0 1 1,0 0 0,1 0-1,6-5 841,17-2 934,-15 5-1153,7-4 202,-5 3-488,-1-1-1,15-2 1,-23 6-291,1 0 0,0-1-1,0 1 1,-1 0 0,1 0-1,0 0 1,-1 1-1,1-1 1,0 1 0,-1-1-1,1 1 1,-1 0-1,1 0 1,3 2 0,-5-2-51,0-1 0,0 1 0,0 0 0,-1 0 0,1-1 0,0 1 0,-1 0-1,1 0 1,-1 0 0,1 0 0,-1 0 0,1 0 0,-1-1 0,0 1 0,1 0 0,-1 0 0,0 0 0,0 0 0,0 1 0,0-1 0,0 0 0,0 0 0,0 0 0,0 0 0,0 0 0,0 0 0,-1 0 0,1 0 0,0 0 0,-1 0 0,1 0 0,0-1 0,-2 2 0,-1 5 52,-1 0 0,0 0 0,-7 8 0,6-9-77,1 0 2,0 0 0,0-1 0,1 1 0,0 0 0,0 1 0,0-1 0,1 1 0,-2 9 0,3-11 4,0 0 1,1-1-1,0 1 0,0 0 1,1-1-1,-1 1 1,1-1-1,0 1 0,0 0 1,1-1-1,-1 0 1,1 1-1,4 6 0,21 37-18,28 56 765,-53-100-643,-1 0 1,0 0-1,0 0 0,0 0 1,0-1-1,-1 1 1,1 0-1,-1 0 0,0 0 1,0 0-1,-1 0 0,1 0 1,-1 0-1,0 0 0,0 0 1,0 0-1,0 0 1,-3 3-1,3-5-83,0 0 1,0 0-1,0 0 1,-1 0-1,1 0 0,-1 0 1,0 0-1,1-1 1,-1 1-1,0-1 0,0 0 1,0 1-1,0-1 1,0 0-1,0 0 0,-1 0 1,1 0-1,0 0 1,0-1-1,-1 1 0,1-1 1,0 0-1,-1 1 1,1-1-1,-1 0 0,1 0 1,0-1-1,-1 1 1,1 0-1,0-1 0,-1 1 1,-1-2-1,-9-2-828,0-1-1,0 0 0,-13-8 1,8 2-1490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4:02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75 6304,'-4'4'5169,"22"0"-2226,16-3-1801,0-2-1,0-2 1,59-11 0,-32 4-574,79-6-37,85-14-2198,-198 21-3026,-15 8 2587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5:10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5632,'-9'0'2560,"9"12"256,6-3 992,-3-4-2624,2 2-193,1 2-607,-3-4-192,2 2-128,0-7 160,-1 6-128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9:57.2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 1 2720,'0'2'891,"8"176"2122,-11-46-1696,-24 145 0,25-266-1242,2-6-38,-1 0 0,1 0-1,-1 0 1,-1 0-1,1 0 1,-1 0 0,-2 7-1,4-13-37,0 1 1,0 0-1,0 0 0,0 0 0,0 0 0,0 0 0,0 0 0,0 0 0,0 0 0,0 0 0,0 0 0,-1 0 0,1 0 0,0 0 0,0 0 1,0-1-1,0 1 0,0 0 0,0 0 0,0 0 0,0 0 0,0 0 0,0 0 0,0 0 0,0 0 0,0 0 0,0 0 0,0 0 0,0 0 1,0 0-1,0 0 0,0 0 0,0 0 0,0 0 0,-1 0 0,1 0 0,0 0 0,0 0 0,0 0 0,0 0 0,0 0 0,0 0 0,0 0 1,0 0-1,0 0 0,0 0 0,0 0 0,0 0 0,0 0 0,0 0 0,-1 0 0,1 0 0,0 0 0,0 0 0,0 0 0,0 0 0,0 0 1,0 0-1,0 0 0,0 0 0,0 0 0,0 0 0,0 0 0,0 0 0,0 1 0,0-1 0,-2-10-35,2-14 44,20-91-184,-4 30 53,27-146 368,-20 138 214,-21 87-407,0 6 67,2 12 190,8 75 345,-6-33-465,1 6-25,12 71 102,-13-102-29,1-1 0,15 42 0,-22-70-232,1 1 0,-1-1 0,0 1 0,0-1 0,1 1 0,-1 0 1,0-1-1,0 1 0,1-1 0,-1 0 0,1 1 0,-1-1 0,0 1 0,1-1 0,-1 0 0,1 1 0,-1-1 0,1 0 0,0 1 1,-1-1-12,1 0 1,-1 0-1,0 0 1,1 0 0,-1 0-1,1 0 1,-1 0-1,0 0 1,1 0 0,-1-1-1,0 1 1,1 0-1,-1 0 1,0 0 0,1-1-1,-1 1 1,0 0-1,0 0 1,1 0 0,-1-1-1,0 1 1,1-1-1,0-1-66,1 0 0,-1-1 0,1 1 0,-1-1-1,0 0 1,2-4 0,11-51-1231,10-81 0,-15 78 1285,-6 14 165,-3 38-67,0 1 1,1-1-1,0 0 0,0 0 1,1 1-1,4-13 0,-6 21-64,0-1 0,0 1 0,0 0 0,0 0 0,0-1 0,0 1-1,1 0 1,-1 0 0,0-1 0,0 1 0,0 0 0,0 0 0,0-1-1,1 1 1,-1 0 0,0 0 0,0-1 0,1 1 0,-1 0 0,0 0 0,0 0-1,1 0 1,-1 0 0,0-1 0,0 1 0,1 0 0,-1 0 0,0 0-1,1 0 1,4 7 329,1 16 194,29 163 962,-26-144-1316,-4-12-117,2 40 1,-6-3-4638,-1-66 4345,0 0 0,0 0 0,0 0 0,0 0 0,0 0 0,1 0 0,-1 0 0,0-1 0,0 1 0,1 0 0,-1 0 0,0 0 0,1 0 0,-1 0 0,1-1 0,-1 1 0,1 0 0,-1 0 0,1-1 0,0 1 0,-1 0 0,2 0 0,11 11-1792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9:57.7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 3392,'3'-5'3461,"-3"5"-3397,1 0 30,-1 1 1,1-1 0,-1 1 0,1-1 0,-1 1-1,0-1 1,1 1 0,-1-1 0,0 1-1,1-1 1,-1 1 0,0 0 0,0-1-1,0 1 1,0-1 0,1 2 0,1 16 1187,0 21 0,2 16-198,1-30-1003,22 164-472,-23-174-37,-1 0-3554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9:58.0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111 1 1984,'-3'1'101,"1"0"1,-1 0-1,1 1 1,-1-1-1,1 1 1,0 0-1,0-1 1,0 1-1,0 0 1,-2 3-1,-18 25 1555,0 0 489,13-22-1320,2 1 1,-1-1-1,-7 14 0,15-22-807,0 0-1,0 0 0,0 1 1,0-1-1,0 0 1,0 1-1,0-1 0,0 0 1,0 0-1,0 1 0,0-1 1,0 0-1,0 1 1,0-1-1,0 0 0,0 0 1,1 1-1,-1-1 0,0 0 1,0 0-1,0 1 1,0-1-1,0 0 0,1 0 1,-1 0-1,0 1 0,0-1 1,1 0-1,-1 0 1,0 0-1,0 0 0,1 1 1,7 4 247,-7-5-245,5 2 96,0-1 0,0 1 1,0-1-1,1 0 0,-1 0 0,1-1 0,-1 0 0,0 0 1,12-2-1,13 0-227,34 2-32,19-1-2133,-27 3-2852,-26 1 2883,4 5 725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0:42.5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282 1 896,'0'0'651,"-23"11"6245,24-11-6822,-1 2 358,0 20 1216,-1 29-947,6 113 507,-4-68-506,-1-55-284,-10 126 25,1 59 235,4-137-225,2-49-428,-14 55 1,4-23 13,-18 89 345,21-102-397,3-19 38,-4 79 1,12-91-95,0-8 289,-2 1 1,1-1 0,-2 0-1,-9 38 1,11-47-425,-1 1 1003,-2-11-309,-2-6-119,2 0-295,0 0 1,1 0-1,-1-1 1,-2-9-1,-2-3-175,-7-20 75,-17-75 0,16 54-168,12 49 166,-1 0 0,0 0 0,-1 0 0,-10-15 0,12 20-106,3 4 120,0 1-1,0 0 0,0 0 0,0-1 0,-1 1 1,1 0-1,0 0 0,0 0 0,0-1 0,0 1 0,0 0 1,0 0-1,-1 0 0,1-1 0,0 1 0,0 0 1,0 0-1,-1 0 0,1 0 0,0-1 0,0 1 0,0 0 1,-1 0-1,1 0 0,0 0 0,0 0 0,-1 0 0,1 0 1,0 0-1,0 0 0,-1 0 0,1 0 0,-1 0 1,-2 8-239,2 18-51,1-24 240,1 11 10,0 1 1,1-1 0,1 0-1,0 0 1,0 0 0,2 0-1,5 12 1,20 53 440,-23-62-374,5 23 0,-8-25 132,1 0-1,7 16 1,-5-16 562,-6-13-421,4-4 64,0 0-341,0-1 0,-1 0 0,1 0 0,-1 0-1,0 0 1,6-8 0,10-11 228,-5 10-184,1 1 1,29-18 0,-3 3-69,-25 15-131,1 1 0,1 1-1,19-8 1,29-6-5134,-66 24 4792,1-1 0,0 1 1,0-1-1,0 1 0,0 0 0,0 0 1,0 0-1,0 0 0,0 0 1,0 0-1,0 0 0,0 1 1,3 0-1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1:01.5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341 13066 1248,'-39'14'1547,"32"-10"-671,-1-1 0,1-1 0,-1 1 0,0-1 0,0 0 0,0-1 0,-8 1-1,12-3-689,0 1-1,-1 0 1,1-1-1,0 0 1,0 0-1,0 0 1,0 0-1,0-1 1,0 0-1,0 0 1,0 0-1,1 0 1,-1 0-1,1-1 1,-1 0-1,1 1 0,-4-5 1,-20-18 1348,17 17-1340,3 0 75,7 8-265,0-1 1,0 1-1,0-1 1,-1 1-1,1 0 1,0-1-1,0 1 1,-1 0-1,1-1 1,0 1-1,-1 0 1,1-1-1,-1 1 1,1 0-1,0 0 1,-1 0-1,1-1 1,-1 1-1,1 0 1,0 0-1,-1 0 1,0-1 4,0 1 0,0 0 0,1-1 0,-1 1 1,0-1-1,1 1 0,-1-1 0,0 1 0,1-1 0,-1 1 1,1-1-1,-1 0 0,0 0 0,-6-5 103,7 6-100,-1-1 0,0 1 0,0-1-1,0 1 1,1-1 0,-1 1 0,0-1 0,1 1 0,-1-1 0,0 0 0,1 1 0,-1-1 0,1 0-1,-1 0 1,1 0 0,-1 1 0,1-1 0,0 0 0,-1 0 0,1 0 0,0 0 0,0 0-1,0 1 1,0-3 0,-3-3 48,3 5-60,-1 1-1,1-1 0,-1 1 1,1-1-1,0 1 1,-1-1-1,1 1 1,0-1-1,-1 0 0,1 1 1,0-1-1,0 1 1,0-1-1,-1 0 1,1 1-1,0-1 0,0 0 1,0 1-1,0-1 1,0 0-1,0 1 1,0-1-1,0 0 0,1 1 1,-1-2-1,2-13-181,-2 14 201,-1 0-1,1 0 1,0-1 0,0 1-1,-1 0 1,1 0 0,0 0-1,-1 0 1,1 0 0,-1 0-1,1 0 1,-1 0 0,0 0-1,0-2 1,0 2-17,0 0 1,0 0-1,0 0 0,1 0 1,-1 0-1,1-1 0,-1 1 0,1 0 1,-1 0-1,1-1 0,0 1 1,-1 0-1,1-1 0,0-1 1,0-2 29,-1 0 0,0 0 0,0 0 0,-1 0 1,1 0-1,-1 0 0,0 0 0,0 0 1,-5-7-1,4 7-20,0-1 0,1 1-1,-1-1 1,1 0 0,0 0 0,-2-12 0,-15-157 228,17 138-50,2 0 1,6-58-1,0 7 71,22-193 51,-12 149-203,1 21-25,0-11 3,-7 54 77,2-18-158,6-112-9,-10 117-68,32-177 140,-33 227-237,13-80-27,-13 4 320,-5 0-1,-11-111 1,-6 119-114,2 17 36,1 2-99,-4-37 142,-31-329-229,26 133 155,15 161-124,-5-320 200,26 130-347,-7 214 329,20-160-120,-4 52-68,-13 101 178,13-278 106,-24 353-74,4-409-346,7 287 160,-4 77 137,33-353 40,3-75 23,22-181-371,-28 515 381,1-12-107,23-116-125,-18 70 203,-37 212-91,15-154-107,-3 16 166,-6 1 91,-5 57-49,10-158-202,-9 124 20,-5-60 214,-2 46 124,0-83-306,-1 139 98,-8-161-49,1 62-72,3 135 282,-2 23-206,3 38-14,0-27 0,-4-96-97,1 1-132,4 103 204,1 27 34,1-1 1,0 0-1,3-23 0,2-3-28,-4 28-36,0 0 1,1 0-1,3-11 0,2 2 108,-5 13-31,1 1 0,-1-1 1,0 0-1,-1 0 0,0-1 0,1-7 0,-2 1-1,2 0-1,2-14 1,-1 9-11,2-64 0,-1 13-85,-1 51 97,-1-2 0,0 1 0,-4-39 0,3 33 7,0 23-16,-1 0 0,1-1 0,-1 1 1,0 0-1,0 0 0,-1-1 1,1 1-1,-2-5 0,2-3 52,0 11-66,0 0 0,0-1 0,0 1 0,0 0 1,1-1-1,-1 1 0,0-1 0,0 1 0,0 0 0,0-1 0,0 1 1,0 0-1,0-1 0,0 1 0,0-1 0,-1 1 0,1 0 0,0-1 1,0 1-1,0 0 0,0-1 0,0 1 0,-1 0 0,1-1 0,0 1 1,0 0-1,-1-1 0,1 1 0,0 0 0,0 0 0,-1-1 1,1 1-1,0 0 0,-1 0 0,1-1 0,-1 1-101,-7 48-197,6-25 294,-1 1 1,0-1-1,-2 0 1,-9 27-1,-4 20 82,16-60-29,-1 0 0,-1 0 0,-7 14 0,-4 11-46,10-21 44,-2-1-1,0-1 0,0 1 0,-1-1 0,-1 0 0,0-1 0,-18 18 1,19-20 72,6-7-96,0 0-1,0-1 1,-1 1 0,1 0 0,0-1 0,-1 1 0,1-1 0,-1 0-1,1 0 1,-1 0 0,0 0 0,1 0 0,-1-1 0,0 1 0,0-1-1,1 0 1,-1 1 0,0-1 0,0-1 0,0 1 0,1 0 0,-1-1-1,0 1 1,0-1 0,1 0 0,-6-2 0,8 3-26,-1-1-1,1 1 1,-1 0 0,1 0 0,-1-1 0,1 1 0,-1-1-1,1 1 1,0-1 0,-1 1 0,1 0 0,0-1 0,-1 1-1,1-1 1,0 0 0,-1 1 0,1-1 0,0 1 0,0-1 0,0 1-1,0-1 1,0 0 0,-1 1 0,1-1 0,0 0 0,3-18-100,-1 7 46,0 4 60,1-1-1,0 1 1,0 0-1,0 0 0,1 0 1,7-10-1,0-1 5,37-73-204,-36 69 261,21-30-1,-16 28 3,-15 21-62,0 0 1,0 1-1,1-1 0,0 1 0,0 0 0,0 0 0,0 0 0,0 0 0,1 1 0,-1-1 0,1 1 0,6-4 0,-9 7 16,1-1 0,0 0-1,0 0 1,0 0 0,-1 1 0,1-1 0,0 1 0,-1 0 0,1-1 0,0 1 0,1 1-1,9 13 682,-5-6-532,-3-3-86,0-1 0,0 1 0,0 0 0,-1 0-1,0 0 1,-1 1 0,4 12 0,-3-10 154,1 1 0,8 15 1,8 8 229,33 39 0,-52-69-391,0 0 0,-1-1 0,1 1 1,0 0-1,-1-1 0,1 1 0,-1 0 1,0 0-1,0-1 0,0 1 0,0 0 0,-1 3 1,-1-3-60,-1-1 1,1 1-1,0-1 1,-1 0-1,1 0 1,-1 0 0,0 0-1,0 0 1,0-1-1,0 1 1,0-1-1,0 0 1,0 1 0,-5 0-1,-8 4 120,4-2-56,-1 0 0,1 0 0,-1-1 0,-20 2 1,-52-1-1622,82-4 1599,-7 0-1173,0 0 1,1-1-1,-17-3 1,22 3 678,1 0 1,0 0-1,-1 0 0,1-1 0,0 1 1,0-1-1,0 0 0,1 0 0,-1 0 1,0 0-1,1 0 0,-1-1 1,1 1-1,-4-6 0,-2-5-1294,1 0-1,-5-13 1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1:06.5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42 114 2656,'2'-7'3065,"-2"22"-1373,-6 60 459,-4 29-1033,-17 132 621,27-172-1259,1-59-199,1-14-102,4-23-92,-5 25-127,24-209-60,-10 71 104,9-45 1052,-22 183-332,0 15-346,0 17 50,41 354 1151,-39-352-1510,6 21 342,-7-40-290,2-9-259,4-16-320,3-16-45,-2-1 0,-1 0 0,5-45-1,10-41 213,-23 117 341,0 0 1,0 0-1,-1 1 0,2-1 0,-1 0 0,0 1 0,3-5 1,-4 7-34,0 0 1,1 0-1,-1 0 1,0 0-1,0 0 1,0-1-1,0 1 1,0 0-1,1 0 1,-1 0-1,0 0 1,0 0-1,0 0 1,0 0-1,1 0 1,-1 0-1,0 0 1,0 0-1,0 0 1,0 0-1,1 0 1,-1 0 0,0 0-1,0 0 1,0 0-1,0 0 1,1 0-1,-1 0 1,0 0-1,0 0 1,0 0-1,0 0 1,1 0-1,-1 0 1,0 1-1,0-1 1,0 0-1,0 0 1,0 0-1,7 14 710,3 37 759,4 59 0,1 1-1183,-6-66-1286,-2-17-4418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1:06.9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0 7968,'-15'20'3616,"12"22"-3136,-2-18 2464,5-1-1696,-5 13 927,10 3-1279,-5-4-384,5-1-320,-2-3 0,2-3-128,0-9-1568,3-3 800,10-4-5599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1:07.5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 1 3232,'0'5'4805,"-6"84"753,0 3-5164,7-66-366,0 0-2829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1:07.9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32 3904,'-10'-20'1760,"7"14"-1536,-2 1 384,10 10-384,12 6-3104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1:08.2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114 1 2144,'-24'59'7354,"10"-36"-5745,9-16-1489,1-1 0,1 0 0,-1 1 0,1-1 0,0 1-1,-2 9 1,4-15-111,1 0 0,0 1 0,0-1 0,0 0 0,0 0 0,1 0 0,-1 0 0,0 1 0,0-1 0,1 0 0,-1 0 0,0 0 0,1 0 0,-1 0 0,1 0 0,0 0 0,-1 0 0,1 0 0,0 0 0,0 0 0,1 1 0,23 16 475,-12-10-200,-8-4 11,22 17 877,-25-19-1021,0-1 1,0 1-1,-1 0 0,1 0 0,-1 0 0,1 0 0,-1 0 1,0 0-1,0 0 0,2 4 0,-3-4-98,0-1-1,0 1 1,0-1-1,0 1 1,0-1-1,0 1 1,0-1-1,-1 0 1,1 1-1,-1-1 1,1 1-1,-1-1 1,1 0-1,-1 1 1,0-1-1,0 0 0,1 0 1,-1 1-1,0-1 1,0 0-1,0 0 1,0 0-1,-1 0 1,1 0-1,0-1 1,0 1-1,0 0 1,-3 1-1,-5 2-288,0 1 0,-1-1-1,-10 3 1,17-6 81,-56 11-7051,45-4 4988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5:12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1 2976,'-7'6'6982,"7"-5"-6815,-6 10 2092,4-10-2034,1 1 0,-1 0 1,1 1-1,0-1 0,0 0 1,-1 0-1,1 0 0,0 4 1,-6 8 268,-37 61 1010,2-7-683,30-52-690,3-3 187,-1 0 0,2 1 0,-13 27 0,11-13-113,1 0 0,-7 42 0,14-57-166,0 0 0,1 0 0,1 0 1,0 0-1,1 0 0,0 1 0,6 24 0,-2-22-3,-2-4 61,1 1-1,5 11 1,-7-20-62,-1-1 1,1 1-1,0-1 1,0 0-1,1 0 1,-1 0-1,1 0 1,-1-1-1,1 1 1,0 0 0,4 2-1,-5-4-12,3 2 60,1 1 1,0-1-1,8 3 1,-13-5-73,1-1 0,0 1 0,0-1 0,-1 0 0,1 1 0,0-1 0,0 0 0,-1 0 0,1 0 0,0 0 0,0 0 0,-1-1 0,1 1 0,0-1 0,0 1 0,-1-1 0,3 0 0,3-4 54,0 0 0,0 0-1,-1 0 1,1-1 0,-1 0 0,-1 0 0,1 0 0,-1-1 0,0 0 0,4-7 0,6-13 50,15-38 0,-22 48-67,39-98 183,-39 92-98,-1 0-1,7-47 1,-13 63-142,-1 0-1,0 1 1,0-1 0,-1 1-1,0-1 1,0 1 0,-1-1-1,0 1 1,0 0 0,0-1-1,-5-7 1,3 6-28,0 0-1,-1 1 1,-1-1 0,1 1-1,-1 0 1,0 1 0,-10-9-1,12 12-96,-1 0-1,0 1 1,1-1-1,-1 1 0,0 0 1,0 0-1,0 1 1,0 0-1,-9-2 0,-5 0-2817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1:11.9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116 12 3136,'3'-11'5376,"-6"15"-3622,-2 4-1489,1-1-1,1 1 0,0 1 1,0-1-1,1 0 0,-1 1 1,2-1-1,-2 16 0,-3 12 152,-38 132 1184,19-80-875,21-71-437,0 1 0,2 0 0,-1 35 0,3-51-244,-1 0 0,1 0 1,1 0-1,-1 0 0,0 0 0,0 0 0,1 0 0,-1 0 1,1 0-1,0 0 0,0 0 0,-1 0 0,1 0 0,0 0 1,1-1-1,-1 1 0,0 0 0,3 2 0,-2-3-4,0 0 1,0 1-1,1-1 0,-1 0 0,1 0 1,-1 0-1,1-1 0,-1 1 1,1 0-1,0-1 0,-1 0 0,1 0 1,5 0-1,4 0-210,0 0 0,0-2-1,0 1 1,0-1 0,0-1 0,-1 0 0,1-1 0,-1 0 0,13-7 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1:12.2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13 137 5056,'-13'-19'2304,"23"12"-2016,-7-1 1280,12 3-928,-2-10 1344,5-1-1120,-2-3 160,2 7-640,4 1-448,0 3 32,0 0-320,-1 8 224,-8-3-1920,5 3 1120,-5-5-2624,5 5 1984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1:12.6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150 3 3392,'0'0'26,"0"0"0,0 0 0,0 0 0,0-1 0,0 1 1,0 0-1,0 0 0,0 0 0,0 0 0,0 0 0,0 0 0,0-1 0,0 1 0,-1 0 1,1 0-1,0 0 0,0 0 0,0 0 0,0 0 0,0 0 0,0 0 0,0 0 0,-1 0 0,1 0 1,0 0-1,0-1 0,0 1 0,0 0 0,0 0 0,0 0 0,-1 0 0,1 0 0,0 0 1,0 0-1,0 0 0,0 0 0,0 0 0,0 0 0,-1 1 0,1-1 0,0 0 0,0 0 1,-3 7 893,-2 21 588,2-8-382,-66 208 5049,8-30-4414,61-197-1757,-4 19 149,4-19-154,0-1 0,0 0 0,0 1 0,0-1-1,0 0 1,0 1 0,0-1 0,0 0 0,0 1 0,0-1 0,0 0-1,0 1 1,0-1 0,0 0 0,0 1 0,0-1 0,0 0 0,0 1-1,0-1 1,0 0 0,0 1 0,1-1 0,-1 0 0,0 1 0,0-1-1,0 0 1,1 0 0,-1 1 0,0-1 0,0 0 0,1 0 0,-1 1-1,0-1 1,0 0 0,1 0 0,-1 0 0,0 0 0,1 1 0,-1-1-1,0 0 1,1 0 0,-1 0 0,0 0 0,1 0 0,-1 0 0,0 0-1,1 0 1,0 0 0,6-3-270,0 0-1,0-1 1,0 0-1,0 0 1,12-10-1,-1 0 104,-7 7 132,-2 1 17,1-1 1,-1 2-1,1-1 0,12-4 0,-19 9 88,-1 1 0,0-1 0,1 0 0,-1 1 0,0-1 0,1 1 0,-1 0 0,0 0 0,1 0 0,-1 0 0,1 0 0,-1 1 0,0-1 0,1 1 0,-1-1 0,0 1 0,0 0 0,1 0 0,-1 0 0,0 0 0,0 0 0,0 0 0,0 1 0,0-1 0,2 3 0,-1-1 127,0 0 0,0 1-1,-1-1 1,1 1 0,-1-1 0,0 1 0,0 0 0,0 0-1,2 7 1,-2-3-75,0-1-1,-1 1 0,-1-1 0,1 14 1,2-9-1668,20 3-7631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1:12.9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22 139 3552,'3'-1'385,"3"-4"107,-6 5-470,1 0 0,-1 0 0,0 0 0,0 0-1,0 0 1,0 0 0,0 0 0,0 0 0,0 0 0,0 0 0,0 0 0,0 0 0,1 0 0,-1 0 0,0 0 0,0 0 0,0 0 0,0 0 0,0 0 0,0 0 0,0 0 0,0 0 0,0 0 0,0 0 0,1 0 0,-1 0 0,0 0 0,0 0 0,0 0 0,0 0-1,0 0 1,0 0 0,0 0 0,0 1 0,0-1 0,0 0 0,0 0 0,1 0 0,-1 0 0,0 0 0,0 0 0,0 0 0,0 0 0,0 0 0,0 0 0,0 0 0,0 1 0,0-1 0,0 0 0,0 0 0,0 0 0,0 0 0,0 0 0,0 0 0,1 1 380,-1-1-339,0 0 1,0 0-1,0 1 0,0-1 1,1 0-1,-1 0 1,0 0-1,0 0 0,0 0 1,0 0-1,1 0 1,-1 0-1,0 0 0,0 0 1,0 0-1,1 0 1,-1 0-1,0 0 0,0 0 1,0 0-1,0 0 1,1 0-1,-1 0 0,0 0 1,0 0-1,1-1 318,-1 1-318,8-4 1374,-5 1-1236,0 0 1,0 0-1,0 0 1,0 0 0,0-1-1,-1 1 1,0-1-1,0 1 1,0-1-1,0 0 1,0 0 0,-1 0-1,1 0 1,0-6-1,-1 6-77,0-1-1,0 1 0,-1 0 1,1 0-1,-1 0 1,0 0-1,0 0 0,0-1 1,-1 1-1,0 0 1,1 0-1,-1 0 0,-1 0 1,-2-7-1,4 10-103,-1 1 0,1 0-1,0 0 1,-1-1 0,1 1-1,-1 0 1,1-1 0,0 1-1,-1 0 1,1 0 0,-1 0-1,1 0 1,-1-1 0,1 1 0,0 0-1,-1 0 1,1 0 0,-1 0-1,1 0 1,-1 0 0,1 0-1,-1 0 1,1 0 0,-1 0-1,1 1 1,-1-1 0,1 0 0,0 0-1,-1 0 1,1 0 0,-1 1-1,1-1 1,0 0 0,-1 0-1,0 1 1,-14 12 487,10-8-131,0 1 1,1-1-1,-1 1 0,2 0 1,-1 0-1,1 1 0,-1-1 0,2 1 1,-1-1-1,1 1 0,0 0 0,0 0 1,0 10-1,1-14-325,1 1 0,0-1 0,0 1 0,0-1 0,1 1 0,-1-1 0,1 0 1,-1 1-1,1-1 0,1 1 0,-1-1 0,0 0 0,1 0 0,-1 0 0,1 0 0,0 0 0,0 0 0,0 0 0,0-1 0,1 1 0,-1-1 0,1 1 1,0-1-1,-1 0 0,1 0 0,0 0 0,0-1 0,0 1 0,4 1 0,1 0-493,-1-1 0,1 0 0,-1 0 0,1-1 0,0 0 0,7 1 0,-3-2-1780,-1-1-1,0 0 1,17-4-1,3 0-1243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1:27.9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53 2 1728,'-1'-2'2217,"11"13"-743,-9-7-1365,0 0 1,0 1 0,0-1 0,0 0-1,-1 1 1,1-1 0,-1 6 0,-4 35 479,2-24-286,-3 202 1373,6-148-1309,-4-5 323,-18 101 1,21-154-534,0-15-108,1-1 0,-1 0 0,0 0 0,0 1 0,0-1 0,0 0 1,0 1-1,0-1 0,0 0 0,0 0 0,-1 1 0,1-1 0,0 0 1,-1 0-1,1 1 0,-2 1 0,0 0 325,-5 4-35,7-7-329,-1 0 0,1 0 0,0 0 0,-1 0 0,1 1 0,0-1 0,0 0 0,-1 0 0,1 0 0,0 0 0,0 0 0,-1 0 0,1 0 0,0 0 0,0-1 0,-1 1 1,1 0-1,0 0 0,0 0 0,-1 0 0,1 0 0,0 0 0,0 0 0,-1 0 0,1-1 0,0 1 0,0 0 0,0 0 0,-1 0 0,1-1 0,0 1 0,0 0 0,0 0 0,0 0 0,-1-1 0,1 1 0,0 0 0,0-1 0,-2-4-25,0 1 0,0-1 0,0 0 1,1 0-1,0 0 0,0 0 0,0 0 0,1 0 0,-1 0 0,1 0 1,1 0-1,-1 0 0,1-6 0,1-19-38,-1 29 28,-1-1 0,1 1 0,0 0 0,0-1 0,-1 1 1,1 0-1,0 0 0,0 0 0,0 0 0,0 0 0,1 0 0,-1 0 1,0 0-1,0 0 0,1 0 0,-1 0 0,3 0 0,11-10 35,-5 3-85,0 0-1,1 0 1,0 1-1,0 0 1,15-6 0,-22 12 117,1-1 1,-1 0-1,1 1 1,0 0 0,0 0-1,0 0 1,0 0 0,0 1-1,-1 0 1,1 0 0,0 0-1,0 1 1,0-1-1,0 1 1,0 1 0,-1-1-1,6 2 1,-8-1 13,0-1-1,0 1 1,0 0 0,0-1-1,0 1 1,0 0 0,-1 0 0,1 0-1,-1 0 1,0 1 0,1-1-1,-1 0 1,0 0 0,0 1-1,0 2 1,10 41 706,-7-25-343,0 39 0,-4-51-315,0-1 0,1 0 0,1 0 0,-1 0 0,4 9 0,-5-8-1235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1:13.8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58 31 2816,'-4'-17'917,"4"17"-844,0-1-1,0 0 1,1 1-1,-1-1 0,0 0 1,0 0-1,1 1 1,-1-1-1,1 1 1,-1-1-1,1 0 1,-1 1-1,1-1 0,-1 1 1,1-1-1,-1 1 1,1-1-1,0 1 1,-1 0-1,1-1 1,0 1-1,-1 0 0,2-1 1,-1 1 45,-1 0 0,0 0-1,1 0 1,-1 0 0,0 0 0,1 0 0,-1 0 0,0 0 0,1 0 0,-1 1 0,0-1-1,1 0 1,1 2 825,-2-2-825,0 0 0,0 1 0,1-1 0,-1 0 0,0 0 0,0 1 0,0-1 0,0 0-1,1 1 1,-1 14 1346,-10 18-553,10-31-786,-21 60-58,-21 103 0,42-162-403,-1-1 0,1 1 0,0 0 0,-1-1 0,1 1 0,0 0 0,1-1 0,-1 1 0,1 4 0,6 2-1248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1:14.2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70 0 4064,'-8'0'1824,"3"12"-1568,2-4 1408,-2 3-960,-5 20 1280,7 1-1152,-7 7 288,7 0-640,-6 0-224,5-5-160,-1-1-96,5-6 32,-4-7-1888,4-6 1024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1:15.9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58 1 3328,'-2'2'2595,"0"6"-934,1 17 43,1-9-800,-3 42 798,-18 245 2532,19-280-4056,-11 68 443,0-6-183,13-85-458,0 0 1,0 0 0,0 0-1,0 0 1,0 0 0,0 0-1,0 0 1,0 0 0,0 0-1,0 0 1,0 1-1,0-1 1,0 0 0,0 0-1,0 0 1,0 0 0,0 0-1,0 0 1,0 0-1,0 0 1,0 0 0,0 0-1,0 0 1,0 1 0,0-1-1,0 0 1,0 0 0,0 0-1,0 0 1,0 0-1,1 0 1,-1 0 0,0 0-1,0 0 1,0 0 0,0 0-1,0 0 1,0 0 0,0 0-1,0 0 1,0 0-1,0 0 1,0 0 0,1 0-1,-1 0 1,0 0 0,0 0-1,0 0 1,0 0-1,0 0 1,0 0 0,0 0-1,0 0 1,0 0 0,0 0-1,1 0 1,-1 0 0,0 0-1,0 0 1,0 0-1,10-5-741,20-14 112,-16 9 564,2 1-104,-8 5 243,-1-1 0,1 0-1,7-6 1,-12 8 62,1 1-1,0-1 1,0 1 0,0 0-1,0 1 1,1-1 0,-1 1-1,6-2 1,-3 1 21,1-1-1,12-5 1,-14 5-99,0 0 1,-1 0-1,1 1 1,0 0-1,1 0 1,-1 1-1,10-2 1,-13 3 27,0 0 1,0 0-1,0 0 1,0 0-1,0 1 1,0-1-1,-1 1 1,1-1-1,0 1 1,0 0-1,0 0 0,-1 0 1,1 1-1,0-1 1,-1 1-1,1-1 1,-1 1-1,0 0 1,4 3-1,-5-3 26,1 1 0,-1-1 0,1 0-1,-1 1 1,0 0 0,0-1 0,0 1 0,0 0-1,-1-1 1,1 1 0,-1 0 0,1 0 0,-1 0-1,0 4 1,-1 5 176,0 0 0,-3 12 0,4-19-199,-1 0 0,1 0 0,0-1 0,1 8 0,0 3 56,-1-13-45,5 5-11,-4-7-69,0 1 1,0-1-1,0 0 1,0 0-1,1 0 0,-1 0 1,0-1-1,0 1 1,0 0-1,0 0 0,0-1 1,0 1-1,2-1 1,7-1-18,0 0 8,0 0-1,0 0 1,1-1-1,-2-1 1,1 1-1,13-8 1,-7 2 19,0-1-1,25-20 1,-35 25 118,0 0 0,10-11 0,-15 14-121,1 0 0,-1 0-1,0 0 1,0 0 0,0 0 0,0 0 0,0 0 0,0 0 0,0 0 0,-1-1-1,1 1 1,-1 0 0,1-4 0,-2 5-25,1 0 0,0 1 1,0-1-1,0 0 0,0 0 0,-1 1 1,1-1-1,0 0 0,-1 1 0,1-1 0,0 1 1,-1-1-1,1 0 0,-1 1 0,1-1 1,-1 1-1,1-1 0,-1 1 0,1-1 0,-1 1 1,0 0-1,1-1 0,-1 1 0,1 0 1,-1-1-1,0 1 0,0 0 0,-1-1 3,1 1 1,0 0-1,0-1 0,-1 1 1,1 0-1,0 0 0,0 0 0,-1 0 1,1 0-1,0 0 0,0 0 0,-1 0 1,-1 1-1,0 1-12,0 0 0,-1 0-1,1 0 1,0 1 0,0-1 0,0 1 0,1 0-1,-1 0 1,1 0 0,-1 0 0,1 0 0,0 0-1,0 1 1,0-1 0,-2 7 0,3-7 46,0 1-1,0-1 1,0 0 0,1 0 0,-1 0 0,1 1 0,0-1-1,0 0 1,0 1 0,0-1 0,1 0 0,-1 0 0,1 1-1,0-1 1,0 0 0,0 0 0,0 0 0,0 0 0,4 5-1,-3-4 28,1 0 0,0 0 0,0 0-1,1-1 1,-1 1 0,1-1-1,0 0 1,0 0 0,0 0 0,0 0-1,9 4 1,-9-6-30,-1 0 1,0-1-1,0 1 0,0-1 1,0 0-1,1 1 0,-1-1 0,0-1 1,0 1-1,1 0 0,-1-1 1,0 0-1,0 1 0,0-1 1,0 0-1,0-1 0,0 1 0,0-1 1,5-2-1,38-20 112,-31 18-53,23-15-1,-24 12-118,0 1 52,-1-1-1,0 0 0,0-1 1,-1-1-1,17-18 0,-28 28-5,-1 1-1,1-1 1,-1 1 0,0-1-1,1 1 1,-1-1-1,0 1 1,1-1-1,-1 0 1,0 1 0,0-1-1,0 1 1,0-1-1,0 0 1,1 1-1,-1-2 1,-1 2-6,1-1 0,0 1 0,0 0 0,0-1 0,0 1 0,0 0 0,-1 0 0,1-1 0,0 1 0,0 0 0,0 0 0,-1-1 0,1 1 0,0 0 0,0 0 0,-1 0 0,1-1 0,0 1 0,-1 0 0,1 0 0,0 0 1,-1 0-1,1 0 0,-2-1-22,0 1 1,1 0-1,-1 0 1,0 0 0,0 0-1,1 0 1,-1 0 0,0 0-1,1 1 1,-1-1-1,-2 1 1,-4 3 32,-1 0 0,1 1 1,1 0-1,-1 0 0,0 1 0,1 0 0,0 0 1,-9 12-1,-3 0 152,13-12-41,0 0 1,0 1-1,1-1 1,0 1-1,0 0 0,0 0 1,1 1-1,0-1 1,-3 10-1,7-17-107,0 1 0,-1 0-1,1 0 1,0 0 0,0 0 0,0 0 0,-1 0-1,1-1 1,0 1 0,0 0 0,0 0-1,0 0 1,1 0 0,-1 1 0,0-2-5,0 0 0,1 0 0,-1 1 0,0-1 0,0 0 0,0 0 0,1 0 0,-1 0 0,0 0 0,0 0 0,1 0 0,-1 0 1,0 0-1,0 0 0,1 0 0,-1 0 0,0 0 0,0 0 0,1 0 0,-1 0 0,0 0 0,0 0 0,0 0 0,1 0 0,-1 0 0,0 0 0,0 0 0,1 0 0,-1-1 0,0 1 0,0 0 0,1 0 0,23-20 117,-20 16-218,20-19-418,-16 15 343,0 0-1,0 0 1,1 1-1,0 0 1,18-10-1,-26 17 154,0 0 0,0 0 0,0 0 0,0 0 0,0 0 0,0 0 0,0 0 0,0 0 0,-1 1 0,1-1 0,0 0 0,0 0 0,0 1 0,0-1 0,0 1 0,0-1 0,-1 1 0,1-1 0,0 1-1,0-1 1,0 2 0,19 17 232,-12-11-193,-4-5 24,0 0 1,1-1-1,-1 1 1,1-1-1,-1 1 1,1-1-1,0-1 1,0 1 0,0-1-1,0 0 1,0 0-1,0 0 1,0-1-1,0 0 1,1 0-1,-1 0 1,0 0-1,0-1 1,0 0 0,0 0-1,0 0 1,6-3-1,-1 0-27,0 0 0,-1 0 0,0-1-1,0 0 1,0-1 0,0 0 0,-1-1 0,0 1-1,12-14 1,-9 6-29,0 0 0,-2-1 0,0 0 0,0 0 0,-2-1 0,0 0 0,0 0 0,6-30-1,-2-7 91,7-78 1,-16 109-81,0 8-44,-1 0 1,0 0-1,-1 0 1,-1 1 0,0-1-1,-5-20 1,6 33 36,-1 0 1,1 0 0,0 0 0,0 1 0,-1-1-1,1 0 1,0 0 0,-1 1 0,1-1 0,0 0-1,-1 1 1,1-1 0,-1 0 0,1 1 0,-1-1-1,0 1 1,0-1 0,1 1 7,-1 0-1,1 0 1,0 0 0,0 0-1,-1 0 1,1 0 0,0 0-1,-1 0 1,1 0 0,0 0-1,-1 0 1,1 0 0,0 0-1,0 1 1,-1-1 0,1 0-1,0 0 1,0 0 0,-1 1-1,1-1 1,0 0 0,0 0-1,0 1 1,-1-1 0,1 0-1,0 0 1,0 1 0,0-1-1,-2 4 31,0 0-1,0 1 0,0-1 0,0 6 0,-3 18 108,2-1 0,0 0-1,3 1 1,3 44-1,1-29-100,3-1-1,1 1 1,3-2-1,1 1 1,27 63-1,-38-104-75,10 23-908,-10-23 661,-1 0 0,1 0 0,0 0-1,-1-1 1,1 1 0,0 0 0,0 0 0,-1 0 0,1 0-1,0-1 1,0 1 0,0 0 0,0-1 0,0 1 0,0-1-1,0 1 1,0-1 0,0 1 0,2-1 0,-6-28-9998,2 25 9677,-2-5-408,-1 0 0,-1-1 0,-7-10-1,5 9 994,-2 0 1,1 1-1,-1 1 0,-12-9 0,0 0 2977,-41-22-1,56 36-2500,1 1 116,0-1 1,0 1-1,1-1 0,-1 0 0,0 0 0,1-1 0,0 1 0,0-1 1,0 0-1,0 0 0,-3-6 0,7 10-495,-1 0 0,1-1 1,0 1-1,0-1 0,0 1 0,0-1 1,0 1-1,0-1 0,0 1 1,0-1-1,0 1 0,0-1 0,0 1 1,0-1-1,0 1 0,0-1 0,0 1 1,0-1-1,1 1 0,-1-1 0,0 1 1,0 0-1,0-1 0,1 0 0,12-9 1027,16-2-163,-29 12-904,9-3-11,86-26 398,-46 21-2718,-38 7 241,-1 1-1,18 1 1,-6 3-707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1:16.8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79 457 4640,'-15'2'1504,"15"-1"-1430,-1-1 0,1 0-1,-1 1 1,1-1 0,0 0 0,-1 1 0,1-1 0,0 1 0,0-1-1,-1 0 1,1 1 0,0-1 0,0 1 0,0-1 0,0 1 0,-1-1-1,1 1 1,0 0 0,-2 4 1243,-21 15 2869,19-15-3804,-1 1-1,1-1 0,0 1 1,0 0-1,1 1 0,-1-1 1,-2 9-1,6-14-352,0 1 0,0-1 0,0 0 0,0 0 0,0 0 1,1 0-1,-1 0 0,0 0 0,0 0 0,1 1 0,-1-1 0,1 0 0,-1 0 1,1 0-1,0 0 0,-1-1 0,1 1 0,0 0 0,-1 0 0,1 0 0,0 0 0,0-1 1,0 1-1,0 0 0,0-1 0,0 1 0,0-1 0,0 1 0,0-1 0,0 1 1,2-1-1,1 2 30,1-1-1,-1 1 1,1-1 0,0-1 0,-1 1 0,6 0 0,-2-1 11,1 0 1,-1-1 0,0 0-1,0 0 1,11-4 0,-17 5-62,0-1 0,-1 1 1,1-1-1,0 0 1,0 0-1,-1 0 1,1 0-1,0 0 1,-1 0-1,1 0 1,-1-1-1,0 1 1,1-1-1,-1 1 1,0-1-1,0 1 1,0-1-1,0 0 1,0 1-1,0-1 1,0 0-1,-1 0 1,1 0-1,0 1 1,-1-1-1,0 0 0,1 0 1,-1-4-1,0 2-39,-1 1 0,1-1 0,-1 0 0,0 1 0,0-1 0,0 0 0,0 1-1,0-1 1,-1 1 0,0 0 0,0-1 0,0 1 0,0 0 0,0 0-1,-1 0 1,1 0 0,-1 1 0,-3-4 0,2 3-25,0 0 0,0 0 0,-1 1 0,1-1-1,-1 1 1,0 0 0,0 0 0,1 1 0,-1-1 0,0 1 0,0 0 0,-1 0 0,-8 0-1,1 2-34,6 2 28,7-1 51,3 0 14,-2-2-1,1 1 0,-1-1 0,1 0 0,-1 0-1,0 0 1,1 0 0,-1 0 0,1 0 0,-1 0-1,1-1 1,-1 1 0,1 0 0,-1-1 0,1 1-1,1-2 1,8-2 28,-2 2 91,0-1-1,0 0 0,0 0 1,-1-1-1,1 0 0,-1 0 1,0-1-1,0 0 1,0-1-1,-1 0 0,0 0 1,0-1-1,8-8 0,-5 0 66,-1 0-1,0-1 0,-1 1 0,-1-2 0,0 1 0,6-27 1,17-106 361,-27 130-465,1-36 68,-4 48-217,-2 36 85,3 156 57,1-73 37,-1 46 145,-6 255 1048,4-403-1119,0 0 0,0 0-1,-1 1 1,-3 11-1,5-22-169,0 1 0,0-1 1,0 1-1,-1-1 0,1 1 0,0-1 0,0 0 0,-1 1 0,1-1 0,0 1 0,0-1 0,-1 1 0,1-1 1,-1 0-1,1 1 0,0-1 0,-1 0 0,1 1 0,-1-1 0,0 0-10,1 0 0,0 0 0,-1 0 0,1 0 1,0 0-1,-1 0 0,1 0 0,0 0 0,0 0 0,-1-1 0,1 1 0,0 0 1,0 0-1,-1 0 0,1 0 0,0-1 0,0 1 0,0 0 0,-1 0 0,1-1 0,0 1 1,0 0-1,-1-1 0,-6-16 16,2-2 77,1-1 0,0 1 1,2-1-1,0 0 0,1 0 0,1 0 0,1 1 1,1-1-1,8-37 0,-8 52-64,-1 1 1,0 0-1,1 0 0,0 0 1,0 0-1,1 0 0,-1 1 1,1-1-1,-1 1 1,1-1-1,0 1 0,5-4 1,-2 3 38,0 0 1,0 0-1,0 0 1,1 0 0,-1 1-1,14-4 1,-5 3-744,-1 0 0,0 2 1,1 0-1,-1 0 0,1 2 0,0-1 1,15 3-1,-24-1-349,-1 0 0,0 0 0,0 0 0,0 1 0,0 0 0,0 0 0,0 0 0,8 5 0,8 7-2982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1:33.9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116 602 1472,'3'-18'1650,"-3"17"-1439,1 0 0,-1-1 0,0 1 0,1 0-1,-1 0 1,0-1 0,0 1 0,0 0 0,0 0 0,0-1 0,-1 1-1,1 0 1,0 0 0,0-1 0,-1 0 0,0 1-128,1 0 0,0 0 0,-1 0 0,1 0-1,-1 0 1,1 0 0,-1 0 0,0 1 0,1-1 0,-1 0 0,0 0 0,1 1 0,-1-1 0,0 0 0,0 1 0,0-1 0,0 1 0,1-1 0,-1 1 0,0-1-1,0 1 1,0 0 0,0-1 0,0 1 0,0 0 0,0 0 0,0 0 0,0 0 0,0 0 0,-2 0 0,1 0-37,0 0-1,0 1 1,0-1 0,-1 1 0,1-1 0,0 1 0,1 0-1,-1 0 1,0 0 0,0 0 0,0 0 0,0 0 0,1 0 0,-4 3-1,0 3 48,-1 0-1,2 0 0,-1 0 0,1 1 0,0 0 0,-4 11 0,2-3 38,2-1 0,-5 27 0,7-33-79,0 1 0,1 0 0,1-1-1,0 1 1,0 0 0,1-1 0,0 1 0,0 0 0,1-1-1,1 1 1,-1-1 0,2 0 0,-1 0 0,8 13 0,-7-14 9,0-1 0,1 0 1,0 0-1,0-1 0,1 1 1,7 6-1,-11-11-36,0-1 1,1 1-1,-1-1 1,0 0-1,0 0 0,1 1 1,-1-2-1,1 1 1,-1 0-1,1 0 0,-1-1 1,1 1-1,-1-1 1,1 0-1,0 0 0,-1 0 1,1 0-1,-1 0 1,1-1-1,-1 1 0,1-1 1,-1 1-1,5-3 1,1 0-29,0-1 0,0-1 0,0 1 1,0-1-1,-1-1 0,1 0 0,9-9 1,40-53-258,-37 43 338,4-10-226,-23 29 101,-2 7 44,1-1 0,-1 1 0,1-1 0,-1 1 0,0-1 0,1 1 0,-1-1 0,1 1 0,-1 0 0,1-1 0,-1 1 0,1 0 0,0-1 0,-1 1 0,1 0 0,0-1 1,-1 3-1,1-2 22,-5 9 119,1-1 1,1 1-1,-1 0 1,2 1-1,-2 11 0,3-18-111,0 0-1,1 0 1,0 1-1,0-1 1,0 0-1,1 1 1,0-1-1,-1 0 0,2 0 1,-1 0-1,0 0 1,1 0-1,-1 0 1,1 0-1,3 4 1,-3-5 7,1-1 1,-1 0 0,1 0 0,0 1 0,-1-2 0,1 1-1,0 0 1,0-1 0,0 1 0,0-1 0,0 0 0,1 0-1,-1 0 1,0 0 0,4 0 0,-4-1 22,1 1 0,0-1 0,-1 0 1,1 0-1,0 0 0,-1 0 0,1 0 0,-1-1 1,1 0-1,0 0 0,-1 0 0,0 0 0,5-2 1,-7 2-41,-1 1 1,1-1-1,0 0 1,-1 1 0,1-1-1,-1 0 1,1 0-1,-1 1 1,1-1-1,-1 0 1,1 0 0,-1 0-1,0 0 1,0 0-1,1 1 1,-1-1 0,0 0-1,0-2 1,-1-16 75,1 17-89,-1-2 9,0 0-1,0 1 0,-1-1 1,1 1-1,-1 0 1,0-1-1,0 1 0,0 0 1,0 0-1,-1 0 0,1 1 1,-1-1-1,1 0 1,-4-1-1,-4-5-87,-1 1-1,-16-9 1,20 13-4,0 1 0,-1 0 0,1 0 0,-1 0 0,0 1 0,0 1 0,1-1 0,-1 1 0,-17 0 0,71-20 69,37-9 448,94-23 1,-170 52-382,0-1 1,0 1 0,0 1 0,0-1 0,0 1-1,0 0 1,1 1 0,8 1 0,-13-2-26,-1 1 1,1 0 0,-1 0-1,0 0 1,1 0 0,-1 0-1,0 1 1,0-1 0,1 1-1,-1-1 1,-1 1-1,1 0 1,0 0 0,0 0-1,-1 0 1,1 0 0,-1 0-1,1 0 1,-1 0-1,0 1 1,0-1 0,0 0-1,0 1 1,0-1 0,-1 1-1,1 2 1,2 17 232,-1 0 1,-1-1-1,-1 1 1,-4 23-1,-3-18 208,3-16-148,4-11-321,0-1 0,0 1-1,0 0 1,0 0 0,0 0-1,0 0 1,0 0 0,0 0-1,0 0 1,0 0-1,0 0 1,0 0 0,0 0-1,0 0 1,0 0 0,0 0-1,0 0 1,-1 0 0,1 0-1,0-1 1,0 1-1,0 0 1,0 0 0,0 0-1,0 0 1,0 0 0,0 0-1,0 0 1,0 0 0,0 0-1,0 0 1,0 0-1,0 0 1,0 0 0,0 0-1,0 0 1,-1 0 0,1 0-1,0 0 1,0 0 0,0 0-1,0 0 1,0 0 0,0 0-1,0 0 1,0 0-1,0 0 1,5-14-345,-1 8 108,5-17-81,2 1 1,1 0-1,17-24 0,-27 44 252,0-1 0,0 0 0,1 1 0,-1-1 0,1 1 0,-1 0 0,6-3 0,-8 4 53,1 1-1,0-1 0,0 1 1,-1 0-1,1-1 1,0 1-1,0 0 0,0 0 1,0 0-1,-1-1 1,1 1-1,0 0 0,0 0 1,0 0-1,0 0 1,0 1-1,-1-1 1,1 0-1,0 0 0,0 0 1,0 1-1,-1-1 1,1 0-1,0 1 0,0-1 1,-1 1-1,1-1 1,0 1-1,-1-1 1,1 1-1,0-1 0,-1 1 1,1 0-1,-1-1 1,1 1-1,-1 0 0,1 0 1,4 8 65,-1-1 0,-1 1 0,6 16 0,0 4 232,-8-28-268,-1 0 1,1 0 0,0 0-1,-1 0 1,1 0 0,0 0-1,0 0 1,-1 0 0,1 0-1,0 0 1,0 0 0,0-1 0,0 1-1,0 0 1,0-1 0,0 1-1,1-1 1,-1 1 0,0-1-1,0 0 1,0 1 0,0-1 0,1 0-1,-1 0 1,0 0 0,0 0-1,1 0 1,-1 0 0,0 0-1,0 0 1,0 0 0,1-1 0,-1 1-1,2-1 1,3-1-25,0-1 1,-1 1-1,1-1 0,-1 0 0,8-5 1,79-60-844,-52 39 288,-83 89 505,27-41 42,2 0-1,1 1 0,0 1 1,-14 32-1,27-52 19,-1 0 1,1 0-1,-1 0 0,1 0 0,0 0 0,-1 1 1,1-1-1,0 0 0,0 0 0,0 0 1,0 1-1,0-1 0,0 0 0,0 0 0,1 0 1,-1 1-1,1 1 0,-1-3 12,1 1-1,0 0 1,-1-1 0,1 1-1,-1-1 1,1 1-1,0 0 1,-1-1 0,1 1-1,0-1 1,-1 0-1,1 1 1,0-1 0,0 1-1,0-1 1,-1 0-1,1 0 1,2 1 0,0-1 14,0 0 1,0 0 0,0 0-1,1 0 1,-1-1 0,0 1-1,0-1 1,0 0 0,0 0-1,0 0 1,5-2 0,-2-1-10,0 0 1,0-1-1,-1 1 1,0-1-1,0 0 1,0 0-1,-1-1 1,1 1-1,-1-1 1,4-8-1,0-2-81,0 0-1,10-30 1,-6 4-25,-2 0 0,-2 0 0,-2 0 0,-1-1 0,-3 0 0,-1 0 0,-7-64 0,6 104 12,0-1 1,-1 1-1,1 0 0,-1-1 1,0 1-1,0 0 1,0-1-1,0 1 0,0 0 1,-1 0-1,1 0 0,-1 0 1,-2-3-1,3 6 62,1 0 0,0 0 0,-1-1 0,1 1 0,0 0 1,0 0-1,-1 0 0,1 0 0,0 0 0,-1 0 0,1 0 0,0 0 0,-1 0 0,1 0 0,0 0 0,-1 0 0,1 0 0,0 0 0,-1 0 0,1 0 0,0 0 0,-1 0 0,1 0 0,0 0 0,0 1 0,-1-1 1,1 0-1,0 0 0,-1 0 0,1 0 0,0 1 0,0-1 0,-1 0 0,1 0 0,0 1 0,0-1 0,0 0 0,-1 1 0,-6 12 38,6-11-9,-1 3 102,0 0 1,0 1-1,0-1 0,1 1 1,0-1-1,0 1 1,0-1-1,0 12 0,2-7-46,0 0 0,1 0 0,0 0 0,3 10 0,6 16 38,2-1 0,1 0 1,23 40-1,-25-52-47,2-2 0,1 0-1,1-1 1,0 0 0,32 28-1,-45-45-29,1 0 0,-1 0 0,0-1 0,1 1 0,0-1 0,0 0 0,0 0 0,0-1 0,0 1 0,0-1 0,0 0 0,6 2 0,-7-3-13,0 0 1,-1 0-1,1-1 0,0 1 0,-1 0 0,1-1 1,0 0-1,-1 0 0,1 1 0,-1-2 0,1 1 0,-1 0 1,1 0-1,-1-1 0,0 1 0,0-1 0,0 0 1,0 0-1,0 1 0,3-5 0,0 0-142,-1 0 1,0-1-1,0 1 1,-1-1-1,0 0 0,0 0 1,0 0-1,2-13 0,-2 5-42,0 0 0,-1-1 0,-1-20 0,-1 34 127,0 0 0,0-1 0,0 1 0,0 0 0,-1 0 0,1-1 0,-1 1 0,1 0 0,-1 0-1,0 0 1,0 0 0,0 0 0,0 0 0,-1 0 0,1 0 0,0 0 0,-3-2 0,4 4 25,-1 0 0,1 0 0,0 0-1,-1-1 1,1 1 0,-1 0 0,1 0 0,0 0 0,-1 0 0,1 0 0,0 0 0,-1 0 0,1 1 0,-1-1-1,1 0 1,0 0 0,-1 0 0,1 0 0,0 0 0,-1 0 0,1 1 0,0-1 0,-1 0 0,1 0 0,0 1-1,-1-1 1,1 0 0,0 0 0,-1 1 0,-5 7-86,3-1 61,0 0 0,0 0 0,-2 13 0,2-11 26,-24 126 1986,26-128-1886,0 1-1,0-1 1,1 1-1,0-1 1,1 0-1,-1 1 0,1-1 1,1 0-1,-1 1 1,1-1-1,1 0 1,-1 0-1,6 8 0,-8-13-69,1-1 0,0 0 0,-1 1 0,1-1 0,0 0 0,0 0 0,0 0 0,0 0 0,0 0 0,1 0 0,-1 0 0,0 0 0,0-1 0,0 1 0,1 0 0,-1-1-1,0 1 1,1-1 0,-1 1 0,1-1 0,-1 0 0,1 1 0,-1-1 0,1 0 0,-1 0 0,0 0 0,1 0 0,-1 0 0,1-1 0,-1 1 0,1 0 0,-1-1 0,0 1-1,1-1 1,-1 1 0,1-1 0,-1 0 0,0 1 0,2-2 0,2-2-49,0 1 0,0-1 0,0 0 0,-1-1 0,1 1 0,-1-1 0,0 0 0,4-5 0,5-11-148,2 0 1,1 1-1,27-27 0,-42 46 158,-1 1-1,1-1 0,0 0 0,-1 1 0,1-1 0,-1 1 0,1-1 0,0 1 0,0-1 0,-1 1 0,1-1 0,0 1 0,0 0 0,0-1 1,0 1-1,-1 0 0,1 0 0,0 0 0,0 0 0,0 0 0,0 0 0,0 0 0,0 0 0,-1 0 0,1 0 0,0 0 0,0 0 0,0 0 1,0 1-1,0-1 0,-1 0 0,1 1 0,0-1 0,0 1 0,-1-1 0,1 1 0,0-1 0,0 1 0,-1-1 0,1 1 0,-1 0 0,1-1 0,-1 1 1,1 0-1,-1 0 0,1-1 0,0 2 0,1 3 79,0-1 0,0 1 1,0-1-1,-1 1 0,0 0 0,2 9 0,-3 28 774,-1-33-609,1 0 0,0 0 0,2 13 0,-2-22-213,0 1 0,0-1 0,0 0-1,0 0 1,0 1 0,0-1 0,0 0 0,0 1 0,0-1-1,0 0 1,0 0 0,0 1 0,0-1 0,1 0-1,-1 1 1,0-1 0,0 0 0,0 0 0,0 1 0,1-1-1,-1 0 1,0 0 0,0 0 0,0 1 0,1-1 0,-1 0-1,0 0 1,0 0 0,1 1 0,-1-1 0,0 0-1,0 0 1,1 0 0,-1 0 0,0 0 0,1 0 0,-1 0-1,0 0 1,1 0 0,0 0-8,0-1-1,0 1 1,0-1 0,0 0 0,0 1-1,0-1 1,0 0 0,-1 0-1,1 0 1,0 0 0,0-1 0,20-33-388,-21 35 383,22-37-731,49-64 0,-70 100 702,0-1 0,0 1 0,0 0 0,1-1 0,-1 1 0,0 0 0,1 0 0,-1 0-1,1 0 1,-1 0 0,1 0 0,0 0 0,-1 1 0,1-1 0,0 1 0,-1-1 0,1 1 0,2-1-1,-2 1 20,0 0 0,-1 1 0,1-1-1,0 0 1,-1 1 0,1 0 0,-1-1 0,1 1-1,-1 0 1,1-1 0,-1 1 0,1 0-1,-1 0 1,0 0 0,1 0 0,-1 1-1,0-1 1,0 0 0,0 0 0,1 2-1,79 116 1302,-77-115-1203,-1 0 1,0-1-1,1 1 1,-1-1-1,1 0 0,5 4 1,-7-6-62,0 0 0,-1 0-1,1-1 1,0 1 0,0 0 0,-1-1 0,1 1 0,0-1 0,0 0 0,0 1 0,0-1 0,0 0 0,-1 0 0,1 0 0,0-1 0,0 1 0,0 0 0,2-2 0,2 0 7,-2-1 1,1 1 0,0-2 0,0 1-1,-1 0 1,0-1 0,0 0 0,0 0-1,0 0 1,0 0 0,-1-1 0,0 1-1,0-1 1,0 0 0,3-8 0,3-8-57,0 0 0,7-30 0,15-43-383,-31 94 380,0-1 1,0 1-1,0-1 1,0 1-1,0 0 0,1-1 1,-1 1-1,0-1 0,0 1 1,0-1-1,0 1 1,1 0-1,-1-1 0,0 1 1,1-1-1,-1 1 0,0 0 1,1-1-1,-1 1 1,0 0-1,1 0 0,-1-1 1,0 1-1,1 0 0,-1 0 1,1-1-1,0 2 3,-1-1 1,1 0-1,-1 1 0,0-1 0,1 1 1,-1-1-1,0 1 0,1 0 0,-1-1 1,0 1-1,1-1 0,-1 1 0,0-1 1,0 1-1,0 0 0,0 0 0,5 33-242,-5-33 251,3 114 14,-3-99 3,0-8-35,1 7 142,-2-1 0,1 1 0,-2 0 0,0 0 0,-6 21 0,8-35-127,0 0 0,-1 0-1,0 0 1,1 0 0,-1 1 0,0-1-1,1 0 1,-1 0 0,0 0 0,0-1 0,0 1-1,0 0 1,0 0 0,0 0 0,0-1-1,0 1 1,0 0 0,0-1 0,0 1 0,0-1-1,-1 0 1,1 1 0,0-1 0,0 0-1,-1 0 1,1 1 0,0-1 0,0 0 0,-1 0-1,1 0 1,0-1 0,0 1 0,-3-1-1,1 1-87,1-1-1,-1 0 1,1 0-1,-1 0 1,1 0-1,0 0 1,-1-1-1,1 1 1,0-1-1,0 1 1,0-1-1,0 0 1,0 0-1,0 0 1,-2-3-1,2 4-470,2 6 338,0-4 229,0 0 1,1 0-1,-1 0 1,0 0-1,1 0 1,-1 0-1,0 0 1,1 0-1,-1 0 1,1 0-1,0 0 1,-1 0-1,2 1 1,1 1 43,1-1 0,0 1-1,-1-1 1,1 0 0,0 0 0,0 0 0,0-1 0,0 1 0,1-1-1,-1 0 1,0 0 0,1 0 0,-1-1 0,0 1 0,1-1 0,7-1-1,-7 0-12,1 0 0,0 0 0,0 0 0,0-1 0,-1 0 0,1 0-1,-1-1 1,1 1 0,-1-1 0,0 0 0,0-1 0,5-4-1,9-11 80,-1-1-1,0 0 0,18-31 0,9-9-383,-26 31 156,-16 25 111,-1-1-1,1 1 0,0-1 1,0 1-1,1 0 0,-1 0 1,1 0-1,0 1 0,5-5 0,-3 4-3,-5 4 7,0-1 0,0 0 1,0 0-1,0 1 0,0-1 0,0 0 0,0 1 1,0-1-1,0 1 0,0 0 0,0-1 0,0 1 0,0 0 1,1-1-1,-1 1 0,0 0 0,0 0 0,0 0 0,1 0 1,-1 0-1,0 0 0,0 1 0,0-1 0,0 0 1,1 0-1,-1 1 0,0-1 0,0 1 0,0-1 0,0 1 1,0 0-1,0-1 0,2 3 0,-3-3 8,1 0 0,0 1 0,-1-1 0,1 1 0,-1-1 0,1 1 0,-1 0 0,1-1 0,-1 1-1,0-1 1,1 1 0,-1 0 0,0-1 0,1 1 0,-1 0 0,0-1 0,0 1 0,1 0 0,-1 0 0,0-1 0,0 1 0,0 0 0,0 0 0,0-1-1,0 1 1,0 1 0,-1 1 15,0 0-1,0 0 0,0 0 0,0-1 1,0 1-1,-1 0 0,-2 3 0,-3 4 57,-1 0-1,-16 16 0,-1-3 66,9-9-4,1 1 0,0 0 1,2 0-1,-23 33 0,28-36-12,-7 16 79,14-27-172,0 1-1,1 0 1,-1-1 0,1 1 0,-1 0-1,1-1 1,0 1 0,0 0 0,-1 0-1,1-1 1,0 1 0,1 0 0,-1 3-1,1-4 1,-1-1-1,0 1 0,1 0 0,-1 0 1,1-1-1,-1 1 0,1 0 0,-1-1 0,1 1 1,-1-1-1,1 1 0,0-1 0,-1 1 0,1-1 1,0 1-1,0-1 0,-1 1 0,1-1 0,0 0 1,0 0-1,0 1 0,-1-1 0,1 0 0,0 0 1,0 0-1,0 0 0,0 0 0,-1 0 1,1 0-1,0 0 0,0 0 0,0 0 0,0 0 1,-1-1-1,1 1 0,0 0 0,0-1 0,0 0 1,5-1 54,1 0-1,-1-1 1,8-5 0,-13 7-67,7-4-140,-1-1-1,1 0 0,-1 0 1,0 0-1,-1-1 0,0 0 0,6-8 1,33-58-829,-36 58 867,12-28-382,-15 33 197,-3 9-81,-4 7 102,-3 10 318,1 1 0,-1 17 0,3-27 28,1 0-1,0 0 0,0 1 1,1-1-1,0 0 1,1 0-1,3 11 0,-5-16-63,1 0-1,0 0 0,0 0 0,0-1 0,1 1 0,-1 0 0,0 0 0,1-1 1,-1 1-1,1-1 0,-1 1 0,1-1 0,0 0 0,0 0 0,0 0 0,2 2 1,3 0 46,0-1 0,0 0 1,10 2-1,-12-3-79,1 0 28,0 0 0,0 0-1,0-1 1,0 0 0,1 0 0,-1 0 0,0-1 0,0 0 0,0 0 0,0-1 0,0 1-1,0-1 1,0-1 0,-1 1 0,1-1 0,-1 0 0,0 0 0,1-1 0,-1 1 0,-1-1-1,1 0 1,-1 0 0,7-8 0,1-5-98,-1 0-1,0 0 1,-1-1-1,14-37 1,21-81-117,-31 86 178,11-77 0,-20 75-67,-4-93 0,-2 93 99,0 19-77,-7-58 0,-2 27-318,7 59 291,0 6 23,-4 12 80,1 13 288,1 0 1,1 0-1,1 0 1,2 39-1,-1-25 41,3 38 248,3-1 0,14 79 0,-11-94-471,-2-15-152,13 51-1,-13-76-1289,0 0 0,-2 0 0,0 27-1,-64-143-4963,-7-18 9338,57 94-2183,9 17-808,1-1 1,-1 0 0,1 1 0,0-1-1,0 0 1,0 0 0,0 1-1,0-1 1,0 0 0,1 0 0,-1 0-1,0 0 1,1 0 0,0 0-1,-1 0 1,1 0 0,0-1 0,0 1-1,0 0 1,0 0 0,1 0-1,-1 0 1,1 0 0,0-3 0,0 3-61,0 0 0,1 1 0,-1-1 0,0 1 1,1-1-1,-1 1 0,1 0 0,0-1 1,-1 1-1,1 0 0,0 0 0,0 0 0,0 0 1,0 1-1,-1-1 0,1 0 0,0 1 0,0-1 1,4 1-1,3-2 96,0 1 0,-1 1 1,14 0-1,-13 1 31,0 0 0,1 1 0,-1 1 0,0-1 0,-1 1 0,1 1-1,-1-1 1,1 1 0,-1 1 0,0 0 0,0 0 0,-1 0 0,0 1 0,0 0 0,0 1 0,-1 0 0,7 8 0,8 13 548,-1 1 0,-1 1 0,16 37 1,-32-62-546,0 2-12,1-1 0,-1 1-1,-1 0 1,1-1 0,-1 1 0,0 0-1,-1 0 1,2 14 0,-3-20-227,0-16-1909,0-6 1084,1 0-1,2-1 0,0 1 1,9-30-1,-8 36 804,1 1 0,1-1 0,1 1 0,0 0 0,0 1 0,2-1-1,9-12 1,-15 23 99,-1 0-1,1 1 1,0-1 0,0 0-1,0 1 1,1 0-1,-1-1 1,1 1-1,-1 1 1,1-1-1,-1 0 1,6-1 0,-6 3 57,0-1 1,-1 1 0,1-1 0,-1 1 0,1 0-1,0 0 1,-1 0 0,1 1 0,0-1-1,-1 0 1,1 1 0,-1 0 0,1 0 0,-1 0-1,1 0 1,-1 0 0,1 0 0,-1 0-1,4 3 1,4 6 239,0 0-1,-1 0 1,0 1 0,13 19-1,-15-19 77,1 0-1,0-1 0,0 0 0,1 0 1,13 10-1,-21-19-307,0 0 1,1 0 0,-1 0-1,1 0 1,-1 0-1,0-1 1,1 1-1,-1 0 1,1-1-1,0 1 1,-1-1-1,1 0 1,-1 1 0,1-1-1,0 0 1,-1 0-1,1 0 1,0 0-1,-1 0 1,1-1-1,-1 1 1,1 0 0,0-1-1,-1 1 1,1-1-1,-1 0 1,1 1-1,-1-1 1,1 0-1,-1 0 1,0 0 0,1 0-1,-1 0 1,0 0-1,0 0 1,0 0-1,0-1 1,0 1-1,0 0 1,0-1 0,1-2-1,2-4 5,-1 0 0,-1 0 0,1-1 0,-1 1 0,-1 0 0,0-1 0,0 1 0,0-1 0,-1 0 0,-1 1 0,1-1 0,-1 1 0,-1-1 0,1 1 0,-5-12 0,5 18-41,0 0-1,0 0 1,0 0-1,0 0 1,0 0-1,-1 0 1,1 1 0,-1-1-1,1 0 1,-1 1-1,0-1 1,0 1-1,0-1 1,1 1-1,-1 0 1,0 0 0,0 0-1,-3-1 1,1 1 36,1 0 1,-1 1 0,0-1 0,0 1 0,1 0 0,-1 0-1,0 0 1,0 0 0,-5 2 0,-2-1-40,12-2 56,20-4 103,-3-1-134,-5 2 11,-1 0 0,1 0 0,0 1 0,0 1 0,0 0 0,0 1 0,0 0 0,1 1 0,-1 1 0,20 3 0,-29-3 18,-1 0 1,1 0-1,0 0 1,-1 1-1,1 0 1,-1-1 0,1 1-1,-1 0 1,0 1-1,1-1 1,-1 1-1,-1-1 1,1 1-1,0 0 1,-1 0-1,1 0 1,-1 1-1,0-1 1,0 0-1,2 5 1,-3-6 194,0-10-143,2 5-138,0-1 0,1 1 0,-1 0 1,1 0-1,0 0 0,-1 0 0,1 1 1,0 0-1,1-1 0,-1 2 0,9-4 1,-10 4 63,0 1 0,0-1 0,0 1 0,0 0 0,0 0 0,-1 0 0,1 0 0,0 1 0,0-1 0,0 1 0,0 0 0,0-1 0,0 1 0,-1 1 0,1-1 0,0 0 1,-1 1-1,1-1 0,-1 1 0,5 3 0,2 4 83,-1 0 1,0 0 0,0 1 0,-1 0-1,8 13 1,-9-12-906,0 1 0,7 19 0,-5 5-5003,-4-17 3125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5:13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17 3136,'-26'-4'8928,"22"5"-8517,1-1 0,-1 1 0,1 0 0,-1 0 0,1 0-1,-1 0 1,1 0 0,0 1 0,-4 2 0,-32 22 1174,21-14-1130,2 0-251,0 0 1,1 1-1,0 1 1,1 0-1,0 1 0,1 1 1,1 0-1,-11 19 1,14-19-96,0 0 1,2 1 0,-1 0-1,2 0 1,1 1 0,0-1-1,-5 36 1,9-42-69,0 1 0,1-1 0,0 1 0,1-1 0,0 1 0,0-1 0,1 1 0,1-1 0,0 0 0,1 0 0,0 0-1,1 0 1,7 13 0,-8-19-25,-1 0-1,1-1 1,0 1-1,1-1 0,-1 0 1,1 0-1,-1 0 1,1-1-1,0 0 1,1 0-1,-1 0 0,0 0 1,1-1-1,0 0 1,-1 0-1,7 1 1,-4-2 45,0 1 1,1-1-1,-1-1 1,0 1-1,0-2 1,0 1-1,1-1 1,-1 0-1,0-1 0,15-4 1,-17 3-35,0 0 1,-1 0-1,1-1 0,-1 1 1,0-1-1,0 0 1,0-1-1,-1 1 0,1-1 1,-1 0-1,0 0 0,6-11 1,0-2 1,-1 0 0,12-33 0,-8 13 77,12-53 0,-21 71-66,-1-1-1,-1 1 1,-1-1 0,-1-27-1,-1 39-32,-1 1-1,1 1 1,-1-1 0,-1 0-1,0 0 1,0 1-1,0-1 1,-8-10-1,1 2 0,-1 1-1,-21-23 0,22 29-433,-19-16 1,11 13-2958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1:34.3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109 28 7040,'-70'-11'3200,"44"-1"-2752,17 7-832,5 10 128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1:35.0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12 4800,'3'-12'2176,"10"20"384,-8-1-1600,4 12 1568,0 14-1440,-9-2 864,4 3-1121,-8 1-255,4 1-352,-5-5-96,10-4-64,-5-4-1248,0 1 641,0-9-4897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1:35.4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0 6400,'0'7'2880,"4"36"-2496,-4-23 1760,5-1-1248,-10 9 704,5-1-928,-4-1-320,-1-1-224,2-3-2080,3 3 1056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1:46.6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123 47 1568,'6'-11'1210,"-5"8"-865,0 0-1,0 0 0,0 0 0,1 1 1,-1-1-1,1 0 0,0 1 0,0-1 1,0 1-1,6-7 1716,-9 17-1152,0 3-799,-1 0 1,0 0-1,-1-1 0,0 1 1,0 0-1,-6 10 0,-2 10 91,-7 20 158,-46 88-1,57-123-272,-9 30 0,7-21 140,9-24-206,-1 0 1,1 0 0,-1 1 0,1-1 0,0 0 0,-1 0-1,1 1 1,0-1 0,0 0 0,0 0 0,0 1 0,0-1-1,0 0 1,1 0 0,-1 1 0,0-1 0,1 0 0,-1 0-1,1 3 1,0-3 4,0-1-1,0 1 0,0 0 0,0 0 1,0 0-1,0-1 0,0 1 0,0 0 1,0-1-1,0 1 0,1-1 0,-1 1 1,0-1-1,0 0 0,0 1 1,3-1-1,5 1 93,0-1 1,0 0-1,0-1 1,15-3-1,-10 2-40,7 1 65,-16 2-126,0-1-1,0 0 1,0-1-1,0 1 1,0-1 0,-1 0-1,1 0 1,6-3-1,-10 4-63,-1 0 55,0 0 0,0 0 0,0 0 0,0 0 0,0 0 0,0 0 0,0 0 1,0 0-1,0 0 0,0 0 0,0 0 0,0 0 0,0 0 0,0 0 0,0 0 1,0 0-1,1 0 0,-1 0 0,0 0 0,0 0 0,0 1 0,0-1 0,0 0 0,0 0 1,0 0-1,0 0 0,0 0 0,0 0 0,0 0 0,0 0 0,0 0 0,0 0 0,0 0 1,1 0-1,-1 0 0,0 0 0,0 0 0,0 0 0,0-1 0,0 1 0,0 0 0,0 0 1,0 0-1,0 0 0,0 0 0,0 0 0,0 0 0,0 0 0,0 0 0,0 0 1,0 0-1,0 4-931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1:47.1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 30 1568,'-1'-2'139,"-1"1"0,1 0 0,0 0 0,-1-1-1,1 1 1,-1 0 0,1 1 0,-4-3 0,5 3 3,-1 0 1,1-1-1,-1 1 0,1 0 1,-1 0-1,1 0 0,-1-1 1,1 1-1,-1 0 0,0 0 0,1 0 1,-1 0-1,1 0 0,-1 0 1,1 0-1,-1 0 0,0 0 1,1 1-1,-1-1 0,1 0 1,-1 0-1,1 0 0,-1 1 1,1-1-1,-1 0 0,1 1 1,-1-1-1,1 0 0,-1 1 0,1-1 1,0 0-1,-1 2 0,0-2-116,1 0 0,0 0 0,0 1 0,0-1 0,0 0 0,0 0 0,0 1 0,0-1 0,0 0 0,0 1 0,0-1 0,0 0 0,0 0 0,0 1 0,0-1 0,0 0 0,0 0 0,0 1 0,1-1 0,-1 0 0,0 0 0,0 1 0,0-1 0,0 0 0,0 0 0,1 0 0,-1 1 0,0-1 0,0 0 0,0 0 0,1 0 0,-1 0 0,0 0 0,0 1 0,1-1 0,-1 0 0,0 0-1,0 0 1,1 0 0,-1 0 0,0 0 0,0 0 0,1 0 0,-1 0 0,1 0 0,16 3 659,-14-2-405,20 2 338,-11-1-361,1 0 0,0 0 0,0-2-1,0 1 1,0-2 0,0 0 0,17-3-1,-15 1-128,0 1 0,24 0 0,-23 2 135,0-1 0,15-4 1,-30 5-264,0 0 1,0 0 0,0 0-1,0-1 1,0 1 0,0-1 0,1 1-1,-1-1 1,0 1 0,-1-1-1,1 0 1,0 1 0,0-1 0,0 0-1,0 0 1,0 1 0,-1-1 0,2-2-1,1-10-5592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1:48.4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0 156 2720,'23'0'1866,"0"-1"0,29-5 0,-44 5-1747,-1-1 1,1 0 0,-1 0 0,0-1 0,0 0 0,0-1 0,0 1 0,0-1 0,-1 0 0,9-7 0,-14 9-97,1 0 1,0 1-1,-1-1 1,0 0-1,1 0 1,-1 0-1,0 0 0,0 0 1,0 0-1,0 0 1,0 0-1,0 0 0,-1-1 1,1 1-1,-1 0 1,1 0-1,-1-1 1,0-4-1,0 6-28,-1-1 0,1 0-1,0 1 1,-1-1 0,1 1 0,-1-1-1,0 1 1,1-1 0,-1 1 0,0-1-1,0 1 1,0-1 0,0 1 0,0 0 0,0 0-1,-1 0 1,1-1 0,0 1 0,-1 0-1,1 1 1,0-1 0,-1 0 0,1 0 0,-1 0-1,0 1 1,1-1 0,-1 1 0,-2-1-1,0 1-46,0-1 0,1 1 0,-1 0 0,0 1 0,0-1 0,0 1 0,0-1 0,0 1-1,0 0 1,1 1 0,-1-1 0,1 1 0,-1-1 0,1 1 0,-1 0 0,1 0 0,0 1 0,0-1 0,0 1-1,0-1 1,0 1 0,1 0 0,-5 6 0,5-6 75,0 0 0,0-1 0,0 1 0,0 0 0,1 0 0,-1 0 0,1 0 0,0 0 0,0 0 0,0 0 0,1 0 0,-1 0 0,1 0 0,-1 1 0,1-1 0,0 0 0,0 0 0,1 1 0,-1-1 0,1 0 0,-1 0 0,1 0 0,0 1 0,0-1 0,0 0 0,1 0 0,-1-1 0,1 1 0,3 4 0,-1-2 53,1-1 0,0 0 0,-1-1 0,1 1 0,1-1 0,-1 0 0,0 0 0,1-1 0,-1 0 0,1 0 0,0 0 0,0 0 0,0-1 0,0 0 0,6 0 0,1 0 49,0 0 0,0-1 0,0-1 0,0 0 0,0-1 0,14-4 0,-13 1-58,-1 0 0,1-1 0,-1-1 0,-1 0 1,1 0-1,-1-1 0,0-1 0,-1 0 0,0-1 0,0 0 0,15-20 0,-24 28-124,0-1-13,1 0 0,0 0 0,-1 0 0,0 0 0,0-1 0,0 1 0,0-1 0,-1 1 0,1-1 1,1-6-1,-3 9-197,14 21 171,-1 27 949,5 14-389,-18-60-424,1 0 0,-1 0 0,0-1 0,1 1 0,-1 0 0,0 0 0,1 0-1,-1 0 1,1 0 0,0 0 0,-1-1 0,1 1 0,0 0 0,-1 0 0,1-1 0,0 1 0,0 0-1,0-1 1,-1 1 0,1-1 0,0 1 0,0-1 0,0 0 0,0 1 0,0-1 0,0 0 0,0 0-1,0 0 1,0 1 0,0-1 0,0 0 0,0 0 0,0 0 0,0-1 0,0 1 0,0 0 0,0 0-1,0 0 1,0-1 0,0 1 0,0-1 0,0 1 0,1-2 0,5-2 106,-1-1 0,1 0 0,-1 0 0,10-11 0,-3 2-173,29-27 129,-23 22-409,40-32 0,-59 50 288,1 0 0,0 1 0,0-1 0,0 1 0,0-1 0,0 1 0,0-1 0,-1 1 0,1 0 0,0-1 0,0 1 0,0 0 0,0 0 0,0 0 0,1 0 0,-1 0 0,0 0 0,0 0 0,0 0 0,0 0 0,0 0 0,0 1 0,0-1 0,0 0 0,-1 1 0,1-1 0,0 1 0,0-1 0,0 1 0,0-1 0,0 1 0,0-1 0,-1 1 0,2 1 0,-1 0 44,1-1 1,-1 1-1,0 0 1,0-1-1,-1 1 0,1 0 1,0 0-1,0-1 1,-1 1-1,1 0 0,-1 0 1,0 0-1,1 0 0,-1 0 1,0 0-1,0 0 1,-1 3-1,-1 7 348,0 0 1,-7 18-1,5-16 489,4-14-848,1 0-1,-1 0 0,0 1 0,0-1 1,0 0-1,0 0 0,0 0 0,0 0 0,1 0 1,-1 0-1,0 1 0,0-1 0,0 0 1,0 0-1,0 0 0,1 0 0,-1 0 0,0 0 1,0 0-1,0 0 0,0 0 0,1 0 1,-1 0-1,0 0 0,0 0 0,0 0 0,1 0 1,-1 0-1,0 0 0,0 0 0,0 0 1,0 0-1,1 0 0,-1 0 0,0 0 0,0 0 1,0 0-1,1-1 0,23-14 333,-15 8-337,55-36 34,24-15-822,-86 57 759,-1 0 0,0 0-1,1 0 1,-1 1 0,1-1 0,-1 0 0,1 1-1,-1-1 1,1 1 0,0 0 0,-1-1-1,1 1 1,0 0 0,-1 0 0,1 0 0,0 0-1,-1 0 1,1 1 0,-1-1 0,1 0-1,2 2 1,-3-2 11,0 1 1,0 0-1,0 0 0,0 0 0,0 0 0,0 0 1,0 0-1,0 0 0,0 1 0,0-1 0,-1 0 1,1 0-1,-1 1 0,1-1 0,-1 0 1,1 1-1,-1-1 0,0 1 0,1-1 0,-1 0 1,0 1-1,0-1 0,0 3 0,-1 7 99,1 1 0,-2-1 0,1 0 0,-2 1 0,1-1 0,-7 14 0,19-30 158,0-1-1,-1 0 1,10-8 0,-10 5-260,-8 7-34,1 0 1,0-1-1,0 1 0,0 0 0,0 0 0,0 0 0,1 1 0,-1-1 0,1 0 0,-1 1 0,1 0 0,-1-1 1,1 1-1,0 0 0,3-1 0,-5 3 21,0-1 0,0 0 0,0 1 0,-1-1 1,1 0-1,0 1 0,0-1 0,0 1 0,-1 0 0,1-1 0,0 1 1,0-1-1,-1 1 0,1 0 0,-1 0 0,1-1 0,-1 1 0,1 0 0,-1 0 1,1 0-1,-1 0 0,0 0 0,1-1 0,-1 3 0,6 20 44,-1 2 187,0 5 191,-5-29-248,5-1 604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1:53.4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80 28 1568,'-1'0'88,"1"-1"1,0 1-1,-1-1 1,1 1-1,0-1 0,-1 1 1,1-1-1,0 1 0,0-1 1,0 1-1,0-1 1,0 1-1,-1-1 0,1 0 1,0 1-1,0-1 1,0 1-1,0-1 0,0 1 1,1-1-1,-1 0 1,0 1-1,0-1 0,0 1 1,0-1-1,1 1 0,-1-1 1,0 1-1,1-2 1,1 1 209,-1 0 1,1 0-1,-1 0 1,1 0-1,0 0 1,0 0-1,-1 0 1,4-1-1,-4 2-260,0 0-1,0 0 1,0 0-1,0 0 1,0 0-1,0 0 0,0 0 1,0 0-1,0 0 1,0 1-1,-1-1 0,1 0 1,0 0-1,0 1 1,0-1-1,0 1 1,0-1-1,0 1 0,-1-1 1,1 1-1,0-1 1,0 1-1,-1 0 1,1-1-1,0 1 0,-1 0 1,1 0-1,-1 0 1,1-1-1,-1 1 0,1 0 1,-1 0-1,1 1 1,1 2 73,-1 0 1,1 1-1,-1-1 1,0 0 0,0 1-1,1 5 1,-1 7 187,-2 1 0,0-1 0,0 1 0,-2-1 0,-4 18 0,-29 82 744,32-106-785,-2 0 1,1 0-1,-1 0 0,-1-1 0,1 0 1,-16 16-1,22-25-319,-1-1 1,1 1-1,0-1 1,-1 1-1,1-1 1,-1 1-1,1-1 1,-1 1-1,1-1 0,-1 1 1,0-1-1,1 0 1,-1 1-1,1-1 1,-1 0-1,0 0 1,1 1-1,-1-1 0,0 0 1,0 0-1,1 0 1,-1 0-1,0 0 1,1 0-1,-1 0 1,0 0-1,1 0 0,-1 0 1,0 0-1,0-1 1,1 1-1,-1 0 1,0 0-1,0-1 1,0 0-161,1 1 1,-1-1 0,0 0-1,1 0 1,-1 0 0,1 0-1,-1 1 1,1-1-1,-1 0 1,1 0 0,0 0-1,-1 0 1,1 0 0,0 0-1,0 0 1,0 0 0,0 0-1,0 0 1,0 0 0,0 0-1,0 0 1,0 0 0,1-2-1,5-17-1720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1:54.9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57 569 2720,'-6'2'5053,"-6"18"-4578,9-14-238,-2 1-87,0 1 1,1 0-1,0 0 0,1 0 1,0 0-1,0 1 0,0 0 0,1-1 1,1 1-1,-2 13 0,3-20-114,0-1 1,0 1-1,1 0 0,-1-1 0,0 1 0,1 0 0,-1-1 0,0 1 0,1 0 0,0-1 0,-1 1 0,1-1 0,0 1 1,0-1-1,0 0 0,2 3 0,-2-3 21,0-1 1,0 1 0,0-1 0,0 1-1,-1-1 1,1 1 0,0-1-1,0 0 1,0 1 0,1-1 0,-1 0-1,0 0 1,0 0 0,0 0-1,0 0 1,0 0 0,0 0 0,0 0-1,0 0 1,0 0 0,0-1-1,0 1 1,0 0 0,0-1-1,0 1 1,0-1 0,1 0 0,5-4 105,0 0 0,0 0 0,0-1 0,-1 0 0,6-7 0,11-10-160,-19 20-109,-1 0 1,0-1-1,0 1 1,-1 0 0,1-1-1,-1 0 1,1 0-1,2-7 1,-4 11 41,0 0 1,-1 1-1,1-1 1,-1 1 0,1-1-1,0 0 1,-1 1-1,1 0 1,-1-1 0,1 1-1,-1-1 1,1 1-1,-1-1 1,0 1-1,1 0 1,-1-1 0,0 1-1,1 1 1,2 2-82,-2-2 198,0-1-1,1 0 1,0 1-1,-1-1 1,1 0-1,0 0 1,-1 0-1,1 0 1,0 0-1,0-1 1,0 1-1,0 0 1,0-1-1,0 1 1,0-1-1,0 0 1,0 0-1,0 0 1,0 0-1,0 0 1,0 0-1,0 0 1,0-1-1,0 1 1,0-1-1,0 1 1,0-1-1,-1 0 1,1 0-1,0 0 1,2-1-1,-2 0 18,1 0 1,-1 0-1,0 0 0,0 0 0,0 0 0,0-1 0,-1 1 1,1-1-1,0 1 0,-1-1 0,0 0 0,0 1 0,0-1 1,0 0-1,0 0 0,0 0 0,-1 0 0,1-5 0,0 0-52,-1 1-1,0-1 1,-1 1 0,0-1-1,0 1 1,-3-12-1,3 15-79,0 1-1,0-1 0,0 1 1,-1-1-1,1 1 0,-1 0 1,0-1-1,0 1 0,0 0 1,0 0-1,-4-3 0,10 9-1159,-2 0 1187,0-1 1,0 0 0,1 0-1,-1 0 1,0 0-1,1 0 1,-1-1 0,1 1-1,0-1 1,-1 1-1,1-1 1,0 0-1,0 0 1,4 0 0,3 0 111,0-1 1,1 0-1,-1-1 0,0 0 1,0 0-1,0-1 1,0-1-1,0 0 1,0 0-1,-1-1 1,15-7-1,-5 0 28,-1-1 1,0 0-1,0-1 0,19-20 1,-14 9 33,-1 0 0,23-32 1,31-57 76,-57 85-205,27-57 100,-30 54-94,-14 26-32,0 2-93,0-1 0,0 0 1,0 0-1,-1 0 0,1 0 0,-1 0 0,0 0 0,0 0 0,0-4 1,-10 12-768,4 3 815,0 0 0,1 1 0,-1 0-1,2-1 1,-5 13 0,-12 46 467,15-47-357,-22 87 384,-18 63 240,32-126-372,-36 75 0,25-69 1175,23-46-630,6-8-538,7-8-179,7-16-306,2 1 0,27-28 0,-46 54 98,0 0 0,0 0 1,0 0-1,0 1 1,0-1-1,0 1 1,1-1-1,-1 1 1,0 0-1,1 0 1,-1 0-1,1 0 1,0 0-1,3 0 1,-4 1 40,-1 0 1,1 0-1,0 0 1,-1 0-1,1 1 1,0-1 0,-1 1-1,1-1 1,-1 1-1,1-1 1,-1 1-1,1 0 1,-1 0-1,1 0 1,-1 0-1,0 0 1,1 0-1,-1 0 1,0 0-1,0 0 1,0 1-1,0-1 1,0 0-1,1 2 1,3 7 76,0 0-1,-1 0 1,0 0-1,4 18 1,1 1 237,-9-28-253,0 0 1,0 0-1,1 0 1,-1 0-1,0-1 1,1 1-1,-1 0 1,1 0-1,-1 0 1,1-1-1,0 1 1,-1 0-1,1 0 1,0-1-1,-1 1 1,1-1-1,0 1 1,0 0-1,-1-1 1,1 0 0,0 1-1,0-1 1,0 1-1,0-1 1,0 0-1,0 0 1,0 1-1,0-1 1,-1 0-1,1 0 1,0 0-1,0 0 1,0 0-1,0 0 1,0-1-1,0 1 1,0 0-1,0 0 1,0-1-1,1 0 1,1 0 36,0-1 0,0 1 0,0-1 0,0 0 0,-1 0 1,1 0-1,-1 0 0,1-1 0,-1 1 0,0-1 0,3-3 0,14-27 37,-2-1 0,17-48 0,-28 69-520,-2 10-45,-1 20-133,-2-6 649,2 8 20,8 34 1,-8-45 10,-1 0 0,1-1 0,1 1 0,-1-1-1,1 1 1,10 12 0,-7-11 122,-5-7-145,-1 0 1,1 0-1,-1 0 1,1 0-1,-1 0 0,1-1 1,0 1-1,0-1 1,0 1-1,0-1 0,3 2 1,-4-3 219,-2-8-3466,-6-6-272,2 2 1061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1:55.3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11 4992,'-5'-8'1356,"5"8"-1335,0 0 0,0 0-1,0 0 1,0 0 0,0-1 0,0 1 0,0 0 0,0 0 0,0 0-1,0 0 1,0 0 0,0 0 0,0 0 0,0 0 0,0 0-1,0 0 1,0-1 0,0 1 0,0 0 0,0 0 0,0 0-1,0 0 1,0 0 0,0 0 0,0 0 0,0 0 0,0 0-1,0 0 1,0 0 0,0 0 0,1 0 0,-1 0 0,0 0 0,0 0-1,0-1 1,0 1 0,0 0 0,0 0 0,0 0 0,0 0-1,0 0 1,0 0 0,0 0 0,1 0 0,-1 0 0,0 0-1,0 0 1,0 0 0,17 5 702,-8-2-1087,208 67-2260,-206-67 2666,15 5-207,33 14-1,-53-20 306,-1 1-1,1 0 1,-1 0 0,1 0-1,-1 1 1,0 0-1,0 0 1,-1 0 0,1 0-1,-1 1 1,7 8-1,-10-10-2,0 0-1,0-1 0,0 1 0,0 0 0,0 0 0,-1 0 1,1-1-1,-1 1 0,0 0 0,0 0 0,0 0 0,0 0 0,-1 4 1,-1 4 257,-1 0 0,-4 12 0,5-19-272,-19 47 1067,-2 4 214,21-49-1238,0 0 0,1 0-1,0 0 1,0 0-1,0 1 1,1-1 0,0 8-1,0-12-135,0 0-1,1 0 0,-1 0 1,1 0-1,-1 0 0,1 0 1,-1 0-1,1 0 0,0-1 1,0 1-1,0 0 0,0-1 1,0 1-1,1 0 0,-1-1 1,0 1-1,1-1 0,-1 0 1,3 2-1,-1-1 50,0-1-1,0 1 1,1-1-1,-1 0 1,0 0 0,1 0-1,-1 0 1,1 0-1,-1-1 1,5 1 0,2-2-325,0 1-1,0-1 1,-1 0 0,1-1 0,0 0 0,17-7 0,-12 0-2286,-2 3 757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1:56.5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22 2656,'0'-1'112,"0"0"0,0 0-1,0 0 1,1 0 0,-1 0 0,0 0 0,0 1 0,1-1-1,-1 0 1,0 0 0,1 0 0,-1 1 0,0-1 0,1 0 0,0 0-1,-1 1 1,1-1 0,-1 0 0,1 1 0,0-1 0,-1 1-1,1-1 1,0 1 0,0-1 0,-1 1 0,1-1 0,0 1-1,0 0 1,0 0 0,-1-1 0,1 1 0,0 0 0,0 0-1,0 0 1,0 0 0,0 0 0,0 0 0,-1 0 0,1 0 0,0 0-1,0 0 1,0 0 0,0 1 0,0-1 0,-1 0 0,1 1-1,0-1 1,0 0 0,-1 1 0,1-1 0,0 1 0,0 0-1,-1-1 1,1 1 0,0-1 0,-1 1 0,1 0 0,-1-1-1,1 1 1,-1 0 0,0 0 0,1 0 0,-1-1 0,1 1 0,-1 0-1,0 0 1,0 1 0,3 11 175,-1 1 0,-1-1 0,0 0 0,-1 1-1,-2 18 1,0 4-35,-8 110 332,0-12-58,9-109-413,0-15 27,0-1-1,1 1 1,2 17 0,-1-24 93,2 8 1001,2-18-568,0 0-565,17-31 207,-16 26-419,1 0 0,1 0 0,0 1 1,0 0-1,15-15 0,-22 25 63,0-1 0,1 1 0,-1 0 0,1 0 0,-1 0 1,1 0-1,-1 0 0,1 0 0,-1 0 0,1 1 0,0-1 0,0 0 0,-1 1 0,1 0 0,0-1 1,0 1-1,0 0 0,-1 0 0,1 0 0,0 0 0,0 0 0,0 0 0,0 1 0,-1-1 1,1 1-1,0-1 0,0 1 0,-1 0 0,1-1 0,0 1 0,-1 0 0,1 0 0,-1 0 1,1 0-1,-1 0 0,0 1 0,1-1 0,0 2 0,4 4 89,-1-1 0,-1 1 0,0-1-1,0 1 1,0 0 0,0 1 0,3 11 0,25 67-1508,-24-70 198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5:16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 23 1728,'3'-3'6000,"-33"4"-1731,-39 9-645,28-7-2344,30-3-1035,0 1 0,0 0 1,-14 3-1,21-3-179,-3 1 35,-1 0 0,1 1 1,-10 4-1,15-6-81,0 0-1,0 0 1,0 1 0,0-1-1,1 0 1,-1 1 0,0 0-1,1-1 1,-1 1 0,1 0-1,0 0 1,-1-1 0,1 1-1,0 0 1,0 0 0,-1 4-1,2-5-10,0-1 1,0 1-1,0 0 0,0-1 0,0 1 0,0-1 0,0 1 0,0 0 0,0-1 0,0 1 0,1 0 0,-1-1 0,0 1 0,0-1 0,1 1 0,-1-1 0,0 1 0,1-1 1,-1 1-1,0-1 0,1 1 0,-1-1 0,1 1 0,15 11 59,-10-8-39,9 7 43,0 0-1,1-1 0,0-1 1,0-1-1,1 0 1,18 5-1,-26-11-20,-1 1-1,1-2 1,0 1-1,-1-1 1,1 0 0,0-1-1,0 0 1,0-1-1,-1 0 1,1 0-1,0 0 1,-1-1 0,1-1-1,14-5 1,9-7 335,59-38 1,-90 52-375,1 0 0,-1 0 0,1 1 0,-1-1 0,0 0 0,0-1 0,1 1 0,-1 0 0,0 0 0,0 0 0,0-1 0,0 1 0,-1 0 0,1-1 0,0 1 0,0-1 0,-1 1 0,1-1 0,-1 0 0,1-2 0,-1 2 3,-1 0 1,1 0-1,-1 1 0,0-1 1,0 0-1,0 0 0,0 1 1,0-1-1,0 1 0,0-1 1,0 1-1,0-1 0,-1 1 1,1 0-1,-1 0 0,1-1 1,-3 0-1,-5-5-66,-1 1 0,1 1 0,-1-1 0,0 2-1,-1-1 1,1 1 0,-1 1 0,0 0 0,0 0 0,0 1 0,-12 0 0,20 1 38,-5 0-355,-1 1 0,-14 0 0,22 0 144,-1 0-1,1 0 0,0 0 1,0 0-1,0 1 0,-1-1 1,1 0-1,0 1 0,0-1 0,0 1 1,0-1-1,0 1 0,0-1 1,0 1-1,0 0 0,0-1 1,0 1-1,0 0 0,0 0 1,0 0-1,1 0 0,-1 0 0,0 0 1,1 0-1,-1 0 0,1 0 1,-2 1-1,5 14-6372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2:00.7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 56 5152,'-18'-31'2336,"10"31"-2048,3 0 160,1-5-672,4 2 128,0-5-1056,9-1 672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2:06.2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68 44 2144,'1'-8'729,"-1"12"-565,1-2 112,-1 0 0,0 0-1,1 0 1,0 0 0,-1 0-1,1 0 1,2 4 922,-9-8 999,7 8-1837,0 11 235,-13 46 361,-7 36-253,-3 118 177,16-175-542,-6 45 300,12-53 563,0-31-660,1-4-13,-1-21 268,0 18-749,0-36 156,9-78 1,40-128-247,-29 167-86,-10 47-457,7-49 0,-16 78-232,1 7 340,5 16 232,5 29 380,-2 35 105,-6-33-228,18 169 901,-21-181-309,-2-39-585,1 0 0,0 0 0,0 0 0,0 0 0,0 0-1,0 0 1,0 0 0,0 0 0,0 0 0,0 0 0,0 0 0,0 0 0,0 0 0,0 0 0,0 1 0,0-1 0,0 0 0,0 0 0,0 0 0,0 0-1,0 0 1,0 0 0,0 0 0,0 0 0,0 0 0,0 0 0,0 0 0,0 1 0,0-1 0,0 0 0,0 0 0,0 0 0,0 0 0,0 0 0,0 0-1,0 0 1,0 0 0,0 0 0,1 0 0,-1 0 0,0 0 0,0 0 0,0 0 0,0 0 0,0 0 0,0 0 0,0 1 0,0-1 0,0 0 0,0 0 0,0 0-1,0 0 1,0 0 0,1 0 0,-1 0 0,0 0 0,0 0 0,0 0 0,0 0 0,0 0 0,0 0 0,0 0 0,0 0 0,0-1 0,0 1 0,1 0-1,3-7 349,5-14-237,31-95-247,-35 86-25,-5 18-237,0 11 372,0 1 0,0 0 0,0 0 0,0 0 0,0 0 0,0 0 0,0 0 0,0 0 0,0 0 0,0 0 0,0 0 0,0-1 0,0 1 0,0 0 0,0 0 0,0 0 0,0 0 0,0 0 0,0 0 0,0 0 0,0 0 0,0 0 0,0 0 0,0 0 0,0-1 0,0 1 0,0 0 0,-1 0 0,1 0 0,0 0 0,0 0 0,0 0 0,0 0 1,0 0-1,0 0 0,0 0 0,0 0 0,0 0 0,0 0 0,0 0 0,0 0 0,-1 0 0,1 0 0,0 0 0,0 0 0,0-1 0,0 1 0,0 0 0,0 0 0,0 0 0,0 0 0,0 1 0,0-1 0,-1 0 0,1 0 0,0 0 0,0 0 0,0 0 0,0 0 0,0 0 0,0 0 0,-8 2-122,9-1 201,0-1-65,-1 0 164,0-8-65,1 0 0,-1 0 0,1 0 0,1 1 0,2-10-1,-3 14-79,-1 0 0,0 0-1,1 1 1,-1-1-1,0 0 1,-1 0 0,1-3-1,-1-10-758,1 16 730,0-1 1,1 1-1,-1-1 0,0 1 1,0-1-1,0 1 1,1 0-1,-1-1 0,0 1 1,0-1-1,1 1 1,-1 0-1,0-1 1,1 1-1,-1 0 0,0 0 1,1-1-1,-1 1 1,1 0-1,-1 0 0,0-1 1,1 1-1,-1 0 1,1 0-1,-1 0 0,1 0 1,0-1 15,0 1 0,0 0 0,0-1 0,-1 1 0,1 0 0,0-1 1,0 1-1,-1-1 0,1 1 0,0-1 0,-1 0 0,1 1 0,-1-1 0,2-1 0,-2 2-7,1-1-1,-1 0 1,1 1 0,-1-1-1,1 0 1,0 1-1,-1-1 1,1 1-1,0-1 1,-1 1-1,1 0 1,0-1 0,1 0-1,2 0 50,0-1 1,-1 0-1,1 0 0,0-1 1,-1 1-1,1-1 0,-1 0 1,0 0-1,0 0 0,3-4 1,12-11-40,34-20-521,-52 38 477,1 0 0,0 0 0,-1-1 0,1 1 0,0 0 1,-1 0-1,1 0 0,0 0 0,-1 0 0,1 0 0,0 0 0,-1 0 1,1 1-1,0-1 0,-1 0 0,1 0 0,0 0 0,-1 1 0,1-1 0,-1 0 1,1 1-1,0-1 0,-1 1 0,1-1 0,13 13 58,-10-3-39,0 1 0,0 0 0,-1-1 1,0 1-1,-1 0 0,1 18 0,0-11 31,9 97 189,-9-69 33,2-1 1,3 0-1,17 62 0,-25-105-213,1 0-1,0 1 0,0-1 0,0 0 0,0 0 1,0 0-1,0 0 0,0-1 0,1 1 0,-1 0 1,0 0-1,1-1 0,0 1 0,-1-1 0,4 2 1,-4-2-6,1-1 1,-1 1-1,1-1 1,-1 0 0,0 0-1,1 0 1,-1 0-1,0 0 1,1 0-1,-1 0 1,1 0 0,-1 0-1,0-1 1,1 1-1,-1 0 1,0-1-1,1 1 1,-1-1 0,0 0-1,0 1 1,1-1-1,-1 0 1,0 0-1,0 0 1,0 0 0,1-2-1,4-2 17,0-2 0,-1 1 1,1-1-1,-2 0 0,1 0 0,3-7 0,21-52 23,-10 23 43,11-19-337,40-61 1,-15 52 149,-53 68-14,1 0 1,0 0-1,-1 0 0,1 0 1,0 0-1,4-2 0,-12 9 87,0 0 0,1 1 0,-1 0 0,1 0 0,0 0 0,1 1 0,-1-1 0,1 1 0,-3 7 1,-25 62 177,27-63-166,-8 22 15,-24 70 72,31-87-19,1-1-1,1 1 1,0 0-1,1 23 0,2-39-48,-1-1 0,1 1 0,0 0 0,0 0 0,0 0 0,0 0 0,0 0 0,1 0 0,-1 0 0,0 0 0,0 0 0,1 0 0,-1-1 0,0 1 0,1 0 0,-1 0 0,1 0 0,-1 0 0,2 0 0,-2-1-7,1 0 0,-1 0 1,1 0-1,-1 0 0,1 0 0,-1 0 1,1 0-1,-1 0 0,1 0 0,-1 0 0,1 0 1,-1 0-1,0 0 0,1-1 0,-1 1 0,1 0 1,-1 0-1,1-1 0,-1 1 0,0 0 0,1-1 1,-1 1-1,0 0 0,1-2 0,4-3 25,0-1 0,-1 0 0,5-9 0,2-7-47,-1 0 1,-2 0 0,0-1-1,5-27 1,7-19 138,-13 39-288,-3 16-236,-3 11 149,-1 5-14,2 19 111,0-1 1,6 24-1,-5-29 121,0-4 49,0 0 0,0 0 0,1 0 0,0-1 0,1 0 0,9 17 0,-12-24 5,0 0 0,1 0-1,-1 0 1,0 0 0,1 0 0,0 0 0,-1 0 0,1-1-1,0 0 1,1 1 0,-1-1 0,0 0 0,0-1 0,1 1-1,0 0 1,-1-1 0,1 0 0,-1 0 0,1 0 0,0 0-1,0-1 1,6 1 0,-7-2 5,1 0-1,-1 1 1,1-2-1,-1 1 1,0 0-1,0 0 1,1-1-1,-1 0 1,0 0 0,0 0-1,-1 0 1,1 0-1,0 0 1,-1-1-1,5-5 1,3-5 43,-1 0 0,10-17 0,-14 22-58,100-195-187,-92 181 62,-10 17 13,-1 1 0,1-1 0,-1 0 0,3-6-1,-4 18-384,0 14 291,-4 32-90,-7 95 342,5-96 66,1-11 1,-1-1-1,-10 42 0,14-80-109,1-1-1,0 1 1,-1-1-1,1 1 1,-1-1-1,0 1 0,1-1 1,-1 1-1,0-1 1,0 1-1,0-1 1,0 0-1,0 1 0,0-1 1,-1 0-1,1 0 1,0 0-1,0 0 1,-1 0-1,-2 1 0,2-1 9,0-1-1,0 0 0,-1 0 0,1 0 1,0 0-1,0 0 0,-1 0 0,1-1 1,0 1-1,0-1 0,0 1 0,0-1 1,0 0-1,-1 0 0,-1-1 0,-3-3-65,0 1-1,1-1 0,0 0 0,0 0 0,0-1 0,1 0 0,-1 0 0,1 0 0,1-1 0,-7-11 0,9 9-438,8 9 203,16 11 67,-16-8 157,15 6 44,0-1-1,1-1 0,0-1 0,33 4 0,-48-9 23,5 2 46,1-2 0,0 0 0,-1 0 0,1-1-1,0-1 1,-1 0 0,1-1 0,-1 0 0,1-1 0,22-8 0,-29 8-45,0-1-1,0 1 1,-1-1-1,1 0 1,-1 0-1,0-1 1,0 1-1,-1-1 1,1 0-1,-1-1 1,0 1 0,0-1-1,-1 1 1,1-1-1,2-8 1,4-11-15,-1-1 1,8-39 0,-11 42 12,2-19 31,5-48-1,-9 55 12,-4 33-60,0-1-91,1-1 0,-1 1 0,0-1 0,0 1 0,0-1-1,0 0 1,-1-6 0,0 10 76,1 1 0,0-1-1,-1 0 1,1 0 0,0 0 0,0 0-1,-1 0 1,1 1 0,0-1 0,0 0 0,-1 0-1,1 1 1,0-1 0,0 0 0,0 0-1,0 1 1,-1-1 0,1 0 0,0 0-1,0 1 1,0-1 0,0 0 0,0 1 0,0-1-1,0 0 1,0 1 0,0-1 0,0 0-1,0 1 1,0-1 0,0 0 0,0 0-1,0 1 1,-2 14-78,-3 146 111,4-37-75,-4 62 632,5-183-532,0 0 0,-1 1 1,1-1-1,-1 0 0,0 0 0,0 0 1,0 0-1,0 0 0,-3 5 0,4-8-26,-1 1-1,1 0 0,-1 0 1,1-1-1,-1 1 0,0-1 1,1 1-1,-1 0 0,0-1 1,0 1-1,1-1 0,-1 0 1,0 1-1,0-1 0,0 0 1,0 1-1,1-1 0,-1 0 1,0 0-1,0 0 0,0 0 1,0 0-1,0 0 0,0 0 1,0 0-1,1 0 0,-1 0 1,0 0-1,0-1 0,0 1 1,0 0-1,0 0 0,1-1 1,-1 1-1,-1-1 0,0-1-23,-1 0-1,1 0 0,0 0 0,-1-1 0,1 1 0,0 0 0,1-1 1,-1 0-1,0 1 0,1-1 0,-1 0 0,1 0 0,0 0 0,0 0 1,0 0-1,0 0 0,1 0 0,-1 0 0,1 0 0,0-5 0,0 8 2,0 0-1,-1-1 0,1 1 0,0 0 0,0 0 0,0-1 0,0 1 0,0 0 0,0-1 1,0 1-1,0 0 0,0 0 0,0-1 0,0 1 0,0 0 0,1 0 0,-1-1 0,0 1 1,0 0-1,0-1 0,0 1 0,0 0 0,0 0 0,1 0 0,-1-1 0,0 1 1,0 0-1,0 0 0,1 0 0,-1-1 0,0 1 0,0 0 0,0 0 0,1 0 0,-1 0 1,0 0-1,0 0 0,1-1 0,-1 1 0,0 0 0,1 0 0,-1 0 0,0 0 0,0 0 1,1 0-1,-1 0 0,0 0 0,0 0 0,1 0 0,-1 0 0,0 0 0,1 0 1,-1 1-1,0-1 0,0 0 0,1 0 0,-1 0 0,0 0 0,0 0 0,0 0 0,1 1 1,-1-1-1,0 0 0,0 0 0,19 17-71,-13-12 94,-3-2 28,0-1 0,1 0 0,-1 0 0,0 0 0,1 0 0,-1-1 0,1 1 0,0-1 0,0 0 1,3 1-1,3-1 63,-1-1 0,17 0 0,15 1 48,4 4-4,13 2-707,-19-6-2727,-24-1-1385,-6 0 1414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2:15.0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198 463 2080,'-22'-29'2069,"22"28"-1938,-1 1-1,1-1 1,-1 1 0,1 0-1,-1-1 1,0 1-1,1 0 1,-1-1-1,0 1 1,1 0 0,-1 0-1,1 0 1,-1 0-1,0-1 1,1 1 0,-1 0-1,0 0 1,0 0-1,1 0 1,-2 1-1,-17 3 928,12-2-655,2-1-308,0 1-1,0 0 1,0 0 0,0 1 0,1 0-1,-1-1 1,1 1 0,0 1 0,0-1-1,0 1 1,0 0 0,-4 5 0,0 0 87,1 1 0,0 0 1,0 1-1,-5 12 1,6-13-169,1 1 1,1-1 0,0 1-1,1 0 1,-1 0 0,2 0-1,-3 23 1,5-32 7,0 1 1,0-1-1,0 0 1,0 1-1,1-1 1,-1 0-1,1 1 0,-1-1 1,1 0-1,0 0 1,0 0-1,0 0 0,0 0 1,0 0-1,1 0 1,-1 0-1,0 0 1,1 0-1,0 0 0,-1-1 1,1 1-1,0-1 1,0 1-1,0-1 1,0 0-1,0 0 0,0 0 1,0 0-1,0 0 1,0 0-1,1 0 0,-1-1 1,0 1-1,4-1 1,-1 1 45,0-1 0,0 0 1,-1 0-1,1-1 0,0 0 1,0 1-1,-1-2 1,1 1-1,-1 0 0,1-1 1,-1 0-1,1 0 0,-1 0 1,0-1-1,0 1 0,4-5 1,-2 1-28,0 0 1,0 0-1,-1-1 1,0 0-1,0 0 1,-1-1-1,0 1 1,0-1-1,3-10 1,1-5 62,8-45 1,9-92 106,-22 126-320,-1 0-1,-6-57 0,3 73 19,-2 0 0,0 1 0,-1-1-1,-1 1 1,-1 0 0,0 0-1,-1 1 1,-16-27 0,23 42 41,-1 0 1,1 0-1,-1 1 0,1-1 1,0 0-1,-1 1 1,1-1-1,-1 1 0,0-1 1,1 1-1,-1-1 1,1 1-1,-1-1 0,0 1 1,1-1-1,-1 1 0,0 0 1,1-1-1,-1 1 1,0 0-1,0 0 0,-1-1 1,1 1 20,1 1 0,-1-1 0,1 0 0,-1 1 0,0-1 0,1 1 0,-1-1 0,1 0 0,-1 1 0,1-1 0,-1 1 0,1-1 0,-1 1 0,1 0 0,0-1 0,-1 1 0,1-1 0,0 1 0,0 0 0,-1 0 0,-1 5 16,0 1 0,1-1 0,-2 14-1,1 2 171,2 1-1,1 0 0,3 25 1,17 68 179,-11-64-236,23 90 334,-28-126-348,1 1-1,0-1 1,2-1 0,0 1 0,0-1-1,14 17 1,-18-27-45,0 0 0,0 0 0,0 0 0,1 0 0,0-1 0,0 0 0,0 0 0,0 0 0,1-1 0,-1 1 0,1-1 0,0-1 0,0 1 0,0-1 0,0 0 0,0 0 0,1-1 0,12 2 0,6-1-10,46 3 254,-64-5-176,1 0 1,0-1-1,-1 0 1,1 0 0,0-1-1,13-4 1,-18 5-83,1-1 1,-1 0 0,1 0 0,-1 0-1,0 0 1,0 0 0,0-1 0,0 1 0,0-1-1,0 0 1,-1 0 0,0 0 0,1 0-1,-1 0 1,0-1 0,0 1 0,-1-1 0,1 1-1,-1-1 1,1 0 0,-1 1 0,-1-1-1,2-4 1,-2 3-35,1 1 0,-1-1 0,0 1 0,0 0 0,0-1 0,-1 1-1,1-1 1,-1 1 0,0 0 0,-1-1 0,1 1 0,-1 0 0,0 0 0,-2-4 0,4 7-14,-1 0 0,1 0 0,-1 0 1,1 1-1,-1-1 0,0 0 1,1 0-1,-1 0 0,0 1 1,1-1-1,-1 0 0,0 1 1,0-1-1,0 1 0,0-1 0,1 1 1,-1-1-1,0 1 0,0 0 1,0-1-1,0 1 0,0 0 1,0 0-1,0 0 0,0 0 1,0 0-1,0 0 0,0 0 1,0 0-1,0 0 0,0 0 0,0 0 1,0 1-1,0-1 0,0 0 1,0 1-1,0-1 0,0 1 1,-1 0-1,-2 1-72,1 1 1,-1 0-1,1-1 1,0 1-1,0 0 1,0 0-1,-4 6 1,3-3 51,0 1 0,0 0 0,1 0 0,0 0 0,0 0 1,1 0-1,0 0 0,0 1 0,1-1 0,0 1 0,0 0 0,1-1 1,0 1-1,1 9 0,-1-12 74,1-1 1,0 0-1,0 1 1,0-1-1,0 0 0,1 1 1,0-1-1,0 0 1,0 0-1,0 0 0,1 0 1,-1-1-1,1 1 1,0-1-1,0 1 0,0-1 1,1 0-1,-1 0 1,1-1-1,0 1 1,-1-1-1,1 1 0,0-1 1,1-1-1,4 3 1,-4-3 29,0 0 0,0-1 1,0 1-1,0-1 1,0 0-1,0 0 1,0-1-1,0 0 1,0 0-1,0 0 0,0 0 1,-1-1-1,1 1 1,0-1-1,-1-1 1,5-2-1,9-5 38,-1-1 0,23-20 0,-16 10 32,26-32 1,8-6-353,-24 33-234,-33 25 251,-1 1 191,1 0 0,-1-1 0,0 1-1,1-1 1,-1 1 0,0 0 0,1 0-1,-1-1 1,1 1 0,-1 0 0,0-1-1,1 1 1,-1 0 0,1 0 0,-1 0-1,1 0 1,-1-1 0,0 1 0,1 0-1,0 0 1,-1 0 0,0 1 3,1 0 1,-1-1-1,1 1 1,-1-1-1,1 0 1,-1 1-1,0-1 1,1 1-1,0-1 1,-1 0-1,1 1 1,-1-1-1,1 0 1,-1 1-1,1-1 1,0 0-1,-1 0 1,1 0-1,-1 0 1,1 0-1,0 0 1,-1 1-1,1-1 1,0-1-1,-1 1 0,1 0 1,0 0-1,0 0 1,-1 0 7,1 0-1,-1 0 1,0 0 0,0 0 0,1 0-1,-1 0 1,0 0 0,1 1-1,-1-1 1,0 0 0,0 0 0,1 0-1,-1 0 1,0 1 0,0-1-1,0 0 1,1 0 0,-1 0 0,0 1-1,0-1 1,0 0 0,1 0 0,-1 1-1,0-1 1,0 0 0,0 0 0,0 1 0,0-1 0,0 0 0,0 0 0,0 0 0,0 0 0,0 0 0,0 0 1,0 0-1,0 0 0,0 0 0,0 1 0,0-1 0,1 0 0,-1 0 0,0 0 0,0 0 0,0 0 0,0 0 0,0 0 0,0 0 0,0 0 0,0 0 0,0 0 0,1 0 0,-1 0 0,0 0 0,0 0 0,0 0 0,0 0 0,0 0 0,0 0 0,0 0 0,1 0 0,-1 0 0,0 0 0,0 0 0,0 0 0,0 0 0,0 0 0,0 0 0,0 0 0,0 0 0,0 0 0,1 0 0,-1 0 0,0 0 0,0 0 0,0 0 1,0 0-1,0-1 0,0 1 0,2 17 153,-2-16-139,1 0 0,-1 0 0,0 0 0,0 1 0,0-1 0,0 0 0,-1 0 1,1 0-1,0 1 0,0-1 0,-1 0 0,1 0 0,0 0 0,-1 0 0,0 1 0,-22-5 370,18 4-394,0 0-1,0 0 0,1-1 1,-1 0-1,0 0 0,0 0 1,0 0-1,-8-3 0,11 3-9,1 0-1,-1 0 1,0 0-1,1 0 1,-1 0 0,0 0-1,1 0 1,-1 0-1,0 1 1,1-1-1,-1 1 1,1-1-1,-1 1 1,1 0 0,-1 0-1,1-1 1,-1 1-1,1 0 1,0 0-1,0 0 1,-1 1 0,1-1-1,0 0 1,0 0-1,0 1 1,0-1-1,0 1 1,0-1-1,1 0 1,-2 3 0,0 0 7,1-1 1,-1 1 0,1 0 0,0 0 0,0 1 0,0-1 0,0 0 0,1 0 0,-1 0 0,1 0 0,1 7 0,0-3 48,1 0 0,0 0 0,0 0 0,0-1 0,8 15 0,-8-19-7,-1 0 0,1 0 0,0 0 0,0-1-1,1 1 1,-1 0 0,0-1 0,1 0 0,0 0 0,-1 0 0,1 0-1,0 0 1,0 0 0,0-1 0,0 1 0,0-1 0,4 1 0,5 1 98,1-1 1,-1-1-1,0 0 1,1 0 0,0-1-1,-1-1 1,1 0-1,-1-1 1,0 0 0,1-1-1,-1 0 1,0-1 0,18-8-1,-20 8-106,0 0-1,-1-1 1,0 1-1,0-2 0,0 1 1,0-1-1,-1-1 1,0 0-1,-1 0 1,1 0-1,10-16 0,-3 3-35,-5 7-51,0 0-1,-2-1 1,1 0 0,8-21 0,-16 32 61,-1 1-1,1-1 1,-1 0 0,0 1-1,0-1 1,0 0 0,0 0-1,0 1 1,-1-5 0,-6 6-427,6 1 411,0 0 1,0 0 0,0 0 0,-1 0 0,1 0-1,0 0 1,0-1 0,0 1 0,0 0 0,-1-1-1,1 1 1,0 0 0,-1-2 0,1 2 9,1 0 0,-1 0 0,1-1 0,-1 1 0,1 0 0,-1 0 0,1 0 0,-1 0 0,1-1 0,-1 1 0,1 0 0,-1 0 0,1 0 0,-1 0 0,0 0 0,1 1 0,-1-1 0,1 0 0,-1 0 0,1 0 0,-1 0 0,1 1 0,-1-1-1,1 0 1,-1 0 0,1 1 0,-1-1 0,1 0 0,0 1 0,-1-1 0,1 0 0,-1 2 0,-17 19-168,6-7-3,7-8 171,-1 0 0,1 1 1,1-1-1,-1 1 0,1 0 1,0 0-1,1 1 0,0-1 1,0 1-1,-2 8 0,4-8 53,0-1 0,0 1 0,0-1 1,1 1-1,0-1 0,1 1 0,0-1 0,2 8 0,-2-12-14,0 0 0,0-1 0,1 1 0,-1 0 0,1-1 0,0 0 0,0 1 0,0-1 1,0 0-1,0 0 0,4 2 0,27 19 312,-28-21-295,-1-1 0,1 1 0,-1-1-1,1 0 1,0 0 0,-1 0 0,1-1 0,0 0-1,-1 0 1,1 0 0,0 0 0,-1-1-1,1 0 1,5-1 0,-1-1 0,0 1 0,-1-2 0,1 1 0,-1-1 0,0 0 0,10-7 0,22-17 64,-2-1 0,0-2 1,52-57-1,-67 69-520,-23 19 390,-1-1 0,0 1-1,1 0 1,-1 0 0,1 0-1,-1 0 1,1 0 0,-1 0-1,0 0 1,1 0 0,-1 0-1,1 0 1,-1 1 0,1-1-1,-1 0 1,-5 3-45,2 1 1,-1-1-1,0 1 0,1 0 1,-1 0-1,1 1 0,0-1 0,-4 8 1,-11 10-85,-50 45 49,60-57 123,0 1 1,1 0 0,-13 23-1,19-30 9,0-1 0,1 1-1,-1 0 1,1 0 0,0-1 0,0 1-1,1 0 1,-1 0 0,0 6-1,1-9-17,0 0 0,0 0 0,1 0 0,-1 0-1,0 0 1,0 0 0,0 0 0,1-1-1,-1 1 1,0 0 0,1 0 0,-1 0 0,1 0-1,-1 0 1,1-1 0,-1 1 0,1 0-1,0 0 1,-1-1 0,1 1 0,0 0-1,-1-1 1,1 1 0,0-1 0,0 1 0,0-1-1,0 1 1,-1-1 0,1 0 0,0 1-1,0-1 1,0 0 0,0 0 0,0 0 0,0 0-1,0 0 1,0 0 0,0 0 0,0 0-1,0 0 1,0 0 0,0 0 0,1-1 0,3 0 61,-1 0 1,1-1-1,-1 1 1,1-1-1,-1 0 0,0 0 1,0-1-1,0 1 1,0-1-1,0 0 1,-1 0-1,1 0 1,-1-1-1,0 1 1,4-6-1,3-5-167,0-1 0,13-27-1,-19 34-11,2-5-1027,-10 28 519,3-12 602,0-1 1,0 1-1,1 0 0,-1-1 1,0 1-1,1-1 0,0 1 1,0 0-1,0 0 0,0-1 1,0 1-1,0 0 0,1-1 1,-1 1-1,1 0 0,0-1 1,-1 1-1,1-1 0,1 1 1,-1-1-1,0 0 0,0 1 1,1-1-1,2 3 0,-2-2 56,0-1 0,1 1 0,-1-1 0,1 0 0,0 0 0,0 0 0,0 0 0,0 0 0,0-1 0,0 1 0,0-1 0,0 0 0,1 0 0,-1 0 0,0 0 0,1 0 0,-1-1 0,1 1 0,-1-1 0,0 0 0,1 0 0,5-2 0,0 1 75,0-1 0,0 0 0,0 0 0,-1-1 0,1 0 0,-1-1 0,14-7 0,-15 6-91,0-1 1,1 0-1,-2 0 1,1-1-1,-1 1 1,0-1-1,0-1 1,-1 1-1,0-1 1,0 0-1,4-10 1,5-15-85,16-54 1,-26 72 17,4-14-131,-6 20-14,0 0 0,0 0 0,8-17 0,-10 26 167,0-1 0,0 1 0,0 0 0,0 0 0,0 0 1,0 0-1,0-1 0,0 1 0,1 0 0,-1 0 0,0 0 0,0 0 0,0 0 1,0-1-1,0 1 0,0 0 0,0 0 0,0 0 0,0 0 0,1 0 1,-1 0-1,0 0 0,0-1 0,0 1 0,0 0 0,0 0 0,1 0 0,-1 0 1,0 0-1,0 0 0,0 0 0,0 0 0,1 0 0,-1 0 0,0 0 0,0 0 1,0 0-1,0 0 0,1 0 0,-1 0 0,0 0 0,0 0 0,0 0 0,0 0 1,1 0-1,-1 0 0,4 10-291,-1 19 284,-3-27 30,5 44 93,-1-17-69,-2-1 0,-1 39 1,-3-36 129,2-18-76,-1 0 0,0 0 0,-1-1 0,-4 20-1,5-31-64,1 0 0,0 0 0,0 0-1,-1-1 1,1 1 0,-1 0 0,1 0-1,-1 0 1,1 0 0,-1 0 0,1-1-1,-1 1 1,0 0 0,1-1 0,-1 1-1,0 0 1,0-1 0,0 1 0,1-1-1,-1 1 1,0-1 0,0 1 0,0-1-1,0 0 1,0 1 0,0-1 0,0 0-1,0 0 1,0 0 0,0 0-1,0 0 1,0 0 0,0 0 0,0 0-1,0 0 1,0 0 0,-1-1 0,-4-1-204,1 0 1,0-1-1,-1 0 1,1 0 0,-6-5-1,-8-3-1105,16 10 328,12 8 19,15 5 1029,-14-10-2,0 0 1,0 0 0,0-1 0,0-1 0,0 0-1,0 0 1,0-1 0,0 0 0,0-1-1,14-4 1,-12 3 0,-1-1 0,1-1 0,-1 0 0,0-1 0,0 0 0,-1 0 0,1-1 0,-1-1 0,-1 0 0,0 0 0,14-15 0,-15 13-41,1-1 1,-2 1 0,1-1 0,-1-1-1,-1 1 1,0-1 0,-1-1-1,0 1 1,-1 0 0,4-21 0,-7 26-75,0 0 0,-1 0 0,0-11 1,0 16-7,0 0 0,0 1 0,-1-1 1,1 1-1,-1-1 0,1 1 0,-1-1 0,1 1 1,-2-3-1,1 4 10,1-1 0,-1 1 0,1-1 0,0 1 0,-1-1 1,1 1-1,-1 0 0,1-1 0,-1 1 0,1 0 0,-1-1 0,0 1 1,1 0-1,-1 0 0,1-1 0,-1 1 0,0 0 0,1 0 0,-1 0 1,1 0-1,-1 0 0,0 0 0,1 0 0,-2 0 0,1 1-8,-1-1 1,0 1-1,1-1 0,-1 1 0,0-1 1,1 1-1,-1 0 0,1 0 1,0 0-1,-1 0 0,1 0 0,0 0 1,-1 1-1,-1 1 0,-14 23-133,14-21 145,-5 8 158,1 1 0,0 0 0,1 0 0,1 0 1,1 1-1,0 0 0,0 0 0,2 0 0,-2 26 0,3-39-107,1 1-1,1 0 0,-1 0 1,0 0-1,1-1 0,-1 1 1,1 0-1,0-1 1,0 1-1,0 0 0,0-1 1,0 1-1,1-1 0,-1 0 1,1 1-1,0-1 1,-1 0-1,1 0 0,4 3 1,-3-3 15,0 0 0,1 0 0,0 0 0,-1 0 0,1-1 0,0 0 1,0 1-1,-1-2 0,1 1 0,0 0 0,0-1 0,0 1 0,5-1 1,2-1 28,-1 0 0,1 0 0,-1-1 0,1 0 0,-1 0 0,0-2 0,0 1 0,0-1 0,0 0 0,-1-1 0,1 0 0,-1-1 0,-1 0 0,14-12 0,-10 7-41,-1 0-1,0-1 1,-1 0-1,-1-1 1,0 0 0,-1 0-1,0-1 1,-1 0-1,7-19 1,-3-2-123,-8 25-48,0 0 0,0 0 0,1 0 0,8-14 0,-12 24 125,0 0 0,0 0 0,0-1 0,0 1-1,0 0 1,1 0 0,-1 0 0,0 0-1,0 0 1,0-1 0,0 1 0,0 0 0,0 0-1,0 0 1,0 0 0,0 0 0,0 0-1,1 0 1,-1-1 0,0 1 0,0 0-1,0 0 1,0 0 0,0 0 0,1 0 0,-1 0-1,0 0 1,0 0 0,0 0 0,0 0-1,0 0 1,1 0 0,-1 0 0,0 0-1,0 0 1,0 0 0,0 0 0,0 0 0,1 0-1,-1 0 1,0 0 0,0 0 0,0 0-1,1 0 1,1 9-168,-1 12 121,-6 164 171,5-152-15,1-24 34,-1-1 0,0 1 0,-1 0 0,1 0 0,-2 0 0,-4 15-1,6-23-101,0 0-1,-1 0 1,1 0-1,0-1 1,-1 1-1,1 0 1,-1-1-1,1 1 0,-1 0 1,0-1-1,1 1 1,-1 0-1,0-1 1,1 1-1,-1-1 0,0 1 1,0-1-1,1 0 1,-1 1-1,0-1 1,0 0-1,0 1 1,1-1-1,-1 0 0,0 0 1,0 0-1,0 0 1,0 0-1,0 0 1,0 0-1,1 0 0,-1 0 1,0 0-1,0-1 1,0 1-1,0 0 1,1 0-1,-1-1 0,0 1 1,0-1-1,0 1 1,0-2-1,-3 1-2,1-1 0,1 0 0,-1-1 0,0 1 0,0 0 1,1-1-1,0 0 0,-1 1 0,1-1 0,-2-3 0,-2-4-69,5 9 8,0-1-1,-1 0 1,1 1 0,0-1 0,0 0 0,1 0 0,-1 0 0,0 0 0,0 0 0,1 0 0,-1-3 0,1 5 27,0 0-1,0 0 1,0-1 0,0 1-1,0 0 1,0 0 0,0-1 0,1 1-1,-1 0 1,0 0 0,0 0-1,0-1 1,0 1 0,0 0 0,0 0-1,1 0 1,-1 0 0,0-1 0,0 1-1,0 0 1,1 0 0,-1 0-1,0 0 1,0 0 0,0 0 0,1 0-1,-1-1 1,0 1 0,0 0-1,0 0 1,1 0 0,-1 0 0,0 0-1,1 0 1,12 1-19,12 7 164,-24-8-139,1 0-13,38 14 312,42 21 0,-67-27-1493,19 13 0,-15-5-302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2:23.1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29 425 1312,'-1'1'135,"1"1"1,0-1-1,-1 1 0,1-1 1,-1 0-1,1 1 1,-1-1-1,0 0 0,-1 2 1,-4 9 1182,6-11-1257,0 0 0,0-1 0,0 1-1,-1-1 1,1 1 0,0-1 0,-1 1 0,1-1 0,0 1 0,-1-1 0,1 0-1,0 1 1,-1-1 0,1 1 0,-1-1 0,1 0 0,-1 1 0,0-1 0,1 1-10,0-1 1,-1 0 0,1 0 0,0 0 0,-1 0 0,1 0 0,0 0 0,0 1 0,0-1-1,-1 0 1,1 0 0,0 0 0,0 1 0,0-1 0,-1 0 0,1 0 0,0 1 0,0-1 0,0 0-1,0 0 1,0 1 0,0-1 0,0 0 0,0 0 0,-1 1 0,1-1 0,0 0 0,0 1-1,0-1 1,0 0 0,0 0 0,0 1 0,1-1 0,-1 0 0,0 1 0,0-1 0,0 0-1,0 0 1,0 1 0,0-1 0,0 0 0,1 0 0,-1 1 0,0 0 90,1 1 0,-1-1 0,0 0 1,0 1-1,1-1 0,-1 1 0,0-1 1,-1 1-1,1-1 0,0 0 0,0 1 0,0-1 1,-1 1-1,1-1 0,-1 0 0,1 1 0,-1-1 1,0 0-1,1 0 0,-2 2 0,3-2 7,1-1-1,0 1 0,0-1 0,-1 0 0,1 0 0,0 0 1,0 0-1,-1 0 0,1 0 0,0 0 0,0-1 1,-1 1-1,4-2 0,-1 0-86,0-1 1,-1 0 0,1 0-1,-1 0 1,0-1-1,0 1 1,0-1-1,0 0 1,-1 0-1,0 0 1,1 0-1,2-8 1,2-2 57,-5 10-107,13-24 68,-1 0 0,19-55 0,12-62-182,-30 111 154,-13 30-59,1 0-1,-1 0 1,-1 0 0,1-1-1,-1 1 1,1-1-1,-1 1 1,0-1 0,0-6-1,-1 9-7,0 1 0,0-1 0,0 1 0,1-1 0,-1 1-1,1-1 1,-1 1 0,2-3 0,2-10-173,-21 45-475,9-10 694,1 1-1,2 0 1,0 0-1,1 0 1,2 1-1,0-1 1,1 1-1,1 0 0,5 33 1,-4-48 71,1 1 0,0-1 0,6 14 0,-8-20-64,1-1 0,-1 1 0,1 0 0,0-1 0,0 1 1,0-1-1,0 0 0,0 1 0,0-1 0,0 0 0,0 1 0,0-1 1,1 0-1,-1 0 0,1 0 0,-1 0 0,0 0 0,1 0 0,0-1 0,-1 1 1,1 0-1,-1-1 0,1 1 0,0-1 0,2 1 0,0-2 32,1 1-1,0-1 1,-1 0-1,1-1 1,-1 1 0,1-1-1,-1 0 1,0 0-1,1 0 1,-1 0-1,0-1 1,7-5-1,1-3 58,0 0 1,15-18-1,59-78 64,28-23-907,-113 129 686,-1 0-1,1 0 1,0 0 0,-1 1-1,1-1 1,0 0 0,0 0 0,0 1-1,0-1 1,0 0 0,0 1-1,0-1 1,0 1 0,0 0-1,0-1 1,0 1 0,0 0 0,0-1-1,0 1 1,0 0 0,1 0-1,0 0 1,-1 1 28,-1-1-1,1 1 0,0-1 1,-1 1-1,1 0 0,-1-1 1,1 1-1,-1 0 0,1 0 1,-1-1-1,1 1 0,-1 0 1,0 0-1,0 0 0,1 0 1,-1-1-1,0 1 0,0 0 1,0 0-1,0 0 0,0 0 1,0 0-1,0 0 1,0-1-1,0 1 0,0 0 1,-1 2-1,-11 124 434,9-94-192,1 41 1,2-61-23,0-13-209,0 0 1,0 0 0,0 0-1,0 1 1,0-1 0,-1 0-1,1 0 1,0 0 0,0 0-1,0 0 1,0 0 0,0 0-1,0 1 1,0-1 0,0 0-1,0 0 1,0 0 0,0 0-1,0 0 1,0 0 0,0 1 0,0-1-1,0 0 1,0 0 0,1 0-1,-1 0 1,0 0 0,0 0-1,0 0 1,0 0 0,0 1-1,0-1 1,0 0 0,0 0-1,0 0 1,0 0 0,0 0-1,1 0 1,-1 0 0,0 0-1,0 0 1,0 0 0,0 0 0,0 0-1,0 0 1,0 1 0,1-1-1,-1 0 1,0 0 0,0 0-1,0 0 1,0 0 0,0 0-1,0 0 1,1 0 0,-1 0-1,0-1 1,0 1 0,0 0-1,0 0 1,0 0 0,11-11 627,4-9-476,14-27 0,-4 6-211,-10 19 54,39-55-408,-53 76 371,16-15-516,-17 15 538,0 1-1,1 0 1,-1-1-1,0 1 0,1 0 1,-1 0-1,1-1 1,-1 1-1,1 0 0,-1 0 1,0 0-1,1-1 0,-1 1 1,1 0-1,-1 0 1,1 0-1,-1 0 0,1 0 1,-1 0-1,1 0 1,-1 0-1,1 0 0,-1 0 1,1 0-1,-1 1 1,1-1-1,-1 0 0,0 0 1,1 0-1,-1 1 0,1-1 1,-1 0-1,0 0 1,1 1-1,-1-1 0,1 0 1,-1 1-1,0-1 1,0 0-1,1 1 0,-1-1 1,0 1-1,1-1 0,-1 1 1,1 4 2,1 1 0,-1 0 1,0-1-1,-1 1 0,1 0 1,-2 11-1,1-6 81,0 131 114,0-137-157,0-1 0,1 1 0,-1 0-1,1 0 1,2 6 0,-3-10-10,0 0 0,0-1 0,0 1-1,1 0 1,-1-1 0,0 1 0,0-1 0,1 1 0,-1-1-1,0 1 1,1 0 0,-1-1 0,0 1 0,1-1 0,-1 1 0,1-1-1,-1 0 1,1 1 0,-1-1 0,1 0 0,-1 1 0,1-1 0,0 0-1,-1 1 1,1-1 0,-1 0 0,1 0 0,0 0 0,-1 1 0,1-1-1,-1 0 1,1 0 0,0 0 0,-1 0 0,1 0 0,0 0-1,-1-1 1,1 1 0,0 0 0,-1 0 0,1 0 0,-1 0 0,1-1-1,0 1 1,0-1 0,5-3 21,0-1 0,0-1 0,-1 1-1,1-1 1,-1 1 0,-1-1 0,6-8 0,7-9 9,6-6-24,2 2 0,1 0 0,0 2 0,2 1 0,49-32-1,-68 50-32,29-19-63,-36 23 70,1 0 0,0 0 0,-1 0 0,1-1 0,-1 1-1,0-1 1,0 1 0,0-1 0,2-4 0,-4 7-3,0 0 1,0 0-1,0 0 0,0 0 1,0 0-1,0 0 0,0 0 1,0-1-1,0 1 0,0 0 1,0 0-1,0 0 1,0 0-1,0 0 0,0 0 1,0-1-1,0 1 0,0 0 1,0 0-1,0 0 0,0 0 1,0 0-1,0 0 1,0 0-1,0 0 0,-1-1 1,1 1-1,0 0 0,0 0 1,0 0-1,0 0 1,0 0-1,0 0 0,0 0 1,0 0-1,-1 0 0,1 0 1,0 0-1,0 0 0,0 0 1,0 0-1,0 0 1,0 0-1,0 0 0,-1 0 1,1 0-1,0 0 0,0 0 1,-11 0-98,-10 6-58,10 0 120,0 0-1,0 0 1,0 2-1,0-1 1,1 1-1,1 0 1,-1 1-1,1 0 0,1 1 1,0 0-1,-10 16 1,14-20 49,0 0 0,0 1 0,1 0 0,0 0 1,0 0-1,1 0 0,0 0 0,0 0 0,1 1 0,0-1 1,0 0-1,1 1 0,-1-1 0,2 1 0,-1-1 0,1 1 1,0-1-1,1 1 0,0-1 0,5 14 0,-5-18 5,-1 1 1,1-1-1,1 1 0,-1-1 0,0 0 1,1 0-1,0 0 0,0 0 0,0-1 1,0 1-1,0-1 0,0 1 0,5 1 1,-2-1 0,0 0 0,0-1 0,0 0 0,1 0 0,-1-1 0,0 0 1,11 1-1,2-2 78,1 0 1,0-2 0,-1 0-1,30-8 1,-35 6-57,0-1 0,24-11 0,-13 5 8,-13 6-39,1-1 0,-1 0 0,0 0 1,0-2-1,-1 1 0,0-1 0,0-1 0,12-12 0,-3-2-114,-6 9 188,18-25 0,-30 35-59,1 0 0,-1 0 0,1 0 1,-1-1-1,0 1 0,-1 0 0,1-1 0,-1 0 0,0 1 0,0-1 0,1-8 0,-2 9-11,-1 0 0,1 0-1,-1 0 1,1 1 0,-1-1 0,0 0-1,-3-6 1,3 8-25,0 1 1,0-1-1,1 0 0,-1 1 1,0-1-1,-1 1 1,1 0-1,0-1 0,0 1 1,0 0-1,-1 0 0,1 0 1,-1 0-1,1 0 1,-1 0-1,1 0 0,-1 0 1,0 1-1,-1-2 0,1 2-13,-1-1-1,1 1 1,0 0-1,0 0 1,-1-1-1,1 1 0,0 0 1,0 1-1,-1-1 1,1 0-1,0 1 1,0-1-1,0 1 0,0 0 1,-1 0-1,1 0 1,0 0-1,0 0 0,0 0 1,1 0-1,-1 1 1,0-1-1,0 1 1,1-1-1,-1 1 0,1 0 1,-1-1-1,1 1 1,0 0-1,0 0 1,0 0-1,0 0 0,0 0 1,-1 3-1,-2 6 43,1 0 0,0 0 0,1 0 0,0 0-1,0 0 1,1 0 0,1 1 0,0-1 0,0 0 0,1 1 0,1-1-1,0 0 1,6 19 0,-5-21-45,0 1 27,0-1 0,0 0-1,1 0 1,0 0 0,8 10 0,-11-17 16,0 0-1,0-1 1,1 1-1,-1-1 1,1 1-1,-1-1 1,1 0 0,-1 0-1,1 0 1,0 0-1,-1 0 1,1 0-1,0 0 1,0 0-1,0-1 1,0 1-1,0-1 1,0 1-1,0-1 1,0 0-1,0 0 1,0 0-1,0 0 1,0 0-1,0 0 1,0 0-1,0-1 1,0 1 0,0-1-1,0 1 1,3-3-1,10-5 59,0 0 1,-1-1-1,0-1 0,-1 0 0,20-20 1,3-1 39,135-96-373,-84 68 241,-66 43-201,-20 15 149,-3 2 9,-8 8-4,-16 14 108,2 1 0,0 1 0,-34 47 0,45-51-22,-1-2 3,2 1 0,0 0 0,1 1 0,-10 28 0,20-47-18,0 1 0,1-1-1,0 1 1,-1-1 0,1 1-1,0-1 1,0 1 0,0-1-1,1 1 1,0 3 0,-1-5 2,0 0-1,0-1 1,1 1 0,-1 0 0,0 0 0,1-1-1,-1 1 1,1 0 0,-1-1 0,1 1 0,-1 0-1,1-1 1,-1 1 0,1 0 0,0-1 0,-1 1-1,1-1 1,0 0 0,-1 1 0,1-1 0,0 1-1,0-1 1,-1 0 0,1 0 0,0 1 0,0-1 0,0 0-1,-1 0 1,1 0 0,0 0 0,0 0 0,0 0-1,0 0 1,-1 0 0,2-1 0,5 0 59,0-1 0,-1 0 0,1-1-1,-1 1 1,0-1 0,0-1 0,0 1 0,0-1 0,0 0 0,-1 0 0,0-1 0,5-5 0,3-3-33,-2-1 0,1 0 0,13-23-1,-6 1-113,-15 26-9,1 1 0,0 0 0,1 0 0,8-11-1,-14 20 85,0 0 0,1-1-1,-1 1 1,0 0-1,0 0 1,1-1-1,-1 1 1,0 0-1,1-1 1,-1 1 0,1 0-1,-1 0 1,0 0-1,1 0 1,-1-1-1,1 1 1,-1 0-1,0 0 1,1 0-1,-1 0 1,1 0 0,-1 0-1,0 0 1,1 0-1,-1 0 1,1 0-1,-1 0 1,0 0-1,1 0 1,-1 1 0,1-1-1,-1 0 1,0 0-1,1 0 1,-1 1-1,1-1 1,-1 0-1,0 0 1,1 1 0,-1-1-1,0 0 1,0 0-1,1 1 1,-1-1-1,0 0 1,0 1-1,1-1 1,-1 1-1,0 0 1,9 21-142,-8-21 130,26 78-155,-23-68 218,1-1-1,0-1 1,0 1-1,1-1 1,12 14-1,1-5 195,-17-16-222,-1-1-1,0 0 1,1 0 0,-1 0-1,1-1 1,-1 1 0,1 0 0,-1-1-1,1 1 1,0 0 0,-1-1 0,1 0-1,2 1 1,-3-2 2,1 1 0,-1-1 0,1 1 0,-1-1 0,1 0 1,-1 0-1,1 1 0,-1-1 0,0 0 0,0 0 0,1-1 0,-1 1 0,0 0 0,0 0 0,0 0 0,0-1 0,1-1 0,12-25 237,-12 24-207,9-27 55,0 0 1,-3-1-1,7-44 1,4-15-252,-15 75 32,-3 11 20,0 0 0,0 0 0,1 0 0,3-9 0,-5 14 90,0 0 0,0 0 0,0 0-1,0 0 1,0 0 0,0 0 0,0 0 0,0 1 0,0-1 0,0 0 0,0 0 0,0 0 0,0 0-1,0 0 1,0 0 0,0 0 0,0 0 0,0 0 0,0 0 0,0 0 0,0 0 0,0 0 0,0 0-1,0 1 1,0-1 0,0 0 0,0 0 0,0 0 0,0 0 0,1 0 0,-1 0 0,0 0 0,0 0 0,0 0-1,0 0 1,0 0 0,0 0 0,0 0 0,0 0 0,0 0 0,0 0 0,0 0 0,0 0 0,0 0-1,0 0 1,0 0 0,1 0 0,-1 0 0,0 0 0,0 0 0,0 0 0,0 0 0,0 0 0,0 0 0,0 0-1,0 0 1,0 0 0,0 0 0,0 0 0,0 0 0,0 0 0,0 0 0,0 0 0,1 0 0,0 11-135,0 15 110,-11 268 539,10-278-297,-1 1 0,0-1 0,-1 0 0,-5 17 0,7-33-201,0 0 0,0 1 0,-1-1 0,1 0 0,0 1-1,-1-1 1,1 0 0,0 1 0,-1-1 0,1 0 0,0 0-1,-1 1 1,1-1 0,-1 0 0,1 0 0,0 0-1,-1 1 1,1-1 0,-1 0 0,1 0 0,0 0 0,-1 0-1,1 0 1,-1 0 0,1 0 0,-1 0 0,1 0 0,-1 0-1,1 0 1,0 0 0,-1 0 0,1-1 0,-1 1 0,1 0-1,0 0 1,-1 0 0,1-1 0,-1 1 0,-1-1 9,0 0 0,1 0 0,-1 0 0,0 0 0,0 0 0,1 0 0,-1 0 0,-1-3 0,-39-60-1522,42 64 1496,0 0 0,-1 0 0,1 0 0,0 0 0,0-1-1,0 1 1,0 0 0,0 0 0,0 0 0,0 0 0,0 0 0,0 0 0,0 0-1,0 0 1,0 0 0,-1 0 0,1 0 0,0 0 0,0 0 0,0 0 0,0 0-1,0 0 1,0 0 0,0 1 0,0-1 0,0 0 0,0 0 0,0 0 0,0 0-1,0 0 1,0 0 0,-1 0 0,1 0 0,0 0 0,0 0 0,0 0 0,0 0-1,0 0 1,0 0 0,0 0 0,0 0 0,0 0 0,0 1 0,0-1 0,0 0-1,0 0 1,0 0 0,0 0 0,0 0 0,0 0 0,0 0 0,0 0 0,0 0 0,0 1 1,0-1 1,0 0 0,0 0 0,0 1 0,0-1-1,0 0 1,1 1 0,-1-1 0,0 0 0,0 0 0,0 1-1,0-1 1,0 0 0,1 0 0,-1 1 0,0-1-1,0 0 1,0 0 0,1 0 0,-1 0 0,0 1 0,0-1-1,1 0 1,-1 0 0,0 0 0,0 0 0,1 0 0,-1 0-1,1 1 1,3 0 29,0 0-1,0 0 0,0 0 1,0 0-1,1 0 1,-1-1-1,0 0 0,1 0 1,-1 0-1,0 0 0,0-1 1,1 0-1,5-1 1,-2-1 9,0 0 0,0-1 0,0 1 0,-1-2 0,1 1 1,7-7-1,13-12 57,-1-1 0,40-45 0,38-63 241,-48 44-623,-57 87 279,0 1 1,1-1 0,-1 1-1,0-1 1,0 1 0,1 0-1,-1-1 1,0 1 0,0-1 0,0 0-1,0 1 1,1-1 0,-1 1-1,0-1 1,0 1 0,0-1-1,0 1 1,0-1 0,0 1-1,0-1 1,-1 1 0,1-1-1,0 1 1,0-1 0,0 1-1,0-1 1,-1 1 0,1-1-1,0 1 1,-1-1 0,1 1-1,0-1 1,-1 0 0,0 1 3,0 0 1,0-1 0,0 1-1,0 0 1,0 0 0,1 0-1,-1 0 1,0 0 0,0 0-1,0 0 1,0 0 0,0 0-1,0 0 1,0 0 0,0 1-1,1-1 1,-1 0 0,0 1-1,0-1 1,0 0 0,1 1-1,-1-1 1,-1 2-1,-5 3-19,1 0-1,0 1 1,0 0-1,0 0 1,1 0-1,0 1 1,-7 11-1,4-5 8,1 0 0,0 1-1,-7 21 1,10-22 30,1 0 0,0 1 0,0-1-1,1 0 1,1 1 0,1-1 0,0 1 0,2 15 0,-2-23 21,1-1-1,0 0 1,1 0 0,-1 0 0,1 0 0,0 0 0,0 0-1,1-1 1,-1 1 0,1 0 0,0-1 0,0 0 0,1 0-1,-1 0 1,1 0 0,0-1 0,0 1 0,0-1 0,1 0-1,-1 0 1,1-1 0,-1 1 0,9 2 0,-9-3-3,1-1 1,-1 1-1,1-1 1,-1-1-1,1 1 1,-1-1-1,1 1 1,-1-1-1,1 0 1,-1-1-1,1 1 1,-1-1-1,1 0 1,5-2-1,-3 0 7,-1 0-1,1 0 0,-1-1 0,0 1 0,0-2 0,-1 1 0,1 0 0,6-8 0,4-6 14,-2-1 1,0 0-1,-1-1 0,14-29 0,31-62-297,-58 110 216,1 0 0,0 0-1,-1 0 1,1 0-1,0 0 1,0 0-1,-1 0 1,1 0-1,0 0 1,0 0-1,0 0 1,0 1-1,0-1 1,2-1-1,-3 2 28,0 0-1,0 0 0,1 0 0,-1 0 0,0 0 0,0 0 0,0 0 0,0 0 0,1 0 0,-1 0 0,0 1 1,0-1-1,0 0 0,0 0 0,0 0 0,1 0 0,-1 0 0,0 0 0,0 0 0,0 0 0,0 0 0,0 1 1,0-1-1,0 0 0,1 0 0,-1 0 0,0 0 0,0 0 0,0 1 0,0-1 0,0 0 0,0 0 0,0 0 1,0 12-96,-13 158-126,11-149 184,-1 8 84,-2 0 0,0 0 1,-15 43-1,18-68-37,-13 31 389,14-32-299,-1 0 0,1-1 0,-1 1 0,0-1 0,0 1 0,0-1 0,0 0 0,0 0 0,-4 3 0,6-5-82,0 0 0,0 1 0,0-1-1,-1 0 1,1 0 0,0 0 0,0 0-1,0 0 1,-1 1 0,1-1 0,0 0-1,0 0 1,0 0 0,-1 0-1,1 0 1,0 0 0,0 0 0,-1 0-1,1 0 1,0 0 0,0 0 0,-1 0-1,1 0 1,0 0 0,0 0 0,0 0-1,-1 0 1,1 0 0,0-1 0,0 1-1,-1 0 1,1 0 0,0 0 0,0 0-1,0 0 1,0-1 0,-1 1-1,1 0 1,0 0 0,0 0 0,0 0-1,0-1 1,0 1 0,-1 0 0,1 0-1,0 0 1,0-1 0,0 1 0,0 0-1,0 0 1,0-1 0,0 1 0,0 0-1,0 0 1,0-1 0,0 1-1,0 0 1,0 0 0,0 0 0,0-1-1,0 1 1,0 0 0,0 0 0,0-1-1,1 1 1,2-17 300,-1 14-251,0-1 1,1 0 0,-1 1-1,1-1 1,0 1-1,0 0 1,0-1 0,0 2-1,0-1 1,6-4-1,4 0 29,24-11-1,0 0-50,9-6 322,-4 3-4433,-21 6-3050,-12 10 4277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2:23.4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101 42 5472,'-75'-23'2496,"59"20"-2176,6-2-32,10 10-224,5-13-160,3 0 32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2:29.1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15 3968,'0'-1'176,"0"0"0,0 0 0,0 0 0,0 0 0,0 0 0,0 0 0,1 0 0,-1 0 0,0 0 0,1 0 0,-1 0 0,2-2 0,-2 35 5328,0 0-4608,3 8-351,1-1 0,2 0 0,13 44 0,5 38 256,-1 3-5,-15-85-414,-7-31 211,-2-8-69,-4-17 103,-52-225-241,27 127-388,29 113 12,-2-11-82,0 1 0,1-1 0,-2-21 0,4 31 23,0-1 1,1 0-1,-1 1 1,1-1-1,-1 0 1,1 1-1,0-1 0,0 1 1,1-1-1,-1 1 1,1 0-1,-1 0 1,1-1-1,0 1 1,0 0-1,1 0 1,4-4-1,-2 2 29,0 1-1,0 0 0,0 1 1,1 0-1,-1-1 0,1 2 1,0-1-1,-1 1 0,1 0 1,0 0-1,1 0 0,-1 1 0,0 0 1,0 0-1,1 1 0,-1-1 1,0 1-1,1 1 0,-1-1 1,0 1-1,0 0 0,1 1 1,-1 0-1,9 3 0,-7-2 29,-1 0 0,1 1-1,11 7 1,-17-10 1,0 0 0,0 1 0,0-1 0,0 1 0,0-1 0,-1 1 0,1 0 0,-1 0 0,1 0-1,-1 0 1,0 0 0,0 0 0,0 0 0,0 0 0,0 0 0,0 1 0,1 3 0,-2-1-3,0-1-1,0 0 1,-1 1 0,1-1 0,-1 0-1,0 0 1,0 0 0,-1 1-1,1-1 1,-3 5 0,-5 6 2,-11 19-1,12-22 6,-77 137 381,84-147-394,0 0-1,0 0 1,1 1-1,-1-1 1,1 0-1,-1 0 1,1 1-1,-1-1 1,1 0-1,0 1 1,0-1-1,0 0 1,1 1-1,-1-1 1,0 0-1,1 0 1,1 4-1,-1-3 17,1 0-1,0 0 1,-1-1-1,1 1 0,0 0 1,1-1-1,-1 1 1,0-1-1,1 0 1,4 4-1,4 1 2,1-1 0,-1 0-1,1-1 1,0-1 0,13 4 0,-2-1-38,4 1-10,-1 0 0,-1 1 1,48 26-1,-70-33 65,1 0 1,-1 0 0,0 1-1,0-1 1,-1 1 0,1-1-1,-1 1 1,1 0 0,-1 0-1,0 1 1,0-1 0,0 0 0,0 1-1,-1-1 1,2 5 0,-2-6-12,-1 0 1,0 0 0,0 0 0,0 0 0,0 1-1,0-1 1,0 0 0,0 0 0,-1 0 0,1 0-1,-1 0 1,1 0 0,-1 0 0,0 0 0,0 0-1,0 0 1,0 0 0,0 0 0,0-1 0,-1 1-1,1 0 1,0-1 0,-1 1 0,1-1 0,-1 0-1,0 1 1,-2 0 0,-11 7 87,-1-1 0,0-1-1,0 0 1,-1-1 0,-26 5 0,-1 2-72,35-11-111,1 1 1,-1-1-1,1-1 1,-1 0-1,0 0 0,0 0 1,0-1-1,0-1 1,1 1-1,-1-2 0,0 1 1,1-1-1,-12-4 0,20 6-53,-1 0 0,1 0-1,-1 0 1,1 0 0,-1 0-1,0 0 1,1-1 0,-1 1-1,1 0 1,-1-1 0,1 1-1,-1 0 1,1-1 0,-1 1-1,1 0 1,0-1 0,-1 1-1,1-1 1,-1 1 0,1-1-1,0 1 1,0-1 0,-1 1 0,1-1-1,0 1 1,0-1 0,-1 1-1,1-1 1,0 0 0,2-7-1699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2:29.7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63 0 3552,'1'2'484,"0"-1"0,0 1 1,0 0-1,-1-1 0,1 1 1,0 0-1,-1 0 0,1-1 0,-1 1 1,1 2-1,4 29 2605,-2-4-2306,-1 1-1,-2 0 1,-5 34 0,-18 89 292,6-47-636,13-84-215,0 1 0,-13 35 0,14-50-96,1 1 1,0-1-1,-1 10 0,3-15-76,-1 1 0,1-1 0,0 1-1,0-1 1,1 0 0,-1 1 0,1-1-1,-1 0 1,1 1 0,2 3-1,-3-6-7,1 0 0,-1-1-1,1 1 1,-1-1 0,1 1-1,-1-1 1,1 1 0,-1-1-1,1 0 1,0 1-1,-1-1 1,1 0 0,0 1-1,0-1 1,-1 0 0,1 0-1,0 0 1,-1 1-1,1-1 1,0 0 0,0 0-1,-1 0 1,1 0 0,1-1-1,22-3 338,-16 3-301,65-20 350,-56 16-399,0 0 1,0 0-1,0 2 1,0 0-1,21-1 1,-30 4-15,-4 0-74,0 1 0,0-2 0,0 1 0,0 0 0,5-2 0,-9 2 97,4-2-1253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2:30.1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47 4320,'-12'-10'1930,"12"10"-1885,0 0 0,0 0 0,0-1-1,0 1 1,0 0 0,-1 0 0,1 0 0,0 0 0,0 0-1,0 0 1,0 0 0,0 0 0,0 0 0,-1 0 0,1 0 0,0 0-1,0 0 1,0 0 0,-2 1 673,2-1-674,0 1 1,0-1 0,0 0 0,0 0 0,0 0 0,0 0 0,0 0-1,0 0 1,0 0 0,0 1 0,0-1 0,0 0 0,0 0 0,0 0-1,0 0 1,0 0 0,0 0 0,0 1 0,4 0 1219,1 0 0,-1 0 0,1 0-1,7-1 1,40-3 512,-26 1-1226,29-5 16,-36 4-660,30-1 0,-42 4-68,15-1-168,-7-3-3087,-15-16-4673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2:30.4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12 6400,'-8'-12'2880,"21"15"-2496,-5-3 2112,2 0-1440,8 0 1280,3 0-1377,2 0-287,2 5-416,6-5-320,0 0 0,0-5 96,-5 5 0,0-3-3807,-4 6 2047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2:32.3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300 460 1664,'3'-12'517,"-3"9"-470,1 1 0,-1 0 0,1 0 0,-1 0 0,1 0 0,0 0 0,0 0 0,0 0 0,2-3 0,-3 5 31,0 0-1,1-1 1,-1 1 0,0-1 0,0 1 0,0-1 0,0 1 0,1 0 0,-1-1 0,0 1 0,0-1 0,0 1 0,0-1-1,0 1 1,0-1 0,0 1 0,0-1 0,0 1 0,0 0 0,-1-1 0,1 1 0,0-1 0,0 1 0,0-1 0,-1 1 0,1 0-1,0-1 1,0 1 0,-1-1 0,1 1 0,0 0 0,-1-1 0,1 1 0,-1-1 0,0 1 63,0-1-1,1 0 1,-1 1 0,0-1-1,0 0 1,0 1 0,0-1 0,0 1-1,0 0 1,0-1 0,-2 1-1,-3 0 162,-1 1-1,1 0 1,0 0 0,0 1-1,0-1 1,-9 6-1,-34 17 398,40-19-591,-14 7 112,0 2-1,-29 23 1,43-30-143,1 1 1,-1 0-1,1 0 0,1 1 0,-1 0 1,2 0-1,-1 1 0,-5 10 0,10-13-91,-1-1 0,1 1 1,0 0-1,1 0 0,0 0 0,0 0 0,0 10 0,1-15 38,0 0 1,0 0-1,0 0 1,1 0-1,-1 0 1,0 0-1,1 0 1,0 0 0,-1 0-1,1 0 1,0 0-1,0-1 1,2 4-1,-2-4 14,0 0-1,0-1 1,0 1 0,1 0 0,-1 0-1,0-1 1,0 1 0,1 0-1,-1-1 1,0 0 0,1 1 0,-1-1-1,0 0 1,1 1 0,-1-1-1,1 0 1,-1 0 0,0 0-1,1 0 1,-1 0 0,3-1 0,0 0 42,0 0 1,0-1 0,0 1 0,0-1 0,0 0-1,0 0 1,-1 0 0,1-1 0,5-5 0,31-31 317,-24 23-287,-7 7-16,-1 0 1,-1-1-1,1 1 0,6-13 1,-11 17-147,0-1 0,-1 0 0,1 0 0,-1 1 0,0-1 0,-1-1 1,1 1-1,-1 0 0,0-11 0,0 8-579,2 12 187,4 17 189,-5-11 514,2 2-115,-2 0 0,1-1 0,-1 1 0,-1 0 0,0 16 0,-1-25-118,0 0 0,1-1 1,-1 1-1,0 0 0,1 0 0,-1 0 1,1 0-1,-1-1 0,1 1 1,0 0-1,0 0 0,0-1 1,1 3-1,-1-3-3,-1-1-1,1 0 1,-1 1-1,0-1 1,1 1-1,0-1 1,-1 1-1,1-1 1,-1 0-1,1 1 1,-1-1-1,1 0 1,0 0 0,-1 0-1,1 1 1,-1-1-1,1 0 1,0 0-1,-1 0 1,1 0-1,0 0 1,-1 0-1,1 0 1,0 0-1,-1 0 1,1 0 0,0-1-1,-1 1 1,1 0-1,-1 0 1,1-1-1,0 1 1,-1 0-1,1-1 1,-1 1-1,1-1 1,21-13 264,0 1 0,27-12 0,20-11-219,-7-9-311,-7 4 4,-53 40 214,-1 0 0,1 0 0,0 0 0,-1 0 0,1 1-1,0-1 1,0 0 0,0 1 0,0-1 0,-1 1 0,1 0 0,0-1 0,0 1-1,0 0 1,0 0 0,4 1 0,-5-1 16,0 1-1,1-1 1,-1 1 0,0 0 0,0-1-1,0 1 1,0 0 0,0 0-1,0-1 1,0 1 0,0 0-1,0 0 1,0 0 0,0 1 0,-1-1-1,1 0 1,0 0 0,0 3-1,1-1 62,-1 1-1,0 0 1,-1 0-1,1 0 1,0 0-1,-1 0 0,0 0 1,0 0-1,0 0 1,-1 0-1,1 0 1,-1 0-1,0 0 0,-3 6 1,-36 75 1472,40-82-1077,4-5-219,11-10-152,-1-1-52,-7 8-52,1 1 0,-1-1 1,1 1-1,-1 1 0,1-1 1,0 1-1,1 1 0,15-4 1,0 1-82,-17 3 33,0 0 1,15-2 0,-21 4 60,1 0-1,0 0 1,0 0 0,0 1 0,0-1 0,0 0 0,-1 1 0,1-1 0,0 1 0,0-1 0,-1 1 0,1 0 0,0 0-1,-1 0 1,1 0 0,1 1 0,7 13 2,-4-7 45,-5-6-14,1 0 0,-1 0 0,1 0 0,0-1 0,0 1 0,0-1 0,0 1 0,0-1 0,0 0 0,1 0 0,-1 0 0,4 2 0,-3-3-7,0 0 1,0 0 0,0 0 0,0-1 0,0 1 0,0 0-1,0-1 1,-1 0 0,1 0 0,0 0 0,3-1-1,18-10 88,-1 0 0,0-2 0,26-19-1,1-2-242,-47 33 166,19-11-82,-20 13-85,-10 8-49,-6 4 143,2 1-1,-1 0 1,2 1-1,-1 0 1,2 1-1,0 0 1,-12 26-1,12-18 66,1 0 0,1 0 0,1 0 0,2 1 0,-4 26-1,8-47-12,1 0 15,-1 0 1,1 1-1,-1-1 1,1 0-1,0 0 1,1 1-1,-1-1 1,0 0-1,2 4 0,-2-7-11,0 0-1,0 0 1,0 1-1,0-1 1,0 0-1,0 0 1,0 0-1,0 0 1,1 1-1,-1-1 0,0 0 1,0 0-1,0 0 1,0 0-1,0 0 1,1 0-1,-1 0 1,0 1-1,0-1 0,0 0 1,0 0-1,1 0 1,-1 0-1,0 0 1,0 0-1,0 0 1,0 0-1,1 0 1,-1 0-1,0 0 0,0 0 1,0 0-1,1 0 1,-1 0-1,0 0 1,0 0-1,0 0 1,0 0-1,1 0 0,8-7 221,8-15 34,55-96 163,-28 42-232,-28 48-161,-1-1 1,-2 0-1,-1-1 0,15-55 1,11-126-55,-36 201 8,3-32-315,1-52 0,-6 91 272,0 0 0,0 0-1,-1 0 1,1 0 0,-1 0-1,0 0 1,0 0 0,-2-6-1,3 9 53,0 0 0,0 0-1,0 0 1,0 0-1,0-1 1,-1 1-1,1 0 1,0 0-1,0 0 1,0 0 0,0 0-1,0 0 1,0-1-1,-1 1 1,1 0-1,0 0 1,0 0-1,0 0 1,0 0 0,0 0-1,-1 0 1,1 0-1,0 0 1,0 0-1,0 0 1,0 0-1,-1 0 1,1 0 0,0 0-1,0 0 1,0 0-1,0 0 1,-1 0-1,1 0 1,0 0-1,0 0 1,0 0 0,0 0-1,-1 0 1,1 0-1,0 0 1,0 0-1,0 0 1,0 1-1,0-1 1,0 0 0,-1 0-1,1 0 1,0 0-1,0 0 1,-1 3-30,0-1 0,0 0-1,0 0 1,0 0 0,0 1 0,1-1 0,-2 4 0,-3 24 32,1 0 0,1 0 0,2 0 1,1 1-1,1-1 0,2 0 0,1 0 0,1 0 1,10 32-1,-11-49-19,1-1 0,0 0 0,1 0 1,0 0-1,1 0 0,1-1 0,-1 0 0,2 0 1,0-1-1,0-1 0,0 1 0,17 11 1,-1-4-441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5:17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85 2144,'-1'-1'263,"-1"0"-1,1 0 1,-1 0 0,1 0 0,0 0-1,-1 0 1,1 0 0,0 0 0,0-1-1,0 1 1,-1-1 0,2 1 0,-1-1-1,-1-2 1,-7-9 3134,-1-1-2109,7 9-832,0 1 0,0 0 0,0 0 0,0 0 0,-1 0 0,-4-3 0,8 7-408,-1-1 1,0 1-1,0-1 1,0 1-1,0-1 1,0 1-1,0 0 1,-1-1-1,1 1 1,0 0-1,0 0 1,0 0-1,0-1 1,0 1-1,0 1 1,0-1-1,-1 0 1,1 0-1,0 0 1,0 0-1,0 1 1,0-1-1,0 1 1,0-1-1,0 1 1,0-1-1,0 1 1,0-1-1,0 1 1,0 0-1,1 0 1,-3 1-1,-4 8 116,-1-1 0,1 2 0,1-1 0,0 1 0,0 0 0,1 1 0,-4 12 0,6-15-139,0 2-1,0-1 1,1 0 0,1 1-1,-1-1 1,2 1 0,0-1-1,0 1 1,0-1-1,2 1 1,-1-1 0,1 0-1,1 1 1,0-1 0,0 0-1,1 0 1,0-1 0,1 1-1,0-1 1,9 13-1,-11-18 27,0-1-1,0 1 0,1-1 0,-1 0 0,1 0 0,-1 0 0,1 0 0,0 0 1,1-1-1,-1 0 0,0 0 0,1 0 0,-1 0 0,1-1 0,-1 0 0,10 2 0,-11-3-6,0 0 0,1 1-1,-1-2 1,0 1-1,1 0 1,-1-1-1,0 1 1,0-1 0,1 0-1,-1 0 1,0 0-1,0-1 1,0 1-1,0-1 1,0 0 0,-1 1-1,1-1 1,0-1-1,-1 1 1,1 0-1,-1 0 1,0-1 0,0 0-1,3-4 1,0-1 10,-1 0 1,-1-1 0,1 1 0,-1-1-1,-1 0 1,0 0 0,0 0 0,-1 0-1,1-16 1,-2 10-35,0 0 0,-2 0 0,1 0 0,-2 0 0,-5-19-1,6 29-82,1 0 0,-1 1-1,0-1 1,-1 1 0,-5-9 0,7 11 3,0 0 0,-1 1 1,0-1-1,1 0 1,-1 1-1,0-1 0,0 1 1,0-1-1,0 1 1,0 0-1,0 0 0,0 0 1,0 0-1,0 0 1,-3 0-1,-15 0-1057,10 1-3275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2:36.2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1 780 3328,'0'4'313,"0"-1"-1,0 1 1,0 0 0,0 0 0,1-1 0,-1 1-1,1 0 1,0-1 0,0 1 0,1 0-1,-1-1 1,1 1 0,-1-1 0,1 0 0,0 0-1,3 3 1,-5-5-245,0-1-1,1 0 1,-1 1-1,0-1 1,1 0-1,-1 0 1,1 0-1,-1 1 1,0-1-1,1 0 1,-1 0-1,1 0 1,-1 0-1,0 0 1,1 0-1,-1 0 1,1 0-1,-1 0 1,0 0 0,1 0-1,-1 0 1,1 0-1,-1 0 1,0 0-1,1 0 1,0-1-1,12-8 1155,-7 2-836,-1 1 0,9-12 0,24-43 752,49-102 1,-82 151-1154,1 0 0,1 0 0,0 1 0,9-12 0,-15 23 2,0-1 0,0 0 0,0 0 0,0 1 0,0-1 0,0 0 0,0 1 1,0 0-1,1-1 0,-1 1 0,0-1 0,0 1 0,1 0 0,-1 0 0,0 0 0,1 0 0,-1 0 0,0 0 0,0 0 0,1 0 0,-1 1 0,0-1 0,1 0 0,-1 1 0,0-1 0,0 1 0,0-1 0,0 1 0,0 0 0,1-1 0,0 2 0,4 2-4,0 0-1,0 1 1,11 9-1,-12-7 59,1 0-1,-1 0 1,0 0 0,0 0 0,-1 1 0,0 0-1,0 0 1,-1 0 0,0 0 0,-1 1 0,3 12-1,-2-2 76,-1 0-1,-1 0 1,0 0-1,-3 20 1,2-31-57,-1 0 1,0 0 0,-1-1-1,0 1 1,0-1 0,-5 11-1,7-16-24,-1-1-1,0 1 1,1-1-1,-1 1 1,0-1-1,0 0 1,0 1-1,0-1 1,0 0-1,-1 0 1,1 1-1,0-1 0,0 0 1,-1-1-1,1 1 1,-1 0-1,1 0 1,-1 0-1,1-1 1,-1 1-1,1-1 1,-1 1-1,0-1 1,1 0-1,-1 0 0,0 1 1,1-1-1,-1 0 1,0 0-1,1-1 1,-1 1-1,0 0 1,1-1-1,-1 1 1,-2-2-1,-3-1-14,1-1 0,0 0-1,0 0 1,0-1 0,1 1 0,-1-1-1,1 0 1,0-1 0,-7-11-1,11 17-30,1 0-1,0-1 0,0 1 0,0 0 0,-1-1 0,1 1 0,0 0 0,0 0 0,0-1 0,0 1 0,0 0 1,0-1-1,0 1 0,0 0 0,0-1 0,0 1 0,0 0 0,0-1 0,0 1 0,0 0 0,0-1 0,0 1 0,0 0 1,0-1-1,0 1 0,0 0 0,0 0 0,1-1 0,-1 1 0,0 0 0,0-1 0,1 1 0,11-7-198,21-1 51,-30 8 143,20-4-22,-8 2 90,0 0-1,24-8 1,-8-1 24,-1-1 0,-1-1 0,29-17 0,-46 22-16,0 0 0,0-1-1,-1-1 1,0 0 0,0 0 0,-1-1-1,-1 0 1,0-1 0,9-14-1,4-14 24,31-76 0,-37 72 0,16-70 1,-28 93-140,-1 1-1,0-1 1,-2 0 0,0 0-1,-5-38 1,0 44-588,4 15 630,-1 0 1,1 0-1,0 0 0,0 0 1,0-1-1,0 1 1,0 0-1,0 0 0,0 0 1,-1 0-1,1 0 0,0 0 1,0 0-1,0-1 1,0 1-1,0 0 0,-1 0 1,1 0-1,0 0 0,0 0 1,0 0-1,0 0 1,-1 0-1,1 0 0,0 0 1,0 0-1,0 0 1,0 0-1,-1 0 0,1 0 1,0 0-1,0 0 0,0 0 1,0 0-1,-1 0 1,1 0-1,0 0 0,0 1 1,0-1-1,-2 2-20,1-1 0,-1 1-1,1 0 1,0 0 0,0 0 0,0 0-1,0 0 1,1 1 0,-1-1 0,1 0-1,-1 4 1,-6 32 112,2 0 0,2 1-1,1 0 1,2-1 0,2 1-1,8 52 1,-5-72 12,-1 0-1,2 0 0,0-1 1,16 31-1,44 62 819,-62-106-827,1 5 177,-7-8-354,-6-4-329,-34-19-1819,6 3 1459,17 8 634,-24-17-1,-7-3-297,49 29 452,0 0-1,0 1 1,0-1-1,0 1 1,0-1-1,0 1 1,0 0-1,0-1 0,0 1 1,0 0-1,0 0 1,0 0-1,-1 0 1,1 0-1,0 0 1,0 0-1,0 0 1,0 0-1,0 0 1,0 1-1,0-1 1,-1 0-1,1 1 1,0-1-1,0 1 0,-1 0 1,1 0 26,-3-2 388,9 2-2,4 2-312,1 1-1,0-1 1,1-1-1,-1 0 1,19 2-1,55-3-52,-46-2-107,280 20 121,-222-15 103,-76-4 45,-7 2 570,-13-2-767,0 0 1,0 0 0,0 0-1,0 0 1,0 1 0,0-1-1,0 0 1,0 0 0,0 0 0,0 0-1,0 0 1,1 1 0,-1-1-1,0 0 1,0 0 0,0 0 0,0 0-1,0 1 1,0-1 0,0 0-1,0 0 1,0 0 0,0 0-1,-1 0 1,1 1 0,0-1 0,0 0-1,0 0 1,0 0 0,0 0-1,0 0 1,0 1 0,0-1 0,0 0-1,0 0 1,0 0 0,-1 0-1,1 0 1,-21 16 669,10-9-647,0 4 117,1 1-1,0 0 1,-16 25 0,21-27-22,0 0 1,0 0-1,1 0 0,-4 17 1,8-25-92,3-3 49,-1 0 1,1 0-1,-1-1 0,1 1 1,-1-1-1,0 1 0,3-3 1,4-3-55,-1-1 0,0 0 0,11-14 0,-11 12-76,0 1 1,1 0 0,14-12-1,-22 20 21,0 0 0,1 0 0,-1 0 0,1 1 0,-1-1 0,0 0 0,1 1 0,0-1 0,-1 1 0,1-1 0,-1 1 0,1 0 0,0 0 0,-1 0-1,1 0 1,-1 0 0,1 0 0,0 0 0,-1 0 0,1 1 0,-1-1 0,1 1 0,-1-1 0,1 1 0,-1-1 0,1 1 0,-1 0 0,1 0 0,-1 0 0,0 0 0,0 0-1,1 0 1,-1 0 0,0 0 0,0 0 0,0 1 0,0-1 0,0 0 0,0 1 0,-1-1 0,1 1 0,0-1 0,0 3 0,2 8 4,-1 0 1,0 19 0,-1-18 19,6 27 1,-6-32 25,0-4-7,0 1 1,0-1 0,0 0-1,1 0 1,1 5 0,-2-8-17,-1 0 1,1-1-1,-1 1 1,0-1 0,1 1-1,-1 0 1,1-1-1,-1 1 1,1-1-1,0 1 1,-1-1 0,1 0-1,-1 1 1,1-1-1,0 1 1,-1-1-1,1 0 1,0 0 0,0 1-1,-1-1 1,1 0-1,0 0 1,-1 0-1,1 0 1,0 0 0,0 0-1,-1 0 1,1 0-1,0 0 1,0 0-1,-1 0 1,1-1 0,0 1-1,-1 0 1,1 0-1,0-1 1,1 0-1,8-6 57,1 0 0,-1-1 0,-1-1-1,1 1 1,14-20 0,-9 9-152,13-23 1,-1 2-315,64-97-665,-77 111 995,-1 0 1,-1-1-1,13-45 0,-23 66 59,5-16-211,-1 1-1,-2-2 1,5-42-1,-9 64 200,0 1-1,0 0 0,0-1 1,0 1-1,0 0 0,0-1 1,0 1-1,0 0 1,0-1-1,0 1 0,0 0 1,0-1-1,0 1 0,0-1 1,0 1-1,0 0 1,0-1-1,-1 1 0,1 0 1,0-1-1,0 1 0,0 0 1,-1 0-1,1-1 1,0 1-1,0 0 0,-1-1 1,-4 11-350,-5 29 350,3 0 1,1 0-1,2 0 1,1 45 0,4-63 157,1 1 0,0-1 0,8 29 0,23 62 343,-31-108-469,-1 0 63,0 1-1,0-1 0,1 0 0,0 0 1,0 1-1,0-1 0,0 0 0,1-1 0,0 1 1,-1 0-1,5 3 0,-6-7-42,-1 0 1,1 1-1,0-1 0,0 0 1,-1 0-1,1 1 0,0-1 1,0 0-1,-1 0 0,1 0 1,0 0-1,0 0 0,0 0 1,-1 0-1,1 0 0,0-1 1,0 1-1,-1 0 0,1 0 1,0-1-1,0 1 0,-1 0 0,1-1 1,0 1-1,-1-1 0,1 1 1,-1-1-1,1 1 0,0-1 1,-1 1-1,1-2 0,2-1 1,-1 1-1,-1-1 0,1 1 1,0-1-1,-1 0 1,1 0-1,1-4 0,19-88-18,-20 82-211,-2 12 189,0 0 1,0-1-1,0 1 1,1 0 0,-1 0-1,0 0 1,0 0 0,1 0-1,-1 0 1,1-1-1,-1 1 1,1 0 0,-1 0-1,1 0 1,-1 0-1,1 0 1,0 1 0,0-1-1,0 0 1,-1 0 0,1 0-1,0 1 1,0-1-1,0 0 1,0 1 0,0-1-1,0 1 1,0-1-1,2 0 1,22-6-5,1 1-1,37-5 1,-19 3-8,-34 6 4,-4 1 17,1-1 0,-1 1 0,1 1 1,-1-1-1,0 1 0,1 0 0,-1 0 0,1 1 0,8 1 0,-14-1-9,-1-1-1,1 0 1,-1 1-1,1-1 0,-1 0 1,0 1-1,1-1 0,-1 1 1,0-1-1,1 0 1,-1 1-1,0-1 0,0 1 1,0-1-1,1 1 0,-1-1 1,0 1-1,0-1 0,0 1 1,0-1-1,0 1 1,0 0-1,0-1 0,0 1 1,0-1-1,0 1 0,0-1 1,0 1-1,0 0 1,-5 17-64,4-16 82,-10 26 151,-2 7-1,-1 20 40,12-47-139,2-8-50,0 0 0,0 0-1,0 0 1,0 0 0,0 0 0,0 0-1,0 0 1,0 0 0,0 0 0,0-1 0,0 1-1,0 0 1,0 0 0,0 0 0,0 0-1,0 0 1,1 0 0,-1 0 0,0 0-1,0 0 1,0 1 0,0-1 0,0 0 0,0 0-1,0 0 1,0 0 0,0 0 0,0 0-1,0 0 1,0 0 0,0 0 0,0 0 0,0 0-1,0 0 1,0 0 0,1 0 0,-1 0-1,0 0 1,0 0 0,0 0 0,0 0-1,0 0 1,0 0 0,0 0 0,0 0 0,0 1-1,0-1 1,0 0 0,0 0 0,0 0-1,4-1 158,4-3-104,-1 1 0,1-1-1,-1-1 1,0 1 0,12-11-1,0 1 3,82-52 59,-23 17-10,-61 36-133,0 0-1,-1-2 0,0 0 0,-1 0 0,-1-2 0,-1 0 0,0 0 0,-1-1 1,19-38-1,-29 50 7,0-1-1,0 0 1,0 1 0,1-11 0,-2 10-30,0 0 0,1 0 0,3-10 0,-1 6 58,-1 0 0,0 0 1,-1-1-1,0 1 1,1-18-1,2-17-8,-4 41-52,-1 0-1,1 0 1,-1-1-1,0 1 1,0 0 0,-1-1-1,0 1 1,-2-10-1,3 15 40,0 0 0,0 0 0,0 0 0,0 0 0,0-1-1,-1 1 1,1 0 0,0 0 0,0 0 0,0 0 0,0 0 0,0 0-1,0 0 1,0 0 0,0 0 0,0-1 0,0 1 0,0 0 0,0 0-1,0 0 1,-1 0 0,1 0 0,0 0 0,0 0 0,0 0-1,0 0 1,0 0 0,0 0 0,0 0 0,0 0 0,-1 0 0,1 0-1,0 0 1,0 0 0,0 0 0,0 0 0,0 0 0,0 0-1,0 0 1,-1 0 0,1 0 0,0 0 0,0 0 0,0 0 0,0 0-1,0 0 1,0 0 0,0 0 0,0 0 0,0 1 0,-1-1 0,1 0-1,0 0 1,0 0 0,0 0 0,0 0 0,0 0 0,0 0-1,-6 11-153,-2 11 44,8-22 117,-113 385-469,109-369 515,1 0-1,0 1 1,1 0-1,1-1 1,1 34-1,0-47-8,1 0-1,-1-1 1,0 1-1,1 0 1,0 0 0,0-1-1,0 1 1,0-1-1,0 1 1,0-1-1,0 1 1,1-1 0,0 0-1,2 4 1,-2-5 1,-1 0 0,0 0 0,0 0-1,1 0 1,-1-1 0,1 1 0,-1 0 0,1-1 0,-1 1 0,1-1 0,-1 1 0,1-1 0,-1 0 0,1 0 0,0 0 0,-1 0 0,1 0 0,-1 0 0,1 0 0,0 0-1,-1-1 1,1 1 0,-1-1 0,1 1 0,-1-1 0,1 1 0,1-2 0,13-7-28,-1 0 1,23-19-1,-24 17-42,17-16-570,-30 27 598,-1 0 0,0 0 0,0 0 1,0 0-1,0 0 0,0 0 0,1 0 0,-1 0 0,0 0 0,0 0 0,0 0 0,0 0 0,0 0 1,1 0-1,-1 0 0,0 0 0,0 0 0,0 0 0,0 0 0,0 0 0,0 1 0,0-1 1,1 0-1,-1 0 0,0 0 0,0 0 0,0 0 0,0 0 0,0 0 0,0 1 0,0-1 1,0 0-1,0 0 0,0 0 0,0 0 0,0 0 0,0 1 0,0-1 0,0 0 0,0 0 0,0 0 1,0 0-1,0 0 0,0 1 0,0-1 0,0 0 0,0 0 0,0 0 0,0 0 0,0 0 1,0 0-1,0 1 0,1 14-161,-1-8 52,2 11 137,4 28 383,-5-42-364,-1-1 0,1 1 0,1-1 0,-1 1 0,0-1 0,1 1 0,0-1 0,-1 0-1,5 5 1,-5-7-27,-1-1 0,1 1-1,-1-1 1,1 1-1,-1 0 1,1-1-1,-1 0 1,1 1-1,0-1 1,-1 1 0,1-1-1,0 0 1,-1 0-1,1 1 1,0-1-1,0 0 1,-1 0 0,1 0-1,0 0 1,0 0-1,-1 0 1,1 0-1,0 0 1,0 0 0,-1 0-1,1 0 1,0 0-1,-1 0 1,1-1-1,0 1 1,0 0-1,0-1 1,2-1 32,0-1-1,0 1 1,0 0 0,-1-1 0,5-4-1,2-4 15,27-25 198,42-56-1,-78 92-258,12-15 23,-2-1 0,15-28 0,-19 33-1,28-59-61,-3-2 1,-3-2-1,-3 0 1,16-87 0,-41 158 27,1 0-43,0 0 1,0-1 0,-1 1 0,1-1-1,-1 1 1,0-1 0,0 1-1,-1-7 1,1 10 42,0 0 1,0-1-1,0 1 0,0 0 1,0-1-1,0 1 1,0 0-1,0-1 0,0 1 1,0 0-1,0-1 0,0 1 1,0 0-1,0-1 0,-1 1 1,1 0-1,0 0 0,0-1 1,0 1-1,-1 0 0,1 0 1,0-1-1,0 1 0,-1 0 1,1 0-1,0-1 1,-1 1-1,1 0 0,0 0 1,0 0-1,-1 0 0,1 0 1,0-1-1,-1 1 0,1 0 1,0 0-1,-1 0 0,1 0 1,0 0-1,-1 0 0,1 0 1,0 0-1,-1 0 1,-1 1-14,1 0 1,0 0 0,-1 0 0,1 0 0,0 0-1,0 0 1,0 1 0,0-1 0,0 0 0,0 0 0,-1 2-1,-11 22-67,0 1 1,-14 45-1,22-58 75,-87 316 544,88-310-397,0 1 0,0 26 0,4-36-81,0-1-1,0 1 1,1 0 0,1 0 0,0-1 0,4 15 0,-5-21-6,1 0 0,-1 0 1,1 0-1,-1 0 1,1 0-1,0-1 0,0 1 1,3 2-1,-4-4-23,0 0 0,1 0 0,-1 0 0,0 0 0,0 0-1,0 0 1,0-1 0,1 1 0,-1-1 0,0 1 0,1-1 0,-1 1 0,0-1-1,1 0 1,-1 1 0,1-1 0,-1 0 0,0 0 0,1 0 0,-1 0-1,3-1 1,3-2 71,0 0-1,0 0 0,0-1 1,0 0-1,-1-1 1,9-7-1,6-4-32,46-39-43,-1 1-411,-65 53 353,1 0 0,-1 0 0,0 0 0,0 1 0,1-1-1,-1 0 1,0 1 0,1-1 0,-1 1 0,1 0 0,-1-1 0,3 1-1,-3 0 26,0 0-1,-1 0 1,1 0-1,0 1 1,-1-1-1,1 0 0,0 1 1,-1-1-1,1 0 1,-1 1-1,1-1 1,-1 1-1,1-1 0,0 1 1,-1-1-1,0 1 1,1-1-1,-1 1 1,1-1-1,-1 1 0,0 0 1,1-1-1,-1 1 1,0 0-1,1-1 1,-1 1-1,0 0 0,0 0 18,5 14 47,0-1 0,0 0 0,2 0 0,15 26 0,-21-39-24,0 1 0,0-1-1,0 1 1,0-1 0,1 0 0,-1 1 0,0-1-1,1 0 1,-1 0 0,1 0 0,0 0-1,-1 0 1,1 0 0,0 0 0,-1-1 0,1 1-1,0 0 1,0-1 0,0 0 0,0 1 0,-1-1-1,1 0 1,0 0 0,0 0 0,0 0 0,0 0-1,0-1 1,-1 1 0,1-1 0,0 1-1,0-1 1,0 1 0,2-3 0,6-2 87,-1-1 0,0-1 0,-1 0 0,16-15 1,10-7-386,-34 28 261,1 1 1,-1 0-1,0 0 1,0-1 0,1 1-1,-1 0 1,0 0-1,1 0 1,-1-1-1,0 1 1,0 0 0,1 0-1,-1 0 1,0 0-1,1 0 1,-1 0 0,0 0-1,1-1 1,-1 1-1,0 0 1,1 0-1,-1 0 1,0 1 0,1-1-1,-1 0 1,1 0-1,-1 0 1,0 0 0,0 0-1,1 0 1,-1 0-1,0 0 1,1 1-1,-1-1 1,0 0 0,1 0-1,-1 1 1,0-1-1,0 0 1,1 0 0,-1 1-1,0-1 1,0 0-1,0 0 1,0 1-1,1-1 1,-1 0 0,0 1-1,0-1 1,0 0-1,0 1 1,0-1 0,0 0-1,0 1 1,0-1-1,0 1 1,-1 22-262,-51 202-54,42-192 417,-2-1 0,-1 0 0,-2-1 1,-29 48-1,29-57 100,-2 0 1,0-1-1,-1-1 0,-2 0 1,-32 26-1,49-44-134,-1 1 0,1-1 0,0 0 0,-1 0 0,1 0 0,-1-1 0,0 1 0,-5 1 0,8-3-35,-1 0 0,1 0-1,0 0 1,0 0-1,0 0 1,0 0-1,0 0 1,0 0-1,-1 0 1,1-1 0,0 1-1,0 0 1,0-1-1,0 1 1,0-1-1,0 1 1,0-1 0,0 1-1,0-1 1,0 0-1,0 0 1,1 1-1,-1-1 1,0 0-1,0 0 1,1 0 0,-1 0-1,0 0 1,1 0-1,-1 0 1,1 0-1,-1-2 1,0 0-11,1 0-1,-1 0 1,1 0 0,0 0-1,0 0 1,0-1 0,0 1-1,0 0 1,1 0 0,-1 0 0,1 0-1,0 0 1,0 0 0,0 0-1,0 0 1,1 0 0,1-3-1,6-8 7,18-25-1,-23 34-13,44-60-1009,78-99-7016,-89 120 4388,67-61-1,-91 95 716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2:36.6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 9152,'0'-5'4128,"13"5"-3584,0 0 1600,5 5-1281,18-2-63,7 5-512,9 0-192,7 3-64,-8-6-32,-7-1 0,-8-1-3391,-5 2 1855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12:36.9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615 125 8384,'-13'-23'3808,"4"15"-3328,4 5 384,10 6-128,-5-6-1120,9 3 192</inkml:trace>
  <inkml:trace contextRef="#ctx0" brushRef="#br0" timeOffset="1">40 0 6400,'-31'0'2880,"23"5"-2496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5T17:15:22.9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4248 141 2976,'4'-6'274,"-3"5"-231,-1 0-1,1 0 1,0 0 0,0 0-1,0 0 1,-1 0-1,1 0 1,0 0-1,0 0 1,1 0 0,-1 0-1,0 1 1,0-1-1,0 0 1,0 1-1,1-1 1,-1 1 0,0 0-1,0-1 1,1 1-1,-1 0 1,0-1-1,1 1 1,1 0 0,7 0 120,-1-1 1,1-1-1,-1 0 1,0 0-1,15-6 1,-41 24 502,-13 4-699,0-1 0,-2-2-1,-50 21 1,49-23 156,-331 163 319,343-167-430,10-6 45,1 1 0,-1 0 0,-11 10 0,46-18 557,87-22 212,114-41 1,-119 31-56,138-24-1,-223 56-704,-20 2-71,-1 0 0,1 1 1,-1-1-1,1 0 0,0 0 0,-1 0 0,1 0 1,-1 0-1,0 0 0,1 1 0,-1-1 0,1 0 1,-1 1-1,1-1 0,-1 0 0,1 1 0,-1-1 1,0 0-1,1 1 0,0 0-3,-1-1 1,0 1-1,0 0 1,0-1-1,0 1 1,0-1 0,0 1-1,0-1 1,0 1-1,0-1 1,0 1-1,0 0 1,0-1-1,0 1 1,-1-1-1,1 1 1,0-1-1,-1 2 1,-10 15-66,-8 3 48,0-1-1,-1 0 1,-1-2-1,-1 0 1,0-1-1,-1-1 1,0-2-1,-45 20 1,-357 157 14,405-180-16,0 0 22,0-1 0,-35 10-1,53-20 103,7-2-55,9-4 38,128-44 352,-129 47-372,0-1 1,18-9-1,-30 14-65,-1 0 0,1 0 0,-1 0-1,1-1 1,-1 1 0,1 0 0,-1-1-1,1 1 1,-1 0 0,1-1 0,-1 1-1,1 0 1,-1-1 0,0 1 0,1-1-1,-1 1 1,0-1 0,1 1 0,-1-2-1,0 2 1,0 0 1,0 0-1,-1-1 0,1 1 0,0 0 0,0 0 0,-1-1 0,1 1 1,0 0-1,-1 0 0,1 0 0,0 0 0,-1 0 0,1-1 0,0 1 1,-1 0-1,1 0 0,0 0 0,-1 0 0,1 0 0,0 0 0,-1 0 1,1 0-1,-30 1-195,-123 34 273,62-13 46,-144 25 272,162-33-211,65-12-164,0 0 91,0-1 1,0 0-1,-1 0 1,1 0-1,-17-2 1,23 1-80,1 0-1,0 0 1,-1-1 0,1 1-1,0-1 1,-1 1 0,1-1-1,0 0 1,-2 0 0,3 0-22,-1 1 1,1 0 0,0-1-1,0 1 1,0 0-1,-1-1 1,1 1 0,0 0-1,0-1 1,0 1 0,0 0-1,0-1 1,0 1 0,0 0-1,0-1 1,0 1 0,0 0-1,0-1 1,0 1 0,0 0-1,0-1 1,0 1 0,0 0-1,0-1 1,1 1 0,-1 0-1,0-1 1,0 1-1,0 0 1,0-1 0,1 1-1,-1 0 1,0 0 0,0-1-1,1 1 1,-1 0 0,0 0-1,1-1 1,-1 1 0,0 0-1,0 0 1,1 0 0,-1 0-1,1-1 1,11-6 37,0-1 0,24-9 0,-15 7-53,3-1-5,35-17 58,66-43 0,-21-2 55,-79 54-80,-1-1-1,23-26 1,-45 44-17,14-18 44,-15 19-46,0-1 1,-1 1-1,1 0 0,-1 0 0,1-1 1,-1 1-1,0 0 0,1-1 1,-1 1-1,0 0 0,0-1 1,0 1-1,0 0 0,0-1 1,0 1-1,-1-2 0,1 2-6,0 0 0,0 1 0,-1-1 0,1 0 0,0 1 0,-1-1 0,1 0 0,0 1 0,-1-1 0,1 0 0,-1 1 0,1-1 0,-1 1 0,0-1 0,1 1 0,-1-1 0,0 1 0,1-1 0,-1 1 0,0 0 0,1-1 0,-1 1 0,0 0 0,0 0 0,1-1 0,-1 1 0,0 0 0,-1 0 0,-26 2-51,27-1 54,-106 25 4,52-11 24,-274 78 237,-20-12 458,343-80-680,-16 2 116,22-3-149,-1 0 0,0 0 0,0 0 1,0 0-1,1 0 0,-1 0 0,0 0 0,0-1 0,0 1 1,1 0-1,-1-1 0,0 1 0,1 0 0,-1-1 0,0 1 0,1-1 1,-1 1-1,0-1 0,1 1 0,-2-2 0,2 2-4,0-1-1,0 1 0,-1-1 1,1 1-1,0-1 0,0 1 1,0-1-1,0 1 1,0-1-1,0 1 0,0-1 1,0 1-1,0-1 0,0 1 1,0-1-1,0 1 1,0-1-1,0 1 0,1 0 1,-1-1-1,0 1 0,0-1 1,0 1-1,1-1 0,-1 1 1,1-1-1,6-10 5,2 1 0,-1 0 0,1 1 0,17-14 1,3-3-6,4-4-53,1 1 1,2 2 0,1 1 0,49-25 0,-80 48 65,17-10-166,-16 11-39,-9 8-81,-20 17 303,-1 0 1,0-1 0,-2-1 0,0-2 0,-2 0 0,-38 20 0,9-10 45,-1-3 0,-81 25 0,134-50-54,1 0 13,0 1 0,-1-1 0,1 0 1,0-1-1,0 1 0,-1 0 0,1-1 0,0 0 0,-1 0 0,1 0 0,-5-1 0,8 1-35,0 0 1,0 0-1,-1 0 1,1 0-1,0 0 1,0 0-1,0 0 1,-1 0-1,1 0 1,0-1-1,0 1 1,0 0-1,0 0 0,-1 0 1,1 0-1,0-1 1,0 1-1,0 0 1,0 0-1,0 0 1,-1-1-1,1 1 1,0 0-1,0 0 1,0 0-1,0-1 1,0 1-1,0 0 1,0 0-1,0-1 0,0 1 1,0 0-1,0 0 1,0 0-1,0-1 1,0 1-1,0 0 1,0 0-1,0-1 1,0 1-1,0 0 1,1 0-1,-1 0 1,0-1-1,0 1 0,0 0 1,0 0-1,0 0 1,0-1-1,1 1 1,-1 0-1,0 0 1,14-12-75,-12 10 66,70-57-15,-3-4 0,76-86-1,-143 147 22,0 0-7,-1 1-1,1-1 1,-1 0-1,1 1 1,-1-1-1,0 0 1,1 0-1,-1 0 0,0 0 1,0 0-1,-1 0 1,1 0-1,0 0 1,-1 0-1,1 0 1,0-4-1,-2 5 0,1 1 0,0-1 0,0 1 0,0 0 0,0-1 0,-1 1 0,1 0 0,0-1 0,0 1-1,-1-1 1,1 1 0,0 0 0,0 0 0,-1-1 0,1 1 0,0 0 0,-1 0 0,1-1 0,-1 1 0,1 0 0,0 0-1,-1 0 1,1 0 0,-1-1 0,1 1 0,0 0 0,-1 0 0,1 0 0,-1 0 0,1 0 0,0 0 0,-1 0 0,-10 0-27,-1 1 1,1 0-1,0 1 1,0 0 0,-19 6-1,1 0 23,-235 76-59,51-13 158,75-34 233,-169 24 0,291-59-250,2 1 9,0-2-1,0 0 1,0 0 0,-16-2 0,28 1-72,-1-1 0,1 1 0,-1-1 0,1 1 0,-1-1 0,1 0 0,0 0 0,-1 0 0,1-1 0,0 1 0,0 0 0,0-1 0,0 1 0,-2-3 0,3 3-9,0-1 1,0 1-1,0-1 1,0 1-1,0-1 1,1 1-1,-1-1 1,1 1-1,-1-1 1,1 0-1,0 1 0,-1-1 1,1 0-1,0 1 1,0-1-1,0 0 1,0 1-1,0-1 1,1 0-1,-1 1 1,0-1-1,1 1 1,-1-1-1,1 1 1,0-1-1,1-2 1,3-6-5,1 0 0,1 1 0,0-1 0,0 1 0,1 1 0,0-1 0,17-13 0,71-46-253,-92 65 241,188-112-275,-64 39 335,-109 65-78,2-2-129,-26 12 85,-18 7 36,-86 26-74,-186 83 1,177-62 259,-3-6 0,-152 39 1,251-80-96,-115 27 252,135-33-297,-11 3 23,-1-1-1,-18 1 0,29-3-27,0 1 0,0-1 0,0-1-1,0 1 1,0 0 0,0-1-1,1 1 1,-1-1 0,0 0 0,0 0-1,1 0 1,-1-1 0,0 1-1,1 0 1,-1-1 0,1 0 0,-4-3-1,5 4 0,0 0 1,1 0-1,-1-1 0,0 1 0,0 0 0,1-1 1,-1 1-1,1-1 0,-1 1 0,1-1 0,0 1 0,0 0 1,-1-1-1,1 1 0,0-1 0,0 1 0,0-1 1,1 1-1,-1-1 0,0 1 0,1-3 0,1 0-10,-1-1-1,1 1 0,0 0 1,1 0-1,-1-1 0,5-5 1,5-3-16,0 0 1,0 1 0,1 1 0,0 0 0,25-16 0,82-40-137,-115 64 160,109-54 3,174-62 1,-271 113 76,-13 5-28,-6 2-6,-44 13 66,-70 20 132,-211 69-60,301-94-164,-146 50 162,143-51-183,1-2 0,-1-1 0,0-1 0,-35 0 0,56-4 47,-1 0 0,0-1 1,0 0-1,1-1 0,-16-4 1,22 5-39,0 0 0,0 0 0,-1 0 0,1 0 0,0-1 0,0 1 0,0 0 0,0-1 0,1 0 0,-4-3 0,4 4-8,0 0 1,0 0 0,1-1-1,-1 1 1,1 0-1,-1-1 1,1 1-1,-1-1 1,1 1-1,0 0 1,0-1-1,0 1 1,0-1-1,0 1 1,0-1-1,0 1 1,0 0-1,0-1 1,1-2 0,2-2-50,-1 0 0,1 0 0,0 0 0,0 1 0,0-1 0,1 1 1,0 0-1,7-8 0,1 1-29,1 1-1,16-12 1,-28 21 77,1 1 0,-1 0 0,1 0 0,-1-1 0,1 1 0,-1-1 0,0 1 0,0-1 0,1 1 0,-1-1 0,-1 0 0,2-2 0,-1 4 6,-1 0 1,0-1-1,0 1 0,0 0 0,0 0 1,0 0-1,0-1 0,0 1 0,0 0 1,0 0-1,0 0 0,0-1 0,0 1 1,0 0-1,-1 0 0,1 0 0,0-1 0,0 1 1,0 0-1,0 0 0,0 0 0,0 0 1,0-1-1,0 1 0,-1 0 0,1 0 1,0 0-1,0 0 0,0 0 0,0 0 1,-1 0-1,1-1 0,0 1 0,0 0 0,0 0 1,0 0-1,-1 0 0,1 0 0,0 0 1,0 0-1,0 0 0,-1 0 0,1 0 1,0 0-1,0 0 0,-1 0 0,-13 1-5,12-1 6,-191 37-282,165-31 260,-117 37 61,14-5 227,107-32-154,0-1-1,0-2 1,-36 1 0,52-4-54,0 0 0,0-1 1,1 0-1,-1 0 1,-10-4-1,16 4-40,0 1-1,1-1 1,-1 0 0,1 1-1,-1-1 1,1 0 0,-1 0-1,1 0 1,-1-1 0,1 1-1,0 0 1,-2-3-1,2 3-7,1 0-1,-1 0 0,1 0 0,0 0 0,-1 0 0,1 0 0,0 0 0,0-1 0,-1 1 0,1 0 0,0 0 0,0 0 0,0 0 0,1 0 0,-1-1 0,0 1 0,0 0 0,1 0 0,-1 0 0,0 0 0,2-1 0,0-2-29,1 0-1,-1 0 0,1 1 1,0-1-1,0 1 1,1 0-1,-1 0 0,1 0 1,0 1-1,4-3 0,-1 0-8,18-13-63,0 1 1,2 2-1,0 1 0,52-20 1,-46 22-125,1 2 1,43-7 0,-66 18 68,-11-1 145,0 0 0,0 0-1,0 1 1,1-1-1,-1 0 1,0 0 0,0 0-1,0 0 1,0 1-1,0-1 1,0 0 0,0 0-1,0 0 1,1 1 0,-1-1-1,0 0 1,0 0-1,0 1 1,0-1 0,0 0-1,0 0 1,0 0-1,0 1 1,-1-1 0,1 0-1,0 0 1,0 0-1,0 1 1,-1 1 5,0 0 0,0 0 0,0 0 0,-1-1 0,1 1 0,0 0 0,-4 2 0,-8 7-4,1 0 0,0 1-1,0 1 1,2 0 0,-1 0-1,2 1 1,-15 27 0,18-27-55,0 0 0,0 1 0,1-1 0,1 1 0,1 1 0,-3 22 0,6-33 49,0 0 0,0 0 0,0 1 0,1-1 0,-1 0 0,1 0 0,1 0 0,-1 0 0,1-1 0,0 1 0,0 0 0,0-1 0,0 1 0,1-1 0,0 1 0,0-1 0,0 0 0,0-1 0,1 1 0,0 0 0,0-1 0,0 0 0,7 5 0,6 2-6,0-2 1,1 0 0,0-1-1,0 0 1,1-2 0,21 4-1,119 13 41,-141-20-7,25 1-14,-25-2 78,0 0 0,21 5 0,-60 0-421,-316 40 16,91-10 434,1-21 545,226-16-350,19 1-306,0 0-1,0 0 1,0 0 0,0 0-1,0 0 1,0 0-1,0 0 1,0 0-1,0 0 1,0 0 0,0 0-1,0 0 1,0 0-1,0 0 1,0 0-1,0 0 1,0 0 0,0 0-1,0 0 1,0 0-1,0 0 1,0 0-1,0 0 1,0 0 0,0 0-1,0-1 1,0 1-1,0 0 1,0 0-1,0 0 1,0 0 0,0 0-1,0 0 1,0 0-1,0 0 1,0 0-1,0 0 1,0 0 0,0 0-1,0 0 1,0 0-1,0 0 1,0 0-1,0 0 1,0 0 0,0 0-1,0 0 1,0 0-1,0 0 1,12-3 50,111-21-496,355-65-4346,-244 47 3045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5:18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 4 2560,'0'2'366,"1"-1"0,-1 1 0,0-1 0,0 1 0,0-1 0,0 1 0,0-1 0,0 1-1,0-1 1,0 1 0,-1-1 0,1 1 0,0-1 0,-1 1 0,1-1 0,-1 0 0,-1 2 0,-13 32 1729,12-30-1924,0 0 0,0 0 0,0-1 1,-1 1-1,0-1 0,0 0 0,0 0 0,-1 0 0,-5 3 0,0-1 16,0 0 0,-1-1 0,-15 6 0,20-10-125,0 1 1,0-1-1,0-1 0,-1 1 0,1-1 1,0 0-1,-1 0 0,1-1 1,0 0-1,-1 0 0,1 0 1,0-1-1,0 0 0,0 0 1,0-1-1,1 0 0,-1 0 1,-5-4-1,9 6-54,1 1 0,0-1 1,0 0-1,0 0 0,0 0 1,0 0-1,0 0 0,0 0 0,1-1 1,-1 1-1,0 0 0,0 0 1,1-1-1,-1 1 0,1 0 0,-1-1 1,1 1-1,0 0 0,0-1 1,-1 1-1,1-3 0,1 2 16,-1 0 1,1 0-1,-1 0 0,1 0 0,0 0 0,0 0 1,-1 0-1,1 0 0,1 0 0,-1 1 0,0-1 1,3-2-1,2-3 101,1 1 0,0 0 0,0 1 1,1 0-1,10-6 0,-10 6-51,1 2-1,-1-1 1,1 1 0,0 0-1,0 1 1,0 0 0,0 1-1,0-1 1,0 2 0,1-1-1,-1 1 1,0 1 0,0 0 0,1 0-1,-1 1 1,0 0 0,0 0-1,-1 1 1,1 0 0,-1 1-1,13 7 1,-11-6 92,0 0 0,-1 1 0,14 12 1,-20-16-115,-1 1 1,1-1 0,-1 1 0,0 0 0,0 0-1,0 0 1,0 0 0,0 0 0,-1 0 0,1 1-1,-1-1 1,0 1 0,0-1 0,0 1 0,0 4-1,-1 3 84,0 0-1,0 0 0,-1 0 0,-4 21 1,-16 42 313,15-53-359,-11 35 125,-3-2 1,-41 84-1,58-134-278,-52 90-54,43-77-1833,-22 24 0,33-39 1442,-1-1 1,1 1-1,-1 0 1,1 0-1,0 0 1,0 0-1,0 0 0,0 0 1,0 0-1,1 0 1,-2 3-1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5:20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262 1 2400,'-6'0'3579,"-17"0"1689,17 0-4931,0 0 0,0 1 0,0 0 0,0 0 0,0 0 1,1 1-1,-1 0 0,0 0 0,-6 4 0,-29 17 966,-25 16-62,60-34-1134,0-1 1,1 1-1,-1-1 0,1 2 1,0-1-1,1 1 0,-8 10 1,10-12-74,0 1 0,0-1 0,1 0 0,0 1 0,0-1 0,0 1 0,1-1 0,-1 1 0,1-1 0,0 1 0,0 0 0,1-1 0,-1 1 0,1-1 0,0 1 0,0-1 0,1 1 0,-1-1 0,1 0 0,0 0 0,0 0 0,0 0 0,4 5 0,21 24 243,-26-31-246,1 0-1,-1 0 1,1 0-1,-1-1 1,1 1-1,0 0 1,0-1-1,0 1 1,0-1 0,0 0-1,0 1 1,0-1-1,0 0 1,0 0-1,0-1 1,1 1-1,-1 0 1,0-1-1,1 1 1,-1-1 0,0 0-1,1 0 1,-1 0-1,0 0 1,1 0-1,-1 0 1,1-1-1,-1 1 1,4-2-1,5-2 33,0 0-1,-1-1 1,1 0-1,16-12 1,-20 12-81,37-21 75,-24 15 74,0-1 0,-1-1 0,-1 0 0,0-1-1,17-18 1,-34 30-109,1 1-1,0-1 1,-1 0-1,1 0 0,-1 0 1,0-1-1,0 1 0,0 0 1,0 0-1,0-1 1,0 1-1,-1-1 0,1-2 1,-1 3-15,0 0 0,0 0-1,0 1 1,-1-1 0,1 0 0,-1 0 0,1 1 0,-1-1 0,0 0 0,1 1 0,-1-1 0,0 1-1,0-1 1,0 1 0,0-1 0,-1 1 0,1-1 0,0 1 0,-3-2 0,0 0-15,0 0 0,0 0 0,-1 1 0,1 0 0,-1 0 0,1 0 0,-1 0 0,0 1-1,1-1 1,-1 1 0,0 1 0,-5-1 0,-9 0-662,-35 2-1,14 1-5222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5:20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140 113 2144,'0'-1'138,"-1"-1"-1,1 1 1,0-1 0,-1 1-1,1-1 1,0 1-1,0-1 1,0 1 0,0-1-1,0 1 1,0-1 0,1 1-1,-1-1 1,0 1 0,1-1-1,-1 1 1,1-1 0,0 1-1,-1-1 1,3-1 0,-3 2 200,1-1 1,-1 1-1,0-1 1,1 1-1,-1 0 1,0-1-1,0 1 1,0 0 0,0-1-1,0 1 1,0-1-1,0 1 1,0 0-1,-1-4 1,0 4-190,1 1 0,0-1 1,0 0-1,-1 0 0,1 0 1,-1 0-1,1 0 0,-1 0 0,1 0 1,-1 0-1,1 1 0,-1-1 0,0 0 1,0 0-1,1 1 0,-1-1 1,0 0-1,0 1 0,0-1 0,0 1 1,-1-1-1,-1 0 6,0 1-1,1 0 1,-1 0 0,0 0 0,1 0-1,-1 0 1,0 0 0,1 1-1,-1-1 1,1 1 0,-1 0 0,0 0-1,1 0 1,0 0 0,-1 0 0,1 1-1,0-1 1,-1 1 0,1-1-1,0 1 1,0 0 0,-3 4 0,-3 3 41,1 1 1,0 0-1,-10 19 1,11-17-25,2-5-142,1 0-1,-1 0 1,1 1-1,1-1 1,-1 1-1,1 0 1,1 0-1,-1 0 1,1 0-1,1 0 0,0 0 1,0 0-1,0 0 1,1 0-1,0 0 1,1 0-1,-1 0 1,2 0-1,-1 0 1,1-1-1,0 1 1,1-1-1,0 0 1,0 0-1,0 0 1,1 0-1,0-1 1,0 0-1,1 0 1,0 0-1,0-1 1,0 0-1,10 6 1,-13-9-13,1 0 0,-1-1 0,1 0 0,0 1-1,0-1 1,0 0 0,-1-1 0,1 1 0,0-1 0,0 0 0,0 0 0,0 0 0,0 0 0,0-1 0,0 1 0,0-1 0,0 0 0,-1 0 0,1-1 0,0 1 0,-1-1-1,1 1 1,-1-1 0,1-1 0,-1 1 0,0 0 0,0-1 0,0 1 0,0-1 0,0 0 0,-1 0 0,1 0 0,3-7 0,1-2 59,-1-1-1,0 0 1,-1 0 0,0-1 0,-1 1 0,-1-1-1,0 0 1,-1 0 0,0-17 0,-1 21-60,-1 0 0,-1 0 0,0-1 0,0 1 0,-1 0-1,0 0 1,0 1 0,-1-1 0,-1 0 0,0 1 0,0 0 0,-1 0 0,-9-14 0,10 18-61,-1 0 0,1 1 0,-1-1-1,0 1 1,-8-5 0,11 7-99,-1 0 1,1 1-1,-1-1 0,1 1 1,-1 0-1,0 0 0,0 0 0,1 0 1,-1 1-1,0-1 0,0 1 1,0-1-1,0 1 0,-4 0 0,6 1-139,0 0 0,0-1-1,-1 1 1,1 0 0,0 0-1,0 0 1,0 0 0,0 0-1,0 0 1,0 0 0,0 0-1,1 0 1,-1 0 0,0 0-1,0 1 1,1-1 0,-1 0-1,1 1 1,-1-1 0,1 0-1,0 1 1,0-1-1,-1 0 1,1 1 0,0-1-1,0 1 1,0-1 0,0 1-1,1-1 1,-1 2 0,5 9-4693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5:22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16 2080,'14'-8'10437,"-14"10"-10200,0 0 1,1 0-1,-1 0 1,0 0-1,0 1 1,0-1-1,-1 3 0,1 1 147,-1 5-87,0 0 1,-1-1 0,-3 12-1,-1 8 176,-50 324 1634,23-176-1259,31-173-694,1-6-90,0-12-124,1-24-231,6-102-327,24-224 292,-15 296 699,-10 55-193,-1-2 19,-4 14-186,0 0 0,0-1 0,0 1 0,0 0 0,0 0 0,0-1 1,0 1-1,0 0 0,0 0 0,0-1 0,0 1 0,0 0 0,0-1 0,0 1 0,0 0 1,0 0-1,1-1 0,-1 1 0,0 0 0,0 0 0,0 0 0,0-1 0,0 1 1,1 0-1,-1 0 0,0-1 0,0 1 0,0 0 0,1 0 0,-1 0 0,0 0 0,0 0 1,1-1-1,-1 1 0,0 0 0,0 0 0,1 0 0,-1 0 0,0 0 0,0 0 0,1 0 1,-1 0-1,0 0 0,1 0 0,-1 0 0,0 0 0,0 0 0,1 0 0,-1 0 0,0 0 1,0 0-1,1 0 0,-1 1 0,10 5 196,61 57 330,-57-51-466,22 16 1,4 3-19,69 73 34,-91-84-38,-1 0 1,-1 1-1,22 38 0,28 57 221,-66-114-574,1 0 1,-1-1 0,0 1-1,1 0 1,-1 0 0,0 0 0,0 0-1,0 0 1,-1 4 0,0 3-788,2-7 1185,-1 0 0,1 0 0,-1-1 0,1 1 0,-1 0 0,1-1 0,0 1 0,0-1 0,0 1 0,0-1 0,0 1 0,0-1 0,0 0 0,1 1 0,-1-1 0,0 0 0,3 2 0,27 16 2141,-29-18-2127,30 20 1373,-30-20-1585,2 5 122,-43-48-15671,13 15 11651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5:22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63 2976,'20'2'15051,"-14"-4"-16300,-3 0 1546,1 0-1,0 1 1,0-1-1,1 1 1,-1 0 0,0 1-1,8-2 1,8-1 317,91-13 357,-73 11-1958,49-11 0,-73 13-821,0 0 0,19-2 0,-8 4-778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4:02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0 6560,'4'5'1422,"0"-1"-724,0 0-1,0 0 0,0 1 1,0-1-1,-1 1 0,4 7 1,-4-6-123,0 1 0,0 0 0,0-1 0,3 15 0,-6-17-442,0 0 0,0 0 1,0 0-1,0 0 0,0 0 0,-1 0 1,0 0-1,0 0 0,0 0 1,-3 6-1,-6 12 240,-2 0 0,0-2 0,-1 1 0,-23 25 0,5-5-164,21-28-121,0-1-1,-16 17 1,23-26-190,-1 0 0,1 0-1,-1 0 1,0 0 0,0-1 0,0 0-1,0 1 1,0-2 0,-1 1 0,1 0-1,0-1 1,-9 2 0,12-3-25,0 0 0,-1 0 0,1 0 0,-1 0 1,1 0-1,-1 0 0,1-1 0,-1 1 0,1 0 0,0-1 1,-1 1-1,1-1 0,0 0 0,-1 1 0,1-1 0,0 0 1,0 0-1,-1 0 0,1 1 0,0-1 0,0-1 0,0 1 0,0 0 1,0 0-1,-1-2 0,1 2-26,-12-16-1425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5:25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82 1824,'-4'-6'11045,"-5"5"-8500,-8-5 1809,17 6-4313,0 0 0,0 0-1,0 0 1,0 0 0,0 0 0,1 0 0,-1 0 0,0 0-1,6-4 934,12-4-617,0 1 139,1 1-1,22-5 1,0 0-191,-10 5 105,0 0-1,53-1 1,-74 6-370,94 0-56,-61 1-128,-25 3 420,-3 0-1711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5:40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47 2304,'0'-9'6533,"-9"10"-3733,8-1-2525,-1 1 0,0-1 0,1 0 0,-1 0 0,0 0 0,0 0 1,1 0-1,-1 0 0,-2-1 0,1 1-23,0-1-1,0 1 1,0 0 0,0 0-1,-6 1 1,-11 6 416,1 1-1,-1 1 1,2 1-1,-23 15 1,-2 0-38,36-21-517,1 1-1,-1-1 1,1 1 0,0 1-1,0-1 1,1 1 0,0 0-1,0 0 1,0 0 0,-7 13-1,10-15-74,0 0 0,0 0 0,1 1 0,-1-1 0,1 0 0,0 1 0,0-1 0,0 1 0,0-1 0,1 1 0,0-1 0,0 1 0,0-1 0,1 1 0,-1 0 0,1-1 0,0 0 0,1 1 0,-1-1 0,3 5 0,6 14 63,2-1-1,1 0 1,1-1 0,1 0-1,0-1 1,22 21-1,-33-38-79,5 6 49,1 0 0,0-1 1,22 13-1,-29-19-53,0-1 0,0 1 1,1-1-1,-1 0 0,0 0 0,1 0 0,-1 0 1,1-1-1,-1 1 0,1-1 0,0 0 0,-1 0 0,1 0 1,-1 0-1,1-1 0,-1 0 0,1 0 0,-1 0 0,4-1 1,0-1 12,-1-1 1,0 1 0,-1-1 0,1-1 0,-1 1 0,10-10-1,27-35-18,-34 38 49,91-130 339,-99 141-400,6-8 34,-1 0 1,-1-1-1,0 1 0,0-1 1,5-17-1,-8 22-28,0 1-1,-1-1 1,1 1-1,-1-1 0,0 0 1,0 1-1,0-1 1,0 0-1,-1 1 0,0-1 1,0 1-1,1-1 1,-2 1-1,1-1 0,0 1 1,-1 0-1,0-1 1,-3-3-1,-4-4 9,0 1-1,-1 0 1,-18-14 0,-10-9 0,23 19-30,-27-18 0,41 31-22,0 0 0,0 0 0,-1 1 1,1-1-1,0 1 0,-1-1 0,1 1 0,-1 0 0,1 0 0,-1-1 0,1 1 0,-1 0 0,1 0 0,-1 0 0,1 0 0,0 1 1,-1-1-1,1 0 0,-1 1 0,1-1 0,0 1 0,-1-1 0,1 1 0,0 0 0,-1-1 0,1 1 0,0 0 0,0 0 0,0 0 1,0 0-1,-2 2 0,0 0-291,0 1 0,0-1 0,0 1 1,0 0-1,1-1 0,0 1 0,0 1 1,0-1-1,-2 5 0,-3 10-1755,6-15 1448,-1-1 1,0 1-1,1 0 1,0-1-1,0 1 1,0 0-1,1 0 1,-1 0 0,1 0-1,0 0 1,0 0-1,0 0 1,2 7-1,9 10-2265,3 3-475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5:40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56 6560,'-5'-5'12506,"5"6"-12390,0 0 0,0 0 0,1-1 0,-1 1 0,0 0 0,0 0 0,0 0 0,0 0 0,0 0-1,-1-1 1,1 1 0,0 0 0,-1 1 0,-1 2-1455,0-43-8929,-2 10 5282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5:43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 10 1152,'0'-2'10493,"-6"4"-11082,-1 0 1380,-1 0 0,1 1 0,0 0 0,-7 5 0,-48 34 780,45-30-1348,11-7-100,0 0 0,1 1 0,0-1 0,-1 1 0,2 0 0,-7 10 0,0 2 268,-9 24-1,16-32-281,1-1-1,0 1 0,1 0 1,0 0-1,0 0 1,1 0-1,1 0 0,0 0 1,1 18-1,1-14-45,0-1 0,1 1 0,0-1 0,1 0 1,1 0-1,9 21 0,-9-26-33,0 0 0,0 0 0,1-1 0,0 1 1,0-1-1,1 0 0,0-1 0,0 1 0,0-1 1,1-1-1,0 0 0,0 0 0,1 0 0,8 3 1,-10-5 31,0-1 1,0 0-1,0 0 1,0-1 0,1 1-1,-1-2 1,0 1 0,1-1-1,-1 0 1,0-1-1,1 1 1,-1-1 0,0-1-1,0 0 1,0 0-1,0 0 1,0-1 0,9-4-1,-7 2-18,0-1 1,0-1-1,0 1 0,-1-2 0,0 1 0,0-1 0,-1 0 0,0 0 1,-1-1-1,1 0 0,4-11 0,2-6 28,-1 0 1,15-52-1,-23 67-53,-2 0 0,0-1 0,0 1 0,-1 0 0,0 0 1,0-1-1,-2 1 0,1-1 0,-2 1 0,1 0 0,-7-22 0,6 26-16,-1 1-1,1 0 1,-1 0 0,0 0-1,0 1 1,-1-1 0,0 1-1,0 0 1,0 0 0,-1 0 0,1 0-1,-1 1 1,0-1 0,0 2-1,-1-1 1,1 0 0,-1 1-1,0 0 1,0 0 0,0 1-1,-11-4 1,-52-6-275,16 3-843,35 8-1701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5:44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9 3648,'-14'-9'8558,"13"10"-8313,-25 3 2315,25-4-2382,-9 2 292,-1 1 0,2 0 0,-1 0-1,0 1 1,1 1 0,0-1 0,0 2 0,-14 9 0,17-10-381,0 0-1,1 0 1,0 1-1,0 0 1,0 0 0,1 0-1,-1 0 1,1 1 0,1 0-1,0 0 1,0 0-1,-4 11 1,3-1-7,1-1 0,0 1-1,1 0 1,0 0 0,2 1 0,0-1-1,1 0 1,6 30 0,-4-32-60,0-1 0,2 0-1,0 0 1,0-1 0,1 1 0,1-1 0,0 0 0,1-1-1,0 0 1,17 18 0,-21-25 9,2-1 0,-1 1 0,0-1 0,1 0 1,0 0-1,0-1 0,0 1 0,0-1 0,1-1 0,-1 1 0,1-1 0,0 0 0,0-1 1,-1 0-1,14 1 0,-14-2-42,0 0 0,1 0 0,-1-1 0,0 0 0,1 0-1,-1 0 1,0-1 0,0 0 0,0 0 0,0-1 0,0 1 0,-1-1 0,1-1 0,-1 1 0,0-1 0,0 0 0,6-6 0,-2 0 61,-1 0 1,0 0-1,-1-1 1,0-1-1,-1 1 1,0-1-1,0 0 1,3-14 0,-3 6-8,-1 0 0,0-1 1,-2 0-1,1-28 1,-3 37-9,-2 0 1,0 0-1,0 0 1,-1 0-1,-1 1 1,0-1-1,0 1 1,-1-1-1,-1 1 1,0 0-1,-11-17 1,12 22-140,0 0 0,0 0 0,0 1 0,-1 0 0,0 0 0,0 0 0,0 0 0,-1 1 0,1 0 0,-1 0 0,0 0 0,0 1 0,-1 0 0,1 0 0,-1 1 0,1 0 0,-1 0 0,0 0 0,0 1 0,0 0 0,-9 0 0,11 1-271,4-1 100,0 1 1,-1 0 0,1 0-1,0 0 1,0 0 0,-1 0-1,1 0 1,0 0 0,0 1 0,-1-1-1,1 0 1,0 1 0,0-1-1,0 1 1,0-1 0,-1 1-1,1-1 1,0 1 0,0 0 0,0 0-1,-1 1 1,63 6-11779,-28 0 10533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5:44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29 4160,'-6'4'9365,"3"-3"-9061,0 0-1,-1 0 1,1 0-1,0 1 1,0-1 0,0 1-1,0 0 1,0 0 0,0 0-1,0 0 1,1 0 0,-1 1-1,1-1 1,-3 4-1,-7 9 459,8-11-641,1-1 0,1 1 1,-1 0-1,0 0 0,1 0 1,-2 5-1,-4 11-15,1 0 1,0 1-1,2 0 0,1 0 1,1 1-1,0-1 0,2 1 1,0-1-1,1 1 0,2-1 0,0 1 1,1-1-1,1 0 0,14 40 1,-17-57-79,0-1 0,1 1 1,0 0-1,0-1 0,0 0 0,0 1 1,0-1-1,1 0 0,-1 0 1,1 0-1,0 0 0,0-1 1,0 1-1,0-1 0,0 0 0,1 0 1,-1 0-1,1 0 0,-1 0 1,1-1-1,0 0 0,0 0 0,-1 0 1,1 0-1,0 0 0,0-1 1,0 0-1,0 0 0,0 0 1,0 0-1,0 0 0,0-1 0,0 0 1,-1 0-1,6-2 0,0 0 1,-1 0 0,-1-1 0,1 0 0,0 0 0,-1-1 0,0 0 0,0-1 0,-1 1 0,1-1-1,-1-1 1,-1 1 0,1-1 0,-1 0 0,6-9 0,1-5 60,0-1 0,-2 0 0,14-42 0,-18 47-79,4-12 71,8-44 0,-16 64-28,-1 1 1,0-1 0,-1 0 0,0 1-1,0-1 1,-1 0 0,0 0-1,0 1 1,-5-17 0,4 22-21,0-1 0,0 1 0,0 0 0,0 0 0,0 0 0,-1 0 1,1 0-1,-1 0 0,0 1 0,0-1 0,0 1 0,0 0 0,0 0 0,0 0 0,-1 0 0,1 1 0,-1-1 0,-5-1 1,-4-1-234,-1 1 0,1 0 0,-25-1 0,26 4-583,1 0 0,0 1 0,-1 0 0,1 1 0,-18 5 0,28-7 582,1 0 0,-1 1 1,1-1-1,-1 0 0,1 0 0,-1 0 1,1 0-1,-1 0 0,1 0 1,-1 0-1,1 0 0,-1 0 0,1 0 1,-1 0-1,1 0 0,-1 0 1,1 0-1,-1 0 0,1-1 0,-1 1 1,1 0-1,-1 0 0,-1-2-401,2 2 390,33-19-9909,-10 8 7796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5:48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81 3232,'-7'0'7215,"-8"0"-3733,-39 0-644,32 0-1322,-42 6-1,56-5-1404,0 1 0,-1 0-1,1 1 1,0-1 0,1 2-1,-1-1 1,0 1-1,-7 5 1,12-6-85,0 0 1,0-1-1,0 1 1,1 1-1,-1-1 1,1 0-1,0 0 1,0 1-1,0-1 0,0 1 1,1 0-1,0 0 1,-1-1-1,1 1 1,1 0-1,-1 0 0,0 0 1,1 0-1,0 0 1,0 0-1,0 0 1,2 7-1,-1-8-24,0 0-1,1-1 1,-1 1-1,1-1 1,0 1-1,0-1 1,0 0-1,0 0 1,0 0-1,1 0 1,-1 0-1,0 0 1,1-1-1,0 1 1,-1-1-1,1 0 1,0 0-1,0 0 1,-1 0-1,5 1 1,2 0-32,0-1 1,0 1 0,-1-2 0,2 1-1,12-2 1,7-2 44,1-2 0,34-11-1,-46 11 22,-6 1-23,0 0 0,-1-1 1,1 0-1,-1-1 0,18-12 0,-10 4-73,-1 0 0,19-20 0,-36 33 83,-1 0-1,1 1 1,-1-1 0,0 0 0,1 0 0,-1 1-1,0-1 1,0 0 0,1 0 0,-1 1 0,0-1-1,0 0 1,0 0 0,0 0 0,0 1 0,0-1-1,0 0 1,0 0 0,0 0 0,-1 1 0,1-1-1,0 0 1,0 0 0,-1 1 0,1-1 0,0 0 0,-1 1-1,1-1 1,-1 0 0,1 1 0,-1-1 0,1 0-1,-2 0 1,-1-2 3,0-1 1,-1 1-1,1-1 0,-6-3 0,-6-3 22,6 2-6,-1 1 0,0 1 0,-1-1 0,1 2 0,-1-1 0,0 2 0,-15-5 0,17 6-89,-1 1 0,0 1-1,0 0 1,-1 0 0,1 1-1,0 0 1,-14 2 0,12 0-125,10-2-132,-1 0 0,1 0 0,-1 1 0,1-1 0,0 1 1,0 0-1,-1 0 0,1-1 0,-3 3 0,21 22-10765,-13-23 10453,-1 0-1,0 0 1,0 0 0,1 0 0,0-1 0,-1 1 0,4 1 0,-2-2 321,19 12-1486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5:48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31 2720,'-1'-1'289,"0"0"0,0-1 1,1 1-1,-1 0 0,0 0 0,1 0 1,-1-1-1,0 1 0,0-3 0,1 4-116,0-1-1,0 0 0,0 0 1,0 1-1,-1-1 1,1 0-1,0 1 0,-1-1 1,1 0-1,0 1 1,-1-1-1,1 0 0,-1 1 1,1-1-1,-1 1 1,0-1-1,1 1 0,-1-1 1,1 1-1,-1-1 0,0 1 1,1 0-1,-1-1 1,0 1-1,0 0 0,1-1 1,-1 1-1,0 0 1,0 0-1,1 0 0,-1 0 1,0 0-1,0 0 1,1 0-1,-2 0 0,-1 0 80,0 1 0,0-1-1,0 1 1,0 0 0,0 0 0,1 0-1,-1 0 1,0 0 0,0 0 0,1 1-1,-1-1 1,1 1 0,0 0-1,-3 2 1,-5 5 355,-15 20 0,12-15-216,8-7-357,0 0 0,1 0 0,0 0 0,0 0 0,0 1 0,1 0-1,0-1 1,0 1 0,1 0 0,0 1 0,1-1 0,0 0-1,0 0 1,1 1 0,0-1 0,0 0 0,0 1 0,2-1 0,-1 0-1,1 0 1,0 0 0,0 0 0,1 0 0,0 0 0,8 13-1,-8-17 11,-1-1 0,1 1 0,0-1 0,0 0 0,0 0 0,0 0 0,1-1 0,-1 1 0,1-1 0,0 1 0,-1-1 0,1-1 0,0 1 0,0 0 0,0-1 0,5 1 0,1 0-62,1-1 0,-1 0 0,1 0 0,0-1 0,13-2 0,-21 2 25,0-1-1,0 0 0,0 0 0,0 0 0,0 0 1,0-1-1,0 1 0,-1-1 0,1 1 0,-1-1 1,1 0-1,2-3 0,-3 3 7,0 1-1,0-1 1,-1 0-1,1 0 1,-1 0-1,1 0 1,-1 0-1,0-1 1,0 1-1,0 0 1,0 0-1,0-1 1,0 1-1,-1-1 1,1 1-1,0-3 1,-2-4 99,0 0 1,0 1-1,-1-1 1,0 0 0,0 1-1,-1 0 1,0-1-1,0 1 1,-8-11-1,-1-2 281,-2 1 0,-18-22 0,29 39-391,0 0 1,-1 0-1,1 0 1,0 0-1,-1 0 1,-7-3 0,-11-9-277,18 12 1752,51-2-21617,-15 1 18475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5:50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531 10 3648,'-1'-1'195,"1"1"-1,-4-6 2338,4 6-2337,-1-1 0,1 1-1,-1 0 1,1 0 0,-1-1 0,1 1-1,-1 0 1,1 0 0,-1 0 0,1-1-1,-1 1 1,0 0 0,1 0-1,-1 0 1,1 0 0,-2 0 0,-25 1 3519,15-1-2770,-31 0 1128,-143 3 2160,153-4-3871,25 1-247,1-1 1,-1 2-1,0-1 1,-8 2-1,-56 15 564,63-16-516,9-1-148,-1 0 0,0 0 0,0 0 0,1 1 1,-1-1-1,0 0 0,1 0 0,-1 0 1,0 1-1,1-1 0,-1 0 0,0 1 0,1-1 1,-1 0-1,1 1 0,-1-1 0,0 1 0,1-1 1,-1 1-1,1-1 0,0 1 0,-1-1 1,1 1-1,-1 0 0,1-1 0,0 1 0,-1 0 1,1-1-1,0 1 0,0 0 0,0-1 1,-1 1-1,1 0 0,0-1 0,0 1 0,0 1 1,-4 19 76,0-3-48,0 0-1,2 1 0,-1 17 1,-2 144 176,5-180-454,16 1-312,-8-2 465,6 1-25,0 1 0,0 0 1,0 1-1,-1 0 0,1 1 1,16 6-1,-22-6 86,91 36-387,-89-34 455,0 0 0,0 1 0,-1 0 0,0 0 0,0 1 0,0 0 0,10 13 0,-17-18-47,-1-1-1,1 1 1,-1-1 0,0 1 0,0-1 0,0 1 0,0 0 0,0-1 0,0 1-1,0 0 1,-1 0 0,1 0 0,-1-1 0,1 1 0,-1 0 0,0 0 0,1 0-1,-1 0 1,0 0 0,0 0 0,-1 0 0,1 0 0,0 0 0,-1 0-1,1 0 1,-1 0 0,1-1 0,-1 1 0,0 0 0,0 0 0,0-1 0,0 1-1,0 0 1,0-1 0,0 1 0,-1-1 0,1 1 0,-1-1 0,1 0 0,-2 2-1,-7 4 129,0-1-1,-1 0 0,0 0 0,1-1 1,-15 4-1,18-6-117,-22 6-251,-1 0 1,0-3 0,-1 0 0,-50 2-1,43-5-1709,3-2-2685,21-1 225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5:52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40 2240,'10'0'7189,"-22"0"-4329,6 0-2007,0 0 0,0 0 0,0 0 0,1-1 1,-1 0-1,-7-2 0,9 2-371,0 0 1,-1 0 0,1 1-1,0-1 1,-9 1 816,22 1-926,10 1-65,0-1-1,32-1 1,-16 0-266,13-3-27,66-11-1,26-2-187,-135 16 173,212-1 43,-187 1-132,-23-1 60,-1 1 0,0 0 0,1 1-1,-1-1 1,0 1 0,7 2 0,5 1 22,-14-3 17,0 0 0,-1 0 0,1 0 0,0 0 0,5 3 0,-8-3 27,-1 0-41,0 0 1,0 0-1,0 0 0,0 0 0,-1 1 0,1-1 1,0 0-1,-1 0 0,1 0 0,-1 0 0,1 0 1,-1 0-1,-1 1 0,-7 6-34,0 0 0,-1 0 0,-1-1 0,1-1 0,-1 0 0,-18 8 0,16-8 27,-12 7 33,2 1 0,0 1 0,1 1 0,0 1 0,-28 29 0,6 0 64,-45 64 0,52-66-77,-2-2-1,-66 56 1,83-80-22,-1-2-1,-1-1 0,-40 20 0,60-33 27,-23 11-31,-1-1 0,-30 9 0,47-19 18,10-2 5,0-1 0,0 2-1,0-1 1,0 0 0,0 0 0,0 0-1,0 0 1,0 1 0,1-1 0,-1 0 0,0 1-1,0-1 1,0 0 0,0 1 0,1-1 0,-1 1-1,0 0 1,0 0 0,-9 4 17,9-4 5,4-2 6,0 0-19,163-28 338,-123 22-443,83-6 0,46 12 95,-98 1 57,-36 3-18,-30-1-167,1-2 0,-1 1 0,1-1 0,8-1 1,16 0-4320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4:03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0 186 2976,'1'-11'15173,"45"1"-14565,162-47 32,168-31-6,-345 82-610,1 0-1,55-1 0,-87 7-23,1 0 0,-1 0 1,0 0-1,1 0 0,-1 0 1,1 0-1,-1 1 0,1-1 1,-1 0-1,0 0 0,1 0 0,-1 1 1,1-1-1,-1 0 0,0 0 1,1 1-1,-1-1 0,0 0 1,0 1-1,1-1 0,-1 1 1,0-1-1,0 0 0,1 1 0,-1-1 1,0 1-1,0-1 0,0 0 1,0 1-1,1-1 0,-1 1 1,0-1-1,0 1 0,0-1 1,0 1-1,0-1 0,0 0 1,0 1-1,0-1 0,-1 1 0,1-1 1,0 1-1,0-1 0,0 1 1,-10 29 51,5-17-33,-4 11-18,-16 29 0,10-22-51,-6 11 84,-2 0-1,-2-1 1,-2-1-1,-1-2 1,-2-1-1,-53 51 1,71-76 55,-209 216 739,63-37-305,140-171-422,11-11-5,0-1 0,-10 15 0,16-18 170,7-7 41,3-1-272,88-20 140,-45 12 71,45-10-79,2 4 1,116-3-1,-124 19-130,-77-1-1374,-4-40-12680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5:02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97 1728,'5'-3'9786,"-17"3"-7172,13-3-2243,1-1-44,-1 5-135,-1-1-202,23 0 132,-2-1 69,0-2-1,-1 0 0,1-2 1,31-10-1,7-2 90,66-5 66,-57 12-249,-36 6 144,0 1 0,38 2 1,-56 1-86,-7 1-222,5 0 455,-32-6-7283,6 5 4484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5:03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14 136 3136,'-14'0'13695,"24"-2"-13347,-9 1-340,0 1-1,0-1 1,0 1-1,0 0 1,0 0-1,0 0 1,0-1-1,0 1 0,0 0 1,0 0-1,1 1 1,14 0 223,-1 0 1,0-1 0,0-1-1,1 0 1,-1-1-1,18-4 1,254-64 1045,-201 48-1247,44-3-163,-100 21 20,-25 3-90,0 0-1,1 1 1,-1-1-1,0 1 1,6 1-1,-10-1 2,0 0 0,-1 0-1,1 0 1,0 1 0,0-1 0,0 0-1,0 0 1,-1 0 0,1 1 0,0-1-1,0 0 1,-1 1 0,1-1 0,0 1-1,-1-1 1,1 1 0,0-1 0,-1 1-1,1-1 1,-1 1 0,1 0-1,-1-1 1,1 1 0,-1 0 0,0 0-1,1-1 1,-1 1 0,0 0 0,1 0-1,-1-1 1,0 1 0,0 0 0,0 0-1,0 0 1,1-1 0,-1 1-1,-1 0 1,1 0 0,0 1 0,-4 17-3238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5:56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99 3072,'-4'1'287,"4"-1"-266,1-1-1,-1 1 1,0 0-1,0 0 1,0 0 0,0 0-1,0 0 1,-3-12 5351,0 41-1629,-11 24-2526,3-8-433,-37 178 1461,30-131-1843,-5 97 0,10-72 4,11-107-244,1-7 88,2-6 16,0-3-299,0-1 0,0 1 0,-1-1 0,-1-8 0,1-3-85,2-141-62,-2 90 308,12-107-1,15-56 379,-23 214-460,0 0-1,2 0 1,8-21-1,-4 12-179,-7 14 273,-3 12 136,1 2-13,1 3-95,6 15 58,-2 0 1,0 1-1,5 25 0,0 3-113,25 70 167,-26-93-299,0-1 0,22 39 0,-19-43 130,-2-1 47,15 20-1,-22-34-92,1 0 0,-1 0 0,1 0-1,0-1 1,0 0 0,0 0 0,1 0 0,6 3-1,-11-7-60,0 1-1,0-1 0,1 0 0,-1 1 0,0-1 0,1 0 1,-1 0-1,0 0 0,0 0 0,1 0 0,-1 0 1,0 0-1,1 0 0,-1-1 0,0 1 0,1 0 1,-1-1-1,0 1 0,0-1 0,0 0 0,2-1 1,23-19-703,-19 15 498,1-2 80,0-1 1,0 0-1,-1 0 0,0-1 1,0 0-1,-1 0 0,0-1 1,6-17-1,1-9-20,10-49 0,-2 9 113,17-55-35,-36 121 101,4-16 55,-6 26-92,0 0 1,1 0-1,-1 0 1,1 0 0,-1 0-1,1 0 1,-1 0-1,1 0 1,-1 0 0,1 0-1,0 0 1,0 0-1,0 0 1,-1 0 0,1 0-1,2-1 1,-3 2 8,1 0-1,-1 0 1,0 0 0,1 0 0,-1 0-1,0 1 1,1-1 0,-1 0 0,0 0 0,1 0-1,-1 0 1,0 0 0,1 0 0,-1 1 0,0-1-1,0 0 1,1 0 0,-1 0 0,0 1 0,0-1-1,1 0 1,-1 0 0,0 1 0,0-1-1,0 0 1,1 1 0,-1-1 0,0 0 0,0 1-1,0-1 1,0 0 0,0 1 0,6 14 148,-5-12-98,50 173 683,5 63 372,-48-205-945,-4-17-123,5 34 1,4 238-1157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5:56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4064,'-9'6'8722,"9"-5"-8421,0 13 2099,0-10-2328,1 1 0,0-1 0,1 0 0,-1 0 0,3 5 1,3 1 24,0-1 0,0 1 1,1-1-1,0 0 1,0-1-1,1 0 0,0 0 1,1-1-1,0-1 1,0 1-1,0-1 1,1-1-1,0 0 0,12 4 1,-19-8-77,22 7 194,1-1 0,30 4 0,-50-10-155,1 0 1,-1 0-1,1-1 0,0-1 1,-1 1-1,1-1 0,-1 0 1,1-1-1,-1 0 0,0 0 1,1 0-1,10-7 0,-16 8-36,0 0-1,0 0 0,0 0 0,0-1 0,0 1 0,-1-1 0,1 0 0,0 1 0,-1-1 0,0 0 0,1 0 0,-1 0 0,0 0 0,0 0 0,0 0 1,0 0-1,0 0 0,0-1 0,-1 1 0,1-4 0,-1 2 25,0 1-1,0-1 1,0 1 0,-1 0-1,0-1 1,0 1 0,1 0-1,-2-1 1,1 1 0,0 0 0,-1 0-1,1 0 1,-1 0 0,-3-3-1,1 0 41,-1 1-1,0-1 0,0 1 1,0 1-1,-1-1 0,1 1 0,-1 0 1,0 0-1,0 1 0,-11-5 0,7 4-18,0 1 0,0 0 0,-1 0 0,1 2 0,-1-1 0,-17 0 0,13 3-390,1-1 1,-1 2-1,1 0 0,-1 1 0,1 0 1,0 1-1,0 0 0,0 1 1,1 1-1,-21 12 0,33-17 109,-1 0 0,1-1 0,0 1 0,0 0 1,0 0-1,0 0 0,0 0 0,1 0 0,-1 0 0,0 0 0,0 0 0,1 0 0,-1 0 0,0 1 0,1-1 0,-1 0 0,1 0 1,-1 2-1,1 9-1612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5:59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5 3136,'4'-1'1291,"-7"-2"-817,2 2-474,8 15 5051,0 12-3390,-5-10-1241,2 26 0,5 311 2572,-10-185-2238,-2-60-378,3-50-216,-11 299 987,-2-116-331,11-123-622,-11 168 529,3-10-221,10-228-358,-3 63 24,2 59 69,1-137-358,0 0 1,-2 0-1,-7 32 1,-3 3-9019,11-54 6766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6:04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1 127 1728,'18'-4'6558,"31"-7"-3356,177-7 1331,-84 6-3387,-121 11-1163,0 0-1,27 3 0,-42 0-10,0-1 0,0 1 0,0 1 0,0-1 0,11 7-1,2 1 17,12 9 108,-24-13-164,0-1 1,14 6-1,-4-4 118,33 7 0,-30-9-11,11 1-143,42 4 0,-49-9 35,1-1-1,33-4 1,18-1-214,141 5-186,-201 0 345,27-6 1,-1 1-297,22-3 226,-35 3 155,43 0 0,-54 5-272,0 0 0,21 5 0,-16-2 175,0-2 0,1 0 1,22-2-1,32 1-238,141 24-554,-72-10 533,116-11 288,-122-12 169,-89 5-54,301-25-739,29-5 742,-275 17-364,113-12-41,-113 24 359,154 10 1,-34 9 39,157 19 43,-365-29-41,44 7-27,0-2 0,67 0 0,80-10-12,193 2-54,-125-7 77,-74 0 18,-62 1 75,-59 1-56,74-7 37,-31 1-146,168-9 136,-159 9-19,71-11-47,-108 14 69,128-4-4,-180 11-139,65 8 0,56 5 85,-68-8 0,43 1 14,27 2 30,235 17-140,19-1-506,4 1 650,-135-18 194,-267-6-218,257-14-118,-250 10 66,166-12 266,120-11-7,138 5-201,-299 19 159,35-5-65,214 2 109,-6 17 66,59-7-262,-289-4-80,-99-2 214,193-7 128,-12 4-289,67-6 144,-175 3 119,161-17-51,-14 2-385,311 5 77,-99 13 422,-165-1 27,-287 5-273,291 4-31,-42-2-14,70 5 358,155 2-494,-354-10 177,29-5-74,-5 0-451,106 2 242,-63-1 42,-75 9 190,311 47 0,-215-22-784,-125-17 740,26-6 216,-120-7-99,26-7 521,-66 8-572,1 0-1,0 0 1,0-1-1,-1 1 0,1 0 1,0 0-1,-1 0 1,1-1-1,0 1 0,-1 0 1,1-1-1,-1 1 1,1 0-1,0-1 1,0 0-1,-1 1-33,0 0-1,0 0 1,0 0-1,0 0 1,0-1-1,1 1 1,-1 0-1,0 0 1,0 0 0,0 0-1,0 0 1,0 0-1,0 0 1,1 0-1,-1 0 1,0 0-1,0 0 1,0 0 0,0-1-1,1 1 1,-1 0-1,0 0 1,0 0-1,0 0 1,0 0 0,1 0-1,-1 1 1,0-1-1,0 0 1,0 0-1,0 0 1,0 0-1,1 0 1,-1 0 0,0 0-1,0 0 1,0 0-1,0 0 1,0 0-1,1 1 1,-1-1 0,0 0-1,0 0 1,0 0-1,0 0 1,0 0-1,0 0 1,0 1-1,0-1 1,0 0 0,0 0-1,1 0 1,-1 0-1,0 0 1,0 1-1,0-1 1,0 0-1,0 0 1,0 0 0,0 0-1,0 1 1,0-1-1,0 0 1,7 14 44,-6-13-64,0 0 0,0 1 1,0-1-1,-1 1 0,1-1 1,0 0-1,-1 1 0,1-1 1,-1 1-1,0-1 0,1 3 1,1 31-4,-1 1 0,-6 49 0,2-28 0,-19 239-53,2-54 36,17-179 103,-11 129-130,8-142-147,-23 90-1,-32 94-258,-11 35 329,64-244 20,-2-1-1,-23 44 1,-1-1-11,26-51 114,-14 21 0,15-26-49,0 0 1,1 1-1,1-1 1,-6 17-1,3-6 49,5-12 7,0 0-1,0 0 1,1 1-1,0-1 1,0 13-1,-4 66 323,6 234 698,-3-297-1086,2-23 42,0 1-1,1 0 1,-1 0 0,1 0-1,0 5 1,1-2-46,-1 0 1,0 1 0,-2 7-1,1 8-86,0-20 145,1-1 0,0 1 0,-1 0 0,0 0 0,1-1 0,-3 4 0,2-3-27,0 0 0,0 0-1,1-1 1,-1 1 0,1 0-1,-1 5 1,-8 75-1912,9-80 1648,0 9-950,0-12 1177,0 0 1,0 1-1,0-1 1,0 0-1,0 0 0,0 0 1,0 1-1,0-1 1,0 0-1,0 0 1,0 0-1,0 0 1,0 1-1,0-1 1,0 0-1,0 0 1,0 0-1,-3 2-1048,3-2 1048,0 0 1,0 0-1,-1 0 1,1 0-1,0 0 1,0 0-1,0 0 1,-1 0-1,1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6:08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35 1728,'0'-1'17,"0"1"0,0 0 1,0 0-1,0 0 0,-1 0 0,1 0 1,0 0-1,0 0 0,0 0 0,0-1 0,0 1 1,0 0-1,0 0 0,0 0 0,0 0 1,0 0-1,0-1 0,0 1 0,0 0 0,-1 0 1,1 0-1,0 0 0,0-1 0,0 1 1,0 0-1,0 0 0,1 0 0,-1 0 0,0 0 1,0-1-1,0 1 0,0 0 0,0 0 1,0 0-1,0 0 0,0 0 0,0-1 0,0 1 1,0 0-1,0 0 0,1 0 0,18-11 6385,-21 13-6154,1 0 1,0 0-1,0 0 0,0 0 1,0 0-1,1 0 0,-1 1 1,0 2-1,-4 11 621,-3 6-41,-6 26 1,-2 4 15,10-31-705,-8 41 0,13-58-362,1-3 258,0-1 1,0 0-1,0 0 0,0 1 1,-1-1-1,1 0 1,0 1-1,0-1 0,0 0 1,0 1-1,0-1 0,0 0 1,0 1-1,0-1 0,0 0 1,0 1-1,0-1 0,0 0 1,0 1-1,1-1 1,-1 0-1,0 1 0,0-1 1,0 0-1,0 0 0,0 1 1,1-1-1,-1 0 0,0 1 1,0-1-1,1 0 1,-1 0-1,0 0 0,0 1 1,1-1-1,-1 0 0,0 0 1,0 0-1,1 0 0,-1 1 1,0-1-1,1 0 0,0 0 1,0 1-36,0-1 33,0 1 1,0 0-1,0-1 0,0 1 1,0-1-1,0 0 0,0 1 1,1-1-1,-1 0 0,0 1 0,0-1 1,0 0-1,0 0 0,1 0 1,0 0-1,6-1 149,0 0 0,0 0 0,14-5 0,-1 1-3,93-13 466,162-5 0,-179 20-463,31-2 26,43-5 26,-92 5-93,0 3-1,83 9 1,123 3-216,-171-9 91,149 22 0,10 3 83,-209-22-155,124 5 50,124 12-122,-225-11 270,140 0-1,-92-14-2,230-12-305,-87 0 221,78-8 34,-33-17 18,-198 26-56,118-12-203,-151 22 197,186-7-21,-206 12 2,263 4-388,10 6 533,-184-4-226,60 4-72,-129-3 118,275 12 205,-272-16-148,252-3-149,-158-6 3,260-21 89,-53-12-383,-165 18 128,-161 12 252,29-2-72,305-1-273,-125 3-518,237 12 123,-135 17 457,-6 23 355,-329-37-67,191 17 116,-201-22-151,633-1-92,-78-38-687,-369 22 627,206-17 4,18 20 203,-415 13-5,223 6 304,-4 1-437,-177-7 120,217-5-65,75-1-53,21-1-53,-119-4-104,121-11 166,38-11-94,95 19 208,-404 16-116,-33 1 24,141 10 303,-124-5 20,-11 3-60,-17-1 48,-40-5-47,58 17 1,-17-3 154,257 36 430,-231-39-559,23 1-28,245 21 1088,-169-22-1167,109 5 508,0-20-172,-173-1-520,-57 5-140,-42-1 216,-5 0-537,14 0-2012,13-11-9450,-36 9 9451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6:14.190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0 175 1472,'0'-2'76,"1"0"0,-1 0 0,0 1 1,1-1-1,-1 0 0,1 0 0,-1 1 0,1-1 0,0 1 0,0-1 0,0 1 1,0-1-1,1-1 0,4-5 757,-4 3-243,0-1 0,0 1-1,-1-1 1,0 1 0,0-1 0,0 1 0,0-1 0,-1 0 0,0 1 0,0-1 0,-2-27 3336,2 83-2181,10 262 521,45 176-1125,-50-440-1051,25 156 679,-29-199-756,0 0 1,0 0-1,1 0 1,0-1 0,0 1-1,0 0 1,0-1-1,1 0 1,-1 1-1,7 5 1,-9-9-12,1-1 1,-1 0-1,0 0 1,1 0-1,-1 0 1,1 1-1,-1-1 0,1 0 1,-1 0-1,0 0 1,1 0-1,-1 0 0,1 0 1,-1 0-1,1 0 1,-1-1-1,0 1 0,1 0 1,-1 0-1,1 0 1,-1 0-1,0 0 1,1-1-1,-1 1 0,1 0 1,-1 0-1,0-1 1,1 1-1,-1 0 0,0-1 1,1 1-1,-1 0 1,0-1-1,0 1 0,1 0 1,-1-1-1,0 1 1,0-1-1,0 1 1,0 0-1,1-1 0,3-10-23,0 1 0,-1-1-1,0 0 1,0 1 0,-1-1-1,-1-1 1,1-14 0,0 2-33,11-136-299,1-19-62,10-19 586,-7 32-205,4-24 340,-19 178-246,2-14 78,-4 24-120,1 1 1,-1 0-1,1 0 0,-1 0 0,1-1 1,-1 1-1,1 0 0,0 0 1,-1 0-1,1 0 0,0 0 1,0 0-1,0 0 0,0 0 0,1-1 1,-2 2-6,1 0 0,-1 0 1,0 0-1,0 0 0,0 0 0,0 0 1,1 0-1,-1 0 0,0-1 1,0 1-1,0 0 0,0 0 1,1 0-1,-1 0 0,0 0 0,0 0 1,0 0-1,1 0 0,-1 0 1,0 0-1,0 0 0,0 0 0,0 1 1,1-1-1,-1 0 0,0 0 1,0 0-1,0 0 0,0 0 1,1 0-1,-1 0 0,0 0 0,0 0 1,0 1-1,0-1 0,0 0 1,1 0-1,-1 0 0,0 0 1,0 0-1,0 1 0,3 10 158,-3-8-127,8 62 233,0 82 0,0 10 60,13-19-251,-1 10 217,-19-78-762,9-79-165,-8 3 495,1 0 0,-1 0-1,0-1 1,-1 1-1,3-13 1,0-39-465,10-170-275,-2 61 895,-5 112 38,-5 40 107,2-22-1,4 86 748,10 65-612,13 67-228,4 7 77,20 85 266,-52-260-382,1-1 0,7 16 0,-11-28-54,0 1 0,0 0 1,1-1-1,-1 1 0,0-1 0,0 0 1,1 1-1,-1-1 0,0 1 0,1-1 1,-1 1-1,1-1 0,-1 0 0,0 1 1,1-1-1,-1 0 0,1 1 0,0-1 0,0 0 9,-1 0 0,0 0-1,1 0 1,-1 0 0,0 0-1,0 0 1,1 0 0,-1-1 0,0 1-1,1 0 1,-1 0 0,0 0-1,0 0 1,1-1 0,-1 1-1,0 0 1,0 0 0,0-1-1,1 1 1,-1 0 0,0 0-1,0-1 1,0 1 0,0 0-1,1-1 1,-1 1 0,0 0-1,0-1 1,3-10-120,-1-1 0,0 0 0,-1 1 1,0-19-1,5-175-701,-6-111 192,1 284 698,1 0 0,1 0-1,10-38 1,-6 53 58,-7 16-111,0 1 0,0 0 1,1 0-1,-1 0 0,0 0 0,0-1 0,0 1 0,0 0 0,0 0 0,1 0 0,-1 0 0,0 0 0,0-1 0,0 1 1,1 0-1,-1 0 0,0 0 0,0 0 0,0 0 0,1 0 0,-1 0 0,0 0 0,0 0 0,0 0 0,1 0 0,-1 0 1,0 0-1,0 0 0,0 0 0,1 0 0,-1 0 0,0 0 0,0 0 0,0 0 0,1 0 0,-1 1 0,0-1 0,2 2 56,0 0 0,-1 1 0,1-1 0,-1 0 0,0 1-1,0-1 1,0 1 0,0 0 0,1 5 0,117 454 947,-117-448-998,8 27 117,-9-38-122,0 0-1,0 0 0,0-1 0,0 1 1,0 0-1,1 0 0,-1-1 0,1 1 1,3 3-1,-4-6-20,-1 0 0,1 0 1,0 0-1,-1 0 0,1 0 0,0 0 0,-1 0 0,1 0 1,0 0-1,-1 0 0,1 0 0,0 0 0,-1 0 0,1-1 1,-1 1-1,1 0 0,0 0 0,-1-1 0,1 1 0,-1-1 1,1 1-1,-1 0 0,1-1 0,-1 1 0,1-1 0,-1 1 1,1-1-1,-1 1 0,1-1 0,-1 0 0,0 1 1,1-2-1,4-11-152,-1-1 0,0-1 0,-1 1 0,3-29 0,-4 30 82,21-180-533,-12 109 498,21-133-13,-31 215 136,-1-1 12,0 0-1,1 0 0,0 1 0,-1-1 0,1 0 0,0 0 0,1 0 1,-1 1-1,0-1 0,1 1 0,0-1 0,-1 1 0,4-3 0,-5 5-9,0-1-1,0 1 0,1 0 0,-1 0 0,0 0 0,1 0 0,-1 0 0,1 0 0,-1 0 0,0 0 1,1 0-1,-1 0 0,0 0 0,1 0 0,-1 0 0,0 0 0,1 0 0,-1 0 0,0 0 1,1 0-1,-1 0 0,0 0 0,1 1 0,-1-1 0,0 0 0,1 0 0,-1 0 0,0 1 1,0-1-1,1 0 0,-1 0 0,0 1 0,0-1 0,1 0 0,-1 1 0,0-1 0,0 0 0,0 0 1,0 1-1,1 0 0,5 15 321,4 37 17,-4-20-298,44 290 544,-16-84-176,-33-235-430,1 7 41,-2-11-35,0 0 0,0 0 0,0 1 0,0-1 0,0 0 0,0 0 0,1 0 0,-1 0 0,0 0 0,0 1 0,0-1-1,0 0 1,0 0 0,0 0 0,0 0 0,0 0 0,0 0 0,1 1 0,-1-1 0,0 0 0,0 0 0,0 0 0,0 0 0,0 0 0,1 0 0,-1 0 0,0 0 0,0 0 0,0 0 0,0 0 0,1 0 0,-1 0 0,0 0 0,0 0 0,0 0 0,0 0-1,0 0 1,1 0 0,-1 0 0,0 0 0,0 0 0,0 0 0,0 0 0,1 0 0,-1 0 0,0 0 0,0 0 0,0 0 8,0-1-14,1 1 0,-1 0 0,0 0 1,1-1-1,-1 1 0,0 0 0,1-1 0,-1 1 1,0 0-1,0-1 0,1 1 0,-1-1 0,0 1 1,0 0-1,0-1 0,0 1 0,0-1 0,0 1 0,0 0 1,1-1-1,-1 0 0,10-107-1415,4 2 841,10-52 125,-14 126 501,-10 30-9,1 0-1,0 0 0,0 1 1,0-1-1,1 0 1,-1 0-1,0 0 0,1 1 1,-1-1-1,1 1 0,2-3 1,-4 4-10,0 0 1,1 0-1,-1-1 0,0 1 1,0 0-1,1 0 0,-1 0 1,0 0-1,0 0 1,1 0-1,-1 0 0,0 0 1,1 0-1,-1 0 0,0 0 1,0 0-1,1 0 1,-1 0-1,0 0 0,0 0 1,1 0-1,-1 1 0,0-1 1,0 0-1,0 0 1,1 0-1,-1 0 0,0 0 1,0 1-1,1-1 0,-1 0 1,0 0-1,0 0 1,0 1-1,6 8 162,-5-7-107,11 26 237,0 0 0,-2 1 0,7 34 0,13 93 28,-26-134-258,1 14 2,-4-22-54,1-1 0,1 1 1,0 0-1,6 17 0,-8-30-50,-1 0 0,0 0 0,1 0 0,-1 0 0,1 0-1,0 0 1,-1 0 0,1-1 0,0 1 0,-1 0 0,1 0 0,0-1-1,1 2 1,-2-2 13,0 0-1,0 0 0,1 0 0,-1 0 1,0 0-1,1 0 0,-1 0 1,0 0-1,1 0 0,-1 0 1,0 0-1,0 0 0,1 0 1,-1 0-1,0 0 0,1 0 0,-1 0 1,0-1-1,0 1 0,1 0 1,-1 0-1,0 0 0,1 0 1,-1 0-1,0-1 0,0 1 1,1 0-1,0-3-35,1 1-1,0 0 1,-1-1 0,0 1-1,1-1 1,0-3 0,-1 3 19,9-26-253,-2 0 0,-1 0 0,-1-1 0,2-51 0,-1 23 73,-2-2 115,-4 37 135,1 1-1,0 0 1,2 0 0,11-37-1,-15 59-32,1-1-1,-1 1 0,0-1 0,0 1 0,0-1 0,0 1 1,0 0-1,0-1 0,1 1 0,-1-1 0,0 1 1,0 0-1,1-1 0,-1 1 0,0 0 0,1-1 0,-1 1 1,0 0-1,1 0 0,-1-1 0,0 1 0,1 0 1,-1 0-1,0 0 0,1-1 0,-1 1 0,1 0 0,-1 0 1,1 0-1,-1 0 0,0 0 0,1 0 0,-1 0 1,1 0-1,-1 0 0,1 0 0,-1 0 0,0 0 0,1 0 1,-1 0-1,1 0 0,-1 0 0,0 1 0,1-1 0,-1 0 1,1 0-1,-1 1 0,0-1 0,1 0 0,-1 0 1,1 1-1,1 1 59,0 0 0,0 0 0,0 1 0,0-1 0,-1 1 0,3 3 0,8 21 75,0 2-1,-2-1 0,-2 2 0,6 31 0,-10-44-113,46 222 315,-7-31-281,-42-203-78,0 0-46,0-1 0,0 1 0,0-1 0,1 0 0,-1 1-1,5 5 1,-6-10 50,0 1 0,0-1 0,0 0 0,0 0-1,0 0 1,0 1 0,0-1 0,1 0 0,-1 0-1,0 0 1,0 1 0,0-1 0,0 0 0,0 0-1,1 0 1,-1 0 0,0 0 0,0 1 0,0-1 0,1 0-1,-1 0 1,0 0 0,0 0 0,0 0 0,1 0-1,-1 0 1,0 0 0,0 0 0,1 0 0,-1 0-1,0 0 1,0 0 0,0 0 0,1 0 0,-1 0-1,0 0 1,0 0 0,1 0 0,4-10-258,-1-23-36,2-218-769,1 122 581,0-6 742,-7 133-226,0 1 19,0-1 1,0 1-1,0-1 1,0 1-1,0-1 1,0 0-1,0 1 1,1-1-1,-1 1 1,1-1-1,-1 1 1,2-3-1,-1 25 895,-2 3-789,-2 0 1,-1-1 0,-8 33-1,8-46-450,2-16-73,3-28-190,0 24 562,-1-16-69,-1-1-1,-1 1 1,-1 0-1,-11-40 1,6 38 26,-1 1 1,-2-1-1,-15-28 0,17 39 75,-1 1 0,-1 0 0,-1 0 0,0 1 0,-27-25 0,9 13-5,-2 2 1,-66-41 0,87 59-27,-1 0 0,1 0 0,1-1 0,-1-1 0,-11-11 0,10 7-65,3 4 17,0-1 0,0 0 1,1-1-1,-12-18 0,13 18 70,2 6-71,-41 6 17,28-1 172,-28 6 0,-8 1-207,15-5 76,-73 6 174,-60 20-161,117-20-43,-167 19 207,206-25-228,1 0 1,-1 1-1,1 1 0,0 0 1,0 1-1,0 1 0,1 1 0,0 0 1,0 0-1,-13 11 0,25-17 8,1 0-1,0 0 0,-1 0 0,1 1 0,0-1 0,0 1 0,0-1 0,0 1 1,0-1-1,0 1 0,1-1 0,-1 1 0,0 0 0,1-1 0,-1 1 0,1 0 1,0-1-1,0 1 0,-1 0 0,1 0 0,0-1 0,0 1 0,1 0 0,-1 0 1,0 0-1,1 1 0,2 7-105,0 0 0,0-1 0,8 15 0,-2-7 36,-9-16 100,66 145-339,0 10 685,-52-119-106,9 43 0,-19-63-116,-2 0 1,1 0-1,-2 0 1,0 1-1,-2 18 0,0-25-17,0 0-71,1 0 0,-2 0-1,0 0 1,0-1 0,-1 1 0,0-1 0,-7 17 0,-6 5 119,9-18-42,0-1 1,-11 16-1,14-24-120,0 0-1,0-1 0,0 0 1,0 0-1,-1 0 0,0 0 0,0 0 1,0-1-1,-6 3 0,-10 2-151,-3 1-38,18-6 129,5 0 44,25 12 188,-14-11-198,-1 1-1,1 1 0,11 8 1,14 9-32,0-2 58,-21-12 0,0-1 0,18 8 0,-23-12-3,24 10 143,53 14-1,-25-16-64,0-3-1,77 2 0,-127-10-67,15 1 24,0-2 1,38-3-1,-34-1-58,0-1-1,0-1 1,0-1 0,30-13-1,-40 13 49,1 1 0,29-6 0,-36 9-15,-3 1-847,1 1 0,15 0-1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46:15.120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90 1 2496,'9'14'9792,"-13"-7"-9088,-15 1 320,5 5-576,-5-5-256,5 1-128,-6 0-1760,12 0 928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02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157 116 2656,'0'-16'837,"0"16"-779,0 0-1,0-1 1,0 1-1,0 0 1,0 0 0,0 0-1,1-1 1,-1 1-1,0 0 1,0 0-1,0 0 1,0 0-1,0-1 1,1 1-1,-1 0 1,0 0 0,0 0-1,0 0 1,0 0-1,1 0 1,-1 0-1,0-1 1,0 1-1,1 0 1,-1 0-1,0 0 1,0 0 0,0 0-1,1 0 1,-1 0-1,0 0 1,0 0-1,0 0 1,1 0-1,-1 0 1,0 0-1,0 1 1,0-1 0,1 0-1,-1 0 1,0 0-1,0 0 1,0 0-1,1 0 1,-1 0-1,0 1 1,0-1-1,0 0 1,0 0 0,1 0-1,-1 0 1,0 1-1,0-1 1,0 0-1,0 0 1,0 0-1,0 0 1,0 1-1,0-1 1,0 0 0,1 1-1,-2 9 190,0 1 0,0-1 0,-1 1 0,0-1-1,-1 0 1,-6 18 0,-8 22 80,-11 27 253,27-75-522,0 1-1,0-1 1,0 1 0,0-1 0,-1 0 0,1 0 0,-1 0 0,0 1-1,1-1 1,-1-1 0,0 1 0,0 0 0,0 0 0,0-1 0,-1 1-1,-4 1 1,6-2-30,-1-1 1,0 0-1,0 1 0,1-1 0,-1 0 1,0 0-1,0 0 0,1-1 0,-1 1 0,0 0 1,0-1-1,1 1 0,-1-1 0,0 1 1,1-1-1,-1 0 0,1 0 0,-1 1 0,1-1 1,-1 0-1,1-1 0,0 1 0,-1 0 1,1 0-1,-2-3 0,0 0-17,1 0 0,-1 0 0,1 0 0,0 0 0,1 0 0,-1-1 1,1 1-1,-2-8 0,-1-1-4,3 9-31,0 0 0,1-1 1,-1 1-1,1-1 1,-1 1-1,1-1 0,1 1 1,-1-1-1,1 1 1,-1-1-1,1 1 0,0 0 1,1-1-1,-1 1 1,1 0-1,0 0 0,0 0 1,0 0-1,6-7 1,-1 3-52,0-1 1,1 1 0,0 0 0,0 1-1,1 0 1,15-10 0,-4 3-44,-17 11 138,0 1 0,1-1 0,-1 1 0,1 0 0,0 0 0,-1 0 0,1 0 0,0 1 0,0-1 0,0 1 0,8-1 0,12 1 37,0 1-1,0 1 1,28 5-1,-13-1 6,-13-1 131,0 2-1,41 14 1,-25-7-131,21 10 172,-42-14 77,32 8-1,-46-15-190,1-1 0,-1 0 0,1 0 1,-1-1-1,1 0 0,0 0 0,-1 0 0,11-3 0,-7 0-20,0 0 0,0-1-1,0 0 1,-1-1 0,1 0-1,-1-1 1,14-10 0,-9 4 62,0 0 0,-1-1 0,22-27 0,-26 30-66,-8 8-67,0 0 0,0 0-1,0 0 1,-1-1 0,1 1-1,0 0 1,-1-1 0,0 0-1,1 1 1,-1-1 0,0 0-1,1-4 1,-2 4 311,1-10-1920,-1 12 1413,-1 1 0,1-1 0,0 1 0,-2-1-500,2 0 500,-1 1 0,1 0 0,-1-1 0,1 1 1,-1 0-1,1 0 0,-1 0 0,1 0 0,-1-1 0,1 1 0,-1 0 1,1 0-1,-1 0 0,1 0 0,-1 0 0,1 0 0,-2 1 0,1-1-164,0 0 0,0 0 0,0 1 0,0-1 0,0 0 0,0 1 0,0-1 0,0 1 0,0 0 0,0-1 0,0 1 0,0 0 0,0-1 0,-1 3 0,-8 9-2762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4:04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 3392,'-1'-3'301,"-2"-5"991,2 10-928,2-1-251,-1 0 0,0-1 0,1 1 0,-1-1 0,1 1-1,-1-1 1,1 1 0,-1-1 0,1 1 0,-1-1 0,1 1 0,-1-1 0,1 1-1,0-1 1,2 2 221,15 15 1238,0 0 0,-1 1 0,20 27 0,-21-20-1015,0 0-1,-1 0 1,-2 2 0,20 53 0,-7 6 142,-3 1 1,-4 0-1,-4 2 1,-4 0-1,0 111 1,-12-146-500,-2 0 1,-3 0-1,-1 0 1,-23 77-1,23-108-222,-2 0 0,0-1 0,-1 0 0,-2 0 0,-25 36 0,-23 15-2919,-6-8-4524,29-31 3556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03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13 3552,'0'-1'89,"-1"1"-1,1-1 1,0 1 0,0 0 0,-1-1-1,1 1 1,0 0 0,0-1-1,0 1 1,0-1 0,0 1 0,0-1-1,0 1 1,-1 0 0,1-1 0,0 1-1,2-6 2201,-6 8-1347,4-2-888,-1 0 0,1 0 0,0 1 0,-1-1 0,1 0 0,-1 0 0,1 0 0,0 0 0,-1 1 0,1-1 0,0 0 0,0 0 0,-1 0 0,1 1 0,0-1 0,0 0 0,-1 1 0,1-1 0,0 0 0,0 1 0,-1-1 0,1 0 0,0 1 0,0-1 0,0 0 0,0 1 0,-3 11-10,0 0 0,2 1 0,-1-1 0,1 18 0,7 50 264,28 154 396,-15-154-572,0-3 8,-14-48 258,-1 0 0,-1 0 0,-2 1-1,-3 50 1,2-80-367,0 1 0,0 0 0,0 0 0,0-1 0,0 1 0,0 0 0,-1 0 0,1 0 0,0-1 0,0 1 0,-1 0 0,1 0 0,0-1 0,-1 1 0,1 0 0,-1-1 0,1 1 0,-1 0 0,1-1 0,-1 1 0,1-1 0,-1 1 0,0-1 0,1 1 0,-1-1 0,0 0 0,1 1 0,-1-1 0,0 0 0,0 1 0,1-1 0,-1 0 0,0 0 0,0 0 0,1 1 0,-1-1 0,0 0 0,0 0 0,0 0 0,1 0 0,-1-1 0,0 1 0,0 0 0,0 0 0,1 0 0,-1-1 0,-1 0 0,-5-1 19,0-2-1,0 1 1,0-1-1,-7-5 1,6 3 6,-15-7-21,-34-14 0,15 8-25,5 5-2,25 10-146,-1-1 1,-11-6-1,24 11 116,0 0 0,0-1 1,0 1-1,0 0 0,-1 0 1,1 0-1,0 0 0,0 0 0,0-1 1,-1 1-1,1 0 0,0 0 0,0 0 1,0 0-1,-1 0 0,1 0 1,0 0-1,0 0 0,0 0 0,-1 0 1,1 0-1,0 0 0,0 0 1,-1 0-1,1 0 0,0 0 0,0 0 1,-1 0-1,1 0 0,0 0 0,0 0 1,-1 0-1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03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52 4576,'-5'1'198,"1"0"58,1-1 1,-1 0-1,0 1 1,0-1-1,0-1 1,1 1-1,-1 0 1,-7-4 1573,17 5-67,13 0-620,70-8 388,17-3-848,-54 4-354,15-3-40,-63 8-760,0 0 1,0 0-1,-1-1 0,1 1 0,-1-1 0,6-4 0,4 0-1379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06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1202 2496,'-4'11'1611,"4"-11"-1568,0 0 0,0 0 0,0 0 0,0 0 0,0 0-1,0 0 1,0 0 0,1 0 0,-1 0 0,0 0 0,0 0-1,0 0 1,0 0 0,0 0 0,0 0 0,0 0 0,1 0-1,-1 0 1,0 0 0,0 0 0,0 0 0,0 0 0,20-10 2138,38-34-1050,-2-2 0,74-79-1,-101 95-1052,55-59 58,-77 79-94,-1 0 1,0 0-1,0-1 0,7-19 1,-10 21-15,-2 7-36,-1 0 1,1 1-1,0-1 1,-1 0-1,0 0 1,1 0-1,-1 1 1,0-1-1,0-2 1,-15 20-345,1 42 155,11-47 267,0 0 0,1 0 0,0 0 0,1 0 0,0 1 0,1-1 0,1 16 0,0 3 26,-1-26-91,0-1 0,0 1 0,1-1 1,0 1-1,0-1 0,0 0 1,2 6-1,3 10 315,-5-15-237,-1 0-22,1-1 0,0 1 0,0-1 1,0 0-1,3 6 0,-4-9-37,1 1 0,-1-1 0,1 1 0,-1-1 0,0 1 0,1-1 0,-1 0 0,1 1 0,-1-1-1,1 1 1,-1-1 0,1 0 0,-1 1 0,1-1 0,-1 0 0,1 0 0,0 0 0,-1 1 0,1-1 0,-1 0 0,1 0 0,0 0 0,-1 0 0,1 0 0,-1 0 0,1 0 0,0 0 0,-1 0 0,1 0 0,-1 0 0,1-1 0,0 1 0,-1 0-1,1 0 1,-1-1 0,1 1 0,-1 0 0,1 0 0,0-2 0,10-6 208,0-1-1,-1 0 1,-1-1 0,15-19-1,-10 12-231,51-51 136,-43 48-117,-1-2-1,29-41 1,-48 61-43,0-1 0,-1 1 0,1-1 0,-1 0 0,0 0 0,0 0 0,1-3 0,5-11-723,41 12 798,-36 3-65,0 0-1,0 1 1,0 1-1,17 1 1,6 2 14,-27-3 0,-1 0 0,0 1 0,1 0 0,-1 0 0,0 1 0,11 3 0,-16-4-2,0 0 1,-1 1-1,1-1 1,0 0-1,-1 0 1,1 1-1,-1-1 1,1 1-1,-1 0 1,0-1 0,1 1-1,-1 0 1,0 0-1,0 0 1,-1 0-1,1 0 1,0 0-1,0 0 1,-1 0-1,0 0 1,1 0-1,-1 0 1,0 0 0,0 0-1,0 3 1,0 3 8,-1-1 0,0 0-1,0-1 1,-1 1 0,0 0 0,-4 10 0,5-14-6,0 1-1,0-1 1,0 1-1,1-1 1,-1 1-1,1-1 1,0 1-1,0-1 1,0 1-1,0 0 1,1-1-1,-1 1 1,1-1-1,0 0 1,0 1-1,2 4 1,0-3 14,0 0 1,0 1 0,0-1-1,0 0 1,1-1 0,0 1-1,0-1 1,0 0 0,7 6 0,-9-8 32,0-1 0,0 0 0,0 0 0,0 0 0,0 0 0,0 0 0,0 0 0,0-1 0,1 1 0,-1-1 0,0 1 0,0-1 0,1 0 0,-1 0 1,3 0-1,-1-1 18,1 0 0,0 0 0,-1 0 0,0 0 0,1-1 0,-1 0 0,5-2 0,4-4 79,-1 0 0,1-1 0,17-16 0,-11 6-41,-1-2 1,-1 0-1,16-24 0,33-41-382,-43 62-864,-1 59 108,-16-25 1049,0 1 0,0 0 0,-1 0 1,0 0-1,-1 1 0,0 0 1,-1 0-1,3 23 0,-4-18 165,-1 0 0,-1 0-1,0 0 1,-1 0 0,-7 33 0,7-47-62,0 0 0,0 0 1,0 0-1,0 0 0,0 0 0,-1 0 1,-2 4-1,4-7-93,-1 1 1,1-1-1,-1 1 0,1-1 1,0 1-1,-1-1 0,1 0 1,-1 1-1,0-1 0,1 0 1,-1 1-1,1-1 0,-1 0 1,1 0-1,-1 1 0,0-1 1,1 0-1,-1 0 0,0 0 1,1 0-1,-1 0 0,1 0 1,-1 0-1,0 0 0,1 0 1,-1 0-1,0 0 0,1 0 1,-1-1-1,1 1 0,-1 0 1,0 0-1,1-1 0,-1 1 1,1 0-1,-1-1 0,1 1 1,-1-1-1,1 1 0,-1 0 1,1-1-1,0 1 0,-1-1 1,1 1-1,-1-2 0,-54-74 327,46 66-448,5 4-13,0 1 0,-1 0-1,1 0 1,-1 0 0,-9-6-1,12 9-440,8 5 64,9 5 157,-9-5 328,-1 0-1,1 0 0,0 0 1,0-1-1,0 0 0,0 0 1,0 0-1,0-1 0,0 0 1,10 1-1,8-2 89,35-3-1,-37 2 21,-11-1 28,0 1 0,-1-1 0,1-1 0,-1 0 0,16-7 0,48-27 388,-66 32-485,1 0 1,-1 0-1,0 0 0,-1-1 1,1-1-1,-1 1 1,0-1-1,-1 0 0,9-12 1,1-7 25,-1-1-1,22-54 1,13-62-56,-10 25 6,-20 64-4,47-137 12,-55 153 6,-5 20-173,-2-1-1,0 0 1,0-1 0,2-32-1,-7 51 101,0 0 0,0 0 0,0 0 0,0-1 1,0 1-1,0 0 0,-1 0 0,1 0 0,0 0 0,0 0 0,-1-1 0,1 1 0,-1-1 0,0 2 29,1 0 1,0 0 0,0 0 0,-1 0 0,1 0-1,0 0 1,0 0 0,-1 0 0,1 0 0,0 0-1,-1 0 1,1 0 0,0 1 0,0-1 0,0 0-1,-1 0 1,1 0 0,0 0 0,0 0 0,-1 1-1,1-1 1,0 0 0,0 0 0,0 0 0,0 1-1,-1-1 1,1 0 0,0 0 0,0 1 0,0-1-1,0 0 1,0 0 0,0 1 0,-17 33-660,13-26 555,-10 25-132,-15 51-1,22-62 236,-5 29 56,-10 76 1,15-83-2,0 24 33,2 127-1,6-125 93,-1-61-90,0 1 1,1-1-1,0 0 1,1 1-1,0-1 1,1 0-1,0 0 1,6 13-1,-7-18-37,0 1 0,1-1 1,-1 0-1,1 0 0,0-1 0,0 1 1,1 0-1,-1-1 0,1 0 0,0 0 0,-1 0 1,1 0-1,1 0 0,-1-1 0,0 0 1,1 0-1,-1 0 0,5 1 0,18 3 150,0-1-1,-1-2 1,45 1-1,80-13 513,-126 5-1051,47-12-1,-39 7-5248,-26 9 3837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06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5216,'-18'5'2368,"26"15"-2048,-3-12 736,3 3-640,7 1 480,1-1-544,12-6 256,3 3-352,7-13 192,6 2-224,5-5 224,-5 4-256,-5-9-1600,1 10 768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06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28 6560,'-66'-25'2976,"40"25"-2592,16 0-96,10-3-704,5 3 224,13 3-4416,3 6 2528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11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435 701 2240,'-1'-7'456,"-1"5"-46,-6-1 1881,-8-26 1570,11 26-3717,1-1 1,-1 1-1,1 0 0,-1 1 0,0-1 0,0 1 0,0 0 0,-1 0 0,1 1 0,0-1 0,-7 0 0,-4 0-105,0 1 0,-29 2 0,30 0-87,-1 1 1,1 0 0,-1 1 0,1 1-1,0 1 1,0 0 0,1 1 0,-1 0 0,1 1-1,1 1 1,-1 0 0,1 1 0,-12 11-1,20-15 21,0 0 0,0 1 0,1 0 0,-1 0 0,1 0 0,1 0 0,-1 1 0,1 0 0,0-1 0,1 1 0,0 0-1,-2 10 1,4-14 38,0-1 0,0 1 0,0 0-1,0-1 1,0 1 0,1 0 0,0-1-1,-1 1 1,1-1 0,0 1-1,0-1 1,0 1 0,1-1 0,-1 1-1,2 1 1,0 0 18,1 0 0,-1-1 0,0 0 0,1 1 0,0-1 0,0-1 0,0 1 0,4 2 0,3 0 51,0-1 0,0 1 0,1-2 0,-1 0-1,1 0 1,16 1 0,5-2 160,1-1 0,-1-2 0,65-10 0,95-33 470,-163 35-625,-1-1 0,-1-2 1,32-17-1,-49 23-169,12-7 264,-22 13-98,-10 1-452,7-1 342,0 1-1,1-1 1,-1 1 0,0 0-1,0 0 1,1-1 0,-1 1 0,1 0-1,-1 1 1,1-1 0,-1 0-1,1 0 1,-2 3 0,-19 23-257,18-22 155,0 0 104,0 1 0,1 0 0,0 0-1,0 0 1,1 0 0,-1 1 0,1-1 0,1 1-1,-1 0 1,1-1 0,0 1 0,1 0-1,0 0 1,0-1 0,0 1 0,1 0 0,0 0-1,0-1 1,1 1 0,-1 0 0,1-1-1,1 0 1,5 11 0,-7-15 65,0 0-1,0 0 1,1 0 0,-1 0-1,1-1 1,-1 1 0,1 0-1,0-1 1,0 1 0,0-1-1,0 0 1,0 0 0,0 1-1,0-1 1,0-1 0,0 1 0,0 0-1,4 0 1,-2 0 17,-1-1 1,1 0 0,0 0-1,0 0 1,0 0-1,0-1 1,0 0-1,0 0 1,-1 0-1,5-2 1,3-1 64,0-2 0,0 0-1,-1 0 1,0-1 0,0 0 0,10-9 0,-14 10-16,0 0 1,0 0-1,0 0 1,-1-1-1,0 0 1,5-8-1,-9 13-94,0 1-1,-1-1 0,1 0 1,0 1-1,-1-1 1,1 0-1,-1 0 1,1 1-1,-1-1 0,0 0 1,0 0-1,0 0 1,0 0-1,0 1 1,0-1-1,-1 0 1,1 0-1,0 0 0,-1 1 1,0-1-1,1 0 1,-1 1-1,0-1 1,0 0-1,0 1 0,0-1 1,0 1-1,0-1 1,0 1-1,-1 0 1,1 0-1,0-1 0,-3-1 1,-4-2-84,0 0 1,0 0-1,0 1 1,-13-6-1,18 9-18,-1 0 0,1 0 0,-1 0 0,1 0 0,-1 0 0,1 1 0,-1 0 0,1-1 0,-1 1 0,0 1 0,1-1 0,-1 0 0,1 1 0,-5 1 0,3 0-588,15-3 558,30 0 393,0-1 0,-1-2 0,42-9 0,-43 5-148,0-2 0,-1-1 0,39-17 0,-62 20-100,-1 0-1,0-1 1,0 0 0,18-18 0,-19 16 76,-5 5-125,5-2-381,11 6 314,-2 0-54,-18 1 114,0 1 1,0-1-1,0 1 0,0 0 0,1 0 0,-1 0 0,0 1 0,0-1 1,0 1-1,0 0 0,6 2 0,-5-1 17,0 0 1,0 0-1,0 1 1,0 0-1,-1 0 1,1 0-1,-1 0 0,0 0 1,1 1-1,-2-1 1,1 1-1,0 0 1,-1 0-1,0 0 1,0 0-1,0 0 0,0 1 1,-1-1-1,1 1 1,0 7-1,0 2 56,0 0 1,-1 0-1,-1 0 0,-1-1 0,-2 23 0,2-31-10,1 0-1,0 1 1,0-1 0,0 1-1,1-1 1,1 9-1,-2-12 0,1-1 0,-1 0 0,0 1 0,1-1 0,-1 0 0,1 0 0,-1 1 0,1-1 0,0 0 0,-1 0 0,1 0 1,0 0-1,0 0 0,0 0 0,0 0 0,0 0 0,0 0 0,0 0 0,0 0 0,0 0 0,1-1 0,-1 1 0,0-1 0,0 1 0,1-1 0,-1 1 0,0-1 0,1 0 0,1 1 0,8-2 107,-1 0-1,0 0 1,0-1 0,0 0-1,0-1 1,11-4 0,57-28 376,-27 10-378,-30 16-125,-1 0 0,0-2 0,0 0 0,-1-2 1,-1 0-1,0-1 0,-1-1 0,27-29 0,-43 43 0,13-14-24,-1-1-1,-1 0 0,13-24 1,-24 38 8,9-18-343,25-35 0,-35 54 325,0 1 1,0-1 0,1 0-1,-1 1 1,1-1 0,-1 1-1,0-1 1,1 1-1,-1-1 1,1 1 0,-1-1-1,1 1 1,0 0-1,-1-1 1,1 1 0,-1 0-1,1-1 1,0 1-1,-1 0 1,1 0 0,0 0-1,-1-1 1,1 1 0,0 0-1,-1 0 1,1 0-1,0 0 1,-1 0 0,1 0-1,0 0 1,-1 1-1,1-1 1,0 0 0,-1 0-1,1 0 1,0 1-1,-1-1 1,1 0 0,-1 1-1,1-1 1,-1 0 0,1 1-1,-1-1 1,1 1-1,-1-1 1,2 2 0,1 2-41,0 1 0,-1-1 0,1 1 0,-1-1 0,2 7 0,0-3 70,2 6-77,-1 1 1,0-1 0,6 29 0,0 46 274,-9-69-202,-2-17 18,1 0 1,-1 0-1,1 1 0,0-1 0,0 0 1,0 0-1,0 0 0,1-1 1,-1 1-1,1 0 0,0 0 1,-1-1-1,1 1 0,0-1 1,1 0-1,-1 1 0,0-1 0,1 0 1,-1 0-1,1 0 0,-1-1 1,1 1-1,0-1 0,0 1 1,0-1-1,0 0 0,0 0 1,0 0-1,4 0 0,9 1 144,0 0-1,0-1 1,0-1-1,27-3 0,-17 1-90,3 0 85,-1-2 0,1-2 1,-1 0-1,-1-2 1,1-1-1,35-17 1,-55 22-120,-1 0 0,0 0-1,0-1 1,0 0 0,-1-1 0,10-10 0,-3 2 46,19-30 0,-27 36-49,0 0-1,0-1 1,5-15-1,-9 21-64,0 0-1,0 1 0,0-1 1,-1 0-1,1 0 0,-1 0 1,0 0-1,0 0 0,0 0 1,0 0-1,0 0 0,-1 0 1,1 0-1,-1 0 0,0 0 1,-1-4-1,1 7 8,1-1 1,0 1-1,0-1 1,-1 1 0,1-1-1,0 1 1,-1-1-1,1 1 1,0 0-1,-1-1 1,1 1-1,-1 0 1,1-1-1,-1 1 1,1 0-1,-1-1 1,1 1 0,-1 0-1,1 0 1,-1-1-1,1 1 1,-1 0-1,1 0 1,-1 0-1,0 0 1,1 0-1,-2 0 1,1 0-13,0 0 1,-1 1-1,1-1 0,-1 1 1,1-1-1,0 1 0,-1 0 1,1-1-1,0 1 0,-2 2 0,-1 0-76,0 0-1,0 1 0,1 0 0,-1-1 0,-3 8 0,0 0-14,1 0 0,1 0 0,-1 0 1,2 1-1,0 0 0,-4 15 0,7-21 122,1 0 0,-1 0 0,1 0 0,0-1 0,1 1 0,-1 0 0,1 0 0,0 0 0,1-1-1,-1 1 1,1 0 0,0-1 0,1 1 0,-1-1 0,6 9 0,-5-10 72,-1-1 1,1 1-1,0-1 0,0 1 1,0-1-1,0 0 0,0 0 1,1 0-1,-1-1 0,1 1 1,0-1-1,0 0 0,0 0 1,0 0-1,0 0 0,0-1 1,1 0-1,-1 1 0,1-2 1,-1 1-1,0 0 0,1-1 1,-1 0-1,1 0 0,7-2 1,36-8 237,83-32 1,-47 14-166,112-46-457,-169 65-122,-27 9 432,0 0-1,0 0 1,0 0 0,0 0-1,0 0 1,0 0-1,0 0 1,0 0 0,0 1-1,0-1 1,0 0 0,0 0-1,0 0 1,0 0 0,0 0-1,0 0 1,0 0 0,0 0-1,0 0 1,0 0 0,-1 0-1,1 0 1,0 0 0,0 0-1,0 0 1,0 0 0,0 0-1,0 0 1,0 0 0,0 0-1,0 0 1,0 1 0,0-1-1,0 0 1,0 0 0,0 0-1,0 0 1,0 0 0,0 0-1,1 0 1,-1 0 0,0 0-1,0 0 1,0 0 0,0 0-1,0 0 1,0 0 0,0 0-1,0 0 1,0 0 0,0 0-1,0 0 1,0 0 0,0 0-1,0 1 1,0-1 0,0 0-1,0 0 1,0 0-1,0 0 1,0 0 0,0 0-1,0 0 1,0 0 0,1 0-1,-7 7-167,-5 8-74,-15 10-30,17-18 257,1 1 1,0 1-1,0-1 0,1 1 1,0 0-1,1 1 1,0-1-1,-7 15 0,13-22 40,-1-1-1,1 0 0,-1 1 0,1-1 1,0 0-1,0 1 0,-1-1 0,1 0 1,0 1-1,0-1 0,0 0 0,0 1 1,1-1-1,-1 0 0,0 1 0,1-1 1,-1 0-1,0 0 0,1 1 1,0-1-1,-1 0 0,1 0 0,0 0 1,-1 1-1,1-1 0,0 0 0,0 0 1,0 0-1,0-1 0,0 1 0,0 0 1,0 0-1,0 0 0,1-1 1,-1 1-1,0-1 0,0 1 0,1-1 1,-1 1-1,0-1 0,3 1 0,3 0 139,0 1 0,1-1-1,-1-1 1,1 1-1,14-2 1,-8-2-31,0 1 0,-1-2 1,0 0-1,0 0 0,0-1 0,21-12 0,-20 9-88,0-1-1,-1 0 1,0-1-1,0 0 1,-1-1-1,-1-1 1,11-13-1,65-94 60,-84 115-104,1-2 10,280-404-2,-202 290-173,-66 97 75,-12 16-76,0-1 1,0 1-1,-1-1 0,4-12 1,-50 74-2107,17-17 2270,2 1-1,1 1 1,2 1-1,2 1 1,2 0-1,1 2 1,3 0-1,1 0 0,-6 46 1,15-64 32,1-1-1,1 47 1,1-63 46,1 1-1,0 0 1,1-1-1,0 1 1,0-1 0,1 0-1,0 1 1,0-1 0,1 0-1,0-1 1,7 12 0,-9-17 8,0 1 0,0-1 0,1 0 0,-1 0 0,0 0 0,1 0 0,-1 0 0,1 0 0,0-1 0,0 1 0,-1-1 0,1 0 0,0 0 0,0 0 1,4 1-1,-3-2-3,1 1 0,0-1 1,-1 0-1,1-1 1,0 1-1,-1-1 1,1 0-1,-1 0 0,6-1 1,5-4 17,-1-1 0,1 0 0,-2-1 1,23-16-1,-21 12-50,0-1-1,24-28 1,8-6-427,-42 42 196,1 1-544,-7 13 135,1-5 546,-3 14-28,1 1-1,1 0 1,0-1 0,2 1 0,0-1-1,4 22 1,-4-37 139,0-1-1,0 1 0,0-1 1,0 1-1,1-1 0,-1 0 1,1 1-1,-1-1 0,1 0 1,3 3-1,-4-3-21,0-1 0,1 0-1,-1 0 1,0 0 0,1 0 0,-1 0-1,1-1 1,-1 1 0,1 0 0,-1-1 0,1 1-1,-1-1 1,1 1 0,0-1 0,-1 0-1,1 0 1,0 0 0,3 0 0,12-4 248,1-1-1,0-1 1,27-13 0,-16 6-251,215-101-72,-239 112-118,-4 0 76,1 1-1,0 0 1,0 0 0,0 0 0,0 1 0,0-1-1,0 0 1,0 1 0,0-1 0,0 1 0,0 0 0,0-1-1,4 2 1,-5-1 60,-1 0-1,0 1 0,0-1 1,1 1-1,-1-1 0,0 1 1,0-1-1,0 1 0,0-1 1,0 1-1,0-1 0,0 1 1,1-1-1,-1 1 0,-1-1 1,1 1-1,0-1 0,0 1 1,0-1-1,0 1 0,0-1 1,0 1-1,0-1 0,-1 1 1,1-1-1,0 0 0,-1 2 1,-8 19-97,6-15 78,-1 4 30,0-2-38,1-1 1,0 1 0,1-1 0,-1 1 0,0 11-1,2-17 80,1 1 0,0-1-1,0 0 1,1 0-1,-1 0 1,0 1-1,1-1 1,-1 0-1,1 0 1,0 0-1,0 0 1,-1 0-1,1 0 1,1 0-1,-1 0 1,0 0-1,0-1 1,1 1-1,-1 0 1,1-1 0,-1 1-1,1-1 1,0 0-1,0 1 1,2 0-1,-2-1 21,0 0 0,0 0 0,1 0-1,-1-1 1,0 1 0,1-1 0,-1 1 0,0-1 0,1 0-1,-1 0 1,1 0 0,-1 0 0,0 0 0,1-1 0,-1 1-1,0-1 1,1 0 0,-1 1 0,0-1 0,0 0 0,1 0-1,2-3 1,-3 3-26,1 0-1,-1-1 0,0 1 1,0-1-1,0 1 1,0-1-1,-1 0 0,1 0 1,0 0-1,-1 0 1,1 0-1,-1 0 0,0 0 1,0-1-1,0 1 1,0 0-1,0-1 0,0 1 1,0-1-1,0-4 0,-1 5-48,0-1-1,0 0 1,0 0-1,-1 1 1,1-1-1,-1 0 1,0 1-1,1-1 1,-1 0-1,0 1 1,-1-1-1,1 1 1,0-1-1,-1 1 1,1 0-1,-1 0 1,0 0-1,1-1 1,-1 1-1,0 1 1,-1-1-1,1 0 1,0 1-1,0-1 1,-1 1-1,1-1 1,-1 1-1,1 0 1,-1 0-1,-2-1 1,-20-2-328,11 1 209,16 1 203,9-1 128,42-11-183,1 0 295,88-13-1,-135 27-298,-1 0 0,1 0 0,-1 1 0,1 0 0,9 2 0,-14-3-14,0 1 0,0-1 0,0 1 0,0-1 0,0 1 0,0 0 0,0 0 0,0 0 0,-1 0 0,1 0 0,0 1 0,-1-1 0,1 0 0,0 1 0,-1-1 0,0 1 0,1 0 0,-1-1 0,0 1 0,2 3 0,-2 0 8,0-1 1,0 1 0,-1-1-1,1 0 1,-1 1 0,0-1-1,0 1 1,-1-1-1,-1 7 1,-1 2 0,-9 22 0,1-4 305,10-31-275,1 1 0,0-1 0,0 0 1,0 0-1,0 0 0,0 1 0,-1-1 1,1 0-1,0 0 0,0 1 0,0-1 0,0 0 1,0 0-1,0 1 0,0-1 0,0 0 0,0 0 1,0 1-1,0-1 0,0 0 0,0 0 0,0 1 1,0-1-1,0 0 0,0 0 0,0 1 1,0-1-1,1 0 0,-1 0 0,0 0 0,0 1 1,10-9 539,16-15-546,1 1 0,45-28 0,-56 40-170,0 1 1,1 1 0,0 0 0,0 2 0,1 0-1,27-6 1,-42 11 113,0 1 0,0-1 0,0 1 0,0 0-1,0 0 1,0 0 0,0 0 0,0 0 0,0 1 0,0-1-1,0 1 1,0 0 0,0 0 0,-1 0 0,1 0 0,3 2 0,-3 0 33,0 0 0,0-1 0,-1 1 1,1 0-1,0 1 0,-1-1 1,0 0-1,0 1 0,0-1 1,0 1-1,1 4 0,2 5 159,-3-6-116,1 0-1,0 0 0,0-1 1,1 1-1,-1-1 0,1 1 0,1-1 1,-1 0-1,1-1 0,0 1 1,7 5-1,-7-8-9,1 1 0,0 0-1,0-1 1,0 0 0,0 0 0,12 3 0,-15-6-225,0 1 0,-1-1 0,1 0-1,0 0 1,0 0 0,-1 0 0,1 0 0,4-1 0,-5 0-235,0 0 1,0 1-1,1-1 0,-1 0 1,0 0-1,0 0 0,-1-1 1,1 1-1,0 0 1,0-1-1,2-2 0,3-9-3551,0-3 1322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11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37 4736,'-13'-20'2144,"13"15"-1856,0 2 352,0-2-224,0 2-768,8 3 160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12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 5632,'0'-19'2560,"26"11"-2208,-3 4 992,8 1-800,34-10 1120,9 10-960,19-5 224,-6 8-544,6-8-160,-6 0-128,23-7-864,-14 7 416,9-3-4000,-7 6 2400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14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1078 3328,'3'-1'429,"0"0"1,0-1 0,0 1-1,0 0 1,0-1 0,0 0-1,-1 0 1,1 0-1,0 0 1,2-3 0,32-33 748,98-113-128,25-49-835,44-53 82,-87 106-126,-97 117-101,-1-1-1,-1 0 0,14-36 0,-25 48 150,-1 0-1,6-30 1,-9 34-192,-3 9-472,-2 6 149,-9 13 38,-11 25 270,-17 33 63,18-36 165,3 0 0,-23 59 0,21-24 12,3 1 1,-16 141-1,32-194-107,0-1 0,1 1 0,2 19 0,-1-33-79,-1 0-1,1 1 1,0-1-1,0 0 1,0 0-1,0 1 1,1-1 0,0 0-1,0 0 1,0-1-1,0 1 1,0 0-1,1-1 1,0 1 0,0-1-1,0 0 1,6 5-1,-2-4 43,0 0 0,0-1 0,0 0 0,1 0 1,-1-1-1,1 0 0,0-1 0,0 1 0,0-1 0,10 0 0,-4-2-18,0 1 0,0-2 0,0 0-1,0 0 1,14-6 0,-19 5-40,0 0 1,-1-1-1,0 0 0,0-1 0,0 0 1,0 0-1,-1 0 0,0-1 0,0 0 1,-1-1-1,1 1 0,-1-1 0,-1-1 1,1 1-1,-1-1 0,-1 0 1,1 0-1,-1 0 0,-1-1 0,1 1 1,-2-1-1,1 0 0,-1 0 0,0 0 1,0-16-1,-2 12-120,-2 1 0,1-1 0,-2 1 0,0-1 0,0 1 0,-1 0 0,-6-13 0,10 25 42,0-1-1,-1 0 1,1 1 0,0-1 0,-1 0-1,1 1 1,0-1 0,-1 0-1,1 1 1,-1-1 0,1 1 0,-1-1-1,1 1 1,-1-1 0,0 1 0,1-1-1,-1 1 1,0 0 0,1-1 0,-1 1-1,0 0 1,1 0 0,-1-1 0,0 1-1,-1 0 1,1 0-11,0 0 1,0 1-1,0-1 1,0 1-1,0-1 1,0 1-1,0-1 1,0 1-1,0-1 1,0 1-1,0 0 1,1-1-1,-1 1 1,0 0-1,-1 1 1,-1 3-87,0 0 0,0 0 0,0 0 0,0 0 0,-2 8 0,2-1 126,0 0 0,0 1 1,2-1-1,-1 1 0,2 0 1,0 0-1,0-1 0,1 1 1,1 0-1,0-1 0,4 13 1,-2-9 79,-2-7 22,0 0 0,1-1 0,0 1 0,0-1-1,6 9 1,-8-14-44,1-1 1,-1 0-1,1 0 1,0 0-1,0 0 0,0 0 1,0-1-1,0 1 0,0-1 1,0 1-1,0-1 0,1 0 1,-1 1-1,1-1 1,-1-1-1,1 1 0,-1 0 1,1 0-1,-1-1 0,1 0 1,0 1-1,4-1 1,6-2 109,-1 1 0,1-2 0,0 0 1,-1 0-1,1-1 0,-1-1 1,22-11-1,-4 0-106,51-35 0,-71 44 5,0-1-1,-1-1 1,0 1 0,0-2 0,-1 1 0,0-1-1,0 0 1,6-14 0,-10 18-43,0-2-64,0 0 1,0-1-1,0 1 0,-1-1 1,0 0-1,1-10 1,-3 17 3,-1 1 0,1-1 0,-1 0 0,1 1 0,0-1 0,-1 0 0,1 1 0,0-1 0,0 1 0,0 0 0,0-1 0,1 1 0,-1 0 0,0-1 0,0 1 0,1 0 0,-1 0 0,1 0 0,-1 0 0,1 0 0,-1 0 0,1 1 0,0-1 0,-1 1 0,1-1 0,2 0 0,-1 1-17,-1-1 1,1 1 0,0 0 0,0 0 0,-1 0-1,1 0 1,0 0 0,0 1 0,-1-1 0,1 1-1,-1 0 1,1 0 0,0 0 0,-1 0 0,0 0 0,1 0-1,2 3 1,-1-1 37,-1 0 1,0 0-1,0 0 0,0 0 0,0 1 0,-1-1 0,0 1 1,1 0-1,-1 0 0,-1 0 0,1 0 0,0 0 1,-1 0-1,0 0 0,1 5 0,0 7 41,-1 0 0,0 29 0,-2-31-45,1 0-1,1 0 1,3 18 0,-3-26 131,1 0 1,-1 1-1,2-1 0,-1 0 1,1 0-1,6 10 0,-8-15-65,0 1-1,0-1 0,0 1 1,0-1-1,1 0 0,-1 1 1,0-1-1,1 0 0,-1 0 0,1 0 1,0 0-1,-1-1 0,1 1 1,0 0-1,-1-1 0,1 1 1,0-1-1,0 1 0,0-1 0,-1 0 1,1 0-1,0 0 0,0 0 1,0 0-1,-1 0 0,1-1 0,0 1 1,2-1-1,4-2 7,0 0 1,1 0-1,-2-1 1,1 0-1,0 0 0,-1-1 1,0 0-1,12-10 1,3-7 106,22-27 0,7-7-237,-40 46 64,9-10-62,1 2 0,33-24-1,-48 39 46,0-1 0,0 1-1,12-4 1,-16 6 18,0 1-1,-1-1 1,1 1 0,0 0 0,0 0 0,0-1-1,0 1 1,3 1 0,-4-1 14,-1 0 0,1 0 0,-1 0-1,1 1 1,0-1 0,-1 0 0,1 1 0,0-1 0,-1 0 0,1 1 0,-1-1 0,1 1-1,-1-1 1,1 0 0,-1 1 0,0-1 0,1 1 0,-1 0 0,1-1 0,-1 1-1,0-1 1,1 1 0,-1 1 0,2 4-28,-1 1-1,0 0 1,0 0-1,0 0 1,-1 0-1,0-1 1,0 1-1,-3 13 1,-16 55 152,16-66-100,-15 39 608,45-62-22,-7 0-564,23-21-1,11-8-182,43-32-85,-91 70 187,0 0-1,0 1 1,0 0-1,0 0 1,9-3-1,-14 7 18,0-1-1,0 1 0,0-1 1,0 1-1,1 0 0,-1-1 1,0 1-1,0 0 1,0 0-1,1 0 0,-1 0 1,0 0-1,0 0 0,1 0 1,-1 0-1,0 0 0,0 1 1,0-1-1,1 0 1,-1 1-1,0-1 0,0 1 1,0-1-1,0 1 0,0 0 1,0-1-1,0 1 0,0 0 1,0 0-1,0 0 1,0 0-1,-1 0 0,1 0 1,0 0-1,-1 0 0,1 0 1,1 2-1,-1 3 26,0-1 0,0 1 0,0-1 0,0 1-1,-1 0 1,0 0 0,0-1 0,-2 9 0,1 1-46,0 4 140,-1 0-1,-1 0 1,0 0-1,-10 29 1,48-89 872,-23 22-972,13-23 0,-19 29-42,1 1 1,0 0-1,1 0 0,0 0 0,1 1 0,17-16 1,-25 26 8,0 0 1,0-1 0,0 1 0,1 0 0,-1 1-1,0-1 1,1 0 0,-1 0 0,1 0-1,-1 1 1,1-1 0,-1 1 0,1-1 0,-1 1-1,1 0 1,0 0 0,-1 0 0,1-1-1,-1 1 1,1 1 0,0-1 0,-1 0-1,1 0 1,-1 1 0,1-1 0,2 1 0,-3 1 14,1-1 0,0 1 1,-1 0-1,1 0 0,-1-1 1,1 1-1,-1 0 0,0 0 1,0 1-1,0-1 0,0 0 1,0 0-1,0 0 0,0 1 1,-1-1-1,1 0 0,-1 5 1,4 44 210,-3-36-57,-1-1-1,2 0 1,0 0 0,7 24 0,-7-34-103,-1-1 1,1 0-1,0 1 1,0-1-1,0 0 1,1 0 0,-1 0-1,1-1 1,0 1-1,0-1 1,0 1-1,0-1 1,0 0-1,0 0 1,0 0-1,1 0 1,-1-1 0,1 1-1,-1-1 1,1 0-1,0 0 1,0-1-1,-1 1 1,1-1-1,4 1 1,8-1-484,-1 0 0,0-1 0,1-1 0,24-5 0,18-11-3682,-46 14 2822,20-5-1067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14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89 4800,'-1'-2'237,"1"2"-162,0-1 0,0 1 0,0 0 0,0-1 0,0 1 0,0 0-1,-1 0 1,1-1 0,0 1 0,0 0 0,0-1 0,0 1 0,-1 0 0,1 0 0,0-1 0,0 1 0,-1 0-1,1 0 1,0 0 0,0 0 0,-1-1 0,1 1 0,0 0 0,-1 0 0,1 0 0,0 0 0,0 0 0,-1 0-1,1 0 1,0-1 0,-1 1 0,1 0 0,20-4 6292,31-7-4521,357-29-77,-230 27-1629,65 1-953,-83 22-4352,-108-1 1213,-7 5 1307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4:26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36 118 1472,'9'-15'5914,"-9"4"-3007,-2 11-2349,0 7-604,-9 32 216,1 1 0,3 0-1,1 1 1,2 0 0,2 55 0,3-70-94,1 0 0,1 0 0,2 0 1,0 0-1,2 0 0,1-1 0,1-1 1,1 1-1,20 35 0,-24-50 70,1 0 1,0 0-1,0 0 0,1-1 0,0-1 1,17 15-1,-21-21-81,-1 1 1,1-1-1,-1 1 0,1-1 1,0 0-1,0 0 1,0-1-1,0 1 0,0-1 1,0 0-1,1 0 1,-1 0-1,0-1 1,1 0-1,-1 1 0,0-1 1,1-1-1,-1 1 1,0-1-1,1 0 0,-1 0 1,5-1-1,-3-1 18,-1 0 0,1 0 0,-1-1 0,0 1 0,0-1 0,0 0 0,-1-1 0,0 1 0,6-7 0,4-7 193,13-24-1,70-128 422,-75 126-605,30-88-1,-9-27-164,-36 127-105,-2-1 0,1-62 0,-6 94 138,1 0 0,-1 0 0,0 0 0,0 0 1,0 0-1,-1 0 0,1 0 0,0 0 1,0 0-1,-1 0 0,1 0 0,0 0 1,-1-1-1,0 2 12,1 0 1,0 0-1,0 0 0,-1 0 0,1 0 1,0 0-1,0 0 0,-1 0 0,1 0 1,0 1-1,0-1 0,-1 0 0,1 0 1,0 0-1,0 0 0,-1 0 0,1 0 1,0 1-1,0-1 0,0 0 0,-1 0 1,1 0-1,0 1 0,0-1 1,0 0-1,0 0 0,0 1 0,0-1 1,-1 0-1,1 1 0,-13 28-705,-4 21 730,-16 81-1,1 56 715,26-148-461,2 1 1,2 67-1,3-86-152,1-1 0,1 0 0,1 0 1,1 0-1,0 0 0,1 0 0,10 19 0,-12-31-24,0 0 0,1 0 0,0-1 1,0 0-1,1 0 0,-1 0 0,2 0 0,-1-1 0,1 0 0,0-1 0,0 1 0,0-1 0,1 0 0,-1-1 1,1 0-1,1 0 0,-1-1 0,0 0 0,1-1 0,0 1 0,-1-2 0,1 1 0,0-1 0,0 0 0,0-1 1,0 0-1,16-3 0,-3 0 46,-1-2 1,32-11-1,-9 2 148,-36 12-251,0-1 0,0 0 0,0-1 0,13-7 0,-13 5 22,0-2-1,0 1 1,0-1-1,-1 0 1,0 0 0,-1-1-1,0 0 1,7-14-1,32-85 228,11-21-116,44-77-209,-98 202 14,0 0-1,1 0 0,0-1 1,0 2-1,0-1 0,0 0 1,0 1-1,5-5 0,-7 8 24,0-1-1,0 1 1,-1-1-1,1 1 0,0-1 1,0 1-1,0 0 0,0-1 1,0 1-1,0 0 0,-1 0 1,1 0-1,0 0 0,0 0 1,0 0-1,0 0 0,0 0 1,2 0-1,-2 1 9,0-1 0,0 1 0,0 0 1,1-1-1,-1 1 0,0 0 0,0 0 0,0 0 0,0 0 0,0 0 0,0 0 0,-1 0 1,1 0-1,0 1 0,-1-1 0,2 2 0,3 9-12,0 1 0,-1-1-1,-1 1 1,0 0 0,0 0 0,-2 0 0,1 0 0,-2 20-1,-2 8 71,-9 56-1,8-80-25,-5 44 149,-35 120 0,37-161 13,6-16-138,-1 0 1,0 0 0,-1 0 0,1-1 0,-1 1-1,1 0 1,-1-1 0,0 1 0,0-1-1,0 0 1,-5 5 0,6-7-33,1-1 0,-1 0 0,1 1 0,-1-1 0,0 1 0,0-1 0,1 0 1,-1 0-1,0 1 0,1-1 0,-1 0 0,0 0 0,0 0 0,0 0 0,1 0 0,-1 0 0,0 0 0,0 0 0,1 0 0,-1 0 0,0 0 0,0 0 0,1-1 0,-1 1 0,0 0 1,1-1-1,-1 1 0,0 0 0,1-1 0,-1 1 0,0-1 0,1 1 0,-1-1 0,1 1 0,-1-1 0,1 0 0,-1 1 0,1-1 0,-1 0 0,-2-3 15,0 0 1,0-1-1,1 1 0,-3-7 0,-3-9-94,-5-26 1,1 5 141,10 35-97,0-1-75,-1 1 1,2 0-1,-1-1 0,-1-11 1,5 16-83,1 5 63,3 8-58,0 4 159,1-1-1,0 0 1,11 15-1,-13-22 6,0-1-1,1 0 1,-1 0 0,1 0-1,0-1 1,1 0-1,-1 0 1,10 4 0,-4-2 35,2 0 0,-1-1 0,1-1 1,-1 0-1,2-1 0,-1-1 0,0 0 0,0-1 1,1-1-1,15 1 0,-19-3-7,0 0-1,0 0 1,1-1 0,-1-1-1,0 1 1,-1-2 0,1 0-1,0 0 1,-1-1 0,0 0-1,0 0 1,-1-1 0,14-11-1,-7 2 74,0-1 0,0 0 0,20-29 0,33-61 30,-54 83-90,-1-1-1,-1 0 1,-1-1 0,-2 0-1,0-1 1,-2 0 0,6-31-1,-13 50-75,0 0 1,0-1-1,-1 1 0,-2-14 0,2 20 29,0 0 1,0 0 0,0 0 0,0 0 0,-1 0-1,1 0 1,0 0 0,-1 0 0,1 0-1,0 0 1,-1 1 0,1-1 0,-1 0 0,0 0-1,0-1 1,0 2 1,1 0 1,-1-1-1,1 1 0,-1 0 1,1 0-1,0 0 0,-1 0 1,1-1-1,-1 1 0,1 0 1,-1 0-1,1 0 0,-1 0 1,1 0-1,-1 0 0,1 0 1,-1 1-1,1-1 0,-1 0 1,1 0-1,-1 0 0,0 1 1,-2 0-33,0 1 0,0 1 0,0-1 0,0 0 1,0 1-1,-4 4 0,-1 3 22,1-1 1,0 1-1,1 1 0,0-1 1,0 1-1,1 0 0,0 0 1,-3 15-1,3-7 74,1 0 1,0 0-1,2 0 0,-1 30 1,3-34 82,1 1 0,0 0 0,1 0 0,7 24 0,-6-32-56,-1 1 0,2-1 0,-1 0 1,1 0-1,1-1 0,-1 1 0,1-1 1,1 0-1,-1 0 0,7 6 0,-10-11-48,0-1-1,1 1 0,-1 0 1,0 0-1,1-1 0,-1 0 0,1 1 1,-1-1-1,1 0 0,-1 0 1,1 0-1,0 0 0,0-1 0,0 1 1,-1-1-1,1 0 0,0 0 1,0 0-1,0 0 0,-1 0 1,6-1-1,0-2 29,0 1 0,-1-1 1,1-1-1,-1 1 0,1-1 0,6-5 1,8-6-722,-1 0 0,37-36 0,0-12-4605,-27 31 2551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17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165 184 3328,'1'-2'183,"0"0"0,-1 1 0,1-1 0,0 0 0,0 0 0,0 1 0,1-1 0,2-2 1,3-5 1224,-6 8-949,0 0 0,0 0 1,0 0-1,0 0 0,0 0 0,0 0 0,1 0 1,-1 0-1,4-2 1482,-5 7-1849,-1 0-1,1-1 0,-1 1 0,0-1 1,0 1-1,-3 5 0,-3 12-15,-10 52 164,-43 168 347,29-151-313,-2 4 209,-3 15 450,29-90 394,13-46-307,-5 26-1015,6-26 349,18-36 0,-4 7-235,63-277-285,-37 127-234,-30 140-736,-16 65 1114,3-8-739,1 20 291,30 182 645,-15 3 132,-10-88-144,-8-97-118,0 14 186,1 1 1,1-1 0,11 36-1,-15-61-198,0 1 1,1-1-1,-1 1 0,0-1 0,0 1 0,0-1 0,0 1 1,0-1-1,1 1 0,-1-1 0,0 0 0,0 1 1,1-1-1,-1 1 0,0-1 0,1 0 0,-1 1 0,0-1 1,1 1-1,-1-1 0,1 0 0,-1 0 0,1 1 1,-1-1-1,0 0 0,1 0 0,-1 0 0,1 1 1,-1-1-1,1 0 0,-1 0 0,1 0 0,-1 0 0,1 0 1,-1 0-1,1 0 0,-1 0 0,1 0 0,-1 0 1,1 0-1,-1 0 0,1-1 0,-1 1 0,1 0 1,-1 0-1,1 0 0,-1-1 0,1 1 0,-1 0 0,0 0 1,1-1-1,0 0 0,3-2 129,-1-1 0,0 1 0,1-1 0,3-6 0,-4 6-134,10-16 59,-1-1 0,-1 0 0,-1 0 0,11-31 0,-18 44-58,53-149 59,66-147-421,-117 294 148,1 0-1,9-10 1,-1 1-432,-9 13 105,-2 14 180,-2-2 349,3 10-46,-1 0 1,0 0-1,-2 0 0,0 30 0,0-14 18,-1-18 18,22 484 104,-21-453-33,-2-34 76,1 0 0,1 0 0,-1 0 0,2 0 0,3 17 0,-2-22-115,-4-22-4339,6-7-1422,-1 13 3306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17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20 4480,'18'-19'9061,"-19"41"-7963,-8 45 0,1-16-766,-30 252 1049,37-293-1362,0-6-17,0 0 0,1-1-1,0 1 1,0 0-1,0 0 1,0 0 0,1 4-1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30.7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164 8 896,'18'-8'8570,"-18"14"-7546,-1 1-756,1-1 0,-1 1 0,0-1 0,-1 1 0,0-1 0,0 0 0,-5 12 0,-27 42 852,16-32-757,-1 5 79,-29 54-153,16-24-7,17-42-2599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31.1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106 0 3328,'6'2'5305,"-6"-2"-5199,1 14 2427,-5 14-483,-7 11-413,-2 0-1,-21 42 0,-4 12-1996,31-77-2498,1-4 773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34.2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210 46 1568,'0'0'2619,"-4"12"-12,-1 0-1886,4-7-580,-1-1-1,0 1 1,0-1-1,0 0 1,-1 0 0,0 0-1,-5 7 1,1-4 135,0 0 1,0-1 0,-1 0 0,-11 8-1,16-13-226,1 0 0,-1 1 0,1-1 0,-1 0-1,1-1 1,-1 1 0,0 0 0,1-1 0,-1 1 0,0-1-1,1 0 1,-1 0 0,0 0 0,0 0 0,1-1 0,-1 1-1,0-1 1,1 1 0,-1-1 0,1 0 0,-4-1 0,3 0-42,0 1 0,0 0 1,0-1-1,1 0 1,-1 1-1,0-1 0,1 0 1,-1-1-1,1 1 0,0 0 1,0-1-1,0 1 1,0-1-1,0 0 0,0 1 1,1-1-1,-1 0 1,1 0-1,0 0 0,-1-5 1,1 7-7,0-6-27,1 0 0,-1 0 0,2-12 0,-1 17 15,1 0 0,-1 0-1,1 0 1,-1 0 0,1 0 0,0 0-1,0 0 1,0 1 0,0-1-1,0 0 1,0 0 0,0 1-1,0-1 1,1 1 0,-1 0 0,1-1-1,1-1 1,2 0 45,0 0 0,0 0 0,0 0 0,1 0 0,-1 1 0,1 0 0,-1 0 0,1 1 0,0-1 0,-1 1 0,1 0 0,0 1 0,0 0 0,0 0 0,6 0 0,13 2 378,-14-1-255,-1 0-1,20 4 0,-19-2 105,-1 0 0,1 0 0,-1 1 0,0 1 0,0-1 0,0 2 0,9 6 0,-18-11-222,1 1-1,-1-1 0,0 1 1,0 0-1,0 0 1,0 0-1,0 0 0,0-1 1,-1 1-1,1 0 1,-1 0-1,1 0 1,-1 4-1,2 31 605,-3-29-490,1 11 16,-1 0 1,-1-1 0,-1 1-1,0-1 1,-9 25-1,-8 27 411,-20 50-271,29-90-284,8-21-20,-1 0 1,0 0-1,0 0 0,-1 0 1,-10 14-1,-51 62 138,46-59-44,13-17-62,0 0 0,0-1-1,-12 11 1,18-17-17,-1-1-1,0 1 1,0 0 0,1 0 0,0 0 0,-1 0-1,1 0 1,0 0 0,-2 5 0,-5 8 32,-6 13-185,13-25 244,0 0 0,0-1-1,0 1 1,0-1 0,-1 1 0,1-1 0,-3 3 0,-7-20 357,14-3-394,-3 16-73,1-1-1,-1 1 1,1 0 0,-1 0 0,1 0-1,0 0 1,0 0 0,0 0 0,0 0-1,0 0 1,0 0 0,1 0 0,0-2 0,25-23-178,-17 18 135,9-9-26,26-17 1,8-9-143,30-23 135,-80 64 36,1 0 1,0 1-1,0-1 0,0 1 1,0 0-1,0 0 1,0 0-1,1 1 1,6-2-1,-6 1 47,0 1 0,0-1 0,0 0 0,7-4 0,-5 2-55,0 0-1,1 0 0,-1 1 1,11-3-1,-18 6 45,3 1 5,0-1-1,0 1 0,0 0 0,-1 0 0,1 1 0,0-1 0,4 3 0,19 9 621,-24-12-592,0-1-1,0 0 0,0 0 0,0 0 1,-1 0-1,1-1 0,0 1 1,0 0-1,0-1 0,0 1 0,-1-1 1,1 0-1,0 0 0,-1 1 0,1-1 1,0 0-1,-1 0 0,1-1 1,1-1-1,1-1 4,0 0 0,0 1 0,-1-2 1,1 1-1,2-6 0,55-105 228,-28 51-236,80-119 22,-84 139-245,-29 44 192,1 0 0,-1 0 0,0-1 0,0 1 0,0 0 0,0 0 0,0 0 0,0 0 1,0-1-1,0 1 0,0 0 0,0 0 0,0 0 0,0-1 0,0 1 0,0 0 0,0 0 0,0 0 1,0 0-1,0-1 0,0 1 0,0 0 0,0 0 0,0 0 0,0 0 0,-1-1 0,1 1 0,0 0 0,0 0 1,0 0-1,0 0 0,0 0 0,0-1 0,0 1 0,-1 0 0,1 0 0,0 0 0,0 0 0,0 0 0,0 0 1,-1 0-1,1 0 0,0 0 0,0 0 0,0 0 0,0-1 0,-1 1 0,1 0 0,0 0-53,-17 27-465,-18 30 797,2 2 0,-44 113 0,-36 101 670,106-254-834,1-7-41,2 0 1,-1 1 0,2 0 0,-3 16-1,3-13-36,2-12 29,0 0 0,0 0 0,0 0 0,1 0 1,0 0-1,-1 0 0,2 0 0,-1 5 0,1-8 264,21-4-5457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36.3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15 640 1984,'-14'0'1248,"38"3"5315,21 11-3966,-26-8-2161,20 5 0,-28-9-260,0 0 1,0-1-1,0 0 1,0-1 0,0 0-1,0-1 1,0 0-1,11-3 1,-18 3-137,0-1 1,0 1-1,0-1 1,-1 0 0,1 0-1,-1 0 1,1 0-1,-1-1 1,0 0-1,0 1 1,0-1-1,-1 0 1,1 0-1,0-1 1,-1 1-1,0-1 1,0 1-1,0-1 1,2-4 0,-4 4-20,1-1 0,0 1 0,-1 0 1,0 0-1,0 0 0,0-1 1,-1 1-1,1 0 0,-1 0 0,0 0 1,0-1-1,0 1 0,-1 0 1,0 1-1,-2-6 0,2 6-44,0 0 0,0 1 0,0-1-1,-1 1 1,1-1 0,-1 1 0,0 0 0,0 0 0,1 0-1,-1 0 1,-1 0 0,1 1 0,0-1 0,0 1 0,0 0 0,-1 0-1,1 0 1,-1 0 0,-3 1 0,2-1 44,0 2 1,1-1 0,-1 1-1,0-1 1,1 1-1,-1 0 1,1 1-1,-1-1 1,1 1-1,0 0 1,-1 0 0,1 0-1,0 1 1,0-1-1,1 1 1,-1 0-1,1 0 1,-1 1-1,-3 4 1,0 0 156,1-1 1,0 1-1,1 0 1,0 0-1,0 1 1,1-1-1,0 1 1,-5 15-1,8-18-103,1 0-1,-1 0 0,1 0 1,0 0-1,0-1 0,1 1 1,-1 0-1,1 0 1,1-1-1,-1 1 0,1 0 1,0-1-1,0 1 1,1-1-1,-1 0 0,1 0 1,0 0-1,1 0 1,-1-1-1,1 1 0,6 5 1,-5-5-50,0 0-1,0-1 1,0 1 0,1-1-1,-1 0 1,1-1 0,0 0 0,0 0-1,0 0 1,1 0 0,-1-1 0,1 0-1,-1 0 1,1-1 0,0 0 0,0 0-1,-1-1 1,9 0 0,-5-1 46,0-2 1,0 1 0,0-2 0,0 1 0,0-1-1,-1-1 1,1 0 0,-1 0 0,0-1-1,15-12 1,245-194-584,-266 209 463,1 1 0,0-1 0,0 1 0,0 0 0,0 0-1,0 0 1,0 0 0,0 1 0,0 0 0,1 0 0,-1 0 0,1 0 0,-1 1 0,1-1 0,-1 1-1,1 1 1,-1-1 0,0 0 0,10 3 0,-9-1 39,1 0 0,-1 0 0,1 1 0,-1-1 0,0 1 1,0 1-1,0-1 0,0 1 0,-1-1 0,1 2 0,-1-1 0,0 0 0,0 1 0,4 6 0,4 10 641,-12-21-619,0 0 1,0 0 0,0 0 0,1 0-1,-1 0 1,0 0 0,0 0 0,0 0-1,0 0 1,0 0 0,0 1 0,0-1-1,0 0 1,0 0 0,0 0-1,0 0 1,0 0 0,0 0 0,0 0-1,0 0 1,0 0 0,0 0 0,0 0-1,0 0 1,0 0 0,0 1 0,0-1-1,0 0 1,0 0 0,0 0-1,0 0 1,0 0 0,0 0 0,0 0-1,0 0 1,0 0 0,0 0 0,0 0-1,0 0 1,0 0 0,0 1 0,0-1-1,0 0 1,0 0 0,0 0-1,-1 0 1,1 0 0,0 0 0,0 0-1,0 0 1,0 0 0,0 0 0,0 0-1,0 0 1,0 0 0,0 0 0,0 0-1,0 0 1,0 0 0,0 0-1,-1 0 1,1 0 0,0 0 0,0 0-1,-11-8 354,5 3-402,-2-3 7,0 1-1,-1 0 0,0 1 0,0 0 0,-12-6 0,18 11 3,0 0 0,0 0-1,0 0 1,-1 0 0,1 0-1,0 1 1,-1 0 0,1 0-1,0 0 1,0 0 0,-1 0 0,1 0-1,0 1 1,-1 0 0,1 0-1,0 0 1,0 0 0,0 0-1,0 0 1,0 1 0,-4 3-1,-1-1-55,2 1-1,-1 0 0,1 1 0,-1 0 0,2 0 0,-1 0 1,1 1-1,-6 7 0,10-12 91,0 0 0,-1 0 0,1 0 0,0 1 0,0-1 0,0 0 0,1 0 0,-1 1 0,0-1 0,1 0 0,-1 1 0,1-1 0,0 1 0,0-1 0,0 1 0,0-1 0,0 0 0,1 1 0,-1-1 0,1 1 0,0-1 1,-1 0-1,1 1 0,0-1 0,0 0 0,1 0 0,-1 0 0,0 0 0,1 0 0,-1 0 0,1 0 0,2 2 0,-2-2 31,0-1 0,0 1 1,1-1-1,-1 1 0,0-1 0,1 0 1,-1 0-1,1 0 0,-1 0 0,1-1 1,0 1-1,-1-1 0,1 1 0,-1-1 1,1 0-1,0 0 0,-1 0 1,1 0-1,0-1 0,-1 1 0,1-1 1,-1 0-1,1 1 0,-1-1 0,1 0 1,-1-1-1,4-1 0,6-4-5,-1 0-1,0-1 0,0 0 1,9-11-1,-13 13-97,1-1 70,-3 3-53,0 0 0,-1 1 0,0-2 0,0 1 0,0-1 0,-1 1 0,5-8 0,-7 20-223,0 1 1,1-1-1,2 8 0,-3-13 279,0 0-1,1 1 0,0-1 1,0 0-1,0-1 0,0 1 0,0 0 1,0 0-1,1-1 0,-1 1 0,1-1 1,0 0-1,0 0 0,0 0 1,0 0-1,0-1 0,0 1 0,0-1 1,1 1-1,-1-1 0,7 1 0,-4 0 30,1-1-1,-1 0 0,1 0 0,-1 0 1,1-1-1,-1 0 0,1 0 0,-1-1 0,1 1 1,-1-1-1,0-1 0,1 0 0,-1 1 1,0-2-1,0 1 0,0-1 0,0 0 0,0 0 1,-1 0-1,0-1 0,1 0 0,-1 0 1,7-8-1,12-16 77,0-1 1,23-40-1,33-70-125,-10 17 73,60-104-125,-129 225 44,0-1 0,-1 1 0,1-1 0,0 1 0,-1-1 0,1 1 0,-1-1 0,0 1 0,1-1 0,-1 1 0,0-1 0,0 0 0,0 1 0,0-3 0,-1 4 7,1-1 0,0 1-1,0 0 1,0 0-1,0-1 1,0 1-1,-1 0 1,1-1 0,0 1-1,0 0 1,0 0-1,-1 0 1,1-1-1,0 1 1,-1 0 0,1 0-1,0 0 1,0-1-1,-1 1 1,1 0-1,0 0 1,-1 0 0,1 0-1,-1 0 1,-13 2-248,9 1 252,1-1 1,-1 1-1,1 0 0,0 0 1,0 0-1,0 0 0,0 1 1,-4 5-1,-24 34 296,27-37-229,-8 15 82,1 0 0,1 1 1,1 0-1,-9 32 0,-21 94 307,36-132-401,-1 7 19,-21 97 276,24-104-232,0 2-1,1-1 1,1 0 0,4 33 0,-3-46-108,-1 0 1,1 0-1,0-1 1,1 1 0,-1 0-1,1-1 1,0 1-1,0-1 1,0 0 0,0 0-1,0 0 1,1 0-1,4 5 1,-3-4 10,1-1 1,0 0-1,0 1 1,0-1-1,0-1 1,0 1-1,1-1 1,6 2-1,3 0 45,0-1-1,0-1 0,0-1 0,0 0 0,0 0 0,17-3 1,-4 0-91,43-5-289,-25-3-3342,-33 9 2033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36.7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36 8128,'-9'0'3680,"18"7"-704,0-2-1952,4-5 1215,8 3-1311,15-6 160,3-2-672,14-7-32,4 4-224,5-3 128,-6 8-192,-7-5-1568,-10 8 768,-8 0-4639,-9 3 2975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38.6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145 635 1984,'0'0'20,"-1"0"-1,1 0 1,0 0 0,0 0 0,0 0-1,-1 0 1,1 0 0,0 0-1,0 0 1,0-1 0,0 1-1,-1 0 1,1 0 0,0 0 0,0 0-1,0 0 1,0-1 0,0 1-1,-1 0 1,1 0 0,0 0 0,0 0-1,0-1 1,0 1 0,0 0-1,0 0 1,0 0 0,0-1 0,0 1-1,0 0 1,0 0 0,0-1-1,0 1 1,0 0 0,0 0 0,0 0-1,0-1 1,0 1 0,0 0-1,0 0 1,0 0 0,0-1 0,0 1-1,0 0 1,1 0 0,-1 0-1,0 0 1,0-1 0,0 1 0,0 0-1,0 0 1,1 0 0,-1-1-1,1-1 117,-1 1 188,1 0 1,-1 0-1,0 0 1,0 0-1,0 0 1,0 0-1,0 0 1,0 0-1,0 0 1,0 0-1,-1 0 1,1 0-1,0 0 1,-1 0-1,1 0 1,0 0-1,-1 0 1,1 0-1,-1 0 1,0 0-1,1 0 1,-1 0-1,0 0 325,-2-1-324,2 1-182,0 0-1,-1 0 1,1 1 0,-1-1-1,1 0 1,-1 1 0,1-1-1,-1 1 1,1-1 0,-1 1-1,1 0 1,-1 0 0,0 0-1,1 0 1,-1 0 0,1 0-1,-1 0 1,0 0 0,-2 1-1,-15 3 696,16-5-795,1 2 0,-1-1-1,1 0 1,0 0 0,-1 1-1,1-1 1,0 1-1,0 0 1,-1 0 0,1 0-1,0 0 1,0 0-1,0 0 1,0 0 0,0 1-1,0-1 1,-2 3 0,-6 9 156,5-8-153,1 0-1,1 0 1,-1 0 0,1 1 0,-5 9 0,7-12-35,0 0 0,1 0-1,-1 0 1,1 0 0,0 0 0,0 0-1,0 0 1,0 0 0,0 0 0,1 0-1,-1 0 1,1 0 0,0 0 0,0 0-1,0 0 1,0 0 0,0-1 0,1 1-1,-1 0 1,1-1 0,0 1 0,3 3-1,4 4 53,1-1-1,-1 0 1,21 14-1,-24-19-36,-2-2 17,-1 1 0,1-1 0,0 0 1,0 0-1,0-1 0,0 1 0,0-1 0,1 0 0,-1 0 1,8 1-1,-9-2 2,0 0 1,-1 0 0,1 0-1,0-1 1,-1 1-1,1-1 1,0 1-1,-1-1 1,1 0 0,-1 0-1,1 0 1,-1 0-1,1 0 1,-1-1 0,0 1-1,0-1 1,0 1-1,0-1 1,3-2-1,1-4 53,0 1 0,0-1-1,-1 0 1,8-13-1,-12 16-75,1 1 0,0 0-1,-1-1 1,0 1-1,0-1 1,0 0-1,-1 1 1,0-1-1,0 1 1,0-1-1,0 0 1,-1-5-1,0 8-23,1 0 0,-1 0 0,1 1-1,-1-1 1,1 0 0,-1 0-1,0 0 1,0 0 0,0 1 0,0-1-1,0 0 1,-1 1 0,1-1-1,0 1 1,-1-1 0,1 1 0,-1 0-1,0-1 1,1 1 0,-4-1-1,0-2-27,3 3 20,1 0 1,0 0 0,0 0-1,-1 0 1,1 0-1,-1 1 1,1-1 0,-1 0-1,1 1 1,-1-1-1,0 1 1,1 0 0,-1-1-1,1 1 1,-1 0 0,0 0-1,1 0 1,-1 0-1,0 0 1,1 1 0,-1-1-1,1 0 1,-3 1-1,-16 9-135,20-10 138,0 1 1,-1-1-1,1 0 0,0 0 1,-1 0-1,1 1 0,0-1 1,-1 0-1,1 0 0,0 1 1,-1-1-1,1 0 0,0 1 1,0-1-1,-1 0 0,1 1 1,0-1-1,0 0 0,0 1 1,-1-1-1,1 1 0,0-1 1,0 0-1,0 1 0,0-1 1,0 1-1,0-1 0,0 0 1,0 1-1,0-1 0,0 1 1,0-1-1,0 0 0,0 1 1,0-1-1,1 1 0,-1-1 1,0 0-1,0 1 0,0-1 1,1 0-1,-1 1 0,2 1 17,1 0-1,-1-1 0,1 1 1,-1-1-1,1 1 0,-1-1 1,1 0-1,0 0 0,0 0 0,-1 0 1,1-1-1,0 1 0,0-1 1,0 0-1,0 0 0,0 0 0,0 0 1,0 0-1,-1-1 0,1 1 1,0-1-1,0 0 0,0 0 1,4-2-1,3-1 24,1-1 0,-1 0 1,-1 0-1,1-2 0,11-8 0,13-14 160,-1-1-1,36-44 1,48-79 125,-79 100-160,94-149-310,-113 170 318,-11 20 25,10-22 1,-44 107 91,15-36-207,0 1 0,-6 51 0,8-38 10,-76 322 480,57-269-314,-92 286 162,105-357-185,-30 50 1,37-69-161,5-8 5,-1-1-1,1 1 0,-1-1 0,0 0 1,-9 8-1,12-12-59,0 0 1,0 0-1,0 0 1,-1 0-1,1-1 1,0 1-1,-1 0 0,1-1 1,0 1-1,-1-1 1,1 1-1,-1-1 1,1 0-1,-1 0 0,1 1 1,-1-1-1,1 0 1,-1 0-1,1 0 1,-1-1-1,1 1 0,-1 0 1,1-1-1,0 1 1,-1-1-1,1 1 1,-1-1-1,1 1 0,0-1 1,0 0-1,-3-2 1,0 0-20,1 0 0,0-1 1,-1 1-1,1-1 0,0 0 0,1 0 1,-1 0-1,1-1 0,0 1 1,0-1-1,0 1 0,1-1 0,-1 1 1,1-1-1,-1-9 0,0-2-81,1-1-1,1 1 1,3-27-1,-2 31 68,0 1-1,1 0 1,1-1-1,0 1 1,1 0-1,0 0 0,0 1 1,1-1-1,0 1 1,1 0-1,0 0 1,1 1-1,0 0 1,12-12-1,-5 8 52,1 1 1,1 0-1,0 1 0,0 1 0,1 0 1,1 2-1,-1 0 0,1 0 0,21-4 1,-23 7-6,1 1 1,-1 1 0,1 0 0,0 2 0,0 0 0,0 0 0,0 2 0,0 0 0,0 1-1,29 7 1,-41-7-658,0-1 1,0 2-1,0-1 0,9 6 0,-13-7 320,1 0-1,0 0 1,-1 0-1,1 0 1,-1 1 0,1-1-1,-1 1 1,0-1-1,0 1 1,0-1-1,1 1 1,-2 0 0,1 0-1,0 0 1,0-1-1,0 4 1,-1 13-4879,-1 2 1717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44.8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231 737 1472,'1'-1'116,"0"-1"1,0 1 0,0 0-1,0 0 1,0 0-1,0 0 1,0 0-1,0 1 1,0-1-1,0 0 1,3-1-1,3-3 2075,-7 4-2074,0 0 0,0 1 1,0-1-1,0 0 0,0 1 1,0-1-1,-1 0 0,1 1 1,0-1-1,0 0 1,0 1-1,0-1 0,-1 1 1,1-1-1,0 0 0,-1 0 1,0 0-13,0 0 0,0-1 0,0 1 0,0 0 0,-1 0 0,1 0 0,0 0 0,0 0 0,-1 0 0,1 0 0,-1 1 0,1-1 0,-1 0 0,1 1 1,-1-1-1,1 1 0,-1-1 0,1 1 0,-3 0 0,-29-1 892,24 3-808,0 0-1,0 0 0,-1 0 1,1 1-1,1 1 0,-1 0 1,0 0-1,1 0 0,0 1 0,0 0 1,0 1-1,1 0 0,0 0 1,-12 13-1,14-13-79,-1 1 0,1 0 0,1 0 0,-1 0 0,1 0 0,0 1 0,1-1 0,0 1 0,0 0 0,1 0 0,0 0 0,0 1 0,1-1 0,0 0 0,0 1 0,1 13 0,1-17-74,0-1 1,0 1 0,0 0 0,1-1 0,-1 1 0,1-1 0,0 0 0,1 0-1,-1 1 1,1-1 0,-1-1 0,1 1 0,1 0 0,-1-1 0,0 1 0,1-1-1,0 0 1,-1 0 0,1-1 0,0 1 0,1-1 0,-1 0 0,0 0 0,1 0-1,-1 0 1,1-1 0,-1 0 0,1 0 0,0 0 0,-1-1 0,1 1 0,6-1 0,15-4 95,-1 0 1,1-2-1,-1-1 1,46-19 0,-21 7-49,-17 7-60,-1-2 1,0-2-1,-1-1 1,55-38-1,-70 40-142,-16 14 107,1 1 1,-1-1-1,1 1 0,-1-1 0,0 1 1,1-1-1,-1 1 0,0-1 0,0 0 0,1 1 1,-1-1-1,0 1 0,0-1 0,0 0 0,0 1 1,0-1-1,0 0 0,0 1 0,0-1 0,0 0 1,0 1-1,0-1 0,0 1 0,-1-1 0,1 0 1,-1 0-1,-8 16-404,-16 24 80,23-35 318,0-1-1,0 1 1,0-1 0,0 1 0,1 0-1,-1-1 1,1 1 0,0 0-1,0 0 1,1 0 0,-1 0 0,1 0-1,0 0 1,0 0 0,0 0 0,0 0-1,1 0 1,-1 0 0,1 0 0,0 0-1,1 0 1,-1 0 0,3 4-1,-3-6 52,0 1 0,0-1 0,1 1 0,-1-1 0,1 1-1,-1-1 1,1 0 0,0 0 0,0 0 0,0 0 0,0 0 0,1 0-1,-1 0 1,0-1 0,1 1 0,-1-1 0,1 0 0,0 0-1,-1 0 1,1 0 0,0 0 0,0 0 0,0-1 0,-1 1-1,1-1 1,0 0 0,0 0 0,0 0 0,0 0 0,0-1-1,-1 1 1,6-2 0,-5 1-4,-1 0 0,0 0 0,1 0 0,-1 0 0,0 0 1,0-1-1,0 1 0,0-1 0,0 1 0,0-1 0,0 0 0,-1 0 0,1 0 0,-1 0 0,1 0 0,-1 0 0,0 0 0,0-1 0,0 1 0,2-4 0,-2 2-11,0-1 0,0 1-1,-1 0 1,0-1-1,1 1 1,-1 0 0,-1-1-1,1 1 1,0 0-1,-1-1 1,-2-6-1,1 8-24,1 0 0,0 1-1,-1-1 1,0 0-1,1 1 1,-1 0-1,0-1 1,0 1-1,-1 0 1,1 0-1,0 0 1,-1 0-1,1 1 1,-1-1-1,0 1 1,1-1-1,-4 0 1,1 0-43,0 0 1,1 0 0,-1 1-1,0 0 1,0 0-1,0 0 1,0 1-1,0-1 1,-8 2-1,-25 6-184,51-5 556,-6-1-257,0 0 0,0-1 1,0 1-1,0-1 1,8-1-1,34-11 160,56-22 1,-44 13 118,-40 15-237,24-5 1,-38 9-11,1 1 0,0 0 0,-1 1 0,1 0 0,0 0 0,-1 1 1,9 1-1,-13-2-25,-1 1 0,1 0 0,-1 0-1,1 0 1,-1 0 0,0 0 0,1 1 0,-1-1 0,0 1 0,0 0 0,0-1 0,0 1 0,0 0 0,0 0 0,2 4 0,-3-5-49,0 1 1,0-1 0,-1 1 0,1-1 0,-1 1 0,1-1 0,-1 1 0,0 0 0,0-1 0,1 1 0,-1 0 0,0-1 0,0 1 0,-1-1 0,1 1 0,0 0 0,0-1 0,-1 1-1,1-1 1,-1 1 0,1-1 0,-1 1 0,0-1 0,0 1 0,0-1 0,-1 3 0,-37 41 429,36-41-381,0 0 0,-1-1-1,1 1 1,-1-1-1,0 0 1,-5 4 0,82-40 349,26-15-700,-21 12 158,-73 33 84,0 0-1,1 1 1,0 0 0,11-3 0,-16 5 21,0-1 1,0 1-1,1 0 1,-1 0-1,0 0 1,1 0-1,-1 0 1,0 0 0,1 0-1,-1 1 1,0-1-1,1 0 1,-1 1-1,0-1 1,0 1-1,1-1 1,-1 1-1,0 0 1,0 0-1,0-1 1,0 1 0,0 0-1,0 0 1,0 0-1,0 0 1,0 0-1,0 0 1,0 2-1,14 30 119,-11-23-85,1 0 1,-1-1-1,11 15 1,-14-22 3,0 0 1,1 0 0,0 0-1,-1 0 1,1 0-1,0-1 1,0 1 0,0-1-1,0 1 1,0-1-1,0 0 1,1 0-1,-1 0 1,0 0 0,1 0-1,-1-1 1,0 1-1,1-1 1,-1 1-1,4-1 1,0 0 37,-1-1 1,0 1-1,1-1 1,-1-1-1,0 1 0,0-1 1,0 0-1,10-4 1,1-3-49,19-15 1,-12 8 42,65-51-62,-57 42-141,61-38-1,-84 58 97,0 2 0,0-1 0,0 1 0,14-4 0,-18 7 32,0-1-1,0 0 1,0 1 0,0 0 0,0-1 0,0 2-1,0-1 1,0 0 0,-1 1 0,1 0 0,0 0 0,5 1-1,2 4 48,1-1 0,-1 2-1,20 14 1,-30-20 352,-6-1-275,0-1-1,0 1 1,0-1 0,-6-2 0,-18-3-127,18 6-46,-1 0 1,1 1-1,0 0 1,-1 1-1,1 0 1,0 0-1,-14 6 1,7-1 23,0 1 1,0 0 0,-22 15-1,32-18-3,1 1-1,0-1 1,0 1-1,0 1 0,-6 7 1,11-11 35,0-1 0,-1 1 0,1 0 0,1 0 0,-1 0 0,0 0 0,1 1 0,0-1 0,-1 0 0,1 1 0,0-1 0,1 1 0,-1-1 0,1 1 0,0-1 0,0 5 0,0-6 15,1 0 0,-1 0-1,1 0 1,0-1 0,0 1-1,0 0 1,0-1 0,0 1-1,0-1 1,0 1 0,1-1-1,-1 1 1,0-1 0,1 0-1,-1 0 1,1 0 0,0 0-1,-1 0 1,1 0 0,0 0 0,0 0-1,-1-1 1,1 1 0,3 0-1,3 1 57,1 0 0,-1-1-1,0 1 1,15-1 0,-5-2 87,0-1 1,0-1-1,32-9 0,-42 11-114,0-2-1,0 1 0,0-1 1,0 0-1,-1 0 0,1-1 1,-1 0-1,0-1 1,0 0-1,0 0 0,-1 0 1,7-8-1,1-3-13,0-1-1,-1-1 1,-2 0 0,1 0 0,-2-2-1,10-24 1,34-126-84,-31 93-84,-11 39 74,-2 0 0,-1-1 0,-2-1 0,3-78 1,-10 111 42,1 2-33,-1 0 0,0 0 1,-1 0-1,1 0 0,-1 1 0,0-1 1,0 0-1,-2-5 0,3 10 58,0 0 0,0 0 0,0 0 0,0-1-1,-1 1 1,1 0 0,0 0 0,0 0 0,0 0 0,0-1 0,0 1 0,0 0-1,-1 0 1,1 0 0,0 0 0,0 0 0,0 0 0,0 0 0,-1-1 0,1 1 0,0 0-1,0 0 1,0 0 0,-1 0 0,1 0 0,0 0 0,0 0 0,0 0 0,-1 0 0,1 0-1,0 0 1,0 0 0,0 0 0,-1 0 0,1 0 0,0 0 0,0 0 0,-1 1-1,-7 6-223,-8 18-22,13-20 198,-9 17 17,1-1 0,2 1 1,0 1-1,1 0 0,1 0 0,-4 27 1,-12 146 194,22-147-76,2-1-1,2 1 1,14 75 0,-16-118-48,1 0 0,-1-1 0,1 1 1,0-1-1,1 1 0,-1-1 0,1 0 1,0 0-1,1 0 0,3 5 0,-5-8-7,-1 0-1,0-1 1,1 1 0,-1-1-1,1 0 1,0 0-1,-1 1 1,1-1 0,0 0-1,0 0 1,0 0-1,0-1 1,-1 1 0,1 0-1,0-1 1,0 1-1,1-1 1,-1 0 0,0 0-1,0 1 1,0-1-1,0-1 1,0 1 0,0 0-1,0 0 1,0-1-1,0 1 1,0-1 0,0 0-1,0 0 1,2 0-1,3-4-15,0 0 0,0 0 0,0 0 0,-1-1 0,0 0 0,0 0 0,0-1-1,-1 0 1,7-10 0,-4 3-11,1-1-1,-2 0 0,10-30 0,-11 23-6,-1-1-1,0 1 0,-2-1 1,-1 0-1,-1 0 0,-1 0 1,-3-25-1,3 46-7,0 1 0,0-1 0,0 0 0,0 1 0,0-1 0,-1 1 0,1-1 0,0 0 0,-1 1 0,0-1 0,1 1 0,-1-1 0,0 1 0,0 0 0,1-1 0,-1 1 0,0 0 0,0-1 0,-1 1 0,1 0 0,0 0 0,0 0 0,-2-1 0,2 2-1,0 0 1,0 0-1,1 0 0,-1 0 0,0 1 1,0-1-1,0 0 0,1 1 0,-1-1 1,0 0-1,0 1 0,1-1 0,-1 1 1,0-1-1,1 1 0,-1-1 0,0 1 1,1-1-1,-1 1 0,1 0 0,-1 0 1,-10 13-151,8-8 153,1 0 1,-1 0 0,1 0-1,1 0 1,-1 1-1,0 7 1,-2 9 21,-1 3-8,0 0 0,2 0 0,2 0 0,2 51 0,0-68 25,0 0 1,0-1 0,1 1 0,1-1-1,-1 0 1,1 1 0,1-1 0,-1 0-1,6 7 1,-7-12-1,-1-1 0,1 1 0,0-1-1,1 1 1,-1-1 0,0 0 0,1 1-1,-1-1 1,1-1 0,0 1 0,0 0-1,-1-1 1,1 1 0,0-1 0,0 0-1,1 0 1,-1 0 0,0 0 0,0-1-1,0 1 1,1-1 0,-1 0 0,0 0-1,0 0 1,1 0 0,-1 0 0,3-2-1,7-1 76,0-1 0,16-8 0,-5 3-29,5-3-38,-1-2 0,28-17 0,-25 13-23,5-4-64,-17 10-58,0 1 0,1 1 0,26-9 0,-45 18 106,1 0 0,-1 1 0,1-1 0,-1 1-1,1-1 1,-1 1 0,1 0 0,0-1 0,-1 1-1,1 0 1,-1 0 0,1 0 0,0 0 0,-1 1 0,1-1-1,-1 0 1,1 1 0,0-1 0,-1 1 0,1 0-1,-1-1 1,0 1 0,1 0 0,-1 0 0,3 1 0,-3 0-1,0 0 1,0 1 0,0-1 0,0 0 0,0 0-1,-1 0 1,1 1 0,-1-1 0,1 0 0,-1 0-1,0 1 1,0-1 0,0 0 0,0 1 0,0-1 0,-1 4-1,-2 11 144,-1-1 0,-11 32 0,3-13 122,12-34-254,0-1 1,0 0 0,0 0-1,0 0 1,0 0 0,-1 0 0,1 0-1,0 0 1,0 0 0,0 0-1,0 1 1,0-1 0,0 0-1,0 0 1,0 0 0,0 0-1,0 0 1,0 0 0,0 0 0,0 1-1,0-1 1,0 0 0,0 0-1,0 0 1,0 0 0,0 0-1,0 0 1,0 0 0,0 0-1,0 1 1,0-1 0,0 0 0,1 0-1,-1 0 1,0 0 0,0 0-1,0 0 1,0 0 0,0 0-1,0 0 1,0 0 0,0 1-1,0-1 1,0 0 0,1 0 0,-1 0-1,0 0 1,0 0 0,0 0-1,0 0 1,0 0 0,0 0-1,9-4 175,12-14 41,16-19-313,-26 25 12,0 1-1,1 0 0,0 0 1,28-17-1,-40 28 71,1-1-1,0 1 0,0-1 1,0 1-1,0-1 1,0 1-1,0-1 1,-1 1-1,1 0 1,0-1-1,0 1 1,0 0-1,0 0 1,0 0-1,0 0 1,0 0-1,0 0 1,0 0-1,0 0 1,0 0-1,0 0 1,0 0-1,0 1 1,0-1-1,0 0 1,0 1-1,0-1 1,0 1-1,0-1 1,0 1-1,-1-1 1,1 1-1,0 0 1,0-1-1,-1 1 1,1 0-1,0 0 1,-1 0-1,1-1 1,-1 1-1,1 0 1,-1 0-1,1 0 1,-1 0-1,0 0 1,1 0-1,-1 0 1,0 1-1,2 6 5,-1 1 0,0-1 0,0 1 0,-1 12 0,0-15 10,0 3 18,0 0 0,1 0 0,-1 0 0,5 15 0,-5-22-3,1 0 0,-1 0 0,1-1-1,0 1 1,0 0 0,-1-1 0,1 1 0,0-1 0,0 1 0,0-1 0,1 1 0,-1-1 0,0 0 0,0 0 0,1 1 0,-1-1 0,1 0 0,-1 0 0,1 0 0,0-1 0,-1 1 0,1 0 0,0-1 0,-1 1 0,1-1 0,0 1-1,0-1 1,-1 0 0,5 1 0,7-2 46,0 0-1,-1-1 0,1-1 0,0 0 1,-1 0-1,0-1 0,0-1 0,0 0 0,0-1 1,18-11-1,-7 1-29,0-1 0,-2 0-1,39-41 1,-39 32-13,-1-1-1,-2 0 0,-1-2 0,21-45 0,-33 64-78,1-1-1,0 2 0,0-1 0,13-14 1,-19 24 44,0 0 0,0-1 1,1 1-1,-1 0 0,0-1 1,0 1-1,1 0 0,-1 0 1,0-1-1,1 1 0,-1 0 1,0 0-1,1-1 0,-1 1 1,0 0-1,1 0 0,-1 0 1,0 0-1,1 0 0,-1-1 1,0 1-1,1 0 1,-1 0-1,1 0 0,-1 0 1,0 0-1,1 0 0,-1 0 1,1 0-1,-1 0 0,0 1 1,1-1-1,-1 0 0,0 0 1,1 0-1,-1 0 0,1 0 1,-1 1-1,0-1 0,1 0 1,-1 0-1,0 1 0,0-1 1,1 0-1,-1 0 0,0 1 1,0-1-1,1 0 0,-1 1 1,0-1-1,0 0 0,1 1 1,0 2-31,0 0 1,0 0-1,0 0 1,0 0 0,-1 0-1,1 4 1,1 21 34,-2 0 0,-4 30 0,1-22-35,1-4 117,-2 1 0,-9 34-1,8-49 9,0 0 0,-1-1-1,-1 0 1,-1 0 0,-12 20-1,18-34-31,0 0-1,0 0 1,0 0-1,-1 0 1,1-1-1,-1 1 1,0 0 0,-5 3-1,7-6-31,-1 1 0,1 0 1,-1-1-1,1 1 0,-1-1 0,1 1 0,-1-1 0,1 0 1,-1 0-1,1 1 0,-1-1 0,1 0 0,-1 0 0,1-1 1,-1 1-1,1 0 0,-1 0 0,1-1 0,-1 1 0,1-1 1,-1 1-1,1-1 0,-1 0 0,-1-1 0,-2-1-164,0-1 0,1 1-1,-1-1 1,1 0 0,0-1-1,-7-8 1,9 11 96,1 0 0,-1 0 1,1 0-1,0-1 0,0 1 0,0 0 1,0-1-1,0 1 0,0 0 1,1-1-1,-1 1 0,1-1 0,0 1 1,0-1-1,0 0 0,0 1 0,0-1 1,1-2-1,-1 4 29,0 0 0,1 1 0,-1-1 0,1 1 1,-1-1-1,1 1 0,-1-1 0,1 1 0,-1-1 0,1 1 0,-1-1 0,1 1 0,0 0 0,-1-1 0,1 1 1,0 0-1,-1 0 0,1-1 0,0 1 0,0 0 0,-1 0 0,1 0 0,0 0 0,-1 0 0,1 0 0,0 0 1,0 0-1,-1 0 0,1 0 0,1 1 0,25 5-429,-22-4 409,12 4 23,30 14 0,6 3 273,-46-21-180,1 0 1,0 0-1,0-1 1,-1 0-1,1 0 1,0-1-1,0 0 0,0 0 1,0-1-1,0 0 1,0 0-1,-1-1 0,1 0 1,0 0-1,-1-1 1,14-7-1,67-31-133,-30 16 199,67-42 1,-109 57-165,3-3-40,1 1-1,1 1 1,0 0-1,32-10 1,-51 20 19,1 0 0,0 0 0,1 0 1,-1 1-1,0 0 0,0 0 0,0 0 0,0 0 1,0 0-1,0 0 0,3 1 0,-4 0 58,0 0-1,0 0 1,0-1-1,-1 1 1,1 0-1,-1 1 1,1-1-1,0 0 1,-1 0-1,0 1 1,1-1-1,-1 0 1,0 1 0,0 0-1,0-1 1,0 1-1,0 0 1,1 1-1,9 16 423,-9-15-306,1 0 1,-1 0-1,1 0 0,-1 0 1,-1 1-1,1-1 1,0 1-1,0 7 560,-3-13-645,0 0 0,0 0-1,0 0 1,0 0 0,0 0 0,0 0-1,0 0 1,0 0 0,0 0 0,0 0-1,0-2 1,-6-6-17,5 6-45,0 1 1,-1 0-1,1 0 0,-1 1 1,1-1-1,-1 0 1,0 1-1,0-1 0,1 1 1,-1 0-1,0 0 0,0 0 1,-6 0-1,3 0-36,0 1-1,0-1 0,0 2 1,0-1-1,0 1 1,-10 2-1,4 0 13,1 1-1,-1 0 0,1 1 1,0 0-1,0 0 1,-16 13-1,18-12 64,1 0 1,-1 1-1,1 0 0,1 1 0,0 0 0,0 0 0,0 1 1,-6 10-1,13-18-13,-1 1 1,0-1-1,0 0 1,1 1-1,-1-1 1,1 1-1,0-1 1,-1 1-1,1-1 1,0 1-1,0 0 1,0-1-1,0 1 1,0-1-1,0 1 1,0-1-1,1 1 1,-1-1-1,1 1 0,-1-1 1,1 1-1,-1-1 1,1 1-1,0-1 1,0 0-1,-1 1 1,1-1-1,0 0 1,0 0-1,0 0 1,1 1-1,0 0 1,2 0 7,-1 0 1,0 0-1,0 0 1,1-1-1,-1 1 1,1-1-1,-1 0 0,1 0 1,0 0-1,-1-1 1,1 1-1,6-1 1,1 0 32,0-1 1,-1 0-1,1-1 1,-1 0-1,1-1 1,-1 0-1,0 0 1,0-1 0,0-1-1,14-7 1,-5-1-106,0 0 1,-1-2 0,27-27 0,-43 38-418,-6 8 228,1 4 215,0 0 0,1 0 0,0 0 1,0 1-1,1-1 0,-1 13 0,2-19 44,0 0 0,0 0 0,0 0 0,0 0 0,1 0 0,-1 0 0,1 0 0,0 0 0,0 0 0,-1 0 0,1 0 0,0 0 0,0 0 0,1 0 0,-1-1 0,0 1 0,1 0 0,-1-1 0,1 1 0,-1-1 0,1 0 0,0 1 0,-1-1 0,1 0 0,0 0 0,0 0 0,0 0 0,0-1 0,0 1 0,0 0 0,0-1 0,3 1 0,-2-1 17,0 1 1,1-1-1,-1 0 0,1-1 0,-1 1 0,1 0 0,-1-1 1,0 0-1,0 0 0,1 0 0,-1 0 0,0-1 0,0 1 1,0-1-1,5-3 0,3-2-15,-1-2 0,17-15 0,-3-2-7,-1-2 0,-1-1 0,29-51 0,-32 49 19,16-24-58,171-282-397,-185 302 343,-1-1 0,26-70-1,-42 94 64,-1 1-1,2-14 1,-4 22-10,-1 0-1,0 0 1,1 0 0,-1 0 0,-1 0 0,1 0 0,0 1 0,-1-1 0,1 0-1,-1 0 1,0 0 0,0 1 0,-2-5 0,3 6 17,0 1 0,0 0 1,-1-1-1,1 1 0,-1 0 0,1-1 1,0 1-1,-1 0 0,1-1 0,0 1 0,-1 0 1,1 0-1,-1 0 0,1 0 0,-1-1 0,1 1 1,-1 0-1,1 0 0,-1 0 0,1 0 1,0 0-1,-1 0 0,1 0 0,-1 0 0,1 0 1,-1 0-1,1 0 0,-1 0 0,1 1 1,-1-1-1,1 0 0,-1 0 0,1 0 0,0 1 1,-1-1-1,1 0 0,-1 0 0,1 1 1,0-1-1,-1 0 0,1 1 0,-18 18-281,15-15 258,-24 30 189,2 1 0,1 1 0,1 2 0,3 0 0,1 1-1,-20 59 1,7 7 241,-20 124 0,49-215-314,1 0 0,0 0 0,1 0 0,0 1 0,1-1 0,1 0 0,3 20 0,-4-32-67,0-1 1,1 1-1,-1-1 0,1 0 0,-1 1 1,1-1-1,-1 0 0,1 1 0,0-1 0,0 0 1,0 0-1,0 1 0,0-1 0,0 0 0,0 0 1,0 0-1,0 0 0,0 0 0,0-1 0,1 1 1,-1 0-1,0-1 0,1 1 0,-1 0 1,0-1-1,1 0 0,-1 1 0,1-1 0,-1 0 1,1 0-1,-1 0 0,1 0 0,-1 0 0,2 0 1,5-1 3,0-1 1,0 1-1,-1-2 1,1 1 0,7-5-1,-7 4-37,22-10-16,-1-2-1,0 0 1,-1-2 0,31-25-1,-46 31-119,-8 7 79,0 1 0,-1-1 0,1 1 0,0 0 1,0 0-1,1 1 0,5-3 0,-11 5 70,0 0 1,1 0-1,-1 0 1,1-1-1,-1 1 1,1 0-1,-1 0 1,1 0-1,-1 0 0,0 0 1,1 0-1,-1 0 1,1 1-1,-1-1 1,1 0-1,-1 0 0,0 0 1,1 0-1,-1 1 1,1-1-1,-1 0 1,0 0-1,1 0 1,-1 1-1,0-1 0,1 0 1,-1 1-1,0-1 1,1 1-1,0 0 1,-1 1 0,1-1-1,0 1 1,-1-1 0,1 1-1,-1-1 1,1 1 0,-1 2-1,1 3 5,-1 0 1,0 0-1,-1 9 0,-2 4 19,1 32 0,2-44-2,1 0 1,0 0-1,0 0 0,1 0 0,0 0 1,5 13-1,-6-19-2,0 0 1,1 1-1,-1-1 0,1 0 1,-1 0-1,1 0 0,0 0 1,0-1-1,0 1 0,0 0 0,0-1 1,0 1-1,0-1 0,0 0 1,1 0-1,-1 0 0,0 0 1,1 0-1,-1 0 0,1-1 1,-1 1-1,1-1 0,-1 1 1,1-1-1,0 0 0,-1 0 1,5-1-1,1 0-35,0 0-1,0 0 1,-1-1 0,1 0-1,0 0 1,-1-1 0,12-6 0,63-43-974,-59 40 842,-2-2-1,31-24 1,-42 29-354,-11 12 225,-16 16 134,10-11 158,-15 15-72,12-13 111,-17 22-1,25-29 3,0 0 1,0 0-1,1 0 1,-1 1-1,0-1 1,1 1-1,0-1 1,0 1-1,0-1 1,0 1-1,1 0 1,-1 3-1,1-5-17,0-1-1,0 1 0,0-1 1,0 0-1,0 1 1,1-1-1,-1 1 0,0-1 1,1 1-1,-1-1 0,1 0 1,0 1-1,-1-1 1,1 0-1,0 1 0,0-1 1,-1 0-1,1 0 0,0 0 1,0 0-1,1 0 1,-1 0-1,0 0 0,0 0 1,0 0-1,1 0 0,1 0 1,-1 0 2,0-1-1,1 1 1,-1-1 0,0 0 0,1 1 0,-1-1 0,1 0 0,-1-1-1,0 1 1,1 0 0,-1-1 0,0 1 0,1-1 0,-1 0-1,4-1 1,1-1-5,-1 0 0,0 0 0,1-1 0,-1 0 0,0 0 0,-1 0 0,1-1 0,-1 0 0,0 0 0,0 0 0,0-1 0,-1 0 0,0 0 0,0 0 0,6-11 0,-10 14-30,1 1 0,-1-1 0,1 1 0,-1 0 0,0-1 0,0 1 0,0-1 0,0 1 0,-1-1 0,1 1 0,-1-1-1,1 1 1,-1 0 0,0-1 0,0 1 0,0 0 0,0 0 0,0 0 0,0 0 0,-1 0 0,1 0 0,-1 0 0,1 0 0,-1 0-1,-3-2 1,-1-1-24,0 0-1,0 0 1,-1 1-1,0 0 0,0 0 1,-11-4-1,-13-1-469,67 5 320,-9 2 222,211-10-321,-227 12 391,0 0 0,0 1 0,0 1 0,-1 0 0,16 4 0,-23-5-69,1 0 1,-1 1 0,0-1-1,1 1 1,-1 0-1,0-1 1,0 2 0,0-1-1,0 0 1,0 0-1,-1 1 1,1 0 0,-1-1-1,1 1 1,-1 0-1,0 0 1,0 0 0,0 1-1,1 2 1,-3-3-1,1-1 0,-1 1 0,0-1 1,0 1-1,0-1 0,0 1 0,0-1 0,-1 1 0,1-1 1,-1 1-1,1-1 0,-1 0 0,-2 5 0,2-4 7,-1 0 0,1 0 0,-1 0 0,1-1 0,-1 1 0,0 0 0,0-1 0,0 0 0,-3 3 0,19-7 159,-2-6-279,0 1 0,0-2 0,19-17 0,-20 16 7,0 1-1,1 0 1,0 1 0,15-9 0,-22 15 39,0 0 0,1-1 0,-1 2 0,1-1 0,-1 1 0,1 0 0,0 0 0,-1 0 0,12 1 0,-12 0 10,-1 1 0,1 0 0,-1 0 0,0 0 0,0 0-1,0 1 1,0 0 0,0-1 0,0 2 0,0-1 0,0 0 0,-1 1 0,1 0-1,3 3 1,0 0 100,1 1 0,1-1 0,-1-1 0,1 1 0,0-1 0,0-1 0,1 0 0,-1 0 0,1-1 0,0 0 1,12 2-1,-8-3-971,0-1 0,26 1 0,-25-3-2840,1 0 0,19-5 0,-25 5 799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45.1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 56 8320,'-44'-36'3744,"40"33"-3232,-1-2-288,10 5-224,-1-3 64,5 3-32,3-3-224,6 3 96,0-5-1376,0 10 832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4:27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1179 2720,'1'0'313,"1"-1"1,0 1-1,-1-1 1,1 1-1,0-1 0,-1 0 1,1 1-1,-1-1 1,1 0-1,-1 0 1,0 0-1,3-3 0,22-24 1407,-13 12-887,19-33 1,-9 1 161,21-61 1,-11 24-534,-7 26-264,-4 9 2,17-56 0,41-159 104,-62 205-266,44-163 366,-60 216-404,-1 0 0,0 1 0,-1-1 0,1 0 0,-1 0 0,-2-14 0,2 21-17,0 0 0,0-1 0,0 1 0,0 0 0,0 0 0,0-1 0,0 1 0,0 0 0,0 0 0,0-1 0,0 1 0,0 0 0,-1 0 0,1-1 0,0 1 0,0 0 0,0 0 0,0 0 0,0 0 0,-1-1 0,1 1 0,0 0 0,0 0 0,0 0 0,-1 0 0,1-1 0,0 1 0,0 0 0,0 0 0,-1 0 0,1 0 0,0 0 0,0 0 0,-1 0 0,-6 6-293,-6 17 192,11-19 128,-5 11 56,1 0 0,1 0 1,-8 30-1,-3 50 279,12-63-198,-8 61 456,1 131 0,14-146-358,-2-71-201,0 0 0,0-1-1,0 1 1,1 0 0,0-1 0,1 1-1,-1-1 1,1 0 0,4 7-1,-5-10 12,1-1 0,-1 1 0,0-1 0,0 0 0,1 0 0,0 0 0,-1 0 0,1 0 0,0-1 0,0 1 0,0-1 0,0 1 0,0-1 0,0 0 0,0 0 0,0-1 0,0 1 0,1-1 0,-1 0 0,0 1 0,0-1 0,1-1 0,5 0 0,4-1 52,0-1-1,1-1 1,-2 0-1,17-8 1,-26 10-109,59-26 156,75-46 1,-128 69-197,28-17-17,-24 16-46,-13 6 102,0 0-1,0 0 0,0 0 0,0 0 1,0 1-1,0-1 0,0 0 0,0 0 1,0 0-1,0 0 0,0 0 0,0 0 1,0 0-1,0 0 0,0 0 0,0 0 1,0 0-1,0 1 0,0-1 0,0 0 1,0 0-1,0 0 0,0 0 0,0 0 1,0 0-1,0 0 0,0 0 0,0 0 1,0 0-1,0 0 0,0 0 0,0 1 1,0-1-1,0 0 0,0 0 0,0 0 1,1 0-1,-1 0 0,0 0 0,0 0 1,0 0-1,0 0 0,0 0 0,0 0 1,0 0-1,0 0 0,0 0 0,0 0 1,0 0-1,1 0 0,-1 0 0,0 0 1,0 0-1,0 0 0,0 0 0,0 0 1,0 0-1,0 0 0,0 0 0,0 0 1,0 0-1,0 0 0,1 0 0,-1 0 1,0-1-1,-13 24-37,-5 10 55,15-27-17,0 1 0,1 0 0,0 0-1,0 0 1,1 0 0,0 0 0,0 0 0,0 1-1,1 10 1,2-3 27,0 0 1,1-1-1,0 0 0,1 1 1,9 20-1,-10-28 49,0 0 1,1 0-1,-1-1 0,1 0 0,1 1 1,-1-1-1,1-1 0,0 1 1,0-1-1,1 0 0,0 0 0,11 7 1,-16-11-45,1 0 1,0 0-1,-1 0 0,1 0 1,0-1-1,-1 1 0,1 0 1,0-1-1,0 0 0,0 1 1,-1-1-1,1 0 1,0 0-1,0 0 0,0 0 1,0-1-1,0 1 0,-1 0 1,1-1-1,0 1 0,2-2 1,-1 1-3,-1-1 0,0 0 0,0 1 0,0-1 1,0 0-1,0 0 0,-1 0 0,1 0 0,-1-1 0,1 1 1,-1 0-1,0-1 0,2-2 0,0-5 15,0-1-1,0 1 1,-1 0-1,0-1 1,-1 1 0,0-15-1,-1 10-30,-2 0-1,0 0 1,-1 0 0,0 0-1,-1 0 1,-12-26 0,14 36-38,-1 0-1,1 1 1,-1-1 0,-1 1 0,1 0 0,0 0 0,-1 0-1,0 0 1,0 1 0,0-1 0,-1 1 0,-6-4-1,-1-1 30,11 7-31,-1 0 0,0 0 0,1 0 0,-1-1 0,0 2 0,0-1 0,1 0 0,-1 0 0,0 1 0,0-1 0,0 0 0,0 1 0,0 0 0,0 0 0,-2-1 0,3 1 25,1 0 1,0 0 0,0 0-1,0 0 1,0 0-1,0 0 1,0 0-1,0 0 1,0 0 0,0 0-1,0 0 1,-1 0-1,1 0 1,0 0 0,0 0-1,0 0 1,0 0-1,0 0 1,0 0 0,0 0-1,0 0 1,0 0-1,0 0 1,0 1 0,-1-1-1,1 0 1,0 0-1,0 0 1,0 0-1,0 0 1,0 0 0,0 0-1,0 0 1,0 0-1,0 0 1,0 0 0,0 0-1,0 0 1,0 1-1,0-1 1,0 0 0,0 0-1,0 0 1,0 0-1,0 0 1,0 0-1,0 0 1,0 0 0,0 0-1,0 0 1,0 1-1,0-1 1,0 0 0,0 0-1,0 0 1,0 0-1,5 6 20,11 5 141,0-6-31,0 1-1,0-2 0,1 0 0,-1-1 0,1-1 0,0-1 0,31 0 0,120-20 75,-158 17-201,33-3-45,46-9-298,-78 11-562,0 0 1,-1 0-1,0 0 1,1-2-1,16-8 1,-16 2-2141,-7 3 1020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45.4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79 8544,'-5'-20'3872,"36"12"-3360,-3 5 1152,2-1-1024,45-8 863,3 5-863,24-1-128,-1 3-320,4-1-64,-13 1-64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46.5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43 2080,'-6'-7'531,"5"6"-370,0 0 1,0 1 0,0-1-1,0 0 1,0 0 0,1 0-1,-1 0 1,0 0-1,0 0 1,1 0 0,-1 0-1,1 0 1,5-22 10032,-1 35-9549,0 1-1,-1 0 1,-1 0-1,0 1 0,-1-1 1,0 15-1,1-7-334,-1 60 475,-2-45-4226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46.9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15 5152,'3'-12'1648,"-3"12"-1636,0 0-1,0 0 1,0 0 0,0 0 0,0-1 0,0 1-1,0 0 1,0 0 0,0 0 0,0 0 0,0 0 0,0 0-1,0 0 1,0 0 0,0 0 0,0 0 0,0-1-1,0 1 1,0 0 0,0 0 0,1 0 0,-1 0-1,0 0 1,0 0 0,0 0 0,0 0 0,0 0-1,0 0 1,0 0 0,0 0 0,0 0 0,0 0-1,0 0 1,1 0 0,-1 0 0,0 0 0,0 0 0,0 0-1,0 0 1,0 0 0,0 0 0,0 0 0,0 0-1,0 0 1,1 0 0,-1 0 0,0 0 0,0 0-1,0 0 1,0 0 0,0 0 0,0 0 0,0 0-1,0 0 1,0 0 0,2 0 232,0 1 0,0-1-1,0 1 1,-1-1 0,1 1 0,0 0 0,0 0-1,-1 0 1,1 0 0,-1 0 0,1 0 0,-1 0-1,1 0 1,-1 1 0,0-1 0,0 0-1,1 1 1,1 3 0,-2-2 193,1 0 1,-1 1-1,0-1 1,0 0-1,0 1 0,-1-1 1,1 1-1,-1 0 1,0 4-1,0 5 392,-1 0 0,-1-1 0,-1 1 1,-6 22-1,-8 9-244,-2 8-423,12-16-3624,7-35 3039,0 0-1,-1 1 1,1-1-1,1 0 1,-1 0-1,0 0 1,0 0-1,0 0 1,0 0-1,1 0 1,-1 1-1,1-1 1,-1 0-1,1 0 1,-1 0-1,5 5-2117,7 5-1656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57.8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1 855 2720,'0'2'172,"0"-1"-1,0 0 1,0 1 0,0-1 0,1 1-1,-1-1 1,0 1 0,1-1-1,-1 0 1,1 1 0,0-1 0,0 0-1,-1 0 1,1 0 0,0 1-1,0-1 1,0 0 0,0 0 0,0 0-1,0 0 1,0 0 0,1-1-1,-1 1 1,0 0 0,0 0 0,1-1-1,-1 1 1,0-1 0,1 1-1,1-1 1,0 1 52,0 0 0,1-1 0,-1 0 0,0 0 0,1 0 0,-1 0 0,0 0 0,1 0 0,-1-1 0,0 0-1,1 0 1,4-2 0,4-3-7,-1 0-1,0-1 0,0-1 0,-1 1 0,0-2 1,0 0-1,-1 0 0,-1 0 0,15-20 0,3-10-22,28-57-1,-44 77-107,82-129 442,-74 118-411,-14 24-126,0-1 0,0 1 0,0-1 0,1 1 1,8-8-1,-13 13 4,1 1 0,0-1-1,0 1 1,-1-1 0,1 1 0,0 0 0,0-1 0,0 1 0,-1 0-1,1 0 1,0-1 0,0 1 0,0 0 0,0 0 0,0 0 0,-1 0-1,1 0 1,0 0 0,0 0 0,0 1 0,0-1 0,0 0 0,-1 0-1,1 1 1,0-1 0,0 0 0,0 1 0,-1-1 0,1 1 0,0-1-1,0 1 1,-1-1 0,1 1 0,-1-1 0,1 1 0,0 0 0,-1-1-1,1 2 1,2 2 4,-1-1-1,1 1 1,-1-1-1,0 1 0,0 0 1,-1-1-1,2 6 1,11 43 100,-3 0 0,6 69 0,-15-89 44,-1 0 1,-1-1-1,-2 1 0,-2 0 1,-7 35-1,10-61-58,-1-1 0,0 0 1,1 1-1,-2-1 0,1 0 0,-1 0 1,1-1-1,-6 7 0,7-9-38,-1 0-1,1-1 1,-1 1 0,0-1-1,1 1 1,-1-1-1,0 0 1,0 1-1,0-1 1,0 0 0,0 0-1,0-1 1,0 1-1,0 0 1,0-1-1,-1 1 1,1-1 0,0 0-1,0 0 1,0 0-1,-4 0 1,-1-1 11,0-1 0,0 0 0,0 0 0,0 0 0,0-1 0,1 0 0,-1 0 0,1-1 0,0 0 0,-9-7 0,9 6-117,0 0 0,0-1 0,0 0 0,0 0 0,1-1 0,0 0 0,1 1 0,-8-16-1,12 22 39,0 0-1,0 0 0,0 0 0,0 0 0,0-1 0,0 1 0,0 0 0,0 0 0,0 0 0,0 0 1,0 0-1,0-1 0,0 1 0,0 0 0,0 0 0,0 0 0,1 0 0,-1 0 0,0-1 1,0 1-1,0 0 0,0 0 0,0 0 0,0 0 0,0 0 0,0 0 0,1 0 0,-1-1 0,0 1 1,0 0-1,0 0 0,0 0 0,0 0 0,1 0 0,-1 0 0,0 0 0,0 0 0,0 0 0,0 0 1,1 0-1,-1 0 0,0 0 0,0 0 0,0 0 0,0 0 0,0 0 0,1 0 0,-1 0 1,0 0-1,0 0 0,0 0 0,0 0 0,1 1 0,17 2-418,20 10 420,-28-9 117,1-1-1,0 1 1,0-1-1,14 1 1,-19-3-20,1-1-1,-1 0 1,0 0 0,1-1-1,-1 0 1,1 0 0,-1 0-1,11-4 1,-6 1 34,0-1 0,0 0 0,-1 0-1,0-1 1,0 0 0,-1-1 0,1 0 0,15-17-1,132-160 360,-39 43-262,-97 119-251,-2-1 0,0-1 1,-2 0-1,0-1 0,-2-1 1,-1-1-1,0 0 0,-3-1 1,0 0-1,-2 0 0,0-1 1,-3-1-1,0 1 0,-2-1 1,1-60-1,-6 113-296,-2 0-1,-1 0 0,-9 27 1,-29 86 775,-35 115 59,-12 68 572,78-290-134,10-27-626,1-4-59,5-16-109,7-10-178,1 1 0,0 0 0,2 1 0,21-26 0,-25 35 26,-3 5 41,17-25-52,-23 35-5,0-1 0,0 1 0,0 0-1,1 0 1,-1 0 0,0 0-1,1 1 1,-1-1 0,1 1 0,0-1-1,4-1 1,-6 3 10,0 0-1,0 0 1,0-1 0,0 1 0,0 0-1,0 0 1,0 0 0,1 0 0,-1 0-1,0 1 1,0-1 0,0 0-1,0 0 1,0 1 0,0-1 0,0 1-1,0-1 1,0 1 0,0-1-1,1 2 1,-1-1 9,1 1 0,-1-1 0,1 1-1,-1 0 1,0 0 0,1 0 0,-1-1 0,0 1-1,1 4 1,1 2-20,-1 1-1,0-1 0,2 16 0,-4-23 10,3 24 22,1 0 0,2-1 0,0 0 0,1 0 0,12 23 0,-18-45 12,0 0-1,0 0 1,0 0 0,0 0 0,0 0 0,1-1 0,-1 1 0,1-1-1,-1 1 1,1-1 0,-1 1 0,1-1 0,0 0 0,0 0 0,0 0-1,0 0 1,-1 0 0,4 1 0,-1-1 18,-1-1-1,1 1 1,-1-1 0,1 0-1,0 0 1,0 0 0,-1 0-1,1-1 1,7-1 0,-1-1 18,0 0 0,0-1 0,0-1 1,-1 1-1,1-2 0,13-10 1,-8 4-11,0-2 1,-1 0 0,-1 0 0,0-2 0,-1 1-1,-1-1 1,-1-1 0,0 0 0,-1-1-1,9-23 1,-17 38-63,0 0-1,0 1 1,0-1-1,0-1 1,0 1-1,-1 0 1,1 0-1,-1 0 1,0 0-1,0 0 1,0 0-1,0 0 1,-1-1 0,0-2-1,1 6 19,0-1-1,0 1 0,0 0 1,-1 0-1,1 0 1,0-1-1,0 1 1,0 0-1,0 0 1,-1 0-1,1-1 1,0 1-1,0 0 1,0 0-1,-1 0 0,1 0 1,0 0-1,0 0 1,0 0-1,-1-1 1,1 1-1,0 0 1,0 0-1,-1 0 1,1 0-1,0 0 1,0 0-1,0 0 1,-1 0-1,1 0 0,0 0 1,0 0-1,-1 0 1,1 1-1,0-1 1,0 0-1,-1 0 1,1 0-1,0 0 1,0 0-1,0 0 1,-1 0-1,1 1 0,0-1 1,0 0-1,0 0 1,0 0-1,-1 0 1,1 1-1,-11 13-165,9-12 144,-4 8-30,0 0-1,1 0 1,0 1-1,0 0 1,-4 20-1,2-7 15,-4 43-1,10-57 52,1 0-1,-1 0 0,2 0 0,-1-1 0,2 1 0,-1 0 0,1 0 0,1-1 0,-1 1 0,7 12 0,-7-18 16,0 0 0,0 0-1,0 0 1,1-1-1,-1 1 1,1-1 0,0 0-1,0 1 1,0-1 0,0-1-1,1 1 1,-1 0 0,1-1-1,0 0 1,0 0 0,0 0-1,0 0 1,0 0 0,0-1-1,0 0 1,0 0 0,1 0-1,-1 0 1,0-1-1,6 0 1,-7 0 8,0 0-1,1 0 1,-1 0 0,0-1-1,1 0 1,-1 0-1,0 0 1,0 0 0,1 0-1,-1-1 1,0 1 0,0-1-1,-1 0 1,1 0-1,0 0 1,0 0 0,-1 0-1,0-1 1,1 1 0,-1-1-1,0 0 1,0 1 0,0-1-1,-1 0 1,1 0-1,-1 0 1,1 0 0,-1-1-1,1-5 1,1-2-38,-1 0 0,0 0 0,-1-1 0,0 1 1,-1 0-1,-1-1 0,-2-20 0,2 27-9,-1 0-1,1 0 1,-1 0-1,0 0 1,0 0 0,-1 0-1,1 1 1,-1-1-1,0 1 1,0-1-1,-1 1 1,-5-5 0,0 1-56,0 0 1,0 1-1,-1 0 1,-15-8-1,25 15 76,-1-1 0,1 1 0,-1 0-1,0-1 1,1 1 0,-1 0 0,1-1-1,-1 1 1,1-1 0,0 1 0,-1-1-1,1 1 1,-1-1 0,1 1 0,0-1-1,-1 1 1,1-1 0,0 1 0,0-1-1,0 0 1,-1 1 0,1-1 0,0 0 0,0 1-1,0-1 1,0 1 0,0-1 0,0 0-1,0 1 1,0-1 0,0 0 0,0 1-1,1-1 1,-1 0 0,0 1 0,0-1-1,0 1 1,1-1 0,-1 1 0,0-1-1,1 0 1,-1 1 0,1-1 0,1-2-1,0 1 0,1 0 1,-1-1-1,0 1 0,1 0 1,-1 1-1,5-4 0,8-2-64,0 1 0,1 0-1,25-6 1,51-5 13,-78 15 21,1 0-1,-1 0 1,0 2 0,0 0-1,1 0 1,-1 1 0,22 5-1,-33-5 20,-1 1 0,0-1 0,0 0 0,0 1-1,1-1 1,-2 1 0,1 0 0,0 0 0,0 0-1,-1 0 1,1 0 0,-1 0 0,1 0 0,-1 0-1,0 1 1,0-1 0,0 0 0,0 1 0,0-1-1,0 4 1,2 6-87,0 1-1,0 19 1,-3-32 95,2 43 84,-2 0 1,-7 51-1,3-53-12,4-40-69,0 29 2,0-28 14,0-1-1,1 1 1,-1-1 0,1 1-1,-1-1 1,1 0 0,-1 1-1,1-1 1,0 0 0,0 1-1,0-1 1,0 0 0,0 0-1,0 0 1,0 0 0,0 0-1,0 0 1,2 1 0,-2-2-3,0 1 0,0-1 0,0 0-1,0 0 1,0 0 0,0 0 0,0 0 0,0 0 0,0 0 0,0 0 0,1 0 0,-1 0 0,0-1 0,0 1 0,0 0-1,0-1 1,0 1 0,0-1 0,0 1 0,1-2 0,23-15 219,-21 14-164,8-7-29,0-1 1,0 0 0,15-20 0,-1 1-44,124-147 284,-123 145-211,122-151-59,-128 152-39,-1 0 0,-2-1 0,-1-1 0,-1-1 0,-2 0 0,-1-1 0,11-52 0,-22 77 37,-1-1 0,1-14-1,-2 25-11,0 0-1,0 0 1,0 0-1,0 0 0,0 0 1,0 0-1,1 0 0,-1 0 1,0-1-1,0 1 1,0 0-1,0 0 0,0 0 1,0 0-1,0 0 0,0 0 1,0 0-1,0 0 1,0-1-1,0 1 0,0 0 1,0 0-1,0 0 0,0 0 1,0 0-1,-1 0 1,1 0-1,0 0 0,0 0 1,0-1-1,0 1 1,0 0-1,0 0 0,0 0 1,0 0-1,0 0 0,0 0 1,0 0-1,0 0 1,0 0-1,-1 0 0,1 0 1,0 0-1,0 0 0,0 0 1,0 0-1,0-1 1,0 1-1,0 0 0,0 0 1,0 0-1,-1 0 0,1 0 1,-4 7-81,-8 18-43,9-17 99,-69 192-438,64-167 492,1 1 0,1-1 0,2 1 0,1 0 0,2 0 0,1 0 0,6 38 0,-3-49 22,1 0-1,1 0 1,13 34-1,-13-46-19,-1 0 1,1 0-1,1-1 0,0 1 0,1-1 0,0-1 0,0 1 1,15 13-1,-20-21-67,0-1 1,0 1 0,0-1 0,0 0-1,0 0 1,0 0 0,1 0-1,-1 0 1,0 0 0,1 0-1,-1-1 1,5 1 0,-5-1-192,0 0 1,0 0-1,0 0 0,0 0 1,1 0-1,-1-1 0,0 1 1,0-1-1,0 1 0,0-1 1,0 0-1,0 0 0,0 0 1,0 0-1,-1 0 0,1 0 1,0-1-1,-1 1 0,1 0 1,0-1-1,-1 0 0,0 1 1,2-3-1,3-13-2151,-3 2 817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58.1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26 7648,'-21'-3'3456,"29"11"-3008,2-8 1440,3 0-1120,22-5 832,9 2-929,26-5-95,-5 8-352,6-8 0,-10 8-128,-4-4-64,-5 4 0,-8-3-1184,-8 6 641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1:01.7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0 595 3136,'0'0'1029,"14"-6"1526,-9 2-2055,-1 1 1,1-1 0,-1 1-1,0-2 1,0 1 0,0 0-1,5-9 1,1 0-10,144-198 1553,-95 126-1880,-10 20 4,-27 38 22,-1-1 0,-2-1 0,16-31 0,-27 48-124,-7 11-105,0 0 0,-1 0 0,1 0 1,0 0-1,-1 0 0,1 0 0,0 0 0,-1 0 0,1-1 0,-1 1 0,0 0 0,1 0 0,-1-1 0,0 0 0,1 4 21,0 0 1,0 0-1,1 1 0,-1-1 0,0 0 0,1 0 0,0 0 0,-1-1 0,1 1 1,2 2-1,1 0 59,0 0 0,0 0 0,10 6 0,25 14 391,-37-23-416,-1 1 0,1 0-1,-1 0 1,1 0 0,-1 0 0,0 0-1,0 0 1,0 0 0,0 1 0,0-1-1,-1 1 1,1 0 0,-1-1 0,1 1-1,-1 0 1,0 0 0,0 0 0,1 5-1,0 5 60,-1 0 0,0-1 0,-1 16 0,0-18-60,-2 36 110,-15 84 1,4-49-4,6-42 28,4-25-113,0 0 0,0 23 0,2-35-4,1 1 1,0 0-1,1-1 0,-1 1 0,0-1 1,1 1-1,-1 0 0,1-1 0,0 1 1,0-1-1,0 0 0,0 1 0,0-1 1,1 0-1,-1 0 0,1 0 0,-1 1 0,1-2 1,0 1-1,0 0 0,0 0 0,0 0 1,0-1-1,0 1 0,0-1 0,0 0 1,1 0-1,-1 0 0,1 0 0,-1 0 1,1 0-1,-1 0 0,1-1 0,-1 0 1,1 1-1,-1-1 0,1 0 0,0 0 1,-1 0-1,1-1 0,-1 1 0,4-1 0,2-1 31,0 0 0,0-1 0,-1 0-1,1 0 1,-1-1 0,0 0 0,11-7-1,3-5 61,20-20-1,-19 16-80,360-324-149,-373 336 91,9-9-21,1 1-1,1 1 1,0 0-1,23-12 0,-24 15-9,-14 8-49,-8 4 71,-16 9 7,1 0-1,0 1 0,1 1 1,0 1-1,0 0 0,1 1 1,1 1-1,-25 29 1,22-21-9,1 1 1,1 0 0,1 1-1,1 1 1,1 0 0,-9 27-1,21-49 32,0 1-1,0 0 1,0-1 0,0 1-1,1 0 1,-1-1 0,1 1-1,0 0 1,0-1 0,0 1-1,1 0 1,-1 0 0,1-1-1,1 5 1,-1-6 19,0 0 0,0 0 1,0 0-1,0 0 0,0 0 0,1-1 0,-1 1 1,1 0-1,-1-1 0,1 1 0,0-1 0,-1 0 0,1 1 1,0-1-1,0 0 0,0 0 0,0 0 0,0 0 1,0-1-1,0 1 0,0 0 0,1-1 0,-1 1 1,4-1-1,-1 0 28,-1 0-1,1 0 1,0-1 0,-1 0 0,1 0 0,0 0 0,-1 0-1,0-1 1,1 0 0,-1 0 0,8-4 0,-4 1 23,-1 0-1,1-1 1,-1 0 0,13-13 0,-5 1-13,-1 0 0,0-1-1,20-41 1,-17 25 25,17-55 0,-31 81-92,10-35-82,-12 40-29,-1 0 0,1 0 0,-1 0-1,0 0 1,1-1 0,-2 1 0,1 0 0,-1-4 0,1 7 107,0 1 0,0 0 0,0 0 0,-1 0 0,1-1-1,0 1 1,0 0 0,0 0 0,0 0 0,0 0 0,0-1-1,0 1 1,0 0 0,-1 0 0,1 0 0,0 0 0,0 0-1,0-1 1,0 1 0,0 0 0,-1 0 0,1 0 0,0 0-1,0 0 1,0 0 0,-1 0 0,1 0 0,0 0 0,0 0-1,0 0 1,-1 0 0,1 0 0,0 0 0,0 0 0,0 0-1,0 0 1,-1 0 0,1 0 0,0 0 0,0 0 0,0 0-1,-1 0 1,1 0 0,0 0 0,0 0 0,0 0-1,0 1 1,-1-1 0,1 0 0,0 0 0,0 0 0,0 0-1,0 0 1,0 0 0,0 1 0,-1-1 0,1 0 0,0 0-1,0 0 1,0 1 0,0-1 0,0 0 0,0 0 0,0 1-1,-8 14-94,6 6 141,1 0 0,1 1 0,1-1 0,1 0-1,0 1 1,2-1 0,0-1 0,9 24 0,-10-36 40,0 0 0,0 0 0,8 13 0,-9-18-34,0 0 0,0 0-1,0 0 1,0-1 0,1 1-1,-1-1 1,1 0 0,-1 0-1,1 0 1,0 0 0,0 0-1,5 2 1,-6-3-18,0-1 0,1 0 1,-1 0-1,0 1 0,0-1 0,1-1 0,-1 1 0,0 0 1,1-1-1,-1 1 0,0-1 0,0 1 0,1-1 0,-1 0 1,0 0-1,0 0 0,0 0 0,3-3 0,4-3 61,0 0 0,11-11-1,46-53 275,-43 44-376,46-40 0,-51 51-44,6-4-1,1 0-1,38-23 1,-62 42 47,0 1 0,0-1 0,0 1 0,0-1 1,0 1-1,0-1 0,0 1 0,0-1 0,0 1 0,1 0 0,-1 0 0,0 0 0,0 0 0,0-1 1,0 1-1,0 1 0,1-1 0,-1 0 0,1 0 0,-1 1 7,-1-1 0,1 1 0,0-1 0,-1 1 0,1-1 0,-1 1-1,1 0 1,-1-1 0,0 1 0,1 0 0,-1-1 0,1 1 0,-1 0 0,0-1 0,0 1 0,1 0 0,-1 0 0,0-1 0,0 1-1,0 0 1,0 1 0,0 5-13,0 0-1,-1 1 0,0-1 0,-3 12 1,3-12-3,-47 190 430,38-160-59,10-37-322,0 1-1,0-1 0,-1 1 0,1-1 0,0 1 1,0 0-1,0-1 0,0 1 0,-1-1 0,1 1 1,0-1-1,0 1 0,0 0 0,0-1 0,1 1 1,-1-1-1,0 1 0,0 1 0,10-10 259,-5 3-278,10-10 12,-2 0 0,0-1 0,13-22 0,-11 17 39,21-25 0,-12 21-204,0 0 0,55-42 0,-78 67 141,-1-1-1,0 1 0,1 0 0,-1-1 0,0 1 0,1 0 1,-1 0-1,1-1 0,-1 1 0,1 0 0,-1 0 0,0 0 0,1-1 1,-1 1-1,1 0 0,-1 0 0,1 0 0,-1 0 0,1 0 1,-1 0-1,1 0 0,-1 0 0,1 0 0,-1 0 0,1 0 1,-1 0-1,1 1 0,-1-1 0,1 0 0,-1 0 0,1 0 1,-1 1-1,0-1 0,1 0 0,-1 0 0,1 1 0,-1-1 0,0 0 1,1 1-1,-1-1 0,0 1 0,0-1 0,1 0 0,-1 1 1,0-1-1,0 1 0,1-1 0,-1 1 0,0-1 0,0 1 1,0-1-1,0 1 0,0-1 0,0 2 0,1 2-2,0 0 1,-1 1-1,0-1 0,0 1 0,-1 4 0,-17 122-189,17-126 185,-2 23 128,0 1 0,4 53 0,-1-80-102,0 0 0,0 0 0,1 0 0,-1 0-1,1 0 1,0 0 0,-1 0 0,1-1 0,0 1 0,0 0 0,0 0 0,0-1-1,1 1 1,1 1 0,-2-2-4,0 0 0,-1 0 0,1-1 0,0 1 1,0-1-1,0 1 0,1-1 0,-1 1 0,0-1 0,0 0 0,0 1 0,0-1 0,0 0 0,0 0 1,0 0-1,1 0 0,-1 0 0,0 0 0,0 0 0,0 0 0,0-1 0,0 1 0,0 0 0,1-1 0,-1 1 1,0 0-1,1-2 0,9-4 9,0-1 0,0-1 0,-1 0 0,11-11 0,3-2-50,133-102 223,-27 32-214,-106 76-57,26-12-1,-41 22 37,1 1 1,0 0-1,0 1 0,0 0 0,20-3 0,-26 6 26,0 0 0,0 0 0,0 0 0,0 1 0,0 0 0,0-1 0,0 1 0,-1 1 0,1-1-1,0 0 1,-1 1 0,1 0 0,-1 0 0,7 5 0,0 1 27,1 2-1,16 20 1,4 2 4,-31-31-3,1-1-1,-1 1 1,1-1-1,-1 1 1,1 0-1,-1-1 1,1 1-1,-1-1 1,1 1-1,0-1 1,-1 0-1,1 1 1,0-1-1,0 0 1,-1 1-1,1-1 1,0 0-1,0 0 1,-1 0-1,1 0 1,0 0-1,0 0 1,-1 0-1,1 0 1,0 0-1,0 0 1,1 0-1,-1-1 4,-1 0 0,1 0 0,0 0 0,-1 0-1,1 0 1,-1 0 0,0 0 0,1 0 0,-1 0 0,0 0-1,1 0 1,-1 0 0,0 0 0,0 0 0,0 0 0,0-2-1,0-9 46,-1 1-1,-4-23 0,3 28-69,1 0 0,-1 0 1,0 0-1,-1 0 0,1 0 0,-1 1 1,-1-1-1,-6-9 0,8 13-16,0 0 0,1 0 0,-1 0 0,0 0 0,0 1 0,0-1 0,0 1 0,0-1 0,-1 1 0,1 0 0,0 0 0,-1 0 0,1 0-1,-1 0 1,1 1 0,-1-1 0,1 1 0,-1-1 0,1 1 0,-1 0 0,1 0 0,-1 0 0,1 0 0,-1 1 0,-4 0 0,0 2 4,1-1 1,-1 1-1,1 0 0,0 0 0,0 0 1,0 1-1,1 0 0,-10 8 1,7-3-16,0-1 1,0 1 0,1 1 0,-11 17-1,10-13 39,0 1 0,2-1 0,0 1 0,1 0 0,0 1-1,1 0 1,-3 27 0,6-31 23,1-1 1,0 1-1,0 0 0,2-1 0,-1 1 0,1-1 1,1 0-1,5 15 0,-6-20 9,1-1 0,-1 1 0,1-1 0,0 0 0,0 0 0,1 0 0,0 0-1,-1-1 1,2 1 0,-1-1 0,0 0 0,1 0 0,0-1 0,0 1 0,0-1 0,0 0 0,9 4 0,-12-6-17,1-1 0,-1 1 1,0 0-1,0-1 1,0 0-1,1 1 0,-1-1 1,0 0-1,0 0 1,1 0-1,-1 0 0,0-1 1,0 1-1,0-1 0,1 1 1,-1-1-1,0 0 1,0 1-1,0-1 0,0 0 1,0-1-1,0 1 0,0 0 1,-1-1-1,1 1 1,0-1-1,2-2 0,5-8 24,0 0-1,-1 0 1,0-1-1,-1 0 1,0 0-1,-1-1 1,5-19-1,22-103 48,-33 133-84,5-19-85,-1 0 0,0-27 0,-4 48 65,0 0-1,0 1 1,0-1-1,0 1 1,1-1-1,-1 0 1,0 1-1,-1-1 1,1 0 0,0 1-1,0-1 1,0 1-1,0-1 1,0 0-1,-1 1 1,1-1-1,0 1 1,0-1-1,-1 1 1,1-1-1,0 1 1,-1-1-1,0 1-2,1 0 0,-1 1 0,1-1 0,-1 1 0,1-1-1,-1 1 1,1-1 0,-1 1 0,1-1 0,0 1 0,-1-1 0,1 1 0,0-1 0,-1 1-1,1 1 1,-12 29-130,3 11 107,2 1 1,-3 64-1,-5 36 107,1-60-153,-40 188 183,50-257-18,0 0-1,-1 0 1,0 0 0,-8 13-1,11-24-39,0 1-1,-1-1 1,1 1-1,-1-1 1,0 0-1,0 0 1,0 0-1,-4 3 1,6-5-18,-1 0 1,0 0-1,1 0 0,-1 0 1,0-1-1,0 1 1,0-1-1,0 1 1,0-1-1,0 1 0,0-1 1,0 0-1,0 0 1,0 0-1,0 0 1,0 0-1,-3-1 0,1 0 14,0-1 0,1 1 0,-1-1 0,0 0 0,1 0 0,0 0 0,-1-1 0,1 1 0,0-1 0,0 0-1,-3-4 1,-4-4-23,-11-18-1,12 16-116,1-1 1,0 1-1,1-2 0,1 1 0,0-1 0,1 0 0,0 0 1,-3-23-1,7 35 91,1-1 0,0 1 0,0-1 1,0 1-1,0 0 0,1-1 0,-1 1 0,1-1 1,0 1-1,0 0 0,0 0 0,0 0 0,1-1 1,-1 1-1,1 0 0,2-3 0,-1 2-3,1 0 0,0 1 0,-1-1 0,1 1 1,1 0-1,-1 0 0,0 0 0,1 0 0,7-2 0,7-2-2,0 1 1,0 1 0,0 1-1,27-3 1,10 1-103,56-10 75,-92 12 75,0-1 0,1-1-1,27-13 1,-9 0 34,-1-3 0,-1-1 0,0-2-1,43-39 1,-58 43-24,0 0-1,-2-2 1,30-43-1,-20 19-98,27-56 0,-55 99 55,0-1 0,0 1 0,-1-1 0,0 0 0,1 0 0,-2 0 0,1 0 0,0 0 0,-1 0 0,0 0 0,-1-6 0,1 10-11,0 0 1,-1 0-1,1 0 0,0 0 1,-1 0-1,1 0 0,-1 0 0,1 0 1,-1 0-1,1 0 0,-1 0 1,0 1-1,0-1 0,1 0 0,-1 0 1,0 1-1,0-1 0,0 1 1,0-1-1,0 0 0,1 1 1,-1 0-1,0-1 0,0 1 0,0 0 1,0-1-1,-1 1 0,0 0 1,-2-1-16,1 1 0,-1 0 0,0-1 1,1 1-1,-1 1 0,-4 0 0,-2 1 33,1 0 0,1 1-1,-1 0 1,0 1 0,1 0-1,-1 0 1,1 1-1,1 0 1,-1 1 0,1-1-1,-1 2 1,2-1-1,-1 1 1,1-1 0,-11 16-1,13-15 57,-1 0 1,1 0-1,0 1 0,1-1 0,0 1 0,0 0 0,1 0 1,0 0-1,0 0 0,0 0 0,1 0 0,1 0 0,-1 1 0,2-1 1,-1 0-1,1 1 0,3 12 0,-2-14 41,0 0-1,1-1 0,0 0 1,0 1-1,1-1 1,0-1-1,0 1 1,0 0-1,1-1 1,-1 0-1,1 0 0,1 0 1,-1-1-1,1 0 1,-1 0-1,1 0 1,0 0-1,1-1 1,9 3-1,-6-2-21,0-1-1,0 0 0,0-1 1,0 0-1,1 0 1,-1-1-1,0-1 1,1 0-1,-1 0 1,1-1-1,-1 0 1,14-4-1,-8 0-46,0 0 1,-1-2-1,0 0 1,0 0-1,0-1 1,24-19-1,-20 11-1595,0-1 0,-1 0 0,28-36 0,-20 23-906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1:05.2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1059 3552,'-1'-2'262,"1"0"0,0 0 1,0 0-1,-1-1 0,1 1 1,1 0-1,-1 0 0,0-1 0,0 1 1,1 0-1,0 0 0,-1 0 1,1 0-1,0 0 0,0 0 0,0 0 1,2-4-1,-2 5-178,13-23 528,1 0 0,1 1 0,1 1 0,2 1 0,-1 1 0,41-34 0,144-89 467,-119 88-543,-57 38-190,52-25 1,-77 41-323,1 0-1,-1 0 1,1 0 0,0 0-1,-1 1 1,1-1 0,4 0-1,-6 1-15,0 0 1,0 0-1,0 0 0,0 1 1,0-1-1,0 0 0,-1 0 0,1 1 1,0-1-1,0 1 0,0-1 0,-1 1 1,1-1-1,0 1 0,-1-1 0,1 1 1,0 0-1,-1-1 0,1 1 1,-1 0-1,1-1 0,-1 1 0,1 0 1,-1 0-1,1 0 0,-1-1 0,0 1 1,0 0-1,1 1 0,1 5 1,-1 0-1,0 0 1,0 0-1,0 0 1,-1 0-1,0 0 1,-1 1-1,0-1 1,0 0 0,-3 11-1,-4 10 88,-14 34-1,10-32 4,-10 43 296,19-64 291,6-10-192,9-16 22,-2 4-442,31-29-78,2 2 0,1 1-1,3 3 1,1 1-1,84-44 1,-130 77 28,4-1-57,0 0 0,0 0-1,1 0 1,9-2 0,-15 5 20,0-1 1,0 1 0,-1 0 0,1 0-1,0-1 1,0 1 0,0 0 0,0 0-1,0 0 1,0 0 0,0 1 0,0-1 0,0 0-1,0 0 1,0 0 0,-1 1 0,1-1-1,0 0 1,0 1 0,0-1 0,0 1-1,-1-1 1,1 1 0,0-1 0,0 1 0,-1 0-1,1-1 1,0 1 0,-1 0 0,1 0-1,-1-1 1,1 1 0,-1 0 0,1 0-1,-1 0 1,0 0 0,1-1 0,-1 1 0,0 0-1,0 0 1,1 2 0,-1 1 25,0 1 1,0-1-1,0 1 1,0 0 0,-1-1-1,0 1 1,0-1-1,0 1 1,0-1-1,-3 6 1,-4 8 66,-13 20 0,-1 2 11,15-25-29,1-1 1,0 2 0,1-1-1,1 1 1,0-1 0,2 1-1,-3 31 1,5-43-27,1 0 1,-1-1-1,0 1 0,1 0 0,0-1 0,0 1 0,0-1 1,0 1-1,0-1 0,3 4 0,-4-6-17,1 0 1,0 0-1,-1 0 0,1 0 0,0 0 0,0 0 1,0 0-1,0-1 0,0 1 0,0 0 0,0-1 1,0 1-1,0 0 0,0-1 0,0 0 0,0 1 1,1-1-1,-1 1 0,0-1 0,0 0 0,0 0 0,1 0 1,-1 0-1,0 0 0,0 0 0,0 0 0,1 0 1,-1-1-1,0 1 0,0 0 0,0-1 0,0 1 1,2-1-1,6-4 40,-1 0-1,0-1 1,0 1 0,0-1 0,7-8 0,3-2-7,-12 11-24,167-149 237,-160 139-287,16-24-1,-19 25-70,0 0 0,13-13-1,-23 27 89,0 0-1,0-1 1,0 1-1,0 0 1,0 0-1,0 0 1,0 0-1,0 0 1,0 0-1,0 0 1,0 0-1,1 0 1,-1 0-1,0 0 1,0 0-1,0 0 1,0 0-1,0 0 1,0 0-1,0 0 1,0 0-1,0 0 1,0 0-1,0 0 1,0 0-1,0 0 1,0 0-1,0 0 1,0 0-1,0 0 1,0 0-1,1 0 1,-1 0-1,0 0 1,0 0-1,0 0 1,0 0 0,0 0-1,0 0 1,0 0-1,0 0 1,0 0-1,0 0 1,0 0-1,0 1 1,0-1-1,0 0 1,0 0-1,0 0 1,0 0-1,0 0 1,0 0-1,0 0 1,0 0-1,0 0 1,0 0-1,0 0 1,0 0-1,0 0 1,0 0-1,0 0 1,0 0-1,0 0 1,0 1-1,0-1 1,0 7-172,-2 9 28,-21 53 48,15-34 32,-3 52 0,10-67 169,0 0 0,2 1 0,1-1 0,4 22 0,1-18 164,-7-23-249,1-1 0,-1 1 0,0 0 0,0-1 0,1 1 0,-1-1 0,0 1 0,1 0 0,-1-1 0,1 1 0,-1-1 0,1 1 0,-1-1 0,1 0 1,-1 1-1,1-1 0,-1 1 0,1-1 0,0 0 0,-1 0 0,1 1 0,-1-1 0,1 0 0,0 0 0,-1 0 0,1 0 0,0 1 0,-1-1 0,1 0 0,0 0 0,-1 0 0,1-1 0,0 1 0,0 0 0,5-4 32,-1 0-1,0 0 1,0 0 0,-1 0 0,0-1 0,1 0 0,-1 0 0,5-9 0,6-6 48,38-37-57,76-62 0,-94 88-183,-20 18 116,16-16-124,-25 26 111,-6 3 34,0 0 1,0 0-1,0 0 0,0 0 1,0 0-1,0 0 0,0 0 1,0 0-1,-1 0 0,1 1 1,0-1-1,0 0 0,0 0 1,1 0-1,-1 0 0,0 0 1,0 0-1,0 0 0,0 0 1,0 0-1,0 0 1,0 0-1,0 0 0,0 0 1,0 0-1,0 0 0,0 0 1,0 0-1,0 0 0,0 0 1,0 0-1,0 0 0,0 0 1,0 1-1,0-1 0,0 0 1,0 0-1,0 0 0,0 0 1,0 0-1,0 0 1,0 0-1,0 0 0,0 0 1,0 0-1,1 0 0,-1 0 1,0 0-1,0 0 0,0 0 1,0 0-1,0 0 0,-7 6-22,0 1-1,1 1 0,0-1 0,1 1 0,-1 0 0,2 0 1,-1 1-1,1-1 0,0 1 0,-4 17 0,3-8 38,0 1 0,2-1 0,0 1 0,0 32 0,3-40 0,1 0-1,0 1 0,4 15 1,-5-23 26,2 0 0,-1 1 0,1-1 0,-1 0 0,1 0 0,0 0 0,1 0 0,-1 0 0,1-1 0,-1 1 0,6 4 0,-6-6-6,-1-1-1,1 0 1,0 0 0,0 0 0,0 0-1,1 0 1,-1 0 0,0-1 0,0 1-1,0 0 1,1-1 0,-1 0 0,0 0 0,0 0-1,1 0 1,-1 0 0,0 0 0,1 0-1,-1-1 1,0 1 0,3-2 0,2 0 11,0-1-1,0 1 1,0-2 0,-1 1 0,9-7 0,86-67 32,19-13 9,-100 77-142,-4 1 10,2 1 1,-1 1-1,2 1 1,-1 0-1,39-12 0,-23 15 38,0 1-1,47 0 0,-15 1 186,-16 4-404,-19 0 329,-34-2-127,-10-1-53,-1 2 34,0 1 0,0 1 1,0 0-1,0 1 0,0 1 0,0 0 1,1 0-1,-25 11 0,20-6 61,-1 0 1,1 2-1,0 0 1,1 2-1,-26 20 0,35-24-44,1-1-1,-1 2 1,1-1-1,0 1 1,1 0-1,0 0 1,1 0-1,-8 19 1,10-22 37,1 1 1,0 0 0,0-1-1,1 1 1,0 0 0,0 0-1,0-1 1,1 1 0,0 0-1,1 0 1,-1 0-1,1 0 1,1 0 0,3 12-1,-3-15 19,0 0-1,0 0 1,0-1 0,0 1-1,0-1 1,1 1-1,0-1 1,-1 0-1,1 0 1,0 0-1,1 0 1,-1-1-1,0 0 1,1 1-1,0-1 1,-1 0-1,1 0 1,0-1-1,0 1 1,0-1 0,0 0-1,0 0 1,0 0-1,0-1 1,1 1-1,4-1 1,5-2 23,1 0 1,0-1-1,-1-1 1,0 0-1,0-1 1,20-10-1,76-45 79,-12-5 66,125-108-1,-164 125-164,-3-3 0,82-95 0,-85 78-98,-3-2 0,65-121 0,-101 160-122,18-54 1,-30 80 111,-1 0 1,0-1-1,0 1 1,0-1 0,0-8-1,-1 14 67,0-1 0,0 0 0,0 0 1,0 1-1,0-1 0,0 0 0,0 0 0,0 1 0,0-1 0,-1 0 0,1 1 0,0-1 0,0 0 0,-1 1 0,1-1 0,0 0 0,-1 1 1,1-1-1,0 0 0,-1 1 0,1-1 0,-1 1 0,1-1 0,-1 1 0,0-1 0,1 1 0,-1-1 0,1 1 0,-1 0 0,0-1 1,1 1-1,-1 0 0,0 0 0,0-1 0,1 1 0,-1 0 0,0 0 0,1 0 0,-1 0 0,0 0 0,0 0 0,1 0 0,-1 0 0,0 0 1,0 0-1,1 0 0,-1 1 0,0-1 0,1 0 0,-1 0 0,-1 1 0,-8 3-13,0 1-1,0 0 1,1 0-1,-1 1 1,1 0-1,1 1 1,-11 9-1,4-1 13,2 0 0,0 0 0,-11 18 0,3 1 21,1 0 0,2 2 0,-20 54 1,15-22-64,-14 70 0,31-115 100,2 1 0,1-1 1,0 1-1,2-1 0,1 1 1,1 0-1,4 26 0,-4-41-7,1 0 1,0 0-1,1 1 0,0-1 1,1-1-1,0 1 0,0 0 1,1-1-1,0 0 0,0 0 0,1 0 1,0-1-1,0 0 0,0 0 1,1-1-1,1 1 0,-1-1 1,1-1-1,0 0 0,11 6 0,-12-8 3,0 0 0,1 0 0,-1 0 0,1-1-1,-1-1 1,1 1 0,0-1 0,0-1 0,0 1-1,0-1 1,-1-1 0,1 1 0,0-1 0,8-3 0,-5 1 9,0-1 1,0 0-1,0 0 1,0-1 0,-1-1-1,0 0 1,0 0 0,-1-1-1,11-10 1,-14 11-29,43-39 59,-42 38-81,-1 0 0,0-1 0,0 0 0,8-15 0,0 0-109,-10 17 69,-1 0 0,1 0 1,4-12-1,-8 17 32,0 1 0,1-1 1,-1 0-1,0 1 0,0-1 0,0 0 1,1 1-1,-1-1 0,0 0 1,0 1-1,0-1 0,0 0 1,0 1-1,0-1 0,0 0 0,-1 1 1,1-1-1,0 0 0,0 0 1,0 1-1,-1-1 0,1 1 0,0-1 1,-1 0-1,1 1 0,-1-1 1,1 1-1,0-1 0,-1 1 1,1-1-1,-1 1 0,0-1 0,1 1 1,-1-1-1,1 1 0,-1 0 1,0-1-1,1 1 0,-1 0 0,1 0 1,-1-1-1,0 1 0,0 0 1,1 0-1,-1 0 0,0 0 0,1 0 1,-1 0-1,0 0 0,0 0 1,-4 0-15,1 1 1,0-1 0,0 1 0,-1 0 0,1 0 0,-5 2-1,1 1 10,0 0 0,0 1 0,0 0 0,0 0 0,1 0-1,0 1 1,0 0 0,1 1 0,0-1 0,0 1 0,0 0-1,1 1 1,0-1 0,0 1 0,1 0 0,0 1 0,-5 15 0,5-12 43,1 1 1,0-1 0,1 1-1,1-1 1,0 1 0,0 0-1,1-1 1,1 1 0,0 0 0,1-1-1,0 1 1,5 13 0,-6-20 14,1-1 1,0 0 0,1 1 0,-1-1-1,1 0 1,0 0 0,0-1-1,0 1 1,1-1 0,0 1-1,-1-1 1,9 6 0,-9-8-23,0 0 0,0-1 0,0 0 0,0 1 0,0-1 0,0 0 0,0 0 0,0-1 0,0 1 0,0-1 0,1 0 0,-1 1 0,0-1 0,0-1 0,0 1 0,1 0 0,-1-1 0,0 0 0,0 0 1,0 0-1,0 0 0,0 0 0,0 0 0,3-3 0,78-48 141,-26 15-194,217-99 50,-156 81 30,-109 50-45,32-14 59,-1-2 1,41-30-1,-74 46-204,4-3-34,-12 8 165,0 0-1,1 0 1,-1 0 0,0 0-1,0 0 1,0 0 0,0-1 0,1 1-1,-1 0 1,0 0 0,0 0-1,0 0 1,0 0 0,1 0 0,-1-1-1,0 1 1,0 0 0,0 0-1,0 0 1,0 0 0,0-1 0,0 1-1,0 0 1,0 0 0,1 0 0,-1 0-1,0-1 1,0 1 0,0 0-1,0 0 1,0 0 0,0-1 0,0 1-1,0 0 1,0 0 0,-1-1-5,-1 1 0,1 0 0,0 0 0,0 0 0,0 0 0,0 0 0,0 0 0,0 0 0,0 0 0,0 1 0,0-1 1,0 0-1,0 0 0,0 1 0,0-1 0,0 1 0,-1 0 0,-1 1-20,-20 10-12,1 2-1,-37 28 0,39-25 93,-1 0 0,2 2 0,-25 29 0,34-36-18,2 1 1,-1-1 0,1 1 0,1 1 0,1 0 0,0 0 0,-6 19 0,11-29-6,0 1 0,0-1 1,1 0-1,-1 0 1,1 0-1,1 7 0,-1-9-6,0-1-1,0 0 0,0 1 0,1-1 0,-1 0 1,1 0-1,-1 0 0,1 1 0,-1-1 0,1 0 0,-1 0 1,1 0-1,0 0 0,0 0 0,0 0 0,-1 0 0,1 0 1,0 0-1,0 0 0,0-1 0,0 1 0,1 0 1,-1-1-1,0 1 0,1 0 0,1 0 11,0-1 0,-1 0-1,1 0 1,-1 0 0,1 0 0,0 0-1,-1 0 1,1-1 0,-1 1 0,1-1-1,-1 0 1,1 0 0,-1 0 0,1 0 0,-1 0-1,0 0 1,0-1 0,1 1 0,-1-1-1,3-2 1,6-6 61,-1 0 0,14-17 0,-20 21-71,141-194 20,-131 178-36,-9 15 15,-3 5-68,0 0 0,-1-1 0,1 1 0,-1 0 0,0 0 0,1-1 0,-1 1 0,0-1 0,-1 1 0,2-4 0,-13 23-548,4 3 602,0 1-1,1 0 0,1 0 0,2 0 0,-3 41 1,5-56 25,1 1 67,-1 0-1,1 0 1,0 0 0,1 0 0,2 10 0,-3-16-68,0 0 0,0 0 0,1 0 1,-1 1-1,1-1 0,-1 0 1,1 0-1,0 0 0,-1 0 0,1 0 1,0 0-1,0 0 0,0 0 1,0 0-1,0-1 0,-1 1 1,1 0-1,1 0 0,-1-1 0,0 1 1,0-1-1,0 1 0,0-1 1,0 1-1,1-1 0,-1 0 0,0 0 1,0 1-1,0-1 0,1 0 1,-1 0-1,0 0 0,0 0 1,1 0-1,-1-1 0,0 1 0,0 0 1,2-1-1,10-4 3,-1 1 0,0-2 0,0 0 0,-1 0 0,1-1-1,9-8 1,30-17-4,205-109 212,-215 119-258,42-24-400,-79 44 384,9-5-312,-11 9 141,-4 5 41,0-1 118,-1-1 1,0 1-1,-7 7 0,-7 14-34,11-15 203,0 1 0,1-1 1,0 2-1,1-1 0,1 0 1,0 1-1,1-1 0,0 1 1,1 0-1,1 0 0,0 0 1,1 0-1,0-1 0,1 1 1,0 0-1,2-1 0,-1 1 1,10 21-1,-11-31-67,0 0 0,1 0-1,-1-1 1,1 1 0,-1-1 0,1 1 0,0-1 0,0 0-1,1 0 1,-1-1 0,1 1 0,-1 0 0,1-1 0,0 0 0,0 0-1,0 0 1,8 2 0,-6-3-21,-1 0-1,1 0 1,-1-1 0,1 1 0,0-1-1,-1-1 1,1 1 0,-1-1 0,1 0-1,0 0 1,-1-1 0,0 1-1,1-1 1,5-3 0,14-10-824,0-1 0,-1-1 1,36-32-1,-47 38-213,-1 0 516,77-68-9501,-45 34 5151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52.1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348 496 1472,'3'-6'73,"4"-8"2228,-7 13-2210,0 1-1,0-1 1,0 1-1,0 0 1,0-1-1,0 1 1,0-1-1,0 1 1,0-1-1,0 1 0,0 0 1,-1-1-1,1 1 1,0-1-1,0 1 1,-1 0-1,1-1 1,0 1-1,0 0 1,-1-1-1,1 1 1,0 0-1,-1-1 0,1 1 1,0 0-1,-1 0 1,1-1-1,-1 1 1,1 0-1,0 0 1,-1 0-1,-4-2 21,1 1 0,-1 0 0,1 1 0,-1-1 0,1 1 0,-1 0 0,0 0 0,1 0 0,-1 0-1,1 1 1,-1 0 0,1 0 0,-1 0 0,1 1 0,-5 1 0,-11 6 283,-33 18 0,47-24-274,-16 11 91,1 1 0,0 1 0,1 1 0,-34 37 1,47-47-136,-1 2 1,2-1-1,0 1 1,0 0-1,-7 13 1,12-19-23,-1 1 0,0-1-1,1 1 1,0-1 0,0 1 0,0 0 0,0 0 0,1-1 0,-1 1-1,1 0 1,0 0 0,0 0 0,1 0 0,-1 0 0,1-1 0,-1 1 0,1 0-1,2 4 1,-2-7-19,-1 0-1,1 0 1,-1 0-1,1 0 1,0 0-1,0 0 1,-1 0-1,1 0 1,0-1-1,0 1 1,0 0-1,0-1 1,0 1-1,0 0 1,0-1-1,0 1 1,0-1-1,1 0 1,-1 1-1,0-1 1,0 0-1,0 0 1,0 1-1,1-1 1,-1 0-1,0 0 1,0 0-1,0-1 1,0 1-1,1 0 1,-1 0-1,0-1 1,0 1-1,0 0 1,0-1-1,1 0 1,6-2 93,0-1 1,-1 0-1,14-10 1,-15 9-58,31-22 89,-1-2 0,52-54 0,-57 48-103,-2-1 0,-1-1 1,25-46-1,-29 44 0,26-61-1,-39 73-37,-1 0-1,-1-1 0,8-42 1,-15 58-140,-1 0 1,0-20-1,-1 26 59,0 1 0,-1 0 0,0 0 0,0 0-1,0-1 1,-1 1 0,-3-9 0,4 13 19,1 0 0,-1 0 1,0 0-1,1 0 0,-1 0 0,0 0 1,0 0-1,0 0 0,0 0 0,0 0 1,0 1-1,0-1 0,0 0 1,0 1-1,0-1 0,0 1 0,0-1 1,-1 1-1,1-1 0,0 1 0,-2-1 1,0 1-33,0 0 1,1 1 0,-1-1 0,1 0-1,-1 1 1,1-1 0,-1 1-1,1 0 1,0 0 0,-4 1 0,-1 2 3,1 0 0,-1 0 1,1 1-1,-1 0 0,-9 11 1,9-8 124,1 1 0,0 0 1,0 0-1,1 1 0,-7 16 1,8-16 3,-10 24 132,2 1 0,-11 53 0,-6 74 350,27-154-514,-1 12 96,1 0 1,1 0 0,0 1 0,4 29 0,-2-41-46,0-1 1,1 1-1,0-1 0,1 0 0,-1 0 1,2 0-1,-1 0 0,1 0 0,0 0 1,1-1-1,-1 0 0,2 0 0,6 7 1,-9-11-3,1 0 1,0 0-1,0 0 1,0-1-1,0 1 1,1-1-1,-1 0 1,1-1-1,-1 1 1,1-1-1,0 0 1,-1 0 0,1 0-1,0 0 1,0-1-1,0 0 1,-1 0-1,1 0 1,0-1-1,0 0 1,6-1-1,9-4 79,0 0 0,0-1 0,28-15 0,-43 20-133,7-4 22,0-1 1,0 0-1,-1-1 0,1 0 0,-2-1 1,0 0-1,13-15 0,-16 16-70,0-1 1,-1 0-1,0 0 1,0-1-1,-1 1 1,0-1-1,0-1 0,-1 1 1,3-16-1,-6 21-47,0 5 56,-1 0-1,0-1 0,0 1 0,0 0 0,0-1 1,0 1-1,0 0 0,0-1 0,0 1 0,0 0 1,0 0-1,0-1 0,0 1 0,0 0 1,0-1-1,0 1 0,0 0 0,0-1 0,0 1 1,0 0-1,0 0 0,0-1 0,0 1 0,-1 0 1,1-1-1,0 1 0,0 0 0,-1-1 0,0 2-26,0 0-1,0 0 1,0 0-1,0 0 0,1 0 1,-1 0-1,0 0 1,0 1-1,1-1 0,-1 0 1,0 0-1,0 2 1,1-2 24,-3 6 14,1 1-1,0 1 1,0-1 0,0 0-1,0 13 1,-2 10 41,-1-6 158,-1 26 1,5-41-137,1 1 0,1-1-1,0 0 1,0 0 0,5 17-1,-4-20 16,-2-4-16,0-1 0,1 1-1,-1-1 1,1 0 0,0 1-1,0-1 1,-1 0 0,2 0-1,-1 0 1,0 1 0,0-1-1,1 0 1,-1-1 0,1 1-1,0 0 1,-1 0-1,1-1 1,3 3 0,-4-4-4,1 0-1,-1 0 1,0 0 0,1 0 0,-1-1-1,0 1 1,1 0 0,-1-1 0,0 1-1,0-1 1,1 0 0,-1 1 0,0-1 0,0 0-1,0 0 1,0 1 0,0-1 0,1-2-1,24-21 72,-24 22-99,33-35 156,45-63-1,-32 21-519,-41 66-70,-13 30-234,5-11 652,1-3-15,-1 0 0,1 0-1,-1 1 1,1-1 0,-1 0 0,0 0 0,0-1 0,0 1 0,-1 0 0,1 0 0,-4 4-1,-9 8 217,13-14-193,1 0 0,-1-1 0,1 1 0,-1 0 0,1 0 0,0-1 0,-1 1 0,1 0 0,0 0 0,0 0 0,0 0 0,0 0 1,-1-1-1,1 1 0,0 0 0,0 0 0,1 0 0,-1 0 0,0 0 0,0-1 0,1 3 0,-1-2-18,1 1 1,-1 0-1,1 0 0,-1 0 1,1 0-1,-1 0 0,0 0 0,0 2 1,0 4-43,6 16 23,-6-23 28,-1-1-3,1 0 0,0 1 0,0-1-1,0 0 1,0 1 0,0-1 0,0 0 0,0 1 0,0-1 0,0 1 0,0-1 0,0 0 0,0 1 0,0-1 0,0 0-1,0 1 1,0-1 0,0 1 0,0-1 0,0 0 0,0 1 0,1-1 0,-1 0 0,0 1 0,1-1 0,3 10-133,-1-7 137,-1 0 0,1 0 0,-1 0 0,1-1 0,0 1 0,0-1 0,0 0-1,1 0 1,-1 0 0,0 0 0,1 0 0,5 1 0,1 1 22,0-1 1,0 0 0,15 1-1,-14-3 24,0 0 0,0-1 0,0-1 0,0 0 0,-1 0 0,17-4 0,61-24 216,-76 25-212,0-1-1,-1-1 0,1 0 0,-1 0 1,-1-1-1,15-11 0,-20 13-62,0 0 0,0 0 0,-1 0 0,0-1 0,0 1 0,0-1 0,0 0 0,-1 0 0,0 0 0,-1-1 0,1 1 0,-1-1 0,1-9 0,-2 13-33,-1 0 0,1 0 0,-1 0 0,0-1 1,0 1-1,0 0 0,-2-6 0,2 8 18,0 0 0,0 0 0,-1 0 0,1 0 0,-1 0-1,1 0 1,-1 0 0,0 0 0,1 0 0,-1 1 0,0-1 0,1 0 0,-1 0 0,0 0 0,0 1 0,0-1-1,0 0 1,0 1 0,0-1 0,0 1 0,0-1 0,0 1 0,0 0 0,0-1 0,0 1 0,0 0 0,-2-1-1,0 1-1,0 0-1,0 1 0,0-1 0,0 0 0,0 1 1,0 0-1,0-1 0,0 1 0,0 0 0,0 1 1,1-1-1,-5 3 0,-33 25-227,24-17 182,15-11 75,-10 6-62,2 1-1,-1 0 1,1 0 0,-12 15 0,19-21 50,0 0 1,1 1-1,-1-1 1,1 1-1,0-1 1,0 1 0,0-1-1,0 1 1,0 0-1,1-1 1,-1 5-1,1-5 26,0 0 0,0 0 0,0 0 0,0 0-1,1 0 1,-1 0 0,1-1 0,0 1 0,-1 0 0,1 0-1,0 0 1,0-1 0,0 1 0,0 0 0,1-1-1,-1 1 1,3 2 0,1 1 118,1-1 0,0 1 0,0-1 0,1-1 0,-1 1 0,1-1 0,0 0 0,7 2 0,3 0 141,0 0 1,22 2-1,-29-6-223,0-1 1,1 1-1,-1-2 0,0 0 0,1 0 1,-1-1-1,17-4 0,19-11-1730,-2-5-4350,-34 16 2099,2 5 1280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53.6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5 801 2976,'0'0'62,"0"0"-1,0 0 1,-1 0 0,1 1-1,0-1 1,0 0 0,-1 0-1,1 0 1,0 0-1,0 0 1,-1 1 0,1-1-1,0 0 1,0 0 0,0 0-1,-1 1 1,1-1 0,0 0-1,0 0 1,0 1 0,0-1-1,0 0 1,0 0 0,0 1-1,-1-1 1,1 0 0,0 1-1,0-1 1,0 0 0,0 0-1,0 1 1,0-1 0,0 0-1,0 1 1,0-1 0,0 0-1,1 0 1,-1 1 0,0-1-1,0 0 1,0 0 0,0 1-1,0-1 1,1 0 74,-1 1-1,1-1 1,-1 0 0,1 0-1,-1 1 1,1-1 0,-1 0 0,1 0-1,0 0 1,-1 0 0,1 0 0,-1 0-1,1 0 1,-1 0 0,1 0-1,-1 0 1,1 0 0,-1 0 0,1 0-1,0 0 1,-1 0 0,1-1-1,28-12 496,-1-1 1,-1-1-1,-1-2 0,0 0 0,31-29 0,-7 2-397,82-92 0,30-65-205,-104 127 23,-33 41 136,-2-2 0,-1-1 0,23-52 0,-44 85-186,0 0 1,1 1-1,-2-1 0,1 0 0,0 0 0,0 1 0,-1-1 0,0 0 0,0 0 1,1 0-1,-2-4 0,1 7-5,0 0 0,0 0 0,0-1 0,0 1 0,0 0 1,0 0-1,0 0 0,0-1 0,-1 1 0,1 0 0,0 0 0,0 0 0,0-1 1,0 1-1,0 0 0,-1 0 0,1 0 0,0 0 0,0-1 0,0 1 1,-1 0-1,1 0 0,0 0 0,0 0 0,0 0 0,-1 0 0,1 0 0,0 0 1,0-1-1,-1 1 0,1 0 0,0 0 0,0 0 0,-1 0 0,1 0 1,0 0-1,0 0 0,-1 1 0,1-1 0,0 0 0,-2 1-9,1-1-1,-1 1 0,0 0 1,1 1-1,0-1 0,-1 0 1,1 0-1,0 0 0,-3 4 1,-15 17 167,1 0 0,1 2 1,0 0-1,2 1 1,1 0-1,-18 48 1,11-7 101,2 2 0,4 0 1,-8 81-1,20-125-43,2 26-1,1-40-127,1-1 0,0 0 1,0 1-1,1-1 0,5 14 0,-6-20-32,0 0 0,0 0 1,1 0-1,-1 0 0,1 0 0,0 0 1,0-1-1,0 1 0,0-1 0,0 1 1,0-1-1,1 0 0,-1 0 0,1 0 1,0 0-1,-1 0 0,1-1 0,0 1 1,0-1-1,0 0 0,0 1 1,0-1-1,1-1 0,-1 1 0,0 0 1,0-1-1,0 0 0,1 0 0,-1 0 1,0 0-1,1 0 0,3-2 0,6 0 9,-1-2 0,1 1-1,0-2 1,-1 0 0,0 0-1,18-12 1,-13 6-20,0-1-1,0-1 1,-1 0 0,-1-2-1,24-27 1,-26 24-167,-13 18 110,1-1 0,-1 1-1,0-1 1,1 1 0,-1-1 0,0 1 0,1-1 0,-1 1 0,0-1 0,0 1 0,0-1-1,0 1 1,1-1 0,-1 0 0,0 1 0,0-1 0,0 1 0,0-1 0,0 0 0,0 1 0,-1-1-1,1 1 1,0-1 0,0 1 0,0-1 0,0 1 0,-1-1 0,1 0 0,-1 1 3,1 0 1,0 0-1,0 0 0,-1-1 1,1 1-1,0 0 1,-1 0-1,1 0 0,0 0 1,0 0-1,-1 0 0,1 0 1,0 0-1,-1 0 1,1 0-1,0 1 0,-1-1 1,1 0-1,0 0 1,0 0-1,-1 0 0,1 0 1,0 0-1,0 1 1,-1-1-1,1 0 0,0 0 1,0 0-1,0 1 1,-1-1-1,1 0 0,-10 11-161,6-5 113,-3 2 32,1 0 0,0 0 0,0 1 0,1 0 0,-8 16-1,11-20 34,0 0-1,1 0 1,0 0-1,-1 0 1,0 11-1,2-14 9,0 0 0,0 0-1,1 1 1,-1-1 0,0 0-1,1 0 1,-1 1-1,1-1 1,0 0 0,0 0-1,0 0 1,0 0 0,0 0-1,2 2 1,-1-1 40,1 0 1,0 0-1,0-1 0,0 1 1,0-1-1,1 0 1,-1 0-1,1 0 0,-1-1 1,1 1-1,0-1 0,-1 1 1,1-1-1,0-1 1,0 1-1,0 0 0,0-1 1,0 0-1,0 0 1,5-1-1,0 1 29,0-1 0,-1-1 1,1 0-1,0 0 0,-1-1 0,0 0 1,15-7-1,-20 8-69,0 0 1,0 0-1,0 0 1,0-1-1,0 1 1,-1-1-1,5-5 1,-6 7-22,0 0 1,0-1 0,0 1-1,-1 0 1,1-1-1,-1 1 1,1 0 0,-1-1-1,1 1 1,-1-1-1,0 1 1,1-1 0,-1 1-1,0-1 1,0 1 0,0-1-1,0 1 1,0-1-1,-1 1 1,1-1 0,0 1-1,-1-1 1,0-1-1,-1 0-3,0 0-1,0 0 0,-1 0 0,1 0 0,-1 0 0,0 1 0,0-1 0,0 1 0,0 0 1,0 0-1,-4-2 0,-3-2-65,0 1 1,-19-6-1,8 10-79,14 2 107,14 0 144,14 1 65,29-1-1,5 0 85,-9 1-149,1-2 0,52-7 0,-93 7-155,78-12-94,-75 10-1100,1-1-1,0 0 0,13-7 0,-14 4-571,-9 6 1703,1-1-1,-1 1 0,0 0 1,0-1-1,0 1 1,0 0-1,0-1 0,0 1 1,0 0-1,0-1 0,0 1 1,0 0-1,0-1 1,0 1-1,0 0 0,0-1 1,0 1-1,0-1 0,-1 1 1,1 0-1,0-1 1,0 1-1,0 0 0,-1-1 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0:54.0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52 125 5632,'-43'-31'2560,"35"16"-2208,12 7 1408,9 4-1024,18-3 832,8 2-896,18-6-32,4 3-352,27-8 224,0 9-288,14-1-2080,-12 3 992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4:28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0 161 6048,'0'-8'2752,"13"5"-2400,-5-2 1312,7 10-992,14-10 928,12 5-928,24-11 352,9-1-576,19-7-480,-6 3 0,-3-7 384,-9 3-160,0-4-4032,-6 5 2080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1:08.4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248 992 2560,'14'-10'3931,"21"-19"-2150,26-38-165,-21 21-731,-19 24-587,12-12 518,49-67 1,66-127 303,-87 122-606,62-153 1,-119 249-460,10-26 58,-13 33-134,-1 1 1,1 0-1,-1-1 0,1 1 1,-1-1-1,0 1 0,0-1 1,0 1-1,-1-1 0,1 1 1,-1-4-1,0 5 12,1 0 1,0 1-1,0-1 0,-1 1 1,1-1-1,-1 1 1,1-1-1,0 1 0,-1-1 1,1 1-1,-1-1 1,1 1-1,-1-1 0,1 1 1,-1 0-1,0-1 1,1 1-1,-1 0 0,1-1 1,-1 1-1,0 0 1,1 0-1,-1 0 0,0 0 1,1-1-1,-1 1 1,0 0-1,1 0 0,-1 0 1,0 0-1,1 1 1,-1-1-1,0 0 0,1 0 1,-2 1-1,-2 0 13,1 0-1,-1 0 1,1 1 0,-1 0-1,-5 3 1,2 1 12,0-1-1,1 1 1,0 0 0,0 1-1,0-1 1,1 1 0,-7 12-1,-32 63-135,-28 80-11,37-80 166,10-27 2,-100 208 337,50-132 285,-113 149-1,50-105 265,125-157-795,8-11 18,1 0 0,-1-1 0,-1 0 0,1 0 0,-1 0 0,0 0 0,-9 6 0,15-12-132,-1 0-1,1 1 1,0-1 0,0 0 0,-1 0-1,1 1 1,0-1 0,0 0 0,-1 0-1,1 0 1,0 0 0,-1 1 0,1-1 0,0 0-1,-1 0 1,1 0 0,-1 0 0,1 0-1,0 0 1,-1 0 0,1 0 0,0 0-1,-1 0 1,1 0 0,0 0 0,-1 0-1,1 0 1,-1 0 0,1 0 0,0-1 0,-1 1-1,1 0 1,0 0 0,0 0 0,-1 0-1,1-1 1,0 1 0,-1 0 0,1 0-1,0-1 1,0 1 0,-1 0 0,1-1 0,0 0-7,-1 0 0,1 0 1,0 0-1,0 1 0,0-1 1,0 0-1,0 0 0,0 0 1,0 0-1,1 0 0,-1 0 1,0 1-1,0-1 0,1 0 1,-1 0-1,1-1 0,3-4 9,0 1 0,0-1 0,0 1 0,1 0 0,0 0 0,0 0 0,1 1 0,-1 0 0,10-6 0,0-1-21,133-92-288,85-63-102,-175 120 476,104-74 14,-84 74-204,116-49-1,-73 39-279,-112 52 109,-14 7 54,-24 14 119,11-5 66,-1 1 16,-20 17 0,35-26 29,0-1 1,0 1-1,1 0 1,-1 0-1,1 1 0,0-1 1,0 1-1,0-1 0,1 1 1,-4 9-1,6-13 9,-1 0 0,1 1-1,0-1 1,0 0 0,-1 0-1,1 1 1,0-1 0,0 0-1,0 1 1,0-1 0,1 0-1,-1 0 1,0 1 0,0-1-1,1 0 1,-1 0 0,1 1 0,-1-1-1,1 0 1,-1 0 0,1 0-1,0 0 1,0 0 0,-1 0-1,1 0 1,0 0 0,0 0-1,0 0 1,0 0 0,0-1 0,0 1-1,1 0 1,-1-1 0,0 1-1,0-1 1,0 1 0,3 0-1,2 0 47,0 1-1,0-1 0,1 0 1,-1-1-1,0 0 0,8 0 1,-2-2-4,-1 1 0,1-2 0,-1 1 0,0-2 0,0 1 0,0-2 0,20-10 0,-12 4 24,-1 0 0,-1-1 1,25-23-1,-38 31-66,1 0 0,-1-1 0,0 0 0,0 0-1,-1 0 1,0-1 0,5-8 0,-7 13-19,-1 0-1,1-1 1,-1 1-1,0 0 1,1 0-1,-1-1 1,0 1-1,0 0 1,1 0-1,-1-1 1,0 1-1,0 0 1,-1-1 0,1 1-1,0 0 1,0 0-1,-1-1 1,1 1-1,0 0 1,-1 0-1,1 0 1,-1 0-1,0-1 1,1 1 0,-1 0-1,0 0 1,0 0-1,0 0 1,1 0-1,-1 1 1,0-1-1,0 0 1,0 0-1,-1 1 1,1-1-1,0 0 1,0 1 0,0-1-1,0 1 1,-1-1-1,1 1 1,0 0-1,-3-1 1,-5 0-27,-1 0 1,1 1 0,-1 0-1,-11 1 1,-9 1 2,18-2 215,8 0-60,9 0 29,10-2-81,0 0 0,0-1 1,0-1-1,0 0 0,-1-1 0,24-11 1,-13 6-65,111-47 82,65-27-16,-193 80-99,1 1 0,0 0 1,0 0-1,0 1 1,0 0-1,12 0 0,-21 2 21,1 0-1,-1 0 1,0 0-1,1 1 1,-1-1-1,1 0 0,-1 0 1,0 1-1,0-1 1,1 0-1,-1 0 0,0 1 1,1-1-1,-1 0 1,0 1-1,0-1 1,0 1-1,1-1 0,-1 0 1,0 1-1,0-1 1,0 1-1,0-1 1,0 1-1,3 13-42,-2-10 53,1 11 6,0 1-1,-1 0 1,-2 20-1,1-10-3,-5 13-25,3-32 24,1-1-1,0 0 0,0 0 1,1 0-1,0 1 0,0-1 0,2 12 1,-1-12 2,1 0 0,0-1 0,0 1 0,0-1-1,5 8 1,-6-11 10,1 0 0,-1-1-1,0 1 1,0 0 0,1-1-1,-1 0 1,1 1 0,0-1 0,-1 0-1,1 1 1,0-1 0,-1 0-1,1 0 1,0-1 0,0 1-1,0 0 1,0-1 0,0 1-1,3 0 1,1-1 57,1 0-1,-1-1 1,0 1 0,0-1 0,0 0-1,0-1 1,11-3 0,38-21 84,-39 18-179,102-61-89,-87 48 124,1 2 1,1 2-1,64-26 1,-86 40-35,0 1 0,0 0 0,14 0 0,-15 1-1,0 0 1,0-1-1,20-5 0,-14 3-128,-21 7 36,-22 11 100,9-8-6,-98 39-143,95-36 145,0 2 1,1 0-1,-24 19 0,40-27 10,1-1 0,0 1 1,0 0-1,0 1 0,0-1 0,0 0 0,1 1 0,-1 0 0,1-1 0,0 1 0,0 0 0,-1 5 0,2-8 13,1 1 0,0 0 0,-1-1-1,1 1 1,0 0 0,0-1 0,0 1 0,0 0 0,0 0-1,0-1 1,1 1 0,-1 0 0,1-1 0,-1 1-1,1 0 1,-1-1 0,1 1 0,0-1 0,0 1 0,0-1-1,0 1 1,0-1 0,0 0 0,0 1 0,0-1 0,1 0-1,-1 0 1,0 0 0,1 0 0,-1 0 0,1 0 0,1 0-1,4 2 25,-1 0 0,1 0 1,0-1-1,0 0 0,0-1 0,0 0 0,0 0 0,8 0 0,61-3 155,-17-3-151,0-2 0,-1-3 1,0-3-1,97-33 0,-146 42-36,16-5 88,39-22-1,-58 28-72,-1-1-1,1 1 1,0-2-1,-1 1 0,0 0 1,0-1-1,0 0 0,-1 0 1,1-1-1,-1 1 1,6-12-1,-9 14-22,0 1 0,-1-1-1,1 0 1,0 1 0,-1-1 0,0 0-1,0 1 1,0-1 0,0 0 0,0 0-1,0 1 1,-1-1 0,1 0 0,-1 1-1,-1-3 1,2 3-10,-1 1 0,1 0-1,-1 0 1,1 0 0,-1-1 0,0 1-1,0 0 1,0 0 0,0 0 0,0 0-1,0 0 1,0 0 0,0 1 0,0-1-1,0 0 1,0 0 0,0 1-1,-1-1 1,1 1 0,0-1 0,0 1-1,-1 0 1,1-1 0,0 1 0,-1 0-1,1 0 1,0 0 0,-1 0 0,1 0-1,0 0 1,-1 0 0,1 0 0,0 1-1,-3 0 1,-2 1-12,0 1-1,0 0 1,0 0-1,0 0 1,1 1-1,-1 0 1,1 0-1,0 1 1,1-1 0,-1 1-1,1 0 1,-1 0-1,2 1 1,-1-1-1,0 1 1,1 0-1,0 0 1,1 0 0,-1 0-1,1 0 1,0 1-1,-1 6 1,3-9 37,0 0-1,0 0 1,1-1 0,-1 1 0,1 0 0,0-1 0,-1 1-1,2 0 1,-1-1 0,0 1 0,1-1 0,0 0 0,-1 1 0,1-1-1,1 0 1,-1 0 0,0 0 0,1 0 0,-1-1 0,1 1-1,0-1 1,0 1 0,0-1 0,0 0 0,1 0 0,6 3-1,2 0 45,2 0-1,-1-1 0,1 0 1,-1-1-1,1 0 0,15 1 0,3-2 63,0-1 0,0-1 0,1-2-1,-1-1 1,-1-2 0,1-1 0,-1-1 0,45-17-1,-63 18-83,-1 0-1,0-1 1,0 0-1,0-1 1,-1 0-1,0-1 1,0 0-1,-1 0 1,0-1-1,-1-1 1,0 0-1,-1 0 1,0-1-1,10-19 1,-10 12-118,1 2 24,-2 0 1,0 0 0,7-27 0,-12 37-175,-1 9-38,-1 10 59,-68 247 121,42-172 107,22-73 21,-1 5 77,-1 1-1,0-2 1,-2 1 0,-18 33 0,26-51-91,-1 0 1,1-1-1,-1 1 0,1 0 1,-1 0-1,0 0 1,1-1-1,-1 1 1,0 0-1,0-1 1,1 1-1,-1-1 0,0 1 1,0-1-1,0 1 1,0-1-1,1 0 1,-1 1-1,0-1 1,0 0-1,0 0 0,0 0 1,0 1-1,0-1 1,0 0-1,0 0 1,0 0-1,0-1 1,0 1-1,0 0 0,0 0 1,0 0-1,0-1 1,0 1-1,0-1 1,-1 0-1,-3-2-15,1 0 0,0-1 0,0 0 1,0 0-1,-5-6 0,0 0 21,-6-9 34,9 12-26,0 0 1,0 1-1,0-1 0,-8-5 0,13 11-39,0 1 0,1 0 1,-1 0-1,1-1 0,-1 1 0,1-1 1,-1 1-1,1 0 0,-1-1 1,1 1-1,-1-1 0,1 1 0,0-1 1,-1 1-1,1-1 0,0 0 1,-1 1-1,1-1 0,0 1 0,0-1 1,-1 0-1,2 0-3,-1 1 0,0 0-1,1 0 1,-1-1 0,0 1 0,1 0 0,-1 0-1,1 0 1,-1-1 0,0 1 0,1 0 0,-1 0-1,1 0 1,-1 0 0,0 0 0,1 0 0,-1 0-1,1 0 1,-1 0 0,1 0 0,-1 0-1,0 0 1,1 0 0,-1 0 0,1 0 0,-1 1-1,0-1 1,1 0 0,-1 0 0,1 1 0,101 37 194,11 4 1161,-96-37-1161,1-1-1,-1 0 1,1-2 0,30 2 0,-24-5-127,0 0 1,0-2 0,0-1 0,0-1-1,40-14 1,-62 19-86,32-15-1544,-33 14 1262,0 1 0,0-1 0,0 1 0,0-1 0,0 0 0,-1 1 0,1-1 1,0 0-1,0 0 0,0 0 0,-1 1 0,1-1 0,0 0 0,-1 0 0,1 0 0,-1 0 0,1 0 1,-1 0-1,0 0 0,1 0 0,-1-1 0,0 1 0,0 0 0,0 0 0,0 0 0,0-2 1,-4-6-3067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1:09.0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40 3808,'-2'-1'265,"1"-1"1,0 1-1,0 0 1,-1-1-1,1 1 1,0-1-1,0 1 1,1-1-1,-1 0 1,13-23 10784,9 50-10340,-6-5-231,1 1-1,36 33 0,-42-44-403,-2-2 97,0 1 1,14 20-1,-21-28-809,-1-1 579,0 1 0,0-1 0,0 0 0,0 0 0,0 0 0,0 0 0,0 1 0,0-1 0,0 0 0,0 0 0,0 0 0,0 0 0,0 1 1,0-1-1,0 0 0,0 0 0,0 0 0,0 0 0,0 1 0,0-1 0,0 0 0,-1 0 0,1 0 0,-1 1-695,1 0 695,-1-1 0,1 0 0,0 0 0,0 0 0,0 0 0,0 0 0,-1 0 0,1 0 0,0 0 0,0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1:09.4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 6816,'4'-5'3072,"1"13"-2656,-5 0 1664,4 3-1216,0 9 928,5 4-1056,-4 2 447,-2 6-671,-3-1 352,5 0-512,-5-7 128,5-1-320,-5-4 0,0 1-96,0-4-1024,0 4 512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1:47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37 2496,'-4'-9'5658,"4"-12"-4331,1 14-691,-1 17-364,8 530 1643,-3-366 474,-5-174-2374,0 0 0,0 0 0,0 1 0,0-1 1,0 0-1,0 0 0,0 0 0,0 1 0,0-1 0,0 0 0,0 0 1,0 1-1,0-1 0,0 0 0,0 0 0,0 1 0,0-1 0,0 0 1,0 0-1,0 1 0,-1-1 0,1 0 0,0 0 0,0 0 1,0 1-1,0-1 0,0 0 0,-1 0 0,1 0 0,0 0 0,0 1 1,0-1-1,-1 0 0,1 0 0,0 0 0,0 0 0,0 0 0,-1 0 1,1 0-1,0 1 0,-1-1 0,1-1 2,-1 1 0,1-1 0,-1 1 0,1-1 0,-1 0 0,1 1 0,0-1 0,-1 0 0,1 1 0,0-1 0,-1 0 1,1 1-1,0-1 0,0 0 0,0 1 0,-1-1 0,1 0 0,0-1 0,-2-8 85,0-1 0,-6-13 0,5 14-109,0-1 0,0 1-1,-2-21 1,2-23-87,1 0 0,3-1 1,3 1-1,19-98 0,-18 123 25,8-28-124,-11 51 153,0-1-1,1 1 1,0 0 0,0 0-1,0 0 1,8-9 0,-6 9-25,-1 0 0,1 0 0,1 1 0,-1-1 0,1 1 0,0 1 0,0-1 0,1 1 0,-1 0 0,1 1 0,0-1 0,0 1 0,0 1 0,0-1 0,15-2 0,87-2-250,-102 7 298,-1 0 0,0 1 0,0 0 0,0 0 0,0 0 0,0 1-1,0 0 1,0 0 0,0 1 0,0-1 0,5 5 0,-8-6 31,-1 1-1,1 0 1,-1 0 0,0 0-1,1 1 1,-1-1 0,0 0-1,0 1 1,0-1 0,-1 1-1,1 0 1,-1 0 0,1-1-1,-1 1 1,0 0 0,0 0-1,0 0 1,-1 0 0,1 0-1,-1 1 1,1-1 0,-1 0-1,-1 4 1,0 1 61,0 0 0,-1-1 0,0 1 0,-1-1 0,1 0 1,-2 0-1,1 0 0,-1 0 0,0-1 0,0 1 0,-1-1 0,1 0 0,-8 7 0,-9 8 252,-1-1 0,-26 18 0,33-30-203,1 1 0,-1-2-1,0 0 1,-24 8 0,18-7-50,3-7 134,12-1-298,5-1-69,4-1 96,2-1 23,2 0-4,0 0 0,1 0 0,-1 1-1,1 0 1,-1 0 0,1 1 0,0 0 0,-1 1-1,1-1 1,0 1 0,0 1 0,-1-1 0,13 4 0,-9-2 5,-1 1 1,1 1 0,-1-1 0,-1 2 0,1-1 0,0 1 0,-1 1 0,0-1 0,0 2 0,-1-1 0,0 1 0,10 10 0,-5-2 39,-1 0 1,-1 0-1,0 1 1,-1 0 0,16 35-1,-19-36 23,4 9 17,9 31 0,-18-48-8,0 0-1,-1 0 1,0 0 0,0 0-1,0 0 1,-1 0-1,0 0 1,0 0 0,-3 11-1,2-14 14,0-1 1,-1 1-1,0 0 0,0 0 1,0-1-1,0 1 0,-1-1 0,1 0 1,-1 1-1,0-1 0,0 0 0,0-1 1,0 1-1,0 0 0,0-1 1,-1 0-1,0 0 0,1 0 0,-1 0 1,-7 2-1,-7 2 138,0-1-1,-1-1 1,-21 3 0,34-6-120,-71 7 248,-123-2 0,175-6-355,24 0-98,1 0-1,-1 0 1,1 0-1,0 0 1,-1 1 0,1-1-1,-1 0 1,1 0-1,-1 0 1,1 0-1,0-1 1,-1 1-1,1 0 1,-1 0 0,1 0-1,0 0 1,-1 0-1,1 0 1,0-1-1,-1 1 1,1 0 0,-1 0-1,1-1 1,-2-1-991,31-5-8256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1:48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9 4064,'3'-8'5274,"2"21"-3578,-7 12-1145,-1 0 0,-13 49 0,7-35-220,-48 177 639,42-175-700,-1-1-1,-2 0 1,-27 43-1,31-60-54,0 1 0,-18 45 1,31-67-200,1-1 1,-1 0 0,1 0 0,0 0 0,0 1 0,-1-1 0,1 0 0,0 1 0,0-1 0,0 0 0,1 0 0,-1 1 0,0 0 0,2 11 764,3-16-274,74-15-219,134-13 0,-97 29-440,-64 2 560,-51 0-379,-1 0 0,1 0-1,0 0 1,-1 0 0,1 0 0,0 0 0,-1 0 0,1 0 0,0-1-1,-1 1 1,1 0 0,-1 0 0,1-1 0,-1 1 0,2-1 0,2-8-3567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1:48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72 4064,'-22'-11'1307,"22"11"-1286,-1 0 0,1 0 0,0 0 0,0 0 0,-1-1 0,1 1 0,0 0 0,0 0 1,-1 0-1,1 0 0,0 0 0,-1 0 0,1 0 0,0 0 0,-1 0 0,1 0 0,0 0 0,-1 0 1,1 0-1,0 0 0,0 0 0,-1 0 0,1 0 0,-16 4 966,-12-1 4757,28-3-5710,0 0 0,0 0 0,0 0 1,0 0-1,1 0 0,-1 0 1,0 0-1,0 0 0,0 0 0,0 0 1,0 0-1,0 0 0,1 0 1,-1-1-1,0 1 0,0 0 0,0 0 1,0 0-1,0 0 0,0 0 1,0 0-1,1-1 0,-1 1 0,0 0 1,0 0-1,0 0 0,0 0 1,0 0-1,0-1 0,0 1 0,0 0 1,0 0-1,0 0 0,0 0 1,0-1-1,0 1 0,0 0 0,0 0 1,0 0-1,0 0 0,0 0 1,0-1-1,0 1 0,-1 0 0,1 0 1,0 0-1,0 0 0,0 0 1,0-1-1,0 1 0,0 0 0,0 0 1,0 0-1,-1 0 0,1 0 1,0 0-1,0 0 0,0 0 0,0-1 1,0 1-1,-1 0 0,1 0 1,0 0-1,0 0 0,0 0 0,0 0 1,0 0-1,-1 0 0,1 0 1,27-5 408,-5 2-236,154-28 745,-112 20-864,-55 10-46,0 1 0,15 0 0,-16 1 48,0-1-1,15-1 1,-21 0-161,-1 1 0,0 0 0,0 0 0,0 0 0,0-1 0,0 1 0,0 0 0,0-1 0,-1 1 0,1-1 0,0 1 0,0-1 0,0 0 1,0 1-1,1-2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1:49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63 5632,'-15'-13'1834,"5"10"1087,13 3-1852,5 4 498,-2 0-1086,0-2-96,1 0 1,0 0-1,0-1 0,0 0 1,-1 0-1,1 0 1,10-1-1,50-5 909,-59 4-1208,39-7 359,51-14 0,29-5-2252,-122 26 1099,0 1-1,0 0 0,0 0 1,0 0-1,0 0 0,0 1 1,8 2-1,5 4-2000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1:51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0 461 3488,'2'-2'515,"0"-1"0,-1 1 1,1-1-1,0 1 0,0 0 0,1 0 0,-1 0 1,0 0-1,1 0 0,2-2 0,18-15 191,-8 2-483,-2 0 0,0-1 0,0-1 0,10-23 0,41-106-125,-47 105-127,2 9-787,-20 66 859,-1-1 1,-10 43-1,-20 65 752,3-20-237,-34 208 231,28-141 619,34-174-1020,1-11-275,0 1 1,0-1 0,-1 1 0,1-1-1,0 1 1,-1-1 0,1 1 0,0-1-1,-1 1 1,0-1 0,1 0 0,-2 2 0,2-13 829,7-7-899,-2-1-1,-1 0 0,5-34 0,0-4-56,82-301-168,-63 270 13,2-7-137,45-99 0,-71 183 176,1 1 1,1-1-1,0 1 1,0 0-1,0 0 1,1 1-1,15-14 1,-20 20 100,1 0 1,0 0 0,-1 0 0,1 0-1,0 1 1,0-1 0,0 1 0,0 0 0,0 0-1,0 0 1,0 0 0,0 0 0,0 1-1,0-1 1,1 1 0,-1 0 0,0 0 0,0 0-1,0 1 1,1-1 0,-1 1 0,0 0-1,0-1 1,0 1 0,0 1 0,0-1-1,0 0 1,0 1 0,0 0 0,3 2 0,2 2 65,0 1 1,0 0-1,-1 1 1,1 0-1,-2 0 1,1 1-1,-1-1 1,0 1 0,-1 1-1,0-1 1,4 12-1,-2-3 57,-1 1-1,-1 0 1,-1 0-1,0 0 0,1 25 1,-5-40-49,1 1-1,-1 0 1,0 0 0,-1-1 0,1 1 0,-1 0 0,0-1-1,0 1 1,0 0 0,-1-1 0,0 0 0,1 1-1,-2-1 1,1 0 0,0 0 0,-1 0 0,0 0 0,0 0-1,0-1 1,0 1 0,-5 3 0,2-3 93,1 0 1,-1-1 0,0 0-1,0 0 1,0 0-1,0 0 1,-1-1-1,1 0 1,-1-1 0,-12 2-1,-3-1 88,0-2 0,-22-2 0,-8 0-283,36 0-219,16 2 249,0 0 0,-1 0 0,1 0 0,-1 0 0,1 0-1,0 0 1,-1 0 0,1 0 0,-1 0 0,1 0 0,0-1 0,-1 1 0,1 0-1,0 0 1,-1 0 0,1 0 0,-1-1 0,1 1 0,0 0 0,0 0 0,-1-1 0,1 1-1,0 0 1,-1-1 0,1 1 0,0 0 0,0-1 0,0 1 0,-1 0 0,1-1 0,0 1-1,0-1 1,0 0 0,0 1-26,1-1 1,0 1-1,-1-1 0,1 1 0,0-1 0,0 1 1,0-1-1,0 1 0,-1 0 0,1-1 1,0 1-1,0 0 0,0 0 0,0 0 0,2-1 1,16 1-408,-17 0 397,146 6-369,44 1 643,-180-8-128,0 0-1,0 0 1,0-1-1,0 0 1,0-1 0,-1-1-1,1 0 1,-1 0-1,0-1 1,0-1-1,-1 0 1,1 0-1,-1-1 1,11-9-1,-1-2 104,0-1 0,19-25 0,-32 35-135,0-1 1,-1 0 0,0 0-1,0 0 1,-1-1-1,-1 0 1,6-20 0,-7 21-7,-1 0 0,-1 0 0,0 0 1,0-19-1,-1 25-73,-1-1 0,1 1-1,-1 0 1,0-1 0,0 1 0,0 0 0,-1 0 0,1 0-1,-1 0 1,0 0 0,0 0 0,-1 0 0,-4-6-1,6 9 6,0 0-1,0 0 1,0 0-1,0 0 0,0 0 1,0 0-1,-1 0 1,1 0-1,0 1 0,0-1 1,-1 0-1,1 1 1,-1-1-1,1 1 0,0 0 1,-1-1-1,1 1 1,-1 0-1,1 0 0,-1 0 1,-2 0-1,2 1-1,0-1-1,0 1 1,0 0-1,0 0 1,0 0-1,1 0 0,-1 0 1,0 0-1,1 1 1,-1-1-1,0 0 1,1 1-1,-2 2 1,-3 3-46,1 1 0,0 0 1,1 0-1,0 0 0,-5 13 1,2 0 23,0 0 0,2 0-1,0 1 1,-2 30 0,6-44 70,0-1 0,1 1-1,1 0 1,-1 0 0,1 0 0,0 0-1,1-1 1,0 1 0,0 0 0,1-1-1,0 0 1,0 1 0,0-1 0,1 0-1,8 10 1,-8-12 26,1-1 0,0 0 0,-1 0-1,1 0 1,1-1 0,-1 0 0,0 0 0,1 0-1,0-1 1,-1 1 0,1-1 0,0-1 0,0 1-1,8 0 1,0 0 165,1-1-1,0 0 0,-1-1 0,27-4 1,-26 1-173,0 0 1,-1-1-1,0 0 1,0-1-1,0-1 0,-1 0 1,1-1-1,-1 0 1,-1-1-1,21-17 1,1-6-101,-1-2 1,32-39 0,-13 12-174,-52 60 230,0 0 0,0-1 1,0 1-1,0 0 1,1-1-1,-1 1 0,0 0 1,0 0-1,0-1 0,1 1 1,-1 0-1,0 0 0,0 0 1,1-1-1,-1 1 0,0 0 1,0 0-1,1 0 0,-1 0 1,0-1-1,1 1 0,-1 0 1,0 0-1,1 0 0,-1 0 1,0 0-1,1 0 1,-1 0-1,0 0 0,1 0 1,-1 0-1,0 0 0,1 0 1,-1 0-1,0 0 0,0 0 1,1 1-1,-1-1 0,0 0 1,1 0-1,-1 0 0,0 0 1,0 0-1,1 1 0,-1-1 1,0 0-1,0 0 0,1 1 1,-1-1-1,0 0 1,0 0-1,0 1 0,1-1 1,-1 0-1,0 1 0,0-1 1,0 0-1,0 0 0,0 1 1,0-1-1,0 0 0,0 1 1,3 27 89,-5 29 125,0-41-116,1 1 0,0-1 0,2 1 1,0-1-1,0 1 0,7 26 0,-5-35 38,0 0-1,0 0 1,1 0 0,4 7-1,-7-13-93,1 1 1,0-1-1,0 0 0,0 0 1,0 0-1,0 0 0,0 0 0,0 0 1,1-1-1,-1 1 0,1-1 1,-1 1-1,1-1 0,-1 0 0,5 1 1,2 0 83,0-1 0,0 0 0,-1 0-1,1-1 1,0-1 0,0 1 0,11-3 0,-1-1 40,0-1-1,26-10 1,-28 9-176,-1-2 1,0 0-1,-1-1 1,17-12-1,-21 13-573,1-2 0,-1 0 0,-1 0-1,0-1 1,14-20 0,3-15-3705,-5 5 1334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1:55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1247 3488,'1'-2'254,"1"-1"1,0 1-1,-1 0 1,1 1-1,0-1 1,0 0-1,1 0 0,-1 1 1,0-1-1,0 1 1,1 0-1,-1 0 1,1 0-1,-1 0 0,5-1 1,20-10 1274,-11 1-1179,0-1 0,-2 0 0,0-1 1,0-1-1,-1 0 0,-1-1 0,14-20 1,68-126 215,-59 95-308,-9 22-48,37-50 0,-44 71-127,0 0 0,1 1 0,34-27 0,-49 45-154,0 0 0,0 0 0,0 1-1,0 0 1,1 0 0,-1 1 0,11-4 0,-15 6 61,0-1 0,0 1 0,0 0 0,1 0 0,-1 0 0,0 0 0,0 0 0,0 0 0,0 0 0,1 0 0,-1 1 0,0-1 0,0 0 0,0 1 0,0-1 0,0 1 0,0-1 0,2 2 0,-1-1 25,-1 1 1,0-1 0,0 0 0,0 1 0,0 0-1,0-1 1,-1 1 0,1-1 0,0 1 0,-1 0 0,1-1-1,-1 1 1,0 0 0,1 0 0,-1 0 0,0 2 0,0 12 129,0-1 0,-1 0 0,-5 26 0,-16 46 168,6-23-70,14-55-181,-45 182 2132,47-191-2181,0 0 0,0 0 1,0 0-1,0 0 1,0 0-1,0 0 0,0 0 1,0 0-1,0 0 1,0 0-1,0 0 0,0 0 1,0 0-1,0 0 1,0 0-1,0 0 1,1 0 187,-1 0-188,0 1 1,0-1-1,0 0 0,6-8 227,11-20-45,9-15-163,2 2 1,61-68 0,-34 53-560,68-56 1,-120 110 477,-1 0-1,1 0 0,0 0 1,0 0-1,0 0 1,0 1-1,0-1 1,0 1-1,4-1 1,-6 2 38,0-1 0,-1 1 0,1 0 0,0 0 1,0 0-1,-1 0 0,1 1 0,0-1 0,-1 0 1,1 0-1,0 0 0,0 1 0,-1-1 0,1 0 1,-1 0-1,1 1 0,0-1 0,-1 1 0,2 0 1,-2 0 10,1 0 1,0 0-1,0 0 1,0 0-1,-1 1 1,1-1-1,0 0 1,-1 1 0,1-1-1,-1 0 1,0 1-1,1-1 1,-1 2-1,2 17 28,-1 1 1,-3 31-1,0-14-22,-2 29 110,2-36 53,0-1 0,2 0-1,1 1 1,10 52 0,-10-79-85,0 0 0,0 0 1,1 0-1,0 0 0,0 0 1,0-1-1,0 1 0,4 4 1,-5-7-51,-1 0 0,1 0 0,0-1-1,-1 1 1,1 0 0,0-1 0,0 1 0,0-1 0,0 1 0,0-1 0,0 1 0,0-1 0,-1 0 0,1 1 0,0-1 0,0 0 0,2 0-1,-2 0-9,1 0 0,-1-1 0,0 1 0,0 0 0,1-1 0,-1 1 0,0-1 0,0 0 0,0 1 0,0-1-1,0 0 1,0 1 0,0-1 0,0 0 0,0 0 0,0 0 0,0 0 0,0-1 0,10-14 13,-2 0 0,0-1 1,0 0-1,8-28 1,2-1-28,69-173 86,-57 159-592,-36 106-315,-6 22 801,-3 123-1,14-179 65,1-1 0,0 1 1,1-1-1,0 0 0,5 15 0,-5-21-3,-1-1 0,1 0 0,0 0 0,0 0 0,1 0 0,-1 0 0,5 4 0,-5-6-10,-1-1 0,1 1 0,0-1 1,0 1-1,0-1 0,0 0 0,0 0 0,0 0 1,0 0-1,0 0 0,0 0 0,0-1 0,1 1 1,-1-1-1,3 1 0,0-1 20,0 0 1,-1-1-1,1 1 0,0-1 1,0 0-1,0 0 0,0-1 1,-1 0-1,1 0 1,-1 0-1,5-3 0,8-5 16,20-16 0,-34 24-60,13-10-1,-1-1 0,0 0 0,-1-2 0,0 1 0,-1-2 0,13-20 0,-15 21-151,0 0 0,1 1 1,21-19-1,-14 19 63,-14 11 110,-1 0 0,0 0 0,0-1 0,4-3-1,3-5 13,0-1 0,-1 0 0,0 0 0,-1-1-1,10-20 1,-6-1 30,-13 34-83,1 1 0,-1 0-1,0 0 1,0 0 0,0-1 0,0 1-1,0 0 1,1 0 0,-1 0 0,0-1-1,0 1 1,0 0 0,0 0-1,0-1 1,0 1 0,0 0 0,0 0-1,0-1 1,0 1 0,0 0 0,0 0-1,0 0 1,0-1 0,0 1 0,0 0-1,0 0 1,0-1 0,0 1 0,0 0-1,0 0 1,0-1 0,-1 1 0,1 0-1,0 0 1,0 0 0,0-1 0,0 1-1,0 0 1,-1 0 0,1 0 0,0 0-1,0-1 1,0 1 0,-1 0 0,1 0-1,0 0 1,0 0 0,-1 0 0,1 0-1,0 0 1,0 0 0,-1 0 0,1 0-1,0 0 1,0 0 0,-1 0 0,1 0 1,-2 0 1,0 0 0,0 1 0,1-1-1,-1 1 1,0 0 0,0 0 0,1 0-1,-1 0 1,0 0 0,1 0 0,-1 0-1,1 0 1,-1 0 0,-1 3 0,-18 22-109,8-4 59,1 0-1,1 1 0,1 1 0,1 0 0,1 0 0,1 1 0,1 0 0,2 0 1,0 0-1,0 51 0,4-70 59,0 0 0,1 0 1,0-1-1,0 1 1,0 0-1,1 0 0,0-1 1,0 1-1,0-1 0,5 8 1,-6-11 11,1 1 1,-1-1 0,1 0-1,0 0 1,-1 0 0,1 0-1,0-1 1,0 1 0,1 0-1,-1-1 1,0 1 0,0-1-1,1 0 1,-1 0 0,1 0-1,-1 0 1,1 0-1,-1 0 1,1-1 0,0 1-1,-1-1 1,1 0 0,0 0-1,-1 0 1,4 0 0,0-1-4,0 0 1,0-1-1,0 1 1,0-1-1,-1 0 1,1-1-1,-1 1 1,1-1-1,-1 0 1,0-1-1,0 1 1,0-1-1,0 0 0,-1 0 1,0 0-1,5-7 1,4-6-30,-1-1 0,-2 0 0,13-27 0,-5 8 14,8-16 111,17-29-142,-37 72-8,0 0-1,2 1 1,-1-1-1,1 2 0,15-15 1,-15 17 2,0 0 0,1 0 0,-1 1 0,1 0 0,0 0 0,0 1 0,1 0 0,18-4 0,-21 7 12,0 0 0,-1 0 1,1 1-1,0-1 1,0 2-1,-1-1 1,1 1-1,0 0 1,-1 0-1,1 1 1,0 0-1,-1 0 0,0 0 1,10 6-1,-7-3 52,1 0 0,-1 1 0,0 0-1,9 9 1,-17-14 191,-18-5 287,9 2-523,0 0-1,0 1 0,1 0 1,-1 0-1,0 0 0,0 1 0,0 1 1,0-1-1,0 1 0,-12 3 1,14-2-5,0 0 1,-1 1-1,2 0 1,-1 0-1,0 0 1,0 1-1,1 0 1,0 0-1,0 0 0,0 0 1,0 1-1,1 0 1,-5 6-1,2-1 13,0 0 0,1 0-1,0 1 1,1 0-1,0 0 1,-5 21-1,8-25-7,0 0-1,1 1 1,0-1-1,0 0 1,1 1-1,-1-1 1,2 1-1,-1-1 1,1 0 0,0 1-1,1-1 1,2 7-1,-2-10 25,0 0-1,0 0 1,1 0 0,-1-1-1,1 1 1,0-1 0,0 1 0,0-1-1,0 0 1,1-1 0,-1 1-1,1 0 1,0-1 0,-1 0-1,1 0 1,0 0 0,0 0-1,1-1 1,-1 0 0,7 2-1,1-1-8,1 0 0,-1 0 0,1-1 0,-1-1 0,25-2 0,-24 0 28,1 0 1,-1 0-1,0-1 0,0-1 1,-1 0-1,1-1 0,-1 0 0,0-1 1,0 0-1,-1-1 0,1 0 1,-1-1-1,13-12 0,14-20 9,36-49-1,57-60 57,-69 87-86,-3-4 1,97-139-1,-153 201-7,152-266-268,-152 263 224,0 0 0,0-1 0,0 1 0,-1 0 0,-1-1 0,1 0 0,0-9 0,-2 17 32,0-1-1,0 1 0,0-1 1,0 1-1,0-1 1,0 1-1,0-1 1,0 1-1,0 0 1,-1-1-1,1 1 1,0-1-1,0 1 0,0-1 1,-1 1-1,1-1 1,0 1-1,0 0 1,-1-1-1,1 1 1,0-1-1,-1 1 0,1 0 1,-1-1-1,1 1 1,0 0-1,-1 0 1,0-1-1,0 1-3,0 0-1,0 0 1,0-1-1,0 1 1,-1 0-1,1 1 1,0-1-1,0 0 1,0 0-1,0 0 1,0 1-1,-2 0 1,-1 1-33,-1 0 0,0 1 0,0 0 0,-5 4 0,-3 4-21,1 1 0,0 1 0,-19 25 1,-26 46-27,47-68 77,-77 136-203,71-117 199,1 1 0,-18 61 0,28-76 46,0 1 0,2-1-1,0 1 1,2 0 0,2 42 0,0-48 16,2 0 0,0-1 0,1 1 1,0-1-1,1 0 0,1 0 0,0-1 0,1 1 1,10 14-1,-12-23 15,-1 1 0,1 0 0,1-1 0,-1 0 0,1 0 0,0-1 0,0 1 0,1-1 0,-1-1 0,12 7 0,-13-9-27,0 0 0,1 0 0,0 0 0,-1 0 0,1-1 1,0 0-1,0 0 0,0-1 0,0 0 0,-1 0 0,1 0 1,0 0-1,0-1 0,11-3 0,-4 0 9,-1-1 0,0 0-1,-1 0 1,1-1 0,-1-1 0,0 0 0,-1-1-1,1 0 1,-2 0 0,1-1 0,-1-1-1,0 1 1,-1-1 0,0-1 0,-1 1 0,0-1-1,-1-1 1,0 1 0,-1-1 0,7-20-1,-10 23-40,6-19-36,-8 26 23,0 0 0,0 1 0,0-1 0,1 1 0,-1-1 0,-1 0 0,1 1 0,0-1 0,0 1 0,-1-1 0,1 0 0,0 1 0,-2-2 0,2 2 10,0 1 0,0-1 0,-1 1 0,1 0 1,0-1-1,0 1 0,-1 0 0,1 0 0,0-1 0,-1 1 0,1 0 1,0-1-1,-1 1 0,1 0 0,0 0 0,-1 0 0,1 0 1,0-1-1,-1 1 0,1 0 0,-1 0 0,1 0 0,0 0 1,-1 0-1,1 0 0,-1 0 0,1 0 0,0 0 0,-1 0 0,-12 8-247,-7 19-19,19-25 273,-8 11-6,2 1 0,0 1 0,0 0 0,2 0 0,-1 0 0,2 0 0,0 1 0,1 0 0,1-1 0,0 1 0,1 0 0,1 0 0,0 0 0,2 0 0,3 22 0,-3-30 18,1 0 0,-1 0 0,2 0 0,-1 0 0,1 0 0,0-1 0,1 1 1,0-1-1,0-1 0,1 1 0,7 8 0,-8-11 17,-1-1 0,1 1 0,0-1 0,0 0 0,0 0 0,0 0-1,1 0 1,-1-1 0,1 0 0,-1-1 0,1 1 0,0-1 0,-1 0 0,1 0 0,0-1 0,0 1 0,9-2 0,11-2 49,0-2 1,-1-1-1,49-18 1,-39 10-10,0-2 1,34-22-1,-23 8-80,-2-2 0,47-45-1,-84 70-31,-1 3 28,0-1 0,-1 0 0,0 0-1,0 0 1,-1-1 0,1 1 0,6-13-1,-65 77-290,44-47 287,1 0 1,1 0-1,0 1 0,-12 26 0,18-35 15,1 0 1,-1 0-1,1 0 0,0 0 0,0 0 0,0 0 0,1 0 0,-1 0 1,1 1-1,0-1 0,0 0 0,1 0 0,-1 1 0,1-1 0,0 0 0,0 0 1,0 0-1,1 0 0,0 0 0,-1 0 0,1 0 0,4 5 0,-3-6 33,0 1-1,1-1 0,-1 1 0,1-1 1,-1 0-1,1-1 0,0 1 0,0-1 0,1 1 1,-1-1-1,0 0 0,1-1 0,6 2 0,-8-2 1,0 0 0,0-1-1,0 1 1,0-1 0,0 0-1,0 0 1,0 0 0,0-1-1,1 1 1,-1-1 0,0 1-1,0-1 1,0 0 0,0 0-1,-1-1 1,1 1-1,0-1 1,0 1 0,-1-1-1,1 0 1,4-4 0,-1 0 9,-1-1 0,0 0 1,0 0-1,0-1 1,-1 1-1,0-1 0,0 0 1,2-10-1,1-5 83,7-43 0,-12 57-163,-2 1-1,0-1 1,0 1-1,0-1 1,-1 1-1,0-1 1,-1 1-1,0 0 1,0 0-1,0 0 0,-1 0 1,-7-13-1,8 17 65,0 1-6,0 0 1,0 0 0,1 0 0,-1 0-1,1-1 1,0 1 0,-2-7-1,4 9-25,-1-1 0,0 1 0,1 0 0,-1 0 0,1 0 0,-1-1 0,1 1 0,0 0 0,0 0 0,-1 0 0,1 0 0,0 0 0,0 0 0,0 1 0,0-1 0,0 0 0,2-1 0,22-11-198,-8 7 181,-1 2 0,1 0 0,1 1 1,-1 1-1,0 0 0,1 1 0,-1 1 0,1 1 1,22 4-1,-36-5 25,0 1 1,0 0-1,-1 0 1,1 0-1,-1 1 1,1-1-1,-1 1 1,1 0-1,-1-1 1,0 2-1,0-1 1,0 0-1,0 1 1,0-1-1,0 1 1,-1 0-1,1 0 1,-1 0-1,0 0 1,0 0-1,0 1 1,0-1-1,0 0 1,-1 1-1,0 0 1,0-1-1,0 1 1,1 5-1,-1 1 15,-1 1-1,0-1 0,-1 1 0,0-1 0,0 1 0,-6 17 1,0-4 172,-17 41 0,19-54-126,-3 6 619,8-17-671,0 0-1,0 0 1,0 0-1,0 0 1,0 0-1,0 0 1,0 0-1,0 0 0,0 0 1,0 0-1,0 0 1,0 0-1,0 0 1,0 0-1,1 0 1,-1 0-1,0 0 1,0 0-1,0 0 1,0 0-1,0 0 1,0 0-1,0 0 1,0 0-1,0 0 1,0 0-1,0 0 1,0 0-1,0 0 1,0 0-1,0 0 1,0 0-1,0 0 1,0 0-1,0 0 1,0 0-1,0 0 1,0 0-1,0 0 1,0 0-1,0 0 1,1 0-1,-1 0 1,0 0-1,0 0 1,0 0-1,0 0 1,0 0-1,0 0 1,0 0-1,0 0 1,0 0-1,0 0 1,0 0-1,0 0 1,0 1-1,0-1 1,0 0-1,8-9-21,16-19-61,1 1 0,1 1-1,1 1 1,2 1 0,62-39 0,-88 61 59,0 0 0,0 1 0,0-1 0,1 1 0,-1 0 0,1 0 0,-1 0 0,1 0 0,-1 1 0,1-1 0,0 1 0,3 0 0,-4 1-3,0-1 0,-1 1 0,1-1-1,0 1 1,-1 0 0,1 0 0,0 1-1,-1-1 1,1 0 0,-1 1-1,0 0 1,1-1 0,-1 1 0,0 0-1,3 4 1,5 7 156,-1 0 0,0 1 0,12 27 1,-13-25 86,1 0 0,14 20 0,-22-34-219,0 0 0,1-1-1,-1 1 1,0-1 0,1 1 0,-1-1-1,1 1 1,-1-1 0,1 0 0,0 0-1,-1 0 1,1 0 0,0 0 0,0 0-1,0-1 1,0 1 0,0 0 0,0-1 0,0 0-1,0 1 1,0-1 0,0 0 0,0 0-1,0 0 1,0 0 0,0 0 0,0-1-1,0 1 1,0-1 0,0 1 0,0-1-1,0 0 1,0 0 0,-1 0 0,1 0 0,2-1-1,6-6-705,-1 1-1,0-1 1,0-1-1,-1 1 1,8-12-1,0 2-2018,14-14-178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1:58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43 3648,'-10'-9'8917,"7"10"-8800,0 0-1,0 0 1,0 0-1,0 0 0,-5 4 1,-7 4 121,1 1 0,-1 1 1,1 1-1,1 0 1,0 1-1,-13 16 0,20-21-201,1 1-1,-1-1 0,2 1 0,-1-1 1,1 2-1,0-1 0,1 0 0,0 1 0,1-1 1,0 1-1,0 0 0,1 0 0,0 11 1,1-16 31,0 0 1,1 1 0,-1-1 0,1 0 0,0 0 0,1 0 0,-1 0 0,1 0 0,4 8 0,-5-11-37,0 0-1,1 0 1,-1 0-1,1 0 1,-1 0-1,1-1 1,-1 1-1,1-1 1,0 1-1,0-1 1,0 0-1,0 1 1,0-1-1,0 0 1,0 0-1,0-1 1,0 1-1,1 0 1,-1-1-1,0 1 1,0-1-1,1 0 1,-1 0-1,4 0 1,1-1 13,0 0 0,0 0 0,-1-1 0,1 0 0,0-1-1,-1 1 1,0-1 0,1 0 0,6-6 0,52-40 171,-60 45-199,136-113-27,-134 110-42,4-2-191,-11 9 236,0 0 0,1 0 0,-1 0-1,0 0 1,1 0 0,-1 0 0,0 0-1,1 0 1,-1 0 0,0 0 0,1 0 0,-1 0-1,0 1 1,1-1 0,-1 0 0,0 0-1,0 0 1,1 0 0,-1 0 0,0 1-1,0-1 1,1 0 0,-1 0 0,0 1 0,0-1-1,1 0 1,-1 0 0,0 1 0,0-1-1,0 0 1,0 0 0,1 1 0,-1-1 0,0 0-1,0 1 1,1 3-10,1 0 0,-1 0 0,0 0-1,0 0 1,-1 0 0,1 1 0,-1 5 0,1 10-11,1-7-32,12 67-55,-12-72 173,0 0-1,1 0 1,0 0 0,0-1 0,1 1 0,0-1 0,8 11 0,-11-16-37,1 0 1,0-1-1,-1 1 1,1 0 0,0-1-1,0 1 1,0-1-1,0 0 1,1 0-1,-1 0 1,3 1 0,-4-1-6,0-1 1,0 0 0,1 1 0,-1-1-1,0 0 1,0 0 0,1 0-1,-1 0 1,0 0 0,0 0 0,1 0-1,-1-1 1,0 1 0,0 0 0,0-1-1,1 1 1,-1-1 0,0 1 0,0-1-1,0 0 1,0 1 0,0-1 0,0 0-1,1-1 1,3-4 62,0 0 0,-1-1 0,1 1 0,-1-1-1,-1 0 1,1-1 0,-1 1 0,-1 0 0,4-15 0,-1 1 3,-1 0 0,0-29 0,-3 32-71,-1-1 1,0 0 0,-2 1 0,-6-30-1,1 31-634,4 10-230,10 8 484,6 3 362,-1 0-1,1-1 1,0-1 0,0 0-1,-1 0 1,1-2-1,16 0 1,-2 1 29,326-8 202,-335 6-134,-1-1 1,0-1 0,0 0-1,0-1 1,25-10 0,-41 13-80,0 1 0,0-1 0,-1 1 0,1-1 1,0 0-1,-1 1 0,1-1 0,0 0 0,-1 1 0,1-1 1,-1 0-1,1 0 0,0-1 0,-2-2 0,-6 7-114,-25 20 41,1 1 0,1 2 0,1 1 0,1 1 0,1 1 0,2 1 0,-24 39 0,41-59 68,2 0 1,-1 1-1,1-1 1,1 1-1,0 1 1,0-1-1,1 0 1,-2 15-1,5-24 10,1-1 0,-1 0 0,1 1-1,0-1 1,0 1 0,0-1 0,0 1-1,0-1 1,0 0 0,0 1-1,0-1 1,1 1 0,-1-1 0,1 0-1,-1 1 1,1-1 0,-1 0 0,1 1-1,0-1 1,-1 0 0,1 0 0,0 0-1,0 0 1,0 0 0,0 0-1,0 0 1,0 0 0,0 0 0,0 0-1,1 0 1,-1 0 0,0-1 0,0 1-1,1-1 1,-1 1 0,0-1-1,3 1 1,-1 0 14,0-1 1,1 0-1,-1 0 0,1 0 0,-1 0 0,0-1 1,1 1-1,-1-1 0,0 0 0,0 0 0,0 0 1,1 0-1,-1-1 0,3-2 0,1-1-14,0 0 0,0-1 0,-1 0 0,0-1 0,0 1 0,0-1-1,-1 0 1,6-10 0,28-62 205,-39 78-217,5-10 21,79-161-573,-84 171 537,0 1-1,0-1 0,0 1 0,1 0 0,-1-1 0,0 1 0,0 0 0,0-1 0,0 1 0,1 0 0,-1-1 0,0 1 0,0 0 0,0-1 1,1 1-1,-1 0 0,0 0 0,1-1 0,-1 1 0,0 0 0,1 0 0,-1 0 0,0-1 0,1 1 0,-1 0 0,0 0 0,1 0 0,-1 0 0,0 0 1,1 0-1,-1 0 0,1 0 0,-1 0 0,0 0 0,1 0 0,-1 0 0,0 0 0,1 0 0,-1 0 0,1 0 0,-1 0 0,0 0 0,1 0 1,-1 1-1,0-1 0,1 0 0,-1 0 0,0 0 0,1 1 0,-1-1 0,0 0 0,0 0 0,1 1 0,-1-1 0,0 0 0,0 1 0,1 0 1,0 1-29,1 1 0,-1-1 0,0 1 0,0 0 0,0-1 1,1 4-1,9 74 82,-8-57-40,0 0 0,10 37 0,-10-52-46,1 5 108,0 0 1,1-1-1,8 15 1,-12-25-20,1 0 0,-1 1 1,1-1-1,-1 0 1,1 0-1,-1 0 1,1 0-1,0-1 0,0 1 1,0 0-1,0-1 1,0 1-1,1-1 1,-1 0-1,0 0 0,1 0 1,-1 0-1,1 0 1,-1 0-1,1 0 1,-1-1-1,5 1 0,-4-2-18,0 1-1,1-1 0,-1 0 0,0 0 0,0 0 0,1 0 0,-1 0 0,0-1 0,0 0 1,-1 1-1,1-1 0,0 0 0,0 0 0,-1-1 0,1 1 0,3-5 0,5-7 3,0 0 0,8-16 0,-5 9 22,88-121 151,-100 139-187,65-88 202,-57 79-347,1 0 0,0 1 0,1 0-1,0 0 1,15-8 0,-12 12-195,-15 7 318,0 0-1,1 0 0,-1 0 1,0 0-1,0 0 0,1 0 1,-1 0-1,0 0 0,0 0 0,1 0 1,-1 0-1,0 0 0,0 0 1,1 0-1,-1 1 0,0-1 1,0 0-1,0 0 0,1 0 0,-1 0 1,0 0-1,0 1 0,0-1 1,1 0-1,-1 0 0,0 0 0,0 0 1,0 1-1,0-1 0,1 1 1,-1 1-16,0 1 1,0-1 0,0 1 0,0 0 0,0-1 0,0 1-1,-1 0 1,0 2 0,-1 9 54,-10 70 115,-42 148 0,52-224-77,-1 0 1,0 1 0,0-2-1,-1 1 1,0 0 0,0-1-1,-7 9 1,11-16-54,-1 1 0,1 0 0,-1 0 0,1 0 0,-1-1 0,0 1 0,1 0 0,-1-1 0,0 1 0,1 0 0,-1-1 0,0 1 0,0-1 0,0 1 0,1-1 0,-1 0 0,0 1 0,0-1 0,0 0 0,0 0 0,0 1 0,0-1 0,0 0 0,0 0 0,0 0 0,0 0 0,0 0 0,0 0 0,1 0 0,-1-1 0,0 1 0,0 0 0,0 0 0,0-1 0,0 1 0,0-1 0,0 1 0,1 0 0,-1-1 0,0 0 0,0 1 0,1-1 0,-2-1 0,-1-1 25,0-1 0,1 1-1,-1-1 1,1 0 0,0 0 0,0 0 0,-2-7 0,3 7-89,-1-1 1,1 1 0,0-1-1,0 0 1,1 1 0,0-1-1,0 0 1,0 1 0,0-1-1,2-8 1,-2 12 30,1-1 1,-1 1-1,1-1 0,-1 1 0,1-1 1,0 1-1,0 0 0,0-1 0,0 1 1,0 0-1,0-1 0,0 1 0,0 0 1,0 0-1,1 0 0,-1 0 0,0 0 1,1 1-1,-1-1 0,1 0 0,-1 0 1,1 1-1,-1-1 0,1 1 0,-1 0 0,1-1 1,0 1-1,-1 0 0,1 0 0,-1 0 1,1 0-1,0 0 0,1 1 0,5 0 0,0 0 0,-1 1 0,0 0-1,1 0 1,-1 1 0,0 0-1,7 4 1,49 31 58,-26-13 36,-23-18 73,-1 1 1,16 4-1,-25-10-378,1 0 1,0-1-1,1 1 0,-1-1 0,0-1 1,0 1-1,0-1 0,1 1 0,6-2 0,6 0-1148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4:34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62 657 3136,'10'-15'4240,"-1"53"-2422,-6-2-1566,-1-1-1,-2 0 1,-4 36-1,3-53-174,-14 179 446,-3-18-137,0-6 289,4-17 1309,11-143-1316,3-13-649,0 0 1,0 1-1,-1-1 0,1 0 0,0 0 1,0 0-1,0 0 0,-1 0 0,1 0 0,0 0 1,0 1-1,0-1 0,-1 0 0,1 0 1,0 0-1,0 0 0,0 0 0,-1 0 1,1 0-1,0 0 0,0 0 0,-1 0 1,1 0-1,0 0 0,0 0 0,0 0 0,-1 0 1,1-1-1,0 1 0,0 0 0,0 0 1,-1 0-1,1 0 0,0 0 0,0 0 1,0-1-1,0 1 0,-1 0 0,1 0 1,0 0-1,0 0 0,0-1 0,0 1 1,-3-11 465,1-14-269,3-27-1,0 9-65,-1 6-86,1-1 0,11-59 0,19-112-314,-28 189 233,42-195-489,-36 186 409,0 1 0,2 1 1,1 0-1,1 0 0,1 2 0,19-27 1,-27 45 15,0-1 1,1 1 0,0 0-1,0 1 1,0-1 0,1 2 0,9-7-1,-13 9 75,1 1 1,0-1-1,0 1 0,-1 0 0,1 1 0,0-1 0,1 1 0,-1 0 0,0 0 0,0 1 0,0-1 1,1 1-1,-1 0 0,9 1 0,-11 0 12,1 0 0,-1 1 1,1-1-1,-1 1 0,0-1 1,0 1-1,0 0 0,0 0 1,0 0-1,0 1 0,0-1 0,-1 1 1,1-1-1,-1 1 0,1 0 1,-1 0-1,3 6 0,-1 0 16,0-1 0,0 1 0,-1 0 0,0 0 0,3 16 0,-3-3 52,-1 0 1,0 0-1,-2 0 0,0 0 0,-1 1 1,-8 37-1,6-46-6,0-1 1,-1 0-1,-1 0 0,1-1 1,-2 1-1,0-1 0,-1 0 1,0 0-1,0-1 0,-1 0 1,-1-1-1,-10 12 0,15-19-14,1-1 1,0 1-1,-1-1 0,1 0 0,-1 0 0,0 0 1,1 0-1,-1-1 0,0 0 0,0 1 1,0-1-1,0-1 0,-1 1 0,1 0 0,0-1 1,0 0-1,0 0 0,0 0 0,-1-1 1,1 0-1,0 1 0,0-1 0,0 0 0,0-1 1,0 1-1,1-1 0,-1 0 0,-5-3 1,2 0-143,-1 0 0,1 0 0,0 0 1,0-1-1,1-1 0,-1 1 0,2-1 1,-1 0-1,1 0 0,0-1 1,0 1-1,-4-12 0,9 17-657,6 5 359,9 7 195,-10-6 127,9 3 72,-1 0 1,1 0 0,1-1-1,-1-1 1,1-1 0,0 0-1,0-1 1,0 0 0,19 0-1,-13-2 67,-1-1 1,1-1-1,-1 0 0,0-2 0,0 0 1,31-10-1,-35 7-3,-1-1-1,0 0 1,-1-1 0,1 0-1,-2-1 1,1-1 0,-1 0-1,-1-1 1,14-14 0,11-16 72,43-64-1,-66 86-150,-4 5-11,-1-1 1,0 0-1,0 0 0,-2-1 0,7-19 0,-13 16-8,-1 20-33,0 1 0,0-1 1,0 0-1,0 0 1,1 0-1,-1 0 0,0 0 1,1 0-1,-1 0 0,1 0 1,-1 0-1,1 0 0,-1 0 1,1 0-1,0 0 0,-1 0 1,2 1-1,22 20 61,0 1 0,-2 1 0,-1 1 0,19 30 1,-22-28 3,2 0 1,30 32-1,-39-49 51,0 1 0,1-1 0,0-1 0,0 0 0,1-1-1,0-1 1,22 10 0,-30-15-34,-1 0-1,1-1 0,0 0 1,0 0-1,0 0 1,0 0-1,-1-1 1,1 0-1,0 0 0,0 0 1,0-1-1,0 1 1,0-1-1,5-2 1,-3 1 19,-1-1 1,1 0 0,-1-1-1,0 1 1,0-1 0,0 0-1,0-1 1,9-9 0,-2-1 2,0 0-1,-2-1 1,0 0 0,-1 0 0,0-2 0,10-25 0,5-26 395,-23 62-427,0 0 0,-1 0-1,0 0 1,0-1 0,0 1-1,-1 0 1,0-1 0,-2-8-1,2 14-38,0 1 0,0-1 0,-1 1 0,1-1 0,-1 1-1,1-1 1,-1 1 0,0-1 0,1 1 0,-1-1-1,0 1 1,0 0 0,0-1 0,0 1 0,0 0 0,0 0-1,-1 0 1,1 0 0,0 0 0,0 0 0,-1 0-1,1 0 1,-1 1 0,1-1 0,-1 0 0,1 1 0,-1-1-1,1 1 1,-1 0 0,1-1 0,-1 1 0,0 0-1,-2 0 1,1 0 4,0 1-1,1-1 1,-1 1 0,0 0-1,1 0 1,-1 0-1,1 0 1,-1 0 0,1 1-1,-1-1 1,1 1-1,0-1 1,0 1-1,0 0 1,0 0 0,0 0-1,0 0 1,0 0-1,-1 3 1,-2 5 37,0 0 0,1 0 0,0 0 0,1 0 0,0 1 0,1-1 0,0 1 0,0 0 0,1-1 0,1 23 0,1-14 1,1 0 0,0-1 0,2 1 0,0-1 0,11 30 0,-14-44 16,1 1 0,0-1 1,0 0-1,1 0 0,-1 1 0,1-2 0,0 1 0,0 0 0,4 4 1,-5-7-7,0 1 0,0-1 1,0 0-1,0 1 0,0-1 1,1 0-1,-1 0 0,0-1 1,1 1-1,-1 0 0,1-1 1,-1 1-1,0-1 0,1 0 1,-1 0-1,1 0 0,-1 0 1,1 0-1,-1-1 0,4 0 1,10-4 13,1-1 0,-1 0 0,0-1-1,0-1 1,27-18 0,-4 3 3,26-15-111,344-180 147,-388 209-40,-27 15-268,-14 14 104,-143 177-88,112-125 211,45-63 10,2 0 1,-1 0 0,1 0 0,0 1-1,1-1 1,-4 16 0,7-23-3,0-1 0,-1 1 1,1 0-1,0 0 0,0 0 0,0 0 1,0 0-1,0 0 0,1 0 0,-1-1 1,1 1-1,-1 0 0,1 0 1,-1 0-1,1-1 0,0 1 0,0 0 1,0-1-1,0 1 0,0 0 0,0-1 1,1 0-1,-1 1 0,0-1 0,1 0 1,-1 1-1,1-1 0,0 0 1,1 1-1,0-1 1,1 0 0,-1 0 0,0 0-1,1 0 1,-1 0 0,1-1 0,-1 0 0,1 1 0,-1-1 0,1-1 0,-1 1 0,1 0 0,-1-1 0,1 0 0,3-1-1,2-1 23,0-1 1,0-1-1,-1 0 0,1 0 0,-1-1 0,0 0 0,-1 0 0,1-1 0,-1 0 0,8-10 0,8-12 15,26-42 0,-47 67-52,107-159 115,-96 143-29,79-144 420,-64 98-466,-4 0 0,26-105 0,-44 146-155,-1 0 1,-2 0-1,0 0 0,-2 0 1,-1-34-1,0 57 89,-1 0 0,1 0 0,0 0 0,0 1-1,-1-1 1,1 0 0,-1 0 0,0 1 0,1-1 0,-1 0 0,0 1-1,0-1 1,0 1 0,0-1 0,0 1 0,-3-2 0,3 2 22,0 1 1,0-1 0,0 1 0,0-1-1,0 1 1,0 0 0,0-1 0,0 1-1,0 0 1,0 0 0,0 0-1,0 0 1,0 0 0,0 0 0,0 0-1,-1 0 1,1 1 0,0-1 0,0 0-1,0 0 1,0 1 0,0-1-1,0 1 1,0-1 0,0 1 0,1 0-1,-3 0 1,-2 4-8,-1 0-1,1 0 1,0 0 0,0 0-1,-7 12 1,3-5-4,-12 16-22,3 0-1,0 2 0,-24 55 1,18-25-16,-17 66 0,29-81 98,3 0-1,1 1 0,3 0 1,-1 58-1,8-69 49,0 0 0,3-1 1,0 1-1,12 36 0,-15-66-4,0 1 0,0-1-1,0 0 1,1-1 0,-1 1 0,1 0-1,5 6 1,-6-9-50,-1-1 1,0 1 0,0-1-1,1 0 1,-1 1-1,1-1 1,-1 0 0,1 0-1,0 0 1,-1 0-1,1 0 1,0 0-1,0-1 1,-1 1 0,1-1-1,0 1 1,0-1-1,0 0 1,0 1 0,0-1-1,0 0 1,0 0-1,0 0 1,0-1-1,2 1 1,3-3 11,1 0-1,-1-1 1,-1 1-1,1-1 1,0 0-1,-1-1 1,10-9 0,41-44 95,-43 43-94,1-1-31,101-118-32,-94 107-157,28-26 0,-48 52 144,-14 45-512,7-24 512,-6 28-95,-5 50-1,14-72 185,1 1 0,0-1 1,7 46-1,-6-67-41,1 0 1,1 0 0,-1 0-1,1 0 1,0 0-1,0 0 1,0-1 0,1 1-1,4 6 1,-6-9 8,1-1-1,-1 1 1,1-1 0,-1 1 0,1-1 0,-1 0 0,1 1 0,-1-1 0,1 0-1,0 0 1,0 0 0,0 0 0,0-1 0,0 1 0,0 0 0,0-1-1,0 1 1,0-1 0,0 0 0,0 0 0,0 0 0,0 0 0,0 0 0,0 0-1,0 0 1,4-2 0,2-1 20,0 0 0,0 0 1,0-1-1,-1-1 0,1 1 0,-1-1 0,0-1 0,0 1 1,-1-1-1,7-7 0,8-12-111,26-38 1,-24 30 14,53-63 182,-65 84-170,1 0 0,0 1 1,0 0-1,1 1 0,19-11 0,-15 7 34,-10 9 9,-13 12-232,-4 6 195,1 1-1,0-1 1,-11 24-1,5-10 3,2-1-127,-17 52 1,26-66 136,1-5 36,1 0 1,0 0-1,0 1 1,1-1-1,0 0 1,0 1-1,1 9 1,0-15-13,0 0 0,1 0 1,-1 0-1,0 0 0,1 0 0,0 0 0,-1 0 1,1 0-1,0 0 0,0 0 0,0 0 1,0-1-1,0 1 0,0 0 0,0-1 0,1 1 1,-1-1-1,1 1 0,-1-1 0,1 0 1,0 1-1,-1-1 0,1 0 0,0 0 0,0 0 1,0-1-1,-1 1 0,1 0 0,0-1 1,2 1-1,5 0 49,0 0 0,0-1 0,0 0 0,0-1 0,0 1 0,0-2 0,0 1 0,-1-2 1,17-5-1,-3 0-18,-1-1 0,31-19 1,-28 13-7,-1-2 0,-1 0-1,0-1 1,20-24 0,72-89 59,-69 76-143,-18 21 99,45-73 0,-47 58 10,29-78 0,30-137-74,-83 260 32,1-3-63,-1 1 0,1-1 0,0-12 0,-2 19 45,0 0 1,0-1-1,0 1 0,0 0 1,0 0-1,0-1 1,0 1-1,0 0 0,1-1 1,-1 1-1,-1 0 0,1 0 1,0-1-1,0 1 1,0 0-1,0-1 0,0 1 1,0 0-1,0 0 1,0-1-1,0 1 0,0 0 1,-1 0-1,1-1 1,0 1-1,0 0 0,0 0 1,-1-1-1,1 1 1,0 0-1,0 0 0,0 0 1,-1 0-1,1-1 1,0 1-1,0 0 0,-1 0 1,1 0-1,0 0 1,-1 0-1,1 0 0,0 0 1,-1 0-1,0 0-10,0 1 1,0-1-1,0 1 1,0 0-1,0-1 0,0 1 1,1 0-1,-1 0 1,0 0-1,0-1 0,0 1 1,0 2-1,-10 13-79,1 1 1,1 0-1,-12 32 0,-15 58 255,-8 38 33,36-116-151,1 0 1,1 1-1,2 0 0,1 0 1,2 0-1,0 0 0,5 31 1,-2-37 40,2-1 0,0-1 1,2 1-1,0-1 0,2 0 0,16 34 1,-22-51-47,1-1 0,0 1 0,1-1 1,-1 1-1,1-1 0,0 0 0,0 0 0,7 5 1,-8-7-60,0 0 1,0 0 0,0-1 0,1 1 0,-1-1 0,0 0 0,1 1 0,-1-2 0,1 1 0,-1 0 0,1-1 0,-1 1 0,1-1-1,6-1 1,-3 0-595,0 0 0,0-1-1,0 0 1,0-1 0,0 1 0,-1-1-1,12-7 1,3-3-940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01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1324 2656,'0'1'64,"-1"-1"-1,0 1 1,1-1 0,-1 1-1,0-1 1,1 1 0,-1-1-1,1 1 1,-1 0 0,1-1-1,-1 1 1,1 0 0,0-1 0,-1 1-1,1 0 1,0 0 0,-1 0-1,1 0 18,1-1 1,-1 0-1,0 1 0,0-1 0,0 0 0,1 0 1,-1 0-1,0 1 0,0-1 0,1 0 0,-1 0 1,0 0-1,1 1 0,-1-1 0,0 0 0,0 0 1,1 0-1,-1 0 0,0 0 0,1 0 0,-1 0 1,0 0-1,1 0 0,-1 0 0,0 0 0,1 0 0,-1 0 1,32-4 3591,-25 2-3419,-1-1 0,1 1 0,0-1 0,-1-1 0,1 1 0,-1-1 0,0 0 0,0-1 0,0 0 0,-1 1 0,0-2 0,0 1 0,6-8 0,7-11 261,27-48-1,-36 57-347,104-163 1098,1 0-77,-108 168-1111,45-69 49,-51 78-163,0 0 0,0 1 0,1-1 0,-1 1 0,0-1 0,1 1 0,-1-1 0,0 1 0,1 0 0,-1-1 0,1 1 0,-1-1 0,0 1 0,1 0 0,-1 0 0,1-1 0,-1 1 0,1 0 0,0 0 1,-1-1-1,1 1 0,-1 0 0,1 0 0,-1 0 0,1 0 0,0 0 0,0 0 0,0 1-6,0 0 1,0 0-1,0 0 0,0 0 1,-1 1-1,1-1 0,0 0 1,-1 0-1,1 1 0,-1-1 1,1 0-1,0 3 1,6 22 44,-1 1 1,-2 0-1,0 0 1,-2 0 0,-1 34-1,-4 4 9,-12 67 0,-4-29 181,15-85 26,-1 0 1,-1-1 0,-14 29-1,19-45-163,1 0 0,-1 0 0,0 0 0,0 1 0,0-1 0,1 0 0,-1 0 1,0 0-1,0 0 0,0 0 0,0-1 0,-1 1 0,1 0 0,0 0 0,0-1 0,0 1 0,-1-1 0,1 1 0,0-1 0,-2 1 0,1-1 4,0 0 0,0 0 0,0 0 0,0 0 0,0-1 0,0 1 0,0 0 0,0-1 0,0 0 0,0 1 0,1-1 0,-4-2 0,-4-2-19,1-1 0,-1-1 0,1 0 0,-9-10 0,-31-37-301,46 51 214,0 1 1,0-1-1,0 1 1,0-1-1,1 0 0,-1 0 1,-1-3-1,3 5 22,0 1-1,0-1 1,0 1 0,-1-1-1,1 0 1,0 1-1,0-1 1,0 1-1,0-1 1,0 1 0,0-1-1,0 0 1,0 1-1,0-1 1,0 1-1,1-1 1,-1 1-1,0-1 1,0 1 0,0-1-1,1 1 1,-1-1-1,0 1 1,1-1-1,-1 1 1,0-1 0,1 1-1,-1-1 1,1 1-1,-1 0 1,1-1-1,-1 1 1,1 0 0,-1-1-1,1 1 1,-1 0-1,1 0 1,-1 0-1,1-1 1,-1 1-1,1 0 1,-1 0 0,1 0-1,0 0 1,-1 0-1,2 0 1,14-1-196,-1 1 1,1 0-1,28 4 1,22 2 259,-52-6 0,0 0-1,0-1 0,0-1 1,0 0-1,-1-1 0,1 0 1,0-1-1,-1-1 0,0 0 1,0-1-1,-1 0 0,1-1 0,-1 0 1,-1-1-1,18-14 0,98-110 661,-54 66-403,13-14-149,-51 45-137,-2-2 1,-2-1 0,31-49-1,-22 19-16,-2-2 0,-4-2 0,-3-1 0,-3-2-1,27-114 1,-50 168-383,-1 0-1,2-30 1,-6 51 384,0 0 0,0 0 0,0 0-1,0 0 1,0 0 0,0 0 0,0-1 0,0 1 0,0 0-1,0 0 1,0 0 0,0 0 0,0 0 0,0 0 0,0-1-1,0 1 1,0 0 0,0 0 0,0 0 0,0 0 0,-1 0-1,1 0 1,0 0 0,0-1 0,0 1 0,0 0 0,0 0-1,0 0 1,0 0 0,0 0 0,0 0 0,-1 0 0,1 0-1,0 0 1,0 0 0,0 0 0,0 0 0,0 0 0,0 0-1,0 0 1,-1 0 0,1 0 0,0 0 0,0 0 0,-6 3-117,-6 9 2,-27 58 86,21-36-7,-14 33 117,-45 137 0,25-60 44,-103 297 1202,147-418 91,13-33-1194,5-8-269,0 1 0,2 0 0,0 1 0,1 0 0,1 0 0,0 2 0,25-20 0,-34 30 20,-2 1-17,0 1 0,1-1 0,0 1 0,0-1-1,-1 1 1,7-2 0,-9 4 37,0 0 0,0-1-1,0 1 1,0 0 0,-1 0-1,1 0 1,0 0 0,0 0 0,0 0-1,0 0 1,0 1 0,0-1-1,0 0 1,0 0 0,0 1-1,0-1 1,0 1 0,0-1 0,-1 0-1,1 1 1,0 0 0,0-1-1,-1 1 1,1 0 0,0-1-1,-1 1 1,1 0 0,0-1 0,-1 1-1,1 0 1,-1 0 0,1 0-1,-1 0 1,0 0 0,1-1-1,-1 3 1,7 16-87,-1 1 0,-1 0 0,3 29 0,-4-24 150,13 42-1,-13-55 46,0-1 0,1-1-1,0 1 1,0-1-1,8 10 1,-11-17-63,0 0-1,0 0 1,0-1 0,1 1 0,-1-1-1,1 1 1,0-1 0,-1 0-1,1 0 1,0 0 0,0-1 0,0 1-1,1-1 1,-1 0 0,0 0-1,1 0 1,-1 0 0,0 0 0,1-1-1,-1 1 1,6-1 0,-3-1-19,0 0 0,0 0 0,0-1 0,0 1 0,-1-1 0,1-1 0,-1 1 0,0-1 0,1 0 0,-1 0 0,0-1 0,-1 1 0,1-1 1,-1 0-1,1-1 0,4-6 0,6-8 25,-1-1 1,20-36 0,-23 37-46,-7 12 2,0 1 0,0-1 0,-1 0 0,0 0 0,0 0 0,-1 0-1,0-1 1,0 1 0,1-11 0,-3 17-9,0 1-1,0 0 1,0 0-1,0-1 0,0 1 1,0 0-1,0 0 1,0-1-1,0 1 1,0 0-1,0 0 1,0-1-1,0 1 1,0 0-1,0 0 1,-1-1-1,1 1 1,0 0-1,0 0 1,0 0-1,0-1 1,0 1-1,-1 0 1,1 0-1,0 0 1,0-1-1,0 1 1,-1 0-1,1 0 0,0 0 1,0 0-1,0 0 1,-1 0-1,1-1 1,0 1-1,-1 0 1,-9 4-210,-11 14 111,16-12 105,0 0 0,1-1 0,0 2 1,0-1-1,0 0 0,1 1 0,0-1 0,0 1 1,1 0-1,-1 0 0,2 0 0,-3 11 0,3-11 6,1-1 0,-1 1-1,1 0 1,0-1-1,1 1 1,0-1 0,0 1-1,0-1 1,1 1-1,0-1 1,0 0 0,0 0-1,1 0 1,3 7-1,-4-12 11,-1 1-1,0-1 1,1 1-1,-1-1 1,1 0-1,0 1 1,-1-1 0,1 0-1,0 0 1,0 0-1,-1 0 1,1 0-1,0-1 1,0 1-1,0-1 1,0 1-1,0-1 1,0 1-1,0-1 1,0 0-1,0 0 1,0 0-1,0 0 1,0-1-1,0 1 1,0-1-1,0 1 1,0-1-1,0 1 1,0-1-1,0 0 1,0 0-1,3-2 1,1-4 45,-1 0 1,1 0-1,-2 0 1,1-1-1,-1 1 1,0-1-1,0 0 1,4-14-1,-5 10-4,1-2 0,-2 1 0,1 0 0,0-27 0,-3 38-69,0 0 1,0 0-1,-1 0 0,1 0 1,0 0-1,-1 0 1,1 0-1,-1 0 0,1 0 1,-1 0-1,0 0 1,0 1-1,0-1 0,0 0 1,0 1-1,0-1 1,-1 0-1,1 1 0,0-1 1,-1 1-1,1 0 1,-1 0-1,0-1 0,1 1 1,-4-1-1,3 1 1,0 0-1,-1 1 1,1-1-1,0 1 1,-1-1-1,1 1 1,-1 0-1,1 0 0,0 0 1,-1 0-1,1 1 1,-1-1-1,1 0 1,0 1-1,-1 0 1,1 0-1,0-1 1,-1 1-1,1 1 1,-3 1-1,5-3 14,-1 0 0,1 0-1,-1 1 1,1-1 0,-1 0 0,1 1 0,-1-1-1,1 1 1,0-1 0,-1 1 0,1-1 0,-1 1-1,1-1 1,0 1 0,0-1 0,-1 1 0,1-1-1,0 1 1,0-1 0,0 1 0,-1-1-1,1 1 1,0 0 0,0-1 0,0 1 0,0-1-1,0 1 1,0 0 0,0-1 0,0 1 0,1-1-1,-1 2 1,1-1-1,-1 0 0,1 0 0,0 0 0,-1 0 0,1 0-1,0 0 1,0 0 0,0 0 0,0-1 0,0 1 0,0 0 0,0 0 0,0-1-1,0 1 1,0-1 0,2 1 0,4 2-3,0-2-1,0 1 0,1-1 1,-1 0-1,15 0 1,39-5 19,-35 2-48,205-29 180,-114 12-182,-112 18 42,2 0-1,1 0 0,-1 0 0,1 1 0,-1 0 0,9 1 0,-15-1-7,0 0-1,-1 0 1,1 1 0,-1-1 0,1 0 0,0 0-1,-1 1 1,1-1 0,-1 1 0,1-1-1,0 0 1,-1 1 0,1-1 0,-1 1 0,1-1-1,-1 1 1,0-1 0,1 1 0,-1 0 0,0-1-1,1 1 1,-1-1 0,0 1 0,1 0 0,-1-1-1,0 1 1,0 0 0,0-1 0,0 1 0,0 0-1,0 0 1,0-1 0,0 1 0,0 0 0,0-1-1,0 1 1,0 0 0,-1 0 0,0 6-22,-1-1 1,0 0-1,-3 8 1,2-6 8,-9 25 15,-13 38-4,23-62 40,0 0 0,0 0 0,1 0 0,0 0 0,1 0-1,0 12 1,0-20-28,0 1 0,1-1-1,-1 1 1,0-1-1,1 0 1,-1 1 0,1-1-1,-1 0 1,2 3 0,-1-4-7,-1 1 1,0-1 0,1 1 0,-1-1 0,1 0 0,-1 1 0,1-1 0,-1 0 0,1 1 0,-1-1-1,1 0 1,0 0 0,-1 1 0,1-1 0,-1 0 0,1 0 0,0 0 0,-1 0 0,1 0 0,-1 0-1,1 0 1,0 0 0,-1 0 0,1 0 0,-1 0 0,1 0 0,1-1 0,1 0 25,0 0 1,0-1-1,0 1 0,0-1 1,0 0-1,0 0 0,0 0 1,-1 0-1,1 0 1,-1-1-1,5-4 0,2-5 74,11-20 0,-14 23-73,15-26 21,17-29-99,-32 55 9,1 1 0,0-1 1,0 1-1,11-10 0,-17 17 14,1 0 0,-1 0 0,0 0 0,0 0 0,1 0 0,-1 1 1,0-1-1,1 0 0,-1 1 0,1-1 0,2 0 0,-3 1 21,-1 0 0,1 1-1,0-1 1,-1 0 0,1 0 0,0 1 0,-1-1 0,1 0-1,-1 1 1,1-1 0,0 0 0,-1 1 0,1-1 0,-1 1-1,1-1 1,-1 1 0,0-1 0,1 1 0,-1-1 0,1 1 0,-1 0-1,0-1 1,0 1 0,1 0 0,-1-1 0,0 1 0,0 0-1,0-1 1,1 2 0,2 9 15,5 13-24,18 43 1,-23-61 35,0 0 0,1 0 0,0 0 0,0 0 0,0-1 0,1 1 0,-1-1 0,1 0 0,1-1 1,-1 1-1,11 6 0,-14-10-4,0 0 0,0 0 1,-1-1-1,1 1 1,0 0-1,0-1 0,0 0 1,0 1-1,0-1 0,0 0 1,0 0-1,0 0 0,1 0 1,-1 0-1,0-1 0,2 0 1,-1 0 13,0 0 0,1-1 0,-1 1 0,0-1 0,0 0 0,0 0 0,0 0 0,4-4 0,0 0 22,0-1-1,-1-1 0,0 1 0,-1-1 1,0 0-1,5-10 0,-1-1-81,-2 0 0,0-1-1,-1 0 1,-1 0-1,-1 0 1,-1 0 0,-1 0-1,0-32 1,-2 51 26,1 0 0,-1 0 1,0 0-1,1 1 0,0-1 1,-1 0-1,1 0 0,-1 1 1,1-1-1,0 0 0,-1 1 1,1-1-1,0 0 0,0 1 1,-1-1-1,1 1 0,0 0 1,0-1-1,0 1 0,0 0 1,0-1-1,0 1 0,0 0 1,-1 0-1,1 0 0,1 0 1,30-4-100,-6 4 43,1 1 0,39 7 1,-58-7 49,0 1 0,-1 0 0,1 1 0,-1-1 0,1 1 0,-1 1 0,0-1 0,0 1 0,0 1 0,-1-1 0,1 1 0,9 10 0,-14-12-1,0 0-1,-1-1 0,1 1 1,-1 0-1,1 1 1,-1-1-1,0 0 1,0 0-1,-1 0 1,1 1-1,-1-1 1,1 0-1,-1 7 0,-1 4-59,-3 26 0,1-22 208,-1 1-1,0-1 0,-2 0 1,-10 26-1,29-76 685,15-35-762,-24 59-114,0-1 1,0 2-1,1-1 1,1 0-1,11-12 0,-16 18 46,0 1-1,0 0 1,0 0-1,0 0 1,0 0-1,0 1 1,0-1-1,1 0 1,-1 0-1,0 1 0,0-1 1,1 0-1,-1 1 1,1-1-1,-1 1 1,0 0-1,1 0 1,-1-1-1,1 1 1,-1 0-1,0 0 1,1 0-1,-1 0 0,1 1 1,-1-1-1,1 0 1,-1 0-1,0 1 1,1-1-1,-1 1 1,0 0-1,1-1 1,-1 1-1,0 0 1,0 0-1,0-1 0,0 1 1,0 0-1,1 0 1,-2 0-1,3 2 1,29 36 696,-26-31-536,1 1 1,0-1 0,0 0 0,1 0-1,0-1 1,0 0 0,1 0 0,14 7-1,-13-9-50,0-1 0,0 0 0,1-1 0,0 0 0,0-1 0,-1 0 0,1-1 0,0 0 0,0 0 0,1-1 0,14-2 0,-12 0-351,0-1 0,-1 0-1,18-7 1,-18 5-1750,1-1 0,24-15 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02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1134 3712,'-2'0'106,"-9"1"1005,10 0-563,6 2-164,-3-2-223,-1-1-1,1 0 1,0 1-1,0-1 1,-1 0 0,1 0-1,0 0 1,-1-1-1,1 1 1,0 0-1,-1-1 1,1 1 0,0-1-1,-1 1 1,1-1-1,-1 0 1,1 0-1,2-1 1,3-1 393,2-2-224,0 1 1,0-1-1,0-1 0,-1 1 0,0-1 0,0-1 0,9-8 0,-1-3 203,26-35 0,176-213 592,19-21-303,-158 175-372,78-149 1,-154 255-431,4-6-107,-1 0 0,6-18 1,-10 14-208,-2 16 282,0 0 1,0-1-1,0 1 1,0 0-1,0 0 1,0 0-1,0 0 1,-1-1 0,1 1-1,0 0 1,0 0-1,0 0 1,0 0-1,0 0 1,0-1-1,0 1 1,0 0-1,-1 0 1,1 0-1,0 0 1,0 0-1,0 0 1,0 0-1,0-1 1,-1 1-1,1 0 1,0 0-1,0 0 1,0 0 0,0 0-1,-1 0 1,1 0-1,-10 6-515,-3 5 450,1 0 1,-15 20 0,-78 117 281,8 16 317,63-105-305,16-31-81,2 2 1,1 0 0,2 1 0,0 0 0,-9 42 0,20-66-85,1 0 0,0-1 0,0 1 1,1 0-1,0 0 0,1 10 0,0-14-31,-1-1 1,1 0-1,-1 0 0,1 0 0,0 1 0,0-1 1,0 0-1,0 0 0,0 0 0,0 0 1,0 0-1,1-1 0,-1 1 0,1 0 0,0 0 1,-1-1-1,1 1 0,0-1 0,0 0 1,0 0-1,0 1 0,0-1 0,2 1 0,2-1 22,0 1-1,-1-1 0,1-1 1,0 1-1,0-1 0,-1 0 0,1 0 1,0 0-1,0-1 0,0 0 1,7-2-1,8-3 56,33-14 0,-27 12-231,-15 7-118,-12 1 236,1 0 0,-1 0-1,0 0 1,0 0 0,1 0 0,-1 0 0,0 1 0,0-1-1,0 0 1,1 0 0,-1 0 0,0 0 0,0 0 0,0 0-1,0 0 1,1 1 0,-1-1 0,0 0 0,0 0-1,0 0 1,0 0 0,0 1 0,1-1 0,-1 0 0,0 0-1,0 0 1,0 1 0,0-1 0,0 0 0,0 0 0,0 1-1,0-1 1,1 6 18,-1 0 0,1-1 1,0 1-1,1 0 0,-1-1 0,1 1 0,0-1 0,0 0 0,1 1 1,0-1-1,0 0 0,0-1 0,0 1 0,7 6 0,-2-2 135,0-2 0,0 1 0,1-1 0,0 0 0,1-1 0,15 9 0,-23-14-97,0 0-1,1 0 0,-1 0 0,0 0 0,0 0 0,1-1 0,-1 1 0,0-1 0,1 1 0,-1-1 0,0 0 0,1 0 0,-1 0 0,1 0 0,-1-1 0,0 1 0,1-1 0,-1 1 0,0-1 1,1 0-1,-1 0 0,0 0 0,0 0 0,0 0 0,0 0 0,0-1 0,0 1 0,0-1 0,0 1 0,0-1 0,-1 0 0,1 1 0,-1-1 0,1 0 0,-1 0 0,0 0 0,0 0 0,0-1 1,0 1-1,0 0 0,0 0 0,-1-1 0,1 1 0,-1 0 0,1-1 0,-1 1 0,0-1 0,0-2 0,0-1-69,0 0 0,0 0 0,-1 0 0,0 0 0,0 0 0,0 0-1,-1 1 1,0-1 0,0 0 0,0 1 0,-1 0 0,0-1 0,0 1 0,0 0 0,0 0 0,-1 1 0,0-1-1,0 1 1,0 0 0,-1 0 0,-7-6 0,11 10 22,1 0 0,0-1-1,-1 1 1,1 0 0,0 0 0,-1-1 0,1 1-1,0 0 1,-1 0 0,1 0 0,-1 0-1,1 0 1,0 0 0,-1-1 0,1 1-1,-1 0 1,1 0 0,-1 0 0,1 0 0,0 1-1,-1-1 1,1 0 0,-1 0 0,1 0-1,0 0 1,-1 0 0,1 0 0,-1 1 0,1-1-1,0 0 1,-1 1 0,1-1 11,0 0 0,-1 1 1,1-1-1,0 0 0,0 0 0,0 1 1,0-1-1,0 0 0,0 1 0,0-1 1,0 0-1,0 1 0,0-1 1,0 0-1,0 0 0,0 1 0,0-1 1,0 0-1,0 1 0,1-1 0,-1 0 1,0 1-1,0-1 0,0 0 0,0 0 1,1 1-1,-1-1 0,0 0 0,0 0 1,0 0-1,1 1 0,-1-1 0,0 0 1,0 0-1,1 0 0,-1 0 0,1 1 1,4 2 33,0-1 0,1 0 0,-1 0 0,1 0 0,-1 0 0,1-1 0,8 1 0,43 1 10,-36-3-269,0-1 1,22-5-1,-24 3-1901,-1 7 581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02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64 8384,'-5'-8'3808,"15"11"-3328,-2-3 960,5 0-896,31 0-64,5 0-320,30-3 96,1-1-160,7-9 96,-9 7-96,11-13-1312,-11 6 640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03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1 593 3808,'8'-5'5343,"-7"5"-5111,17-2 545,-6 1 49,5-3-399,-1 0 0,0-2 1,0 1-1,0-2 0,-1 0 0,19-12 0,-14 5-162,-1 0 1,0-1-1,30-31 0,-9 0-116,-3-2-1,51-84 0,-55 77 172,34-77 0,-67 131-349,0 0 0,1 0 1,-1 0-1,0 0 0,0-1 0,1 1 0,-1 0 0,0 0 0,0 0 0,0 0 0,0 0 0,-1-1 1,1 1-1,0 0 0,0 0 0,-1 0 0,1 0 0,0 0 0,-1 0 0,-1-2 0,2 3 4,0-1-1,-1 1 0,1-1 0,0 1 1,-1 0-1,1-1 0,-1 1 1,1-1-1,-1 1 0,1 0 0,-1 0 1,1-1-1,-1 1 0,0 0 0,1 0 1,-1 0-1,1 0 0,-1 0 0,1-1 1,-1 1-1,0 0 0,1 0 0,-1 0 1,1 1-1,-1-1 0,0 0 0,1 0 1,-1 0-1,1 0 0,-1 0 0,1 1 1,-1-1-1,1 0 0,-1 1 1,1-1-1,-1 0 0,1 1 0,-1 0 1,-12 10-58,0 0 1,1 2 0,1-1 0,-13 19-1,-34 59 537,-103 205 826,135-253-1073,3 1 0,2 2-1,-26 77 1,37-88-61,2 1 1,2 0 0,-4 61-1,8-69-17,1-18-39,0 0 1,1 0 0,0 1-1,1-1 1,1 9-1,-2-17-48,0 0 0,1 0 0,-1 0 0,0 0 0,0 0 0,1 0 0,-1 0 0,1 0 0,-1 0 0,1 0 0,-1-1 0,1 1-1,0 0 1,-1 0 0,2 0 0,-1-1-21,-1 1 0,1-1 0,-1 0 0,1 0 0,-1 1 0,1-1 0,-1 0 0,1 0 0,0 0 0,-1 0 0,1 0 0,-1 0 0,1 0 0,0 0 0,-1 0 0,1 0 0,-1 0 0,1 0 0,0-1-1,3-1 28,0 0 0,-1 0 0,1 0-1,-1-1 1,0 1 0,6-7-1,27-29 34,-2-3-1,34-52 1,11-13 19,-60 80-240,25-44 1,-28 44 12,-11 19-273,-1 14 134,-3-3 276,2 3-22,1 0 0,0 0 0,1 0 0,-1-1 0,1 1 0,0-1 0,1 0 0,10 8 0,-12-10 23,1 0 0,0 0 0,1-1 1,-1 0-1,1 0 0,-1-1 0,1 1 1,0-1-1,0 0 0,0-1 0,0 1 1,7-1-1,4 0 60,-1-1-1,0-2 1,1 1 0,-1-2 0,0 0-1,24-8 1,-3-2 244,55-28 0,-79 34-264,0 0 0,0-1 0,20-16 0,-29 21-60,-1 0-1,0 0 1,0 0 0,0-1-1,-1 1 1,1-1-1,2-5 1,-4 7-4,0-1 0,-1 1 0,1 0 0,0 0 1,-1-1-1,0 1 0,1 0 0,-1 0 0,0-1 0,0 1 0,0 0 1,0-1-1,-1 1 0,0-4 0,0 4 9,1 1-1,-1 0 1,0 0-1,1 0 1,-1 0-1,0 0 1,0 0-1,1 0 1,-1 0-1,0 0 1,0 0-1,0 0 0,0 1 1,0-1-1,-1 0 1,1 1-1,0-1 1,0 1-1,0-1 1,-1 1-1,1 0 1,0-1-1,0 1 1,-1 0-1,1 0 1,0 0-1,0 0 1,-1 0-1,-1 0 1,-5 1-29,1 0 0,-1 0 0,-10 4 0,15-4 17,-9 3-16,0 0 0,0 0 0,1 1 0,0 1 0,0 0 0,0 0 0,1 1 0,-1 1 0,2 0 0,-1 0 0,1 1 0,1 0 0,-15 19 0,17-20 69,1 1 0,1-1 1,-1 1-1,1 0 1,1 0-1,0 0 0,0 1 1,1-1-1,0 1 0,0-1 1,1 1-1,0 0 1,1 0-1,0-1 0,1 1 1,0 0-1,1-1 0,2 12 1,-1-12 57,0 1 0,0-1 0,1 0-1,0 0 1,1 0 0,0 0 0,0-1 0,1 0 0,0 0 0,1 0 0,-1-1 0,1 0 0,1 0 0,0-1 0,-1 0 0,2 0 0,-1-1-1,1 0 1,0 0 0,0-1 0,0 0 0,0-1 0,1 0 0,18 3 0,-18-5-47,0 0 1,0-1-1,0 0 1,0 0-1,0-1 0,0-1 1,0 0-1,0 0 0,0-1 1,-1 0-1,1-1 1,-1 0-1,11-6 0,-1-2-731,0-1-1,-1-1 0,0 0 0,27-29 1,-19 17-1115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05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0 248 3808,'8'-11'5060,"-7"11"-4762,0-1-1,-1 1 1,1-1 0,1 1-1,24-11 939,-8 4-247,28-19 57,-1-3-1,62-51 1,-60 44-706,-30 21-184,-14 12-156,0 0 0,0 0 0,0 0 0,1 0 0,-1 1-1,1 0 1,-1 0 0,1 0 0,0 0 0,0 0 0,6-1 0,-9 3-5,0 0 1,0 0 0,0 0-1,-1 0 1,1 0 0,0 0-1,0 1 1,-1-1 0,1 0-1,0 0 1,-1 1 0,1-1-1,0 1 1,-1-1-1,1 1 1,0-1 0,-1 1-1,1-1 1,-1 1 0,1-1-1,-1 1 1,1-1 0,-1 1-1,0 0 1,1-1 0,-1 1-1,1 1 1,6 22 32,-5-18-14,1 10 137,1 29 1,-3-30 47,1 1-1,6 27 1,-7-39-79,1 0 0,-1 0 0,1 0 0,0 0 1,-1 0-1,2-1 0,-1 1 0,0-1 0,1 0 0,0 1 0,0-1 1,0 0-1,0 0 0,0-1 0,4 3 0,-5-4-62,-1 0 0,1 0-1,0 0 1,0-1 0,0 1 0,0-1-1,0 1 1,0-1 0,0 0 0,0 1-1,0-1 1,0 0 0,0-1 0,0 1 0,0 0-1,1-1 1,-1 1 0,-1-1 0,1 1-1,0-1 1,0 0 0,3-1 0,3-3-6,0 0 0,0 0 0,10-11 0,-7 8 48,-6 3-160,127-105-1688,-126 103-534,-1 6 693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05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99 3712,'0'0'145,"-1"-1"0,1 0 1,0 0-1,0 1 0,0-1 1,0 0-1,0 0 0,1 1 0,-1-1 1,0 0-1,0 0 0,0 1 1,1-1-1,-1 0 0,0 1 0,1-1 1,-1 0-1,0 1 0,1-1 1,-1 0-1,1 1 0,-1-1 0,1 1 1,-1-1-1,1 1 0,0-1 1,-1 1-1,1-1 0,-1 1 0,2-1 1,27-13 2627,-19 10-2285,11-6 243,0 1-1,1 2 1,27-7-1,-37 11-590,1 1 0,-1 0 0,0 1 0,0 1 0,1 0 0,-1 0 1,22 4-1,-27-1-57,1 0 0,0 0 1,-1 0-1,1 1 1,-1 0-1,0 1 1,0 0-1,-1 0 1,12 10-1,4 5 608,-17-17-568,0 0 1,0 0 0,1 0-1,-1 0 1,1-1 0,-1 0-1,1 0 1,0 0 0,-1-1-1,1 0 1,0 0 0,0 0-1,0-1 1,0 0 0,0 0-1,0-1 1,0 1 0,0-1-1,0 0 1,-1-1 0,9-2-1,8-5-79,0-1 0,0 0-1,37-26 1,-59 36-43,40-26-3260,-23 12 1297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06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56 2400,'1'-4'325,"-1"2"-184,0 0 1,0 1-1,1-1 1,-1 0-1,1 0 1,-1 1-1,1-1 1,0 0-1,-1 1 1,1-1-1,0 1 1,0-1-1,0 1 1,1-1-1,-1 1 1,0 0-1,0-1 1,3 0-1,-4 2-10,1-1-1,-1 1 1,1 0 0,-1 0-1,1-1 1,-1 1 0,1 0-1,-1-1 1,1 1 0,-1 0-1,1-1 1,-1 1 0,0-1-1,1 1 1,-1-1 0,0 1-1,1-1 1,-1 1 0,0-1-1,1 1 1,-1-1 0,0 1-1,0-1 1,0 1 0,0-1-1,0 0 1,1 1 0,-1-1-1,0 1 1,0-1 0,-1 0-1,1 1 1,0-1 0,0 1-1,0-1 1,0 0 0,-1 0-1,1 1-75,-1 0 0,0-1 1,1 1-1,-1 0 0,0 0 0,1 0 0,-1 0 0,0 0 0,1 0 0,-1 0 0,0 0 0,0 0 0,1 0 0,-1 0 0,0 0 0,1 1 1,-1-1-1,0 0 0,1 0 0,-2 1 0,-14 6 57,16-7-74,-9 5 38,1 0 1,-1 0-1,1 1 1,0 0 0,0 1-1,1-1 1,0 1-1,0 1 1,1 0-1,-1-1 1,2 2-1,-1-1 1,-5 14-1,6-11 18,0 1 0,1-1 0,0 1 1,1 0-1,0 0 0,1 0 0,1 1 0,0-1 0,0 0 0,3 19 1,-2-24-16,2 0 0,-1-1 0,1 1 0,-1-1 0,2 0 0,-1 0 1,1 0-1,0 0 0,0 0 0,8 10 0,-9-13-37,1 0 1,-1 0-1,1-1 0,0 1 1,0-1-1,0 1 1,0-1-1,0 0 0,1 0 1,-1 0-1,1-1 0,-1 1 1,1-1-1,-1 0 0,1 0 1,0 0-1,0 0 0,0-1 1,-1 0-1,6 0 1,-1 0 55,0-2 0,0 1 0,0-1 1,-1 0-1,1-1 0,13-6 1,41-26 98,-22 8 27,-1-1 0,-1-2 0,-2-2 0,41-46 0,-72 73-154,0-1 1,0-1-1,7-11 1,-11 16-65,0-1 1,0 1 0,0 0-1,0 0 1,-1-1 0,1 1 0,-1-1-1,1 1 1,-1-1 0,0 1-1,0 0 1,0-1 0,0 1 0,0-1-1,-1-2 1,0 3-23,0 0-1,0 0 1,0 0-1,0 0 1,0 0-1,-1 0 0,1 1 1,-1-1-1,1 0 1,-1 1-1,1-1 1,-1 1-1,0-1 1,0 1-1,1 0 1,-1 0-1,0 0 1,0 0-1,0 0 1,-1 0-1,1 1 1,0-1-1,-4 0 1,-5-1-61,0 1 0,0 0 0,-15 0 0,24 1 72,-15 0-160,0 1 1,1 1-1,-1 0 1,1 1 0,0 1-1,0 1 1,0 0-1,1 1 1,-1 0-1,1 1 1,-18 13 0,28-17-283,1 0 1,0 0 0,0 1 0,0 0 0,1-1 0,-1 1 0,1 1 0,0-1 0,0 0-1,0 1 1,1 0 0,-1 0 0,1-1 0,0 1 0,1 0 0,-2 7 0,2 12-962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06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1 4064,'-8'2'486,"6"-1"-353,0 0 0,0-1-1,0 1 1,0 0 0,0 0-1,0 0 1,0 0 0,0 1-1,-1 1 1,0-2-122,-8 8 601,0 1-1,-12 12 0,-48 42 1519,49-46-1649,1 1 1,-30 33-1,46-46-398,0 1 0,1-1 1,0 1-1,0 0 1,0-1-1,1 2 1,0-1-1,0 0 0,1 1 1,0-1-1,0 1 1,1 0-1,-1 14 1,2-17-4,1 0 1,0 0-1,0-1 1,0 1-1,0 0 1,1-1-1,-1 1 1,1-1-1,1 1 1,-1-1-1,0 0 1,1 0-1,0 0 1,0 0-1,0 0 1,0-1-1,1 0 1,0 1-1,-1-1 1,1 0-1,0-1 1,0 1-1,1-1 1,-1 0-1,0 0 1,1 0-1,0 0 1,-1-1 0,1 0-1,8 1 1,-3-1 31,0 0 0,0-1 0,0-1 0,0 0 0,0 0 0,0-1 0,0 0 1,0-1-1,-1 0 0,1 0 0,15-9 0,-4 1 5,-1-1 0,-1-1 0,0 0 0,19-19 0,-26 21 49,-1-1-1,0 0 1,18-26-1,-24 30-155,0 1 0,-1-1 0,0 0 0,0-1 0,-1 1 0,0-1 0,-1 1 0,3-14 0,-5 20-34,1 0 0,-1-1 1,0 1-1,0 0 0,0 0 0,0-1 0,-1 1 1,1 0-1,-1 0 0,1 0 0,-1-1 0,0 1 0,1 0 1,-1 0-1,0 0 0,-1 0 0,1 0 0,0 1 0,0-1 1,-1 0-1,1 0 0,-1 1 0,0-1 0,1 1 0,-1 0 1,0-1-1,0 1 0,0 0 0,0 0 0,0 0 0,0 0 1,0 0-1,0 1 0,-4-2 0,1 2-30,0-1-1,0 0 0,0 1 1,0 0-1,0 0 0,0 1 1,0-1-1,0 1 1,0 0-1,0 1 0,0-1 1,1 1-1,-1 0 0,-6 3 1,-28 21-2378,24-14 1163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10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352 3 4736,'-3'-3'3690,"2"3"-3635,-7 10 1089,-11 21-1026,17-27 165,-33 66 762,-39 106-1,-14 32-66,81-194-899,-90 196 1527,84-186-937,8-16 382,14-16-126,0-2-703,-2 0-1,1-1 0,6-13 1,1-2-142,15-30-53,-3-1 1,25-72-1,-7 15-211,-35 89 136,41-88-188,-39 89 98,2 1 0,25-34 0,-24 35-56,-13 18 65,1-1 0,0 1 0,0 0 0,0 0 0,1 0 0,-1 0 0,1 1 0,8-7 0,-12 10 115,0 0 0,0 0 0,1 0 1,-1 0-1,0 1 0,0-1 0,0 0 0,0 0 0,1 0 0,-1 0 0,0 0 0,0 0 0,0 1 1,0-1-1,0 0 0,1 0 0,-1 0 0,0 0 0,0 1 0,0-1 0,0 0 0,0 0 1,0 0-1,0 1 0,0-1 0,0 0 0,0 0 0,0 0 0,0 1 0,0-1 0,0 0 0,0 0 1,0 0-1,0 1 0,0-1 0,0 0 0,0 0 0,0 0 0,0 1 0,0-1 0,0 0 0,-1 0 1,0 12-111,1-11 104,-2 15-111,0 29-1,1-3 208,-3 17 31,-3 89-136,8-123 123,0 0 0,2 1 0,11 46 0,-13-71-65,0 3 70,0 0 0,0 1 0,1-1 0,-1-1 0,4 6 0,-5-8-86,1-1 0,-1 1 1,0-1-1,1 1 0,-1-1 0,1 1 1,-1-1-1,1 1 0,-1-1 1,1 0-1,-1 1 0,1-1 1,0 0-1,-1 1 0,1-1 0,-1 0 1,1 0-1,0 1 0,-1-1 1,1 0-1,0 0 0,-1 0 0,1 0 1,0 0-1,-1 0 0,1 0 1,0 0-1,-1 0 0,1 0 0,0 0 1,-1-1-1,1 1 0,0 0 1,-1 0-1,1-1 0,-1 1 0,1 0 1,-1-1-1,1 1 0,0-1 1,-1 1-1,1-1 0,4-4 48,0 0 0,0 0 0,-1 0 0,0 0 0,0-1 0,0 0 1,-1 0-1,4-9 0,21-59 429,-8 7-351,35-91-107,-52 151-16,1-1-209,0 0 0,0-1 1,-1 1-1,-1-1 0,1 0 0,1-16 0,-4 23-261,-2 6 262,-2 11 33,-11 78 26,4 0 0,2 179-1,14-83 390,-4-103 343,-1-56-286,2-12-38,0-14-85,-2-9 241,1 2-1321,-1-1 0,0 0 0,1 1 0,0-1 0,0 1 0,0-1 0,3-4 0,0-1-1296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11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76 136 3808,'-2'-11'5043,"3"11"-4497,31 0 1216,-10 1-921,0-1 1,24-4 0,-40 3-718,1 0 0,-1-1 0,1 0 0,-1 0 0,1 0 0,-1-1 1,0 0-1,0 0 0,0 0 0,-1-1 0,7-5 0,-11 8-136,1-1 1,-1 1-1,1-1 0,-1 1 1,1-1-1,-1 1 0,0-1 1,0 0-1,0 0 1,0 0-1,0 0 0,0 0 1,-1 0-1,1 0 0,-1 0 1,1 0-1,-1 0 0,0 0 1,0 0-1,0 0 1,0 0-1,0 0 0,0-1 1,0 1-1,-1 0 0,1 0 1,-1 0-1,1 0 0,-1 0 1,0 0-1,0 1 1,0-1-1,0 0 0,0 0 1,-1 0-1,1 1 0,0-1 1,-1 1-1,1-1 0,-1 1 1,0 0-1,1-1 1,-1 1-1,0 0 0,0 0 1,0 0-1,1 0 0,-1 1 1,0-1-1,0 0 0,-1 1 1,1-1-1,0 1 1,-2 0-1,-10 0-85,0 0 0,0 2-1,0 0 1,0 0 0,1 1 0,-1 1 0,1 0 0,0 1 0,0 0-1,0 1 1,1 1 0,0 0 0,-17 12 0,24-15 152,1-1 0,0 1 0,0 0 1,0 0-1,0 1 0,0-1 0,1 1 0,-4 6 1,6-9-8,0 1 0,0-1 0,0 0 0,0 1 1,0-1-1,1 1 0,-1-1 0,1 1 0,-1-1 1,1 1-1,0-1 0,0 1 0,0-1 1,1 1-1,-1-1 0,1 1 0,-1-1 0,1 1 1,0-1-1,0 0 0,1 3 0,2 1 70,0 0 0,0 0 0,1 0 0,0-1 0,0 0 0,1 0 0,-1 0 0,1-1 0,0 0 0,8 4 0,4 2 107,0-1 0,29 9 0,-28-12-200,1 0 0,0-1 0,0-2 0,0 0 0,1-1 0,-1-1 0,0 0 0,25-4-1,-23 3-2594,-8 1-1905,-4-1 2177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3:03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143 818 3232,'-1'-1'188,"1"1"0,-1-1 1,0 1-1,1-1 0,-1 1 0,1 0 1,-1-1-1,0 1 0,0 0 0,1 0 0,-1-1 1,0 1-1,1 0 0,-1 0 0,0 0 1,0 0-1,1 0 0,-1 0 0,0 0 1,0 0-1,0 0 0,-2 1 24,1 0-1,0-1 1,0 1 0,0 0 0,0 0-1,0 0 1,-2 2 0,-4 3 17,1 0 0,-10 11 0,15-15-79,-8 10-56,0 0 1,1 1-1,0 0 1,1 1-1,1 0 1,-7 16-1,13-27-55,-1 1 0,1-1 0,0 0 0,1 1 0,-1-1 0,1 1 0,0-1 0,-1 1 0,1-1 0,1 1 1,-1-1-1,1 1 0,-1-1 0,1 1 0,0-1 0,0 0 0,0 1 0,1-1 0,2 6 0,-1-5 36,0-1 1,0 1 0,0-1-1,0 1 1,0-1-1,1 0 1,-1 0 0,1 0-1,0-1 1,0 1-1,0-1 1,0 0-1,0 0 1,9 2 0,-8-3 3,1 0 0,-1 0 0,1-1 0,-1 0 0,1 0 0,0 0 0,-1-1 0,1 1 0,-1-2 1,1 1-1,-1 0 0,1-1 0,7-4 0,-4 2-5,-1 0-1,0-1 1,0 0-1,0 0 1,0-1-1,-1 0 1,8-8 0,-10 9-60,-1-1 1,1 1 0,-1-1-1,0 0 1,-1 0 0,1 0-1,-1-1 1,0 1 0,-1-1 0,0 0-1,0 0 1,0 0 0,-1 0-1,0 0 1,0 0 0,-1 0-1,0 0 1,0 0 0,0 0 0,-1 0-1,0 0 1,-1 0 0,1 0-1,-2 0 1,1 0 0,-1 1-1,1-1 1,-2 1 0,1 0 0,-1-1-1,0 2 1,0-1 0,-1 0-1,1 1 1,-1 0 0,-1 0-1,1 0 1,-1 1 0,1 0 0,-10-5-1,6 4-32,1 1-1,-1 0 1,0 1-1,-14-4 1,19 6-20,0 0 1,-1 0-1,1 1 0,-1 0 1,1 0-1,-1 0 0,1 0 1,-1 1-1,1-1 1,0 1-1,-8 3 0,12-4 35,-1 0 0,1 0 0,0 0 0,0 0 0,0 0 0,0 0 0,-1 0 0,1 0 0,0 0 0,0 0 0,0 0 0,0 0 0,0 0 0,0 1 0,-1-1 0,1 0 0,0 0 0,0 0 0,0 0 0,0 0 0,0 0 0,0 1 0,0-1 0,0 0 0,0 0 0,0 0 0,0 0 0,-1 0 0,1 1 0,0-1 0,0 0 0,0 0 0,0 0 0,0 0 0,0 1 0,0-1 0,0 0 0,0 0 0,1 0 0,-1 0 0,0 1 0,0-1 0,0 0 0,0 0 0,0 0 0,0 0 0,0 0 0,0 0 0,0 1 0,0-1 0,0 0 0,1 0 0,-1 0 0,12 9 91,18 2 232,-20-9-254,1-1 1,0 0 0,0-1-1,15-2 1,45-8 64,-67 9-110,40-7 51,24-3-52,109-33 0,-160 40-43,0 0-1,0 0 1,0 2 0,0 0 0,0 1-1,0 0 1,0 2 0,34 4 0,-4 4-169,86 29 1,-116-32 220,-1 0-1,0 2 1,0 0 0,0 1-1,-1 0 1,-1 1 0,23 20-1,-31-25-89,0 1 1276,-10-14-412,-1 0-808,-1 0 0,0 0 0,-1 1 0,1 0 0,-2 0 0,1 0 0,-1 1 0,0 0-1,0 1 1,0 0 0,-1 0 0,0 0 0,-10-3 0,13 6-44,1 0 1,0 1-1,-1-1 1,1 1-1,-1 0 1,0 1-1,1-1 1,-1 1-1,0 0 0,1 1 1,-1-1-1,1 1 1,-1 0-1,1 1 1,-1-1-1,1 1 1,0 0-1,-1 0 0,1 1 1,0-1-1,1 1 1,-1 0-1,0 1 1,-7 6-1,4-1-23,1 0 0,0 0 0,0 0 0,0 1 0,1 0-1,1 1 1,0-1 0,0 1 0,1 0 0,1 0 0,-5 21 0,7-25 104,0 0-1,0 0 1,1 1 0,0-1 0,0 0 0,0 0-1,1 1 1,0-1 0,1 0 0,0 0 0,0 0 0,0 0-1,1 0 1,0-1 0,0 1 0,1-1 0,0 1-1,0-1 1,0-1 0,7 8 0,-9-11 31,1 0-1,-1 0 1,1 1 0,-1-1-1,1-1 1,0 1 0,0 0 0,0-1-1,0 0 1,0 1 0,0-1-1,1 0 1,-1-1 0,0 1 0,6 0-1,-5-1 0,1 0-1,-1-1 1,0 0-1,1 1 1,-1-1-1,0-1 0,1 1 1,-1-1-1,0 1 1,6-5-1,-1 1-20,-1-1 0,0 0-1,-1 0 1,0-1 0,0 0 0,0 0 0,-1-1-1,1 1 1,-2-2 0,6-9 0,-2 1-151,-1 0-1,-1-1 1,-1 0 0,0-1 0,4-29-1,-10 36-119,-1 14-430,-4 20-113,3-5 597,0 1 1,2 24 0,1-35 180,-1-1 1,1 1 0,1-1-1,-1 1 1,1 0 0,0-1-1,1 0 1,-1 0 0,6 9-1,-4-10 75,-1 0-1,1 0 0,-1 0 1,1-1-1,1 0 1,-1 0-1,1 0 0,7 5 1,-9-7-39,-1-1 1,1 0 0,-1 0-1,1 0 1,0 0 0,-1 0-1,1 0 1,0-1 0,0 0-1,-1 1 1,1-1 0,0 0-1,0 0 1,0 0 0,-1-1-1,1 1 1,0-1 0,0 0-1,-1 1 1,6-3 0,-2-1 12,0 1 1,0-1 0,0 0 0,-1 0 0,1 0 0,-1-1 0,0 0 0,4-6 0,36-50 138,-34 44-134,216-288 400,-200 270-529,-1-1 1,-2-1 0,29-60-1,12-55-102,-51 113 173,-2 0-1,8-42 1,-19 71-109,0 0 0,0 0 1,-1 0-1,-2-17 0,2 25 61,0 0-1,0 0 1,-1 0-1,1 0 0,-1 0 1,1-1-1,-1 1 1,0 0-1,0 0 1,-1-2-1,1 3 17,0 0-1,0 0 1,0 0-1,0 0 1,0 1-1,0-1 0,0 0 1,0 1-1,0-1 1,-1 1-1,1 0 1,0-1-1,0 1 1,0 0-1,-1-1 1,1 1-1,0 0 1,0 0-1,-1 0 1,1 0-1,0 0 1,-2 1-1,-4 0-40,1 1 0,0-1 0,-1 1 0,1 1 0,0-1 0,0 1 0,0 0 0,1 1 0,-1-1 0,1 1 0,0 0 0,-7 7 0,-6 7 23,1 0 0,-17 24 1,-78 133 384,104-162-315,-7 13 107,1 0-1,2 1 1,0 1 0,2 0 0,1 0-1,1 1 1,-4 36 0,10-47-26,0 0 0,2 0 1,0 0-1,1 0 0,6 26 0,-5-31-35,2 1 0,0-1 0,1-1 0,0 1 0,1 0 0,0-1 0,15 21-1,-15-26-27,0 0-1,0 0 0,1 0 1,0-1-1,0 0 0,0-1 0,0 0 1,15 8-1,-8-7-159,0 0 0,1 0-1,-1-2 1,20 5 0,10-1-337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4:34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 5888,'-25'0'2688,"28"0"-2336,2 0 864,3 6-736,6-1 576,7 3-608,10-8-32,5 4-256,3-4-32,5 0-64,-1 0 288,1 0-160,-8 0-1024,-5 0 448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11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 4384,'2'-14'1424,"-2"14"-1392,0 0-1,1 0 1,-1-1 0,0 1-1,0 0 1,0 0 0,0 0 0,0-1-1,1 1 1,-1 0 0,0 0 0,0 0-1,0-1 1,1 1 0,-1 0 0,0 0-1,0 0 1,1 0 0,-1 0-1,0 0 1,0 0 0,1-1 0,-1 1-1,0 0 1,0 0 0,1 0 0,-1 0-1,0 0 1,1 0 0,-1 0 0,0 0-1,0 0 1,1 1 0,-1-1-1,0 0 1,0 0 0,1 0 0,-1 0-1,0 0 1,1 0 0,7 5 1403,-4 8-1056,-1-1 1,0 0-1,-1 1 1,-1 0-1,0 0 1,-1-1-1,0 1 1,-2 14-1,1 2-98,-4 73 328,-1 76 680,7 78 487,-1-139-1019,-1-111-715,1-1 0,1 1-1,-1-1 1,1 1-1,0-1 1,0 0-1,0 1 1,1-1-1,0 0 1,0 0-1,0 0 1,0 0-1,7 8 1,-9-12-24,1-1 1,-1 1-1,1-1 0,-1 1 1,1-1-1,-1 1 1,1-1-1,0 0 0,-1 1 1,1-1-1,-1 0 1,1 0-1,0 0 0,-1 1 1,1-1-1,0 0 1,-1 0-1,1 0 0,0 0 1,-1 0-1,1 0 1,1 0-1,0-1 30,-1 1 0,1-1-1,0 0 1,-1 1 0,1-1 0,-1 0 0,1 0-1,2-2 1,2-2 176,1-1 0,9-13 0,20-28 77,-3-2-1,30-58 0,100-257-382,-118 251 52,-30 73-18,3-10-1124,-2 22-3191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30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9 539 3552,'-3'2'513,"3"-2"-407,0 1 0,-1-1 0,1 0 0,0 1 0,-1-1 0,1 0 0,0 0 0,-1 1-1,1-1 1,0 1 0,0-1 0,-1 0 0,1 1 0,0-1 0,0 1 0,0-1 0,-1 0 0,1 1 0,0-1-1,0 1 1,0-1 0,0 1 0,14-1 2497,-6 0-2236,1-1-1,0 0 1,-1-1 0,1 0 0,-1-1 0,0 1 0,0-2-1,0 1 1,0-1 0,-1 0 0,1-1 0,-1 1 0,7-8-1,0 1-215,-1-1 1,-1 0-1,0-1 0,-1 0 0,17-26 0,-2-8 192,-2-2 1,17-51-1,-14 34-13,-10 24-226,-10 21-255,19-36 1,-15 42-298,-5 10-549,-5 7 973,-1 0 0,1 0 0,-1 0 0,1 0 1,-1 0-1,1-1 0,2 5 0,3 10-73,13 95 94,7 144 0,-26-245 45,1 11 261,-3 33 1,2-50-197,0 0-1,-1-1 1,0 1-1,1 0 0,-1 0 1,-1 0-1,1-1 1,-1 1-1,1-1 1,-1 1-1,0-1 0,0 0 1,0 1-1,-1-1 1,-2 3-1,3-5-74,1-1-1,0 1 1,-1 0-1,1 0 1,0-1-1,-1 1 0,1-1 1,-1 0-1,1 1 1,-1-1-1,1 0 1,-1 0-1,1 0 1,-1 0-1,1 0 1,-1 0-1,1 0 1,0-1-1,-1 1 1,1 0-1,-1-1 1,1 1-1,-1-1 1,1 0-1,0 1 1,0-1-1,-2-1 1,-5-3-70,1 0 1,-1-1-1,-8-8 1,4 3-71,-7-7-1081,20 19 1138,0 0-1,0 1 1,0-1 0,0 0-1,0 0 1,0 0 0,0 0 0,0 0-1,0 0 1,1 0 0,0 1-1,2 1-52,0 0 120,0-1 1,-1 1-1,1-1 1,0 1-1,0-1 1,0-1-1,1 1 1,-1-1-1,0 1 1,1-1-1,-1 0 1,1-1-1,-1 1 1,1-1-1,6 0 1,3-1 125,-1-1 0,1 0 0,24-9 0,-7 2-47,-1-1 1,0-2-1,0-1 1,-2-2-1,0 0 1,0-2-1,-2-1 1,0-1-1,41-40 0,-66 58-93,31-31-26,-2-1 1,33-49-1,-62 81 2,-1 1 1,1-1-1,-1 1 0,0-1 1,1 0-1,-1 1 0,0-1 1,1 1-1,-1-1 0,0 0 1,0 1-1,1-1 0,-1 0 0,0 1 1,0-1-1,0 0 0,0 1 1,0-1-1,0-1 0,-1 2 6,1 0-1,-1 0 1,1 0-1,-1 0 1,1 0-1,-1 0 1,1 1-1,-1-1 0,1 0 1,-1 0-1,1 0 1,-1 0-1,1 1 1,0-1-1,-1 0 1,1 1-1,-1-1 1,1 0-1,0 0 0,-1 1 1,1-1-1,0 1 1,-1-1-1,1 0 1,-1 2-1,-11 13-87,1 0 0,1 2-1,0-1 1,-9 21 0,3-7 209,10-18-45,0 0 1,1 0-1,0 0 0,1 1 0,0-1 0,1 1 0,-3 23 0,6-32-25,0 1-1,0 0 0,0-1 0,0 1 1,1-1-1,0 1 0,0-1 0,0 1 0,0-1 1,1 0-1,-1 0 0,1 1 0,0-1 0,1 0 1,-1-1-1,1 1 0,-1 0 0,1-1 0,0 1 1,0-1-1,1 0 0,-1 0 0,1 0 0,0-1 1,6 5-1,-8-6 18,0 0 1,1 0-1,-1 0 1,1 0-1,-1 0 0,1 0 1,-1-1-1,1 1 1,-1-1-1,1 0 1,0 1-1,3-2 0,-4 1-5,-1 0 1,1-1-1,-1 1 0,0-1 0,1 1 0,-1-1 0,1 0 0,-1 0 0,0 1 1,0-1-1,1 0 0,-1 0 0,0 0 0,0 0 0,0-1 0,0 1 0,0 0 0,0 0 1,-1-1-1,1 1 0,0 0 0,0-3 0,2-3 30,-1 0 0,0 0 0,-1 0 0,1-1 0,-2 1 0,1-1 0,-1-11 0,-7-56-41,5 57-80,1 7-61,-1 0-1,0 0 1,-1 0 0,0 0-1,-1 0 1,0 1 0,-6-11-1,9 19 57,-10-18-150,10 15 371,9 12 283,-5-5-406,0 0 0,0 1 0,0-1 0,0 0-1,0 0 1,0-1 0,1 1 0,-1-1 0,1 1 0,-1-1 0,1 0 0,-1 0-1,1-1 1,0 1 0,0-1 0,-1 0 0,7 0 0,5-2-41,0 0 0,0-1 0,17-5 0,-17 4-415,0 0 0,17-1 0,-22 5-829,0 0 1,0 0-1,0 2 1,-1-1-1,1 1 1,0 0-1,-1 1 1,18 7-1,7 8-2337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33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124 806 2976,'4'-23'2576,"-5"20"-2000,-1 0 0,0 0 0,0 1 0,0-1 0,0 1 0,0-1 0,-4-2 0,5 4-517,0 1 1,-1-1-1,1 0 0,0 1 1,-1-1-1,1 1 1,-1 0-1,1-1 1,-1 1-1,1 0 0,-1 0 1,1 0-1,-1 0 1,1 0-1,-1 0 1,1 0-1,0 1 1,-1-1-1,1 0 0,-1 1 1,1-1-1,-1 1 1,1 0-1,0-1 1,0 1-1,-3 1 0,0 1-31,-1 1-1,1-1 1,0 0-1,0 1 1,0 0-1,-3 5 1,2-3-24,1 0-1,0 0 1,0 1 0,1 0-1,-1-1 1,1 1 0,1 0-1,-4 15 1,5-18-5,1 0 0,-1 0 0,1 0 0,0 0 0,1 0 1,-1 0-1,1 0 0,-1 0 0,1 0 0,0 0 0,1 0 0,-1 0 0,1 0 0,-1-1 1,1 1-1,0-1 0,1 1 0,4 5 0,-3-6 64,-1 1-1,1-1 1,0 0-1,1 0 1,-1-1-1,0 1 1,1-1-1,0 0 1,-1 0-1,1 0 1,0-1 0,0 0-1,0 0 1,0 0-1,0 0 1,0-1-1,7 0 1,7-1 121,-1 0 0,0-1-1,25-7 1,-34 7-66,1-2 0,-1 1 0,1-1 0,-1-1 0,0 1-1,-1-2 1,1 1 0,-1-1 0,13-12 0,-19 16-115,0-1-1,0 0 1,0 1 0,0-1-1,0 0 1,-1 0 0,1 0-1,-1 0 1,0 0 0,0 0-1,0 0 1,0-1 0,0 1-1,-1 0 1,0 0 0,1-1-1,-1 1 1,0 0 0,-1-1-1,1 1 1,-1 0 0,1-1-1,-1 1 1,0 0 0,0 0-1,0 0 1,-1 0 0,1 0-1,-1 0 1,0 0 0,0 0-1,0 1 1,0-1 0,0 1-1,0-1 1,-1 1 0,1 0-1,-1 0 1,1 0 0,-1 0-1,-3-1 1,-2-2 29,0 1 1,0 0 0,0 1-1,-1 0 1,0 1-1,1-1 1,-1 1 0,0 1-1,0 0 1,0 0-1,0 1 1,0 0 0,0 1-1,0-1 1,0 2-1,1-1 1,-13 5 0,22-6-1,-1 0 1,0 0 0,1 1-1,-1-1 1,1 0 0,-1 0 0,0 0-1,1 0 1,-1 0 0,1 1 0,-1-1-1,1 0 1,-1 0 0,1 0 0,-1 0-1,1 0 1,-1-1 0,0 1-1,1 0 1,-1 0 0,1 0 0,-1 0-1,1 0 1,-1-1 0,0 1 0,1 0-1,-1 0 1,1-1 0,38-21 183,-2-2-1,47-38 1,-13 8-245,-30 26 263,1 1-1,2 2 0,79-33 1,-122 58-239,0-1-1,0 1 1,0 0 0,1-1 0,-1 1 0,0 0 0,0 0-1,1 0 1,-1 0 0,0 0 0,0 0 0,0 1 0,1-1-1,-1 0 1,0 1 0,0-1 0,0 0 0,0 1 0,0 0-1,1-1 1,-1 1 0,0-1 0,0 1 0,0 0-1,-1 0 1,1 0 0,0 0 0,0 0 0,0 0 0,-1 0-1,1 0 1,0 0 0,-1 0 0,1 0 0,-1 0 0,1 0-1,-1 2 1,3 4-8,-1 0-1,0 0 1,0 1-1,-1-1 1,0 9-1,1 182 169,-3-108-80,1-85-44,1-1 1,-1 0-1,1 0 1,0 0-1,1 6 1,-2-9-18,1 0 0,-1-1 1,0 1-1,0 0 0,1 0 1,-1 0-1,1-1 0,-1 1 1,0 0-1,1-1 1,-1 1-1,1 0 0,-1-1 1,1 1-1,0-1 0,-1 1 1,1-1-1,0 1 1,-1-1-1,1 1 0,0-1 1,0 1-1,-1-1 0,1 0 1,0 0-1,0 1 0,0-1 1,-1 0-1,1 0 1,0 0-1,0 0 0,0 0 1,1 0-1,16-6 73,0-1 0,0 0-1,-1-2 1,0 0 0,19-13 0,-12 7-5,295-186-242,-310 194 70,1 1 1,0 1 0,19-9-1,-29 14 86,0 0-1,1 0 1,-1-1-1,0 1 1,0 0-1,0 0 0,0 0 1,1 0-1,-1 0 1,0 0-1,0 0 1,0 0-1,0 0 1,1 0-1,-1 0 0,0 0 1,0 0-1,0 0 1,0 0-1,1 0 1,-1 0-1,0 0 0,0 0 1,0 0-1,0 0 1,1 0-1,-1 0 1,0 0-1,0 0 1,0 0-1,0 0 0,1 0 1,-1 1-1,0-1 1,0 0-1,0 0 1,0 0-1,0 0 0,0 0 1,0 0-1,1 1 1,-1-1-1,0 0 1,0 0-1,0 0 1,0 0-1,0 1 0,0-1 1,0 0-1,0 0 1,0 0-1,0 0 1,0 1-1,0-1 0,0 0 1,0 0-1,0 0 1,0 1-1,0-1 1,0 0-1,-5 17-261,-2-3 180,0 0-1,-1-1 1,-14 18-1,-34 38-20,-86 86 176,140-153-85,-4 4 19,0 1 0,1-1 0,-5 9 0,9-13 12,1-1-1,-1 1 0,0-1 1,1 0-1,-1 1 0,1 0 0,-1-1 1,1 1-1,0-1 0,0 3 1,0-4-4,0 1 1,0 0-1,0-1 1,0 1 0,0 0-1,1-1 1,-1 1-1,0 0 1,0-1-1,1 1 1,-1-1 0,0 1-1,1-1 1,-1 1-1,1-1 1,-1 1 0,1-1-1,-1 1 1,1-1-1,-1 1 1,1-1-1,-1 0 1,1 1 0,0-1-1,2 1 9,-1 0 1,0 0-1,1-1 0,-1 1 0,0-1 0,1 0 1,-1 0-1,1 0 0,-1 0 0,0 0 1,1 0-1,-1 0 0,1-1 0,2 0 0,32-15 153,-26 11-110,2-1-23,-1 0 0,1-1 0,-1-1 0,0 0 0,-1 0 0,0-1 0,0-1 0,-1 0 0,15-18 0,5-16-15,-1-2 0,26-59-1,-39 74-14,51-110 133,-54 109-107,-2-1 0,12-51 1,-13 36-176,-2 0 0,-2-1 1,-1-71-1,-5 117 131,0 0-72,0 0 0,0-1 0,0 1-1,0 0 1,-1-1 0,0 1 0,0 0-1,0 0 1,0 0 0,0-1 0,-3-3-1,4 6 61,0 1 0,-1 0 0,1-1-1,0 1 1,-1 0 0,1 0-1,0-1 1,-1 1 0,1 0 0,0 0-1,-1-1 1,1 1 0,-1 0-1,1 0 1,0 0 0,-1 0 0,1 0-1,-1 0 1,1-1 0,-1 1-1,1 0 1,0 0 0,-1 0-1,1 1 1,-1-1 0,1 0 0,-1 0-1,1 0 1,0 0 0,-1 0-1,1 0 1,-1 1 0,1-1 0,-1 0-1,-9 10-346,6-5 308,0 1 0,1 0-1,0 0 1,0 0 0,0 0-1,-2 8 1,3-9 42,-40 127-52,31-97 61,2 0 1,1 0 0,1 1-1,2 0 1,0 62-1,5-73 48,2 1-1,0-1 0,2 0 1,1 0-1,1 0 0,1 0 1,0-1-1,23 46 0,-26-63 15,0-1-1,0 1 1,1-1-1,-1 0 1,1 0-1,11 10 1,-14-14-16,0-1-1,1 1 1,-1 0 0,1-1 0,0 1 0,0-1-1,-1 0 1,1 0 0,0 0 0,0 0-1,0 0 1,0-1 0,0 1 0,0-1-1,0 0 1,0 0 0,0 0 0,0 0 0,0 0-1,5-2 1,-1 0 18,1 0 0,-1-1 0,0 0 1,0 0-1,0-1 0,0 0 0,0 0 0,-1 0 0,0-1 0,0 0 0,0 0 0,-1-1 1,1 1-1,-1-1 0,-1 0 0,1-1 0,-1 1 0,0-1 0,0 0 0,-1 0 0,0 0 1,4-14-1,-6 17-38,3-9-44,0-2-1,3-21 0,-6 34-21,-1-1 0,1 1 0,-1-1 1,0 0-1,0 1 0,0-1 0,0 0 0,-1 1 0,1-1 0,-1 1 1,1-1-1,-1 1 0,0-1 0,0 1 0,0-1 0,0 1 0,-1 0 1,1-1-1,-1 1 0,1 0 0,-4-3 0,5 5 20,-1-1-1,0 1 1,0-1 0,0 1-1,0-1 1,0 1 0,0-1-1,0 1 1,0 0-1,0 0 1,0-1 0,0 1-1,0 0 1,0 0 0,0 0-1,0 0 1,0 0 0,0 1-1,0-1 1,0 0-1,0 0 1,0 1 0,0-1-1,0 0 1,0 1 0,0-1-1,0 1 1,-1 0-1,-1 1-40,0 1 0,0 0 0,0-1 0,0 1 0,0 0 0,-3 5-1,-3 6 4,0 0 0,1 0 0,1 1 0,0 0 0,-7 22 0,11-27 94,0 1-1,1-1 0,0 1 1,0 0-1,1-1 0,1 1 1,0 0-1,0 0 0,3 15 1,-2-23-6,0 1 1,0 0-1,0-1 0,1 1 1,-1-1-1,1 1 0,0-1 1,0 0-1,0 0 1,0 0-1,1 0 0,-1 0 1,1 0-1,0-1 0,0 1 1,0-1-1,0 0 0,0 0 1,0 0-1,1 0 1,-1-1-1,1 1 0,-1-1 1,8 2-1,-3-1 85,1-1 0,0 0-1,0 0 1,0-1 0,0 0-1,0-1 1,-1 0 0,1 0 0,16-5-1,3-4-32,0-2 0,-1-1 0,-1-1 0,0-1-1,24-19 1,-47 32-87,7-5-123,0 0-1,0 1 1,0 0-1,20-7 1,-28 12 124,1 0 0,-1 0 0,1 1 0,0-1 0,-1 1 0,1 0 0,0 0 0,-1-1 0,1 2 0,-1-1 0,1 0 1,0 1-1,-1-1 0,1 1 0,-1 0 0,1 0 0,-1 0 0,1 0 0,-1 0 0,0 0 0,1 1 0,-1-1 0,0 1 0,0-1 1,0 1-1,0 0 0,2 2 0,3 6 205,-1 0 0,0 0 1,-1 0-1,0 1 0,0 0 0,-1 0 1,3 13-1,-4-13-8,1 0-1,-1 0 1,2-1 0,-1 0 0,2 1-1,-1-2 1,13 17 0,-15-23-125,1 0 0,0 0-1,0 0 1,0 0 0,0-1 0,0 1 0,0-1 0,1 0 0,-1-1 0,1 1 0,0-1 0,-1 0 0,1 0 0,0 0 0,9 0-1,3-1 78,1 0-1,-1-1 0,18-4 1,-22 3-327,-1-1 1,1 0-1,-1-1 1,0 0-1,0-1 1,21-12-1,-22 10-1089,0-1 0,-1 0 0,17-16 0,4-5-1467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34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137 773 2400,'11'-12'530,"-10"11"-276,0 0 1,-1 0 0,1 0 0,0 0-1,-1 0 1,1 0 0,-1-1 0,1 1-1,-1 0 1,0 0 0,1-1-1,-1 1 1,0 0 0,0 0 0,0-1-1,0 1 1,0 0 0,0 0 0,0-1-1,-1 1 1,1 0 0,0 0 0,-1-1-1,1 1 1,-1 0 0,0-2 0,1 3-197,-1 0 0,1-1 0,0 1 0,-1 0 1,1-1-1,0 1 0,-1 0 0,1 0 0,-1-1 0,1 1 1,0 0-1,-1 0 0,1 0 0,-1 0 0,1 0 0,-1 0 1,1-1-1,0 1 0,-1 0 0,1 0 0,-1 0 0,1 0 1,-1 1-1,1-1 0,-1 0 0,1 0 0,0 0 0,-1 0 1,1 0-1,-1 1 0,-12 5 283,12-5-299,-17 10 310,0 2 1,-17 15-1,30-23-329,-1 0 1,1 0-1,0 1 0,0 0 1,1 0-1,0 0 1,0 1-1,0-1 1,-5 14-1,9-18-9,0-1 0,-1 1 1,1-1-1,0 1 0,0-1 1,0 1-1,0-1 0,0 1 0,0-1 1,0 1-1,1 0 0,-1-1 0,0 1 1,1-1-1,0 0 0,-1 1 1,1-1-1,0 1 0,-1-1 0,1 0 1,0 0-1,0 1 0,0-1 0,0 0 1,0 0-1,1 0 0,-1 0 0,0 0 1,0 0-1,1 0 0,-1-1 1,0 1-1,1 0 0,2 0 0,2 1 94,0 0 0,0 0-1,1 0 1,-1-1 0,0 0 0,13 0-1,-14-1-59,-1 0 0,1 0-1,0 0 1,-1-1-1,1 0 1,-1 0 0,0 0-1,1-1 1,-1 0 0,0 1-1,0-1 1,0-1 0,0 1-1,0-1 1,0 1 0,-1-1-1,1 0 1,-1 0-1,0-1 1,0 1 0,0-1-1,0 1 1,0-1 0,-1 0-1,0 0 1,0 0 0,0 0-1,0-1 1,1-6 0,-1 5-41,0-1 0,-1 1 1,0-1-1,0 1 0,-1-1 1,0 0-1,-1-8 0,1 13-43,0-1-1,-1 1 0,1-1 1,-1 1-1,1 0 1,-1-1-1,0 1 0,0 0 1,0 0-1,-1 0 0,1 0 1,0 0-1,-1 0 0,1 0 1,-1 0-1,0 0 0,0 0 1,0 1-1,0-1 0,0 1 1,0 0-1,-3-2 1,-1 1-72,5 2 95,0 0-1,1 0 0,-1 0 0,1 0 1,-1 0-1,1-1 0,-1 1 1,1 0-1,-1 0 0,1 0 0,-1-1 1,1 1-1,-1 0 0,1 0 0,-1-1 1,1 1-1,-1-1 0,1 1 1,0 0-1,-1-1 0,1 1 0,0-1 1,-1 1-1,1-1 0,-1 0 1,4 1-3,0-1 1,0 1-1,0-1 1,0 0-1,0 1 1,0-2-1,0 1 1,-1 0-1,4-2 1,2-3 195,-1-1 0,0 0 0,8-9 0,88-116 625,-27 54-470,-8 9-89,-37 32-271,-1-1 0,-2-1 0,-1-2 0,-2-1 0,-3-1 0,30-76-1,-43 96-331,-4 16-88,-5 7 436,0 0 0,1 1 1,-1-1-1,0 0 0,0 0 0,0 0 1,0 1-1,0-1 0,1 0 0,-1 0 1,0 0-1,0 1 0,0-1 0,0 0 0,0 0 1,0 1-1,0-1 0,0 0 0,0 0 1,0 1-1,0-1 0,0 0 0,0 0 1,0 0-1,0 1 0,0-1 0,0 0 1,0 0-1,0 1 0,0-1 0,0 0 0,0 0 1,0 1-1,-1-1 0,-8 46-22,-28 84 0,13-52 40,-40 167 666,6-20-33,-111 366 3,162-567-458,-14 40 148,18-57-148,0 1 0,-1-1 0,0 0-1,0 0 1,-11 12 0,14-18-136,0 1 0,0-1 1,-1 0-1,1 1 0,-1-1 0,1 0 0,-1 0 0,1 0 1,-1 0-1,0 0 0,1 0 0,-1-1 0,0 1 0,-3 0 0,4-1-26,0 0 0,-1 0 0,1 0 0,0-1-1,-1 1 1,1 0 0,0-1 0,0 1-1,-1-1 1,1 0 0,0 1 0,0-1-1,0 0 1,0 0 0,0 0 0,0 0 0,0 0-1,0 0 1,0 0 0,0 0 0,1 0-1,-1 0 1,0 0 0,0-3 0,-5-7-5,1 0 1,1 0-1,0-1 1,0 0-1,1 0 1,1 0 0,-2-20-1,1-4-67,4-49-1,-1 72 75,1 1-1,1-1 0,0 1 1,1 0-1,0-1 1,0 1-1,2 1 1,-1-1-1,11-17 1,-10 22 18,0 0 0,0 0 1,1 0-1,0 1 0,0 0 0,1 0 1,-1 0-1,1 1 0,1 0 1,-1 1-1,1 0 0,-1 0 0,1 0 1,14-4-1,13 0 69,0 1 1,1 1-1,55-1 0,-50 4-64,41 0 266,-7 0-1547,-25-2-6622,-37 5 5144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39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1236 2912,'-3'1'613,"-1"-1"-1,0 1 1,0 1 0,0-1 0,1 0-1,-1 1 1,0 0 0,-5 3-1,39-40 5356,-3 3-5024,125-169 728,6-6-1024,-136 182-603,1 1-1,29-24 0,-50 47-80,0-1 0,0 1 0,1 0 0,-1-1 0,0 1 0,1 0 0,3-1 0,-5 2 30,-1 0-1,1 0 0,0 0 0,-1 0 1,1 0-1,-1 0 0,1 0 1,-1 0-1,1 0 0,-1 0 1,1 0-1,-1 0 0,1 0 1,-1 0-1,1 1 0,-1-1 0,1 0 1,-1 0-1,1 1 0,-1-1 1,1 0-1,-1 0 0,1 1 1,-1-1-1,0 1 0,1-1 1,-1 0-1,0 1 0,1-1 0,-1 1 1,0-1-1,0 1 0,1-1 1,-1 1-1,0-1 0,0 1 1,0-1-1,0 1 0,0-1 1,1 1-1,-1-1 0,0 2 0,-4 42 130,0-2-62,-11 46-1,0 2 320,14-76 178,1-14-549,0 0-1,0 0 1,0 0 0,0 0-1,0 0 1,0 0-1,0 0 1,0 1 0,0-1-1,0 0 1,0 0-1,0 0 1,0 0-1,0 0 1,0 0 0,0 0-1,0 0 1,0 0-1,0 0 1,0 0-1,0 1 1,0-1 0,0 0-1,0 0 1,0 0-1,0 0 1,0 0-1,0 0 1,0 0 0,0 0-1,0 0 1,0 0-1,0 0 1,1 0 0,-1 0-1,0 0 1,0 0-1,0 0 1,0 0-1,0 0 1,0 1 0,0-1-1,0 0 1,0 0-1,0 0 1,0 0-1,0 0 1,1 0 0,-1 0-1,0 0 1,0 0-1,0 0 1,0 0 0,0 0-1,0-1 1,11-15 632,-2 0-518,7-9-104,2 1 0,0 1 0,2 0 0,0 2-1,2 0 1,27-21 0,-18 20-129,1 0-1,0 2 0,2 2 0,51-21 1,-80 37 62,2-1-20,0 1 1,0-1 0,0 1-1,8-1 1,-14 3 61,0 0-1,0-1 1,0 1 0,0 0-1,0 0 1,0 0 0,0 0 0,0 0-1,0 0 1,0 0 0,0 1 0,0-1-1,0 0 1,0 0 0,0 1 0,0-1-1,0 1 1,0-1 0,0 1 0,0-1-1,0 1 1,-1-1 0,1 1-1,0 0 1,0 0 0,-1-1 0,1 1-1,0 0 1,-1 0 0,1 0 0,-1 0-1,1 0 1,-1-1 0,0 1 0,1 0-1,-1 0 1,0 0 0,1 2-1,-1 8 28,-1 0-1,0 0 1,-1 0-1,0 0 0,0 0 1,-6 14-1,3-8-35,-12 36-20,10-33 162,0-1 1,-5 32-1,12-41 90,1-10-209,-1 0 0,0 0-1,0 0 1,0 0 0,0 0-1,0 1 1,0-1 0,0 0-1,0 0 1,0 0-1,0 0 1,0 0 0,0 0-1,1 0 1,-1 0 0,0 0-1,0 0 1,0 0 0,0 0-1,0 0 1,0 0 0,0 0-1,0 0 1,0 0 0,1 0-1,-1 0 1,0 0-1,0 0 1,0 0 0,0 0-1,0 0 1,0 0 0,0 0-1,0 0 1,0 0 0,1 0-1,-1 0 1,0 0 0,0 0-1,0 0 1,0 0 0,0-1-1,0 1 1,0 0-1,0 0 1,14-17 436,8-18-145,22-34-48,-10 28-635,49-48 0,-83 88 340,1 0 0,0 0 0,0 1 0,0-1 0,0 0-1,0 0 1,0 1 0,1-1 0,-1 0 0,0 1 0,0-1 0,0 1 0,1 0 0,-1-1 0,0 1 0,2 0 0,-2 0 27,-1 0 1,1 1-1,0-1 0,0 0 1,0 1-1,-1-1 0,1 1 1,0-1-1,-1 1 0,1 0 0,0-1 1,-1 1-1,1 0 0,-1-1 1,1 1-1,-1 0 0,1 0 1,-1-1-1,0 1 0,1 0 1,-1 0-1,0 0 0,0-1 0,1 1 1,-1 0-1,0 0 0,0 1 1,3 16 25,-1 0 0,-1 0 0,-1 24 0,0-25 70,0 0 0,1 0 0,0 0 1,6 20-1,-5-29-51,0 2 31,1-1 1,0 1 0,5 10-1,-7-18-43,0 0-1,0 0 1,0 0-1,1-1 1,-1 1-1,0 0 1,1-1-1,-1 1 1,1-1-1,0 1 1,-1-1-1,1 0 1,0 1-1,0-1 1,0 0-1,0 0 1,0 0-1,0-1 1,0 1-1,3 0 1,0 0 35,1-1 0,-1 0 1,0-1-1,0 1 0,1-1 1,-1 0-1,0-1 0,9-2 1,41-22 114,-45 21-154,291-166-21,-292 165 28,100-66 38,-93 60-23,-10 8-37,1-1 0,-1 0 0,0 0 0,-1 0 0,1-1 0,-1 0 0,0 0 0,5-9 0,-10 14-14,0 1 0,0 0 0,1 0 0,-1-1 0,0 1-1,0 0 1,0 0 0,0-1 0,1 1 0,-1 0-1,0 0 1,0-1 0,0 1 0,0 0 0,0-1 0,0 1-1,0 0 1,0 0 0,0-1 0,0 1 0,0 0 0,0-1-1,0 1 1,0 0 0,0 0 0,-1-1 0,-5 2-332,-13 9 52,19-9 297,-18 11-35,0 1-1,1 1 1,1 0 0,0 1-1,2 1 1,-19 24 0,23-26 70,0 1 1,1 0 0,0 1 0,2 0 0,-1 0-1,2 0 1,0 1 0,-4 24 0,9-34 5,0 0 0,1-1 0,0 1 0,0 0 1,2 13-1,-1-17-15,-1-1 0,1 1 1,0 0-1,-1-1 0,1 1 0,0 0 1,1-1-1,-1 1 0,0-1 0,1 0 1,0 1-1,-1-1 0,1 0 0,0 0 1,0 0-1,4 3 0,-5-5-10,0 1 0,1 0 0,0-1 0,-1 1 0,1-1 0,-1 0 0,1 1 0,0-1 0,-1 0 0,1 0-1,-1 0 1,1 0 0,0 0 0,-1 0 0,1-1 0,0 1 0,-1 0 0,1-1 0,-1 1 0,1-1 0,-1 0 0,1 0 0,-1 1 0,1-1 0,-1 0 0,0 0 0,0 0 0,1 0 0,1-3 0,4-3 69,-1-1 0,1 1 0,7-15 0,-13 21-77,11-20 151,15-33 0,-5 9-67,30-76-326,-50 116 104,4-12-237,-6 17 353,0 0 0,1-1 0,-1 1 0,0-1 0,0 1 0,0-1 0,0 1 0,0 0 0,0-1 0,0 1 0,0-1 0,0 1 0,0 0 0,0-1 0,0 1 0,-1-1 0,1 1 0,0 0 0,0-1 0,0 1 1,0-1-1,-1 1 0,1 0 0,0-1 0,0 1 0,-1 0 0,1-1 0,0 1 0,-1 0 0,1 0 0,-1-1 0,0 1 3,1 0 0,-1 0 0,1 0 0,-1 0 0,1 0 0,-1 1 1,1-1-1,0 0 0,-1 0 0,1 0 0,-1 1 0,1-1 0,-1 0 0,1 0 0,0 1 1,-1-1-1,1 0 0,-1 1 0,1-1 0,0 1 0,-1-1 0,1 0 0,0 1 0,0-1 1,-1 1-1,1-1 0,0 1 0,0-1 0,0 1 0,0-1 0,0 1 0,0-1 0,-1 2 1,-4 22 1,4-21-2,-5 31 2,-3 56 0,8-75 55,1-1 0,1 0 0,1 0 0,-1 0 0,2 0 0,8 25 0,-10-36-16,0 0-1,0 0 0,1 0 0,0-1 0,-1 1 0,1 0 0,0 0 1,0-1-1,5 4 0,-6-4-12,1-1 0,0 0 1,-1 0-1,1 0 0,0 0 0,0-1 0,-1 1 1,1 0-1,0-1 0,0 1 0,0-1 1,0 0-1,0 1 0,0-1 0,0 0 0,0 0 1,0-1-1,3 1 0,12-5 35,0-1 0,0 0 1,0-1-1,-1-1 0,27-17 0,-13 8-18,139-86-268,-42 24 110,-21 10-457,-161 144-448,29-40 1017,1 2 0,2 0 1,2 2-1,-17 42 0,35-75 24,1 1-1,0-1 1,1 1-1,-1 0 1,1 0-1,1 0 1,-1 14-1,2-19 13,-1 1 0,0-1 1,1 1-1,-1-1 0,1 1 0,0-1 0,0 0 0,0 1 1,0-1-1,0 0 0,1 0 0,-1 1 0,0-1 0,1 0 0,0 0 1,-1-1-1,1 1 0,0 0 0,0-1 0,0 1 0,0-1 0,1 1 1,-1-1-1,0 0 0,4 1 0,-3-1 5,-1 0 0,1 0 1,0 0-1,0-1 0,0 1 0,0-1 0,0 0 0,0 0 1,0 0-1,0 0 0,0 0 0,0-1 0,-1 1 0,1-1 1,5-2-1,-4 1 11,0 0 1,-1 0 0,1 0-1,0-1 1,-1 0-1,1 0 1,-1 0-1,0 0 1,4-5 0,1-4 39,1-1 0,-2 0 1,0 0-1,10-28 1,22-90 19,-29 91-238,-1 0-608,-8 35 349,-3 9 118,-3 17 80,-10 65 169,-14 60-121,16-97 269,-2 0 1,-2-2 0,-27 51-1,-67 92 250,88-157-266,-1 0 0,-31 30-1,37-44-1,-1-1 0,-1-1 0,0-2 1,-29 18-1,45-30-75,-1-1 0,1 1-1,-1-1 1,0 0 0,0-1 0,0 1 0,0-1 0,-8 2 0,11-3-25,0 0-1,0 0 1,0 0-1,0-1 1,0 1-1,0-1 1,0 1-1,0-1 1,0 1 0,0-1-1,0 0 1,0 0-1,0 0 1,0 0-1,1 0 1,-1-1 0,0 1-1,1 0 1,-1-1-1,1 1 1,0-1-1,-1 1 1,1-1-1,-1-2 1,-1-3-39,0 1 0,0 0 0,1-1 0,0 1 0,0-1 0,1 0 0,0 1 0,0-1 0,0 0-1,1 0 1,0 0 0,0 1 0,1-1 0,0 0 0,0 0 0,1 0 0,3-10 0,0 5 20,0-1 0,0 1 0,1 0 0,1 0 0,0 1 0,0 0 0,1 0-1,13-13 1,-5 8 12,1 1-1,0 1 0,20-12 1,63-32-64,-55 30 138,67-54-1,-88 61-57,0-2 0,-2 0 0,20-26 0,-32 37-18,44-57-188,21-24 79,-69 86 100,0 0 0,1 1 0,0-1 0,0 1 0,1 1 0,0-1 0,8-4 0,-15 10 21,0-1 0,0 1-1,0-1 1,0 1 0,0 0-1,0-1 1,0 1-1,0 0 1,0 0 0,0 0-1,0 0 1,0 0 0,0 0-1,0 0 1,0 0-1,0 0 1,0 0 0,0 0-1,0 1 1,0-1 0,0 0-1,1 1 1,0 0 1,-1 0-1,0 0 1,0 0 0,0 1 0,0-1 0,0 0 0,0 0 0,-1 0 0,1 1-1,0-1 1,-1 0 0,1 1 0,0 2 0,1 4-14,-1-1 0,0 1 0,0 0-1,0 12 1,-2 4 108,0 0 0,-9 44 0,6-39 200,4-29-288,0 0-1,0 0 0,0 0 1,0 1-1,0-1 0,0 0 1,0 0-1,0 0 1,1 0-1,-1 0 0,0 0 1,0 0-1,0 0 0,0 0 1,0 1-1,0-1 0,0 0 1,0 0-1,0 0 0,0 0 1,0 0-1,0 0 0,0 0 1,0 0-1,0 0 1,1 0-1,-1 0 0,0 0 1,0 1-1,0-1 0,0 0 1,0 0-1,0 0 0,0 0 1,0 0-1,0 0 0,1 0 1,-1 0-1,0 0 0,0 0 1,0 0-1,0 0 0,0 0 1,0 0-1,0 0 1,0 0-1,1 0 0,-1 0 1,0 0-1,0-1 0,0 1 1,0 0-1,0 0 0,0 0 1,0 0-1,5-3 91,76-95 509,-53 61-661,2 2 0,36-34 1,-54 58-13,32-26-60,-39 33 69,0 1 0,0 0 0,1 0-1,-1 0 1,1 1 0,0-1 0,6 0-1,-11 2 42,0 1-1,0 0 1,0 0 0,0 0-1,0 0 1,0 0-1,0 0 1,0 0-1,0 0 1,0 0-1,0 1 1,0-1 0,0 0-1,0 1 1,0-1-1,0 1 1,0-1-1,0 1 1,0-1-1,0 1 1,-1 0 0,1-1-1,0 1 1,0 0-1,-1-1 1,1 1-1,0 0 1,-1 0-1,1 0 1,-1 0-1,1 0 1,-1 0 0,0 0-1,1 0 1,-1 1-1,2 5-21,0-1 0,-1 1-1,0 0 1,0 9 0,-1-11 44,0 162-152,0-132 277,4 39-1,-3-59-82,-1-12-1,0 0-1,1 0 1,-1 0 0,1 0 0,0 0 0,0-1 0,0 1-1,0 0 1,0-1 0,4 5 0,-5-6-23,0-1-1,1 1 1,-1-1-1,1 1 1,0-1 0,-1 1-1,1-1 1,-1 1-1,1-1 1,0 0 0,-1 1-1,1-1 1,0 0-1,-1 0 1,1 1 0,0-1-1,-1 0 1,1 0-1,1 0 1,-1 0-1,0 0 1,1-1-1,-1 1 0,0 0 1,0-1-1,0 1 0,1-1 1,-1 1-1,0-1 0,0 0 1,0 0-1,0 1 0,0-1 1,2-2-1,5-6 21,-1-1 0,1 0 0,-1 0 0,-1-1 0,6-13 0,-8 17-23,117-243 30,-120 248-120,0 0-1,-1 0 1,2 1-1,-1-1 1,0 0-1,0 1 1,0-1 0,3-1-1,-4 3 60,0 0-1,0 0 1,0 0 0,0 0-1,0 0 1,0 0-1,0 0 1,0 0-1,1 0 1,-1 0 0,0 0-1,0 0 1,0 0-1,0 0 1,0 0 0,0 0-1,1 0 1,-1 0-1,0 0 1,0 0 0,0 0-1,0 0 1,0 0-1,0 0 1,0 0-1,1 0 1,-1 0 0,0 0-1,0 1 1,0-1-1,0 0 1,0 0 0,0 0-1,0 0 1,0 0-1,0 0 1,0 0 0,1 0-1,-1 0 1,0 1-1,0-1 1,0 0 0,1 12-144,-2 13 113,-8 41 1,-1 8-45,9-55 72,-1-4 86,1 1 0,1-1-1,0 0 1,1 0 0,0 0-1,5 19 1,-6-33-55,1 0 0,-1 0 0,1 0 1,-1 1-1,0-1 0,1 0 0,0 0 0,-1 0 0,1 0 0,0 0 1,0 0-1,-1 0 0,1 0 0,0-1 0,0 1 0,0 0 0,0 0 1,0-1-1,0 1 0,0 0 0,0-1 0,0 1 0,1-1 0,-1 1 1,0-1-1,0 0 0,0 0 0,1 1 0,-1-1 0,0 0 0,0 0 1,1 0-1,-1 0 0,0-1 0,0 1 0,2 0 0,3-2 23,1 0-1,-1-1 1,0 1 0,1-1-1,6-4 1,-11 6-41,11-7 31,-1-1-1,0 1 1,0-2 0,16-17 0,38-49 52,-42 47-46,103-128 177,-101 120-180,-1-2 1,29-61-1,70-234-167,-78 198-90,-40 118 86,0 1 1,-2-1-1,5-30 0,-9 47 110,0 1-1,0-1 1,0 1 0,0-1-1,1 0 1,-1 1-1,0-1 1,0 0-1,-1 1 1,1-1 0,0 0-1,0 1 1,0-1-1,0 0 1,0 1-1,-1-1 1,1 1-1,0-1 1,-1-1 0,0 2 8,1 0 0,0 0 0,-1 0 0,1 0 0,-1 1 0,1-1 0,0 0 0,-1 0 0,1 0 0,0 0 0,-1 0 0,1 1 0,0-1 0,-1 0 1,1 0-1,0 0 0,-1 1 0,1-1 0,0 0 0,-1 0 0,1 1 0,0-1 0,0 1 0,-18 24-241,10-8 230,1 1-1,0 0 1,-5 21 0,-9 58 7,12-51-37,0-6 77,-33 168 64,32-143-91,-2 79-1,10-100 19,0-17 97,1 1 0,2-1 0,0 0-1,7 34 1,-7-60-69,-1 1-1,0 0 1,1-1-1,0 1 1,-1 0-1,1-1 0,0 1 1,0-1-1,1 2 1,-2-3-23,1 1 0,-1-1 1,1 1-1,-1-1 1,1 0-1,-1 0 0,1 1 1,-1-1-1,1 0 0,-1 0 1,1 0-1,-1 0 1,1 1-1,0-1 0,-1 0 1,1 0-1,-1 0 1,1 0-1,-1 0 0,1 0 1,0-1-1,-1 1 0,1 0 1,-1 0-1,1 0 1,-1 0-1,1-1 0,-1 1 1,1 0-1,-1-1 0,1 1 1,-1 0-1,1-1 1,-1 1-1,1-1 0,7-7 7,-1 1 0,-1-2 0,1 1 0,-1-1 0,9-17 0,-7 12 28,-2 5-33,13-25 18,3 0 0,48-58 0,-54 75-78,-11 10-112,1 0 1,0 1-1,1 0 1,0 0-1,9-7 1,-16 16 104,0 0 0,0-1 1,0 1-1,-1-1 1,1 1-1,-1 0 0,0-1 1,1 1-1,-3 2 1,-9 29 124,2 1 1,1 1 0,1 0 0,-4 55-1,13-72 133,-1-18-195,-1-1-1,1 0 1,0 1 0,0-1 0,0 0 0,0 1 0,0-1 0,0 0-1,1 1 1,-1-1 0,0 0 0,0 1 0,0-1 0,0 0-1,0 1 1,0-1 0,1 0 0,-1 1 0,0-1 0,0 0 0,0 1-1,1-1 1,-1 0 0,0 0 0,0 1 0,1-1 0,-1 0 0,0 0-1,1 0 1,-1 0 0,0 1 0,1-1 0,-1 0 0,0 0 0,1 0-1,-1 0 1,0 0 0,1 0 0,-1 0 0,0 0 0,1 0-1,-1 0 1,0 0 0,1 0 0,-1 0 0,0 0 0,1 0 0,-1 0-1,0 0 1,1 0 0,-1 0 0,0-1 0,1 1 0,7-6 53,-1-1 0,-1 0 1,1 0-1,10-15 0,0 1-13,16-18-109,-2 0 41,50-45 0,-65 74-113,-15 10 116,-1-1 0,1 1 1,-1 0-1,0-1 0,1 1 1,-1 0-1,1 0 0,-1 0 0,0 0 1,1-1-1,-1 1 0,1 0 1,-1 0-1,1 0 0,-1 0 1,1 0-1,-1 0 0,0 0 1,1 0-1,-1 0 0,1 0 1,-1 0-1,1 0 0,-1 1 0,1-1 1,-1 0-1,0 0 0,1 0 1,-1 1-1,1-1 0,-1 0 1,0 0-1,1 1 0,-1-1 1,1 1-1,-1 3-55,1 0 0,-1 0 1,0 0-1,-1 0 0,1-1 0,-1 1 1,-1 7-1,-1 5-18,2 4 37,-1-7 33,0 0 0,2 1 1,0-1-1,0 0 1,1 1-1,1-1 1,4 21-1,-4-29 37,0 1 53,0-1-1,0 0 1,0 1-1,5 6 1,-6-10-54,0-1 0,0 0 0,0 0 0,0 1 0,0-1 0,1 0 0,-1 0 0,0 0 0,1-1 1,-1 1-1,0 0 0,1 0 0,-1-1 0,1 1 0,-1-1 0,1 1 0,-1-1 0,1 0 0,-1 1 0,1-1 1,2 0-1,0-1-1,1 1 1,0-1-1,-1 0 1,1 0-1,-1-1 1,1 1-1,-1-1 1,0 0 0,0 0-1,8-5 1,4-5-4,19-16 1,-20 14 30,-7 8-42,27-24-217,1 2-1,76-45 0,-74 49 209,-23 14-127,-12 8-157,-9 6-269,1 0 507,0 0 1,1 0 0,-1 1 0,1 0 0,-7 9 0,-19 37-58,19-31 47,-2 4 80,-19 48-1,27-59 22,1 0 0,1 0 0,0 0 0,0 0 1,0 26-1,3-38-25,0 1 0,0 0 1,0 0-1,0-1 1,1 1-1,-1 0 0,1-1 1,-1 1-1,1 0 0,-1-1 1,1 1-1,1 2 1,-1-3-1,-1-1 0,1 1 0,-1 0 1,1-1-1,0 1 0,-1-1 1,1 0-1,0 1 0,-1-1 0,1 1 1,0-1-1,-1 0 0,1 0 1,0 1-1,0-1 0,-1 0 0,1 0 1,0 0-1,0 0 0,0 0 1,2 0 20,0-1 1,-1 1 0,1-1-1,-1 0 1,1 0 0,-1 0-1,1 0 1,-1 0 0,0-1 0,1 1-1,-1-1 1,0 1 0,3-4-1,5-5 43,-1-1 0,15-20 0,-9 9-46,147-182-79,-136 172-227,2-3 140,-1-3-1,-2 0 1,-2-1 0,-1-2-1,-2 0 1,-2-1 0,15-52-1,-23 61-109,-1 0-1,8-62 0,-17 93 195,0 0-1,0 0 1,1 1-1,-2-1 1,1 0-1,0 1 1,0-1-1,0 0 1,-1 0-1,1 1 1,-1-1-1,0 0 1,1 1-1,-1-1 1,-1-1-1,2 3 27,-1-1-1,1 1 1,-1 0-1,1 0 0,0-1 1,-1 1-1,1 0 1,-1 0-1,1-1 1,0 1-1,-1 0 0,1 0 1,-1 0-1,1 0 1,-1 0-1,1 0 0,-1 0 1,1 0-1,-1 0 1,1 0-1,-1 0 0,0 0 1,-1 1-20,1-1 0,-1 1 1,0 0-1,1 0 0,-1 0 0,0 0 0,1 0 1,-1 0-1,-1 2 0,-18 17-36,0 2 0,2 1 0,-24 34-1,-44 87 163,75-122 108,2 0-1,0 1 1,-10 39-1,17-49-95,1-1 0,0 0 0,0 1 0,2-1-1,0 1 1,0-1 0,1 1 0,0-1 0,4 14 0,0-9 12,0-1-1,0 0 1,2-1 0,0 0 0,10 17 0,-12-24-42,1 0 0,-1 0 0,2 0 0,-1-1 1,1 0-1,0 0 0,0-1 0,1 0 0,0 0 0,11 6 1,-15-10-32,1-1-1,-1 1 1,0 0 0,1-1 0,-1 0 0,1 0 0,-1 0 0,1-1 0,-1 0-1,1 0 1,0 0 0,5-1 0,-3 0 1,0-1 0,0 0-1,0 0 1,0 0 0,0-1-1,-1 0 1,7-5 0,6-4 1,-2-1 0,0-1-1,0 0 1,15-19 0,10-11-111,44-45-382,-79 83 449,-5 4-60,0 0 0,0 0 0,0 0 0,1 0 0,-2 0 0,1 0-1,0 0 1,0-1 0,-1 1 0,1-1 0,-1 1 0,0-1 0,0 1 0,2-5 0,-3 7 57,0-1 0,0 1 0,0 0 0,-1 0 0,1 0 0,0 0 0,0 0 0,0 0 0,0-1 0,0 1 0,0 0 0,0 0 0,0 0 0,0 0 0,0 0 0,-1 0 0,1-1 0,0 1 0,0 0 0,0 0 0,0 0 1,0 0-1,0 0 0,-1 0 0,1 0 0,0 0 0,0 0 0,0 0 0,0 0 0,0 0 0,-1 0 0,1 0 0,0 0 0,0 0 0,0 0 0,0 0 0,0 0 0,-1 0 0,1 0 0,0 0 0,0 0 0,0 0 0,0 0 0,0 0 0,-1 0 0,1 0 0,0 0 1,0 0-1,0 1 0,0-1 0,0 0 0,0 0 0,0 0 0,-1 0 0,1 0 0,0 0 0,0 0 0,0 1 0,0-1 0,0 0 0,0 0 0,0 0 0,0 1 0,-9 7 28,4 1 143,-1-1 0,2 1 0,-1 0 0,1 0 0,0 1 0,1-1 0,0 1 0,1-1 0,-2 15 0,3-16-83,0-1 0,1 1 1,0 0-1,0-1 0,1 1 1,0 0-1,0-1 0,1 1 0,0-1 1,0 1-1,1-1 0,6 13 1,-7-18-61,-1 0 0,0 0 1,1 0-1,0 0 0,-1 0 1,1-1-1,0 1 1,0 0-1,0-1 0,0 0 1,0 1-1,0-1 0,0 0 1,0 0-1,0 0 0,1 0 1,-1-1-1,0 1 0,1-1 1,3 1-1,0-1-380,1 0 0,-1 0-1,0-1 1,0 0 0,1 0-1,10-4 1,23-6-1282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39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 5632,'-5'-12'2560,"18"16"-2208,-3-4 1920,3 8-1312,13 3 1376,10-3-1344,3-8 320,4 3-769,6-3-319,-5 5-128,4-5-96,-1 4 0,-3-4-991,-3 0 543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39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46 6880,'-21'-23'3136,"26"7"-2720,-2 9-448,7 7-64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43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35 916 2144,'-24'4'1538,"15"0"492,9-4-1966,-1 1 0,1-1 0,0 0 0,0 0 0,0 0 0,0 0 0,0 1 0,0-1 0,0 0 0,0 0 0,0 0 0,0 1 0,0-1 0,0 0 0,0 0 0,0 0 0,0 1 0,0-1 0,0 0 0,0 0 0,0 0 0,0 1 0,0-1 0,0 0 0,0 0 0,1 0 0,-1 1 0,0-1 0,0 0 0,0 0 128,0 0-128,1 1 0,-1-1 0,0 0 0,0 0 0,0 0 0,1 0 0,2 3 165,-1-1 0,1 1 1,1-1-1,-1 0 0,0 0 1,1 0-1,-1 0 0,1-1 1,-1 1-1,1-1 0,0 0 1,-1 0-1,1-1 0,0 1 1,0-1-1,0 1 0,0-1 1,-1 0-1,6-1 0,2-1-80,0 0 1,0 0-1,-1-1 0,1 0 0,-1-1 1,0 0-1,0-1 0,0 0 0,-1 0 0,10-8 1,1-1 34,-1-1 0,-1-1 1,25-27-1,-32 31-152,-2 0 0,1 0 0,-2 0 0,1-1 0,-2-1 0,0 1 0,0-1 0,4-16 0,-10 27-62,0 1 0,-1-1 0,0 0-1,1 0 1,-1 1 0,0-1 0,-1 0 0,1 0 0,0 1 0,-1-1 0,1 0 0,-1 1 0,-2-5 0,3 5-3,-1 1 0,0-1 0,0 1 0,1-1 0,-1 1 0,0 0 0,0-1 0,0 1 0,0 0 0,0 0 0,-1 0 0,1 0 0,0 0 0,0 0 0,-1 0 1,1 0-1,-1 0 0,1 0 0,-1 1 0,1-1 0,-1 1 0,1-1 0,-1 1 0,-2-1 0,-2 1-39,0 0 1,1 0-1,-1 0 1,0 1-1,-7 2 0,3-1 117,-1 2-1,2-1 1,-1 1 0,0 1-1,1 0 1,0 0-1,0 1 1,0 0-1,1 0 1,-1 1 0,2 0-1,-1 1 1,1 0-1,0 0 1,1 0-1,0 1 1,0 0 0,-4 9-1,5-8 42,0 0 1,1-1-1,0 1 0,0 1 1,1-1-1,1 0 0,0 1 0,0 0 1,1-1-1,0 1 0,1 0 0,0 0 1,1-1-1,0 1 0,1 0 1,0-1-1,5 16 0,-1-15 17,-1 0 0,2 0 0,-1 0-1,2-1 1,-1 0 0,1 0 0,1-1 0,-1 0-1,2 0 1,-1-1 0,21 13 0,-21-15 12,0-1 1,0 0-1,0-1 1,1 0-1,0 0 1,-1-1-1,1 0 0,0 0 1,1-2-1,-1 1 1,0-1-1,1 0 1,-1-1-1,21-3 0,-17 0-18,0 0-1,0-2 0,-1 1 0,1-2 0,-1 0 0,15-9 0,-9 3-10,-1-1-1,-1-1 0,23-22 1,3-11-24,68-96 0,-98 125-65,0 0-69,24-32-390,41-76-1,-82 138 194,1 1 1,-3 14-1,1-1 259,-18 102 60,15-74 37,-2 1-1,-33 100 0,24-112 216,17-40-233,0 0 0,1-1 0,-1 1 0,-1-1 0,1 1 0,0-1 0,0 1 1,-1-1-1,1 0 0,-1 0 0,-4 2 0,5-3-36,0-1 0,0 1-1,0-1 1,0 0 0,0 0 0,0 0 0,0 0-1,0 0 1,0 0 0,0-1 0,0 1-1,0-1 1,0 1 0,0-1 0,0 0 0,0 1-1,1-1 1,-1 0 0,0 0 0,1-1 0,-1 1-1,-1-2 1,-7-4-106,2-1 0,-12-12 0,15 14-105,-7-5-296,2-2-1,-12-15 0,11 16-351,18 21-284,2-1 1200,0-1 0,1-1 0,0 0-1,0 0 1,1-1 0,0 0-1,-1 0 1,2-1 0,15 3 0,-8-3 129,1-1 1,-1-1-1,1 0 1,35-2-1,-44-1-166,-1 0-1,0-1 1,1 1-1,-1-2 1,0 0-1,0 0 1,-1-1-1,1 0 1,-1 0-1,1-1 1,-1-1-1,-1 1 1,1-2 0,-1 1-1,0-1 1,-1 0-1,1 0 1,-1-1-1,9-13 1,-8 9 8,-3 5-87,0 0 0,0-1-1,-1 0 1,0 1 0,0-2-1,3-9 1,-4 13 77,-1-2-369,-2 14 91,1-4 412,3-6 108,-2-1-193,0 0 0,-1 0-1,1 0 1,-1 0 0,2-6-1,1-5 34,4-7-64,2 1-1,0-1 1,2 2 0,14-21 0,62-72 126,-12 16-222,-35 37-20,52-101 0,15-80-633,-105 233 645,7-19-329,-10 26 320,1 0 1,-1 0-1,0 0 1,0-1-1,0 1 0,1 0 1,-1 0-1,0-1 1,-1 1-1,1 0 1,0 0-1,0-1 0,0 1 1,-1 0-1,1 0 1,-1-1-1,0 0 0,1 2 35,0 0 1,0-1-1,0 1 0,-1 0 0,1 0 0,0 0 0,0 0 0,-1 0 0,1 0 0,0 0 0,0-1 0,0 1 0,-1 0 0,1 0 0,0 0 0,0 0 0,-1 0 0,1 0 0,0 0 1,0 0-1,-1 0 0,1 0 0,0 0 0,0 0 0,-1 0 0,1 1 0,0-1 0,0 0 0,0 0 0,-1 0 0,1 0 0,0 0 0,0 0 0,0 0 0,-1 1 0,-10 8-90,-5 11 76,0 0 0,1 1 0,2 0-1,-19 37 1,16-27-21,-113 226 199,112-215-53,1 0 1,2 2-1,2 0 0,-9 59 1,0 75 355,20-167-374,0 1-1,1-1 0,0 1 1,1-1-1,0 1 0,1-1 1,3 13-1,-4-22-52,-1-1 1,0 0-1,0 0 0,1 0 0,-1 0 1,1 0-1,-1 0 0,1 0 0,-1 0 1,1 0-1,0 0 0,0 0 0,-1 0 1,1-1-1,0 1 0,0 0 1,0 0-1,0-1 0,0 1 0,0 0 1,0-1-1,0 1 0,1-1 0,-1 1 5,1-1-1,-1 0 0,1 0 0,-1-1 1,1 1-1,-1 0 0,1 0 0,-1-1 1,0 1-1,1-1 0,-1 1 0,1-1 0,-1 1 1,0-1-1,2-1 0,4-3 40,0-1 1,0 0-1,-1 0 0,9-11 1,119-171-33,-115 159-156,4-13-799,-25 49 823,-1 0 0,2 0-1,-3 14 1,-1 8-12,0-5 65,1 1 0,1-1-1,1 1 1,1-1 0,1 1 0,5 33 0,-3-46 87,1 1 0,0-1 0,1 0 0,0 0 0,1 0 0,7 12 0,-8-16 35,1 0 0,0-1 0,1 1 0,0-1 0,0-1 1,1 1-1,0-1 0,0 0 0,11 6 0,-16-10-50,1-1 0,-1 1-1,1-1 1,-1 0 0,1 0 0,0-1 0,-1 1 0,1 0-1,0-1 1,0 0 0,-1 1 0,1-1 0,0 0-1,0-1 1,0 1 0,-1 0 0,1-1 0,0 0 0,0 1-1,-1-1 1,1 0 0,-1 0 0,1-1 0,-1 1-1,1 0 1,-1-1 0,4-3 0,4-3 0,-1-1 0,0 0 1,0 0-1,12-20 0,0-2-105,24-52 1,-10 17-40,-24 46 91,9-17-49,-18 35 48,-1-1 0,1 1 1,0 0-1,0 0 0,0 0 1,0 0-1,0 0 0,0 1 1,0-1-1,5-2 0,-6 3 12,-1 1-1,1 0 0,-1 0 1,1 0-1,-1-1 0,1 1 0,-1 0 1,1 0-1,-1 0 0,1 0 1,-1 0-1,1 0 0,-1 0 1,1 0-1,0 0 0,-1 0 0,1 0 1,-1 0-1,1 0 0,-1 0 1,1 1-1,-1-1 0,1 0 1,-1 0-1,1 1 0,-1-1 0,0 0 1,1 1-1,-1-1 0,1 0 1,-1 1-1,0-1 0,1 1 1,-1-1-1,0 0 0,1 1 0,-1-1 1,0 1-1,0-1 0,1 1 1,-1-1-1,0 1 0,0-1 1,0 1-1,0-1 0,0 1 0,0 0 1,1 5-40,-1-1 0,0 0 1,0 0-1,-1 6 0,1-7 47,-7 44 150,-15 57-1,1-4 370,21-101-507,0 0-1,0 0 0,0 0 1,0 0-1,0-1 0,1 1 1,-1 0-1,0 0 0,0 0 1,0 0-1,0 0 0,1 0 1,-1 0-1,0 0 0,0-1 1,0 1-1,1 0 0,-1 0 1,0 0-1,0 0 0,0 0 1,0 0-1,1 0 0,-1 0 1,0 0-1,0 0 0,0 0 1,1 0-1,-1 0 0,0 0 1,0 0-1,0 1 0,1-1 1,-1 0-1,0 0 0,0 0 1,0 0-1,0 0 0,1 0 1,-1 0-1,0 1 0,0-1 1,0 0-1,0 0 0,0 0 1,1 0-1,-1 1 0,0-1 1,0 0-1,0 0 0,0 0 1,0 0-1,0 1 0,0-1 1,0 0-1,0 0 0,0 0 1,0 1-1,0-1 0,0 0 1,0 0-1,0 0 0,0 1 1,0-1-1,0 0 0,0 0 1,0 0-1,0 1 0,0-1 1,17-14 158,3-6-185,25-26-33,2 2 0,67-48 0,-110 89 20,1 0 0,0 0 0,-1 1 0,1-1-1,10-2 1,-14 5 17,0-1 0,-1 1 0,1 0 0,0 0 0,0 0 0,0-1 0,-1 1 0,1 0 0,0 0 0,0 0 0,0 0 0,0 1 0,-1-1 0,1 0 0,0 0 0,0 0 0,0 1 0,-1-1 0,1 0 0,0 1 0,0-1 0,-1 0 0,1 1 0,0-1 0,-1 1 0,1 0 0,-1-1 0,1 1 0,0-1 0,-1 1 0,1 0 0,-1-1 0,0 1 0,1 0 0,-1 0 0,1-1-1,-1 1 1,0 0 0,0 0 0,0 0 0,1-1 0,-1 1 0,0 0 0,0 0 0,0 1 0,0 4-24,0 0-1,-1 0 0,1 0 1,-1 0-1,0 0 1,-4 9-1,-15 37-56,6-17 99,14-34 6,0-1 0,-1 1 0,1 0 0,0-1 0,0 1 0,0 0 0,-1-1 0,1 1 0,0 0 0,0-1 0,0 1 0,0 0 0,0-1 0,0 1 0,1 0 0,-1-1 0,0 2 0,1-2 5,-1 1-1,0-1 0,0 0 1,1 0-1,-1 0 0,0 0 1,0 1-1,1-1 0,-1 0 1,0 0-1,1 0 0,-1 0 1,0 0-1,1 0 0,-1 0 1,0 0-1,1 0 0,-1 0 1,0 0-1,1 0 0,-1 0 1,0 0-1,1 0 0,-1 0 1,23-10 443,-22 10-499,32-19 85,50-36 0,-81 53-79,0 1 0,-1 0-1,1-1 1,0 1 0,1 0 0,-1 0-1,0 0 1,0 0 0,5-1 0,-7 2 19,1 0 0,0 0 0,0 0 1,-1 1-1,1-1 0,0 0 0,0 0 0,-1 0 1,1 1-1,0-1 0,0 0 0,-1 1 0,1-1 1,0 1-1,-1-1 0,1 1 0,-1-1 0,1 1 0,0-1 1,-1 1-1,1-1 0,-1 1 0,0 0 0,1-1 1,-1 1-1,1 0 0,-1 0 0,0-1 0,0 1 1,1 0-1,-1 0 0,0-1 0,0 1 0,0 1 1,2 9-67,0 0 1,-1 1-1,0 17 1,-1-17 87,0 0 1,1 0 0,3 15 0,-4-26 6,0 0 1,1 0-1,-1 0 1,1 0-1,-1 0 1,1 0-1,-1 0 1,1 0-1,-1 0 1,1 0-1,0 0 1,0 0-1,-1 0 1,1-1-1,0 1 1,0 0-1,0 0 1,0-1-1,0 1 1,0-1-1,0 1 1,2 0-1,-1-1 11,1 1 0,-1-1 1,1 1-1,-1-1 0,1 0 0,-1 0 0,1 0 0,-1-1 0,6 0 0,2-2 5,0 0 0,0-1 0,-1 0 0,11-7 0,153-88 10,-124 68-102,63-53 0,-72 52-47,-23 19-72,-1 0 0,18-19 0,-73 60-376,-215 186 538,247-207 68,3-4-10,0 0 0,1 0 0,-1 1 0,1-1-1,0 1 1,0 0 0,0 0 0,0 0 0,1 0 0,0 0-1,-4 9 1,6-13-36,0 0 0,0 0 0,0 1 0,0-1 0,0 0 0,0 0-1,0 0 1,0 0 0,0 1 0,0-1 0,0 0 0,0 0 0,0 0-1,1 0 1,-1 0 0,0 0 0,0 1 0,0-1 0,0 0 0,0 0 0,0 0-1,0 0 1,0 0 0,0 0 0,1 0 0,-1 1 0,0-1 0,0 0 0,0 0-1,0 0 1,0 0 0,1 0 0,-1 0 0,0 0 0,0 0 0,0 0-1,0 0 1,0 0 0,1 0 0,-1 0 0,0 0 0,0 0 0,11-2 107,13-6-4,6-6 13,0-2 0,28-19 1,54-45-495,-98 69 254,5 0-138,-19 10 242,0 1 0,0 0 0,0 0 0,1 0 0,-1 0 0,0-1 0,0 1 0,0 0 0,0 0 0,1 0 0,-1 0 0,0 0 0,0 0 0,1-1 0,-1 1 0,0 0 0,0 0 0,0 0 0,1 0 0,-1 0 0,0 0 0,0 0 0,1 0 0,-1 0 0,0 0 0,0 0 0,1 0 0,-1 0 0,0 0 0,0 1 0,0-1 0,1 0-1,-1 0 1,0 0 0,0 0 0,0 0 0,1 0 0,-1 1 0,0-1 0,0 0 0,0 0 0,0 0 0,1 0 0,-1 1 0,0-1 0,0 0 0,0 0 0,0 0 0,0 1 0,0-1 0,0 0 0,0 0 0,1 0 0,-1 1 0,0-1 0,0 0 0,0 0 0,0 1 0,0-1 0,0 0 0,0 0 0,0 1 0,-1-1 0,1 0 0,0 1 0,-5 15-104,5-14 68,-15 35-15,10-24 106,0 0 0,0 1-1,1-1 1,-2 15 0,6-26-27,0 1 1,0-1-1,0 0 1,0 0 0,0 0-1,0 1 1,0-1-1,1 0 1,-1 0-1,1 0 1,0 1 0,-1-1-1,1 0 1,0 0-1,0 0 1,1-1-1,-1 1 1,0 0 0,1 0-1,-1 0 1,1-1-1,-1 1 1,1-1-1,0 1 1,-1-1 0,4 2-1,-1-1 25,0 0-1,1-1 0,-1 1 0,1-1 1,-1 0-1,1 0 0,-1 0 1,1 0-1,0-1 0,-1 0 1,9-1-1,-5 1-16,0-1 0,0 0 0,0-1 0,-1 0 0,1 0 0,0-1 0,-1 0 0,0 0 0,1 0 0,-1-1 0,-1 0-1,1-1 1,-1 0 0,1 0 0,-1 0 0,6-7 0,13-19-61,-1-1 1,22-40-1,12-17-69,95-113 98,-116 153-186,-1-1 1,44-83-1,36-123-619,-69 148 291,-40 92 440,-5 12-10,1 0 0,-1-1-1,0 1 1,-1-1 0,1 1-1,-1-1 1,0 0 0,0 0-1,0 1 1,-1-1 0,0-6-1,0 11 86,0 0 0,0-1 0,0 1-1,0 0 1,0-1 0,0 1 0,0 0-1,-1-1 1,1 1 0,0 0 0,0-1-1,-1 1 1,1 0 0,0-1 0,0 1-1,-1 0 1,1 0 0,0-1 0,-1 1-1,1 0 1,0 0 0,-1 0 0,1 0-1,0-1 1,-1 1 0,1 0 0,0 0-1,-1 0 1,1 0 0,0 0 0,-1 0-1,1 0 1,-1 0 0,1 0 0,0 0-1,-1 0 1,1 0 0,-1 0 0,1 0-1,0 0 1,-1 1 0,1-1 0,0 0-1,-1 0 1,1 0 0,0 0 0,-1 1-1,1-1 1,0 0 0,-1 1 0,-16 12-117,6-2 94,1 1 1,0 1-1,-9 15 0,13-18 26,-85 145 141,61-99-121,-91 199-227,98-193 323,-23 98 0,38-120 50,2-1-1,1 1 1,1 71-1,5-103-115,-1 0 0,1 1 0,0-1 0,1 0 0,-1 0-1,5 9 1,-5-14-11,0 0-1,1 0 1,0 0-1,-1 0 0,1-1 1,1 1-1,-1-1 1,0 1-1,0-1 1,1 1-1,0-1 0,-1 0 1,1 0-1,0-1 1,0 1-1,0 0 1,5 1-1,2 0 27,1 0 0,0 0 1,0-1-1,0-1 0,0 0 0,0 0 0,0-1 0,0-1 1,0 0-1,-1 0 0,16-4 0,-10 1 6,0-1-1,-1 0 1,1-2 0,-1 1-1,-1-2 1,27-17 0,-23 11-75,-1 0 1,0-1 0,-2-1 0,0 0 0,17-24-1,-12 11-74,-2 0-1,23-50 0,-37 70-18,0 1 0,-1-1-1,3-10 1,-6 17 50,1 0 0,-1 0 0,1 0 0,-1 0 0,0 0 0,0 0 0,0 0 0,0 0 0,0 1 1,-1-1-1,1 0 0,-1 0 0,1 0 0,-1 0 0,0 0 0,1 1 0,-1-1 0,0 0 0,0 1 0,-2-3 0,3 4 40,-1-1-1,1 1 0,-1-1 1,1 1-1,-1-1 1,1 1-1,-1 0 1,1-1-1,-1 1 1,0 0-1,1-1 1,-1 1-1,0 0 1,1 0-1,-1 0 0,0 0 1,1 0-1,-1 0 1,0 0-1,0 0 1,1 0-1,-1 0 1,0 0-1,1 0 1,-1 0-1,0 0 1,1 1-1,-1-1 0,0 0 1,1 0-1,-1 1 1,1-1-1,-2 1 1,-16 16-15,18-17 25,-9 11 91,0 0 0,1 1 0,1 0 0,0 0-1,1 0 1,0 1 0,1 0 0,0 0-1,1 1 1,0-1 0,-2 23 0,5-29-15,0 0 0,1 1 0,0-1 0,0 1 0,1-1 0,0 0 0,0 0 0,1 1 0,0-1 0,0 0 0,0 0 0,1-1 0,0 1 0,1-1 0,-1 1 0,1-1 0,0 0 0,1 0 0,0 0 0,0-1 0,0 0 0,0 0 0,13 8 0,-12-9-53,1 0 1,0-1-1,0 0 0,0 0 1,0-1-1,0 1 1,1-2-1,-1 1 1,1-1-1,10 0 0,-3-1-802,1 0 0,-1-1 0,0-1 0,19-5 0,-30 6 283,0 0 0,0 0 0,-1 0-1,1-1 1,0 0 0,-1 1 0,1-1-1,-1-1 1,0 1 0,1 0-1,-1-1 1,3-3 0,12-11-2162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43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1154 78 8064,'-8'5'3648,"21"2"-3168,0-7 864,5 4-832,26-4 224,4 4-448,17-4-32,2 0-160,-6-4-1536,-9 4 768,-13 0-4096,-3 4 2656</inkml:trace>
  <inkml:trace contextRef="#ctx0" brushRef="#br0" timeOffset="1">23 25 7552,'-23'-13'3424,"46"5"-2976,-5 4-96,-1 8-288,14-8-1568,-2 4 800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44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1 117 7648,'5'-16'3456,"46"13"-3008,11-5 256,8 0-480,58-7 192,-2 4-256,51-9 224,-7 7-256,28-1-2432,-23 6 1248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4:35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12 6048,'-36'-12'2752,"28"12"-2400,3 0 192,10 0-384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45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307 936 1408,'-15'7'448,"15"-7"-388,-1 0 0,1 0 0,0 0 0,0 0 0,-1 1 0,1-1 0,0 0 0,0 0 0,-1 0 0,1 1 0,0-1 0,0 0 0,0 0 0,0 1 0,0-1 0,-1 0 0,1 0 0,0 1 0,0-1 0,0 0 0,0 1 0,0-1 0,0 0 0,0 0 0,0 1 0,0-1 0,0 0 0,0 1 0,0-1 0,0 0 0,0 0 0,0 1 0,0-1 0,0 0 0,0 1 0,1-1 0,-1 0 0,0 0 0,0 1 0,0-1 0,0 0 0,1 0 0,-1 0 0,0 1 0,0-1 0,0 0 0,1 0 0,-1 0 0,0 0 0,0 1 0,1-1 0,-1 0 0,0 0 0,0 0 0,1 0 0,-1 0 0,0 0 0,1 0 0,-1 0 0,4 0 215,0 0 0,1-1 0,-1 0 0,0 0 0,0 0 0,-1-1 0,1 1 0,0-1 0,0 0 0,-1 0 0,1 0 0,-1-1 0,5-3 0,5-5 159,-1-1 0,11-14 0,70-99 1410,-78 104-1603,344-559 1242,-354 571-1489,27-54 213,-29 55-157,1 0 0,-1 0 0,-1-1 0,0 0 0,2-11 0,-4 19-60,0 0-1,0 0 1,0 0 0,0 0-1,0 1 1,0-1 0,0 0-1,0 0 1,-1 0 0,1 0-1,0 0 1,0 0 0,-1 0 0,1 0-1,-1 0 1,1 1 0,-1-1-1,0-1 1,0 1-7,0 1 0,1 0-1,-1-1 1,0 1 0,0 0 0,0-1 0,0 1 0,0 0-1,0 0 1,1 0 0,-1 0 0,0 0 0,0 0 0,0 0-1,0 0 1,0 0 0,0 0 0,0 0 0,0 1 0,1-1-1,-1 0 1,0 1 0,-1 0 0,-5 2-16,1 0 0,0 1 0,0 0 0,0 0 0,0 0 0,1 1-1,-1 0 1,1 0 0,-8 11 0,-9 14 17,-28 51 0,-13 40 123,42-79-68,-122 232 519,-60 67 456,-75 73 164,268-396-1022,7-13-8,1-1-1,-1 1 0,-1 0 1,1-1-1,0 0 1,-1 0-1,0 0 0,-5 4 1,9-8-139,0 0 0,0 0 0,0 0 0,0 0 0,0 0 0,0 0 0,0 0 0,0 0 0,0 0 0,0 0 0,0 0 1,0-1-1,0 1 0,0 0 0,0 0 0,0 0 0,0 0 0,0 0 0,0 0 0,0 0 0,0 0 0,0 0 0,0 0 0,0 0 0,0-1 0,0 1 0,0 0 1,0 0-1,0 0 0,-1 0 0,1 0 0,0 0 0,0 0 0,0 0 0,0 0 0,0 0 0,0 0 0,0 0 0,0 0 0,0 0 0,0 0 0,0 0 0,-1 0 1,1 0-1,0 0 0,0 0 0,0 0 0,0 0 0,0 0 0,0 0 0,0 0 0,0 0 0,0 0 0,0 0 0,-1 0 0,1 0 0,0 0 0,0 0 0,0 0 1,0 0-1,0 0 0,0 0 0,0 0 0,4-9 211,0 3-203,0 0 0,0 0 0,0 1 0,1-1-1,0 1 1,0 0 0,1 0 0,6-4 0,56-32-103,-46 29 94,209-143-104,-114 64-114,78-58 76,-135 107-243,85-45 0,-114 69-82,-27 18 103,-6 4 175,-10 7 15,11-10 106,-27 30 7,2 1 0,1 0 0,2 2-1,-23 42 1,41-66 78,0-1 0,1 1 0,0 0 0,-3 13 0,6-21 26,0 1-1,1 0 0,-1 0 1,1 0-1,-1 0 1,1-1-1,0 1 0,1 0 1,-1 0-1,0 0 1,1 0-1,-1 0 1,1-1-1,0 1 0,0 0 1,0-1-1,0 1 1,1 0-1,-1-1 0,4 5 1,-3-6-3,-1 0-1,1 0 1,-1 1 0,1-1 0,0 0-1,0-1 1,0 1 0,-1 0 0,1 0-1,0-1 1,0 1 0,0-1 0,0 0-1,0 1 1,0-1 0,0 0 0,0 0-1,0 0 1,0-1 0,0 1 0,0 0 0,0-1-1,0 1 1,3-2 0,1 0 30,-1-1 1,1 1 0,-1-1-1,0 0 1,0 0-1,9-8 1,-9 7-39,-1-1 0,1 0 1,-1 0-1,0-1 1,-1 1-1,1-1 0,3-10 1,14-43 140,-16 44-152,0-4-76,0 0 0,-1 0 0,-1 0 0,-1 0 0,0-29-1,-2 40 45,0 4-51,0-1 0,0 0 0,0 1 0,1-1 0,2-9 0,-3 12 45,1 1 0,0-1 1,0 1-1,0-1 0,0 1 1,0-1-1,0 1 0,1-1 1,-1 1-1,0 0 0,1 0 1,-1-1-1,1 1 0,-1 0 0,1 0 1,0 1-1,-1-1 0,1 0 1,2 0-1,4-2 23,0 0 0,0 0 0,1 1-1,-1 1 1,1-1 0,-1 1 0,1 1 0,0-1-1,-1 2 1,1-1 0,0 1 0,-1 0 0,1 1-1,-1 0 1,0 1 0,13 4 0,-17-5 19,-1 1 0,1-1 0,-1 1 0,1 0 1,-1 0-1,0 0 0,0 1 0,0-1 0,0 1 0,-1-1 1,0 1-1,1 0 0,-1 0 0,-1 0 0,3 5 0,1 7 80,0 1-1,3 25 0,-6-31-110,9 57 288,14 62 641,-24-125-879,0-1 0,0 0 0,1 0 0,0 0 0,0 0 0,0 0 1,0-1-1,4 6 0,-5-8-33,0 0 1,0 0-1,0 0 1,0-1 0,0 1-1,0 0 1,0 0-1,0-1 1,0 1-1,0-1 1,1 1 0,-1-1-1,0 1 1,0-1-1,1 0 1,-1 1 0,0-1-1,0 0 1,1 0-1,-1 0 1,0 0-1,1 0 1,-1-1 0,0 1-1,0 0 1,1 0-1,-1-1 1,0 1 0,0-1-1,0 1 1,1-1-1,1-1 1,9-6-423,-1-1-1,1-1 1,-2 0-1,1 0 1,-1-1-1,15-22 1,-1 3-2501,1 4 734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46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328 241 3392,'3'-1'1405,"-3"7"-706,-5 14 946,-67 110 2396,32-63-3074,-166 277 3433,199-332-3060,13-20-812,19-30-124,179-289 161,-157 256-708,-3-2 1,-3-2-1,40-101 0,-60 127 389,-21 49-249,0 0 1,0 0-1,0 0 1,1 0-1,-1 0 1,0 0 0,0 0-1,0 0 1,0 0-1,0 1 1,0-1-1,0 0 1,0 0-1,0 0 1,0 0-1,0 0 1,0 0 0,0 0-1,0 0 1,0 0-1,1 0 1,-1 0-1,0 0 1,0 0-1,0 0 1,0 0-1,0 0 1,0 0 0,0 0-1,0 0 1,0 0-1,0 0 1,0 0-1,0 0 1,1 0-1,-1 0 1,0 0-1,0 0 1,0 0 0,0 0-1,0 0 1,0-1-1,0 1 1,0 0-1,0 0 1,0 0-1,0 0 1,0 0-1,0 0 1,0 0 0,0 0-1,0 0 1,0 0-1,0 0 1,0 0-1,0 0 1,0 0-1,0-1 1,0 1-1,0 0 1,0 0 0,0 0-1,0 0 1,0 0-1,1 10-64,-2 15-5,-40 191 204,5-29-7,31-147 190,1 0-1,3 69 0,1-97-33,2 0 0,3 20 0,-5-32-268,0 0 0,0 1 1,0-1-1,0 0 0,0 0 0,1 1 1,-1-1-1,0 0 0,0 0 0,0 0 1,0 1-1,0-1 0,0 0 1,0 0-1,0 0 0,1 1 0,-1-1 1,0 0-1,0 0 0,0 0 0,0 0 1,1 1-1,-1-1 0,0 0 1,0 0-1,0 0 0,1 0 0,-1 0 1,0 0-1,0 0 0,1 1 0,5-7 334,8-21 76,-10 20-380,39-77 8,69-102-1,-101 171-54,167-233-376,-175 245 378,0-1-73,0 0 1,1 0 0,-1 0 0,1 0-1,0 1 1,8-6 0,-12 9 61,0-1 0,1 1 0,-1 0 0,0 0 0,1-1 0,-1 1 0,1 0 0,-1 0 1,0 0-1,1 0 0,-1 0 0,1 0 0,-1-1 0,1 1 0,-1 0 0,0 0 0,1 0 0,-1 0 1,1 1-1,-1-1 0,1 0 0,-1 0 0,0 0 0,1 0 0,-1 0 0,1 0 0,-1 1 0,0-1 0,1 0 1,-1 0-1,0 1 0,1-1 0,-1 0 0,0 0 0,1 1 0,0 1-6,0-1-1,-1 0 1,1 1-1,-1-1 1,1 1-1,-1 0 1,1-1-1,-1 1 0,0-1 1,0 3-1,0 6-25,0 0 0,-2 12-1,2-22 46,-22 105 117,5-27 240,-14 188 530,19-134-632,6-37-63,6-77 214,1-8-3810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47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1 7648,'-8'14'3456,"-5"41"-3008,0-32 1888,8 5-1376,-12 2 863,9 3-1055,-5 1 288,3-2-608,2-6-352,8 2-64,-5-12 320,5 0-192,10-21-2592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48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96 1408,'-41'11'11589,"51"-25"-7659,-2 8-3609,0 0-1,0 1 1,1-1-1,0 2 0,-1-1 1,2 1-1,13-4 0,-4 1-24,3-2-160,0 1-1,1 2 1,0 0 0,1 1-1,-1 2 1,26-2-1,-46 5-134,1 0-1,0 1 1,0-1-1,0 0 0,0 1 1,0 0-1,0 0 1,-1 0-1,1 1 0,0-1 1,-1 1-1,1 0 1,-1 0-1,0 0 1,1 0-1,-1 0 0,0 1 1,0 0-1,-1-1 1,1 1-1,-1 0 0,1 1 1,-1-1-1,0 0 1,3 7-1,6 20 366,-5-9 552,14 25 1,-19-43-831,0-1 0,0 0-1,1 1 1,-1-1 0,1 0 0,0 0 0,0 0 0,-1 0 0,1 0 0,0-1 0,1 1 0,-1 0 0,0-1 0,0 0 0,1 1 0,-1-1 0,1 0 0,-1 0 0,1-1 0,-1 1 0,1 0 0,0-1 0,-1 0 0,1 1 0,5-1-1,3-1 38,0-1-1,0 0 0,0-1 0,21-7 0,-10 3-135,73-25-470,-33 5-5433,-40 17 293,0 4 1808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51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42 1248,'0'-37'5146,"0"36"-5098,0 1 0,0 0-1,-1 0 1,1 0 0,0 0-1,0 0 1,0-1 0,0 1-1,0 0 1,0 0 0,0 0-1,0 0 1,0 0-1,0-1 1,0 1 0,0 0-1,0 0 1,-1 0 0,1 0-1,0 0 1,0 0 0,0 0-1,0-1 1,0 1-1,0 0 1,-1 0 0,1 0-1,0 0 1,0 0 0,0 0-1,0 0 1,-1 0 0,1 0-1,0 0 1,0 0 0,0 0-1,0 0 1,0 0-1,-1 0 1,1 0 0,0 0-1,0 0 1,0 0 0,0 0-1,-1 0 1,1 0 0,0 0-1,0 0 1,0 1-1,0-1 1,0 0 0,0 0-1,-1 0 1,1 0 0,-7 6 1395,2 9-716,1 0 0,0 1 0,-2 22 0,3-17-232,-5 44 342,-10 48 203,-14 128 612,21-128-1256,3-37-275,-7 51 297,11-110-326,-1 17 466,15-49-5043,-1-1 1147,3-3 1114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52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 5 4736,'-1'-1'84,"1"1"-1,-1 0 1,0-1 0,1 1 0,-1-1-1,0 1 1,1 0 0,-1 0 0,0-1-1,0 1 1,1 0 0,-1 0 0,0 0-1,0 0 1,0 0 0,1 0 0,-1 0 0,0 0-1,0 0 1,1 0 0,-1 0 0,0 0-1,0 0 1,1 1 0,-2 0 0,-19 14 696,11-8 198,-23 19 643,1-3-28,-44 44 0,67-58-1434,0 1 1,1 0 0,0 1 0,0 0 0,1 0-1,1 0 1,0 1 0,-8 21 0,10-18-74,-1 0-1,2 0 1,0 0 0,1 0 0,1 0-1,0 1 1,1-1 0,0 0 0,1 1-1,1-1 1,1 0 0,0 0 0,1 0-1,0-1 1,1 1 0,1-1-1,0 0 1,1 0 0,1-1 0,0 0-1,1 0 1,0-1 0,1 0 0,0-1-1,19 17 1,-21-22 6,0 0 0,0 0 1,1-1-1,0 0 0,0-1 0,0 1 0,0-2 0,1 1 1,11 1-1,-15-4-12,1 0 0,0 0 0,0 0 0,0-1 0,0 0 0,-1-1 0,1 0 0,0 0 0,0 0 0,0-1 0,-1 0 1,1 0-1,-1 0 0,9-6 0,-3 1 21,-1-1 0,0 0 0,0-1-1,-1 0 1,-1 0 0,1-1 0,10-15 0,3-8 42,22-41 0,-29 49-158,-2-1 0,-1-1 0,-2 0 0,12-39 0,-22 61-24,1 0 0,-2-1-1,1 1 1,-1-1 0,1 1 0,-1-1-1,-1 1 1,1-1 0,-1 1-1,0 0 1,0-1 0,-1 1-1,0 0 1,0 0 0,-3-7-1,2 7-35,-1-1-1,0 2 0,1-1 0,-1 0 0,-1 1 0,1 0 1,-1 0-1,0 0 0,1 0 0,-2 1 0,1 0 0,0 0 1,-9-4-1,-1 2-123,-1 0-1,1 1 1,-1 0 0,1 2-1,-1-1 1,0 2 0,0 0 0,0 1-1,0 1 1,-23 3 0,37-3-150,-1-1 0,1 1 0,-1 0 0,1 0 0,-1 0 0,-2 1 0,4-1 215,1-1 0,-1 0 0,1 0 0,0 1 0,-1-1 0,1 1 0,-1-1 0,1 0-1,0 1 1,-1-1 0,1 1 0,0-1 0,0 1 0,-1-1 0,1 0 0,0 1 0,0-1 0,0 1 0,-1 0 0,1-1 0,0 1 0,0-1 0,0 1 0,0-1 0,0 1 0,0-1 0,0 1 0,0-1 0,0 1 0,0-1 0,1 1 0,-1-1 0,0 1-1,0-1 1,0 1 0,1 0 0,10 13-2084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53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107 250 3712,'0'-8'917,"0"12"108,-1 16 457,-3 0 34,-11 32 0,-1 2-468,-33 211 1468,32-163-1406,16-98-1090,-2 17 445,3-21-419,0 1 0,0-1 0,0 1-1,-1 0 1,1-1 0,0 1 0,0-1 0,1 1-1,-1 0 1,0-1 0,0 1 0,0-1-1,0 1 1,0 0 0,1-1 0,-1 1 0,0-1-1,1 1 1,-1-1 0,0 1 0,1-1 0,-1 1-1,1 0 1,0-2-15,-1 1 0,1 0 0,0-1 0,0 1 0,-1-1 0,1 1 0,0-1 0,-1 1 0,1-1 0,0 1 0,-1-1 0,1 0 0,-1 1 0,1-1 0,-1 0 0,1 0 0,-1 1 0,1-2 0,0 0 15,9-17 57,-1 0-1,-1 0 1,-1-1 0,0 0-1,5-29 1,1-3-15,57-229-14,-50 178-308,12-85-204,-29 174 267,-3 14 167,0 0-1,0 0 0,0 0 0,0 0 0,0 0 0,0 1 1,0-1-1,0 0 0,0 0 0,0 0 0,0 0 0,0 0 0,0 0 1,0 0-1,0 0 0,1 0 0,-1 0 0,0 0 0,0 0 1,0 0-1,0 0 0,0 0 0,0 0 0,0 0 0,0 0 0,0 0 1,0 0-1,0 0 0,0 0 0,0 0 0,0 0 0,0 0 0,0 0 1,0 0-1,0 0 0,0 0 0,1 0 0,-1 0 0,0 0 1,0 0-1,0 0 0,0 0 0,0 0 0,0 0 0,0 0 0,0 0 1,0 0-1,0 0 0,0 0 0,0 0 0,0-1 0,0 1 1,0 0-1,0 0 0,0 0 0,4 27-192,-1 20 134,38 335 248,-37-349 18,-3-22-24,0 0 0,1 0 0,1-1 1,4 15-1,-7-25-160,0 0 1,0 0-1,0 1 1,0-1-1,0 0 1,1 0-1,-1 1 0,0-1 1,0 0-1,0 0 1,0 0-1,0 1 1,1-1-1,-1 0 1,0 0-1,0 0 1,0 0-1,1 1 0,-1-1 1,0 0-1,0 0 1,0 0-1,1 0 1,-1 0-1,0 0 1,0 0-1,1 0 1,-1 0-1,0 0 0,0 0 1,1 0-1,-1 0 1,0 0-1,0 0 1,1 0-1,-1 0 1,0 0-1,0 0 1,1 0-1,-1 0 0,11-11 410,9-19-65,-19 28-328,30-51 480,29-58-344,50-127-598,-104 224 233,2-1 0,-1 1 0,2 1 0,0-1 0,13-14 0,-21 27 158,0 0 0,-1 1 0,1-1 0,0 0 0,0 0 0,0 0 0,0 1 0,0-1 0,0 0 0,0 1 0,0-1 0,0 1 0,0-1 0,0 1 0,0 0 0,0-1 0,2 1 0,-2 0 14,0 0 0,-1 0 1,1 0-1,0 1 0,-1-1 1,1 0-1,-1 1 1,1-1-1,-1 0 0,1 1 1,-1-1-1,1 0 0,-1 1 1,1-1-1,-1 1 1,1-1-1,-1 1 0,0 0 1,1-1-1,-1 1 0,0-1 1,1 2-1,1 3 18,-1 1 0,1 0-1,-1-1 1,0 1-1,0 9 1,-1 23 81,-1 0 1,-9 51-1,1-13 140,7-55-5,-11 183 636,13-164-857,0 18 227,0-20-3566,27-56-6333,-13 6 6187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53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19 176 4640,'-7'-1'1529,"10"2"-418,7 11 2729,-5-11-3577,1 1 0,0-1 1,0 0-1,0 0 1,-1 0-1,1-1 0,0 0 1,0 0-1,0-1 1,0 1-1,0-1 0,0-1 1,0 1-1,-1-1 1,1 0-1,6-3 0,-5 2-170,0-1-1,0 0 0,-1 0 0,1-1 0,-1 0 0,0 0 1,0 0-1,0-1 0,-1 0 0,0 0 0,7-12 0,-10 15-99,0 0 0,-1-1 0,0 1-1,1 0 1,-1 0 0,-1-1 0,1 1-1,0-1 1,-1 1 0,0-1-1,0 1 1,0-1 0,0 1 0,0 0-1,-1-1 1,1 1 0,-1-1-1,0 1 1,0 0 0,-3-5-1,3 5-42,0 1 0,0 0-1,-1-1 1,1 1 0,-1 0-1,0 0 1,0 0 0,0 1-1,0-1 1,0 0 0,0 1-1,0-1 1,0 1 0,-1 0-1,1 0 1,0-1 0,-1 2-1,1-1 1,-1 0 0,1 0-1,-1 1 1,0-1 0,1 1-1,-1 0 1,1 0 0,-1 0-1,-3 1 1,0 0 89,-1 0 0,0 1 0,0 0 0,1 0 0,-1 1 0,1 0-1,0 0 1,0 0 0,0 1 0,0 0 0,1 0 0,-1 0 0,1 1 0,0 0 0,0 0 0,1 0 0,0 1 0,0-1 0,-5 9 0,4-5 98,1 0-1,-1 0 1,2 0 0,-1 0-1,2 0 1,-1 1 0,1 0 0,0-1-1,1 1 1,0 0 0,1 0 0,0-1-1,2 13 1,1-11 73,0 0 0,1 0 1,0-1-1,1 1 0,0-1 0,0 0 0,1 0 0,1-1 0,11 14 0,-13-19-167,-1 1 0,0-1-1,1-1 1,0 1 0,-1-1-1,1 0 1,1 0 0,-1 0-1,0-1 1,1 0 0,-1 0-1,1 0 1,0 0 0,10 0-1,4 0-53,1-1 0,37-3 1,-52 1-48,7 0-1089,-1-1 0,1 0 1,-1-1-1,1-1 1,-1 0-1,16-7 0,3-5-1615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54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 5408,'2'-1'1418,"-1"6"-248,1 14 600,-3 25 736,-4 10-683,-14 211 1164,19-71-2047,2-65-328,-2-108-477,1-1-1,1 1 1,5 22 0,-7-42-98,0 1 1,0-1-1,1 0 0,-1 0 1,0 1-1,1-1 0,-1 0 1,1 0-1,0 0 1,-1 0-1,1 0 0,0 0 1,0 0-1,-1 0 1,1 0-1,0 0 0,0 0 1,0-1-1,0 1 1,0 0-1,0-1 0,0 1 1,0 0-1,2 0 1,-2-1-2,1 0 0,-1 0 1,0 0-1,1-1 0,-1 1 1,0 0-1,1 0 1,-1-1-1,0 1 0,0-1 1,0 1-1,1-1 0,-1 0 1,0 1-1,0-1 1,0 0-1,0 0 0,0 1 1,0-1-1,0 0 1,0 0-1,0 0 0,0-2 1,5-6 50,0 0 0,0 0 0,-1-1 0,-1 0 0,6-16 0,5-16 6,0 0-39,2 0 0,1 1 0,28-44 1,4 14-51,63-70 0,22-31-3479,-95 120-2946,-30 39 3584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2:59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39 2496,'-5'-3'13050,"6"2"-12877,0 0 0,0 0 1,0 0-1,1 0 1,-1 0-1,0 0 0,1 0 1,-1 0-1,2 0 0,16-5 238,0 0-1,0 2 0,0 0 0,40-2 1,79 6 6,-132 0-390,34 3 44,1 2 0,-1 2-1,41 12 1,-62-11 94,-4-2-1143,-4-4-3147,36-41-10227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4:44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1307 2144,'-23'17'10210,"43"-31"-9876,3-12 82,-2-1 0,27-40 0,4-9-59,-48 72-350,100-119 50,-62 74 82,-28 30-229,-10 13 85,0 0 0,0 1 1,8-7-1,-11 11-23,0 0 0,0 0 0,0 0 0,1 0-1,-1 0 1,0 0 0,1 1 0,-1-1 0,1 0 0,-1 1 0,1-1 0,-1 1 0,1 0 0,-1-1-1,1 1 1,-1 0 0,1 0 0,0 0 0,-1 0 0,2 1 0,-1-1-3,1 1 0,-1 0 0,0 0 0,0 1 0,0-1 0,0 0 0,0 1 0,0-1 0,-1 1 0,1-1 0,0 1 0,-1 0 0,0 0 0,1 0 0,0 2 0,17 31 42,-15-23-12,0 0 1,-1 0-1,0 0 1,-1 0 0,1 21-1,-3 62 42,-1-80-21,0 21 387,-2 0 0,-11 55 1,14-88-325,-1 0-1,0 0 1,0 0 0,0 0 0,-1 0 0,1 0 0,-1-1 0,1 1 0,-1 0 0,-2 2 0,3-4-49,0-1-1,1 1 1,-1 0-1,0-1 1,0 1 0,0-1-1,0 1 1,0-1-1,0 1 1,1-1 0,-1 0-1,0 1 1,0-1-1,0 0 1,0 0 0,0 0-1,0 0 1,0 0-1,-1 0 1,1 0 0,0 0-1,0 0 1,0 0-1,0-1 1,0 1 0,1 0-1,-1-1 1,0 1-1,0 0 1,0-1 0,0 1-1,-1-2 1,-2-1 6,1 1-1,0-1 1,-1-1 0,1 1 0,0 0 0,0-1 0,1 1-1,-1-1 1,1 0 0,0 0 0,-3-6 0,-3-7-6,-14-27-125,15 28-144,-1 1 1,-15-24-1,15 27-556,13 17-110,15 17 268,-15-17 640,0 1 0,0-1 1,1 0-1,0 0 0,0-1 0,0 1 0,0-2 1,1 1-1,0-1 0,-1 1 0,1-2 0,0 1 1,1-1-1,-1 0 0,0-1 0,10 2 1,-13-4 23,1 1 0,-1-1 1,0 0-1,0 0 1,0 0-1,0 0 1,0-1-1,0 0 0,0 0 1,4-2-1,7-6 109,15-13-1,-9 7-11,16-12 14,49-36 158,-27 19-53,-41 32-173,1-1-1,-2 0 0,1-1 0,28-35 1,-25 18 2,-1-1 0,-2-1 0,22-57 0,-22 43-139,-1-1 1,-3 0-1,-2-2 1,-2 1-1,-3-1 1,3-97-1,-12 133-73,2 15 117,-1 0-1,1 0 1,0 0-1,0-1 1,0 1-1,0 0 0,0 0 1,0 0-1,0 0 1,0 0-1,0-1 1,-1 1-1,1 0 0,0 0 1,0 0-1,0 0 1,0 0-1,0 0 1,-1 0-1,1-1 0,0 1 1,0 0-1,0 0 1,0 0-1,-1 0 1,1 0-1,0 0 0,0 0 1,0 0-1,-1 0 1,1 0-1,0 0 1,0 0-1,0 0 0,-1 0 1,-1 2-124,0-1 0,0 0 0,1 1 0,-1 0 0,0-1 0,0 1 0,-1 3 0,-4 2 394,-1 3-260,0-1 0,1 1 1,1 1-1,0-1 0,0 1 0,1 0 1,-5 17-1,-21 86-141,26-91 109,-19 76 10,-23 110 200,43-184-112,1-1-1,0 49 0,4-60-8,0 0 1,1 0-1,0 0 0,1 0 0,1 0 0,0-1 1,7 17-1,-6-18 53,1 0-1,0-1 1,0 0 0,11 12 0,-15-19-56,0 0 0,1 0 1,0-1-1,0 1 0,-1-1 1,1 0-1,1 0 0,-1 0 1,0 0-1,0 0 0,1-1 1,-1 0-1,1 1 0,-1-1 1,1 0-1,0-1 1,-1 1-1,5-1 0,-1 0-5,0-1-1,-1 0 0,1 0 0,0 0 1,-1-1-1,0 0 0,1-1 1,-1 1-1,0-1 0,0 0 1,0-1-1,5-4 0,8-6 41,-1-2 1,17-18-1,-28 28-69,86-93 293,-78 86-257,-7 4-153,1 0-1,0 1 1,0 1 0,15-10 0,-20 15 81,-1 1 0,0-1 0,0 1-1,1 0 1,-1 0 0,1 0 0,-1 0 0,1 1 0,-1-1 0,1 1-1,0 0 1,-1 0 0,1 0 0,-1 0 0,1 1 0,-1 0 0,1 0-1,-1 0 1,6 2 0,21 8-82,-15-5 210,1 0 0,27 16 1,-42-22 77,-8-3 411,-13-4-236,-17-3-259,23 7-198,0 2-1,0 0 0,-1 0 0,1 1 0,-27 4 0,34-3 67,0 1 0,0 0 0,1 0 0,-1 0 0,0 1 0,1 0 0,-1 1 0,1-1 0,0 1 0,0 0 0,1 1 0,-1-1 0,1 1 1,-5 6-1,4-4 45,1-1 0,0 1 1,0 0-1,1 0 1,0 0-1,1 1 0,-1 0 1,1-1-1,1 1 1,-1 0-1,1 0 1,1 1-1,0-1 0,0 0 1,0 1-1,1-1 1,0 0-1,1 1 1,0-1-1,0 0 0,3 10 1,-3-16 0,-1-1 0,0 0 0,1 1 0,-1-1 0,1 0 0,-1 0 0,1 1 0,-1-1 0,1 0 0,0 0 0,0 0 0,0 0 0,-1 0 0,1 0 0,0 0 0,0 0 0,0 0 0,1-1 0,-1 1 0,0 0 0,0 0 0,0-1 0,0 1 0,1-1 0,-1 1 0,0-1 0,1 0 0,-1 0 0,0 1 0,1-1 0,-1 0 0,0 0 0,1 0 0,-1 0 0,0 0 0,1-1 0,-1 1 0,0 0 0,1-1 0,-1 1 0,0-1 0,0 1 0,2-1 0,5-4 59,1 0-1,-1 0 1,-1-1 0,15-12 0,-21 17-66,36-36 172,55-68 0,-75 85-352,1-1-336,-20 24 483,0 1-1,0 0 0,0-1 1,1 1-1,-1 0 0,1 0 1,0 0-1,-1 8 0,2-8 39,0 1-1,0-1 1,0 1-1,1-1 1,-1 1-1,1-1 1,0 1-1,0-1 1,1 0-1,-1 1 1,1-1-1,0 0 1,0 0-1,0 0 1,1 0-1,-1-1 0,1 1 1,0-1-1,0 1 1,0-1-1,1 0 1,-1 0-1,1-1 1,0 1-1,0-1 1,-1 1-1,2-1 1,-1 0-1,0-1 1,0 1-1,0-1 1,1 0-1,7 1 0,-3-2 30,-1 0 0,0-1 0,0 0 0,0 0 0,0-1-1,0 0 1,0 0 0,0-1 0,0 0 0,-1-1-1,1 0 1,-1 0 0,11-8 0,-6 2 16,0 1 0,0-2 0,-1 0-1,-1 0 1,0-1 0,12-17 0,-13 13 17,0 1 0,-2-1-1,9-25 1,-12 32-39,72-254 155,-37 115-124,-24 98-180,22-93-390,-36 142 482,-1 1 0,0-1 0,0 0 0,0 1 0,1-1 0,-1 0 0,0 1 0,0-1-1,0 0 1,0 0 0,0 1 0,0-1 0,-1 0 0,1 1 0,0-1 0,0 0 0,0 1-1,-1-1 1,1 0 0,-1 1 9,1 0-1,-1 0 1,1 0-1,0 0 1,-1 0-1,1 0 1,-1 1-1,1-1 1,0 0-1,-1 0 1,1 1-1,-1-1 1,1 0-1,0 0 1,-1 1-1,1-1 1,0 0-1,0 1 1,-1-1-1,1 1 1,-18 26-165,11-11 172,0 0-1,1 1 1,0 0 0,-3 22-1,-7 71 18,12-75-12,0-9-3,-28 368 52,32-355 168,7 39 0,-7-77-185,0 0-1,0 0 0,1 0 0,-1 0 1,0 0-1,0 0 0,1 0 0,-1 0 0,1 0 1,-1 0-1,1 0 0,-1 0 0,1 0 1,-1 0-1,1 0 0,0 0 0,0-1 0,1 2 1,-1-1-13,-1-1 1,1 0-1,-1 0 1,1 0-1,-1 0 1,1 0-1,0 0 1,-1 0-1,1 0 1,-1 0-1,1 0 1,0 0-1,-1 0 1,1-1-1,-1 1 1,1 0-1,-1 0 1,1-1-1,-1 1 1,1 0-1,-1-1 1,1 1-1,-1 0 1,1-1-1,-1 1 1,0-1-1,1 1 1,-1-1-1,0 1 1,1-1-1,0 0 1,14-22 156,23-47 1,-35 63-145,1-1-59,-1 1-1,0-1 1,0 0-1,-1 0 1,0 0-1,0 0 1,-1 0-1,0-1 1,0-11-1,-1 20 23,0-1 0,0 0 0,0 1 1,0-1-1,0 1 0,0-1 0,0 1 0,1-1 0,-1 1 0,0-1 0,0 1 0,1-1 0,-1 1 0,0-1 0,1 1 0,-1 0 0,0-1 0,1 1 0,-1-1 0,1 1 0,-1 0 0,1-1 0,0 1 0,17-5-208,19 6 41,84 1 32,-66-3 96,-16 1 58,44 0-4,-72-1 18,-1 0 0,1-1 0,0 0 0,-1-1 0,15-5 0,-9 2 161,-13 5-128,1 0 1,-1 0-1,0-1 0,1 1 0,-1-1 0,0 0 0,0 0 0,4-3 0,-18 20-430,-14 29-1,21-34 369,-2 4-31,1-1 0,0 1 0,-6 26 0,11-36 54,-1-1 0,1 1-1,0-1 1,-1 1 0,2-1-1,-1 1 1,0-1 0,1 0 0,-1 1-1,1-1 1,0 1 0,0-1-1,1 0 1,-1 0 0,1 0-1,-1 0 1,1 0 0,0 0-1,0 0 1,0 0 0,5 3-1,-6-5 2,0 0 0,1 0-1,-1 0 1,1-1-1,-1 1 1,1 0-1,-1-1 1,1 1-1,-1-1 1,1 0 0,0 1-1,-1-1 1,1 0-1,0 0 1,-1 0-1,1 0 1,-1 0 0,1-1-1,0 1 1,-1 0-1,1-1 1,-1 1-1,1-1 1,-1 0-1,1 0 1,-1 1 0,3-3-1,5-2 20,-1-1 0,1 0-1,8-10 1,-10 9 22,108-77 176,-46 36-392,-20 10-180,-47 38 13,-3 3 452,0 1 257,5-7-215,8-8-158,-4 4 22,0-1-1,9-13 1,-6 6-39,0 1 70,0-1-1,13-26 0,54-139-68,-16 36-15,-49 114-15,12-38 0,-21 54-10,-1-1-1,0 0 1,0 0 0,-1-26-1,-2 36 73,-1-18-188,1 23 147,0-1 0,0 1-1,-1-1 1,1 1 0,0 0 0,0-1-1,0 1 1,-1-1 0,1 1 0,0 0-1,0-1 1,-1 1 0,1 0 0,0-1-1,-1 1 1,1 0 0,-1 0 0,1-1-1,0 1 1,-1 0 0,1 0 0,-1-1-1,1 1 1,0 0 0,-1 0 0,1 0-1,-1 0 1,1 0 0,-1 0 0,1 0-1,-1 0 1,1 0 0,0 0 0,-1 0-1,1 0 1,-1 0 0,1 0 0,-1 0 0,1 1-1,-1-1 1,1 0 0,0 0 0,-1 0-1,1 1 1,-1-1 0,-5 4-12,0-1 0,1 1-1,0 0 1,-1 1 0,1-1 0,-7 9 0,1-1-95,-5 6 62,0 0 0,1 1 0,1 1 1,1 0-1,-21 43 0,-33 114 2,61-158 29,-15 44-2,4 0 0,-19 125-1,34-162 77,2-1 0,0 0 0,6 35 0,-5-53-36,0 1 0,1-1 0,1 1 0,-1-1 0,1 0 0,5 10 0,-7-15 21,0 0 0,0 0 1,0 0-1,0-1 0,1 1 0,-1 0 0,1 0 1,-1-1-1,1 1 0,-1-1 0,1 0 0,0 1 0,0-1 1,0 0-1,-1 0 0,1 0 0,0 0 0,0 0 1,1-1-1,-1 1 0,0-1 0,0 1 0,0-1 1,0 0-1,0 0 0,1 1 0,2-2 0,5-1 42,-1-1-1,0 0 0,0 0 0,0-1 0,16-10 0,43-32-143,-33 21 77,90-69 78,-97 71-598,-29 26 467,0 0 0,0-1 0,0 1-1,1 0 1,-1-1 0,1 1 0,0 0 0,-1 0 0,1-1 0,1 7 0,0-2 23,0 0 1,-1 1 0,-1 7 0,3 24 82,-2-36-47,1-1 0,-1 1 0,1-1 1,0 1-1,0-1 0,0 1 0,0-1 0,0 0 0,1 1 0,-1-1 1,1 0-1,2 3 0,-3-4 5,1 0 0,-1 0 0,0 0 0,1-1 0,-1 1 0,0 0 0,1-1-1,-1 1 1,1-1 0,-1 0 0,1 1 0,-1-1 0,1 0 0,-1 0 0,1 0 0,-1 0 0,1 0 0,-1 0 0,1 0 0,0-1 0,-1 1 0,0 0 0,1-1 0,-1 1 0,1-1 0,-1 0 0,0 1 0,2-2 0,7-4 57,-1 0 1,-1 0-1,10-8 1,-10 7-80,34-26 20,-2-1 1,-2-2-1,58-70 0,-54 47 95,46-86 0,-31 46 21,48-95-154,-43 47-313,-52 121 337,-2-1 1,-1 0 0,6-52-1,-12 75-87,0-12-149,-1 11 55,-2 7-84,-11 26 78,-10 35 0,2-3 109,-36 67 33,38-87-13,1 2 1,-13 50 0,-16 92 137,9-34-78,-1 18-170,40-136 725,-1-32-552,0 0 0,0 1-1,0-1 1,0 0 0,0 1 0,0-1 0,1 0 0,-1 0 0,0 1 0,0-1 0,1 0 0,-1 1-1,0-1 1,0 0 0,1 0 0,-1 0 0,0 1 0,0-1 0,1 0 0,-1 0 0,0 0-1,1 0 1,-1 0 0,0 0 0,1 1 0,-1-1 0,0 0 0,1 0 0,-1 0 0,0 0 0,1 0-1,-1 0 1,1 0 0,-1-1 0,16 0 154,-15 1-115,19-3 114,-6 1-129,0 0 0,1-1-1,22-9 1,-22 7 19,-8 2-71,1 0 0,-1 0-1,0-1 1,0 0 0,-1 0 0,13-10-1,64-73 107,-83 87-95,1-1-1,-1 0 1,1 1 0,0-1 0,-1 0-1,1 1 1,0-1 0,0 1 0,-1-1-1,1 1 1,0 0 0,0-1 0,-1 1-1,1 0 1,0-1 0,0 1 0,0 0-1,1 0 1,-2 0-13,0 0-1,1 0 1,-1 1 0,0-1 0,1 0-1,-1 0 1,0 1 0,1-1-1,-1 0 1,0 0 0,0 1-1,1-1 1,-1 0 0,0 1 0,0-1-1,1 1 1,-1-1 0,0 0-1,0 1 1,0-1 0,0 0 0,0 1-1,0-1 1,0 1 0,0-1-1,0 1 1,1 4-52,-1 0 0,0 0 0,-1 0 0,1 0 0,-3 6 0,-2 10 40,1-3 71,0 0-1,1 1 1,-1 25-1,4-42 0,0-1-1,0 1 1,0 0-1,0-1 1,1 1-1,-1 0 1,1-1-1,-1 1 0,1-1 1,-1 1-1,2 1 1,-2-3-20,1 1-1,-1-1 1,1 1 0,-1-1 0,0 0-1,1 1 1,-1-1 0,1 0 0,-1 1-1,1-1 1,-1 0 0,1 0 0,-1 1 0,1-1-1,-1 0 1,1 0 0,-1 0 0,1 0-1,0 0 1,-1 0 0,1 0 0,-1 0-1,1 0 1,-1 0 0,1 0 0,-1 0-1,1 0 1,-1-1 0,1 1 0,-1 0 0,1 0-1,-1 0 1,1-1 0,-1 1 0,1 0-1,-1-1 1,1 1 0,-1 0 0,1-1-1,91-75 204,-48 40-216,-32 25-75,0 1 1,2 0-1,-1 1 1,1 0-1,17-7 0,-29 15 53,-1 1 0,0-1 0,1 1 0,-1-1 0,0 1 0,1 0 0,-1 0 0,0-1 0,1 1 0,-1 0 0,1 0 0,-1 1 0,3-1 0,-3 1 12,0-1 0,-1 0 0,1 1 0,0-1 1,-1 0-1,1 1 0,0-1 0,-1 1 0,1 0 0,0-1 0,-1 1 1,1-1-1,-1 1 0,1 0 0,-1-1 0,1 1 0,-1 0 0,1 1 1,-1 0 9,1 1 1,0 0 0,-1 0 0,1 0 0,-1 0 0,0 0 0,0 0-1,-1 0 1,1 0 0,0 0 0,-1 0 0,-1 4 0,-3 7-37,0-1-1,-8 14 1,0-2-6,-88 218-117,35-78 157,52-132 142,-31 51-1,39-73-58,-2-1 1,1 1-1,-2-1 1,1-1 0,-1 0-1,-1 0 1,0 0-1,-11 7 1,15-13-43,-1 0 1,1 0 0,-1-1-1,0 0 1,0 0 0,1 0-1,-1-1 1,0 0 0,0-1-1,-1 1 1,1-1 0,0-1-1,0 1 1,0-1 0,0-1-1,0 1 1,1-1 0,-1 0-1,0 0 1,-9-6 0,11 6-59,-1-1-20,1 0-1,-1 0 1,0 0 0,1-1-1,-9-7 1,13 10 32,0 0 0,1 0 0,-1 0 0,0 0 0,1 0 0,-1 0-1,0 0 1,1 0 0,-1 0 0,1 0 0,0 0 0,-1 0 0,1 0 0,0 0 0,0 0 0,-1-1 0,1 1-1,0 0 1,0 0 0,0 0 0,1 0 0,-1-1 0,0 1 0,0 0 0,0 0 0,1 0 0,-1 0 0,1 0 0,-1 0-1,1 0 1,-1 0 0,1 0 0,0 0 0,-1 0 0,1 0 0,0 0 0,0 0 0,0 1 0,0-1 0,0 0 0,1 0-1,4-4-40,1 0-1,13-6 0,-10 5-19,20-9-45,54-20 0,10-4 36,-47 16-19,97-50 362,-106 52-1565,59-46 0,-89 61 440,-1 0-1,0 0 1,0-1-1,6-7 1,-12 12 525,1 0 0,-1 0-1,0 0 1,1 0 0,-1 0 0,0 0-1,1-3 1,-2 3 122,0 1-1,1 0 0,-1 0 1,-1 0-1,1 0 1,0 0-1,0-1 0,0 1 1,-1 0-1,1 0 0,0 0 1,-1 0-1,1 0 1,-1 0-1,1 0 0,-2-1 1,-10-14-2351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3:02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215 143 4224,'0'0'35,"0"0"-1,0 0 1,0 0 0,-1 0-1,1 0 1,0 0-1,0 0 1,0 0 0,0 0-1,0-1 1,0 1 0,-1 0-1,1 0 1,0 0 0,0 0-1,0 0 1,0 0 0,0-1-1,0 1 1,0 0 0,0 0-1,0 0 1,0 0 0,0 0-1,0-1 1,0 1 0,0 0-1,0 0 1,0 0 0,0 0-1,0-1 1,0 1 0,0 0-1,0 0 1,0 0 0,0 0-1,0 0 1,0-1 0,0 1-1,0 0 1,0 0 0,0 0-1,0 0 1,1 0-1,-1 0 1,0-1 0,0 1-1,0 0 1,0 0 0,0 0-1,0 0 1,0 0 0,1 0-1,-1 0 1,0 0 0,0 0-1,4-4 380,-30 3 4119,18 1-4219,0 1 1,0 0-1,0 0 0,0 1 0,0 0 0,0 0 0,0 0 0,1 1 0,0 1 0,-1-1 0,-7 7 1,8-5-257,0 0 1,0 0 0,1 1-1,-1 0 1,1 0 0,1 1 0,0-1-1,0 1 1,0 0 0,0 1 0,1-1-1,1 1 1,-1 0 0,1 0 0,0 0-1,-2 14 1,3-8-22,0-1 0,2 1 0,-1 0 1,2 0-1,-1 0 0,2 0 0,0 0 0,7 22 0,-7-27 15,2 0 0,-1 0 0,1 0 0,0-1 0,1 1 0,0-1 0,1 0 0,-1 0 0,2-1 0,-1 0 0,1 0 0,0 0 0,12 8-1,-16-13-8,1 1 0,0-1 0,0 0-1,0 0 1,0-1 0,0 1-1,0-1 1,1 0 0,-1 0-1,0-1 1,1 1 0,-1-1-1,9 0 1,-6-1 30,0 0 0,0-1 0,0 1 0,0-1 0,-1-1 0,1 0 0,11-6-1,0-2 81,-1-1-1,0 0 0,-1-2 0,24-26 0,-34 34-120,31-32 269,54-73 0,-86 103-290,0 0-1,-1 0 0,1 0 0,-2 0 0,1-1 0,-1 0 0,-1 0 1,1 0-1,-2 0 0,1 0 0,-1 0 0,-1 0 0,0-14 0,-1 14-56,0 1 0,0 0 0,-1 0 0,0 0-1,-1 0 1,0 1 0,0-1 0,-1 1 0,0-1-1,0 1 1,0 0 0,-1 1 0,0-1 0,-1 1-1,-6-7 1,6 8-67,-1-1 0,0 1-1,0 0 1,0 1 0,-1-1 0,0 2 0,-14-7-1,17 9 80,-1-1 0,1 1 0,0 0 1,0 0-1,0 0 0,-1 1 0,1 0 0,0 0 0,0 0 0,-1 1 0,1 0 0,0 0 0,-10 3 0,8-2-44,0 1 0,1 1 0,-1-1 0,1 1 1,0 0-1,0 0 0,0 1 0,-7 7 0,8-7-488,1 1-1,-1 0 0,1 0 0,1 0 0,-4 8 1,5-11 237,1 0 0,0 0-1,0 0 1,0 0 0,1 0 0,-1 0 0,1 1 0,0-1 0,0 0 0,0 0 0,0 1 0,0-1 0,1 0 0,-1 0 0,1 0 0,0 0 0,0 0 0,0 1 0,1-2 0,-1 1 0,1 0 0,2 4 0,19 23-2951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3:03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0 8128,'-22'20'3008,"14"-9"-2336,-5 9-160,8-9 192,0 5-480,2-1-96,-2-4-64,5 2 288,5-7-192,-5 3-2880,3-1 1472,20-12-5920,-15-12 5376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3:03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73 5568,'-9'-4'544,"7"2"-446,0 1 0,0 0 0,0 0-1,0 0 1,0 1 0,0-1 0,-1 0 0,1 1 0,0 0 0,0-1-1,0 1 1,0 0 0,-1 0 0,1 0 0,0 0 0,0 0 0,-1 1-1,1-1 1,-3 2 0,-4 1 230,1 0 0,0 1 0,0 0 0,1 0 0,-1 0 0,1 1 0,0 1 0,0-1 0,-10 11 0,7-3-120,0 0 0,1 0 0,1 1 0,0 0 0,1 0 0,0 1 0,1 0 0,1 0 0,1 1 0,0 0 0,1-1 0,0 1 0,1 0 0,1 0 0,1 1 0,1 19 0,1-28-143,-1 1 1,1-1-1,1 0 0,-1-1 0,1 1 1,1 0-1,-1-1 0,1 0 1,1 0-1,-1 0 0,11 12 1,-7-11 14,0 0 0,0-1 0,0 0 0,1 0 0,0-1 0,1 0 1,-1-1-1,18 8 0,-17-10 3,-1 1 0,1-1-1,1-1 1,-1 0 0,0 0 0,1-1 0,-1-1 0,0 1 0,13-2 0,-15 0 2,0-1 0,-1 1 0,1-1 0,0 0 0,-1-1 0,0 0 0,0 0 0,0-1 0,0 0 0,0 0 1,-1 0-1,12-10 0,-11 5-42,1 1 1,-1-1-1,0 0 1,-1-1-1,0 1 1,8-18-1,21-66 121,-34 90-158,12-36 72,14-71-1,-24 98-167,-2-1 0,1 0 0,-2 0 0,0 0-1,0 0 1,-1 1 0,-1-1 0,0 0 0,-7-22 0,7 32 8,1-1 0,-1 1 0,0-1 0,0 1 0,-1 0 0,1 0-1,0 0 1,-1 0 0,0 1 0,0-1 0,0 1 0,0-1 0,0 1 0,0 0 0,-1 0 0,1 1 0,-1-1 0,1 1 0,-1-1 0,0 1 0,0 0 0,1 1 0,-1-1 0,0 1 0,-6-1 0,-2 1-748,-1 0 0,0 1 0,0 1 1,0 0-1,0 0 0,-15 6 1,-1 4-1401,11 3-1972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3:04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 7 5408,'-7'-7'2099,"3"14"607,-2 6-1399,-35 70 3285,-10 48-2837,47-120-1527,-106 350 1362,109-358-1615,1 0 0,-1 0 1,1 0-1,0 0 0,-1 0 1,1 0-1,1 0 0,-1 0 1,0 0-1,2 6 0,-1-8-133,-1 0 0,1 0 0,-1 0 0,1 0 0,0-1 0,-1 1 0,1 0 0,0 0 0,0 0 0,-1-1-1,1 1 1,0-1 0,0 1 0,0 0 0,0-1 0,0 0 0,0 1 0,0-1 0,0 0 0,0 1 0,0-1 0,0 0 0,0 0 0,1 0-1,-1 0 1,0 0 0,0 0 0,0 0 0,0 0 0,0 0 0,0-1 0,2 0 0,23-5-2423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3:05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421 61 2816,'0'-1'95,"0"1"0,0-1 0,0 0 0,1 0 0,-1 1-1,0-1 1,1 0 0,-1 1 0,1-1 0,-1 0 0,0 1 0,1-1 0,-1 1 0,1-1 0,0 1 0,-1-1 0,1 1-1,-1-1 1,1 1 0,0 0 0,-1-1 0,1 1 0,1-1 0,-1 1 42,0 0-1,0-1 1,-1 1 0,1 0-1,0-1 1,0 1 0,0-1-1,-1 1 1,1-1 0,0 1-1,-1-1 1,1 0 0,-1 1-1,1-1 1,0 0-1,-1 0 1,1 1 0,-1-1-1,0 0 1,1 0 0,-1 0-1,0 1 1,1-1 0,-1 0-1,0 0 1,0 0 0,0 0-1,0 0 1,0 0 0,0 0-1,0 0 1,0 1 0,0-1-1,-1-1 1,1 1-72,0 0 1,-1 0-1,1 0 1,0 0-1,-1 0 1,1 0-1,-1 0 1,0 0-1,1 0 0,-1 0 1,0 1-1,1-1 1,-1 0-1,0 0 1,0 1-1,0-1 0,0 1 1,0-1-1,1 1 1,-1-1-1,-2 0 1,1 1-5,-1-1 0,0 0-1,-1 1 1,1-1 0,0 1 0,0 0 0,-4 0 0,-5 2 18,0-1 1,-22 8-1,-4 2 278,0 2-1,-41 21 1,59-24-229,0 2 1,1 0-1,1 0 0,0 2 1,-23 21-1,35-28-58,0 0 0,1-1 0,0 2 1,0-1-1,0 1 0,1-1 0,0 1 0,0 1 0,-2 7 0,5-13-30,1-1 1,-1 0-1,0 1 1,1-1-1,0 1 1,-1-1-1,1 1 1,0-1-1,0 1 0,0-1 1,1 0-1,-1 1 1,1-1-1,-1 1 1,1-1-1,0 0 1,0 1-1,0-1 0,0 0 1,0 0-1,0 1 1,1-1-1,-1 0 1,1 0-1,-1-1 1,1 1-1,0 0 0,0 0 1,0-1-1,0 1 1,0-1-1,0 0 1,0 0-1,0 0 1,1 0-1,2 1 1,1 0 44,0-1 0,0 1 1,1-2-1,-1 1 1,0-1-1,1 0 1,-1 0-1,0 0 1,0-1-1,1 0 1,-1 0-1,0-1 0,7-3 1,-2 1 22,0 0 0,0-1 0,0-1 0,-1 0 0,0 0 0,10-9-1,-8 4-108,0-1-1,-1 0 0,-1-1 0,0-1 0,14-24 0,-2 3-595,-21 34 552,-1 1 0,0-1 0,1 0 0,-1 1 0,1-1 0,-1 1-1,1-1 1,-1 0 0,1 1 0,0-1 0,-1 1 0,1 0-1,0-1 1,-1 1 0,1-1 0,1 1 0,-2 0 33,1 0 1,-1 0 0,0 0-1,1 0 1,-1 0-1,0 0 1,1 0-1,-1 0 1,0 0 0,1 1-1,-1-1 1,0 0-1,1 0 1,-1 0-1,0 1 1,0-1-1,1 0 1,-1 0 0,0 1-1,0-1 1,0 0-1,1 1 1,-1-1-1,0 0 1,0 1 0,2 4 58,-1-1 0,1 1 0,-1 0 0,0 6 0,0-6 62,18 81 532,-15-74-636,0-1-1,0 0 0,1-1 1,0 1-1,11 14 0,-15-24-208,-1 0 0,1 0-1,0-1 1,-1 1 0,1 0 0,0-1 0,0 1-1,0-1 1,0 1 0,-1-1 0,1 0 0,0 1-1,0-1 1,0 0 0,0 1 0,0-1-1,0 0 1,0 0 0,0 0 0,0 0 0,0 0-1,0 0 1,2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3:05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18 4576,'2'-17'2256,"1"20"-1774,2 3 358,-3 4-271,1 0 0,-1-1 1,-1 1-1,0 0 0,0 0 0,-1 0 0,0 0 0,-2 12 0,1-17-320,-3 33 1324,-19 73 0,15-79-1135,0-7-61,6-20-246,0 0 1,1 0 0,-1-1 0,1 1 0,0 7 0,1-12-95,0 1 0,1-1 0,-1 0 0,0 0 0,1 0 1,-1 0-1,0 1 0,1-1 0,-1 0 0,0 0 0,1 0 0,-1 0 0,1 0 1,-1 0-1,0 0 0,1 0 0,-1 0 0,1 0 0,-1 0 0,0 0 0,1 0 1,-1 0-1,0-1 0,1 1 0,0 0 0,3-2 54,0 0 1,0-1-1,0 1 1,-1-1-1,1 1 0,-1-1 1,5-5-1,11-8-11,10-8-55,40-44 1,-44 43-276,0 0 0,32-23 0,-56 47 214,0 0-1,1 0 1,-1 1-1,0-1 1,0 0-1,0 1 1,0-1-1,1 1 1,-1-1-1,0 1 1,1-1-1,-1 1 1,0 0-1,1 0 1,-1 0-1,2 0 1,-3 0 15,1 0 1,-1 0-1,1 0 1,-1 1-1,1-1 1,-1 0-1,1 1 1,-1-1-1,1 0 0,-1 1 1,0-1-1,1 1 1,-1-1-1,1 1 1,-1-1-1,0 1 1,0-1-1,1 1 1,-1-1-1,0 1 1,0-1-1,0 1 1,1-1-1,-1 1 0,0 0 1,0 3 22,0 0 0,0-1-1,0 1 1,0 0 0,-1 0 0,1-1 0,-1 1-1,0 0 1,-2 5 0,-11 22 222,-1-1 0,-29 44 0,43-73-208,1-1-1,-1 0 1,1 1-1,0-1 1,0 1-1,-1-1 0,1 1 1,0-1-1,0 1 1,0-1-1,-1 1 1,1 0-1,0-1 1,0 1-1,0-1 1,0 1-1,0-1 1,0 1-1,0-1 1,0 1-1,0 0 1,1-1-3,-1 1 0,0-1 0,0 0 0,1 1 0,-1-1 0,0 0 0,1 0 0,-1 0 0,0 1-1,1-1 1,-1 0 0,0 0 0,1 0 0,-1 0 0,1 1 0,-1-1 0,0 0 0,1 0 0,-1 0 0,1 0 0,0 0 0,2 0 41,0 0 0,0-1 0,1 1-1,-1-1 1,0 0 0,4-1 0,21-11-32,0 0 1,46-33-1,-18 12-404,-32 23 7,-23 10 353,-1 1 1,1 0-1,-1 0 1,1-1-1,-1 1 1,1 0-1,-1 0 0,1 0 1,-1 0-1,1 0 1,0-1-1,-1 1 1,1 0-1,-1 0 1,1 1-1,-1-1 0,1 0 1,0 0-1,-1 0 1,1 0-1,-1 0 1,1 1-1,-1-1 1,1 0-1,-1 0 1,1 1-1,-1-1 0,1 0 1,-1 1-1,1-1 1,-1 1-1,0-1 1,1 0-1,-1 1 1,0-1-1,1 1 0,-1-1 1,0 1-1,1 0 1,0 7 4,-1 0 0,0 0 0,0 0 1,0 0-1,-1 0 0,0 0 0,-1 0 0,0-1 0,-3 9 1,-5 29 381,10-44-548,0 0 1,-1 0-1,1 1 0,0-1 1,0 0-1,0 1 0,1-1 1,-1 0-1,0 1 0,0-1 1,1 0-1,-1 0 1,0 1-1,1-1 0,0 0 1,-1 0-1,1 0 0,0 0 1,0 2-1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3:06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10 3904,'0'-1'115,"1"1"0,-1-1 0,1 0 0,-1 0 0,1 1 0,0-1 0,-1 1 0,1-1 0,0 1 0,0-1 0,-1 1 0,1-1 0,0 1 0,0 0 0,0-1 0,0 1 0,-1 0 0,1 0 0,0-1 0,1 1 0,-1 1 21,-1-1-1,0 0 0,1 1 1,-1-1-1,0 1 0,0-1 1,1 1-1,-1-1 0,0 1 1,0-1-1,0 1 0,0-1 1,1 1-1,-1-1 0,0 1 1,0-1-1,0 1 0,0 0 1,0-1-1,0 1 1,-1-1-1,1 1 0,0 0 1,-1 5 403,-1 1 1,1-1 0,-1 0 0,-4 8-1,-37 69 1721,15-33-1267,-31 82-1,51-112-526,6-16-389,0 0 1,0 0-1,1 0 1,-1 0-1,1 1 0,0-1 1,0 0-1,1 1 1,-1-1-1,1 7 1,0-11-56,0 1 1,0-1-1,1 1 0,-1-1 1,0 1-1,0-1 0,1 1 1,-1-1-1,0 1 0,1-1 1,-1 1-1,0-1 1,1 0-1,-1 1 0,1-1 1,-1 0-1,0 1 0,1-1 1,-1 0-1,1 1 0,-1-1 1,1 0-1,-1 0 1,1 0-1,-1 0 0,1 1 1,0-1-1,-1 0 0,1 0 1,-1 0-1,1 0 0,-1 0 1,1 0-1,-1 0 1,1-1-1,-1 1 0,1 0 1,-1 0-1,1 0 0,-1 0 1,1-1-1,0 1 0,24-12 505,34-25-433,-1-4 0,94-85 0,-116 95-478,-36 31 357,0-1-1,0 1 0,1 0 1,-1 0-1,0 0 0,0-1 1,0 1-1,1 0 0,-1 0 1,0 0-1,0 0 0,1 0 1,-1 0-1,0-1 0,0 1 1,1 0-1,-1 0 0,0 0 1,0 0-1,1 0 0,-1 0 0,0 0 1,0 0-1,1 0 0,-1 0 1,0 0-1,0 0 0,1 1 1,-1 6-412,-7 11 102,-7 10 469,-23 50 1091,34-70-1118,0 0 0,1 0 0,0 0-1,0 0 1,1 0 0,0 0 0,1 0 0,0 11-1,0-16-74,1 1 0,-1-1 0,1 0 0,0 0 0,0 0 0,0 0-1,0 0 1,0 0 0,1 0 0,-1 0 0,1-1 0,0 1 0,0 0-1,0-1 1,0 0 0,1 1 0,-1-1 0,0 0 0,1 0 0,0 0-1,-1 0 1,4 1 0,5 2-712,0-1 1,1 0-1,-1-1 0,21 3 0,3 2-2931,1 3-3651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3:34.4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683 26 2080,'1'-2'564,"-2"-13"5037,1 15-5487,0-1 1,0 1 0,0-1-1,-1 1 1,1-1 0,0 1-1,0 0 1,0-1 0,-1 1-1,1-1 1,0 1 0,-1 0-1,1-1 1,0 1 0,-1 0-1,1-1 1,-1 1 0,1 0-1,0 0 1,-1-1 0,1 1-1,-1 0 1,1 0 0,-1 0 0,1-1-1,-1 1 1,1 0 0,-1 0-1,-2 0 1153,-1 7-766,3-3-430,1 0 0,-1 0-1,1 0 1,-1 0 0,2 5-1,-3 17-110,-60 246 1086,36-181-752,9-38 36,12-37-238,0-1 0,-1 0 1,0 0-1,-1 0 0,-1-1 1,-12 18-1,15-26-28,1 0 0,-1-1 1,-1 1-1,1-1 0,-1 0 1,0-1-1,0 1 0,0-1 0,-1 0 1,0-1-1,1 1 0,-1-1 0,0-1 1,-1 1-1,-12 1 0,-18 0 141,0-1 0,-1-3-1,-44-4 1,36 1-192,29 1 81,-26-5 0,29 3-974,0 2-1,-25-2 1,29 5-3275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3:35.4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251 114 3808,'0'-4'443,"-1"0"0,1 0 0,-1-1-1,1 1 1,1 0 0,-1-5 0,1-9 3913,-10 36-3695,-21 58-133,24-61-489,-23 53 459,25-60-405,-1-1-1,1 1 0,-2-1 1,1 0-1,-1 0 1,-8 7-1,3-4 229,0-1 1,0 0-1,-22 12 0,24-19 156,7-3 138,5-2-203,1 0-354,-1 0-1,1 0 1,-1-1 0,0 1-1,0-1 1,-1 1 0,4-6-1,4-6 63,4-4 71,-2-1-1,18-36 0,13-46-34,-28 65-120,15-25 151,-30 62-189,0 0 0,0 0 1,0 0-1,1 0 0,-1 0 0,0 0 1,0 0-1,0 0 0,0 0 0,0 0 1,1 0-1,-1 0 0,0 0 0,0 0 1,0 0-1,0 0 0,0 0 0,1 0 1,-1 0-1,0 0 0,0 0 0,0 0 1,0 0-1,0 0 0,1 0 1,-1 0-1,0 0 0,0 0 0,0 0 1,0 0-1,0 1 0,0-1 0,1 0 1,-1 0-1,0 0 0,0 0 0,0 0 1,0 0-1,0 0 0,0 1 0,0-1 1,0 0-1,0 0 0,0 0 0,0 0 1,0 0-1,0 1 0,1-1 1,-1 0-1,0 0 0,4 9-149,18 57-52,8 23 86,-13-35 245,-13-43-132,-1 0-1,-1 0 1,0 0 0,1 23-1,-3-33 40,0 0-1,0-1 0,0 1 1,0 0-1,0 0 1,0-1-1,-1 1 0,1 0 1,0-1-1,0 1 0,-1 0 1,1-1-1,-1 1 0,1 0 1,0-1-1,-1 1 0,1-1 1,-1 1-1,1 0 0,-1-1 1,0 0-1,1 1 0,-2 0 1,1 0 8,-1-1 0,0 1 0,0 0 0,0-1 1,0 1-1,0-1 0,0 1 0,-3-1 0,-4 0 4,1-1-1,-1 1 0,-9-3 1,17 3-38,-50-12 152,38 8-549,0 1-1,-1 0 0,1 1 1,-1 0-1,0 1 0,-26 2 1,34 0-463,1 0 0,-1 1 1,1 0-1,0 1 0,0-1 1,0 1-1,0 0 0,0 0 1,-7 6-1,-17 15-3698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3:40.3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170 89 2976,'-3'1'3972,"2"6"-4211,-1 2 359,1 1 0,1 0 0,0 12 0,0-12 8,0 0 0,0-1 0,-3 13 0,2-15 32,-1 0-1,0-1 1,0 1 0,0-1-1,-1 1 1,0-1 0,-1 0-1,1 0 1,-1 0-1,0-1 1,-1 1 0,1-1-1,-1 0 1,-8 7 0,11-11-107,1 0 0,-1 0 0,0 0 1,0 0-1,1-1 0,-1 1 0,0 0 1,0-1-1,0 1 0,0-1 0,0 0 1,0 0-1,0 1 0,0-2 1,0 1-1,0 0 0,0 0 0,0 0 1,0-1-1,0 1 0,0-1 0,1 0 1,-1 1-1,0-1 0,0 0 0,0 0 1,1 0-1,-1 0 0,1-1 0,-3-1 1,1 0 12,-1 0 0,1 0 0,-1-1-1,1 0 1,0 0 0,1 0 0,-1 0 0,1 0 0,-1 0 0,1-1 0,-2-6 0,2 2-100,0 0 0,0 0 0,1 0 1,1-1-1,-1 1 0,2 0 0,-1 0 0,1 0 0,0 0 0,1 0 0,0 0 0,1 0 0,0 0 0,0 1 0,1-1 0,0 1 0,0 0 0,1 0 0,0 0 1,0 1-1,11-12 0,-12 15-5,0 0 1,0 1 0,0-1 0,1 1 0,-1 0-1,1 0 1,0 1 0,8-4 0,-11 5 32,1 0 1,-1 1 0,0 0 0,0-1 0,0 1-1,0 0 1,0 0 0,1 0 0,-1 0-1,0 0 1,0 1 0,0-1 0,0 1 0,0 0-1,0-1 1,0 1 0,0 0 0,0 0-1,0 0 1,0 0 0,0 1 0,0-1 0,2 3-1,9 9 82,0 0 0,-1 1-1,-1 0 1,-1 1 0,0 0 0,0 0-1,-2 1 1,0 1 0,11 31-1,-16-35-21,0-1 0,0 1-1,-1 0 1,-1-1 0,0 1 0,0 0-1,-2 0 1,1 0 0,-2 0-1,0 0 1,0 0 0,-1-1 0,-1 1-1,-7 17 1,-64 145 959,70-162-943,0 2 60,-1-1 0,0 0 1,-1 0-1,0 0 0,-2-1 0,-9 13 1,17-25-79,0 0 1,0 0 0,-1 0 0,1 0 0,0 0 0,-1 0 0,1 0 0,0 0 0,-1-1 0,1 1 0,-1-1 0,0 1 0,1-1 0,-1 1 0,1-1 0,-3 0 0,3 0-164,0 0 0,-1 0 0,1 0 0,0-1 0,0 1 1,-1 0-1,1-1 0,0 1 0,0-1 0,0 1 0,0-1 1,0 0-1,0 1 0,0-1 0,0 0 0,0 0 0,0 1 1,0-1-1,0 0 0,0 0 0,1 0 0,-1 0 0,0-2 1,-8-17-3442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4:45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5888,'5'-11'2688,"31"3"-2336,-10 4 640,0 4-608,17 0 416,6 4-480,3 0 64,-4 3-256,1-2 64,-5 3-96,-9-5 160,-4 5-160,-10-5-1792,-3 2 928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3:41.0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1 153 3392,'0'0'96,"0"-1"0,0 1 0,0-1 0,0 1 0,0-1 0,-1 0 0,1 1 0,0-1 0,0 1 0,1-1 0,-1 0 0,0 1 0,0-1 0,0 1 0,0-1 1,0 0-1,1 1 0,-1-1 0,0 1 0,1-2 0,12-15 2411,17-11 601,-10 11-2492,36-25 147,-48 36-641,0 1 0,0 1 0,0-1 0,18-5 0,-23 9-142,1 0-1,-1 0 1,0 0 0,0 0-1,1 1 1,-1 0-1,0-1 1,1 1 0,-1 1-1,0-1 1,1 0 0,-1 1-1,0 0 1,0-1 0,6 4-1,-6-3-7,0 1-1,-1 0 0,1 0 1,-1 0-1,0 0 0,0 1 1,0-1-1,0 1 0,0-1 1,0 1-1,0 0 1,-1 0-1,0-1 0,1 1 1,1 6-1,-2-5 38,-1 0 0,1 0 0,0 0 0,-1 0-1,0 0 1,0 0 0,0 0 0,0 0 0,-1 0 0,1 0 0,-1 0 0,0 0 0,0 0 0,-1-1-1,1 1 1,-1 0 0,-2 4 0,-5 6 120,0-2 0,0 1 0,-13 12 0,4-4 123,17-20-252,0 0-1,0 0 1,0 1 0,0-1 0,0 0-1,0 1 1,0-1 0,1 0 0,-1 1-1,0-1 1,1 1 0,-1-1 0,1 1-1,0-1 1,0 1 0,-1-1 0,1 1-1,0 3 1,1-3 13,0 0 0,0-1 0,0 1 0,0 0 0,0 0 0,0 0 0,0-1-1,1 1 1,-1-1 0,1 1 0,-1-1 0,1 0 0,2 3 0,51 31 331,-38-25-422,0 1 0,19 16 1,-31-23 75,-1 0 1,0 0 0,0 1 0,0-1 0,-1 1 0,0 0 0,1 0 0,-2 0-1,1 0 1,0 0 0,-1 1 0,2 6 0,-3-9 61,-1 1 1,1-1-1,0 1 1,-1-1-1,0 1 1,0 0-1,0-1 1,0 1-1,0-1 0,-1 1 1,0-1-1,0 1 1,0-1-1,0 1 1,0-1-1,-1 0 1,1 1-1,-1-1 1,0 0-1,0 0 1,0 0-1,0 0 0,-1-1 1,1 1-1,-1-1 1,-5 5-1,2-3 23,0 0-1,-1-1 1,0 0-1,1 0 0,-1 0 1,0-1-1,-1 0 1,1 0-1,0-1 1,0 0-1,-1 0 0,-8-1 1,-65-4 85,70 3-1647,0-1 1,-21-7 0,32 9 1377,0 0 0,-1 0 1,1 0-1,-1 0 0,1 0 0,0 0 0,-1 0 0,1 0 0,0 0 0,-1 0 0,1-1 0,0 1 1,-1 0-1,1 0 0,0 0 0,0-1 0,-1 1 0,1 0 0,0 0 0,0-1 0,-1 1 0,1 0 0,0 0 1,0-1-1,0 1 0,-1 0 0,1-1 0,0 1 0,0 0 0,0-1 0,0 1 0,0 0 0,0-1 0,0 1 1,0 0-1,0-1 0,0 1 0,0-1 0,0 1 0,11-10-2838,2 1 224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3:41.4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10 3072,'-4'-10'4787,"5"16"-3772,3 28-236,0 36 0,4 152 1237,-8-189-1896,-3 77 1002,1-101-1373,12-39-10340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3:43.3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113 372 2304,'-1'5'5938,"-10"42"-5503,-5 6-82,-12 30 606,12-42-215,-14 63 0,23-79-237,4-14 1176,7-30-598,33-85-152,-15 46-904,15-64 1,19-118-1652,-54 239 978,1 7 334,2 9 91,4 44 163,2 79 0,-8-113 143,0 1 0,10 35 0,-12-58 21,0 1-1,0-1 1,0 0-1,0 0 0,1 0 1,2 4-1,-3-7-66,-1 0-1,0 0 0,0 1 0,0-1 1,0 0-1,1 0 0,-1 0 1,0 0-1,0 0 0,0 0 1,1 1-1,-1-1 0,0 0 0,0 0 1,0 0-1,1 0 0,-1 0 1,0 0-1,0 0 0,1 0 1,-1 0-1,0 0 0,0 0 0,1 0 1,-1 0-1,0 0 0,0 0 1,0 0-1,1 0 0,-1 0 1,0-1-1,0 1 0,0 0 0,1 0 1,-1 0-1,0 0 0,0 0 1,1-1-1,5-5 308,-6 6-332,6-10 116,-1 1 0,0-1 0,0 0 1,-1 0-1,0-1 0,-1 1 0,3-20 0,-1 8-58,19-86-46,-17 67-225,2 0 1,2 1 0,23-58 0,-26 79 144,-4 10-103,-1 0-1,1 0 0,1 1 1,0-1-1,0 1 1,0 0-1,8-7 1,-13 15 129,0 0 1,1-1 0,-1 1-1,0 0 1,1 0 0,-1-1 0,0 1-1,1 0 1,-1 0 0,0 0-1,1 0 1,-1 0 0,0 0 0,1-1-1,-1 1 1,0 0 0,1 0-1,-1 0 1,0 0 0,1 0 0,-1 0-1,1 0 1,-1 1 0,0-1-1,1 0 1,-1 0 0,0 0 0,1 0-1,-1 0 1,0 0 0,1 1-1,-1-1 1,0 0 0,0 0 0,1 1-1,-1-1 1,0 0 0,1 0-1,-1 1 1,0-1 0,0 0 0,0 1-1,1-1 1,-1 0 0,0 1-1,0-1 1,0 0 0,0 1 0,0-1-1,0 1 1,7 22-288,-7-22 305,19 156-512,-6-34 469,12 136 1097,-24-179-700,-1-47 316,0-33-629,0 1 0,0-1 0,0 1 0,0-1 0,0 0 0,0 1 0,0-1 0,0 1 0,0-1 1,0 0-1,0 1 0,0-1 0,0 1 0,0-1 0,0 0 0,-1 1 0,1-1 0,0 0 0,0 1 1,-1-1-1,1 0 0,0 1 0,0-1 0,-1 0 0,1 0-49,-1 0 1,1 0-1,0 0 0,-1 0 1,1 0-1,0 0 0,-1 0 1,1 0-1,0 0 0,0 0 1,-1-1-1,1 1 0,0 0 0,-1 0 1,1 0-1,0 0 0,0-1 1,-1 1-1,1 0 0,0 0 1,0-1-1,-1 1 0,1-1-367,-1-1-1,0 1 1,0 0-1,1 0 1,-1 0-1,0 0 1,1-1-1,0 1 1,-1 0-1,1 0 1,0-1-1,-1 1 1,1 0-1,0-1 1,0-1-1,4-7-2240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3:43.8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47 3392,'0'0'38,"0"-1"-1,0 1 1,-1 0-1,1 0 1,0 0 0,0 0-1,0 0 1,0-1-1,-1 1 1,1 0 0,0 0-1,0 0 1,0 0 0,-1 0-1,1 0 1,0 0-1,0 0 1,-1 0 0,1-1-1,0 1 1,0 0 0,0 0-1,-1 0 1,1 0-1,0 1 1,0-1 0,-1 0-1,1 0 1,0 0-1,0 0 1,-1 0 0,2 7 960,10 12 1322,-8-17-2137,0 1 0,-1-1 0,1 0 0,0 0 0,0 0 0,0 0 0,0 0 0,1-1 0,-1 1 0,0-1 0,1 0 0,-1 0 0,1 0 0,-1 0 0,1-1 0,-1 0 0,1 1 0,6-2 0,-7 1-110,0 0-1,0-1 0,-1 1 1,1-1-1,0 0 0,-1 0 1,1 0-1,-1 0 0,1 0 1,-1 0-1,1-1 0,-1 1 1,0-1-1,0 0 0,0 0 1,1 1-1,-2-1 0,1-1 1,0 1-1,0 0 0,-1 0 1,1-1-1,-1 1 0,2-5 1,-3 5-69,1 0 0,-1 1 1,0-1-1,0 0 0,0 0 1,0 0-1,0 0 0,0 1 0,0-1 1,-1 0-1,1 0 0,0 0 1,-1 1-1,0-1 0,1 0 1,-1 0-1,0 1 0,0-1 1,-2-2-1,2 3-63,0-1 0,0 1 0,0 0-1,0 0 1,-1 0 0,1 0 0,0 0 0,-1 0 0,1 0-1,0 0 1,-1 0 0,1 1 0,-1-1 0,1 0 0,-1 1 0,1-1-1,-1 1 1,0 0 0,1 0 0,-1-1 0,1 1 0,-1 0-1,-2 1 1,0 0 13,0 0 0,0 0 0,0 1 0,1-1 0,-1 1 0,1 0 0,-1 0 0,1 1 0,-1-1 0,1 0 0,0 1 0,0 0 0,0 0 0,1 0 0,-1 0 0,1 1 0,0-1 0,-1 0 0,2 1 0,-1 0 0,0-1 0,1 1 0,-2 5 0,1-2 186,0 1 0,0 0 0,1 0 0,0 0 0,0 0 1,1 0-1,0 0 0,1 0 0,0 0 0,3 15 1,-1-14 69,0 0 1,0 0-1,1 0 1,0 0-1,0-1 1,1 0-1,0 0 1,11 12-1,-13-16-160,0-1 0,0 0-1,1 0 1,-1 0-1,1-1 1,0 1-1,0-1 1,0 0-1,0 0 1,0 0-1,1 0 1,-1-1-1,1 0 1,-1 0-1,1 0 1,-1 0-1,1-1 1,-1 0-1,9 0 1,-9 0-58,1-1 1,-1 0-1,0 0 0,0 0 0,0 0 1,0-1-1,0 0 0,0 0 1,0 0-1,-1 0 0,1 0 1,4-4-1,0-2-977,0 0-1,0-1 1,7-10-1,5-6-1884,1 4-1631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3:44.3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12 111 4992,'-9'-9'1082,"9"9"-1067,0 0 0,0 0 0,0 0 0,0-1 0,0 1 0,0 0-1,0 0 1,0 0 0,0 0 0,0 0 0,-1 0 0,1 0 0,0 0 0,0 0 0,0 0 0,0 0-1,0 0 1,0 0 0,0 0 0,0 0 0,0 0 0,0 0 0,0 0 0,-1 0 0,1 0 0,0 0-1,0 0 1,0 0 0,0 0 0,0 0 0,0 0 0,0 0 0,0 0 0,0 0 0,0 0 0,0 1 0,0-1-1,0 0 1,0 0 0,0 0 0,-1 0 0,1 0 0,0 0 0,0 0 0,0 0 0,0 0 0,0 0-1,0 0 1,0 0 0,0 0 0,0 0 0,0 1 0,0-1 0,0 0 0,0 0 0,0 0 0,0 0 0,0 0-1,4 22 1126,0-4-844,6 36 732,2 0-1,37 100 1,-13-77-507,10 26 56,-31-58-86,2-1 0,31 55-1,-47-96-444,0-2-12,0 0 1,0 1 0,-1-1-1,1 0 1,-1 0 0,1 1-1,-1-1 1,1 0 0,-1 1-1,1 1 1,-1-3-2,0 0 0,1 1 1,-1-1-1,1 0 0,-1 0 0,0 0 0,1 0 1,-1 0-1,1 0 0,-1 0 0,1 0 0,-1 0 1,0 0-1,1 0 0,-1 0 0,1 0 0,-1 0 1,0 0-1,1 0 0,-1-1 0,1 1 1,1-1 21,-1 0 1,1 0 0,0 0 0,-1 0 0,0-1-1,1 1 1,-1 0 0,0-1 0,1 1 0,-1-1 0,0 1-1,0-1 1,0 0 0,-1 1 0,2-4 0,7-30 419,-7 29-382,41-166 616,62-285-1813,-102 445 54,0 0-1,1 1 0,0 0 1,0-1-1,9-12 0,-5 10-1039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3:45.4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 54 3648,'-10'-6'676,"8"4"-451,-1 0-1,1 1 1,0 0 0,-1-1-1,1 1 1,0 0 0,-1 0-1,0 0 1,-4-1-1,-11-2 5568,19-20-5493,0 23-294,0 1 0,1-1-1,-1 0 1,0 1 0,1-1 0,-1 1 0,0 0 0,1-1-1,-1 1 1,1 0 0,-1 0 0,3 0 0,24 0-74,-15 1 107,12-1 95,70 2 536,-81 0-566,0 0 0,-1 0 0,1 2 0,24 8 0,37 24-44,-59-33 460,-7-3-160,-9 0-369,0 0 0,0 0 0,0 0 0,0 0 0,0 0-1,0 0 1,1 0 0,-1 0 0,0 0 0,0 0 0,0 0 0,0 0-1,0-1 1,0 1 0,0 0 0,0 0 0,0 0 0,0 0 0,0 0 0,1 0-1,-1 0 1,0 0 0,0 0 0,0 0 0,0 0 0,0 0 0,0 0 0,0 0-1,0 0 1,0 0 0,0 0 0,0-1 0,0 1 0,0 0 0,0 0-1,0 0 1,0 0 0,0 0 0,0 0 0,0 0 0,0 0 0,0 0 0,0 0-1,0-1 1,0 1 0,0 0 0,0 0 0,0 0 0,0 0 0,0 0 0,0 0-1,0 0 1,-4-8-1587,4 7 1170,-1 0 0,0-1 0,1 1 0,-1 0 0,0 0-1,0-1 1,1 1 0,-1 0 0,0 0 0,0 0 0,0 0 0,0 0 0,-1 0 0,1 0-1,0 1 1,0-1 0,-3-1 0,-8-2-2394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3:45.8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47 4992,'-10'5'1824,"15"-10"-1408,5 10-128,-2-5 1632,10 0-1120,13-5 1504,8-1-1312,14-3 352,4 1-800,0 0-256,-6 0-160,3 5-192,-23 3 32,0 0 320,-10-5-192,-4 5-3328,-4 5 1760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3:47.0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61 202 2720,'-5'-4'4904,"7"4"-4533,0 0 0,0 0 0,0-1 0,0 1 0,0 0 0,0-1 0,4-1 0,116-68 2285,-91 50-2512,45-36 0,-48 35-358,-19 13 29,-5 5-44,0 0-1,0 0 0,0 0 1,9-4-1,-12 18-410,-3-4 606,-1 0 0,0-1 0,0 0 0,0 1 0,-1-1 0,-5 8 1,-3 4 190,-11 25 54,1 1-1,3 1 1,-27 88 0,-15 126 642,58-234-667,-1 7 7,5-22 183,-1-7 639,-8-2-662,2-1-329,0-1 1,-1 0-1,-8-2 1,10 1-64,0 1 0,1 0 0,-1 0 0,0 1 0,0-1 0,0 1 0,-9 1 0,0 2-225,-28 8 0,37-9 227,1-1-170,9 5 67,-3-4 173,0-1 0,0 0 0,1 0 0,-1 1 0,0-1 0,1-1 0,-1 1 0,1 0 0,-1 0-1,1-1 1,2 1 0,30-1 367,-19 0-389,143 6 539,-109-4-466,50 12 50,-145-21-5238,44 6 4690,-1 1 0,0-1 0,1 1 0,-1 0 0,1-1 0,-1 1 0,1 0 0,-1 0 0,0 0 0,1 1 0,-1-1 0,1 0 0,-1 0 0,0 1 0,-1 0 0,-6 6-1922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3:48.7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354 50 3136,'1'-3'405,"0"0"-1,0 1 1,0-1 0,0 0 0,0 0 0,-1 0-1,1-3 1,-1 5-264,0 0 0,-1 0-1,1 0 1,0-1 0,0 1 0,-1 0-1,1 0 1,-1 0 0,1 0 0,-1 0-1,0 0 1,1 0 0,-1 0 0,0 0-1,0 0 1,1 0 0,-1 0 0,0 0-1,-1 0 1,1 0-138,-1 1-1,1 0 1,0-1-1,0 1 1,-1 0-1,1 0 1,0 0-1,0 0 1,-1 0-1,1 0 1,0 0-1,0 1 1,-1-1-1,1 0 1,0 0-1,0 1 1,0-1-1,0 1 1,0 0-1,-1-1 1,1 1-1,-1 1 1,-5 1 24,-30 16 203,1 1-1,-66 50 0,78-51-81,-25 25 0,40-35-57,0 1 0,1 0 1,0 0-1,0 1 0,-8 16 0,15-26-35,1 1-1,-1 0 1,0 0-1,0 0 1,1 0-1,-1 0 1,1 0-1,-1 0 1,1 0-1,0 0 1,0 0-1,0 0 1,0 0-1,0 0 1,1 4 0,0-5-4,0 0 1,-1 0 0,1 1-1,0-1 1,0 0 0,0 0 0,0 0-1,0 0 1,0 0 0,0 0 0,0 0-1,0 0 1,1 0 0,-1-1-1,0 1 1,1 0 0,-1-1 0,0 1-1,1-1 1,-1 0 0,1 1 0,1-1-1,3 1 56,-1-1 0,1 1 0,0-1 0,0-1-1,0 1 1,-1-1 0,1 0 0,0 0 0,7-3 0,4-2 131,27-14 1,-33 14-147,0-1 0,-1 0 0,0 0 0,0-1 0,0-1 0,-1 0 0,12-14 0,48-76-163,-43 59-322,-22 34 213,-2 3-51,1-1 1,-1 1-1,0 0 0,0-1 1,2-4-1,6 92 203,-7-60 360,1 0-1,1-1 1,1 1-1,13 31 1,5 20 314,-24-73-598,1 0 0,0-1 1,-1 1-1,1 0 0,0-1 1,0 1-1,0-1 1,2 3-1,4 6 237,-7-10-439,1 0 0,0 0-1,-1 0 1,1 0 0,0 0-1,-1 0 1,1 0 0,0-1-1,-1 1 1,1 0 0,0-1-1,-1 1 1,1 0 0,0-1-1,4-2-997,-2-1 233,1 1 0,0 0 1,-1-1-1,1 1 0,-1-1 0,0 0 0,0 0 0,0-1 1,2-6-1,-1 5 758,17-29-2069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3:49.3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23 5984,'6'-20'1878,"-6"20"-1857,0-1 0,0 1 1,0 0-1,0 0 0,0 0 0,0 0 1,0 0-1,0 0 0,0-1 1,1 1-1,-1 0 0,0 0 1,0 0-1,0 0 0,0 0 0,0 0 1,0 0-1,1 0 0,-1 0 1,0 0-1,0 0 0,0 0 0,0 0 1,0 0-1,1 0 0,-1 0 1,0 0-1,0 0 0,0 0 1,0 0-1,0 0 0,1 0 0,-1 0 1,0 0-1,0 0 0,0 0 1,0 0-1,0 0 0,1 0 0,6 11 364,-4-1-72,0 0 0,0 1 0,-1-1 0,0 0 0,-1 1 0,0-1 0,-1 11-1,-8 76 524,5-70-692,-14 105 1013,15-102-231,2-30-904,0 1 0,0-1-1,0 0 1,0 0 0,0 0 0,0 0-1,0 0 1,0 1 0,0-1-1,0 0 1,0 0 0,0 0 0,0 0-1,0 0 1,0 1 0,0-1-1,0 0 1,0 0 0,0 0 0,0 0-1,0 0 1,0 0 0,0 1-1,0-1 1,1 0 0,-1 0 0,0 0-1,0 0 1,0 0 0,0 0-1,0 0 1,0 1 0,0-1 0,1 0-1,-1 0 1,0 0 0,0 0-1,0 0 1,0 0 0,0 0 0,1 0-1,-1 0 1,8-12 641,2-11-309,12-39 0,-2 2-278,19-26-56,-34 77-135,0 0-1,1 0 0,0 0 1,1 1-1,-1 0 0,16-13 1,-20 19 50,-1 1 1,1 0 0,-1 0-1,1-1 1,0 1 0,-1 0 0,1 1-1,0-1 1,0 0 0,0 0-1,0 1 1,0-1 0,-1 1 0,1 0-1,4-1 1,-5 2 27,1-1 0,-1 1 0,0-1 0,0 1 0,0 0 1,1-1-1,-1 1 0,0 0 0,0 0 0,0 0 0,0 0 0,-1 0 0,1 0 0,0 0 0,0 0 0,0 0 0,-1 1 0,1-1 1,-1 0-1,1 0 0,-1 1 0,1-1 0,-1 3 0,4 8 14,-1 0 0,-1 1 1,0-1-1,0 24 0,-6 49 286,2-53 87,1 40-1,1-69-306,0 0-1,0-1 1,1 1 0,-1 0-1,1 0 1,0 0 0,0 0-1,1 4 1,-1-7-26,-1 1 1,0-1-1,0 0 0,1 1 1,-1-1-1,0 0 0,1 0 1,-1 1-1,0-1 0,1 0 1,-1 0-1,0 1 0,1-1 1,-1 0-1,1 0 0,-1 0 1,0 1-1,1-1 0,-1 0 1,1 0-1,-1 0 0,1 0 1,0 0-1,0 0 34,0-1 0,0 1 1,0 0-1,0-1 0,0 1 1,1-1-1,-1 1 0,0-1 0,0 0 1,0 0-1,-1 1 0,3-2 0,1-3 61,1 0-1,-1 0 0,0-1 0,0 1 0,0-1 0,3-7 0,17-41-116,-4 6-341,-16 41 191,-2 2 44,0 1 0,0 0 0,0 0-1,1 0 1,0 0 0,-1 0 0,1 0 0,1 1 0,-1-1 0,0 1 0,6-4 0,-9 7 92,1-1 0,0 1-1,-1 0 1,1 0 0,0 0-1,-1 0 1,1 0 0,0 0-1,-1 0 1,1 0 0,0 0 0,-1 0-1,1 0 1,0 0 0,-1 0-1,1 1 1,-1-1 0,1 0-1,0 1 1,-1-1 0,1 0 0,-1 1-1,1-1 1,-1 0 0,1 1-1,-1-1 1,1 1 0,-1-1-1,1 1 1,-1-1 0,0 1 0,1-1-1,-1 1 1,0 0 0,0-1-1,1 2 1,8 22-109,-6-8 227,0 0 0,-1 0 0,0 28 0,-8 50 764,6-86-800,-8 38-185,10-47-777,1 0 1,-1 0 0,0 0-1,7-5-1795,3-6-2350,3-6 2661,-15 18 2375,22-29-1613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4:45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703 125 5472,'-31'-11'2496,"31"16"-2176,5-5-128,8 0-96,5 0-576,-2 3 256,-2-3-3232,-1 3 1888</inkml:trace>
  <inkml:trace contextRef="#ctx0" brushRef="#br0" timeOffset="1">32 95 5888,'-23'-39'2688,"20"24"-2336,-2 7 288,10 3-416,-5-1-160,0 1-64,0-7-512,8 8 288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3:49.8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81 4 5056,'3'-1'333,"-1"1"-1,1-1 1,-1 0 0,1 1 0,0 0 0,-1-1-1,1 1 1,-1 0 0,1 0 0,0 0 0,-1 1-1,1-1 1,-1 1 0,5 1 0,-6 1 296,-2 10-420,-1 0 0,-1 0 0,0 0 0,-1-1-1,0 1 1,-11 21 0,3-6-76,-65 212 1099,76-238-1144,1 1 1,-1-1 0,0 1 0,1 0-1,0-1 1,0 1 0,0 0-1,0-1 1,0 1 0,0 0 0,1-1-1,-1 1 1,2 3 0,-1-5-40,-1 0 0,1 0 1,0 0-1,0 0 0,0 0 0,-1 0 1,1 0-1,0 0 0,0-1 0,0 1 1,1 0-1,-1-1 0,0 1 0,0-1 1,0 1-1,0-1 0,1 1 0,-1-1 1,0 0-1,0 1 0,1-1 0,-1 0 1,0 0-1,1 0 0,-1 0 1,0 0-1,0-1 0,1 1 0,1-1 1,4 0 36,1-1 1,-1 0 0,0-1 0,0 0 0,0 0 0,0-1 0,-1 1 0,1-1 0,-1-1 0,0 1 0,9-9 0,2-5-12,0 0 0,18-27 1,15-28-372,47-93 0,-86 150-509,-11 15 791,1 1-1,-1 0 1,0 0-1,0 0 1,0 0-1,0 0 1,1 0-1,-1-1 1,0 1-1,0 0 1,0 0-1,0 0 1,1 0-1,-1 0 1,0 0-1,0 0 1,0 0-1,1 0 1,-1 0-1,0 0 1,0 0-1,0 0 1,1 0-1,-1 0 1,0 0-1,0 0 1,0 0-1,0 0 1,1 0-1,-1 0 1,4 11-321,-3 0 252,-1 0 1,0 0-1,-4 20 1,0 8 156,3-5 415,4 35 1,-2-55-299,2 0 1,-1 0-1,2 0 1,-1-1-1,8 16 0,-10-26-175,0 0-1,1 0 1,-1 0-1,1 0 1,0 0-1,0 0 1,0-1-1,0 1 1,0-1-1,1 1 1,-1-1-1,1 0 1,0 0-1,-1 0 0,1 0 1,0 0-1,0-1 1,0 0-1,1 1 1,-1-1-1,0 0 1,0 0-1,1-1 1,-1 1-1,0-1 1,1 1-1,-1-1 1,0 0-1,6-1 0,6-1-1175,1 0 0,22-7-1,-31 7 570,-1 0 0,1 0 0,-1-1 0,0 0 0,0 0 1,0-1-1,0 0 0,8-7 0,-6 3-647,-1-1 1,0-1-1,8-12 1,-15 22 1211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4:10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3 118 3232,'-1'2'369,"0"1"0,1-1 0,2 29 12550,5-52-11968,-5 15-867,-1 1 0,1 0 0,0-1 1,0 1-1,4-5 0,-2 3-1,1 0 1,-1 0-1,1 1 0,1 0 0,-1 0 1,1 0-1,0 1 0,1-1 1,-1 2-1,1-1 0,0 1 0,8-4 1,-7 4-33,1 0 0,0 1-1,-1 1 1,1-1 0,13-1 0,-17 4 35,0 0 1,1 0-1,-1 0 0,0 0 0,1 1 0,-1 0 0,0 0 1,0 0-1,0 1 0,9 4 0,1 2 181,-1 1 0,0 1 1,-1 0-1,24 23 0,-25-21 44,1-1 0,-1 0 0,2-1 0,26 16 0,-35-24-224,0 0 0,0 0 0,1-1 0,-1 1 1,0-1-1,1-1 0,-1 1 0,1-1 0,-1 1 1,0-1-1,1-1 0,-1 1 0,1-1 1,-1 0-1,8-3 0,-5 1-450,1 0 0,-1-1 0,0 0 0,0 0 0,-1-1 0,1 0 0,-1 0 0,10-10 0,-15 12-525,1 0 1,1 1-1,-1-1 1,0 1-1,1-1 1,-1 1-1,1 0 1,-1 1-1,1-1 1,0 1-1,0-1 1,0 1-1,0 0 1,0 0-1,0 1 1,8-1-1,14 3-3437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5:40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95 159 2400,'0'-16'6325,"-1"24"-5114,-1-4-1016,0 0-1,0 0 1,0 0 0,1 1 0,-1-1 0,0 9 0,-4 10 105,-11 49 270,-13 121 1,26-158-448,-4 44 194,-7 40 438,15-119-706,0 1 1,0-1-1,0 1 0,0 0 1,-1-1-1,1 1 1,0-1-1,0 1 1,0 0-1,0-1 1,0 1-1,0 0 1,1-1-1,-1 1 1,0-1-1,0 1 1,0 0-1,1 0 1,-1-1-24,1 0 0,-1 0 0,0 0 0,1 0 0,-1 0 0,0 0 1,1 0-1,-1 0 0,0 0 0,1 0 0,-1 0 0,0-1 0,1 1 1,-1 0-1,0 0 0,0 0 0,1-1 0,-1 1 0,0 0 0,0 0 1,1 0-1,-1-1 0,0 1 0,0 0 0,16-22 450,-7 4-427,-1-1-1,-1 1 1,0-2 0,4-27-1,0 6-40,94-345 247,-91 340-331,-7 26-178,-1 0 1,5-32-1,-8 43-42,1 12 208,3 21 227,38 258 288,-23-179 184,-14-70 73,-8-32-650,0 0 0,0-1 0,0 1-1,0-1 1,0 1 0,0-1 0,1 1-1,-1-1 1,0 1 0,0 0 0,1-1-1,-1 1 1,0-1 0,0 0 0,1 1-1,-1-1 1,1 1 0,-1-1 0,0 1-1,1-1 1,0 1 0,0-2 12,0 1 0,0-1 0,-1 1 0,1-1 1,0 1-1,-1-1 0,1 0 0,0 0 0,-1 1 0,1-1 1,-1 0-1,1 0 0,-1 0 0,0 1 0,1-1 0,-1 0 1,1-1-1,6-16-163,-1-1 1,5-23-1,5-18-264,-5 28 217,2 0-1,2 1 0,0 1 1,2 0-1,1 1 1,41-49-1,-56 74 46,0 1 0,0 0 0,0 0 0,0 1 0,5-4-1,-8 5 103,1 1 0,0 0-1,0-1 1,0 1-1,-1 0 1,1-1 0,0 1-1,0 0 1,0 0-1,0 0 1,0-1-1,0 1 1,0 0 0,0 0-1,-1 0 1,1 1-1,0-1 1,0 0-1,0 0 1,0 0 0,0 1-1,0-1 1,-1 1-1,1-1 1,0 0 0,0 1-1,0-1 1,-1 1-1,2 0 1,1 3 53,-1 0 0,1 0 0,0 0 1,-1 0-1,0 0 0,0 0 0,0 1 0,-1-1 1,2 9-1,0-3 87,50 195 860,-48-183-921,15 57 85,11 58 96,-25-104-212,-1-12-953,2 34 0,-7-69-1334,0-2 704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5:41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172 105 3136,'8'-11'4901,"-14"11"-2880,1 0-1811,-1 1 0,0 0 1,0 0-1,1 1 0,-1 0 0,1 0 0,-1 0 0,1 0 0,0 1 0,0 0 0,0 0 0,0 1 0,1-1 0,-8 7 0,1 2-56,-1 0 0,2 0 0,0 1-1,-10 15 1,17-22-114,-1 1 0,1-1-1,0 1 1,1 0 0,-1 0-1,1 0 1,1 0 0,0 0-1,-2 14 1,3-17-1,0 0-1,0-1 0,0 1 1,1-1-1,-1 1 1,1-1-1,0 1 0,0-1 1,0 1-1,0-1 0,1 0 1,-1 0-1,1 1 1,0-1-1,0 0 0,0 0 1,0-1-1,1 1 1,-1 0-1,1-1 0,-1 0 1,4 3-1,-4-4 2,-1 0-1,1-1 0,-1 1 0,1 0 1,-1-1-1,1 1 0,0-1 1,-1 0-1,1 1 0,0-1 1,-1 0-1,1 0 0,0 0 0,-1 0 1,1-1-1,0 1 0,-1 0 1,1-1-1,-1 1 0,1-1 1,0 1-1,-1-1 0,1 0 1,-1 0-1,0 0 0,1 1 0,-1-1 1,0-1-1,1 1 0,-1 0 1,0 0-1,0 0 0,2-3 1,3-4 57,1-1 0,-2 0 0,1 0 0,4-10 0,-10 17-90,5-10-86,0 0 0,-1-1-1,0 1 1,-1-1-1,-1 0 1,0 0 0,-1 0-1,0-15 1,-1 28 51,0-1 1,0 1-1,0 0 1,0-1 0,0 1-1,0 0 1,0 0-1,0-1 1,0 1-1,0 0 1,0 0-1,0-1 1,0 1-1,0 0 1,0 0-1,0-1 1,0 1-1,1 0 1,-1 0 0,0-1-1,0 1 1,0 0-1,0 0 1,1 0-1,-1-1 1,0 1-1,0 0 1,0 0-1,1-1 1,6 5-428,7 15 324,-11-15 218,10 13 107,1-1 0,1 0 0,25 21 0,-31-30-93,0 0 0,0-1 0,1 0 0,-1-1 0,1 0 0,1 0 0,-1-1 0,20 5 0,-24-8-32,1-1-1,-1 1 0,0-1 0,0-1 0,1 1 0,-1-1 0,0 0 0,0 0 0,0-1 0,0 1 0,0-1 0,0-1 0,0 1 0,-1-1 0,1 0 0,-1 0 0,0-1 0,0 0 0,0 0 1,0 0-1,-1 0 0,1-1 0,-1 1 0,4-8 0,14-21-71,-1-1-1,-2 0 1,-1-2 0,21-62 0,-39 96-17,12-25-867,-12 27 875,0 0 0,0 0 0,0 0 0,0 0 0,0-1 0,0 1 0,0 0 0,0 0 0,0 0 0,0 0 0,0 0 0,1 0 0,-1 0 0,0-1-1,0 1 1,0 0 0,0 0 0,0 0 0,0 0 0,1 0 0,-1 0 0,0 0 0,0 0 0,0 0 0,0 0 0,0 0 0,1 0 0,-1 0 0,0 0 0,0 0 0,0 0 0,0 0 0,0 0 0,1 0 0,-1 0 0,0 0 0,0 0 0,0 0 0,0 0 0,0 0 0,1 0 0,-1 0 0,0 0-1,0 0 1,0 1 0,5 14-330,4 86 459,-5-72-21,-1-1 0,-1 1 0,-3 48 0,-2-37 923,3-40-1003,0 0 1,0 0-1,0 1 0,0-1 0,0 0 1,0 0-1,0 0 0,0 0 0,0 1 1,0-1-1,0 0 0,0 0 0,0 0 0,0 0 1,-1 1-1,1-1 0,0 0 0,0 0 1,0 0-1,0 0 0,0 0 0,-1 0 1,1 0-1,0 1 0,0-1 0,0 0 1,0 0-1,-1 0 0,1 0 0,0 0 1,0 0-1,0 0 0,0 0 0,-1 0 1,1 0-1,0 0 0,0 0 0,0 0 0,-1 0 1,1 0-1,0 0 0,0 0 0,-11-7 98,8 4-146,0 0 0,0-1-1,0 1 1,1-1 0,-4-4 0,4-1-175,-5-7-536,6 13 196,3 3 174,8 5 15,13 9 232,-22-13 117,5 3 57,1 0-1,-1-1 0,1 0 1,0 0-1,0 0 1,1-1-1,-1 0 0,0 0 1,1-1-1,-1 0 1,9 0-1,-5-1 78,-1 0 1,0-1-1,1-1 0,-1 0 1,0 0-1,0-1 0,13-6 1,-5 1-30,-1-1 0,0 0 0,0-2 1,-1 0-1,-1 0 0,0-2 0,-1 0 0,16-17 0,66-94-261,-96 123 151,0 1-1,0 0 1,1 0-1,-1-1 1,0 1-1,0 0 0,0 0 1,0 0-1,0-1 1,0 1-1,1 0 1,-1 0-1,0 0 1,0 0-1,0-1 1,0 1-1,1 0 1,-1 0-1,0 0 1,0 0-1,0 0 1,1 0-1,-1 0 1,0 0-1,0 0 1,1-1-1,-1 1 1,0 0-1,0 0 1,0 0-1,1 0 0,-1 0 1,0 0-1,0 0 1,1 1-1,-1-1 1,0 0-1,0 0 1,1 0-1,-1 0 1,0 0-1,6 12-150,1 26 341,-6-30-196,3 13 104,10 70 327,-12-76-333,-1 0-1,-1 1 1,-4 27 0,4-41-39,0 0 1,0 0 0,-1-1-1,1 1 1,-1 0 0,1-1-1,-1 1 1,0-1 0,0 1-1,1-1 1,-1 1-1,0-1 1,-1 1 0,1-1-1,0 0 1,0 0 0,0 0-1,-1 1 1,1-1 0,-1 0-1,1-1 1,-1 1 0,1 0-1,-1 0 1,1-1-1,-1 1 1,0-1 0,1 1-1,-3 0 1,3-1-31,-1 0-1,1-1 1,0 1 0,-1 0-1,1 0 1,0-1-1,-1 1 1,1 0 0,0-1-1,0 0 1,-1 1-1,1-1 1,0 0 0,0 1-1,-2-3 1,-17-13-248,18 14 191,-6-6 47,0-1 0,1 1 1,-7-13-1,7 13-162,43 32 94,169 118 1728,-203-140-1771,1-1 1,-1 0-1,1 0 1,0 0 0,0-1-1,-1 1 1,1-1-1,0 1 1,0-1 0,-1 0-1,1 0 1,0 0-1,0 0 1,0-1 0,0 1-1,-1-1 1,4 0-1,-5 0-38,-1 1-1,0 0 1,1 0-1,-1-1 1,1 1-1,-1-1-301,1 0 302,-1 1-1,0 0 1,0-1-1,1 1 1,-1-1-1,0 1 0,0 0 1,0-1-1,0 1 1,1-1-1,-1 1 1,0-1-1,0 1 1,0-1-1,0 1 0,0-1 1,0 1-1,0-1 1,0 1-1,-1-1 1,1 1-1,0 0 0,0-1 1,0 1-1,0-1 1,-1 1-1,1-1 1,0 1-1,-1-1 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5:43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170 672 2304,'0'-1'438,"-1"0"-218,1 1-1,0-1 0,0 1 0,0-1 0,-1 1 1,1-1-1,0 0 0,0 1 0,0-1 0,0 1 1,0-1-1,0 1 0,0-1 0,0 0 0,0 1 1,0-1-1,1 1 0,-1-2 0,0 2 20,1-1 0,-1 0 0,0 0 0,0 0 0,1 0 0,-1 1 0,0-1 0,0 0 0,0 0 0,0 0 0,0 0 0,0 1 0,0-1 0,-1 0 0,1 0 1,0 0-1,0 0 0,-1 1 0,1-1 0,0 0 0,-1 0 0,1 1 0,-1-1 0,1 0 0,-1 1 0,1-1 0,-1 0 0,0 1 0,1-1 0,-1 1 0,0-1 0,1 1 0,-1-1 0,0 1 0,1-1 0,-1 1 0,0 0 0,-1-1 0,-2 1-185,0 0 0,0 0 0,0 0 0,0 0 1,0 0-1,0 1 0,0 0 0,1 0 0,-1 0 0,0 0 1,0 1-1,1-1 0,-1 1 0,-4 3 0,-1 0-8,1 0-1,0 1 1,0 0-1,-13 13 1,17-14-54,0 0 0,0 0 0,0 0 1,1 0-1,0 0 0,0 1 0,0 0 0,1-1 0,0 1 1,0 0-1,0 0 0,1 1 0,0-1 0,-1 9 0,2-14 36,0 1 0,0-1 0,1 1 0,-1-1 0,0 0 0,1 1 0,-1-1 0,1 1 0,0-1 0,-1 0 0,1 1 0,0-1 0,0 0 0,0 0 0,0 0 0,0 1 0,0-1 0,0 0 0,0 0 0,0 0 0,1-1 0,-1 1 0,0 0 0,0 0 0,1-1 0,-1 1 0,1-1 0,-1 1 0,0-1 0,1 0 0,2 1 0,2 0 89,0 0 0,1-1-1,-1 1 1,1-1-1,-1-1 1,8 0-1,-2-1-46,0-1 0,-1 0 0,0 0 0,1-1 0,-1 0 0,0-1 0,-1-1 0,1 1 0,-1-2 0,0 1 0,-1-1 0,1-1-1,-2 0 1,1 0 0,-1-1 0,0 0 0,11-17 0,-16 21-98,-1 1 0,0 0 0,0-1-1,-1 0 1,1 1 0,-1-1 0,0 0 0,1-7 0,-2 11 12,0-1 1,1 0 0,-1 1-1,0-1 1,0 0-1,-1 1 1,1-1 0,0 1-1,0-1 1,-1 0 0,1 1-1,-1-1 1,1 1-1,-1-1 1,0 1 0,0-1-1,0 1 1,1 0 0,-1-1-1,0 1 1,-1 0-1,1 0 1,0-1 0,0 1-1,-1 0 1,1 0 0,0 1-1,-1-1 1,-1-1-1,0 2-69,0 0 1,-1 0-1,1 0 0,0 0 0,-1 0 0,1 1 0,0 0 0,0-1 0,-1 1 0,1 0 0,0 1 0,-5 2 0,8-4 81,0 0 0,-1 0 0,1 0 0,0 0 0,0 0 0,0 0 0,0 0 0,-1 0 0,1 0 0,0 0 0,0 1 0,0-1 0,0 0 0,0 0 0,-1 0 0,1 0-1,0 0 1,0 1 0,0-1 0,0 0 0,0 0 0,0 0 0,0 0 0,0 1 0,0-1 0,0 0 0,0 0 0,0 0 0,0 0 0,0 1 0,0-1 0,0 0 0,0 0 0,0 0-1,0 1 1,0-1 0,0 0 0,0 0 0,0 0 0,0 0 0,0 1 0,8-1 393,8-3-75,-13 3-288,-1-1 1,1 1 0,-1-1 0,1 1 0,-1-1 0,5-2-1,0-1 31,-1-1 0,0 1-1,1-1 1,-2-1 0,1 1-1,0-1 1,-1 0 0,5-8-1,5-8 126,12-26 0,-24 43-165,100-205 493,-37 73-524,-56 118 5,0 0-209,-1 0 0,-1 0 1,8-27-1,-15 38-776,-1 18 575,-1 12 356,-7 36 0,0-4 29,-7 125 297,-12 117 645,-23-4-394,44-267-498,1 2 88,-2 0 1,-1 0 0,-1-1-1,-13 26 1,20-49-85,1 0-1,-1 0 1,0 0 0,0 0 0,0 0 0,0 0-1,-1-1 1,1 1 0,-1-1 0,1 1 0,-1-1-1,0 0 1,-3 2 0,4-3 6,1-1-1,0 1 1,-1-1-1,1 1 1,-1-1-1,1 1 1,-1-1-1,1 0 1,-1 0-1,1 1 1,-1-1-1,1 0 1,-1 0-1,1-1 1,-1 1-1,1 0 1,-1-1-1,1 1 1,-3-1-1,2 0-5,-1-1 1,0 1-1,1-1 1,-1 0-1,1 0 0,0 0 1,0 0-1,-1 0 1,-1-3-1,-1-2-27,1 1 1,0-1-1,0 0 0,0 0 0,1 0 0,-4-12 1,6 13 22,0 0 0,0 0 0,0 0 0,1 0 0,-1 0 0,2 0 0,-1 0 0,1 0 0,0 0 0,0 0 0,0 1 0,1-1 0,0 0 0,0 1 0,0-1 0,1 1 0,0 0 0,0 0 0,0 0 0,1 0 0,0 0 0,0 1 0,0-1 0,0 1 0,1 0 0,-1 0 0,1 1 0,0 0 0,7-4 0,3-1-29,16-10-46,0 2-1,66-24 0,-93 39 24,61-17-2736,-52 15 1002,0 1 0,0 0 0,15 0 0,1 2-1281,-5 0-1615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5:50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3 995 2816,'0'0'25,"0"0"0,0 0-1,0 0 1,0 0 0,-1 0 0,1 0 0,0 0 0,0 0 0,0 0 0,0 0-1,0 0 1,0 0 0,0 0 0,0-1 0,-1 1 0,1 0 0,0 0-1,0 0 1,0 0 0,0 0 0,0 0 0,0 0 0,0-1 0,0 1-1,0 0 1,0 0 0,0 0 0,0 0 0,0 0 0,0 0 0,0-1-1,0 1 1,0 0 0,0 0 0,0 0 0,0 0 0,0 0 0,0 0-1,0-1 1,0 1 0,0 0 0,0 0 0,0 0 0,0 0 0,0 0-1,0 0 1,1 0 0,-1-1 0,0 1 0,0 0 0,0 0 0,0 0-1,0 0 1,0 0 0,0 0 0,0 0 0,1 0 0,-1 0 0,0 0-1,0 0 1,0 0 0,0 0 0,0 0 0,0-1 0,1 1 0,15-8 1634,23-6 875,-33 12-2078,-1-1-1,1 1 1,-1-1-1,0 0 0,0 0 1,9-8-1,25-26 1009,-27 25-1097,7-8 70,0-2 1,27-40-1,-9 6-202,52-85 341,-81 127-528,1 0 1,1 1 0,0 0 0,1 1 0,20-18 0,-10 15-277,-21 15 226,0 0-1,1-1 1,-1 1-1,1 0 1,-1 0-1,1 0 1,-1-1-1,1 1 1,-1 0-1,1 0 0,-1 0 1,1 0-1,-1 0 1,1 0-1,-1 0 1,1 0-1,-1 0 1,1 0-1,-1 0 1,0 1-1,1-1 1,-1 0-1,1 0 1,-1 0-1,1 1 1,-1-1-1,1 0 1,-1 0-1,0 1 0,1-1 1,-1 0-1,0 1 1,1-1-1,-1 0 1,0 1-1,1-1 1,-1 1-1,0-1 1,0 1-1,1-1 1,-1 0-1,0 1 1,0-1-1,0 2 1,3 15 3,0 0 0,-1 1 0,-2-1 1,1 0-1,-4 22 0,3-33 2,-3 47 61,-11 126 544,12-169-448,1-7-90,1 0-1,-1 0 0,0 0 1,1 0-1,0 1 0,0-1 0,0 0 1,0 0-1,0 0 0,1 1 1,1 4-1,-2-8-51,0 0 0,0 1 0,1-1 0,-1 0 0,0 0 0,0 1 0,1-1 0,-1 0 0,0 0 0,0 0 0,1 1 0,-1-1 0,0 0 0,1 0-1,-1 0 1,0 0 0,1 0 0,-1 0 0,0 1 0,1-1 0,-1 0 0,0 0 0,1 0 0,-1 0 0,0 0 0,1 0 0,-1 0 0,0 0 0,1-1 0,-1 1 0,0 0 0,1 0 0,-1 0 0,0 0 0,1 0 0,-1-1 0,0 1-1,0 0 1,1 0 0,-1 0 0,0-1 0,0 1 0,1 0 0,-1 0 0,0-1 0,15-16 497,-10 10-459,93-109-117,49-52 5,-139 160 77,14-14-187,-22 21 140,1 1 1,-1-1-1,1 1 0,-1-1 0,1 1 1,-1 0-1,1-1 0,0 1 0,-1 0 0,1-1 1,0 1-1,-1 0 0,1 0 0,0-1 1,-1 1-1,1 0 0,0 0 0,-1 0 0,1 0 1,0 0-1,0 0 0,-1 0 0,1 0 1,0 0-1,-1 0 0,1 1 0,0-1 0,0 0 1,-1 0-1,2 1 0,-2 1-3,1-1 0,-1 1 0,1-1 0,-1 1 0,0-1 0,0 1 0,1-1 0,-1 1 0,0-1 0,0 1 0,-1 0 0,1-1 0,0 2 0,-1 2 8,-2 125 187,4-87 7,-2-30-113,1 1 0,1-1 0,4 19 0,-4-27-4,0-1 1,0 0-1,1 0 0,0 0 1,0 0-1,0 0 0,0 0 1,0-1-1,1 1 1,0-1-1,-1 1 0,1-1 1,1 0-1,4 4 0,-5-5-9,-1-1 0,0 0 0,1 0 0,0 0-1,-1 0 1,1 0 0,-1 0 0,1-1 0,0 1-1,-1-1 1,1 0 0,0 0 0,0 0 0,-1 0-1,1 0 1,0-1 0,-1 1 0,1-1 0,0 0-1,-1 0 1,1 0 0,-1 0 0,1 0 0,-1 0-1,3-2 1,1-1-13,1 0 1,-1-1-1,0 1 0,0-1 1,-1-1-1,1 1 0,-1-1 0,5-7 1,2-5-170,-1-1 0,-1-1-1,-1 0 1,0 0 0,10-43 0,-13 50-392,-4 14 75,-1 7 87,-3 20 178,1-20 222,0 0 0,1 0-1,0 9 1,0-17-35,3 26 244,0-1-1,8 28 1,-10-50-202,0-1 1,0 0 0,0 1-1,0-1 1,1 1 0,-1-1-1,1 0 1,-1 0 0,1 0 0,0 0-1,0 0 1,0 0 0,0 0-1,0-1 1,0 1 0,0-1-1,5 3 1,-6-4-12,1 1 1,0 0 0,0-1-1,0 1 1,0-1-1,0 0 1,0 1-1,0-1 1,0 0-1,0 0 1,-1 0-1,1 0 1,0-1-1,0 1 1,0-1-1,0 1 1,0-1-1,0 1 1,0-1-1,-1 0 1,1 0 0,3-2-1,7-7 21,0 0-1,0-1 1,-1-1-1,-1 0 1,0 0-1,0-1 1,-1 0-1,13-27 1,-7 11 109,-8 14-140,1-1 0,5-19 0,-3 7-122,-6 20-12,-1-1 0,0 0 0,0 0 0,-1 0 0,2-17 0,-14 60-751,-1 8 886,1 1-1,3 0 0,-4 64 1,11-102-20,0-1 1,1 1-1,-1-1 1,1 0-1,0 1 1,0-1-1,1 0 0,-1 1 1,1-1-1,0 0 1,0 0-1,0 0 1,1 0-1,4 6 1,-4-8 28,-1 1 1,1-1-1,-1 0 1,1 0-1,0 0 1,-1 0-1,1-1 1,0 1-1,0-1 1,1 0-1,-1 0 1,0 0-1,0 0 1,0 0-1,1-1 1,-1 1-1,0-1 1,1 0-1,-1 0 1,4 0-1,20-5 39,-1-1 1,0-1-1,0-1 0,-1-1 0,0-1 0,26-16 0,-26 12-87,-1-1 1,22-18-1,-36 25-13,4-3-14,-1 0 0,-1-1 0,19-23 0,-22 25 33,8-12 11,10-21-48,-27 49-988,-5 8 840,-18 29-133,-28 55 130,39-73 125,5-11 6,-9 21 0,15-31 85,0-1 1,0 1-1,0 0 1,0-1 0,1 1-1,-1 0 1,1 0-1,0 0 1,0 0-1,0-1 1,2 5-1,-2-6 2,1-1-1,-1 0 0,1 0 0,0 0 1,-1 0-1,1 1 0,0-1 0,0 0 1,0 0-1,0 0 0,0-1 0,0 1 1,0 0-1,0 0 0,0-1 0,1 1 0,-1 0 1,0-1-1,0 1 0,1-1 0,-1 1 1,0-1-1,0 0 0,1 0 0,1 1 1,3-1 66,-1 0 0,0 0 1,0 0-1,0 0 1,7-1-1,0-3-25,1 0 1,-1-1-1,0 0 0,22-13 0,1 0 18,-16 9-40,17-8 63,59-36 0,-44 17-185,-1-2 1,-2-3-1,-1-1 1,-3-3-1,66-84 0,-95 109-12,-1-2 0,0 0-1,-2 0 1,0-1-1,-2-1 1,-1 0 0,0 0-1,-2-1 1,-1 0-1,-1 0 1,-1-1 0,1-49-1,-5 57 32,1 5-80,-1 0 0,-1 0 1,0 1-1,-1-1 0,-3-14 1,5 26 116,0 1 1,0-1-1,0 1 0,-1-1 1,1 1-1,0-1 1,0 0-1,-1 1 0,1-1 1,0 1-1,-1-1 1,1 1-1,0-1 0,-1 1 1,1 0-1,-1-1 1,1 1-1,-1-1 0,0 1 1,1 0 6,0 0 0,-1 0 0,1 0 1,0 0-1,-1 0 0,1 0 0,0 0 0,-1 0 0,1 0 1,0 1-1,0-1 0,-1 0 0,1 0 0,0 0 0,0 1 1,-1-1-1,1 0 0,0 0 0,0 0 0,-1 1 0,1-1 0,0 0 1,0 1-1,0-1 0,-10 26-495,-46 155 169,37-106 603,-19 147 0,36-206-235,-5 92 351,7-92-278,1 0 1,0 0-1,1 0 0,7 25 0,-7-32-7,1 0 0,0 0 0,1 0 1,0-1-1,1 0 0,-1 1 0,7 6 0,-10-13-58,1 0 0,0 0-1,-1 0 1,1-1-1,0 1 1,0 0-1,0-1 1,0 0-1,0 1 1,0-1-1,1 0 1,-1 0-1,0 0 1,0-1-1,1 1 1,-1 0-1,1-1 1,-1 0 0,1 1-1,-1-1 1,0 0-1,1 0 1,-1 0-1,1-1 1,-1 1-1,1-1 1,-1 1-1,0-1 1,1 0-1,-1 0 1,4-1-1,6-5-52,-1 0 0,1 0 0,-1-1-1,0-1 1,-1 1 0,0-2-1,-1 1 1,0-2 0,0 1-1,-1-1 1,0 0 0,-1-1 0,0 0-1,-1 0 1,0 0 0,-1-1-1,6-23 1,-10 31-39,0 0-1,0-1 1,-1 1 0,0 0 0,0 0-1,0 0 1,0-1 0,-1 1-1,-2-8 1,3 12 39,-1 0 0,1-1 1,-1 1-1,1 0 0,-1-1 0,0 1 1,1 0-1,-1 0 0,0 0 0,0-1 0,0 1 1,0 0-1,0 0 0,0 0 0,0 1 1,0-1-1,-1 0 0,1 0 0,0 1 1,0-1-1,-1 0 0,1 1 0,0-1 0,-1 1 1,1 0-1,-1-1 0,1 1 0,-1 0 1,1 0-1,0 0 0,-1 0 0,1 0 1,-1 0-1,1 1 0,-1-1 0,1 0 0,0 1 1,-1-1-1,-1 1 0,0 1 8,-1-1 0,0 1 0,1 0 0,-1 0 0,1 0 0,0 1 0,-1-1-1,1 1 1,0-1 0,1 1 0,-1 0 0,0 0 0,1 1 0,-4 4 0,-1 5 171,0 0 0,-7 23 1,9-23-18,2-2-47,0 0 0,0 0 0,1 0 0,1 0 0,0 0 0,0 0 0,1 1 0,1-1-1,0 0 1,0 0 0,1 0 0,0 1 0,1-2 0,1 1 0,-1 0 0,2-1 0,10 19 0,-13-26-44,0-1 1,0 1-1,1-1 0,0 0 1,-1 0-1,1 0 0,0 0 0,0-1 1,0 1-1,0-1 0,0 0 1,0 1-1,0-1 0,0-1 1,1 1-1,-1 0 0,0-1 0,7 0 1,1 1 71,-1-2 0,1 1 0,0-2-1,16-3 1,0-2-45,0-1 0,-1-1 0,0-2 0,25-13-1,-33 13-45,0 0-1,0-1 0,-2-1 1,1 0-1,27-32 1,-24 24-60,-13 15 24,-1 0-1,0-1 1,0 0 0,-1 0-1,0 0 1,0 0 0,-1-1-1,8-16 1,-6 7-223,-4 12-113,-3 11-254,-66 214 905,61-203-337,4-8 114,0-1-1,0 1 1,1 0-1,0 0 1,0 13-1,1-21 77,5-1-77,1-1 0,-1 0 0,0 0-1,0 0 1,0-1 0,0 0 0,0 0-1,-1 0 1,1 0 0,-1-1 0,1 0-1,-1 0 1,0 0 0,0 0 0,5-6-1,-2 1-67,0 1-1,-1-1 0,0 0 0,0 0 1,-1-1-1,9-18 0,8-16-99,-17 34 51,0 0 1,-1 0-1,0 0 0,0-1 0,4-17 0,-3 13-74,-4 13 78,-1 0 1,1 0-1,0-1 0,-1 1 0,1 0 0,-1-1 0,0 1 1,1 0-1,-1-1 0,0 1 0,0-1 0,0 0 0,0 1-12,-1 1-166,1 0 181,0 0 1,-1 0-1,1 0 1,0 0-1,-1 0 1,1 0-1,0 0 1,-1 0-1,1 0 1,0 0-1,-1 0 1,1 1-1,0-1 1,-1 0-1,1 0 1,0 0-1,-1 1 1,1-1-1,0 0 1,0 0-1,-1 1 0,1-1 1,0 0-1,0 0 1,0 1-1,-1-1 1,1 0-1,0 1 1,0-1-1,0 0 1,0 1-1,0-1 1,0 0-1,-1 2 427,-6 30-1034,1-8 327,0-4 302,2 0 1,0 0-1,-3 38 0,11-10 69,-4-47-53,0 0-1,0-1 0,0 1 0,1 0 0,-1 0 1,0-1-1,1 1 0,-1 0 0,1 0 0,-1-1 1,1 1-1,-1-1 0,1 1 0,-1 0 0,1-1 1,0 1-1,-1-1 0,1 1 0,0-1 0,-1 0 1,1 1-1,0-1 0,0 0 0,-1 1 0,2-1 1,19 4 385,-18-3-363,0-1 1,1 0-1,-1 0 1,1 0-1,-1-1 1,1 1-1,-1-1 1,0 0-1,1 0 1,-1 0-1,0 0 1,1 0 0,-1-1-1,0 1 1,0-1-1,0 0 1,-1 0-1,1 0 1,0-1-1,3-4 1,15-17 64,-2-1 0,-1-2 0,-1 0 0,13-30 0,58-94-231,-86 149 84,-1-1-1,1 1 1,0-1 0,0 1-1,0 0 1,0 0 0,1 0-1,-1 0 1,0 0 0,1 0-1,4-2 1,-6 5 33,0 1 0,0-1 0,0 0 0,0 1 0,0-1 0,0 1 0,-1-1 0,1 1 0,-1-1 0,1 1 0,0 2 0,5 69 5,-4-41 33,0 3 83,-2 1 0,-1-1 1,-8 46-1,8-76-103,0 0 0,0 0 0,-1 0 0,0 0 0,0-1 0,0 1 1,0 0-1,-1-1 0,0 1 0,0-1 0,-4 4 0,5-5 4,-1-1 1,1 1-1,-1-1 0,0 0 1,0 0-1,0 0 0,0-1 0,0 1 1,0-1-1,0 1 0,0-1 1,-1 0-1,1 0 0,0-1 1,-1 1-1,1-1 0,-4 1 1,2-1-13,-1 0 1,1-1 0,0 1-1,0-1 1,0 0 0,0-1-1,0 1 1,0-1 0,1 0-1,-1 0 1,0 0 0,1-1-1,0 0 1,-1 0 0,1 0-1,-6-6 1,9 8 1,0 1 1,0-1-1,1 0 1,-1 0-1,0 1 1,0-1-1,1 0 0,-1 0 1,1 0-1,-1 0 1,1 0-1,-1 0 1,1 0-1,-1 0 1,1 0-1,0 0 0,0 0 1,0 0-1,-1 0 1,1 0-1,0 0 1,0-1-1,1 0 0,-1-2-97,10 4-91,9 1 504,-1 1 0,1 1-1,0 1 1,22 7 0,13 3-47,-42-11-348,95 17 440,-87-17-989,1-1-1,-1-1 1,28-3-1,-40 1 166,0 1-1266,0-1 0,16-4 1,-23 5 1392,1-1 1,0 1-1,0-1 1,0 0-1,0 0 1,-1 0 0,1 0-1,0 0 1,-1 0-1,1 0 1,-1-1-1,0 1 1,1 0-1,-1-1 1,0 1 0,0-1-1,2-2 1,-2 0-367,1 0 0,-1 0 0,-1 1 0,1-1 1,0-4-1,-1 6 493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5:52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1 483 2144,'4'-1'5743,"1"-1"-5133,0 1-1,0-1 1,0 0-1,0 0 1,0 0 0,6-5-1,1-3-5,-1-1 0,0 0 0,-1-1 0,13-19 0,28-54-50,-19 20-224,37-109 1,-67 170-307,0 0 1,-1-1-1,0 1 1,0 0-1,0-1 1,0 0-1,0 1 0,-1-1 1,0 0-1,0 1 1,-1-6-1,1 10-31,0 0 0,0 0 0,0-1 1,0 1-1,0 0 0,0 0 0,0-1 0,0 1 0,0 0 0,-1 0 0,1-1 0,0 1 0,0 0 1,0 0-1,0-1 0,0 1 0,-1 0 0,1 0 0,0 0 0,0 0 0,0-1 0,-1 1 0,1 0 1,0 0-1,0 0 0,0 0 0,-1 0 0,1 0 0,0-1 0,0 1 0,-1 0 0,1 0 0,0 0 1,0 0-1,-1 0 0,1 0 0,0 0 0,-1 0 0,1 0 0,0 0 0,0 0 0,-1 1 0,1-1 1,0 0-1,0 0 0,0 0 0,-1 0 0,1 0 0,0 0 0,0 0 0,-1 1 0,1-1 0,0 0 1,0 0-1,0 0 0,0 1 0,-1-1 0,1 0 0,0 0 0,0 0 0,0 1 0,0-1 0,0 0 1,-10 17-161,5-3 273,1 1 0,0 1-1,1-1 1,-1 19 0,1 62 640,3-81-621,1-1 0,0 1 0,1 0 1,1-1-1,0 0 0,1 0 0,1 0 1,10 23-1,-12-32-31,0 1 1,1-1 0,-1 0-1,1 0 1,0 0 0,1 0-1,-1-1 1,1 0-1,9 7 1,-10-8-28,1-1 0,-1 0 0,1 0 0,-1 0 0,1-1 0,0 0 0,-1 0 0,1 0-1,0 0 1,0-1 0,0 1 0,0-1 0,0 0 0,5-2 0,-2 1-20,-1-1 0,1 0 1,0-1-1,-1 0 0,0 0 0,0 0 0,0-1 0,0 0 1,0-1-1,-1 1 0,0-1 0,0-1 0,9-9 1,-1-1 65,0-1 1,-2 0-1,20-36 1,33-91-372,-45 98-220,-19 41 440,6-10-537,-4 13 212,-2 9 85,-2 53 168,-3 0 0,-13 70 0,11-97 210,-10 43 109,13-67-24,3-8-152,-1 0 0,1-1-1,0 1 1,0 0 0,-1 0 0,1 0 0,0-1 0,0 1 0,0 0-1,0 0 1,0-1 0,0 1 0,0 0 0,0 1 0,1-1-26,-1-1 1,1 0-1,0 1 1,-1-1 0,1 0-1,0 1 1,0-1-1,-1 0 1,1 0-1,0 1 1,0-1-1,-1 0 1,1 0 0,0 0-1,0 0 1,0 0-1,-1 0 1,2-1-1,90 9-7,31-13-146,-110 3-463,1 0 0,-1-1-1,1 0 1,-1-1 0,0-1 0,24-11 0,-34 14 201,1 0 0,-1 0 0,0-1 0,0 1 1,0-1-1,0 1 0,0-1 0,-1 0 0,1 0 0,-1 0 1,1-1-1,-1 1 0,0 0 0,-1-1 0,1 0 0,-1 1 0,1-1 1,0-6-1,0-19-4040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5:52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59 6304,'-58'-34'2848,"50"26"-2464,16 3-544,9-1 0,11 1-736,1 5 512,12 5-1856,7-2 1248,9-3-1696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5:56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1019 2912,'-2'-6'4216,"3"6"-4092,6-5 1665,15-2-467,-19 6-651,10-2-247,-1-1-1,0-1 1,0 0-1,-1 0 1,1-2-1,-1 1 1,0-1-1,-1-1 0,18-16 1,27-33 256,72-100 0,-73 88-691,-49 62-99,0 1 0,1 0 1,-1 1-1,13-11 0,-12 29 73,-3-1 160,-1 1 0,0 0 0,-1 0-1,0 0 1,-2 19 0,1-16-34,0 0 0,1-1 0,3 23 0,0-23-38,-3-5 53,1 1-1,1-1 1,0 0 0,0 0-1,1 0 1,1 0-1,10 17 1,-14-26-64,0 1 0,0-1 1,1 1-1,-1-1 0,1 0 1,-1 0-1,1 0 0,-1 0 1,1 0-1,0 0 0,-1 0 1,1-1-1,0 1 0,0 0 1,0-1-1,-1 0 0,4 1 1,-1-1 12,0 0 0,0 0 0,1 0 0,-1-1 0,0 0 1,0 1-1,6-3 0,3-2 27,1-1 0,-1 0 1,17-12-1,-8 4-117,0-2 0,-1-1 0,-1 0 0,0-1 1,-2-2-1,0 0 0,-1 0 0,-1-2 0,-1 0 0,19-36 0,-31 52-25,0-1 0,-1 1 0,0-1 0,0 0 0,0 0 0,0-9 0,-1 15 37,-1 0 1,0 0 0,0 0 0,0-1-1,0 1 1,0 0 0,0 0 0,0 0 0,0 0-1,-1 0 1,1 0 0,0 0 0,-1-1-1,1 1 1,-1 0 0,1 0 0,-1 0 0,1 1-1,-1-1 1,0 0 0,0 0 0,1 0-1,-1 0 1,0 0 0,0 1 0,0-1 0,0 0-1,0 1 1,0-1 0,0 1 0,0-1-1,0 1 1,0-1 0,0 1 0,0 0 0,0 0-1,0-1 1,0 1 0,0 0 0,0 0-1,-1 0 1,1 0 0,0 0 0,0 1 0,0-1-1,-2 1 1,-3 0-38,1 0 0,0 1-1,0 0 1,0 0 0,0 0-1,0 1 1,0 0 0,0 0-1,1 0 1,0 0 0,-1 1-1,1 0 1,1 0 0,-1 0-1,0 0 1,-2 6 0,-3 2 75,1 1 1,0 0-1,2 1 1,-9 22-1,9-21 85,1 0-1,1 0 0,1 1 1,0-1-1,1 1 0,0 24 1,2-35-50,0 0 0,1 1 0,-1-1 0,1 0 0,0 0 0,1 0 0,-1 0 0,1 0 0,0 0 0,0 0 0,1 0 0,-1-1 0,1 1 0,0-1 0,1 0 0,-1 0 1,1 0-1,-1 0 0,1 0 0,0-1 0,0 0 0,1 0 0,5 3 0,-2-2 18,0-1 0,0 0 0,0-1 0,0 0 1,1 0-1,-1-1 0,1 0 0,-1 0 0,1-1 0,0 0 1,-1 0-1,1-1 0,13-3 0,-4 0-15,1-2 0,-1 0 0,0 0 0,0-2 0,19-11 0,17-15-122,-2-2 1,75-69 0,-51 41-258,-57 48 241,-3 4-51,19-20 0,-34 31 122,-1 1 0,1-1 0,0 0-1,-1 1 1,1-1 0,-1 0 0,1 1-1,-1-1 1,1 0 0,-1 0-1,0 0 1,1 1 0,-1-1 0,0 0-1,0 0 1,1-1 0,-1 2 1,0-1 0,-1 1 0,1 0 0,0 0-1,0-1 1,0 1 0,0 0 0,-1 0 0,1 0 0,0-1 0,0 1 0,-1 0 0,1 0 0,0 0 0,0 0 0,-1-1 0,1 1 0,0 0-1,-1 0 1,1 0 0,0 0 0,0 0 0,-1 0 0,1 0 0,0 0 0,-1 0 0,1 0 0,0 0 0,-1 0 0,-3 0-53,1 0 0,-1 1-1,1 0 1,-1 0 0,1 0 0,-7 2 0,-5 4 31,0 1-1,0 1 1,1 1 0,0-1-1,1 2 1,0 0 0,0 1-1,1 0 1,-11 15 0,12-12-10,0-2 12,1 1-1,1 1 1,0 0-1,-12 26 1,18-33-7,0-1 19,0 0 0,1 0 0,0 0 0,-2 11 0,4-17 38,0 1 1,0 0 0,0 0-1,0-1 1,0 1 0,0 0 0,1-1-1,-1 1 1,0 0 0,1-1-1,0 1 1,-1 0 0,1-1-1,0 1 1,0-1 0,-1 1-1,1-1 1,0 0 0,1 1-1,-1-1 1,0 0 0,0 0-1,0 0 1,1 0 0,1 1-1,0 0 28,-1-1 0,1 1 0,0-1 0,0 0 0,1 0 0,-1 0 0,0-1 0,0 1-1,0-1 1,1 0 0,-1 1 0,0-2 0,0 1 0,1 0 0,-1-1 0,0 1 0,4-2-1,6-2 56,-1-1-1,0 0 1,11-7-1,-20 11-91,25-16 30,0 0-1,-1-2 0,0-1 0,33-33 0,83-104-669,-124 132 475,-1 0 0,-1-1 0,-2-1 0,0 0 1,-2-2-1,-1 1 0,12-43 0,-13 27 126,-1 0 0,-3 0 1,-1-1-1,-1-65 0,-5 107 9,1-6-63,-2 0 0,-1-14 0,2 22 69,-1 0 0,1 0-1,0-1 1,0 1 0,-1 0 0,1 0 0,0 0 0,-1 0 0,0-1 0,1 1 0,-1 0 0,1 0 0,-1 0 0,0 0 0,0 0 0,0 1 0,1-1-1,-1 0 1,0 0 0,0 0 0,0 1 0,0-1 0,0 0 0,-1 1 0,1-1 0,-2 0 0,2 1 20,0 1 1,-1-1-1,1 0 1,0 0-1,-1 1 1,1-1-1,0 1 1,0-1-1,0 1 0,-1 0 1,1-1-1,0 1 1,0 0-1,0 0 1,0 0-1,0 0 1,0 0-1,0 0 1,1 0-1,-2 1 0,-16 25 36,17-25-36,-23 44 273,-19 50 1,27-57-6,2-8-135,2 0 0,1 1 0,1 1 0,2-1 0,-7 54 0,12-38 198,5 78-1,0-103-203,1-1 0,1 1 1,1-1-1,1-1 0,14 37 0,-17-52-71,0 0-1,0 0 0,1-1 1,-1 1-1,1-1 0,0 0 0,1 0 1,6 6-1,-10-10-25,1 1-1,0-1 1,0 0-1,0 1 0,0-1 1,0 0-1,0 0 1,0-1-1,0 1 1,0 0-1,0-1 1,1 1-1,-1-1 1,0 0-1,0 1 1,1-1-1,-1 0 1,0-1-1,1 1 1,-1 0-1,0-1 1,0 1-1,0-1 1,1 0-1,-1 1 1,0-1-1,3-2 1,1-1 9,-1 0 1,1 0-1,-1-1 1,1 0-1,-1 0 1,-1 0-1,1-1 1,-1 1 0,6-10-1,3-9-126,11-28-1,-22 47 60,32-90-346,-28 75 312,2-22-491,-8 37-210,-2 28 500,0 73 679,3-52-281,-1-23 79,2 1 0,0 0 0,1-1 0,2 0 0,8 30 0,-12-49-178,0 0-1,-1 0 1,1-1 0,0 1 0,0 0 0,0 0-1,0 0 1,1 0 0,-1-1 0,0 1 0,1-1-1,-1 1 1,1-1 0,-1 1 0,1-1 0,0 0-1,0 0 1,2 2 0,-2-3-8,0 1 0,0-1 0,-1 0 1,1 0-1,0 1 0,0-1 0,0 0 0,0-1 0,-1 1 0,1 0 1,0 0-1,0-1 0,0 1 0,-1-1 0,1 0 0,0 1 0,-1-1 0,1 0 1,0 0-1,-1 0 0,2-1 0,19-16 82,-1-1 1,-1 0-1,27-33 1,-12 12-78,108-119-451,-141 158 415,7-10-165,-9 10 143,1 1 0,-1-1 0,0 1 0,0 0 1,1-1-1,-1 1 0,0-1 0,0 1 0,0-1 0,1 1 0,-1 0 1,0-1-1,0 1 0,0-1 0,0 1 0,0-1 0,0 1 0,0-1 0,0 1 1,0-1-1,0 1 0,-1-2 0,1 3 9,-1-1 1,0 0-1,0 0 0,1 0 0,-1 0 0,0 1 1,1-1-1,-1 0 0,0 1 0,1-1 1,-1 1-1,1-1 0,-1 1 0,0-1 1,1 1-1,-1-1 0,0 1 0,0 0-15,-5 5 7,0 1 1,1-1-1,0 1 1,0 0-1,0 1 1,1-1-1,0 1 0,0 0 1,-4 12-1,3-3 44,0-1 0,1 1 0,-3 31 0,7-39 38,-1-1 1,1 0-1,1 1 1,0-1-1,0 0 1,1 0-1,-1 0 1,6 13 0,-6-18-38,0-1 0,0 1 1,1-1-1,-1 1 1,0-1-1,1 0 1,0 0-1,-1 1 0,1-1 1,0 0-1,0-1 1,0 1-1,0 0 1,1-1-1,-1 1 1,0-1-1,1 1 0,-1-1 1,1 0-1,-1 0 1,1 0-1,0-1 1,-1 1-1,1-1 0,0 1 1,-1-1-1,1 0 1,0 0-1,3 0 1,7-2 6,-1 0 0,0-1 0,-1-1 1,1 1-1,0-2 0,-1 0 0,0 0 1,0-1-1,-1 0 0,11-9 0,-8 5-41,0-1-1,0 0 0,-1-1 0,-1 0 1,0-1-1,16-25 0,-18 23-82,0 1-1,1 0 1,1 1-1,0 0 1,1 1-1,0 0 1,1 1-1,0 1 0,0 0 1,28-15-1,19-2-171,-58 26-65,-12 10 70,-7 6 280,0 2 0,1 0 0,1 0 0,1 2 0,1 0 0,0 0 0,2 1 0,0 0 0,1 1 0,1 1 0,1 0 0,1 0 0,-7 35 0,13-50 34,0 1-1,0 0 0,1 0 1,0 0-1,0 0 1,1-1-1,0 1 0,0 0 1,1 0-1,4 12 0,-5-18-30,0 0 0,0 1 0,1-1-1,-1 0 1,1 0 0,-1 0 0,1 0 0,0 0-1,0-1 1,0 1 0,0-1 0,0 1 0,0-1-1,0 1 1,1-1 0,-1 0 0,0 0-1,1 0 1,-1-1 0,1 1 0,-1 0 0,1-1-1,-1 0 1,6 1 0,5-1 47,-1-1 0,1 0 1,23-5-1,-22 3-48,30-5 151,89-20-48,-119 24-117,0-1-1,0-1 1,0 0-1,-1 0 0,1-2 1,22-16-1,-17 8-63,0-1 0,-1 0 0,22-30 0,-31 35 10,0 0 0,-1 0 1,-1-1-1,0 0 0,-1-1 0,-1 1 0,5-18 1,-4-2-295,-6 32 304,1 0-1,-1-1 1,0 1 0,0 0-1,0-1 1,0 1-1,-1 0 1,1-1 0,0 1-1,-1 0 1,1-1 0,0 1-1,-1 0 1,1 0 0,-1 0-1,0-1 1,1 1-1,-1 0 1,0 0 0,0 0-1,-1-1 1,1 1 17,0 1 0,1 0 0,-1 0 0,0 0 0,0 0 1,1 0-1,-1 0 0,0 0 0,0 0 0,1 0 0,-1 0 0,0 0 0,0 0 0,1 0 0,-1 1 0,0-1 1,1 0-1,-1 1 0,0-1 0,1 0 0,-1 1 0,1-1 0,-1 1 0,0 0 0,-16 14-244,16-15 258,-7 10 45,-1 1 0,2-1 0,-1 1 0,2 1 0,-1-1-1,2 1 1,-1 0 0,2 1 0,-1-1 0,2 1 0,0 0 0,0 0 0,1 0 0,1 0 0,0 0-1,1 15 1,1-21-11,0 0-1,1 0 0,-1-1 1,1 1-1,1 0 0,-1-1 0,1 0 1,0 1-1,5 6 0,-6-10 7,0 0 0,0 0 0,0 0 0,0-1 0,1 1 0,-1-1 0,1 0 0,-1 1 0,1-1 0,0-1 0,0 1 0,0 0 0,0-1 0,0 1 0,0-1 0,0 0 0,1 0 0,-1 0 0,0 0 0,6 0 0,2-2 19,-1 0-1,0 0 1,0-1-1,0-1 1,0 1 0,0-2-1,14-6 1,66-38 97,-60 30-60,28-17-424,-2-3-1,-1-2 0,98-95 1,-185 172-648,-41 34 709,33-34 313,3 1-1,-46 59 1,63-63 81,19-33-107,1 0 1,-1 1 0,0-1-1,1 0 1,-1 0 0,1 1 0,-1-1-1,1 1 1,0-1 0,0 0-1,0 1 1,-1-1 0,1 1-1,0-1 1,1 1 0,-1-1-1,0 0 1,0 1 0,1-1-1,-1 1 1,1-1 0,0 2-1,0-2 19,0 0 0,0-1 0,-1 1 0,1 0 0,0-1 0,0 1 1,0-1-1,0 1 0,0-1 0,1 0 0,-1 1 0,0-1 0,0 0 0,0 0 0,0 0 0,0 1 0,0-1 0,0-1 0,1 1 0,0 0 0,24-6 273,-22 4-244,12-3-19,1-1 0,-2-1 0,1 0 0,-1-2 1,0 1-1,0-2 0,-1 0 0,-1-1 0,16-15 1,3-9-239,-1 0 0,-3-3 0,-1 0 0,25-47 0,76-173-788,-109 217 914,71-173-390,-81 183-95,-9 31 541,0 0 1,0-1 0,0 1-1,1 0 1,-1-1-1,0 1 1,0 0-1,0-1 1,0 1 0,0-1-1,0 1 1,0 0-1,0-1 1,0 1-1,0-1 1,0 1 0,0 0-1,0-1 1,0 1-1,0-1 1,0 1-1,0 0 1,-1-1 0,1 1-1,0 0 1,0-1-1,-1 0 1,-6 13-24,-15 46 574,-21 82 1,36-114-454,1 0-1,1 1 1,1 0 0,2-1-1,0 1 1,2 0 0,5 44-1,-4-65-115,0-1 0,0 1-1,1-1 1,-1 1 0,2-1-1,3 9 1,-4-11-260,0 0 0,0-1 0,0 1 1,0-1-1,1 1 0,-1-1 0,1 0 0,-1 0 1,1 0-1,0 0 0,0-1 0,6 4 1,25 6-1982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5:58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79 110 2496,'-2'-12'261,"2"10"-214,-1 0 0,1 0 0,-1-1 0,1 1-1,0 0 1,0 0 0,0-1 0,0 1 0,1 0-1,-1-1 1,1 1 0,-1 0 0,1 0 0,0 0-1,0 0 1,0 0 0,2-3 0,0-2 794,1 1 1,0 0-1,0 1 0,0-1 0,1 1 1,0 0-1,9-8 0,-13 12-809,-1 1 1,0 0-1,0 0 0,1 0 0,-1-1 0,0 1 0,1 0 0,-1 0 0,0 0 0,1 0 0,-1 0 0,0 0 1,1 0-1,-1 0 0,0 0 0,1 0 0,-1 0 0,1 0 0,-1 0 0,0 0 0,1 0 0,-1 0 0,0 0 1,1 0-1,-1 0 0,0 0 0,1 1 0,-1-1 0,0 0 0,0 0 0,1 0 0,-1 1 0,0-1 0,1 0 0,-1 0 1,0 1-1,0-1 0,0 0 0,1 0 0,-1 1 0,0-1 0,0 0 0,0 1 0,0-1 0,0 0 0,1 1 1,3 19 656,-3 22 202,-2-1 1,-7 60-1,6-85-664,-32 176 1853,-15-5-772,20-80-675,6-25 428,34-94 1,26-49-1094,-26 41-288,1 0 0,22-27 0,-12 22-98,36-32 0,-50 50 316,0 0-1,1 0 0,0 1 0,1 0 1,-1 1-1,1 0 0,0 1 1,13-4-1,-22 7 76,0 1 0,-1 0 0,1-1 0,0 1-1,0 0 1,0 0 0,0 0 0,0 0 0,0 0 0,0 0 0,0 0 0,0 0 0,0 0 0,0 0 0,0 1 0,0-1 0,0 0 0,0 1 0,0-1 0,-1 1 0,2 0-1,-1-1 4,-1 1-1,1 0 0,-1 0 0,1 0 0,-1-1 0,1 1 0,-1 0 0,0 0 0,1 0 0,-1 0 0,0 0 0,0 0 0,0 0 0,0 0 0,0-1 0,0 1 0,0 2 0,-1 4-2,0 1-1,-1-1 1,0 0 0,-4 9-1,5-14 68,-8 22 131,-1-1-1,-1 0 0,-1-1 1,-24 33-1,31-48-112,0 0 0,-1 0 0,0 0 1,-1-1-1,1 0 0,-1-1 0,-1 1 0,1-1 0,-1-1 0,1 1 1,-1-1-1,-1-1 0,1 1 0,0-1 0,-1-1 0,-13 3 0,20-5-50,1 1-1,-1-1 0,1 0 0,-1 0 0,1 0 0,-1 0 0,0 0 0,1-1 0,-1 1 1,1 0-1,-1-1 0,1 1 0,-1-1 0,1 1 0,0-1 0,-1 0 0,1 1 0,0-1 1,-1 0-1,1 0 0,0 0 0,0 0 0,-2-2 0,3 3-11,0-1 1,0 0-1,0 1 1,0-1-1,1 1 0,-1-1 1,0 1-1,0-1 1,0 1-1,1-1 0,-1 1 1,0 0-1,0-1 1,1 1-1,-1-1 0,1 1 1,-1 0-1,0-1 1,1 1-1,-1 0 0,1-1 1,-1 1-1,0 0 1,1-1-1,0 1 0,14-8 50,23-10-46,0 1 0,42-11 0,93-15 795,172-61-315,-338 102-474,-1-1 0,0 0 0,1-1 1,-1 1-1,6-6 0,-11 9-171,-6 13-6,-18 54 72,6-17 381,-17 80-1,32-122-198,1 0 1,1 0-1,-1 0 0,1 0 1,1 0-1,0-1 1,2 14-1,-3-19-53,1 0 1,0 0-1,-1 0 0,1 0 1,0 0-1,0 0 1,0 0-1,0 0 0,0 0 1,1-1-1,-1 1 0,0 0 1,1-1-1,-1 1 1,1-1-1,0 0 0,0 1 1,-1-1-1,1 0 0,0 0 1,0 0-1,0 0 1,0 0-1,0-1 0,0 1 1,0-1-1,0 1 0,0-1 1,1 0-1,-1 0 1,0 0-1,4 0 0,-2-1 2,0 1 0,0-1-1,0 0 1,0-1 0,0 1-1,0-1 1,-1 0 0,1 0-1,-1 0 1,1 0 0,-1 0-1,0-1 1,0 0 0,0 1-1,0-1 1,0 0 0,3-5-1,4-7 10,-1 1 1,14-29-1,-12 21-89,62-105-758,-72 131 9,-3 12 584,-5 20 178,4-23 31,-17 77 73,-49 139-1,51-183 8,-53 124 71,58-144-65,-2 0-1,0 0 0,-1-1 0,-23 25 1,35-46-42,0 0 0,0 1 0,0-2 1,-1 1-1,1 0 0,-1-1 1,0 0-1,0 0 0,-6 2 0,8-4-9,1 0 0,-1 0 0,0-1 0,1 1 0,-1-1 0,0 0-1,0 0 1,1 0 0,-1 0 0,0 0 0,0 0 0,1-1-1,-1 1 1,0-1 0,0 0 0,1 0 0,-1 0 0,1 0 0,-1-1-1,-3-1 1,-2-3-37,1 0 0,0-1 0,0 1 0,0-1 0,1-1 0,-10-14 0,2 0-111,-14-32-1,9 13-173,-23-75 1,41 113 270,0 0 0,0-1-1,0 1 1,1-1 0,0 1 0,-1 0 0,1-1 0,1 1 0,0-5 0,-1 6 15,1 1 1,-1-1-1,1 0 0,0 1 1,-1-1-1,1 1 0,0 0 1,0-1-1,0 1 0,0-1 1,1 1-1,-1 0 0,0 0 1,1 0-1,-1 0 0,0 0 1,1 0-1,-1 0 0,1 0 1,3-1-1,11-3 92,1 0-1,0 2 1,0-1 0,30 0-1,-34 2-50,86-4 10,40-4-172,-49-4-1814,-12 2-4061,-38 5 2545,-1-6-2618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4:46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64 6048,'0'-28'2752,"28"17"-2400,-7 6 672,5 5-640,18-3 480,4 3-512,9-4-32,-3 8-192,15-8 480,1 4-352,17-8-32,3 3-128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6:01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18 643 1984,'-18'0'4357,"20"1"-3616,63 18 2241,-39-12-2251,-12-3-91,24 4-1,-21-6-183,1 0 1,0-1-1,0-1 0,18-2 0,-30 1-384,-1 0-1,0 0 1,1 0-1,-1-1 1,0 0-1,0 0 1,0 0-1,0 0 1,-1-1-1,1 0 1,-1 0-1,1 0 1,-1-1-1,0 1 1,0-1-1,-1 0 1,7-8-1,-6 5-38,-1 0-1,1 1 0,-2-1 1,1-1-1,-1 1 0,0 0 1,0-1-1,0-10 1,-1 13-76,-1 0 0,1 0 1,-1 0-1,0 0 1,-1 0-1,1 0 1,-1 0-1,0 0 1,-1 1-1,1-1 1,-1 0-1,0 1 1,-4-9-1,4 11 14,1 1 0,0 0 0,0 0 0,-1 0 1,1 0-1,-1 0 0,1 0 0,-1 0 0,1 0 0,-1 1 0,1-1 0,-1 1 0,0-1 0,1 1 0,-1-1 0,0 1 0,0 0 1,1 0-1,-1 0 0,0 0 0,1 0 0,-1 0 0,0 1 0,-2 0 0,-3 0-43,0 1 0,0 0 0,1 1 0,-9 3 1,0 2 357,0-1 1,1 2 0,-1 0 0,2 1 0,0 0 0,0 1 0,1 0 0,0 1 0,-19 26 0,29-35-253,0 1 0,0-1 0,0 1-1,0 0 1,1-1 0,0 1 0,0 0 0,0 0 0,0-1 0,1 1 0,-1 0 0,1 0 0,0 4 0,1-2 23,0 0 0,0 0 0,0 0 1,1 0-1,0 0 0,0-1 0,5 10 1,3 2 84,1 0 0,1-1 0,0-1-1,16 15 1,-13-13-53,35 34 148,-43-44-197,1-1 0,0 0 0,0-1 0,0 1 0,11 4 0,-16-9-5,0 0 0,0 0 0,0 0 0,1-1 0,-1 1 0,0-1 1,0 0-1,1 0 0,-1 0 0,0 0 0,1-1 0,-1 1 0,0-1 0,0 0 1,1 0-1,-1 0 0,0 0 0,0 0 0,0-1 0,5-3 0,5-4 76,-1 0 0,0-1 0,14-15 0,-6 6-151,12-7 106,1 1 1,36-20-1,32-23 12,35-29-536,-132 94 394,0 0 1,0 0-1,0 1 1,1-1-1,-1 1 1,0 0-1,1 0 1,0 1 0,-1 0-1,1-1 1,0 2-1,0-1 1,0 0-1,0 1 1,7 0-1,-5 1 29,-1 0-1,1 1 0,-1 0 1,0 0-1,0 0 0,1 0 0,-1 1 1,-1 0-1,1 1 0,9 6 1,-4-1 139,-7-6-163,0 0 0,-1 0 0,2 0 0,-1-1-1,4 3 1,-1 0 524,-3-3 166,-6-5-250,-1 0-418,-1 0-1,1 0 1,-1 0-1,0 1 1,0-1-1,-6-1 1,7 2 17,-5-2-59,-1 0 1,0 1 0,0 0-1,0 1 1,0 0 0,0 0-1,-1 1 1,1 0 0,0 1-1,-1 0 1,1 0 0,0 1-1,-1 1 1,1-1 0,-16 6-1,-1-1-6,7-2-28,-1 2 0,1 0 0,-28 13 1,42-17 132,1 0 0,0 0 0,0 1 0,0-1 1,1 1-1,-1 0 0,1 0 0,-1 0 1,1 1-1,0-1 0,0 1 0,1 0 1,-1 0-1,1 0 0,-1 0 0,1 0 1,1 0-1,-1 1 0,1-1 0,-2 9 0,2-3 53,0-1 0,2 1 0,-1 0 0,1 0 0,1-1 0,-1 1 0,2 0 0,-1-1 0,1 0-1,1 1 1,0-1 0,0 0 0,6 9 0,-6-13-7,-1 0 0,1 1 0,0-1 0,1-1 0,-1 1 0,1-1 0,0 1 0,0-1 1,8 4-1,-10-6-17,2 0 0,-1 0 0,0-1 0,0 1-1,0-1 1,1 0 0,-1 0 0,1-1 0,-1 1 0,1-1 0,-1 0 0,1 0 0,-1 0 0,6-2 0,-3 1-8,-1-1-1,1 0 0,-1 0 1,0-1-1,0 0 0,0 0 1,-1 0-1,1-1 0,-1 0 1,1 0-1,5-7 0,5-5-2,-2 0 0,14-21 0,-13 17-44,-11 14-30,1-1-1,-1-1 0,0 1 0,0 0 0,-1-1 1,0 0-1,-1 0 0,1 0 0,1-13 0,-3 17-16,-1-5-256,0 9 288,0-1 1,0 1 0,0 0 0,0 0-1,0 0 1,0-1 0,0 1 0,0 0 0,-1 0-1,1 0 1,0-1 0,0 1 0,0 0-1,0 0 1,-1 0 0,1 0 0,0 0-1,0-1 1,0 1 0,0 0 0,-1 0 0,1 0-1,0 0 1,0 0 0,-1 0 0,1 0-1,0 0 1,0 0 0,0 0 0,-1 0-1,1 0 1,0 0 0,-1 0 0,1 0 4,0 0 0,-1 0-1,1 0 1,0 1 0,-1-1 0,1 0 0,0 0 0,0 1 0,-1-1 0,1 0 0,0 0-1,0 1 1,-1-1 0,1 0 0,0 1 0,0-1 0,0 0 0,0 1 0,0-1 0,-1 0 0,1 1-1,0-1 1,0 0 0,0 1 0,0-1 0,0 0 0,0 1 0,0 11 16,0-12-13,-2 26 31,1-19 59,1 1 1,0 0-1,0-1 1,3 14-1,-2-11 38,2 2 31,-1 0-1,9 20 0,-11-30-112,1 1-1,1-1 1,-1 1-1,0-1 1,1 0-1,-1 1 1,1-1-1,0 0 1,-1 0-1,1 0 0,0 0 1,0-1-1,0 1 1,1 0-1,-1-1 1,0 0-1,1 1 1,2 0-1,-3-1-4,-1-1-1,1 0 1,0 1 0,0-1-1,-1 0 1,1 0 0,0 0-1,0 0 1,-1-1 0,1 1-1,0 0 1,-1-1 0,1 1-1,0-1 1,-1 1 0,1-1-1,2-1 1,1-2-10,0 0-1,0 0 1,7-7 0,-1 1 5,14-10 11,0 1-1,2 1 1,0 2-1,1 1 1,39-16-1,153-45-165,-179 66 57,-26 6-68,1 0-1,22-9 0,-30 9 48,-6 3-80,-5 3 53,-17 9-89,-36 14 0,-10 6 131,57-27 70,1 1 0,0 0 0,1 1 0,-1 0 0,-9 10 0,14-13 21,0 0 0,1 0-1,-1 1 1,1-1-1,0 0 1,0 1-1,0 0 1,0-1-1,1 1 1,-1 0 0,1 0-1,0 0 1,0 0-1,1 0 1,-1 0-1,1 0 1,0 0 0,0 0-1,0 1 1,1-1-1,-1 0 1,1 0-1,0 0 1,0 0 0,0 0-1,1-1 1,-1 1-1,1 0 1,0-1-1,0 1 1,0-1 0,1 1-1,3 3 1,-2-1 23,1-1 1,-1 0 0,1 0-1,0-1 1,0 0 0,1 1-1,-1-2 1,1 1 0,0-1-1,0 0 1,0 0 0,1 0-1,-1-1 1,1 0 0,-1 0-1,1-1 1,0 0-1,-1 0 1,1 0 0,0-1-1,0 0 1,-1 0 0,1-1-1,0 0 1,0 0 0,-1-1-1,1 1 1,10-6 0,2-3 12,0-1 0,0-1 1,-1-1-1,24-22 0,-5 4 43,63-40 172,13-10-229,-96 66-108,0 0 0,0-1 1,-2-1-1,15-19 0,-16 14-138,0 0 0,-2-1-1,18-45 1,18-77-87,-24 65 163,-13 47 73,1-2-94,7-37-1,-18 67 58,-1 1 1,1 0-1,-1 0 0,1-1 0,-2-6 0,1 11 92,0 0 1,0 0-1,0 0 1,0-1-1,0 1 1,0 0-1,0 0 1,0 0-1,0 0 1,0 0-1,0 0 1,0 0-1,0 0 1,0-1-1,0 1 1,0 0-1,0 0 1,0 0-1,0 0 1,-1 0-1,1 0 1,0 0-1,0 0 1,0 0-1,0 0 1,0 0-1,0-1 1,0 1-1,0 0 1,0 0-1,0 0 1,-1 0-1,1 0 1,0 0-1,0 0 1,0 0-1,0 0 1,0 0-1,0 0 1,0 0-1,-1 0 1,1 0-1,0 0 1,0 0-1,0 0 1,0 0-1,0 0 1,0 0-1,0 0 1,0 0-1,-1 0 1,1 1-1,0-1 1,0 0-1,0 0 1,0 0-1,0 0 1,0 0-1,0 0 1,-10 16-47,0 10 205,1 1 0,-11 55 0,7-25-31,-15 37 242,-48 113 0,-16 35 205,83-216-490,-4 16 544,15-45-487,0-1 0,0 0 0,1 1 0,4-6 0,-1 1-77,18-20-339,2 1 0,1 1 0,0 1 1,34-23-1,-58 46 263,1-1 0,0 0 0,0 1 0,0 0 0,0 0-1,1 0 1,-1 0 0,0 1 0,1 0 0,-1 0 0,1 0 0,-1 0 0,8 0 0,-9 2 57,1-1 0,-1 0 0,1 1 0,-1 0 0,0 0 0,1 0 0,-1 0 0,0 1 0,0-1 0,0 1 0,0 0 0,0 0 0,0 0 0,-1 0 0,1 0 0,-1 0 0,1 1 0,3 4 0,9 15 409,14 24-1,-20-30-313,0-1-1,1 0 1,1-1-1,21 23 1,-29-35-152,0 1 0,0-1 0,1 0 0,-1 0 0,0-1 1,1 1-1,-1-1 0,1 1 0,0-1 0,-1 0 0,1 0 1,0-1-1,0 1 0,0-1 0,-1 0 0,1 0 0,0 0 1,0-1-1,0 1 0,-1-1 0,8-2 0,3-1-1037,1-2 0,-1 0 0,0 0 0,13-10-1,81-47-9090,-80 40 6219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6:05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5 958 1984,'-1'2'107,"1"-1"-1,-1 1 1,0-1 0,1 1 0,-1-1 0,1 1-1,-1-1 1,1 12 3524,1-15-3357,0 1-1,0 0 0,-1-1 1,1 1-1,0 0 0,0 0 1,0 0-1,0 0 1,1 0-1,-1 0 0,0 0 1,0 0-1,1 0 1,0 0-1,13-11 986,4-13-508,2 1 0,1 1 0,1 1 0,42-32 0,156-112 1152,-203 150-1765,-4 3-51,-1 1 1,2 1 0,0 0 0,20-12-1,-34 23-70,0-1-1,0 1 0,0-1 0,0 1 0,0-1 0,0 1 0,0 0 0,0 0 1,0-1-1,0 1 0,1 0 0,-1 0 0,0 0 0,0 0 0,0 0 0,0 0 1,0 0-1,0 0 0,0 1 0,0-1 0,0 0 0,0 1 0,0-1 0,0 1 1,0-1-1,1 2 0,-1-1 2,1 0-1,-1 1 1,0 0 0,0-1 0,-1 1 0,1-1 0,0 1 0,0 0 0,-1 0-1,1-1 1,-1 1 0,0 0 0,1 0 0,-1 2 0,0 5 29,0 1 0,0 0 0,-1-1 0,-3 18 0,-3-3 65,-10 23-1,10-30 84,1 0 0,1 1 0,-4 21 0,8-30 2,1-8 224,2-2-127,36-35-300,2 3 1,1 1 0,1 3-1,2 1 1,1 2 0,89-37-1,-125 59-11,-2 0-71,2 1 0,-1 0 0,0 0-1,1 1 1,-1 0 0,13-1 0,-21 3 86,1 0 0,0 0 0,-1 0 0,1 0 0,0 0 1,-1 0-1,1 0 0,0 0 0,-1 1 0,1-1 0,-1 0 0,1 0 0,0 1 1,-1-1-1,1 0 0,-1 1 0,1-1 0,-1 1 0,1-1 0,-1 1 1,1-1-1,-1 1 0,1 0 0,0 0-5,-1 1 1,1-1-1,-1 0 0,0 1 0,1-1 1,-1 1-1,0-1 0,0 0 1,0 1-1,0 2 0,-1 1-7,1 0 0,-1 0 0,-1 1 0,1-1 0,-3 6 0,-3 3 107,-1-1 0,-1 0 0,0 0 0,-1 0 0,0-2-1,-13 13 1,5-6 6,-18 26 0,24-28-7,7-9-23,-1 0 0,1 1 0,1 0 0,-8 15 0,8-14-4,-1 6 419,8-12-267,8-3-151,6-6 3,1 0 0,-1-2-1,0 0 1,28-18 0,-12 7-29,-22 12-11,9-3 24,-2 0 0,1-2 0,-1-1 0,23-21 0,43-44-507,-84 78 452,0 0 1,0 0-1,0 0 0,0-1 0,1 1 0,-1 0 0,0 0 0,0 0 0,0 0 1,0 0-1,0 0 0,0-1 0,1 1 0,-1 0 0,0 0 0,0 0 0,0 0 1,0 0-1,0 0 0,1 0 0,-1 0 0,0 0 0,0 0 0,0 0 0,0 0 1,1 0-1,-1 0 0,0 0 0,0 0 0,0 0 0,0 0 0,1 0 1,-1 0-1,0 0 0,0 0 0,0 0 0,0 0 0,1 0 0,0 8-189,-3 11-174,-5-2 393,2 1 0,0 0 0,1 1 0,0-1 1,2 1-1,0 0 0,2-1 0,0 1 0,0 0 0,7 34 0,-6-51-1,-1 0 1,0 0-1,1 0 0,0 0 0,-1 0 0,1 0 0,0 0 0,0 0 1,0-1-1,0 1 0,0 0 0,3 2 0,-3-3-6,-1-1-1,1 0 1,0 1-1,0-1 1,0 0-1,-1 1 1,1-1-1,0 0 1,0 0-1,0 0 1,0 0-1,0 0 1,-1 0 0,1 0-1,0 0 1,0 0-1,0 0 1,0 0-1,0-1 1,-1 1-1,1 0 1,0-1-1,0 1 1,0 0-1,-1-1 1,1 1-1,0-1 1,-1 1-1,1-1 1,0 0-1,-1 1 1,1-1-1,0-1 1,14-13 171,16-19 0,15-17-144,9 7-40,-39 33-38,-1-2-1,0 1 1,-1-2-1,14-16 1,-4 7-519,-31 31 485,1 0 0,0 0 0,0 1 1,0 0-1,1 0 0,1 0 1,-1 0-1,1 1 0,-4 17 0,6-19 79,0 0-1,1 1 0,-1 0 0,2-1 0,-1 1 0,1 0 0,0 0 1,1-1-1,0 1 0,1 0 0,0-1 0,3 11 0,-4-17 5,0 0 0,0 0 0,0 0 0,0 0 0,0-1 0,0 1 0,1 0 0,-1-1 0,0 1 0,1-1 0,-1 1 0,1-1-1,0 0 1,-1 0 0,1 1 0,0-1 0,0-1 0,0 1 0,0 0 0,0 0 0,0-1 0,0 1 0,0-1 0,0 1 0,0-1 0,0 0 0,0 0-1,0 0 1,0 0 0,0 0 0,4-2 0,5 0 31,0-1 0,0 0 0,-1-1 0,17-8 0,-17 7-52,121-60 45,-70 34 15,58-25-117,-89 42-55,-17 9-2,22-14 0,-34 18 25,-13 3-597,-17 25 331,18-16 357,0 1 0,0 0 1,1 0-1,1 1 0,0 0 1,1 1-1,0 0 1,1 1-1,-5 16 0,7-17 3,1-1-1,0 1 1,1 0 0,1 0-1,0 0 1,1 0-1,0 0 1,2 0 0,-1 1-1,5 20 1,-4-30 34,0 0 0,0-1 0,1 1 0,0 0 0,0 0 0,0-1 0,3 5 1,-4-7-28,-1-1 1,1 0 0,0 0 0,0 0 0,0-1 0,0 1 0,0 0 0,0 0 0,0 0-1,0-1 1,0 1 0,1 0 0,-1-1 0,0 1 0,0-1 0,0 0 0,1 1 0,-1-1-1,0 0 1,1 0 0,-1 0 0,0 0 0,0 0 0,1 0 0,-1 0 0,0 0 0,1 0-1,-1 0 1,0-1 0,0 1 0,2-1 0,14-7 75,0-1 1,-1-1 0,0 0-1,0-1 1,17-17-1,14-9-13,165-102 2,-182 122-34,0-1 1,38-33 0,-50 35-167,0 0-1,-2-2 1,0 0 0,21-31-1,-13 8-242,-2-1 0,29-81 0,-29 66 208,7-10 32,23-62-138,-45 108 246,-1 0-1,-1-1 1,-1 0 0,2-26-1,-6 45-38,0-26-150,0 27 151,0 0 0,0 0-1,-1 1 1,1-1 0,-1 0 0,1 0 0,-1 0 0,1 0 0,-1 1 0,0-1 0,0 0-1,-1-1 1,1 2 39,0 1 0,1-1 0,-1 1 0,0 0 0,1-1 1,-1 1-1,0 0 0,1-1 0,-1 1 0,0 0 0,0 0 0,1 0 0,-1 0 0,0-1 0,0 1 0,1 0 0,-1 0 0,0 0 0,0 1 0,0-1 0,1 0 0,-1 0 0,0 0 0,1 1 0,-1-1 0,0 0 0,0 0 0,1 1 0,-1-1 0,0 1 0,1-1 0,-1 1 0,1-1 0,-1 1 0,0 0 0,-22 23-35,23-23 55,-7 8-15,1 0-1,1 0 0,0 1 1,0 0-1,1 0 0,-5 18 1,1 1 70,-3 38 1,2-6 67,-16 146 151,24-173-133,0 0 0,2 0 0,2 0 0,7 37 0,-9-66-92,1 1 0,-1-1 0,1 0 0,0 0 0,0 0 0,0 0 0,1 0 0,0-1 0,0 1 0,0-1 0,0 0 0,7 6-1,-7-7-10,1 0-1,0 0 1,0-1-1,0 0 1,0 1-1,0-1 0,1-1 1,-1 1-1,0-1 1,1 0-1,0 0 1,-1 0-1,1 0 0,-1-1 1,6 0-1,26-2 99,-1-2-1,59-15 1,-71 14-72,0 1-143,0-2 1,-1-1-1,1-1 0,-1-1 1,-1-1-1,0 0 1,0-2-1,20-15 0,-34 22 9,-1-1 0,0 1-1,-1-1 1,1 0 0,-1 0-1,0-1 1,-1 0 0,1 0-1,-1 0 1,-1 0 0,1 0-1,3-13 1,-7 18 40,1 1-1,-1 0 1,0-1-1,0 1 1,0-1 0,0 1-1,0 0 1,0-1-1,0 1 1,0-1 0,0 1-1,0 0 1,-1-1-1,1 1 1,-1 0 0,1-1-1,-1 1 1,1 0-1,-1 0 1,0 0 0,0-1-1,1 1 1,-3-1-1,2 1 2,0 0-1,0 1 0,0-1 0,0 0 0,0 1 0,-1-1 1,1 1-1,0 0 0,0-1 0,-1 1 0,1 0 1,0 0-1,-1 0 0,1 0 0,0 0 0,-1 0 0,1 0 1,0 0-1,-1 1 0,1-1 0,0 0 0,0 1 1,-3 0-1,-17 9 27,-1 2 1,2 0 0,-21 16-1,33-23 70,1 1-1,0 0 0,1 0 1,-1 0-1,1 1 0,-9 14 0,13-18-40,0-1 0,1 1-1,0 0 1,-1 0-1,1-1 1,0 1 0,1 0-1,-1 0 1,0 0-1,1 0 1,-1 0 0,1 0-1,0 0 1,0 0-1,0 0 1,1 0 0,-1 0-1,1 0 1,0 0-1,-1 0 1,1 0 0,0 0-1,1-1 1,1 4-1,1 1 35,1 0-1,0 0 1,1-1-1,-1 0 0,1 0 1,1 0-1,-1-1 0,1 0 1,0 0-1,0 0 1,0-1-1,1 0 0,0-1 1,-1 1-1,1-2 1,1 1-1,-1-1 0,0 0 1,0-1-1,1 0 0,-1 0 1,1-1-1,-1 0 1,0 0-1,1-1 0,-1 0 1,1-1-1,-1 1 1,0-2-1,11-3 0,158-59 76,136-60-1141,-306 122 521,-19 10 173,10-6 297,-76 52-290,69-45 354,-1 0 1,1 0-1,0 1 0,1 1 1,-12 17-1,18-23-21,0-1-1,1 1 0,0-1 1,0 1-1,0 0 0,0 0 1,0 0-1,1-1 0,0 1 1,0 0-1,0 0 0,0 0 1,0 0-1,1 0 0,0 0 1,0-1-1,0 1 0,0 0 1,1-1-1,-1 1 0,1-1 1,0 1-1,0-1 0,0 0 1,0 0-1,1 0 0,-1 0 1,1 0-1,0 0 0,0-1 1,4 4-1,-5-5 22,0-1-1,0 1 1,0 0-1,0-1 1,0 0 0,0 1-1,0-1 1,0 0 0,0 0-1,1 0 1,-1 0-1,0-1 1,0 1 0,0 0-1,0-1 1,0 0-1,3-1 1,3-1 38,-1 0 0,14-9 0,-11 6-194,0 0-1,-1-1 0,-1-1 1,1 1-1,-1-1 0,0-1 1,11-15-1,-17 21 86,0 0-1,0 0 1,-1 0 0,1 0-1,-1-1 1,1 1 0,-1 0-1,0-1 1,0 1 0,-1-1-1,1 1 1,-1-1 0,0 1-1,0-1 1,0 1 0,0-1-1,0 0 1,-1 1 0,0-1-1,1 1 1,-1 0 0,-1-1-1,1 1 1,0 0 0,-1-1-1,0 1 1,-2-4 0,0 3-68,1 1 0,0-1 1,-1 1-1,1 0 1,-9-4-1,-8-9 50,20 16 87,10-4 315,2 1-184,1 0 0,-1 0 1,1 2-1,0-1 1,0 2-1,-1-1 0,1 2 1,0 0-1,0 0 1,17 5-1,-27-5-160,1 0 0,0 1 0,-1-1 1,0 0-1,1 1 0,-1 0 0,0 0 0,0 0 0,0 0 1,0 1-1,0-1 0,-1 1 0,1-1 0,-1 1 0,1 0 1,1 4-1,-1-2 1,0 1 0,-1-1 1,0 1-1,0-1 0,-1 1 0,1 0 0,-1 0 1,0 0-1,0 8 0,-1 0 99,-1-1 0,0 0 0,-1 0 0,-1 0 1,0 0-1,0-1 0,-1 1 0,-9 19 0,20-45-154,1 1-1,1-1 1,0 2 0,1-1-1,0 1 1,1 1 0,0 0-1,0 0 1,1 1 0,0 1-1,1 0 1,0 1 0,0 0-1,1 1 1,14-5 0,-23 9-3,0 1 0,0 0 0,0 0 0,0 0 0,1 0 0,9 1 0,-13 0 59,0 0-1,0 0 1,0 1-1,0-1 1,-1 1-1,1-1 1,0 1-1,0 0 1,0 0 0,0 0-1,-1 0 1,1 0-1,0 0 1,-1 0-1,1 0 1,-1 1-1,0-1 1,1 1 0,-1-1-1,0 1 1,2 2-1,11 23 465,13 33-1,-18-38-260,0 0 1,2-1-1,19 29 1,-29-48-360,1 0 1,0 1 0,0-1-1,0 0 1,0 0-1,1 0 1,-1 0 0,0-1-1,1 1 1,-1-1-1,1 1 1,0-1 0,-1 0-1,1 0 1,0 0-1,0 0 1,0-1 0,0 1-1,4 0 1,-5-1-281,1-1 0,-1 1 0,0 0 0,1-1 0,-1 0 0,0 1 0,0-1 0,0 0 1,0 0-1,0 0 0,0 0 0,0-1 0,0 1 0,0-1 0,0 1 0,0-1 0,-1 1 0,1-1 0,-1 0 1,1 0-1,-1 0 0,0 0 0,0 0 0,2-4 0,7-16-2620,2-2-2223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6:05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17 4896,'0'0'96,"0"-1"1,-1 1 0,1 0-1,0-1 1,0 1 0,0 0-1,-1-1 1,1 1 0,0 0-1,0-1 1,0 1 0,0 0-1,-1-1 1,1 1-1,0-1 1,0 1 0,0-1-1,0 1 1,0 0 0,0-1-1,0 1 1,0-1 0,1 1-1,-1 0 1,0-1 0,0 1-1,0-1 1,0 1-1,0 0 1,1-1 0,-1 1-1,0 0 1,0-1 0,1 1-1,-1 0 1,0-1 0,0 1-1,1 0 1,-1 0-1,0-1 1,1 1 0,-1 0-1,0 0 1,1 0 0,-1-1-1,1 1 1,-1 0 0,0 0-1,1 0 1,-1 0 0,1 0-1,-1 0 1,0 0-1,1 0 1,-1 0 0,1 0-1,1 2 886,-1-1-539,0 0 0,0 0-1,0 0 1,-1 0-1,1 1 1,0-1 0,-1 0-1,1 2 1,0 0 485,1 1-241,0 1 0,0-1 0,-1 1 0,2 8 0,-1-1-468,-1 0 0,-1 13 0,0-17-290,-2 1-190,0-5-1099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6:06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0 449 5152,'12'-18'8447,"5"-5"-6548,6-15-1293,2 0 1,2 2-1,1 1 0,1 1 0,43-37 0,-35 37-387,53-55 234,-87 84-380,2 1 0,-1-1 0,0 1 0,1 0 0,9-6 0,-14 10-68,1 1-1,0-1 1,-1 1 0,1-1 0,0 1 0,-1 0-1,1-1 1,-1 1 0,1 0 0,-1-1 0,1 1-1,-1 0 1,1-1 0,-1 1 0,1 1 0,-1-2-2,2 7 23,0-1 0,0 1 0,0 0 0,-1 0 0,1 0 0,-2 0 0,1 0 0,-1 0 0,-1 9 0,-1 11 83,-8 28 1,8-42-67,-14 84 116,-4 28-9,15-102-74,-2 1 0,0-1 0,-13 26 1,18-44-79,-1 0 0,1 0-1,-1-1 1,0 1 0,0-1 0,-1 0 0,1 0 0,-1 0 0,0 0 0,0-1 0,-1 1 0,-5 2 0,8-5-32,0 0 0,0 0 0,0 0 1,-1 0-1,1-1 0,0 1 1,0-1-1,-1 0 0,1 0 1,0 1-1,-1-1 0,1-1 0,-1 1 1,1 0-1,0-1 0,0 1 1,-1-1-1,1 0 0,0 1 0,0-1 1,0 0-1,0-1 0,0 1 1,0 0-1,0 0 0,0-1 1,0 1-1,0-1 0,1 0 0,-3-2 1,-5-7 3,0 0 1,0 0 0,1-1-1,0 0 1,1 0 0,1-1-1,0 0 1,1 0 0,-7-22-1,12 34 44,0 1 0,0-1 0,0 0-1,0 1 1,0-1 0,0 0 0,0 1-1,0-1 1,0 0 0,0 0 0,0 1-1,0-1 1,0 0 0,0 1 0,1-1 0,-1 0-1,0 1 1,0-1 0,1 1 0,-1-1-1,1 0 1,-1 1 0,1-1 0,-1 1-1,0-1 1,1 1 0,0-1 0,1 0 24,0 0 1,-1 1 0,1-1-1,-1 1 1,1-1 0,0 1-1,-1-1 1,1 1 0,0 0-1,0 0 1,1 0 0,6 1 140,0 0 1,0 1 0,11 3-1,148 55 1140,13 4-1390,-165-60-906,1-1-1,-1-1 1,19 1-1,23-4-4941,-28-2 3621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6:09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186 215 4576,'-1'-16'605,"1"10"-368,0 0 1,0 0 0,1 0 0,0-1 0,1-6 0,4-4 333,-5 14-113,0 1 0,0-1 1,0 0-1,0 1 0,0-1 1,-1 0-1,1 0 1,-1 1-1,1-1 0,-1 0 1,0 0-1,-1 0 0,1 0 1,0 0-1,-1 1 0,1-1 1,-1 0-1,-1-3 1,2 6-428,0 0 0,0 0 1,0 0-1,0-1 1,0 1-1,-1 0 1,1 0-1,0 0 1,0 0-1,0 0 0,0 0 1,0 0-1,0 0 1,0-1-1,-1 1 1,1 0-1,0 0 1,0 0-1,0 0 1,0 0-1,0 0 0,0 0 1,-1 0-1,1 0 1,0 0-1,0 0 1,0 0-1,0 0 1,0 0-1,-1 0 0,1 0 1,0 0-1,0 0 1,0 0-1,0 0 1,0 0-1,-1 0 1,1 0-1,0 0 1,0 0-1,0 1 0,-6 6 672,-4 14-250,8-18-391,-36 104 692,7-18-527,17-52-179,-49 137 525,56-147-503,0 1 0,2 0 0,1 0 0,-1 43 0,5-36 266,0-34-171,5-6 555,1-1-638,-1 0-1,1 0 1,-2 0-1,1-1 1,-1 0-1,0 0 1,5-12-1,18-56-2,7-30-19,5 1 1,63-118-1,-90 199-34,2 2 0,0 0-1,1 0 1,27-27-1,-40 45-18,1 1 1,0 0-1,-1-1 0,1 1 0,0 0 0,0 0 0,1 0 0,-1 1 0,0-1 1,1 1-1,-1 0 0,0 0 0,1 0 0,0 0 0,-1 1 0,1-1 0,-1 1 0,1 0 1,0 0-1,-1 0 0,1 1 0,-1-1 0,7 2 0,-5 0-9,-1-1 0,0 1-1,0 0 1,0 0 0,1 0 0,-2 1-1,1 0 1,0-1 0,-1 1 0,1 1-1,-1-1 1,0 0 0,0 1 0,0-1-1,0 1 1,-1 0 0,1 0 0,1 4-1,0 4 18,0-1 0,-1 0 0,-1 1 0,1 0 0,-2 0 0,0-1 0,0 1 0,-1 0 0,-1 0 0,0 0 0,0 0 0,-1-1 0,-7 24 0,1-11 36,-1 1 0,-2-1 1,0-1-1,-1 0 0,-21 28 1,23-38-15,-2 0 1,1 0-1,-2-1 1,1 0 0,-16 9-1,-8 9 4,36-30-42,-1 0 1,1 0-1,0 0 0,0 1 0,-1-1 0,1 0 0,0 0 1,0 0-1,0 1 0,-1-1 0,1 0 0,0 0 0,0 0 0,0 1 1,0-1-1,0 0 0,-1 0 0,1 1 0,0-1 0,0 0 0,0 0 1,0 1-1,0-1 0,0 0 0,0 1 0,0-1 0,0 0 1,0 0-1,0 1 0,0-1 0,0 0 0,0 0 0,0 1 0,0-1 1,1 0-1,-1 1 0,0-1 0,0 0 0,0 0 0,0 0 1,0 1-1,1-1 0,8 5-85,-7-4 64,12 5-58,4 1 54,-1 1-1,0 1 0,0 0 1,18 14-1,-32-21 30,-1 1 1,1-1-1,-1 0 0,1 1 1,-1-1-1,0 1 0,0-1 1,0 1-1,-1 0 1,1 0-1,-1 0 0,1 0 1,-1 0-1,2 6 0,-3-6 23,0 0 0,0 0 0,0 1 0,-1-1 0,1 0-1,-1 0 1,1 0 0,-1 0 0,0 0 0,0 0 0,-1 0 0,1 0-1,0 0 1,-1-1 0,-3 5 0,1-1-31,0 0-1,-1 0 1,0-1 0,0 0 0,0 0-1,-1 0 1,1 0 0,-1-1 0,-1 0 0,-10 6-1,12-8 10,-1 0 1,1 0-1,-1 0 0,0-1 0,0 0 0,1 0 0,-1 0 0,0-1 0,0 0 0,0 0 1,0 0-1,1-1 0,-13-3 0,-6-3-619,-45-19 1,50 17-1756,-20-14 1,38 23 2185,0 0 0,1-1 0,-1 1 0,1 0 0,-1-1 0,1 1 0,-1-1 0,1 1 0,-1 0 0,1-1 0,-1 1 0,1-1 0,0 0 0,-1 1 0,1-1 0,0 1 0,0-1 0,-1 1 0,1-2 0,0 2 41,0-1 0,0 1 0,0 0 0,0-1 0,1 1 0,-1 0 0,0-1 0,0 1-1,0-1 1,5-2-1717,23-5-2212,-24 7 3862,26-4-3379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6:09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8 5984,'0'-8'5178,"2"55"-754,0-27-3700,-2 23 0,-6 12 397,-14 61 1,16-94-954,-53 200 1536,21-90-1243,30-115-395,5-15 4,0 1 1,0 0-1,0-1 1,0 1 0,1-1-1,-2 6 1,14-19 538,-6 7-551,4-6 8,0 1 0,0 1 1,1-1-1,0 2 0,1 0 1,-1 0-1,1 1 0,1 0 1,-1 1-1,1 1 0,0 0 0,0 0 1,16-1-1,19-1-16,0 2-1,65 3 1,-65 2-29,48-1-533,-94 0 80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6:10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18 103 3328,'-17'-28'16383,"19"27"-16242,0 0 0,0 1 0,0-1 0,0 0-1,0 1 1,0-1 0,0 1 0,0 0-1,1 0 1,-1 0 0,0 0 0,0 0 0,0 0-1,0 1 1,5 0 0,-3 0-50,0 0 1,0-1-1,0 1 0,7-1 1,329-19 777,-168 11-2154,-133 5-2518,-41-41-12767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6:10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16 112 3712,'-1'-1'155,"-11"-15"1015,12 15-1083,-1 1 1,1-1-1,0 1 0,-1-1 1,1 0-1,0 1 1,0-1-1,-1 0 1,1 1-1,0-1 0,0 0 1,0 1-1,0-1 1,0 1-1,0-1 0,0 0 1,0 1-1,0-1 1,0 0-1,1 1 1,-1-1-1,0 0 0,0 1 1,1-1-1,-1 1 1,1-2-1,11-18 3596,-11 17-3263,1 1 0,-1-1-1,0 1 1,1 0 0,-1-1-1,1 1 1,0 0 0,0 0 0,0 0-1,0 0 1,4-3 0,1 2 54,0-1 1,0 1 0,0 0-1,1 0 1,-1 1 0,1 0-1,0 1 1,8-2-1,65 0 529,-79 3-976,73 2-11,115 17-1,-79 3-5566,-105-21 4523,-1 1 1,1 0-1,-1 0 0,1 1 0,-1 0 1,7 4-1,13 11-3772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6:11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44 5824,'10'0'7152,"-9"2"-6638,-1-1 1,1 1 0,-1 0-1,0-1 1,1 1 0,-1 0-1,0 0 1,0 0-1,0 1 1,-1-1-328,0 0 0,1 0 0,-1 0 0,0-1 0,0 1 0,0 0 0,-1 0-1,1-1 1,0 1 0,-1-1 0,1 0 0,-1 1 0,1-1 0,-1 0 0,1 0 0,-1 0 0,0 0 0,0 0-1,1 0 1,-3 1 0,4-2-172,-1 0-1,1 0 0,0 0 1,0 0-1,0 0 1,0 0-1,0 0 0,0 0 1,0 0-1,-1 0 0,1 0 1,0 0-1,0-1 0,0 1 1,0 0-1,0 0 1,0 0-1,0 0 0,0 0 1,0 0-1,-1 0 0,1 0 1,0 0-1,0 0 1,0 0-1,0 0 0,0 0 1,0-1-1,0 1 0,0 0 1,0 0-1,0 0 0,0 0 1,0 0-1,0 0 1,0 0-1,0 0 0,0-1 1,0 1-1,0 0 0,0 0 1,0 0-1,0 0 1,0 0-1,0 0 0,0-10 300,3-8-185,10-4-279,-11 19 89,0 0-1,0 0 1,0 0-1,0 0 1,-1-1-1,1 1 1,-1-1-1,0 1 1,0-1-1,0-3 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6:11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15 4896,'0'-1'156,"-1"1"1,0-1-1,1 1 1,-1 0-1,0 0 1,1-1-1,-1 1 0,0 0 1,1 0-1,-1 0 1,0-1-1,1 1 1,-1 0-1,0 0 1,1 0-1,-1 0 1,0 1-1,1-1 0,-1 0 1,0 0-1,1 0 1,-1 0-1,0 1 1,1-1-1,-1 0 1,0 1-1,-4 6 3067,4-5-2457,0 0 1,0-1-1,1 1 1,-1 3-1,-2 4 45,-8 18 2115,5-15-998,7-15-1465,-1 1-554,1-1 0,0 1 0,0 0-1,0 0 1,0 0 0,0 0 0,0 0 0,2-1-1,7-13-1828,-7 1 228,7-12-8957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4:51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129 642 1984,'-1'-1'104,"1"1"0,-1-1 0,1 1-1,0-1 1,0 1 0,-1 0 0,1-1 0,0 1 0,0-1 0,-1 1-1,1-1 1,0 0 0,0 1 0,0-1 0,0 1 0,0-1 0,0 1-1,0-1 1,0 1 0,0-1 0,0 1 0,0-1 0,0 1 0,0-1-1,0 0 1,1 1 0,-1-1 0,0 1 0,0-1 0,0 1 0,1 0-1,-1-1 1,0 1 0,1-1 0,-1 1 0,1-1 0,-1 1 0,1-1 46,-1 1 0,1-1 0,-1 0 0,1 1 0,-1-1 0,1 0 0,-1 1 0,0-1 0,1 0 0,-1 1 0,0-1 0,0 0 0,1 0 0,-1 1 0,0-1 1,0 0-1,0 0 0,0 1 0,0-1 0,0 0 0,0 0 0,0 0 0,-1 1 0,1-1 0,0 0 0,0 1 0,-1-1 0,1-1 0,-1 1-64,0-1 0,0 0 0,0 1 0,-1-1-1,1 0 1,0 1 0,-1 0 0,1-1 0,0 1 0,-4-2-1,4 3-55,0-1 0,0 1-1,0 0 1,0 0 0,0-1 0,0 1-1,0 0 1,0 0 0,0 0-1,-1 0 1,1 1 0,0-1 0,0 0-1,0 0 1,0 1 0,0-1-1,0 0 1,0 1 0,0-1 0,-2 2-1,-15 6-38,13-6-2,0 0 0,0 0 1,0 1-1,0-1 0,1 1 0,-1 0 0,-6 5 0,8-4 9,0 1 1,0-1-1,0 0 0,0 1 0,0 0 0,1-1 0,0 1 0,-2 6 0,4-10 26,-1 0 0,1 1 0,0-1 0,-1 0-1,1 1 1,0-1 0,0 1 0,0-1 0,0 0-1,0 1 1,0-1 0,0 1 0,0-1 0,1 0-1,-1 1 1,1-1 0,-1 0 0,1 1 0,-1-1-1,1 0 1,0 1 0,-1-1 0,1 0 0,0 0-1,0 0 1,0 0 0,0 0 0,0 0 0,0 0-1,0 0 1,0 0 0,1-1 0,-1 1-1,2 1 1,4 0 73,-1 0-1,1-1 1,0 0 0,-1 0-1,1 0 1,0-1-1,0 0 1,-1 0 0,1-1-1,0 0 1,-1 0-1,1 0 1,0-1-1,-1 0 1,10-4 0,-9 3 2,0 0 1,0-1-1,0 0 1,-1 0-1,0 0 1,0-1-1,0 0 1,0 0-1,-1 0 1,0-1-1,0 1 1,0-1-1,6-12 1,-11 18-104,1-1-1,-1 0 1,0 0 0,1 1-1,-1-1 1,0 0 0,0 0-1,0 0 1,0 0-1,0 1 1,0-1 0,0 0-1,0 0 1,0 0 0,0 0-1,0 0 1,0 1 0,-1-1-1,1 0 1,0 0 0,-1 0-1,1 1 1,0-1 0,-1 0-1,1 1 1,-1-1 0,1 0-1,-1 1 1,1-1 0,-1 0-1,0 1 1,1-1 0,-1 1-1,0-1 1,0 1 0,1-1-1,-1 1 1,0 0 0,0-1-1,1 1 1,-1 0 0,0 0-1,-1-1 1,-4 0-95,0-1 0,0 1 0,0 0 1,0 1-1,-8-1 0,11 1 52,0 0 0,0 1 0,0-1 1,0 0-1,0 1 0,0 0 0,0 0 0,0 0 1,0 0-1,1 0 0,-1 0 0,0 1 0,0 0 0,1-1 1,-1 1-1,1 0 0,-4 4 0,-1 3-118,6-9 152,1 0-1,-1 1 1,1-1 0,-1 1-1,1-1 1,-1 0-1,1 1 1,0-1-1,-1 1 1,1 0 0,0-1-1,-1 1 1,1-1-1,0 1 1,0-1 0,0 1-1,-1 0 1,2 0 25,0-1-1,0 0 1,1 1 0,-1-1 0,0 0 0,0 0-1,0 0 1,0 0 0,0 0 0,0 0 0,0 0-1,0 0 1,0-1 0,1 1 0,5-1 106,17-1 64,0 0 0,-1-2 0,1-1 0,-1 0 0,42-18 1,-43 11-20,0-1 0,-1-1 0,0-2 0,27-25 1,-31 24-135,-1-1 1,-1 0-1,0-1 1,-2 0 0,0-1-1,15-32 1,48-135 199,-58 140-159,-8 17-72,-8 22-136,0 0-1,1 1 1,0-1 0,0 1-1,1 0 1,7-13 0,-9 18-533,-6 8 563,0 25-35,-2 37 1,3-16 139,-10 59-2,-43 173-1,50-261 16,-72 274 343,64-249-292,-1-1 1,-3-1-1,-34 67 0,36-86 149,0-1-1,-2 0 0,-26 29 1,41-52-90,-1 0 1,1 1 0,-1-1 0,0-1 0,1 1 0,-1-1 0,-1 1 0,1-1-1,0 0 1,0 0 0,-9 1 0,11-2-69,0-1-1,-1 0 1,1 1 0,0-1 0,-1 0-1,1-1 1,0 1 0,0 0-1,-1-1 1,1 1 0,0-1-1,-1 0 1,1 1 0,0-1-1,0 0 1,0 0 0,0-1 0,0 1-1,0 0 1,0-1 0,1 1-1,-1-1 1,0 0 0,1 1-1,-3-4 1,1 0-56,1 0 0,-1 0 0,1 0 0,0 0 0,1-1 0,-1 1 0,1 0 0,0-1 0,0 1 0,1-1 0,-1-6 0,2-6-5,-1 0 0,6-24 0,-3 28 15,0 0-1,1 1 0,0 0 0,2-1 0,-1 2 0,2-1 0,-1 1 0,2 0 0,0 0 1,0 0-1,1 2 0,0-1 0,20-17 0,-13 15 18,0 1 1,1 1-1,0 0 1,1 1-1,0 0 1,1 2-1,0 0 1,37-9-1,-35 12-400,2-2 621,47-5 0,-64 12-665,1-1 1,-1 1 0,1 0-1,-1 1 1,1-1-1,-1 1 1,1 1 0,-1-1-1,0 1 1,1 0-1,-1 1 1,6 3 0,13 9-4050,-2 4 1436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6:48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12 1568,'-12'-12'12579,"11"13"-12407,0-1-763,0 0 639,1 15-128,-3 116 42,3-86 43,-1 28 78,14 115 0,9 58-90,-17-172 163,13 275 127,-14-232-229,4 79 95,-4-112 59,-3-36-30,8 49 1,52 255 2,-57-309 189,-1 0 0,-4 46 0,0-22-211,-4 167 588,7-224-3330,18-31-5836,-3-31 4755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6:15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44 3968,'-2'-2'418,"0"0"-243,0 0 0,1 0 0,-1 0 1,1 0-1,-7-20 8925,9 26-8861,0 0-1,0 0 1,-1 0-1,0 1 1,0-1-1,0 0 1,0 0-1,-1 0 1,1 0-1,-3 8 1,-2 3 306,-12 23 0,-1 4-62,-51 230 838,57-215-1218,-55 240 1065,62-277-978,3-11-40,0 1 0,0-1 0,-1 12 0,12-24 612,-3-3-646,0-1 0,-1 1 1,0-1-1,6-10 0,-3 5-190,6-12-100,0-1 0,-2 0 1,12-33-1,20-84-195,-12 36 73,36-63-5,-23 65 255,8-29-572,-53 132 601,0 1 1,0-1 0,0 1 0,0 0-1,0-1 1,0 1 0,1-1 0,-1 1-1,0 0 1,0-1 0,0 1 0,1 0-1,-1-1 1,0 1 0,1 0 0,-1-1-1,0 1 1,1 0 0,-1 0 0,0-1-1,1 1 1,-1 0 0,0 0 0,1 0 0,-1 0-1,1-1 1,0 1 0,-1 0 8,1 1 1,0-1-1,-1 0 1,1 1-1,-1-1 1,1 0-1,-1 1 0,1-1 1,-1 1-1,0-1 1,1 1-1,-1-1 1,0 1-1,1-1 1,-1 1-1,1 1 1,11 33 112,-10-27-129,16 54 195,17 121 0,-26-111-114,3 14 125,24 97 0,-34-177-189,-1-2 83,0 1 0,0-1 0,0 0 0,1 1 0,0-1 0,0 0-1,0 0 1,0 0 0,5 6 0,-7-10-58,1 0-1,-1 0 1,1 0 0,-1 1 0,1-1-1,-1 0 1,1 0 0,-1 0 0,1 0-1,-1 0 1,1 0 0,-1 0 0,1 0-1,-1 0 1,1 0 0,-1 0 0,1 0-1,-1 0 1,1 0 0,-1-1 0,1 1-1,-1 0 1,0 0 0,1 0-1,-1-1 1,1 1 0,-1 0 0,1-1-1,-1 1 1,0 0 0,1-1 0,-1 1-1,1-1 1,11-15 128,-10 14-122,2-7-33,1 0-1,-1 0 0,-1 0 1,0 0-1,0-1 1,-1 1-1,3-17 0,2-11-41,7-19-137,2 1-1,38-85 0,-41 114 23,1 1-1,0 0 1,2 1-1,1 0 0,1 2 1,1 0-1,26-23 1,-39 39 76,-4 4 7,0 0 0,1-1-1,-1 1 1,1 0 0,0 1 0,6-4 0,-9 5 53,1 1 1,-1-1 0,1 1-1,-1-1 1,0 1 0,1-1-1,-1 1 1,1-1 0,-1 1-1,0-1 1,1 1 0,-1 0-1,0-1 1,0 1 0,0 0-1,0-1 1,1 1 0,-1 0-1,0 0-4,2 13 106,0 0 0,0 0 0,-2 17 0,1 2 50,1 1-152,23 595-46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6:15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9 6400,'-2'-9'1768,"5"10"-553,3 2-630,-5-2-314,0-1 0,0 1 0,0 0 0,0 1 0,-1-1 0,1 0 0,0 0 1,-1 0-1,1 0 0,-1 0 0,1 1 0,-1-1 0,1 0 0,-1 0 0,0 1 0,0-1 0,0 2 1,3 26 1312,-4 52 0,0-29-982,-3 95 267,4-124-1583,0 1-1,5 31 0,-5-55 601,0 0-1,0 1 0,0-1 0,0 1 0,0-1 0,0 0 0,0 1 0,0-1 1,0 1-1,0-1 0,0 0 0,0 1 0,0-1 0,0 1 0,1-1 0,-1 0 0,0 1 1,0-1-1,1 0 0,-1 1 0,0-1 0,0 0 0,1 1 0,-1-1 0,0 0 0,1 0 1,-1 1-1,0-1 0,1 0 0,-1 0 0,0 0 0,1 0 0,-1 1 0,1-1 0,-1 0 1,0 0-1,1 0 0,-1 0 0,1 0 0,-1 0 0,1 0 0,-1 0 0,0 0 1,1 0-1,-1 0 0,1 0 0,0-1 0,11-4-5250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6:17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62 127 3552,'-2'0'538,"-1"-1"0,1 1 0,-1-1 0,1 1 0,-1-1 0,1 0 0,0 0 0,-1 0 0,-3-3 0,4 3 181,0 0-1,0 0 1,-1-1-1,1 1 1,0 1-1,-1-1 1,1 0-1,-1 1 0,-4-1 1,7 0-668,-1 1 0,1 0 0,0 0 0,-1-1 0,1 1 0,-1 0 0,1-1 0,0 1 0,0-1 0,-1 1 0,1 0 0,0-1 0,-1 1 0,1-1 0,0 1 0,0-1 0,0 1 0,0-1 0,-1 1 0,1-1 0,0 1 0,0-1 0,0 1 0,0-1 0,0 1 1,0-1-1,0 1 0,0-1 0,0 1 0,1-1 0,-1 1 0,0-1 0,0 1 0,0-1 0,1 1 0,-1-1 0,10-2-81,0 1 1,-1 0 0,1 0-1,0 1 1,15 0 0,-7 0-129,26-5 1,9 0-174,63-10 780,-26 2-503,285-20 550,-330 32-225,-27 3-3464,-53 30-9719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6:17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34 1472,'-17'-8'11424,"307"-5"-6854,-219 8-4234,59-3-157,143 11-1,-220 0-374,-28-3-1519,26 5 0,-41-4 444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6:20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77 1568,'-18'-2'2001,"-16"3"8186,11 0-5848,20-1-4118,-8-1 1428,11 0-1597,0 1-1,-1 0 0,1 0 0,0-1 1,-1 1-1,1 0 0,0-1 1,0 1-1,0 0 0,-1-1 0,1 1 1,0 0-1,0-1 0,0 1 0,0-1 1,-1 1-1,1 0 0,0-1 1,0 1-1,0-1 0,0 1 0,0-1 1,0 1-1,0-1 0,-6 1 1730,14 0-1226,292-27 743,-125 7-1241,392 3-379,-559 17 287,3-1-1290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6:23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590 70 3328,'-1'0'3882,"-3"0"-2079,-7-4-672,1 0 0,0 0 0,1-1 0,-17-9 0,17 8-793,-1 0 0,0 1-1,0 0 1,-16-4 0,17 6-233,-1 2 0,0-1 0,1 1 1,-1 1-1,0 0 0,1 0 0,-1 1 0,0 0 1,1 0-1,-1 1 0,1 1 0,-17 6 0,11-3 60,1 2 0,0-1 0,0 2 0,1 0 0,0 1 0,-22 21 0,0 4 441,-39 49-1,55-61-283,7-9-202,1-1-1,0 2 0,-9 16 1,18-27-98,1-1-1,-1 0 1,0 0 0,1 1 0,0-1 0,0 1 0,0-1 0,0 1-1,1 0 1,-1-1 0,1 1 0,0 0 0,0-1 0,0 1 0,1 0-1,-1-1 1,1 1 0,0-1 0,0 1 0,3 5 0,-2-5 30,1 0 0,0 0 0,0 0 0,0-1 1,1 0-1,-1 1 0,1-1 0,0-1 0,0 1 0,0 0 1,0-1-1,0 0 0,1 0 0,8 3 0,-4-3 28,0 1-1,0-1 1,0 0-1,0-1 0,0 0 1,17-1-1,10-3-136,1-2-1,-1-2 0,-1-1 0,1-1 0,38-17 1,-62 21-13,1-1 1,-1 0 0,0-1 0,19-14 0,-27 18 45,0-1 1,0 0-1,0 0 1,0 0-1,-1 0 1,0-1-1,0 1 1,0-1-1,0 0 1,-1 0-1,1 0 1,-2 0-1,1 0 1,2-9-1,-3 4 41,-1 1 1,0-1-1,0 1 0,-1-1 0,0 1 1,-1-1-1,-2-9 0,1 5 69,-1-13-183,4 23 36,0-1 0,-1 0 0,0 0-1,0 0 1,-3-7 0,4 12 49,0-1 0,0 1-1,0 0 1,0 0 0,0 0 0,0 0-1,0 0 1,0 0 0,0-1 0,0 1-1,0 0 1,0 0 0,0 0 0,0 0-1,0 0 1,-1 0 0,1 0 0,0 0-1,0-1 1,0 1 0,0 0 0,0 0-1,0 0 1,0 0 0,-1 0 0,1 0-1,0 0 1,0 0 0,0 0 0,0 0-1,0 0 1,0 0 0,-1 0 0,1 0-1,0 0 1,0 0 0,0 0 0,0 0-1,-5 5-60,0 9 187,1 3 35,1 0-1,1 1 1,1-1 0,0 1 0,3 20 0,-1 0 46,-1-27-91,0 0 0,1 0-1,1 1 1,0-1 0,0 0 0,1-1 0,1 1 0,9 20 0,-10-25-32,0 0 0,1 0 1,0 0-1,0-1 0,1 0 0,0 0 0,-1 0 1,2 0-1,-1-1 0,0 0 0,1 0 0,0 0 1,0-1-1,0 0 0,13 5 0,-7-4-49,0 0 0,0-1-1,1-1 1,13 2 0,7-6-2377,-14-4-3656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6:23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74 4064,'-11'-31'3787,"10"29"-3369,1 1 1,-1-1-1,1 0 0,0 0 1,0 0-1,0 0 0,0 1 0,0-1 1,0 0-1,1 0 0,-1 0 0,0 0 1,1 1-1,0-1 0,1-2 1,2-7 3882,-3 18-3152,-2 13-500,-7 37-1,0 9-94,3 106 283,5-168-996,0 0-1,0 0 1,1-1 0,0 1-1,0 0 1,0 0 0,2 4-1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6:25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289 181 2144,'9'-19'9354,"-17"24"-8328,-3 2-482,1 0-1,1 0 1,-1 1 0,-12 13-1,10-5-318,0 0-1,1 1 0,0 0 1,-12 30-1,-26 81 144,36-90-253,-39 120 392,33-113-173,15-36-224,0-1-1,0 1 1,1 0 0,0-1-1,1 2 1,0-1-1,-1 14 1,3-22-148,1-1-86,0-1 96,0 1 0,0-1-1,0 0 1,0 0 0,0 1-1,0-1 1,0 0 0,0 0-1,0 0 1,0 0 0,0 0 0,-1 0-1,1 0 1,0-2 0,0 1-16,9-14-61,-2 0 0,0 0-1,0-1 1,6-23-1,14-74 164,2-8-79,-18 88 21,1 1 0,2 1 0,1 0 0,38-56 0,51-61 752,-96 136-523,-6 8 54,0 0 1,1-1-1,0 1 1,1 1-1,-1-1 1,7-5-1,-10 10-246,3-3-15,-3 3-26,-1-1 1,0 1 0,0 0 0,0 0 0,1 0-1,-1-1 1,0 1 0,0 0 0,1 0 0,-1 0-1,0 0 1,0 0 0,1-1 0,-1 1 0,0 0-1,1 0 1,-1 0 0,0 0 0,1 0 0,-1 0-1,0 0 1,0 0 0,1 0 0,-1 0 0,0 0-1,1 0 1,-1 0 0,0 0 0,1 0 0,-1 1-1,0-1 1,0 0 0,1 0 0,-1 0 0,3 2 39,-1 0 0,0 0 0,0-1 0,1 1 0,-1 1 1,-1-1-1,1 0 0,0 0 0,2 4 0,14 29-73,-12-24 27,13 27 33,-3 1 0,23 77 0,6 84-29,3 11 359,-13-109 239,-34-99-569,0 0-1,1 0 1,-1 0-1,1-1 0,0 1 1,-1-1-1,1 1 1,1-1-1,2 4 0,-2 0 137,-3-4-120,5 4 104,-4-6-153,0 1 0,-1-1 0,1 1 1,-1-1-1,1 1 0,-1 0 0,0-1 0,1 1 0,-1-1 1,0 1-1,1 0 0,-1-1 0,0 1 0,0 0 0,1 0 1,-1-1-1,0 1 0,0 0 0,0 0 0,7 5-59,-7-4 91,0 1 2,9 3-1,-7-5-449,-7-48-16555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6:25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 3488,'-10'-3'14266,"17"6"-12661,1-1-1277,0-1 1,0 1-1,1-1 0,-1-1 0,0 0 0,12-1 0,4 1-22,255-5-941,-257 3-1229,-12 1-645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4:55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1238 3328,'12'-15'4189,"-2"1"-3013,12-8 99,-14 15-1068,-1 0-1,0 0 1,10-15-1,28-57 454,-16 26-258,-4 10-162,3 2 0,1 1 0,34-37 0,-39 49-186,-18 19-52,1 1 0,0 1 0,0-1 1,0 1-1,1 0 0,0 1 1,1 0-1,17-10 0,-25 16-16,0-1 0,1 1 0,-1-1 0,0 1 0,1 0 0,-1-1 0,0 1 0,0 0 0,1 0 0,-1 0 0,0 0 0,1 0-1,-1 0 1,0 1 0,1-1 0,-1 0 0,0 1 0,0-1 0,1 1 0,-1-1 0,0 1 0,0-1 0,0 1 0,0 0 0,0 0 0,0-1 0,0 1 0,0 0 0,0 0-1,0 0 1,0 0 0,0 0 0,-1 0 0,1 1 0,-1-1 0,1 0 0,0 0 0,-1 0 0,1 3 0,1 2 24,0 1 0,0 0 1,-1 0-1,0 0 0,0 0 0,-1 9 1,0 3 63,-2 0-1,0 0 1,-2 0 0,-6 21 0,-29 72 213,27-87 331,-18 32 1,31-55-62,5-3-235,11-5-6,15-10-240,-1 0 1,-1-2 0,0-2 0,51-43 0,36-56-136,-112 114-18,-1 1 1,1-1 0,-1 1-1,1 0 1,7-4-1,-12 8 73,1-1 0,-1 1 0,1 0 0,-1-1 1,0 1-1,1 0 0,-1 0 0,1 0 0,-1 0 0,1-1 0,-1 1 0,1 0 0,-1 0 0,1 0 0,-1 0 0,1 0 0,-1 0 0,1 0 1,-1 0-1,1 0 0,-1 0 0,1 1 0,-1-1 0,1 0 0,-1 0 0,1 0 0,-1 0 0,0 1 0,1-1 0,-1 0 0,1 1 0,-1-1 1,0 0-1,1 1 0,-1-1 0,0 0 0,1 1 0,-1-1 0,0 1 0,1-1 0,-1 0 0,0 1 0,0-1 0,0 1 0,0-1 0,1 1 1,-1-1-1,0 1 0,0-1 0,0 1 0,0-1 0,0 1 0,0 0 0,0 4-32,1 1 0,-1-1 0,-1 10 0,1-13 35,-1 10 14,-3 29 103,-9 44 0,7-56 206,2 0 0,-2 49 0,6-75-285,0-1 1,0 1-1,1-1 1,-1 0-1,0 1 1,1-1-1,0 0 1,-1 1-1,1-1 1,0 0 0,0 0-1,0 0 1,0 0-1,3 3 1,-3-4-3,0 0 1,0 0-1,0 0 1,0-1 0,0 1-1,0 0 1,0-1-1,0 1 1,1-1-1,-1 1 1,0-1 0,0 0-1,0 0 1,1 1-1,-1-1 1,0 0-1,1 0 1,-1 0 0,0 0-1,0 0 1,1-1-1,-1 1 1,0 0-1,0-1 1,0 1-1,1 0 1,-1-1 0,1 0-1,8-4 71,-1 0 0,0 0 1,0-1-1,0 0 0,15-14 0,31-41-132,-12 12 162,47-56-515,-87 105 141,-1 6 40,-3 8-33,-9 36 69,-3 22 314,12-63-140,1 1 1,0 0-1,0 0 1,1 0-1,2 12 0,-3-20 25,1 0-1,0 0 1,0 0-1,0 0 0,0 0 1,0 0-1,0 0 1,0 0-1,1-1 0,-1 1 1,1 0-1,-1-1 0,1 1 1,0-1-1,-1 0 1,1 1-1,0-1 0,0 0 1,0 0-1,0 0 0,0 0 1,0-1-1,4 2 1,-1-1 29,-1 0 0,1 0 0,0 0 1,0-1-1,0 0 0,0 0 1,0 0-1,0-1 0,8-1 0,-2-1-33,1 0 1,-1-1-1,0 0 0,0-1 0,0 0 0,-1-1 0,1 0 0,-1 0 0,15-14 0,-4 0-14,-1-1-1,-1 0 1,-1-2 0,0 0-1,21-40 1,-19 34-344,-17 28-31,-2 7 244,-3 12 165,1-11-108,-5 54-218,2-32 268,2 1 0,1 44 0,1-73 25,1 1 0,-1-1 0,0 1-1,0-1 1,0 1 0,1-1 0,-1 0 0,1 1-1,-1-1 1,1 0 0,-1 1 0,1-1-1,0 0 1,0 0 0,0 1 0,0-1-1,0 0 1,0 0 0,0 0 0,0 0-1,0 0 1,0 0 0,2 1 0,0-2 26,-1 1 1,0 0-1,1-1 1,-1 0-1,1 1 1,-1-1-1,0 0 1,1 0-1,-1 0 1,1-1-1,-1 1 1,1-1-1,2 0 1,3-2-43,0-1 0,0 1 1,-1-1-1,1-1 1,-1 1-1,0-1 0,-1-1 1,1 1-1,-1-1 0,6-7 1,25-21 43,-12 15-68,0 2 1,1 1-1,1 0 1,0 2-1,37-13 0,-40 19 52,-1 0 0,47-8 0,-56 14-150,-10 1 40,0 0-1,0 1 1,0-1 0,8 1 0,-12 0 76,0 0-1,0 0 1,1 0 0,-1 0-1,0 0 1,0 0-1,0 1 1,0-1-1,0 0 1,0 0 0,1 0-1,-1 0 1,0 0-1,0 0 1,0 0-1,0 0 1,0 0 0,0 0-1,0 0 1,1 1-1,-1-1 1,0 0-1,0 0 1,0 0 0,0 0-1,0 0 1,0 0-1,0 1 1,0-1 0,0 0-1,0 0 1,0 0-1,0 0 1,0 0-1,0 1 1,0-1 0,0 0-1,0 0 1,0 0-1,0 0 1,0 0-1,0 1 1,0-1 0,0 0-1,0 0 1,0 0-1,-12 13 34,-9 3 51,-40 24-1,-2 1-116,32-20 7,22-16 14,0 1 0,1 0 0,-1 1 0,1-1 0,1 2 0,-1-1 0,1 1 0,-7 10 0,-3 10-152,17-28 172,0 0 0,0 0 0,0 1 1,0-1-1,0 0 0,0 0 0,0 0 0,0 1 0,0-1 0,1 0 0,-1 0 0,0 0 0,0 1 0,0-1 0,0 0 0,0 0 0,0 0 0,1 0 0,-1 1 0,0-1 0,0 0 0,0 0 0,0 0 0,1 0 0,-1 0 0,0 0 0,0 1 0,0-1 0,1 0 0,-1 0 0,0 0 0,0 0 0,1 0 0,-1 0 0,0 0 0,0 0 0,0 0 0,1 0 0,-1 0 0,0 0 0,0 0 0,1 0 0,-1 0 0,0-1 0,15 0 198,9-2-20,76-13 69,-83 12-213,-1-1 1,0 0 0,0-2-1,17-8 1,-14 5-52,0-1 1,-1 0-1,0-2 0,-1 0 1,0-1-1,-1 0 0,-1-2 1,19-22-1,37-66 115,-3 5-43,33-21-99,-31 39-4,-36 40 40,-3-2 0,-1-2 0,-2-1 0,28-62 0,14-66-148,-63 156-4,5-27-1,-12 43 137,1 1 0,-1 0-1,0 0 1,1 0 0,-1 0 0,0 0 0,0-1-1,0 1 1,0 0 0,0 0 0,0 0-1,0-1 1,0 1 0,0 0 0,-1 0 0,1 0-1,0 0 1,-1 0 0,1-1 0,-1 1-1,0 0 1,1 0 0,-2-1 0,1 2 11,1-1 1,-1 1-1,1 0 1,-1-1-1,1 1 1,-1 0-1,0 0 0,1 0 1,-1-1-1,0 1 1,1 0-1,-1 0 1,1 0-1,-1 0 1,0 0-1,1 0 1,-1 0-1,0 1 1,1-1-1,-1 0 0,1 0 1,-1 0-1,0 1 1,1-1-1,-1 0 1,1 1-1,-1-1 1,1 0-1,-1 1 1,1-1-1,-1 1 1,1-1-1,-1 1 0,0 0 1,0 0-11,-14 13-18,0 0 0,2 2 0,-1-1 0,2 2 0,-15 25-1,5-10-41,-169 268 67,180-278-58,0 0 0,2 0 0,1 1 0,1 0 1,-5 26-1,-12 119 249,24-166-179,-2 30 71,3 38-1,0-20-15,0-39-47,0 1 0,0 0 0,1-1 0,1 1-1,0-1 1,0 0 0,1 1 0,1-2-1,0 1 1,0 0 0,10 12 0,-8-10 110,-7-12-109,0 0 1,1 0-1,-1 0 0,0 1 0,1-1 0,0 0 0,-1-1 0,1 1 0,-1 0 0,1 0 1,0 0-1,0 0 0,0 0 0,-1-1 0,1 1 0,0 0 0,0-1 0,0 1 0,0 0 0,0-1 1,0 0-1,0 1 0,0-1 0,0 1 0,1-1 0,-1 0 0,0 0 0,2 0 0,59 4 176,-35-5-147,45-7 0,-49 5 34,-1-2 0,1 0 0,40-17 0,-53 18-67,-1-1 1,1 0-1,-1 0 1,0-1 0,-1 0-1,1-1 1,-1 0-1,0 0 1,-1-1-1,12-15 1,-11 9 5,1 0 0,-2 0 0,0-1 0,0 0 1,-2 0-1,0 0 0,0-1 0,-2 0 0,0 0 0,-1 0 1,0 0-1,-1 0 0,-1-1 0,-1 1 0,0 0 1,-5-24-1,-3 11-260,9 28 236,0 0 1,-1 0-1,1 0 0,0 0 0,-1 0 0,1 1 1,-1-1-1,1 0 0,-1 0 0,0 0 0,1 1 1,-1-1-1,0 0 0,1 1 0,-1-1 0,0 1 1,0-1-1,0 1 0,0-1 0,1 1 0,-1 0 1,0-1-1,0 1 0,0 0 0,0-1 0,0 1 0,0 0 1,0 0-1,-1 0 0,-3 1-2,1 1 1,-1-1-1,1 1 0,0 0 1,-1 0-1,1 1 1,0-1-1,0 1 0,0 0 1,1 0-1,-1 0 0,1 0 1,-6 7-1,-1 3-65,1 0 0,-14 26 0,15-21 64,0 1 0,1-1 0,1 1 0,1 0-1,-5 36 1,9-47 9,1 0-1,0 0 1,0 1-1,0-1 1,1-1-1,0 1 1,1 0-1,0 0 1,0 0-1,1-1 1,5 12 0,-6-14 21,0-1 1,1 0-1,-1 0 1,1 0-1,0 0 1,0 0 0,1-1-1,-1 1 1,1-1-1,0 0 1,0 0 0,0 0-1,0-1 1,0 1-1,0-1 1,1 0-1,-1-1 1,1 1 0,0-1-1,6 2 1,-3-2 15,0 0 0,-1 0 0,1-1 0,0 0 0,0 0 0,0-1 0,-1 0 0,1-1 0,0 1 0,-1-1 0,1-1 0,-1 0 0,1 0 0,-1 0 0,0-1 0,11-8 0,2-2 29,-2-2 0,29-29 0,27-41-118,-22 25 128,53-60-146,-60 66-181,-40 50 152,-5 11-114,-7 13 12,-19 34 208,2 2-1,3 1 0,-16 59 1,34-102-11,1 1 0,-1-1 0,1 14 0,2-23 15,0 0-1,0 0 1,0-1 0,1 1 0,-1 0 0,1 0 0,0-1 0,0 1 0,0-1 0,1 1 0,-1-1 0,1 1 0,0-1 0,0 0-1,4 6 1,0-3 42,1-1-1,-1 1 0,1-1 1,0 0-1,1 0 0,-1-1 1,1 0-1,0-1 1,0 1-1,0-1 0,0-1 1,14 3-1,7-1 70,1-1-1,41-2 1,-45-5-2245,-25 4 1659,0 0 0,0 0 0,1-1 0,-1 1 0,0 0 0,0-1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6:52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2 184 832,'0'-1'49,"-1"1"0,1-1 0,0 1 0,0 0 0,0-1 1,0 1-1,0-1 0,0 1 0,0-1 0,0 1 0,0-1 0,0 1 0,0-1 0,0 1 0,1-1 1,-1 1-1,0-1 0,0 1 0,0 0 0,0-1 0,1 1 0,-1-1 0,4-11 3329,-4 9-2738,0 0 0,0 0 0,0 0 0,1 0 0,-1 0 0,1 0 0,1-3 0,-1 4-556,0 0 1,0 0 0,0 1 0,1-1-1,-1 1 1,0-1 0,1 1 0,-1 0-1,1-1 1,-1 1 0,1 0 0,0 0-1,0 0 1,-1 0 0,1 0 0,0 1-1,0-1 1,3 0 0,23-7 165,0 1 1,47-4-1,57 4-11,-19 1 94,694-28 1382,-596 29-1532,318 9-126,-348 0 52,-67 1-83,17 1 12,131-12 294,-7 1-195,-74 4-61,437 9 120,-437-5-201,8 0 55,38 1-100,283 2 325,-328-7-316,227-5 41,-148 5 72,285 2-266,-435 6 115,20 0 232,190-2-233,-108 1 214,4 0-119,176-15 332,-208 9-624,-59-4 241,-49 0 109,78-5 101,49-1-76,96-15-192,-180 11 172,17 3-329,-133 11 228,0 0 0,0 0 0,0 0-1,0 0 1,0 0 0,0 1 0,0 0-1,0 0 1,-1 0 0,5 2 0,-6-2-52,-2-1 43,2 2 10,-1-1-1,0 0 1,0 1 0,0-1 0,0 1 0,0-1-1,0 1 1,0-1 0,-1 1 0,1 0-1,-1-1 1,1 1 0,-1 0 0,1-1 0,-1 1-1,0 0 1,0 0 0,0 0 0,0 2-1,-1 2-33,-1 0-1,1-1 1,-1 1-1,-4 8 0,0 1 22,-15 58-87,-13 75-1,-3 14 224,33-147-123,-71 300-196,30-3 470,20-126-136,0 44-107,20-177 9,-3 54 122,-7 59 141,-6 0-76,16-128-154,-21 258 557,21-198-507,1 37 47,4-111-130,0-18 0,-1-1 0,0 1 0,0-1 0,-2 9 0,1-9-36,0 1 0,1-1 0,0 1 0,0 8 0,0 0 48,-1 1 1,0-1 0,-6 20-1,4-22-46,3-9 29,0 0 0,0 0 0,0 0 0,0 0 0,1 0 0,-1 6 0,1-1 64,-1-1 0,0 0 0,0 0-1,-3 10 1,3-16 78,-17 3-59,-109-1-718,-179 29 1,-82-4 501,216-21 267,-288-4-126,106-23-75,271 14 55,-107-22-145,73 9 315,-3 4-116,-107-17-41,-37-8-52,-63 17-55,273 20 16,-145-1 61,-162 19 48,75-5-35,141-8 27,139-2-26,-473 9-28,392-10 141,-266 8-238,105-5 162,121-4-22,-206 15 110,-44 14-305,212-16 219,-77 1 124,232-12-173,-362 8 98,-264 0 138,569-11-118,-69-4 53,110 5 68,0-2 1,0-2-1,-27-8 0,33 6-147,-26-13 0,31 13-27,-1 0 1,-31-10-1,12 8-183,-10-3-55,26 10 305,-63-12-1513,58 12-2130,-33 0-1,30 0-1926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2:29.070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72 224,'18'5'7690,"-23"200"-6804,6-106-860,-6 176 161,0 38-79,6-209 163,4 93 347,-2-145-479,-3-51-22,10 13-453,-9-13 332,1 0-1,-1 0 0,0 0 1,1 0-1,-1-1 0,0 1 1,1 0-1,-1-1 0,1 1 0,-1-1 1,1 0-1,-1 1 0,1-1 1,-1 0-1,2 0 0,9 1-10,32 6-15,1-2 0,68-2 1,93-15 330,-195 12-284,72-4-26,-1 4 0,125 15 0,-151-9 118,74-4 0,55-12 188,-11 0-161,49 4 51,-209 5-110,1 0-1,22-5 1,-24 3 28,1 1-1,20-1 1,-31 3-32,-1-1 1,0 1 0,0 0 0,0-1-1,0 1 1,0-1 0,0 0-1,0 1 1,0-1 0,0 0 0,0 0-1,0-1 1,0 1 0,0 0 0,-1 0-1,3-3 1,-4 4-51,0-1 1,1 0-1,-1 0 0,0 1 1,0-1-1,0 0 0,0 0 1,0 1-1,0-1 1,0 0-1,0 0 0,0 1 1,0-1-1,0 0 0,0 1 1,0-1-1,-1 0 0,1 0 1,0 1-1,0-1 0,-1 0 1,1 1-1,-1-1 1,1 1-1,0-1 0,-1 0 1,0 0-1,-4-8-26,0-11 90,1-1 0,1 0 0,0-39 1,1 26-53,-8-153-7,-15-216 93,17 322-202,-2-59-147,5-21-12,5 155 233,0 1 0,0-1 0,0 1 0,-1-1 0,0 1 0,0-1 0,-1 1 0,0 0 0,-3-9 0,0-3 61,5 16-57,-1 0 0,1-1 0,0 1 0,0 0 0,0 0 0,-1 0 0,1 0 0,0 0 0,-1 0 0,1 0 0,-1 0 0,1 0 0,-1 0 0,0 0 0,1 0 0,-1 1 0,0-1 0,0 0-1,1 0 1,-1 1 0,0-1 0,-1 0 0,-5-5-76,6 6 76,0-1 1,0 0-1,0 1 1,0-1-1,0 0 1,0 1-1,0-1 1,0 1-1,0-1 1,0 1-1,0 0 1,-2-1-1,-49-8 9,-28-4 154,-62 0-91,-182 9 0,249 6-153,-85 4 62,-160 29 80,287-33 20,-1-1 0,-54-7 0,72 5 35,8 0-66,1-1-1,-1 0 1,0 0 0,0 0-1,-11-7 1,-2 1-236,17 6 328,-10-2-909,13 4 751,1 0 1,0 1-1,0-1 1,0 0-1,0 0 1,-1 0-1,1 1 1,0-1-1,0 0 1,0 0-1,0 0 1,0 1-1,0-1 1,-1 0-1,1 0 1,0 1-1,0-1 1,0 0-1,0 0 1,0 1-1,0-1 1,0 0-1,0 0 1,0 1-1,0-1 1,0 0-1,0 0 1,0 1-1,1-1 1,-1 0-1,0 0 1,0 1-1,0-1 1,0 0-1,0 0 1,0 1-1,1-1 1,-1 0-1,0 0 1,0 0-1,1 1 1,2 9 54,1 1-1,-2 0 1,1 0 0,-2 0 0,1 0 0,-1 13 0,1 0-21,20 439 167,-21-408-171,-2 54 228,-4 33 1031,6-154-1116,0 1 1,1 0 0,4-14 0,2-13-86,9-83-149,3-191 0,-22 280-726,5 43 444,-1 135 62,-3-77 221,6 155 564,-2-171-138,-3-52-330,0-1 1,0 1-1,0-1 1,0 1-1,0-1 1,0 0-1,0 1 1,0-1-1,0 1 1,1-1-1,-1 1 1,0-1-1,0 1 0,1-1 1,-1 1-1,0-1 1,0 0-1,1 1 1,5-3 90,3-16-52,2-21 124,10-79 1,-7-42-58,-11 115-186,2 18-10,-2 18 38,-2 9 35,-1 0-1,0 0 1,0 0 0,0 0-1,1 0 1,-1 0 0,0 0-1,0 0 1,0 0 0,0 0-1,1 0 1,-1 1 0,0-1-1,0 0 1,0 0-1,0 0 1,1 0 0,-1 0-1,0 0 1,0 1 0,0-1-1,0 0 1,0 0 0,0 0-1,0 1 1,1-1 0,-1 0-1,0 0 1,0 0-1,0 0 1,0 1 0,0-1-1,0 0 1,0 0 0,0 0-1,0 1 1,0-1 0,0 0-1,0 0 1,0 1 0,29 139-139,-20-90 77,1 0-1,22 57 1,-29-97 109,1 0 1,1-1-1,0 1 0,11 15 0,-15-23-54,0 0 0,1 0 0,-1-1 0,1 1 0,-1 0 0,1-1 0,0 1 0,-1-1-1,1 0 1,0 0 0,0 0 0,0 0 0,0 0 0,0 0 0,0 0 0,0 0 0,1-1 0,-1 1-1,0-1 1,0 0 0,0 0 0,0 0 0,1 0 0,-1 0 0,0 0 0,0 0 0,0-1 0,1 1-1,-1-1 1,3 0 0,-1-2-17,1 0 0,0 1 0,-1-2 0,1 1 0,-1 0 0,0-1 0,4-4 0,27-34-61,-22 23 114,0-2 0,0 1-1,-2-2 1,-1 0 0,-1 0 0,12-42 0,22-148 838,-40 194-731,-1 5 36,-2 13-173,0 0 0,0 0 1,0 0-1,1 0 0,-1 0 1,0 0-1,0 0 1,0 0-1,0 0 0,0 0 1,0 0-1,0 0 1,0 0-1,0 0 0,0 0 1,0 0-1,0 0 1,0 0-1,0 0 0,0 0 1,0 0-1,0 0 0,0 0 1,0 0-1,0 0 1,0 0-1,0 0 0,0 0 1,0 0-1,0 0 1,0 0-1,1 0 0,-1 0 1,0 0-1,0 0 1,0 0-1,0 0 0,0 0 1,0 0-1,0 23-145,0-20 151,7 164-318,-2-125 330,1 0 0,13 42 0,-18-79-10,0 0 0,1 1 0,0-1 0,1 0 0,-1 0 0,1 0 0,0 0 0,0-1 0,7 8 0,-10-11-17,1 0 0,0 0 0,0-1 0,-1 1 0,1-1 0,0 1 1,0-1-1,0 1 0,0-1 0,0 1 0,0-1 0,0 0 0,0 0 1,0 1-1,0-1 0,0 0 0,0 0 0,0 0 0,0 0 1,0 0-1,0 0 0,0-1 0,0 1 0,0 0 0,0 0 0,0-1 1,0 1-1,0-1 0,0 1 0,0 0 0,0-1 0,0 0 0,0 1 1,-1-1-1,2-1 0,2-1-54,0-1 1,0 0-1,-1-1 1,0 1-1,5-8 1,0-3 41,-1 1 0,0-1 0,-1-1 0,6-21 0,8-65 228,-12 41 652,-2-107 1,-7 246-963,3 100-149,13-54 178,-12-103 80,2-1 0,0-1 1,1 1-1,9 19 1,-15-38-32,1 1 1,0-1 0,-1 1 0,1-1 0,0 0 0,0 1 0,0-1 0,0 0 0,0 1-1,0-1 1,0 0 0,0 0 0,1 0 0,-1 0 0,0 0 0,1 0 0,-1-1 0,0 1-1,2 0 1,-1 0 2,-1-1 0,0 0 0,1 0 0,-1 0 0,0-1 0,0 1 0,1 0 0,-1 0 0,0-1 0,0 1 0,0-1 0,1 1 0,-1-1 0,0 1 0,0-1 0,0 0 0,0 1 0,2-3 0,3-3-47,0-1 0,0 0 0,0-1 0,-1 1 0,6-11 0,0-4 219,0 0 1,-2-1 0,0-1 0,-1 1 0,-2-1-1,0 0 1,-2-1 0,-1 1 0,0-1 0,-2-29 0,-1 37 246,1 25-393,2 26-280,5 8 179,1-1 1,3 0-1,1 0 0,2-2 0,29 57 1,-41-91 51,-1 0 0,2 0 0,-1 0 0,0-1 0,1 1 0,8 7 0,-10-11 26,-1 0 0,0 0 0,1 0-1,-1-1 1,1 1 0,-1 0 0,1-1 0,-1 1 0,1-1-1,0 1 1,-1-1 0,1 0 0,-1 0 0,1 0-1,0 0 1,-1 0 0,1 0 0,0 0 0,-1-1 0,1 1-1,0 0 1,-1-1 0,1 1 0,-1-1 0,1 0-1,-1 1 1,1-1 0,0-1 0,4-2-14,-1 0-1,0-1 1,0 1-1,0-1 1,-1 0 0,0 0-1,0 0 1,7-11 0,-4 2 53,0 0 1,8-24-1,-8 18 105,-2 0 0,0 0 0,-2-1 0,2-22 0,-4 29 83,-1 0 1,0 0 0,-1 0 0,-1 0 0,0 0 0,-8-25 0,10 38-195,-1 0 1,1-1 0,0 1-1,-1 0 1,1 0-1,-1 0 1,1 0 0,-1 0-1,1 0 1,-1 0-1,0 0 1,1 0 0,-1 0-1,0 0 1,0 1-1,0-1 1,0 0 0,-1 0-1,1 1-17,1 0 0,-1 0 0,1 0 0,-1 0 0,1 0 0,-1 0 0,1 0 0,-1 1 0,1-1 0,-1 0 0,1 0 0,-1 1-1,1-1 1,-1 0 0,1 1 0,0-1 0,-1 1 0,1-1 0,-1 0 0,1 1 0,0-1 0,0 1 0,-1-1 0,1 1 0,0-1 0,-1 1 0,-2 6-81,1-1 1,0 1 0,-1-1 0,-1 14 0,2 1 68,0-1 0,2 1 0,0-1 0,2 1 0,0-1 0,1 1 0,1-1 0,1 0 0,0 0 0,14 29 0,-17-45 2,-1 0 0,1 0 0,0 0 0,1-1 0,-1 1 1,1-1-1,0 1 0,0-1 0,0 0 0,4 3 0,-6-5-22,1 0 0,-1 0 0,1-1 0,0 1-1,0 0 1,-1-1 0,1 1 0,0-1 0,0 1 0,0-1 0,0 0 0,-1 0-1,1 0 1,0 0 0,0 0 0,0 0 0,0-1 0,0 1 0,-1-1 0,1 1-1,0-1 1,0 1 0,-1-1 0,4-2 0,2-1-24,-1-1 1,0 0 0,0 0-1,0 0 1,0-1 0,-1 0-1,0 0 1,0 0-1,-1-1 1,0 0 0,0 1-1,0-2 1,-1 1-1,3-10 1,3-9 136,-1-1-1,7-48 1,0-83 382,-14 126 6,-2 0 1,-9-62-1,8 84-246,-1-1 0,0 0-1,0 1 1,-8-15 0,11 24-203,-1 0 1,1 0 0,-1 0-1,0-1 1,0 1 0,1 0-1,-1 0 1,0 0-1,-2-2 1,2 3-28,1 0 1,0 0-1,-1 0 0,1 0 1,-1 0-1,1 0 0,-1 0 1,1 0-1,0 0 0,-1 0 0,1 1 1,-1-1-1,1 0 0,-1 0 1,1 0-1,0 0 0,-1 1 1,1-1-1,-1 0 0,1 0 1,0 1-1,-1-1 0,1 0 0,0 1 1,0-1-1,-1 0 0,1 1 1,0-1-1,0 0 0,-1 1 1,1-1-1,0 1 0,0-1 1,0 1-1,0-1 0,0 0 0,-1 1 1,-5 15-110,1 0 0,0 1 0,1-1 1,-3 21-1,4-21 63,-58 497-610,58-452-66,6 74 0,3-103 386,-6-30 333,-2-10 62,1 4-29,-6-23 243,-1 0 0,-1 1 0,-25-50 0,28 67-123,0-1 1,0 1-1,-1 0 1,0 1 0,-13-12-1,14 15-75,0 0 0,0 1-1,0 0 1,0 0 0,-1 1 0,1-1 0,-1 1-1,0 1 1,-10-3 0,12 4-81,-1 0 1,1 1-1,-1-1 1,1 1 0,-1 0-1,0 1 1,1-1-1,0 1 1,-1 0-1,1 1 1,-1-1-1,1 1 1,0 0-1,0 1 1,0-1-1,0 1 1,0 0 0,1 0-1,-8 7 1,-5 5-24,2 1 0,0 0 0,-21 29 1,20-24 212,11-14-112,0-1-1,0 1 1,-1-2-1,-10 9 0,15-13-90,0 0 0,0 0 0,0 0 0,0-1 0,0 1 0,-1 0-1,1-1 1,0 1 0,0-1 0,-1 1 0,1-1 0,0 0 0,0 1 0,-1-1-1,1 0 1,0 0 0,-1 0 0,1 0 0,0 0 0,-1 0 0,1-1 0,0 1-1,0 0 1,-1 0 0,1-1 0,0 1 0,0-1 0,-1 0 0,1 1 0,0-1-1,0 0 1,0 1 0,0-1 0,0 0 0,0 0 0,0 0 0,-1-1 0,0-1-237,0-1 0,-1 1 1,1-1-1,1 1 0,-1-1 1,0 0-1,1 1 0,0-1 1,0 0-1,0 0 0,0 0 1,1 0-1,-1-4 0,4-40-4991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2:33.211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 28 1248,'18'-28'8181,"-10"36"-7285,-5-4-771,-1 0 0,1-1 1,-1 1-1,-1 0 0,1 0 0,0 0 0,-1 1 1,1 5-1,5 37 486,-5-22-306,35 309 449,-12-92-186,-7-36-296,7 48 555,-18-198-406,0 75 1,1-46-268,-6-80 119,-2-4-263,1-1-1,-1 0 1,0 0-1,0 0 1,0 0 0,1 1-1,-1-1 1,0 0-1,0 0 1,0 0-1,0 1 1,0-1 0,1 0-1,-1 0 1,0 1-1,0-1 1,0 0-1,0 0 1,0 1 0,0-1-1,0 0 1,0 0-1,0 1 1,0-1-1,0 0 1,0 0-1,0 1 1,0-1 0,0 0-1,0 1-7,0-1 1,0 1-1,0-1 0,0 0 0,1 1 0,-1-1 1,0 0-1,0 1 0,1-1 0,-1 0 0,0 1 0,0-1 1,1 0-1,-1 0 0,0 1 0,1-1 0,-1 0 1,0 0-1,1 0 0,-1 1 0,0-1 0,1 0 1,-1 0-1,1 0 0,-1 0 0,1 0 0,12 2 70,-11-1-48,127 4-429,-65-4 245,590 4 488,-401-6-246,-9-8 55,-3-1-34,-172 7 345,-77 4-327,8-1-111,-1 0 0,1 1 0,0-1 0,-1 0-1,1 0 1,-1 0 0,1 0 0,-1 0 0,1 0 0,-1 0-1,1 0 1,-1 0 0,1 0 0,-1 0 0,1 0 0,-1 0 0,1-1-1,-1 1 1,1 0 0,0 0 0,-1 0 0,1-1 0,-1 0-1,-4-2 4,1 0 1,0 0-1,0-1 0,1 0 0,-1 0 0,1 0 0,0 0 0,0 0 0,0-1 0,-3-6 0,-1-6 3,-10-29 0,-26-107-274,8 21 111,4 24-8,5-1 1,-14-126-1,28 147-53,3 21-75,-1-79 1,9 125 178,1 10 1,0 0 0,0 1 0,1-1 0,4-18 0,-3 21 107,-1-1 1,0 1-1,0 0 0,-1 0 0,0-12 1,0 2-121,-1 16 108,1-1 1,0 0 0,-1 0 0,1 0 0,-1 0 0,0 0 0,0 0 0,0 1-1,0-1 1,-1 0 0,1 1 0,-1-1 0,1 1 0,-1 0 0,0-1 0,0 1-1,0 0 1,0 0 0,-1 0 0,1 0 0,0 1 0,-1-1 0,-4-1 0,-1-1-22,0 0 1,-1 1 0,0 0 0,0 0 0,0 1 0,-11-1 0,-54-5-4,0 3 0,0 3 0,-116 13 0,-218 52-83,353-53 112,-22 4 5,-184 30 55,251-44-22,1 1 0,-1-1 0,-11-2-1,-8 1-8,27 1-48,0 0 0,1-1 0,-1 1 0,0 0 0,1 0 0,-1-1 0,0 1 0,1-1 1,-1 0-1,1 1 0,-1-1 0,-1-1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2:34.40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280 50 2816,'-17'4'5384,"24"17"-5046,-6-12-129,0 1-1,-1-1 0,0 0 0,-3 15 0,1 0-1,-5 49 429,-3 0 0,-3 0 0,-27 84 0,18-103-57,1 1 602,17-36-87,6-22-855,14-31 87,66-194-328,-14 33-17,-28 102-675,-40 86 333,-4 16 146,-24 89 269,-22 44 121,37-111-116,-2-1 0,-29 45 0,-12-1 852,-79 81 0,124-143-664,9-10-68,6-2-44,7-4-89,0-1-1,0 0 1,-1-1 0,0 0-1,0 0 1,0-1-1,0 0 1,-1-1-1,14-15 1,4-9-8,35-51 1,-24 30 26,-5 10-77,65-65 0,-75 87-95,1 0-1,1 2 1,0 0 0,39-20 0,-50 32-40,22-8-1,-32 13 84,0 1 1,1 0-1,-1 0 0,1 0 0,-1 0 0,1 1 0,-1 0 0,10 0 1,-13 0 46,1 1 1,-1-1 0,1 1 0,-1-1 0,1 1-1,-1-1 1,1 1 0,-1 0 0,0 0 0,1 0-1,-1 0 1,0 0 0,0 0 0,1 0 0,-1 0 0,0 0-1,0 1 1,0-1 0,-1 0 0,1 1 0,0-1-1,0 1 1,0 2 0,1 1-12,-1 1 1,0-1-1,0 1 0,0-1 1,-1 12-1,-1 9 15,-2 1 1,-1 0-1,-1-1 1,-1 0 0,-1 0-1,-2-1 1,-12 28-1,-96 168 721,102-194-567,7-11 96,-2 0-1,1-1 1,-17 19 0,19-29 82,4-7-125,5-12-57,2 5-173,0-1-1,0 0 1,1 1-1,1 0 1,-1 0-1,12-12 1,47-48-135,-61 66 165,5-5-9,14-14-108,28-22 1,-44 40 55,0-1 1,0 1-1,0 0 1,1 1-1,-1 0 1,1 0-1,0 0 1,0 1-1,0 0 1,12-2-1,-17 4 55,0 0 0,0 0-1,0 0 1,0 0 0,0 0-1,0 1 1,0-1 0,0 1-1,0 0 1,0 0 0,0-1-1,0 1 1,0 0-1,0 1 1,-1-1 0,1 0-1,0 0 1,-1 1 0,1-1-1,-1 1 1,0-1 0,1 1-1,-1 0 1,0-1-1,0 1 1,1 2 0,3 6 115,-1 0 0,-1 0 1,6 21-1,-5-14-55,1 0 19,8 26 145,-12-40-160,1 0-1,-1 0 1,1-1-1,0 1 0,-1-1 1,1 1-1,0-1 1,0 1-1,1-1 1,-1 0-1,5 4 0,-2-4 9,1 1 0,-1-1-1,0 0 1,1-1-1,-1 1 1,1-1-1,0 0 1,-1-1-1,1 1 1,0-1 0,0 0-1,-1 0 1,1-1-1,0 0 1,7-2-1,10-3 25,0-1-1,29-14 0,-38 15-107,-12 5-19,1 0-1,-1 0 1,1 1-1,-1-1 1,1 1 0,4-1-1,-7 1 33,0 0-1,0 0 1,0 1-1,0-1 0,0 0 1,1 0-1,-1 1 1,0-1-1,0 0 1,0 0-1,0 1 1,0-1-1,0 0 1,0 0-1,0 1 1,0-1-1,0 0 1,0 1-1,0-1 1,0 0-1,0 0 1,0 1-1,0-1 0,0 0 1,-1 0-1,1 1 1,0-1-1,0 0 1,0 0-1,0 1 1,-2 1 24,0 1 1,1-1-1,-1 0 1,0 0-1,0 0 1,0 0-1,0 0 1,0-1-1,-1 1 1,1-1-1,0 1 1,-1-1-1,1 0 1,-5 2-1,6-3 18,-1 1-1,1-1 1,0 0-1,0 0 0,-1 0 1,1 0-1,0 0 1,-1 0-1,1 0 0,0 0 1,-1 0-1,1-1 0,0 1 1,-1-1-1,1 1 1,0-1-1,0 1 0,0-1 1,-1 0-1,1 1 0,0-1 1,0 0-1,0 0 1,0 0-1,0 0 0,0 0 1,1 0-1,-1 0 1,0 0-1,0 0 0,1 0 1,-2-2-1,-21-58-374,7 19-437,12 34 537,1 0 1,0 0 0,0-1-1,0 1 1,1-1-1,1 1 1,0-1-1,0 0 1,0 1 0,1-1-1,0 0 1,1 1-1,3-16 1,-2 12 320,0-1 0,0 0 0,-1 0 0,-1 0 0,0 0 0,-3-20 0,-19-77 536,21 105-608,-6-21-308,-16-36 1,-2-8-4842,12 23 2141,-10-21-1167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9:31.8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17 996 1888,'-17'15'4629,"20"-14"-4472,0 0 0,0 0 0,0 0 0,0-1 0,0 1 0,0-1 0,0 0 0,1 0-1,-1 0 1,0 0 0,0-1 0,0 1 0,4-2 0,6-1 161,22-9-1,-2-2-6,-2-1-1,0-2 1,49-35 0,-65 39-246,0-1 0,0 0 0,-2-1 0,1-1 0,17-28 1,45-92 46,-39 66-98,114-189 15,-136 234-74,-4 7 138,-1-1 0,-1-1 0,0 0 0,9-35 1,-15 43-109,-1 1 1,0 0 0,0-1 0,-2 0 0,1 1-1,-1-1 1,-1 0 0,0 1 0,-1-1 0,-4-13-1,6 24 0,0 0-1,0 0 0,-1-1 0,1 1 0,-1 0 1,1 0-1,-1 0 0,1 1 0,-1-1 0,1 0 1,-1 0-1,0 0 0,1 0 0,-1 0 0,0 1 1,0-1-1,0 0 0,0 1 0,0-1 1,0 1-1,0-1 0,-1 0 0,0 1 10,1 0-1,-1 0 1,1-1 0,-1 2-1,1-1 1,-1 0-1,1 0 1,-1 0 0,1 1-1,0-1 1,-1 1-1,1-1 1,-1 1 0,-1 1-1,-3 2 37,-1 0-1,1 1 0,0-1 1,0 2-1,-6 6 1,-7 8 78,1 1 0,2 1 0,0 1 0,1 1 0,1 0 0,1 0 0,1 1 1,1 1-1,2 0 0,-10 40 0,3 23 167,-7 135-1,22-203-258,1 0 0,1-1 0,1 1 0,1-1 0,0 0 0,2 0 0,8 24 0,-12-40 12,1-1 0,-1 1 0,1-1 0,0 0 0,-1 1 1,2-1-1,-1 0 0,0 0 0,1 0 0,-1-1 0,1 1 0,0 0 0,5 3 0,-5-5 11,0 1 0,0-1 0,0 0 0,0 0 0,0-1 0,0 1 0,0-1 0,0 1 0,1-1 0,-1 0 0,0 0 0,0 0 0,0-1 0,0 1 0,1-1 0,3-1 0,7-2 38,-1 0 0,0-1 0,0 0-1,-1-1 1,0-1 0,0 0 0,0 0 0,-1-1-1,0-1 1,0 0 0,-1 0 0,0-1 0,-1-1-1,11-15 1,-19 26-83,-1-1-1,1 1 1,-1-1 0,0 1-1,1-1 1,-1 0 0,0 1-1,1-1 1,-1 1 0,0-1-1,0 0 1,0 1 0,0-1-1,1 0 1,-1 1 0,0-1-1,0 0 1,0 1-1,0-1 1,0 0 0,-1 0-1,1 1 1,-1 0 1,1 0-1,0 0 0,-1 0 0,1 0 0,-1 0 0,1 0 0,0 0 0,-1 0 0,1 0 0,-1 0 0,1 0 0,-1 0 0,1 0 0,0 1 0,-1-1 0,1 0 0,0 0 0,-1 0 1,1 1-1,0-1 0,-1 0 0,1 0 0,0 1 0,-1-1 0,1 0 0,0 1 0,0-1 0,-1 0 0,1 1 0,0-1 0,0 1 0,-7 6 21,1 0-1,1 0 0,-1 1 1,1 0-1,1 0 0,-1 0 1,-4 15-1,8-20-9,0-1 0,0 1-1,0 0 1,1 1 0,-1-1 0,1 0 0,0 0 0,0 0-1,0 0 1,0 0 0,1 0 0,-1 0 0,1 0 0,0 0-1,-1 0 1,2 0 0,-1 0 0,0 0 0,0 0 0,1-1 0,0 1-1,-1-1 1,1 1 0,0-1 0,0 1 0,4 1 0,-3-1 33,1 0 0,0-1 0,-1 1 0,1-1 0,1 0 0,-1 0 0,0-1 0,0 1 0,1-1 0,-1 0 0,1 0 0,-1 0 0,1-1 0,-1 0 0,9 0 0,-6 0 32,0-1 0,0 0 1,0-1-1,0 0 1,0 0-1,0 0 0,-1-1 1,1 0-1,8-5 1,-12 6-57,-1 0 0,0 0 0,0 0 1,0-1-1,0 1 0,0 0 0,0-1 1,-1 1-1,1-1 0,-1 1 0,0-1 1,1 0-1,-1 0 0,0 0 1,-1 1-1,1-1 0,-1 0 0,1 0 1,-1 0-1,0 0 0,0 0 0,0 0 1,0 0-1,-1 0 0,1 0 0,-1 0 1,0 0-1,0 0 0,0 0 1,0 1-1,0-1 0,0 0 0,-1 1 1,0-1-1,1 1 0,-3-3 0,1 2-6,0 0-1,0 0 1,-1 1-1,1-1 1,0 1-1,-1 0 1,0 0-1,1 0 1,-1 0-1,0 0 1,0 1-1,0 0 1,0 0-1,-8-1 0,9 1-56,-1 1-27,0-1 1,0 0-1,0 1 1,0-1-1,0 1 1,0 0-1,0 1 0,0-1 1,0 0-1,0 1 1,0 0-1,1 0 1,-1 0-1,0 1 0,-4 2 1,7-4-90,3 1 63,1 1 106,1 0 0,0 0-1,0-1 1,1 0 0,-1 1-1,0-2 1,0 1 0,0 0-1,1-1 1,-1 0 0,0 0 0,8-1-1,13-1 13,47-5-45,81-19 0,-151 26 58,0-1 0,1 0 1,-1 1-1,1-1 1,-1 1-1,1 0 0,-1 0 1,1 0-1,-1 0 1,1 1-1,-1-1 0,1 1 1,-1-1-1,4 2 1,-5-1-3,0 0 0,0 0-1,0 0 1,0 0 0,0 0 0,0 0 0,-1 0 0,1 1 0,0-1 0,0 0 0,-1 1 0,1-1 0,-1 0 0,0 1-1,1-1 1,-1 0 0,0 1 0,0-1 0,1 1 0,-1-1 0,0 1 0,-1-1 0,1 0 0,0 1 0,0-1 0,-1 2-1,-6 45 205,3-24-190,0 0 1,2-1-1,1 1 0,3 38 1,-2-60 0,0 0 1,1 0 0,-1 0-1,1 0 1,0 0 0,-1 0-1,1-1 1,0 1 0,2 3-1,-3-5-11,1 0-1,-1 0 1,0 0-1,1 0 1,-1 0-1,1 0 1,-1 0-1,0 0 1,1 0-1,-1 0 1,0-1-1,1 1 1,-1 0-1,1 0 1,-1 0-1,0 0 1,1-1-1,-1 1 1,0 0-1,0 0 1,1-1-1,-1 1 1,1-1-1,-1 1-15,4-5 3,1-1 0,-1 0 0,0 0 0,-1 0 0,1 0 0,-1-1 0,-1 0 0,1 1 0,2-12 0,6-15-75,6-9-89,19-40-343,-20 55 269,-15 26 190,0 0 1,0 0 0,0 0 0,0 0-1,0 0 1,0 0 0,0 0 0,0 1 0,0-1-1,0 0 1,0 0 0,1 1 0,-1-1-1,0 1 1,1-1 0,-1 1 0,2-1-1,-2 2 32,-1-1-1,1 0 1,0 0-1,-1 1 0,1-1 1,-1 1-1,1-1 1,-1 1-1,1-1 0,-1 1 1,1-1-1,-1 1 1,1-1-1,-1 1 0,0-1 1,1 2-1,1 0 7,14 14 131,20 23 0,-29-30-62,8 9 175,29 29 0,-32-32 73,-12-15-308,0 0 0,0 0-1,0 0 1,0 0 0,0 1-1,1-1 1,-1 0-1,0 0 1,0 0 0,0 0-1,0 0 1,1 0 0,-1 0-1,0 1 1,0-1-1,0 0 1,1 0 0,-1 0-1,0 0 1,0 0 0,0 0-1,1 0 1,-1 0-1,0 0 1,0 0 0,0 0-1,1 0 1,-1 0 0,0 0-1,0 0 1,0 0-1,1 0 1,-1-1 0,0 1-1,0 0 1,0 0 0,1 0-1,-1 0 1,7-5 321,-1-2-449,0 1 0,-1-1-1,0-1 1,-1 1 0,1-1 0,-1 0 0,-1 1-1,1-2 1,3-15 0,10-20-233,-16 42 311,0 0 0,0 0 1,0 1-1,0-1 0,1 1 0,-1-1 0,1 1 0,-1-1 1,1 1-1,0 0 0,-1 0 0,1 0 0,0 0 0,0 0 1,0 0-1,-1 0 0,1 1 0,0-1 0,0 0 0,0 1 1,0 0-1,1 0 0,-1-1 0,0 1 0,0 0 0,0 1 0,3-1 1,3 1-8,0 1 0,0 0 1,0 0-1,0 0 0,11 6 1,32 13 33,24 11 305,-70-30-258,-1 0 0,1 0 0,0-1 0,0 0 0,0 0 0,0 0 0,0 0-1,0-1 1,1 0 0,6-1 0,-9 1 21,1-1-1,0 1 0,0-1 1,0 0-1,0 0 0,-1-1 1,1 1-1,0-1 1,-1 1-1,1-1 0,-1 0 1,0-1-1,0 1 0,4-4 1,-2 0-11,1 0 1,-1-1-1,-1 0 1,1 0 0,-1 0-1,-1 0 1,1-1-1,-1 0 1,3-11-1,-4 13-39,-1 1 0,0-1 0,-1 0 0,1 0 0,-1 0 0,0 0 0,0 0 0,-1 0 0,0 0 0,0 0 0,0 0 0,-1 1-1,-4-12 1,6 17-27,0-1 0,-1 0-1,1 1 1,0-1-1,0 0 1,-1 1-1,1-1 1,0 0 0,-1 1-1,1-1 1,-1 0-1,1 1 1,-1-1 0,1 1-1,-1-1 1,1 1-1,-1-1 1,0 1-1,1 0 1,-1-1 0,0 1-1,1 0 1,-1-1-1,0 1 1,1 0 0,-1 0-1,-1 0 1,1 0-16,0 0 1,0 1-1,0-1 1,0 1-1,0 0 1,0-1 0,1 1-1,-1 0 1,0-1-1,0 1 1,1 0-1,-1 0 1,0-1-1,1 1 1,-1 0 0,0 2-1,-3 4-89,1 1 0,0 0 0,-4 13 0,1 3 290,1 0-1,-4 48 1,9-64-153,0-1 0,0 1 0,0-1 0,1 0 0,0 1-1,1-1 1,0 0 0,0 0 0,0 0 0,1 0 0,0 0 0,0 0 0,1-1 0,6 10 0,-8-14-1,-1-1 0,1 1 0,-1 0 0,1-1 0,0 0 1,0 1-1,0-1 0,0 0 0,0 0 0,0 0 0,0 0 1,0 0-1,1 0 0,-1-1 0,0 1 0,0-1 0,1 1 0,-1-1 1,0 0-1,1 0 0,2 0 0,4-2 81,0 1 1,-1-2-1,1 1 0,11-6 1,1 1 46,95-31-85,-26 11-315,-75 23 192,-10 3 31,1-1 0,-1 1 0,1 1 0,-1-1 0,1 1 0,-1 0-1,1 0 1,-1 1 0,1-1 0,-1 1 0,1 0 0,9 4 0,-8-2 255,1 1 1,-1 0-1,0 1 1,0 0-1,0 0 1,0 0-1,8 10 0,-13-13-175,3 4 73,1-1 1,0 0-1,0 0 0,11 7 0,-15-10-115,1-1 0,-1 0-1,1 0 1,-1-1-1,1 1 1,0 0-1,-1-1 1,1 0 0,-1 1-1,1-1 1,0 0-1,-1 0 1,1-1 0,0 1-1,-1-1 1,1 1-1,4-2 1,11-5-1682,25-14 0,6-2-3795,-3 5-1200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9:33.1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51 92 3808,'3'-8'4905,"-1"24"-3064,-7 83 490,-16 234 16,-9-147-1169,59-429 265,-20 146-1366,-2 5-20,-4 39-347,18-96 0,-20 147 221,-1 0 0,1 0-1,0 0 1,-1 0 0,1 0-1,0 0 1,0 0 0,2-3-1,-2 5 61,-1 0-1,0-1 0,1 1 1,-1 0-1,1-1 0,-1 1 1,0 0-1,1 0 1,-1 0-1,1-1 0,-1 1 1,1 0-1,-1 0 0,1 0 1,-1 0-1,1 0 0,-1 0 1,1 0-1,-1 0 0,1 0 1,-1 0-1,1 0 0,-1 0 1,1 0-1,-1 0 1,1 0-1,-1 1 0,1-1 1,-1 0-1,1 0 0,-1 0 1,0 1-1,1-1 0,-1 0 1,1 1-1,-1-1 0,0 0 1,1 1-1,-1-1 0,0 1 1,1 0-1,3 4 54,0 1 0,0 0 0,0 0 0,-1 0 0,0 0 0,0 1-1,-1-1 1,0 1 0,0 0 0,1 9 0,2 4-15,100 280 584,-104-295-517,1 0-1,1 0 1,-1 0-1,1 0 1,-1 0-1,1 0 1,1-1-1,-1 1 1,8 6-1,-11-10-82,1-1 0,-1 0 0,0 0 0,0 0 0,1 0 0,-1 0 0,0 1 0,1-1 0,-1 0-1,0 0 1,1 0 0,-1 0 0,0 0 0,1 0 0,-1 0 0,0 0 0,1 0 0,-1 0 0,0 0 0,0 0 0,1-1 0,-1 1 0,0 0 0,1 0-1,-1 0 1,0 0 0,1 0 0,-1-1 0,0 1 0,0 0 0,1 0 0,-1 0 0,0-1 0,0 1 0,0 0 0,1 0 0,-1-1 0,0 1-1,6-16 332,4-39-653,4-62-1,-2 3 28,24-74-707,-36 188 986,0-2-36,0 1 0,1-1 0,-1 1 0,1-1 0,-1 1 0,1 0 0,-1-1 0,1 1 0,0-1 0,0 1 0,0 0 0,0 0 0,0 0 0,0 0 0,0-1 0,2 0 0,-2 1 16,0 1 0,0 0 0,0-1-1,0 1 1,0 0 0,-1 0 0,1 0 0,0 0-1,0-1 1,0 1 0,0 1 0,0-1 0,0 0-1,0 0 1,0 0 0,0 0 0,0 1 0,0-1 0,0 0-1,0 1 1,-1-1 0,1 1 0,0-1 0,0 1-1,0-1 1,-1 1 0,2 0 0,4 5 100,1 1-1,-1-1 1,0 1 0,0 1 0,-1-1-1,0 1 1,0 0 0,-1 0-1,4 9 1,4 14 367,8 35-1,-19-63-428,26 95 802,41 131 291,-63-217-1431,-2 0 0,1 1 0,-2-1 0,3 20-1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9:33.7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47 79 4064,'0'0'45,"0"0"1,0-1-1,0 1 0,-1 0 1,1 0-1,0-1 1,0 1-1,0 0 0,-1 0 1,1-1-1,0 1 0,0 0 1,-1 0-1,1 0 1,0-1-1,-1 1 0,1 0 1,0 0-1,-1 0 1,1 0-1,0 0 0,-1 0 1,1 0-1,0 0 0,-1 0 1,1 0-1,0 0 1,-1 0-1,1 0 0,0 0 1,-1 0-1,-14 7 2838,13-6-2453,0 0 0,0 1 1,0-1-1,1 1 1,-1-1-1,0 1 1,1 0-1,-1 0 1,1-1-1,0 1 0,-1 0 1,0 4-1,2-5-377,0 1 0,0-1-1,0 0 1,0 1 0,1-1-1,-1 0 1,0 1 0,1-1-1,-1 0 1,1 0 0,0 1-1,-1-1 1,1 0 0,0 0-1,0 0 1,-1 0 0,1 0-1,0 0 1,0 0 0,0 0-1,0 0 1,0-1 0,1 1-1,-1 0 1,0-1 0,2 2-1,1 0-24,0 0 0,0 0-1,0 0 1,1-1 0,-1 0 0,8 2-1,-4-3 31,0 0-1,0 0 1,0 0-1,0-1 0,0-1 1,11-2-1,48-18 80,-50 16-84,57-26 550,-20 9-513,-39 17 63,28-16 0,-9-3-3525,-31 18 838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9:34.1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 31 5472,'-14'3'2016,"24"5"-1536,-2-3-160,1-5 2304,13 0-1504,0-5 864,4 2-1152,10-2-96,3 2-448,-4-5-64,4 0-128,5 0 0,5 5-32,-6-1-5952,-4 11 3200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9:36.3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7 589 3072,'-1'-1'85,"1"1"1,-1 0-1,1-1 0,-1 1 1,1-1-1,0 1 0,-1-1 1,1 1-1,0-1 1,-1 0-1,1 1 0,0-1 1,0 1-1,-1-1 0,1 1 1,0-1-1,0 0 0,0 1 1,0-1-1,0 0 1,0 1-1,0-1 0,0 1 1,0-1-1,0 0 0,0 1 1,1-1-1,-1 1 0,0-1 1,0 0-1,1 0 1,13-25 3057,-6 12-2058,-8 13-1082,13-28 731,2 1 0,0 0 0,22-28-1,229-257 734,-262 307-1408,1 1 10,-1-1 0,1 1 1,0 0-1,0 0 0,1 1 1,-1-1-1,1 1 0,0 0 1,13-5-1,-18 8-45,0 1 0,1 0 0,-1 0-1,0 0 1,0 0 0,0 0 0,1 0 0,-1 0 0,0 0 0,0 0 0,0 0 0,0 1-1,1-1 1,-1 0 0,0 1 0,0-1 0,0 1 0,0-1 0,0 1 0,0 0 0,0-1-1,0 1 1,0 0 0,0 0 0,-1 0 0,1 0 0,0 0 0,0 0 0,-1 0 0,1 0 0,-1 0-1,2 1 1,0 4 134,1 0 0,0 1 0,-1-1 0,2 11 0,-2-7-55,-1 1-1,0-1 0,-1 1 0,0-1 0,0 1 0,-1-1 0,-3 18 0,-4 4 162,-13 35-1,-5-9 495,35-66-239,0 0-542,77-105-767,-11 11 134,-73 99 608,1 1 0,-1-1-1,1 0 1,-1 1-1,1 0 1,0 0-1,0 0 1,0 0-1,5-2 1,-7 4 44,0-1 0,0 1 1,0 0-1,0-1 0,0 1 0,0 0 1,0 0-1,0 0 0,0 0 1,0 0-1,0 0 0,0 0 0,0 1 1,1-1-1,-1 0 0,0 0 1,0 1-1,0-1 0,-1 1 0,1-1 1,0 1-1,0-1 0,0 1 0,0 0 1,0-1-1,-1 1 0,1 0 1,0 0-1,0-1 0,-1 1 0,1 0 1,-1 0-1,1 0 0,-1 0 1,1 1-1,2 3 30,-1 1 0,-1-1-1,1 0 1,-1 0 0,0 1 0,0-1 0,0 1 0,-1 8 0,-4 48 243,2-43-174,0-7 195,-1 0 0,-4 14-1,17-45-669,-1-1 0,2 2 0,25-34 0,-34 50 366,55-67-408,-51 63 344,0 0-1,0 0 1,1 0 0,-1 1-1,1 0 1,0 1 0,1 0 0,11-5-1,-18 8 78,1 0 0,0 1-1,0-1 1,0 1 0,0-1 0,-1 1 0,1 0-1,0 0 1,0 0 0,0 0 0,0 0-1,0 0 1,0 0 0,0 1 0,0-1-1,-1 1 1,1-1 0,0 1 0,0 0-1,2 1 1,-2 0 39,0-1 0,-1 1 1,1 0-1,-1 0 0,1-1 0,-1 1 0,0 0 0,0 1 1,1-1-1,-1 0 0,-1 0 0,1 0 0,0 1 0,0 2 0,1 5 157,-1 0 0,-1 0 0,1 0-1,-1 0 1,-1 0 0,-2 14-1,-2-1 230,-11 31 0,9-33-290,-8 36-1,15-56-137,0 0 1,0 0-1,0 0 0,0 0 1,0 0-1,0 0 0,0 0 1,0 0-1,0 0 0,0 0 1,0 0-1,1 0 1,-1 0-1,0 0 0,1 0 1,-1 0-1,1 0 0,-1-1 1,1 1-1,0 0 0,-1 0 1,1 0-1,0-1 0,1 2 1,-1-1 4,1 0 1,0 0 0,0 0 0,0 0 0,0-1 0,0 1 0,0 0 0,0-1-1,0 0 1,0 1 0,3-1 0,5 0-41,-1-1 1,1 0-1,18-4 0,-1-3-87,0-1-1,-1-2 1,0-1-1,-1 0 1,-1-2-1,41-30 1,-45 33-109,-18 11 86,-3 5 135,0-1 1,0 1 0,0 0-1,0 0 1,-1 0 0,0-1-1,0 1 1,0-1 0,-5 8-1,4-8 38,0 1-1,1 0 0,0 0 1,0 0-1,0 0 0,0 0 1,-1 8-1,3-11-35,0 0 0,-1 1 0,1-1-1,1 0 1,-1 1 0,0-1 0,0 0 0,1 1-1,-1-1 1,1 0 0,0 0 0,0 0 0,0 0-1,1 3 1,-1-4 28,0 0-1,0 0 0,0 0 0,0 0 1,1 0-1,-1 0 0,0 0 1,1 0-1,-1 0 0,1-1 1,-1 1-1,1 0 0,-1-1 1,1 0-1,-1 1 0,1-1 1,0 0-1,-1 0 0,1 1 0,2-2 1,0 1 29,0 0 0,-1 0 0,1-1 1,0 1-1,-1-1 0,1 0 0,-1 0 0,0-1 1,1 1-1,-1-1 0,0 1 0,0-1 0,1 0 1,-1 0-1,-1-1 0,1 1 0,0-1 0,-1 1 1,1-1-1,-1 0 0,0 0 0,0 0 0,0 0 1,0 0-1,0 0 0,-1-1 0,1 1 0,-1 0 1,0-1-1,0 1 0,0-1 0,-1 0 0,1 1 1,-1-1-1,0 0 0,0 1 0,0-1 0,-1 1 1,0-7-1,-1 5-56,1 0 1,0 0-1,-1 1 0,-4-9 1,5 11-15,0 1 1,0 0-1,0-1 1,0 1-1,0 0 1,0 0-1,0 0 0,0 0 1,-1 0-1,1 0 1,0 0-1,-1 1 1,1-1-1,0 0 1,-1 1-1,1-1 0,-1 1 1,1 0-1,-4-1 1,-25-8-211,29 9 229,1 0 0,0 0 0,0 0 0,0 0 0,0 1 0,0-1 0,0 0 0,0 0 0,0 0 0,0 0 0,-1 0 1,1 0-1,0 0 0,0 0 0,0 0 0,0 0 0,0 0 0,0 0 0,0 0 0,0 0 0,0 0 0,-1-1 0,1 1 0,0 0 0,0 0 0,0 0 0,0 0 0,0 0 0,0 0 0,0 0 0,0 0 0,0 0 0,0 0 0,0 0 0,0 0 0,-1 0 0,1 0 1,0-1-1,0 1 0,0 0 0,0 0 0,0 0 0,0 0 0,0 0 0,0 0 0,0 0 0,0 0 0,0 0 0,0-1 0,0 1 0,0 0 0,0 0 0,0 0 0,0 0 0,0 0 0,0 0 0,0 0 0,0 0 0,0 0 0,0-1 0,0 1 0,0 0 0,1 0 0,-1 0 1,0 0-1,0 0 0,8-8-360,13-5 219,-11 8 132,-1-1 0,0 0-1,-1-1 1,1 0 0,-1 0-1,7-9 1,23-19-134,-32 30 110,73-54 25,-70 54 8,0 0-1,-1 0 0,2 1 0,-1 0 1,0 0-1,1 1 0,15-3 0,-22 6 41,0 0 0,0-1 1,0 1-1,0 0 0,0 0 0,0 1 0,0-1 0,-1 1 0,1-1 0,0 1 0,0 0 0,-1 0 0,1 0 0,0 1 0,-1-1 0,1 0 0,-1 1 0,1 0 0,-1-1 0,0 1 0,0 0 0,0 0 0,0 1 0,0-1 0,0 0 0,-1 1 0,1-1 0,-1 1 0,3 4 0,1 7 91,-1 0 0,0 0 0,0 1 1,2 25-1,-2-9-182,-1-13 50,1 1-1,1-1 1,13 35 0,-16-49 15,0 1 1,0-1 0,1 0-1,-1 0 1,1 0-1,0-1 1,0 1 0,0 0-1,0-1 1,1 0-1,-1 0 1,1 0-1,0 0 1,0-1 0,0 1-1,0-1 1,1 0-1,-1-1 1,0 1 0,1 0-1,8 0 1,31 3 111,53-2 0,-95-4-82,0 1 0,1 0 0,-1-1-1,0 0 1,0 1 0,0-1 0,0 0 0,0 0 0,0 0 0,2-2 0,-1 1-68,-1 1 0,1-1 0,0 1 0,-1 0 0,1 0 1,4-1-1,-4 0 33,0 1-1,1-1 1,-1 0 0,0 0 0,0 0 0,0 0 0,-1-1 0,1 1 0,-1-1-1,1 1 1,-1-1 0,4-6 0,17-18 94,-17 19-52,1 1 1,-1-1-1,0 0 0,0-1 0,-1 0 1,0 1-1,-1-1 0,0-1 0,5-15 0,-6 11-58,-1 0 0,0-1-1,-1-15 1,0 26-22,-2 0 0,1 0 0,0 1 0,-1-1-1,1 0 1,-1 1 0,0-1 0,0 0 0,-1 1 0,1 0 0,-1-1-1,0 1 1,0 0 0,0-1 0,0 1 0,-5-4 0,7 6 16,-1 0 1,0 1-1,0-1 1,0 1 0,0-1-1,0 1 1,0 0-1,0-1 1,0 1 0,1 0-1,-1 0 1,0 0-1,0-1 1,0 1 0,0 0-1,0 0 1,0 1-1,0-1 1,0 0-1,0 0 1,0 0 0,0 1-1,0-1 1,0 0-1,0 1 1,0-1 0,0 1-1,0-1 1,-1 2-1,-2 1-51,0 0-1,0 0 1,-7 9-1,10-12 68,-9 12-43,0 0 1,1 1-1,0 0 0,-12 26 0,16-29 97,1 0 1,0 0-1,1 1 0,0-1 1,0 1-1,1 0 0,-1 20 1,3-27-47,0 0-1,1 1 1,0-1 0,-1 0 0,1 0 0,1 1 0,-1-1-1,1 0 1,-1 0 0,1-1 0,0 1 0,0 0 0,1 0-1,-1-1 1,1 0 0,0 1 0,0-1 0,0 0 0,0 0-1,1-1 1,-1 1 0,1-1 0,-1 1 0,1-1 0,0 0-1,0-1 1,0 1 0,0-1 0,0 1 0,0-1 0,6 0-1,12 2-1252,1-2-1,28-1 0,-49 0 1161,66-3-2173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9:39.1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1254 1824,'0'0'25,"-1"0"1,1 0-1,0 0 0,0 0 1,0 0-1,0 0 0,0 0 1,-1 0-1,1 0 0,0 0 1,0 0-1,0 0 0,0 0 1,0 0-1,-1 0 0,1 0 1,0 0-1,0 1 1,0-1-1,0 0 0,0 0 1,0 0-1,-1 0 0,1 0 1,0 0-1,0 1 0,0-1 1,0 0-1,0 0 0,0 0 1,0 0-1,0 1 0,0-1 1,0 0-1,0 0 0,0 0 1,0 0-1,0 1 0,2 8 1548,-1-7-1264,0 0 0,0-1 0,0 1 1,0 0-1,0-1 0,0 1 0,0-1 1,2 2-1,-1-2-99,1 0 1,-1 0-1,1-1 1,0 1-1,-1 0 1,1-1-1,0 0 1,-1 0-1,1 0 0,0 0 1,-1 0-1,1-1 1,-1 1-1,1-1 1,0 1-1,-1-1 1,3-1-1,8-3 368,23-12 0,-33 16-472,8-6 95,0 0-1,0 0 0,-1-1 0,1-1 1,-2 1-1,1-2 0,11-15 1,49-78 174,-68 101-374,3-6-16,0 0 1,0 0 0,1 1-1,8-9 1,-12 15 5,-1 0 0,0-1 0,1 1 0,-1 0 0,1 0 0,-1 0 0,1 0 0,-1 0 0,1 0 0,0 0 0,-1 1 0,1-1 0,0 1 0,-1-1 0,1 1 0,0-1 0,0 1 0,0 0 0,0 0 0,-1 0 0,1 0 0,0 0 0,0 1 0,0-1 0,0 0 0,-1 1 0,1-1 1,0 1-1,2 1 0,0 1 29,0 0 1,-1-1-1,0 1 1,1 1-1,-1-1 1,0 0-1,-1 1 1,5 5-1,14 34 191,-14-29-148,-1-1 64,0 1-1,-2 0 1,1-1 0,-1 1-1,2 18 1,-5-26-45,-1 0 0,1-1 1,-1 1-1,-1 0 0,1 0 0,-1 0 0,0-1 0,0 1 1,0 0-1,-1-1 0,0 1 0,0-1 0,0 0 0,-1 0 1,-6 10-1,8-13-36,-1-1 0,0 1 0,0-1 0,0 1 0,0-1 0,0 0 0,0 0 0,0 0 1,0 0-1,0 0 0,0 0 0,-1 0 0,1-1 0,0 1 0,-1-1 0,1 0 0,0 0 0,-1 0 0,1 0 0,-1 0 0,1 0 1,0-1-1,-1 1 0,1-1 0,-3 0 0,-9-4 33,1 1 0,-1-2-1,-12-6 1,13 6-67,6 3-71,0-1-1,1 1 1,-1-1 0,1 0-1,0-1 1,0 0 0,-10-9-1,15 13 32,1 1-1,0 0 0,-1-1 0,1 1 0,0 0 0,0-1 0,-1 1 1,1 0-1,0-1 0,0 1 0,0 0 0,-1-1 0,1 1 1,0-1-1,0 1 0,0-1 0,0 1 0,0 0 0,0-1 0,0 1 1,0-1-1,0 1 0,0-1 0,0 1 0,0 0 0,0-1 0,0 0 1,1 1-4,-1 0 1,1-1 0,-1 1 0,1-1 0,-1 1 0,1 0 0,-1 0 0,1-1 0,-1 1 0,1 0 0,0 0 0,-1 0 0,1 0 0,-1 0 0,1 0 0,1 0 0,28 2-529,-27-1 488,21 3-87,15 2 121,0-1 1,47-1 0,-75-4 109,0-1-1,0 0 1,1 0 0,-1-1-1,0-1 1,0 0 0,-1 0-1,1-1 1,-1-1 0,1 1-1,-2-2 1,15-9 0,-8 2 34,-1-1 1,0 0-1,-1-1 1,-1-1-1,0 0 1,12-21-1,54-111 252,-32 52-160,46-88-45,-77 146-129,-2 0 0,19-80-1,-28 94-70,-1 0 0,-1 0 0,-1 0 0,-1 0 0,-5-48-1,3 70 22,1 1 0,0 0 0,0 0 0,-1-1 0,1 1 0,-1 0-1,1 0 1,-1 0 0,1 0 0,-2-2 0,2 3 18,0 0 0,-1-1-1,1 1 1,0 0 0,0 0 0,0 0 0,-1 0-1,1-1 1,0 1 0,-1 0 0,1 0 0,0 0-1,0 0 1,-1 0 0,1 0 0,0 0 0,-1 0-1,1 0 1,0 0 0,0 0 0,-1 0 0,1 0 0,0 0-1,-1 0 1,1 0 0,0 0 0,-1 0 0,-1 1-6,1 0 0,-1 0 1,1 1-1,-1-1 1,1 0-1,0 1 1,-1-1-1,1 1 0,0-1 1,0 1-1,0 0 1,-1 1-1,-46 101 392,13-23-25,16-41-222,2 0 0,2 1 0,2 1 1,-14 72-1,27-112-129,-24 173 152,23-155-169,1-1 0,0 1 0,1-1 0,2 1 1,0-1-1,0 0 0,8 21 0,-8-34 26,-1 1 0,2-1-1,-1 1 1,1-1 0,0 0 0,0 0-1,1-1 1,0 1 0,0-1-1,0 0 1,0 0 0,1-1 0,0 0-1,0 0 1,0 0 0,0-1 0,1 1-1,-1-1 1,1-1 0,0 0-1,0 0 1,0 0 0,13 1 0,-6-1 13,0-1 0,1-1 1,-1 0-1,0-1 0,0-1 1,1 0-1,-1-1 0,0 0 0,-1-1 1,1-1-1,14-7 0,-7 0-9,0-1 0,-1-1 0,0 0 0,34-35 0,-36 33-52,-12 13-18,-4 6 20,-2 4-25,-2 3 100,-1 0 0,0 0 0,0 0-1,-1-1 1,-9 17 0,-7 18 372,17-34-338,-5 11-47,-6 34 0,13-54-26,1-1 0,0 1 1,0 0-1,0-1 0,0 1 0,-1 0 1,1-1-1,0 1 0,0 0 0,0-1 0,0 1 1,1 0-1,-1-1 0,0 1 0,0 0 0,0-1 1,0 1-1,1 0 0,-1-1 0,0 1 0,1-1 1,-1 1-1,0 0 0,1-1 0,-1 1 0,1-1 1,-1 1-1,1-1 0,-1 1 0,1-1 0,-1 0 1,1 1-1,0-1 0,0 1 0,0-1 21,0 0 0,0 0 0,0 0 0,0 0-1,0 0 1,0-1 0,1 1 0,-1 0 0,0 0 0,0-1-1,0 1 1,0-1 0,0 1 0,0-1 0,-1 1 0,1-1 0,0 1-1,0-1 1,0 0 0,0 0 0,0-1 0,5-5-122,0 0-1,-1 0 1,0-1 0,0 0 0,-1 0 0,6-15 0,14-56-1359,-10 26 1187,-11 39 200,-3 8-75,-2 6-93,0 15-133,2-7 357,-1 0 107,0 1 1,0-1-1,1 1 1,0-1-1,1 0 0,0 1 1,2 11-1,-2-18-73,-1 0 1,1 0-1,-1 0 0,1 0 0,0 0 1,0 0-1,0 0 0,1 0 0,-1 0 1,0 0-1,1 0 0,-1-1 0,1 1 1,-1-1-1,1 1 0,0-1 0,-1 0 1,1 1-1,0-1 0,0 0 0,0 0 0,0 0 1,0-1-1,0 1 0,1 0 0,-1-1 1,0 1-1,0-1 0,0 0 0,1 0 1,-1 0-1,4 0 0,3-1 83,-1-1 0,1 0 0,-1 0 0,0-1 0,1 0-1,-1-1 1,-1 1 0,1-2 0,13-8 0,-2-2 0,0 0 0,23-24 0,-8 2-79,-2-1 0,32-48 0,47-94 125,-88 136-225,-1-1 0,-3-1 0,-1 0 0,-2-1-1,14-75 1,-22 84 103,-3 20-68,-1 0-1,-1 0 0,1-25 1,-7 25-219,3 18 253,0 0 0,0-1 0,0 1 0,-1 0-1,1 0 1,0 0 0,0 0 0,0 0 0,0 0-1,0 0 1,0 0 0,0-1 0,0 1-1,0 0 1,0 0 0,0 0 0,0 0 0,0 0-1,-1 0 1,1 0 0,0 0 0,0 0 0,0 0-1,0 0 1,0 0 0,0 0 0,0-1-1,-1 1 1,1 0 0,0 0 0,0 0 0,0 0-1,0 0 1,0 0 0,0 0 0,0 0 0,-1 0-1,1 0 1,0 1 0,0-1 0,0 0 0,0 0-1,0 0 1,0 0 0,0 0 0,-1 0-1,1 0 1,0 0 0,0 0 0,0 0 0,0 0-1,0 0 1,0 0 0,0 1 0,0-1 0,0 0-1,0 0 1,-1 0 0,1 0 0,0 0-1,0 0 1,0 0 0,0 0 0,0 1 0,0-1-1,-2 4-61,0 1 0,0 0-1,0 0 1,1 0 0,-1 0-1,1 0 1,0 6-1,-2 6-13,-1 2 88,-48 256 384,17 2-211,30-214-35,-1 3 159,4 83 0,2-144-253,0-1-1,1 0 1,0 0 0,0 0-1,0 0 1,0 0 0,3 6-1,-3-10-35,-1 1 0,0-1 0,0 1 0,1-1 0,-1 1 0,1-1 0,-1 1 0,0-1 0,1 1 0,-1-1 0,1 0 0,-1 1 0,1-1 0,0 0 0,-1 1 0,1-1 0,-1 0 0,1 0 0,-1 1 0,1-1 0,1 0 0,-1 0-14,0 0 0,0-1-1,0 1 1,0 0 0,0-1-1,0 1 1,0-1-1,0 1 1,0-1 0,0 1-1,0-1 1,-1 0 0,1 0-1,0 1 1,0-1-1,-1 0 1,2-1 0,9-12-156,-2-1 0,1 0 0,-2 0 0,11-26 0,-19 40 120,0 1 0,0-1-1,1 1 1,-1-1 0,0 1 0,0-1-1,0 1 1,1-1 0,-1 1 0,0-1 0,0 1-1,1 0 1,-1-1 0,1 1 0,-1 0-1,0-1 1,1 1 0,-1 0 0,1-1-1,2 8-343,-2 27 256,-1-21 83,0-10 48,0-1 0,1 1 0,-1-1 0,1 1 0,0-1 0,-1 1 0,1-1 0,0 0-1,0 1 1,1-1 0,-1 0 0,0 0 0,1 0 0,-1 0 0,1 0 0,0 0-1,0 0 1,0-1 0,-1 1 0,2-1 0,-1 1 0,0-1 0,0 0 0,0 1-1,1-1 1,-1 0 0,0-1 0,1 1 0,-1 0 0,1-1 0,-1 1 0,5-1-1,3 0 123,1-1-1,-1-1 1,0 0-1,0 0 0,0-1 1,17-7-1,-5 0 28,38-24 0,-31 16-111,-1-2-1,-1-1 0,-1-1 1,0-1-1,-2-1 0,-1-2 1,21-30-1,120-208 258,-146 229-270,-1-1 0,-2 0 1,-1-1-1,-2-1 0,11-59 1,5-106 151,-24 180-249,-1 0 0,-1 0-1,-2 0 1,-1-29 0,1 50 23,-1 1 1,1 0-1,0-1 0,0 1 1,-1 0-1,1-1 1,0 1-1,-1 0 0,1-1 1,-1 1-1,0 0 1,1 0-1,-1 0 0,-1-2 1,1 3 22,1-1 0,-1 1 0,1 0 0,0 0 0,-1 0 1,1-1-1,-1 1 0,1 0 0,-1 0 0,1 0 0,-1 0 0,1 0 0,-1 0 0,1 0 1,-1 0-1,1 0 0,0 0 0,-1 0 0,1 1 0,-1-1 0,1 0 0,-1 0 1,1 0-1,0 0 0,-1 1 0,1-1 0,-1 1 0,-3 2-41,1 0 0,0 0 0,-1 0 0,1 1 0,1 0-1,-1-1 1,-3 7 0,-5 11 121,1 1 0,1 0 0,-9 35 0,0-3 126,7-23 1,-61 151 857,52-142-816,2 1 1,2 0 0,2 1-1,1 0 1,-10 65 0,16-57-216,0 95 1,7-124-18,2 0 0,0-1-1,2 0 1,0 1 0,1-1 0,1-1-1,12 29 1,-8-27 31,-4-6 1,1 0 0,1 0-1,17 24 1,-22-36-13,-1 0 0,1-1-1,-1 1 1,1-1 0,0 0 0,0 0 0,0 0-1,0 0 1,0 0 0,0 0 0,0-1-1,1 0 1,-1 1 0,1-1 0,-1-1 0,1 1-1,-1 0 1,1-1 0,-1 0 0,8 0 0,-7 0 4,0-1 1,0 0-1,0 0 1,0-1-1,-1 1 1,1-1 0,0 0-1,0 0 1,-1 0-1,0 0 1,1-1 0,-1 0-1,0 1 1,0-1-1,0 0 1,0 0 0,-1-1-1,3-3 1,7-11 79,-2 0 1,0 0-1,-1-1 1,-1-1-1,-1 0 1,7-28-1,-13 41-70,0 1 0,0-1-1,-1-12 1,0 16-57,0 1 0,0 0 0,0-1-1,-1 1 1,1 0 0,-1-1 0,1 1 0,-1 0 0,0 0 0,0 0 0,0 0 0,0 0 0,-3-4 0,4 6 26,-1 0 1,1 0 0,0 0 0,0 0-1,-1 0 1,1 0 0,0 0 0,0 0-1,-1 0 1,1 0 0,0 0-1,0 0 1,0 0 0,-1 0 0,1 0-1,0 0 1,0 0 0,-1 0 0,1 0-1,0 0 1,0 0 0,0 0 0,-1 1-1,1-1 1,0 0 0,0 0-1,0 0 1,-1 0 0,1 1 0,0-1-1,0 0 1,0 0 0,0 0 0,0 1-1,-1-1 1,-4 8-6,5-8 8,-4 8-4,0 0 1,1-1-1,0 1 0,1 1 1,0-1-1,0 0 1,0 0-1,1 1 1,0 12-1,1-17 39,0 0 0,0 1 0,0-1 0,1 0 0,0 0 0,0 1 0,0-1-1,0 0 1,0 0 0,1 0 0,0 0 0,0 0 0,0-1 0,0 1 0,1 0 0,-1-1 0,1 0 0,0 1-1,0-1 1,4 3 0,1-1 0,-1-1 0,1 0 0,0-1 0,0 0 0,0 0 0,15 3 0,2-2-1,27 1 0,-19-5-128,0-1 0,-1-2-1,45-10 1,-75 13 76,16-4-810,1 0 1,-2-1-1,31-13 0,-36 12-1588,1 0 1,22-17-1,-33 21 1972,1 0 0,-1 0-1,0 0 1,0 0 0,0 0-1,0 0 1,3-5 0,-4 4-277,1-1 0,-1 1 1,0-1-1,0 1 0,0-6 0,-1 9 717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4:55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48 6816,'-39'-31'3072,"24"18"-2656,12 10-448,3 6-64,-5-3-448,10 0 288,13 13-3712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19:59:39.4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54 6240,'-13'-23'2304,"18"23"-1440,3 0 576,0 0-864,15 0 1888,16-3-1376,27-2 671,17 2-1023,9 3-544,-7-5-160,-8 2 416,-2 0-224,0-6-3967,9 9 2047,-14 12-5632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0:38.6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740 9 1728,'-11'3'7029,"9"-6"-7333,1 2 331,1 0 0,0 1-1,-1-1 1,1 1 0,0-1 0,-1 1-1,1-1 1,-1 1 0,1 0 0,-1-1-1,1 1 1,-1-1 0,1 1 0,-1 0-1,1 0 1,-1-1 0,0 1 0,1 0-1,-1 0 1,1 0 0,-1-1 0,0 1-1,1 0 1,-1 0 0,0 0 0,1 0-1,-1 0 1,0 0 0,-26 0 496,21 0-510,-4 0 98,-1 0 1,0 1-1,1 0 0,-1 1 0,1 0 0,-1 0 1,1 1-1,0 1 0,0-1 0,0 2 1,1-1-1,-1 1 0,-14 11 0,-9 11 35,2 2-1,1 0 0,-39 50 1,56-64-147,-12 16-1,23-30 3,1 1 0,0 0 0,0 0 0,0 0 0,0 0 0,1 0-1,-1 0 1,1 1 0,-1-1 0,1 0 0,-1 0 0,1 0 0,0 0-1,1 5 1,-1-6 3,1 0 0,0 0 0,0 1 1,-1-1-1,1 0 0,0 0 0,0 0 0,0 0 0,0 0 0,1-1 0,-1 1 0,0 0 0,0 0 0,0-1 0,1 1 0,-1-1 0,0 1 0,1-1 0,-1 1 0,0-1 1,1 0-1,1 0 0,9 4 36,3 1 60,27 7 1,9 2-260,-47-12 165,0-1 0,-1 1 0,0 0 0,1 0 0,-1 1 0,0-1 0,0 1 0,3 3 0,-4-4-2,0-1 1,-1 1-1,1 0 0,-1 0 0,0 0 1,0 0-1,0 0 0,0 0 0,0 1 0,0-1 1,0 0-1,-1 0 0,1 1 0,0 3 1,-1-4 18,0 1-1,0 0 1,0-1 0,0 1 0,-1 0 0,1-1 0,-1 1 0,0 0 0,1-1 0,-1 1-1,0-1 1,-1 1 0,1-1 0,0 0 0,-1 1 0,1-1 0,-1 0 0,0 0 0,0 0-1,0 0 1,0 0 0,0-1 0,-3 3 0,-17 11 98,-1-1-1,-1 0 1,-49 19-1,-82 16 486,148-47-569,-7 1 48,1 1 0,-1-2 0,-17 2 1,28-4-61,-1 0 1,0 0-1,1 0 1,-1-1-1,0 1 1,1-1-1,-1 0 1,0 0-1,1 0 1,-1-1-1,1 1 1,0-1 0,-1 0-1,1 0 1,0 0-1,0 0 1,-3-3-1,3 2-21,0 0 0,0 0-1,0 0 1,1-1 0,-1 1 0,1-1-1,0 1 1,0-1 0,-2-5 0,3 7-7,0-1-22,0 0-1,-1 0 1,1 0-1,0 0 1,0 0-1,1 0 1,-1 0-1,1 0 1,-1 0-1,1 0 0,0 0 1,0 0-1,0 0 1,1 0-1,0-4 1,0 3-20,1 1 1,0 0 0,0-1-1,0 1 1,1 0-1,-1 0 1,1 1-1,0-1 1,0 0-1,0 1 1,0 0-1,0-1 1,0 1-1,0 0 1,1 1-1,-1-1 1,5-1 0,1 0 21,-1 0 0,1 1 0,0-1 0,-1 2 1,1-1-1,13 1 0,55-2-95,-34 1 313,48 4 0,-81-1-165,0 1 0,0 0 1,-1 1-1,1-1 0,-1 2 0,1-1 0,-1 1 1,0 1-1,0 0 0,-1 0 0,16 12 1,-3 5 333,-16-17-345,-1 0 0,1 0-1,0-1 1,7 6 0,6 5 101,-16-12-80,0-1-1,0 0 1,0 0 0,1 0 0,-1 0-1,1 0 1,0-1 0,-1 1 0,4 0 0,49 29 152,-33-21-95,-18-8 11,0 0 0,0 0 0,0 0 0,1-1 0,-1 1 1,0-1-1,1 0 0,-1-1 0,7 1 0,-10-1-100,1 0 27,-1 1-1,0-1 1,0 0-1,1 0 1,-1-1-1,0 1 1,1 0-1,-1 0 1,0-1 0,0 1-1,0 0 1,1-1-1,-1 1 1,0-1-1,0 0 1,0 1-1,0-1 1,0 0-1,1-1 1,-1 2-74,-1-1 0,1 0 0,-1 1-1,1-1 1,-1 0 0,0 0 0,1 1 0,-1-1 0,0 0 0,1 0 0,-1 0 0,0 0 0,0 1-1,0-1 1,0-2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0:39.7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 86 2976,'-14'-36'6690,"15"45"-5956,7 33-28,1-1 1,17 45 0,-13-41-177,9 17 460,44 90-1,-54-122-536,-11-28-282,0-2-117,0 1-1,0-1 1,0 1 0,1-1-1,-1 1 1,0-1 0,0 0 0,0 0-1,0 1 1,1-1 0,-1 0-1,0 0 1,2 0 0,-1-2 0,1 1 1,-1-1-1,1 1 0,-1-1 1,0 0-1,0 0 0,0 0 1,0 0-1,0-1 0,0 1 1,0 0-1,-1-1 1,1 1-1,1-5 0,4-5 21,38-57 61,-3-3-1,60-137 0,-54 96-909,-48 112 646,1 0 0,-1 0-1,1 1 1,-1-1 0,1 0-1,0 0 1,0 0 0,-1 0-1,1 1 1,0-1 0,0 0-1,0 1 1,0-1 0,1 0-1,0 0-391,-2 1 495,0 0 0,0 0 0,0 0 1,0 0-1,0 0 0,0 0 0,0 0-24,1 3-893,11 29-2832,-4-15 2119,0 2-1209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0:42.0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61 712 3712,'-19'34'1728,"14"-26"-1015,0 0 0,-7 17-1,8-14-231,0 1 0,1-1 0,0 1 0,1 0 0,-1 15 0,3-23-385,0 1-1,0-1 1,1 0-1,-1 1 0,1-1 1,0 0-1,0 1 0,0-1 1,1 0-1,0 0 0,0 0 1,0 0-1,0 0 1,0 0-1,1-1 0,-1 1 1,5 4-1,-5-7-12,0 1 0,0 0 0,0 0 0,0-1 0,0 1 0,0-1 0,0 1 0,0-1 0,1 0 0,-1 0 0,3 1 0,-3-2-29,0 0 0,-1 0 0,1 0 0,0 0 0,-1 0 0,1 0 0,-1-1 0,1 1 0,0 0 0,-1-1-1,1 0 1,-1 1 0,1-1 0,-1 0 0,1 0 0,-1 0 0,0 1 0,1-1 0,1-2 0,0-1 25,1 0 0,-1 0 0,1 0 0,-1 0 0,0 0 0,-1-1 0,1 1 0,-1-1 0,3-8 0,-4 9-48,1 1-1,-1-1 1,0 0-1,-1 0 0,1 1 1,-1-1-1,1 0 0,-1 0 1,0 0-1,-1 0 0,1 0 1,-1 0-1,-1-6 1,-1 4-58,0 0 1,0 1-1,-1-1 1,0 0-1,0 1 1,0 0-1,0 0 1,-1 0-1,-7-5 1,-6-7-344,17 17 352,1-1 1,0 1-1,-1 0 1,1 0-1,-1-1 0,1 1 1,0 0-1,-1-1 1,1 1-1,0-1 1,0 1-1,-1 0 1,1-1-1,0 1 0,0-1 1,0 1-1,0-1 1,-1 1-1,1-1 1,0 1-1,0 0 0,0-1 1,0 0-1,9-3-412,8-2 402,6-6 115,-1-2 1,25-20-1,-24 16-29,21-19 20,-1-2 0,58-68 0,-57 58 109,-10 13-12,73-84 63,-89 97-190,0-1-1,-2-1 0,18-35 1,-29 46-48,0 1 0,-1-1 0,0 0 0,-1 1 0,2-26 0,-4 30-53,-1 7 24,1 0 1,-1 0-1,0 0 1,0 0-1,0 0 1,0 1-1,0-1 1,-1 0-1,1 0 1,0 0-1,-1 0 1,1 1-1,-1-1 1,0 0-1,-1-1 1,2 2 4,0 1 0,-1-1 0,1 1 0,0 0 0,-1 0 0,1-1 0,-1 1 0,1 0 0,-1 0 0,1-1 0,0 1 0,-1 0 0,1 0 0,-1 0 0,1 0 0,-1 0 0,1-1 0,-1 1 0,1 0 0,-1 0 0,0 1 0,0-1-11,-1 0 0,1 1 1,-1-1-1,1 1 0,0-1 1,-1 1-1,1 0 0,0-1 1,-1 1-1,0 1 0,-10 9 29,1 0 0,1 0 0,-1 1 1,2 1-1,0-1 0,-10 19 0,8-13 47,-1 1 18,2 1-1,0 0 0,2 1 0,0-1 1,-8 35-1,-11 110 51,19-37-43,9-106 17,0 0 1,2 0-1,9 37 1,-8-42-39,1-1 1,0 0-1,2 0 0,0 0 1,11 16-1,-15-26 20,-1-3-18,-1 0 0,1-1 1,0 1-1,0-1 1,0 1-1,3 1 1,-4-3-2,1 0 0,-1 0 1,0-1-1,1 1 0,-1-1 1,1 1-1,-1-1 0,0 0 0,1 1 1,-1-1-1,1 0 0,-1 0 1,1 0-1,-1 0 0,1 0 1,1-1-1,2 1 32,-1-2 0,1 1 1,0 0-1,-1-1 0,1 0 1,-1 0-1,1 0 0,-1-1 1,0 1-1,0-1 0,6-6 1,4-4-265,20-26 0,-14 16 279,-19 21-104,1 0 1,-1 0-1,0 0 0,0 0 1,0 0-1,0 0 0,0 0 1,0-4-1,7-11 43,-6 11-590,-4 12 188,-8 23-56,6-18 418,0-1 0,1 1 0,-4 22 0,5-13-17,1-16 45,0 1-1,1-1 0,-1 1 0,1 0 1,0-1-1,0 1 0,1-1 1,0 6-1,0-7 23,1 1 0,-1-1 1,0 0-1,1 1 0,0-1 0,-1 0 0,1 0 1,0 0-1,4 3 0,-6-5-19,1-1 0,-1 1 0,1 0 0,0-1 0,0 1 0,-1-1 0,1 1 0,0-1 0,0 1 0,-1-1 0,1 0 0,0 1 0,0-1 0,0 0 0,0 0 0,0 1 0,0-1 0,-1 0 0,1 0 0,0 0 0,0 0 0,0 0 0,0 0 0,0-1 0,0 1 0,0 0 0,-1 0 0,1-1 0,0 1 0,0 0 0,0-1 0,-1 1 0,1-1 0,0 1 0,0-1 0,-1 1 0,1-1 0,0 0 0,-1 1 0,2-2 0,14-16 310,-6 9-382,-1 0 1,-1-1 0,0 0-1,0-1 1,12-22 0,6-31-155,-19 54 138,-7 9 49,1 0 1,0 0 0,-1 1 0,1-1-1,-1 0 1,1 0 0,-1 0 0,0 0-1,1 0 1,-1 0 0,0 0 0,1 0 0,-1 0-1,0 0 1,0-1 0,-13 15-796,5 4 671,5-9 68,-1 0-1,1 0 1,0 0 0,-3 15 0,5-17 72,1-1 0,-1 1 0,1-1 0,0 1 0,1 0 0,-1-1 0,1 1-1,0-1 1,0 1 0,3 6 0,-3-10 31,0 1-1,1-1 0,-1 1 1,1-1-1,-1 1 0,1-1 1,0 0-1,0 0 0,0 1 1,0-1-1,0-1 0,1 1 1,-1 0-1,1-1 0,-1 1 1,1-1-1,-1 0 0,1 1 1,0-1-1,-1-1 0,7 2 1,-6-1 63,1-1 0,0 0 0,-1 0 0,1 0 0,0-1 1,-1 1-1,1-1 0,-1 0 0,5-1 0,31-15 93,-34 15-196,9-6 97,0 0 0,26-21 0,0-1-101,-35 27-31,-2 2-34,1-1 1,-1-1-1,0 1 1,5-5-1,-7 6-215,-1 9-486,-1 2 851,0-1 1,-4 17-1,3-16 101,0-1 0,0 16 0,2-23-136,6-1 377,-5-1-388,-1 0 0,1 0 0,0 0 0,0 0 0,-1 0-1,1 0 1,0 0 0,0 0 0,-1 0 0,1 0 0,0 0 0,-1-1-1,1 1 1,0 0 0,-1 0 0,2-1 0,56-30 460,-17 8-679,12-12-196,-51 34 342,0 0 1,-1 0-1,1 1 0,0-1 1,-1 0-1,1 1 1,0-1-1,0 1 1,2-1-1,-3 1 38,-1 1 0,0-1 0,1 0 1,-1 0-1,1 0 0,-1 0 0,0 0 0,1 1 0,-1-1 0,0 0 1,0 0-1,1 1 0,-1-1 0,0 0 0,1 0 0,-1 1 1,0-1-1,0 0 0,0 1 0,1-1 0,-1 0 0,0 1 0,0-1 1,0 1-1,0-1 0,0 0 0,0 1 0,0-1 0,0 0 1,0 1-1,0-1 0,0 1 0,0-1 0,0 0 0,0 1 0,0-1 1,0 0-1,0 1 0,0-1 0,0 1 0,0-1 0,-1 0 1,1 1-1,0-1 0,-9 26 219,-2 6 65,11-32-253,-1 1-1,1-1 1,0 1 0,0-1-1,0 1 1,0-1 0,0 1-1,0 0 1,0-1-1,0 1 1,0-1 0,0 1-1,0-1 1,0 1 0,0-1-1,0 1 1,0-1 0,1 1-1,-1 0 1,0 0-1,2-1 2,-1 0-1,0 0 0,0 0 0,0-1 0,0 1 0,0 0 0,0 0 0,0-1 0,0 1 0,0-1 0,0 1 0,0-1 0,1 0 0,10-5-176,-2-1 0,1 0 0,-1 0 0,0-1 0,0 0 0,10-13 0,-19 20 134,0 0-1,0 0 1,0 0-1,0 0 0,0 0 1,0 0-1,1 0 0,-1 0 1,0 1-1,0-1 0,3 0 1,-4 1 3,1-1 0,-1 1 1,0 0-1,1 0 0,-1 0 1,1 0-1,-1 0 0,1 0 1,-1 0-1,1 1 0,-1-1 1,1 0-1,-1 0 0,0 0 1,1 0-1,-1 0 0,1 1 1,-1-1-1,1 0 0,-1 0 1,0 1-1,1-1 0,-1 1 1,2 1-23,-1-1 1,0 1 0,0 0-1,-1 0 1,1 0 0,0 0 0,-1 0-1,1 0 1,-1 0 0,1 0-1,-1 0 1,0 0 0,0 3 0,-1 16 106,0-13 4,1-1 1,0 1 0,0 0 0,3 10 0,-3-17-52,0 0 1,0 0-1,1-1 1,-1 1 0,0 0-1,1-1 1,-1 1 0,1 0-1,-1-1 1,0 1-1,1-1 1,0 1 0,-1 0-1,1-1 1,-1 0 0,1 1-1,0-1 1,-1 1-1,1-1 1,0 0 0,-1 1-1,1-1 1,0 0 0,-1 0-1,1 1 1,0-1-1,0 0 1,-1 0 0,1 0-1,0 0 1,0 0 0,-1 0-1,1 0 1,0 0-1,0 0 1,1-1 0,4 0 64,-1-1 0,1 0 0,10-5-1,-6 2-125,96-27-201,-58 19 303,52-23 0,-91 32-23,-1 0 0,1-1 0,-1 0 0,8-6 0,-13 9-27,-1 1 1,0-1-1,0 0 1,0 0-1,0 0 1,-1 0-1,1-1 1,0 1-1,-1 0 1,0-1-1,1 1 1,-1-1-1,0 1 1,0-1-1,0 0 1,-1 1-1,1-1 1,0-4-1,-1 6-24,0 0 0,0-1 0,0 1 0,0 0 0,0 0 0,-1 0 0,1 0 0,0 0 0,-1 0 0,1 0 0,0 0 0,-1 0 0,1 0 0,-1 0 0,1 0 0,-1 0 0,0 0 0,0 0 0,1 0 0,-1 0 0,0 1 0,-1-2 0,1 1-10,-1 1 0,1-1 0,-1 1 0,1-1 0,-1 1 0,1 0 0,-1-1 0,0 1 0,1 0 0,-1 0 0,1 0 0,-1 0-1,-2 1 1,-2 0 56,0 0-1,0 1 0,0 0 0,0 0 1,0 1-1,-9 5 0,7-3 205,0 0 0,0 0 0,1 1 0,0 0 0,-8 9 0,14-14-190,0 0 0,-1 1-1,2-1 1,-1 1 0,0-1 0,0 0-1,0 1 1,1-1 0,-1 1 0,1 0-1,-1-1 1,1 1 0,-1-1 0,1 1-1,0 0 1,0-1 0,0 1 0,0 0-1,0-1 1,0 1 0,1 0 0,-1-1-1,0 1 1,1-1 0,-1 1 0,1 0-1,0-1 1,0 1 0,-1-1 0,1 0-1,0 1 1,0-1 0,0 0 0,0 1 0,0-1-1,1 0 1,1 2 0,3 1 31,-1 0 0,0-1 0,1 0 0,-1 1 0,1-2 0,0 1 0,0-1 0,12 3 0,52 7 93,-67-11-170,19 1-251,0-1 0,0-1 0,38-5 0,25-9-6072,-78 13 5260,1 0 0,0-1 1,0 0-1,-1-1 0,1 0 0,-1 0 1,0 0-1,0-1 0,7-5 0,-3 0-69,18-20-1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7:35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25 3552,'-5'-8'2772,"5"8"-2693,0 0 0,0 0 0,0-1 0,0 1 0,0 0 0,0 0 0,0-1 0,0 1 0,0 0 0,0 0 0,0-1 0,0 1 0,-1 0 0,1-1 315,-1 1-315,1 0 0,0 0 0,0 0 0,0-1 0,-1 1 0,1 0 0,0 0 0,0 0 0,-1 0 0,1 0 0,0 0 0,0 0 0,-1 0 0,1 0 0,0 0-1,0 0 1,0 0 0,-1 0 0,1 0 0,0 0 0,0 0 0,-1 0 0,1 0 0,0 0 0,0 0 0,-1 0 0,1 0 0,0 1 0,0-1 0,-1 0 0,-1 1-9,-1 0 0,0 0 1,1 0-1,-1 0 1,1 1-1,0-1 0,-1 1 1,1 0-1,0-1 1,0 1-1,0 0 0,0 0 1,0 0-1,0 1 1,1-1-1,-1 0 0,1 1 1,0-1-1,-2 5 1,-11 23 206,2 0 1,1 1-1,-13 60 1,14-51-178,-68 345 1036,53-152-508,24-213-445,-1-2 169,1-10 450,4-22-362,38-143-399,1 0-273,-12-26 154,-18 101-129,37-136 1,-43 199 164,-2 3-152,1 1 1,1 0-1,0 1 0,1-1 0,11-17 0,-17 31 184,-1 1 1,0 0 0,1 0 0,-1 0 0,0 0-1,0 0 1,1 0 0,-1 0 0,1 0-1,-1 0 1,0 0 0,1 0 0,-1 0 0,0 0-1,1 0 1,-1 0 0,0 0 0,1 0 0,-1 0-1,0 0 1,0 0 0,1 1 0,-1-1 0,0 0-1,1 0 1,-1 0 0,0 1 0,0-1 0,1 0-1,-1 0 1,0 1 0,0-1 0,1 0 0,-1 0-1,0 1 1,0-1 0,0 0 0,0 1 0,0-1-1,1 1 1,10 16 45,-2 7 41,-2-1-1,0 1 0,-1 1 1,4 44-1,-1-9-10,10 55 3,-4-20 358,33 121 0,-46-212-272,-1 0 1,1 1-1,0-1 1,3 6-1,-5-10-138,0 0 1,1 1-1,-1-1 0,0 1 0,0-1 1,1 0-1,-1 1 0,0-1 0,1 0 1,-1 1-1,0-1 0,1 0 1,-1 0-1,0 1 0,1-1 0,-1 0 1,1 0-1,-1 1 0,0-1 0,1 0 1,-1 0-1,1 0 0,-1 0 0,1 0 1,-1 0-1,1 0 0,-1 0 0,0 0 1,1 0-1,-1 0 0,1 0 1,-1 0-1,1 0 0,-1 0 0,1-1 1,-1 1-1,0 0 0,1 0 0,-1 0 1,1-1-1,-1 1 0,0 0 0,1 0 1,-1-1-1,0 1 0,1 0 0,-1-1 1,0 1-1,0-1 0,1 1 1,-1 0-1,0-1 0,0 1 0,0-1 1,1 0-1,8-14-87,-1 0 0,0-1 0,9-31 0,14-60-656,-17 55 628,7-20 55,2-15-303,64-149-1,-78 223-261,-9 12 600,0 1 0,1 0-1,-1 0 1,0 0 0,0 0-1,0 0 1,0 0 0,0 0-1,1 0 1,-1 0 0,0 0-1,0 0 1,0 0 0,0 0-1,0 0 1,1 0 0,-1 0-1,0 0 1,0 0 0,0 0-1,0 0 1,0 0 0,1 0-1,-1 0 1,0 0 0,0 0-1,0 0 1,0 0 0,0 0-1,0 0 1,1 0 0,-1 0 0,0 1-1,0-1 1,0 0 0,4 11-34,4 110 665,-1-19-393,45 245 538,-19-129-568,-6-35 410,-23-147-850,-3-23-3263,0-22 244,3-3 1014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7:35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0 5888,'-1'3'243,"0"0"0,0-1 1,0 1-1,0 0 0,0 0 1,1-1-1,0 1 0,-1 0 1,1 0-1,0 0 0,0-1 1,1 5-1,0-1-153,4 286 6230,-5-264-6187,3-6 28,-3-21-406,0 0 0,0 0-1,0 0 1,0 0-1,0 0 1,1 0 0,-1 0-1,0 0 1,1 0-1,-1 0 1,1 0 0,-1 0-1,1 0 1,0 1-1,5-11-3620,3-3 1194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7:39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66 1408,'4'-17'8842,"-4"17"-8803,-9 11 603,-8 18-139,11-17-261,2-4-166,0 1 0,0 0 0,1-1-1,0 1 1,1 0 0,-1 0 0,0 16-1,1-2 45,1-1-1,1 0 1,1 0-1,6 32 1,-3-35-46,9 33 161,-12-48-197,0-1 0,0 0-1,0 0 1,1 0 0,-1 0 0,1 0-1,0 0 1,-1 0 0,2-1 0,-1 1-1,4 3 1,-5-5-10,0 0 0,0-1 0,0 1 0,-1-1 0,1 0 0,0 1 0,0-1 0,0 0 0,0 1 0,0-1 0,0 0 0,0 0 0,0 0 0,0 0 0,0 0 0,0 0 0,0 0 0,0 0 0,0 0 0,0-1 0,0 1 0,0 0 0,0-1 0,0 1 0,1-1 0,1-1 26,-1 0 1,1 0-1,0 0 1,-1-1-1,4-3 1,-3 2 21,9-10 22,0 0-1,-1-2 1,14-28-1,-6 13-178,-8 12 100,-1-1 1,0 1-1,-2-2 0,9-27 0,-17 47-53,0 0 1,0 1-1,0-1 0,0 0 0,0 1 1,0-1-1,0 0 0,0 1 0,0-1 0,0 0 1,0 1-1,0-1 0,-1 0 0,1 1 1,0-1-1,0 1 0,-1-1 0,1 0 0,-2 0-456,3 8 65,6 20 242,-5-17 184,1 0-1,8 19 1,22 27 98,-10-18 36,-12-18 55,2-1 1,20 27-1,-29-41-133,0 0 1,1-1-1,-1 1 1,1-1-1,0 0 1,0 0 0,1-1-1,-1 1 1,1-1-1,0 0 1,0-1-1,0 1 1,10 1-1,-14-3 1,1-1-1,0 0 0,0 0 1,0 0-1,0 0 0,0 0 1,0-1-1,0 1 1,0-1-1,0 0 0,0 0 1,0 0-1,-1 0 0,6-3 1,-4 1 7,0 0 0,0 0 0,0-1 0,0 1 0,0-1 1,-1 0-1,6-8 0,-2 1-35,-1-1 0,0 0 0,0-1 1,-1 0-1,4-17 0,-3 8-125,-2 1 0,4-31-1,-8 42 34,1-1-1,-2 0 0,1 1 0,-1-1 0,-1 1 0,-5-20 1,6 28 17,0 1 1,1-1 0,-1 1 0,0 0-1,0 0 1,0-1 0,0 1-1,0 0 1,-1 0 0,1 0 0,0 0-1,0 0 1,-3-1 0,-3-3-1118,10 7 1147,0 0 0,0 0 0,0 0-1,0 0 1,1-1 0,-1 1 0,1-1-1,-1 0 1,1 0 0,-1 0 0,5 0 0,44 4 227,-44-5-242,34 1 67,0-3 0,55-9 0,-37 4 71,153-23 516,-177 22-514,-29 6-31,0 0-1,0 0 0,1 1 0,8-1 0,-72 24 104,23-10-59,0 1 0,1 2 0,-38 24 0,60-33-111,1 0 0,0 1 0,1 0 0,0 0 0,0 1 0,0 0 0,1 0 0,0 1 0,1 0 0,0 0 0,0 1 0,1 0 0,0 0 0,-6 20 0,10-25 18,0 1 1,0 0-1,1-1 1,-1 1-1,1-1 1,0 1-1,1 0 1,0-1-1,2 9 1,-3-12-9,0 0 0,1 0-1,0 0 1,-1 0 0,1 0 0,0-1-1,0 1 1,0 0 0,0-1 0,0 1 0,0-1-1,1 1 1,-1-1 0,1 1 0,-1-1 0,1 0-1,-1 0 1,1 0 0,-1 0 0,1 0-1,0 0 1,0 0 0,0 0 0,-1-1 0,1 1-1,0-1 1,0 1 0,0-1 0,0 0 0,0 0-1,3 0 1,3-1 16,-1 0 0,0-1 0,1 0 0,-1-1 0,0 0-1,-1 0 1,1 0 0,0-1 0,-1 0 0,0 0 0,10-9 0,5-5-116,31-36 0,-36 36 42,7-7-2,-1 0 0,31-49 0,-29 36-820,-25 43 789,-1-1-1,2 1 1,-1 0 0,0-1-1,1 1 1,0 0 0,0 0 0,1-1-1,1 9 1,0 4 213,1-1 0,7 19 0,-1-12 90,1-2 1,19 31-1,-27-47-154,1-1-1,0 1 1,0-1-1,1 0 1,-1 0-1,1 0 1,0 0-1,0-1 1,1 1-1,8 4 1,-11-7-29,0 0 0,0 0 0,0-1 0,0 1 0,0-1 0,0 1 0,0-1 0,0 0 0,0 0 0,0 0 0,0 0 0,0 0 0,1-1 0,-1 1 0,0 0 0,0-1 0,0 0 0,0 1 0,0-1 0,-1 0 0,1 0 1,0 0-1,0 0 0,0-1 0,-1 1 0,1 0 0,-1-1 0,1 1 0,2-4 0,6-8 81,0-1 0,14-26 1,-6 10-24,134-205-557,-146 226 362,-3 3-27,1 0 0,0 0-1,0 1 1,0-1-1,1 1 1,6-6-1,-11 11 93,1-1 0,-1 1 0,0 0 0,1-1 0,-1 1-1,0 0 1,1 0 0,-1-1 0,0 1 0,1 0-1,-1 0 1,1 0 0,-1 0 0,0-1 0,1 1 0,-1 0-1,1 0 1,-1 0 0,0 0 0,1 0 0,-1 0-1,1 0 1,-1 0 0,1 0 0,-1 0 0,0 0-1,1 1 1,-1-1 0,1 0 0,-1 0 0,1 0 0,-1 0-1,0 1 1,1-1 0,-1 0 0,0 0 0,1 1-1,-1-1 1,0 0 0,1 1 0,-1-1 0,0 0 0,0 1-1,1-1 1,-1 0 0,0 1 0,1 2-32,0 0 0,0-1 0,0 1 1,0-1-1,-1 1 0,1 3 0,1 17 142,-1 0-1,-1-1 0,-3 30 1,-16 67 279,6-42-274,11-64-85,0 4 220,-9 33 1,10-46-162,0-1 0,0 0 0,0 0-1,-1 1 1,1-1 0,-1 0 0,0 0 0,0 0 0,0-1-1,0 1 1,0 0 0,0-1 0,-1 0 0,0 1 0,1-1 0,-4 2-1,4-4-54,1 1-1,0-1 0,-1 0 0,1 0 1,-1 0-1,1 0 0,-1 0 0,1 0 1,-1 0-1,1 0 0,0-1 0,-1 1 0,1-1 1,-1 1-1,1-1 0,0 1 0,-1-1 1,1 0-1,0 1 0,0-1 0,0 0 1,-2-1-1,-1-2-55,0 1 1,0-1 0,0 0-1,-5-6 1,-16-32-409,19 32 384,0-1 1,-10-11-1,7 6-354,8 14 261,2 4 74,0 1 176,1 0 1,0 0-1,0 0 0,0 0 0,1 0 0,-1 0 0,1-1 0,-1 1 0,1-1 0,0 0 0,0 0 0,4 2 0,7 4 265,23 8 0,-25-11-236,301 112 404,-265-104-2741,-16-10-3473,-23-3 3350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7:41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24 2080,'0'-6'609,"-1"-4"1769,0 10-2136,0 0 0,-1 0 0,1 0 0,0 0 0,0 0 0,0 0 0,-1 0 0,1 0 0,0 0 0,0-1 0,0 1 0,0 0 0,-1-1 0,-1 0 0,-14-4 1002,12 6-1092,1 0 1,-1 0-1,1 0 0,-1 0 1,1 1-1,0 0 0,-5 2 0,-30 19 529,32-17-639,0-1 0,1 1 0,-1 0 1,2 1-1,-1-1 0,1 1 0,0 0 0,0 1 1,-6 12-1,8-14-22,1 0 0,0 1 0,0-1 0,0 1 0,1-1 0,0 1 0,0 0 0,0-1 0,1 1 0,0 0 0,0 0 0,3 10 0,-3-13 55,2 1-1,-1-1 1,0 0-1,1 1 1,0-1-1,0 0 1,4 6-1,-6-8-55,1-1 0,0 0 0,0 0 0,0 0 1,0 0-1,0 0 0,0 0 0,1-1 0,-1 1 0,0 0 0,0-1 0,1 1 0,-1 0 0,0-1 1,1 0-1,-1 1 0,0-1 0,1 0 0,-1 0 0,1 1 0,-1-1 0,0 0 0,1 0 1,-1-1-1,1 1 0,-1 0 0,3-1 0,2-2 37,0 0 0,0-1 0,0 0 0,0 0 0,-1 0 0,0-1 0,0 0-1,0 0 1,5-6 0,3-2-71,4-7-2,21-28 1,-24 28 272,24-23 1,-37 44-219,0 0 0,0 0-1,0 0 1,-1 1 0,1-1 0,0 0 0,0 1-1,-1-1 1,1 1 0,-1-1 0,1 1 0,0 2-1,1 3 117,15 32 396,-5-8-259,2-1 1,22 38-1,-32-63-206,-1 1 1,1-1-1,0-1 0,7 7 1,-9-9-27,0-1 0,0 1 0,0-1 0,0 0 0,0 1 0,0-1 0,0 0 0,0 0 0,1 0 0,-1-1 0,0 1 0,1-1 0,-1 1 0,4-1 0,-2 0 5,0 0 0,0-1 0,0 0 0,-1 0-1,1 0 1,0 0 0,-1-1 0,1 1 0,-1-1 0,1 0-1,3-3 1,2-1-26,-1 0 0,13-15 0,150-151-433,-168 169 331,0 0 0,0 1 0,0-1-1,1 1 1,4-2 0,-8 3 54,0 1 0,1 0 0,-1 0 0,1-1 0,-1 1 0,1 0 0,-1 0 0,0 0 0,1 0 0,-1-1 0,1 1 0,-1 0 0,1 0 0,-1 0 0,1 0 0,-1 0 0,1 0 0,-1 0 0,0 0 0,1 0 0,-1 0 0,1 1 0,-1-1 0,1 0 0,-1 0 0,1 0 0,-1 0 0,0 1 0,1-1 0,-1 0 0,1 1 0,-1-1 0,0 0 0,1 0 0,-1 1 0,0-1 0,0 1 0,1-1 0,-1 0 0,0 1 0,0-1 0,1 1 0,-1-1 0,0 0 0,0 1 0,0-1 0,0 1 0,0-1 0,0 1 0,0-1 0,0 1 0,0-1 0,0 1 0,0-1 0,0 1 0,0-1 0,0 1 0,-3 54 205,1-34-5,2 0-1,1 24 0,3-29 64,0-8 106,-4-8-345,0 0 0,0 0 1,0 0-1,0 0 0,0 0 0,0 0 1,0 0-1,1 1 0,-1-1 0,0 0 1,0 0-1,0 0 0,0 0 0,0 0 1,1 0-1,-1 0 0,0 0 0,0 0 1,0 0-1,0 0 0,0 0 0,1 0 1,-1 0-1,0 0 0,0 0 0,0 0 1,0 0-1,0 0 0,0 0 0,1 0 1,-1-1-1,0 1 0,0 0 0,0 0 1,0 0-1,0 0 0,0 0 0,1 0 1,-1 0-1,0 0 0,0-1 0,43-55-238,-34 46 112,1 1 0,-1 0 0,2 0 0,-1 1-1,1 1 1,0 0 0,19-9 0,-23 13 170,0 1 1,-1 0-1,1 0 1,0 0-1,0 1 0,0 0 1,0 0-1,0 1 1,0 0-1,0 0 1,0 1-1,0 0 0,-1 0 1,1 0-1,13 5 1,128 55 1215,-142-58-1298,1-1 0,0 1-1,0-2 1,-1 1 0,1-1-1,0 0 1,0-1 0,0 1-1,0-2 1,0 1-1,0-1 1,0 0 0,0 0-1,11-3 1,-10 1-828,-1 0 1,1-1-1,-1 1 0,0-1 1,0-1-1,0 0 1,9-7-1,-3 3-1249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7:43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217 201 4384,'-18'-3'2484,"16"2"-2296,0 1 1,0-1-1,0 1 0,0 0 0,1 0 0,-1 0 1,0 0-1,0 0 0,0 0 0,-2 1 0,-7 1 378,-11 3 519,-38 13 0,53-15-1022,0 0 0,1 0 0,0 1 0,-1 0 0,1 0 0,1 0 0,-1 1 0,1-1 0,-10 12 0,13-14-39,1-1 0,0 1 0,0 0 1,0 0-1,0 0 0,0 0 1,0 0-1,0 0 0,0 0 0,1 0 1,-1 0-1,1 0 0,0 0 0,-1 0 1,1 0-1,0 1 0,0-1 0,0 0 1,1 0-1,-1 0 0,1 0 1,-1 0-1,1 0 0,-1 0 0,1 0 1,0 0-1,0 0 0,0 0 0,0 0 1,1 0-1,-1 0 0,0-1 0,3 4 1,2 0 79,0 0 1,-1 0-1,2 0 1,-1-1-1,0 0 1,1 0-1,0-1 0,8 3 1,-4-1 58,0-2 0,1 0 0,0 0 0,0-1 1,0-1-1,-1 0 0,1 0 0,24-3 0,-29 1-89,0 0 1,0 0-1,0-1 0,0 0 0,0 0 0,-1-1 1,1 1-1,-1-2 0,1 1 0,-1-1 1,0 0-1,0 0 0,-1 0 0,1-1 1,8-10-1,-11 10-79,0 1 0,0-1 0,-1 0 0,1 0 0,-1 0 0,-1 0 0,1 0 1,-1 0-1,0 0 0,0-1 0,0 1 0,-1 0 0,1-1 0,-1 1 0,-1-1 0,-1-9 0,2 12-32,-1 0 1,0 0-1,1 0 0,-1 0 0,0 1 0,-1-1 0,1 0 0,0 1 0,-1-1 0,1 0 1,-1 1-1,0 0 0,0-1 0,0 1 0,0 0 0,0 0 0,-1 0 0,1 1 0,-1-1 1,1 0-1,-1 1 0,1 0 0,-1-1 0,0 1 0,0 0 0,1 0 0,-1 1 0,0-1 1,0 1-1,0-1 0,-5 1 0,7 0 22,0 0 1,0 0-1,1 0 1,-1-1-1,0 1 1,0 1-1,0-1 1,0 0-1,0 0 1,0 0-1,1 0 1,-1 1-1,0-1 0,0 0 1,0 1-1,1-1 1,-1 1-1,0-1 1,0 0-1,1 1 1,-1 0-1,0-1 1,1 1-1,-1-1 1,1 1-1,-1 0 1,1 0-1,-1-1 1,1 1-1,-1 0 1,1 0-1,0 0 0,-1 1 1,1-1 28,0 1-1,0-1 1,1 0 0,-1 1 0,1-1-1,-1 1 1,1-1 0,-1 0-1,1 1 1,0-1 0,-1 0 0,1 0-1,0 1 1,0-1 0,0 0 0,0 0-1,0 0 1,0 0 0,0 0-1,0 0 1,2 0 0,1 2 58,0 0 1,1 0-1,-1-1 0,0 0 1,1 0-1,0 0 1,-1 0-1,1-1 1,0 0-1,0 0 0,0 0 1,0 0-1,0-1 1,0 0-1,0 0 0,0 0 1,0-1-1,0 0 1,0 0-1,0 0 0,-1 0 1,1-1-1,0 0 1,-1 0-1,9-5 0,161-92 307,-163 93-399,0 0 0,-1 1-1,2 0 1,14-4 0,-25 9 23,0 0-1,0 0 1,0 0 0,0 0 0,-1 0 0,1 0-1,0 0 1,0 1 0,0-1 0,0 0-1,0 0 1,-1 1 0,1-1 0,0 1 0,0-1-1,0 0 1,-1 1 0,1 0 0,0-1 0,-1 1-1,1-1 1,0 1 0,-1 0 0,1-1 0,-1 1-1,1 0 1,-1 0 0,0-1 0,1 1-1,-1 0 1,0 0 0,1 0 0,-1 0 0,0 0-1,0 1 1,2 5-17,-1 0 1,0 0-1,0 10 0,0-12 70,3 42 175,2-1 0,18 72 0,-22-113-167,-1 0-1,1 0 0,0-1 0,1 1 0,-1 0 0,5 5 0,-6-8-27,0-1 1,-1 0 0,1 0-1,0 0 1,0 0-1,0 0 1,0-1-1,0 1 1,0 0-1,0 0 1,0-1-1,0 1 1,1 0-1,-1-1 1,0 1-1,0-1 1,1 0 0,-1 1-1,0-1 1,0 0-1,1 0 1,-1 0-1,0 0 1,1 0-1,-1 0 1,0 0-1,1 0 1,-1-1-1,0 1 1,0 0 0,3-2-1,2-2 0,0 0 0,1 0 0,-2-1 0,1 0 0,7-9 0,1 0-209,11-13-39,0-1 0,-2-1-1,-1-1 1,17-34 0,-12 22-23,-25 38 129,0 0 0,0 0 0,0-1 1,0 1-1,1-9 0,11 24-241,8 17 548,-15-19-83,0-1 0,1 1 0,17 14-1,-20-19-37,1 0 0,0-1-1,1 1 1,-1-1 0,0-1-1,1 1 1,-1-1 0,1 0-1,0-1 1,0 1-1,0-2 1,7 2 0,-4-3 0,-1 1 1,0-1 0,1 0 0,-1-1 0,0 0-1,0-1 1,0 0 0,12-5 0,-9 2-95,0 0 1,-1-1 0,0-1 0,0 0-1,0 0 1,-1-1 0,-1 0-1,1-1 1,-1 0 0,-1 0-1,0-1 1,13-22 0,-19 28-50,1 0 0,-1 0-1,1 0 1,-2 0 0,1 0 0,0 0 0,-1 0 0,0-1 0,0 1 0,-1 0 0,1-11-1,-1 15 47,0 0 0,0 1 0,0-1 0,0 0 0,0 1 0,-1-1 0,1 1 0,0-1 0,0 1 0,0-1 0,-1 0 0,1 1 0,0-1 0,0 1 0,-1-1 0,1 1 0,-1-1 0,1 1 0,0-1 0,-1 1 0,1 0 0,-1-1 0,1 1 0,-1 0 0,1-1 0,-1 1 0,1 0 0,-1-1 0,1 1 0,-1 0 0,0 0 0,1 0 0,-1 0 0,1 0 0,-1-1 0,0 1 0,1 0 0,-1 0 0,1 1 0,-1-1 0,0 0 0,1 0 0,-1 0 0,1 0 0,-1 0 0,0 1 0,1-1 0,-1 0 0,1 0 0,-1 1 0,1-1 0,-2 1 0,-2 2-42,-1 0-1,0 1 0,1 0 0,-6 4 0,-4 8 101,1 0 0,0 1-1,1 1 1,1 0-1,-9 20 1,19-37-39,-3 7 53,0 0 0,1 0 0,0 1 0,0 0 0,1-1-1,0 1 1,0 0 0,0 17 0,2-22-28,0-1 0,0 1 0,0 0-1,1 0 1,-1-1 0,1 1-1,0 0 1,0-1 0,1 1 0,-1-1-1,1 1 1,-1-1 0,1 0 0,0 1-1,0-1 1,1 0 0,-1 0-1,1-1 1,-1 1 0,1 0 0,0-1-1,0 0 1,4 3 0,1-1 63,0-1 1,0 0-1,0 0 0,0-1 1,0 0-1,1-1 1,-1 1-1,0-2 1,1 1-1,-1-1 0,1 0 1,-1-1-1,0 0 1,1-1-1,-1 1 1,9-4-1,0-1-105,0 0 1,0-1-1,-1-1 0,0 0 1,0-1-1,21-17 0,-26 18-19,12-11-53,2 2 1,46-26 0,-69 42 111,0 0-1,0 0 1,0 0 0,0 0-1,0 1 1,0-1 0,1 1-1,-1 0 1,0-1 0,0 1-1,1 0 1,-1 0-1,0 0 1,0 1 0,1-1-1,3 2 1,-1 0 98,-1 0 0,0 0 0,1 1 0,-1 0 0,0 0 0,6 6 0,0 0-9,1-1 0,0 0 1,1-1-1,0 0 0,0-1 0,1 0 1,-1-1-1,1 0 0,22 4 0,-15-5-622,-1-1 0,0-1-1,1-1 1,-1 0 0,1-2-1,23-3 1,-33 2-1078,0-1 1,0 0-1,0 0 0,-1-1 0,17-10 1,-4 5-1215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7:48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191 468 3072,'0'0'52,"-1"0"0,1-1 0,0 1 0,0 0 0,0 0 0,0-1 0,0 1 0,0 0 0,0-1 0,0 1 0,0 0 0,0-1 0,0 1 0,0 0 0,0-1 0,0 1 0,0 0 0,0-1 0,0 1 0,0 0 0,0 0 0,0-1 0,0 1 0,1 0 0,-1-1 0,0 1 0,0 0 0,0 0 0,1-1 0,-1 1 0,0 0 0,0 0 0,1-1 0,-1 1 0,0 0 0,0 0 0,1 0 0,-1-1 0,1 1 74,-1 0-1,1 0 1,-1-1 0,0 1-1,1-1 1,-1 1 0,0 0-1,1-1 1,-1 1 0,0-1-1,1 1 1,-1-1 0,0 1-1,0-1 1,0 1 0,1-1 0,-1 1-1,0-1 1,0 1 0,0-1-1,0 1 1,0-1 0,0 1-1,0-1 1,0 0 0,-2-3 173,0 1-1,0-1 1,0 1 0,0 0 0,-1 0 0,1 0 0,-1 0 0,0 0-1,0 1 1,0-1 0,0 1 0,-4-3 0,5 4-248,-1 0 0,1-1 0,-1 1 0,1 0 0,-1 1 0,0-1 0,1 0 0,-1 1 0,0-1 1,1 1-1,-1 0 0,0 0 0,0 0 0,1 0 0,-1 0 0,0 1 0,0-1 0,1 1 0,-5 1 0,0 2-26,0 0 1,0 0-1,0 0 0,1 1 0,-1 0 0,1 1 0,0-1 0,1 1 1,0 0-1,0 0 0,0 1 0,1-1 0,-1 1 0,2 0 0,-1 1 1,1-1-1,0 1 0,0-1 0,1 1 0,0 0 0,1 0 0,0-1 1,0 1-1,0 0 0,1 1 0,0-1 0,3 14 0,-2-13 53,1 0 0,1 1 0,0-1 0,0 0 0,1 0 0,6 12-1,-7-16-12,1 0 0,-1 0 0,1-1-1,0 0 1,0 0 0,1 0 0,-1 0-1,1 0 1,0-1 0,0 0-1,0 0 1,5 2 0,-6-3-23,0-1 1,1 0-1,-1 0 1,0 0-1,0-1 1,1 1 0,-1-1-1,0 0 1,1 0-1,-1 0 1,0-1-1,5-1 1,8-2 14,29-11 1,-18 5-75,74-18 22,23-7-208,-101 26 275,-1 0 0,0-1 0,25-15 0,-27 16 49,-13 6-256,-10 4-384,-7 3 439,-35 15 115,41-18-29,-1 1-1,1 0 1,-1 1-1,1-1 1,0 0-1,0 1 1,0 0-1,0 0 1,-2 3 0,4-5-10,0 0 1,1 1 0,-1-1 0,1 0 0,-1 0 0,1 1 0,0-1 0,-1 0 0,1 1 0,0-1-1,0 0 1,0 1 0,0-1 0,0 1 0,0-1 0,0 0 0,1 1 0,-1-1 0,0 0 0,1 1-1,-1-1 1,1 0 0,-1 0 0,1 0 0,0 1 0,0-1 0,-1 0 0,1 0 0,0 0 0,2 1-1,3 4 79,0-1-1,0 1 1,1-1-1,6 3 1,-2-1 1,-6-3-1,1 0 0,-1-1 0,1 0 0,0 0 0,-1 0 0,2-1 0,-1 0 0,0 0 1,0-1-1,9 2 0,-11-3-33,0 0 1,1 0 0,-1 0-1,0-1 1,0 0 0,0 0 0,0 0-1,0 0 1,0 0 0,0-1-1,0 0 1,-1 1 0,1-2-1,-1 1 1,1 0 0,-1-1-1,4-2 1,-4 1-43,0 1 1,1-1-1,-1 0 0,0 1 0,-1-2 0,1 1 1,-1 0-1,0 0 0,0-1 0,0 1 0,0-1 1,-1 0-1,0 1 0,0-1 0,0 0 1,0 0-1,-1 0 0,0 1 0,0-1 0,0 0 1,-1 0-1,0 0 0,0 0 0,-2-8 0,0 10-62,1-1 0,-1 1-1,1 0 1,-1 0-1,0 0 1,0 0-1,-1 0 1,1 1-1,0 0 1,-1-1 0,-7-2-1,-6-5-228,11 9 74,5 2 132,4-1 62,-2 0 48,1 0 0,-1 1 0,0-1 0,1 0 0,-1 1 0,1-1 0,-1 1 0,0-1-1,1 1 1,1 1 0,12 5 202,-9-6-178,1 0-1,-1-1 1,1 0-1,-1 0 0,0 0 1,1-1-1,8-1 1,47-15 256,-41 11-240,0 0-1,147-46 379,-144 43-413,0-1 0,-1-1-1,-1-2 1,38-25 0,-7-7-302,-53 45 250,1 0 0,0 0 0,0 0 0,0 0-1,-1 0 1,1 0 0,0 0 0,0 1 0,0-1 0,-1 0 0,1 0 0,0 1 0,0-1 0,-1 1 0,1-1 0,0 0 0,-1 1 0,1-1 0,0 1-1,-1 0 1,1-1 0,0 2 0,21 20 469,-14-13-434,-5-5-6,0 0 1,0 0-1,0 1 1,0-1-1,-1 1 1,0-1-1,0 1 1,0 0-1,-1 0 1,1 0 0,-1-1-1,1 10 1,0 7 45,-2 37 0,0-35-1,5 54 113,-5-76-131,0 0 1,0 0-1,0 1 0,0-1 1,1 0-1,-1 0 0,0 0 0,0 1 1,1-1-1,-1 0 0,1 0 1,-1 0-1,1 0 0,0 0 0,-1 0 1,1 0-1,0 0 0,0 0 1,0 0-1,0 0 0,0 0 0,0 0 1,0-1-1,0 1 0,0 0 0,0-1 1,0 1-1,0-1 0,0 1 1,1-1-1,-1 0 0,0 1 0,0-1 1,1 0-1,-1 0 0,0 0 1,0 0-1,1 0 0,-1 0 0,0 0 1,2-1-1,28-11-16,-1-1 0,42-26 0,52-44-243,-104 69 15,26-27-1,-43 42 98,-1 0-1,1 1 1,-1-1-1,0 0 1,1 1 0,-1 0-1,4 3 1,25 20 391,-12-8-378,0 1 0,-1 0 0,30 41 0,-44-53 167,0 0 1,1 0 0,-1-1-1,1 0 1,1 0 0,-1 0-1,1-1 1,0 1 0,0-1-1,0-1 1,0 1 0,1-1-1,-1 0 1,1-1-1,0 0 1,0 0 0,0 0-1,13 1 1,-9-2-12,0 0 0,0-1 0,1 0 0,-1-1-1,0 0 1,0-1 0,-1 0 0,1-1 0,13-5 0,3-2 87,0-2-1,32-20 1,14-14-285,-64 38 71,1 0 0,-1-1 0,0 0 1,13-16-1,-21 23 49,0 1 1,0 0-1,-1 0 1,1-1-1,0 1 1,0-1-1,-1 1 1,1-1-1,-1 1 1,0-1-1,1 1 1,-1-3-1,0 3 1,0 0-1,0 0 0,0 1 0,0-1 0,0 0 1,-1 0-1,1 1 0,0-1 0,-1 0 0,1 0 1,0 1-1,-1-1 0,1 0 0,-1 1 1,1-1-1,-1 1 0,1-1 0,-2 0 0,1 0-14,0 0-1,-1 0 0,1 0 0,-1 1 0,1-1 0,-1 1 1,1-1-1,-1 1 0,0-1 0,1 1 0,-1 0 1,0 0-1,1 0 0,-1 0 0,0 0 0,1 0 0,-1 0 1,1 1-1,-1-1 0,-1 1 0,-5 2 36,1 0 0,-1 0 0,1 1 0,0 0-1,0 0 1,1 0 0,-1 1 0,1 0 0,0 1 0,1-1 0,-1 1 0,1 0 0,0 0-1,0 1 1,1 0 0,0 0 0,0 0 0,-4 10 0,8-15 25,-1 1 0,0 0 1,1 0-1,0 0 0,0 0 1,0-1-1,0 1 0,0 0 1,0 0-1,1 0 0,-1-1 1,1 1-1,0 0 0,0 0 1,0-1-1,0 1 0,0-1 1,1 1-1,-1-1 0,1 1 1,0-1-1,-1 0 0,1 0 1,0 0-1,3 2 0,0 1 51,1 0 0,0 0 0,0-1 0,0 0 0,0-1 0,1 1-1,-1-1 1,1 0 0,8 2 0,-1-2-4,1-1 0,0 0-1,-1-1 1,1 0 0,16-2-1,76-11 99,-104 11-159,11-1 15,42-6-190,75-20 1,-17-5-183,-114 33 338,0 0 0,0 0 0,0 0 0,0 0 0,0 0 0,0 0 0,0 0 0,0 0 0,0 0 0,0 0 0,0 0 0,0 0 0,0 0 0,0 0 0,0 0 1,0 0-1,1 0 0,-1 0 0,0 0 0,0 0 0,0 0 0,0 0 0,0 0 0,0 0 0,0 0 0,0 0 0,0 0 0,0 0 0,0 0 0,0 0 0,0 0 0,0 0 0,0 0 0,0 0 0,0 0 0,0 0 0,1 0 0,-1 0 0,0 0 0,0 0 0,0 0 0,0 0 0,0 0 0,0 0 0,0 0 0,0 0 0,0 0 0,0 0 0,0 0 0,0 0 0,0 0 1,0 1-1,0-1 0,0 0 0,0 0 0,0 0 0,0 0 0,0 0 0,0 0 0,0 0 0,0 0 0,0 0 0,0 0 0,0 0 0,0 0 0,-4 6-236,-11 13 265,4-5-158,4-4 135,2 0-1,-1 1 1,1-1-1,0 1 1,-5 19-1,9-28 37,1 1-1,-1 0 0,0 0 1,1 0-1,0 0 0,0 0 1,0 0-1,0 0 0,0 0 1,0 0-1,1 0 1,0-1-1,-1 1 0,1 0 1,0 0-1,0 0 0,1-1 1,-1 1-1,0 0 0,1-1 1,0 0-1,-1 1 1,1-1-1,0 0 0,0 0 1,1 0-1,-1 0 0,4 3 1,-4-4-6,1 0 1,0 0 0,-1 0-1,1 0 1,0-1-1,0 1 1,0-1 0,-1 1-1,1-1 1,0 0-1,0 0 1,0-1 0,0 1-1,4-1 1,8-3 92,23-8 0,-23 7-60,70-24 178,140-67-1,-211 90-245,-1-1 0,0-1 0,-1 0 0,0-1 0,0 0 0,-1-1 0,0 0 0,-1-1 0,10-13 0,5-10-104,-1-2 0,28-56 0,87-220 160,-121 267-58,-17 43-27,0-1 0,-1 1 0,1-1 0,0 1 0,-1-1 0,0 1 0,0-1 0,0 0 0,0 1 0,0-1 0,0 1 0,-1-1 0,1 1 0,-2-4 0,1 5 14,1 1 0,-1-1 1,1 0-1,-1 1 0,0-1 1,1 0-1,-1 1 0,0-1 1,0 1-1,1-1 0,-1 1 0,0-1 1,0 1-1,0 0 0,0-1 1,1 1-1,-1 0 0,0 0 1,0 0-1,0 0 0,0-1 1,0 1-1,0 0 0,0 1 1,0-1-1,0 0 0,0 0 0,1 0 1,-1 0-1,0 1 0,0-1 1,0 0-1,-1 1 0,-2 1 16,0 0 0,0 0-1,1 0 1,-1 0-1,-6 6 1,3-2 14,1 1 0,0 0 0,1 0 1,0 1-1,0-1 0,1 1 0,0 0 1,-6 15-1,-19 73 373,28-91-367,-45 205 376,37-153-55,-2 100-1,12-147-265,-1-1 0,2 1-1,0-1 1,0 0-1,5 15 1,-3-13 81,-4-10-116,0 0 1,1 0-1,-1 0 1,0 0-1,1 0 0,0 0 1,-1 0-1,1 0 1,-1 0-1,1 0 0,0 0 1,0-1-1,-1 1 1,1 0-1,0-1 0,0 1 1,0 0-1,0-1 1,0 1-1,0-1 0,1 1 1,0 0 5,0-1 0,0 0 0,0 0 0,1 0 0,-1 0 0,0 0 0,0 0 0,0 0 0,0-1 0,3 0 0,3-2 30,0 0 0,0-1 0,0 0 0,11-7 0,20-13-14,68-29 0,-34 19-255,-59 30-95,-10 7 46,-5 6 51,-7 11 131,4-9 39,0 0-1,0 1 0,-3 17 0,7-25 52,-1 0-1,1 0 1,0 0-1,0-1 0,1 1 1,-1 0-1,1 0 0,0 0 1,0 0-1,0-1 1,0 1-1,1 0 0,0-1 1,-1 1-1,4 3 0,-3-5 3,0 1 0,0-1 0,0 1 0,1-1 0,-1 0 0,1 0 0,-1 0 0,1-1 0,0 1 0,0 0 1,0-1-1,0 0 0,0 0 0,0 0 0,0 0 0,0 0 0,0-1 0,0 1 0,1-1 0,-1 0 0,0 0 0,0 0 0,5-1 0,5 0-43,0-2 0,0 0 1,-1 0-1,18-7 0,11-8-258,-1-2 0,-1-1 0,0-2-1,41-33 1,-24 18-855,-60 43 1077,-1 1 0,1 0 0,0 0 0,1 1 0,0-1 0,-5 13 0,7-16 88,0 0 1,1 0 0,-1 1 0,1-1-1,0 0 1,0 0 0,0 1-1,0-1 1,0 0 0,1 0 0,-1 0-1,1 1 1,0-1 0,2 5-1,-2-6 4,0 0-1,1 0 1,-1 0-1,0 0 0,1-1 1,-1 1-1,1 0 1,-1-1-1,1 1 1,0-1-1,0 0 0,0 1 1,0-1-1,0 0 1,0 0-1,0 0 1,0 0-1,0-1 0,0 1 1,1-1-1,-1 1 1,3-1-1,0 1 0,0-1-1,0 0 1,0 0 0,0 0-1,0-1 1,0 0-1,1 0 1,-1 0 0,0 0-1,-1-1 1,1 0 0,0 0-1,0 0 1,-1-1 0,0 0-1,1 0 1,-1 0-1,0 0 1,0 0 0,-1-1-1,1 0 1,3-5 0,-6 9-51,-1-1 1,1 1 0,-1-1-1,1 1 1,-1-1-1,0 0 1,1 1 0,-1-1-1,0 1 1,0-1-1,1 0 1,-1 1 0,0-1-1,0 0 1,0 1-1,0-1 1,0 0 0,0 1-1,0-1 1,0 0 0,0 1-1,0-1 1,0 0-1,0 1 1,-1-1 0,1 0-1,0 1 1,0-1-1,-1 0 1,1 1 0,0-1-1,-1 1 1,1-1-1,-1 1 1,1-1 0,-1 1-1,1-1 1,-1 1 0,1-1-1,-1 1 1,1 0-1,-1-1 1,0 1 0,1 0-1,-1-1 1,1 1-1,-1 0 1,-1 0 0,-14-5-95,0 1 1,-21-3 0,1 1 242,34 6-129,0-1 0,0 1 0,0-1 0,1 0 0,-1 1 0,0-1 0,0 0-1,-2-2 1,4 3-5,0 0 0,0 0 0,0 0-1,-1-1 1,1 1 0,0 0 0,0 0-1,0 0 1,0-1 0,0 1-1,-1 0 1,1 0 0,0-1 0,0 1-1,0 0 1,0 0 0,0-1 0,0 1-1,0 0 1,0 0 0,0-1 0,0 1-1,0 0 1,0-1 0,0 1-1,8-8 24,1 4-5,0 0 0,1 0 0,-1 1-1,1 1 1,16-3 0,-21 4-4,17-2 72,0 0 0,1 2 0,-1 0-1,1 2 1,0 0 0,30 7 0,-51-8-76,11 2-5,-1 1 0,24 9-1,-34-11-4,1 0-1,-1 0 0,1 0 0,-1 1 0,0-1 0,0 1 1,0-1-1,1 1 0,-2 0 0,1-1 0,0 1 0,0 0 1,0 1-1,-1-1 0,1 0 0,-1 0 0,0 1 0,0-1 1,0 0-1,1 5 0,-2-6 14,1 1 1,-1-1-1,0 1 1,1 0-1,-1-1 1,1 1-1,-1-1 1,1 1-1,0-1 1,0 1-1,0-1 1,-1 0-1,1 1 1,1-1-1,-1 0 1,1 2-1,0-2-3,0-1 0,-1 1 0,1-1 0,0 1 0,0-1 0,0 0 0,-1 0 0,1 0 0,0 0 0,0 0 0,0 0 0,-1 0 0,1 0-1,0-1 1,2 0 0,9-3-87,0 0 0,21-10 0,19-6-152,-48 18 177,0 1 1,0 0-1,0 0 0,0 1 1,0-1-1,0 1 1,0 0-1,8 2 0,-10-2 104,0 0 0,0 1 0,1-1 0,-1 1-1,-1 0 1,1 0 0,0 0 0,0 0 0,0 0-1,0 1 1,-1 0 0,1-1 0,-1 1 0,1 0-1,-1 0 1,0 0 0,1 0 0,-1 1 0,2 3-1,0 0-191,-1-1 0,1 1 0,-1-1 0,1 0 0,1 0 0,-1-1 0,1 1 0,0-1 0,0 0 0,0 0 0,0-1 0,1 1 0,6 2 0,-6-5-2192,-2-1 704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4:58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115 856 3072,'1'-4'348,"-1"2"-137,1-1-1,-1 1 1,1 0 0,-1 0 0,1 0 0,0 0-1,-1 0 1,1 0 0,4-7 2838,-10 14-1218,-91 205 281,91-196-1974,0-1 0,1 1 0,-4 17 0,7-27-66,1 1 0,-1-1 1,1 1-1,-1-1 0,2 0 1,-1 1-1,0-1 1,1 1-1,0-1 0,0 0 1,0 1-1,0-1 0,1 0 1,3 7-1,-4-10-15,0 1 0,0-1-1,0 0 1,0 1 0,0-1-1,0 0 1,1 0 0,-1 0-1,1 0 1,-1 0 0,1 0 0,-1 0-1,1-1 1,-1 1 0,1 0-1,-1-1 1,1 0 0,0 1-1,0-1 1,-1 0 0,1 0 0,0 1-1,-1-1 1,1-1 0,0 1-1,0 0 1,-1 0 0,1-1-1,0 1 1,-1-1 0,1 1-1,-1-1 1,1 0 0,2-1 0,5-3 82,-1 0 1,0 0-1,0-1 1,11-10-1,-18 15-144,46-45-107,-1-1 1,61-86-1,-105 130-288,-5 4 104,-3 5 90,2 0 209,0 1 0,1-1-1,0 1 1,0 0 0,0 1 0,1-1 0,0 0-1,1 1 1,0-1 0,0 1 0,0-1-1,1 1 1,0 0 0,1-1 0,1 11-1,-1-13 46,0-1-1,0 0 1,0 1 0,1-1-1,0 0 1,0 0-1,0 0 1,0 0-1,0 0 1,1 0-1,0 0 1,0-1-1,0 0 1,0 1 0,0-1-1,1 0 1,-1-1-1,1 1 1,0-1-1,0 1 1,0-1-1,0 0 1,0 0 0,1-1-1,-1 1 1,8 0-1,-3 0 14,0-1-1,1 0 1,-1-1-1,1 0 1,-1 0 0,1-1-1,-1 0 1,0-1-1,1 0 1,-1 0-1,0-1 1,12-5 0,-14 4-22,0 0 1,0 0-1,0-1 1,-1 1-1,0-2 1,0 1 0,0 0-1,0-1 1,-1 0-1,0-1 1,-1 1 0,1-1-1,-1 0 1,6-14-1,-5 9 19,-2 7-67,-1 0 0,0 0 1,0 0-1,0 0 0,-1-1 0,0 1 1,0-1-1,0-8 0,-2-5-108,-2 0-1,0 0 1,-10-31 0,10 41 48,1-2-222,15 17 126,-12-5 167,4 1 18,13 8 102,35 15 1,-47-22-70,0-1 1,0-1-1,0 1 1,0-1-1,0 0 1,0-1-1,1 1 1,-1-1-1,0-1 1,10 0-1,9-6 50,1-1 0,-1-1-1,0-1 1,38-23 0,-38 21-153,153-87-126,-178 99 176,1-1-1,-1 1 0,1 0 0,-1-1 1,1 1-1,-1 0 0,0-1 0,1 1 0,-1 0 1,1 0-1,-1 0 0,1 0 0,-1-1 1,1 1-1,0 0 0,-1 0 0,1 0 0,-1 0 1,1 0-1,-1 0 0,1 0 0,0 1 1,-1-1-10,1 0 1,-1 1 0,0-1 0,0 0-1,0 1 1,1-1 0,-1 1 0,0-1 0,0 1-1,0-1 1,0 0 0,0 1 0,0-1 0,0 1-1,0-1 1,0 1 0,0-1 0,0 0-1,0 1 1,0-1 0,-1 1 0,-8 26-181,-10 12 229,-14 33-297,18-35 109,3-8 207,-9 38 1,19-57-34,0-1-1,0 1 1,1 0 0,0-1 0,1 1 0,0 0 0,1 0 0,2 12 0,-3-20-6,1 0-1,-1 1 1,1-1 0,0 0-1,0 0 1,0 0 0,0 1-1,0-1 1,0 0 0,0-1-1,1 1 1,-1 0 0,1 0-1,-1 0 1,1-1-1,0 1 1,0-1 0,-1 1-1,1-1 1,0 0 0,0 0-1,1 0 1,-1 0 0,0 0-1,0 0 1,0-1 0,1 1-1,-1-1 1,0 1 0,0-1-1,4 0 1,4 0 73,1-1 1,-1 0-1,0-1 1,0 0 0,17-6-1,-16 5-75,-1-1-1,0-1 0,0 0 1,-1 0-1,0-1 1,1 0-1,14-15 0,-5 4-24,-2-2 0,20-25 0,50-77 15,55-65 119,-78 116-208,82-97-28,-125 138 58,-10 16-71,12-21-1,-33 42-472,-12 17 376,-4 7 38,-3 2 131,2 1 0,-28 47-1,35-44 51,2 0 0,-20 61 0,-13 88 47,45-166 69,-3 15 171,8-34-259,1 0 1,0 0-1,0-1 1,-1 1-1,1 0 0,0 0 1,1 0-1,-1 0 0,0 0 1,0 0-1,1 0 0,-1-1 1,2 3-1,-2-3-16,1-1-1,-1 0 1,1 1 0,-1-1-1,1 0 1,0 1 0,-1-1-1,1 0 1,-1 0 0,1 0-1,0 0 1,-1 0 0,1 1-1,-1-1 1,1 0 0,0 0-1,-1-1 1,1 1 0,-1 0-1,1 0 1,0 0 0,-1 0-1,1 0 1,-1-1 0,1 1-1,-1 0 1,1 0 0,0-1-1,-1 1 1,1 0 0,-1-1-1,1 0 1,18-15 49,-1-1 1,0 0-1,28-39 0,-16 19-13,131-142 81,-145 164-115,18-18-44,-2-2 0,43-59 0,-38 34-27,40-87 1,-9 14-12,-49 100 55,44-58-1,-14 30-348,-43 54 8,-9 14 73,-5 8 242,-55 156 156,-7 16 280,-23 19 126,40-94-324,-17 27-224,4-9 985,62-117-641,6-9-33,4-9-125,3-5-99,-1-1-1,13-21 1,-7 9 13,7-10-13,-6 9-190,0 1 0,24-27 0,-38 49 111,0 0 1,0 0-1,0 0 0,0 0 0,0 0 0,0 0 0,1 0 0,-1 0 0,0 1 0,0-1 1,1 0-1,-1 1 0,1-1 0,-1 1 0,0-1 0,1 1 0,-1 0 0,1 0 0,1-1 1,-2 2 6,1-1 1,-1 1-1,0-1 1,0 1-1,0-1 1,0 1 0,-1-1-1,1 1 1,0 0-1,0 0 1,0 0-1,0-1 1,-1 1-1,1 0 1,0 0 0,-1 0-1,1 0 1,-1 0-1,1 0 1,-1 0-1,1 0 1,-1 0 0,0 1-1,1 0 1,7 28-46,27 81 171,-30-100-57,0 1 1,1-1 0,1 0-1,-1 0 1,2-1-1,-1 0 1,10 10 0,-14-18-171,0 1 1,0-1 0,1 1 0,-1-1-1,1 0 1,-1-1 0,1 1-1,0 0 1,-1-1 0,1 0-1,0 0 1,0 0 0,0 0 0,0-1-1,0 1 1,0-1 0,0 0-1,0 0 1,0-1 0,0 1-1,7-3 1,-7 2-411,0 0 0,-1 0 0,1 0 1,-1-1-1,1 0 0,-1 1 0,1-1 0,-1-1 0,0 1 0,0 0 0,0-1 0,0 1 1,-1-1-1,1 0 0,-1 0 0,0 0 0,1 0 0,-1 0 0,-1-1 0,1 1 0,2-7 0,0-10-2240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7:48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67 3072,'-13'-20'1376,"16"12"-1184,-3 0 1856,5 8-1152,0-8 832,8 0-992,0 1-352,0 3-224,0 0-352,0 4 96,-3 0-1376,-2 8 832,-12 7-3456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7:49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9 106 7296,'-8'-8'3328,"24"0"-2912,2 0 1216,4 5-992,22-9 640,5-1-736,33-1-224,6 2-192,9-1-960,-4 10 448,-11-5-3360,-12 5 2080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7:54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279 17 3488,'-5'-17'11546,"0"34"-10106,-14 8-1360,13-18-39,1 0 0,-8 13 0,2 1-14,2-1 0,1 2 1,-10 33-1,-9 71 218,3-13-135,11-58 44,-26 89 348,35-133-238,-1 0 0,0-1 0,-8 13 0,1-7-243,9-14 32,0 1 1,-1-1-1,1 1 0,-1-1 1,1 0-1,-1 0 0,-6 2 1,9-6-21,1 1 1,-1-1 0,1 1-1,-1-1 1,1 1-1,0-1 1,0 1-1,0-1 1,0 0 0,0 1-1,0-1 1,0 1-1,0-1 1,0 1 0,1-1-1,-1 1 1,1-1-1,-1 1 1,1-1-1,-1 1 1,1 0 0,1-2-1,3-6-148,1 0 1,8-10-1,-8 10 193,4-3-156,0 0 0,1 0 0,0 1 0,1 1 0,0-1 0,22-13 0,-6 8-7,0 2 1,40-16-1,-60 27 18,2 0 0,-1 1 0,0-1-1,0 2 1,1 0 0,-1 0 0,1 0-1,-1 1 1,11 2 0,-15-2 52,0 1-1,0 0 1,0 0 0,0 0 0,0 1 0,-1-1 0,1 1-1,-1 1 1,1-1 0,-1 0 0,0 1 0,0 0 0,0 0-1,0 0 1,0 1 0,-1-1 0,1 1 0,-1 0 0,3 5-1,-3-4 75,0 0-1,0 1 0,-1-1 1,1 1-1,-1-1 0,-1 1 1,1 0-1,-1 0 0,1 10 0,-2-11-41,0-1-1,-1 1 0,1 0 0,-1-1 1,0 0-1,-1 1 0,1-1 1,-1 0-1,0 1 0,0-1 0,0 0 1,0 0-1,-5 5 0,2-4 19,0 1 1,-1-1-1,1 0 0,-1 0 0,0 0 0,-1-1 1,1 0-1,-1 0 0,0-1 0,0 0 1,0 0-1,-10 2 0,-9 2 280,-54 7 0,48-11-234,-36-1 0,58-2-78,1 0-119,-1-1 0,-18-4-1,18 3 29,-2-3-271,11 4-5,8 3-44,8 2 378,-1 0 0,1 0 0,0-2 0,0 0 0,20 0 0,81-5 329,-61 0-151,125-11 264,-156 10-355,-1-1-1,0-1 1,0-1 0,-1-1-1,34-17 1,-48 20-74,0-1 0,-1 0 1,0-1-1,0 1 0,-1-1 0,1-1 0,-1 1 1,-1-1-1,0 0 0,0 0 0,0-1 0,5-14 0,-9 20-22,-1 0 0,1 1 0,-1-1 0,0 1 0,0-1 0,0 0 0,0 1 0,0-1 0,0 0 0,-1 1 0,1-1 0,-1 1 0,0-1 0,1 1-1,-1-1 1,-1 1 0,0-4 0,1 6-2,0-1-1,1 0 0,-1 0 0,1 0 0,-1 1 1,0-1-1,0 0 0,1 1 0,-1-1 1,0 0-1,0 1 0,0-1 0,0 1 0,0 0 1,0-1-1,1 1 0,-1 0 0,0-1 1,-2 1-1,2 0 10,0 0 1,0 0-1,-1 1 1,1-1-1,0 0 0,-1 1 1,1-1-1,0 1 1,0-1-1,-1 1 0,1 0 1,0-1-1,0 1 1,0 0-1,0 0 1,0 0-1,0 0 0,-1 1 1,-2 3 66,1 0 1,0 0-1,0 0 1,1 0-1,-1 0 1,1 1-1,-2 8 1,-1 4 195,-3 22 0,7-31-154,1-1 0,0 1-1,0 0 1,1 0 0,0-1-1,0 1 1,1 0 0,0-1-1,1 1 1,5 12-1,-6-16-29,0 0 0,1-1 0,-1 1 0,1-1 0,0 1 0,0-1 0,1 0 0,-1 0 0,1-1 0,0 1 0,0-1-1,0 1 1,0-1 0,1-1 0,-1 1 0,1 0 0,-1-1 0,1 0 0,7 2 0,0-2 9,0-1 1,0 0-1,0 0 0,0-1 1,17-3-1,60-14 170,-49 9-193,7-2-71,0-2 0,-1-2-1,0-1 1,-1-3 0,78-43 0,-107 51-44,1 1 1,0 0-1,0 2 1,1 0-1,0 1 1,21-4-1,-36 9 64,-1 1 0,1 0 0,0 0 0,0 0 0,0 0 0,0 1 0,-1-1-1,1 1 1,0 0 0,0 0 0,-1 0 0,1 0 0,-1 0 0,1 0 0,-1 1 0,1-1 0,3 4 490,-29-5-84,-5-1-375,-32 5 0,51-3-19,1 1 0,-1-1-1,1 2 1,0-1 0,-1 1 0,2 0-1,-1 1 1,-8 5 0,11-6 32,0 0 0,0 1 0,1-1 0,0 1 1,-1 1-1,1-1 0,1 0 0,-1 1 0,1 0 1,-5 7-1,7-9-18,0 0 0,0 0 0,0 0 0,0 0 0,0 0 1,0 0-1,1 0 0,0 0 0,-1 1 0,1-1 0,1 0 0,-1 0 0,0 0 1,1 1-1,-1-1 0,1 0 0,0 0 0,0 0 0,0 0 0,2 3 0,0-1 20,-1 0-1,1-1 1,-1 1-1,1-1 1,0 0-1,1 0 1,-1 0 0,1-1-1,0 1 1,0-1-1,0 0 1,0 0-1,0 0 1,1 0-1,0-1 1,-1 0-1,1 0 1,0 0-1,0 0 1,0-1-1,0 0 1,0 0-1,0 0 1,6 0-1,23-4 14,1-1 0,57-15 0,-74 15-94,21-4-99,149-40-1121,-163 40 1116,0-1-1,-1-2 1,0 0 0,-1-1 0,27-20 0,60-42-334,-110 74 484,1-1-16,0 0 0,0 1 0,1-1-1,-1 0 1,0 1 0,0-1-1,0 0 1,0 1 0,1 0 0,-1-1-1,0 1 1,2-1 0,-3 2 10,0-1 1,0 0 0,1 0 0,-1 1-1,0-1 1,0 0 0,0 1-1,0-1 1,0 0 0,0 1-1,0-1 1,0 0 0,0 0-1,0 1 1,0-1 0,0 0 0,0 1-1,0-1 1,0 0 0,0 1-1,0-1 1,0 0 0,-1 1-1,1-1 1,0 0 0,-3 4 49,1 0 1,-1 0-1,0-1 1,0 1-1,-1-1 1,1 0-1,-5 4 1,-16 16 216,13-10-146,-6 8 164,-26 39 1,39-52-219,0-1 1,0 0 0,1 1-1,0 0 1,0 0 0,1 0-1,0 0 1,1 0-1,0 0 1,-1 10 0,2-15-1,0 0 0,1 0 1,-1 0-1,1-1 0,-1 1 0,1 0 1,0 0-1,1 3 0,-1-5-36,-1-1-1,0 1 0,1 0 1,-1-1-1,1 1 0,-1-1 1,1 1-1,-1-1 0,1 1 1,-1 0-1,1-1 1,0 0-1,-1 1 0,1-1 1,-1 1-1,1-1 0,0 0 1,0 1-1,-1-1 0,1 0 1,0 0-1,-1 0 0,1 0 1,0 0-1,0 1 0,-1-1 1,1 0-1,0-1 1,0 1-1,-1 0 0,1 0 1,0 0-1,0 0 0,-1 0 1,1-1-1,1 0 0,3-1-30,-1-1-1,1 1 1,-1-1-1,0-1 1,0 1-1,0 0 0,4-6 1,24-30-386,-9 10 197,18-14-5,-26 29-240,-1 0 1,21-28-1,-40 46 481,1 0-1,0 0 0,1 1 0,-1-1 0,1 1 1,0 0-1,0 0 0,-4 8 0,6-6 61,0 0-1,1 0 1,-1 0-1,1 0 1,1 0-1,-1 0 1,1 0 0,4 13-1,-4-16-35,0 0 0,0-1 0,1 1 0,-1-1 0,1 0 0,0 1 0,0-1 0,4 4 0,-5-6-18,1 1 0,-1-1 1,1 0-1,-1 1 0,1-1 0,0 0 0,0 0 0,0 0 0,0 0 0,-1 0 0,1 0 0,0-1 0,1 1 0,-1-1 0,3 1 0,2-1 33,1 0-1,-1 0 0,0-1 1,0 0-1,1 0 0,-1 0 1,0-1-1,8-4 0,6-3-13,26-15 1,-9 4-280,111-65-927,-148 85 1121,-1-1-1,1 1 1,-1-1-1,1 1 1,0-1 0,0 1-1,-1-1 1,1 1-1,0 0 1,0-1 0,-1 1-1,1 0 1,0 0-1,0-1 1,0 1-1,-1 0 1,1 0 0,0 0-1,0 0 1,0 0-1,0 0 1,1 1 0,-2 0 10,1 0 1,-1-1-1,0 1 1,1 0 0,-1 0-1,0 0 1,1 0 0,-1 0-1,0 0 1,0 0 0,0 0-1,0 0 1,0 0-1,0 0 1,0 1 0,0 5 131,0 0 1,1-1-1,0 1 1,0-1-1,1 1 1,-1 0-1,2-1 1,-1 0-1,1 0 1,4 9-1,-5-13-79,-1 0 1,0 0-1,1 0 0,-1 0 0,1-1 1,-1 1-1,1 0 0,0-1 1,0 1-1,0-1 0,0 0 1,0 0-1,0 0 0,0 0 0,0 0 1,0 0-1,0 0 0,1-1 1,-1 1-1,0-1 0,1 0 0,-1 1 1,0-1-1,1 0 0,-1 0 1,0-1-1,1 1 0,-1 0 1,0-1-1,0 0 0,1 1 0,-1-1 1,2-1-1,8-4 15,-1 0 0,0-1 0,0 0-1,0-1 1,10-10 0,21-15-272,-26 20 104,-13 9-4,1 1 1,0 0-1,-1 0 0,1 1 0,0-1 0,6-2 0,-22 64-67,11-51 278,0 1 0,1-1 0,0 1 0,0-1 0,1 1 0,0-1 1,1 0-1,0 1 0,0-1 0,0 0 0,1 0 0,1 0 0,-1 0 0,9 12 0,-11-18-61,1-1 0,-1 1 0,0-1 1,1 0-1,-1 1 0,1-1 0,0 0 0,-1 0 1,1 0-1,0 0 0,0 0 0,0 0 1,-1 0-1,1-1 0,0 1 0,0-1 0,0 1 1,0-1-1,0 0 0,0 0 0,0 0 1,0 0-1,0 0 0,0 0 0,0-1 0,0 1 1,0-1-1,0 1 0,0-1 0,0 0 1,0 0-1,3-1 0,35-19 197,42-28 0,-13 7-286,-16 9-99,65-52 1,-82 53-600,-36 32 753,0 0 1,1 0-1,-1 0 1,0 0-1,0 0 1,0 0-1,0 0 1,0 0 0,1 0-1,-1 0 1,0 0-1,0 0 1,0 0-1,0 0 1,0 0-1,1 0 1,-1 0 0,0 0-1,0 1 1,0-1-1,0 0 1,0 0-1,0 0 1,0 0-1,1 0 1,-1 0-1,0 0 1,0 0 0,0 0-1,0 1 1,0-1-1,0 0 1,0 0-1,0 0 1,0 0-1,0 0 1,0 0 0,0 1-1,0-1 1,0 0-1,0 0 1,0 0-1,0 0 1,0 0-1,0 1 1,0-1-1,0 0 1,0 0 0,0 0-1,0 0 1,0 0-1,0 0 1,0 1-1,0-1 1,0 0-1,0 0 1,0 0-1,0 14-93,0-13 91,0 23 0,-2-1 1,0 0 0,-2 1-1,0-1 1,-2-1 0,0 1-1,-2-1 1,-19 40 0,27-60 11,-1-1 1,0 1-1,0-1 1,0 1-1,0-1 1,0 0-1,0 1 1,0-1-1,0 0 1,-1 0-1,1 1 1,0-1-1,-1 0 1,1-1-1,-1 1 1,1 0-1,-1 0 1,1-1-1,-1 1 1,0-1-1,1 1 1,-3 0-1,3-2-39,-1 1 1,0 0-1,1-1 1,0 1-1,-1-1 0,1 0 1,-1 1-1,1-1 1,0 0-1,-1 0 0,1 0 1,0 0-1,0 0 0,0 0 1,0 0-1,0 0 1,0 0-1,0-1 0,0 1 1,0 0-1,1-1 0,-1 1 1,0 0-1,1-1 1,-1-1-1,-5-8-166,-9-23-163,15 33 339,-1 0-1,1 0 0,-1-1 1,1 1-1,-1 0 0,1 0 0,0-1 1,0 1-1,-1 0 0,1-1 1,0 1-1,0-1 0,1 1 1,-1 0-1,0-1 0,0 1 0,1 0 1,-1 0-1,1-2 0,0 2 7,-1 1-1,1-1 0,0 1 1,-1-1-1,1 1 0,0 0 0,-1-1 1,1 1-1,0 0 0,0 0 1,-1-1-1,1 1 0,0 0 0,0 0 1,0 0-1,-1 0 0,1 0 1,0 0-1,0 0 0,-1 0 0,2 1 1,18 4 81,-12-2 5,-1-1-13,12 4 195,0-1 1,0-1-1,1-1 0,26 2 0,-27-6-97,-1-1 0,0-1 0,0 0 0,-1-1 0,1-1-1,31-13 1,95-55 101,-138 70-264,1-1-64,-1 0-1,1 0 1,-1 0 0,0-1-1,0 0 1,0-1 0,7-8-1,-13 14 64,1 0-1,-1-1 0,0 1 1,0 0-1,1 0 0,-1-1 1,0 1-1,0 0 0,0-1 1,0 1-1,0 0 0,0-1 1,0 1-1,1-1 1,-1 1-1,0 0 0,0-1 1,0 1-1,0 0 0,-1-1 1,1 1-1,0 0 0,0-1 1,0 1-1,0 0 0,0-1 1,0 1-1,0 0 0,-1-1 1,1 1-1,0 0 0,0-1 1,0 1-1,-1 0 1,1 0-1,0-1 0,0 1 1,-1 0-1,1 0 0,0 0 1,-1-1-1,1 1 0,0 0 1,-1 0-1,1 0 0,0 0 1,-1 0-1,1-1 0,0 1 1,-1 0-1,1 0 0,-1 0 1,-2 0-31,-1-1 1,1 0-1,0 1 1,0 0-1,-1 0 1,-3 0-1,-6 2 79,0 0-1,0 1 1,0 1-1,0 0 0,-16 7 1,23-9 66,1 1 1,-1 0 0,1 0 0,-1 0-1,1 1 1,0 0 0,0 0 0,1 0-1,-1 0 1,1 1 0,0 0 0,0 0-1,-6 10 1,9-12-51,0-1 0,0 1 0,1-1 0,-1 1-1,0 0 1,1-1 0,0 1 0,-1 0 0,1-1 0,1 1 0,-1 0 0,0 0-1,0-1 1,2 5 0,-1-3 2,1 0-1,0 1 1,0-1-1,0 0 1,0-1 0,1 1-1,0 0 1,3 3-1,3 2 8,0 0 0,1-1 0,0 0 0,0-1-1,15 8 1,-5-4-159,0-2-1,1 0 0,0-2 1,0 0-1,1-1 1,0-1-1,0-1 1,36 1-1,-41-5-604,1 0 0,0-2 0,0 0 0,24-6 0,30-14-5724,-33 10 3321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8:04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14 670 1984,'-1'-1'34,"-8"-2"576,9 3-593,0 0 0,-1 0 0,1 0 0,0 0 0,0 1-1,0-1 1,0 0 0,-1 0 0,1 0 0,0 1 0,0-1-1,0 0 1,0 0 0,0 0 0,-1 1 0,1-1 0,0 0-1,0 0 1,0 0 0,0 1 0,0-1 0,0 0 0,0 0-1,0 1 1,0-1 0,0 0 0,0 0 0,0 1 0,0-1-1,0 0 1,0 0 0,0 3 896,7 8 2687,-5-9-3392,1 0 0,0-1 0,0 1 0,1-1 0,-1 0 0,0 0 0,0 0 0,1 0 0,-1 0 0,0-1 0,1 1 0,-1-1 0,0 0 0,1 0 0,-1 0 0,1-1 0,3 0 0,6-2 330,-1 0 1,1-1 0,13-6-1,-14 6-397,1-2-1,-1 0 1,0 0 0,0-1-1,-1 0 1,0-1-1,0-1 1,-1 0 0,0 0-1,16-19 1,-14 11-86,-1 0 0,0-1-1,-1 0 1,-1-1 0,13-37 0,17-102 446,-35 143-451,-2 4-59,1-4-97,7-22 0,-9 34 50,0-1 0,0 1 0,1 0 0,-1 0 0,1 0 0,0 0 0,0 1 0,0-1 0,0 0 0,0 1 0,1-1 0,4-3 0,-6 6 44,-1 0 0,1 0 1,-1 0-1,0-1 1,1 1-1,-1 0 0,1 0 1,-1 0-1,1 0 1,-1 0-1,1 0 0,-1 0 1,1 0-1,-1 0 1,1 0-1,-1 0 0,1 0 1,-1 1-1,0-1 1,1 0-1,-1 0 0,1 0 1,-1 1-1,1-1 1,-1 0-1,0 0 0,1 1 1,-1 0-1,10 10-162,-9-10 151,3 5-16,0 0-1,-1 1 0,0 0 0,0-1 1,4 14-1,6 40-35,-6-30 74,3 19 128,5 53 1,-12-74 14,-2 0-1,-1 0 0,-5 37 1,4-59-16,0-1 0,0 1 0,-1-1 0,1 1 0,-1-1 1,-1 0-1,1 1 0,-6 7 0,7-12-86,0 1 0,0-1 0,0 1 0,0-1 0,0 0 0,-1 0 0,1 1 0,-1-1 0,1 0 0,-1 0 0,1 0 0,-1 0 0,0-1 0,1 1 0,-1 0 0,0-1 0,1 1 1,-1-1-1,0 0 0,0 1 0,0-1 0,0 0 0,1 0 0,-1 0 0,0 0 0,0 0 0,-3-1 0,-14-6-72,-26-10 1,0-1-226,25 10 131,17 6 13,0 1 0,0 0 0,0 0 0,0 0 0,0 0 0,-1 0 0,-4 0 1,14 2-77,-1 1 1,0 0 0,-1 0 0,1 0 0,8 6-1,-7-5 167,3 3 121,0-2 1,1 1-1,0-1 1,0-1 0,0 0-1,0 0 1,1-1 0,-1 0-1,1-1 1,-1 0 0,1-1-1,-1 0 1,1-1-1,0 0 1,-1 0 0,1-1-1,-1 0 1,0-1 0,0-1-1,0 1 1,10-6-1,3-3 52,-1-1-1,0-1 1,-1-1-1,39-34 0,-47 35-125,0 1-1,-1-2 0,-1 0 1,0 0-1,-1-1 0,-1 0 1,0-1-1,10-29 0,-11 27 55,-6 13-146,1 0-1,-1-1 1,1 1 0,-2-1-1,3-11 1,-6 12-232,-1 9-112,-4 13-26,-2 8 370,2-1 0,1 1 0,1 1-1,-3 40 1,8-51 114,-1-1 0,2 1 0,3 25 0,-3-34-2,0 0 0,0-1 0,0 1 0,1-1 1,-1 0-1,1 1 0,0-1 0,0 0 0,1 0 0,-1 0 0,1-1 0,0 1 0,0 0 0,7 5 0,-8-8 20,-1 0 0,1 0-1,0 0 1,0 0 0,0 0-1,1-1 1,-1 1 0,0-1 0,0 1-1,0-1 1,0 0 0,0 0-1,1 0 1,-1 0 0,0-1-1,0 1 1,4-1 0,2-2 121,0 1 0,0-1 1,7-5-1,-13 8-160,6-5 25,1 0 0,0-1 0,-1 0 0,0 0 0,-1-1 0,1 0 0,9-13 0,39-58-183,-48 65 112,-5 8-35,0 1 0,-1-1 0,0 0 0,0 0 0,0 0 0,-1 0 0,1 0 0,-1 0 0,-1-1 0,1 1 0,-1 0 0,0-7 0,0 20-338,-1 0 0,-1 0 0,-3 13 0,-3 18 381,8-25 16,-1-1 0,2 1-1,0-1 1,3 14 0,-3-20 44,1-1 0,-1 0 1,1 1-1,1-1 0,-1 0 0,1-1 1,0 1-1,1 0 0,-1-1 1,7 7-1,-9-11-2,0 0 1,0 0-1,1 0 1,-1 0-1,0 0 1,1 0-1,-1-1 1,1 1-1,-1 0 0,1-1 1,-1 0-1,1 1 1,-1-1-1,1 0 1,-1 0-1,1 0 1,0 0-1,-1 0 1,1 0-1,-1 0 1,1 0-1,-1-1 1,1 1-1,-1-1 0,4 0 1,-2-1 9,0 1 1,0 0-1,0-1 1,0 0-1,0 0 0,-1 0 1,1 0-1,0 0 0,-1-1 1,0 1-1,1-1 1,1-3-1,8-14 9,-2-1 1,0 0-1,7-26 0,-14 39-122,0-1-1,-1 1 0,-1 0 0,1-1 1,-1-17-1,-1 26 39,0 0 1,0 0 0,0-1-1,0 1 1,0 0 0,0-1-1,0 1 1,0 0 0,0 0 0,0-1-1,0 1 1,0 0 0,0-1-1,1 1 1,-1 0 0,0 0-1,0-1 1,0 1 0,0 0-1,0 0 1,1 0 0,-1-1-1,0 1 1,0 0 0,0 0-1,1 0 1,-1-1 0,0 1-1,0 0 1,1 0 0,-1 0-1,0 0 1,0 0 0,1-1-1,-1 1 1,0 0 0,1 0-1,-1 0 1,1 0 0,14 6-334,20 20 127,-29-22 164,0 1 45,0 0 0,0 0-1,0 1 1,-1 0 0,0 0-1,0 1 1,-1-1 0,1 1 0,-1 0-1,-1 0 1,1 0 0,-1 1-1,-1-1 1,1 1 0,-1 0 0,-1 0-1,1 0 1,-1 14 0,-1-20 43,1 0 0,-1-1 0,0 1 0,0-1-1,1 1 1,-1-1 0,1 1 0,-1-1 0,1 0 0,0 1 0,-1-1 0,1 1 0,0-1 0,0 0 0,0 0 0,0 0 0,0 1 0,0-1 0,0 0-1,0 0 1,1-1 0,-1 1 0,0 0 0,1 0 0,-1 0 0,1-1 0,-1 1 0,0-1 0,1 1 0,-1-1 0,1 0 0,2 1 0,2 0 25,1-1 0,-1 0 0,0 0 1,0 0-1,1 0 0,-1-1 0,6-2 0,1 0 29,-1-2 0,0 0 0,13-7 0,-4 2 91,-11 5-138,0 0 0,-1 0 0,1-1 0,-1 0-1,0-1 1,-1 0 0,0 0 0,14-17-1,3-8 37,-2-2-1,21-38 0,-30 43-23,0-1 0,-2-1 0,8-32 0,5-12-139,-7 31 178,-12 32-117,0-1 0,-1-1 0,-1 1 0,4-19 0,-7 29 11,0-1 0,0 1 0,0 0-1,1-1 1,1-3 0,-2 5-66,0 0 1,0 0-1,0 0 0,0 0 1,0 0-1,-1-1 1,1 1-1,-1-3 1,-17 28-346,14-14 414,1 0 0,-1 0 0,0 12 0,-2 6-28,-59 231 30,6-64 115,46-158-102,-68 197 286,19-80-160,39-102 95,18-40-40,-2-1 0,-6 13 0,11-22-150,1 0 0,-1-1 1,1 1-1,-1 0 0,1 0 0,-1-1 1,0 1-1,0 0 0,1-1 0,-1 1 1,0 0-1,0-1 0,0 1 0,1-1 1,-2 1-1,1-1-13,1 0 0,-1 0 0,1 0 0,0 0 0,-1 0-1,1 0 1,0 0 0,-1 0 0,1 0 0,0 0 0,-1-1 0,1 1 0,0 0 0,-1 0 0,1 0 0,0 0-1,-1-1 1,1 1 0,0 0 0,0 0 0,-1-1 0,1 1 0,0 0 0,0-1 0,0 1 0,-1 0 0,1-1 0,-1-2 9,0 1 1,0-1 0,0 0 0,0 0 0,1 0 0,-1 0-1,1 0 1,-1-6 0,2-2-31,1-1-1,0 1 1,0-1-1,1 1 1,0 0-1,1 0 1,0 0-1,1 1 1,0-1-1,1 1 1,0 0-1,0 1 1,10-11 0,13-14 118,69-61 0,-97 93-113,117-92-200,-37 30 360,84-52 17,-131 96-229,1 1 1,1 2-1,0 2 1,2 1-1,51-13 1,13-2 249,-86 23-307,-11 4 116,-1 0 0,1 1 0,0-1 0,7 0 0,-17 6-48,0 0 0,0 0 1,-7 9-1,2-3 12,-58 49-196,23-22 276,41-34-54,-105 99-355,106-99 378,0 1-1,0-1 0,0 1 0,0 0 0,1 0 1,-1 0-1,1 0 0,0 0 0,0 1 1,1-1-1,-2 7 0,2-10-10,1 0 0,0-1-1,0 1 1,0 0 0,0-1 0,0 1-1,0-1 1,0 1 0,0 0 0,0-1-1,0 1 1,0 0 0,0-1 0,1 1 0,-1-1-1,0 1 1,0 0 0,1-1 0,-1 1-1,0-1 1,1 1 0,-1-1 0,1 1-1,-1-1 1,1 1 0,-1-1 0,0 1 0,1-1-1,0 0 1,-1 1 0,1-1 0,-1 0-1,1 0 1,-1 1 0,1-1 0,0 0-1,-1 0 1,1 0 0,0 0 0,-1 1 0,2-1-1,2 0 27,-1 0 1,1 0-1,0 0 0,-1-1 0,1 1 0,4-2 0,0 0-5,0 0 0,0 0 0,0-1 0,0-1-1,0 1 1,-1-1 0,0 0 0,0-1 0,10-7-1,1-5-34,-1-1-1,0-1 0,-2 0 1,0-1-1,-1-1 0,-1 0 1,18-41-1,-27 53-120,1-1 1,0 1-1,8-12 0,-13 21 122,0 0 0,0 0 0,0 0 1,0 0-1,0 0 0,1 0 0,-1 0 0,0 0 0,0-1 0,0 1 0,0 0 0,0 0 0,0 0 0,0 0 0,0 0 0,0 0 0,0 0 0,0 0 0,0 0 0,0 0 0,0 0 0,0 0 0,1 0 0,-1 0 0,0 0 0,0 0 0,0 0 0,0 0 1,0 0-1,0 0 0,0 0 0,0 0 0,0 0 0,0 0 0,0 0 0,0 0 0,0 0 0,0 0 0,1 0 0,-1 1 0,0-1 0,0 0 0,0 0 0,0 0 0,0 0 0,0 0 0,0 0 0,0 0 0,0 0 0,0 0 0,0 0 0,0 0 0,0 0 0,0 0 1,3 7-150,-1 8 47,-3 18 65,0-22 47,1 1 0,0-1 0,0 0 1,1 1-1,0-1 0,6 19 1,-5-23 9,0-1 1,1 0 0,0 0-1,0 0 1,1 0 0,0-1-1,0 1 1,5 4 0,-7-8 9,0 0 0,0 0 1,0 0-1,0-1 0,0 1 0,1-1 0,-1 1 1,0-1-1,1 0 0,-1 0 0,1 0 1,0 0-1,-1-1 0,1 1 0,0-1 1,-1 1-1,1-1 0,0 0 0,0 0 0,-1 0 1,1-1-1,0 1 0,3-1 0,20-8 92,31-13-1,-10 3-178,-4 1 70,44-27-1,-25 13-107,-58 29 54,-2 2 19,0 0 0,0 0 0,0 0-1,0 0 1,0 0 0,0 1 0,0-1-1,0 0 1,0 1 0,0 0 0,0-1 0,0 1-1,4 0 1,-6 1 22,1-1 0,-1 1 0,0-1 0,0 1 0,0 0 0,1-1-1,-1 1 1,0-1 0,0 1 0,0 0 0,0-1 0,0 1 0,0-1 0,0 1 0,0 0 0,-1-1 0,1 1 0,0-1-1,0 1 1,0-1 0,-1 1 0,1 0 0,0-1 0,-1 1 0,-9 21-24,8-17-23,-6 11-66,4-8 92,0 1 0,0 0 0,1 0 0,-3 11 0,6-17 35,-1 0 1,1 0-1,0 0 0,0 1 0,0-1 1,0 0-1,0 0 0,1 0 0,0 1 1,-1-1-1,1 0 0,0 0 0,1 0 1,-1 0-1,0-1 0,4 6 0,-2-4 15,0-1 0,0 0-1,0 0 1,0 0 0,1 0-1,0 0 1,-1-1 0,1 1-1,0-1 1,0 0 0,0 0-1,0-1 1,0 1 0,1-1-1,-1 0 1,0 0 0,1-1 0,6 1-1,-2 0 51,0-1 0,1 0 0,-1-1-1,0 0 1,0-1 0,0 0 0,18-6-1,-14 3-41,0-2 0,-1 0-1,0 0 1,0-1 0,0-1-1,19-18 1,-5 0-1,31-41-1,-56 67-30,24-31-131,24-41 1,-43 62-38,-6 10 163,0 1 1,-1 0-1,1 0 1,0 0 0,0 0-1,0 0 1,0 0-1,0 0 1,0 0-1,0 0 1,0 0-1,0 0 1,0-1-1,0 1 1,0 0 0,0 0-1,-1 0 1,1 0-1,0 0 1,0 0-1,0 0 1,0 0-1,0 0 1,0 0-1,0 0 1,0 0 0,0 0-1,-1 0 1,1 0-1,0 0 1,0 0-1,0 0 1,0 0-1,0 0 1,0 0-1,0 0 1,0 0 0,0 0-1,-1 0 1,1 0-1,0 0 1,0 0-1,0 0 1,0 1-1,0-1 1,0 0-1,0 0 1,0 0-1,0 0 1,0 0 0,0 0-1,-19 15-150,10-6 188,1 0 0,0 1-1,1 0 1,0 0 0,1 1 0,-7 13 0,4-4 274,1 1 1,-9 34-1,16-52-255,1-1 0,-1 1 0,0 0 0,1 0 0,0 0 0,0 0-1,0 0 1,0 0 0,0 0 0,0 0 0,1-1 0,-1 1 0,1 0 0,0 0 0,0 0 0,0-1 0,0 1 0,0 0-1,1-1 1,-1 1 0,1-1 0,0 1 0,0-1 0,0 0 0,0 0 0,0 0 0,0 0 0,0 0 0,1-1 0,-1 1 0,1 0-1,-1-1 1,6 2 0,1 1 19,0-1-1,1-1 1,-1 0-1,0 0 0,1-1 1,12 0-1,-13 0-29,18 1-49,0-2 1,0 0-1,0-2 1,0-1-1,31-8 1,-38 6-866,0-2-1,0 0 1,-1-1 0,22-12 0,-9 3-866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8:08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1069 2304,'-6'3'2089,"16"-2"1518,-3-2-3049,1-1-1,-1-1 1,0 1 0,0-1 0,-1 0 0,1 0 0,-1-1 0,1 0-1,10-9 1,11-18 341,45-63 0,-9-5-425,-2 2-85,-49 79-211,2 0 0,32-31 0,-47 48-175,17-14 148,23-16-1,-35 27-151,0 1 0,1 0 0,0 0 0,0 0 0,0 1-1,0 0 1,0 0 0,0 0 0,8 0 0,-13 2 5,-1 0 0,1 0 0,0 0 1,0 0-1,0 0 0,-1 0 0,1 0 0,0 0 0,0 1 0,0-1 0,-1 0 0,1 1 0,0-1 0,0 0 0,-1 1 1,1-1-1,-1 1 0,1-1 0,0 1 0,-1 0 0,1-1 0,-1 1 0,1-1 0,-1 1 0,1 0 0,-1 0 1,0-1-1,1 1 0,-1 0 0,0 0 0,1-1 0,-1 1 0,0 0 0,0 0 0,0 0 0,0-1 0,0 1 1,0 0-1,0 0 0,0 1 0,0 5 31,-1 1 1,1 0 0,-4 10-1,3-12-41,-11 50 117,-24 65 0,26-89-61,-1-7 14,9-22-28,0 0 0,1 1-1,-1-1 1,1 0 0,0 1-1,-1-1 1,2 1 0,-1 0-1,0-1 1,1 1 0,-1 0-1,1 6 1,1-9-20,-1-1-1,0 0 1,0 0-1,0 0 1,0 0-1,0 0 1,0 0-1,1 1 1,-1-1-1,0 0 1,0 0-1,0 0 1,0 0-1,0 0 1,1 0-1,-1 0 1,0 0-1,0 0 1,0 0-1,0 0 1,1 0-1,-1 0 1,0 0-1,0 0 1,0 0-1,0 0 1,1 0-1,-1 0 1,0 0-1,0 0 1,0 0-1,0 0 1,0 0-1,1-1 1,-1 1-1,0 0 1,0 0-1,0 0 1,0 0-1,0 0 1,1 0-1,7-6 145,100-97 317,19-16-464,-91 88-285,66-43 0,-98 71 197,19-10-251,-23 13 325,0 0 1,1 0-1,-1 0 0,1-1 1,-1 1-1,1 0 0,-1 0 1,0 0-1,1 0 0,-1 0 1,1 0-1,-1 0 0,1 0 1,-1 0-1,1 0 0,-1 0 1,1 0-1,-1 0 0,1 0 0,-1 0 1,0 1-1,1-1 0,-1 0 1,1 0-1,-1 0 0,0 1 1,1-1-1,-1 0 0,0 1 1,1-1-1,-1 0 0,0 1 1,1-1-1,-1 0 0,0 1 1,1-1-1,-1 0 0,0 1 1,0-1-1,0 1 0,0-1 0,1 1 1,-1-1-1,0 1 0,0 6 18,1 1-1,-1-1 0,-1 0 0,0 1 0,-2 11 0,1-5 10,-5 29 198,1-11-95,2 1 0,1 0 0,1 1 0,3 32 0,-1-64-105,0-1-1,0 0 0,1 0 0,-1 1 0,0-1 0,1 0 0,-1 1 1,1-1-1,-1 0 0,1 0 0,-1 0 0,1 0 0,0 0 1,0 0-1,1 2 0,-1-3-10,-1 1 0,1-1 0,0 1 0,-1-1 0,1 1 0,0-1 0,0 0 0,0 0 0,0 1 0,-1-1 0,1 0 0,0 0 0,0 0 0,0 0 0,0 0 0,0 0 0,-1 0 0,2 0 0,1-1 2,0 0 0,0 0-1,0 0 1,-1-1 0,1 1 0,0 0-1,-1-1 1,1 0 0,-1 0 0,1 0-1,2-3 1,13-17 70,-1 0 0,-1-1 1,-1 0-1,11-27 0,22-32-52,21-27-620,-84 179 272,14-67 319,-16 118-25,17-109 49,-1 0 0,2 0 0,-1-1 0,2 1 0,-1 0 0,2-1 0,0 1 0,5 13 0,-7-22 5,-1-1 0,1 0 0,1 1 0,-1-1 0,0 0 0,1 1 0,-1-1 0,1 0 0,0 0 0,-1 0 0,1 0-1,0-1 1,0 1 0,0 0 0,0-1 0,1 1 0,-1-1 0,0 0 0,1 0 0,-1 0 0,1 0 0,-1 0 0,1 0 0,-1-1 0,1 1 0,0-1 0,4 0 0,0-1-6,1 0 1,-1-1 0,0 1-1,0-2 1,0 1-1,0-1 1,0 0 0,-1-1-1,0 1 1,8-6-1,6-6-2,28-29-1,-14 9 10,-3-1 1,-1-2 0,29-47-1,-51 71-123,-7 11 4,1 1 1,-1-1 0,1 0 0,0 1-1,-1 0 1,1-1 0,0 1 0,4-4-1,-10 57-101,-3-8 98,3-23 123,0 1-1,2 1 0,1-1 0,0 0 0,3 25 0,0-39 5,-1 0 0,1 0-1,0-1 1,6 13 0,-7-18-27,-1 1-1,1 0 1,0-1 0,-1 0 0,1 1-1,0-1 1,0 1 0,0-1 0,0 0-1,0 0 1,1 0 0,-1 1 0,0-1-1,0 0 1,1-1 0,-1 1 0,1 0-1,-1 0 1,1 0 0,-1-1 0,1 1-1,-1-1 1,1 1 0,0-1-1,-1 0 1,1 0 0,2 0 0,0-1 6,0 0 1,0 0-1,-1-1 1,1 1 0,0-1-1,0 0 1,-1 0-1,0 0 1,1-1 0,-1 1-1,4-5 1,5-5 42,15-20 0,-16 19-92,17-20 4,1 1-1,2 1 1,1 1-1,2 2 1,47-30-1,-43 32-51,-23 14-71,24-12 0,-38 23 74,-4 1-34,-6 3-34,-12 14 107,0 0 1,2 1 0,0 1 0,-17 24-1,22-26 11,1 0 0,1 1 0,1 1 0,-10 20 0,17-30 36,1 0-1,0 0 1,0 0-1,0 0 1,1 0-1,0 1 1,1-1-1,0 1 1,1-1-1,0 1 1,2 17-1,-1-23 11,0-1 0,0 0-1,0 1 1,1-1 0,-1 0-1,1 0 1,-1 0-1,1 0 1,0 0 0,0 0-1,0-1 1,1 1 0,-1 0-1,1-1 1,-1 0-1,1 0 1,4 3 0,-2-3 16,-1 1 1,1-1-1,-1-1 0,1 1 1,-1-1-1,1 0 1,0 0-1,0 0 0,-1 0 1,1-1-1,0 0 1,8-1-1,1 0 61,-1-1 0,0-1 0,0 0 0,26-9 0,-19 2-60,0-1 0,0-1 0,-1 0-1,-1-2 1,0 0 0,-1-1 0,22-24-1,97-134-145,-59 69 31,-37 51-175,52-92-1,-49 66-554,63-162 0,-106 240 789,6-18-267,-7 13-53,0 6 314,1 0 0,0 0 0,-1 0 1,1 0-1,0 0 0,-1 0 0,1 0 1,0 0-1,-1 0 0,1 0 0,0 1 0,-1-1 1,1 0-1,0 0 0,0 0 0,-1 0 1,1 1-1,0-1 0,0 0 0,-1 0 1,1 0-1,0 1 0,0-1 0,-1 0 0,-8 9-61,0 1 0,1 0 0,-1 0 0,-6 12-1,-29 53 81,38-64-5,-96 189 300,90-171-200,1 1-1,1 0 1,2 1 0,0 1 0,-2 32 0,8-38 22,0 0 0,1 0 0,2 0 1,1 0-1,1 0 0,9 39 0,-10-60-71,0 0 0,0 0-1,0 0 1,0 0 0,1-1-1,-1 1 1,1-1-1,0 1 1,1-1 0,5 5-1,-7-6-25,1-1 0,0 0 0,-1 0 0,1 0 0,0-1 0,0 1 0,0-1 0,0 0 0,0 1 0,1-1 0,-1 0 0,0-1 0,0 1 0,1-1 0,-1 1 0,0-1 0,5-1 0,4 0 13,0-1-1,-1-1 0,1 0 1,-1-1-1,0 0 0,18-9 1,57-39 50,-66 38-105,-1-1 1,-1-1-1,-1 0 0,0-1 1,-1-1-1,-1-1 1,0 0-1,-2-1 1,0 0-1,-1-1 1,11-29-1,-21 46-51,-1 1-1,0-1 1,0 0 0,0 0-1,1-8 1,-2 11 51,0 1 0,0-1 1,0 0-1,0 1 0,0-1 1,0 0-1,0 1 0,0-1 1,0 1-1,0-1 0,0 0 1,-1 1-1,1-1 0,0 1 1,0-1-1,-1 0 0,1 1 1,0-1-1,-1 1 0,1-1 1,-1 1-1,1-1 0,-1 1 1,1 0-1,-1-1 0,1 1 1,-1 0-1,1-1 0,-1 1 1,0 0-1,1-1 0,-1 1 1,1 0-1,-1 0 0,0 0 1,1 0-1,-1 0 0,0-1 1,1 1-1,-1 0 0,1 1 0,-1-1 1,0 0-1,1 0 0,-2 0 1,-1 1 12,0 0-1,-1 0 1,1 0 0,0 0 0,0 0 0,0 1-1,0-1 1,0 1 0,1 0 0,-1 0 0,0 0-1,1 0 1,0 0 0,-4 5 0,-3 3 73,1 1 1,-8 15 0,14-23-45,-3 8 37,-1 0 0,1 0 0,1 0 0,0 1 0,1-1 0,0 1-1,1 0 1,0 0 0,1 0 0,0 13 0,0-18-17,2-1-1,-1 1 1,1-1 0,-1 1 0,2-1 0,-1 1-1,1-1 1,0 1 0,0-1 0,1 0 0,0 0-1,0 0 1,0-1 0,1 1 0,0-1 0,0 1 0,0-1-1,1-1 1,0 1 0,5 4 0,-6-7-11,0 1 0,0-1 0,1 0 0,-1-1 0,1 1 0,-1-1 1,1 0-1,0 0 0,-1 0 0,1 0 0,0-1 0,-1 0 0,1 0 1,0 0-1,0-1 0,-1 1 0,1-1 0,0 0 0,-1-1 0,9-3 0,6-3 50,0-1-1,-1-1 0,25-18 0,-23 15-9,344-193-228,-330 188 102,42-20-392,-64 33 62,-20 8 190,-24 11 186,23-9 26,1 1 1,0 0-1,0 1 0,1 0 0,0 0 1,0 0-1,1 1 0,0 0 0,0 1 1,1-1-1,-5 11 0,8-14 21,-1 1 0,2-1 0,-1 1 0,0-1 0,1 1-1,0-1 1,0 1 0,1 0 0,0-1 0,0 1 0,0 0 0,0 0-1,1-1 1,0 1 0,0 0 0,1-1 0,0 1 0,0-1-1,0 0 1,0 0 0,5 7 0,-5-8 15,1 0-1,0-1 1,0 1-1,0-1 1,1 1-1,-1-1 1,1 0-1,5 3 1,-7-5-26,-1 0 1,1 0 0,0 0-1,0 0 1,0 0 0,-1-1 0,1 1-1,0-1 1,0 1 0,0-1-1,0 0 1,0 0 0,0 0-1,0 0 1,0 0 0,0 0-1,0 0 1,0-1 0,0 1-1,0-1 1,0 1 0,3-3-1,1-1 32,0 0 0,0-1-1,-1 1 1,0-2-1,0 1 1,0 0-1,-1-1 1,1 0 0,-1 0-1,0 0 1,-1-1-1,0 1 1,0-1 0,0 0-1,2-13 1,-2 10-117,0-1 0,-1 0 0,-1 1 0,0-1 1,-1 0-1,0 0 0,0 0 0,-1 1 0,0-1 1,-4-13-1,4 22 38,0-1 1,0 1 0,-1 0 0,1 0-1,0 0 1,-1 0 0,0 0 0,1 0-1,-1 0 1,0 0 0,0 0 0,0 1-1,0-1 1,0 1 0,0 0 0,-4-2-1,-13-10-90,19 12 123,0 1 0,0 0 0,-1 0 0,1 0-1,0 0 1,0 0 0,0-1 0,0 1 0,-1 0 0,1 0-1,0 0 1,0 0 0,0-1 0,0 1 0,0 0 0,0 0-1,0 0 1,0-1 0,0 1 0,0 0 0,0 0-1,0 0 1,0-1 0,0 1 0,0 0 0,0 0 0,0-1-1,0 1 1,0 0 0,0 0 0,0 0 0,0-1 0,0 1-1,0 0 1,0 0 0,1-1 0,8-3 120,17 0-57,-22 4-88,14-2 68,1 1 0,-1 1 0,1 1 0,-1 0 0,1 1 0,32 9 0,-48-10-31,0 0 0,0 0 0,0 0 0,0 0 0,-1 1 0,1-1 0,0 1 0,-1 0-1,1 0 1,-1 0 0,1 0 0,-1 1 0,0-1 0,0 0 0,0 1 0,0-1 0,-1 1 0,3 5-1,-2-1 10,0-1 0,0 0 0,-1 1 0,0-1 0,-1 1 0,1-1 0,-1 1 0,-1 8 0,-2 17 69,-9 35 0,7-42-2,5-25-84,0 1-1,0-1 1,0 1 0,0-1 0,0 1 0,-1-1 0,1 1 0,1-1 0,-1 1 0,0-1 0,0 1 0,0-1 0,0 1-1,0-1 1,0 1 0,0-1 0,1 1 0,-1-1 0,0 1 0,1 0 0,-1-1 5,1 0-1,-1 0 1,1 0 0,-1 0-1,1 0 1,-1 0 0,0 0-1,1 0 1,-1 0 0,1 0-1,-1 0 1,1 0 0,-1-1 0,1 1-1,-1 0 1,1 0 0,-1 0-1,0-1 1,1 1 0,-1 0-1,1 0 1,-1-1 0,0 1 0,1 0-1,-1-1 1,0 1 0,1-1-1,42-38 92,-18 15-159,1 2 0,0 1-1,32-19 1,-48 34 40,4-2-36,1-1-1,19-6 1,-30 13 29,0 1 0,0-1 0,-1 1 0,1 0 0,0 1 0,0-1 0,0 1 0,0 0 0,0 0 0,0 0 0,0 0 0,0 0 0,0 1 0,0 0 0,5 2 0,-7-2 8,-1 0 0,1 0 0,0 0 0,-1 0 0,1 0 0,-1 1-1,0-1 1,0 1 0,1-1 0,-1 1 0,0-1 0,0 1 0,0 0 0,0 0 0,-1-1 0,1 1 0,0 0 0,-1 0-1,1 0 1,-1 3 0,2 4-42,-1 1 0,-1 18-1,0-21 44,0 9 9,3 77 105,-2-82-39,1 0 1,0 0-1,1 0 1,0 0 0,1 0-1,5 11 1,-7-19-26,-1 0 1,1 0-1,0 0 1,0 0-1,0-1 0,1 1 1,-1-1-1,1 0 1,-1 1-1,1-1 1,0 0-1,0-1 1,-1 1-1,5 1 1,-5-2-19,0 0 0,1 0 0,-1-1 1,0 1-1,1-1 0,-1 0 0,1 1 1,-1-1-1,0 0 0,1 0 1,-1-1-1,1 1 0,-1 0 0,1-1 1,-1 1-1,0-1 0,0 0 0,1 0 1,-1 0-1,3-2 0,1-1 15,0-1 0,0 0 0,-1 0 0,1 0 0,-1-1 0,-1 0 0,1 0 0,4-8 0,28-59 144,-15 27-145,92-137-402,-112 181 388,11-15-354,-13 17 328,0 0-1,0 0 1,0 0 0,0 0 0,0 0-1,0 0 1,0-1 0,0 1 0,0 0 0,1 0-1,-1 0 1,0 0 0,0 0 0,0 0-1,0 0 1,0 0 0,0 0 0,0 0 0,1 0-1,-1 0 1,0 0 0,0 0 0,0 0-1,0 0 1,0 0 0,0 0 0,1 0-1,-1 0 1,0 0 0,0 0 0,0 0 0,0 0-1,0 0 1,0 0 0,0 0 0,0 0-1,1 0 1,-1 1 0,0-1 0,0 0-1,0 0 1,0 0 0,1 11-132,-24 128-16,2-26 239,-11 54 480,31-161-540,1-5-5,0 0 0,-1 0 0,1 0-1,0 1 1,-1-1 0,1 0 0,-1 0-1,1 0 1,-1 0 0,1 0 0,-1 0 0,0 0-1,1 0 1,-1 0 0,-1 1 0,2-2-15,-1 1 0,1-1 1,0 0-1,-1 0 1,1 0-1,0 0 0,-1 1 1,1-1-1,-1 0 0,1 0 1,0 0-1,-1 0 0,1 0 1,-1 0-1,1 0 1,0 0-1,-1 0 0,1 0 1,0 0-1,-1 0 0,1 0 1,-1-1-1,1 1 1,0 0-1,-1 0 0,1 0 1,0 0-1,-1-1 0,1 1 1,0 0-1,0 0 1,-1-1-1,1 1 0,0 0 1,0-1-1,-1 1 0,1 0 1,0-1-1,0 1 1,0 0-1,-1-1 0,1 1 1,0 0-1,0-1 0,0 0 1,-9-20-78,8 16 67,-1-1 24,-6-19 44,7 24-64,1 0 1,0-1-1,0 1 0,-1 0 0,1-1 0,0 1 1,0 0-1,0-1 0,1 1 0,-1 0 1,0-1-1,0 1 0,1 0 0,-1-1 0,2-1 1,-2 3 38,1 0-1,-1 0 1,1 0 0,0-1 0,-1 1 0,1 0 0,-1 0 0,1 0 0,0 0 0,-1 0 0,1 0-1,0 0 1,-1 0 0,1 1 0,0-1 0,-1 0 0,1 0 0,0 1 0,20 6 180,-9-3-127,25 7-5,0-2 1,1-2 0,69 4-1,-59-9-3115,53-7 0,-75 5 938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8:09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28 1728,'72'-26'7977,"-85"25"-5922,-4 2-1757,-1 1 0,1 0 0,0 2 0,1 0 0,-1 1 0,1 0 0,-24 12 0,28-10-200,1 0 1,0 0 0,1 1 0,-1 0 0,1 1 0,1 0 0,-15 19 0,4-1 244,-30 53 0,10-2-42,36-66-213,-1 0 0,2 1 0,0-1 0,-3 24 0,5-32-2,1 1 1,0-1-1,1 0 0,-1 0 1,1 1-1,-1-1 0,2 0 1,1 7-1,-2-10-35,-1 1 0,1-1 1,0 1-1,-1-1 0,1 0 0,0 1 1,0-1-1,0 0 0,0 0 0,0 0 0,0 0 1,1 0-1,-1 0 0,0 0 0,1 0 1,-1 0-1,0 0 0,1-1 0,-1 1 1,1-1-1,-1 1 0,1-1 0,-1 1 0,1-1 1,-1 0-1,3 0 0,-2 0 1,1 0-1,-1 0 1,1-1 0,-1 0-1,1 1 1,-1-1 0,1 0-1,-1 0 1,0 0 0,1 0-1,-1-1 1,0 1-1,3-3 1,23-24 190,-22 21-199,14-16 34,28-46-1,-20 27-69,5-6-153,-2-2 1,36-80-1,-67 129 130,6-14-323,-6 14 316,0 1-1,1-1 1,-1 0-1,0 1 1,0-1-1,0 1 0,0-1 1,0 0-1,0 1 1,0-1-1,0 0 1,0 1-1,0-1 1,0 1-1,0-1 1,0 0-1,0 1 1,0-1-1,-1 1 0,1-1 1,0 0-1,-1 0 1,1 1 18,-1 0 0,1 0 0,-1 0 0,1 0 0,0 0 0,-1 0 0,1 0 1,-1 0-1,1 0 0,0 0 0,-1 0 0,1 0 0,-1 0 0,1 0 0,0 0 0,-1 1 0,1-1 1,-1 0-1,1 0 0,0 1 0,-1-1 0,1 0 0,0 0 0,-1 1 0,1-1 0,0 0 0,-1 1 1,-9 12 61,8-10-52,-2 2 17,1 1 1,-1 0-1,1 0 0,0 1 1,1-1-1,0 1 1,0-1-1,0 1 0,1 0 1,-1 8-1,1-5 40,0 0-1,1 0 1,1 0-1,0 0 1,0 0 0,4 15-1,-2-17 21,0 1 0,0 0-1,0-1 1,1 0-1,1 0 1,-1 0 0,1 0-1,11 11 1,-13-15-34,0-1-1,0-1 1,0 1 0,0 0 0,1-1 0,0 1 0,-1-1-1,1 0 1,0-1 0,0 1 0,0-1 0,0 1 0,0-1-1,0 0 1,0-1 0,1 1 0,-1-1 0,0 1-1,1-1 1,6-2 0,0 0-16,-1 0-1,0-1 1,-1 0-1,1-1 0,0 0 1,-1-1-1,0 0 1,0 0-1,15-13 1,-2-1 0,0 0 0,23-30 0,-19 16 40,28-46-1,-42 60-76,7-12-80,-11 15-214,-5 19 45,2 2 204,0 1 1,-1 0-1,6 10 0,-3 1 140,-1 0 0,7 32 1,-4-12-149,-2-16 71,0 0-1,15 30 1,-20-47 12,0 0 0,0-1 1,0 0-1,1 1 0,-1-1 1,1 0-1,0 0 0,0 0 1,0-1-1,0 1 0,0-1 1,1 0-1,-1 0 0,1 0 0,4 2 1,-3-2 5,0-1 0,0 0 1,0 0-1,0 0 1,1-1-1,-1 1 0,0-1 1,1-1-1,-1 1 0,7-2 1,4-2 30,-1-1 0,-1 0 0,1-1 0,-1 0 0,0-1 0,25-17 0,-12 3-16,-1 0-1,-1-2 1,-1-1 0,31-38 0,-54 59-50,5-4-24,0 0 1,8-16-1,-13 22-20,0-1 1,0 0-1,0 0 0,-1 1 1,1-1-1,-1 0 1,1 0-1,-1 0 0,0 0 1,0 0-1,0 0 0,0 0 1,0 0-1,0 1 0,0-1 1,0 0-1,-1 0 0,1 0 1,-2-3-1,1 4 34,1 1 0,-1-1 0,0 0 0,1 1 0,-1-1 0,0 0 0,0 1 0,1-1 0,-1 1 0,0 0 0,0-1 0,0 1 0,0 0 0,1-1 0,-1 1 0,0 0 0,0 0 0,0 0 0,0-1-1,0 1 1,0 0 0,0 1 0,0-1 0,0 0 0,0 0 0,0 0 0,1 0 0,-3 1 0,-27 10-182,24-7 224,1-1-1,0 1 0,0 0 0,0 0 0,0 0 0,1 1 1,0-1-1,0 1 0,0 0 0,0 0 0,1 1 1,0-1-1,0 1 0,0 0 0,1 0 0,0 0 0,0 0 1,-1 7-1,0 2 127,0-1 0,1 2 0,1-1 0,0 0 0,1 0 0,4 23 0,-2-25-17,0 0 1,1 0-1,1 0 1,0-1-1,1 1 0,12 21 1,-13-28-53,0 1 1,0-1 0,1 0-1,-1-1 1,1 1-1,1-1 1,-1 0-1,1 0 1,0 0 0,0-1-1,0 0 1,1 0-1,11 5 1,-14-8-66,-1 0 0,1 0 0,-1 0 1,1-1-1,0 1 0,-1-1 0,1 0 0,0 0 1,0 0-1,-1 0 0,1-1 0,0 1 0,-1-1 0,7-2 1,-4 0-2,0 0-1,-1 0 1,1 0 0,0-1 0,-1 1 0,0-2 0,8-6 0,3-7-448,-1 0-1,-1 0 1,18-33 0,-30 48 295,57-97-3493,-25 33-1695,-22 45 3130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8:14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306 628 2816,'0'-1'197,"0"0"-1,0 0 1,0 0 0,0 0-1,0 0 1,0 0 0,0 0-1,0 0 1,-1 0 0,1 0-1,0 0 1,-1 0 0,1 0-1,-1 1 1,1-1 0,-1 0-1,1 0 1,-1 1 0,0-1-1,1 0 1,-1 0 0,0 1-1,-1-2 1,1 2 21,-1-1-1,1 1 1,-1-1-1,1 1 1,-1 0-1,1-1 1,-1 1-1,0 0 1,1 0-1,-1 0 1,1 0-1,-1 0 1,-1 1-1,-5 1 147,1 0-1,0 0 1,0 0-1,0 1 1,-9 5-1,0 2-66,0 0-1,0 0 0,1 1 1,0 1-1,1 1 1,-15 16-1,13-9-102,0 1 0,-23 41 0,34-54-100,1 1 0,0-1 1,1 1-1,0 0 0,1 0 0,-1 0 0,1 0 0,1 0 0,0 0 1,0 1-1,2 12 0,-1-20-45,0-1-1,0 0 1,0 1 0,0-1 0,1 0-1,-1 0 1,0 1 0,1-1 0,-1 0-1,1 0 1,-1 0 0,1 1 0,0-1-1,-1 0 1,1 0 0,0 0 0,0 0-1,0 0 1,0 0 0,2 1 0,-2-2-10,0 1 1,1-1-1,-1 0 0,0 1 1,0-1-1,1 0 1,-1 0-1,0 0 1,1 0-1,-1 0 0,0 0 1,1-1-1,-1 1 1,0 0-1,0 0 0,3-2 1,1 0 33,1-1 1,0 0-1,-1-1 1,1 1-1,-1-1 0,7-7 1,4-6-68,-2-1 1,1-1-1,-2 0 1,16-31-1,11-15-108,-30 49 65,5-4-136,-2-1 0,0 0-1,14-33 1,-27 53 158,0 1 1,0-1 0,0 1-1,0-1 1,0 1-1,0-1 1,0 1-1,0-1 1,0 1 0,0-1-1,0 1 1,0-1-1,0 1 1,0-1-1,0 1 1,-1 0 0,1-1-1,0 1 1,0-1-1,0 1 1,-1-1 0,1 1-1,-1-1 10,1 1-1,0 0 1,0 0 0,-1 0 0,1 0-1,0 0 1,0 0 0,-1 0-1,1-1 1,0 1 0,-1 0-1,1 0 1,0 0 0,0 0-1,-1 0 1,1 0 0,0 1 0,0-1-1,-1 0 1,1 0 0,0 0-1,-1 0 1,1 0 0,0 0-1,0 0 1,0 0 0,-1 1-1,1-1 1,0 0 0,0 0-1,-1 0 1,1 1 0,0-1 0,0 0-1,0 0 1,0 0 0,-1 1-1,1-1 1,0 0 0,0 0-1,0 1 1,0-1 0,0 1-1,-6 10 78,0 1-1,1 0 0,1 0 0,0 1 1,1-1-1,-3 22 0,0-5 49,5-22-106,0-1 0,1 1 0,0-1 0,1 9 0,1 7 140,-2-14-111,1 0-1,0 0 1,0 0 0,1 0-1,0 0 1,1-1 0,4 12-1,2 6 35,3 5-36,-10-26-12,1 0 0,0 0 0,-1 0 0,1 0 0,7 6 0,-8-8-2,-1-1-1,1 0 1,-1 0-1,0-1 1,1 1-1,0 0 1,-1 0-1,1-1 1,0 1-1,-1-1 1,1 1-1,0-1 1,-1 0-1,1 0 0,0 1 1,0-1-1,-1 0 1,1-1-1,0 1 1,2-1-1,4-1 92,-1 0 0,0-1 1,0-1-1,0 1 0,11-8 0,34-27 34,-39 28-127,31-23-14,72-59 196,-99 78-164,8-7-94,0-2 1,-1 0-1,29-38 0,-29 25-122,-1-2 0,-2-1-1,17-41 1,49-157-190,-83 225 134,0-1 0,2-20-1,-6 22-116,0 11 338,0 0 0,0 0 0,0 0 1,0 0-1,0 0 0,0 0 0,0 0 1,0 0-1,0 0 0,0 0 0,0 0 0,0 0 1,0 0-1,-1 0 0,1 0 0,0 0 1,0 0-1,0 0 0,0 0 0,0 0 1,0 0-1,0 0 0,0 0 0,0 0 0,0 0 1,0 0-1,-1 0 0,1 0 0,0 0 1,0 0-1,0 0 0,0 0 0,0 0 0,0 0 1,0 0-1,0 0 0,0 0 0,0 0 1,0 0-1,0 0 0,0 0 0,0 0 0,-1 0 1,1 0-1,0 0 0,0 1 0,0-1 1,0 0-1,0 0 0,0 0 0,0 0 0,0 0 1,0 0-1,0 0 0,0 0 0,-12 24-506,-3 18 362,-11 47 0,17-55 152,-10 38 180,2 0 0,-9 101-1,25-160-120,-4 89 348,6-90-256,-1 0-1,2 0 1,0 0-1,0-1 1,1 1 0,6 15-1,-9-26-129,0-1-1,1 1 1,-1 0-1,0-1 1,1 1-1,-1 0 0,0-1 1,1 1-1,-1-1 1,1 1-1,-1-1 1,1 1-1,-1-1 1,1 1-1,-1-1 1,1 1-1,-1-1 1,1 0-1,0 1 1,-1-1-1,1 0 1,-1 0-1,1 1 1,1-1-1,-1 0 11,0 0 0,0 0 1,0-1-1,0 1 0,0 0 0,0 0 0,0-1 0,0 1 1,0-1-1,0 1 0,0-1 0,0 1 0,2-2 0,2-3 103,1 0 1,-1-1-1,8-9 0,-9 11-99,17-23 115,125-144-364,-108 129 42,-1-1 0,-3-2 0,35-59 0,98-214-281,-162 307 445,5-12-378,-9 21 331,-1 1-1,0 0 1,1 0-1,-1-1 1,0 1-1,0 0 0,0-1 1,0 1-1,0 0 1,0-1-1,0 1 1,0 0-1,0-1 1,-1 0-1,1 1 47,0 1 0,-1 0 0,1 0 0,0 0 0,0 0 0,0 0 0,0-1-1,-1 1 1,1 0 0,0 0 0,0 0 0,0 0 0,-1 0 0,1 0 0,0 0 0,0 0 0,0 0 0,0 0 0,-1 0 0,1 0-1,0 0 1,0 0 0,0 0 0,-1 0 0,1 0 0,0 0 0,0 0 0,0 0 0,-1 0 0,1 0 0,0 0 0,0 0 0,0 1-1,0-1 1,-1 0 0,1 0 0,0 0 0,0 0 0,0 0 0,0 0 0,0 1 0,-1-1 0,1 0 0,0 0 0,0 0 0,0 1-1,-11 12-128,-9 19 110,-27 60 0,30-57 142,-18 37 43,-69 146 545,94-196-600,1 1 0,2 0-1,0 0 1,1 1 0,1 0 0,1 0-1,2 0 1,0 0 0,1 1 0,2-1-1,1 0 1,4 29 0,-4-44-27,1 1 0,0-1 0,0 0 0,8 16 0,-9-21-22,-1-1 1,1 0-1,0 0 1,0 0-1,0-1 1,1 1-1,-1 0 1,1-1 0,-1 0-1,1 1 1,0-1-1,0 0 1,0 0-1,0-1 1,0 1-1,5 1 1,-5-3-20,1 1-1,0-1 1,-1-1-1,1 1 1,0 0-1,-1-1 1,1 0 0,-1 1-1,1-1 1,-1-1-1,1 1 1,-1-1-1,0 1 1,1-1-1,-1 0 1,0 0 0,0 0-1,2-3 1,9-6 41,-1 0 1,15-18-1,8-13-38,-2-1 1,54-90-1,-80 120-121,-6 10 18,0 0 0,0-1 0,0 1 0,0 0-1,-1-1 1,1 1 0,-1-1 0,0 0 0,0 1 0,0-1-1,-1 0 1,1-4 0,-5-4-85,2 5 62,2 7 86,0-1 0,0 1 0,0 0 1,0 0-1,0 0 0,0 0 1,0 0-1,0 0 0,0 0 0,0-1 1,0 1-1,0 0 0,0 0 1,0 0-1,0 0 0,0 0 0,0 0 1,0 0-1,0 0 0,0 0 1,0-1-1,1 1 0,-1 0 0,0 0 1,0 0-1,0 0 0,0 0 1,0 0-1,0 0 0,0 0 0,0 0 1,0 0-1,1 0 0,-1 0 1,0 0-1,0 0 0,0 0 0,0 0 1,0 0-1,0 0 0,0 0 1,1 0-1,-1 0 0,0 0 0,0 1-39,1 0 47,0 0 1,-1 0 0,1-1-1,0 1 1,0 0-1,0-1 1,0 1 0,0-1-1,0 1 1,0-1-1,1 1 1,0-1 0,2 2 1,15 7-92,-10-5 60,0 0 0,0 1 0,0 0 1,10 9-1,-16-12 14,-1 0 0,0 0-1,0 0 1,0 1 0,0-1 0,0 1 0,-1-1-1,1 1 1,-1 0 0,1 0 0,-1 0 0,0 0 0,0 0-1,-1 0 1,1 0 0,0 0 0,-1 0 0,0 5-1,-1 27 66,-11 53 0,7-54 41,-3 53 1,8-84-86,0-1 0,0 0-1,1 1 1,-1-1 0,1 1-1,-1-1 1,1 0 0,0 1 0,1 1-1,-2-3 9,1 0-1,-1 0 0,1 0 0,0 0 0,-1 0 0,1 0 0,0 0 0,0-1 0,0 1 0,0 0 1,0-1-1,0 1 0,0-1 0,0 1 0,1 0 0,1 0 18,0-1 0,1 0 0,-1 1 0,0-1 0,1 0 0,-1 0 0,0-1 0,1 1 0,-1-1 1,0 0-1,0 0 0,6-2 0,28-12 61,44-24 1,-29 12-45,215-119-36,-237 129 11,175-84-155,-184 88-173,-21 13 298,0 0 0,0 0 0,0 0 0,0 0 0,0 0 0,0 0 0,0 0 0,0 0 0,0 0 0,0 0-1,0 0 1,0 0 0,0 0 0,0 0 0,0 0 0,0 0 0,0 0 0,-1 0 0,1 0 0,0 0 0,0 0 0,0 0 0,0 0 0,0 0 0,0 0-1,0 0 1,0 0 0,0 0 0,0 0 0,0 0 0,0 0 0,0 0 0,0 0 0,0 0 0,0 0 0,0-1 0,0 1 0,0 0 0,0 0 0,0 0 0,-1 0-1,1 0 1,0 0 0,0 0 0,0 0 0,0 0 0,0 0 0,0 0 0,0 0 0,0 0 0,0 0 0,-15 6 31,2 0-14,1 0-1,0 1 1,0 1 0,1 0 0,0 0 0,0 1 0,1 0 0,0 1-1,1 0 1,0 1 0,0 0 0,2 0 0,-1 1 0,-9 20 0,10-17 19,1 1 1,1-1 0,0 1 0,1 1 0,1-1-1,0 1 1,2-1 0,-1 31 0,7-8 472,-5-39-497,0 1-1,0-1 0,0 0 0,0 1 1,0-1-1,1 0 0,-1 1 0,0-1 1,0 1-1,0-1 0,1 0 0,-1 0 1,0 1-1,0-1 0,1 0 0,-1 1 1,0-1-1,1 0 0,-1 0 0,0 0 1,1 1-1,-1-1 0,0 0 0,1 0 1,-1 0-1,0 0 0,1 1 0,-1-1 1,1 0-1,-1 0 0,0 0 0,1 0 1,-1 0-1,0 0 0,1 0 0,-1 0 1,1 0-1,-1-1 0,0 1 0,1 0 1,-1 0-1,1 0 0,-1 0 0,0 0 1,1-1-1,-1 1 0,16-13 45,-15 11-35,12-13-82,0-2 0,-1 1 0,-1-1 0,-1-1 0,11-24 0,18-31-405,22-24-1046,-62 98 1501,0 1 0,1 0 0,-1-1 0,1 1 0,-1 0 0,1 0 0,0-1 0,-1 1 0,1 0 0,0 0 0,0 0 0,0-1 1,0 1-1,1 0 0,-1 0 0,1 2 0,0 0 38,1 0 0,-1 0 0,1 0 0,0 0 1,1 0-1,-1 0 0,4 4 0,-3-4 9,1 0 0,-1 0 0,1 0-1,0 0 1,0-1 0,1 1 0,-1-1 0,1 0-1,0-1 1,0 1 0,0-1 0,0 0-1,0 0 1,6 1 0,2-1-1,-1-2 0,1 1-1,0-1 1,-1-1 0,1-1 0,13-2 0,75-23 137,-95 25-150,58-20 29,-37 12-103,1 1 0,48-9-1,-71 17 82,8 1-207,-11 4 48,-5 5 43,-3 2 108,1 0 0,0 0 1,1 0-1,0 1 0,1-1 0,-3 18 1,3-12-28,1-7 55,0-1 0,1 1-1,0 0 1,1 0 0,0-1 0,0 1-1,4 18 1,-4-26-28,0-1-1,0 0 1,1 1-1,-1-1 1,0 0-1,1 0 1,0 1-1,-1-1 1,1 0-1,-1 0 1,1 0-1,0 0 1,0 0-1,0 0 1,0 0 0,0 0-1,0 0 1,0 0-1,0 0 1,0-1-1,0 1 1,0 0-1,0-1 1,1 1-1,-1-1 1,0 1-1,0-1 1,1 0-1,-1 1 1,0-1 0,1 0-1,-1 0 1,0 0-1,1 0 1,-1 0-1,0 0 1,3-1-1,2-1 30,1 0-1,-1 0 1,1-1-1,-1 0 1,10-7-1,-15 10-47,183-117 401,-173 110-362,171-112 388,-161 102-436,0 0 1,-1-2-1,-1 0 0,-1-1 0,30-43 0,63-141-254,-11 17-64,-84 162 239,-10 17-13,0 0 0,-1 0-1,-1-1 1,1 1 0,-1-1-1,4-15 1,-8 23 95,1 1 0,-1 0-1,0-1 1,0 1 0,0 0 0,0-1-1,0 1 1,0-1 0,0 1 0,0 0 0,0-1-1,0 1 1,0 0 0,0-1 0,0 1 0,0-1-1,0 1 1,0 0 0,-1-1 0,1 1-1,0 0 1,0-1 0,0 1 0,0 0 0,-1-1-1,1 1 1,0 0 0,0 0 0,-1-1-1,1 1 1,0 0 0,-1 0 0,1-1 0,0 1-1,-1 0 1,1 0 0,0 0 0,-1 0-1,1-1 1,0 1 0,-1 0 0,1 0 0,0 0-1,-1 0 1,1 0 0,-1 0 0,1 0 0,0 0-1,-1 0 1,1 0 0,0 0 0,-1 0-1,1 0 1,0 1 0,-1-1 0,1 0 0,-1 0-1,1 0 1,-3 1 2,0 1-1,0-1 1,0 0-1,0 1 1,-5 2-1,5-1 1,0-1-1,1 1 1,-1 0 0,0 0-1,1 0 1,0 0-1,-1 1 1,1-1-1,1 0 1,-1 1 0,-2 5-1,-1 3-14,-20 50 29,3 1 0,-17 75 0,27-95 12,-1 4-11,-25 112 258,34-136-197,1 0 1,2 0-1,0 0 0,5 46 1,-2-47 40,1 0-10,8 35 1,-9-52-54,-1 1 0,1 0-1,1-1 1,-1 0 0,1 1 0,0-1-1,0 0 1,0-1 0,1 1-1,7 8 1,-9-11-22,0-1 0,0 0 0,0 0 0,0 0 1,0 0-1,0 0 0,1 0 0,-1 0 0,0-1 0,0 1 0,1-1 0,-1 1 1,0-1-1,1 0 0,-1 0 0,0 0 0,1 0 0,2-1 0,3-1-9,0 0-1,0 0 1,0-1-1,8-3 1,28-16 36,75-51 1,-55 31-42,-35 24-165,0 0 0,-2-3 0,45-41 0,-71 61 121,0 1 0,0-1 0,-1 0 0,1 0 0,0 0-1,0 0 1,-1 0 0,1-1 0,0 1 0,-1 0 0,1 0 0,-1 0-1,0 0 1,1-1 0,-1-1 0,0 3 20,0-1 0,0 1 0,0 0-1,0-1 1,-1 1 0,1-1 0,0 1 0,0-1 0,0 1 0,-1 0-1,1-1 1,0 1 0,-1 0 0,1-1 0,0 1 0,-1 0-1,1-1 1,-1 1 0,1 0 0,0 0 0,-1-1 0,1 1 0,-1 0-1,1 0 1,-1 0 0,0-1 0,-4 1-7,0-1-1,0 0 1,0 1-1,0 0 1,1 0 0,-7 1-1,-6 1 16,1 1-1,0 1 0,-1 0 0,2 1 1,-1 1-1,0 0 0,1 1 1,-14 10-1,20-12-10,1 1-1,0 0 1,1 0 0,0 1 0,0 0 0,-9 12-1,12-14 20,0 0-1,1 1 0,0 0 1,0-1-1,0 1 0,1 1 1,0-1-1,0 0 0,1 0 1,-2 11-1,3-14 18,-1 0 1,1-1-1,0 1 0,0 0 0,0 0 1,0 0-1,0 0 0,1-1 0,-1 1 1,1 0-1,0 0 0,0-1 1,0 1-1,0 0 0,0-1 0,1 1 1,-1-1-1,1 0 0,0 1 0,-1-1 1,1 0-1,0 0 0,0 0 1,0 0-1,1-1 0,-1 1 0,0 0 1,1-1-1,-1 0 0,1 1 0,-1-1 1,1 0-1,5 1 0,4 0 11,1 0 0,-1-1-1,1 0 1,-1-1 0,1 0 0,-1-1-1,1-1 1,16-4 0,-12 3 8,20-4-57,0-1 0,-1-3 0,0 0 0,-1-3 0,35-18 0,15-6-17,-48 24-276,55-33 1,-100 51-222,0 0 487,0 1 1,1 0 0,0 0 0,-13 11-1,8-1 69,0 0-1,1 1 1,0 0 0,-11 24-1,-27 74-153,44-103 204,2 0-1,-4 14 1,6-21-30,1 0 1,-1 0 0,1 0 0,0 0-1,0 0 1,0 0 0,1 0-1,-1 0 1,3 7 0,-3-11-31,0 1 1,1-1-1,-1 1 1,0 0 0,1-1-1,-1 1 1,1-1-1,-1 1 1,0-1 0,1 1-1,-1-1 1,1 1 0,0-1-1,-1 1 1,1-1-1,-1 0 1,1 1 0,0-1-1,-1 0 1,1 0-1,0 1 1,-1-1 0,1 0-1,0 0 1,-1 0-1,1 0 1,0 0 0,-1 0-1,1 0 1,0 0-1,-1 0 1,1 0 0,0 0-1,-1 0 1,1-1-1,0 1 1,-1 0 0,1 0-1,0-1 1,0 0-1,5-1 40,0-1-1,-1-1 0,8-5 0,4-6 47,0 0 0,-2-1 0,16-20 0,-6 6-9,100-102-242,-24 26-262,-71 70 296,-1-1 0,-2-2 0,-2-1 0,-1-1 0,-2-1 0,31-85 0,-37 87-71,-9 23 24,0-1 0,4-20 0,-9 28 41,-5 13 90,-7 21 55,-19 53-17,-31 77 13,50-132-30,2 1 0,0 1 0,2-1 0,0 1 0,2 0 1,1 0-1,-1 28 0,5-30-1475,0 0 0,5 28 0,-5-37-2305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8:14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1 3072,'-15'-1'375,"-18"3"615,26-2-859,5 0 63,-1 0 1,1 0 0,0 0-1,-1 0 1,1 0 0,0 1-1,0-1 1,-4 9 3541,6-9-3645,8 8 1807,6-2-899,1 0 0,1-1-1,-1-1 1,26 4 0,66 1-10,-92-8-828,94 2-1153,197-21 0,-214 3-3824,-59 10 2678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8:14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 2400,'0'8'7456,"17"-4"-2560,86-6-817,53-5-2242,49-1-1375,-202 8-464,248-7 558,-2-17-1729,-232 22 245,35-7-3167,-41 2-647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8:17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249 421 2816,'8'-12'6570,"-15"12"-6123,1-1 0,0 1-1,-1 0 1,1 1 0,0-1-1,-1 1 1,-10 3 0,7-1-353,-1 0 1,1 1-1,-1 0 1,1 0-1,1 1 1,-1 1-1,1 0 1,0 0-1,0 1 1,0 0-1,1 0 1,0 1-1,1 0 1,0 0-1,0 1 1,0 0 0,1 0-1,1 1 1,0-1-1,0 1 1,1 1-1,0-1 1,0 0-1,1 1 1,1 0-1,0 0 1,0 0-1,1 17 1,1-23-27,0 1 1,0-1 0,1 0-1,0 0 1,0 0-1,0 1 1,1-1-1,0 0 1,-1-1-1,2 1 1,-1 0 0,1 0-1,-1-1 1,1 0-1,1 1 1,-1-1-1,0 0 1,1-1-1,0 1 1,0-1-1,0 1 1,0-1 0,6 2-1,-2-1 9,0 0-1,0 0 1,0-1-1,1-1 1,0 0-1,-1 0 1,1 0-1,0-1 1,0 0-1,0-1 1,-1 0-1,18-3 1,-10 1 15,0-1 0,-1-1 0,1 0-1,-1-2 1,0 1 0,0-2 0,-1 0 0,16-10 0,-22 11-60,1 0-1,-1 0 1,-1-1-1,1 0 1,-1 0-1,0-1 1,-1 0 0,0 0-1,0-1 1,-1 0-1,0 0 1,-1 0 0,7-19-1,-8 18-87,0 0 1,-1 0-1,0 0 1,1-16-1,-3 23 32,0-1 0,0 1 0,-1-1 0,1 1 0,-1 0-1,1 0 1,-1-1 0,0 1 0,0 0 0,-1 0 0,1 0 0,-1 0 0,1 0 0,-1 0 0,0 0-1,0 1 1,0-1 0,-5-4 0,-1 1-56,-1-1-1,0 1 1,0 1 0,-13-7-1,17 10 23,0 0-1,0 1 1,0-1-1,0 1 1,0-1-1,0 2 1,0-1-1,0 0 1,0 1-1,-1 0 1,-6 1-1,42-3 1254,67-7-817,31-11-239,-116 18-109,1 0-1,0 0 1,0 1 0,0 0-1,0 2 1,0-1-1,0 1 1,14 4 0,-26-5-28,0 1 0,1-1 1,-1 0-1,0 1 0,0-1 1,0 1-1,0 0 0,0-1 0,-1 1 1,1 0-1,0 0 0,0-1 1,0 1-1,0 0 0,-1 0 1,1 0-1,0 0 0,-1 0 0,1 0 1,-1 0-1,1 0 0,-1 0 1,0 0-1,1 0 0,-1 0 0,0 1 1,0-1-1,0 0 0,0 0 1,0 0-1,0 0 0,0 2 1,-1 4 35,0 0 1,-1 0 0,1-1-1,-4 9 1,3-10-31,-30 71 171,18-44 74,14-32-246,0 1 0,0-1 0,-1 0 0,1 0 0,0 1 0,0-1 0,0 0 0,0 1 0,0-1 0,0 0 1,0 0-1,0 1 0,0-1 0,0 0 0,0 1 0,0-1 0,0 0 0,0 1 0,0-1 0,0 0 0,0 1 0,0-1 0,0 0 0,0 1 0,0-1 0,0 0 0,1 0 0,-1 1 0,0-1 0,0 0 0,0 0 0,1 1 1,-1-1-1,0 0 0,0 0 0,0 0 0,1 1 0,-1-1 0,1 0 11,0 0-1,0 0 1,0 1 0,0-1 0,0-1 0,0 1 0,0 0-1,0 0 1,0 0 0,0 0 0,0-1 0,0 1 0,-1 0-1,1-1 1,2 0 0,71-41 380,-49 27-468,0 1 0,1 0-1,45-14 1,-56 23 43,-7 1-38,0 2 0,1-1 0,-1 1 0,12-1 1,-18 3 49,-1 0 1,1-1 0,-1 1 0,0 0 0,1 0 0,-1 1 0,1-1 0,-1 0-1,0 0 1,1 1 0,-1-1 0,0 1 0,1-1 0,-1 1 0,0 0 0,0-1-1,0 1 1,0 0 0,1 0 0,-1 0 0,0 0 0,0 0 0,0 0 0,-1 0-1,1 0 1,0 0 0,0 0 0,-1 0 0,1 1 0,0-1 0,-1 0 0,1 0-1,-1 3 1,2 5 5,-2 0-1,1 0 0,-1 0 0,0 0 0,-1 0 1,0 0-1,-5 16 0,0 13 8,4-22 33,1-1 0,0 1 0,1-1 0,4 25 0,-3-36-16,0 1 1,0-1-1,0 1 1,1-1-1,0 1 1,0-1-1,0 0 1,5 6-1,-5-7 3,0-1 0,0 0-1,0 0 1,0 1 0,1-2 0,-1 1-1,1 0 1,0 0 0,-1-1 0,1 1-1,0-1 1,0 0 0,0 0 0,4 1-1,-1-1 5,0 0-1,1-1 0,-1 1 1,0-1-1,1-1 0,-1 1 1,0-1-1,0 0 0,1-1 1,-1 1-1,0-1 0,0 0 1,0-1-1,-1 0 0,1 0 1,-1 0-1,9-6 0,6-7-15,-1 0-1,-1 0 0,18-23 1,-22 24 42,130-119-332,-18 19-254,-31 13 131,-77 79 404,0-2 0,26-45 0,-28 39-166,-1-1 0,-1 0-1,12-46 1,-26 77 156,1 1 0,-1-1 1,0 0-1,0 1 0,0-1 0,1 1 0,-1-1 0,0 0 0,0 1 1,0-1-1,0 0 0,0 1 0,0-1 0,-1 0 0,1 1 1,0-1-1,0 0 0,-1 0 0,1 1 4,0 0 1,-1 0-1,1 0 0,0 0 1,0 0-1,-1 0 0,1 0 1,0 0-1,-1 0 0,1 0 1,0 0-1,-1 0 0,1 0 1,0 0-1,0 0 0,-1 0 1,1 0-1,0 0 0,-1 0 1,1 1-1,0-1 0,0 0 1,-1 0-1,1 0 0,0 1 0,0-1 1,-21 20-213,19-18 232,-123 141 138,34-34 157,80-94-227,1 1-1,1 0 1,0 0 0,1 1 0,-8 24 0,13-31-23,0 1 0,1 0 1,0-1-1,1 1 0,0 0 0,1 0 0,0 0 0,1 0 0,0 0 1,0 0-1,1-1 0,1 1 0,0-1 0,0 1 0,1-1 1,6 10-1,-9-18-21,0 0-1,0 0 1,1-1 0,-1 1 0,0-1 0,1 1 0,0-1-1,-1 1 1,1-1 0,0 0 0,0 0 0,0 0 0,0 0-1,0 0 1,0 0 0,4 1 0,-2-2 16,0 1 1,1-1-1,-1 1 0,1-1 1,0 0-1,-1-1 1,8-1-1,2-1-8,-1-1-1,0-1 1,0 0-1,14-8 1,68-45 22,-47 27-349,-48 30 265,1 1 0,-1-1 0,1 1 0,0-1 0,-1 1 0,1 0-1,0-1 1,-1 1 0,1 0 0,0 0 0,-1 0 0,1-1 0,0 1 0,-1 0 0,1 0 0,0 0 0,0 0 0,-1 0 0,1 0-1,0 0 1,-1 0 0,1 1 0,0-1 0,-1 0 0,1 0 0,1 1 0,-2 0 5,1-1 1,0 1-1,-1 0 1,1 0-1,-1 0 0,1 0 1,-1 0-1,1 0 1,-1 0-1,0 0 0,1 0 1,-1 0-1,0 0 1,0 0-1,1 2 0,-1 5 4,0 0 0,-1 1 0,-1 11-1,1-18 6,-1 11 61,0 0 0,1 0 0,0 0 0,1 0 0,1 0 0,0 0 0,3 15 0,-4-27-38,1 0 0,-1 0-1,0 0 1,0 0-1,1 0 1,-1 0 0,0 0-1,1 0 1,-1 0-1,1 0 1,0 0 0,-1 0-1,1 0 1,0-1-1,-1 1 1,1 0 0,0-1-1,0 1 1,0 0-1,0-1 1,-1 1 0,1-1-1,0 1 1,0-1-1,0 1 1,0-1 0,0 0-1,0 0 1,0 1-1,0-1 1,0 0 0,1 0-1,-1 0 1,0 0-1,0 0 1,0 0 0,0 0-1,0-1 1,0 1-1,0 0 1,0-1 0,0 1-1,0 0 1,1-2-1,6-2 59,0 0-1,0 0 1,-1-1-1,10-8 0,-6 5-97,-10 7 26,4-2-8,0 0 0,-1 0 1,1 0-1,8-2 0,-13 5 1,1-1 1,0 1-1,0 0 1,0 0-1,0-1 1,-1 1-1,1 0 1,0 0-1,0 0 1,0 0 0,0 0-1,0 0 1,0 0-1,-1 0 1,1 0-1,0 0 1,0 1-1,0-1 1,0 0-1,0 1 1,-1-1-1,1 0 1,0 1-1,0-1 1,-1 1 0,1 0-1,0-1 1,-1 1-1,1-1 1,0 1-1,-1 0 1,1-1-1,-1 1 1,1 0-1,-1 0 1,1 1-1,1 4-42,0 1 0,-1-1 0,0 0-1,0 1 1,0-1 0,-1 0 0,0 1-1,-1 10 1,-12 55-1,3-37 75,-1 0-1,-18 38 1,-38 66 111,55-115-73,-18 36 163,-2-2-1,-62 84 0,82-128-123,0 0-1,-1-1 0,-16 13 1,26-24-81,0 1 0,0-1 1,0 1-1,-1-1 1,1 0-1,-1 0 1,1-1-1,-1 1 1,0-1-1,1 0 0,-1 0 1,-4 1-1,6-2-9,0 0 0,0 1 0,0-1-1,0 0 1,0-1 0,0 1 0,0 0 0,0 0 0,0-1-1,0 1 1,0-1 0,0 0 0,0 0 0,0 1-1,1-1 1,-1 0 0,0-1 0,0 1 0,1 0-1,-1 0 1,1-1 0,-1 1 0,1-1 0,-2-1-1,-1-3 16,1 0 0,-1 0 0,1 0 1,0 0-1,-3-11 0,0-1-7,1 0 1,0 0 0,2 0 0,0-1 0,1 1 0,0-1 0,2 0 0,2-25 0,-1 38-23,-1 0 1,1 0 0,0 1 0,1-1 0,-1 0-1,1 1 1,0-1 0,1 1 0,-1 0 0,1 0-1,0 0 1,1 0 0,-1 0 0,1 1 0,0-1-1,0 1 1,0 0 0,7-5 0,6 0 37,0 0 0,0 2-1,0 0 1,37-9 0,79-9-41,-4 2-2261,-45 5-3078,-28 9-2680,-29 8 4330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3:04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12 6976,'0'-4'3168,"0"-1"-2752,0 2 960,0 6-832,-5-3 1024,0 0-1376,10 0-96,0 0-1344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4:58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 5312,'-8'-4'2400,"12"4"-2080,0 0 608,9 7-576,15-2 544,6-2-480,23 2-224,4 1-128,14 2 128,0 4-96,-9-4 320,-14 5-224,-8-7-736,-4 2 288,-14-3-2592,-5-1 1568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8:20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1005 1984,'1'3'6777,"11"-9"-5052,20-13-1342,-12 3-25,-1 0 0,22-26 0,-22 22-216,179-215 318,-156 181-408,-13 17-27,114-150 51,-110 139 131,38-75-1,-56 94-19,-2 0-1,-2-1 0,0-1 0,7-38 0,-17 54-57,-1 15-129,0-1-1,0 1 1,0 0-1,0 0 1,-1 0-1,1 0 1,0 0 0,0 0-1,0 0 1,0 0-1,0 0 1,0 0 0,0 0-1,0 0 1,0 0-1,0 0 1,0-1 0,0 1-1,0 0 1,-1 0-1,1 0 1,0 0 0,0 0-1,0 0 1,0 0-1,0 0 1,0 0 0,0 0-1,0 0 1,0 0-1,0 0 1,-1 0 0,1 0-1,0 0 1,0 0-1,0 0 1,0 0 0,0 0-1,0 0 1,0 1-1,0-1 1,0 0 0,0 0-1,0 0 1,-1 0-1,1 0 1,0 0 0,-8 9-51,-4 12-15,-17 43 0,16-35 49,-37 86 65,-61 129 202,-76 89 598,-27 56 246,181-322-725,-27 61 712,52-111-435,8-17-637,0 0 0,0 0 0,0 0 0,0 1 0,0-1 0,0 0-1,0 0 1,0 0 0,0 0 0,0 0 0,0 0 0,0 0 0,0 0 0,0 0 0,0 0 0,0 1 0,0-1-1,0 0 1,0 0 0,0 0 0,0 0 0,0 0 0,0 0 0,0 0 0,0 0 0,0 0 0,0 0 0,0 0-1,-1 0 1,1 0 0,0 1 0,0-1 0,0 0 0,0 0 0,0 0 0,0 0 0,0 0 0,0 0 0,0 0-1,0 0 1,0 0 0,-1 0 0,1 0 0,0 0 0,0 0 0,0 0 0,0 0 0,0 0 0,0 0 0,0 0-1,0 0 1,0 0 0,0 0 0,-1 0 0,1-1 0,0 1 0,0 0 0,0 0 0,0 0 0,0 0 0,0 0-1,0 0 1,0 0 0,0 0 0,0 0 0,0 0 0,0 0 0,0-4 58,1 1 0,-1-1-1,1 1 1,0-1 0,0 1 0,1 0 0,2-7 0,14-23-46,1 0 0,2 1 1,28-34-1,-4 16-38,87-74 0,-126 119 19,38-33 103,-3-3-1,-1-1 1,-2-2 0,-2-2-1,-2-1 1,-2-1 0,27-57-1,-17 20 227,-41 86-337,-1-1-1,1 0 1,-1 1-1,1-1 1,-1 0-1,0 1 1,1-1-1,-1 1 1,0-1-1,1 0 1,-1 1-1,0-1 1,0 1-1,1-1 1,-1 1-1,0-1 1,0 1-1,0 0 1,0-1-1,0 1 1,0-1-1,0 1 1,-5 77-153,0-27 51,-7 42 148,7-65-3,1-1-1,2 1 1,1 33 0,1-58-19,0 0 1,1 0-1,-1 0 1,1 0 0,-1-1-1,1 1 1,0 0-1,0 0 1,3 3 0,-4-5-7,1 0 0,0 0 0,0 0 0,0 0 1,0 0-1,0 0 0,0-1 0,0 1 0,0 0 0,0 0 1,0-1-1,0 1 0,0-1 0,0 1 0,1-1 1,-1 0-1,0 1 0,0-1 0,1 0 0,-1 0 1,0 0-1,0 0 0,1 0 0,0 0 0,12-2 68,0 0-1,0-1 1,26-9-1,41-21 18,-77 31-90,41-17-19,-1-3 0,-1-1 0,-1-2 1,75-59-1,-59 39-404,-59 54 219,0-1-1,0 1 1,-4 10 0,1-9 196,1-1-1,-10 16 1,7-15 14,-8 21-1,10-20-5,0 0 0,1 1 0,0-1-1,1 1 1,-1 18 0,3-27 8,0 0 0,0 0 0,1-1 0,-1 1 0,1 0 0,-1 0 0,1 0 0,0 0 0,0 0 0,0-1 0,1 1 0,1 2 0,-2-3 14,1 0 1,0 0 0,-1-1 0,1 1-1,0-1 1,0 0 0,0 1-1,-1-1 1,2 0 0,-1 0-1,0 0 1,0-1 0,0 1 0,0 0-1,0-1 1,1 1 0,-1-1-1,3 0 1,-1 1 13,0-1 0,0-1 0,0 1 0,0 0 0,0-1 0,0 0 0,0 0 0,0 0 0,0-1 0,0 1 0,0-1 0,-1 0 0,1 0 0,-1 0 0,1 0 0,-1-1 1,0 0-1,0 1 0,0-1 0,0 0 0,0 0 0,-1-1 0,1 1 0,-1 0 0,3-6 0,1-3-61,-1 0 0,0 0-1,0 0 1,-1 0 0,-1-1 0,3-20 0,-4 22-115,-1-1-1,-1 1 1,0 0 0,0 0-1,-1 0 1,0 0 0,-4-14-1,5 24 115,0 0 0,-1 1 0,1-1 0,0 0 0,0 0 0,-1 1 0,1-1 0,0 0 0,-1 1 0,1-1 0,0 0 0,-1 1-1,1-1 1,-1 1 0,1-1 0,-1 0 0,0 1 0,1-1 0,-1 1 0,1 0 0,-1-1 0,0 1 0,0 0 0,1-1 0,-1 1 0,0 0-1,1-1 1,-1 1 0,0 0 0,0 0 0,1 0 0,-1 0 0,0 0 0,0 0 0,0 0 0,1 0 0,-1 0 0,0 0 0,0 1 0,1-1 0,-1 0-1,0 0 1,0 1 0,1-1 0,-1 0 0,0 1 0,-3 1 5,0 1 0,1-1 0,-1 0 0,1 1 0,0 0 0,0 0 0,-3 3 0,-5 7 34,2-3 74,-13 21 0,32-33 13,-1-1 0,1 0-1,9-5 1,-7 2-88,1-1-1,1 1 1,-1 1-1,1 0 0,0 1 1,0 1-1,0 0 1,0 1-1,0 0 1,1 2-1,-1-1 1,1 2-1,-1 0 1,23 4-1,-32-4-8,14 3 225,27 8-1,-42-11-196,0 1-1,0-1 0,0 1 0,-1 0 0,1 0 0,-1 0 0,1 0 0,-1 1 0,0-1 0,0 1 0,0 0 0,0 0 0,3 5 0,-4-6-23,-1 1 0,0-1 0,0 1 0,-1-1 0,1 1 0,-1-1 1,1 1-1,-1-1 0,0 1 0,0 0 0,0-1 0,0 1 0,0-1 1,0 1-1,-1-1 0,0 1 0,1-1 0,-2 4 0,-2 3 32,0 0 0,-1 1-1,-7 9 1,7-11-71,-1 0 68,0 0-1,-11 11 1,11-13 120,0 1 1,-10 14 0,29-31 131,23-16 0,-15 12-261,48-38 6,36-24-283,-100 73 191,1-1-1,0 1 0,1 0 1,-1 0-1,13-4 0,-18 7 37,1 0 1,-1-1-1,1 1 0,-1 0 0,0 0 0,1 0 0,-1 0 1,1 0-1,-1 0 0,0 1 0,1-1 0,-1 0 1,1 1-1,-1-1 0,0 1 0,0-1 0,1 1 1,-1 0-1,0-1 0,0 1 0,0 0 0,0 0 1,0 0-1,0 0 0,0 0 0,0 0 0,0 0 1,0 0-1,0 0 0,0 1 0,-1-1 0,1 0 1,-1 0-1,2 3 0,-1 1 12,0 0 0,0 0 1,0 0-1,0 0 0,-1 0 0,0 0 0,0 0 0,0 0 1,-1 0-1,1 0 0,-1 0 0,-2 6 0,-2 5 167,-1-1-1,-11 21 0,13-26 372,7-12-272,13-16-218,-7 7-105,6-5-99,0-1 0,24-34 0,-39 49 144,1 1 1,0-1-1,0 1 0,0 0 1,0-1-1,0 1 0,0 0 0,0 0 1,0 0-1,1 0 0,-1 0 1,0 0-1,1 0 0,-1 1 1,0-1-1,1 0 0,2 0 0,-3 1 7,0 0 0,0 0 0,0 0 0,1 0 0,-1 0 0,0 0 0,0 1 0,0-1 0,0 0 0,0 1 0,0-1 0,0 1 0,0-1 0,0 1 0,0 0 0,0-1 0,0 1 0,1 1 0,4 5 38,0 0 1,-1 0-1,0 1 0,-1-1 1,5 10-1,-1-1 244,-3-9-191,0 1 0,0-1 1,7 8-1,-11-14-101,0 1 0,1-1 0,-1 0 0,0 1 0,1-1 0,-1 0 0,1 0 0,-1 0 0,1 0 0,0 0 1,-1 0-1,1-1 0,0 1 0,0 0 0,-1-1 0,1 0 0,0 1 0,0-1 0,0 0 0,-1 0 0,1 0 0,3 0 0,1-2-735,-1 0-1,1-1 1,-1 0-1,1 0 1,-1 0-1,0 0 1,0-1-1,0 0 1,-1 0 0,1 0-1,-1-1 1,4-5-1,14-14-2199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8:22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205 151 3072,'2'-2'376,"-1"0"0,1 0 0,-1 0 0,1 0 0,-1 0 0,0 0 0,1 0 0,-1-1 0,0 1 0,-1 0 0,1-1 0,0 1 0,-1-1 0,1 1 0,-1-1 0,0-2 0,0 3-241,0 1 1,0 0-1,0-1 1,-1 1 0,1 0-1,-1-1 1,1 1 0,-1 0-1,1-1 1,-1 1 0,0 0-1,0 0 1,1-1 0,-1 1-1,0 0 1,0 0 0,0 0-1,0 0 1,0 0 0,-1 1-1,1-1 1,0 0 0,0 0-1,-1 1 1,1-1 0,0 1-1,-1-1 1,1 1 0,0 0-1,-3-1 1,-1 0-23,0 1 0,-1-1 0,1 1 0,0 1 0,0-1 0,0 1 0,0 0 0,0 0 1,0 0-1,0 0 0,0 1 0,1 0 0,-1 0 0,0 1 0,-5 3 0,1 0-65,1 0 0,0 0 0,1 1-1,-1 0 1,1 0 0,-11 16 0,12-15-22,1 0-1,0 1 1,1 0 0,0 0-1,0 0 1,1 0 0,0 0 0,0 1-1,-1 18 1,3-23 4,1-1 0,0 0 0,0 1 0,0-1 0,0 1 0,1-1 0,0 1 0,0-1 0,0 0 0,1 1 0,-1-1 0,1 0 0,0 0 0,0 0 1,1 0-1,-1-1 0,1 1 0,-1-1 0,1 1 0,0-1 0,1 0 0,-1 0 0,0 0 0,5 2 0,-2-1 86,1-1 1,-1 0 0,1 0-1,0-1 1,0 0-1,0 0 1,0-1-1,11 1 1,-1-1 214,-1 0 0,27-4 0,-36 2-267,0 0-1,0 0 0,0-1 0,-1 0 0,1-1 0,-1 1 1,0-1-1,0 0 0,0-1 0,7-4 0,-10 6-39,0 0 0,-1-1 0,1 1 0,-1-1-1,1 1 1,-1-1 0,0 0 0,0 0 0,0 0-1,-1 0 1,1 0 0,-1 0 0,0 0 0,0 0 0,0-1-1,0 1 1,0-1 0,0 1 0,-1 0 0,0-1-1,0 1 1,0-5 0,-1 0-79,-1-1-1,0 1 1,0 0-1,-1 0 1,0 0-1,0 0 1,-1 1-1,0 0 1,0-1-1,-1 1 1,0 1-1,0-1 1,-1 1 0,1 0-1,-1 0 1,-1 0-1,1 1 1,-1 0-1,-9-5 1,11 7-132,0 0 0,-1 0 1,-10-3-1,28 5 236,-1-1-1,0-1 0,0 0 1,0 0-1,0-1 1,20-10-1,7-2 98,-5 3 7,12-4 25,0 1 1,88-17-1,-127 32-123,0 0 0,0 1 0,0 0 0,1 0 0,-1 1 0,0-1 0,9 3 0,-13-2-28,0-1 0,0 1 0,0 0 0,1 0 0,-1 0 0,0 0 0,0 1 0,0-1 0,0 0 0,-1 1 0,1-1 0,0 1 0,-1 0 0,1 0 1,-1-1-1,1 1 0,-1 0 0,0 0 0,0 0 0,0 1 0,0-1 0,1 3 0,0 3 24,-1 0 0,0 0 0,-1-1 0,0 1 0,0 0 1,0 0-1,-1-1 0,0 1 0,-3 9 0,-3 9 67,-14 31-1,12-30-21,5-15 180,-1 1 0,0-1 0,-11 20 0,34-57-262,1 2-1,2 1 0,0 0 1,1 2-1,47-34 0,-66 52-32,0 0-1,0 0 1,0 0-1,1 1 1,-1 0-1,0-1 1,1 1-1,-1 0 1,1 1-1,-1-1 1,1 1-1,6-1 1,-8 2 8,1-1 0,-1 1 0,1-1 1,-1 1-1,0 0 0,1 0 0,-1 0 0,0 0 1,0 1-1,0-1 0,1 1 0,-2-1 1,1 1-1,0 0 0,0-1 0,0 1 0,-1 0 1,1 0-1,1 4 0,4 5 52,-1 1-1,0 1 1,7 23 0,-10-27 10,0 1 1,0-1-1,1 0 1,0 0-1,1 0 0,0-1 1,1 1-1,-1-1 1,9 8-1,-7-9 13,0-1-1,1 1 1,0-1-1,1-1 0,-1 0 1,1 0-1,0 0 1,0-1-1,1-1 0,-1 1 1,1-2-1,0 1 1,-1-1-1,1-1 0,0 0 1,0 0-1,14-1 1,-18-1-56,1 1 1,-1-1-1,1-1 1,-1 1-1,0-1 1,0 0-1,0 0 1,0-1-1,0 0 1,0 0-1,0 0 1,-1-1 0,0 0-1,5-4 1,-2 0 28,0-1 1,-1 0 0,0 0 0,-1 0-1,0-1 1,0 0 0,-1 0 0,0 0-1,-1-1 1,5-19 0,-3 7-59,-2-1-1,0 1 1,-2-1 0,0-26 0,-2 42-2,0 5-31,0-1 1,0 1-1,0 0 0,0-1 1,0 1-1,0 0 1,-1 0-1,0 0 0,0-1 1,0 1-1,0 0 1,0 0-1,-3-4 1,4 7 38,-1 0 1,1-1 0,-1 1-1,1 0 1,-1 0 0,1 0-1,-1-1 1,1 1 0,-1 0-1,1 0 1,-1 0 0,1 0-1,-1 0 1,0 0 0,1 0-1,-1 0 1,1 0 0,-1 0-1,1 1 1,-1-1 0,1 0-1,-1 0 1,1 0 0,-1 1-1,1-1 1,-1 0 0,1 0-1,-1 1 1,1-1 0,-1 1-1,1-1 1,0 0 0,-1 1-1,1-1 1,0 1 0,-1-1-1,1 1 1,-15 19-161,9-8 129,1 2 1,-6 15-1,7-17 39,-3 12 40,1 0-1,1 1 1,1-1 0,1 1 0,1 37 0,2-57 26,0 0-1,0 0 1,1 0 0,0 0 0,0 0 0,0 0-1,0 0 1,1 0 0,0 0 0,0 0-1,0 0 1,1-1 0,2 5 0,-2-6-11,0 0 0,0 0-1,0 0 1,0-1 0,0 1 0,0-1 0,1 0 0,-1 0 0,1 0 0,0 0 0,0-1 0,-1 1 0,1-1 0,0 0-1,0 0 1,0 0 0,6 0 0,11 0-14,1-1 1,-1 0-1,1-2 0,25-4 0,83-26-418,-111 26-777,-2 0 0,32-16 0,-40 18-373,-1-2-1,1 1 1,13-14-1,-9 10-566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8:24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1 992 2720,'14'7'6736,"-11"-4"-5988,-1-1-472,0 0-1,1 0 0,-1 0 0,1 0 0,-1-1 0,1 1 0,-1-1 0,1 0 0,0 0 1,0 0-1,-1 0 0,4 0 0,-2-1-41,-1 0 0,0-1 0,0 1 0,0-1 0,0 0 0,0 0 0,0 0 0,0 0 0,0-1 0,0 1 0,0-1 0,0 0 0,-1 1 0,1-1 0,-1-1 0,4-2 0,1-4 43,1 0 0,-2 0 0,7-11-1,-12 19-263,75-139 833,-53 94-482,1 1-1,58-79 0,-76 117-310,54-62 4,-53 62-145,1 0 0,-1 0 0,2 0 0,-1 1 0,1 0 0,12-6 0,-20 11 84,1 1 0,-1-1 1,0 1-1,0 0 0,0-1 0,0 1 1,1 0-1,-1 0 0,0 0 1,0 0-1,0 0 0,1 0 0,-1 0 1,0 0-1,0 1 0,0-1 1,0 0-1,1 1 0,-1-1 0,0 1 1,0-1-1,0 1 0,0-1 1,0 1-1,0 0 0,0 0 1,0 0-1,-1-1 0,1 1 0,0 0 1,0 0-1,-1 0 0,1 0 1,0 0-1,-1 0 0,1 0 0,-1 0 1,1 3-1,1 1-4,0 0-1,0 1 1,-1 0 0,0-1 0,0 1-1,0 11 1,-2 21 84,-1 1-1,-2-1 1,-15 68 0,13-86-21,0 1 1,-1-2 0,-1 1 0,-1-1 0,0 0 0,-2-1 0,0 0-1,-21 25 1,28-39-25,0 0 0,-1 0 0,1 0-1,-1-1 1,0 1 0,0-1 0,0-1 0,-1 1-1,1-1 1,-1 1 0,1-2 0,-1 1 0,0-1-1,0 0 1,0 0 0,1 0 0,-1-1-1,0 0 1,0 0 0,0 0 0,0-1 0,0 0-1,0 0 1,1-1 0,-1 1 0,0-1-1,1 0 1,-1-1 0,1 0 0,0 1 0,0-2-1,0 1 1,0 0 0,-6-7 0,5 4-93,0 0 0,0-1 0,-8-12 0,13 17 20,0 1 1,1-1 0,-1 1-1,0-1 1,0 1-1,1-1 1,-1 0-1,1 1 1,-1-1-1,1 0 1,0 0-1,0 1 1,-1-1 0,1 0-1,1 0 1,-1 1-1,0-1 1,0 0-1,1 0 1,-1 1-1,1-1 1,-1 0-1,2-2 1,-1 3 26,-1 1 0,0 0 0,1-1-1,-1 1 1,0 0 0,1-1 0,-1 1 0,0 0 0,1 0 0,-1 0-1,1 0 1,-1-1 0,1 1 0,-1 0 0,0 0 0,1 0-1,-1 0 1,1 0 0,-1 0 0,1 0 0,-1 0 0,1 0 0,-1 0-1,0 0 1,1 0 0,-1 0 0,1 1 0,0-1 0,15 7-64,-9-3 21,27 9 139,0 0 1,51 11-1,-65-20 84,0-1 0,0-1-1,0 0 1,0-2 0,0 0 0,22-3-1,-34 2-97,-1-1 0,1 1 0,0-1 0,-1 0 0,1-1 0,-1 0-1,0 0 1,0-1 0,0 0 0,0 0 0,-1 0 0,12-11 0,8-12-51,-1-2 1,-1 0 0,-2-2 0,-1 0-1,-1-2 1,26-60 0,-33 71-111,-10 19 81,-1 1-1,0-1 1,-1 0 0,1 0 0,0 0-1,-1 0 1,0 0 0,1-1-1,-1 1 1,1-7 0,-13 124-531,11-103 551,-1 14 54,0 1 0,6 44 1,-4-63-40,0 0 1,1 0-1,0-1 1,0 1-1,1 0 1,-1-1-1,1 1 1,1-1-1,-1 0 1,1 0-1,0 0 1,1 0-1,-1-1 1,11 9-1,-10-10-5,0-1 1,0 0-1,0-1 1,0 0-1,1 1 1,-1-2-1,1 1 1,-1 0-1,1-1 0,-1 0 1,1-1-1,0 1 1,0-1-1,-1 0 1,11-2-1,4-1 4,-1 0 0,0-1 0,24-10 0,-12 3-22,0-2 0,-1-2 0,46-29 1,76-69-51,-112 82 0,-19 15 79,22-20 1,-39 30-412,-13 14-8,-7 12 336,0 0-1,2 1 0,0 1 0,-12 27 1,3-7 77,12-23-61,1 0-1,1 1 1,0 0-1,-6 25 1,14-41 45,1-1 0,-1 0 0,1 0 0,0 1 0,1-1-1,-1 0 1,0 1 0,1-1 0,1 3 0,-2-5 14,0 0-1,0 1 1,1-1 0,-1 0-1,1 0 1,-1 0 0,1 0-1,-1 0 1,1 0 0,0 0-1,-1-1 1,1 1 0,0 0-1,0 0 1,0 0 0,0-1-1,-1 1 1,1 0 0,0-1-1,0 1 1,0-1 0,0 1-1,1-1 1,-1 1 0,0-1-1,0 0 1,0 0 0,2 1-1,1-2 27,0 1-1,0-1 0,0 0 1,0 0-1,0 0 0,0-1 1,0 1-1,-1-1 0,1 0 1,0 0-1,-1 0 0,7-6 0,2-2 10,-1-1-1,16-17 0,85-124 253,-90 121-235,23-33-39,58-91-375,-66 81 179,-3-2 0,-3-2 1,26-99-1,-52 160-45,-1 0 0,3-31 0,-7 47 191,1 0 0,-1 0 0,0 0-1,0 0 1,0 0 0,0 0 0,0 0 0,0 0 0,0 0 0,-1 0-1,1 0 1,0 0 0,0 0 0,-1 0 0,1 0 0,-1 0 0,1 1 0,-1-1-1,1 0 1,-1 0 0,-1-1 0,2 2 14,0 0-1,-1 0 1,1 0-1,-1-1 1,1 1-1,-1 0 1,1 0 0,0 0-1,-1 0 1,1 0-1,-1 1 1,1-1 0,-1 0-1,1 0 1,0 0-1,-1 0 1,1 0 0,-1 1-1,1-1 1,-1 0-1,-13 12-16,-13 21 55,-41 67 0,55-79-20,-72 125 214,70-114-81,1 0-1,-17 59 1,22-53-52,0 0-1,3 0 1,-3 59-1,9-82-56,0 0 0,1-1-1,0 1 1,1-1 0,1 1-1,0-1 1,1 0 0,1 0 0,0 0-1,1-1 1,0 1 0,12 16-1,-12-22 10,1-1 0,-1 1 1,2-2-1,-1 1 0,1-1 0,0 0 0,0 0 0,0-1 0,1 0 0,0 0 0,0-1 1,0-1-1,1 1 0,16 2 0,-17-3-6,1-2 0,-1 1-1,1-1 1,0-1 0,-1 0 0,1 0 0,0-1 0,-1 0-1,1-1 1,0 0 0,-1 0 0,0-1 0,0-1 0,17-7 0,-11 1-12,-1 0 0,0-1 0,0-1 0,-1 0 0,0-1 0,-1 0 0,-1-1 0,15-22 0,1-9-18,34-77-1,-58 114 6,3-4-73,6-21 1,-11 30 29,0 0 1,0 0-1,-1-1 0,1 1 1,-1 0-1,0 0 1,0 0-1,0 0 1,0-1-1,-1 1 0,1 0 1,-2-3-1,2 5 13,-1 0 1,1 1-1,0-1 0,0 0 0,-1 1 1,1-1-1,-1 0 0,1 1 0,0-1 1,-1 1-1,1-1 0,-1 1 0,0-1 1,1 1-1,-1-1 0,1 1 0,-1-1 0,0 1 1,1 0-1,-1 0 0,0-1 0,1 1 1,-1 0-1,0 0 0,0 0 0,1-1 1,-1 1-1,0 0 0,1 0 0,-1 0 0,0 0 1,0 0-1,1 1 0,-1-1 0,0 0 1,0 0-1,0 1 0,-2 0-14,0 0-1,1 0 1,-1 0 0,1 1-1,-1-1 1,1 1 0,-4 3-1,1 0 23,0 1 0,0 0 0,1 0 0,0 1 0,-5 8 0,6-9 14,-8 16 82,2 0-1,0 0 1,1 0 0,1 1-1,2 1 1,0-1 0,1 1-1,2-1 1,0 1 0,2 28-1,1-42-11,0 0-1,0-1 1,1 1 0,0-1-1,0 1 1,1-1 0,6 12-1,-8-18-47,1 1 0,0-1 0,0 0 1,0 0-1,0 0 0,0 0 0,0-1 0,1 1 0,0-1 0,-1 1 0,1-1 0,0 0 0,0 0 0,0 0 1,0 0-1,1-1 0,-1 1 0,0-1 0,1 0 0,-1 0 0,1 0 0,3 1 0,5-2-223,0-1 0,0 0 0,0 0 0,0-1 0,-1-1 0,1 0 0,-1 0 0,22-10 0,-21 7-744,0-1 0,0 0 0,13-11 0,1 1-696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8:24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31 9376,'-79'-30'4256,"74"30"-3680,15 0-2272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8:41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1984,'14'0'10733,"-15"4"-10625,0 1 0,0 0 0,0 0 0,-1 0 0,-2 6 0,0-7 167,4 1 1317,16-11-1256,-24 19-1520,3-6 528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8:56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29 2144,'3'-8'1575,"-3"8"-1555,0 0 0,0 0 1,0 0-1,0 0 0,0 0 0,0 0 0,0 0 1,0 0-1,0 0 0,0 0 0,0 0 1,0 0-1,0 0 0,0 0 0,0 0 0,0 0 1,1 0-1,-1 0 0,0 0 0,0 0 1,0 0-1,0 0 0,0-1 243,0 1-243,1 0 0,-1 0 1,0 0-1,12-5 2924,-10 5-2682,0-1-1,0 1 1,1-1 0,-1 0-1,0 0 1,0 0 0,0 0 0,-1 0-1,1 0 1,0-1 0,0 1 0,1-2-1,-5 6-38,0 0-1,0 0 1,0 0-1,1 1 1,-1-1 0,1 1-1,0 0 1,-2 4-1,-8 45-151,6-30 117,-13 69 70,-57 223 220,11-48 366,32-113-531,27-133-81,2 1 0,0-1 0,1 27 0,-1-38 683,2-12-472,1-7-9,3-8-223,1 1 0,7-22 0,7-24-183,66-303-252,20-89-309,-102 445 345,1-1 0,0 1 1,1 0-1,6-13 0,-7 28 93,-1 0 0,0 1 0,0-1 0,0 1 0,0 11 0,35 328 393,-21-272-129,-14-65-88,1 0 1,1 0-1,-1-1 0,1 1 0,10 14 0,-12-21-13,-1 0 0,1 0 0,-1 0 0,1 0 0,0 0 0,0-1 0,0 1 0,0 0 1,0-1-1,0 0 0,0 1 0,1-1 0,-1 0 0,0 0 0,1-1 0,-1 1 0,1 0 0,3 0 0,-2-1 0,-1 0 1,0-1-1,1 1 0,-1-1 1,0 1-1,0-1 0,0 0 1,1-1-1,-1 1 0,0 0 1,0-1-1,4-2 0,1-2-79,0-1 0,0 0 0,0 0-1,-1-1 1,0 0 0,-1 0 0,1 0-1,4-10 1,6-17-145,-1-1 1,22-73-1,5-12-801,-42 118 880,-1 1-1,1 0 0,1-1 1,-1 1-1,0 0 1,1-1-1,-1 1 1,1 0-1,0 0 0,2-2 1,-3 5 45,0 0 1,0 0-1,0 0 1,0 0-1,-1 0 0,1 0 1,0 0-1,-1 1 1,1-1-1,-1 0 1,1 3-1,4 12-118,-2-1 0,4 34 1,-4-20 86,16 161 229,-11-99-17,5 116 292,0 6 110,-5-158-389,-4-34 191,2 42 1,-4-50-428,-4-25-4230,-3 0 2176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8:56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97 5216,'-1'-1'87,"-7"-5"2407,9 2-798,0 3-1293,0-1 1,0 1-1,0 0 1,0 0-1,0-1 1,1 1-1,-1 0 0,0 0 1,2-1-1,33-22 918,-23 17-1207,1 0 1,-1 1 0,1 0 0,0 1 0,1 0 0,-1 2 0,1-1 0,0 2 0,0 0 0,17 0 0,-28 2-131,0 0 0,1 1 0,-1-1 1,0 1-1,0 0 0,0 0 1,0 0-1,0 1 0,0-1 1,0 1-1,0 0 0,-1 0 1,6 4-1,-6-4 26,-1 0-1,0 0 1,0 1-1,0-1 1,0 1 0,0-1-1,-1 1 1,1-1-1,-1 1 1,0 0-1,1 0 1,-1 0 0,-1 0-1,1 0 1,0 0-1,-1 0 1,1 0 0,-1 6-1,0-2 63,0-1 0,-1 1-1,0-1 1,0 1 0,-1-1 0,0 1-1,0-1 1,0 0 0,-1 0 0,-4 7-1,2-4 12,0-2 0,-1 1 0,0-1 0,-1 0 0,0 0 0,-10 8 0,-6 1 209,0-1 0,-1-1 1,-50 21-1,39-21-159,43-18-9,0 0 0,0 1 0,0 0-1,1 1 1,-1 0 0,0 0 0,14-1 0,-4 0 21,30-2 29,0 1 0,68 5 1,-43 0-6159,-65-1 3851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8:58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 2976,'-5'-3'9754,"10"4"-9367,1 0-1,-1 1 1,1-2 0,-1 1-1,1-1 1,-1 0-1,1 0 1,9-1-1,6 0-227,345 8 352,-336-6-578,-20-2 103,-1 1 0,0 1-1,1 0 1,10 2 0,-19-3-9,1 1 0,-1-1 0,1 0 0,-1 0 0,1 0 0,-1 0 0,1 0 0,-1 0 0,1 0 0,-1 0-1,3-1 1,-36-6-12605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8:58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51 5056,'-4'-4'4963,"4"3"-4808,6-2 2593,21 0-949,-13 2-595,7-2-73,26 0 1,-21 2-766,29-3-34,-17 1-359,43 1-1,-57 3-493,0-2-1,0 0 1,0-1-1,41-10 1,-38 5-791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01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1074 3392,'-3'1'384,"2"-1"-320,1 0 1,-1 0-1,1 0 0,-1 0 1,1 1-1,-1-1 1,1 0-1,-1 0 1,1 0-1,0 0 0,-1 1 1,1-1-1,-1 0 1,1 0-1,0 1 1,-1-1-1,1 0 0,-2 4 1630,3-4-1372,1 0 0,0-1 0,-1 0 0,1 1-1,-1-1 1,1 0 0,-1 0 0,1 1 0,-1-1 0,1 0 0,-1-1 0,0 1-1,1 0 1,-1 0 0,1-2 0,17-24 1077,19-47 290,-22 40-1084,1 2 0,23-33 0,98-98 794,-36 48-1123,4-14-1162,-106 129 867,0-1-1,1 0 0,-1 0 0,1 1 1,-1-1-1,1 1 0,-1-1 0,1 1 0,0-1 1,-1 0-1,1 1 0,0 0 0,-1-1 0,1 1 1,0-1-1,-1 1 0,1 0 0,0 0 0,0-1 1,-1 1-1,1 0 0,0 0 0,0 0 0,0 0 1,-1 0-1,1 0 0,0 0 0,0 0 1,0 0-1,-1 0 0,1 0 0,0 1 0,0-1 1,-1 0-1,1 1 0,0-1 0,0 0 0,-1 1 1,1-1-1,0 1 0,-1-1 0,1 1 0,-1-1 1,1 1-1,-1 0 0,1-1 0,-1 1 1,1-1-1,-1 1 0,1 1 0,2 3-56,1 1 0,-1-1 0,-1 1-1,1 0 1,2 8 0,0 6 63,0 2 0,-1-1 1,-1 0-1,-2 1 0,0-1 0,-1 1 1,-1-1-1,-5 31 0,1-21 78,-3-1-1,0 0 1,-2 0-1,-1 0 0,-18 32 1,23-50 36,0-1 0,-2 1 1,1-1-1,-1-1 0,-1 1 1,0-1-1,-15 13 0,21-21-76,0 0-1,0 0 0,0 0 0,0 0 0,-1-1 0,1 1 0,0-1 0,-1 0 0,1 0 0,-1 0 0,1-1 0,-1 1 0,0-1 0,1 0 0,-5 0 0,2-1-25,1 0-1,-1 0 0,1 0 0,0-1 0,-1 0 0,1 0 1,0 0-1,0-1 0,-5-3 0,-2-2-62,1-1 1,1 0-1,0 0 0,0-1 0,1-1 0,0 1 0,-12-21 0,8 12-114,-20-23-1,29 36-950,13 13 424,-5-4 742,4 5 46,0-1 0,1-1 0,0 1 0,0-1 0,1-1 0,-1 0 0,1 0 0,12 3 0,0-2 86,1-1 0,0-1 1,0-1-1,1-1 0,-1-1 0,0-1 1,1-1-1,-1-1 0,0-1 1,0-1-1,0-1 0,-1-1 1,1-1-1,-1-1 0,25-12 1,-7-2 56,-1-1 0,67-54 1,-14 10-293,-85 62 43,14-9-255,1 0-1,42-20 0,-63 34 246,0-1 0,1 1-1,-1-1 1,0 1-1,1 0 1,-1-1-1,1 1 1,-1 0-1,1 0 1,-1 0 0,1 0-1,-1 0 1,1 0-1,1 1 1,-2-1 13,0 1 0,0-1 0,0 1 0,-1-1 0,1 1 0,0-1 0,-1 1 0,1-1 0,0 1 0,-1 0 0,1-1 0,-1 1 0,1 0 0,-1-1 0,1 1 0,-1 0 0,1 0 0,-1 1 0,1 1 2,0 0 0,-1 0 0,1 0 0,-1 0 0,0 0 0,0 0 0,0 0 0,-1 0 0,1 0 1,-1 0-1,1 0 0,-3 5 0,-3 5-3,0 0 0,-16 24 0,-8 17 164,-22 56 539,48-98-43,6-10-141,11-12 29,-4 3-521,36-25-613,2 2 0,73-36 0,-99 55 540,4-2-261,35-12 0,-59 24 307,1 0 0,0 1 0,-1 0 0,1-1 1,0 1-1,-1 0 0,1 0 0,-1 0 0,1 0 0,0 0 1,-1 0-1,1 1 0,3 0 0,-5-1 30,1 1 1,0-1-1,0 0 0,0 1 0,-1-1 1,1 1-1,0 0 0,-1-1 1,1 1-1,0-1 0,-1 1 0,1 0 1,-1 0-1,1-1 0,-1 1 0,1 0 1,-1 0-1,0-1 0,1 1 1,-1 0-1,0 0 0,0 0 0,1 0 1,-1 0-1,0 0 0,0 0 1,0 1-1,-1 9 323,-1 0-1,0 0 1,0-1 0,-5 14-1,7-24-306,0 0-1,0 0 0,0 1 0,0-1 0,0 0 0,-1 0 1,1 0-1,0 0 0,0 0 0,0 0 0,0 1 0,0-1 1,0 0-1,0 0 0,0 0 0,0 0 0,0 0 0,0 1 1,0-1-1,0 0 0,0 0 0,0 0 0,0 0 0,0 0 0,0 1 1,0-1-1,0 0 0,0 0 0,1 0 0,-1 0 0,0 0 1,0 0-1,0 1 0,0-1 0,0 0 0,0 0 0,0 0 1,0 0-1,1 0 0,-1 0 0,0 0 0,0 0 0,0 0 1,0 0-1,0 1 0,9-5 492,13-12-491,-17 13-88,44-42-504,-38 34 477,1 0 1,0 1-1,1 0 1,0 1-1,15-8 1,-27 16 32,0 1 1,0-1 0,0 1 0,0-1-1,0 1 1,0-1 0,0 1-1,0 0 1,0 0 0,1 0-1,-1 0 1,0 0 0,0 0-1,0 0 1,2 0 0,-2 0 43,-1 1-1,1-1 1,-1 0 0,0 0 0,1 1 0,-1-1 0,1 0 0,-1 1 0,0-1-1,0 1 1,1-1 0,-1 0 0,0 1 0,0-1 0,1 1 0,-1-1 0,0 1-1,0-1 1,0 1 0,0-1 0,0 1 0,0-1 0,0 1 0,0-1 0,0 1-1,0 5 59,-1 0 0,0 0-1,0 0 1,-4 10 0,1-5 83,3-6 4,-2 6 30,0 0 0,0 0 0,1 0 0,1 0 0,0 15 0,1-23-138,0-1 1,0 0-1,0 0 1,1 0-1,-1 0 1,1 0 0,0 0-1,0 0 1,-1 0-1,1 0 1,1 0-1,-1-1 1,0 1-1,3 3 1,-2-4 3,-1 1-1,1-1 1,0 0-1,0 0 1,0 0-1,0 0 1,0 0-1,0-1 1,0 1 0,1-1-1,-1 1 1,0-1-1,0 0 1,0 0-1,1 0 1,-1 0 0,4 0-1,46-7-38,75-20-1,-56 10-344,-23 6 157,0-3 0,85-36 0,-130 49 182,2-1 19,0 0-1,-1 0 0,1 0 0,-1-1 1,0 1-1,1-1 0,-1 0 0,7-7 1,-16 11-60,0 1 1,1 0-1,-1 0 0,-6 4 1,-42 24 436,-10 5 204,55-30-522,1 1 0,-1 0 0,1 0 0,0 0 0,-8 10 0,14-14-54,-1 0 1,1 0 0,0 0 0,0 0-1,0 0 1,0 1 0,0-1-1,0 0 1,1 0 0,-1 1 0,1-1-1,-1 0 1,1 4 0,0-5 5,0 0 1,0 0-1,0 1 1,1-1 0,-1 0-1,0 0 1,1 0-1,-1 0 1,1 0-1,-1 0 1,1 0 0,-1 0-1,1 0 1,0 0-1,0 0 1,-1 0-1,1 0 1,0 0-1,0 0 1,0-1 0,0 1-1,0 0 1,0-1-1,0 1 1,0-1-1,0 1 1,0-1-1,2 1 1,1 0 12,0 0 1,0-1-1,0 0 0,0 1 0,0-1 1,0-1-1,0 1 0,0-1 1,0 1-1,0-1 0,0 0 1,0 0-1,-1-1 0,1 1 0,6-4 1,5-4-121,0-1 0,17-13 0,-23 17 56,5-5-181,0-1-1,0 0 1,-1 0-1,-1-2 1,21-27-1,-38 47-1324,-6 6 1566,2 0 1,-16 26-1,20-27 112,0 0 1,2 0 0,-5 20-1,7-26-97,0-1-1,1 0 1,-1 0-1,1 1 1,0-1 0,0 0-1,1 0 1,-1 1-1,1-1 1,0 0 0,0 0-1,0 0 1,4 6-1,-5-8-14,1-1 0,0 0-1,0 1 1,0-1-1,0 0 1,0 0 0,0 0-1,0 0 1,0 0-1,0 0 1,1 0-1,-1-1 1,0 1 0,1 0-1,-1-1 1,0 1-1,1-1 1,-1 1 0,1-1-1,-1 0 1,1 1-1,-1-1 1,1 0-1,-1 0 1,1 0 0,2-1-1,2 0 56,0 0 0,0-1 0,0 0 1,0 0-1,5-3 0,114-63 258,-62 31-510,-39 24 71,-1-1 0,0-1 0,-1-1 0,-1-1 0,0-1 0,-1 0 0,24-31 0,8-21-452,50-89 1,-71 109 242,20-30-30,40-69-82,-43 49 142,-47 97 193,0 0-1,0 0 1,0 0 0,0 0-1,-1-1 1,1 1-1,0-5 1,-1 8 76,0-1 1,0 1-1,0 0 0,0 0 1,0-1-1,-1 1 0,1 0 1,0-1-1,0 1 0,0 0 1,0 0-1,0-1 0,0 1 1,0 0-1,0 0 0,-1-1 1,1 1-1,0 0 0,0 0 1,0 0-1,0-1 0,-1 1 1,1 0-1,0 0 1,0 0-1,-1 0 0,1-1 1,0 1-1,-1 0 0,1 0-2,-1 0 0,0 0 0,0 1 0,1-1-1,-1 0 1,0 0 0,1 1 0,-1-1 0,0 0-1,1 1 1,-1-1 0,0 1 0,1-1 0,-1 0 0,1 1-1,-2 0 1,-1 3-23,1-1-1,-1 1 1,0-1-1,-3 8 1,-97 197-104,13 12 953,78-189-608,-5 11 165,-19 75 0,33-104-243,1 0-1,0 1 0,0-1 1,2 1-1,0-1 0,0 1 0,1-1 1,1 1-1,0-1 0,5 15 1,-6-25-41,0 0 0,1 0 0,-1 1 0,1-1 0,-1 0 0,1-1 0,0 1 0,4 5 0,-5-7-45,0 0-1,1 0 0,-1 0 0,0 0 0,0-1 0,1 1 0,-1 0 0,0-1 0,1 1 0,-1-1 0,0 1 0,1-1 0,-1 1 1,1-1-1,-1 0 0,1 0 0,-1 0 0,1 0 0,-1 0 0,1 0 0,-1 0 0,1-1 0,-1 1 0,2-1 0,5-3 0,0 0 0,0 0 0,0-1 0,0 0 0,7-7 0,-8 7-67,-2 1-4,26-19-280,30-31 1,145-182-642,-117 121 547,145-247 0,-222 334-90,-12 18 118,0 10 364,0 0-1,-1 0 0,1 0 0,0 0 0,-1 0 1,1 0-1,0 0 0,-1 0 0,1 0 1,0 0-1,-1 0 0,1 0 0,0 0 1,-1 0-1,1 0 0,0 0 0,-1 0 0,1 1 1,0-1-1,0 0 0,-1 0 0,1 0 1,0 0-1,-1 1 0,1-1 0,0 0 0,0 0 1,0 1-1,-1-1 0,-17 18-212,-8 9 416,-30 43-1,-121 205 1649,174-269-1793,-87 170 1171,78-150-1083,2 1-1,1 0 1,1 1 0,-7 50 0,13-64-41,2-1 1,-1 0-1,2 1 0,-1-1 1,6 23-1,-6-32-137,1 0 1,0 0-1,0 0 0,1 0 1,-1 0-1,1 0 0,0-1 1,0 1-1,0-1 0,1 1 1,-1-1-1,1 0 0,-1 0 1,1 0-1,0 0 0,0 0 1,1-1-1,-1 1 0,1-1 1,-1 0-1,1 0 0,5 2 1,17 2-679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4:58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20 4736,'-35'-20'2144,"43"29"-1856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04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224 720 2976,'5'-11'2524,"-5"11"-2399,1 0 1,-1-1-1,0 1 1,0 0-1,1-1 0,-1 1 1,0 0-1,0-1 0,1 1 1,-1-1-1,0 1 0,0 0 1,0-1-1,0 1 0,0-1 1,1 1-1,-1-1 0,0 1 1,0 0-1,0-1 1,0 1-1,0-1 0,-1 1 1,1-1-1,0 1 0,0 0 1,0-1-1,0 1 0,0-1 1,0 1-1,-1 0 0,1-1 1,0 1-1,0-1 1,-1 1-1,1 0 0,0-1 1,-1 1-1,1 0 0,-1-1 1,-1 0 55,0 1 1,-1-1 0,1 1-1,-1-1 1,1 1 0,-1 0-1,1 0 1,-1 0 0,1 0-1,-1 1 1,1-1 0,-5 1-1,2 0-20,-3 1-16,0 0 0,0 1 0,0-1 0,-14 8 0,-29 18 353,46-25-473,-2 1 4,1 0-1,-1 0 1,1 1 0,1 0-1,-1 0 1,1 0-1,-1 1 1,2-1-1,-1 1 1,-5 9 0,9-12-8,-1-1 0,1 1-1,0 0 1,0 0 0,0 0 0,0 0 0,1 0 0,-1 0 0,1 0 0,-1 0 0,1 1 0,0-1 0,1 0 0,-1 0 0,0 0 0,1 0 0,0 0 0,-1 0 0,1 0 0,0 0 0,1 0-1,-1 0 1,1-1 0,-1 1 0,1 0 0,3 4 0,-1-3 62,-1 0 0,1 0-1,0-1 1,0 1 0,0-1 0,1 0-1,-1 0 1,1-1 0,0 1 0,-1-1-1,1 0 1,7 2 0,-3-2 5,-1-1 1,0 0-1,1 0 1,-1 0-1,1-1 1,-1 0-1,10-2 1,3-2-20,-1-1 0,1 0 0,-1-2 0,-1 0-1,30-16 1,76-46-139,-40 21-84,-1 1-811,-91 54 941,-2 3 31,0 0 1,1 1 0,0 0 0,-10 19-1,16-28 16,1 1-1,0-1 0,0 1 0,0 0 1,0-1-1,1 1 0,-1 0 1,1 0-1,-1 0 0,1-1 1,0 1-1,0 0 0,0 0 1,0 0-1,1-1 0,-1 1 1,1 0-1,0 0 0,0-1 1,0 1-1,0 0 0,0-1 1,0 1-1,1-1 0,-1 0 1,1 1-1,0-1 0,3 3 0,0 0 64,0-1 0,0 0 0,0 0-1,1-1 1,-1 1 0,1-1 0,0 0-1,0-1 1,0 0 0,1 0-1,-1 0 1,0 0 0,1-1 0,11 1-1,-12-2-26,0 0-1,0 0 0,-1-1 1,1 0-1,-1 0 0,1 0 1,0 0-1,-1-1 0,0 0 0,1 0 1,-1 0-1,0-1 0,0 0 1,0 0-1,-1 0 0,9-8 1,-12 10-54,1-1 1,-1 1 0,0 0 0,0 0-1,-1-1 1,1 1 0,0-1 0,0 1-1,-1-1 1,1 1 0,-1-1 0,1 1-1,-1-1 1,0 0 0,1 1 0,-1-1-1,0 1 1,0-1 0,0 0 0,0 1-1,-1-1 1,1 0 0,0 1 0,-1-1-1,1 1 1,-1-1 0,1 1-1,-1-1 1,-1-2 0,0 1-39,-1-1 1,1 1-1,-1-1 0,0 1 1,0 0-1,0 0 0,0 0 0,0 0 1,-5-2-1,1 1-97,0 0 0,0 1 0,-13-4 0,13 5 112,1 0 0,0-1 0,-9-4 0,7 0-195,16 8-72,5 0 362,173-11 996,-153 6-1028,1-2 0,-1-1 0,47-17 0,-58 16-42,-10 4 109,-1 0-1,1-1 0,16-9 0,-32 14-258,-1 0-43,15 0 303,6 1-25,27 5 1,-1-1 134,-10-3-86,39 5 89,-62-5-221,0-1-1,-1 2 0,0-1 1,1 1-1,14 7 0,-22-9-5,0-1-1,0 1 0,-1 0 1,1-1-1,0 1 1,-1 0-1,1-1 0,0 1 1,-1 0-1,1-1 0,-1 1 1,1 0-1,-1 0 0,1 0 1,-1 0-1,1 0 0,-1 0 1,0 0-1,0-1 1,1 1-1,-1 0 0,0 0 1,0 0-1,0 0 0,0 0 1,0 0-1,0 0 0,0 0 1,-1 0-1,1 0 1,0 0-1,0 0 0,-1 0 1,1 0-1,-1 0 0,1-1 1,-1 2-1,-2 2 29,1 0 0,-1 0 1,0 0-1,0 0 0,0-1 0,-4 4 0,-25 22 16,12-13 15,1 2-1,1 0 0,-29 36 0,46-51-13,-1 0-1,0-1 1,1 1-1,0 0 1,0 0-1,-2 5 1,3-7-36,0 0 1,-1-1 0,1 1-1,0-1 1,0 1 0,0-1-1,0 1 1,0 0 0,0-1-1,0 1 1,0-1 0,0 1-1,1-1 1,-1 1 0,0 0-1,0-1 1,0 1 0,1-1-1,-1 1 1,0-1 0,1 1-1,-1-1 1,0 1 0,1-1-1,-1 0 1,1 1 0,-1-1 0,0 0-1,1 1 1,-1-1 0,1 0-1,-1 1 1,1-1 0,-1 0-1,1 0 1,0 1 0,-1-1-1,1 0 1,-1 0 0,1 0-1,-1 0 1,2 0 0,8 0 31,0-1 1,0 0-1,0 0 0,0-1 1,20-6-1,-16 4-10,169-55 150,-144 43-166,0-1 1,55-35 0,-79 42-24,0 0 0,-1-1 0,-1-1 0,0 0 0,0-1 0,-1 0 0,-1-1 1,11-17-1,-16 21 0,-3 5-64,0-1 0,1 1 0,-1 1 1,8-9-1,-9 12 61,-1 0 1,0 0-1,0 1 1,0-1-1,1 0 1,-1 0-1,0 1 1,1-1-1,-1 1 0,0-1 1,1 1-1,-1-1 1,1 1-1,-1 0 1,1 0-1,-1 0 1,1 0-1,-1 0 1,1 0-1,-1 0 1,0 1-1,1-1 0,-1 0 1,2 1-1,1 1-13,0-1 0,-1 1 0,0-1 0,1 1 0,-1 0 0,0 0 0,0 1 0,0-1 0,0 0 0,0 1 0,0 0 0,-1 0 0,0 0-1,1 0 1,2 6 0,-3-4 26,1 1 0,-1 0-1,0 0 1,-1 0 0,0 0-1,0 0 1,0 0-1,0 1 1,-1 6 0,0-10 11,-1 5-19,1 0 0,1 0-1,0 1 1,0-1 0,3 11 0,-3-16 19,0 0-1,0-1 0,1 1 1,-1-1-1,1 1 0,-1-1 1,1 0-1,0 0 1,0 0-1,0 0 0,0 0 1,0 0-1,0 0 1,1-1-1,-1 1 0,1-1 1,-1 0-1,1 1 1,4 0-1,6 2 44,1 0 0,-1-2 0,1 1 0,-1-2 0,1 0 0,21-1 0,-8-2-4,0 0 0,36-10 1,-52 9-22,1-1 1,-1 0 0,1-1 0,-1 0 0,-1 0-1,1-1 1,-1-1 0,11-8 0,-6 2-3,0 0-1,-1-2 1,0 0 0,11-17 0,-23 30-35,20-30-292,-22 31 259,1 0 0,0-1 0,-1 1 0,1 0 0,0 0-1,-1 0 1,0 0 0,1 0 0,-1-1 0,0 1 0,1 0-1,-1 0 1,0-1 0,0 1 0,0 0 0,0-1 0,0 1-1,-1 0 1,1 0 0,0 0 0,-1-1 0,1 1 0,-1-2-1,0 2 24,1 1 0,-1 0 0,1 0 0,-1-1 0,1 1 0,-1 0 0,1 0 0,-1 0 0,1 0 0,-1 0 0,0 0 0,1 0 0,-1 0 0,1 0 0,-1 0 0,1 0 0,-1 0 0,1 0 0,-1 0 0,1 0 0,-1 0 0,0 1 0,1-1 0,0 0 0,-2 1 0,-13 8-75,13-8 56,-6 4 16,0 1 0,1 0 1,-1 1-1,2 0 0,-1 0 0,1 0 1,0 1-1,-6 10 0,9-14 37,1 1 0,0-1 0,0 1-1,0 0 1,0 0 0,1 0 0,-2 9 0,3-11-4,0-1 1,0 1 0,0 0 0,0 0 0,1 0 0,-1 0 0,1 0 0,-1-1 0,1 1 0,0 0-1,0-1 1,1 1 0,-1 0 0,3 3 0,-2-3-1,1 0 0,0-1 0,0 1 0,0-1-1,0 0 1,0 1 0,0-1 0,0-1 0,1 1 0,-1 0 0,1-1 0,-1 0 0,8 2-1,4 0 23,0 0-1,18 0 0,43-1-69,79-8 0,63-14 67,-201 17 58,-15 2-119,0 1 1,1-1-1,-1 1 1,0-1-1,1 1 0,-1 0 1,1 0-1,-1 0 0,0 0 1,1 0-1,-1 1 0,3 0 1,-4-1-132,-6 2 10,2 1 158,0 0-1,0 0 0,0 0 1,1 0-1,-1 1 1,1 0-1,0-1 0,0 1 1,0 0-1,0 0 0,1 0 1,0 0-1,0 0 0,0 0 1,0 1-1,1-1 0,-1 0 1,1 0-1,0 1 1,0-1-1,1 0 0,-1 1 1,1-1-1,0 0 0,0 0 1,1 0-1,-1 0 0,3 5 1,-2-6 35,-1 0 1,1-1-1,-1 0 1,1 1-1,0-1 0,0 0 1,0 0-1,0 0 1,0 0-1,0 0 1,0-1-1,1 1 1,2 1-1,-3-2-22,1-1-1,-1 1 1,0-1 0,1 0-1,-1 1 1,1-1-1,-1 0 1,1 0-1,-1-1 1,1 1 0,-1 0-1,0-1 1,1 0-1,3-1 1,8-4 70,-1 0 0,0-1 0,-1 0 0,1-1 0,12-11 0,9-5 40,15-7-8,-20 14-46,43-35 1,-40 23-157,0-2 0,-3-2 1,51-69-1,43-87-968,-92 141 857,18-34-194,51-117 0,-82 146-139,-15 47 446,-1-4-147,-2 10 211,0-1 0,0 1 0,0 0 0,0 0 0,0-1 0,0 1-1,0 0 1,0-1 0,0 1 0,0 0 0,0 0 0,-1-1 0,1 1 0,0 0 0,0 0 0,0 0 0,0-1 0,-1 1 0,1 0 0,0 0-1,0 0 1,-1-1 0,1 1 0,0 0 0,0 0 0,-1 0 0,1 0 0,0 0 0,-1-1 0,1 1 3,0 0-1,-1 0 1,1 0 0,0 0 0,0 0-1,-1 0 1,1 1 0,0-1 0,0 0 0,-1 0-1,1 0 1,0 0 0,0 0 0,-1 0 0,1 0-1,0 0 1,0 1 0,-1-1 0,1 0-1,0 0 1,0 0 0,0 0 0,0 1 0,-1-1-1,1 0 1,0 1 0,0-1 3,-18 18-24,1 1 1,1 1-1,-18 30 0,3 0 417,-35 77-1,-12 61-25,65-151-204,-16 65 0,26-86-51,1 0 1,0 0 0,1 0-1,1 0 1,0 0-1,6 31 1,-4-38-39,0 0 0,1 0 1,1 0-1,-1-1 0,1 1 0,1-1 1,-1 0-1,2 0 0,-1-1 1,1 0-1,12 13 0,-14-17-95,-1 1 0,1-1 0,1 0 0,-1 0-1,0 0 1,1 0 0,0-1 0,-1 0 0,1 0 0,0 0-1,0 0 1,0-1 0,1 0 0,-1 0 0,0 0 0,0-1 0,0 0-1,1 0 1,-1 0 0,0 0 0,0-1 0,6-1 0,3-2-642,0-1 0,0 0 0,-1-1 0,1 0 0,-1-1 0,-1-1 0,16-11 0,-26 17 402,0 1 1,-1-1 0,1 0-1,-1 0 1,1 1-1,-1-1 1,0 0 0,0 0-1,0 0 1,0-1-1,0 1 1,0 0-1,-1 0 1,1 0 0,-1-1-1,1 1 1,-1 0-1,0-1 1,0 1-1,0 0 1,0-1 0,0 1-1,-1 0 1,1 0-1,-1-1 1,1 1 0,-2-3-1,-4-13-1449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04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10 5152,'-25'-10'1648,"24"10"-1576,1 0-1,-1 0 1,1 0 0,-1 0 0,1 1-1,-1-1 1,1 0 0,0 0 0,-1 0 0,1 0-1,-1 1 1,1-1 0,-1 0 0,1 0-1,0 1 1,-1-1 0,1 0 0,0 0 0,-1 1-1,1-1 1,0 1 0,-1-1 0,1 0-1,0 1 1,0-1 0,-1 1 0,1-1 0,0 0-1,-1 3 936,2-2-677,0 1 0,0-1 0,0 0-1,0 1 1,1-1 0,-1 0 0,0 0 0,1 0 0,-1 0 0,1 0 0,-1-1 0,1 1 0,-1 0 0,3 0 0,17 7 654,0-2 0,42 8 0,46-1-594,-62-8-303,5-1-178,14 2-1956,-54-5 431,1 2 0,-1-1 0,14 6 0,0 3-880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04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0 4992,'3'12'2238,"-2"-12"-2131,-1 1-1,0-1 1,1 1-1,-1 0 0,0-1 1,1 1-1,-1 0 1,0-1-1,0 1 1,0 0-1,0 0 1,0-1-1,0 1 1,0 0-1,0-1 1,0 1-1,0 0 1,0 0-1,-6 27 2922,4-17-1920,-1 0 0,-6 21 0,2-16-827,0 0 1,2 1 0,0 0-1,-3 24 1,7-34-436,-1 16-176,2-23 294,0 0 0,0 0 0,0 0 0,0 0 0,0 1 0,0-1 0,0 0 0,0 0-1,0 0 1,0 0 0,0 0 0,0 1 0,0-1 0,0 0 0,0 0 0,0 0 0,0 0 0,0 0 0,0 0 0,0 0-1,0 1 1,0-1 0,0 0 0,0 0 0,1 0 0,-1 0 0,0 0 0,0 0 0,0 0 0,0 0 0,0 0-1,0 0 1,0 1 0,1-1 0,-1 0 0,0 0 0,0 0 0,0 0 0,0 0 0,8-8-3178,2-9 67,6 2 1014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05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51 4384,'0'-2'196,"1"0"0,-1 0 0,0 0 0,0 0 0,1 0 0,-1 0-1,-1 0 1,1 0 0,0 0 0,0 0 0,-1 1 0,1-1 0,-1 0 0,1 0 0,-1 0 0,0 0 0,0 0 0,0 1 0,0-1 0,0 0 0,0 1 0,-1-1 0,1 1 0,0-1-1,-1 1 1,-1-2 0,2 3-372,1 1 95,1-1 0,-1 1-1,1 0 1,0 0 0,-1-1 0,1 1-1,0-1 1,0 1 0,-1 0-1,1-1 1,0 1 0,0-1-1,0 1 1,0-1 0,-1 0 0,3 1-1,2 1-632,11 9 62,-1 1 0,0 0-1,25 27 1,-32-31 686,-2-1 355,1 0 0,-1 1 0,0 0 1,-1 0-1,0 0 0,0 1 1,-1 0-1,0 0 0,-1 0 1,4 15-1,-5-17 20,1 0 1,-1-1-1,1 1 0,1 0 1,-1-1-1,1 0 0,0 0 1,1 0-1,9 10 0,-11-13-258,1 0-1,-1-1 0,0 1 1,1-1-1,0 0 0,0 0 0,-1 0 1,1 0-1,0-1 0,0 0 1,1 0-1,-1 0 0,0 0 1,0 0-1,0-1 0,1 0 1,-1 0-1,5-1 0,0 0-50,-1 0-1,0-1 1,1-1-1,-1 1 1,0-1-1,0-1 1,-1 0 0,1 0-1,-1 0 1,1-1-1,-1 0 1,-1 0-1,1-1 1,-1 1-1,0-2 1,0 1 0,-1-1-1,0 0 1,0 0-1,7-13 1,-11 18-102,0 0 0,0 1 0,-1-1 0,1 0 0,0 0-1,-1 1 1,1-1 0,-1 0 0,0 0 0,0 0 0,1 0 0,-1 0 0,0 1 0,-1-1 0,1 0 0,-1-2 0,1 2-28,-1 0-1,0 1 1,0-1 0,0 0 0,-1 1-1,1-1 1,0 1 0,-1 0 0,1-1-1,0 1 1,-1 0 0,0 0 0,1 0-1,-1 0 1,0 0 0,-1-1-1,-4 0 52,0 0-1,1 1 1,-1 0-1,0 0 0,0 0 1,0 1-1,-13 1 1,12-1 429,80-4 30,-42 1-512,42 2 0,-49 2-22,-12-1 0,0 1 0,20 3 0,-28-3 47,0-1 0,0 1 0,0 0 0,-1 0 1,1 0-1,0 1 0,-1-1 0,1 1 0,-1-1 0,1 1 1,-1 0-1,0 0 0,0 0 0,0 0 0,3 4 0,-4-5 17,0 1-1,-1-1 0,1 1 0,0 0 0,-1-1 0,1 1 1,-1 0-1,0 0 0,1-1 0,-1 1 0,0 0 1,0 0-1,0 0 0,0 1 0,-7 27 430,4-19-184,3-10-234,0-1 0,0 1 0,0 0 0,0-1 0,-1 1 0,1-1 0,1 1 0,-1 0 0,0-1 0,0 1 0,0-1 0,0 1 0,0 0 0,1-1 0,-1 1-1,0-1 1,0 1 0,1-1 0,-1 1 0,0-1 0,1 1 0,-1-1 0,0 1 0,1-1 0,-1 1 0,1-1 0,-1 0 0,1 1 0,-1-1 0,1 0 0,-1 0 0,1 1-1,0-1 1,-1 0 0,1 0 0,-1 0 0,1 1 0,-1-1 0,1 0 0,0 0 0,-1 0 0,1 0 0,0 0 0,6 0 40,-1 0 0,1 0 1,8-2-1,-11 2-22,65-9 75,-11 0-305,65 0 1,-116 10 282,0-1 1,0 1-1,0 0 0,0 0 0,0 1 0,0 0 1,-1 0-1,1 1 0,-1 0 0,12 6 1,-2 2 267,-1 1 1,23 21-1,-36-31-434,0 0 0,0 0 0,1 0 0,-1-1 0,1 1 0,0-1 0,-1 0-1,1 1 1,5 0 0,17 1-6086,-13-3 3371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06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1 832 3072,'0'1'112,"0"0"1,0-1-1,0 1 1,0-1-1,0 1 1,0 0-1,0-1 1,0 1-1,0 0 1,1-1-1,-1 1 1,0-1 0,0 1-1,1-1 1,-1 1-1,0-1 1,1 1-1,-1-1 1,0 1-1,1-1 1,-1 1-1,1-1 1,-1 1-1,1-1 1,-1 0-1,1 1 1,0-1 60,0 1-1,1-1 1,-1 0 0,0 0 0,0 0 0,0 0 0,0 0 0,0 0 0,1 0 0,-1 0 0,0 0 0,0-1 0,1 1 0,3-2 190,-1 1 0,1-1 0,-1 0 0,0-1 0,7-3 0,12-13 616,74-52 687,24-14-1055,-91 61-479,-1-1 1,26-29-1,58-90 217,-8-12-53,-74 107-18,-9 16-31,-2-1 0,27-60 0,-46 89-262,1 1 0,-1 0-1,1-1 1,-1 0 0,-1 1 0,2-7 0,-2 10 7,0 1 0,0 0 0,0 0 1,0 0-1,0 0 0,-1-1 0,1 1 1,0 0-1,0 0 0,0 0 1,0 0-1,0-1 0,0 1 0,0 0 1,0 0-1,0 0 0,0 0 0,-1 0 1,1-1-1,0 1 0,0 0 1,0 0-1,0 0 0,0 0 0,-1 0 1,1 0-1,0 0 0,0 0 1,0 0-1,0 0 0,-1 0 0,1 0 1,0-1-1,0 1 0,0 0 0,0 0 1,-1 0-1,1 0 0,0 0 1,0 1-1,0-1 0,0 0 0,-1 0 1,1 0-1,0 0 0,0 0 1,0 0-1,0 0 0,-1 0 0,1 0 1,0 0-1,0 0 0,0 1 0,0-1 1,0 0-1,-1 0 0,1 0 1,0 0-1,0 0 0,0 1 0,0-1 1,-12 10-192,1 2 155,1 0-1,-9 16 1,-15 26 119,-26 60 0,20-37 74,38-72-139,-54 104 244,46-85-113,0 0 0,-10 43 1,19-63-90,0 0 0,0 0 0,1 0 0,0 0 0,0 0 0,0 0 0,0 0 0,1 0 0,-1 0 0,1 0 0,0 0 1,0 0-1,2 3 0,-1-4-2,-1 0 1,1 0-1,-1-1 1,1 1-1,0-1 0,0 0 1,0 0-1,1 1 1,-1-1-1,0-1 1,1 1-1,-1 0 1,1 0-1,0-1 0,-1 0 1,1 1-1,3 0 1,1-1 9,-1 1 0,1-1 0,-1 0 0,1-1 0,-1 1 0,1-1 0,0-1 0,-1 1 0,1-1 0,-1 0 0,1-1 0,-1 0 0,7-2 0,10-6-107,0 0 0,23-15-1,-27 14-42,4-3-150,28-22 0,-81 101-1456,25-55 1786,1-1 0,-1 1 0,1 0-1,1 0 1,0 0 0,-2 13 0,5-21-43,-1-1-1,1 1 1,0 0 0,0-1-1,0 1 1,0 0-1,0-1 1,1 1 0,-1 0-1,0-1 1,1 1-1,-1 0 1,1-1 0,-1 1-1,1-1 1,0 1-1,0-1 1,0 0 0,0 1-1,0-1 1,0 0-1,0 1 1,0-1 0,0 0-1,1 0 1,-1 0-1,0 0 1,1 0 0,-1 0-1,1-1 1,-1 1-1,1 0 1,-1-1 0,1 1-1,-1-1 1,1 0 0,0 1-1,-1-1 1,4 0-1,-2 0-6,0 0 0,0 0 0,0 0 0,0-1 0,0 1 0,0-1 0,0 0 0,-1 0 0,1 0 0,0 0 0,0-1 0,-1 1 0,1-1 0,-1 1 0,1-1 0,-1 0 0,0 0 0,0 0 0,0 0 0,0 0 0,0-1 0,2-2 0,-3 2-120,1 0-1,-1-1 1,0 1 0,0-1-1,0 1 1,0-1 0,-1 1-1,1-1 1,-1 0 0,0 1-1,-1-8 1,0-1-61,-2 0 1,-4-13-1,1 0 194,6 24-55,0 1 0,-1-1 0,1 1 0,0-1 0,0 1 0,0-1 0,0 1 1,0 0-1,0-1 0,0 1 0,0-1 0,1 1 0,-1-1 0,0 1 0,0 0 0,0-1 0,0 1 1,1-1-1,-1 1 0,0 0 0,0-1 0,1 1 0,-1 0 0,0-1 0,1 1 0,-1 0 0,1-1 1,0 0 6,0 1 0,0-1 0,1 1 0,-1-1 0,0 1 0,0 0 0,1-1 0,-1 1 1,3 0-1,5 0 45,0 0 1,13 3-1,-12-2-55,144 9-40,-45-5-3014,-81-4 664,0-1 769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07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22 148 6976,'-21'-34'3168,"34"21"-2752,5 7 960,8-2-832,17-9 896,6 6-800,21-5-352,4 4-160,27-2-288,1 6 96,-2 0-3264,-7 8 1792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10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1032 4800,'0'0'1557,"3"0"-954,9 0 19,-1-1 1,0-1-1,0 0 1,0-1-1,0 0 0,0-1 1,0 0-1,14-7 1,81-53 1328,-69 40-1483,217-153 519,-193 126-922,-2-2 1,-2-2 0,-3-3 0,-2-3-1,79-122 1,-120 167-223,-1 0 0,-1-1-1,11-30 1,-18 30-323,-2 16 457,0 1 0,0 0 0,0-1-1,0 1 1,0 0 0,0-1 0,-1 1 0,1 0-1,0-1 1,0 1 0,0 0 0,0-1-1,-1 1 1,1 0 0,0 0 0,0-1 0,-1 1-1,1 0 1,0 0 0,-1 0 0,1-1-1,0 1 1,0 0 0,-1 0 0,1 0 0,0 0-1,-1 0 1,1 0 0,-1-1 0,1 1-1,0 0 1,-1 0 0,1 0 0,0 0 0,-1 0-1,1 0 1,0 0 0,-1 1 0,1-1-1,0 0 1,-1 0 0,1 0 0,0 0-1,-1 0 1,1 0 0,0 1 0,-1-1 0,1 0-1,0 0 1,-1 1 0,-6 3-85,-1 1 1,1 0-1,0 0 1,1 0-1,-12 12 1,-17 22 82,-59 81 0,-16 58 325,73-103-96,33-64-130,-1 0 1,2 0-1,0 1 1,-3 19-1,6-27-27,-1-1-1,1 1 1,0-1 0,0 1-1,1 0 1,-1-1-1,1 1 1,0-1 0,0 1-1,0-1 1,0 0-1,1 1 1,-1-1 0,1 0-1,0 0 1,0 0-1,0 0 1,0 0 0,0 0-1,1-1 1,-1 1-1,1-1 1,0 0 0,0 1-1,0-1 1,6 3 0,-2-2 62,1 0 1,-1 0-1,1 0 1,0-1 0,0 0-1,0-1 1,0 0-1,0 0 1,1 0 0,15-2-1,-11-1-56,1 1-1,0-2 1,-1 0-1,1 0 1,-1-1 0,0-1-1,0-1 1,-1 1-1,1-2 1,-1 0-1,-1 0 1,1-1 0,14-13-1,12-20-83,47-62 0,-38 44-14,169-179 200,-196 216-150,19-22-125,54-80 0,-87 115 48,0 2-78,-1 0-1,-1 0 1,0 0-1,0-1 1,0 1 0,3-13-1,-7 20 140,0 0 1,1 0-1,-1 0 0,0 0 0,0-1 1,0 1-1,0 0 0,0 0 0,0 0 1,0 0-1,0-1 0,0 1 0,0 0 1,0 0-1,0 0 0,0 0 0,0-1 1,0 1-1,0 0 0,0 0 0,0 0 1,0-1-1,0 1 0,0 0 0,0 0 0,0 0 1,0 0-1,0-1 0,0 1 0,-1 0 1,1 0-1,0 0 0,0 0 0,0 0 1,0 0-1,0-1 0,0 1 0,-1 0 1,1 0-1,-8 4-137,-9 11 54,-23 27 337,14-17-96,1 1-1,-30 44 1,17-9 74,-40 87 0,26-41-59,-29 66 194,70-149 113,-1 0 0,-21 31 1,35-58-52,19-29-131,47-53 0,-63 79-332,11-9-729,-16 15 757,0 0 0,0 0-1,0 0 1,0-1 0,1 1-1,-1 0 1,0 0 0,0 0-1,0 0 1,0 0 0,1 0-1,-1 0 1,0 0 0,0 0-1,0 0 1,1 0 0,-1 0-1,0 0 1,0 0 0,0 0 0,1 0-1,-1 0 1,0 0 0,0 0-1,0 0 1,1 0 0,-1 1-1,0-1 1,0 0 0,3 10-443,-5 25 437,0-25-9,2-1 1,-1 0 0,1 0 0,1 0 0,1 12-1,-1-18 72,0 0 0,0 0-1,0 0 1,1 0-1,-1 0 1,0 0 0,1 0-1,0-1 1,0 1 0,0-1-1,0 1 1,0-1-1,1 0 1,-1 0 0,0 0-1,1 0 1,0 0 0,-1 0-1,7 2 1,2 0 62,1 0-1,0 0 1,0-1 0,0 0 0,1-1 0,-1-1-1,0 0 1,1 0 0,-1-1 0,15-2-1,-6-1 14,-1-1 0,1 0 0,-1-1-1,0-2 1,23-9 0,-33 11-127,0 0 0,-1 0 0,1-1 0,-1 0 0,-1 0 0,1-1 0,-1 0 0,-1 0 0,1-1 0,-1 0 0,0-1 0,-1 0 0,0 0 0,0 0 0,-1 0 0,-1-1 0,1 0 0,-1 0 0,3-13 0,-7 21-66,1 0 1,-1-1-1,0 1 0,1 0 1,-1-1-1,-1-3 1,1 5 58,0 1 0,0 0 1,0-1-1,0 1 0,0 0 1,0 0-1,0-1 0,-1 1 1,1 0-1,0 0 0,0-1 1,0 1-1,0 0 0,-1 0 1,1 0-1,0-1 0,0 1 1,-1 0-1,1 0 0,0 0 1,0 0-1,-1 0 0,1-1 1,0 1-1,-1 0 0,-11 3-510,2 4 556,0-1 0,0 1-1,0 1 1,1 0 0,0 0-1,0 1 1,1 0 0,1 0-1,-12 17 1,18-24-6,0 1-1,0-1 0,0 0 1,0 1-1,0-1 1,1 1-1,-1 0 0,1-1 1,0 1-1,-1-1 1,1 1-1,0 0 0,1-1 1,-1 1-1,1 4 1,0-3 11,1-1 0,-1 1 0,1-1 1,0 0-1,0 1 0,0-1 0,0 0 1,0 0-1,6 5 0,-1-1-34,1-1 1,0 0-1,0 0 0,1-1 0,0 0 0,0 0 1,11 3-1,-9-5-396,1 0 0,-1-1 1,1 0-1,-1-1 0,1 0 0,-1-1 1,16-2-1,-26 2 316,40 0-1235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11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28 5152,'-34'-16'2336,"24"16"-2048,15 0 1760,5 0-1184,24 0 768,7 0-928,49 0 512,8 0-704,38-3-256,-5 3-160,13-5-1600,-12 5 832,-9-3-4512,-23 6 2880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15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243 559 1728,'6'-3'329,"0"0"0,0 0 0,1 1 0,-1 0 1,1 1-1,6-2 0,-12 3-226,0 0 0,0 0-1,0 0 1,0-1 0,0 1 0,0 0 0,0 0 0,0-1 0,-1 1 0,1-1-1,0 1 1,0-1 0,0 1 0,-1-1 0,1 1 0,0-1 0,0 0 0,-1 1-1,1-1 1,-1 0 0,1 0 0,-1 0 0,1 1 0,-1-1 0,1 0 0,-1 0-1,0 0 1,1 0 0,-1 0 0,0 0 0,0 0 0,0 0 0,1-1 0,-2 1-1,1 0 1,0 0 0,0 0 0,-1-1 0,1 1 0,-1 0 0,1 0 0,-1 0 0,1 0-1,-1 0 1,0 0 0,1 0 0,-1 0 0,0 0 0,0 0 0,0 0 0,1 1 0,-1-1-1,0 0 1,0 1 0,0-1 0,-1 0 0,1 1 0,0-1 0,0 1 0,0 0-1,-2-1 1,-5 0 30,0 0 0,0 0-1,0 1 1,0 0 0,0 0-1,0 1 1,0 0 0,1 0-1,-1 1 1,0 0 0,0 0-1,1 1 1,0 0 0,-14 8-1,1 1-51,0 0 1,1 2-1,-34 31 0,48-40-55,0 1 0,0 0 0,0 0 0,0 0 0,1 0 0,0 1 1,1 0-1,0 0 0,-6 14 0,9-18 1,-1-1 0,0 1 0,1-1 0,-1 1 0,1 0 0,0-1 0,0 1 0,0 0 0,0-1 0,1 1 0,-1-1 0,1 1 0,-1 0 0,1-1 0,0 1 0,0-1 0,0 0 0,0 1 0,0-1 0,1 0 0,-1 1 0,1-1 0,0 0 0,-1 0 0,1 0 0,0-1 0,0 1 0,0 0 0,0-1 0,1 1 0,-1-1 0,5 3 0,3 0 93,0-1 1,0 1-1,0-2 1,1 1-1,0-1 1,-1-1-1,14 1 1,77-5 428,-90 2-505,7-1 1,0 0-1,0-2 1,0 0-1,-1 0 0,0-2 1,0 0-1,0-1 1,-1-1-1,0 0 1,0-2-1,-1 1 1,0-2-1,-1 0 0,18-17 1,-31 27-61,0-1 0,0 1 1,0-1-1,0 1 0,0 0 0,-1-1 0,1 0 1,0 1-1,0-3 0,-1 3-16,0 1 0,0-1-1,0 1 1,0-1 0,1 1 0,-1-1-1,0 1 1,0-1 0,0 1-1,-1-1 1,1 0 0,0 1 0,0-1-1,0 1 1,0-1 0,0 1 0,-1-1-1,1 1 1,0-1 0,0 1 0,-1-1-1,1 1 1,0 0 0,-1-1 0,1 1-1,-1-1 1,1 1 0,-1-1 0,0 1 4,1 0 1,-1 0 0,0 0-1,1 0 1,-1 0 0,0 0-1,1 0 1,-1 0 0,0 0-1,1 0 1,-1 0 0,0 0-1,1 0 1,-1 1 0,0-1-1,1 0 1,-1 0 0,1 1-1,-2 0 1,-11 8-82,10-6 119,0 0 1,0 1-1,0 0 0,1-1 1,-1 1-1,1 0 1,0 0-1,0 0 1,1 1-1,-1-1 1,1 0-1,0 1 1,0-1-1,0 0 1,1 1-1,-1-1 1,1 1-1,0 0 1,0-1-1,1 1 1,-1-1-1,1 1 1,0-1-1,1 0 1,-1 1-1,1-1 1,-1 0-1,5 6 1,-3-6 61,0 0 1,0 0 0,1 0 0,0-1 0,0 0 0,0 0 0,0 0 0,0 0 0,1 0 0,-1-1 0,1 0 0,0 0 0,-1 0-1,1 0 1,0-1 0,0 0 0,0 0 0,10 1 0,-4-2 39,0 0-1,0-1 1,0 0-1,0 0 0,0-1 1,0-1-1,18-6 1,-25 8-88,0-1 0,0 0 0,0 0 0,0 0 0,0-1 0,0 1 0,-1-1 0,1 0 0,-1 0 0,4-5 0,-6 7-26,0 0 0,0 0 0,-1 0 0,1 0 0,-1 0 0,1-1 0,-1 1 0,1 0 0,-1 0 1,0-1-1,1 1 0,-1 0 0,0 0 0,0-1 0,0 1 0,0-2 0,-1 1-10,1 0 0,-1 1 0,0-1 1,1 0-1,-1 1 0,0-1 0,0 1 1,0-1-1,0 1 0,0-1 0,-1 1 1,1 0-1,0 0 0,-1-1 0,-1 0 0,-6-3-99,1 0-1,-1 0 1,0 1-1,0 0 1,0 1-1,-1 0 1,1 0-1,-1 1 1,0 0-1,1 1 0,-12 0 1,21 0 98,-1 1 0,0 0 1,1 0-1,-1 0 0,1 0 0,-1 0 1,1 0-1,-1 0 0,0 0 1,1 0-1,-1 0 0,1 1 0,-1-1 1,1 0-1,-1 0 0,1 0 0,-1 1 1,1-1-1,-1 0 0,1 1 1,-1-1-1,1 0 0,0 1 0,-1-1 1,1 1-1,-1-1 0,1 0 0,0 1 1,-1-1-1,1 1 0,0-1 0,0 1 1,-1-1-1,1 1 0,0 0 1,0 0 11,0 0 0,1-1 1,-1 1-1,0 0 1,1-1-1,-1 1 1,0 0-1,1-1 0,-1 1 1,1-1-1,-1 1 1,1-1-1,0 1 1,-1-1-1,1 1 1,-1-1-1,1 1 0,0-1 1,-1 0-1,1 1 1,0-1-1,0 0 1,-1 0-1,1 0 0,0 0 1,-1 1-1,1-1 1,1 0-1,23 3 266,1-1 0,-1-2 0,1 0-1,38-6 1,-22 0-68,78-25-1,-100 25-107,-1-2 0,0 0-1,0-1 1,27-18-1,-41 23-92,0-1 0,-1 1 0,1-1 0,-1 0 0,0-1 0,0 1 0,0 0 0,-1-1 0,1 0 0,-1 0 0,-1 0 0,1 0 0,-1-1 0,-1 1 0,2-8 0,3-8-359,-6 22 350,1-1-1,-1 1 0,0 0 0,1 0 0,-1 0 0,0 0 1,1 0-1,-1 0 0,0 0 0,1 0 0,-1 0 0,0 0 0,1 0 1,-1 0-1,0 0 0,1 0 0,-1 0 0,0 0 0,1 0 1,-1 0-1,0 0 0,1 0 0,-1 0 0,0 1 0,0-1 1,1 0-1,-1 0 0,1 1 0,21 10-218,23 16 167,-44-26 60,7 5-74,0 0-1,-1 0 1,10 12-1,-15-15 56,0 0 1,0-1-1,0 1 0,-1 0 0,0 0 0,1 0 1,-1 0-1,0 1 0,0-1 0,-1 0 0,1 0 0,-1 1 1,1 5-1,-2 4 54,-1 1 1,0-1-1,0 0 0,-8 21 1,1 0-82,8-29 105,-4 22 74,4-26-87,1 0-1,0 1 1,0-1-1,0 0 1,0 0 0,1 1-1,-1-1 1,0 0-1,0 0 1,1 0-1,-1 1 1,1-1-1,-1 0 1,1 0 0,-1 0-1,1 0 1,1 1-1,-1-1 8,-1-1-1,1 0 1,0 0 0,0 1-1,-1-1 1,1 0 0,0 0-1,0 0 1,0 0-1,-1 0 1,1 0 0,0 0-1,0 0 1,-1-1 0,1 1-1,0 0 1,0 0-1,-1-1 1,2 0 0,18-8 382,-16 8-325,55-32 427,-17 8-515,3-1-21,44-37-1,4-1-471,-70 47 291,-19 14 132,0-1 1,0 1 0,0 1 0,1-1-1,-1 1 1,1-1 0,-1 1-1,9-2 1,-10 3 26,0 1 0,-1-1 0,1 1 0,0 0 0,0 0 0,0 0-1,0 0 1,-1 1 0,1-1 0,0 0 0,0 1 0,-1 0 0,1 0 0,0 0 0,-1 0-1,1 0 1,-1 1 0,1-1 0,-1 1 0,0-1 0,1 1 0,-1 0 0,3 3 0,-2-1-7,0 1-1,0-1 1,0 1 0,0-1 0,-1 1 0,0 0 0,0 0 0,0 0 0,-1 0-1,0 0 1,2 10 0,-2-2 17,-1 0 1,-1-1-1,1 1 0,-6 24 1,1-8-104,5-28 131,-1 1 0,1 0-1,0 0 1,0-1 0,0 1 0,0 0 0,0 0 0,1-1-1,-1 1 1,0 0 0,1-1 0,0 1 0,-1 0 0,1-1-1,0 1 1,-1-1 0,1 1 0,0-1 0,0 1 0,0-1 0,1 0-1,1 3 1,0-2 41,-1-1 0,0 0 0,1 0 0,-1 0 0,1 0 0,-1 0 0,1 0 0,-1 0 0,1-1 0,0 0 0,-1 1 0,1-1 0,0 0 0,-1 0 0,5-1 0,7-1 71,1-1 0,0-1 1,-1 0-1,0-1 0,19-10 1,21-7-135,-43 19 70,21-7-22,-1-2 1,0 0-1,39-23 0,-66 32-83,-1 1-1,1-1 1,0 0 0,-1-1-1,7-6 1,-10 9 20,1 1 1,-1-1-1,1 0 1,-1 1-1,0-1 1,1 0-1,-1 1 1,0-1-1,0 0 1,1 0-1,-1 1 1,0-1-1,0 0 0,0 0 1,0 1-1,0-1 1,0 0-1,0 0 1,0 0-1,-1 0 1,1 0 0,-1 0-1,1 0 1,-1 1-1,0-1 1,1 0 0,-1 1-1,0-1 1,1 0 0,-1 1-1,0-1 1,0 1-1,0-1 1,1 1 0,-1 0-1,0-1 1,0 1 0,0 0-1,0 0 1,-1-1-1,-6-1-21,-1 1-1,1 0 0,0 1 1,0-1-1,-1 2 0,1-1 1,0 1-1,0 0 0,-13 4 1,11-2-49,-1 0 1,1 1 0,0 0 0,0 1 0,1 0 0,-16 11 0,21-13 96,1 0-1,0 0 1,0 0-1,0 0 1,1 1-1,-1-1 1,1 1-1,0-1 1,0 1-1,0 0 1,-2 7-1,3-9 23,0 0 0,1 0 0,-1-1 0,1 1 0,0 0 0,0 0 0,0 0-1,0 0 1,0 0 0,0-1 0,0 1 0,0 0 0,1 0 0,-1 0 0,1 0 0,-1-1 0,1 1 0,0 0 0,0-1 0,0 1 0,0 0 0,0-1-1,0 1 1,0-1 0,0 0 0,1 1 0,1 1 0,4 1 60,0 0 0,0 0-1,1-1 1,-1 0 0,1 0-1,0-1 1,-1 0 0,17 2-1,4-1 154,34-1 0,198-16 168,-206 5-390,56-17 0,-49 11-66,-10 1-131,-50 14-215,-4 1 141,-10 6 36,-17 7 27,18-9 145,1 1 1,0 0-1,0 1 1,1 0-1,-14 13 1,20-17 74,1 0 1,-1 1 0,1 0 0,0-1-1,0 1 1,0 0 0,1 1 0,-1-1-1,1 0 1,0 1 0,0-1 0,0 1-1,1 0 1,0-1 0,0 1 0,-1 8-1,2-11-1,0-1-1,0 1 1,0-1-1,0 1 1,1-1-1,-1 1 0,0-1 1,1 1-1,-1-1 1,1 0-1,-1 1 1,1-1-1,0 0 0,-1 1 1,1-1-1,0 0 1,0 0-1,0 0 1,0 1-1,0-1 0,0 0 1,0 0-1,1-1 1,-1 1-1,0 0 0,0 0 1,1-1-1,-1 1 1,0 0-1,1-1 1,-1 1-1,1-1 0,-1 0 1,1 0-1,-1 1 1,1-1-1,-1 0 1,1 0-1,-1 0 0,3-1 1,6 0 91,1 0 1,-1-1 0,1-1-1,14-4 1,-18 4-117,83-23 123,70-24-43,-136 41-67,0-2-1,0 0 1,-1-2-1,32-23 0,-34 18-196,0-1-1,27-30 0,33-50-242,-78 95 411,298-329-630,-275 306 458,0-2 1,39-58-1,-64 85 137,0 1 1,0-1-1,0 1 0,0-1 1,0 1-1,-1-1 0,1 0 1,-1 1-1,1-1 0,-1 0 1,0 0-1,0 1 0,0-1 1,1 0-1,-2-2 0,1 3 21,0 1 0,-1-1 0,1 0 0,-1 1-1,1-1 1,-1 0 0,0 1 0,1-1 0,-1 0 0,0 1 0,1-1-1,-1 1 1,0-1 0,1 1 0,-1 0 0,0-1 0,0 1-1,0 0 1,1-1 0,-1 1 0,0 0 0,0 0 0,0 0-1,0 0 1,0 0 0,1 0 0,-1 0 0,0 0 0,0 0 0,0 0-1,-1 1 1,-10 0-36,0 1 0,0 1-1,0 0 1,1 0 0,-1 2-1,-16 7 1,8-1 146,0 1 1,-29 23-1,37-25-10,0 1-1,1 1 1,1 0 0,0 0 0,1 1 0,0 0-1,-8 17 1,1 3 30,-25 68 0,31-66 79,1 0 0,1 0 1,2 1-1,-2 72 0,8-107-173,0 13 120,1-1 0,1 15 0,-1-24-80,0-1 0,-1 1 0,1 0 0,1-1 0,-1 0-1,0 1 1,1-1 0,0 0 0,0 0 0,0 1 0,0-2 0,5 7-1,-5-8-18,-1 0-1,1 0 0,0 0 0,0 0 0,0 0 0,0 0 0,0-1 1,0 1-1,0 0 0,0-1 0,0 0 0,0 1 0,0-1 1,0 0-1,4 0 0,34-7 315,-28 5-249,65-16-69,84-29 0,-143 42-474,-14 7 26,-10 5 268,-57 50 108,52-47 166,-15 18-1,26-27-104,0-1 0,-1 0 0,1 1 0,0-1-1,0 0 1,-1 1 0,1-1 0,0 0 0,0 1 0,0-1 0,-1 1 0,1-1-1,0 0 1,0 1 0,0-1 0,0 1 0,0-1 0,0 1 0,0-1 0,0 0-1,0 1 1,0-1 0,0 1 0,0-1 0,0 1 0,0-1 0,1 0-1,-1 1 1,1 0 7,-1 0 0,1-1-1,0 1 1,-1-1 0,1 1-1,0-1 1,-1 0 0,1 1-1,0-1 1,0 0 0,-1 1-1,1-1 1,0 0 0,1 0 0,32 2 348,-29-2-328,18 1 18,1-2 0,-1 0 0,1-2 0,-1-1-1,30-8 1,-24 3-47,30-10-91,-52 16 64,0 0 0,-1 0 0,1 0 0,-1-1 0,0 0 0,6-6 0,-1 2-544,-17 18 55,-4 5 476,10-14 29,-2 3 5,0 0 1,0 0 0,1 0-1,0 1 1,-1 7-1,2-11 4,0 1 0,0-1 0,0 1 0,0-1 0,0 1 0,1-1 0,-1 0 0,0 1 0,1-1-1,-1 0 1,1 1 0,0-1 0,-1 0 0,1 1 0,0-1 0,0 0 0,0 0 0,0 0 0,0 0 0,0 0 0,0 0 0,0 0 0,0 0 0,2 0-1,1 2 47,0-1 0,0 0 0,1-1-1,-1 1 1,1-1 0,0 0-1,-1 0 1,1 0 0,0-1-1,-1 1 1,1-1 0,0 0-1,0-1 1,5 0 0,-7 1-31,0-1 0,0 0-1,0 1 1,0-1 0,0 0 0,0 0 0,0-1 0,0 1 0,-1-1 0,1 1 0,0-1 0,-1 0 0,1 0 0,-1 0 0,0 0-1,0-1 1,0 1 0,0 0 0,0-1 0,3-5 0,-5 7-41,1 0 0,-1 0 0,0 1 0,1-1 0,-1 0 0,0 0 0,0 0 0,0 0 0,0 0 0,0 0 0,0 0 0,0 0 0,0 0 0,0 0 0,0 0 0,0 0 0,-1 0 0,1 1 0,0-1 1,-1 0-1,1 0 0,-1 0 0,1 0 0,-1 1 0,1-1 0,-1 0 0,1 0 0,-1 1 0,0-1 0,-1 0 0,-2-2-37,0 0 0,0 1 1,0-1-1,-1 1 0,-4-1 1,-14-8 458,22 11-402,1 0 1,0-1-1,-1 1 0,1 0 0,0 0 0,-1 0 0,1-1 0,0 1 0,-1 0 0,1-1 0,0 1 0,-1 0 0,1 0 0,0-1 0,0 1 0,0 0 0,-1-1 0,1 1 0,0-1 0,0 1 0,0 0 0,0-1 1,0 1-1,-1 0 0,1-1 0,0 1 0,0-1 0,0 1 0,0 0 0,0-1 0,0 1 0,0-1 0,1 1 0,-1 0 0,0-1 0,0 1 0,0-1 0,0 1 0,0 0 0,1-1 0,-1 1 0,0 0 0,0-1 0,1 1 1,-1 0-1,0-1 0,0 1 0,1 0 0,16-7-211,22 0 175,1 1 0,0 2 1,74 3-1,-69 2-135,-34-2 146,3 1 42,1 1 1,17 2 0,-29-3-28,0 1 0,0-1 0,0 1 0,0 0 0,0 0 0,0 0 0,0 1 0,0-1 0,-1 1 0,1-1-1,-1 1 1,1 0 0,-1 0 0,0 0 0,1 0 0,2 4 0,-4-4 36,0 0 1,0 0-1,-1 0 0,1 0 1,0 0-1,-1 1 0,1-1 0,-1 0 1,0 0-1,0 1 0,0-1 1,0 0-1,0 1 0,0-1 1,-1 0-1,0 4 0,-1 11 230,2-17-245,0 1-1,0-1 0,0 1 0,0-1 0,0 1 1,0 0-1,0-1 0,1 1 0,-1-1 0,0 1 1,0-1-1,0 1 0,1-1 0,-1 1 1,0-1-1,1 1 0,-1-1 0,1 0 0,-1 1 1,0-1-1,1 1 0,-1-1 0,1 0 0,-1 1 1,1-1-1,-1 0 0,1 0 0,-1 1 0,1-1 1,-1 0-1,1 0 0,0 0 0,-1 0 0,1 0 1,-1 0-1,2 0 0,23-2 311,-18 1-331,136-19-143,-140 20 179,0-1 0,1 1 0,-1 0-1,0 0 1,0 0 0,0 1-1,1-1 1,-1 1 0,0 0 0,0 0-1,0 0 1,0 0 0,0 0-1,0 0 1,-1 1 0,1 0 0,0-1-1,-1 1 1,1 0 0,-1 0-1,0 1 1,1-1 0,-1 0 0,0 1-1,3 4 1,-3-2-57,1 0 1,0-1-1,0 1 1,1-1-1,-1 1 0,1-1 1,0 0-1,0-1 1,1 1-1,-1-1 1,1 0-1,0 0 0,-1 0 1,1 0-1,1-1 1,-1 0-1,0 0 0,0 0 1,1-1-1,-1 0 1,1 0-1,6 0 0,10 2-1012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16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61 3712,'14'-13'1767,"-13"12"-1679,-1 1 0,1-1-1,-1 1 1,1 0 0,0-1 0,-1 1 0,1 0-1,0 0 1,-1 0 0,1-1 0,0 1 0,0 0-1,-1 0 1,1 0 0,0 0 0,-1 0 0,1 0-1,0 0 1,-1 1 0,1-1 0,0 0 0,0 0-1,2 2 709,-2-2-749,-1 0 1,0 1 0,1-1 0,-1 0 0,0 0 0,1 0 0,-1 1-1,0-1 1,1 0 0,-1 0 0,0 1 0,0-1 0,1 0 0,-1 0 0,0 1-1,0-1 1,0 0 0,1 1 0,-1-1 0,0 1 0,0-1 0,0 0-1,0 1 1,0-1 0,0 0 0,0 1 0,0-1 0,0 1 0,0-1 0,0 0-1,0 1 1,0-1 0,0 1 0,0-1 0,0 0 0,0 1 0,0-1-1,0 0 1,-1 1 0,1-1 0,0 0 0,0 1 0,-1 0 0,-44 117 1803,22-62-1446,-104 292 1536,74-230-181,50-112-1183,2-3 133,6-5-227,1-1-387,-1 0-1,1-1 1,-1 0-1,0 0 0,0 0 1,8-10-1,24-32-48,-16 15 3,-2 0 0,24-52 0,22-74-138,-6 12-166,2 8-135,-61 136 389,3-6-211,0 1 0,0 0-1,0 0 1,9-10 0,-11 24-285,-8 180 615,2 72 535,10-154 125,-5-105-732,0 0 1,0 1 0,0-1-1,1 0 1,-1 1-1,0-1 1,1 0-1,-1 0 1,1 0 0,-1 1-1,1-1 1,0 1-1,0-2-30,-1 0 0,0 1 0,0-1 0,1 0 0,-1 0 0,0 0-1,1 1 1,-1-1 0,0 0 0,1 0 0,-1 0 0,0 0 0,1 0 0,-1 0-1,0 0 1,1 0 0,-1 0 0,0 0 0,1 0 0,-1 0 0,0 0-1,1 0 1,-1 0 0,0 0 0,1 0 0,-1 0 0,0 0 0,0-1 0,1 1-1,-1 0 1,3-2 52,0 0-1,-1-1 0,0 1 0,1-1 1,-1 1-1,0-1 0,0 0 0,0 0 0,1-4 1,34-72 366,5-11-465,-23 58-190,1 1 0,48-57 0,60-41-629,-123 124 763,2-2-87,0 0 0,1 0 1,0 1-1,0 0 1,0 0-1,1 1 1,16-8-1,-24 13 159,-1-1-1,1 1 1,-1 0-1,1 0 1,0 0 0,-1-1-1,1 1 1,0 0-1,0 0 1,-1 0 0,1 0-1,0 0 1,-1 0-1,1 0 1,0 1 0,-1-1-1,1 0 1,0 0-1,-1 0 1,1 1 0,0-1-1,-1 0 1,1 1-1,-1-1 1,1 0 0,-1 1-1,1-1 1,-1 1-1,1-1 1,-1 1-1,1-1 1,-1 1 0,1 0-1,-1-1 1,0 1-1,1-1 1,-1 1 0,0 0-1,0-1 1,1 1-1,-1 0 1,0-1 0,0 1-1,0 0 1,0-1-1,0 1 1,0 0 0,0 1-1,0 5 42,0 0-1,-1 1 1,-2 12-1,1-13 3,-21 131 470,-14 96 5,30-183-431,2-16-320,-1 49 0,5-82-154,1 0 0,1 0 0,-1-1 0,0 1 0,0 0 0,1 0 0,-1 0 0,1-1 0,-1 1 0,1 0 0,1 3 1,23 15-8986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5:01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19 618 3392,'-15'2'1494,"11"0"164,12 0 309,-7-2-1894,-1 0 1,1 1-1,-1-1 1,1 0-1,-1 0 0,1 1 1,-1-1-1,1 0 1,-1 0-1,1 0 1,0 0-1,-1 0 1,1 0-1,-1 0 1,1 0-1,0 0 1,1-1 63,4 0 237,1-1 1,0 0 0,-1-1 0,0 1 0,0-1 0,0-1 0,7-3 0,15-13 202,8-4-194,35-34 1,100-117-68,-99 96-376,-54 62-228,-18 25-320,-13 17 547,10-19 81,-1 1 1,1-1-1,-2 8 1,3-7-1,-7 24 92,-10 54 1,18-74-50,0-1 0,1 1 0,0 0 0,0-1 0,1 1 0,1-1 0,0 1 0,0-1 0,5 14 0,-4-19 11,-1 0 1,1 0 0,0-1 0,1 1 0,-1-1 0,1 0 0,-1 0 0,1 0-1,0 0 1,1 0 0,-1-1 0,1 0 0,0 0 0,-1 0 0,1-1 0,9 4-1,-5-3 28,0 0-1,-1 0 1,1-1-1,0 0 1,0-1-1,0 0 1,1-1-1,-1 1 1,14-3-1,-13 0-83,-1 0-1,1-1 1,-1 0-1,0-1 1,0 0-1,12-7 0,51-37 170,-72 48-186,21-15 56,-2-1 1,0-1-1,-2 0 1,1-2-1,24-34 1,-32 38-35,0 0-1,-1-1 1,0 0 0,-2-1-1,0 0 1,0 0 0,-2 0-1,6-28 1,-8 7-268,-3 36 214,0 0-1,0 0 0,-1 1 0,1-1 1,0 0-1,-1 0 0,1 0 1,-1 1-1,1-1 0,-1 0 0,0 1 1,0-1-1,0 0 0,0 1 1,0-1-1,-2-2 0,2 4 21,0-1 0,0 0 0,-1 1-1,1-1 1,0 1 0,0 0 0,-1-1-1,1 1 1,0 0 0,0 0 0,-1-1 0,1 1-1,0 0 1,-1 1 0,1-1 0,0 0 0,-1 0-1,1 0 1,0 1 0,0-1 0,-1 1 0,1-1-1,0 1 1,0-1 0,0 1 0,0 0-1,0-1 1,-2 2 0,-1 1-17,0 1 1,0-1-1,1 0 1,-1 1-1,-5 7 1,1 2-9,0 0 1,1 1 0,1 0-1,0 0 1,-5 17 0,-14 75 17,22-89 59,0 0-1,1 0 0,1 29 1,1-42-15,0 0 1,1 0-1,-1-1 1,1 1 0,0 0-1,0 0 1,0-1-1,0 1 1,1-1 0,-1 1-1,1-1 1,0 0-1,0 1 1,0-1 0,1 0-1,-1 0 1,1-1-1,0 1 1,-1 0 0,1-1-1,0 0 1,6 4-1,-2-3 27,0 0-1,0-1 0,0 0 0,0 0 1,0-1-1,1 0 0,-1 0 0,0 0 1,1-1-1,-1 0 0,9-2 0,1-1 113,0 0 0,0-1-1,25-10 1,-22 6-124,0 0 0,0-2 0,-1-1 1,-1 0-1,0-2 0,0 0 0,-1 0 0,-1-2 1,0 0-1,17-22 0,58-86-260,-89 121 198,0-1-23,0 0 0,0 0 0,1 0 0,0 0 0,-1 1 0,1-1 0,4-1 0,-7 3 34,1 1 0,-1 0 0,0 0-1,1 0 1,-1 0 0,0 0 0,0 0 0,1 0 0,-1 0-1,0 0 1,1 0 0,-1 0 0,0 0 0,0 1 0,1-1-1,-1 0 1,0 0 0,0 0 0,1 0 0,-1 0 0,0 0 0,0 1-1,1-1 1,-1 0 0,0 0 0,0 0 0,0 1 0,1-1-1,-1 0 1,0 0 0,0 1 0,0-1 0,0 0 0,0 0-1,1 1 1,-1-1 0,0 0 0,0 0 0,0 1 0,0-1-1,0 0 1,0 1 0,0-1 0,0 0 0,0 0 0,0 1-1,0-1 1,0 0 0,0 1 0,0-1 0,-1 0 0,1 1-1,-2 36-43,-1 0 0,-3-1 0,0 1 0,-3-1-1,-24 66 1,29-90 61,-27 62-8,28-68 77,-1 0 0,0 0-1,0 0 1,0 0 0,-1 0 0,1-1 0,-2 1-1,-8 6 1,13-11-54,1-1-1,-1 1 1,0 0-1,1-1 1,-1 1-1,0-1 0,0 0 1,1 1-1,-1-1 1,0 1-1,0-1 1,0 0-1,0 0 1,1 0-1,-1 1 1,0-1-1,0 0 1,0 0-1,0 0 1,0 0-1,0 0 1,0 0-1,0-1 1,1 1-1,-1 0 1,0 0-1,0-1 1,0 1-1,0 0 1,1-1-1,-1 1 1,0-1-1,0 1 0,0-2 1,-2-1 5,1-1-1,-1 1 1,1-1 0,0 1 0,1-1-1,-3-6 1,0 0-187,4 10 129,-1-1 1,1 0 0,0 0-1,-1 1 1,1-1 0,-1 1-1,1-1 1,-1 0 0,1 1-1,-1-1 1,0 1 0,1-1-1,-1 1 1,0-1-1,1 1 1,-1 0 0,0-1-1,1 1 1,-1 0 0,0-1-1,0 1 1,0 0 0,1 0-1,-2 0 1,-22 2-108,2 0 187,11-1 94,6-1-67,0 1-1,1-1 1,-1 0 0,0-1-1,-8 0 1,7-1-136,5 1 60,0 1 0,0 0 0,0-1 0,0 1 1,0 0-1,0 0 0,0-1 0,0 1 0,0 0 0,0 0 0,0 0 0,0 1 0,-2-1 0,-9 1-453,21 1 326,-1 0-1,17 7 0,17 5 324,-22-10-127,1-1 0,-1 0 0,1-2-1,-1-1 1,1 0 0,-1-1 0,1-2-1,20-4 1,-24 2-8,1 0 0,28-15 0,-9 4-41,-18 7-23,-15 6-26,0 1 1,0 1 0,-1-1 0,1 0-1,0 1 1,0 0 0,7-1-1,-10 2 19,-1 0 0,1 0-1,0 0 1,-1 0-1,1 0 1,-1 0 0,1 0-1,0 0 1,-1 0-1,1 0 1,-1 0 0,1 1-1,-1-1 1,1 0-1,-1 1 1,1-1-1,-1 0 1,1 1 0,-1-1-1,1 0 1,-1 1-1,0-1 1,1 1 0,-1-1-1,1 1 1,-1-1-1,0 1 1,0-1 0,1 1-1,-1-1 1,0 1-1,0-1 1,0 1 0,1-1-1,-1 1 1,0 0-1,0-1 1,0 1-1,0 0 1,0 3-46,-1-1-1,1 1 1,-1 0 0,0-1 0,-1 5-1,0-4 33,-70 273 13,-27 86 539,93-340 128,5-18-176,5-13 667,18-45-747,43-150-43,-53 170-389,2 0 0,0 1 0,2 0 0,2 1 0,24-32 0,-7 19-20,3 1 1,45-39-1,100-71-502,-177 149 502,0 0 0,0 1 0,0-1 0,0 1 0,1 0 0,12-3 0,-18 6 41,0-1 1,1 1 0,-1 0 0,0-1 0,1 1 0,-1 0 0,0 0-1,0 0 1,1 0 0,-1 0 0,0 1 0,1-1 0,-1 0 0,0 1-1,0-1 1,1 1 0,-1-1 0,0 1 0,0-1 0,0 1-1,0 0 1,0-1 0,0 1 0,0 0 0,0 0 0,0 0 0,0 0-1,0 0 1,0 0 0,-1 0 0,1 0 0,0 0 0,-1 0 0,1 1-1,-1-1 1,1 0 0,-1 0 0,0 1 0,0-1 0,1 0 0,-1 0-1,0 1 1,0 1 0,0 4 16,1 0 0,-2 1-1,1-1 1,-1 0 0,0 0 0,0 0-1,-1 0 1,0 0 0,0 0 0,-1 0-1,0 0 1,0-1 0,0 0-1,-1 1 1,0-1 0,-1-1 0,1 1-1,-1 0 1,0-1 0,0 0 0,0 0-1,-1-1 1,0 0 0,0 0 0,-9 5-1,8-5 45,1-1-1,-1-1 0,0 1 1,0-1-1,0 0 0,0-1 1,0 1-1,0-1 0,0-1 1,-1 0-1,-6 0 0,1-2-12,0-1-1,0-1 0,0 0 0,-23-11 1,28 9-112,8 6 73,0 0-1,0 0 1,0-1 0,0 1-1,0 0 1,0 0 0,0 0 0,0 0-1,0 0 1,0 0 0,0 0-1,0 0 1,-1-1 0,1 1-1,0 0 1,0 0 0,0 0-1,0 0 1,0 0 0,0 0-1,0 0 1,0-1 0,0 1 0,0 0-1,0 0 1,0 0 0,0 0-1,1 0 1,-1 0 0,0 0-1,0-1 1,0 1 0,0 0-1,0 0 1,0 0 0,0 0-1,0 0 1,0 0 0,0 0 0,0 0-1,0 0 1,0 0 0,1-1-1,-1 1 1,0 0 0,0 0-1,0 0 1,0 0 0,0 0-1,0 0 1,0 0 0,1 0-1,-1 0 1,0 0 0,0 0 0,0 0-1,0 0 1,0 0 0,0 0-1,0 0 1,1 0 0,-1 0-1,0 0 1,0 0 0,0 0-1,0 0 1,0 0 0,0 0-1,1 1 1,17 0-128,21 5-15,-19-1 107,127 21 171,-126-24-130,0-1-1,-1-1 1,1 0 0,0-2 0,25-4 0,163-47 557,-196 48-531,0-1 1,0 0 0,0-1-1,-1-1 1,0 0 0,0 0 0,20-20-1,-25 21-37,0 0 0,0-1 0,-1 0-1,0-1 1,0 1 0,-1-1 0,0 0-1,-1 0 1,1-1 0,-2 1 0,5-19-1,-7 26-11,-1 1-1,0-1 0,0 0 0,1 1 0,-1-1 0,0 1 0,0-1 1,0 0-1,-1 1 0,1-1 0,0 0 0,-1 1 0,1-1 1,-1 0-1,1 1 0,-1-1 0,0 1 0,0-1 0,1 1 1,-1 0-1,-2-3 0,2 4 4,-1-1 1,1 0-1,-1 0 1,1 0-1,-1 1 1,1-1 0,-1 1-1,1-1 1,-1 1-1,1 0 1,-1 0-1,0 0 1,1 0-1,-1 0 1,1 0-1,-1 0 1,0 0-1,1 0 1,-1 1-1,1-1 1,-1 1 0,-2 0-1,-8 4-2,1 0-1,-1 1 1,1 1-1,0 0 1,1 0 0,-12 10-1,3 0-64,0 1-1,-19 25 1,34-37 94,-1 0 1,1 0-1,0 0 1,1 1-1,-1-1 1,1 1 0,-3 11-1,5-16-1,1 0 0,-1 1 0,1-1 0,-1 0 0,1 0 1,0 0-1,0 0 0,0 0 0,0 0 0,1 0 0,-1 0 0,0 0 0,1 0 0,0 0 0,-1 0 0,1 0 0,0 0 1,0 0-1,0 0 0,0 0 0,0-1 0,0 1 0,1 0 0,-1-1 0,1 1 0,-1-1 0,1 1 0,-1-1 0,1 0 1,0 0-1,0 0 0,1 1 0,7 3 55,0-1 1,0-1 0,1 0-1,-1 0 1,1-1 0,-1-1-1,20 2 1,5-4 9,36-4 0,-48 3-57,183-29-97,-155 21-53,-52 15 11,-7 9-51,-11 15-28,16-25 216,-1 0 0,1 1 1,0 0-1,1 0 0,-3 5 0,4-9-9,0 1-1,1 0 1,-1 0 0,1 0-1,-1 0 1,1-1-1,0 1 1,0 0 0,0 0-1,0 0 1,0 0-1,0 0 1,0 0 0,1 0-1,-1 0 1,1-1-1,1 4 1,-2-4 3,1 0 0,-1-1 0,1 1 0,0 0-1,-1 0 1,1-1 0,0 1 0,0-1 0,-1 1 0,1-1 0,0 1 0,0-1-1,0 1 1,0-1 0,0 0 0,0 1 0,0-1 0,0 0 0,0 0-1,0 0 1,0 0 0,0 0 0,0 0 0,0 0 0,1 0 0,26-6 123,0-4 36,31-15 1,-6 3-149,-30 13 8,0-1 1,0 0-1,-1-2 1,0-1-1,27-21 1,-22 10-10,0-1 0,-2-1 0,-2-1 0,36-52 1,91-181-58,-120 208 64,-20 36-118,0 0 1,-2-1-1,8-20 0,-15 36 66,-1 0-1,1 0 1,-1 0 0,0 0 0,1 0-1,-1 0 1,0 0 0,0 0-1,0 0 1,0 0 0,0-1 0,0 1-1,0 0 1,0 0 0,0 0-1,-1 0 1,1 0 0,-1-1 0,1 1 17,-1 1 0,1 0 1,-1 0-1,1 0 1,-1-1-1,1 1 0,-1 0 1,1 0-1,-1 0 1,0 0-1,1 0 1,-1 0-1,1 0 0,-1 0 1,1 0-1,-1 0 1,1 0-1,-1 1 0,1-1 1,-1 0-1,1 0 1,-1 0-1,1 1 0,-1-1 1,1 0-1,0 0 1,-1 1-1,1-1 1,-1 0-1,1 1 0,0-1 1,-1 1-1,1-1 1,-1 1-1,-4 4 7,0 1-1,0-1 1,1 1 0,-1 0-1,1 0 1,0 0-1,-4 11 1,-16 48-75,9-16 78,3 0 0,1 2 0,3-1 0,3 1 0,0 102-1,6-138 63,0-1 0,1 1 0,1-1 0,0 1 0,1-1 0,10 25 0,-11-33-167,0 0 0,0 0 1,1 0-1,0 0 0,0-1 0,1 1 0,-1-1 1,11 8-1,-11-9-340,1-1-1,-1-1 1,1 1 0,0-1-1,-1 0 1,1 0 0,9 3 0,-11-5-106,0 1 0,0-1 0,0 0 0,-1 1 0,1-1 0,0 0 0,0-1 0,5 0 0,5 0-1508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17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1 5888,'-8'6'2688,"-5"26"-2336,8-17 1632,5 1-1152,-3 12 224,-2-1-640,-4 7-128,5 2-160,-5 3 416,9-8-320,-13-4-3808,5 1 1920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17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43 3488,'-2'-4'362,"-11"-20"533,-3 9 4349,35 23-1996,33 12-1792,0-2 1,90 19-1,113 6-3311,-176-32-104,3 3-185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19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64 1984,'0'-18'11916,"0"21"-10830,0-3-1029,0-1-1,1 1 0,-1-1 0,0 1 1,1 0-1,-1-1 0,1 1 1,-1 0-1,1-1 0,-1 1 1,1 0-1,-1 0 0,1 0 0,-1-1 1,1 1-1,-1 0 0,1 0 1,-1 0-1,1 0 0,-1 0 1,1 0-1,0 0 0,3-1 116,41-10 214,1 2-1,0 2 1,0 2 0,0 1 0,84 6-1,66-6-203,-170 3-188,-19 2 9,1-1 0,-1-1-1,15-2 1,-14 3 111,-1 1-841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19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39 3072,'-10'-2'8133,"14"-1"-7535,0 1 1,0-1-1,0 1 0,0 0 1,0 0-1,0 0 0,0 0 0,1 1 1,-1-1-1,9 0 0,52-6 1087,-43 6-1338,13 0-192,0 1 1,38 4-1,69 13-1940,-142-16 1781,49 7-956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32.5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1278 2720,'-2'4'3935,"2"-4"-3877,12 10 1764,-7-6-1473,0-1 0,0 0 0,10 4-1,-6-5-72,1-1-1,-1 0 0,1-1 0,-1 0 1,1-1-1,-1 1 0,0-2 0,1 1 1,-1-1-1,0-1 0,0 0 0,0 0 1,11-6-1,11-7 229,-1-1 1,34-27-1,-54 37-351,3-3 13,0 0-1,0-1 0,-1 0 1,0-1-1,-1-1 0,-1 0 0,0 0 1,-1-1-1,0 0 0,-1 0 1,12-31-1,18-68 554,-23 67-419,3-11 118,17-49 81,-27 86-639,1 0 0,1 1 0,14-21 0,-21 36 56,-1 1-1,1 0 1,0 0-1,5-5 1,-7 7 67,0 0 0,0 1 0,-1-1 0,1 1 0,0-1 0,0 1 1,0-1-1,-1 1 0,1 0 0,0-1 0,0 1 0,0 0 0,0 0 0,0-1 0,0 1 0,0 0 0,0 0 0,0 0 0,0 0 1,0 0-1,0 0 0,0 1 0,-1-1 0,1 0 0,0 0 0,0 1 0,1 0 0,2 1 15,-1 1-1,1 0 1,-1 1-1,0-1 1,0 0-1,0 1 1,-1 0-1,1 0 1,-1-1-1,0 2 1,3 5-1,2 10 24,7 25 1,-11-34-3,23 109 215,-15-64-271,-7-38 58,-1 1 0,-1-1 0,-1 1 0,0-1 0,-3 26 0,2-36 22,-2 0-1,1 0 1,-1-1-1,0 1 1,-1 0-1,0-1 0,0 0 1,0 0-1,-1 0 1,0 0-1,-1 0 1,1-1-1,-1 0 1,-12 11-1,15-14-67,-2-1 1,1 0-1,0 0 1,0-1-1,-1 1 0,1-1 1,-1 1-1,1-1 0,-1 0 1,1 0-1,-1-1 1,0 1-1,0-1 0,1 0 1,-1 0-1,0 0 0,0 0 1,1 0-1,-1-1 1,0 0-1,1 0 0,-6-2 1,-4-2-52,1 0 1,0 0-1,0-2 1,-19-13-1,20 13-283,1-1 0,-13-13 0,22 20 44,4 3 289,-1 0-1,1-1 1,-1 1 0,1 0-1,-1 1 1,4 3 0,13 12 413,-11-14-261,0 0 0,0 0 1,0-1-1,1 0 0,0-1 0,-1 0 1,1-1-1,17 2 0,1-2 231,44-4 0,-50 1-237,-1-1-1,1-1 1,-1 0-1,0-2 1,0 0-1,-1-1 0,22-12 1,-28 12-84,0-1 0,-1 0 1,0-1-1,0-1 0,-1 0 1,0 0-1,-1-1 0,0 0 0,0-1 1,11-20-1,-2 0-154,-2-1 0,-1-1-1,-2-1 1,-1 0 0,14-61 0,-25 90-145,-1 8-216,-1 12-43,-23 193 452,21-181 109,2 42 0,1-56 78,0-1 0,1 1 0,1-1 0,-1 0-1,2 0 1,5 14 0,-9-24-81,1 0 1,-1 0-1,1 0 0,-1 0 0,1 0 0,0 0 0,-1 0 0,1 0 0,0 0 0,-1 0 0,1-1 0,0 1 0,0 0 0,0 0 0,0-1 0,0 1 0,0 0 0,0-1 0,0 1 0,1-1 0,-1 0-2,1 0 0,-1 0 0,0 0 0,1 0 0,-1-1 0,0 1 0,1 0 0,-1-1-1,0 1 1,0-1 0,1 1 0,-1-1 0,0 0 0,0 0 0,0 1 0,2-3 0,3-2-51,0 0 1,-1-1-1,1 0 0,-1 0 1,0-1-1,7-11 1,20-47-105,-13 25 16,6-9 167,19-55-1,-38 89-405,-5 13 59,-3 9 13,-7 24 261,2 1 0,1-1 1,2 2-1,1-1 0,1 43 1,2-70 65,0 0 0,1 0 0,-1 0 1,1 0-1,0 0 0,0 0 0,1 0 1,-1 0-1,1 0 0,0-1 0,5 8 1,-5-9-7,0 0 1,1 0 0,-1 0-1,1-1 1,0 1 0,0-1-1,-1 0 1,1 0 0,1 0-1,-1 0 1,0-1 0,0 1 0,1-1-1,-1 0 1,1 0 0,-1 0-1,5 0 1,1 1 21,1-2 0,-1 1 0,1-1 0,-1-1-1,1 0 1,-1 0 0,0-1 0,1 0 0,-1-1 0,0 0 0,0 0-1,13-7 1,-7 1-87,1 0-1,-1-1 0,-1 0 1,0-1-1,22-23 0,-29 26-26,-1 0 0,-1 0 0,1 0 0,6-16 0,0 1 18,2-7-173,-13 26 125,1 0-1,-1-1 1,1 1-1,0 0 1,1 0-1,-1 0 1,1 0-1,-1 1 1,6-6-1,-7 8 49,0 0 1,1 0-1,-1 0 1,0 0-1,0 1 1,1-1-1,-1 0 0,1 1 1,-1-1-1,1 1 1,-1-1-1,1 1 1,-1 0-1,3-1 0,-3 2 16,0-1 1,-1 0-1,1 0 0,0 1 0,0-1 0,0 1 0,-1-1 0,1 1 0,0-1 0,0 1 0,-1-1 0,1 1 0,0 0 0,-1-1 0,1 1 1,-1 0-1,1-1 0,-1 1 0,1 0 0,-1 0 0,0 0 0,1-1 0,-1 1 0,0 0 0,0 0 0,1 0 0,-1 2 0,1 6-29,0 0 1,0 0-1,-1 1 0,0-1 0,-2 13 0,1-9-62,1 25 1,1-2 58,-1-24 131,0 0 1,1 0-1,4 18 1,-4-26-54,0-1 1,0 1 0,1-1-1,-1 1 1,1-1-1,0 0 1,-1 0 0,1 0-1,1 0 1,-1 0-1,0-1 1,1 1-1,0 0 1,-1-1 0,1 0-1,3 2 1,-2-2 2,0 0 0,-1-1 0,1 0 0,0 0 0,0 0 0,0 0 0,0 0 0,-1-1 0,1 0 0,0 0 1,0 0-1,0 0 0,5-1 0,3-1 75,0-1 0,20-6 0,4-4 64,-1-2 0,0-1-1,34-22 1,-48 23-160,0 0 1,-2-2-1,1 0 0,-2-2 1,0 0-1,19-28 0,81-137 44,-83 125-133,-9 15 33,-2-1-1,-2-1 1,-2-2 0,-2 1-1,12-52 1,-29 96 17,34-156 124,-28 121-537,-2-2-1,0-44 1,-6 90 293,0-1 0,0 1-1,-1-1 1,1 0 0,-1 0-1,-3 6 1,-3 9 135,-23 107-75,15-53 64,11-53 71,-91 328 549,74-284-506,-2-2 0,-4 0 0,-44 73 0,-154 272 302,150-245-37,53-118-6,23-45-345,0 0 0,1 0-1,-1 0 1,0 0 0,0 0 0,0 0-1,0 0 1,0 0 0,0-1 0,0 1 0,0 0-1,0 0 1,0 0 0,0 0 0,1 0 0,-1 0-1,0 0 1,0 0 0,0 0 0,0 0-1,0 0 1,0 0 0,0 0 0,0 0 0,1 0-1,-1 0 1,0 0 0,0 0 0,0 0-1,0 0 1,0 0 0,0 0 0,0 0 0,0 0-1,1 0 1,-1 1 0,0-1 0,0 0-1,0 0 1,0 0 0,0 0 0,0 0 0,0 0-1,0 0 1,0 0 0,0 0 0,0 0-1,0 0 1,0 1 0,0-1 0,0 0 0,0 0-1,1 0 1,-1 0 0,0 0 0,0 0 0,0 0-1,0 0 1,0 0 0,0 1 0,0-1-1,0 0 1,0 0 0,0 0 0,-1 0 0,1 0-1,6-9 90,0-1-1,5-14 0,-2 4-43,10-14-40,1 0 0,2 2 1,2 0-1,0 1 0,2 2 1,2 1-1,32-27 0,-20 22-68,-12 11-14,26-28 0,-17 6 98,-1-1 0,38-65 0,-26 38-20,-37 55-76,1 1-1,1 1 1,1 0 0,0 1-1,1 0 1,1 1 0,32-21-1,-41 31 52,-1 0-1,1 0 1,-1 1 0,1 0-1,0 0 1,0 0-1,0 1 1,0 0-1,0 1 1,12 0-1,-9 1-20,0 0-1,0 1 1,0 0-1,-1 1 1,1 0-1,15 8 1,0 2 4,-1 2 0,-1 0-1,0 2 1,27 25 0,-23-13 107,-14-15 89,-13-13-154,0-1 0,0 1 0,1-1 0,-1 0 0,0 1 0,1-1 1,-1 0-1,0 1 0,1-1 0,-1 0 0,1 1 0,-1-1 0,0 0 0,1 0 0,-1 1 0,1-1 0,-1 0 0,1 0 0,-1 0 0,1 0 0,0-7 308,-9-20-56,7 24-335,-2-8-4,-1 1 1,0 0 0,-1 0 0,0 0 0,-1 1 0,0-1 0,0 1 0,-1 1-1,-15-16 1,18 20 27,-1 1 0,0-1 0,0 1 0,0 0 0,0 0 0,0 0 0,-1 1-1,1 0 1,-1 0 0,0 0 0,1 1 0,-1 0 0,0 0 0,0 0 0,0 1 0,0 0 0,0 0 0,0 0-1,-9 3 1,7-2 41,0 2-1,0-1 1,0 2-1,0-1 0,0 1 1,1 0-1,0 0 0,0 1 1,0 0-1,0 0 1,1 0-1,-8 9 0,1 1 3,0 1 0,1 0 0,-18 33 0,24-39 43,1 1 0,0 0 1,0-1-1,1 2 0,1-1 0,0 0 0,1 1 1,0-1-1,0 1 0,1 0 0,1-1 0,1 19 1,0-26 5,0 1 0,0-1 0,0 1 0,0-1 1,1 0-1,0 1 0,0-1 0,0 0 0,0 0 0,1 0 1,3 4-1,-4-6-15,0-1 0,0 1 0,0 0 0,0-1 0,0 1 0,0-1 0,0 0 0,1 0 0,-1 0 0,0 0 0,1 0 0,-1 0 0,1-1 0,-1 1 1,1-1-1,-1 0 0,1 1 0,-1-1 0,1-1 0,-1 1 0,5-1 0,7-2 30,0 0 1,0-1-1,0-1 1,-1 0-1,0-1 0,0-1 1,21-14-1,-18 10-115,-1-1 0,-1 0-1,0-1 1,0-1 0,15-20-1,-18 18-87,-8 11-41,1 0 0,-1 0 0,9-8 0,-12 13 174,0 0 1,0-1-1,0 1 1,0 0 0,0 0-1,1 0 1,-1 0-1,0 0 1,0 0 0,0 0-1,0 0 1,0 0-1,0 0 1,0 0 0,1-1-1,-1 1 1,0 0-1,0 0 1,0 0 0,0 0-1,0 0 1,0 0-1,1 0 1,-1 0 0,0 0-1,0 0 1,0 0-1,0 0 1,0 0 0,0 1-1,1-1 1,-1 0-1,0 0 1,0 0 0,0 0-1,0 0 1,0 0-1,0 0 1,0 0 0,1 0-1,-1 0 1,0 0-1,0 0 1,0 1 0,2 7-137,-1 17 153,-1-20-27,-1 17 34,1-6 38,2 32-1,-1-44-31,0 1 0,0 0-1,0-1 1,0 0 0,1 1-1,0-1 1,0 0 0,0 1-1,0-1 1,1-1 0,4 7-1,-2-5 29,0 1 0,0-1-1,1 0 1,0 0-1,8 5 1,-11-9-12,-1 1-1,1-1 1,-1 0 0,1 0 0,0 0 0,0 0 0,-1-1-1,1 1 1,0-1 0,0 0 0,0 0 0,-1 0-1,1 0 1,0 0 0,0 0 0,5-2 0,1-1-35,1 0 1,-1-1-1,1 0 0,-1-1 1,0 0-1,-1 0 1,1-1-1,-1 0 1,0-1-1,-1 1 1,0-1-1,8-10 1,143-168-878,-139 162 780,1 2 1,1 0-1,32-24 0,-46 40 35,0 1-1,0-1 0,0 2 0,1-1 1,0 1-1,0 0 0,-1 0 1,2 1-1,8-1 0,-14 2 38,0 1 0,0-1 0,0 1 0,1 0 0,-1 0 0,0 1 0,0-1 0,1 0 0,-1 1-1,0 0 1,0 0 0,0 0 0,0 0 0,0 0 0,0 1 0,0-1 0,0 1 0,-1 0 0,1 0 0,-1 0 0,1 0 0,-1 0 0,0 1-1,4 3 1,-6-5 35,0-1-1,1 1 0,-1 0 0,0-1 1,1 1-1,-1 0 0,0-1 0,1 1 0,-1 0 1,0 0-1,0-1 0,0 1 0,0 0 1,0 0-1,0-1 0,0 1 0,0 0 1,0 0-1,0 0 0,-1-1 0,1 1 0,0 0 1,0-1-1,-1 2 0,0 0 2,-1 0-1,1-1 1,0 1-1,-1-1 1,1 1-1,-1-1 1,1 1-1,-1-1 0,-2 2 1,-6 2-13,-1 1-1,-18 6 1,18-8-15,-13 6 65,0 2 0,1 0 0,0 2 0,1 0 0,0 2 0,1 0 0,-24 26 0,39-37-14,1 1 1,0 1-1,1-1 1,0 1-1,0-1 0,0 1 1,1 0-1,0 1 1,0-1-1,-1 9 1,3-13-17,0 1 0,1-1 1,0 1-1,0-1 0,0 0 0,0 1 1,0-1-1,1 0 0,-1 1 0,1-1 1,0 0-1,0 0 0,0 0 1,1 1-1,-1-1 0,1 0 0,-1-1 1,1 1-1,0 0 0,0 0 0,0-1 1,1 1-1,-1-1 0,1 0 0,4 4 1,0-2 24,1 1 0,0-1-1,0 0 1,0 0 0,1-1 0,-1 0 0,13 2 0,66 7 343,-61-9-234,2-1-100,-1-1 0,1 0 0,-1-3 0,1 0 0,-1-2 0,53-13-1,-57 10 12,0-1-1,0-1 0,-1-1 0,-1-1 0,0-1 0,0 0 0,-1-2 0,21-18 1,-30 22-107,-1 0 0,0-1 0,14-20 1,-20 24-20,0 1 0,0-1 0,0 0 0,-1 0 0,-1 0 1,1-1-1,-1 1 0,2-10 0,-4 14 29,0 1 0,1-1-1,-1 1 1,0 0 0,0-1 0,-1 1 0,1-1-1,0 1 1,-1-1 0,0-2 0,0 4 15,1 0 1,-1 0 0,0 1 0,1-1-1,-1 0 1,0 0 0,1 0-1,-1 1 1,0-1 0,0 0 0,1 1-1,-1-1 1,0 1 0,0-1-1,0 1 1,0-1 0,0 1 0,0 0-1,0-1 1,0 1 0,0 0-1,0 0 1,0 0 0,0 0 0,0 0-1,0 0 1,0 0 0,-2 0-1,-4 1 15,1 1-1,0 0 1,-1 0-1,1 0 1,0 1-1,0 0 1,0 0-1,0 1 0,0-1 1,1 1-1,-5 5 1,-4 2 169,2 1 1,-1 0 0,-12 18-1,19-22-35,0 1 0,0 0 0,1 0 0,0 1 0,1-1 0,0 1-1,0 0 1,1 1 0,0-1 0,-1 12 0,4-20-107,0 0 0,0 0 0,0 1-1,0-1 1,0 0 0,1 0 0,-1 1 0,0-1 0,1 0 0,0 0 0,0 0 0,-1 0-1,1 0 1,0 0 0,1 0 0,-1 0 0,0 0 0,1 0 0,-1-1 0,1 1-1,-1-1 1,1 1 0,0-1 0,-1 1 0,4 1 0,1 0 50,1 0 0,-1 0 0,1-1 1,0 0-1,-1 0 0,13 1 0,33 3-84,-1-2 0,103-6 1,-118-1-1160,0-1 1,57-16 0,12-14-8958,-75 24 6899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35.6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1267 3072,'0'0'2842,"6"0"-543,-4 0-2075,1-1 0,-1 1-1,1-1 1,-1 1 0,1-1 0,-1 0-1,0 0 1,0 0 0,1 0 0,-1 0-1,2-2 1,22-18 1106,-26 21-1292,14-14 295,-1 1-1,0-2 0,13-19 1,19-23-15,186-182 72,-181 189-302,-2-2 0,-3-2 0,44-68 0,79-158 310,-86 138-114,-67 118-222,-3 5 266,-1 0 0,16-40 0,-27 58-324,1-1 1,0 1 0,-1-1 0,0 1 0,1-1 0,-1 1 0,0-1-1,0 0 1,0 1 0,0-1 0,0 1 0,0-1 0,0 0 0,0 1 0,-1-1-1,1 1 1,-1-1 0,1 1 0,-1-1 0,0 1 0,1-1 0,-2-1-1,1 3-6,1-1 0,-1 1 0,1 0 0,-1-1-1,1 1 1,-1-1 0,0 1 0,1 0 0,-1-1-1,0 1 1,0 0 0,1 0 0,-1 0 0,0 0-1,1-1 1,-1 1 0,0 0 0,0 0 0,-1 1-1,0-1 0,0 0-1,0 1 1,0 0-1,0-1 0,0 1 1,1 0-1,-1 0 1,0 0-1,-3 3 1,-2 1 25,0 1 1,0 0-1,1 1 1,0 0 0,0 0-1,1 0 1,-8 13 0,-26 56 232,-29 83 0,66-155-243,-10 25 50,-108 302 1226,114-308-1237,-43 185 301,45-182-203,1-1 1,2 1 0,0 0-1,2-1 1,1 1 0,5 31-1,-5-50-67,0 0 0,0 0 0,0 0-1,1 0 1,0 0 0,0-1 0,1 1-1,0-1 1,0 0 0,0 0 0,7 7-1,-9-11-41,1 1 0,0-1-1,0 0 1,-1 0 0,2 0 0,-1 0-1,0-1 1,0 1 0,0-1-1,1 0 1,-1 0 0,1 0-1,-1 0 1,1 0 0,-1-1-1,1 0 1,-1 1 0,1-1 0,0-1-1,-1 1 1,1 0 0,-1-1-1,1 0 1,3-1 0,1-1-11,-1 0 0,1-1 0,-1 0 0,-1 0 0,1 0 0,11-10 0,-12 9-19,13-11-109,-2 0 0,0-1 1,-1-1-1,-1-1 0,-1 0 0,17-29 1,-9 10-99,-3-1 1,24-67 0,-42 103 178,1-4-52,1 1 0,-1-1 0,-1 0 0,2-13 0,-3 19 32,0-1 0,0 0 1,0 1-1,0-1 1,0 0-1,-1 1 1,1-1-1,0 0 1,-1 1-1,0-1 1,1 0-1,-1 1 1,0-1-1,0 1 1,0-1-1,0 1 1,0 0-1,0-1 1,0 1-1,0 0 1,-1 0-1,1 0 1,0 0-1,-1 0 1,-2-2-1,3 3 5,-1-1-1,0 0 1,1 1 0,-1-1 0,0 0-1,0 1 1,1 0 0,-1-1-1,0 1 1,0 0 0,0 0-1,1 0 1,-1 0 0,0 1-1,0-1 1,-3 1 0,2 0 34,0 1 0,0-1 0,0 1 1,1-1-1,-1 1 0,0 0 0,1 0 0,-1 0 1,-1 3-1,-2 2 80,0 1-1,0-1 1,1 1 0,0 0 0,-6 15 0,3-3 16,2 1 0,0-1 1,1 2-1,1-1 0,1 0 1,1 1-1,0 27 0,2-40-34,1-1 0,0 1 0,0 0 0,1-1 0,0 1 0,0-1 0,1 1 0,0-1 0,0 0 0,1 0 0,0 0 0,0-1 0,9 11 0,-9-13-8,1 0-1,0 0 0,0 0 1,0 0-1,1-1 1,0 0-1,-1 0 1,2-1-1,-1 1 0,0-1 1,1-1-1,-1 1 1,1-1-1,0 0 0,0-1 1,-1 1-1,10-1 1,1 0 24,-1-2 0,1 0 1,-1-1-1,0-1 0,1 0 0,-1-1 1,0-1-1,-1-1 0,1 0 1,-1-1-1,24-15 0,-9 4-89,-1-2 0,-2-2 0,0 0 0,36-39 0,-58 55-48,0 1 0,0 0 0,0 0 0,1 0 0,-1 1 0,1 0 0,10-5 0,-15 9 54,-1-1 0,0 1-1,1 0 1,-1 0 0,1 0 0,-1 0 0,1 0-1,-1 0 1,1-1 0,-1 1 0,0 0-1,1 0 1,-1 1 0,1-1 0,-1 0 0,1 0-1,-1 0 1,1 0 0,-1 0 0,0 0 0,1 1-1,-1-1 1,1 0 0,-1 0 0,0 1 0,1-1-1,-1 0 1,0 0 0,1 1 0,-1-1 0,0 0-1,1 1 1,-1-1 0,0 1 0,0-1 0,1 0-1,-1 1 1,0-1 0,0 1 0,0-1-1,0 0 1,0 1 0,1-1 0,-1 1 0,0-1-1,0 1 1,0 0 0,-1 24 43,1-22-36,-5 34 38,-1 0 1,-2 0-1,-21 61 0,27-93 0,0-1-1,1 0 0,0 1 0,0-1 1,0 1-1,0 0 0,1-1 1,0 10-1,0-14-30,0 0 0,0 1 1,0-1-1,0 0 0,0 1 0,1-1 0,-1 0 1,0 0-1,0 0 0,0 1 0,0-1 1,1 0-1,-1 0 0,0 1 0,0-1 0,1 0 1,-1 0-1,0 0 0,0 0 0,1 0 0,-1 1 1,0-1-1,0 0 0,1 0 0,-1 0 1,0 0-1,1 0 0,-1 0 0,0 0 0,0 0 1,1 0-1,-1 0 0,0 0 0,1 0 1,8-3 36,0-3-84,1-1-1,-1 0 0,-1 0 0,0-1 0,9-10 1,6-5-67,-13 13 58,38-35-191,-42 40 185,0 0-1,0 1 1,1 0-1,0 0 0,-1 0 1,9-2-1,-14 5 33,1 1 1,0-1-1,-1 1 0,1-1 1,-1 1-1,1 0 0,0-1 1,-1 1-1,1 0 0,0 0 1,-1 0-1,1 1 0,-1-1 1,1 0-1,0 0 0,-1 1 1,1-1-1,-1 1 0,1 0 1,-1-1-1,1 1 0,-1 0 1,1 0-1,-1 0 0,0 0 1,0 0-1,1 0 0,-1 0 1,2 3-1,0 1 68,0 1 0,0 0 1,0 0-1,-1 0 0,0 0 0,1 8 1,3 5 160,-5-16-191,3 8 85,0-1 0,7 14 0,-9-21-65,0 0 0,0 0 0,1 0 1,-1 0-1,1 0 0,0-1 0,-1 1 0,1-1 1,0 1-1,6 2 0,-1-1 21,1 0 0,0-1 1,0 0-1,0-1 0,0 0 0,0 0 0,1-1 1,-1 0-1,0 0 0,1-1 0,-1 0 0,1-1 1,-1 0-1,0-1 0,0 0 0,1 0 0,-1-1 1,-1 0-1,1-1 0,0 0 0,-1 0 0,0-1 1,0 0-1,0 0 0,0-1 0,-1 0 0,0 0 0,0 0 1,6-10-1,3-5-31,-2-1 0,21-41 0,19-56 24,-27 56-140,-10 22-37,-10 22-166,2 0 0,0 1 1,0 0-1,17-21 0,-33 92-274,-7 34 548,-20 105 63,23-145 3,-2 0 0,-19 47 0,27-82 5,-8 18 204,13-29-249,-1 0 1,1 0-1,-1 0 1,0 0 0,1 0-1,-1 0 1,0 0-1,0 0 1,0 0 0,0 0-1,0 0 1,0 0-1,0 0 1,0-1-1,0 1 1,-3 1 0,3-2-20,0 0 0,1-1 1,-1 1-1,0 0 1,0 0-1,0 0 0,1-1 1,-1 1-1,0 0 1,0-1-1,1 1 0,-1 0 1,0-1-1,0 1 1,1-1-1,-1 1 0,1-1 1,-1 0-1,0 1 1,1-1-1,-1 1 0,1-1 1,-1 0-1,0-1 1,-7-16-327,6 10 152,0-1 1,1 1-1,0 0 1,0-1 0,2-11-1,-1 8-22,0 12 189,0-1 1,-1 1-1,1 0 1,0-1-1,0 1 1,0-1-1,0 1 0,0-1 1,0 1-1,0 0 1,1-1-1,-1 1 1,0 0-1,0-1 0,0 1 1,0-1-1,0 1 1,1 0-1,-1-1 1,0 1-1,0 0 0,0-1 1,1 1-1,-1 0 1,0-1-1,1 1 1,-1 0-1,0 0 0,1-1 1,-1 1-1,0 0 1,1 0-1,-1 0 1,0 0-1,1-1 0,0 1 1,-1 0 9,1 0 0,0 1 0,-1-1-1,1 0 1,-1 0 0,1 0 0,-1 1 0,1-1 0,-1 0 0,1 0 0,-1 1-1,1-1 1,-1 1 0,1-1 0,-1 0 0,1 1 0,-1-1 0,0 1 0,1-1-1,0 1 1,4 7 133,1-1 0,1-1 0,0 1 0,0-1 0,0 0 0,0-1-1,1 0 1,0 0 0,15 6 0,-12-7-7,-1 0 0,1-2 1,0 1-1,0-1 0,0-1 0,0 0 1,1 0-1,-1-1 0,0-1 0,20-3 1,10-4 192,58-19 0,-98 26-312,13-3 7,0 0 0,0-2 0,-1 0 0,0 0 0,0-1 0,0-1-1,-1 0 1,0-1 0,16-14 0,-11 4 14,-1 0 1,0-1-1,23-39 0,32-74-105,-63 117 3,1-4-316,8-28 1,-17 47 368,2-7-378,-4 18 193,-14 74 229,-2 23 251,17-92-213,-2 0 11,2 0 1,0 0-1,0-1 1,2 1-1,-1 0 1,6 22-1,-6-34-28,2 1 0,-1-1 0,0 0 0,1 0 1,-1 1-1,1-1 0,0 0 0,0-1 0,0 1 0,1 0 0,-1 0 0,6 3 1,-6-4-18,0-1 0,0 0 0,1 1 0,-1-1 0,0 0 0,1-1 1,-1 1-1,1 0 0,-1-1 0,1 1 0,-1-1 0,1 0 0,-1 0 0,1 0 1,-1 0-1,1 0 0,-1 0 0,1-1 0,2 0 0,15-6-74,0 0 0,-1-1 0,0-1 0,-1-1 0,0-1 0,33-25 0,-17 8-115,-2-2 0,37-43 0,-43 39-622,-23 27 105,-14 22 440,-3 5 291,-16 27-1,26-39 30,0 0-1,1 0 1,0 1-1,0-1 0,0 1 1,-1 17-1,4-22-38,0-1-1,0 1 1,0-1 0,1 1 0,-1-1-1,1 1 1,0-1 0,0 0 0,1 1-1,-1-1 1,1 0 0,-1 0-1,1 0 1,0 0 0,0 0 0,0 0-1,1 0 1,-1-1 0,1 1 0,-1-1-1,1 0 1,0 0 0,0 0-1,0 0 1,0 0 0,0-1 0,1 1-1,4 1 1,-4-2 5,0 1 0,0-1 0,0 0 0,0 0 0,0 0 0,0 0 0,0-1 0,1 0 0,-1 0 0,0 0 0,0 0 1,0-1-1,1 1 0,-1-1 0,0 0 0,0 0 0,0-1 0,0 1 0,0-1 0,-1 0 0,1 0 0,0 0 0,5-5 0,-6 3-87,0 0-1,0-1 1,0 1-1,-1-1 1,0 0 0,0 0-1,0 0 1,0 0 0,-1 0-1,1 0 1,0-8 0,-1 7 7,2-7-50,-1 0 0,-1 0-1,0 0 1,-1 0 0,0 0 0,-1 0-1,0-1 1,-1 1 0,0 1 0,-1-1 0,-8-19-1,11 30 87,-2-4 9,0 0 1,0 0 0,-1-1-1,0 2 1,0-1 0,0 0 0,-1 0-1,0 1 1,0 0 0,0 0 0,-6-5-1,6 3 74,10 4 130,19 3 248,-9 0-412,95-13 626,-77 7-559,0 1 0,1 3 0,-1 0 0,47 5 1,-69-1-107,0 0 1,0 0-1,0 1 1,0 1-1,0 0 1,19 10-1,-27-12-7,-1 0-1,1 0 0,-1 1 1,0-1-1,1 1 0,-1 0 1,0 0-1,-1 0 0,1 0 0,0 0 1,-1 1-1,0-1 0,0 1 1,0 0-1,0-1 0,-1 1 1,1 0-1,-1 0 0,0 0 1,0 0-1,0 1 0,-1-1 1,1 6-1,-3 5 37,0 1-1,-1-1 1,0 0-1,-10 27 1,7-23 0,-5 12 40,10-31-71,1 0 1,0 1 0,0-1-1,0 0 1,0 1 0,0-1 0,0 0-1,0 0 1,0 1 0,0-1-1,0 0 1,0 0 0,0 1 0,0-1-1,1 0 1,-1 0 0,0 1-1,0-1 1,0 0 0,0 0 0,0 1-1,0-1 1,1 0 0,-1 0-1,0 0 1,0 1 0,0-1-1,1 0 1,-1 0 0,0 0 0,0 0-1,0 1 1,1-1 0,-1 0-1,0 0 1,0 0 0,1 0 0,-1 0-1,0 0 1,1 0 0,-1 0-1,0 0 1,0 0 0,1 0 0,-1 0-1,0 0 1,0 0 0,1 0-1,-1 0 1,0 0 0,0 0 0,1 0-1,-1 0 1,0 0 0,0 0-1,1-1 1,-1 1 0,0 0 0,1 0-1,13-8-116,1 1 0,-1-2 0,0 0 0,15-13 0,5-4-10,-12 11 3,0 1 1,1 0-1,0 2 1,31-12 0,-51 23 136,-1 0 0,1 0 0,0 0 0,0 0 0,0 1 0,0 0 0,0-1 0,0 1 0,0 0 0,0 0 0,0 1 0,1-1 0,-1 0 1,-1 1-1,1 0 0,0 0 0,0 0 0,0 0 0,0 0 0,-1 1 0,1-1 0,0 1 0,-1 0 0,1-1 0,-1 1 0,0 0 0,0 1 0,0-1 0,0 0 1,3 5-1,31 52 483,4 5-265,-35-57-222,0 0 0,1-1 1,0 0-1,1 0 0,-1 0 1,12 7-1,-15-11-30,50 29-171,-49-29-133,1 0 0,-1 0 0,0-1 0,1 1 0,-1-1 0,1 0 0,0 0 0,-1-1 0,1 1 0,6-1 0,-10 0 159,-1 0 0,1 0 1,0 0-1,-1 0 0,1 0 0,-1 0 0,1 0 0,0-1 0,-1 1 0,1 0 0,-1 0 0,1-1 0,-1 1 0,1 0 0,-1-1 0,1 1 1,-1 0-1,1-1 0,-1 1 0,1-1 0,-1 1 0,0-1 0,1 1 0,-1-1 0,0 1 0,1-1 0,-1 1 0,0-1 0,0 1 0,1-1 1,-1 1-1,0-1 0,0 0 0,0 1 0,0-1 0,0 1 0,0-1 0,0 0 0,0 1 0,0-1 0,0 0 0,0 1 0,0-1 0,0 1 0,-1-1 1,1 1-1,0-1 0,0 0 0,-1 1 0,1-1 0,0 1 0,-1-1 0,1 1 0,-1-1 0,1 1 0,-1-1 0,-7-11-2489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36.0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 20 8224,'-21'-20'3712,"29"20"-3200,-3 0-448,8 0-128,8 0-544,-3 0 352,0 0-1024,0 0 704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36.4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47 6464,'35'-22'2944,"48"10"-2560,-39 4 2272,-1 8-1536,24-5 1376,-1 5-1441,35 0-63,-1 8-608,14-3-320,-12 7-64,-1-4-1696,-19 3 929,11-8-2433,-14 2 1792,17-10-4288,-12 2 3232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39.3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313 55 2816,'-1'-1'224,"1"0"0,0-1 1,0 1-1,0 0 0,0 0 0,0 0 1,1 0-1,-1 0 0,0 0 0,0 0 1,1 0-1,-1 0 0,1 0 0,-1 0 0,1 0 1,-1 0-1,1 0 0,-1 1 0,1-1 1,0 0-1,1-1 0,-2 1-125,0 1 0,0 0 0,0-1-1,0 1 1,1 0 0,-1-1 0,0 1 0,0 0 0,0-1 0,0 1-1,-1 0 1,1 0 0,0-1 0,0 1 0,0 0 0,0-1-1,0 1 1,0 0 0,0-1 0,0 1 0,-1 0 0,1 0-1,0-1 1,0 1 0,0 0 0,-1 0 0,1-1 0,0 1-1,0 0 1,-1 0 0,1 0 0,0-1 0,-1 1 0,1 0 0,0 0-1,0 0 1,-1 0 0,1 0 0,0 0 0,-1-1 0,1 1-1,-2-1 77,0 1 0,0-1-1,0 0 1,-1 0-1,1 1 1,0-1-1,0 1 1,-3 0 0,-2 1-12,-1 0 0,1 1 0,0 0 0,-1 0 1,1 0-1,0 1 0,0 1 0,0-1 0,-6 5 1,-1 1 25,1 0 0,0 1 0,1 0 0,0 1 0,-15 17 1,-46 69 546,66-88-654,1 2 0,-1-1 0,2 1 0,0 0 0,0 0 0,1 0 0,0 1 0,-2 12 0,5-19-40,1 0 1,-1 0-1,1 0 0,0 0 1,0 1-1,1-1 0,0 0 1,-1 0-1,2 0 0,-1-1 1,1 1-1,-1 0 1,1 0-1,0-1 0,1 1 1,-1-1-1,1 1 0,0-1 1,0 0-1,1 0 0,4 4 1,-3-3 46,0-1 0,1 0-1,-1 0 1,1-1 0,0 0 0,-1 0 0,1 0 0,1-1 0,10 4 0,-6-4-2,0 0 1,0-1 0,-1 0-1,1-1 1,15-1-1,2-3-15,-1-1 0,0-1-1,49-18 1,-66 21-71,115-47 33,-111 43 2,0-1 1,0 0-1,-1-1 0,0-1 0,-1 1 0,17-18 0,-26 23-67,0 1 0,-1 0-1,0 0 1,1-1 0,2-7 0,-4 11 12,-1-1 0,0 0 1,1 1-1,-1-1 0,0 0 0,0 1 0,0-1 1,1 0-1,-1 0 0,0 1 0,0-1 0,0 0 1,0 0-1,0 1 0,0-1 0,-1 0 1,1 0-1,0 1 0,0-1 0,0 0 0,-1 1 1,1-1-1,0 0 0,-1 1 0,1-1 0,-1 0 1,1 1-1,0-1 0,-1 1 0,1-1 0,-1 1 1,0-1-1,1 1 0,-1-1 0,1 1 1,-1 0-1,0-1 0,1 1 0,-2-1 0,0 1-10,0-1 0,0 1 0,0 0 0,0 0 0,0 0 0,-1 0 0,1 0 0,0 1 0,0-1 0,1 1 0,-1-1 0,0 1 0,0 0 0,0-1 0,0 1-1,0 0 1,1 0 0,-4 3 0,-3 1 25,1 1-1,-11 11 1,14-13 28,1 0 0,-1 0-1,1 0 1,0 1 0,0 0 0,0-1 0,0 1-1,1 0 1,0 1 0,0-1 0,1 0 0,-1 0-1,1 1 1,-1 8 0,2-10-9,0-1 1,0 1-1,0 0 0,1 0 0,0 0 1,-1-1-1,1 1 0,1 0 1,-1-1-1,0 1 0,1-1 0,0 0 1,0 1-1,0-1 0,0 0 1,0 0-1,1 0 0,-1 0 1,1 0-1,0-1 0,4 4 0,0-1 33,0-1 0,-1 1 0,1-2 0,1 1-1,-1-1 1,0 0 0,1 0 0,0-1-1,-1 0 1,1-1 0,0 0 0,0 0-1,0 0 1,0-1 0,0 0 0,0-1 0,0 0-1,0 0 1,0 0 0,-1-1 0,1-1-1,0 1 1,9-6 0,-14 7-54,0-1 1,0 0-1,0 1 1,0-1-1,-1-1 0,1 1 1,-1 0-1,0 0 1,0-1-1,0 1 1,0-1-1,0 0 0,0 0 1,-1 0-1,1 0 1,-1 0-1,0 0 0,0 0 1,0 0-1,0 0 1,1-7-1,-2-2 38,0 1 1,-1-1-1,0 0 0,-6-21 0,5 19-103,-1 0-1,0-18 1,3 29 96,0 0 1,1 0-1,-1 0 0,1 0 1,-1 0-1,1 0 0,0 0 1,0 0-1,0 1 1,1-1-1,-1 0 0,1 0 1,-1 1-1,1-1 0,0 1 1,0 0-1,0-1 0,4-2 1,3-2 94,0 1 0,0 1 0,0 0 0,12-5 0,-6 3 25,130-58 279,-115 53-384,0 2 0,62-12 0,-86 21-20,-1 0 0,1 0 0,-1 0 0,1-1 0,-1 0 0,0 0 0,6-3 0,-11 5-18,0 0 1,0 0 0,0 0 0,0 0 0,0 0-1,0 0 1,1 0 0,-1-1 0,0 1-1,0 0 1,0 0 0,0 0 0,0 0-1,0 0 1,0 0 0,0-1 0,0 1 0,0 0-1,1 0 1,-1 0 0,0 0 0,0 0-1,0-1 1,0 1 0,0 0 0,0 0 0,0 0-1,0 0 1,0 0 0,0-1 0,0 1-1,-1 0 1,1 0 0,0 0 0,0 0 0,0 0-1,0-1 1,0 1 0,0 0 0,0 0-1,0 0 1,0 0 0,0 0 0,0 0 0,-1-1-1,1 1 1,0 0 0,0 0 0,0 0-1,0 0 1,-9-16 85,10 16-77,-1-1 0,0 1 1,0-1-1,0 0 0,0 1 1,0-1-1,0 1 0,1-1 0,-1 1 1,0 0-1,0-1 0,1 1 0,-1-1 1,0 1-1,1-1 0,-1 1 0,0 0 1,1-1-1,-1 1 0,1 0 0,-1-1 1,1 1-1,-1 0 0,1-1 1,-1 1-1,0 0 0,1 0 0,0 0 1,-1 0-1,1 0 0,-1-1 0,1 1 1,0 0-1,24-5 38,-21 5-54,28-5-45,0 2 0,34 2 1,-48 1 35,-1 2 1,0 0-1,0 1 1,0 1 0,26 8-1,-38-10 12,-1 0 1,1 0-1,-1 1 0,0-1 0,0 1 0,0 0 0,0 0 0,0 0 1,0 0-1,-1 1 0,0 0 0,0-1 0,0 1 0,5 8 1,-5-6-22,0 1 0,-1-1 0,0 1 0,0 0 0,0 0 1,-1 0-1,0 0 0,0 1 0,0 10 0,-3 12 20,-1 0 0,-7 31 0,4-31 31,2 0 0,-1 32 0,5-61-8,0 0-1,0 0 1,0 0-1,0 0 1,0 0 0,0 0-1,0 0 1,0 0-1,1 0 1,-1 0 0,0 0-1,1 0 1,-1 0-1,0 0 1,1 0 0,-1 0-1,1 0 1,0 0-1,-1-1 1,1 1 0,-1 0-1,1 0 1,0-1-1,0 1 1,0 0 0,1 0-1,0 0-9,0-1 0,0 0 0,1 1 0,-1-1 1,0 0-1,0 0 0,1 0 0,-1-1 0,0 1 0,4-1 0,0-1 17,0 0 1,-1 0-1,1 0 1,-1 0-1,1-1 1,-1 0-1,0 0 1,0-1-1,5-4 1,16-10 49,69-42 19,-28 19-71,-2-3 0,59-52 0,-116 90-72,-1-1 1,0 0-1,0-1 1,-1 0 0,0 0-1,-1 0 1,1 0-1,-2-1 1,7-14 0,-11 22 42,0 1-1,0 0 1,0-1 0,0 1 0,0 0 0,0-1 0,1 1 0,-1 0 0,0-1 0,0 1-1,0 0 1,0 0 0,0-1 0,1 1 0,-1 0 0,0 0 0,0-1 0,1 1 0,-1 0 0,0 0-1,0 0 1,1-1 0,-1 1 0,0 0 0,0 0 0,1 0 0,-1 0 0,0 0 0,1 0 0,0-1-1,8 7-148,7 17 34,4 20 25,30 90 0,-46-119 244,1 1-161,1 1-1,0-1 1,15 25-1,-18-35 25,-1-1 0,2 0 0,-1 0 0,0 0 0,1-1 0,0 1 0,-1-1 1,1 0-1,1 0 0,-1 0 0,0 0 0,1-1 0,-1 0 0,1 0 0,0 0 0,6 1 0,1 0 6,0-2 0,0 0-1,0 0 1,1-1-1,-1 0 1,0-1 0,14-3-1,-4-1-48,0 0 0,41-17 0,-48 15-28,0 0 1,0-2 0,-1 0-1,0 0 1,0-1-1,-1-1 1,0 0-1,-1-1 1,-1 0-1,0-1 1,0 0-1,-2-1 1,1 0-1,-2-1 1,0 1-1,0-2 1,4-15-1,-10 27 36,-1-1 0,0 0 0,0 1-1,-1-1 1,1 1 0,-1-1 0,-1-9-1,1 12-10,0 0-1,-1-1 1,1 1-1,-1 0 0,0 0 1,0 0-1,1-1 1,-1 1-1,-1 0 1,1 0-1,0 1 0,0-1 1,-1 0-1,1 0 1,-1 1-1,1-1 0,-1 0 1,-3-1-1,2 1 4,0 0 0,0 1 0,0-1-1,0 1 1,0 0 0,0 0 0,-1 0-1,1 1 1,-1-1 0,1 1 0,0-1 0,-1 1-1,1 0 1,-7 1 0,5 0 36,0 1 0,0-1 0,0 1 1,0 0-1,0 0 0,1 0 0,-1 1 0,1 0 1,-6 4-1,4-2 18,0 0 0,1 0 1,-1 1-1,1-1 0,1 1 1,-1 0-1,1 1 0,0-1 1,1 1-1,-1 0 0,1 0 1,1 0-1,-1 0 0,-1 8 1,3-6-18,0 0 0,0 0 1,1 0-1,0 1 1,1-1-1,-1 0 1,2 0-1,0 0 0,0 0 1,0 0-1,1-1 1,0 1-1,1-1 0,0 0 1,0 1-1,1-2 1,7 10-1,-1-3 31,1-1 0,1 0 0,0 0 1,1-2-1,1 0 0,-1 0 0,1-1 0,1-1 0,0-1 1,0 0-1,1-1 0,0-1 0,0 0 0,1-2 0,-1 0 0,1 0 1,0-2-1,0 0 0,0-1 0,0-1 0,0-1 0,0 0 1,0-2-1,0 0 0,32-10 0,-41 10-22,-3 2-15,1-2 1,-1 1-1,8-5 0,-15 8-247,0-1 224,0 0-1,0 0 0,0 0 1,0 1-1,0-1 0,0 1 1,1-1-1,-1 0 1,0 1-1,0 0 0,0-1 1,1 1-1,-1-1 1,0 1-1,0 1 0,-15 13-190,14-14 211,0 0-1,1 1 1,-1-1 0,0 1-1,1-1 1,-1 1 0,1 0-1,-1 0 1,1 0 0,0 0-1,0 0 1,0 0 0,0 0-1,0 0 1,-1 4 0,1 2 41,0-1 1,1 0 0,1 9-1,-1 0 165,0-15-185,0 0 0,1-1-1,-1 1 1,0 0 0,0 0-1,1-1 1,-1 1 0,0 0-1,1-1 1,-1 1-1,0 0 1,1-1 0,-1 1-1,1-1 1,-1 1 0,1-1-1,0 1 1,-1-1 0,1 1-1,-1-1 1,1 0 0,0 1-1,-1-1 1,1 0 0,1 1-1,18 5 45,-17-6-13,4 2-8,-6-1 6,13-1 299,2 0-587,-15 0 181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41.2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334 843 3488,'6'-2'355,"0"0"1,0 1 0,0 0-1,0 0 1,7 0-1,6 0 3538,-19 1-3744,-1 1-1,0-1 0,1 0 0,-1 0 0,1 0 1,-1 1-1,1-1 0,-1 0 0,1 0 0,-1 1 0,1-1 1,-1 0-1,1 1 0,0-1 0,-1 1 0,1-1 1,0 0-1,-1 1 0,1-1 0,0 1 0,-1 0 1,-5 7 574,-10 3 211,1 0 0,-1 0-1,-27 12 1,-6 3 259,40-21-923,-102 66 1926,97-61-2001,1 1 1,0 0-1,1 0 0,0 2 0,-17 21 0,25-27-64,0-1 1,0 1-1,1 0 0,-5 15 0,7-19-93,0-1 0,0 1 1,0 0-1,1 0 0,0 0 1,-1 0-1,1 0 0,0 0 0,1 0 1,-1 0-1,0 0 0,1 0 1,0 0-1,-1-1 0,1 1 1,2 4-1,-2-6-10,0 1 0,0-1 0,1 0 0,-1 1-1,0-1 1,1 0 0,-1 0 0,1 0 0,0 0 0,-1 0 0,1 0 0,-1-1 0,1 1-1,0 0 1,0-1 0,-1 0 0,1 1 0,0-1 0,2 0 0,5 1 68,-1-1 0,15-1 0,-19 0-126,47-5 108,70-16 0,44-24-714,-145 40 661,-1-1 1,-1-1-1,0-1 1,0 0-1,0-1 1,-2-1-1,1-1 0,-1 0 1,-1-1-1,0-1 1,-1-1-1,17-21 1,257-299-410,-231 279 253,-25 25 11,-2 0 0,34-47 0,-43 46-2,-2 0 0,-2-1 1,-1 0-1,-1-2 0,11-39 0,16-64-422,-42 135 527,9-34-678,-9 35 646,1 1 1,-1-1 0,0 1 0,0-1 0,0 0 0,0 1 0,0-1 0,0 0 0,0 1 0,-1-1-1,1 0 1,-1 1 0,1-1 0,-1 1 0,1-1 0,-1 1 0,-2-3 0,3 4 46,0 0 0,0 0 1,0 0-1,0-1 0,0 1 1,0 0-1,-1 0 0,1 0 1,0 0-1,0 0 0,0 0 1,0 0-1,0 0 0,-1 0 1,1 0-1,0 0 1,0 0-1,0 0 0,0 0 1,0 0-1,0 0 0,-1 0 1,1 0-1,0 0 0,0 0 1,0 0-1,0 0 0,0 0 1,0 1-1,-1-1 0,1 0 1,0 0-1,0 0 0,0 0 1,0 0-1,0 0 0,0 0 1,0 0-1,0 0 0,-1 1 1,1-1-1,0 0 0,0 0 1,0 0-1,-8 10 12,0 0-1,1 1 1,0 0-1,1 0 1,0 1-1,-9 23 1,0 1 51,-48 90 268,-16 37-149,65-129-110,2 1 1,-16 68-1,3 50 97,21-121-24,2-1 1,4 60-1,-1-81-70,1 1-1,0-1 1,4 15 0,-5-22-40,0 0 0,0 0 1,0-1-1,0 1 0,1-1 1,-1 1-1,1-1 0,0 1 1,0-1-1,0 0 0,0 0 1,0 0-1,0 0 1,1 0-1,-1 0 0,0-1 1,4 2-1,-3-2-1,1 1 0,0-1 0,0 0 0,-1-1 0,1 1 0,0-1 0,0 0 0,0 0 0,0 0 0,0 0 0,-1-1 0,1 1 0,0-1-1,0 0 1,0 0 0,-1-1 0,1 1 0,-1-1 0,1 1 0,-1-1 0,4-3 0,3-2-62,-1 0 0,0-1 0,0 0 0,0 0 0,10-15 0,53-77-293,15-17-426,-87 116 745,1 0 0,0 0 0,-1 1 0,1-1 0,0 0 0,-1 0 0,1 1 0,0-1 0,0 1 0,0-1 0,0 0 0,0 1 0,0 0 0,-1-1 0,1 1 0,2-1 0,-3 1 7,1 0 0,-1 1 0,1-1-1,-1 0 1,0 0 0,1 0 0,-1 1 0,0-1 0,1 0 0,-1 0 0,0 1 0,0-1 0,1 0 0,-1 0 0,0 1 0,0-1 0,1 0 0,-1 1 0,0-1 0,0 1 0,0-1-1,0 0 1,0 1 0,1-1 0,-1 0 0,0 1 0,0 0 0,0 6 49,1 0 1,-1 1-1,-1 10 0,0-10-67,-11 142 292,10-134-159,1-1 0,2 23 0,-1-32-75,1 0 0,0 0 0,0-1 0,0 1 0,1-1 0,0 1 0,0-1 0,0 1 0,6 8 0,-6-12-31,-1 0-1,1 0 1,0-1-1,0 1 1,0 0 0,0-1-1,0 1 1,0-1-1,0 0 1,0 1 0,0-1-1,1 0 1,-1-1-1,0 1 1,1 0 0,-1-1-1,1 1 1,4 0-1,2-1 41,1 0-1,0-1 0,14-2 0,-22 3-17,20-4-121,-1-1 0,0-1 1,0-1-1,0-1 0,-1-1 1,0 0-1,29-19 0,-17 6-13,-1-1 0,-1-1 0,38-40 0,-41 32-217,-14 18-124,-10 10 260,-3 5 70,-28 49 210,20-38-11,0 0-1,1 0 1,1 1-1,0 0 1,1 1 0,0-1-1,-4 23 1,9-34-62,-1 0 1,1 1-1,0-1 0,0 0 1,1 0-1,-1 0 1,0 1-1,1-1 1,-1 0-1,1 0 1,0 0-1,-1 0 1,1 0-1,0 0 1,0 0-1,1 0 0,-1 0 1,0-1-1,1 1 1,-1 0-1,1-1 1,-1 1-1,1-1 1,0 1-1,-1-1 1,1 0-1,0 0 0,0 0 1,0 0-1,0 0 1,0 0-1,0 0 1,1-1-1,-1 1 1,0-1-1,2 1 1,0-1-7,0 1 1,0-1 0,0 0 0,0 0 0,0 0 0,0 0 0,0-1 0,0 1 0,0-1 0,0 0 0,0-1 0,0 1 0,-1 0-1,1-1 1,0 0 0,-1 0 0,0 0 0,1 0 0,3-4 0,-4 2-45,0 0-1,0-1 1,0 1 0,0-1-1,-1 0 1,1 1-1,-1-1 1,-1 0 0,1 0-1,-1-1 1,1 1 0,-1 0-1,-1 0 1,1-1 0,-1 1-1,0 0 1,0-1 0,-1 1-1,1 0 1,-3-8 0,0 3-48,1 0-1,-2 0 1,0 0 0,0 1 0,0-1 0,-1 1 0,-1 0 0,1 1 0,-12-14 0,-32-40 872,48 62-799,1 0 1,0 0-1,0 0 0,0-1 1,0 1-1,0 0 0,0 0 0,0 0 1,0 0-1,0-1 0,0 1 1,0 0-1,0 0 0,0 0 1,0 0-1,0-1 0,0 1 1,0 0-1,0 0 0,0 0 1,0 0-1,0-1 0,0 1 1,0 0-1,0 0 0,0 0 0,0 0 1,1 0-1,-1-1 0,0 1 1,0 0-1,0 0 0,0 0 1,0 0-1,0 0 0,1 0 1,-1-1-1,0 1 0,0 0 1,0 0-1,0 0 0,0 0 1,1 0-1,-1 0 0,0 0 1,0 0-1,0 0 0,0 0 0,1 0 1,-1 0-1,0 0 0,0 0 1,0 0-1,1 0 0,-1 0 1,0 0-1,0 0 0,0 0 1,0 0-1,1 0 0,11 1 31,25 6 312,-1-2 0,1-1 0,38-1 0,-41-3-263,1 2 0,65 12 0,-82-10-31,0 1-1,-1 1 1,0 0 0,0 1-1,0 1 1,-1 0-1,21 15 1,-31-19-38,-1 0 0,0 0 1,0 0-1,0 1 0,-1 0 1,0 0-1,1 0 0,-2 0 0,1 1 1,-1-1-1,0 1 0,0 0 1,0 0-1,-1 0 0,0 1 1,0-1-1,-1 1 0,1-1 0,-1 1 1,-1-1-1,1 1 0,-2 9 1,-12 75 344,13-90-345,-1 0 0,1 1-1,0-1 1,0 0 0,0 0 0,0 0 0,0 0 0,0 0 0,0 0 0,0 0-1,0 0 1,0 0 0,1 1 0,-1-1 0,0 0 0,1 0 0,-1 0-1,1 0 1,-1 0 0,1 0 0,-1 0 0,1-1 0,0 1 0,-1 0 0,1 0-1,0 0 1,0-1 0,0 1 0,0 0 0,-1-1 0,1 1 0,0-1-1,0 1 1,0-1 0,0 1 0,0-1 0,1 0 0,-1 1 0,0-1 0,0 0-1,0 0 1,0 0 0,0 0 0,2 0 0,4 0 67,1-1 0,-1 0 0,0 0 0,0-1 0,9-3 0,-1-2-104,0 0-1,0-1 1,-1 0 0,0-1-1,-1-1 1,23-20 0,-16 12-161,30-18 0,-48 34 181,0 0 0,1 1 0,-1 0 0,1-1 1,0 1-1,-1 0 0,1 0 0,0 0 1,0 1-1,4-1 0,-5 1 28,-1 0-1,1 0 1,0 1 0,-1-1-1,1 1 1,0-1 0,-1 1 0,1 0-1,-1 0 1,1 0 0,-1 0-1,1 0 1,-1 0 0,0 0-1,1 0 1,-1 0 0,0 0-1,2 3 1,10 13 171,-8-10-138,-1-1 0,2 0 1,-1 1-1,1-2 1,0 1-1,0-1 0,1 0 1,-1 0-1,14 7 1,3-3-45,0 0 1,0-2 0,1-1-1,0 0 1,26 1 0,-28-5-853,0-1-1,1-1 1,25-3-1,-42 2 284,0 0-1,0 0 1,0-1 0,0 1-1,-1-1 1,1-1-1,9-4 1,-13 6 230,-1 0 0,1 0 0,0 0 1,-1-1-1,1 1 0,-1 0 0,0-1 1,1 1-1,-1-1 0,0 1 0,0-1 0,0 0 1,0 0-1,0 1 0,0-1 0,-1 0 1,1 0-1,0 0 0,-1 0 0,0 0 0,1 0 1,-1 0-1,0 0 0,0-3 0,-4-19-2787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5:02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48 7808,'-39'-36'3520,"34"33"-3040,10-2 1280,4 5-1056,12-3 288,10 3-608,18 0 128,0 3-288,7-3-129,1 5-63,0-5-191,-1 3 95,1-3 160,-8 0-33,-5 0-3326,-4 8 1759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41.6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1 7456,'-9'0'3392,"14"0"-2944,-1 0 1184,5 0-992,4 0 0,9 0-384,-1 0-512,-3 3 128,-8-3-2304,3 5 1344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41.9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 64 8128,'-21'-11'3680,"25"6"-3168,9 5 1536,4 5-1216,27-10 799,10 1-959,41-4-96,11 5-352,22-10-640,-15 10 224,15-8-3231,-14 6 1855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45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51 3328,'13'7'14680,"-8"-6"-14705,8-2 3588,-12 1-3513,-1-1-1,1 1 1,0-1 0,0 1-1,0-1 1,-1 1 0,1 0 0,0-1-1,0 1 1,0 0 0,0 0-1,0-1 1,-1 1 0,1 0-1,0 0 1,2 0 0,24-2-24,-20 2 127,9-2-33,25-7-1,0 1-43,248-19 339,5 23-2683,-282 4 2003,-61 19-18326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45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52 2976,'-5'-5'21501,"11"5"-23013,52-11 2698,44-5-927,119 1 105,-148 13-2207,77 8-1,-104 1-2085,8 2-3083,-50-9 6318,0 1 1,0-1-1,1-1 1,-1 1-1,0-1 1,0 1-1,0-1 1,0 0-1,7-3 1,-7 2 218,-1-1 1,1 1 0,-1 0-1,6-7 1,-9 9 467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54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20 2496,'-8'-20'12269,"8"20"-12218,0 25 7138,-1 1-3557,-4 106-2550,5-2-813,1-60 6,11 151 66,-11-218-569,-1 1 0,0-1-1,0 0 1,0 0 0,0 0-1,0 0 1,0 0 0,-1 0-1,0 0 1,-1 6 0,6-48-14561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54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5 2080,'-53'14'17936,"53"-13"-17823,9 3 933,9 0-858,-17-4-112,17 1 378,0 0 0,0-2 0,28-3-1,-5 0 20,-22 2-282,259-16 1210,1 22-1009,-234 1-318,33 1-1092,-65-8-274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57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381 8 3072,'-6'-5'11264,"-30"4"-8854,23 0-2068,-1 1 0,0 0 0,0 1 0,0 0 0,0 1 0,0 1 0,-13 4 0,15-3-187,0 1 1,0 1-1,0-1 0,1 2 0,0 0 0,1 0 1,-1 1-1,1 0 0,1 1 0,0 0 1,0 1-1,0 0 0,1 0 0,1 1 0,0-1 1,0 2-1,1-1 0,-6 17 0,4 0-25,1 0 0,-5 42 0,10-56-71,1-1 1,0 0-1,1 0 1,1 1-1,0-1 1,0 0 0,1 0-1,1 0 1,0 0-1,1 0 1,7 14-1,-10-25-48,0 0-1,0 0 0,0 0 1,0 0-1,0 0 0,1 0 0,-1 0 1,1-1-1,-1 1 0,1-1 1,0 1-1,0-1 0,-1 0 1,1 1-1,0-1 0,0 0 1,0 0-1,1 0 0,-1-1 1,0 1-1,0 0 0,0-1 0,0 1 1,5-1-1,-2 0-66,-1-1-1,0 0 1,0 0 0,1 0-1,-1-1 1,0 1 0,0-1-1,0 0 1,-1 0 0,1 0-1,0-1 1,5-4 0,6-7-198,0 0 0,-1 0 0,0-2 0,21-31 0,37-76-29,-48 80 262,37-71-21,-60 110 17,1 0 0,0 0 0,-1 0-1,0 0 1,1-6 0,-1 8 42,-1 1-1,0-1 0,0 1 1,0-1-1,0 1 0,0-1 1,0 1-1,0-1 0,0 1 1,0-1-1,-1 1 0,1-1 1,-1 1-1,1-1 0,-1 1 1,0 0-1,1-1 0,-2 0 1,1 1 20,1 1-1,-1 0 1,0-1 0,1 1 0,-1 0 0,0 0 0,0 0 0,1 0-1,-1 0 1,0 0 0,1 0 0,-1 0 0,0 0 0,0 0 0,1 0 0,-1 0-1,0 0 1,1 0 0,-1 1 0,0-1 0,1 0 0,-1 0 0,0 1-1,1-1 1,-1 1 0,1-1 0,-1 0 0,0 1 0,1-1 0,-1 1 0,0 0-1,-1 2 97,-1-1-1,1 1 0,-1-1 0,1 1 1,-3 5-1,3-3-18,0 0 0,0 0 0,1 1 0,0-1 0,0 0 0,0 1 0,1-1 0,0 7 0,3 47 428,-1-39-350,2-1-1,0 1 1,1-1 0,1 0 0,1 0 0,0 0-1,17 28 1,-17-36-160,-1 0-1,1-1 0,1 0 1,0 0-1,1-1 0,0 0 1,0 0-1,0-1 0,1-1 1,1 1-1,-1-2 0,1 1 1,16 6-1,-19-10-74,1 0 0,0 0-1,1-1 1,-1 0 0,0 0-1,1-1 1,9 0 0,-14-1-314,-1-1-1,0 1 1,0-1 0,0 0-1,0 0 1,0 0 0,7-4 0,-7 3-371,-1 0 1,0 0-1,0 0 1,0-1-1,0 1 1,0-1-1,-1 1 1,1-1-1,3-6 0,-3 5-764,-1-1 0,0 1-1,1 0 1,-2-1 0,3-8-1,0-3-2928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8:59:58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68 2496,'-29'-4'10042,"29"4"-9897,0-1-1,-1 1 0,1 0 1,0-1-1,0 1 0,0-1 1,0 1-1,0 0 0,0-1 1,0 1-1,0-1 0,0 1 1,0-1-1,0 1 1,0-1-1,0 1 0,0 0 1,0-1-1,0 1 0,1-1 1,-1 1-1,0 0 0,2-3 1156,-1 2-1156,-1 1 0,0 0 1,1 0-1,-1 0 0,1-1 1,0 1-1,18-9 169,-15 8 165,24-8-107,0 0 0,1 3-1,31-5 1,-38 9-264,0 0-1,-1 1 1,33 3 0,-51-1-95,1-1 0,-1 1 0,1 0 1,-1 0-1,1 0 0,-1 0 0,4 3 0,-6-4-3,-1 0 0,1 0 0,-1 1-1,1-1 1,0 0 0,-1 1-1,1-1 1,-1 1 0,1-1 0,-1 1-1,1-1 1,-1 1 0,1-1 0,-1 1-1,0-1 1,1 1 0,-1 0-1,0-1 1,1 1 0,-1 0 0,0-1-1,0 1 1,0 0 0,0-1-1,0 1 1,1 0 0,-1-1 0,0 1-1,0 0 1,-1 0 0,1-1-1,0 1 1,0 0 0,0-1 0,0 1-1,-1 0 1,1-1 0,0 1-1,0-1 1,-1 1 0,0 0 0,-4 7 45,-1-1 1,0 0-1,-1 0 0,1-1 1,-1 0-1,-1 0 1,-11 8-1,-62 28 356,13-7-162,26-10 267,-70 58-1,110-81-435,0 0-1,0 0 0,-1 0 0,1-1 0,-1 1 1,0-1-1,1 1 0,-5 0 502,15-10 364,-2 3-718,0 1 1,1 0 0,-1 0 0,1 1-1,0 0 1,-1 0 0,1 1 0,10-3-1,8 0-134,26-3-1,180-4-1568,-190 14-219,-34-1-156,1 1 0,14 3 0,-18-3 822,1 0-1,-1 0 1,0 0-1,1 0 1,-1 1-1,0 0 1,0 0-1,0 0 1,-1 0-1,1 0 0,-1 1 1,0 0-1,4 5 1,3 11-1850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0:02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374 116 2400,'0'-1'107,"0"0"1,-1 1-1,1-1 1,0 0-1,0 0 1,0 0-1,0 0 1,-1 0-1,2 0 1,-1 0-1,0 0 1,0 0-1,0 0 1,0 0-1,0 0 1,1 0-1,-1 0 1,1 0-1,-1 1 1,0-1-1,1 0 1,-1 0-1,1 0 1,0 0-1,-1 1 1,1-1-1,0 0 1,-1 1-1,1-1 1,0 1-1,0-1 1,0 1-1,1-2 1,4-3 781,-2 1-208,2-1 938,0 0 0,-1-1 0,8-9 2560,-21 28-979,-92 126-278,74-105-2704,-54 74 232,63-84-347,2 1 0,-19 43-1,-68 210 660,78-208-596,6-4 64,18-66-230,0 1 1,0-1 0,0 0-1,-1 0 1,1 0 0,0 0-1,0 1 1,0-1 0,0 0-1,0 0 1,0 1 0,0-1-1,0 0 1,0 0 0,0 0-1,0 1 1,0-1 0,0 0-1,0 0 1,0 0 0,0 1-1,0-1 1,0 0 0,0 0-1,0 1 1,0-1 0,0 0-1,0 0 1,0 0-1,0 1 1,1-1 0,-1 0-1,0 0 1,0 0 0,0 0-1,0 1 1,0-1 0,1 0-1,-1 0 1,0 0 0,0 0-1,0 0 1,1 0 0,-1 0-1,0 1 1,0-1 0,0 0-1,1 0 1,-1 0 0,0 0-1,0 0 1,1 0 0,-1 0-1,0 0 1,0 0 0,0 0-1,1 0 1,-1 0 0,1-1 4,1 1 1,-1-1 0,0 0-1,0 1 1,0-1 0,0 0-1,0 0 1,0 0 0,0 1-1,1-3 1,4-6 1,0 0-1,-1-1 1,0 1 0,0-1 0,5-17-1,-4 8-30,32-83-345,32-79-217,133-281 597,-182 429 682,-16 47-527,2 13-51,5 52 0,0-3 156,2-24 49,2 0 0,39 83 0,-8-21 64,40 100-27,-75-190-284,21 32 0,-8-15-48,-24-40-53,-1 0-18,0 0 0,1-1 0,-1 1 0,0 0 0,1-1 0,-1 1 0,1 0 0,-1-1 0,1 1 0,-1 0 0,1-1 0,0 1 0,-1-1 0,1 1 0,0-1 0,-1 1 0,1-1 0,0 0 0,0 1 0,-1-1 0,2 1 0,1-82-17047,-6 48 12000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0:03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54 4224,'-31'27'15919,"34"-28"-15414,0 0 0,0 0-1,-1-1 1,1 1-1,4-4 1,-6 4-178,13-7 23,0 0 0,1 1 0,0 0 0,0 1 0,0 1 0,1 1 0,24-5 0,35 0-3207,-50 7-2329,1-1-3880,-11 3 5653,-1 2 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5:03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0 887 3392,'1'2'163,"-1"-1"1,1 1-1,-1-1 0,1 0 1,0 0-1,0 1 1,0-1-1,0 0 0,0 0 1,0 0-1,0 0 0,0 0 1,0 0-1,0 0 1,0 0-1,1 0 0,-1-1 1,0 1-1,1 0 1,1 0-1,31 11 2123,-30-12-2077,0 1 0,0-1 1,0 1-1,0-1 0,0-1 0,-1 1 0,1 0 0,0-1 0,0 0 1,0 0-1,0 0 0,0 0 0,-1-1 0,6-3 0,3-2 205,-1 0-1,20-17 1,-29 22-355,55-48 504,82-93 0,144-232-22,-276 366-544,22-34-50,34-68 0,7-28-246,-87 180-736,-17 76 1,6-5 1535,-19 164 0,47-274-492,-3 28 255,1 48 0,3-69-170,-1-1 0,1 0 1,1 1-1,0-1 0,0 0 0,0 0 1,1 0-1,0 0 0,1 0 0,7 12 1,-10-19-55,1 1 0,-1 0 1,0 0-1,1 0 0,0-1 1,-1 1-1,1-1 0,0 1 1,0-1-1,0 0 0,0 0 1,0 0-1,0 0 1,0 0-1,0 0 0,0 0 1,0-1-1,5 1 0,-4 0 11,0-2 0,0 1 0,0 0 0,1-1 0,-1 1 0,0-1 0,0 0 0,0 0 0,0 0 0,0-1 0,-1 1-1,4-3 1,4-3 29,0 0 0,0-1 1,-1-1-1,0 1 0,-1-2 0,8-9 0,-4 1-188,14-26 0,11-16-407,-37 59 503,0 1 0,0 0 1,1-1-1,-1 1 0,0 0 0,0-1 0,1 1 0,-1 0 1,0-1-1,0 1 0,1 0 0,-1 0 0,0-1 0,1 1 1,-1 0-1,0 0 0,1 0 0,-1-1 0,0 1 0,1 0 1,-1 0-1,1 0 0,-1 0 0,0 0 0,2 0 0,-2 0 7,0 0 0,1 1 0,-1-1 0,0 0 0,0 1 0,1-1 0,-1 1 0,0-1 0,0 0 0,1 1 0,-1-1 0,0 1 0,0-1 0,0 1 0,0-1 0,0 1 0,0-1 0,0 1 0,1 31 61,-1-25-71,0-4 7,-1 17 34,2 0 0,5 32 0,-5-46 19,1 1 0,0-1 0,0 0 0,0 0 0,1 0 0,0 0 0,0 0 0,0 0 0,1-1 0,0 0 0,0 1 0,6 4 0,-4-4 44,1 0-1,0-1 1,0 0-1,0 0 0,0 0 1,1-1-1,0 0 0,11 4 1,-15-7-25,0 0 1,0 0-1,0 0 1,0-1-1,0 0 1,0 1-1,0-1 0,0 0 1,0-1-1,0 1 1,0-1-1,0 0 1,-1 0-1,1 0 1,0 0-1,0 0 1,-1-1-1,1 0 1,-1 0-1,5-3 1,-6 3-55,0 1 1,0-1 0,-1 0-1,1 0 1,-1 1 0,0-1-1,1 0 1,-1 0 0,0-1-1,0 1 1,0 0 0,-1 0 0,1 0-1,0-1 1,-1 1 0,0 0-1,1-1 1,-1 1 0,0 0-1,0-1 1,0 1 0,0 0-1,-1-1 1,1 1 0,-1 0-1,1 0 1,-1-1 0,-1-1-1,-3-9 12,0 0-1,-1 1 0,-13-20 0,17 29-10,-40-57-56,35 51-18,0 1-1,-1 0 1,0 0-1,-16-12 0,10 14-289,26 8 93,19 6 316,33 5 155,-1-5-444,1-2 0,114-6 0,-175 0-253,0 0 0,0 0 0,1-1 0,-1 1 0,0-1 0,0 0 0,0 0 0,0 0 0,0 0 0,0 0 0,0-1 0,0 1 0,0-1 0,4-4 0,6-2-1498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0:05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47 1312,'-9'8'5824,"9"-8"-5685,0 1-1,1-1 1,-1 0 0,1 1 0,-1-1 0,0 0-1,0 1 1,1-1 0,-1 1 0,0-1 0,0 0-1,1 1 1,0 25 11283,13-29-9961,15-6-1000,16-3-260,56-12-239,-64 13 14,52-6 0,-68 13 34,21-1 47,-39 5-46,1 0 0,-1 0 0,0 0 0,0 0 0,1 1 0,-1 0 0,0-1-1,0 1 1,0 1 0,4 0 0,-7-1-12,1-1 0,-1 0 0,0 0 0,0 0 0,1 1 0,-1-1 0,0 0 0,0 0 1,0 1-1,1-1 0,-1 0 0,0 0 0,0 1 0,0-1 0,0 0 0,0 1 0,0-1 0,1 0 0,-1 0 0,0 1 0,0-1 0,0 0 0,0 1 0,0-1 0,0 0 1,0 1-1,0-1 0,0 0 0,0 1 0,-1-1 0,1 0 0,0 1 0,0-1 0,-10 15-21,-20 13 28,11-15 24,-1-1 0,-34 16 1,-128 73 293,143-78-211,34-20-51,-31 20 152,35-22-177,-1 0 1,1 0-1,-1 0 0,1 1 1,-1-1-1,1 0 1,0 1-1,-1-1 1,1 1-1,0 0 0,0-1 1,0 1-1,0 0 1,1 0-1,-1-1 0,-1 5 1,3-5-6,-1-1 1,1 1 0,-1 0-1,1 0 1,-1-1-1,1 1 1,-1 0-1,1-1 1,-1 1-1,1 0 1,0-1-1,0 1 1,-1-1 0,1 1-1,0-1 1,0 0-1,-1 1 1,3 0-1,16 6 198,-7-6-45,0 1 1,0-2-1,1 1 1,13-3-1,6 1 35,133 8-700,-157-6-501,-1-1 0,0 0 1,0 0-1,12-2 1,-7 0-1675,9 1 80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0:06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587 7 3552,'6'-7'8352,"-15"25"-7260,-1-1 1,0 0-1,-1-1 1,-20 22 0,24-29-823,-125 129 2434,114-120-2477,-251 260 2783,218-209-2716,7-7-556,44-62 164,0 0 1,0 1 0,0-1-1,0 0 1,5-35-13026,7 17 7731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0:07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17 109 1888,'0'-6'7331,"1"6"-7190,7-9 3219,1 2-2286,-7 5-874,0-1 1,1 1 0,0 0 0,-1 0 0,1 1 0,4-3 0,31-12 842,0 1 1,69-17-1,-93 29-897,-1 1 0,1 1 0,0 0 0,19 1 0,-28 0-81,0 0 0,0 1 0,0 0 0,0 0 0,0 0 0,-1 1 0,1 0 0,0-1 0,-1 2 0,0-1 0,1 0 1,-1 1-1,0 0 0,0 0 0,6 6 0,-9-8-48,-1 0-1,1 0 1,-1 1 0,1-1 0,-1 0 0,1 1-1,-1-1 1,0 0 0,1 1 0,-1-1 0,0 1-1,0-1 1,0 0 0,0 1 0,0-1 0,-1 1-1,1-1 1,0 0 0,-1 1 0,1-1 0,0 0-1,-1 1 1,0-1 0,1 0 0,-1 0 0,0 1-1,0-1 1,-1 1 0,-2 5 35,-1-1 0,0 0 0,0-1-1,-7 6 1,-7 3 40,0-1-1,-31 17 1,7-5-4,38-23-43,-1 0 0,1 0 0,0 0 0,-1 0 0,1-1 0,-1 0 0,1 0 0,-10 0 0,3 0 446,16-2-524,-1 0 0,0 1 0,0-1 0,0 1 1,1 0-1,-1 0 0,0 0 0,0 0 0,1 1 0,-1-1 0,0 1 0,0 0 0,0 0 1,0 0-1,0 0 0,0 0 0,4 3 0,-1 0 46,1 0 0,-2 0 1,1 1-1,0-1 0,-1 1 0,0 0 0,0 1 0,-1-1 1,1 1-1,-1 0 0,0 0 0,-1 0 0,0 1 0,0-1 1,0 1-1,2 10 0,-1-3 115,-2-7 84,-1 0 1,1 0-1,-1 0 0,-1 0 1,0 13-1,0-18-163,0 1 0,-1-1-1,0 0 1,1 0 0,-1 0 0,0 0-1,0 1 1,0-1 0,0 0-1,0-1 1,-1 1 0,1 0-1,-1 0 1,1-1 0,-1 1 0,0 0-1,1-1 1,-1 0 0,0 1-1,0-1 1,0 0 0,-4 2 0,2-1-14,0 0 0,-1 0 1,1-1-1,-1 1 0,1-1 1,-1 0-1,0 0 1,1 0-1,-1-1 0,0 0 1,1 0-1,-1 0 0,0 0 1,0-1-1,1 0 0,-1 0 1,0 0-1,-8-4 1,-104-46-2574,61 25-3745,37 17 3611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0:47.3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1 159 2144,'6'5'5881,"-3"-2"-6146,0 1 418,0 0 1,-1 0 0,0 1-1,0-1 1,0 1-1,0-1 1,-1 1 0,0 0-1,1 6 1,1 17 295,0 1 0,-3-1 0,0 0 0,-5 33 0,4-42-183,1-14-160,0 0 0,0-1-1,0 1 1,-3 7 0,3-12-62,0 1 0,0-1 1,0 0-1,0 0 0,0 0 0,0 1 1,0-1-1,0 0 0,0 0 1,0 0-1,0 1 0,0-1 1,0 0-1,0 0 0,0 0 0,0 0 1,0 1-1,0-1 0,0 0 1,1 0-1,-1 0 0,0 0 0,0 1 1,0-1-1,0 0 0,0 0 1,0 0-1,0 0 0,1 0 1,-1 1-1,0-1 0,0 0 0,0 0 1,0 0-1,1 0 0,-1 0 1,0 0-1,12 2 488,13-6-406,-12 1-119,1 1 0,-1 0 1,1 1-1,22 0 0,10 0 0,98-15 176,68-4 146,77 25-457,-15 6 555,-223-10-364,82 4 100,185-1 170,46-6 73,-192 3-364,-170-1-37,0 1 0,0-1 0,1 0 1,-1 1-1,0 0 0,0 0 0,0-1 0,0 1 0,0 0 0,0 1 0,2 0 0,13 7 83,-14-9-62,1 1 0,0 0-1,0-1 1,-1 0-1,1 0 1,0 0-1,-1 0 1,1-1-1,6-1 1,17-1 60,-27 3-89,0 0 1,1 0-1,-1 0 0,0 0 1,1 0-1,-1 0 0,0 0 1,0 0-1,1 0 0,-1 0 1,0 0-1,1 0 0,-1 0 1,0 0-1,1 0 1,-1 0-1,0 0 0,0-1 1,1 1-1,-1 0 0,0 0 1,1 0-1,-1 0 0,0-1 1,0 1-1,0 0 0,1-1 1,-1 1-15,1-1-31,8-12 1019,-7 4-823,0-1 0,-1 0 0,-1 0 0,0-19 0,0-5-51,1-32-86,5-79-59,-1 78-548,-5 25-2877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0:49.3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 9 2720,'5'-8'6229,"-14"16"-3621,-17 30 363,24-34-2865,1-3-50,0 0 0,0 1 1,0-1-1,0 1 0,1 0 1,-1-1-1,0 1 0,1 0 1,-1-1-1,1 1 0,0 0 1,0-1-1,0 1 0,-1 0 1,2 0-1,-1-1 0,0 4 1,2 12 28,-1-1 0,0 0 0,-3 19 0,1 1 39,1-18-23,0 1 0,1-1 1,1 1-1,1-1 0,10 34 0,-6-31 84,12 25-1,-14-38-152,0 1 1,0-2 0,0 1 0,1-1 0,12 12 0,-5-6 36,1-2 0,1 1 1,0-2-1,1 0 0,-1-1 1,2-1-1,31 12 0,75 19-55,-33-12-49,-49-14 94,55 10-1,-71-20 55,1-1-1,41-3 0,-23 0-134,49-5 321,-92 6-281,1 0 1,-1 0 0,0-1-1,1 1 1,-1 0 0,1-1-1,-1 1 1,0-1 0,3 0-1,-3 0-34,0 0 32,-1 1 0,0 0 0,1-1 0,-1 1-1,1-1 1,-1 1 0,0-1 0,1 1 0,-1-1-1,0 1 1,0-1 0,0 0 0,1 1 0,-1-1-1,0 1 1,0-1 0,0 1 0,0-1 0,0 0-1,0 1 1,0-1 0,0 1 0,0-1-1,0 0 1,-1 0 0,-3-2-31,0-1-1,-1 1 1,0 0 0,1 0-1,-1 1 1,0-1-1,-7-1 1,8 2 74,-136-51-566,158 58 255,21 3 0,6 1 442,90 18-452,-57-8 241,-75-19-2,1 1 0,-1 0 0,0 0 0,1 1 0,-1-1 0,5 4 0,-7-5 18,-1 0 0,1 1 0,-1-1 0,1 0 0,-1 1 0,1-1 0,-1 1 0,0-1 0,1 1 0,-1-1 0,1 1 0,-1-1 0,0 1 0,1-1 1,-1 1-1,0 0 0,0-1 0,0 1 0,1 0 0,-1-1 0,0 1 0,0-1 0,0 1 0,0 0 0,0-1 0,0 1 0,0 0 0,0-1 0,0 1 0,-1 0 0,1-1 0,0 1 1,0-1-1,0 1 0,-1-1 0,1 1 0,0 0 0,-1-1 0,1 1 0,-1-1 0,1 1 0,0-1 0,-1 1 0,0 0 0,-5 4 58,-1 0 0,0 0 1,0 0-1,0-1 0,-1 0 0,-15 6 0,-3 2-30,-3 2-235,-51 27-466,68-34-344,1 1 0,0 0 0,1 0 0,-15 15 0,22-20 479,1-1 0,0 1 0,0-1 0,0 1-1,1 0 1,-1 0 0,1 0 0,-1 0 0,1 0 0,0 0 0,-1 5 0,5 7-2577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0:55.5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71 891 2656,'-6'0'740,"4"0"-307,5 0 575,10-8 1856,4 1-2263,-1 0-1,0-1 1,0-1 0,14-11 0,-6 5-128,-9 5-168,0-1 0,0-1-1,-1 0 1,-1-1 0,0 0-1,0-1 1,15-23 0,-28 36-293,1 1 0,-1-1 0,0 1 0,0-1 0,1 1 1,-1-1-1,0 1 0,0-1 0,0 1 0,0-1 1,0 1-1,0-1 0,0 1 0,0-1 0,0 0 0,0 1 1,0-1-1,0 0-14,0 1 0,0 0 0,-1 0 0,1 0 0,0 0 0,0 0 0,0-1 0,0 1 0,0 0 0,0 0 0,0 0 0,0 0 0,0 0 0,0 0 0,0 0 0,-1-1 0,1 1 0,0 0 0,0 0 0,0 0 0,0 0 0,0 0 0,0 0 0,0 0 0,-1 0 0,1 0 0,0 0 0,0 0 0,0 0 0,0 0 0,0 0-1,-1 0 1,1 0 0,0 0 0,0 0 0,0 0 0,0 0 0,0 0 0,-1 0 0,1 0 0,0 0 0,0 0 0,0 0 0,0 0 0,0 0 0,0 0 0,-1 0 0,1 0 0,0 1 0,0-1 0,0 0 0,0 0 0,0 0 0,0 0 0,0 0 0,-36 33-24,22-21 170,0 0 0,2 1 0,-1 1 0,-12 18 0,12-10-36,1 0 1,-18 45 0,-9 52 50,-2 41 70,7-27 662,3-15-294,26-107 234,9-20 418,6-12-1161,-1-1-1,-1 0 1,9-34-1,-4 12-149,9-29 208,-4 14-72,36-84 0,-45 124-110,1 0 1,1 1-1,0 1 0,1 0 1,1 0-1,1 1 1,0 1-1,22-18 0,-10 13-162,1 1-1,2 1 0,51-25 1,-78 42 154,1 0 1,-1 1 0,1-1-1,0 0 1,-1 1-1,1-1 1,0 1-1,-1 0 1,1 0 0,5 0-1,3 1-161,-11-1 186,1 0-1,0 0 1,0 1 0,0-1-1,0 0 1,0 0 0,-1 1-1,1-1 1,0 1 0,0-1-1,0 1 1,-1-1 0,1 1-1,0-1 1,-1 1 0,1 0-1,-1-1 1,1 1 0,0 0-1,0 1 1,7 16-273,-7-16 259,2 6 9,-1 0 0,0 0-1,-1 1 1,0-1 0,0 0-1,-1 0 1,-1 12-1,1-3-14,0-10 99,0 0-1,-1 1 1,0-1 0,0 0 0,-1 0 0,0 0-1,0 0 1,0 0 0,-1 0 0,0-1 0,0 1 0,-1-1-1,-6 9 1,8-13-28,0 0 0,0 0 1,-1-1-1,1 1 0,0 0 0,-1-1 0,0 0 0,1 1 0,-1-1 0,0 0 1,0-1-1,1 1 0,-1 0 0,0-1 0,0 1 0,0-1 0,0 0 0,0 0 0,0 0 1,0-1-1,0 1 0,1-1 0,-1 1 0,0-1 0,-4-2 0,-6-2-1,0-1-1,0 0 1,-23-16-1,22 13-171,9 4-318,13 6 194,17 6 50,-16-3 201,20 7 85,47 11 0,-65-20-6,-1 0 1,1-1-1,-1 0 0,1-1 0,0 0 0,-1-1 1,1 0-1,17-4 0,0-5 129,1-1 0,-2-1 1,49-30-1,-27 14-22,97-53 164,-141 79-331,0-1 0,-1 0 1,1-1-1,-1 1 0,1-1 0,-1 0 0,0 0 0,-1 0 0,1-1 0,-1 1 0,1-1 0,-2 0 0,1 0 0,0 0 0,-1 0 0,0 0 0,2-8 0,-3 9 26,2-16-419,-3 19 385,1 1 1,-1-1-1,0 0 0,1 1 1,-1-1-1,1 0 1,-1 1-1,1-1 1,-1 0-1,1 1 0,-1-1 1,1 1-1,0-1 1,-1 1-1,1-1 1,0 1-1,-1 0 0,1-1 1,0 1-1,0 0 1,-1 0-1,1-1 0,0 1 1,0 0-1,-1 0 1,1 0-1,0 0 1,0 0-1,1 0 0,27 1-335,2 1 314,-24-2 32,0 0 0,0 1 0,-1 0 0,14 3 0,-8 0-38,0 0 0,-1 1 0,1 0 1,19 13-1,-28-16 17,0 1 0,0-1 1,0 1-1,0-1 0,-1 1 1,1 0-1,-1 0 0,0 0 0,1 0 1,-2 0-1,1 1 0,0-1 1,-1 1-1,1-1 0,-1 1 0,0 0 1,0-1-1,0 1 0,-1 0 1,1 7-1,-2 10-78,-6 35 1,3-35 68,-1 34 1,5-53 70,0 0 1,0-1-1,0 1 0,1-1 1,-1 1-1,0-1 1,0 1-1,1-1 0,-1 1 1,2 1-1,-2-2-35,0-1 0,1 0-1,-1 0 1,1 1 0,-1-1-1,0 0 1,1 0 0,-1 0-1,1 0 1,-1 1 0,0-1-1,1 0 1,-1 0 0,1 0 0,-1 0-1,1 0 1,-1 0 0,0 0-1,1 0 1,-1-1 0,1 1-1,-1 0 1,0 0 0,1 0-1,-1 0 1,1 0 0,-1-1-1,0 1 1,1 0 0,-1 0 0,0-1-1,1 1 1,-1 0 0,0-1-1,1 1 1,-1 0 0,0-1-1,1 1 1,69-54 50,-54 41-86,2 1 1,0 1-1,0 1 1,24-9-1,79-25-528,-89 33 93,-53 31-145,12-12 580,0 0 0,1 1 1,-10 12-1,16-19 53,1 0 1,0 0-1,-1-1 0,1 1 0,0 0 1,0 0-1,0 0 0,0 1 0,1-1 0,-1 0 1,1 0-1,-1 0 0,1 0 0,-1 1 1,1-1-1,0 0 0,0 0 0,0 1 1,1-1-1,-1 0 0,0 0 0,1 1 0,0-1 1,-1 0-1,2 2 0,-1-3-1,0 0 0,-1-1 0,1 1 0,0-1-1,0 0 1,0 1 0,0-1 0,0 1 0,-1-1 0,1 0 0,0 0-1,0 0 1,0 1 0,0-1 0,0 0 0,0 0 0,0 0 0,0-1 0,2 1-1,-1 0 30,2 0-19,1-1 0,-1 0 0,0 0 0,1 0 0,-1 0 0,0-1 0,0 1 0,0-1 0,0 0 0,0 0 0,-1-1 0,1 1 0,-1-1 0,1 0 0,-1 0 0,0 0 0,0 0 0,0 0 0,-1-1 0,1 1 0,3-8 0,-5 10-44,0-1 1,0 1-1,0 0 0,0-1 0,-1 1 0,1-1 1,-1 1-1,1-1 0,-1 1 0,1-1 1,-1 1-1,0-1 0,0 1 0,0-1 0,0 1 1,0-1-1,0 0 0,0 1 0,0-1 1,0 1-1,-1-1 0,1 1 0,-1-1 0,1 1 1,-1-1-1,0 1 0,1 0 0,-1-1 1,0 1-1,0 0 0,0-1 0,0 1 0,0 0 1,0 0-1,-1 0 0,0-1 0,-4-1-46,1 0 0,0 1 0,-1-1-1,1 1 1,-1 0 0,0 1 0,0-1-1,-6 0 1,8 2 21,3 0 15,0 0 0,0 0 0,0-1 0,0 1 0,0 0 0,0 0 0,0-1 0,0 1 0,0-1 0,0 1 0,0-1 0,0 1 0,0-1 0,0 1 0,0-1 0,-1-1 0,11-2 132,14-2-145,1 2 0,0 0 1,0 2-1,0 1 0,0 1 1,1 0-1,-1 2 0,24 5 1,-43-6 11,0 0 0,1 1 0,-1-1 0,0 1 0,0 0 0,0 1 0,0-1 1,-1 1-1,1 0 0,-1 0 0,1 1 0,-1-1 0,0 1 0,0 0 0,-1 0 0,1 0 1,-1 0-1,0 1 0,0-1 0,0 1 0,-1 0 0,1 0 0,-1 0 0,-1 0 0,1 0 0,-1 1 1,1-1-1,-1 6 0,2 31 39,-3 0 0,-1 1 0,-10 65 0,6-78-8,-1-1 1,-1 1-1,-11 28 0,11-41 35,0-1-1,-1 0 0,0 0 0,-1-1 0,-1 0 0,-17 19 0,11-14 72,13-15 28,-1 0 1,0 0-1,-1 0 0,1-1 0,-9 7 1,13-10-133,-1-1 0,1 0 0,0 1 0,-1-1 1,1 0-1,-1 0 0,1 1 0,-1-1 0,1 0 1,-1 0-1,1 0 0,-1 0 0,1 1 0,-1-1 0,1 0 1,-1 0-1,1 0 0,-1 0 0,1 0 0,-1 0 0,1 0 1,-1-1-1,1 1 0,-1 0 0,1 0 0,-1 0 1,1 0-1,-1-1 0,0 0 13,0 1 0,1-1 0,-1 0 0,1 0 0,0 1 0,-1-1 0,1 0 0,0 0 0,-1 0 0,1 0 0,0 1 0,0-1 0,0 0 0,-1-2 0,1-2-1,0-1 0,1 1 0,-1-1-1,3-6 1,37-134 114,28-30-347,-53 144 175,2 0 0,1 1 0,42-55 0,-51 74-49,9-11-69,40-39-1,-52 56 101,0 1 0,0 0 0,0 1-1,1 0 1,0 0 0,-1 0 0,1 1 0,1-1-1,-1 2 1,0-1 0,1 1 0,9-2 0,-16 4 35,0 0 0,0 0 0,0 0-1,0 0 1,0 0 0,0 0 0,0 0 0,0 0 0,0 0 0,0 0 0,0 0 0,0 1 0,0-1 0,0 0 0,0 1 0,0-1 0,0 1-1,0-1 1,0 1 0,0 0 0,0 0-2,-1-1 0,0 1-1,1 0 1,-1-1 0,0 1 0,0 0-1,1-1 1,-1 1 0,0 0-1,0 0 1,0-1 0,0 1 0,0 0-1,0 0 1,0-1 0,0 1-1,0 0 1,-1 0 0,1-1 0,-1 2-1,-1 3-21,0 0-1,0 0 0,-1 0 1,0-1-1,-7 10 0,-4 3 184,-58 65 83,67-77 63,15-13-295,12-2-115,1 1-1,0 1 1,0 1-1,0 1 1,27-3-1,17-5 139,-14 2-139,83-9-1,-132 20 62,13 1-235,-17 0 290,0 0-1,0 0 1,0 0 0,0 0-1,0 0 1,0 0-1,0 0 1,0 0-1,0 0 1,0 0 0,0 0-1,0 0 1,0 0-1,0 0 1,0 0-1,0 0 1,0 0-1,0 0 1,0 0 0,0 0-1,1 0 1,-1 0-1,0 0 1,0 0-1,0 0 1,0 0-1,0 0 1,0 1 0,0-1-1,0 0 1,0 0-1,0 0 1,0 0-1,0 0 1,0 0-1,0 0 1,0 0 0,0 0-1,0 0 1,0 0-1,0 0 1,0 0-1,0 0 1,0 0-1,0 0 1,0 0 0,0 0-1,0 0 1,0 1-1,0-1 1,0 0-1,0 0 1,0 0 0,0 0-1,0 0 1,0 0-1,0 0 1,0 0-1,0 0 1,-1 0-1,1 0 1,0 0 0,0 0-1,0 0 1,0 0-1,-8 5-14,-25 13 29,-50 35 0,81-52-1,-1 0 20,0 1 0,1 0 1,-1 0-1,0 0 0,1 0 1,-1 1-1,1-1 0,0 1 1,0 0-1,0-1 0,0 1 1,0 0-1,-2 4 0,4-6-17,0-1-1,0 0 1,0 1-1,0-1 0,0 0 1,0 1-1,0-1 0,0 0 1,0 1-1,0-1 1,0 0-1,0 1 0,0-1 1,1 0-1,-1 1 0,0-1 1,0 0-1,0 0 1,0 1-1,0-1 0,1 0 1,-1 0-1,0 1 0,0-1 1,1 0-1,-1 0 1,0 1-1,0-1 0,1 0 1,-1 0-1,14 4 247,17-5-64,-28 1-178,13-3 24,1 0-1,-1 0 1,0-2 0,27-11-1,-29 11 17,-7 2-27,-1 1-1,1-1 1,-1-1-1,1 1 1,-1-1-1,9-8 1,-13 10-25,0 0 0,0 1 0,-1-1 0,1 0-1,-1 0 1,1 0 0,-1-1 0,0 1 0,1 0 0,-1 0 0,0-1 0,-1 1 0,1-1 0,0 1 0,-1-1 0,1 1 0,-1-1 0,0 1 0,0-1 0,0 1-1,0-5 1,0 6-14,-1-1 0,1 1 0,0 0 0,0-1 0,-1 1 0,1 0 0,0-1 0,-1 1 0,1 0 0,-1 0 0,0 0 0,1 0 0,-1-1 0,0 1 0,0 0 0,0 0 0,0 0 0,-2-1 0,3 2 6,0 0 0,-1-1 1,1 1-1,0 0 0,-1-1 0,1 1 1,0 0-1,-1-1 0,1 1 0,0 0 0,-1-1 1,1 1-1,0-1 0,0 1 0,0 0 0,0-1 1,-1 1-1,1-1 0,0 1 0,0-1 0,0 1 1,0-1-1,0 1 0,0-1 0,0 1 1,0 0-1,0-1 0,0 1 0,0-1 0,1 0-12,-1 0-1,1 0 0,0 0 0,-1 0 0,1 0 1,0 1-1,0-1 0,-1 0 0,1 0 0,0 1 0,0-1 1,1 0-1,2-1-38,0 0 0,0 0-1,1 0 1,8-2 0,5 1 135,-1-1-1,1-1 1,25-11 0,-26 10-83,0 1 0,0 0 0,1 1 0,22-2 0,-30 6 18,1 0 1,-1 1 0,12 2-1,-18-2-4,0 0 0,0 0 0,0 0 0,0 1 0,0 0 0,-1-1 0,1 1 0,-1 1 0,1-1 0,-1 1 0,0-1 0,0 1 0,0 0 0,0 0 0,0 0 0,-1 0 0,1 1 0,-1-1 0,0 1 0,3 7 0,-4-9-16,-1 1 0,0 0 1,1 0-1,-1 0 0,0 0 0,-1 0 1,1 0-1,-1 0 0,1 0 0,-1 0 1,0 0-1,-2 5 0,2-4-12,-1 0 0,1 0 0,0 0 0,0 0 0,0 7 0,1 1 21,1 17 117,-1-28-108,1 0-1,-1 1 1,0-1-1,1 0 1,-1 0 0,1 0-1,-1 0 1,1 0-1,0 0 1,0 0 0,-1 0-1,1 0 1,0 0-1,0 0 1,0 0 0,0 0-1,0-1 1,0 1-1,0 0 1,2 0 0,2 1-1,1 0 1,0-1 0,0 0-1,0 0 1,0 0 0,0-1-1,0 0 1,0 0 0,0 0-1,6-2 1,17 1 164,-15-8-228,2 4 76,0-1 1,15-7 0,2-2 162,-14 7-145,-1 0-1,0-1 1,25-18 0,-33 20-29,-1-1 0,0 0 0,0 0 0,-1-1 0,0 0 1,0 0-1,8-15 0,17-38 62,-3-1 0,22-68 1,16-35-345,-51 131 70,29-69 9,-41 91 94,-1 0-1,0-1 0,-1 1 0,-1-1 0,2-27 0,-4 38-8,0 0 0,0 0-1,0-1 1,-1 1 0,0 0 0,-1-6 0,2 8 83,-1 1 0,1-1 0,0 0 0,-1 1 0,1-1 0,0 1 0,-1-1 0,1 0 0,-1 1 0,1-1 0,-1 1 0,0-1 0,1 1 1,-1-1-1,1 1 0,-1 0 0,0-1 0,1 1 0,-1 0 0,0 0 0,0-1 0,1 1 0,-1 0 0,0 0 0,0 0 0,1 0 0,-1 0 0,0 0 0,1 0 0,-1 0 0,0 0 0,0 0 0,1 0 0,-1 0 0,-1 1 0,-4 1-23,-1 1 0,1 0 0,0 0 1,0 0-1,0 1 0,0 0 0,1 0 0,-1 1 0,1-1 0,0 1 0,-5 6 0,0 2 16,0-1 0,1 1-1,-14 28 1,9-6 30,1 1-1,2 1 1,-11 55 0,11-41 51,-4 13 25,-27 129-66,39-176 19,-4 20 251,2 0 1,-2 47-1,7-78-252,0 1 18,0 0-1,0 0 1,1 0-1,0 0 1,2 7-1,-3-14-36,0 1 1,0 0-1,1 0 0,-1-1 0,1 1 0,-1-1 0,0 1 0,1 0 0,-1-1 0,1 1 0,0-1 0,-1 1 0,1-1 0,-1 1 1,1-1-1,0 1 0,-1-1 0,1 0 0,0 0 0,0 1 0,-1-1 0,1 0 0,0 0 0,-1 0 0,1 1 0,0-1 1,0 0-1,0 0 0,-1 0 0,1 0 0,0 0 0,0-1 0,-1 1 0,1 0 0,0 0 0,-1 0 0,1-1 0,0 1 0,0 0 1,0-1-1,6-2 136,-1-1 1,0 1 0,8-7 0,-8 6-164,51-41-48,-22 16 96,-23 21-53,0 0 0,16-7 0,-26 15-120,-3 8-230,-4 10 293,1-5 33,1-1 1,0 1-1,1 0 0,-1 26 0,3-36 62,1 0 0,-1 1 0,1-1 0,-1 0 0,1 0 0,0 1 0,0-1 0,0 0 0,0 0 0,1 0-1,-1 0 1,1 0 0,0-1 0,0 1 0,0 0 0,0-1 0,0 0 0,1 1 0,-1-1 0,1 0 0,-1 0 0,1 0 0,0 0-1,0-1 1,4 2 0,-2-1 0,0 0-1,1-1 1,-1 1-1,1-1 1,-1-1-1,1 1 0,-1-1 1,1 0-1,-1 0 1,1-1-1,-1 0 1,8-1-1,8-4 5,36-14 1,-44 15 15,24-11-142,-2-1 1,0-1 0,0-2-1,42-34 1,-76 54 71,0-1 1,0 1-1,0-1 0,0 0 0,0 1 1,-1-1-1,1 0 0,0 0 1,-1 1-1,1-1 0,0 0 0,-1 0 1,1 0-1,0-1 0,-1 2 13,-1-1 0,1 1 0,0 0 0,0 0 0,-1 0 0,1-1-1,0 1 1,-1 0 0,1 0 0,0 0 0,-1 0 0,1 0 0,0 0 0,-1 0 0,1-1 0,0 1-1,-1 0 1,1 0 0,0 0 0,-1 1 0,1-1 0,0 0 0,-1 0 0,1 0 0,0 0 0,-1 0 0,1 0-1,-33 10-268,17-5 282,-26 15 1,38-18 20,-1 1 0,1 0 0,-1 0 0,1 0 1,0 0-1,0 1 0,1-1 0,-1 1 0,1 0 1,-3 5-1,5-8 7,0 1 1,1-1 0,-1 0 0,1 1 0,-1-1-1,1 1 1,0 0 0,0-1 0,0 1-1,0-1 1,0 1 0,0-1 0,0 1-1,0-1 1,0 1 0,1-1 0,-1 1-1,1-1 1,-1 1 0,1-1 0,0 0 0,-1 1-1,1-1 1,0 0 0,0 1 0,0-1-1,0 0 1,0 0 0,0 0 0,0 0-1,3 2 1,-2-1 13,0-1 0,1 1 0,-1 0 1,1-1-1,-1 0 0,1 1 0,0-1 0,-1 0 0,1 0 0,0-1 0,0 1 0,0 0 0,0-1 0,0 0 1,0 0-1,3 0 0,-1-1-26,0 0 0,0-1 0,0 1 0,-1-1 0,1 0 0,-1 0 0,0-1 0,1 1 0,-1-1 0,0 0 0,0 0 0,-1-1 0,1 1 0,-1-1 0,0 0 0,1 0 0,-2 0 0,1 0 0,3-6 0,-5 8-20,-1 1 0,1-1 0,0 1 0,-1-1 1,1 1-1,-1-1 0,1 1 0,-1-1 0,0 0 0,1 1 1,-1-1-1,0 0 0,0 1 0,0-1 0,-1 0 1,1 1-1,0-1 0,-1 1 0,1-1 0,0 0 0,-1 1 1,0-1-1,1 1 0,-1-1 0,0 1 0,0 0 0,0-1 1,-2-1-1,-2-2-36,0 0 0,-1 0 0,1 1 1,-1 0-1,-7-4 0,7 4 32,-3-3 92,12 8-63,0-1-1,0 0 0,0 0 0,1 0 1,-1 0-1,3-1 0,-1 0 20,35-2 168,0 2 0,0 1 0,55 8 0,-84-6-156,0 0 0,0 1 0,20 7 0,-30-10-42,-1 1 0,1-1 1,0 0-1,-1 1 1,1-1-1,-1 1 0,1-1 1,0 1-1,-1-1 0,1 1 1,-1-1-1,1 1 1,-1 0-1,0-1 0,1 1 1,-1 0-1,0-1 0,1 1 1,-1 0-1,0 0 1,0-1-1,1 1 0,-1 0 1,0 0-1,0-1 1,0 1-1,0 0 0,0 0 1,0-1-1,0 1 0,-1 0 1,1 0-1,0-1 1,0 1-1,0 0 0,-1 0 1,1-1-1,0 1 0,-1 0 1,0 0-1,-3 6 6,0-1-1,0-1 1,-8 10-1,5-7-36,-8 7 220,12-14 33,8-8-75,1 0-146,1 0 1,0 1-1,14-10 0,-6 6-41,-5 3 25,0 0 1,1 2 0,0-1-1,20-7 1,-18 8-57,-12 20-303,-6 3 280,4-16 73,1 0 0,-1 1 0,0-1 0,1 1 0,-1-1 0,1 1 0,0-1 1,0 1-1,0-1 0,0 1 0,0-1 0,1 5 0,0-3 21,1 2 25,0 1 1,0-1-1,1 1 0,3 5 1,-4-10-18,-1 0 1,0 0-1,0-1 0,1 1 1,-1-1-1,1 1 0,0-1 1,-1 1-1,1-1 0,0 0 1,0 0-1,-1 0 0,1 0 1,0 0-1,0 0 0,0-1 1,3 2-1,5-1 55,-1 0 1,0 0-1,0-1 0,0 0 1,1-1-1,14-2 1,54-17-215,-48 12 33,-5 1 122,0-1-1,0-1 1,-1-1 0,26-16-1,68-36 114,-96 54-198,-19 7 42,1 0-1,-1-1 0,1 1 0,-1-1 0,5-3 1,-94 82-218,35-26 763,132-128-1936,-80 79 1411,0-1 0,-1 0 0,1 1 0,-1-1 0,1 1 0,-1-1 0,0 1 0,1 2 0,-1-1 10,-1 3-8,1 1 0,0-1 0,1 1 0,0-1 0,0 1 0,0-1 0,4 12 0,0-7 63,-4-7-48,1-1 1,0 1-1,-1-1 1,1 1-1,3 3 0,-3-5 12,-1-1 1,0 0-1,0 0 0,1 0 0,-1 0 0,1 0 0,-1 0 0,0 0 0,1-1 0,0 1 0,-1 0 1,1-1-1,-1 1 0,1-1 0,0 0 0,2 1 0,1-1 20,0 0 1,0 0-1,0-1 0,-1 1 1,1-1-1,0 0 1,9-3-1,32-17 149,-22 10-112,48-16-66,27-14 37,-87 36-56,-1-1-1,0-1 1,-1 0-1,1-1 0,-2 0 1,14-13-1,-11 6-39,0 0 1,-1-1-1,-1 0 0,0 0 0,13-32 1,27-95-301,-25 65 219,-4 21 60,-10 32-27,-2 0 0,-1 0-1,9-51 1,-17 75 95,0 0 1,0-1-1,0 1 1,0 0 0,0-1-1,0 1 1,0 0-1,0-1 1,0 1 0,-1 0-1,1-1 1,0 1-1,-1 0 1,1 0 0,-1-1-1,0 1 1,0-1-1,1 2 1,-1-1 0,1 1-1,0 0 1,-1 0-1,1 0 1,0 0-1,0-1 1,-1 1 0,1 0-1,0 0 1,-1 0-1,1 0 1,0 0 0,-1 0-1,1 0 1,0 0-1,-1 0 1,1 0-1,0 0 1,0 0 0,-1 0-1,1 0 1,0 0-1,-1 0 1,1 0-1,-1 1 1,0-1-5,0 1-1,0 0 1,0 0-1,0 0 1,0-1-1,0 1 1,0 0-1,0 0 1,-1 3-1,-3 3 11,1 1-1,0-1 1,0 1-1,1 0 0,-4 13 1,2-5-4,-45 152-35,41-129 184,1 1 0,-3 56 0,10-83-55,1 0 0,1 0-1,0 0 1,0 0-1,6 23 1,-5-32-84,-1 1 0,0-1 0,1 0 0,0 0 0,0 0 0,0-1 0,1 1 0,-1 0 0,1-1 0,0 0 1,0 1-1,0-1 0,0 0 0,0-1 0,1 1 0,-1-1 0,1 1 0,0-1 0,0 0 0,0 0 0,5 1 0,4 0-992,1 0 0,0-1 0,-1-1 1,1-1-1,25-1 0,-4-3-4972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0:55.9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46 9728,'0'-23'3584,"5"20"-2784,-1-5-224,5 3 320,-1 2-608,1-1 192,4 4-321,-5 4-638,2 4-1505,-7 0 1184,-6 11-3776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0:56.2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10 141 7552,'-10'-43'2816,"23"36"-2208,18-9-160,0 4 1248,26-4-1024,9 5 1216,9 0-1089,12-2-255,27 1-352,14 12-640,-5 5 224,-18-2-2367,-9 1 1439,-4 0-5312,14 8 3616,-11-4 576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0:57.5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4 795 3328,'-3'1'1259,"7"1"-49,14-1 1126,-8-4-1480,0 0 0,0-1 0,0 0 0,-1 0 0,11-7-1,48-34 894,-21 13-1177,-9 8-528,-1-2 1,-1-1-1,-2-2 1,-1-1-1,45-52 1,-35 26-24,-2-2 0,51-95 1,-77 124-18,12-34 1,-24 54 34,0 0 0,0 0 1,-1-1-1,0 1 0,-1-1 0,0 1 1,0-1-1,-2-11 0,1 20-52,0 0 0,0 1-1,0-1 1,0 0 0,0 0 0,0 1-1,0-1 1,0 0 0,-1 0-1,1 1 1,0-1 0,0 0 0,-1 1-1,1-1 1,0 0 0,-1 1 0,1-1-1,-1 0 1,1 1 0,-1-1 0,1 1-1,-1-1 1,0 1 0,1-1-1,-1 1 1,1-1 0,-1 1 0,0 0-1,1-1 1,-2 1 0,0 0-6,1 0 0,-1 0 0,1 0 0,-1 1 0,0-1 0,1 1 0,-1-1 0,1 1 0,-1-1 0,1 1 0,0 0 0,-1 0 0,-1 1 1,-6 5 17,1 0 1,0 0 0,-9 10 0,6-2 129,-1 1 1,2-1-1,0 2 0,-11 24 1,-24 73 321,6 7-22,34-100-279,0 0 1,2 0-1,-2 39 0,5-54-104,0-1 0,0 1 0,1-1 0,0 0 1,0 0-1,0 1 0,0-1 0,1 0 0,0 0 0,0 0 1,0 0-1,1-1 0,0 1 0,0 0 0,0-1 0,0 0 1,1 0-1,-1 0 0,1 0 0,0-1 0,0 1 0,1-1 1,-1 0-1,1 0 0,-1-1 0,1 1 0,0-1 0,0 0 1,0 0-1,0-1 0,11 2 0,-4-1-32,0-2 0,1 0 0,-1 0 0,1-1-1,-1 0 1,0-1 0,1-1 0,-1 0 0,0-1 0,-1 0 0,1 0-1,-1-2 1,0 1 0,17-12 0,-13 8-186,-11 8 115,0-1-1,0 0 1,-1 0 0,1 0-1,-1-1 1,0 1 0,0-1-1,5-5 1,-26 30-1127,1 1 932,13-20 333,1 1 0,0 1 0,0-1 1,0 0-1,0 1 0,1-1 0,-1 1 0,1 0 0,1 0 1,-1 0-1,1 0 0,-1 0 0,1 0 0,0 6 0,1-10-40,1 0-1,-1 1 0,0-1 1,1 1-1,-1-1 0,1 1 1,-1-1-1,1 0 0,0 1 0,-1-1 1,1 0-1,0 0 0,0 0 1,0 0-1,0 1 0,0-1 1,0-1-1,0 1 0,0 0 1,1 0-1,-1 0 0,0 0 0,0-1 1,2 1-1,0 1 30,-2-2-44,1 1 1,0-1-1,0 0 1,0 0-1,-1 0 0,1 0 1,0 0-1,0 0 1,0 0-1,-1 0 1,1-1-1,0 1 1,-1-1-1,1 1 1,0-1-1,-1 0 1,1 0-1,0 1 0,-1-1 1,1 0-1,-1-1 1,0 1-1,1 0 1,-1 0-1,2-3 1,-2 3-40,-1 0 0,0 0 0,1-1 0,-1 1 0,0 0 0,0 0 0,1-1 1,-1 1-1,0 0 0,0-1 0,-1 1 0,1 0 0,0 0 0,0-1 0,-1 1 0,1 0 0,0 0 1,-1 0-1,1-1 0,-1 1 0,-1-2 0,-1-1-62,0 0 0,0 0 0,-1 1 0,-4-5 0,-10-11-45,18 19 150,0 0 0,0 0-1,0 0 1,0-1 0,0 1 0,0 0 0,0 0 0,0 0-1,0-1 1,0 1 0,0 0 0,0 0 0,0 0-1,1-1 1,-1 1 0,0 0 0,0 0 0,0 0-1,0 0 1,0-1 0,1 1 0,-1 0 0,0 0-1,0 0 1,0 0 0,0 0 0,1 0 0,-1-1-1,0 1 1,0 0 0,0 0 0,1 0 0,-1 0-1,0 0 1,0 0 0,0 0 0,1 0 0,-1 0-1,0 0 1,0 0 0,0 0 0,1 0 0,13-2 382,-12 2-367,235-1 842,-108 5-2345,-102-4 550,-13 1-1555,24-3 0,-29-1-1130,-9 3 3507,0 0-1,0 0 0,0-1 0,0 1 1,0 0-1,0 0 0,0-1 1,0 1-1,1 0 0,-1-1 1,0 1-1,0 0 0,0 0 1,0-1-1,0 1 0,0 0 1,0 0-1,-1-1 0,1 1 0,0 0 1,0-1-1,0 1 0,0 0 1,0 0-1,0-1 0,0 1 1,-1 0-1,1 0 0,0 0 1,0-1-1,0 1 0,0 0 1,-1 0-1,1 0 0,0-1 1,0 1-1,-1 0 0,1 0 0,0 0 1,-1 0-1,-24-18-4206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0:57.9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9 203 9568,'-8'-31'3520,"16"28"-2720,15-9-256,3-1 640,35-9-768,35-6 319,14 1-415,-9 4-480,1 3 96,6 4-3807,8 8 2111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5:04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98 6400,'-22'-12'2880,"39"1"-2496,4 3 352,10 8-480,23-11 672,7 2-512,17-7-224,-3 8-96,22-3 32,0 3-64,4 4 320,-14 4-192,-4 12-4320,-8 4 2240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1:08.5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1123 3552,'-2'0'210,"2"0"-173,0 0 1,-1-1-1,1 1 1,0 0-1,-1 0 1,1 0-1,0 0 1,-1 0-1,1 0 1,0 0-1,-1 0 1,1 0-1,0 0 1,-1 0-1,1 0 1,0 0 0,-1 1-1,1-1 1,0 0-1,-1 0 1,1 0-1,0 0 1,0 0-1,-1 1 1,1-1-1,0 0 1,0 0-1,-1 1 1,1-1-1,0 0 1,0 0-1,0 1 1,-1-1-1,1 0 1,0 0-1,0 1 1,0-1-1,0 0 1,0 1 0,0-1-1,0 0 1,-1 1-1,1-1 1,0 0-1,0 1 1,0-1-1,19 1 2742,-7-2-2158,1 0 1,0-1 0,-1-1-1,13-4 1,13-2 51,-9 3-343,-2-2 1,1 0-1,-1-2 1,33-17-1,-40 17-79,-1-2 0,1 0 0,-2-1 0,0-1-1,31-30 1,-33 24-37,-1 0 0,-1-1 0,0 0 1,-2-1-1,0-1 0,12-35 0,-19 45-140,-2 6-45,-1 0 0,1 0 1,-1 0-1,0 0 1,1-15-1,0 2-162,0 9-58,-3 11 183,0 0 0,0 0 0,0 0-1,0-1 1,0 1 0,0 0 0,0 0-1,0 0 1,0 0 0,0 0-1,0 0 1,0 0 0,0 0 0,0-1-1,0 1 1,0 0 0,0 0 0,0 0-1,0 0 1,1 0 0,-1 0 0,0 0-1,0 0 1,0 0 0,0-1 0,0 1-1,0 0 1,0 0 0,0 0 0,0 0-1,1 0 1,-1 0 0,0 0 0,0 0-1,0 0 1,0 0 0,0 0 0,0 0-1,0 0 1,1 0 0,-1 0 0,0 0-1,0 0 1,0 0 0,0 0 0,1 2 16,-1 0 0,1-1 0,-1 1 0,0 0 0,0 0 1,0-1-1,0 1 0,0 0 0,-1 3 0,1 2 33,-5 78 167,-4 23-60,0-1 136,9-103-236,0 1-1,0-1 1,-1 1-1,1-1 1,-1 1 0,0-1-1,-1 1 1,1-1-1,-1 0 1,0 0 0,0 0-1,-3 5 1,4-8-56,1-1 1,-1 1 0,1-1-1,-1 0 1,1 1 0,-1-1-1,0 0 1,1 1 0,-1-1-1,1 0 1,-1 0 0,0 0-1,1 0 1,-1 1 0,0-1-1,1 0 1,-1 0 0,0 0-1,0 0 1,1 0 0,-1-1-1,0 1 1,1 0 0,-1 0-1,1 0 1,-1 0 0,-1-1-1,-18-9-344,15 7 206,-5-2-23,0-1 0,1-1 1,0 0-1,0 0 1,0-1-1,1 0 0,-11-14 1,14 16-246,10 9 231,3 3 321,15 13 250,-18-14-269,0-1 0,0 0 1,1 0-1,-1 0 0,8 3 1,-6-4-15,1 0 1,-1-1-1,1 0 1,0-1-1,0 1 1,0-2-1,-1 1 1,1-1 0,0 0-1,0 0 1,0-1-1,0 0 1,10-4-1,12-1-78,0-2 0,0-1 1,-1-2-1,36-18 0,-46 19-27,-1 0-1,0-2 1,-1 0 0,0-1-1,-1 0 1,-1-2 0,18-19-1,-10 3-265,29-48-1,-55 86 150,1 0 0,1-1 0,-1 1-1,1 0 1,0 0 0,0 11 0,-2 13 111,2-24 18,-2 9-14,1 1 0,1 0 0,1 20-1,0-32 50,0-1-1,1 1 1,0 0-1,0-1 1,0 1-1,0-1 1,1 0-1,0 1 1,0-1-1,0 0 1,0 0 0,1 0-1,0 0 1,0-1-1,0 1 1,5 4-1,-6-6 13,-1-1 0,1 0 0,0 1 0,0-1-1,0 0 1,0 0 0,0 0 0,0-1 0,0 1 0,0 0 0,0-1-1,0 1 1,0-1 0,1 0 0,-1 0 0,0 1 0,4-2 0,-2 0-55,-1 1 0,1-1 1,0-1-1,0 1 1,-1-1-1,1 1 0,-1-1 1,0 0-1,5-3 1,3-4-144,0-1 0,0 0 1,-1-1-1,10-14 1,-15 18 85,1-1 0,-1 0 0,-1 0 0,0 0 0,0 0 0,-1-1 1,1 0-1,-2 0 0,1 1 0,-2-2 0,3-14 0,-13 44-230,7-12 313,0 1 0,0 0-1,0 0 1,1 0-1,1 0 1,0 16-1,1-21 15,-1 1-1,1-1 1,0 0 0,0 0 0,1 0-1,-1 0 1,1 0 0,0 0-1,0 0 1,0 0 0,0 0-1,1-1 1,-1 1 0,1-1-1,0 0 1,4 4 0,-5-6 14,1 0 1,-1 0 0,0 0-1,1 0 1,-1 0-1,1 0 1,-1-1 0,1 1-1,-1-1 1,1 0 0,-1 0-1,1 0 1,-1 0-1,1 0 1,0 0 0,-1-1-1,1 1 1,2-2-1,6-1 10,0 0 0,18-9 0,-6 1-56,0 0 0,-1-1 1,0-2-1,-1 0 0,-1-1 0,33-32 0,-50 43-23,1 0-1,-1-1 0,-1 1 1,5-9-1,-5 9-24,-1 1-1,2-1 1,-1 0 0,0 1-1,6-6 1,-7 7 5,1 1 0,0 0 0,-1 0 1,1 0-1,0 0 0,0 0 0,0 0 1,-1 0-1,1 1 0,0-1 0,0 1 0,0-1 1,0 1-1,0 0 0,0-1 0,3 2 0,8-2-80,1 1 41,0 1 1,23 2 0,-32-2 76,-1 0 1,0 0 0,0 0-1,0 1 1,0-1-1,-1 1 1,1 0 0,0 0-1,-1 1 1,1-1-1,-1 1 1,0-1 0,5 6-1,-7-6-2,0 0-1,1 0 0,-1 0 1,0 0-1,0 1 1,-1-1-1,1 0 0,0 0 1,-1 1-1,1-1 1,-1 1-1,0 2 1,0 34 235,-1-20-5,0 0-209,1-15-4,-1 1-1,1-1 1,0 0-1,1 1 0,-1-1 1,1 0-1,0 1 1,0-1-1,2 5 0,-3-7 14,1 0 0,0 0 0,0 0 0,1 0 0,-1 0 0,0 0 0,1 0-1,-1 0 1,1-1 0,0 1 0,0 0 0,-1-1 0,1 1 0,0-1 0,0 0 0,0 0-1,0 0 1,1 0 0,-1 0 0,0 0 0,0 0 0,1-1 0,-1 1 0,0-1-1,1 0 1,-1 0 0,0 1 0,1-1 0,-1-1 0,0 1 0,1 0 0,-1-1 0,0 1-1,1-1 1,-1 0 0,4-1 0,4-3 27,0-1 0,0 0-1,-1-1 1,1 0 0,-2 0 0,1-1 0,11-13-1,7-6-224,-3 4 99,-1-1-1,31-45 1,31-59 84,-25 35-29,33-61-47,-79 125 33,0-1 0,-2-1-1,12-46 1,-16 45-115,1-3-101,-1-1 1,-1-1-1,2-56 0,-14 102-423,-45 189-10,-32 116 704,60-224 361,-4-2 0,-53 124 0,46-135-234,13-28 98,-41 74-1,46-95-50,-14 21 177,26-45-339,0-1 0,0 1 0,0 0 0,0-1 0,-1 0 0,1 0 0,-1 0 0,0 0 0,-4 2 0,7-4-53,0-1 0,0 0 0,0 1 0,0-1 0,0 0-1,0 0 1,0 0 0,0 0 0,0 0 0,0 0 0,0 0-1,0 0 1,0 0 0,0-1 0,0 1 0,0 0 0,0-1 0,0 1-1,0 0 1,0-1 0,0 1 0,0-1 0,0 0 0,1 1-1,-1-1 1,0 0 0,0 1 0,1-1 0,-1 0 0,0 0 0,1 0-1,-1 1 1,0-3 0,-1 0-10,0 0-1,1 0 1,-1 0 0,1 0-1,0-1 1,-1 1 0,2-1-1,-2-3 1,0-8-52,1 12 51,1-1 0,-1 1 0,1-1 0,0 1 1,0-1-1,0 1 0,0-1 0,0 1 0,1-1 0,0 1 1,1-6-1,4-2 54,0 0 0,0 0 0,1 1 0,1 0 0,-1 0 0,2 1 0,-1 0 0,1 0 0,1 1 0,0 0 0,0 1 0,0 0 0,13-6 0,17-8-67,1 3 1,55-17-1,106-50 322,-200 84-284,13-6 61,-1-1 0,0-1-1,0-1 1,-1 0 0,22-20 0,50-66-59,-58 64-101,43-42-1,-36 41 296,24-19-418,-48 42-132,-8 8-14,-6 6 254,-25 29 36,1 1 1,-46 74 0,40-54 70,17-27 75,-17 39 0,19-35 298,15-30-357,-1-1-1,1 1 1,0-1-1,-1 1 0,1-1 1,0 1-1,0-1 0,0 1 1,-1-1-1,1 1 1,0-1-1,0 1 0,0-1 1,0 1-1,0 0 1,0-1-1,0 1 0,0-1 1,0 1-1,0-1 0,1 1 1,-1 0-1,0-1 5,1 0 0,-1 1 0,0-1 0,1 0 0,-1 0-1,0 0 1,1 0 0,-1 1 0,0-1 0,1 0 0,-1 0 0,1 0 0,-1 0 0,0 0-1,1 0 1,-1 0 0,1 0 0,-1 0 0,0 0 0,1 0 0,-1 0 0,1-1-1,1 1 13,0-1-1,0 0 0,0 0 0,0 0 0,0 0 0,-1 0 1,1 0-1,0 0 0,0 0 0,2-3 0,21-31-71,-2-1-1,-1-1 0,-2-1 1,26-69-1,-45 103-5,0 1 0,0 0 0,-1-1 1,1 0-1,-1 1 0,0-1 0,0-4 0,0 1-113,-12 56 108,10-32 109,1 0 0,1 1 0,1-1 0,0 1 0,1-1 0,1 1 0,0-1 0,2 0 0,8 23 0,-11-36-31,0 0 0,0-1 0,0 1 1,1-1-1,0 1 0,-1-1 0,1 0 1,0 0-1,0 0 0,1 0 0,-1-1 0,0 1 1,5 2-1,-2-3 28,-1 1 0,1-1-1,0 0 1,0-1 0,0 1 0,0-1 0,0 0 0,7 0-1,5-1 34,0-1 0,0-1 0,0-1 0,-1 0 0,20-7 0,-28 7-68,0 0 0,-1 0 0,1-1 0,-1-1 0,0 1 0,10-8 0,41-39-51,-38 32-50,28-32-156,-39 39 148,1 0 1,1 0-1,0 1 0,1 1 0,0 0 0,21-12 1,-32 20 32,-2 2 47,1-1 0,-1 1 0,1-1-1,-1 1 1,1 0 0,-1 0 0,1-1 0,0 1-1,-1 0 1,1 0 0,0 0 0,-1 0 0,1-1-1,-1 1 1,1 0 0,0 0 0,-1 0 0,1 0-1,0 1 1,-1-1 0,2 0 0,-2 2-4,1-1 0,-1 1 0,0-1 0,1 1 0,-1-1 0,0 1-1,0-1 1,0 1 0,0-1 0,-1 4 0,-3 8 29,-1 1-1,0 0 0,-1-1 0,-1 0 1,-12 20-1,9-18-13,2 0 0,0 1 0,-6 17 0,9-18 0,-13 25 0,17-38 7,0 0 0,0 1 0,0-1 0,0 0 0,0 1 0,1-1 0,-1 1 0,1-1 0,0 1 0,0-1 0,0 1 0,0 0 0,0-1 0,0 1 0,1-1 0,-1 1 0,1-1 0,-1 1 0,1-1 0,0 0 0,0 1 0,0-1 0,1 0 0,-1 0 0,0 0 0,1 0 0,0 0 0,-1 0 0,1 0 0,0 0 0,3 2 0,-1-1 16,1 1 0,0-1 1,0 0-1,0 0 0,0-1 0,0 0 1,1 0-1,-1 0 0,1 0 1,-1-1-1,1 0 0,-1 0 0,8 0 1,23-2 88,0-2 1,56-11-1,66-28-545,-143 37 426,0-1 0,0 0 1,25-15-1,-33 16-2,1 0-1,-1-1 1,0 1 0,0-2-1,-1 1 1,0 0 0,11-16-1,-17 21-2,1 0 0,0 0 0,0 0 0,-1 0 0,1-1 0,-1 1 0,1 0 0,-1 0 0,0-1 0,1 1 0,-1 0 0,0-1-1,0 1 1,0-2 0,0 2-2,0 1 0,0-1-1,-1 1 1,1-1 0,0 1-1,0-1 1,-1 0 0,1 1-1,0-1 1,-1 1 0,1-1 0,0 1-1,-1-1 1,1 1 0,-1 0-1,1-1 1,-1 1 0,1-1-1,-1 1 1,1 0 0,-2-1-1,0 0-13,0 1-1,0-1 0,0 1 0,-1-1 0,1 1 1,0 0-1,0 0 0,-1 0 0,1 0 0,0 0 1,0 1-1,-1-1 0,1 1 0,-2 0 0,-5 2 143,1 0-1,0 1 0,0 0 0,0 0 1,0 1-1,0 0 0,1 0 0,0 1 0,0-1 1,1 2-1,-1-1 0,-6 10 0,12-14-96,0-1 0,1 0 0,-1 0 0,0 1 0,1-1 0,-1 1 0,1-1 0,-1 0 0,1 1 0,0-1 0,0 1 0,-1-1 0,1 1 0,0-1 0,0 1 0,0-1 0,1 1 0,-1-1 0,0 1 0,1-1 0,0 3 0,0-2 27,1 1 0,-1-1-1,1 1 1,0-1 0,0 0-1,0 0 1,0 0 0,0 0-1,0 0 1,4 3 0,2-1 91,0 1 1,1-1-1,-1 0 1,1-1-1,0 0 0,10 3 1,2-3-4,0 0 0,1-1 0,-1-1 1,1-1-1,25-4 0,106-22-2163,-139 23 1525,11-2-1494,0-2 0,34-12 0,-11-3-762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1:11.5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103 16 2240,'16'-9'9024,"-17"9"-8844,0-1-1,0 0 1,0 0 0,-1 1 0,1-1 0,0 1 0,-1-1 0,1 1 0,0 0-1,-3-1 1,0 1-73,0 1 1,0-1-1,0 1 0,0 0 0,0 0 0,0 0 0,0 1 0,0-1 1,0 1-1,1 0 0,-1 0 0,1 0 0,0 1 0,-1-1 0,1 1 1,0 0-1,0-1 0,1 1 0,-4 4 0,3-2-114,0 0 0,0 0-1,0 0 1,0 0 0,1 0-1,-1 1 1,2-1 0,-1 1-1,0 0 1,1-1 0,0 1 0,0 10-1,2 8 32,8 44 0,-5-46 200,-4-20-190,0 0 0,0-1-1,1 1 1,-1 0 0,1 0-1,-1-1 1,1 1 0,-1 0-1,1-1 1,0 1 0,0-1 0,0 1-1,0-1 1,0 1 0,0-1-1,1 0 1,-1 1 0,0-1-1,0 0 1,3 1 0,-3-1-13,1-1-1,-1 0 1,0 0 0,1 0 0,-1 0 0,0 0 0,1 0-1,-1 0 1,0 0 0,1-1 0,-1 1 0,0-1 0,1 1-1,-1 0 1,0-1 0,0 0 0,0 1 0,1-1-1,-1 0 1,0 0 0,0 0 0,0 1 0,0-1 0,0 0-1,-1 0 1,1-1 0,1 0 0,7-10 10,0-1-1,-1 1 1,0-1 0,-1 0 0,-1-1 0,0 0 0,-1 0-1,6-28 1,-7 27 130,-1 6-264,-1-1 0,-1 1 0,2-18 0,-3 26 34,0 13 266,1 1-91,1 0 0,1 1 0,0-1 0,0 0 0,2-1 0,10 25 0,-11-28 32,-1-2-81,0 0 0,0-1 0,1 0 0,0 1 0,0-2 0,0 1-1,1 0 1,0-1 0,0 0 0,7 6 0,-9-8-3,1-1 1,-1 0 0,1 0-1,-1-1 1,1 1-1,0-1 1,0 1 0,-1-1-1,1 0 1,0 0-1,0-1 1,0 1 0,0-1-1,0 0 1,0 0-1,0 0 1,0-1 0,0 0-1,8-1 1,0-2 12,0-1 0,-1 1 0,1-2 1,-1 0-1,0 0 0,0-1 0,-1 0 0,0-1 1,17-16-1,-10 7-36,-8 9-58,-1 0 1,0 0-1,0-1 1,-1 0-1,10-18 1,-3 4-92,-11 20 77,-1 0-1,0-1 1,1 1 0,-1-1-1,-1 0 1,1 0-1,-1 0 1,1 0-1,-1 0 1,0 0 0,0 0-1,0-6 1,7 10-509,4-1 484,0 2 1,13 2-1,-22-3 51,0 1 1,0-1-1,0 1 1,0 0-1,0 0 1,0 1-1,0-1 1,0 1 0,0-1-1,-1 1 1,1 0-1,-1 0 1,4 3-1,0 1-56,-5-5 50,0 1 1,0-1-1,0 0 0,0 1 0,0-1 0,0 1 0,0-1 0,0 1 0,0-1 0,-1 1 0,1-1 0,-1 1 0,1 0 1,-1-1-1,0 1 0,1 3 0,1 15 1,0 0 1,-3 34 0,2 23 290,0-75-242,-1 0 1,0 0-1,1 1 0,-1-1 1,1 0-1,0 0 0,0 0 0,0 0 1,0 0-1,0 0 0,0 0 1,0 0-1,1 0 0,-1-1 0,1 1 1,-1 0-1,1-1 0,0 1 1,-1-1-1,5 3 0,-3-3 6,-1 0 0,1 0-1,0 0 1,0 0 0,0 0 0,0-1-1,-1 0 1,1 1 0,0-1-1,0 0 1,0 0 0,0 0 0,0-1-1,0 1 1,0-1 0,3-1-1,76-27 91,114-58-1,-173 76-79,-3 1-15,0-1 1,-1 0 0,27-23-1,-46 34-36,1-1-1,-1 1 0,1-1 1,-1 1-1,1-1 0,-1 1 0,1-1 1,-1 1-1,0-1 0,1 1 1,-1-1-1,0 1 0,1-1 0,-1 0 1,0 1-1,0-1 0,0 1 1,1-1-1,-1 0 0,0 1 1,0-1-1,0 0 0,0 1 0,0-1 1,0 0-1,0 1 0,-1-1 1,1 0-1,0 1 0,0-1 0,0 0 1,-1 1-1,1-1 0,0 1 1,-1-1-1,1 1 0,0-1 1,-1 1-1,1-1 0,-1 1 0,1-1 1,-1 0-1,-1 0 11,0-1-1,1 1 1,-1 0-1,0 0 1,0-1 0,0 1-1,1 1 1,-1-1-1,0 0 1,-1 0-1,-3 0 1,-1 0-37,-1 1 0,0 0 0,0 0-1,0 1 1,0 0 0,0 0 0,0 1 0,0 0-1,-7 3 1,11-3 36,-1 0 0,1 0 0,0 0 0,0 1 0,0-1 0,0 1 0,1 0-1,-1 0 1,1 1 0,-1-1 0,1 1 0,0-1 0,1 1 0,-1 0 0,1 0 0,-3 6-1,4-7 14,0 0-1,1-1 0,-1 1 1,1 0-1,0 0 1,0 0-1,0 0 0,0 0 1,0 0-1,1 0 0,-1 0 1,1 0-1,0 0 0,0 0 1,0-1-1,0 1 1,1 0-1,-1-1 0,1 1 1,-1-1-1,1 1 0,3 2 1,4 6 59,1 0 1,1-1 0,13 11-1,-17-15-46,0 0-1,0-1 0,1 0 0,0-1 0,0 1 0,1-1 0,-1-1 0,1 0 0,0 0 1,0 0-1,0-1 0,0-1 0,0 1 0,0-2 0,0 1 0,0-1 0,1-1 1,-1 1-1,0-2 0,0 1 0,12-4 0,3-4-53,-1 0 0,0-2 0,0 0 0,31-23 0,-20 14-127,2-1 87,-14 9 97,-1-1 0,35-26 1,-55 38-45,0-1 0,1 1 1,-1 0-1,0 0 0,0-1 1,0 1-1,0 0 0,0-1 1,0 1-1,0-1 0,-1 0 1,1 1-1,0-4 0,0 5 2,-1-1 1,0 1-1,0 0 0,-1-1 0,1 1 0,0 0 0,0-1 0,0 1 1,0 0-1,0-1 0,0 1 0,0-1 0,-1 1 0,1 0 1,0 0-1,0-1 0,0 1 0,-1 0 0,1-1 0,0 1 0,0 0 1,-1 0-1,1-1 0,-2 1-3,1-1 0,0 1 0,0-1 0,0 1 0,0 0 0,0-1 1,0 1-1,-1 0 0,1 0 0,0 0 0,-1 0 0,-6 0-15,1 1-1,0 0 1,0 1-1,0-1 1,0 1-1,0 1 1,0-1-1,1 1 1,-1 0 0,1 1-1,-11 7 1,8-5 80,0 1 1,1 1-1,0-1 1,0 1 0,1 1-1,-12 16 1,16-20-34,1-1 0,0 1 0,0 0 1,0-1-1,1 1 0,-1 0 1,1 0-1,0 0 0,1 0 0,-1 0 1,1 0-1,0 0 0,0 0 0,1 0 1,-1 0-1,1 0 0,3 10 0,-4-15 1,0 1 0,1 0-1,-1 0 1,0-1 0,1 1-1,-1 0 1,0-1 0,1 1-1,-1 0 1,1-1 0,-1 1-1,1-1 1,-1 1 0,1 0-1,-1-1 1,1 1-1,-1-1 1,1 0 0,0 1-1,-1-1 1,1 1 0,0-1-1,0 0 1,-1 0 0,2 1-1,0-1 3,-1 0-1,1 0 1,0 0-1,-1 0 1,1-1-1,0 1 0,-1 0 1,1-1-1,0 1 1,-1-1-1,2 0 0,5-3 18,-1 0 0,0-1-1,11-8 1,11-14-171,0 0 1,39-52-1,-63 73-102,-5 6 228,0 0 0,0 0 1,0 0-1,0 0 1,0 0-1,0 0 0,0 0 1,0 0-1,0 0 0,0 0 1,0 0-1,0 0 1,0 0-1,0 0 0,0 0 1,0 0-1,0 0 0,0 0 1,0 0-1,0 0 0,0 0 1,0 0-1,0 0 1,0 12 182,0-3-80,0 0-1,1 0 1,0-1-1,1 1 1,0 0-1,0-1 1,1 0-1,0 1 1,0-1-1,1 0 1,0 0-1,1-1 1,-1 1-1,1-1 1,1 0-1,0 0 1,0-1-1,0 0 1,0 0-1,1 0 0,11 6 1,-8-4-50,1-2 1,0 1-1,1-1 1,0-1-1,-1 0 1,23 6-1,-25-9-181,1 0 0,-1-1 0,1 0 0,0-1 0,-1 0 0,1 0 0,0-1 0,-1 0 0,18-5 0,-7-1-1740,1-1 0,-1-2 0,-1 1 0,33-23 0,-4 2-1454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1:13.1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120 574 3392,'4'-16'8576,"-11"16"-8332,-1 1 1,1 0-1,0 1 1,0 0 0,0 0-1,0 1 1,1 0 0,-1 0-1,1 0 1,-1 1-1,1 0 1,0 0 0,0 0-1,-9 10 1,14-12-227,-1-1 1,1 1-1,0 0 0,0 0 0,-1 0 1,1 0-1,0 0 0,1 0 1,-1 0-1,0 0 0,0 0 1,1 0-1,0 0 0,-1 1 1,1-1-1,0 0 0,0 0 1,0 0-1,0 1 0,0-1 1,1 0-1,-1 0 0,1 0 1,-1 1-1,1-1 0,0 0 1,0 0-1,0 0 0,0 0 1,0 0-1,0-1 0,1 1 1,1 2-1,1 0 51,-1 0 1,1 0-1,0 0 1,0-1-1,0 0 0,0 0 1,1 0-1,0 0 1,-1-1-1,1 1 0,0-1 1,0-1-1,6 3 0,-5-3-36,0 0 0,1 0 0,-1-1 0,1 1-1,0-1 1,-1-1 0,1 1 0,-1-1-1,0 0 1,8-3 0,-9 2-24,0 0 0,0-1 1,0 1-1,0-1 0,0 0 0,-1-1 0,1 1 1,-1-1-1,0 0 0,0 0 0,0 0 0,3-6 0,-3 6-1,-1-1-1,-1 1 0,1-1 0,-1 0 0,0 1 1,0-1-1,0 0 0,0 0 0,-1 0 0,0-1 1,0 1-1,-1 0 0,1 0 0,-1-1 0,0 1 1,-1 0-1,1 0 0,-1-1 0,-1-4 0,-3-17-311,4 18-148,5 7 429,-3 2 45,0 0-1,0 1 0,0-1 1,0 0-1,0 1 1,0-1-1,0 1 0,0-1 1,0 1-1,0-1 0,0 1 1,0 1-1,2 0 24,0 1 0,0 0 0,0-1 0,0 1-1,0-1 1,0 0 0,0 0 0,1 0 0,-1 0 0,1-1 0,0 1 0,-1-1-1,7 1 1,-5-1 71,1-1-1,-1 1 1,1-1 0,0 0-1,-1-1 1,1 1 0,-1-1-1,9-3 1,-1 0 70,0-2 0,0 1 0,0-2 0,-1 1 0,0-2 0,19-15 0,-16 10-84,0 0 1,-1-2 0,-1 1 0,-1-2-1,16-24 1,45-91 66,-12 18-138,-45 87 48,-6 10-169,0 0-1,15-36 1,-19 39-19,-5 11 62,1 0 0,-1 0 0,-1 0-1,1 0 1,0-1 0,0 1 0,-1 0 0,1-3-1,-1 5 24,-1 0 0,1 0 0,0 0 0,0 0 0,-1 0 0,1 0 0,0 0 0,0 0 0,-1 0 0,1 0 0,0 0 0,0 0 0,-1 0 0,1 0 1,0 0-1,0 1 0,-1-1 0,1 0 0,0 0 0,0 0 0,0 0 0,-1 1 0,1-1 0,0 0 0,0 0 0,0 0 0,0 1 0,0-1 0,-1 0 0,1 0 0,0 1 0,0-1 0,0 0 0,-10 13-89,-2 6 101,2 0 1,0 1-1,1 0 0,-7 22 0,2-4 13,-77 160 40,-10 24 168,29-10 131,-5 16-24,62-189-231,5-9 176,-2-1 1,-31 56 0,43-85-222,-1 1 1,1 0 0,-1 0-1,1-1 1,-1 1-1,1-1 1,-1 1 0,1 0-1,-1-1 1,0 1-1,1-1 1,-1 1 0,0-1-1,-1 1 1,2-1-31,0 0 0,-1 0 1,1 0-1,0 0 0,0 0 1,-1 0-1,1 0 0,0 0 0,0 0 1,-1 0-1,1 0 0,0-1 1,0 1-1,-1 0 0,1 0 0,0 0 1,0 0-1,-1 0 0,1-1 0,0 1 1,0 0-1,0 0 0,-1-1 1,1 1-1,0 0 0,0 0 0,0 0 1,0-1-1,-1-1-6,0 0 0,0-1 0,0 1 0,1 0 0,0-1 0,-1 1 1,1-1-1,0-2 0,1-5-25,0 1 0,1-1 0,0 1 1,1-1-1,0 1 0,1 0 0,0 0 1,6-11-1,4-10 64,-6 12-24,1 0-1,1 0 1,1 1 0,0 1 0,1-1 0,1 2 0,0 0 0,1 0 0,1 1-1,0 1 1,1 1 0,30-19 0,-11 11-307,1 2 1,1 2-1,43-13 0,-42 18-2888,55-9-1,-61 17-7,-3 5-3002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1:15.0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1 919 2304,'1'1'5130,"1"-1"-4913,0 0 0,0 0 0,-1 0-1,1 0 1,0 0 0,0 0 0,-1 0 0,1 0-1,0-1 1,-1 1 0,1-1 0,0 1-1,-1-1 1,1 0 0,-1 0 0,1 1-1,-1-1 1,1 0 0,-1-1 0,2 0-1,4-4 363,1-1 0,7-9-1,-15 16-578,142-162 1319,87-96-792,-207 231-117,25-39 0,-10 14 529,-37 52-945,1-1-1,-1 1 0,0-1 0,1 0 1,-1 1-1,0-1 0,0 1 0,1-1 0,-1 0 1,0 1-1,0-1 0,0 1 0,0-1 0,0 0 1,0 1-1,0-2 0,-2 1-228,-4 6 47,-2 5 177,0 0 0,1 1 0,0 0 0,1 0-1,-6 15 1,-19 62 62,21-57-40,-25 84 149,29-90-101,1 0-1,-3 42 0,8-61 24,0 1-1,0-1 1,1 0-1,-1 0 1,2 0-1,-1 1 1,1-1-1,0 0 1,0 0-1,4 8 1,-4-12-34,-1 1 1,0-1-1,1 0 0,0 0 1,-1 0-1,1 0 0,0 0 1,0 0-1,0-1 1,0 1-1,0-1 0,0 1 1,1-1-1,-1 0 1,0 0-1,1 0 0,-1 0 1,1 0-1,-1 0 0,1-1 1,-1 1-1,1-1 1,0 0-1,-1 0 0,1 0 1,4 0-1,0-2-17,0 1 0,1-1 0,-1 0 0,0-1 0,0 0 1,0 0-1,0-1 0,0 0 0,-1 0 0,0 0 0,0-1 0,0 0 0,0 0 0,-1 0 0,7-9 0,6-9-58,-2-1-1,24-44 0,-16 25 30,24-30 126,85-98 0,14-19-48,-127 158-49,-2-2-1,22-55 1,-34 74-59,-5 14 15,-1 0 0,1 0 0,-1 0 0,1-1-1,-1 1 1,0 0 0,1 0 0,-1 0 0,0-1 0,0 1 0,0-2 0,0 3 4,0-1 1,0 1 0,0 0 0,-1 0-1,1 0 1,0 0 0,0-1 0,0 1-1,0 0 1,0 0 0,-1 0 0,1 0-1,0 0 1,0 0 0,0 0 0,0-1-1,-1 1 1,1 0 0,0 0 0,0 0-1,0 0 1,-1 0 0,1 0 0,0 0-1,0 0 1,0 0 0,-1 0 0,1 0-1,0 0 1,0 0 0,0 0 0,-1 0-1,1 0 1,0 0 0,0 1 0,0-1-1,0 0 1,-1 0 0,1 0 0,-3 1-38,1 1 0,-1 0 0,1-1 1,-1 1-1,1 0 0,0 0 0,-3 3 1,-18 20 30,8-8 129,-14 20 0,-34 46 359,-13 19-204,61-80-209,1 2 1,-19 42-1,-38 139 312,2-2-131,63-189-255,3-5 136,-1 0 0,0 0 0,-10 15 481,23-36-320,-5 4-284,0 3-67,0-1-1,-1 1 1,0-1-1,4-7 1,8-17-208,-2 11 140,0 1 0,18-20 0,-25 31 89,1 1 1,0 0-1,0 1 1,0-1-1,0 1 1,1 1-1,0 0 1,13-6-1,-20 10 34,0-1 0,1 1 0,-1 0 0,0 0 0,0-1 0,0 1 0,1 0 0,-1 0 0,0 0 0,0 1 0,0-1 0,1 0 0,-1 0 0,0 1 0,0-1 0,0 0 0,1 1 0,-1-1 0,0 1 0,0 0 0,0-1 1,0 1-1,0 0 0,0 0 0,0-1 0,-1 1 0,1 0 0,0 0 0,0 0 0,-1 0 0,1 0 0,0 0 0,-1 0 0,1 0 0,-1 1 0,1 0 0,2 7-24,0-1 0,0 1 0,2 17 0,-3-15-28,0 0 105,1 0 1,0 0 0,0 0-1,2 0 1,9 20 0,-11-27 4,0 0 1,0 0 0,0 0 0,1 0-1,-1-1 1,1 1 0,0-1 0,0 0-1,0 0 1,0 0 0,0 0 0,1-1-1,0 0 1,-1 0 0,10 3 0,-2-3-10,0 1 0,0-2-1,0 0 1,0 0 0,0-1 0,0-1 0,0 0 0,0-1 0,0 0 0,0-1 0,-1 0 0,1 0 0,-1-2-1,15-6 1,-17 5-16,-1 0 0,1 0 0,-1-1 0,-1-1 0,1 1 0,-1-1 1,0 0-1,-1-1 0,6-9 0,-7 10-77,0 0 0,-1-1 0,0 1 0,-1-1 0,0 0 0,0 0 0,-1 0 0,0-1 0,-1 1 0,1-13 0,-2 22 48,0 0 0,1 0 0,-1 0 1,0-1-1,0 1 0,0 0 0,0 0 1,0 0-1,0 0 0,0-1 0,0 1 1,0 0-1,0 0 0,0 0 0,0-1 1,0 1-1,0 0 0,0 0 0,0 0 1,0 0-1,0-1 0,0 1 0,0 0 1,-1 0-1,1 0 0,0 0 0,0-1 1,0 1-1,0 0 0,0 0 0,0 0 1,0 0-1,-1 0 0,1-1 0,0 1 1,0 0-1,0 0 0,0 0 0,-1 0 1,1 0-1,0 0 0,0 0 0,0 0 1,0 0-1,-1 0 0,1 0 0,0 0 1,0 0-1,0 0 0,-1 0 0,1 0 1,-10 9-185,-7 19 163,13-21 133,1 1-1,-1 1 0,1-1 0,1 0 0,0 1 1,0 0-1,1-1 0,0 1 0,0 17 0,1-20-49,1-1-1,0 1 0,0-1 0,0 1 0,1-1 1,0 1-1,0-1 0,0 0 0,1 0 0,0 0 1,0 0-1,0 0 0,0-1 0,1 1 0,0-1 0,6 6 1,-5-7-212,-1 1 1,1-1-1,-1-1 1,1 1 0,0-1-1,0 0 1,0 0 0,0 0-1,1 0 1,-1-1-1,0 0 1,1 0 0,-1-1-1,0 0 1,1 0-1,-1 0 1,1 0 0,-1-1-1,6-1 1,-3 0-867,0 0 0,1 0 0,-1-1 0,0 0 1,-1-1-1,1 0 0,-1 0 0,0 0 0,0-1 0,0 0 0,11-11 0,-15 13 565,0-1 0,0 1 0,-1-1 0,1 0 0,-1 0-1,3-4 1,-3 0-347,1 0 0,2-14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1:15.4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11 124 5888,'-10'-3'5504,"20"-1"-4448,6-1 1408,15-3-1408,22 2 287,26-7-799,12 2-256,-6-1-160,-6 1-1024,-14-1 480,1 0-2079,4 0 1375,5 1-4352,-1 8 3072,-7 3-896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1:17.7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317 589 2560,'-7'-11'823,"10"4"330,0 2 39,-3 3-856,0 0 0,-1 0 0,1 1 0,0-1 0,-1 0 0,1 0 0,-1 0 0,1 1 0,-1-1 0,0 0 0,0 1 0,0-1 0,0 0 0,0 1 0,0-1 0,0 1 0,-1 0 0,1-1 0,-3-1 0,2 3-263,0 0 0,0 0 0,1 0 0,-1 0 0,0 1 0,0-1 0,0 0-1,1 1 1,-1 0 0,0-1 0,1 1 0,-1 0 0,0 0 0,-1 1 0,-26 18 354,19-12-258,-40 28 375,-68 52 859,110-82-1346,0 1 0,0 1 0,1-1 0,-11 17 0,16-22-43,0 1 0,0 1-1,1-1 1,0 0 0,-1 0 0,1 0 0,0 1-1,0 4 1,0-7 0,1 1 0,0 0 0,0 0 0,0 0 0,1-1 0,-1 1 0,0 0 0,1-1 0,-1 1 0,1 0 0,-1-1 0,1 1 0,0 0 0,0-1 0,0 1 0,0-1 0,1 2 0,2 2 42,1-1 0,-1-1 1,1 1-1,0-1 0,0 0 0,0 0 0,0 0 0,0 0 0,1-1 1,-1 0-1,1 0 0,0-1 0,0 0 0,-1 0 0,1 0 0,0 0 0,0-1 1,0 0-1,9-2 0,-5 2-32,-1-2 0,1 1 1,-1-1-1,0-1 0,0 0 0,0 0 0,0-1 1,-1 0-1,0 0 0,1-1 0,11-9 0,-11 6-51,-1-1 0,0 0-1,0 0 1,-1-1-1,0 0 1,-1 0 0,0 0-1,7-19 1,2-12-133,10-43 1,-13 42 42,25-75-228,7-23 82,-38 115 181,-2 1 1,2-42-1,-3 29 177,-2 21-42,0 0-1,-1 0 0,-1 0 1,-4-20-1,5 35-52,0 0 0,0 0 0,0 0 0,0 0 0,0 0 0,0 0 0,0 1 0,-1-1 0,1 0 0,0 0 0,-1 0 0,1 0 0,-1 0 0,1 1 0,-1-1 0,1 0 0,-1 1 0,1-1 0,-1 0 0,0 1 0,0-1 0,1 0 0,-1 1 0,0-1 0,0 1 0,1 0 0,-1-1 0,0 1 0,-1-1 0,1 1-4,0 1 0,-1-1 1,1 0-1,0 1 0,0-1 1,0 1-1,0 0 1,0-1-1,0 1 0,0 0 1,0-1-1,0 1 0,0 0 1,0 0-1,1 0 1,-1 0-1,0 0 0,1 0 1,-1 0-1,0 0 0,0 2 1,-7 14 7,0 1-1,1 0 1,1 0 0,-5 29 0,-9 80 313,14-71-93,2-1 0,3 0 0,2 1 0,14 91 0,-15-146-214,2 9 123,-1-1-1,2 0 1,-1 0-1,6 11 1,-7-18-101,-1 0 0,1-1 1,0 1-1,0 0 0,0-1 1,0 1-1,0-1 0,0 0 1,1 1-1,-1-1 0,0 0 0,1 0 1,-1 0-1,0 0 0,1 0 1,0 0-1,-1 0 0,1 0 1,-1-1-1,1 1 0,0-1 1,0 1-1,-1-1 0,1 1 1,0-1-1,0 0 0,-1 0 0,1 0 1,0 0-1,2-1 0,4-1 3,0 0-1,-1-1 0,1 0 1,-1 0-1,0-1 0,0 0 1,0 0-1,0 0 0,-1-1 1,1 0-1,6-8 0,3-3-50,-2-1 0,24-34-1,-21 24 50,-1-1 1,-2 0-1,14-39 0,-22 41 27,-5 21-56,-1 0 0,1 0 0,1 1 1,1-7-1,-2 10-19,0-1-1,0 1 1,0 0 0,0-1 0,0 1 0,0 0 0,0 0 0,0-1 0,0 1 0,0 0 0,1 0 0,-1 0 0,0 1 0,1-1 0,-1 0-1,4-1 1,9-1 25,0 0 1,0 1-1,0 1 0,1 0 0,-1 1 0,25 2 0,-32-1-1,0-1-35,-1 1-1,1 0 0,-1 1 1,1 0-1,-1 0 0,0 0 1,0 0-1,0 1 0,0 0 1,0 1-1,7 4 0,-12-6 14,1-1-1,-1 1 0,1 0 1,-1 0-1,0 0 0,0 0 1,0 0-1,0 0 0,0 0 1,0 0-1,-1 0 0,1 0 1,-1 0-1,1 1 0,-1 3 1,-1 37 37,1-31-32,-3 15-49,-6 30-1,0-2 151,7-44-88,1-2-14,0 1 1,0 0 0,0 0-1,3 16 1,-2-24 28,0 0 0,0 0-1,1 0 1,-1-1 0,1 1 0,-1 0 0,1 0 0,0-1-1,0 1 1,-1 0 0,1-1 0,1 1 0,-1-1 0,0 1-1,0-1 1,0 0 0,1 1 0,-1-1 0,1 0 0,-1 0-1,1 0 1,-1 0 0,1 0 0,0 0 0,-1 0 0,1-1 0,0 1-1,-1-1 1,1 1 0,0-1 0,3 1 0,-2-1-4,1 0 0,0-1 1,-1 1-1,1 0 1,-1-1-1,1 0 0,-1 0 1,1 0-1,-1 0 0,0-1 1,0 1-1,1-1 1,4-3-1,4-4-42,-1 0-1,13-14 1,-1 1-23,71-54-47,7-5 85,-89 69-186,-12 12 193,0 0 0,0 0 0,0 0 0,0 0 0,0 0 0,0 0 0,0 0 0,0 0 0,1 0 0,-1 0 0,0 0 0,0 0 1,0 0-1,0 0 0,0 0 0,0-1 0,0 1 0,0 0 0,0 0 0,0 0 0,0 0 0,0 0 0,0 0 0,0 0 0,0 0 0,0 0 0,0 0 0,0 0 0,0 0 0,0 0 0,0 0 0,0-1 0,0 1 0,0 0 0,0 0 0,0 0 0,0 0 0,0 0 0,0 0 0,0 0 0,0 0 1,0 0-1,0 0 0,0 0 0,0 0 0,0 0 0,0 0 0,0-1 0,0 1 0,0 0 0,0 0 0,0 0 0,-1 0 0,1 0 0,0 0 0,0 0 0,0 0 0,0 0 0,0 0 0,0 0 0,0 0 0,-7 1-133,-7 5 35,2 4 98,0 1-1,1 0 1,0 0 0,1 1 0,0 0 0,1 1 0,1 0 0,-12 22-1,18-30 25,0 0 1,0 0-1,0 1 0,0-1 0,1 1 0,0-1 0,0 1 0,0 10 0,1-14 8,0 0-1,1 0 1,-1 0-1,0 0 1,1-1 0,-1 1-1,1 0 1,-1 0-1,1 0 1,0 0-1,0-1 1,0 1 0,0 0-1,0-1 1,0 1-1,1-1 1,-1 1-1,0-1 1,1 0 0,-1 1-1,1-1 1,-1 0-1,1 0 1,0 0 0,-1 0-1,1 0 1,0-1-1,0 1 1,3 0-1,-1 0 0,0 0 0,0-1-1,0 0 1,0 0 0,1 0-1,-1-1 1,0 1 0,0-1-1,0 0 1,0 0 0,0-1-1,0 1 1,0-1-1,0 0 1,3-2 0,-1 1-51,0-1-1,-1 0 1,1 0 0,-1 0-1,0-1 1,0 0 0,-1 0 0,7-8-1,-8 9 8,0-1-1,0 0 0,-1 1 1,1-1-1,-1 0 1,0 0-1,-1 0 0,1 0 1,-1 0-1,0-1 0,0 1 1,-1 0-1,1 0 1,-1-1-1,0 1 0,-1 0 1,1-1-1,-1 1 0,0 0 1,-1 0-1,1-1 1,-1 1-1,0 0 0,0 1 1,0-1-1,-1 0 0,0 1 1,0-1-1,0 1 1,0 0-1,-1 0 0,0 0 1,0 0-1,0 1 0,-7-5 1,5 3-68,-26-17-87,30 20 92,-1 0 0,0 1 0,0-1 0,0 1 0,0 0 0,0 0 1,0 0-1,-1 1 0,-4-1 0,40 8 229,79-6 415,7-1-493,-113 1-87,0-1 0,0 0 0,-1 1 0,1 0 0,0 0 0,-1 1 0,1-1 0,-1 1 0,1 0 0,-1 0 0,0 0 0,0 1 0,0-1 0,0 1 0,0 0 0,-1 0 0,1 1 0,-1-1 0,0 1 0,0 0 0,0-1 0,-1 1 0,1 1 0,-1-1 0,0 0 0,0 0 0,0 1 0,1 5 0,0 3 20,0-1 0,0 1 0,-2 0 0,0 0 0,0-1 1,-1 1-1,-3 23 0,-3 5-9,-14 44 1,12-52 49,-102 322 1025,75-252-380,44-192 206,-3 50-875,1 0 1,3 1-1,0 0 0,23-49 1,33-83-63,-39 97 43,61-120-1,-76 173-18,1 0-1,0 1 0,18-18 1,-23 28 14,1 0 1,-1 1-1,2 0 1,-1 1-1,1 0 1,0 0-1,21-9 1,-30 16 2,0-1 1,0 1 0,0-1 0,0 1 0,0-1 0,0 1 0,0 0-1,0 0 1,0-1 0,0 1 0,0 0 0,0 0 0,0 0-1,0 0 1,0 0 0,1 1 0,-1-1 0,0 0 0,0 0-1,0 1 1,0-1 0,0 1 0,0-1 0,0 1 0,0-1-1,0 1 1,-1-1 0,1 1 0,0 0 0,0 0 0,0-1-1,-1 1 1,1 0 0,0 0 0,-1 0 0,1 0 0,-1 0-1,1 0 1,-1 0 0,1 0 0,-1 0 0,0 0 0,1 0-1,-1 0 1,0 2 0,1 3 10,0 1 1,0-1-1,-1 1 0,0 0 0,0-1 1,-2 9-1,-2 9 168,-1 0 1,-15 42-1,15-52-16,-1 0 1,-1 0 0,0-1 0,-1 0-1,-16 20 1,22-30-234,0-1 0,0 0 0,0 0 0,0 0 0,0 0 0,0-1 0,-1 1 0,1-1 0,-1 1 0,1-1 0,-4 1 0,5-2-187,0 1-1,-1-1 1,1 0 0,0 0 0,0 0 0,-1 0 0,1 0 0,0 0 0,-1 0 0,1 0-1,0 0 1,-1-1 0,1 1 0,0-1 0,0 1 0,-1-1 0,1 1 0,0-1 0,0 0 0,0 1-1,0-1 1,0 0 0,0 0 0,0 0 0,-1-1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1:26.4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1963 1 2304,'8'7'16923,"-16"114"-18129,2-67 1510,-31 340 1424,35-362-1349,2-16-274,-2 0-1,-3 19 1,5-34-93,0-1 1,-1 1-1,1 0 1,-1 0-1,1 0 0,-1 0 1,1-1-1,-1 1 0,0 0 1,1 0-1,-1-1 1,0 1-1,0 0 0,1-1 1,-1 1-1,0-1 0,0 1 1,0-1-1,0 0 1,0 1-1,0-1 0,1 0 1,-1 0-1,0 1 0,0-1 1,-1 0-1,-34 1-170,18-1 249,-176 22-215,71-6 82,60-9-6,-237 30 43,55 1 41,-355 60 632,312-37-1184,281-60 429,6-1-80,0 0 0,1 1 0,-1-1 0,0 0 0,0 0 0,0 1 0,1-1 0,-1 0 0,0 1 0,1-1 0,-1 0 0,0 1 0,1-1 0,-1 1 0,0-1 0,1 1 0,-1 0 0,1-1 0,-1 1 0,1 0-1,-1-1 1,1 1 0,0 0 0,-1-1 0,1 3 0,0-3 13,0 0 0,0 1 0,0-1 0,0 1-1,0-1 1,0 0 0,0 1 0,0-1 0,19 9-4478,16-11-1037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1:27.8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359 90 3392,'-4'-5'5504,"-10"2"-736,13 3-4583,0 0 0,0-1 1,0 1-1,0 0 1,1 0-1,-1 0 1,0 0-1,0 0 0,0 0 1,0 0-1,0 0 1,0 0-1,0 0 1,0 0-1,0 1 1,-1-1-1,-17 8 576,11-5-611,-113 55 857,120-57-1000,-17 9 62,0 0 0,2 1 1,-1 1-1,1 0 0,1 1 1,-26 28-1,37-35 10,-11 13-48,15-18 24,-1 0-1,0-1 1,1 1-1,-1 0 1,0 0-1,0-1 0,0 1 1,0-1-1,0 1 1,0-1-1,0 1 1,0-1-1,0 1 0,0-1 1,-1 1-1,15-14 693,30-36-316,7-6-425,17-7 88,35-34-305,-99 93 172,-1 1 1,1 0-1,-1 1 1,1-1-1,4-2 1,3-2-211,-9 6 137,7 7 107,10 23-168,9 14 207,52 65 297,-72-101-357,-6-6 26,1-1-1,-1 1 1,0-1 0,1 1 0,-1 0 0,0-1 0,0 1 0,0 0 0,0 0 0,-1 0 0,1 0 0,0-1 0,-1 1 0,1 3 0,-1 2 60,0-7-63,1 1 1,-1-1-1,0 1 0,0-1 1,0 1-1,0-1 0,0 1 1,0-1-1,0 0 1,0 1-1,-1-1 0,1 1 1,0-1-1,0 1 0,0-1 1,0 1-1,-1-1 1,1 1-1,0-1 0,0 0 1,-1 1-1,1-1 0,0 0 1,-1 1-1,1-1 0,0 0 1,-1 1-1,1-1 1,0 0-1,-1 0 0,1 1 1,-1-1-1,1 0 0,-1 0 1,1 0-1,-1 1 1,1-1-1,0 0 0,-1 0 1,0 0-1,-31 9 92,0-2 0,0-1 1,-49 4-1,79-10-94,-34 3 106,-70-2 1,47-10-2742,41 8-583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1:43.3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1 703 2496,'0'1'230,"0"-1"0,1 1 0,-1 0 1,1-1-1,-1 1 0,1 0 0,-1-1 0,1 1 1,-1-1-1,1 1 0,-1-1 0,1 0 0,0 1 0,-1-1 1,1 1-1,0-1 0,-1 0 0,1 0 0,0 1 0,0-1 1,-1 0-1,1 0 0,0 0 0,-1 0 0,1 0 1,0 0-1,0 0 0,1 0 0,1 0 28,0 0 0,-1 0-1,1 0 1,0 0 0,0-1 0,4 0 0,4-5 1,-1 0 1,1 0 0,-1-1-1,-1-1 1,1 1-1,13-16 1,45-60 171,-66 80-397,92-140 605,-26 35-40,-49 80-223,19-39 0,-31 55-496,-9 20-112,-3 15 168,-3 71 42,8-73 38,-1-5-5,1-1 1,1 0-1,0 0 1,1 1-1,1-1 1,4 15-1,0-9 127,2-1-1,0 0 0,18 28 1,-24-44-93,1 0 1,-1 0 0,1-1-1,-1 1 1,1-1 0,0 0 0,0 0-1,1 0 1,-1-1 0,0 1-1,1-1 1,0 0 0,-1-1 0,1 1-1,0-1 1,0 0 0,0 0-1,0 0 1,0-1 0,6 1 0,-4-2-45,1 0 0,0 0 0,0 0 1,-1-1-1,1 0 0,8-5 1,-13 7-17,-1-2 22,1 1-1,0-1 1,-1 1-1,1-1 1,-1 0-1,1 0 1,-1 0-1,4-4 1,12-11-2,-14 14 12,0-1-1,0-1 0,0 1 1,-1-1-1,0 1 1,4-8-1,4-5-56,-9 15 24,-1-1-1,0 1 1,0-1 0,0 0-1,0 1 1,0-1 0,0 0-1,-1 0 1,1 0 0,-1 0-1,0 1 1,0-1 0,0-4-1,-1 1-18,1 0 1,-1 0-1,-1 1 0,1-1 0,-4-8 1,5 13 11,-1 0 1,1 0 0,-1 0 0,1 0 0,-1-1 0,1 1 0,-1 0 0,0 0 0,1 0 0,-1 0 0,0 1 0,0-1 0,0 0 0,0 0 0,0 0 0,0 1-1,0-1 1,0 0 0,0 1 0,0-1 0,-1 1 0,-1-1 0,1 1-9,1 0-1,-1 0 1,0 0-1,1 0 1,-1 1 0,0-1-1,1 1 1,-1-1-1,1 1 1,-1 0 0,1-1-1,-1 1 1,1 0-1,-3 2 1,-1 1 2,-1 1-1,1 0 1,1 0 0,-1 0-1,1 0 1,-7 12 0,7-10 12,0 0 1,0 1 0,1 0-1,0-1 1,-2 12-1,4-13 37,1-1-1,-1 0 1,1 0-1,1 0 1,-1 0-1,1 0 0,-1 0 1,1 0-1,4 10 1,-4-11 19,1 1 1,0-1-1,0 0 1,0 0-1,1 1 1,-1-1-1,1-1 1,0 1-1,0 0 1,1-1 0,-1 0-1,1 1 1,0-1-1,-1-1 1,1 1-1,1 0 1,-1-1-1,0 0 1,0 0-1,1 0 1,-1-1 0,1 0-1,0 1 1,9 0-1,6-1 90,0 0-1,1-1 1,-1-1-1,31-6 1,-42 6-139,22-4 49,-1 0 0,0-3 0,0 0 0,-1-2 0,0-1 0,0-2 1,-2 0-1,40-26 0,-62 35-13,1-1-1,-1 1 1,0-1 0,0 0 0,0 0-1,-1 0 1,0-1 0,0 1 0,0-1 0,-1 0-1,4-9 1,-7 8-136,-4 6-214,-9 10-228,-4 10 448,4-4-87,-19 17 0,23-25 159,1 1 0,-1 1 0,1-1 0,1 2 0,0-1 0,0 1 0,0 0 0,-5 13 0,12-22 47,-1 1-1,1 0 0,-1-1 1,1 1-1,0 0 0,-1 0 1,1-1-1,0 1 0,0 0 1,0 0-1,1 0 1,-1-1-1,0 1 0,1 0 1,-1 0-1,1-1 0,-1 1 1,1-1-1,0 1 0,0 0 1,0-1-1,0 1 0,0-1 1,0 0-1,0 1 1,0-1-1,1 0 0,-1 0 1,3 2-1,-3-2 20,1 0-1,0 1 1,0-1-1,0 0 1,0-1 0,0 1-1,0 0 1,0 0-1,0-1 1,0 0 0,1 1-1,-1-1 1,0 0-1,0 0 1,0 0 0,1 0-1,-1 0 1,0-1-1,0 1 1,0-1 0,0 1-1,0-1 1,4-2-1,3-2-28,-1-1 0,0 0 0,0 0 0,-1-1 0,0 0 0,0-1 0,-1 0 0,0 0 0,9-14 0,0-6 24,21-52-1,69-195 79,-97 254-98,-1 0 0,6-31 1,-12 41-58,1 0 1,-1 0-1,-1 0 1,0-1 0,-1 1-1,-3-18 1,4 26-7,-1 0 1,0 0-1,0 0 1,0 0-1,-1 0 1,-2-4-1,4 7 28,0-1 0,-1 1-1,1-1 1,0 1 0,-1-1 0,1 1 0,-1-1-1,1 1 1,0-1 0,-1 1 0,1 0 0,-1-1-1,1 1 1,-1 0 0,0-1 0,1 1 0,-1 0-1,1 0 1,-1-1 0,1 1 0,-1 0 0,0 0-1,1 0 1,-1 0 0,0 0 0,1 0 0,-1 0-1,1 0 1,-1 0 0,0 0 0,1 0-1,-1 0 1,0 1 0,1-1 0,-1 0 0,1 0-1,-1 1 1,-5 3-30,1 0-1,0 1 1,1-1-1,-1 1 1,1 0-1,0 1 1,0-1-1,1 1 1,-1-1-1,1 1 1,0 0-1,1 0 0,-3 8 1,-2 10 174,1 1 0,-3 28 0,1 12-15,3 0 1,3 0-1,2 0 1,10 66-1,-9-124-86,6 39 460,-6-43-413,0-1 1,0 1-1,0 0 0,0 0 0,0-1 0,0 1 0,1-1 0,0 1 1,-1-1-1,1 0 0,0 1 0,0-1 0,3 2 0,-5-4-37,1 1 1,0-1-1,0 1 0,0-1 0,0 0 1,0 1-1,0-1 0,0 0 0,0 0 1,0 0-1,0 0 0,0 0 0,0 0 1,0 0-1,0 0 0,0 0 0,0 0 1,0 0-1,0-1 0,0 1 0,0 0 1,0-1-1,0 1 0,0-1 0,0 1 1,0-1-1,1-1 0,3-1 79,0-1 0,-1-1 0,6-6 0,-5 7-34,18-20-25,-6 7-85,-1 0 0,-1 0 0,0-1 0,-2-1 0,14-24-1,-19 25 31,-7 14-50,0 0 0,1 0 0,0 0 0,0 0 1,0 1-1,0-1 0,0 1 0,1 0 1,3-5-1,-7 10 15,0 1-1,0-1 1,0 1 0,0-1 0,0 1 0,0-1 0,0 4 0,0-2 30,-2 10 56,-16 66 7,17-68 16,1 0 0,0 0-1,0-1 1,3 22 0,-2-31-26,1 1 1,-1-1 0,1 1-1,-1-1 1,1 1 0,0-1-1,0 0 1,0 1 0,0-1-1,0 0 1,1 0 0,-1 0-1,1 0 1,-1 0 0,1 0-1,0 0 1,0-1 0,0 1-1,0 0 1,0-1 0,0 0-1,0 1 1,1-1-1,-1 0 1,0 0 0,1 0-1,3 0 1,-1 0 32,1 0 0,0 0 0,0-1 0,-1 0 0,1 0 0,0 0 0,-1-1 0,1 0 0,0 0 0,9-3 0,3-3 22,0 0-1,0-1 0,-1-1 1,21-14-1,-28 16-77,0-1 0,0 0 0,-1-1 0,0 0 0,0 0 0,-1-1 0,11-17 0,-9 11-48,9-21 0,-16 31 5,-1 0 1,0 0-1,0 0 0,0 0 1,-1 0-1,0-1 1,0-9-1,-2 9-208,-3 9-72,-3 11-71,0 6 309,2 0 0,1 1 1,-3 22-1,6-34 106,1 0 0,-1 1 1,2-1-1,-1 0 0,1 0 0,0 0 0,1 0 1,0 0-1,0 0 0,6 12 0,-7-17-19,1-1-1,0 0 1,-1 1-1,1-1 1,0 0-1,0 0 1,1 0-1,-1 0 1,0 0-1,1-1 1,-1 1-1,1-1 1,-1 1-1,1-1 1,0 0-1,0 0 1,0 0-1,-1 0 1,1-1-1,0 1 1,0-1-1,0 0 1,0 0-1,0 0 1,0 0-1,0 0 1,0 0-1,0-1 1,4-1-1,16-7 90,27-13 1,21-8 63,1 2-128,22-6-216,-89 31 95,-4 2 56,0 1-1,0-1 0,0 1 1,0-1-1,0 1 1,0-1-1,0 1 1,0 0-1,0 0 1,1-1-1,-1 1 1,1 0-1,3-3-193,-13 10 163,4-4 33,0 0-1,-1 0 0,0 0 0,0 0 0,0-1 0,0 0 1,-7 2-1,-22 11 125,17-4-127,0 0 0,-19 17 0,32-24-4,0 1 0,-1-1 0,1 0-1,1 1 1,-1 0 0,1 0 0,0 0 0,0 0 0,0 1 0,1-1 0,0 1 0,-2 7 0,4-11 27,0-1 0,-1 1 0,1 0 0,0 0 0,1-1 0,-1 1 0,0 0 0,0 0 0,1-1 0,-1 1 0,1 0 0,0-1 0,-1 1-1,1-1 1,0 1 0,0-1 0,0 1 0,0-1 0,0 1 0,0-1 0,1 0 0,-1 1 0,0-1 0,1 0 0,-1 0 0,1 0 0,-1 0 0,1-1 0,-1 1 0,1 0 0,2 0 0,5 3 85,1-1-1,0 0 1,0 0-1,11 1 0,4-2-36,1 0-1,-1-2 1,32-3 0,-16 1 156,-18 1-120,-1-1 0,0-1 0,0-2 0,42-12 0,-52 13-74,0-1 0,0-1 0,-1 0 0,0 0-1,0-1 1,0-1 0,-1 1 0,0-2 0,0 0 0,8-10-1,-13 13 30,-1 0 0,1-1 0,-2 0 0,1 0 0,0 0 0,-1 0 0,3-12 0,-5 15-70,0 0 0,0-1 0,0 1 0,0-1 1,-1 1-1,0-1 0,0 1 0,0-1 0,-1 1 0,1 0 1,-1-1-1,0 1 0,0-1 0,-3-5 0,2 6-80,2 3 47,-1-1-1,1 1 1,-1 0 0,0 0 0,1-1 0,-1 1 0,0 0 0,0 0 0,0 0-1,-1-1 1,1 2 46,0 0 1,1-1-1,-1 1 0,1 0 0,-1 0 0,0 0 0,1 1 0,-1-1 0,1 0 0,-1 0 0,0 0 0,1 0 0,-1 0 0,1 1 0,-1-1 1,1 0-1,-1 1 0,1-1 0,-1 0 0,1 1 0,-1-1 0,1 0 0,-1 1 0,1-1 0,-1 1 0,1-1 0,0 1 0,-1 0 0,-5 6-3,1-1-1,0 1 0,0 0 0,0 1 0,1-1 0,0 1 0,0 0 0,1 0 0,0 0 0,1 0 0,0 0 0,-3 17 0,4-18 59,1 0 0,-1 0 0,1 1 0,0-1 0,1 0 0,0 0 0,0 0 0,0 0-1,1 0 1,0-1 0,0 1 0,1 0 0,0-1 0,0 1 0,0-1 0,1 0 0,0 0 0,8 8-1,-11-12-3,1 0-1,0-1 0,0 1 0,-1-1 0,1 0 0,0 1 1,0-1-1,0 0 0,1 0 0,-1 0 0,0-1 0,0 1 1,1 0-1,-1-1 0,0 0 0,0 1 0,1-1 0,-1 0 1,0 0-1,1 0 0,-1 0 0,0-1 0,1 1 0,2-2 1,5-1 140,1 0 0,-1-1 0,17-9 0,-17 8-141,0-2 1,0 1 0,-1-1-1,0-1 1,0 0 0,-1 0-1,14-17 1,43-72-41,-46 67-202,-13 20 143,2-5-417,-7 16 254,-2 8 122,-7 27-167,3-13 312,-10 30 0,-22 56 133,30-88-104,6-18 11,0 1 0,0 0 0,0-1 0,-1 1 0,1-1-1,-1 1 1,0-1 0,-4 6 0,6-9-58,-1 0 0,0 0 0,1 0 1,-1 0-1,1 0 0,-1 0 0,0 0 0,1 0 0,-1 0 0,1 0 0,-1 0 0,0 0 1,1-1-1,-1 1 0,1 0 0,-1 0 0,1-1 0,-1 1 0,1 0 0,-1-1 0,0 0 1,-11-7 213,11 8-230,1-1 0,0 1 0,-1-1 0,1 1 0,-1-1-1,1 1 1,-1-1 0,1 1 0,0-1 0,-1 0 0,1 1 0,0-1 0,0 1-1,-1-1 1,1 0 0,0 1 0,0-1 0,0 0 0,0 1 0,0-1-1,0 1 1,0-1 0,0 0 0,0 1 0,0-1 0,0 0 0,0 1-1,1-1 1,-1 0 0,0 1 0,0-1 0,1 1 0,-1-1 0,0 1-1,1-1 1,-1 0 0,0 1 0,1-1 0,0 0 0,1 0 30,0-1 1,-1 0 0,1 1-1,0 0 1,0-1 0,0 1 0,1 0-1,-1 0 1,4-1 0,6-1 4,0 2 1,0 0-1,0 1 1,1 0-1,-1 0 1,0 1-1,12 3 1,5 0 97,0-1-342,52 5-1671,-28-5-3003,-17 0 1178,3 8-2544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1:44.9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1 982 2240,'1'-1'232,"1"0"0,0-1 0,0 1 0,0 0 0,0 1 0,0-1 0,0 0 1,0 0-1,0 1 0,3-1 0,7-2 633,101-45 3632,49-41-2956,-140 75-1455,-1-2 0,-1-1 1,-1 0-1,0-1 1,-1-1-1,-1-1 1,-1-1-1,-1 0 0,14-25 1,12-31 53,43-110 0,-63 136-127,-17 40 37,-1 7-52,-1-1 0,0 1 0,-1-1 0,1 0 0,-1 0 0,0 0 0,0 0 0,0-5 0,-3 4-293,-1 8 5,-6 12 48,2 0 226,1 0 0,0 1 0,-6 25 0,-6 50 45,11-53-4,-29 192 951,32-173-467,4-52-417,1 1 0,-1-1-1,0 0 1,1 0 0,0 1 0,0-1 0,0 0 0,1 0 0,-1 0 0,4 5 0,-5-8-59,1 0 0,-1 0 0,1 0 1,0 0-1,-1 0 0,1 0 0,0 0 1,0-1-1,0 1 0,0 0 1,0 0-1,0-1 0,0 1 0,0-1 1,0 1-1,0-1 0,0 1 0,0-1 1,0 1-1,0-1 0,0 0 1,0 0-1,1 0 0,-1 0 0,0 0 1,0 0-1,0 0 0,0 0 0,0 0 1,1 0-1,-1-1 0,0 1 1,0 0-1,0-1 0,2 0 0,3-2 43,-1-1-1,1 0 0,-1 0 0,0-1 0,6-5 1,-5 4-83,37-42 204,-1-1-1,53-81 1,-6 5-270,27-36 124,-102 137 120,-1 0 0,0-1 0,-2-1 1,-1 0-1,7-28 0,-13 40 48,4-23 240,-7 35-443,-1-1 0,0 0 0,0 1 0,0-1 0,0 1-1,0-1 1,0 0 0,-1 1 0,0-1 0,1 1 0,-2-4 0,1 6-19,1 0-1,0-1 0,0 1 1,0 0-1,0 0 1,0 0-1,0 0 0,0 0 1,0-1-1,-1 1 1,1 0-1,0 0 0,0 0 1,0 0-1,0 0 1,0 0-1,-1-1 0,1 1 1,0 0-1,0 0 1,0 0-1,0 0 0,-1 0 1,1 0-1,0 0 1,0 0-1,0 0 0,-1 0 1,1 0-1,0 0 1,0 0-1,0 0 0,0 0 1,-1 0-1,1 0 1,0 0-1,0 0 0,-8 7-61,-4 11-4,11-18 63,-82 150 256,60-98-94,2 2 0,-20 80 0,23-70 74,-32 76 0,-16 6 672,66-146-896,0 1 0,0-1 1,-1 0-1,1 0 0,0 0 1,0 1-1,0-1 1,0 0-1,-1 0 0,1 1 1,0-1-1,0 0 0,0 0 1,0 1-1,0-1 0,0 0 1,0 0-1,0 1 0,0-1 1,0 0-1,0 1 0,0-1 1,0 0-1,0 0 0,0 1 1,0-1-1,0 0 0,0 1 1,0-1-1,0 0 1,0 0-1,0 1 0,1-1 1,-1 0-1,0 0 0,0 1 1,0-1-1,1 0 0,11-4 404,16-17 143,-10 6-673,0 1 0,0 1 0,41-21 0,-57 33 99,0 0-1,0 0 0,0 0 0,0 0 0,0 1 1,1-1-1,-1 1 0,0-1 0,0 1 0,1 0 1,-1 0-1,0 0 0,1 0 0,-1 0 0,0 1 1,0-1-1,1 1 0,-1 0 0,0-1 1,0 1-1,0 0 0,0 0 0,4 3 0,1 2 9,0 0-1,0 0 0,-1 1 0,11 13 1,-11-12-25,1 0 1,12 11-1,-15-15 88,0-1 0,0 1-1,0-1 1,1 0 0,0 0-1,-1-1 1,1 1 0,0-1-1,0 0 1,1-1 0,-1 1-1,0-1 1,0 0 0,1 0-1,10 0 1,-11-1-16,0 0 0,0 0 0,-1-1 1,1 1-1,0-1 0,0 0 0,-1-1 0,1 1 0,0-1 0,-1 0 0,0 0 1,1 0-1,-1-1 0,0 0 0,0 1 0,0-1 0,-1-1 0,1 1 1,-1 0-1,0-1 0,1 0 0,-2 0 0,1 0 0,2-4 0,2-5-97,-1 0 0,0 0 0,-1-1 0,0 1 0,-1-1 0,0-1 0,-2 1 0,0 0 0,0 0 0,-1-18 0,-1 32 47,0 0 0,0 0 0,0 0-1,0 0 1,0 0 0,0 0 0,0 0 0,0 0 0,0 0 0,-1 0-1,1 0 1,0 0 0,0 0 0,0 0 0,0 0 0,0 0 0,0 0-1,0 0 1,0 0 0,0 0 0,0 0 0,0 0 0,-1 0-1,1 0 1,0 0 0,0 0 0,0 0 0,0 0 0,0 0 0,0 0-1,0 0 1,0 0 0,0 0 0,0 0 0,0 0 0,0-1 0,0 1-1,0 0 1,0 0 0,0 0 0,0 0 0,-1 0 0,1 0 0,0 0-1,0 0 1,0 0 0,0 0 0,0 0 0,0 0 0,-6 13-232,-6 20 220,11-27 55,0-1 1,0 1-1,1 0 0,0 0 0,0 0 0,0 0 0,1-1 0,0 1 0,0 0 0,3 10 0,-2-12-5,-1 1-1,1-1 0,0 0 0,1 0 0,-1 0 0,1 0 0,-1 0 0,1 0 0,0-1 0,0 1 0,1-1 0,-1 0 0,1 0 0,4 3 0,4 1-64,1-1 1,0 0 0,0-1-1,16 4 1,-19-7-980,0 0 0,13 1 0,-15-2-976,0-1 0,-1-1 1,13-1-1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5:07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1141 3392,'-17'5'3847,"20"-4"-2781,7-4-198,6-7-231,1 0-1,-1-2 1,-1 0 0,19-19-1,52-62-526,-53 54-166,-30 36-3,-1 1 1,1-1-1,0 0 0,0 1 0,0 0 0,6-4 0,-9 6 54,1 0 0,-1-1 0,1 1 0,-1 0 0,1 0 0,-1 0 0,1 0-1,0-1 1,-1 1 0,1 0 0,-1 0 0,1 0 0,-1 0 0,1 0 0,-1 0 0,1 0 0,-1 0-1,1 1 1,0-1 0,-1 0 0,1 0 0,-1 0 0,1 1 0,-1-1 0,1 0 0,-1 0 0,0 1 0,1-1-1,-1 0 1,1 1 0,-1-1 0,0 1 0,1-1 0,-1 0 0,0 1 0,1-1 0,-1 1 0,0-1-1,0 1 1,1-1 0,-1 1 0,0-1 0,0 1 0,0 0 0,0-1 0,0 1 0,0-1 0,0 1-1,0-1 1,0 2 0,1 3 43,-1 1 0,0-1 0,-1 1-1,1-1 1,-1 1 0,0-1 0,0 1-1,-3 6 1,-20 46 161,16-41-167,-137 415 1418,111-319-511,12-44 181,19-61-907,3-7-178,0-1 0,0 1 0,0 0 0,0-1 0,0 1 0,0-1 0,0 1 0,0-1 0,0 1 0,-1-1 0,1 1 0,0-1 0,0 1 0,-1-1 0,1 1 0,0-1 0,-1 0 0,1 1 0,0-1 0,-1 1 0,1-1 0,-1 0 0,1 1 0,-1-1 0,1 0 0,-1 0 0,1 1 0,-1-1 0,1 0 0,-1 0 0,1 0 0,-1 1 0,0-1 0,1 0-22,0 0 0,0 0 0,-1 0 0,1 0 0,0 0 1,0 0-1,0 0 0,-1 0 0,1-1 0,0 1 0,0 0 0,0 0 0,0 0 1,-1 0-1,1 0 0,0 0 0,0 0 0,0 0 0,0 0 0,0-1 1,-1 1-1,1 0 0,0 0 0,0 0 0,0 0 0,0 0 0,0-1 0,0 1 1,0 0-1,0 0 0,0 0 0,0 0 0,0-1 0,-1 1 0,1 0 0,0 0 1,0 0-1,0-1 0,-1-5 39,1 1 1,-1-1 0,1 0-1,0 0 1,0 0 0,1 0-1,1-9 1,5-21-6,2-1 1,1 1-1,1 1 0,3 0 1,0 1-1,3 0 0,37-58 1,32-26-86,-20 29-20,44-83 2,-59 89-27,-50 83 82,15-26-97,21-24 0,-36 47 46,1 1 1,1-1 0,-1 1 0,0 0-1,0 0 1,1 0 0,0 0-1,2-1 1,-4 2 44,0 1 0,-1 0 0,1 0 0,0 0 0,0 0 0,-1 0 0,1 0 0,0 0 0,0 0 0,-1 0 0,1 0 0,0 0 0,0 0 0,-1 1 0,1-1 0,0 0 0,-1 1 0,1-1-1,0 0 1,-1 1 0,1-1 0,0 1 0,-1-1 0,1 1 0,-1-1 0,1 1 0,-1-1 0,1 1 0,-1 0 0,1-1 0,-1 1 0,0 0 0,1-1 0,-1 1 0,0 1 0,4 5 7,-1 0 0,-1 0 0,1 0-1,-1 0 1,-1 1 0,1-1 0,0 12 0,-2 55 101,-1-59-62,0 18 15,-1-1 0,-10 46 1,11-70 29,-1 1 1,-1-1-1,0 0 0,0 0 1,0 0-1,-1 0 1,0 0-1,0-1 1,-1 0-1,0 0 0,-1 0 1,1-1-1,-1 1 1,-9 6-1,12-12-49,1 1 1,-1-1-1,0 0 0,0 0 0,0 0 0,0 0 1,0-1-1,1 1 0,-1-1 0,-1 0 1,1 0-1,0 0 0,0 0 0,0 0 1,0-1-1,0 1 0,1-1 0,-1 0 0,-3-1 1,-1 0-38,0-1 1,1 0-1,-1 0 1,1 0 0,0-1-1,0 0 1,-6-5-1,11 9-6,1-1-1,-1 1 1,1-1 0,-1 1-1,0-1 1,1 0-1,-1 1 1,1-1-1,0 1 1,-1-1-1,1 0 1,-1 1-1,1-1 1,0 0 0,0 0-1,-1 1 1,1-3-1,0 3 2,0-1 0,0 1 0,0 0 0,1-1 0,-1 1 0,0-1 0,0 1-1,0-1 1,1 1 0,-1 0 0,0-1 0,1 1 0,-1-1 0,0 1 0,1 0 0,-1-1 0,0 1-1,1 0 1,-1 0 0,1-1 0,-1 1 0,4-2-42,0 1 0,0-1 1,0 1-1,0 0 0,5 0 0,-6 0 5,15-2-18,0 2-1,33 1 0,-7 0 64,104-16 5,-67 5 47,-18 4 2,102-25 0,-147 28-21,1-2 0,-1-1 1,0 0-1,0-1 1,-1-1-1,0-1 0,-1 0 1,0-1-1,26-24 0,-40 34-35,-1-1 0,0 1 0,1-1-1,-1 1 1,0-1 0,0 0 0,0 0 0,0 0-1,0 0 1,0 0 0,0 0 0,0-3-1,-8 10-366,-23 35 211,3 2-1,-25 51 0,47-83 178,3-6-10,0 0 0,0 0-1,1 0 1,-1 1 0,1-1-1,0 0 1,0 1 0,0 4-1,1-8 4,0 0 0,0 0 0,0 0 0,0 0 0,0 0-1,0 0 1,1 0 0,-1 0 0,0 0 0,0 0 0,1 0-1,-1 0 1,0 0 0,1 0 0,-1 0 0,1 0 0,0-1-1,-1 1 1,1 0 0,0 0 0,-1-1 0,1 1 0,0 0-1,0-1 1,-1 1 0,1 0 0,0-1 0,0 1-1,0-1 1,0 0 0,0 1 0,0-1 0,0 0 0,0 1-1,0-1 1,0 0 0,0 0 0,0 0 0,0 0 0,1 0-1,4 0 17,-1-1-1,1 1 1,-1-1-1,0 0 1,1 0-1,-1-1 0,0 1 1,0-1-1,0-1 1,0 1-1,0 0 1,-1-1-1,1 0 0,-1 0 1,0-1-1,1 1 1,-1-1-1,5-6 1,2-6-8,0 1-1,-1-2 1,16-33 0,-7 12-37,-6 11-245,-11 23 118,0 6-21,-2 8-14,-5 9 26,2-8 145,1 0-1,0 0 1,0 0-1,1 1 1,1-1-1,0 0 1,0 0 0,4 20-1,-4-29 24,1 0 0,0-1 0,0 1 0,-1 0 0,1-1 0,0 1 0,0-1 0,1 1 0,-1-1 0,0 1 0,0-1 0,1 0 0,-1 1 0,1-1 0,-1 0 0,1 0 0,-1 0 0,1 0 0,0-1 0,0 1 0,-1 0 0,1-1 0,0 1 0,0-1 0,3 1 0,2 0 59,0-1 0,1 0-1,-1 0 1,0 0-1,12-3 1,20-6-16,-1-1-1,0-2 1,0-2 0,46-24-1,-62 27-33,0-1-1,-1-1 1,-1 0 0,23-21-1,-37 29-23,11-10-16,1 0-1,-2-2 1,0 0 0,17-25 0,-28 34-85,4-5-55,-6 13 64,-2 8-32,0 13 72,1 0-1,8 35 0,-6-26 87,-3-22-18,0 0-1,0 0 1,6 16 0,-2-6-85,9 20-78,-13-36 163,0 1 0,0-1 1,0 0-1,1 0 0,-1 0 0,1 0 1,-1 0-1,1 0 0,0 0 1,0-1-1,0 1 0,4 2 0,-5-4-1,0 1-1,1-1 0,-1 1 0,1-1 0,-1 0 1,1 0-1,-1 0 0,0 0 0,1 0 0,-1 0 0,1 0 1,-1 0-1,1-1 0,-1 1 0,3-1 0,22-11 79,-19 8-57,14-8-3,-1-1 0,0-1 0,-1-1 0,0-1 0,27-29 0,70-99 92,12-46-126,-27-5 134,-70 114-192,26-103-1,-39 122-139,-11 35-362,-17 51 429,-12 40 1,6-13-20,-62 196-88,63-187 269,3 1 1,-5 72-1,15-109 56,-1 17-18,2 51 1,2-81-48,0 0 1,0 0-1,1 0 0,1 0 0,0-1 0,0 1 1,1-1-1,0 0 0,10 17 0,-9-20 21,-2-2 50,0 1 0,1-2-1,7 10 1,-9-13-68,-1 0 0,0 0-1,0 0 1,0 0 0,1-1 0,-1 1-1,0 0 1,1-1 0,-1 1 0,1 0-1,-1-1 1,0 0 0,1 1 0,-1-1-1,1 0 1,-1 0 0,1 0 0,0 0-1,-1 0 1,2 0 0,1-1 1,0-1 0,-1 1 1,0 0-1,1-1 0,-1 0 1,0 1-1,0-1 0,0 0 1,0-1-1,0 1 0,0-1 1,-1 1-1,1-1 0,3-5 1,3-5-13,0 0 0,7-17 0,-7 11-35,20-28-14,-19 33-31,-1 0-1,-1-1 0,0 0 0,8-24 1,-18 66-446,-2-7 494,1 1 0,1 0 0,1 0 0,0 0 0,2 0 0,1 0 0,4 23 0,-6-42 35,1 1 0,-1-1 0,1 1 0,0 0 0,0-1-1,0 1 1,0-1 0,0 0 0,0 1 0,1-1 0,-1 0 0,1 0 0,-1 0 0,1 0 0,0 0 0,0 0 0,0 0 0,0 0 0,0-1 0,1 1 0,-1-1 0,0 0 0,1 0 0,-1 0 0,1 0 0,-1 0 0,1 0-1,0-1 1,4 2 0,5-2 70,0 0 0,0 0 0,0-2 0,0 1 0,16-5 0,-10 2-109,30-6 19,-1-2-1,0-2 1,-1-2 0,80-40 0,10-21-13,-106 52 133,-40 37-198,1 0-1,1 0 1,0 1 0,-7 15-1,6-11-18,-17 27 3,-19 37-19,43-77 140,1 0 0,0 0 0,-1 0 0,1 0 0,1 0 0,-1 0 0,1 1 0,-1 4 0,1-8-20,0 0 1,0 1 0,0-1 0,1 0 0,-1 0-1,0 0 1,0 1 0,1-1 0,-1 0 0,1 0-1,-1 0 1,1 0 0,-1 0 0,1 0 0,0 0 0,-1 0-1,1 0 1,0 0 0,0 0 0,0 0 0,0 0-1,0 0 1,0-1 0,0 1 0,0 0 0,0-1 0,0 1-1,0-1 1,0 1 0,0-1 0,1 0 0,-1 0-1,0 1 1,2-1 0,3 0 27,1 0 1,-1-1-1,0 1 1,0-1-1,0 0 0,0-1 1,0 0-1,9-4 0,49-26 23,-58 29-49,46-24 45,-2-3-1,-1-2 1,56-47 0,-55 29 29,87-109 0,-87 91-86,46-82 1,69-183-75,-155 311-49,-1-1-1,-1 0 1,11-48 0,-19 69 110,0 1 0,0-1 1,0 1-1,0-1 0,0 1 1,0-1-1,0 1 1,0-1-1,0 1 0,-1 0 1,1-1-1,0 1 0,-1-1 1,-1-2-1,2 4 16,-1 0-1,1-1 1,0 1 0,-1 0-1,1-1 1,0 1 0,-1 0-1,1 0 1,0 0 0,-1-1-1,1 1 1,-1 0-1,1 0 1,-1 0 0,1 0-1,0 0 1,-1-1 0,1 1-1,-1 0 1,1 0 0,-1 0-1,-1 1-4,1-1 0,0 0 0,-1 1 0,1-1 0,0 1 0,-1-1-1,1 1 1,0 0 0,-1 0 0,0 0 0,-4 4-48,0 1 0,0-1 0,1 1 0,0 0 0,0 0 1,-5 10-1,-25 45-84,28-47 127,-109 217-35,95-180-25,1 1 0,-21 90 0,15 20 220,23-137-108,2-1 0,1 1 0,1 0 0,7 41 0,-6-58 1,0 0 0,1 0 0,0 0 0,0 0 0,1 0 0,0-1 0,6 11 0,-8-15-6,0-1 1,0 1-1,1 0 0,-1 0 0,1-1 1,-1 0-1,1 1 0,0-1 1,0 0-1,0 0 0,0 0 0,0-1 1,0 1-1,1-1 0,-1 0 0,0 0 1,1 0-1,-1 0 0,1-1 0,4 1 1,-2-1 4,0-1 1,0 0-1,0 0 1,0 0-1,0-1 1,9-4-1,33-17 31,-47 23-70,14-9 14,-1 0-1,0-1 0,0-1 1,-1 0-1,-1-1 0,0 0 1,0 0-1,-1-2 0,-1 1 1,0-1-1,-1-1 0,0 0 1,9-25-1,-12 28-22,0-1 0,-2 0 0,1 0-1,-2-1 1,0 1 0,3-27 0,-6 39-4,0-1-1,0 1 1,0 0-1,0-1 1,0 1-1,-1-1 1,1 1-1,0-1 1,-1 1 0,1 0-1,-1-1 1,1 1-1,-1 0 1,1 0-1,-1-1 1,0 1-1,0 0 1,0 0-1,0 0 1,0 0 0,0 0-1,0 0 1,0 0-1,-2-1 1,1 1 0,0 1 0,1-1 0,-1 1 1,0 0-1,1-1 0,-1 1 0,0 0 0,1 0 1,-1 1-1,0-1 0,1 0 0,-1 0 1,0 1-1,1-1 0,-1 1 0,0-1 0,1 1 1,-1 0-1,-2 1 0,-3 3-17,0 0 0,1 0 0,-1 0 0,1 1 0,0 0 0,0 1 0,1-1 0,0 1 0,0 0 0,0 0 0,-4 11 0,1-1 46,1 1 1,1-1 0,0 1-1,-3 20 1,8-31-1,0 0 0,0 0 0,0 0 1,1 0-1,0 0 0,0 0 0,1 0 0,0 0 1,0 0-1,4 8 0,-4-11 3,1 0 1,0 0-1,0 0 0,0 0 0,0-1 1,1 1-1,-1-1 0,1 0 0,0 0 1,0 0-1,0 0 0,0 0 0,1-1 0,-1 1 1,1-1-1,0 0 0,0 0 0,4 2 1,2-1-476,0 0-1,0 0 1,18 2 0,-24-4-26,0 0 1,0-1-1,0 0 1,0 0-1,0 0 1,0 0-1,0-1 0,0 0 1,-1 0-1,1 0 1,0 0-1,6-3 1,-3-6-3663,-3-1 1344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1:45.3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31 100 6976,'-31'-28'2592,"31"23"-2016,5-3-160,5 5 1312,6-5-1024,11-3 1824,12-1-1409,10 1 1,8 3-672,-5 3-352,-4 5-96,-4 5-864,-4 3 480,-5-2-4543,0 7 2687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1:50.7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21 625 2720,'0'0'122,"-1"-1"-1,1 1 1,-1 0 0,1 0-1,-1-1 1,1 1 0,-1 0-1,0 0 1,1 0 0,-1 0-1,0 0 1,1-1 0,-1 1 0,1 0-1,-1 1 1,0-1 0,1 0-1,-1 0 1,0 0 0,1 0-1,-1 0 1,1 1 0,-1-1-1,1 0 1,-1 0 0,0 1-1,1-1 1,-1 0 0,0 1 0,-2 1 1096,16 11 83,-8-11-1167,0 0 0,0-1 0,0 0 0,0 0-1,0 0 1,0 0 0,1-1 0,-1 0-1,0 0 1,0 0 0,0-1 0,0 0 0,1 0-1,-1 0 1,0 0 0,-1-1 0,7-2-1,-1 0-25,-1-1 0,0 0-1,-1 0 1,1 0 0,-1-1-1,0-1 1,13-13 0,-17 16-100,-1 1 1,-1-1-1,1-1 0,-1 1 1,1 0-1,-1 0 1,-1-1-1,1 0 1,0 1-1,-1-1 0,1-8 1,-1 11-20,-1-1 1,0 1-1,0 0 0,0-1 1,0 1-1,0 0 0,-1 0 1,1-1-1,-1 1 0,1 0 1,-1 0-1,0 0 0,0-1 1,0 1-1,0 0 0,0 0 1,0 0-1,-1 1 0,1-1 1,-1 0-1,1 0 0,-1 1 1,0-1-1,1 1 0,-1-1 1,-4-1-1,4 2 12,0 1 1,0-1-1,0 1 0,-1-1 1,1 1-1,0 0 0,-1-1 1,1 1-1,0 0 0,-1 1 0,1-1 1,0 0-1,-1 1 0,1-1 1,0 1-1,0 0 0,-1 0 1,1 0-1,0 0 0,0 0 1,-3 2-1,-4 4 94,0-1 1,0 1-1,-8 9 1,11-9 17,-1-1 0,1 2 0,1-1 0,-1 1 1,1 0-1,0 0 0,1 0 0,0 0 0,1 1 1,-4 10-1,6-16-69,0 1 1,1-1 0,-1 0-1,1 1 1,-1-1 0,1 1-1,0-1 1,0 1 0,1-1-1,-1 0 1,1 1 0,-1-1-1,1 1 1,0-1-1,1 0 1,-1 0 0,0 0-1,1 0 1,0 0 0,0 0-1,0 0 1,0 0 0,0 0-1,0-1 1,1 0 0,-1 1-1,1-1 1,0 0 0,-1 0-1,4 2 1,3 0 55,-1 0 1,1 0-1,0-1 1,0 0-1,0 0 1,0-1-1,1-1 1,-1 1-1,17-1 1,-5-1 60,0-2-1,0 0 1,28-7 0,-36 5-111,0 0-1,0-1 1,-1 0 0,0-1 0,1 0-1,-2-1 1,1 0 0,-1-1-1,0 0 1,-1-1 0,10-10 0,9-13-68,0-2 1,23-37 0,-41 55-11,219-294-148,-227 306 162,43-61-59,-42 58 36,0 0 0,0 0 0,-1 0-1,0 0 1,-1 0 0,0-1 0,0 1 0,1-9 0,-3 16 11,0-1 0,1 0-1,-1 1 1,0-1 0,0 0 0,0 1 0,0-1 0,0 0 0,0 1-1,0-1 1,0 0 0,0 1 0,-1-1 0,1 1 0,0-1 0,0 0-1,0 1 1,-1-1 0,1 1 0,0-1 0,-1 0 0,1 1 0,-1-1-1,1 1 1,0-1 0,-1 1 0,1 0 0,-1-1 0,1 1 0,-1-1-1,0 1 1,1 0 0,-1-1 0,1 1 0,-1 0 0,0 0 0,1-1-1,-1 1 1,0 0 0,1 0 0,-1 0 0,1 0 0,-1 0 0,0 0-1,1 0 1,-1 0 0,-1 0 0,-3 1-100,0 1 0,0-1 0,0 1 0,0 0 0,-6 3 0,1 0 72,0 1 0,0 0 0,1 1-1,0 0 1,0 0 0,0 1 0,1 1 0,0-1 0,0 1-1,1 0 1,-8 15 0,-3 9 117,1 1 1,-14 43-1,10-23-67,-202 548 1226,201-532-86,22-70-1110,1 0 0,-1 0 0,0 0 0,1 0 0,-1 0 0,0 0 0,1 0 0,-1 0 1,0 0-1,0 0 0,1 0 0,-1 0 0,0 0 0,1 0 0,-1 0 0,0 0 0,1 0 1,-1 0-1,0-1 0,0 1 0,1 0 0,-1 0 0,0 0 0,0-1 0,1 1 0,-1 0 1,0 0-1,0-1 0,5-3-10,-1-1 1,-1 0-1,1 0 1,-1 0-1,0 0 1,0 0-1,4-10 1,5-10-107,143-234-494,-56 95 614,-44 73-172,117-144 1,-111 156-307,-60 78 398,0 0-1,0 0 1,0 0-1,-1 0 1,1 0-1,0-1 1,-1 1-1,1 0 1,-1 0-1,1-1 1,-1 1-1,1 0 1,-1-1-1,0 1 1,0 0-1,0-3 1,0 4 40,0 0 1,0-1-1,0 1 1,0 0-1,0 0 1,0 0-1,0 0 1,0 0-1,0 0 1,-1 0-1,1 0 1,0 0-1,0 0 1,0 0-1,0 0 1,0 0-1,0 0 1,0 0-1,0 0 1,-1 0-1,1 0 1,0 0-1,0 0 1,0 0-1,0 0 1,0 0-1,0 0 1,0 0-1,-1 0 1,1 0-1,0 0 1,0 0-1,0 0 1,0 0-1,0 0 1,0 0-1,0 0 1,0 0-1,0 0 1,0 1-1,-1-1 1,1 0-1,0 0 1,0 0-1,0 0 1,0 0-1,0 0 1,0 0-1,0 1 1,-5 3-26,1 1 1,-1-1-1,1 1 0,0 0 1,1 1-1,-1-1 0,-2 8 1,-60 126 341,5-8-22,28-71-218,-46 97 36,0 50 231,-5 10 617,69-180-752,3-6 326,-2 0 0,-1 0 0,-34 50 0,48-80-494,1 0 0,-1-1 0,1 1 0,-1 0 0,1-1-1,-1 1 1,0-1 0,1 1 0,-1-1 0,0 1 0,0-1 0,1 1 0,-2 0-1,2-1-23,0 0 0,-1 0-1,1 0 1,0 0-1,0 0 1,0 0 0,-1-1-1,1 1 1,0 0-1,0 0 1,0 0 0,-1 0-1,1 0 1,0 0-1,0 0 1,0 0 0,0 0-1,0-1 1,-1 1-1,1 0 1,0 0 0,0 0-1,0 0 1,0-1-1,0 1 1,0 0 0,0 0-1,0 0 1,-1 0-1,1-1 1,0 1 0,0 0-1,0 0 1,0-1-1,0-1-29,0 0 0,0 0-1,-1-1 1,2 1 0,-1 0-1,0 0 1,0-1 0,2-2-1,7-30-296,7-25-136,32-78-1,-40 121 418,0 0 0,0 1 1,2 0-1,0 1 0,0 0 0,2 0 0,0 1 1,0 1-1,18-15 0,6 3 43,0 2 0,1 1 0,67-27 0,9-5-2,-88 40-54,-1-1-1,33-25 1,-48 33 50,0 0 0,0-1-1,0 0 1,-1-1 0,-1 0-1,0 0 1,0 0 0,8-14-1,-15 22-15,0-1 0,1 1 1,-1 0-1,0 0 0,0 0 0,0 0 0,1 0 0,-1 0 1,-1 0-1,1-1 0,0-1 0,-4-1-265,-3 9-121,-48 62-212,20-23 939,29-36-228,0-1 0,0 1 0,1 0 0,0 0 0,-6 15 0,11-22-65,0 0 0,-1 0 0,1 0 0,0 0 0,0 0 0,0 0 0,0 0-1,0-1 1,0 1 0,0 0 0,0 0 0,0 0 0,0 0 0,1 0 0,-1 0 0,0 0 0,1 0-1,-1 0 1,0 0 0,1 0 0,-1-1 0,1 1 0,0 1 0,1-1 22,-1 1 1,1-1-1,0 0 1,-1 0-1,1 0 1,0 0-1,0 0 1,0 0-1,-1 0 1,5 0-1,0 1 50,1-1-1,0 0 1,-1 0-1,1-1 1,12-1-1,1-2-93,-1-1 1,1-1-1,-1-1 0,21-10 0,-14 6-151,29-7 0,-54 17 122,0 0 1,0-1-1,0 1 1,-1 0-1,1 0 1,0 0 0,0 0-1,0 0 1,0 0-1,0 0 1,0 0-1,0 0 1,0 1-1,0-1 1,0 0-1,0 0 1,1 1-1,-2 0-1,1-1 0,-1 1-1,0-1 1,1 0-1,-1 1 1,0-1 0,1 1-1,-1-1 1,0 1-1,0-1 1,0 1 0,1 0-1,-1-1 1,0 1-1,0-1 1,0 1-1,0-1 1,0 1 0,0-1-1,0 1 1,0 0-1,-1 5-100,0-1 0,-1 0 0,0 0-1,-4 10 1,2-6 214,3-8-72,1 0 0,-1 0-1,1 0 1,0 0 0,-1 0 0,1 0-1,0 0 1,-1 0 0,1 0 0,0 0-1,0 0 1,0 0 0,0 1 0,0-1-1,0 0 1,0 0 0,1 0 0,-1 0-1,0 0 1,1 0 0,-1 0 0,0 0-1,1 0 1,0 0 0,-1 0-1,1 0 1,1 2 0,-1-2 44,1 0 0,0 0 0,0 0-1,0-1 1,0 1 0,0 0 0,0-1 0,0 1 0,0-1 0,0 0-1,0 0 1,0 0 0,0 0 0,0 0 0,3 0 0,23-4 132,0-1 1,-1-1-1,0-2 1,0 0 0,49-24-1,-60 24-159,-1-1 1,0-1-1,0 0 0,-1-1 0,0 0 1,-1-2-1,0 1 0,-1-2 0,16-21 1,3-12-45,41-83 0,-59 105 18,44-99 7,-8 16-546,-49 108 515,1-1 1,-1 0-1,0 1 0,0-1 0,1 1 0,-1-1 0,0 0 0,0 1 0,0-1 0,0 0 0,1 1 0,-1-1 0,0 0 0,0 1 0,0-1 0,-1 0 1,1 0-1,0 0 0,-4 1-126,-2 6 75,1 1 67,1 1 0,-1-1 0,2 1 0,-1 0 0,-4 17-1,-7 44 129,11-46-116,-49 341 738,52-315-716,1-29-3896,-26-71-10641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1:51.1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74 8384,'-36'-35'3104,"36"31"-2400,5 0-224,8 0 1728,8-3-1312,15 2 1759,12-3-1503,4 5 384,2 0-896,-3 3-352,6 0-192,-3 3-320,-2 0 128,-4 2-1088,-4-2 640,-8 5-4191,-10 4 2623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1:52.3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274 481 1472,'2'-7'311,"1"0"0,-1 1 0,5-10 0,5-11 3170,-12 26-3320,0 0-1,1 0 1,-1 0-1,0 0 1,0 0-1,1 0 1,-1 0-1,0 0 1,0-1-1,0 1 1,0 0 0,-1 0-1,1 0 1,0 0-1,0 0 1,-1 0-1,1 0 1,0 0-1,-2-1 1,2 1-53,-1 0 0,0 1 0,1-1 0,-1 0 0,0 1 0,0-1 0,0 1 0,1-1 0,-1 1 0,0 0 0,0-1 0,0 1 0,0 0 0,0-1 0,0 1 0,0 0 0,-1 0 0,-3 0 78,0 0 0,1 1 1,-1-1-1,0 1 0,1 0 1,-1 0-1,-6 3 0,-10 6 264,1 1 0,1 0 0,-20 15 0,33-22-346,-9 7 27,-1 1-1,2 1 0,-1 0 0,2 0 1,0 1-1,-18 26 0,29-37-107,0 1 0,0 0 0,0 0 0,1 0 0,-1 0-1,1 0 1,0 0 0,0 1 0,0-1 0,1 0 0,-1 1 0,1 4 0,0-7 5,1 0-1,-1 0 1,1 0 0,-1 0 0,1 0 0,-1 0 0,1-1-1,0 1 1,0 0 0,0 0 0,0 0 0,0-1 0,1 1 0,-1-1-1,0 1 1,1-1 0,-1 1 0,1-1 0,-1 0 0,1 1 0,0-1-1,0 0 1,-1 0 0,1-1 0,0 1 0,0 0 0,4 0-1,4 2 56,0-2 0,0 1 0,0-1 0,0-1 0,0 0 0,0 0-1,1-1 1,-1-1 0,13-2 0,-8 0-25,-1-1 1,0 0-1,0 0 0,0-1 1,22-15-1,-26 14 3,0 0 0,-1-1 1,0 0-1,0 0 0,13-18 0,-18 21-113,0-1 1,0 1-1,-1-1 1,0 0-1,0 1 0,0-1 1,-1-1-1,0 1 1,0 0-1,-1 0 0,0-1 1,1-9-1,-2 15 36,0 1 0,0-1 0,0 1-1,0-1 1,0 0 0,0 1 0,0-1 0,0 1 0,0-1-1,-1 0 1,1 1 0,0-1 0,0 1 0,-1-1 0,1 1-1,0-1 1,0 1 0,-1-1 0,1 1 0,-1-1 0,1 1-1,0-1 1,-1 1 0,1 0 0,-1-1 0,1 1 0,-1 0-1,1-1 1,-1 1 0,0 0 0,1 0 0,-1-1 0,1 1-1,-1 0 1,1 0 0,-1 0 0,0 0 0,1 0 0,-1 0-1,0 0 1,1 0 0,-1 0 0,1 0 0,-1 0 0,1 0-1,-1 0 1,0 1 0,1-1 0,-1 0 0,-14 7 99,22-13 19,-1 1 0,1-1 0,-1 0 0,0-1 0,-1 0 1,1 1-1,-1-2 0,-1 1 0,7-14 0,5-6 71,128-217 371,-142 241-543,7-15 0,2 1 0,0-1 0,0 2 0,26-29 0,-37 45-10,1 0 0,-1 0 0,0 0 1,0 0-1,0 0 0,0-1 0,0 1 1,1 0-1,-1 0 0,0 0 0,0 0 0,0 0 1,0 0-1,1 0 0,-1 0 0,0-1 1,0 1-1,0 0 0,1 0 0,-1 0 1,0 0-1,0 0 0,1 0 0,-1 0 0,0 0 1,0 0-1,0 0 0,1 0 0,-1 1 1,0-1-1,0 0 0,0 0 0,0 0 0,1 0 1,2 8-130,-2 14 62,-1-19 58,-10 160-133,3-83 190,5-58-25,-26 280 215,16-224 433,-38 142 1,40-188-384,-12 38 343,20-66-568,1-1 0,-1 1 0,0-1 0,0 0 0,0 0 0,0 0 0,-1 0-1,-5 6 1,7-9-29,0 1 0,0 0 0,0 0-1,0-1 1,0 1 0,0-1 0,0 1 0,0-1-1,-1 1 1,1-1 0,0 0 0,0 0 0,0 1-1,-1-1 1,1 0 0,0 0 0,0 0-1,-1 0 1,1-1 0,0 1 0,0 0 0,-1 0-1,1-1 1,0 1 0,0-1 0,0 1 0,0-1-1,0 1 1,0-1 0,-2-1 0,-2-3 53,-1 0 1,1 0-1,1 0 1,-1-1-1,1 1 1,0-1-1,0 0 1,0-1-1,-2-7 1,-1-1 34,1 0 1,-8-32-1,13 43-91,1 0 0,-1 0 1,1 0-1,-1-1 0,1 1 0,0 0 0,1 0 1,-1 0-1,1-1 0,0 1 0,0 0 0,0 0 1,0 0-1,1 0 0,0 0 0,0 1 0,0-1 1,0 0-1,3-3 0,-1 3 9,0-1-1,1 1 1,0 0 0,0 0-1,0 0 1,0 1 0,0-1-1,1 1 1,-1 1 0,1-1-1,0 1 1,7-2 0,1 0 5,0 1 0,1 0 0,-1 1 1,21-1-1,-5 2-183,-18 0-670,-1 1 1,0 0-1,13 2 1,-16-1 283,11 2-4278,28 8 0,-21-3-799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1:53.3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183 146 4384,'3'-1'2559,"-3"1"-2513,1 11 2319,-29 100 1377,13-61-3009,-58 171 1897,47-147-2156,16-47 304,-24 49 1,72-157 1424,8-63-2100,-27 79-226,2 1-1,34-68 1,-39 100 80,-4 6 107,1 0 0,2 0 0,1 1 0,25-30 0,-34 46 41,15-13 84,-22 21-189,0 1 0,1 0 0,-1-1 0,0 1 0,1 0 0,-1-1 0,1 1 0,-1 0 0,1 0 0,-1-1 0,1 1 0,-1 0 0,0 0 0,1 0 0,-1 0 0,1 0 0,-1 0 0,1 0 0,-1 0 0,1 0 0,0 0 0,-1 0 0,1 0 0,-1 0 0,0 0 0,1 0 0,-1 0 0,1 0 0,-1 1 0,1-1 0,-1 0 0,1 0 0,-1 1 0,1-1 0,-1 0 0,0 1 0,1-1 0,-1 0 0,0 1 0,1-1 0,-1 1 0,0-1 0,1 0 0,-1 1 0,0 0 0,3 5-15,0 1 1,0 0-1,-1 0 1,0 0-1,0 1 1,0 9-1,2 48-70,-2-6 213,6 20-28,18 124-83,-24-194 122,1 0 0,0-1-1,6 13 1,-7-15 178,-1-4 81,3-7-84,2-5-242,-1 0 0,0-1 0,0 1 0,5-18 0,8-48-188,-10 44 43,4-21-318,2 2 0,28-69 0,-34 102 299,0 1 0,1 0 0,0 0 1,23-28-1,-31 44 85,0 0 0,-1 0 0,1 1-1,0-1 1,-1 0 0,1 0 0,0 1 0,0-1 0,0 1-1,0-1 1,0 1 0,0-1 0,0 1 0,0-1 0,0 1-1,0 0 1,0 0 0,0-1 0,2 1 0,-2 0 7,0 1 0,0-1 1,0 0-1,-1 1 0,1-1 1,0 0-1,0 1 0,0-1 1,0 1-1,-1 0 0,1-1 1,0 1-1,0 0 0,-1-1 1,1 1-1,0 0 0,0 1 1,2 4 71,0 0 0,0 0 0,0 1 1,3 11-1,-6-17-61,5 20 136,-1 0 0,-1 1-1,-1-1 1,-1 26 0,3 23 111,33 244 536,-35-294-982,0 1-2515,3-1-3840,16-8-1539,-18-11 7306,14 4-2019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1:53.7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7296,'0'0'2720,"13"8"-2112,-10-5-192,7 5 3328,-10 0-2144,3 9 1471,2-3-1791,0 6-160,-10 4-672,5-1-288,-5 4-96,5 1-64,0-5 0,5 1-4032,-10 2 2208,2 1-7583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2:21.25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 40 1472,'8'-14'7500,"-7"12"-7310,-2 2-166,0-1 0,0 0 0,0-1 0,0 1 0,0 0 0,0 0 0,0 0 0,1-1 0,-1 1 0,0 0 0,1 0 0,-1-1 0,1 1 0,0-1 0,-1 1 0,1 0 0,0-3 0,0 17-850,7 0 835,0 2 0,-1-1-1,-1 1 1,0-1 0,4 27 0,9 121 225,-1-11-201,14 84-33,-2-28 24,7 45 85,-24-175 123,2 146 0,-13-193-177,1 0 0,9 43 0,-10-56-25,-1-9 273,2-19 106,8-59-121,22-200-413,15-91-17,-42 336 157,121-572-57,-112 524 142,-6 28 62,-8 40-127,2 0-295,1 14 79,21 102 285,22 91 187,111 390 109,-102-411-206,-13-48-15,-39-122-187,4 15 242,1-1 0,18 37 0,-26-62-233,0 0 1,0 0 0,0 0 0,0 0 0,0 0 0,0 0 0,0 0-1,0 0 1,0 0 0,0-1 0,0 1 0,0 0 0,0 0 0,0 0 0,0 0-1,0 0 1,0 0 0,1 0 0,-1 0 0,0 0 0,0 0 0,0 0-1,0 0 1,0 0 0,0 0 0,0 0 0,0 0 0,0 0 0,0 0-1,0 0 1,1 0 0,-1 0 0,0 0 0,0 0 0,0 0 0,0 0-1,0 0 1,0 0 0,0 0 0,0 0 0,0 0 0,0 0 0,0 0-1,0 0 1,1 0 0,-1 0 0,0 0 0,0 0 0,0 1 0,0-1-1,0 0 1,0 0 0,0 0 0,0 0 0,0 0 0,0 0 0,0 0-1,0 0 1,0 0 0,0 0 0,0 0 0,0 0 0,0 1 0,0-1-1,0 0 1,2-11 51,-3-19 1,-7-124 130,-24-325-11,-2-79-338,34 551 124,0-9-189,3-24 1,-2 35 175,0 1 1,0-1-1,0 1 1,0-1 0,1 1-1,0 0 1,0-1-1,0 1 1,4-6-1,-5 9 48,-1 1-1,0-1 0,1 1 1,-1-1-1,1 1 0,-1-1 1,1 1-1,-1-1 1,1 1-1,-1 0 0,1-1 1,-1 1-1,1 0 0,0 0 1,-1-1-1,1 1 0,-1 0 1,1 0-1,0 0 1,-1 0-1,1 0 0,0-1 1,-1 1-1,1 1 0,0-1 1,-1 0-1,1 0 0,-1 0 1,1 0-1,0 0 0,-1 0 1,1 1-1,0-1 1,-1 0-1,1 1 0,-1-1 1,1 0-1,-1 1 0,1-1 1,-1 0-1,1 1 0,-1-1 1,1 1-1,-1-1 1,0 1-1,1-1 0,-1 1 1,1 1-1,2 4 16,1 1 0,-1 0 0,0 0 0,-1 0 0,0 0 0,0 0 0,-1 1 0,2 9 0,1 7 1,109 541 560,-106-529-501,10 44 30,38 114 0,-53-190-100,18 44-4,-18-43 5,1-1 0,-1 0 0,1 0 0,0 0 0,0 0 1,1 0-1,6 5 0,-10-8 1,1 0 0,0-1 0,0 1 1,-1-1-1,1 1 0,0-1 1,0 1-1,-1-1 0,1 1 0,0-1 1,0 0-1,0 0 0,0 1 0,0-1 1,0 0-1,0 0 0,0 0 1,-1 0-1,1 0 0,0 0 0,0 0 1,0 0-1,0 0 0,0 0 1,0-1-1,0 1 0,0 0 0,-1-1 1,1 1-1,0-1 0,0 1 0,0-1 1,-1 1-1,1-1 0,0 1 1,-1-1-1,1 0 0,0 1 0,-1-1 1,1 0-1,-1 0 0,1 1 0,-1-1 1,1 0-1,0-1 0,5-11 41,-1 0-1,0-1 0,-1 1 0,0-1 1,3-28-1,-3 22 10,34-277 247,-21 0-223,-10 155-43,-5 92-24,8-91-192,-9 139 161,-1 0 0,0 0-1,0 1 1,1-1-1,-1 0 1,1 0 0,-1 1-1,1-1 1,0 1-1,0-1 1,0 1 0,0-1-1,0 1 1,0-1-1,0 1 1,0 0 0,0-1-1,2 0 1,-2 2 17,-1-1 1,1 1 0,0 0-1,-1 0 1,1 0-1,-1 0 1,1 0 0,-1 0-1,1-1 1,0 1-1,-1 1 1,1-1-1,-1 0 1,1 0 0,0 0-1,-1 0 1,1 0-1,-1 0 1,1 1-1,-1-1 1,2 1 0,-1 0 4,1 0 0,-1 0 1,1 1-1,-1-1 0,1 0 0,-1 1 1,0 0-1,1-1 0,0 3 1,7 13 14,-2 0 0,1 0 0,-2 0 1,5 22-1,-5-19-11,42 162 352,36 281 0,-79-430-278,12 75 64,-13-95-135,-4-13-5,0 0 0,1 0 0,-1 0 0,0 0 0,0 0 1,0 0-1,0 0 0,1 0 0,-1 0 0,0 0 0,0 0 0,0-1 0,0 1 0,0 0 0,1 0 0,-1 0 0,0 0 0,0 0 1,0 0-1,0 0 0,0 0 0,0-1 0,0 1 0,1 0 0,-1 0 0,0 0 0,0 0 0,0 0 0,0-1 0,0 1 0,0 0 1,0 0-1,0 0 0,0 0 0,0-1 0,0 1 0,0 0 0,0 0 0,0 0 0,4-32 132,-17-219 50,5 148-158,-39-321 337,38 362-267,-5-29-504,17 97 75,7 12 284,0 19 0,4 39 1,-6-30 14,74 445 268,-38-220-28,-15-147 107,-6-32-91,-16-69-18,-5-20-167,-1 0 0,0 0 0,0 0 0,0 0 0,-1 0 0,1 1 0,-1 2 0,0-4 1,1 0 16,1 4-15,-1 1-12,-1 0-36,-1-3-85,1-4 92,5 13-6,-3-3 4,0 0 0,-1 0 1,0 0-1,-1 1 0,0 13 0,-1-2-153,1-20 191,0 0-1,0 1 0,0-1 0,0 0 1,-1 0-1,1 1 0,-1-1 1,1 0-1,-1 0 0,0 0 1,0 0-1,0 0 0,0 0 1,0 0-1,-1 0 0,1 0 1,0 0-1,-1-1 0,0 1 0,1-1 1,-1 1-1,0-1 0,0 1 1,0-1-1,0 0 0,0 0 1,0 0-1,-3 1 0,1-1 8,-1 0-1,0 0 0,1 0 1,-1-1-1,0 0 0,0 0 1,1 0-1,-1 0 0,0-1 1,1 1-1,-1-1 0,0-1 1,-5-1-1,-7-2 95,-25-4 0,5 1-76,-194-34 107,102 30-172,-15-1 9,49 0-120,-102-1-1,145 13 47,0 3-1,0 3 0,-82 16 0,105-12-89,1 0 0,-39 19 0,42-17-254,54-9-1090,32-2 1295,-23-3 169,368-33-113,-46 24 278,-282 13 42,23-7 464,-91 1 618,-11 4-1185,0 1 0,0-1 0,0 0 0,0 1 0,0 0 0,0-1 0,0 1 0,-1 0 0,1-1 0,0 1 0,0 0 0,-1 0 0,-99-4 647,-215 2-569,221 5-98,-368 30-256,379-24-122,39-2-47,34-5 214,8-2-58,3-4 17,0-3 133,-16-502 40,13 465 93,-17-232-91,15 174-156,-3-17 83,1 5 162,2 28 20,4 69-68,1 13-16,0 1-1,0-1 0,0 1 0,-1-1 1,1 1-1,-1 0 0,-2-5 0,2 5-18,0 0 0,1 0 0,-1-1-1,0 1 1,1 0 0,0 0 0,-1 0 0,1 0-1,1 0 1,-1-1 0,0 1 0,1 0 0,-1 0 0,1 0-1,0 0 1,0 0 0,0 0 0,3-4 0,-2 5-27,-1 0 0,1 0 0,0 1 0,0-1 0,0 0 0,0 1 1,0 0-1,0 0 0,1-1 0,-1 1 0,0 0 0,1 1 0,-1-1 1,1 0-1,-1 1 0,1-1 0,-1 1 0,3 0 0,48 5-365,133 4 235,-104-3 105,28 3 97,170 36 0,-250-39 69,-1-2 0,1-2 0,36 0 0,89-12 226,-112 5-104,0-1-1,0-2 1,82-28 0,-116 34-138,-1-1 0,0-1 1,0 0-1,0 0 0,0 0 1,-1-1-1,9-7 0,-11 2 853,-7 14-964,-6 4 55,7-7-20,0-1 0,1 1 1,-1-1-1,0 1 1,1-1-1,-1 1 0,1 0 1,-1-1-1,1 1 0,-1-1 1,1 1-1,-1 0 1,1 0-1,-1-1 0,1 1 1,0 0-1,-1 1 1,-3 11 6,0 0 1,-1 0 0,-1-1-1,-11 20 1,-7 15 38,-7 27 1,-11 28-465,15-34-3014,11-24 591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3:44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467 136 1152,'1'0'98,"0"0"0,-1 0 0,1 0 0,0 0 0,-1 0 0,1 0 0,0 0 0,0-1 0,-1 1 0,1 0 0,0 0 0,-1-1 0,1 1 0,-1 0 0,1-1 0,0 1 0,-1-1 0,1 1 0,0-2 0,2 0 1195,-3 1-1192,1 0 0,-1 1-1,0-1 1,0 0 0,0 1-1,0-1 1,1 1 0,-1-1-1,0 0 1,0 1 0,0-1-1,0 0 1,-1 1 0,1-1-1,0 0 1,0 1 0,0-1-1,0 0 1,-1 1 0,1-1-1,0 1 1,-1-2 0,-7-12 660,3 6-623,0 1-1,-1 0 1,0 0-1,-1 1 0,0 0 1,0 0-1,0 0 1,-1 1-1,1 0 1,-1 1-1,0 0 0,-1 0 1,1 0-1,-18-4 1,14 5-118,0 1 1,0 0-1,0 0 1,0 1 0,-1 1-1,1 0 1,0 1 0,0 0-1,0 1 1,-22 5-1,26-4-41,1 1-1,-1 0 0,1 0 0,-1 0 0,1 1 0,1 0 1,-1 0-1,1 0 0,-1 1 0,2 0 0,-1 1 1,1-1-1,-8 13 0,2-1 52,1 1 0,0 0 0,2 0 1,-8 25-1,10-25-20,0 1 1,-2 21-1,7-32 19,0 1-1,1 0 0,0-1 0,0 1 1,1 0-1,3 13 0,-3-18 6,0-1 0,0 0 1,1 1-1,-1-1 0,1 0 0,3 6 0,-4-8-5,1-1 0,-1 0-1,0 1 1,0-1 0,0 0-1,1 0 1,-1 0-1,0 0 1,1 0 0,-1 0-1,1-1 1,-1 1 0,1 0-1,0-1 1,-1 1 0,1-1-1,0 0 1,-1 1-1,1-1 1,0 0 0,2 0-1,3 0 79,-1 0 0,0-1-1,1 0 1,-1 0 0,0 0-1,0-1 1,1 0 0,-1 0-1,-1 0 1,1-1 0,0 0-1,-1 0 1,1-1 0,8-7-1,-13 11-109,-1 0 0,0 0-1,0-1 1,1 1 0,-1 0 0,0-1-1,0 1 1,1 0 0,-1-1 0,0 1-1,0 0 1,0-1 0,0 1 0,1 0-1,-1-1 1,0 1 0,0 0-1,0-1 1,0 1 0,0-1 0,0 1-1,0 0 1,0-1 0,0 1 0,0 0-1,0-1 1,0 1 0,0-1 0,-1 1-1,1 0 1,0-1 0,0 1-1,0 0 1,0-1 0,-1 1 0,1-1-1,-1 1-22,1 0 0,-1-1-1,0 1 1,1 0 0,-1 0 0,1-1-1,-1 1 1,0 0 0,1 0-1,-1 0 1,0 0 0,1 0-1,-1 0 1,0 0 0,1 0-1,-1 0 1,0 0 0,1 1 0,-1-1-1,0 0 1,1 0 0,-1 1-1,1-1 1,-2 1 0,-13 7-68,-1 2 1,1 0 0,0 1-1,1 0 1,1 1 0,0 1-1,-13 15 1,23-23 79,-1 0 1,1 1-1,0-1 1,0 1-1,1 0 1,0 0-1,0 0 0,0 0 1,1 0-1,0 0 1,0 0-1,0 11 1,1 7 153,5 45 1,-5-65-150,4 19 96,1 0-1,1-1 1,14 34 0,-19-52-41,1 0 0,-1 0 0,1-1 0,0 1 0,0 0 1,0-1-1,1 1 0,-1-1 0,1 0 0,0 0 0,-1 0 1,2 0-1,-1 0 0,0-1 0,0 1 0,1-1 0,0 0 1,-1 0-1,1 0 0,0-1 0,0 1 0,0-1 0,0 0 1,0 0-1,0 0 0,0 0 0,0-1 0,0 0 0,1 0 1,-1 0-1,4-1 0,3 0 12,-1-1 0,0 0 0,0-1 0,1 0-1,-2-1 1,1 0 0,0 0 0,16-11 0,6-6 183,30-27 0,-31 20-153,41-46 0,14-13-24,-65 68-121,-14 11-21,1 0 1,1 1-1,-1 0 0,1 1 1,0 0-1,1 0 1,14-6-1,-23 11 45,0 1-1,1 0 0,-1-1 0,0 1 1,1 0-1,-1 0 0,0 0 1,1-1-1,-1 2 0,0-1 0,1 0 1,-1 0-1,0 0 0,1 1 1,-1-1-1,0 0 0,1 1 0,-1 0 1,0-1-1,0 1 0,1 0 1,-1-1-1,0 1 0,0 0 0,0 0 1,0 0-1,0 0 0,0 0 0,0 0 1,1 2-1,1 3 36,1 1-1,-1 0 0,1 0 1,2 11-1,1 2 179,2-2-63,0 1 1,0-2-1,19 26 1,-24-38-58,1 0 0,0 1 0,0-1 0,0-1 1,1 1-1,-1-1 0,1 0 0,0 0 0,1-1 0,-1 0 0,0 0 0,1 0 0,10 2 1,-3-2 58,0-1 0,0 0 0,0-1 0,0 0 0,20-3 0,6 3-2764,-30-1 1600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3:44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450 9 4064,'-21'-7'1307,"21"7"-1289,-1 0 0,1-1 0,0 1 0,-1 0 0,1 0 0,0 0 0,-1 0 0,1 0 0,0 0 0,-1 0 1,1 0-1,0 0 0,-1 0 0,1 0 0,0 0 0,-1 0 0,1 0 0,0 0 0,0 1 0,-1-1 0,1 0 1,0 0-1,-1 0 0,1 0 0,0 0 0,0 1 0,-1-1 0,-95 60 3427,71-43-2997,1 1-1,0 1 1,2 1-1,-26 30 0,-69 99-140,106-134-421,0 2 0,2 0 0,-1 0 0,-9 29 0,18-44-117,0 0 0,1-1 1,-1 1-1,1 0 0,0 0 1,0 0-1,-1 0 0,1 0 1,0 0-1,1 3 0,-1-4 68,1 0 0,-1 0 0,1 0 0,-1 0 0,0 0 0,1-1 0,0 1 0,-1 0 0,1 0 0,-1-1 0,1 1 0,0 0 0,0-1-1,-1 1 1,1 0 0,0-1 0,0 1 0,0-1 0,0 0 0,0 1 0,-1-1 0,2 1 0,18 3-1741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3:47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15 760 2080,'-3'3'148,"2"1"1,-1 0-1,0-1 1,1 1-1,-1 0 1,1 0-1,0 0 1,1 0-1,-1 5 1,1 37 782,1-21-392,8 391 2740,-9-295 119,1-241-3247,5 1 0,31-174 0,-30 256-162,0-1 30,1 1 0,2 0-1,23-58 1,-27 81-65,1 1 0,1 0 0,0 0-1,0 0 1,2 1 0,14-16 0,-19 23 36,-1 1 0,1 1 0,-1-1 0,1 1 0,0 0 0,1 0 0,-1 0 0,0 1 0,1-1 0,0 1 0,-1 1 0,1-1 0,0 1 0,0 0 0,0 0 0,0 1 0,0 0 0,0 0 0,9 1 0,-13-1 18,1 1-1,0 0 0,-1-1 0,1 1 1,-1 0-1,1 0 0,-1 0 1,1 0-1,-1 1 0,0-1 0,0 1 1,1-1-1,-1 1 0,0 0 1,-1 0-1,4 4 0,-2-2 4,-1 0-1,1 0 0,-1 0 1,-1 1-1,1-1 0,0 1 1,-1-1-1,1 10 0,0 3 46,-1 0 0,-1 0 0,-1 0 0,-3 19-1,1-14 96,0-1 0,-2 0 0,0 0 0,-11 25-1,13-37-33,-1 0 0,-1-1 0,1 0-1,-2 0 1,1 0 0,-1-1 0,0 0-1,0 0 1,-1 0 0,0-1 0,0 0-1,-11 7 1,14-11-91,0-1 0,0 1 0,0 0 0,-1-1 0,1 0 0,0 0 0,0-1 0,-1 1 0,1-1 0,0 0 0,-1 0 0,-7-1 0,9 1-85,0-1 0,-1 1-1,1-1 1,0 0-1,-1 0 1,1 0 0,0 0-1,0-1 1,0 1 0,0-1-1,0 0 1,0 0-1,1 0 1,-1 0 0,0 0-1,1-1 1,-3-2 0,19 13-347,1 0 1,0 0 0,23 7-1,-20-10 486,1 0 0,0-2 0,0 0 0,0-1 0,0-1 0,1-1 0,29-4 0,-36 3-6,0 0 1,-1-2-1,1 0 0,-1 0 0,1-1 0,-1 0 0,0-1 0,-1-1 0,1 0 1,-1 0-1,0-1 0,-1-1 0,0 1 0,0-2 0,0 1 0,-1-2 1,-1 1-1,1-1 0,8-13 0,-2-5 18,-1 0 0,11-30 1,0-1-114,-20 49 3,0-1-1,5-21 1,-9 28-36,0-1 0,-1 1 1,1-1-1,-1 1 0,0 0 1,0-1-1,-1 1 0,1-1 1,-3-8-1,3 13 31,0-1-1,0 1 1,0-1-1,-1 1 1,1 0 0,0-1-1,0 1 1,-1-1-1,1 1 1,0-1 0,-1 1-1,1 0 1,0-1-1,-1 1 1,1 0 0,0-1-1,-1 1 1,1 0-1,-1-1 1,1 1 0,-1 0-1,1 0 1,0 0-1,-1-1 1,1 1 0,-1 0-1,1 0 1,-1 0-1,1 0 1,-1 0 0,1 0-1,-1 0 1,1 0-1,-1 0 1,1 0 0,-1 0-1,1 0 1,-1 1 0,1-1-1,-1 0 1,1 0-1,-1 0 1,1 1 0,-1-1-1,-1 1-42,1 0 0,-1 0-1,1 0 1,-1 0 0,1 0 0,-1 0 0,1 1-1,0-1 1,0 0 0,-2 3 0,1 1 24,0 0 1,0 0 0,1 0 0,-1 0 0,1 0 0,1 0 0,-1 0-1,1 10 1,4 44-117,-2-44 127,2 12 167,0 1 0,2-1 0,1-1 0,1 1 0,19 42 0,-24-64-10,0 0 1,-1 0 0,2-1 0,4 7-1,-8-10-94,1 0-1,0 0 0,0 0 0,0 0 0,0 0 0,0-1 0,0 1 1,0 0-1,0 0 0,1-1 0,-1 1 0,0-1 0,0 1 0,0-1 1,1 1-1,-1-1 0,0 0 0,1 0 0,-1 0 0,0 1 0,0-1 1,1 0-1,1-1 0,0 0 43,0 0 1,0-1-1,0 1 0,0-1 0,0 0 1,0 0-1,-1 0 0,1 0 1,-1 0-1,1 0 0,3-6 1,24-35 172,-23 31-186,98-175 206,-96 168-261,8-23 1,-3 7-767,-13 33 738,0 1-1,0-1 1,0 1 0,1-1 0,-1 1-1,0 0 1,1 0 0,-1 0 0,1-1-1,0 1 1,-1 1 0,1-1 0,0 0 0,-1 0-1,1 1 1,0-1 0,2 0 0,40-7-47,-33 7-11,9-2 11,0 1 1,0 1-1,34 3 1,-45-1 35,0 0-1,0 1 1,0 0 0,-1 0 0,1 1-1,-1 0 1,1 1 0,-1 0-1,0 0 1,12 9 0,-16-10 50,0 1 1,-1 0-1,1 0 1,-1 0 0,1 0-1,-1 1 1,0-1 0,-1 1-1,1 0 1,-1 0-1,0 0 1,0 0 0,-1 0-1,1 0 1,-1 1-1,1 9 1,-1 6 44,-1 1-1,-4 41 1,1-32-109,3-24 51,-2 15 111,0 0 0,2 0 0,1-1 0,0 1-1,7 30 1,-7-50-37,0 1 0,0-1 1,0 1-1,1-1 0,-1 1 0,1-1 0,-1 0 0,5 4 0,-5-5-28,0 0-1,0 0 1,0 0-1,-1 0 1,1 0-1,1-1 1,-1 1-1,0 0 1,0-1-1,0 1 1,0-1-1,0 1 1,1-1-1,-1 1 1,0-1-1,0 0 1,1 0-1,-1 0 1,0 0-1,0 0 1,3 0-1,-1-1-4,-1 0 0,1-1 1,-1 1-1,1-1 0,-1 1 0,1-1 0,-1 0 0,0 0 0,0 0 0,0 0 0,0-1 1,0 1-1,1-3 0,22-38 156,-22 37-175,88-173 166,-25 61-635,-63 116 74,-4 7 226,-3 16 178,2-11-48,0 6-8,1-1 1,0 1-1,3 19 1,-1 4 43,-1-23 35,1 1 0,1-1 0,5 27 1,-5-36-29,0 0 0,0-1 1,0 1-1,1-1 1,0 1-1,1-1 0,-1 0 1,1-1-1,0 1 0,1-1 1,5 6-1,-8-9 4,0 0 0,0-1 0,0 0 1,1 1-1,-1-1 0,0 0 0,1 0 0,-1 0 0,1 0 0,-1-1 0,1 1 0,-1-1 1,1 1-1,0-1 0,-1 0 0,1 0 0,-1 0 0,1-1 0,0 1 0,-1-1 0,1 1 0,-1-1 1,1 0-1,-1 0 0,1 0 0,3-2 0,3-2 93,0 0-1,0-1 1,0 0-1,-1-1 1,10-9-1,4-8-45,-1-1 0,-1-1 0,28-46 0,18-27-192,-45 70-170,-16 21-52,1-1 0,12-13 0,-17 22 318,-1 0 0,0 1-1,1-1 1,-1 0 0,0 0-1,0 0 1,1 1-1,-1-1 1,0 0 0,0 1-1,1-1 1,-1 0 0,0 0-1,0 1 1,0-1-1,0 0 1,1 1 0,-1-1-1,0 1 1,0-1 0,0 0-1,0 1 1,0-1-1,0 0 1,0 1 0,3 14-50,-1 23 41,-2 46 0,-1-29 46,1 72 463,0-127-471,0 0 0,0 0 0,0 0 0,0 0 0,0 0 0,0 1 0,0-1 0,0 0 0,0 0 0,0 0 0,0 0 0,0 0 0,0 0 0,0 0 0,0 0 0,0 0 0,0 1 0,0-1 0,0 0 0,0 0 0,0 0 0,0 0 0,0 0 0,0 0 0,0 0 0,1 0 0,-1 0 0,0 0 0,0 0 0,0 0 0,0 0 0,0 0 0,0 0 0,0 1 0,0-1 0,0 0 0,0 0 0,1 0 0,-1 0 1,0 0-1,0 0 0,0 0 0,0 0 0,0 0 0,0 0 0,0 0 0,0 0 0,1 0 0,-1-1 0,0 1 0,0 0 0,0 0 0,0 0 0,0 0 0,0 0 0,0 0 0,0 0 0,4-3 117,1-7-8,0 1-1,-1-1 1,3-11-1,0 1-68,9-23-11,-10 25-135,1-1 0,0 1 0,18-29 0,-24 45 27,0 0 1,1 0-1,-1 0 1,1 0-1,-1 0 1,1 1-1,0-1 1,0 0-1,0 1 1,3-3-1,-5 4 54,0 0 0,1 0 0,-1 0 0,1 0 0,-1 0 0,0 0 0,1-1 0,-1 1 0,0 1 0,1-1 0,-1 0 0,1 0-1,-1 0 1,0 0 0,1 0 0,-1 0 0,0 0 0,1 0 0,-1 0 0,0 1 0,1-1 0,-1 0 0,0 0 0,1 1 0,-1-1 0,0 0-1,0 0 1,1 1 0,-1-1 0,0 0 0,0 1 0,1-1 0,-1 0 0,0 0 0,0 1 0,0-1 0,0 1 0,0-1 0,0 0-1,1 1 1,-1-1 0,0 1 0,3 18-97,-3-16 52,2 54-34,-2-38 154,3 28 0,0-34 179,-2-13-229,-1 0-1,0 1 1,0-1-1,0 0 1,0 0-1,0 0 1,0 0-1,0 1 0,1-1 1,-1 0-1,0 0 1,0 0-1,0 0 1,0 0-1,0 0 1,1 0-1,-1 1 1,0-1-1,0 0 0,0 0 1,1 0-1,-1 0 1,0 0-1,0 0 1,0 0-1,1 0 1,-1 0-1,0 0 1,0 0-1,0 0 0,1 0 1,1-2 50,0 1-1,-1 0 1,1-1 0,0 0 0,0 1-1,-1-1 1,1 0 0,1-2 0,17-23-274,2 0 0,1 2-1,2 1 1,42-34 0,-64 56 144,0 0 0,1 0 0,-1 0 0,1 0 0,-1 1 0,1-1 0,0 1 1,0 0-1,4-1 0,-7 2 39,1 0 0,0 0 0,0 0 1,0 0-1,0 0 0,-1 0 0,1 1 1,0-1-1,0 1 0,0-1 0,-1 1 1,1 0-1,0 0 0,-1 0 0,1 0 1,-1 0-1,1 0 0,-1 0 0,1 0 1,-1 0-1,2 2 0,2 5 23,0-1 0,0 1 0,-1 0 0,0 0 0,0 1 0,-1-1 0,0 1 0,-1 0 0,2 11 0,-1-8 88,1 1-1,-1-1 0,11 21 1,-12-30-49,-1 0 1,1-1-1,0 1 1,0-1 0,0 1-1,0-1 1,0 0-1,1 0 1,-1 0 0,1 0-1,0 0 1,-1 0 0,1-1-1,0 1 1,0-1-1,0 0 1,0 0 0,0 0-1,0 0 1,0-1-1,0 1 1,0-1 0,0 0-1,1 0 1,-1 0 0,0 0-1,0 0 1,0-1-1,4 0 1,0-1 19,0 0 0,0 0 0,0-1 0,-1 0 0,1 0 0,-1 0 0,1-1 0,-1 0 0,0-1 0,0 1-1,8-10 1,-6 5-25,0-1-1,-1 0 1,0-1-1,-1 1 1,0-1-1,7-20 0,-4 4-188,11-50 0,-20 73 154,2-3-90,-1 0 0,0 0 0,0-8-1,-1 14 59,0 0 0,0 0-1,0 0 1,0 0 0,0 0 0,0-1-1,0 1 1,0 0 0,-1 0 0,1 0-1,0 0 1,-1 0 0,1 0 0,-1 0-1,1 0 1,-1 0 0,0 0 0,1 0-1,-1 1 1,0-1 0,1 0 0,-1 0-1,0 0 1,0 1 0,0-1 0,0 1-1,0-1 1,-1 0 0,1 1 7,0 0 1,0 0-1,0 0 1,0 0-1,0 0 1,0 0-1,0 0 1,0 0-1,0 0 0,0 1 1,0-1-1,0 0 1,0 1-1,0-1 1,0 1-1,0-1 1,0 1-1,0 0 1,1-1-1,-1 1 1,0 0-1,0-1 1,1 1-1,-1 0 1,0 0-1,1 0 0,-1 0 1,1-1-1,-1 1 1,1 0-1,-1 0 1,1 1-1,-3 6 4,0 0 0,-4 16-1,5-18 110,0 6 17,-1-1 0,2 1 1,0 0-1,0 0 0,1 12 0,0-21-66,0 1-1,1 0 1,-1 0 0,1 0-1,-1-1 1,1 1 0,1 0 0,-1-1-1,0 1 1,1-1 0,0 1-1,0-1 1,0 0 0,0 0-1,0 0 1,0 0 0,1 0-1,0 0 1,4 3 0,-6-5-2,1 0 0,0-1-1,-1 1 1,1 0 0,0-1 0,0 0 0,-1 1 0,1-1 0,0 0 0,0 0-1,-1 0 1,1 0 0,0 0 0,0 0 0,0 0 0,-1-1 0,1 1 0,0-1-1,0 1 1,-1-1 0,1 0 0,2-1 0,4-3 120,-1 0 1,1 0-1,8-9 1,-4 4-110,3-2 10,83-62-67,-84 65-71,0 1-1,0 0 1,1 1-1,-1 0 0,24-6 1,-27 11-30,-6 0 53,1 0 0,0 1 1,-1 0-1,1 0 0,0 0 1,10 1-1,-15 0 56,1 0 1,-1 1 0,0-1 0,0 0-1,0 1 1,0-1 0,0 1-1,0-1 1,0 1 0,0-1 0,0 1-1,0 0 1,0-1 0,0 1-1,0 0 1,1 1 0,-1 0 8,0-1 1,-1 1-1,1 0 1,0 0-1,0-1 1,-1 1-1,1 0 1,-1 0-1,0 0 0,1 0 1,-1 0-1,0 3 1,-1 8-44,0-1 1,-6 23 0,-1 9 157,7-34-104,-1-4 49,2 1 1,-1 0 0,1-1 0,1 13 0,-1-19-48,0 1 0,0 0 0,0-1 1,0 1-1,1 0 0,-1-1 0,0 1 0,0-1 1,1 1-1,-1 0 0,0-1 0,1 1 0,-1-1 0,1 1 1,-1-1-1,1 1 0,-1-1 0,1 1 0,-1-1 1,1 0-1,0 1 0,1 0 11,-1-1 0,0 0 1,0 0-1,0 0 0,0 0 0,0 0 0,0-1 0,0 1 0,1 0 1,-1 0-1,0-1 0,0 1 0,0-1 0,0 1 0,0-1 1,0 1-1,0-1 0,1 0 0,7-7 58,0 0-1,0 0 1,-1 0-1,13-18 1,6-5-193,-12 15 34,48-45-348,-61 59 338,0 0 0,1 1 1,-1-1-1,1 1 0,-1 0 1,1-1-1,3 0 0,-5 2 68,-1-1 1,1 1-1,0 0 0,-1 0 0,1 0 0,0 0 1,-1 0-1,1 0 0,0 0 0,-1 0 1,1 0-1,0 0 0,-1 0 0,1 1 0,-1-1 1,1 0-1,0 0 0,-1 1 0,1-1 1,-1 0-1,1 1 0,-1-1 0,1 0 0,-1 1 1,1-1-1,-1 1 0,1-1 0,-1 1 1,1-1-1,-1 1 0,0-1 0,1 1 0,-1-1 1,0 1-1,0 0 0,1-1 0,-1 2 0,19 77-42,-14-59 133,-5-15-2,2 0 0,-1 0 1,1 0-1,3 7 0,-5-10-34,1-1-1,0 0 1,0 1-1,0-1 0,0 0 1,0 0-1,0 0 1,0 0-1,0 0 1,0 0-1,1 0 1,-1 0-1,0-1 1,1 1-1,-1 0 1,0-1-1,1 1 1,-1-1-1,3 1 0,-2-1-11,-1 0 0,1 0-1,-1 0 1,0 0-1,1 0 1,-1 0-1,0-1 1,1 1 0,-1 0-1,0-1 1,1 1-1,-1-1 1,0 1 0,0-1-1,0 0 1,2-1-1,18-16 216,-17 14-189,21-25 256,23-31 1,6-8-129,-29 40-120,6-6 25,-2-1 1,25-39-1,-35 41-133,-1-1 1,-2-1-1,-1-1 0,-1 0 1,-3-1-1,-1-1 0,9-61 1,-19 98 21,3-25-148,-3 24 135,0 1 0,0-1 0,0 1 0,0-1 0,0 1 0,0-1 0,-1 1-1,1-1 1,0 1 0,-1 0 0,1-1 0,-1 1 0,-1-3 0,2 4 28,-1 0 0,1 0-1,0 0 1,0 0 0,-1-1-1,1 1 1,0 0 0,-1 0 0,1 0-1,0 0 1,-1 0 0,1 0-1,0 0 1,0 0 0,-1 0 0,1 1-1,0-1 1,-1 0 0,1 0 0,0 0-1,0 0 1,-1 0 0,1 0-1,0 1 1,0-1 0,-1 0 0,1 0-1,0 0 1,0 1 0,-1-1 0,1 0-1,-8 9-123,7-9 106,-5 8 35,1 1-1,0-1 1,0 1-1,0 0 0,-3 9 1,-15 50 55,20-58-120,-2 7 71,1 0 0,0 0 1,1 1-1,1-1 0,1 0 0,1 1 0,0-1 1,1 1-1,1-1 0,0 1 0,1-1 0,1 0 0,1 0 1,1-1-1,0 1 0,10 17 0,-7-16 63,1 0-1,1 0 1,0-1-1,1 0 1,27 27-1,-36-41-84,0-1-1,0 0 0,0 0 0,0 0 1,1 0-1,-1-1 0,1 1 1,-1-1-1,1 0 0,0 0 0,-1 0 1,1-1-1,0 1 0,0-1 0,-1 0 1,6 0-1,-3-1-499,-1 1 0,0-1 0,0 0 0,-1-1 1,1 1-1,0-1 0,0 0 0,-1 0 0,1-1 0,-1 1 0,5-4 1,8-6-3999,-12 8 2758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5:07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7 4992,'-18'-7'2688,"27"11"-2688,4-4 0,4 3 0,1-3-1984,0 0 1088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3:48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 5632,'-4'-11'5408,"17"11"-3616,4 0-1056,24 0 64,3 0-480,8 0 0,4 3-192,-2-3 64,-6 5-96,-14-10-1248,-3 5 608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3:48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28 7648,'-69'-19'3456,"64"14"-3008,5 2-1088,8 3 256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3:50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2080,'9'-8'7253,"-10"14"-6983,0 1 0,-1-1 0,1 0-1,-3 7 1,9-25 1313,6-7-1022,-11 30-178,-4 10-72,-1-12-206,1 1-290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3:51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28 2720,'-8'-1'6634,"7"2"-6285,-10 5 1794,-12 14-3033,18-14 1656,-18 19-562,22-24-150,-1 1 0,1 0 0,0 0 0,0 0 0,0 1 1,0-1-1,0 0 0,0 0 0,1 0 0,-1 1 0,0 3 1,1-6-15,1 1 0,-1-1 1,0 0-1,1 0 0,-1 1 1,1-1-1,-1 0 1,0 1-1,1-1 0,-1 0 1,1 0-1,-1 0 1,1 0-1,-1 0 0,1 1 1,-1-1-1,1 0 0,-1 0 1,1 0-1,-1 0 1,1 0-1,-1 0 0,1-1 1,-1 1-1,1 0 0,-1 0 1,1 0-1,-1 0 1,1 0-1,-1-1 0,1 1 1,17-7 336,-14 4-286,0 0-1,-1 0 1,1 0 0,-1-1 0,0 1 0,0-1-1,0 0 1,-1 0 0,3-5 0,-4 7-191,0 0 0,0 0 1,-1 0-1,1 0 0,-1 0 1,0 0-1,0 0 0,1 0 1,-1 0-1,-1 0 0,1 0 1,0 0-1,0 0 0,-1 0 1,1 0-1,-1 0 0,1 1 1,-1-1-1,0 0 0,0 0 1,0 0-1,0 1 0,0-1 1,-3-2-1,-2-6-4023,5 1 1185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4:06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1161 1888,'0'0'84,"0"1"1,0-1-1,0 1 1,1-1-1,-1 1 0,0-1 1,0 0-1,1 1 0,-1-1 1,0 0-1,1 1 1,-1-1-1,1 0 0,-1 1 1,0-1-1,1 0 1,-1 0-1,1 1 0,-1-1 1,1 0-1,-1 0 1,1 0-1,-1 0 0,1 0 1,-1 0-1,1 1 1,-1-1-1,1 0 0,-1-1 1,0 1-1,1 0 0,-1 0 1,1 0-1,0 0 1,23-3 2246,-19 2-2187,3 0 36,0-1 0,0 1 0,0-1 0,0-1 0,0 1 0,-1-1 0,1-1 0,-1 1-1,0-1 1,0-1 0,0 1 0,-1-1 0,0 0 0,0-1 0,0 1 0,0-1 0,-1 0 0,6-9 0,4-10-115,20-47 1,-16 31-53,25-54 159,-5 0 1,36-139-1,-54 146-138,11-42-585,-32 129 540,0 1-1,1-1 1,-1 0 0,0 1 0,0-1 0,1 0-1,-1 1 1,0-1 0,1 0 0,-1 1 0,1-1 0,-1 0-1,0 1 1,1-1 0,0 1 0,-1-1 0,1 1 0,-1 0-1,1-1 1,-1 1 0,1-1 0,0 1 0,-1 0 0,1 0-1,0-1 1,0 1 0,0 0 3,0 0 0,1 0 1,-1 1-1,0-1 0,0 0 0,0 1 0,0-1 1,0 0-1,0 1 0,0-1 0,0 1 0,0 0 1,0-1-1,0 1 0,0 1 0,5 3-7,-1 1 1,0 0-1,8 12 0,11 20 112,-1 1-1,32 78 0,-46-95-115,-2 0-1,-1 1 1,0 0-1,-2 0 1,-1 0 0,0 1-1,-2 32 1,-2-30 203,-1 0 0,-2 0 0,0 0 0,-2-1-1,-14 42 1,15-57-46,1 0-1,-1 0 0,-1-1 1,0 0-1,0 0 0,0 0 0,-9 8 1,9-12-43,1 0 1,-1-1 0,1 1-1,-1-1 1,-1 0-1,1-1 1,0 0 0,-1 0-1,0 0 1,0-1-1,-12 3 1,9-3-109,-1-1 1,1 0-1,-1-1 1,0 0-1,1-1 0,-1 0 1,1-1-1,-1 0 1,1-1-1,0 0 1,0 0-1,0-1 0,-13-7 1,26 12-92,0 0-1,1 0 1,-1-1-1,0 1 1,1-1-1,-1 0 1,1 0 0,-1 0-1,4-1 1,4 1 23,93-4 175,-88 2-2,0-1 0,0 0 0,-1-1 0,25-10 0,-6-1 68,-1-2 0,0-2 0,41-31 0,83-82 134,-133 109-185,-1-2 0,-1-1 1,20-33-1,-28 36-42,-1 0-1,-2 0 1,0-1 0,-2-1-1,7-25 1,-16 50-67,16-60-18,-2-2 0,9-111 1,-22 153-193,0 0 0,-2 0 0,0 0 0,-1 1 1,-8-34-1,10 52 192,0 1 0,0 0 0,0 0 0,0 0 0,0-1 0,-1 1 0,1 0 1,0 0-1,0 0 0,0-1 0,0 1 0,0 0 0,0 0 0,0 0 0,-1 0 0,1-1 0,0 1 0,0 0 0,0 0 0,0 0 0,0 0 1,-1 0-1,1-1 0,0 1 0,0 0 0,0 0 0,-1 0 0,1 0 0,0 0 0,0 0 0,0 0 0,-1 0 0,1 0 0,0 0 1,0 0-1,-1 0 0,1 0 0,0 0 0,0 0 0,0 0 0,-1 0 0,1 0 0,0 0 0,0 0 0,0 0 0,-1 0 0,1 1 0,0-1 1,0 0-1,0 0 0,-1 0 0,1 0 0,0 0 0,0 1 0,0-1 0,0 0 0,-1 0 0,-6 10-275,4-2 230,0 1 1,1-1 0,0 1 0,-1 9 0,1 1 31,-35 255 319,21-137-92,3-24-157,8-75 208,2 1-1,2-1 1,6 71 0,-5-109-240,0 4 138,0-1 1,1 1-1,0 0 1,0 0-1,2 4 1,-3-8-127,0 1 0,0-1 0,1 1 0,-1-1 0,0 1 1,1-1-1,-1 1 0,0-1 0,1 1 0,-1-1 0,0 0 1,1 1-1,-1-1 0,1 0 0,-1 1 0,1-1 0,-1 0 0,1 1 1,-1-1-1,1 0 0,0 0 0,-1 0 0,1 0 0,-1 0 0,1 1 1,-1-1-1,1 0 0,-1 0 0,1 0 0,0-1 0,-1 1 0,1 0 1,-1 0-1,1 0 0,-1 0 0,1 0 0,-1-1 0,1 1 0,-1 0 1,1 0-1,-1-1 0,1 1 0,0-1 0,9-7 116,0 0 1,0 0-1,-1-1 0,-1 0 0,1 0 0,7-13 1,-4 6-90,22-22 1,-16 22-101,-1 1 0,2 1 0,0 0 0,0 2 0,1 0 0,1 1 0,22-8 0,-34 16 5,2 1 0,-1 0-1,0 0 1,0 1 0,0 1 0,1 0-1,12 1 1,10 0-149,-26 0 148,1-1 0,-1 1 0,15 5 1,-15-4 122,0-1 1,0 1 0,15 0 0,-29-10 497,2 5-604,0 1 1,0 0 0,0 0-1,0 0 1,0 1-1,0-1 1,0 1-1,-1 1 1,1-1 0,0 1-1,-7 0 1,-6 1-251,-35 6 0,39-4 131,0 1-1,0 0 1,0 1-1,-24 12 1,29-13 123,0 2 1,1-1 0,0 1 0,0 1 0,0-1 0,1 1 0,0 1 0,1-1-1,-1 1 1,1 0 0,1 0 0,0 1 0,0 0 0,0 0 0,1 0 0,1 1 0,0-1-1,0 1 1,0-1 0,2 1 0,-3 19 0,4-23 89,0 0 0,0-1 1,0 1-1,1 0 0,0-1 0,0 1 0,0 0 1,1-1-1,-1 1 0,1-1 0,1 0 1,4 9-1,-6-12-8,1 0 0,-1 0 1,1-1-1,-1 1 0,1 0 1,-1-1-1,1 0 0,0 1 1,0-1-1,0 0 0,0 0 0,0 0 1,0 0-1,4 1 0,-4-1 13,1-1 0,0 0 0,-1 0-1,1 0 1,0 0 0,0 0-1,-1 0 1,1-1 0,0 1 0,-1-1-1,1 0 1,-1 0 0,1 0-1,4-3 1,0 0 7,1-1-1,-1 0 1,0 0-1,0-1 1,-1 0 0,7-7-1,33-45 64,-25 29-113,-5 6-114,21-38 1,-15 24-844,-20 37 690,-1 6-105,0 17-421,1 0 299,0-13 523,1-1 0,0 1 1,1-1-1,0 0 0,0 0 1,1 0-1,7 10 0,-9-15-22,-1-1 0,1 1-1,0-1 1,-1 0 0,1 0 0,1 0-1,-1-1 1,0 1 0,1-1 0,-1 1-1,1-1 1,0 0 0,-1-1-1,1 1 1,0-1 0,0 1 0,0-1-1,0-1 1,7 2 0,-8-2 29,0-1 1,0 1 0,0-1-1,0 0 1,0 0 0,0 0-1,0 0 1,0-1-1,0 1 1,-1-1 0,1 0-1,-1 1 1,1-1-1,-1 0 1,0-1 0,3-1-1,3-6 100,1-1-1,8-14 0,31-43 147,-19 26-188,35-63-1,23-94-425,-82 185 284,8-21-56,-1 0 1,10-55 0,-16 58 38,-1 9-241,-2 1 0,1-26 0,-4 48 249,0-1-1,0 1 1,0-1-1,0 1 1,0-1 0,0 1-1,0-1 1,0 1 0,0-1-1,0 1 1,0 0 0,0-1-1,-1 1 1,1-1 0,0 1-1,0-1 1,0 1 0,-1 0-1,1-1 1,0 1 0,-1 0-1,0-1 1,1 1 4,0-1-1,-1 1 1,1 0 0,-1 0-1,1 0 1,0 0 0,-1 0-1,1 0 1,-1 1 0,1-1-1,0 0 1,-1 0 0,1 0-1,-1 0 1,1 0 0,0 1-1,-1-1 1,1 0 0,0 0-1,-1 1 1,-2 1-46,1 0-1,0 0 0,-1 1 1,1-1-1,0 1 1,-3 5-1,-5 13-10,0 1 0,-11 37 0,-8 52 404,27-106-298,-8 37 128,2 0 1,-5 65 0,8-33-21,1-43 87,3 0-1,2 41 1,4-45 113,-5-26-273,0 0-1,0 1 1,0-1-1,1 0 1,-1 0-1,0 0 1,1 0-1,-1 0 1,1 0-1,-1 0 0,1-1 1,-1 1-1,1 0 1,0 0-1,-1 0 1,1 0-1,0-1 1,0 1-1,-1 0 1,1-1-1,1 2 1,-1-3-15,0 1 1,0 0 0,0 0 0,0-1-1,0 1 1,0-1 0,0 1 0,0-1 0,0 1-1,0-1 1,0 1 0,0-1 0,0 0 0,-1 0-1,1 1 1,1-3 0,13-17 251,-11 13-219,14-21-342,2 1-1,1 0 1,41-40-1,-34 35-1126,-28 32 1377,0 0 0,0 0 0,1 0 0,-1 0 1,0 0-1,0-1 0,0 1 0,0 0 1,1 0-1,-1 0 0,0 0 0,0 0 1,0 0-1,1 0 0,-1 0 0,0 0 1,0 0-1,0 0 0,1 0 0,-1 0 0,0 0 1,0 0-1,0 0 0,0 0 0,1 0 1,-1 0-1,0 0 0,0 1 0,0-1 1,0 0-1,1 0 0,-1 0 0,0 0 1,0 0-1,0 0 0,0 0 0,0 1 0,1-1 1,-1 0-1,6 9-121,-2-3 33,2-1 188,0 0 0,0 0 0,0-1 0,1 1 0,0-1 0,0-1 0,0 1 0,0-1 0,1-1 0,-1 1 0,1-1 0,-1 0 0,1-1 0,14 1 0,-5-3 81,0 0 1,26-6 0,-34 5-108,0-1 1,-1 0-1,0 0 0,1 0 1,-1-1-1,-1-1 1,1 1-1,-1-1 0,1 0 1,-1-1-1,-1 0 1,1 0-1,-1 0 0,6-9 1,20-27 26,-2-1 0,28-54 0,40-100-281,-52 86-238,-45 107 369,0 1 1,0-1-1,0 0 0,-1 0 0,1 0 0,-1 1 1,0-1-1,-1-7 0,1 10 38,0 1-1,0-1 1,0 0-1,0 0 1,-1 0 0,1 1-1,0-1 1,0 0-1,-1 0 1,1 1 0,-1-1-1,1 0 1,-1 1-1,1-1 1,-1 0-1,1 1 1,-1-1 0,1 1-1,-1-1 1,0 1-1,1-1 1,-1 1 0,0-1-1,0 1 1,1 0-1,-1-1 1,0 1 0,0 0-1,1 0 1,-1-1-1,0 1 1,0 0 0,0 0-1,0 0 1,1 0-1,-1 0 1,0 0 0,0 0-1,0 1 1,1-1-1,-1 0 1,0 0-1,0 1 1,1-1 0,-2 1-1,-3 1-29,0 1 0,-1-1 0,2 1 1,-1 0-1,0 1 0,1-1 0,-1 1 0,1 0 0,0 0 0,0 0 0,1 1 0,-1-1 0,1 1 0,-4 6 1,-3 9 85,1 0 0,-9 25 1,17-43-26,-24 73 350,3 1 0,-12 80 1,28-124-175,2 0 0,1 0 0,2 0 0,1 0 0,5 43 0,-4-68-131,0 1 1,1 0 0,0-1 0,1 1 0,0-1 0,0 0-1,0 0 1,7 10 0,-8-14 5,1 1 0,0 0 0,0-1 0,0 1 0,0-1 0,1 0 0,-1 0 0,1-1 0,0 1 0,0-1 0,0 1 0,0-1 0,0 0 0,0-1 0,1 1 0,4 0 1,1 0-6,-1-1 1,0-1 0,0 0 0,1 0 0,-1 0 0,0-2 0,1 1 0,-1-1 0,0 0-1,0-1 1,-1 0 0,11-5 0,9-6 214,-1-1 0,33-24-1,-48 31-231,-1-1 0,0 0-1,12-14 1,-20 20-65,0 0 0,0-1 1,0 1-1,-1-1 0,1 0 0,-1 0 1,0 0-1,0 0 0,0 0 1,-1 0-1,0 0 0,0-1 1,0 1-1,1-7 0,-2 10 10,0 0 0,0 0 0,0 0 0,0 0 0,-1 1 0,1-1 0,0 0 0,0 0-1,-1 0 1,1 0 0,0 0 0,-1 0 0,1 0 0,-1 1 0,0-1 0,1 0 0,-1 0 0,1 1 0,-1-1 0,0 0-1,0 1 1,1-1 0,-3 0 0,1 0-41,0 0 0,0 0 0,-1 0 0,1 1 0,0-1-1,-1 1 1,1-1 0,-1 1 0,-2 0 0,-2 0-59,0 1 0,0 0 0,0 0 0,0 0 0,-12 5 0,10-2 126,-1 0 0,1 1 0,-1 0 0,2 1 0,-17 12 0,23-16 24,1-1 1,-1 1-1,0-1 1,1 1-1,-1-1 0,1 1 1,0 0-1,0 0 1,0 0-1,0 0 1,0 0-1,0 0 1,0 0-1,0 0 1,1 0-1,-1 0 1,1 0-1,0 1 1,-1-1-1,1 0 1,0 0-1,0 0 1,1 1-1,-1-1 1,0 0-1,1 0 0,-1 0 1,1 0-1,0 1 1,0-1-1,-1 0 1,1 0-1,3 3 1,1 1 59,0 0 1,0 0-1,1 0 0,0-1 1,0 0-1,1 0 0,-1 0 1,1-1-1,0 0 0,0 0 1,12 3-1,-5-1-15,1-1 1,0-1 0,1-1-1,29 3 1,-36-5-144,0-1-1,-1-1 1,1 0 0,-1 0 0,1 0 0,-1-1-1,0 0 1,16-7 0,-14 4-1134,-1 0 1,1 0-1,13-11 0,-4 4-882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4:07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23 203 2400,'-15'-4'779,"14"4"-724,1 0 1,0 0 0,-1 0-1,1 0 1,0 0 0,-1 0 0,1-1-1,0 1 1,-1 0 0,1 0-1,0-1 1,-1 1 0,1 0 0,0 0-1,0-1 1,0 1 0,-1 0-1,1-1 1,0 1 0,0 0 0,0-1-1,-1 1 1,1 0 0,0-1 0,0 1-1,0 0 1,0-1 0,0 1-1,0 0 1,0-1 0,0 1 0,0 0-1,0-1 1,0 1 0,0-1-1,0 1 1,0-1 0,38-3 4089,21-10-2163,-8 1-1256,47-6-470,149-32 604,-125 21-2963,-1-6-3550,-59 16 2480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4:10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1021 2240,'10'-5'5424,"-6"1"-5121,0-1 1,0 0-1,-1-1 1,0 1-1,0-1 0,0 1 1,3-10-1,3-3 102,18-38 142,-10 21-216,1 0 1,30-41-1,-30 52-225,2 1 0,1 1 0,0 0 0,2 2 0,0 0 0,1 2 0,36-21 0,-38 25 42,-17 10-156,0 1 0,0-1-1,0 1 1,1 0 0,0 0-1,-1 1 1,1 0-1,0 0 1,0 0 0,0 0-1,7 0 1,-12 2 9,0 0-1,0 1 1,0-1 0,0 0-1,0 0 1,0 0 0,0 1-1,0-1 1,0 0 0,0 1-1,0-1 1,0 1 0,0 0-1,0-1 1,-1 1 0,1-1-1,0 1 1,0 0-1,-1 0 1,1-1 0,-1 1-1,1 0 1,0 0 0,-1 0-1,1 0 1,-1 0 0,0 0-1,1 0 1,-1 0 0,0 0-1,0 0 1,1 0 0,-1 0-1,0 0 1,0 0 0,0 0-1,0 1 1,0 4 30,-1 1 1,1-1-1,-1 0 0,-4 12 0,-6 18 183,-18 36 0,14-37 14,-8 26 450,77-110 1396,-11 17-2046,53-31 1,-49 33-129,-29 18-410,1 1 0,37-16 0,-54 30-114,-3 6 324,-6 13 204,6-16 87,-8 24 85,1-4 148,1 1-1,1 1 1,1-1 0,-1 35-1,6-59-138,0 0 1,0 0-1,0-1 0,1 1 0,-1 0 1,1 0-1,1 4 0,-1-6-68,-1-1 0,0 1 0,0-1 0,1 1 0,-1-1-1,1 1 1,-1-1 0,0 0 0,1 1 0,-1-1 0,1 0 0,-1 1 0,1-1-1,-1 0 1,1 1 0,-1-1 0,1 0 0,-1 0 0,1 0 0,0 1 0,-1-1 0,1 0-1,-1 0 1,1 0 0,-1 0 0,1 0 0,0 0 0,-1 0 0,1 0 0,-1 0 0,1-1-1,-1 1 1,1 0 0,0 0 0,-1 0 0,1-1 0,-1 1 0,1 0 0,-1-1 0,1 1-1,-1 0 1,1-1 0,6-5 71,0 0-1,0 0 1,-1-1 0,0 0-1,0 0 1,-1 0 0,6-10-1,0 1 33,3-4 83,86-116-283,-95 131 90,-3 2-102,-1 1-1,1 0 1,0-1 0,-1 1-1,3-6 1,-6 12-584,-3 8 434,1 0 0,-4 16 0,6-15 291,0 1 1,0-1 0,2 21-1,0-30-2,0 1 0,0-1 0,1 0 0,0 0 0,0 0 0,0 1 0,0-1 0,1 0 0,-1 0-1,1-1 1,0 1 0,0 0 0,1-1 0,-1 1 0,5 5 0,-6-9-22,0 1 0,0 0-1,1 0 1,-1-1 0,0 1 0,0-1 0,0 1 0,0-1 0,0 0 0,1 1-1,-1-1 1,0 0 0,0 0 0,1 0 0,-1 0 0,0 0 0,0 0-1,1 0 1,-1 0 0,0 0 0,0-1 0,0 1 0,1-1 0,-1 1 0,1-1-1,4-2 92,0 0-1,0-1 0,8-6 0,-11 8-92,31-26 383,44-45 0,-43 39-471,10-17-500,-42 49-157,-8 10 406,-2 5 298,3-4 29,2 1 1,-1-1-1,1 1 1,0 0-1,1 0 0,0-1 1,1 1-1,0 0 1,0 0-1,1 0 1,1 0-1,-1-1 0,6 15 1,-5-17 53,1 0 0,0 0 0,7 11 1,-9-16-36,0 0 0,0-1 0,0 1 0,0-1 0,1 0 0,-1 1 0,0-1 0,1 0 0,-1 0 0,1 0 0,-1 0 0,1 0 0,0 0-1,-1 0 1,1-1 0,0 1 0,0 0 0,0-1 0,-1 0 0,5 1 0,1-1 25,0-1-1,0 0 0,0 0 1,-1-1-1,1 0 0,0 0 1,-1-1-1,1 1 0,-1-1 0,7-5 1,8-5 86,29-25 1,-22 16-84,65-42-127,-59 40-1,45-20-447,-91 53 438,-1 1 0,1 1 1,1-1-1,0 2 0,0 0 0,1 0 0,1 1 1,-11 18-1,16-22 65,-1 1 0,2-1 1,0 1-1,0-1 0,0 1 0,1 0 1,-1 17-1,3-23 38,0-1 0,-1 1 0,2 0 0,-1 0 0,0-1 0,1 1 0,0 0 0,0-1 0,0 1 0,0-1 0,1 1 0,-1-1 0,1 1 0,0-1 0,0 0 0,0 0 0,0 0 0,0 0 0,1 0 0,0 0 0,-1-1 0,1 1 0,0-1 0,3 2 0,-2-2 8,-1-1 0,1 0 0,-1 0 0,1 0 0,0 0 0,-1 0 0,1-1 0,0 0 0,0 0 0,-1 0 0,1 0 0,0 0 0,-1-1 0,1 1 0,0-1 0,-1 0 0,7-3 0,5-2 101,1-1 1,22-14 0,-26 13-119,194-123 257,-181 115-241,-1-1 0,-1-2 0,0 0 0,30-34 0,-35 28-34,0-1 1,-2-1-1,-2 0 0,0-1 1,12-38-1,43-131-184,-45 102-143,-13 46-305,-10 47 553,-1 0-1,0 1 1,1-1 0,-1 0-1,0 0 1,0 0-1,0 0 1,-1 0 0,1 0-1,-1-2 1,1 4 65,0-1 0,0 1-1,0 0 1,0 0 0,0 0 0,0-1 0,-1 1 0,1 0-1,0 0 1,0 0 0,0 0 0,0-1 0,0 1 0,-1 0-1,1 0 1,0 0 0,0 0 0,0 0 0,0 0 0,-1-1-1,1 1 1,0 0 0,0 0 0,0 0 0,-1 0 0,1 0-1,0 0 1,0 0 0,-1 0 0,1 0 0,0 0-1,0 0 1,0 0 0,-1 0 0,0 1-16,0-1 0,0 1 0,0 0 0,0-1 0,0 1 0,0 0 0,0 0-1,0 0 1,1-1 0,-1 1 0,-1 2 0,-2 3 4,0 1-1,1 0 0,-1 1 1,1-1-1,-3 11 1,4-9 25,-33 96-25,5 3 1,-19 133 0,45-210 144,1 1 0,1 0 0,1 0-1,2-1 1,2 1 0,0 0 0,14 53 0,-16-82-77,1 1 0,-1-1-1,1 1 1,0-1 0,0 0-1,0 0 1,0 0 0,0 0-1,1 0 1,-1 0 0,1-1-1,4 4 1,-6-5-19,1 0 1,-1 0-1,1 0 1,0 0-1,0 0 1,0 0-1,-1 0 0,1-1 1,0 1-1,0-1 1,0 1-1,0-1 1,0 0-1,0 1 0,0-1 1,0 0-1,0-1 1,0 1-1,0 0 1,0 0-1,0-1 0,0 1 1,0-1-1,1-1 1,15-9 82,0-1 0,-1 0 1,0-1-1,29-32 0,-8 8 63,-22 24-121,-2-1-1,0 0 0,0-1 0,-1 0 0,-1-1 1,14-26-1,-25 40-65,0-1 0,0 1 0,0-1 0,0 0 0,0 1 0,-1-1 0,0 0 0,1 0 0,-1 1 0,0-1 0,-1-3 0,1 4-21,0 1-1,0-1 1,-1 1 0,1 0 0,-1-1-1,1 1 1,-1 0 0,1 0 0,-1-1 0,0 1-1,0 0 1,0 0 0,1 0 0,-1 0-1,0 0 1,0 0 0,-1 0 0,1 0 0,0 0-1,0 1 1,0-1 0,0 0 0,-1 1-1,1-1 1,0 1 0,-3-1 0,-1 0-7,0 0 0,0 1 0,-1-1 0,1 1-1,0 0 1,-1 1 0,1-1 0,0 1 0,0 0 0,0 1 0,0-1 0,0 1 0,0 0 0,0 0 0,0 0 0,1 1 0,-1 0 0,1 0 0,-1 0-1,-3 4 1,1-1 43,1 1 0,-1-1 0,1 1 0,1 0 0,0 0 0,0 1-1,0-1 1,1 1 0,0 0 0,0 1 0,-3 10 0,4-7 28,1 0-1,0-1 1,0 1 0,1 1-1,1-1 1,1 15 0,-1-23 15,1 1 0,-1 0 0,1-1 1,0 1-1,1-1 0,-1 1 0,1-1 0,-1 0 1,1 1-1,1-1 0,-1 0 0,0 0 0,1-1 1,0 1-1,0 0 0,0-1 0,1 0 0,6 6 0,-8-8-6,1 0 0,-1 0-1,1 0 1,-1 0-1,1-1 1,-1 1 0,1-1-1,0 1 1,-1-1-1,1 0 1,0 0 0,-1 0-1,1 0 1,0-1-1,3 0 1,6-2 78,-1-1-1,13-5 1,-15 5 3,41-19-42,-1-2-1,49-34 0,52-44 193,-125 85-247,16-10-84,-37 25 61,0 0 0,0 0 0,0-1 0,7-6-1,-5 3-110,3 4-350,-12 5 472,1 0 0,0-1 0,0 1 0,0 1 1,0-1-1,1 0 0,-1 0 0,0 1 0,1-1 0,0 1 0,-1-1 0,1 1 0,-1 3 0,-15 41 413,12-31-362,1-1 1,1 1 0,0 0-1,-1 31 1,4-40 4,0 0 0,0 0 0,1 0 0,0 0 0,0 0 0,1 0 0,0-1 0,0 1 0,1 0-1,-1-1 1,1 0 0,1 0 0,7 11 0,-9-15-35,0 0-1,0 0 1,0-1-1,0 1 1,0-1-1,0 1 1,1-1-1,-1 0 1,0 0-1,1 0 0,-1 0 1,1 0-1,-1-1 1,1 1-1,-1-1 1,1 0-1,0 0 1,-1 1-1,6-2 1,-3 1-12,0-1 1,0 0-1,0 0 0,0-1 1,0 1-1,0-1 1,0 0-1,9-5 1,-1-2-1606,0 0 0,21-20 0,-20 17 255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4:11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43 5408,'-26'-19'2432,"13"7"-2112,3 7 640,7 2-736,3 0-128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4:13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7 885 2656,'-6'1'757,"8"0"-121,-1-1-513,0 0 0,-1 0 0,1 0 1,0 0-1,0 0 0,0 0 0,-1 0 1,1 0-1,0 0 0,0-1 0,-1 1 1,1 0-1,0-1 0,-1 1 0,1 0 1,1-2-1,12-12 724,0-1 1,-1 0-1,11-18 1,23-26-270,-9 20-456,65-51 1,-58 53 58,46-47-1,-70 62-141,-2-1 0,0-1 0,30-51 0,-21 20 144,-2-1 1,31-97-1,-57 152-177,2-4-38,0 0 1,-1-1-1,1 1 1,-1 0-1,-1-1 1,1 1-1,-1-1 0,0 1 1,-1-9-1,1 14 27,0-1 0,0 1 1,0 0-1,0 0 0,0 0 0,0 0 0,0 0 0,0 0 0,0 0 0,0-1 0,0 1 0,0 0 0,0 0 0,0 0 0,0 0 0,0 0 0,0 0 1,0 0-1,0 0 0,0-1 0,0 1 0,0 0 0,0 0 0,0 0 0,0 0 0,-1 0 0,1 0 0,0 0 0,0 0 0,0 0 0,0 0 0,0 0 0,0 0 1,0 0-1,0 0 0,0 0 0,-1 0 0,1 0 0,0 0 0,0 0 0,0 0 0,0 0 0,0 0 0,0 0 0,0 0 0,-1 0 0,1 0 0,0 0 1,0 0-1,0 0 0,0 0 0,0 0 0,0 0 0,0 0 0,-7 7-54,-2 12 91,-10 31 182,-48 143 480,17 5 72,47-180-655,1 0 0,0 0 0,2 1 0,0-1 0,3 22 0,-1-31-17,-1 1 0,1-1 1,1-1-1,-1 1 0,2 0 1,-1-1-1,1 1 0,0-1 1,1 0-1,0 0 0,11 12 1,-14-17-52,0-1 1,0 0 0,1 0 0,-1 0-1,0 0 1,1 0 0,0-1 0,-1 1-1,1-1 1,0 1 0,0-1 0,0 0-1,0 0 1,0-1 0,0 1 0,0 0-1,0-1 1,0 0 0,0 0 0,0 0-1,0 0 1,0 0 0,0-1 0,0 1-1,0-1 1,0 0 0,4-1 0,4-3 96,0-1 1,0 0-1,-1-1 1,0 0-1,13-11 1,-18 13-114,31-24 213,53-58 0,-84 81-269,0 0 0,0 0 0,-1-1 0,0 1 0,0-1 0,-1 0 0,4-10 0,-6 15-7,-1 0 0,1 0 0,-1 0 1,0 0-1,0 0 0,1 0 0,-1 0 0,0 0 0,-1-1 0,1 1 0,0 0 0,-1 0 0,0-3 0,0 4-9,0-1 0,0 1-1,0 0 1,0-1 0,0 1 0,0 0-1,0 0 1,0 0 0,0 0 0,0 0-1,-1 0 1,1 0 0,-1 0 0,1 1 0,0-1-1,-1 0 1,1 1 0,-1-1 0,1 1-1,-3-1 1,1 1-32,0 0 0,0 1 0,-1-1 0,1 1 1,0-1-1,0 1 0,0 0 0,0 0 0,0 0 0,0 1 0,1-1 0,-1 1 0,0-1 0,-3 4 0,-1-1 33,1 1 0,0 0 0,1 0 0,-1 1 0,-5 7 0,6-7 76,1 0 0,1 1 0,-1 0-1,1 0 1,0 0 0,1 0 0,-1 0 0,2 0 0,-1 1 0,1-1 0,0 1 0,0 0 0,1 13 0,1-17 15,-1 1-1,1-1 0,0 0 1,0 0-1,0 1 0,0-1 1,1 0-1,0 0 1,0 0-1,0 0 0,0-1 1,1 1-1,-1 0 0,1-1 1,0 0-1,0 0 1,0 0-1,0 0 0,1 0 1,-1 0-1,1-1 0,0 0 1,0 0-1,-1 0 1,7 2-1,-2-1 39,0-1 0,1-1 0,-1 1 0,0-1 1,1-1-1,-1 0 0,1 0 0,-1 0 0,0-1 0,1-1 1,-1 1-1,11-4 0,10-5 191,55-27-1,-64 28-200,19-9-71,-2-1-1,45-30 1,-60 34-122,39-20 1,-61 35 111,1-1 0,0 1 0,-1 0 0,1-1 0,0 1-1,-1 0 1,1-1 0,0 1 0,-1 0 0,1 0 0,0 0 0,0 0 0,-1-1-1,1 1 1,0 0 0,0 0 0,0 1 0,-1-1 0,1 0 0,0 0 0,0 0-1,0 1 9,-1-1-1,0 1 0,0-1 1,1 1-1,-1-1 0,0 1 1,0-1-1,1 1 0,-1-1 1,0 1-1,0-1 0,0 1 1,0-1-1,0 1 0,0-1 1,0 1-1,0-1 0,0 1 1,0-1-1,0 1 0,0-1 1,-1 2-1,-1 6 60,-1 0 1,-7 14-1,5-12-72,-36 114 710,47-134-417,0-1 1,1 1-1,0 1 0,10-12 0,44-45-381,-56 61 42,-1 1 0,1 0 0,0 1 1,-1-1-1,2 1 0,-1 0 0,0 1 0,1-1 0,-1 1 0,1 0 0,8-2 0,-14 4 40,1 0-1,-1 0 0,1 0 1,-1 0-1,1-1 0,-1 1 1,1 0-1,-1 0 0,1 0 1,-1 0-1,1 1 0,-1-1 1,1 0-1,-1 0 0,1 0 1,-1 0-1,1 0 1,-1 1-1,1-1 0,-1 0 1,0 0-1,1 1 0,-1-1 1,1 0-1,-1 1 0,0-1 1,1 0-1,-1 1 0,0-1 1,1 1-1,-1-1 0,0 0 1,0 1-1,1-1 0,-1 1 1,0-1-1,0 1 0,0-1 1,0 1-1,0-1 0,0 2 1,-2 21-142,0-15 153,0 6-6,1-6 46,-1-1-1,1 1 1,1-1 0,0 1-1,0 0 1,0-1 0,1 1 0,0-1-1,3 12 1,-3-18-8,0 1 0,0 0 0,0-1 0,0 1 0,0-1-1,0 0 1,1 1 0,-1-1 0,1 0 0,-1 1 0,1-1 0,-1 0 0,1 0-1,-1 0 1,1-1 0,0 1 0,0 0 0,0-1 0,-1 1 0,1-1 0,0 1-1,0-1 1,0 0 0,3 0 0,3 0 33,0 0 1,0-1-1,0 0 1,13-3-1,36-13-60,104-46-1,-137 53 10,18-8-98,-1-1-1,65-42 0,-170 100-1237,3 9 1371,42-31-16,11-10-10,1-1 1,1 1-1,-9 12 0,13-17-11,0 0 0,1 1-1,-1-1 1,1 1 0,-1-1-1,1 1 1,0 0 0,0-1-1,0 1 1,1 0 0,-1 0-1,1 0 1,-1 0 0,1 0-1,0 3 1,0-5 9,0 0 1,1 0-1,-1-1 0,0 1 1,0 0-1,0 0 1,1 0-1,-1 0 0,1-1 1,-1 1-1,0 0 0,1 0 1,0-1-1,-1 1 1,1 0-1,-1-1 0,1 1 1,0 0-1,-1-1 1,1 1-1,0-1 0,0 1 1,1 0-1,-1-1 21,1 0-1,0 1 0,0-1 1,-1 0-1,1 0 1,0 0-1,-1 0 1,1 0-1,0 0 1,0-1-1,2 0 1,3-1 67,0-1 0,0 0 1,0 0-1,8-6 1,-1-1-68,-1 0-1,0-1 1,-1 0 0,-1-1 0,12-14 0,43-68 175,-40 49-58,36-85-1,7-56-221,-38 99-60,-25 73 18,-2 0 1,0 0-1,3-18 0,-8 19-143,1 13 247,0 0-1,0 0 1,0 0 0,0-1 0,0 1 0,0 0 0,0 0 0,0 0-1,0 0 1,0-1 0,0 1 0,0 0 0,0 0 0,0 0-1,0 0 1,0-1 0,0 1 0,0 0 0,0 0 0,-1 0-1,1 0 1,0-1 0,0 1 0,0 0 0,0 0 0,0 0-1,0 0 1,-1 0 0,1 0 0,0 0 0,0 0 0,0-1 0,0 1-1,0 0 1,-1 0 0,1 0 0,0 0 0,0 0 0,0 0-1,-1 0 1,1 0 0,0 0 0,0 0 0,0 0 0,0 0-1,-1 0 1,1 0 0,0 0 0,0 0 0,0 0 0,0 0-1,-1 1 1,1-1 0,0 0 0,0 0 0,0 0 0,0 0 0,-1 0-1,1 0 1,0 0 0,0 0 0,0 1 0,0-1 0,0 0-1,-5 7-102,1 0-1,-1 1 0,2-1 0,-1 1 0,-4 14 0,6-15 94,-79 241-46,61-174 100,-13 111-1,28-115-1076,5-25-4229,0-41 3755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4:13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1 118 4320,'0'-8'1952,"8"3"-1696,2 2 1632,2 0-1088,27-13 1344,5 8-1216,36-9-256,7 6-416,19 0-192,-6 3-32,15-4-832,-14 9 448,9-5-3776,-15 3 2240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5:08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54 6656,'-26'-3'3008,"44"0"-2624,13-2-288,8 5-128,44-3 512,9-2-256,52-6 64,2 2-192,11-2 96,-12 8-128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4:14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4 847 2496,'-3'3'7124,"25"-32"-5720,-13 13-1075,0 0 1,2 1-1,0 0 0,0 0 1,2 1-1,24-22 1,95-64 95,-85 68-452,48-44 0,-67 49 59,-1-1 0,-2-1 0,0-1 0,-3-1 0,35-60 0,-55 86-21,50-99 98,-44 84-140,0 1-1,-1-1 1,6-31 0,-13 49 6,0 0 1,1 1 0,-1-1 0,0 0 0,0 0 0,0 0 0,0 0 0,0 0 0,-1 0 0,1 0 0,0 1 0,-2-4 0,2 5 12,0 0 0,0-1 1,-1 1-1,1 0 0,0 0 1,0-1-1,-1 1 1,1 0-1,0 0 0,0 0 1,-1-1-1,1 1 0,0 0 1,0 0-1,-1 0 1,1 0-1,0 0 0,0 0 1,-1 0-1,1 0 0,0 0 1,-1-1-1,1 1 1,0 0-1,-1 0 0,1 1 1,-13 6-242,8-2 198,0 1 1,1-1-1,-1 1 1,1 0-1,-5 10 1,2-3 2,-36 67 350,-37 94 0,74-161-222,-1 3 44,1 1 1,0 0-1,1 0 0,0 0 1,-2 29-1,6-41-69,1 1-1,0-1 1,0 0-1,0 1 0,1-1 1,0 1-1,0-1 1,0 0-1,1 1 1,0-1-1,0 0 1,0 0-1,1 0 1,-1-1-1,1 1 0,0-1 1,0 1-1,1-1 1,0 0-1,-1 0 1,1 0-1,6 4 1,-5-5 21,0 0 1,1-1 0,-1 1 0,0-1-1,1 0 1,0-1 0,-1 1 0,1-1-1,0 0 1,0-1 0,0 1 0,-1-1 0,1 0-1,0-1 1,0 1 0,0-1 0,11-3-1,8-3 119,-1-2-1,41-19 0,-52 22-119,10-4-152,-1-1 0,0-2-1,35-25 1,-53 32-488,-10 6-7,-14 7 276,12-2 292,-1 1 1,1 1-1,1-1 1,-1 1-1,1 0 0,0 1 1,-8 12-1,13-17 51,-1 1 1,1-1-1,1 0 0,-1 1 0,0-1 0,1 1 1,0-1-1,0 1 0,0 0 0,0-1 0,1 1 1,-1 0-1,1 0 0,0 0 0,0-1 0,0 1 1,1 0-1,-1 0 0,1-1 0,0 1 0,0 0 0,0-1 1,3 6-1,-4-8-19,1 0 0,-1 0 0,1 0 0,-1 0 0,1 0 1,0 0-1,0 0 0,-1 0 0,1 0 0,0-1 0,0 1 0,0 0 1,0 0-1,0-1 0,0 1 0,0-1 0,0 1 0,0-1 0,0 1 0,0-1 1,0 0-1,0 1 0,0-1 0,0 0 0,1 0 0,-1 0 0,0 0 0,0 0 1,0 0-1,0 0 0,0 0 0,1 0 0,0-1 0,0 0 45,0 0 0,-1 0 0,1 0 0,0 0-1,-1 0 1,1 0 0,-1 0 0,1-1 0,-1 1 0,0-1 0,1 1-1,-1-1 1,0 1 0,0-1 0,0 0 0,0 1 0,-1-1-1,1 0 1,0-2 0,1 0-93,-1-1 0,-1 0 0,1 1 0,-1-1 0,0 0 0,0 1 0,0-1 0,0 0 0,-1 1 0,0-1 0,0 0 0,0 1 0,0-1 0,-1 1 0,0 0 0,0-1 0,-4-5 0,6 9-2,-9-13-375,7 6 116,2 8 276,0 0 0,0 0 0,0 0-1,0 0 1,0 0 0,0-1 0,0 1 0,0 0 0,0 0 0,0 0 0,1 0 0,-1 0 0,0 0 0,0-1 0,0 1-1,0 0 1,0 0 0,0 0 0,0 0 0,0 0 0,0 0 0,1 0 0,-1 0 0,0-1 0,0 1 0,0 0-1,0 0 1,0 0 0,0 0 0,1 0 0,-1 0 0,0 0 0,0 0 0,0 0 0,0 0 0,0 0 0,0 0 0,1 0-1,21 1 26,30 6-1,-2-1 162,-18-3-304,8 2-88,0-2-1,78-5 1,-117 1 186,42-6-1715,-41 6 1287,1 1-1,0-1 0,0 0 1,-1 0-1,1 0 0,-1-1 1,1 1-1,-1 0 0,1-1 1,-1 0-1,0 1 0,3-4 1,1-4-1607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4:15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73 5728,'-39'-14'2592,"44"17"-2240,8-6 704,8 3-640,22-5 960,6 2-768,18-6 128,-6 1-448,14-3-96,-1 3-128,14-3-1248,-6 7 640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4:16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12 3072,'0'-12'5189,"-5"16"-3578,-3 8-1229,1 0 0,0 0 0,0 0 0,-6 19 1,8-19-225,-50 136 978,-105 262 1573,157-400-2421,-1 0 0,0-1 0,0 0 0,-11 17 0,16-37 688,6-11-752,3-3-198,1 2 1,20-32-1,-25 45-143,1 0 1,0 1-1,1-1 1,0 2-1,0-1 1,1 1-1,17-12 1,-22 17 34,1 1 1,-1 0 0,1 0-1,0 0 1,0 1-1,0 0 1,0 0-1,0 0 1,0 0 0,9 1-1,-12 0 74,0 0 1,-1 0-1,1 0 0,-1 0 0,1 1 0,-1-1 1,1 0-1,-1 1 0,0-1 0,1 1 0,-1 0 0,1-1 1,-1 1-1,0 0 0,1 0 0,-1 0 0,0 0 1,0 0-1,0 0 0,0 0 0,0 0 0,0 0 0,0 1 1,0-1-1,0 0 0,-1 1 0,1-1 0,-1 0 1,1 1-1,-1-1 0,1 1 0,-1-1 0,0 1 1,1-1-1,-1 1 0,0-1 0,0 1 0,0-1 0,0 1 1,-1 2-1,-1 7-30,0 1 0,-1-1 0,0 1 0,-1-1 0,-5 11 1,-31 53 211,33-64-93,-1 0 1,0 0 0,-1-1-1,-15 15 1,19-20-28,-1 0 0,0-1 0,-1 1 0,1-1 0,-1 0 0,0-1 1,0 0-1,0 0 0,-10 3 0,13-5 12,0-1-1,0 0 1,-1 1 0,1-2-1,0 1 1,-6-1 0,-5 0 76,15 0-147,0 1 0,0 0 0,0 0 0,0 0 0,0 0 0,0 0 0,0 0 0,0 0 0,0 0 0,0 0 0,0-1 0,0 1 0,0 0 0,0 0 0,0 0 0,0 0 0,0 0 0,0 0 0,0 0 0,0 0 0,0 0 0,0-1 0,0 1 0,0 0 0,0 0 0,0 0 0,0 0 0,0 0 0,0 0 0,0 0 0,0 0 0,0 0 0,0 0-1,0 0 1,0-1 0,0 1 0,-1 0 0,1 0 0,0 0 0,11-4-105,-11 4 112,8-3-29,402-153 513,-363 136-318,-2-3 0,0-1 0,46-35 0,-88 58-201,-1-1 1,0 0-1,1 1 1,-1-1-1,0 0 0,0 0 1,0-1-1,0 1 1,-1 0-1,1-1 1,0 1-1,-1-1 0,0 1 1,1-1-1,-1 0 1,0 1-1,-1-1 1,2-5-1,-2 7 9,0 1 0,0-1 0,0 1 0,0-1 0,0 1 0,0 0 0,0-1 0,0 1-1,-1-1 1,1 1 0,0-1 0,0 1 0,0-1 0,-1 1 0,1 0 0,0-1 0,-1 1 0,1 0 0,0-1 0,-1 1 0,1 0 0,0-1-1,-1 1 1,1 0 0,0-1 0,-1 1 0,0 0 0,-14-1-414,-16 9 121,31-8 317,-8 3 39,1 0 0,0 0 0,0 0-1,0 1 1,0 1 0,1-1 0,-1 1 0,1 0 0,1 0 0,-10 10 0,12-10 34,0-1 0,0 1 1,1-1-1,-1 1 0,1 0 1,0 0-1,0 0 0,0 0 1,1 0-1,0 0 0,0 1 1,0-1-1,1 0 0,-1 1 1,1-1-1,1 7 0,0-5-3,1 1-1,0-1 0,0 0 0,0 1 0,1-1 0,0 0 1,0-1-1,1 1 0,0 0 0,0-1 0,1 0 0,-1 0 1,1 0-1,1-1 0,-1 0 0,1 0 0,0 0 0,7 5 1,-5-5-18,0-1 1,1 1 0,-1-1 0,1 0 0,0-1 0,0 0-1,0-1 1,0 0 0,0 0 0,1-1 0,-1 0 0,0 0-1,1-1 1,13-2 0,-8-1-226,1-1-1,-1-1 1,1 0 0,-1-1-1,-1 0 1,1-2 0,13-8-1,16-9-866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4:19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77 912 2720,'1'0'197,"0"0"0,0 0 1,0-1-1,0 1 0,1 0 1,-1-1-1,0 1 0,0 0 0,0-1 1,0 1-1,0-1 0,0 0 0,0 1 1,-1-1-1,1 0 0,1 0 0,14-19 1690,-7 8-1287,35-49 1110,52-62-92,84-44-690,-139 133-922,-2-1 1,-2-3 0,48-59-1,17-47 314,-98 138-386,-1 1-1,1-1 0,3-9 1,-8 18-308,-6 13 275,0 0-1,-12 19 1,-64 67 228,43-57-18,-160 217 401,130-164-364,9-9 434,-97 107 0,101-131-64,-2 2 1267,69-76-1675,-1 0-1,1 1 0,22-14 1,104-60 0,48-30-18,198-169-399,-314 228 134,-18 16-605,-50 37 772,0 0 0,0 0 0,0 0 0,0 0 1,0 0-1,0 0 0,0 0 0,0 0 0,0 0 0,0-1 0,0 1 1,0 0-1,0 0 0,0 0 0,0 0 0,0 0 0,0 0 0,0 0 1,0 0-1,0 0 0,0 0 0,0 0 0,0 0 0,0 0 0,0 0 1,0 0-1,0 0 0,0 0 0,-1 0 0,1 0 0,0 0 0,0 0 1,0 0-1,0 0 0,0 0 0,0 0 0,0 0 0,0 0 0,0-1 1,0 1-1,0 0 0,0 0 0,1 0 0,-1 0 0,0 0 0,0 0 1,0 0-1,0 0 0,0 0 0,0 0 0,0 0 0,0 0 0,0 0 1,0 0-1,0 0 0,0 0 0,0 0 0,-6 3-193,-1 3 108,1 0 0,0 1 0,0-1-1,0 1 1,-5 10 0,-21 42 56,24-43 105,-2 3 5,1 1-1,2-1 1,-7 25-1,11-35 21,1 0 0,0 0 0,1 1 0,0-1 0,1 1 0,0-1 0,0 1 0,1-1 0,2 14 0,-2-22-73,-1 0-1,0 0 0,1 0 1,-1 0-1,1 0 0,-1 0 1,1 1-1,0-1 0,-1 0 1,1 0-1,0-1 0,0 1 1,0 0-1,0 0 0,-1 0 1,1-1-1,0 1 0,0 0 1,1-1-1,-1 1 0,0-1 1,0 1-1,0-1 0,0 1 1,0-1-1,1 0 0,-1 0 1,0 1-1,0-1 0,0 0 1,1 0-1,-1 0 0,0-1 1,0 1-1,1 0 1,-1 0-1,0-1 0,2 0 1,2 0 26,0-1 1,0 0-1,-1 0 1,1 0 0,-1-1-1,1 0 1,6-6-1,-1 1-3,0-2 0,-1 1-1,0-1 1,-1-1 0,0 1-1,-1-1 1,0-1 0,-1 1-1,0-1 1,-1-1-1,0 1 1,-1 0 0,0-1-1,-1 0 1,-1 0 0,0 0-1,-1 0 1,0-23-1,-1 31-95,-1-1 0,-1 1 0,1 0 0,0-1 0,-1 1 0,0 0-1,-1 0 1,1 0 0,-1 1 0,0-1 0,0 0 0,-6-5 0,0-3-69,9 13 121,-1-1-1,1 0 1,0 1-1,-1-1 1,1 0-1,0 1 1,-1-1-1,1 0 1,0 1-1,0-1 1,0 0-1,0 0 1,0 1-1,0-1 1,0 0-1,0 0 1,0 0-1,0 1 1,0-1-1,0 0 1,0 1-1,1-1 1,-1 0-1,0 0 1,0 1-1,1-1 1,-1 0-1,1 1 1,-1-1-1,1 0 1,-1 1-1,1-1 1,-1 1-1,1-1 1,-1 1-1,1-1 1,-1 1-1,1-1 1,0 1-1,-1 0 1,1-1-1,1 1 1,4-3-21,0 0 1,0 1 0,12-4-1,-13 5 28,17-4-4,0 0 0,1 2 0,-1 0-1,1 2 1,0 0 0,0 2 0,0 0-1,0 2 1,43 10 0,-62-12-2,0 1 0,-1-1 1,1 0-1,-1 1 0,1 0 0,-1 0 1,0 0-1,0 0 0,0 1 1,0-1-1,0 1 0,0 0 0,-1 0 1,1 0-1,-1 0 0,0 0 1,0 0-1,3 7 0,0 2 21,-1 1 0,-1 0 0,0 0-1,2 15 1,5 21 28,-6-33 3,-1-4 48,0 0 1,7 16 0,-9-26-57,0 0 1,0 0-1,0 0 0,0 0 1,1 0-1,-1 0 0,1 0 1,-1 0-1,1 0 0,0 0 1,-1-1-1,1 1 0,0-1 1,0 0-1,0 1 0,0-1 1,0 0-1,3 1 0,-3-2-24,0 1 0,0-1 0,0 0 1,-1 0-1,1-1 0,0 1 0,0 0 0,0-1 0,-1 1 0,1-1 0,0 1 0,0-1 0,-1 0 0,1 0 0,-1 0 0,1 0 0,-1 0 0,1 0 0,-1 0 0,2-1 0,5-6 15,0 0 1,8-11-1,-7 8 2,30-32-9,52-46-1,-64 66-73,2 1 0,0 2 0,36-20-1,-61 38 2,0 0-1,0 0 1,0 0-1,0 0 0,0 1 1,0 0-1,1 0 0,-1 0 1,0 0-1,8 0 0,-12 1 34,0 0 1,1 0-1,-1 0 0,0 0 0,1 1 0,-1-1 0,0 0 0,1 0 0,-1 0 0,0 0 0,1 1 0,-1-1 0,0 0 0,1 0 0,-1 0 0,0 1 0,0-1 0,1 0 0,-1 0 0,0 1 0,0-1 0,0 0 1,1 1-1,-1-1 0,0 0 0,0 1 0,0-1 0,0 0 0,0 1 0,0-1 0,0 1 0,0-1 0,0 0 0,0 1 0,0-1 0,0 1 0,-4 13 80,2-10-44,-14 37 146,-39 70 0,34-71 140,14-27 32,8-10-6,15-19-9,-16 15-332,24-25 26,0 1-1,1 1 1,2 1-1,29-19 0,-20 20-280,42-19-1,-77 40 248,0 1-1,0-1 1,0 1-1,-1-1 1,1 1-1,0 0 1,0 0-1,0-1 1,0 1-1,0 0 1,0 0-1,1 0 1,-1 0 0,0 0-1,0 0 1,0 0-1,0 0 1,0 1-1,0-1 1,1 1-1,-1 0-5,0-1 0,-1 1-1,1 0 1,-1 0-1,1-1 1,-1 1 0,1 0-1,-1 0 1,1 0 0,-1 0-1,0 0 1,0 0 0,0 0-1,1 0 1,-1 0 0,0 0-1,0-1 1,0 1-1,0 0 1,0 0 0,-1 0-1,1 1 1,-2 12 9,-1 0 1,-1 0-1,-6 16 0,-2 6 460,15-39-329,0-1 0,0 1 0,1 0 0,-1 0 0,7-5 0,14-11-39,-21 15-96,3-2-89,1-1 0,-1 1 0,1 0-1,0 0 1,15-8 0,-22 13 91,1 1 0,-1 0 0,1 0 0,-1-1 0,1 1-1,-1 0 1,1 0 0,-1 0 0,1-1 0,-1 1 0,1 0 0,-1 0 0,1 0 0,-1 0-1,1 0 1,0 0 0,-1 0 0,1 0 0,-1 1 0,1-1 0,-1 0 0,1 0 0,-1 0-1,1 1 1,-1-1 0,1 0 0,-1 0 0,1 1 0,-1-1 0,0 0 0,1 1 0,-1-1-1,1 0 1,-1 1 0,0-1 0,1 1 0,-1-1 0,0 1 0,0-1 0,1 1 0,-1-1-1,0 1 1,0-1 0,0 1 0,1 0 0,0 4-13,0 1 0,-1-1 0,1 0 0,-1 6 0,1-1-16,-1 2-54,0-4 106,1 0 1,0 0 0,0 0 0,3 12 0,-3-18 2,-1-1 1,1 0-1,-1 1 1,1-1 0,-1 0-1,1 0 1,0 1-1,0-1 1,0 0 0,-1 0-1,1 0 1,0 0-1,0 0 1,0 0-1,1 0 1,-1 0 0,0 0-1,0-1 1,0 1-1,1 0 1,-1-1 0,0 1-1,1-1 1,-1 0-1,0 1 1,1-1 0,-1 0-1,1 0 1,-1 0-1,1 0 1,-1 0-1,2 0 1,15-4 44,-1 0 0,1-1 0,-1-1-1,0-1 1,18-10 0,-4 3-85,191-93 168,-209 99-200,1-1 0,-2-1 0,23-20 0,-35 29 47,0 1 0,0 0 0,0 0-1,1 0 1,-1 0 0,0-1-1,0 1 1,0 0 0,0 0 0,1 0-1,-1-1 1,0 1 0,0 0-1,0 0 1,0 0 0,0-1 0,0 1-1,0 0 1,0 0 0,0-1-1,0 1 1,0 0 0,0 0 0,0-1-1,0 1 1,0 0 0,0 0 0,0 0-1,0-1 1,0 1 0,0 0-1,0 0 1,0-1 0,0 1 0,-9-5-193,-8 3-24,9 2 183,0 1-1,0 0 0,0 0 1,1 1-1,-1 0 0,-10 5 1,-41 21-51,52-24 77,-6 3-6,0 1 0,-20 16-1,28-20 36,0 0 1,1 0-1,0 1 1,0 0-1,0-1 0,1 1 1,-1 0-1,1 1 0,-3 6 1,5-10-6,1 0 1,-1 0 0,1-1-1,-1 1 1,1 0-1,-1 0 1,1 0 0,0 0-1,0-1 1,0 1-1,0 0 1,1 0 0,-1 0-1,0 0 1,1 0-1,-1-1 1,1 1-1,-1 0 1,1 0 0,0-1-1,0 1 1,0-1-1,0 1 1,0 0 0,0-1-1,1 0 1,-1 1-1,0-1 1,1 0 0,-1 0-1,1 0 1,-1 0-1,1 0 1,-1 0 0,1 0-1,3 1 1,2 1 22,0-1-1,0 0 1,0 0 0,0-1 0,1 1 0,-1-2-1,0 1 1,11-1 0,17-4-54,0 0-1,0-3 1,-1 0 0,1-3 0,-2 0-1,0-3 1,0 0 0,60-36-1,-120 103-609,-16 40 605,37-77 51,1-1 1,1 1 0,0-1 0,-2 20 0,6-33-2,0 1 1,0-1-1,0 0 0,0 1 0,1-1 1,-1 0-1,1 0 0,0 0 0,2 6 1,-3-8-4,1 0 0,0 0-1,-1 0 1,1 0 0,-1 0 0,1 0 0,0 0 0,0 0 0,-1 0 0,1-1 0,0 1 0,0 0 0,0-1 0,0 1-1,0-1 1,0 1 0,0-1 0,0 1 0,0-1 0,0 1 0,0-1 0,0 0 0,1 0 0,-1 0 0,0 0 0,0 1-1,0-1 1,0-1 0,0 1 0,2 0 0,0-1 22,0 0-1,0 0 1,0 0 0,0 0-1,0-1 1,0 1 0,-1-1 0,1 0-1,0 0 1,4-4 0,22-26 147,-20 21-123,58-65 127,107-127-163,-136 152-98,-2-1 1,-2-2 0,-3-1-1,-2-2 1,37-103 0,-60 133-310,-6 27 372,0 0 0,0-1-1,0 1 1,0 0 0,0 0 0,0 0 0,0 0-1,0 0 1,0-1 0,0 1 0,0 0 0,0 0-1,0 0 1,0 0 0,0-1 0,0 1-1,0 0 1,0 0 0,0 0 0,0 0 0,0 0-1,0-1 1,0 1 0,0 0 0,0 0 0,-1 0-1,1 0 1,0 0 0,0 0 0,0-1 0,0 1-1,0 0 1,0 0 0,0 0 0,-1 0-1,1 0 1,0 0 0,-6 4-100,-6 12-8,-64 122 224,29-49 91,32-62-86,1 1-1,2 1 0,1 1 1,-9 32-1,16-47-322,1 1 0,1 0-1,0 0 1,1 0 0,0 0 0,2 0 0,-1 0 0,2 0-1,6 26 1,8 3-1066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4:20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187 396 2816,'33'-23'1648,"-19"15"459,-13 8-1991,0 0 0,0-1 0,-1 1 0,1 0 0,0 0 0,-1-1 0,1 1 0,0 0 0,-1-1 0,1 1 0,0-1 0,-1 1 0,1-1 0,-1 1 0,1-1 0,-1 1 0,1-1 0,-1 0 0,0 1 0,1-1 0,-1 0 0,0 1-1,1-1 1,-1 0 0,0 0 0,0 1 0,1-2 0,-4 0 743,-4 1-718,1 0 1,0 1-1,0-1 0,-1 2 0,1-1 1,0 1-1,0 0 0,-1 0 1,1 0-1,0 1 0,0 0 0,0 0 1,1 1-1,-1 0 0,0 0 1,-5 4-1,1 0-70,0 0 0,0 0 0,1 1 0,0 0 0,0 1 0,1 0 1,-13 18-1,17-22 8,1 0 1,0 0 0,1 1 0,-1-1-1,1 1 1,0 0 0,0 0 0,-1 10 0,3-14-44,0 0 1,0 1-1,0-1 1,0 0 0,0 0-1,1 1 1,-1-1-1,1 0 1,-1 0 0,1 0-1,0 1 1,0-1 0,0 0-1,0 0 1,0 0-1,1-1 1,-1 1 0,1 0-1,-1 0 1,1-1 0,-1 1-1,1-1 1,0 1-1,0-1 1,0 0 0,3 2-1,0-1 29,0 0 0,0 0 0,0 0 0,0-1 0,0 1 0,0-2-1,0 1 1,0 0 0,1-1 0,-1 0 0,0 0 0,0 0 0,1-1 0,-1 0 0,0 0-1,0 0 1,0-1 0,0 0 0,5-2 0,1-1 20,-1 0 0,1-1 0,-1-1 0,-1 1 1,1-2-1,-1 1 0,12-14 0,-16 15-81,0 1 0,-1-1 0,0 0 0,-1 0 1,1 0-1,4-13 0,-6 16-52,-1-1 1,0 0 0,0 0-1,0 0 1,-1 0-1,1 0 1,-1 0 0,0 0-1,0 0 1,0 0-1,-1 0 1,1 0 0,-3-7-1,2 10 16,1 0-1,-1-1 1,0 1-1,0 0 1,0 0-1,0-1 1,0 1 0,0 0-1,0 0 1,0 0-1,0 0 1,-1 0-1,1 1 1,0-1-1,-2-1 1,-24-8-253,12 5 401,15 5-106,0 0 0,0 0-1,0 0 1,0-1 0,-1 1 0,1 0-1,0 0 1,0 0 0,0 0 0,0 0 0,0 0-1,0 0 1,0 0 0,-1-1 0,1 1-1,0 0 1,0 0 0,0 0 0,0 0-1,0 0 1,0 0 0,0-1 0,0 1-1,0 0 1,0 0 0,0 0 0,0 0 0,0-1-1,0 1 1,0 0 0,0 0 0,0 0-1,0 0 1,0 0 0,0-1 0,0 1-1,0 0 1,0 0 0,0 0 0,0 0-1,0 0 1,0 0 0,1-1 0,-1 1-1,0 0 1,0 0 0,0 0 0,0 0 0,0 0-1,0 0 1,0 0 0,1 0 0,-1-1-1,0 1 1,0 0 0,0 0 0,0 0-1,1 0 1,15-10 352,0 1-1,31-12 1,-30 14-196,0 0 0,-1-1 0,25-18 0,-20 10-65,0-2 0,34-39-1,28-48-8,-61 76-134,-18 24-86,0 0 0,0 0 0,0 0 0,10-6 0,-14 11 119,0-1 0,0 1-1,0 0 1,1 0-1,-1 0 1,0 0-1,0 0 1,0-1 0,0 1-1,0 0 1,1 0-1,-1 0 1,0 0-1,0 0 1,0 0 0,0 0-1,1 0 1,-1 0-1,0 0 1,0 0-1,0 0 1,1 0 0,-1 0-1,0 0 1,0 0-1,0 0 1,1 0-1,-1 0 1,0 0 0,0 0-1,0 0 1,0 0-1,1 0 1,-1 0-1,0 0 1,0 0 0,0 0-1,0 0 1,1 1-1,-1-1 1,0 0-1,0 0 1,0 0 0,0 0-1,0 0 1,1 1-1,-1-1 1,0 0-1,0 0 1,0 0 0,0 0-1,0 1 1,0-1-1,0 0 1,0 0-1,0 0 1,0 1 0,0-1-1,0 0 1,0 0-1,0 0 1,0 1-1,0-1 1,0 0 0,0 0-1,0 0 1,-3 23-259,2-12 202,-19 95-185,18-97 253,-55 190 108,-31 2-140,-14-1 12,-74 117 267,94-171 548,16-35 557,62-104-1222,-11 11 290,15-17-400,-1-1 1,1 0-1,0 1 1,-1-1-1,1 0 1,-1 0-1,1 0 1,-1 1-1,1-1 1,-1 0-1,1 0 1,-1 0-1,1 0 1,-1 0-1,1 0 1,-1 0-1,1 0 1,-1 0-1,1 0 1,-1 0-1,1 0 1,-1 0-1,1-1 1,-1 1-1,1 0 1,-1 0-1,1 0 0,-1-1 1,1 1-1,0 0 1,-1-1-1,1 1 1,-1 0-1,1-1 1,0 1-1,-1 0 1,1-1-1,-1-1 12,0 1-1,0 0 1,0 0-1,1-1 0,-1 1 1,0-1-1,1 1 1,-1-1-1,1 1 1,0-1-1,-1 1 0,1-1 1,0 1-1,0-3 1,0-11 31,1 1 0,0-1-1,1 1 1,1 0 0,0 0 0,0 0 0,7-15 0,4-5 9,31-57-1,-32 69-32,1 1 0,1 0 0,0 1 0,2 1 0,32-30 0,-36 38-47,0 1 0,0 0 0,1 1 1,0 1-1,1 0 0,0 0 0,0 2 0,0 0 0,31-7 0,-24 10-318,-1 1 1,1 1-1,-1 1 0,1 1 1,33 6-1,-14-2-3174,-11-2 1216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4:21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133 257 3328,'-1'-1'177,"0"-1"0,1 1 0,-1 0 0,1-1 0,-1 1 0,1-1 0,-1 1 0,1-1 0,0 1 0,0-3 0,-6 20 4212,-7 24-3563,-21 81 625,-22 162 0,41-186 245,13-89-537,1-11-509,1-11-145,26-110 488,22-88-791,1 70-338,-23 70 42,23-51 148,-48 120-115,0-1 0,0 1 1,0 0-1,1 0 0,0-1 1,-1 1-1,6-5 0,-7 31-83,2 11 120,2 0-1,11 50 0,1 1 30,-8-23 63,21 122 255,-23-161-85,0 0 0,2-1 0,0 1 0,1-1 0,22 35 0,-30-55-180,0-1 1,-1 1 0,1-1-1,0 0 1,1 1 0,-1-1 0,0 0-1,0 1 1,0-1 0,1 0-1,-1 0 1,1 0 0,-1 0-1,1-1 1,-1 1 0,1 0-1,-1 0 1,1-1 0,0 1-1,-1-1 1,3 1 0,-2-2-1,0 1 0,0 0 1,0-1-1,0 1 0,0-1 1,0 0-1,0 1 0,-1-1 0,1 0 1,0 0-1,0 0 0,-1 0 1,1-1-1,-1 1 0,3-2 1,2-5 66,1 1 0,-1-1 1,-1 0-1,0 0 0,9-18 1,70-214 196,-37 95-340,-19 52-108,-5 17-4,0 2 294,0 1-4232,-19 107-4737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4:22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97 5632,'-10'-4'2560,"23"12"-2208,-3-8 2688,7 0-1728,17-4 1440,7 4-1601,11-8-319,0 3-544,1-6-64,-4 3-128,-5-7-64,-10 4 0,-4-5-2495,-2 8 1343,-7-4-4064,2 9 2912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4:22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 4800,'0'0'50,"0"0"0,0 0 0,0-1 0,0 1 0,1-1 401,-1 1-401,0 0 0,1 0 0,-1 0 0,0 0 0,0 0 1,0 0-1,0 0 0,0 0 0,0 0 0,1-1 0,-1 1 0,0 0 0,0 0 0,0 0 0,0 0 0,0 0 0,1 0 1,-1 0-1,0 0 0,0 0 0,0 1 0,0-1 0,1 0 0,-1 0 0,0 0 0,0 0 0,1 1 401,-1-1-401,0 0 0,4 12 1847,-1 17 551,-11 117 791,0-1-2483,13-23-448,1-2-131,-6-119-86,2 19-942,-2-19 747,0 0 0,0-1 0,0 1 0,1-1-1,-1 1 1,0 0 0,0-1 0,1 1 0,-1-1-1,1 1 1,-1 0 0,0-1 0,1 1-1,-1-1 1,1 1 0,-1-1 0,1 0 0,-1 1-1,1-1 1,-1 1 0,1-1 0,0 0-1,-1 0 1,1 1 0,0-1 0,0 0 0,12-2-2568,1 2 880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4:22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86 5312,'-11'-26'1701,"11"26"-1675,-1 0 0,1-1 0,0 1 0,0 0 0,0-1 0,0 1 0,0 0 1,-1-1-1,1 1 0,0 0 0,0 0 0,0-1 0,0 1 0,0 0 0,0-1 0,0 1 0,0 0 0,0-1 0,0 1 0,0 0 0,0-1 0,0 1 0,1 0 0,-1-1 0,0 1 0,2-4 244,0 1-1,0-1 0,0 1 1,0 0-1,1 0 0,0 0 1,-1 0-1,1 0 0,0 1 1,0-1-1,1 1 0,-1 0 1,0 0-1,1 0 0,-1 0 1,1 1-1,0-1 0,-1 1 1,1 0-1,0 0 0,0 1 1,0-1-1,7 0 0,-3 1-127,0 1 0,0-1 0,0 2-1,0-1 1,0 1 0,-1 0 0,1 0 0,-1 1-1,1 0 1,-1 1 0,0-1 0,0 1 0,0 1-1,-1-1 1,0 1 0,0 0 0,10 10 0,-10-8-12,0 0 1,0 0-1,-1 0 0,1 1 1,-1 0-1,-1 0 1,0 0-1,0 1 1,-1-1-1,0 1 1,0 0-1,-1 0 1,0 0-1,0 0 1,-1 11-1,-1-6 113,-1 1 0,-1-1 0,-1 1 0,0-1 0,-1 0 0,-6 15 0,9-26-197,-1 1 1,1-1-1,-1 0 0,0 0 0,0 1 0,0-1 0,-1-1 0,1 1 0,-1 0 0,0-1 0,1 1 1,-1-1-1,-6 4 0,6-4-66,1-1 0,-1 0 0,1 0 0,-1 0 1,0 0-1,1 0 0,-1 0 0,0-1 0,0 1 0,0-1 1,1 0-1,-1 0 0,0 0 0,0 0 0,0 0 1,0-1-1,-3 0 0,2 0-29,-28-5-335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4:24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199 222 3072,'9'-7'590,"-1"1"0,11-7 1,-18 13-547,-1 0 1,0 0 0,0 0 0,1 0 0,-1 0-1,0 0 1,1 0 0,-1 1 0,0-1 0,0 0 0,1 0-1,-1 0 1,0 0 0,0 0 0,0 1 0,1-1 0,-1 0-1,0 0 1,0 0 0,0 1 0,1-1 0,-1 0-1,0 0 1,0 1 0,0-1 0,0 0 0,0 0 0,0 1-1,0-1 1,1 0 0,-1 0 0,0 1 0,0-1 0,0 0-1,0 1 1,0-1 0,0 0 0,0 0 0,0 1-1,-1-1 1,1 1 0,0 10 348,-1 0 0,0 0-1,-1 0 1,-1 0 0,-6 20 0,-29 53 670,10-23-510,-16 53 452,6 2-1,-23 121 1,48-182 296,11-45-946,3-9 258,8-20 296,39-130-301,-28 96-544,45-90 0,56-70-171,-120 211 104,119-197-389,-103 176 313,0 1 0,1 0 0,2 2-1,0 0 1,1 1 0,26-18 0,-41 33 52,-1 1 0,1-1-1,0 1 1,0 1 0,0-1-1,0 1 1,13-3 0,-17 4 12,0 1 1,0 0-1,0 0 1,0 0-1,0 0 1,0 0-1,0 0 1,0 1-1,0-1 0,0 0 1,0 1-1,0 0 1,0 0-1,0-1 1,0 1-1,0 0 1,0 0-1,-1 1 1,1-1-1,0 0 1,-1 1-1,1-1 0,-1 1 1,1-1-1,-1 1 1,0-1-1,0 1 1,2 3-1,0 1 18,-1 0 1,0 0-1,0 0 0,-1 0 0,1 1 1,-1-1-1,-1 0 0,1 1 0,-1-1 1,-1 7-1,0 2 77,-1 0 1,0 0-1,-5 16 0,2-14-23,-1-1 0,0 1-1,-1-1 1,-1-1 0,-13 21-1,14-26 14,0 0 1,-1 0-1,-1-1 0,0 0 0,0-1 0,0 0 0,-1 0 0,-16 9 0,-7 0 170,-1-2 0,-1 0 0,0-3 0,-62 14 0,81-24 53,16-2-288,0 0-1,0 0 0,0 0 0,0 0 0,0 0 0,-1 0 1,1 0-1,0 0 0,0 0 0,0 0 0,0 0 0,0 0 1,0 0-1,0 0 0,0 0 0,0 0 0,0 0 0,0 0 1,0 0-1,0 0 0,-1 0 0,1 0 0,0 0 0,0 0 1,0 0-1,0 0 0,0 0 0,0 0 0,0 0 0,0 0 1,0 0-1,0 0 0,0 0 0,0 0 0,0 0 0,0 0 1,0 0-1,-1 0 0,1-1 0,0 1 0,0 0 0,0 0 1,0 0-1,0 0 0,0 0 0,0 0 0,0 0 0,0 0 1,0 0-1,0 0 0,0 0 0,0 0 0,0 0 0,0-1 1,0 1-1,0 0 0,0 0 0,0 0 0,0 0 0,0 0 1,0 0-1,0 0 0,0 0 0,0 0 0,7-5 130,13-5-37,61-15-28,451-147-320,-449 146 276,-32 12-118,-1-3-1,73-36 0,-261 142-96,113-73 103,-2 2 149,1 2 1,1 0-1,0 2 0,2 1 0,-24 29 0,43-47 3,2-2-2,-1 0-1,0 0 1,1 1 0,-1-1-1,1 1 1,0-1-1,0 1 1,1 0 0,-1 0-1,1 0 1,-2 8-1,3-12-46,0 1-1,0-1 0,0 1 0,0-1 1,0 1-1,0-1 0,1 1 0,-1-1 1,0 1-1,0-1 0,0 1 0,0-1 1,1 1-1,-1-1 0,0 1 0,1-1 1,-1 0-1,0 1 0,1-1 0,-1 0 1,0 1-1,1-1 0,-1 0 0,1 1 1,-1-1-1,1 0 0,0 1 0,0-1 9,1 1 0,-1-1-1,1 0 1,0 0-1,-1 0 1,1 1-1,-1-1 1,1-1-1,1 1 1,4-1 54,-1 0 0,0-1 1,11-4-1,1-3-7,1 0 1,-2-2-1,1 0 0,-2-1 0,0 0 0,27-27 0,-11 4-178,50-71-1,-55 71-447,-27 35 547,0 0 0,0 0-1,0 0 1,1 0 0,-1 0-1,0 0 1,0 0 0,0 0-1,0 0 1,0 0 0,0 0-1,0 0 1,0 0-1,0 0 1,0 0 0,0 0-1,1 0 1,-1 0 0,0 0-1,0 0 1,0 0 0,0 0-1,0 0 1,0 0 0,0 0-1,0 0 1,0 0 0,0 0-1,0 0 1,0 0-1,0 0 1,1 0 0,-1 0-1,0 0 1,0 0 0,0 0-1,0 0 1,0 1 0,0-1-1,0 0 1,0 0 0,0 0-1,0 0 1,0 0 0,0 0-1,0 0 1,0 0 0,0 0-1,0 0 1,0 0-1,0 1 1,0-1 0,0 0-1,0 0 1,0 0 0,0 0-1,0 0 1,0 0 0,0 0-1,0 0 1,0 0 0,0 0-1,0 12-209,-1 15 96,1-25 92,-5 38-21,3-22 114,0 0 1,1 21-1,1-34-49,0-1 1,0 1-1,1 0 1,0-1-1,0 1 1,0-1-1,1 1 1,0-1-1,0 0 1,0 1-1,0-1 1,0 0-1,4 4 1,-4-6 18,-1-1-1,1 1 1,-1 0 0,1-1 0,-1 0 0,1 1-1,0-1 1,0 0 0,0 0 0,0 0 0,0 0-1,0 0 1,0-1 0,0 1 0,0 0 0,0-1-1,0 0 1,4 1 0,-2-1 3,0-1 0,-1 1 0,1-1 0,-1 0-1,1 0 1,-1 0 0,1-1 0,-1 1 0,1-1 0,3-2 0,5-5 19,1 0 1,-1-1-1,0-1 1,10-12-1,-17 18-54,85-100 7,-60 67-385,69-68-1,-99 107 367,0-1 1,0 0-1,1 0 0,-1 0 1,0 0-1,0 1 0,0-1 1,0 0-1,1 0 1,-1 0-1,0 1 0,0-1 1,0 0-1,0 0 0,0 0 1,0 1-1,0-1 0,0 0 1,1 0-1,-1 1 0,0-1 1,0 0-1,0 0 0,0 1 1,0-1-1,0 0 0,0 0 1,-1 1-1,1-1 1,0 0-1,0 0 0,0 1 1,0-1-1,0 0 0,0 0 1,0 1-1,-3 14-80,-1 1-33,-18 89-2,20-92 157,0 1 0,2-1 0,0 1 0,0-1 0,5 26 0,-5-36-4,0-1 1,1 0-1,0 0 0,-1 0 1,1 0-1,0 0 1,0 0-1,0-1 1,0 1-1,0 0 1,0 0-1,1-1 0,-1 1 1,1-1-1,-1 1 1,1-1-1,-1 1 1,3 0-1,-1 0-3,0-1 1,-1 0-1,1-1 0,0 1 0,-1 0 1,1-1-1,0 1 0,0-1 0,0 0 1,-1 0-1,1 0 0,3-1 0,7-2 18,0 0-1,0 0 1,-1-2-1,20-9 1,-23 10-41,25-12 22,-1-2 1,-1-1-1,-1-2 1,50-43-1,-78 62-50,5-6-41,0 1 0,1 0 0,0 1 0,0 0 1,0 1-1,1-1 0,11-3 0,-20 9 64,-1 0 1,1-1-1,-1 1 0,0 0 1,1 0-1,-1 0 1,1 0-1,-1 0 1,1 0-1,-1 0 1,1 0-1,-1 0 0,0 0 1,1 0-1,-1 0 1,1 0-1,-1 1 1,1-1-1,-1 0 0,0 0 1,1 0-1,-1 1 1,0-1-1,1 0 1,-1 0-1,0 1 1,1-1-1,-1 0 0,0 1 1,1-1-1,-1 0 1,0 1-1,0-1 1,1 0-1,-1 1 1,0-1-1,0 1 0,0-1 1,0 1-1,1-1 1,-1 0-1,0 1 1,0-1-1,0 1 0,0-1 1,0 1-1,-3 25-267,2-18 224,-5 39-88,2-22 253,1 1 0,1 1 0,2 29-1,0-53-73,1-1-1,-1 1 1,1 0 0,-1-1-1,1 1 1,0-1-1,0 1 1,0-1-1,3 5 1,-3-6-22,0 0 1,-1 0 0,1 0-1,0-1 1,0 1 0,0 0 0,0 0-1,0-1 1,0 1 0,0 0-1,0-1 1,0 1 0,0-1-1,0 0 1,0 1 0,0-1-1,1 0 1,-1 0 0,0 1 0,0-1-1,0 0 1,0 0 0,1 0-1,0-1 1,17-3 52,0 0 1,0-2-1,-1 0 0,0-2 1,0 0-1,-1 0 0,21-15 1,2-3-104,-1-1 1,-2-2-1,-1-2 0,-1-1 1,36-45-1,-61 66-17,0 0-1,1 1 0,0 0 0,0 1 1,1 0-1,15-8 0,-27 16 35,1 1 0,-1 0-1,0-1 1,1 1 0,-1 0-1,1 0 1,-1-1 0,1 1-1,-1 0 1,1 0 0,-1 0-1,1 0 1,-1 0 0,1 0-1,0 0 1,-1 0-1,1 0 1,-1 0 0,1 0-1,-1 0 1,1 0 0,-1 0-1,1 0 1,-1 0 0,1 1-1,-1-1 1,1 0 0,-1 0-1,1 1 1,-1-1 0,0 0-1,1 1 1,-1-1 0,1 0-1,-1 1 1,1 1-9,0-1 1,-1 1 0,1-1-1,-1 1 1,1 0-1,-1-1 1,0 1-1,0-1 1,0 1-1,0 0 1,0-1-1,0 3 1,-3 13-60,0 0 0,-1-1 0,0 0 0,-2 1 0,-10 22 0,-1-3 68,-28 40 0,26-48 79,-2-2 1,-2 0-1,-44 41 0,21-23 832,52-47-811,-1 0 0,1 1-1,0 0 1,0 0-1,0 0 1,0 1-1,8-2 1,14-3-142,145-26-253,-83 17-3953,-67 13 2521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5:11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0 415 2976,'0'0'971,"5"4"490,1-1-1092,-1-1 1,1 0 0,0 0-1,-1 0 1,1-1 0,0 0-1,0 0 1,0-1 0,0 1-1,9-2 1,-6 0-62,1 0 0,-1-1 1,1 0-1,-1-1 0,0 0 0,11-6 1,13-7-35,-2-1 1,0-2 0,0-1-1,-2-1 1,-1-1 0,-1-2-1,42-47 1,-63 64-217,0 0 1,-1 0-1,0 0 1,6-13-1,-10 18-62,0-1-1,0 0 1,0 1-1,0-1 1,0 0 0,-1 1-1,1-1 1,-1 0 0,0 1-1,0-1 1,0 0-1,0 0 1,0 1 0,-1-1-1,1 0 1,-1 0 0,-1-4-1,1 5-18,0 1 0,0-1 1,0 1-1,0-1 0,0 1 0,-1 0 0,1-1 0,0 1 0,-1 0 0,1 0 0,0 0 0,-1 0 0,0 0 1,1 0-1,-1 0 0,0 1 0,1-1 0,-1 1 0,-2-1 0,-1-1-41,0 1 9,-1-1 0,0 1 1,1 0-1,-1 0 0,0 1 1,1-1-1,-1 1 0,0 1 1,0-1-1,1 1 0,-1 0 1,0 0-1,1 1 0,-1 0 1,1 0-1,0 0 0,0 0 1,-1 1-1,1 0 0,1 0 1,-9 6-1,6-2 48,0 0 0,0 0 0,0 0 0,1 1 0,0 0 1,0 0-1,1 1 0,0-1 0,1 1 0,0 0 0,-4 14 0,2-5 119,2 1-1,0 0 1,-1 25-1,4-34 8,1 1 0,0-1 0,1 0 0,0 0 0,1 1 0,0-1 0,6 16 0,-6-22-43,-1 0 1,1 0-1,1 0 1,-1-1-1,0 1 1,1-1 0,0 1-1,0-1 1,0 0-1,0 0 1,0-1-1,1 1 1,-1 0-1,1-1 1,0 0 0,0 0-1,0 0 1,0-1-1,0 1 1,0-1-1,0 0 1,0 0-1,1 0 1,4 0 0,6 0 80,0-1 0,0 0 1,0-1-1,0-1 1,26-6-1,-18 2-92,0-2 1,-1 0-1,0-1 0,36-21 0,-13 2-142,44-36-1,-9 7 339,-79 56-249,1 0-1,-1 0 1,1 0 0,-1 0-1,0 0 1,1 1-1,-1-1 1,1 1 0,-1-1-1,1 1 1,0 0 0,-1-1-1,1 1 1,-1 0-1,1 0 1,1 0 0,-2 0-6,0 1 1,0-1 0,0 0 0,0 1 0,0-1 0,-1 1 0,1-1 0,0 1 0,0-1 0,0 1 0,-1 0-1,1-1 1,0 1 0,-1 0 0,1-1 0,-1 1 0,1 0 0,-1 0 0,1 0 0,-1 0 0,1-1 0,-1 1 0,0 0-1,0 0 1,1 0 0,-1 1 0,3 17 65,-2 0 0,1-1 0,-2 1 0,-1 0 0,-3 22 0,0 6-51,-1-16-7,3-27 62,1 1-1,0-1 1,0 1-1,1 0 1,0-1-1,-1 1 1,2 0-1,0 6 1,-1-11-62,0 1 1,0-1-1,0 1 1,0-1-1,0 1 0,0-1 1,0 1-1,1-1 1,-1 1-1,0-1 1,0 1-1,1-1 0,-1 0 1,0 1-1,1-1 1,-1 1-1,0-1 1,1 0-1,0 1 0,-1-1-4,1 0 0,-1 0 1,0 0-1,1 0 0,-1 0 0,0 0 0,1 0 0,-1 0 0,0 0 0,1 0 0,-1 0 0,0 0 0,1 0 0,-1-1 0,0 1 0,1 0 0,-1 0 0,0 0 0,0-1 0,1 1 0,-1 0 0,1-1 0,16-22 279,-12 14-239,11-15-43,2 0 0,0 2-1,35-35 1,-33 39 34,48-40-85,-60 52-11,0 1 1,0 0 0,1 1 0,-1-1-1,1 1 1,0 1 0,11-3 0,-16 5 29,-1 1-1,0-1 1,0 1 0,1 0 0,-1 0 0,0 0 0,6 2-1,-7-2 15,0 1-1,-1-1 0,1 1 0,0-1 0,-1 1 0,1 0 0,-1-1 1,0 1-1,1 0 0,-1 0 0,1 0 0,-1 0 0,0 1 0,0-1 1,0 0-1,0 0 0,0 1 0,1 1 0,1 4 23,0 1 0,-1-1 0,0 0 1,0 1-1,-1 0 0,0-1 0,0 1 0,-1 0 0,0-1 0,-1 1 0,-1 9 1,-3 13 84,-12 42 0,16-69-107,-5 17-3,3-15 107,1 1 0,1-1 0,-1 1 0,1 0 0,0 7 0,1-12-84,0-1 1,0 0-1,0 0 0,0 0 1,0 1-1,0-1 1,0 0-1,0 0 1,1 0-1,-1 0 0,0 1 1,0-1-1,0 0 1,0 0-1,1 0 1,-1 0-1,0 0 0,0 0 1,0 0-1,0 1 1,1-1-1,-1 0 1,0 0-1,0 0 0,0 0 1,1 0-1,-1 0 1,0 0-1,0 0 1,0 0-1,1 0 0,-1 0 1,0 0-1,0 0 1,1 0-1,-1 0 1,0-1-1,0 1 0,0 0 1,0 0-1,1 0 1,-1 0-1,0 0 1,0 0-1,0 0 0,1-1 1,11-5 208,4-6-161,-1 0 0,0-1-1,-1 0 1,-1-1 0,20-26-1,1 0-55,-21 23-42,14-22-1,-2 3 83,-24 33-63,1 1 0,0 0 0,0 0 0,0 0 0,0 0 0,0 0 0,0 0 0,5-3 0,-7 5 15,1 0-1,-1 0 1,0 0-1,1 0 1,-1 0-1,0 0 0,1-1 1,-1 1-1,0 0 1,1 1-1,-1-1 1,1 0-1,-1 0 1,0 0-1,1 0 0,-1 0 1,0 0-1,1 0 1,-1 0-1,0 1 1,1-1-1,-1 0 1,0 0-1,1 0 0,-1 1 1,0-1-1,0 0 1,1 1-1,-1-1 1,0 0-1,0 0 0,1 1 1,-1-1-1,0 0 1,0 1-1,0-1 1,0 0-1,0 1 1,1-1-1,-1 1 0,0-1 1,0 1-1,3 19-69,-3-17 42,4 71-213,6 41 341,-9-107-35,0-1-1,1 0 1,1 0-1,-1 0 1,1 0-1,0 0 1,0-1-1,8 12 0,-9-16-30,-1 0-1,0-1 0,1 1 0,-1-1 1,1 1-1,-1-1 0,1 0 0,-1 0 0,1 0 1,0 0-1,0 0 0,0 0 0,-1 0 1,1 0-1,0-1 0,0 1 0,0-1 0,0 1 1,0-1-1,0 0 0,0 0 0,1 0 0,-1 0 1,0 0-1,0 0 0,0 0 0,0-1 1,0 1-1,0-1 0,0 0 0,-1 1 0,1-1 1,0 0-1,3-2 0,10-7 23,-1 0-1,0-1 1,-1 0 0,18-19-1,44-59-116,-54 63 74,9-12-10,-8 10-51,1 0-1,33-30 1,-56 57 44,1 1 1,-1-1-1,1 1 1,-1 0-1,1-1 1,-1 1-1,1-1 1,0 1-1,-1 0 1,1-1-1,0 1 1,-1 0 0,1 0-1,0 0 1,-1-1-1,1 1 1,0 0-1,-1 0 1,1 0-1,0 0 1,-1 0-1,1 0 1,0 0-1,-1 0 1,1 1-1,0-1 1,-1 0-1,1 0 1,0 0-1,-1 1 1,1-1 0,0 0-1,-1 1 1,1-1-1,-1 1 1,1-1-1,-1 1 1,1-1-1,-1 1 1,1-1-1,-1 1 1,1 0-1,1 3-16,1-1 0,-2 1 0,1 0 0,0 0 0,2 8-1,10 45-167,-9-34 200,0 0 0,15 35-1,-15-48 27,-1 0-1,2 0 1,-1-1 0,11 13-1,-14-19 8,1 0-1,-1-1 0,1 1 1,-1-1-1,1 0 1,0 0-1,-1 0 1,1 0-1,0 0 0,1-1 1,-1 1-1,0-1 1,0 0-1,1 0 0,-1 0 1,0 0-1,1-1 1,4 1-1,-5-1-14,-1-1 0,1 1 0,-1-1 0,1 1 0,0-1 1,-1 0-1,0 0 0,1 0 0,-1 0 0,1 0 0,-1-1 0,0 1 0,0-1 0,0 0 0,0 1 0,4-5 1,1-3 47,0 0 1,10-17 0,-13 20-24,13-25-19,-2 0 1,16-45-1,-20 47-191,0 1 0,2 0 0,29-46 0,-40 74-36,-1 7 99,0 12 25,-1-16 50,-2 69 30,-3-1-1,-17 91 0,17-138 115,-12 39 0,8-48 252,9-15-364,0 0-1,0 0 0,0 1 1,-1-1-1,1 0 0,0 0 0,0 0 1,0 0-1,0 0 0,-1 0 1,1 0-1,0 0 0,0 0 1,0 0-1,-1 1 0,1-1 0,0 0 1,0 0-1,0 0 0,-1 0 1,1 0-1,0 0 0,0-1 1,0 1-1,-1 0 0,1 0 0,0 0 1,0 0-1,-1 0 0,-4-10 90,3 2-149,0 1 0,0-1 0,1-1 0,0 1 0,0 0 0,1 0 0,1-14 0,0 12-126,2-2-291,-2 12 465,-1 0-1,1-1 1,-1 1-1,0 0 1,1 0-1,-1-1 1,1 1-1,-1 0 1,1 0-1,-1 0 1,1 0-1,-1 0 1,1 0 0,-1 0-1,1 0 1,0 0-1,-1 0 1,1 0-1,-1 0 1,1 0-1,-1 0 1,1 0-1,-1 1 1,1-1-1,-1 0 1,1 1-1,15 3 36,-1-1 0,1 0-1,-1-1 1,1 0 0,0-1-1,0-1 1,27-4 0,-21 2 43,0-2 1,27-8 0,-40 10-40,-1-1 0,0-1 0,1 0 0,-1 0-1,-1 0 1,1-1 0,-1 0 0,12-11 0,-1-2-16,-1-2 0,-1 0 0,0 0-1,20-39 1,38-97 76,-58 120-81,-8 18-133,1-1 1,1 1-1,21-31 0,-31 49 112,0 0-1,0 0 0,0-1 1,0 1-1,0 0 0,1-1 1,-1 1-1,0 0 0,0 0 1,0-1-1,0 1 0,1 0 1,-1 0-1,0 0 0,0-1 1,1 1-1,-1 0 0,0 0 1,0 0-1,1 0 0,-1-1 1,0 1-1,0 0 0,1 0 0,-1 0 1,0 0-1,1 0 0,-1 0 1,0 0-1,1 0 0,-1 0 1,0 0-1,0 0 0,1 0 1,-1 0-1,0 0 0,1 0 1,-1 0-1,0 0 0,1 1 1,-1-1-1,0 0 0,0 0 1,1 0-1,-1 0 0,0 1 1,0-1-1,1 0 0,-1 0 1,0 0-1,0 1 0,0-1 1,0 0-1,1 0 0,-1 1 1,0-1-1,0 0 0,0 0 1,0 1-1,5 18-188,-3 22 80,-4 79-1,-16 38 293,11-108-193,6-44 73,1 1 0,-2-1 1,1 0-1,-1 0 0,0 0 0,0 0 1,0 0-1,-5 8 0,7-14-47,-1 1-1,1-1 0,0 1 1,-1-1-1,1 0 0,-1 1 1,1-1-1,-1 1 0,1-1 1,-1 0-1,1 1 0,-1-1 1,1 0-1,-1 1 0,1-1 1,-1 0-1,1 0 0,-1 0 1,0 0-1,1 1 0,-1-1 1,1 0-1,-1 0 0,0 0 1,1 0-1,-2-1 0,0 1 2,1-1 0,-1 1 0,1-1-1,-1 0 1,0 1 0,1-1 0,-1 0 0,1 0 0,-2-2-1,-2-2-1,0 0-1,0 0 0,-6-10 0,-11-18-388,14 19-60,-18-22-1,26 36 436,0 0-1,-1-1 1,1 1 0,0 0-1,0 0 1,0-1-1,0 1 1,-1 0-1,1 0 1,0 0-1,0-1 1,0 1-1,-1 0 1,1 0-1,0 0 1,0 0-1,-1 0 1,1-1 0,0 1-1,-1 0 1,1 0-1,0 0 1,0 0-1,-1 0 1,1 0-1,0 0 1,-1 0-1,1 0 1,0 0-1,0 0 1,-1 0 0,-2 9-216,4 13-32,3-11 263,0 0 0,0 0 0,1-1 1,1 0-1,0 0 0,0-1 0,1 1 1,0-1-1,0-1 0,1 1 0,0-1 1,1-1-1,0 0 0,15 10 0,-20-15 24,-1 0 0,1 0-1,0-1 1,-1 0-1,1 1 1,0-1-1,0 0 1,0-1-1,-1 1 1,1-1-1,0 0 1,0 0 0,5 0-1,-3-1 9,-1-1 0,1 1 0,0-1 0,-1 0 0,1 0 0,-1 0 0,1-1 0,4-3 0,6-6 40,-1 0 1,0 0-1,-1-2 1,20-23-1,69-102-15,-97 131-89,82-104-18,4-7-222,-104 132-231,-8 17 417,6 1 40,1 2 0,1-1-1,2 2 1,1-1 0,-7 62-1,15-89 75,1 1 0,-1-1 0,1 1 0,1-1 0,-1 0-1,1 1 1,0-1 0,0 0 0,3 8 0,-3-12-14,0 0 0,0 0 1,-1 0-1,2-1 0,-1 1 0,0 0 1,0-1-1,0 1 0,1-1 0,-1 1 1,1-1-1,-1 0 0,1 1 0,0-1 1,0 0-1,-1 0 0,1 0 0,0-1 1,0 1-1,0 0 0,0-1 1,0 1-1,0-1 0,0 1 0,0-1 1,0 0-1,0 0 0,0 0 0,0 0 1,0 0-1,0-1 0,2 0 0,6-1 10,0 0 0,-1-1 0,1 0-1,-1-1 1,0 0 0,0 0 0,0-1 0,-1 0-1,1-1 1,-1 0 0,10-10 0,5-7-83,-1-1 1,22-33-1,2-2 40,-35 44-10,-1 4-302,-10 12 305,1 0 0,-1 0 0,0 0 1,1 0-1,-1 0 0,0 0 0,0 0 0,0 0 0,0 0 1,0 0-1,0 0 0,0 0 0,0 0 0,0 0 0,0 0 0,0 0 1,-1 1-1,-2 41-21,4 45 1,-1-85 36,0 6 22,1 1 1,0-1 0,5 17 0,-6-24-9,0-1 1,1 0-1,-1 1 1,0-1-1,1 0 1,-1 0-1,1 0 1,0 1-1,-1-1 1,1 0-1,0 0 1,0 0-1,-1 0 1,1 0-1,0 0 0,0 0 1,0-1-1,0 1 1,1 0-1,-1 0 1,0-1-1,0 1 1,0-1-1,0 1 1,1-1-1,-1 1 1,0-1-1,1 0 0,-1 0 1,0 1-1,0-1 1,1 0-1,-1 0 1,0 0-1,3-1 1,-3 1 5,1-1 0,0 0 0,-1 1 1,1-1-1,-1 0 0,1 0 0,-1 0 0,1 0 1,-1 0-1,1-1 0,-1 1 0,0 0 1,0 0-1,0-1 0,1 1 0,0-3 0,13-29 92,-12 25-84,3-6-25,-1 0 0,0 0 0,-1 0 1,-1 0-1,0-1 0,-1 1 0,0-23 1,-2 32-16,0 1-1,0 0 1,-1 0 0,0-1 0,0 1-1,0 0 1,0 0 0,0 0 0,-1 0 0,0 0-1,0 0 1,0 1 0,0-1 0,-1 0-1,1 1 1,-1 0 0,0 0 0,0 0-1,0 0 1,0 0 0,-1 0 0,1 1 0,-1-1-1,1 1 1,-1 0 0,0 0 0,0 1-1,0-1 1,-8-1 0,2 0 3,0 1 1,0 0-1,0 1 1,-12 0-1,12-2 84,10-2 8,1 4-87,0 0 0,0 0 1,0 0-1,0 0 1,0 0-1,0 0 0,0 1 1,0-1-1,0 0 1,0 0-1,1 1 1,0-1-1,39-13-16,-1 1 1,2 2-1,0 3 0,0 0 1,0 3-1,1 2 0,49 2 1,-85 1 0,0 1 0,1 0 0,-1 0 0,0 1 0,1 0 0,10 4 0,-16-5 23,0 0 0,-1 0-1,1 0 1,0 0-1,0 0 1,-1 0-1,1 0 1,-1 1-1,1-1 1,-1 1-1,0-1 1,1 1-1,-1-1 1,0 1-1,0 0 1,0 0-1,0-1 1,0 1-1,-1 0 1,1 0-1,-1 0 1,1 0-1,-1 0 1,0 0-1,1 0 1,-1 0-1,0 0 1,0 0-1,-1 3 1,-2 6 13,0 1 1,-2-1-1,1 1 1,-1-1-1,-1 0 0,-10 14 1,0 4 49,12-22-43,-5 14 317,11-20-15,5-4-154,10-8-81,6-5-239,5-3 211,0 0 1,32-13-1,-52 28-144,0 0 1,0 1 0,1 1-1,13-4 1,-19 6 68,0-1 0,0 1 0,0 0 0,0 0 0,0 0 0,0 1 0,-1-1 0,1 1 0,0 0 0,0-1 0,0 1 0,-1 0 1,1 1-1,0-1 0,-1 0 0,1 1 0,2 2 0,2 2 24,-2 0 0,1 0 0,0 1 0,-1 0 1,-1 0-1,1 0 0,5 13 0,10 15-79,-6-11 108,-12-19-310,1 1 0,1 0 1,-1-1-1,1 0 0,8 9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4:25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23 6400,'-44'-19'2880,"39"15"-2496,10 4-128,3 4-224,10-1-1344,8 10 704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4:51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1066 2560,'-8'-1'1251,"14"-2"217,4-4-523,1-4-77,0-1 1,-1 0-1,14-20 1,22-46-227,-17 29-577,-10 15-625,-14 29 280,-2 8-53,-4 13 55,-14 48 289,-3 18 205,-51 249 672,48-237-3,-44 127 1,51-173-103,8-28 1868,49-186-2093,19-62-472,-50 195-172,1 0 0,2 0 0,1 1 0,33-48 0,-14 33-152,3 1 0,1 2 0,2 1 0,59-46 0,-94 84 196,34-25-260,-36 28 284,0 0 0,0 0 0,0 0 0,1 0 0,-1 1 0,0-1 0,1 1 0,7-1 0,-10 2 16,-1 0 1,1 0-1,-1 0 0,1 1 1,-1-1-1,1 0 1,-1 1-1,1-1 1,-1 1-1,0-1 1,1 1-1,-1 0 1,0 0-1,1-1 1,-1 1-1,0 0 0,0 0 1,0 0-1,0 0 1,0 1-1,0-1 1,0 0-1,0 0 1,0 0-1,0 1 1,-1-1-1,1 1 1,-1-1-1,1 0 1,-1 1-1,1-1 0,-1 3 1,1 0-2,0 0 1,-1 0-1,1 0 0,-1 0 1,0 0-1,0 0 0,-1 0 1,1 0-1,-1 0 0,0 0 1,0 0-1,-2 4 0,-3 2 26,0-1-1,-1 0 0,0 0 0,0-1 1,-1 0-1,-15 13 0,18-17-7,-25 22 241,0-1 0,-1-2 0,-49 28 0,67-47-21,9-4-51,8-2 122,26-13-319,1 2 0,40-10 0,-34 11-44,-24 7 41,33-10-40,74-35 0,-2-5-456,-111 52 109,-7 6 167,-10 9 85,3-4 136,3-3 16,1 1 0,-1 1 0,1-1 0,1 0 0,-1 1 0,1-1 0,1 1 0,-1 0 0,1 0 0,0-1 0,0 1 0,1 0 0,0 0 0,0 0 0,3 13 0,-3-18 36,1 0 1,-1-1-1,1 1 0,0 0 1,0 0-1,0-1 0,0 1 1,0 0-1,0-1 0,0 1 1,0-1-1,1 1 0,-1-1 1,0 0-1,1 1 0,-1-1 1,1 0-1,0 0 0,-1 0 1,1 0-1,0-1 0,0 1 1,-1 0-1,1-1 1,0 1-1,0-1 0,0 0 1,0 1-1,0-1 0,0 0 1,0 0-1,-1 0 0,1 0 1,0-1-1,0 1 0,3-1 1,-1 0 39,0 0 0,0-1 0,0 1 0,-1-1 0,1 0 0,-1 1 0,1-1 0,-1-1 0,0 1 0,0 0 0,0-1 0,0 0 0,0 0 0,0 0 0,-1 0 0,0 0 0,3-5 0,-2 2-47,-1 1-1,-1-1 1,1 0 0,-1 0 0,0 0 0,0 0-1,-1-1 1,1 1 0,-2 0 0,0-8-1,1 10-89,-1 0-1,1 1 0,-1-1 0,0 0 1,0 1-1,-1-1 0,1 0 0,-1 1 1,1 0-1,-1-1 0,0 1 0,-1 0 1,1 0-1,0 0 0,-1 0 0,0 1 1,1-1-1,-4-2 0,5 5 28,0 0 0,0 0 0,1-1 0,-1 1 0,0 0-1,1 0 1,-1 0 0,0 0 0,1 0 0,-1 0 0,0 0 0,0 0 0,1 1-1,-1-1 1,0 0 0,1 0 0,-2 1 0,2-1 22,-1 0 0,1 0 0,0 1 0,0-1 0,-1 0 0,1 0 1,0 0-1,0 0 0,-1 1 0,1-1 0,0 0 0,0 0 0,0 1 0,-1-1 0,1 0 0,0 0 0,0 1 1,0-1-1,0 0 0,0 0 0,0 1 0,-1-1 0,1 0 0,0 1 0,0-1 0,0 0 0,0 1 0,0-1 1,0 0-1,0 0 0,0 1 0,0-1 0,0 0 0,0 1 0,1-1 0,-1 0 0,0 0 0,0 1 0,0-1 1,0 0-1,0 1 0,1-1 0,-1 0 0,0 0 0,0 0 0,0 1 0,1-1 0,3 4-4,1 0 1,-1 0-1,1 0 0,0-1 0,0 0 0,1 0 0,-1 0 0,0-1 1,1 1-1,0-1 0,8 2 0,10 1 208,35 3 0,-46-7-59,1 0-1,0 0 1,0-2 0,0 0-1,-1 0 1,1-2 0,0 1-1,-1-2 1,22-8-1,-25 8-80,-1-1 0,1 0 0,-2 0-1,1-1 1,0 0 0,-1-1 0,-1 0-1,1 0 1,-1-1 0,0 0 0,-1 0-1,1 0 1,5-13 0,4-10-83,-2 0 0,15-52 0,-22 60 2,4-13-63,3-9-266,-14 45 345,0 0-1,0 1 0,0-1 0,0 0 0,0 0 1,0 0-1,0 0 0,0 0 0,1 0 0,-1 0 0,0 0 1,0 0-1,0 0 0,0 1 0,0-1 0,0 0 1,0 0-1,0 0 0,1 0 0,-1 0 0,0 0 0,0 0 1,0 0-1,0 0 0,0 0 0,0 0 0,0 0 1,1 0-1,-1 0 0,0 0 0,0 0 0,0 0 0,0 0 1,0 0-1,0 0 0,0 0 0,0 0 0,1 0 1,-1-1-1,0 1 0,0 0 0,0 0 0,0 0 0,0 0 1,0 0-1,0 0 0,0 0 0,0 0 0,0 0 0,1 0 1,-1-1-1,2 17-129,-2-13 81,4 178-67,-4-121 38,-9 81 169,6-99 258,2-40-290,1 0 0,0 0 1,0 0-1,-1 0 0,1 0 1,-1 0-1,0 0 0,1 0 1,-3 3-1,3-4-26,-1-1 1,1 1-1,-1-1 1,1 1-1,-1-1 0,0 0 1,1 1-1,-1-1 0,1 0 1,-1 1-1,0-1 0,1 0 1,-1 0-1,0 0 1,1 0-1,-1 0 0,0 0 1,1 1-1,-1-2 0,0 1 1,1 0-1,-1 0 0,0 0 1,1 0-1,-1 0 0,0 0 1,1-1-1,-1 1 1,1 0-1,-1 0 0,0-1 1,1 1-1,-1-1 0,1 1 1,-1 0-1,0-2 0,-6-3-3,0-1 0,0 0-1,0-1 1,1 1-1,0-1 1,0 0 0,1-1-1,0 0 1,-7-12-1,11 18-37,0 0 0,0 0 0,-1 0 1,1 0-1,-1 0 0,1 1 0,-4-4 0,-3-2-519,19 18-4,13 9 425,-17-17 152,0 1 1,1-2 0,0 1 0,-1-1 0,1 0 0,0-1 0,0 0 0,0 0 0,0-1 0,0 0 0,0 0 0,0-1 0,0 0 0,9-2-1,0-2 40,1 0 0,-1-1-1,-1 0 1,1-1-1,18-12 1,-22 10-32,0-1 1,0 0 0,-1-1-1,-1-1 1,1 1 0,16-26-1,15-14-74,-24 29-376,18-26 0,-35 48 105,-3 6 115,-1 10 61,-2 0 143,-1-1 0,-1 0-1,-7 15 1,7-17-22,0 0 0,1 0 0,0 0 0,1 1 0,-2 14 0,6-25 19,0-1 0,-1 1 0,1-1 0,0 1 1,1-1-1,-1 1 0,0-1 0,1 1 0,-1-1 1,1 0-1,0 1 0,0-1 0,0 0 1,0 1-1,0-1 0,0 0 0,0 0 0,3 3 1,-1-3 27,-1 0 0,1 1 0,0-1 1,-1 0-1,1-1 0,0 1 0,0 0 1,0-1-1,1 0 0,-1 0 0,0 0 1,4 1-1,2-1 31,-1 0 0,0 0 0,0-1 0,0 0 0,0 0 0,1-1-1,-1 0 1,0-1 0,0 0 0,14-5 0,-12 2-55,0-1 1,0 0-1,0 0 0,-1-1 0,0 0 1,0-1-1,0 0 0,-1 0 1,-1-1-1,9-12 0,4-9 62,-2 0 0,15-34 0,77-168-159,-73 158 74,27-63 6,14-95-330,-76 228 268,-1-1 1,0 1 0,0-1-1,0 0 1,0 1 0,-1-1-1,0 0 1,0 1 0,0-7-1,0 11 55,0 0 0,-1 0 0,1-1 0,0 1 0,0 0 0,0 0-1,0 0 1,0 0 0,0 0 0,0-1 0,0 1 0,0 0 0,0 0-1,0 0 1,0 0 0,0 0 0,-1 0 0,1 0 0,0-1 0,0 1-1,0 0 1,0 0 0,0 0 0,0 0 0,-1 0 0,1 0-1,0 0 1,0 0 0,0 0 0,0 0 0,0 0 0,0 0 0,-1 0-1,1 0 1,0 0 0,0 0 0,0 0 0,0 0 0,0 0 0,-1 0-1,1 0 1,0 0 0,0 0 0,0 0 0,0 0 0,0 0 0,-1 0-1,1 0 1,0 0 0,0 1 0,0-1 0,0 0 0,0 0-1,0 0 1,0 0 0,0 0 0,-1 0 0,1 0 0,0 1 0,-7 7-103,-4 10-15,1 0-1,0 2 1,-13 37 0,8-20 130,-7 23-29,2 0 0,2 1 0,-9 67 0,-6 190 77,32-304-26,0 4 103,0-1 0,1 1 0,1 0 0,5 30 0,-6-47-97,1 0-1,-1 1 0,0-1 0,1 0 0,-1 0 1,0 0-1,1 1 0,0-1 0,-1 0 0,1 0 0,0 0 1,-1 0-1,1 0 0,0 0 0,0 0 0,0 0 0,0 0 1,0 0-1,0-1 0,0 1 0,0 0 0,0-1 0,1 1 1,-1 0-1,0-1 0,0 0 0,0 1 0,1-1 1,-1 0-1,0 0 0,1 1 0,-1-1 0,0 0 0,0 0 1,1 0-1,-1-1 0,0 1 0,1 0 0,-1 0 0,0-1 1,0 1-1,1-1 0,-1 1 0,2-2 0,6-2 43,0-1 0,-1 0-1,0-1 1,13-10-1,-16 12-76,22-20 92,0-1 0,34-42 0,38-62-611,-97 126 474,1 0 0,-1 0-1,0 1 1,1-1 0,0 0-1,3-2 1,-6 5 36,1 0-1,-1 0 1,1-1 0,-1 1 0,1 0 0,-1 0-1,1 0 1,-1-1 0,1 1 0,-1 0 0,1 0-1,-1 0 1,1 0 0,-1 0 0,1 0 0,-1 0 0,1 0-1,-1 0 1,1 0 0,-1 0 0,1 1 0,-1-1-1,1 0 1,-1 0 0,1 0 0,-1 1 0,1-1-1,-1 0 1,0 1 0,1-1 0,-1 0 0,0 1-1,1-1 1,-1 0 0,0 1 0,1-1 0,-1 1 0,0-1-1,1 1 1,-1-1 0,0 0 0,0 1 0,0-1-1,0 1 1,1-1 0,-1 1 0,0-1 0,0 2-1,1 3-9,0 0-1,0 1 0,-1-1 0,1 0 0,-1 1 0,-1-1 0,1 1 0,-2 6 0,0 6-10,-4 31 51,3-25 69,-1 37 0,4-54-28,0 0 0,1 1 0,0-1 0,0 0 0,1 0 0,-1 0 0,2-1 0,-1 1 0,6 10 0,-7-15-18,-1-1 0,1 0 0,0 0 0,-1 0 1,1 0-1,0 0 0,0 0 0,0 0 0,0 0 0,0-1 1,0 1-1,0 0 0,0 0 0,0-1 0,0 1 0,0-1 1,0 1-1,0-1 0,1 1 0,-1-1 0,0 0 0,3 1 1,-2-1 1,0-1 1,0 1-1,0 0 1,0-1 0,0 0-1,0 1 1,-1-1-1,1 0 1,0 0 0,0 0-1,0 0 1,2-2-1,4-4-3,-1 0 0,1 0 0,-2-1 0,9-11 0,0-2-46,0-1 0,-2-1-1,0 0 1,9-25 0,-14 28-278,19-31 0,-25 45 35,-2 12 75,4 21-83,0 48 0,-4-65 278,1 0 0,5 18 0,-1 0 205,-5-27-212,0-1-1,0 1 0,0 0 0,0-1 1,0 1-1,0-1 0,0 1 0,0 0 1,0-1-1,1 1 0,-1-1 0,0 1 0,0-1 1,1 1-1,-1-1 0,0 1 0,1-1 1,-1 1-1,0-1 0,1 1 0,-1-1 1,1 0-1,-1 1 0,1-1 0,-1 0 0,1 1 1,-1-1-1,1 0 0,-1 1 0,1-1 1,-1 0-1,1 0 0,-1 0 0,1 0 1,0 0-1,-1 1 0,1-1 0,-1 0 0,1 0 1,0 0-1,-1-1 0,1 1 0,-1 0 1,1 0-1,-1 0 0,1 0 0,-1 0 1,1-1-1,0 1 0,-1 0 0,1-1 0,2-1 43,0 1 0,0-1-1,0 0 1,-1-1 0,1 1-1,-1 0 1,0-1 0,1 1-1,1-4 1,33-55-218,-21 32 25,28-36 1,-42 62 104,1 0-1,-1 0 1,1 0-1,0 1 1,0-1-1,0 1 1,0 0-1,6-3 1,-8 4 17,1 0 0,-1 1 0,1-1 0,-1 1 0,1 0 0,0-1-1,-1 1 1,1 0 0,-1 0 0,1 0 0,-1 0 0,1 0 0,0 0 0,-1 1 0,1-1 0,-1 0 0,1 1 0,-1-1 0,1 1 0,-1 0 0,1-1 0,-1 1 0,0 0-1,3 2 1,31 28 12,-25-21 26,-1-1 1,1-1-1,1 0 1,-1 0-1,14 6 0,-18-11 0,0 0 0,1-1 0,-1 0 0,1 0 0,0 0 0,-1-1-1,1 0 1,0 0 0,0-1 0,0 0 0,0 0 0,-1 0 0,1-1-1,0 0 1,0-1 0,0 1 0,-1-1 0,13-6 0,-11 5 6,-1-2 0,0 1 0,0-1 0,0 0 0,-1 0 0,1-1 0,-1 0 0,0 0 0,-1-1 0,0 1 0,0-1 0,0 0 0,-1-1 0,0 1 0,4-12 0,-1 1-52,0-1 1,-2 0 0,0-1-1,-1 1 1,-1-1 0,0-21-1,-3 38-21,0 1 0,0 0 0,0-1 0,-1 1-1,1-1 1,-1 1 0,1 0 0,-1 0 0,0-1-1,0 1 1,-1-3 0,2 5 30,-1 0-1,1-1 1,0 1 0,-1 0 0,1-1-1,0 1 1,-1 0 0,1-1 0,-1 1-1,1 0 1,0 0 0,-1-1 0,1 1-1,-1 0 1,1 0 0,-1 0 0,1 0-1,-1 0 1,1 0 0,-1 0-1,1 0 1,-1 0 0,0 0 0,0 0-6,-1 1 0,1-1 1,-1 1-1,1-1 0,0 1 0,-1 0 1,1-1-1,0 1 0,0 0 1,0 0-1,-2 2 0,-11 11-4,1 0-1,1 1 1,0 0-1,1 1 1,1 0-1,0 1 1,1 0-1,1 1 1,1 0-1,1 0 1,0 0 0,1 1-1,1 0 1,-3 27-1,7-40 66,1 0 0,-1 1 0,1-1 0,0 0 0,0 0 0,1 0 0,-1 0 0,2 0 0,-1 0 0,0-1 0,1 1 0,0-1 0,1 1-1,-1-1 1,7 7 0,-7-9-154,0 1 0,0-1 0,1 0 0,0 0-1,0 0 1,0 0 0,0-1 0,0 0-1,0 1 1,0-1 0,1-1 0,-1 1 0,1-1-1,-1 0 1,1 0 0,0 0 0,-1-1-1,1 1 1,0-1 0,7-1 0,8 0-1461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4:51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5 4576,'-26'-5'2976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4:52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317 137 4992,'17'-20'2240,"22"17"-1952,-13 0 992,5-2-768,40-3 992,4 4-864,21-4-160,-4 5-320,-9-2-64,-12 10-32,-14-5-192,-13 0 64,-9-5-2432,-9 5 1376</inkml:trace>
  <inkml:trace contextRef="#ctx0" brushRef="#br0" timeOffset="1">62 17 6240,'-52'-17'2816,"43"17"-2464,13 0-448,4 0-32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4:54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6 593 3232,'0'0'42,"0"0"0,0 0 0,0 0 0,-1 0 0,1 0 0,0 0 0,0 0 0,0 0 0,-1 0 0,1 0 0,0 0 0,0 0 0,0 0 0,-1 0 0,1 0 0,0 0 1,0 0-1,0-1 0,-1 1 0,1 0 0,0 0 0,0 0 0,0 0 0,0 0 0,-1 0 0,1-1 0,0 1 0,0 0 0,0 0 0,0 0 0,0 0 0,0-1 0,-1 1 0,1 0 0,0 0 0,4-8 1616,18-13 966,-15 15-2254,22-20 366,-2-1 0,-1-1 0,-1-2 0,22-34 0,4-10-237,102-113-1,-148 181-506,-2 2-14,0 0 0,0 1 0,1-1 0,-1 1 0,1 0 1,-1 0-1,1 1 0,0-1 0,0 1 0,0 0 0,0 0 0,0 0 0,6-1 1,-9 3 9,0 0 1,-1 0 0,1 0 0,0 0 0,0 0-1,-1 0 1,1 1 0,0-1 0,0 0-1,-1 1 1,1-1 0,0 0 0,-1 1 0,1-1-1,0 1 1,-1-1 0,1 1 0,0-1-1,-1 1 1,1-1 0,-1 1 0,0 0 0,1-1-1,-1 1 1,1 0 0,-1 0 0,0-1 0,1 1-1,-1 1 1,2 2-9,-1 0 0,0 1 0,0-1-1,0 7 1,-1 3 23,-1-1-1,0 1 0,-6 25 1,1-11 35,-15 58 153,4-21 685,16-65-862,1 0 1,0 0-1,0 1 0,0-1 1,0 0-1,0 0 0,0 0 1,0 0-1,0 0 0,0 1 1,0-1-1,0 0 0,0 0 1,0 0-1,0 0 0,0 0 1,0 1-1,0-1 0,0 0 1,0 0-1,0 0 0,0 0 1,0 0-1,0 0 0,0 1 1,0-1-1,0 0 0,0 0 1,0 0-1,0 0 0,0 0 1,1 0-1,-1 1 0,0-1 1,0 0-1,0 0 0,0 0 1,0 0-1,0 0 0,0 0 1,1 0-1,-1 0 0,0 0 1,0 0-1,0 0 0,0 0 1,0 1-1,0-1 0,1 0 1,-1 0-1,0 0 0,0 0 1,0 0-1,0 0 0,0 0 1,1 0-1,-1 0 0,0-1 1,0 1-1,0 0 0,0 0 1,0 0-1,1 0 0,-1 0 1,13-8 498,13-12-391,-1-1 1,-1-2-1,28-32 0,-28 28-287,1 1 1,43-34-1,-66 58 139,0 1-1,0-1 1,1 1 0,-1 0-1,0-1 1,0 1 0,1 0 0,-1 0-1,1 1 1,-1-1 0,1 0-1,4 1 1,-6 0 15,0 0 0,0 0 1,0 1-1,0-1 0,0 0 0,0 1 0,0-1 1,0 1-1,0-1 0,0 1 0,0 0 0,-1-1 0,1 1 1,0 0-1,0-1 0,-1 1 0,1 0 0,0 0 1,-1 0-1,1 0 0,-1 0 0,1 0 0,-1 0 0,1 0 1,-1 0-1,0 0 0,0 0 0,1 0 0,-1 0 1,0 0-1,0 2 0,2 15 0,-1 0 1,-1 1-1,-4 32 0,2-31 6,-5 22 223,1-17 129,6-25-335,0 0 0,0 0-1,0 1 1,0-1 0,0 0-1,-1 0 1,1 1 0,0-1 0,0 0-1,0 0 1,0 1 0,0-1-1,0 0 1,0 1 0,0-1-1,0 0 1,0 0 0,0 1 0,0-1-1,0 0 1,0 0 0,1 1-1,-1-1 1,0 0 0,0 1 0,0-1-1,0 0 1,0 0 0,1 0-1,-1 1 1,0-1 0,0 0-1,0 0 1,1 0 0,-1 1 0,9-7 357,11-16 82,-20 22-445,67-93-70,-52 78-219,-14 15 267,-1-1-1,0 1 1,1 0 0,-1-1-1,0 1 1,1 0-1,-1 0 1,1-1 0,-1 1-1,1 0 1,-1 0 0,0 0-1,1-1 1,-1 1 0,1 0-1,-1 0 1,1 0 0,-1 0-1,1 0 1,-1 0-1,1 0 1,-1 0 0,1 0-1,-1 0 1,1 0 0,-1 0-1,1 1 1,-1-1 0,0 0-1,1 0 1,-1 0-1,1 1 1,-1-1 0,1 0-1,-1 1 1,0-1 0,1 0-1,-1 1 1,0-1 0,1 0-1,-1 1 1,0-1 0,3 8-35,-1-1 1,0 1-1,0-1 1,-1 1-1,0-1 1,0 16 0,1 7-13,-1-27 64,-1 5 92,1 0 0,1 0 0,0 0 0,0 0 0,0 0 0,5 8 0,-6-14-66,0 0 0,1-1-1,-1 1 1,0 0 0,1 0 0,-1-1 0,1 1-1,0-1 1,-1 0 0,1 1 0,0-1 0,0 0-1,0 0 1,0 0 0,0 0 0,0 0-1,0-1 1,0 1 0,1-1 0,-1 1 0,0-1-1,0 0 1,1 0 0,-1 0 0,0 0 0,0 0-1,4-1 1,16-3 36,0-2 0,-1-1 0,0 0 0,28-14 0,-33 14-79,23-11 55,-1-1 1,-1-2 0,-1-1-1,-1-2 1,-1-2 0,35-33-1,-36 25-22,-30 31-45,0-1 1,0 0 0,-1 0-1,1 0 1,-1 0-1,0 0 1,2-6-1,-27 38-478,-138 119 415,86-83 144,67-57-51,-1 1-1,1 0 0,1 0 0,-11 15 0,17-22 21,0 0 1,1 0 0,-1-1-1,1 1 1,-1 0-1,1 0 1,-1 0-1,1 0 1,0 0 0,-1 0-1,1 0 1,0 0-1,0 0 1,0 0 0,0 0-1,0 0 1,0 0-1,0 0 1,0 0-1,0 0 1,0 0 0,0-1-1,1 1 1,-1 0-1,0 0 1,1 0 0,-1 0-1,1 0 1,-1 0-1,1 0 1,-1-1-1,1 1 1,0 0 0,-1 0-1,1-1 1,0 1-1,0 0 1,1 0-1,1 1 35,0-1 0,0 0-1,1 0 1,-1 0 0,0 0-1,0 0 1,1-1 0,-1 1-1,1-1 1,5 0 0,3-1-14,1 0 0,-1-1 0,0 0 0,0-1 0,0 0 0,0-1 1,0 0-1,-1-1 0,1-1 0,-2 1 0,15-11 0,-12 6-25,-1-1 1,0 0-1,0-1 0,-2 0 1,1-1-1,15-25 0,0 1-333,-20 33-65,-4 6 144,-3 11-3,0-9 166,-2 18 20,1 1 0,1 0-1,3 40 1,-2-59 102,1-1-1,0 1 1,0-1-1,0 1 1,0-1 0,0 1-1,1-1 1,-1 0-1,1 0 1,0 0-1,0 0 1,0 0-1,4 3 1,-4-4 8,0 0 0,0-1 1,0 0-1,0 1 0,0-1 0,1 0 0,-1 0 1,0 0-1,1 0 0,-1 0 0,1-1 0,-1 1 1,1-1-1,-1 0 0,1 0 0,0 0 0,-1 0 1,1 0-1,4-1 0,-1 0 0,0-1-1,-1 0 1,1 0 0,-1 0 0,0 0-1,1-1 1,-1 0 0,0 0-1,-1 0 1,7-6 0,2-3 44,-1-1 1,13-15-1,103-158-20,-34 45-285,-90 136 178,-1 0-52,0 1 0,1-1 0,6-6 0,-9 10 73,-1 1-1,0 0 0,0 0 0,0 0 0,0 0 0,0-1 0,1 1 0,-1 0 1,0 0-1,0 0 0,0 0 0,1 0 0,-1 0 0,0 0 0,0 0 0,1 0 1,-1-1-1,0 1 0,0 0 0,0 0 0,1 0 0,-1 0 0,0 0 0,0 0 1,1 1-1,-1-1 0,0 0 0,0 0 0,0 0 0,1 0 0,-1 0 0,0 0 1,0 0-1,0 0 0,1 0 0,-1 1 0,0-1 0,0 0 0,1 1-14,-1 1 1,1-1-1,-1 0 0,0 1 0,0-1 0,1 0 0,-1 1 0,0-1 1,0 1-1,0-1 0,-1 2 0,-2 21-108,-1 0-1,-1-1 1,-14 39 0,-36 69 81,44-106 103,-35 68 80,40-83-48,-1 1 0,0-2-1,0 1 1,-1-1-1,0 0 1,-13 11-1,19-19-67,1 0 0,0 0 0,-1 0 0,1 0 0,-1 0-1,1 0 1,-1 0 0,1 0 0,-1-1 0,0 1 0,1-1-1,-1 1 1,0-1 0,1 1 0,-1-1 0,0 0 0,0 0-1,1 0 1,-1 0 0,0 0 0,0 0 0,0-1-1,1 1 1,-1 0 0,0-1 0,1 0 0,-1 1 0,0-1-1,1 0 1,-1 0 0,1 0 0,-1 0 0,1 0 0,0 0-1,-1 0 1,1 0 0,0 0 0,-2-3 0,-11-23-192,9 12-68,5 14 228,-1 1-1,1 0 0,0 0 1,0 0-1,0-1 1,0 1-1,0 0 0,0 0 1,0 0-1,0-1 0,0 1 1,0 0-1,0 0 1,0 0-1,0-1 0,0 1 1,0 0-1,0 0 0,0 0 1,0-1-1,0 1 1,0 0-1,0 0 0,0 0 1,0-1-1,0 1 0,0 0 1,0 0-1,1 0 1,-1 0-1,0-1 0,0 1 1,0 0-1,0 0 0,10 8-291,0-3 257,0 0 1,-1-1-1,1 0 0,16 4 0,41 8 110,-67-16-62,28 6 145,1-2-1,0-1 1,44-1 0,-62-2-106,1-1 0,-1 0-1,0-1 1,0 0 0,0-1 0,0 0 0,0-1 0,0 0 0,-1-1-1,0 0 1,18-11 0,-21 10-13,0-1 1,0 0-1,0 0 1,-1-1-1,0 0 0,-1 0 1,9-14-1,25-69 96,-24 55-113,13-38-14,22-49-589,-50 123 588,0 0 0,0 0-1,0 0 1,0 0 0,0 0 0,0 0 0,0 0 0,0 0 0,1 0 0,-1 0 0,0 1 0,0-1-1,0 0 1,0 0 0,0 0 0,0 0 0,0 0 0,0 0 0,0 0 0,0 0 0,0 0 0,0 0-1,0 0 1,0 0 0,0 0 0,0 0 0,0 0 0,0 0 0,0 0 0,0 0 0,0 0 0,1 0-1,-1 0 1,0 0 0,0 0 0,0 0 0,0 0 0,0 0 0,0 0 0,0 0 0,0 0 0,0 0-1,0 0 1,0 0 0,0-1 0,0 1 0,0 0 0,0 0 0,0 0 0,0 0 0,0 0 0,0 0-1,0 0 1,0 0 0,0 0 0,0 0 0,0 0 0,1 8-100,-2 11 31,-4 43-117,-9 78 179,8-92 230,-8 40-156,11-75 54,0 0 0,-1-1-1,-1 1 1,-10 18 0,15-29-91,-1-1-1,0 0 1,0 1 0,1-1 0,-1 0-1,0 0 1,0 0 0,0 0 0,0 0-1,-1 0 1,1 0 0,0 0-1,0 0 1,0-1 0,-1 1 0,1 0-1,-2 0 1,1-1-1,0 0-1,1 0 1,-1 0 0,0 0 0,0 0-1,1 0 1,-1 0 0,0-1-1,0 1 1,1-1 0,-1 1 0,0-1-1,1 0 1,-1 0 0,1 1-1,-3-3 1,0 0-34,0-1-1,-1 1 1,1-1 0,1 0 0,-1 0-1,1-1 1,-5-6 0,0 0-100,62 26 355,-17-5 44,-1-3-1,2-1 1,46 1-1,48-9-2546,-104 1 802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4:57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169 227 1728,'2'-1'230,"0"0"1,-1 0-1,1 0 0,-1-1 1,1 1-1,-1-1 0,1 1 1,-1-1-1,0 1 0,0-1 1,0 0-1,0 1 1,0-1-1,0 0 0,0 0 1,0 0-1,-1 0 0,1 0 1,-1 0-1,1 0 0,-1 0 1,0 0-1,0 0 0,0 0 1,0 0-1,-1-2 0,1 0-92,0-1-1,-1 1 1,1 0-1,-1 0 0,0 0 1,0 0-1,-1 0 0,1 1 1,-1-1-1,0 0 0,0 1 1,-4-6-1,5 7-136,0 1 1,-1-1-1,0 1 0,1-1 0,-1 1 1,0 0-1,0-1 0,0 1 1,0 0-1,0 0 0,0 0 1,0 1-1,0-1 0,0 0 0,0 1 1,0-1-1,0 1 0,-1 0 1,1 0-1,0 0 0,0 0 0,0 0 1,-1 0-1,1 1 0,0-1 1,0 1-1,0-1 0,0 1 0,0 0 1,0 0-1,0 0 0,-2 1 1,-2 2 11,1 0 1,-1 0 0,1 0 0,0 1 0,1-1 0,-1 1 0,1 1 0,0-1-1,-5 9 1,1 1 34,0 0-1,1 0 0,1 1 0,1-1 1,0 1-1,1 1 0,1-1 0,0 1 1,0 18-1,3-26 50,0-1 1,1 0-1,0 1 0,0-1 1,1 0-1,0 0 1,0 0-1,7 15 0,-6-18 2,0 1 0,1-1 0,-1 0 1,1 0-1,0-1 0,0 1 0,0-1 0,1 0 0,0 0 0,0 0 0,0-1 0,0 1 0,8 3 0,-7-5-22,1 1 1,-1-1-1,1 0 0,0 0 0,0-1 0,0 0 1,0 0-1,0-1 0,0 0 0,0 0 0,0-1 1,0 1-1,10-4 0,6-2 62,-1-1 0,35-17 0,-55 23-133,53-23 102,-1-3 0,0-2-1,-2-2 1,52-43 0,-87 59-100,26-27 0,-37 32-460,-6 10 437,0 0 0,0 0 0,0 0 0,0 0 0,0-1 0,0 1 0,0 0 0,-1 0 0,1 0 0,0 0 0,0 0 0,0 0 0,0-1 0,0 1 0,0 0 0,0 0 0,0 0 0,-1 0 0,1 0 0,0 0 0,0 0 0,0 0 0,0 0 0,0 0 0,0 0 0,-1 0 0,1 0 0,0 0 0,0 0 0,0 0 0,0 0 0,0 0 0,-1 0 0,1 0 0,0 0 0,0 0 0,0 0 0,0 0 0,0 0 0,-1 0 0,-1 1-69,0-1 1,-1 1-1,1 0 1,0 0-1,0 0 1,0 0-1,-1 0 1,-1 3-1,-8 7 18,0 0-1,1 1 0,0 0 1,1 1-1,0 1 0,1-1 1,-14 30-1,21-39 100,0 0 0,0 1 1,1 0-1,-1-1 0,1 1 0,0 0 1,0 0-1,1 0 0,-1 0 0,1-1 1,0 1-1,1 0 0,-1 0 0,2 7 1,-1-9 22,0 0 1,1 0-1,-1 0 0,1 0 1,-1-1-1,1 1 1,0 0-1,0-1 1,0 1-1,0-1 1,0 0-1,1 0 1,-1 0-1,1 0 1,0 0-1,-1-1 0,1 1 1,0-1-1,0 1 1,0-1-1,0 0 1,5 1-1,-3-1 14,0 0-1,0-1 1,0 1-1,-1-1 1,1 0-1,0 0 1,0-1-1,0 0 1,0 0 0,0 0-1,-1 0 1,1-1-1,0 1 1,-1-1-1,1 0 1,-1-1-1,0 1 1,0-1-1,0 0 1,0 0-1,0 0 1,-1 0-1,1-1 1,-1 0-1,0 1 1,5-8 0,-2-2-15,-1 0 0,0 0 1,-1 0-1,4-22 1,-6 27-125,0 0-1,-1-1 1,0 1 0,-1-1-1,0 1 1,0-1 0,-1 1-1,0-1 1,0 1 0,-1-1-1,0 1 1,0 0 0,-8-15-1,-1 8-522,10 15 544,1 0 35,0 0-1,-1-1 1,1 1-1,0 0 1,0 0-1,0 0 1,0 0-1,0 0 1,0 0-1,0 0 1,-1 0-1,1 0 0,0 0 1,0 0-1,0 0 1,0 0-1,0 0 1,0 0-1,0 0 1,-1 0-1,1 0 1,0 0-1,0 0 1,0 0-1,0 1 1,0-1-1,0 0 1,0 0-1,0 0 1,0 0-1,-1 0 1,1 0-1,0 0 1,0 0-1,0 0 1,0 0-1,0 0 1,0 1-1,0-1 1,0 0-1,0 0 0,0 0 1,0 0-1,0 0 1,0 0-1,0 0 1,0 0-1,0 1 1,0-1-1,0 0 1,-2 7-96,2-6 59,0 2 66,-1-1 1,1 0-1,0 1 0,0-1 0,0 1 0,0-1 1,0 1-1,1-1 0,-1 0 0,1 1 0,0-1 1,-1 0-1,1 1 0,0-1 0,0 0 0,1 0 1,-1 0-1,0 0 0,1 0 0,-1 0 0,1 0 1,0 0-1,-1-1 0,4 3 0,-3-2 32,1 0 0,0 0-1,0 0 1,0 0 0,0-1 0,1 1-1,-1-1 1,0 0 0,1 0-1,-1 0 1,0-1 0,1 1 0,-1-1-1,1 1 1,-1-1 0,1 0-1,3-1 1,3-1 29,1-1-1,-1 0 1,0-1-1,0 0 0,12-7 1,47-32 166,-49 30-225,14-9 36,129-88 367,-154 103-397,-6 5-15,0 1 0,-1-1 0,1 0 0,-1 0 0,1 0 0,-1-1 1,0 1-1,0 0 0,0-1 0,0 1 0,1-4 0,2-3-146,-4 8 126,-1 0 0,1 0 0,0 0 1,-1 0-1,1-1 0,-1 1 0,1 0 0,-1 0 1,1-3-1,-1 4-5,0-1 0,-1 1 0,1-1 1,0 1-1,0-1 0,-1 1 0,1-1 0,-1 1 0,1-1 1,0 1-1,-1 0 0,1-1 0,-1 1 0,1 0 0,-1-1 1,1 1-1,-1 0 0,1 0 0,-1-1 0,1 1 0,-1 0 1,1 0-1,-1 0 0,1 0 0,-1 0 0,1 0 0,-1 0 1,0 0-1,1 0 0,-1 0 0,0 0 0,33 13-128,26 6 423,-41-14-174,-1 0 1,32 15-1,-43-17-114,0 0-1,0 0 0,-1 0 0,1 1 1,-1 0-1,0 0 0,0 0 0,0 0 1,-1 0-1,1 1 0,-1 0 0,0 0 1,3 6-1,-2 0-5,0 1 0,-1-1 0,0 1-1,-1-1 1,0 1 0,-1 0 0,0 0 0,-1 0 0,0 0 0,-3 15 0,-4 14 156,-18 63 0,21-90-129,3-12-9,-6 32 92,7-32-75,-1 0 0,1 0 0,0 1 0,0-1 0,1 0 0,-1 0 0,0 1 0,1-1-1,-1 0 1,1 0 0,0 0 0,1 3 0,-2-5-8,0 1 0,0-1 0,1 0 0,-1 1-1,0-1 1,1 0 0,-1 1 0,0-1 0,1 0 0,-1 1 0,1-1-1,-1 0 1,0 0 0,1 0 0,-1 1 0,1-1 0,-1 0-1,1 0 1,-1 0 0,1 0 0,-1 0 0,1 0 0,-1 0 0,1 0-1,-1 0 1,0 0 0,1 0 0,-1 0 0,1 0 0,-1 0 0,1 0-1,-1 0 1,1-1 0,-1 1 0,1 0 0,14-10 190,-14 9-164,24-21 102,-1-2 1,-1 0 0,-1-1-1,24-38 1,-4 7-204,64-94-23,-65 92-10,-38 54 63,-2 4 25,-1 0 0,0 0 0,1-1 1,-1 1-1,0 0 0,1 0 0,-1-1 0,0 1 1,0 0-1,1-1 0,-1 1 0,0-1 0,0 1 1,0 0-1,0-1 0,1 1 0,-1 0 0,0-1 1,0 1-1,0-1 0,38 29-211,-32-24 219,-1 1 0,0 0 0,0 1 0,0-1 0,-1 1 0,0 0 0,0 0 0,5 9 0,-4-4 3,0 1-1,0-1 0,-1 1 0,2 12 0,-5-15-4,1 0-1,-2 1 0,1-1 1,-1 0-1,-1 1 1,-2 13-1,-16 54-3,7-34 41,11-39-20,0 1 0,1-1 1,0 0-1,0 1 0,0-1 1,0 1-1,1-1 0,0 1 1,0-1-1,0 0 0,0 0 1,1 1-1,0-1 0,0 0 1,3 6-1,-5-10-13,1 1 0,-1-1 0,0 1 0,1-1 0,-1 0 0,0 1 0,1-1 1,-1 1-1,0-1 0,1 0 0,-1 1 0,1-1 0,-1 0 0,1 1 0,-1-1 0,1 0 0,-1 0 0,1 1 0,-1-1 0,1 0 0,-1 0 0,1 0 0,0 0 0,0 1-3,9 3 43,-1 0 0,1-1-1,0 0 1,0 0 0,0-1 0,1-1 0,-1 0-1,0 0 1,1-1 0,-1 0 0,15-2-1,-12 1-2,0 0-1,-1-1 1,1-1 0,-1 0-1,1-1 1,-1 0-1,0-1 1,15-8-1,-7 2-18,43-21 195,-32 16-418,-39 17-3194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5:06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1 966 2656,'2'5'7237,"-1"-5"-7086,13 4 2416,18-1-1573,-20-2-642,-8-1-211,1 0-1,-1 1 1,1-2-1,0 1 1,-1 0-1,1-1 1,-1 0 0,1 0-1,-1 0 1,0-1-1,1 0 1,-1 1-1,6-5 1,1-3-3,1-1 1,-1 0 0,-1-1-1,16-19 1,30-53-70,-45 65 3,-1 0 0,0-1-1,9-27 1,-16 37-72,0 0 0,-1 0 0,0 0 0,-1 0 1,0 0-1,0 0 0,-1 0 0,0 0 0,-1-1 0,-1-10 0,1 18-23,1 1-1,0-1 0,-1 1 0,1-1 1,-1 0-1,0 1 0,1-1 0,-1 1 0,0-1 1,0 1-1,0 0 0,0-1 0,0 1 0,-1 0 1,1 0-1,0 0 0,0 0 0,-1 0 1,1 0-1,-1 0 0,1 0 0,-1 0 0,1 1 1,-1-1-1,1 0 0,-1 1 0,0 0 0,1-1 1,-1 1-1,0 0 0,-3 0 0,1 0-26,0 0 0,0 1 0,-1 0 0,1 0-1,0 0 1,0 0 0,0 1 0,0-1 0,0 1 0,0 0 0,1 0-1,-6 4 1,-2 3 40,0 2-1,0-1 1,0 2-1,2-1 1,-1 1-1,2 1 1,-1 0-1,2 0 1,-7 14-1,-7 22 328,-17 61-1,32-93-183,1 1 0,-5 33 1,9-44-53,1 0 1,0 1 0,0-1-1,1 1 1,0-1 0,0 0-1,1 1 1,0-1-1,5 12 1,-6-17-19,0 1-1,0 0 1,0 0 0,1 0-1,-1-1 1,1 1-1,0-1 1,0 1 0,0-1-1,0 0 1,0 0-1,1 0 1,-1 0 0,5 3-1,-4-4-5,1 0 0,-1 0 0,0 0 0,1-1 0,-1 1 0,0-1 0,1 1 0,-1-1 0,1-1 0,-1 1 0,1 0 0,4-2 0,12-3 32,1-1-1,-1-1 1,28-13-1,-31 13-42,51-17-74,-19 8 104,-19 7 13,-22 7-69,0 0 0,-1-1 0,1 0-1,-1 0 1,11-6 0,8-9 24,0 0 0,-2-1 0,43-43 0,-50 44-97,103-102-1,-113 113-39,1 0 0,1 1-1,10-6 1,-6 4 129,1 0-1,11-10 1,-24 18-32,-1 0 1,0 0-1,1 0 0,-1-1 1,0 1-1,1 0 1,-1 0-1,0-1 1,0 1-1,1 0 0,-1 0 1,0-1-1,0 1 1,0 0-1,1 0 1,-1-1-1,0 1 1,0 0-1,0-1 0,0 1 1,0 0-1,0-1 1,0 1-1,1 0 1,-1-1-1,0 1 0,0 0 1,0-1-1,0 1 1,-1 0-1,1-1 1,0 1-1,0 0 0,0-1 1,0 1-1,0 0 1,0-1-1,0 1 1,-1 0-1,1-1 0,0 1 1,0 0-1,0 0 1,-1-1-1,1 1 1,0 0-1,-1-1 0,1 1-23,-1-1-1,0 1 0,0 0 0,0-1 0,1 1 0,-1 0 0,0 0 0,0-1 0,0 1 0,0 0 0,0 0 0,0 0 0,1 0 0,-1 0 0,0 0 0,0 0 0,0 0 0,0 1 0,0-1 0,-6 3-36,1 1 1,0 0-1,1 0 0,-1 0 1,1 1-1,-1-1 0,1 1 0,-6 8 1,7-8 27,1 0 0,0 0 0,0 1 0,0-1 1,0 1-1,1-1 0,-2 7 0,-5 13-16,2-11 87,1 1 0,1 1 0,0-1 1,1 0-1,1 1 0,1 0 0,0 0 0,0 0 0,2 0 0,0 0 0,4 27 0,-4-41-13,1 0-1,-1 1 0,1-1 0,0 0 1,-1 1-1,1-1 0,0 0 0,0 0 1,1 0-1,-1 0 0,0 0 1,1 0-1,-1 0 0,1 0 0,-1 0 1,1-1-1,0 1 0,0-1 0,0 1 1,0-1-1,0 0 0,0 0 0,0 0 1,0 0-1,1 0 0,-1 0 0,0 0 1,1-1-1,-1 1 0,0-1 0,1 0 1,-1 0-1,0 0 0,6 0 0,5-2 34,0-1-1,0 0 0,0-1 0,0-1 1,0 0-1,19-10 0,0-4 62,34-25-1,-30 18-52,0-3-1,-2-1 1,34-38 0,-18 12 106,73-111 0,-98 129-152,-3-2 0,-1-1 0,-2 0 1,15-52-1,-17 40-251,-2 0 0,11-87 0,-26 106-341,0 34 546,0-1 0,0 1 0,0-1 0,0 1 0,0-1 0,0 1 0,0-1 0,0 1 0,0-1 0,-1 1 0,1-1-1,0 1 1,0-1 0,-1 1 0,1-1 0,0 1 0,-1 0 0,1-1 0,-1 0 0,0 1 11,1 0 0,-1 0 0,1 1 0,-1-1 0,1 0 0,-1 0 1,0 1-1,1-1 0,-1 0 0,1 0 0,0 1 0,-1-1 0,1 1 0,-1-1 0,1 0 0,-1 1 0,1-1 0,0 1 0,-1-1 0,1 1 1,0-1-1,0 1 0,-1 0 0,-4 10-42,-1 0 1,2 0-1,0 0 1,0 0-1,-3 18 1,-2 7 8,-57 162 165,24-66 225,29-90-244,2 1 0,2 0 0,2 1 1,2-1-1,1 72 0,4-103-22,1 0 0,2 14 0,-2-22-34,0 0-1,0 0 1,0 0 0,0 0-1,1-1 1,-1 1-1,1 0 1,0-1-1,4 6 1,-5-8-33,-1-1-1,1 1 1,-1-1 0,1 1-1,-1-1 1,1 1 0,0-1-1,-1 0 1,1 1-1,0-1 1,-1 0 0,1 0-1,0 1 1,-1-1 0,1 0-1,0 0 1,-1 0 0,1 0-1,0 0 1,0 0 0,-1 0-1,1 0 1,0 0-1,0 0 1,-1 0 0,1-1-1,0 1 1,0-1 0,17-11 131,-17 11-121,10-11 38,0 0 0,-1 0 0,0-1 0,-1 0 0,-1-1-1,8-15 1,15-23-164,-8 18-109,28-32 1,-51 65 188,1 0 0,0 0 0,-1 1 0,1-1-1,0 0 1,0 0 0,-1 1 0,1-1 0,0 1 0,0-1 0,0 0 0,0 1 0,2-1 0,-3 1 16,0 0 0,1 0 0,-1 0 0,0 0 0,0 0 0,1 1 0,-1-1 0,0 0 0,0 0 0,1 0 0,-1 0 0,0 0 0,0 1 0,0-1 0,1 0 0,-1 0 0,0 0 0,0 1 0,0-1 0,0 0 0,0 0 0,1 1 0,-1-1 0,0 0 0,0 0 0,0 1 0,0-1 0,0 0 0,0 1 0,0-1 0,0 0 0,0 1 0,0 5-28,0 1-1,0-1 1,-3 9 0,2-4 48,-1 8-20,-2 42 38,4-55-10,0 0-1,1 0 1,-1 0-1,1-1 0,1 1 1,-1 0-1,5 10 1,-4-13-13,0 0 0,0 0 0,0 0 0,0 0 0,1-1 0,-1 1 0,1 0 0,0-1 0,0 0 0,0 0 0,0 0 0,0 0 0,0 0 0,1 0 1,-1-1-1,0 0 0,1 0 0,-1 0 0,1 0 0,0 0 0,-1-1 0,1 1 0,6-1 0,4 0 31,-1-1 0,0 0 1,0-1-1,0-1 0,18-5 0,-11 2-74,0-2 1,0 0-1,-1-1 0,0-1 0,0-1 0,-1-1 0,-1 0 0,0-1 0,-1-1 0,0-1 0,-1 0 1,-1-1-1,19-27 0,-24 28-647,-20 30 96,0 0 533,4-6 76,0 1-1,1 0 1,0 1-1,-9 22 1,13-27-10,0 0-1,0 0 1,1 0-1,0 0 1,0 1-1,0-1 1,1 1-1,0-1 1,0 0 0,2 13-1,-1-17 13,-1 0-1,1 0 1,-1 0-1,1 0 1,0 0-1,0 0 1,-1 0 0,1 0-1,1 0 1,-1-1-1,0 1 1,0 0-1,1-1 1,-1 1 0,1-1-1,-1 0 1,1 1-1,-1-1 1,1 0-1,0 0 1,0 0 0,0 0-1,0 0 1,-1 0-1,1-1 1,0 1-1,3 0 1,-2-1-4,-1 0-1,0 0 1,1 0 0,-1-1 0,1 1-1,-1-1 1,0 0 0,1 1-1,-1-1 1,0 0 0,0 0 0,1 0-1,-1-1 1,0 1 0,0 0 0,0-1-1,-1 0 1,1 1 0,0-1-1,0 0 1,-1 0 0,1 0 0,1-3-1,2-5 36,-1 0-1,0 0 0,5-20 0,-4 13-41,-2 6-11,0 0 0,-1 0 0,0 0 0,0-19-1,-2 24-61,0 0-1,-1 0 1,1 0 0,-1 0-1,-1 0 1,1 0-1,-1 1 1,0-1-1,-5-10 1,6 14 35,-1 0 0,1 0 0,-1 0 0,0 0 1,0 0-1,0 0 0,0 0 0,0 0 0,0 1 0,0-1 0,-1 1 0,1 0 1,0 0-1,-1 0 0,1 0 0,-4-1 0,-14-7-52,8 4-148,10 4 248,0 0 0,0 0 0,0 0 0,0 0 0,0 0 0,0 0-1,0-1 1,-1-1 0,3 3-19,0 0 1,-1 0-1,1-1 0,0 1 0,0 0 0,0 0 1,0 0-1,0-1 0,0 1 0,0 0 0,0 0 1,0 0-1,0-1 0,0 1 0,0 0 0,0 0 1,0 0-1,0-1 0,0 1 0,0 0 0,0 0 1,0 0-1,0-1 0,0 1 0,1 0 0,-1 0 1,0 0-1,0-1 0,0 1 0,0 0 0,0 0 1,1 0-1,12-8 87,-1 4-105,0 1-1,1 0 1,20-1 0,-16 2 31,24-6 0,-5 1 172,0 1-1,44-2 1,-53 6-43,6 1 316,54 4 0,-2 10 27,-81-13-502,0 1 1,0-1-1,0 1 1,0 0-1,0 0 1,5 2-1,-8-2 16,0-1-1,-1 1 1,1-1 0,0 1-1,0-1 1,-1 1 0,1 0-1,0-1 1,-1 1-1,1 0 1,0 0 0,-1-1-1,1 1 1,-1 0 0,1 0-1,-1 0 1,0 0-1,1 0 1,-1 0 0,0-1-1,0 1 1,0 0 0,1 0-1,-1 0 1,0 0-1,0 0 1,0 0 0,-1 0-1,1 0 1,0 0 0,-1 1-1,-4 21 55,-2 0 0,-1-1-1,0-1 1,-2 1 0,-15 25-1,5-1 166,20-42-87,6-7 82,13-12 157,-14 12-350,89-83-113,-59 52 24,56-43-1,-78 67 69,-11 7-41,0 1-1,1 0 1,-1 0 0,0 0-1,1 1 1,-1-1-1,1 1 1,-1-1 0,1 1-1,0 0 1,4-1-1,-6 25-187,-1-21 219,0 7 22,0 10 79,0-1 0,6 34 0,-5-47-71,1 1-1,-1 0 1,1-1 0,0 1-1,1-1 1,-1 0 0,1 0-1,0 0 1,1 0 0,-1 0 0,1 0-1,0-1 1,5 5 0,-7-8-172,0 1 1,1-1 0,-1 0 0,0 0-1,1 0 1,-1-1 0,0 1 0,1-1-1,-1 1 1,1-1 0,-1 0-1,1 0 1,0 0 0,-1 0 0,1 0-1,-1-1 1,1 1 0,-1-1 0,0 1-1,1-1 1,-1 0 0,1 0 0,-1 0-1,0 0 1,3-3 0,-2 3-365,-1 0 0,1-1 0,0 1 0,-1-1 0,1 0 0,-1 0 0,0 0 0,0 0 0,0-1 0,0 1 0,0 0 0,0-1 0,-1 1 0,1-1 0,-1 0 0,1 0 1,-1 1-1,0-1 0,0 0 0,0-4 0,-1-2-1969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5:07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47 7136,'-8'-11'3232,"8"3"64,0 3-2528,8 2-480,-4-5-416,5 8 64,-5-8-416,5 8 256,0-4-2144,-1 4 1312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5:07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26 223 6240,'-26'-12'2816,"39"4"-2464,3 3 1152,7 2-896,29-13 1248,9 1-1056,27-12 32,-4 7-512,35-7-416,-6 7 32,2-2-992,-14 2 608,-14 4-3136,-17 5 1984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4:44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 2080,'0'0'38,"0"0"1,0 0-1,0 0 0,1 0 0,-1 0 1,0 0-1,0 0 0,0 1 1,1-1-1,-1 0 0,0 0 0,0 0 1,0 0-1,0 0 0,1 0 1,-1 0-1,0 0 0,0 1 0,0-1 1,0 0-1,0 0 0,0 0 1,1 0-1,-1 0 0,0 1 0,0-1 1,0 0-1,0 0 0,0 0 1,0 1-1,0-1 0,0 0 0,0 0 1,0 0-1,0 0 0,0 1 1,0-1-1,0 0 0,0 0 0,0 1 1,5 17 1148,4 13 178,-2-15-989,-1 1 0,0 1 0,-2-1 0,6 35 0,-4-16-250,23 122 725,47 205 570,-71-346-1373,-1 0 161,1 1 0,1-1 1,13 27-1,-18-43 319,26-99 1861,21-59-2330,-23 97-186,53-93 0,-37 78-35,-36 65 124,-1 1-125,1-1 1,0 1-1,1 0 1,0 0-1,0 0 0,1 1 1,10-10-1,-17 18 141,0 0 0,1-1 0,-1 1 0,0 0-1,1 0 1,-1-1 0,0 1 0,1 0 0,-1 0 0,1 0-1,-1-1 1,0 1 0,1 0 0,-1 0 0,1 0 0,-1 0-1,0 0 1,1 0 0,-1 0 0,1 0 0,-1 0-1,0 0 1,1 0 0,-1 0 0,1 0 0,-1 0 0,0 1-1,1-1 1,0 1 1,0-1-1,-1 1 0,1 0 0,-1-1 1,1 1-1,-1 0 0,1 0 0,-1-1 1,1 1-1,-1 0 0,0 0 0,1 0 1,-1 0-1,4 34-162,-3-29 115,1 176-343,-4-94 318,24 249 782,-19-327-507,-1 9 1440,7-41-921,21-64-157,-17 41-488,31-98 55,-17 78-145,42-73 0,45-56-143,-79 137 133,-13 21 62,1-1 63,19-42-1,-30 58-138,-10 18-144,0-1 0,0 1 1,0 0-1,-1-1 1,2-3-1,5 17-4095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3:04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 5312,'-13'-3'2400,"8"9"352,10-6-2656,3 5-64,2-5-2336,3 3 1248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5:11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1649 23 6144,'-31'-23'2784,"18"26"-2432,5-3-256,3 0-1824</inkml:trace>
  <inkml:trace contextRef="#ctx0" brushRef="#br0" timeOffset="1">34 67 7456,'-34'-17'3392,"37"21"-2944,2-4-1216,3 4 320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4:44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3 133 2496,'-1'1'78,"1"0"-1,0-1 1,0 1 0,0-1-1,-1 1 1,1 0 0,0-1 0,0 1-1,0 0 1,0-1 0,0 1-1,0-1 1,0 1 0,1 0-1,-1-1 1,0 1 0,0 0 0,0-1-1,1 1 1,-1-1 0,0 1-1,0-1 1,1 1 0,0 0-1,0 0 77,0 0 0,0 1-1,1-1 1,-1 0-1,1-1 1,-1 1-1,1 0 1,-1 0-1,3 0 1,4 2 495,0-1 0,16 2 0,-21-4-522,3 1 19,0-1 0,-1 0 1,1-1-1,0 1 0,-1-1 1,1 0-1,0-1 1,-1 1-1,0-1 0,1 0 1,-1 0-1,0-1 0,0 0 1,0 0-1,0 0 0,5-5 1,-5 5-58,-1-1 1,1-1 0,-1 1 0,0-1-1,0 1 1,0-1 0,-1 0 0,0-1 0,0 1-1,0 0 1,0-1 0,-1 0 0,0 0 0,2-10-1,-3 14-114,-1 0 1,0 0-1,0 0 0,0 1 0,0-1 0,0 0 0,0 0 1,0 1-1,-1-1 0,1 0 0,-1 0 0,1 1 1,-1-1-1,0 0 0,1 1 0,-1-1 0,0 1 0,0-1 1,0 1-1,0-1 0,-1 1 0,1 0 0,0-1 0,0 1 1,-1 0-1,-1-1 0,0 1-54,1-1 0,-1 1-1,0 0 1,0 1 0,1-1 0,-1 1 0,0-1-1,0 1 1,0 0 0,0 0 0,0 0 0,0 0-1,1 0 1,-1 1 0,0-1 0,0 1 0,-3 1-1,-2 1 129,0 0-1,1 1 0,-1 0 0,1 0 0,0 1 1,1-1-1,-1 2 0,1-1 0,0 1 0,0 0 1,0 0-1,1 0 0,-7 12 0,6-8 46,0 1-1,1 0 1,0 0-1,1 0 1,0 0-1,0 1 0,2-1 1,-1 1-1,0 14 1,2-15 46,1 1 0,0-1 1,1 0-1,0 0 0,1 1 1,0-1-1,1 0 0,0 0 1,8 18-1,-8-22-1,1 0-1,0 0 1,0-1 0,0 1 0,1-1-1,0 0 1,1 0 0,-1-1-1,1 0 1,0 0 0,1 0-1,-1 0 1,1-1 0,11 5 0,-13-6-70,1-1 1,-1 0 0,1-1-1,0 1 1,-1-1-1,1 0 1,0-1 0,0 1-1,0-1 1,0 0 0,0-1-1,-1 1 1,1-1 0,0 0-1,0-1 1,-1 0 0,1 1-1,-1-2 1,1 1 0,-1-1-1,9-5 1,-4 1-463,-1-1-1,1 0 1,-1 0 0,0-1 0,-1 0 0,0-1-1,-1 0 1,0 0 0,7-13 0,-1 2-1527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4:46.9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414 549 2912,'0'0'60,"1"0"0,-1 0 0,0-1 1,0 1-1,1 0 0,-1 0 0,0 0 0,0-1 0,0 1 1,1 0-1,-1 0 0,0-1 0,0 1 0,0 0 0,0 0 1,1-1-1,-1 1 0,0 0 0,0-1 0,0 1 0,0 0 0,0-1 1,0 1-1,0 0 0,0-1 0,0 1 0,0 0 0,0 0 1,0-1-1,0 1 0,0 0 0,0-1 0,0 1 0,-1 0 1,1-1-1,0 1 0,0 0 0,0 0 0,0-1 0,-1 1 1,1 0-1,0 0 0,0-1 0,0 1 0,-1 0 0,1 0 1,0 0-1,0-1 0,-1 1 0,1 0 0,0 0 0,-1 0 0,1 0 1,0 0-1,0 0 0,-1-1 0,1 1 0,-1 0 0,-1 0 86,1-1-1,-1 1 1,0 0-1,0-1 1,0 1-1,0 0 1,1 0-1,-4 1 0,-22 5-88,1 2 0,-1 1-1,1 2 1,1 0 0,0 1 0,1 2-1,-42 30 1,53-34-1,1 0 0,0 1 0,0 0 1,1 1-1,1 1 0,0 0 0,1 0 0,0 1 0,1 0 1,1 0-1,0 1 0,1 0 0,0 0 0,-6 28 0,12-40 20,-1 0-1,1 0 0,0 1 0,0-1 1,0 0-1,0 0 0,0 0 0,1 1 1,1 4-1,-2-7-32,1 0 0,-1 0 0,0 0 0,1-1 0,-1 1 0,1 0 0,0 0 0,-1 0 0,1-1 0,-1 1-1,1 0 1,0-1 0,0 1 0,-1-1 0,1 1 0,0 0 0,0-1 0,0 0 0,0 1 0,0-1 0,0 0 0,0 1 0,-1-1 0,1 0 0,0 0 0,0 0 0,0 0 0,0 1 0,0-2 0,0 1 0,0 0-1,0 0 1,0 0 0,1-1 0,4-1 43,0 0-1,0 0 1,0-1-1,-1 1 1,1-2-1,-1 1 0,0 0 1,0-1-1,9-8 1,3-5 231,17-22-1,70-88-86,-99 121-264,0 1-38,0-1 1,0 1-1,-1-1 0,0 0 0,6-12 1,-7 13-1314,-5 16 760,-1 18 315,4-23 360,0 1 1,0-1-1,1 0 0,0 0 1,1 1-1,-1-1 1,1-1-1,0 1 1,1 0-1,-1-1 1,1 0-1,0 0 0,0 0 1,8 6-1,-9-8 23,1 0 0,-1 0 0,1 0 0,0-1 0,0 1 0,0-1 0,1 0 0,-1-1 0,0 1 0,1-1-1,-1 1 1,1-1 0,-1-1 0,1 1 0,0-1 0,-1 0 0,1 0 0,0 0 0,-1 0 0,10-3 0,3-3 91,1-1 1,-2 0 0,1-1 0,-1-1-1,18-14 1,16-8-39,132-70-72,-128 73-289,-49 23-14,-17 11-137,-5 6 315,1 0-1,0 1 1,1 1-1,0 1 1,1 0-1,1 0 1,0 2 0,1 0-1,1 0 1,1 1-1,0 0 1,2 1-1,0 0 1,-7 24-1,14-39 115,-1 1-1,1-1 0,0 1 0,1-1 1,-1 1-1,1-1 0,0 1 1,0-1-1,1 1 0,-1-1 0,1 1 1,0-1-1,1 5 0,-1-8-19,-1 0 0,0-1 0,1 1 0,-1-1 0,1 1 0,0-1 0,-1 1 0,1-1 0,-1 1 0,1-1 0,0 0 0,-1 1 0,1-1 0,0 0 0,-1 1 0,1-1 0,0 0 0,-1 0-1,1 0 1,0 0 0,0 1 0,-1-1 0,1 0 0,0 0 0,0 0 0,-1-1 0,1 1 0,0 0 0,-1 0 0,1 0 0,0-1 0,0 1 0,-1 0 0,1 0 0,0-1 0,24-15 384,-22 14-307,23-19 214,-1-2 1,35-40 0,-23 23-161,-16 18-91,82-91 264,-87 92-271,0 0 0,-2-2 0,22-45 0,-10 7-183,-3-2 0,-3-1 0,-2 0 0,9-75 0,-27 138 99,3-33-542,-3 33 531,0 0 0,0 0 1,0 0-1,0 0 0,0 1 1,0-1-1,0 0 0,-1 0 0,1 0 1,0 0-1,0 0 0,-1 0 0,1 1 1,0-1-1,-1 0 0,1 0 0,-1 1 1,1-1-1,-1 0 0,0 0 1,1 1-1,-1-1 0,0 1 0,1-1 1,-1 1-1,0-1 0,0 1 0,1-1 1,-3 0-1,3 1 17,-1 0 1,0 0-1,1 0 1,-1 0-1,1 0 0,-1 0 1,1 1-1,-1-1 1,0 0-1,1 0 1,-1 0-1,1 1 0,-1-1 1,1 0-1,-1 1 1,1-1-1,-1 0 1,1 1-1,0-1 0,-1 0 1,0 2-1,-6 6-91,1 1 0,-1 1 0,1-1 0,-7 18 0,-17 36 44,3 2-1,-31 111 1,55-164 121,0 0-1,1 1 1,0-1-1,1 1 1,1-1-1,0 1 1,1 0-1,0-1 1,1 1 0,0-1-1,8 25 1,-8-33-19,0 0 0,0 1 1,1-1-1,-1 0 0,1 0 1,0 0-1,1-1 1,-1 1-1,1-1 0,-1 0 1,1 0-1,0 0 0,0 0 1,0-1-1,0 1 0,1-1 1,-1 0-1,1 0 0,-1-1 1,10 2-1,-4-1 69,1 0 1,-1-1-1,1-1 0,0 0 1,0 0-1,-1-1 0,1-1 1,12-2-1,31-13 181,0-1 1,90-46-1,-96 41-290,-31 14-153,24-17 0,-31 19-827,-32 22 864,0 0-1,2 2 1,0 0 0,0 1-1,2 1 1,0 1 0,-26 38-1,34-42 180,2 0 0,0 1 0,0 0 0,2 0 0,0 1 0,1-1 0,-4 27 0,8-38 9,1 0-1,-1 0 0,1 0 1,1 0-1,0 7 0,-1-12-38,0 0 0,1 1-1,-1-1 1,0 0 0,0 0-1,1 0 1,-1 0 0,0 0 0,1 0-1,-1 0 1,1 0 0,-1 0-1,1 0 1,-1-1 0,1 1-1,0 0 1,0 0 0,-1 0-1,1-1 1,0 1 0,0 0 0,0-1-1,0 1 1,0-1 0,0 1-1,0-1 1,0 1 0,0-1-1,0 0 1,0 0 0,0 1-1,0-1 1,0 0 0,2 0 0,0 0 10,-1-1 0,1 0 0,-1 0 0,1 0 0,-1 0 0,0 0 0,1 0 0,-1 0 0,0-1 0,0 1 0,0-1 0,2-2 0,22-24 265,-19 19-169,119-156 762,-105 132-774,-1-1 1,-2-1-1,20-54 1,-5-20-462,31-179-1,-61 276 94,-2-1 0,0 0 0,0-21 0,-5 21-131,4 12 367,0 1 1,0 0-1,0 0 0,0-1 0,-1 1 1,1 0-1,0 0 0,0 0 0,-1-1 1,1 1-1,0 0 0,0 0 0,-1 0 0,1 0 1,0 0-1,0 0 0,-1-1 0,1 1 1,0 0-1,-1 0 0,1 0 0,0 0 1,-1 0-1,1 0 0,-1 0 0,0 1-7,0 0-1,-1-1 1,1 1-1,0 0 1,-1 0-1,1 0 1,0 0-1,0 0 1,0 0-1,0 0 1,0 0-1,0 1 1,0-1-1,0 0 0,-1 3 1,-9 18-16,0 1 0,1 0 0,2 1-1,-7 25 1,-14 105 435,26-133-292,1 1-1,1-1 1,0 1-1,2 0 1,1-1 0,1 1-1,0-1 1,2 0 0,1 0-1,10 27 1,-15-45-124,9 21 360,17 31 0,-23-49-416,0 0-1,0 0 1,1 0-1,0 0 0,0-1 1,0 1-1,0-1 1,1-1-1,10 8 1,-1-7-1549,-5-5-2764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4:47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31 3328,'2'-3'53,"8"-12"2368,-10 14-2357,0 1-1,0-1 1,0 1 0,0 0 0,0-1 0,0 1-1,0-1 1,0 1 0,0 0 0,0-1-1,0 1 1,0 0 0,0-1 0,0 1-1,0-1 1,-1 1 0,1 0 0,0-1 0,0 1-1,0 0 1,-1-1 0,1 1 0,0 0-1,0-1 1,-1 1 0,1 0 0,0 0 0,-1-1-1,1 1 1,0 0 0,-1 0 0,1 0-1,0-1 1,-1 1 0,1 0 0,0 0 0,-1 0-1,1 0 1,-1 0 0,1 0 0,0 0-1,-1 0 1,1 0 0,-1 0 0,-4-1 15,1 1 0,-1 0 1,1 0-1,0 1 0,-1-1 0,1 1 1,-1 0-1,-7 3 0,-36 17-115,29-11 92,-1 1 0,1 1 0,1 0 0,-31 28 0,42-33 26,1-1 0,-1 1 0,1 1 0,1-1-1,-1 1 1,1 0 0,1 0 0,-1 0 0,2 1 0,-1 0 0,1-1 0,0 1 0,1 0 0,-2 11 0,4-17 12,0-1 0,-1 1 0,1-1 0,1 1 0,-1 0 0,0-1 0,1 1 0,-1-1 1,1 1-1,0-1 0,1 5 0,-1-6-59,-1 0 1,1-1-1,0 1 1,-1 0-1,1-1 1,0 1 0,-1 0-1,1-1 1,0 1-1,-1-1 1,1 1-1,0-1 1,0 1 0,0-1-1,0 0 1,0 1-1,-1-1 1,1 0-1,0 0 1,0 0 0,0 0-1,0 0 1,0 0-1,0 0 1,0 0-1,0 0 1,0 0 0,0 0-1,0 0 1,-1-1-1,1 1 1,0 0-1,0-1 1,1 0 0,9-4 189,-1-1 0,0 0 1,-1 0-1,0-1 1,0 0-1,12-12 1,-1-2 137,24-32 0,-36 41-926,0 0 0,-1 0 1,7-17-1,0 56-114,-10-22 757,0 0 1,0 0 0,1-1-1,-1 1 1,1-1-1,0 0 1,0-1 0,0 1-1,1-1 1,-1 0 0,9 3-1,6 2 99,0-1 0,21 4 0,-31-9-118,1 0 0,-1-1 0,1 0 1,-1-1-1,1 0 0,16-2 0,10-6-2569,-6 0 748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6:00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131 716 1664,'-2'-9'373,"7"8"323,-4 2-588,0-1 0,0 0 1,0 0-1,0 0 0,0 0 1,-1 0-1,1 0 0,0 0 1,0 0-1,0 0 0,0 0 1,0-1-1,0 1 0,0 0 1,-1-1-1,1 1 0,0 0 1,0-1-1,0 1 1,0-2-1,9-8 405,0-1 1,-1 0 0,-1 0-1,0-1 1,9-18 0,-9 16-316,22-38 241,18-30-126,7 3-59,30-49 605,-72 105-696,-1 0 0,0-1 0,13-45 0,16-54-371,-45 137-85,-2 9 298,0-1 0,-13 25 1,-115 192 96,63-119 78,-83 125 204,14-57 1488,131-173-1418,8-10-110,7-7-160,146-88-78,-110 63-100,0 2-43,-1-2 1,-2-2-1,-1-1 1,-2-2-1,48-54 1,-48 43-30,71-79-145,-107 122 208,0 0 1,0 0 0,0-1 0,0 1-1,0 0 1,0 0 0,0 0 0,0 0-1,0 0 1,0 0 0,0 0 0,1-1-1,-1 1 1,0 0 0,0 0 0,0 0-1,0 0 1,0 0 0,0 0 0,0 0-1,0 0 1,0 0 0,1 0 0,-1 0-1,0 0 1,0-1 0,0 1 0,0 0-1,0 0 1,0 0 0,0 0 0,1 0-1,-1 0 1,0 0 0,0 0 0,0 0-1,0 0 1,0 0 0,0 0 0,1 0-1,-1 1 1,0-1 0,0 0 0,0 0-1,0 0 1,0 0 0,0 0 0,0 0-1,1 0 1,-3 9-48,-8 18-33,7-19-18,-4 13 133,1 1 0,1-1 0,1 1 0,1 0 0,1 0 0,0 0 0,4 43 0,-2-62 49,1 0 0,-1 0 0,1 0-1,-1 0 1,1-1 0,0 1 0,0 0 0,0 0 0,1-1 0,-1 1 0,1-1 0,-1 1-1,1-1 1,0 0 0,0 0 0,0 0 0,3 4 0,14-29 1338,-16 16-1339,0-1 1,0 0 0,-1 0 0,0 0 0,-1 0 0,0 0 0,1-8-1,-2-9-111,-3-25 0,-1-14-457,4 60 462,1 0 1,-1 0 0,1 1 0,-1-1 0,1 0 0,0 0 0,1 0 0,-1 1 0,1-1 0,-1 0 0,1 1 0,0 0 0,5-7 0,-3 5 17,1 1 0,-1 0 0,1-1 0,0 1 0,0 1 0,0-1 0,1 1 0,6-3 0,-1 1 26,0 1 0,1 0 1,-1 1-1,1 0 0,-1 1 0,1 1 1,0 0-1,0 0 0,13 1 1,-20 1 4,0 0 0,1 0 0,-1 0 1,0 1-1,0 0 0,0 0 1,0 0-1,0 0 0,-1 1 0,1 0 1,-1 0-1,1 0 0,-1 0 1,0 1-1,0 0 0,-1 0 1,1 0-1,-1 0 0,0 0 0,0 1 1,3 4-1,4 12 206,0 0 0,-2 0 0,11 38 0,-10-27 33,-3-15-96,0-1 0,16 29 0,-18-38-105,1 0 1,-1 0 0,2 0 0,-1-1 0,1 1-1,0-1 1,11 9 0,-15-14-60,0 0 1,0 1-1,0-1 1,0 0-1,0 0 0,0-1 1,1 1-1,-1 0 0,0-1 1,0 1-1,1-1 0,-1 0 1,0 1-1,0-1 1,1 0-1,-1-1 0,0 1 1,1 0-1,-1-1 0,0 1 1,0-1-1,0 0 0,1 1 1,2-3-1,0 0-447,0 0 0,0-1 0,-1 1 0,0-1 0,0 0 0,0 0 0,0 0 0,4-7 0,10-13-1715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6:01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1118 1984,'1'1'68,"0"-1"0,0 1 1,0-1-1,1 1 0,-1-1 0,0 0 0,0 1 0,1-1 1,-1 0-1,0 0 0,0 0 0,1 0 0,-1 0 1,0 0-1,1 0 0,-1-1 0,0 1 0,0 0 1,1-1-1,-1 1 0,0-1 0,2 0 0,6-2 1041,-5 2-841,0-1 0,1 0 0,-1 0 0,0 0 0,0-1 0,0 1 0,0-1 0,-1 0 0,1 0 0,4-6 0,3-3 370,14-21 0,-10 9-281,0 0 1,11-28-1,1-4-69,82-133 379,-41 98-465,-13 17-36,57-95 212,-101 148-543,-11 16 9,-8 12-45,-10 15 119,1 1 1,2 0 0,0 1 0,-18 40 0,16-23 157,2 0 1,-13 52 0,21-64 161,0 0 1,3 1-1,0-1 1,2 1-1,1 0 0,5 53 1,-4-82-180,0 1 1,1 0-1,-1 0 0,1 0 0,0 0 1,-1-1-1,1 1 0,0 0 1,0-1-1,0 1 0,0-1 1,1 1-1,-1-1 0,2 2 1,-3-2-24,1-1 1,0 1 0,0 0 0,0-1 0,0 1-1,0-1 1,0 0 0,0 1 0,0-1 0,0 0 0,0 0-1,0 1 1,0-1 0,0 0 0,0 0 0,0 0-1,0 0 1,0-1 0,0 1 0,0 0 0,0 0 0,0-1-1,0 1 1,0 0 0,0-1 0,0 1 0,0-1-1,1 0 1,5-4 115,0 0-1,-1 0 1,1-1-1,-1 1 0,7-10 1,27-38-39,-30 38-132,86-107 79,16-24 151,-87 110-266,-2-1 0,23-49 1,-10 2-189,50-172 0,-82 240 167,-1 0 0,0 0 0,0-17 0,-3 33 64,0 0-1,0 0 1,0 0 0,0 0-1,0 0 1,0 0-1,0 0 1,0 1 0,0-1-1,0 0 1,0 0-1,0 0 1,0 0 0,0 0-1,0 0 1,0 0-1,-1 0 1,1 0-1,0 1 1,0-1 0,0 0-1,0 0 1,0 0-1,0 0 1,0 0 0,0 0-1,0 0 1,-1 0-1,1 0 1,0 0 0,0 0-1,0 0 1,0 0-1,0 0 1,0 0 0,0 0-1,-1 0 1,1 0-1,0 0 1,0 0-1,0 0 1,0 0 0,0 0-1,0 0 1,0 0-1,0 0 1,-1 0 0,1 0-1,0 0 1,0 0-1,0 0 1,0 0 0,0 0-1,0 0 1,0-1-1,0 1 1,0 0 0,-1 0-1,1 0 1,0 0-1,0 0 1,0 0 0,0 0-1,0 0 1,0-1-1,0 1 1,0 0-1,0 0 1,0 0 0,-6 8-106,-2 9 172,1 0 1,0 0-1,2 1 1,-5 22 0,-2 8 237,-32 79 101,25-76-279,-44 103 494,-3 6-171,25-51-101,-24 73 762,65-182-1087,0 0-1,0 0 1,0 0-1,0 0 1,0 0-1,1 0 1,-1 0-1,0 0 0,0 0 1,0 0-1,0 0 1,0 0-1,0 0 1,0 0-1,0 0 0,0 0 1,0 0-1,0 0 1,0 0-1,0 0 1,0 0-1,0 0 0,0 0 1,0 0-1,1 0 1,-1 0-1,0 0 1,0 0-1,0 0 0,0 0 1,0 0-1,0 0 1,0 0-1,0 0 1,0 0-1,0 0 1,0 0-1,0 0 0,0 1 1,0-1-1,0 0 1,0 0-1,0 0 1,0 0-1,0 0 0,0 0 1,0 0-1,0 0 1,0 0-1,0 0 1,0 0-1,0 0 0,0 0 1,0 0-1,0 0 1,0 0-1,0 1 1,0-1-1,0 0 0,0 0 1,0 0-1,0 0 1,0 0-1,-1 0 1,5-3 116,36-72 657,-23 39-868,3 1 1,46-63-1,-61 92 51,25-28-496,-27 32 448,-1 0-1,0 0 1,1 0-1,-1 0 0,1 0 1,0 1-1,0-1 0,0 1 1,-1 0-1,1 0 0,4-1 1,-7 2 69,1 0 0,-1 0 0,1 0 0,-1 0 0,1 0 0,-1 0 0,1 0 0,-1 0 0,1 0 0,-1 0 0,1 0 0,-1 0 0,1 1 0,-1-1 0,0 0 0,1 0 0,-1 1 0,1-1 0,-1 0 1,0 1-1,1-1 0,-1 0 0,0 1 0,1-1 0,-1 0 0,0 1 0,1-1 0,-1 1 0,0-1 0,0 0 0,1 2 0,2 16-81,-2-12 78,3 16 35,-1 3-37,2 0 0,8 25 1,-11-43 59,1 0 1,-1 0-1,2 0 1,-1-1-1,1 0 0,0 1 1,0-1-1,0-1 1,1 1-1,0-1 0,10 9 1,-13-12-19,0 0 1,0-1-1,0 0 1,1 1-1,-1-1 0,0 0 1,0 0-1,1 0 1,-1 0-1,1-1 1,-1 1-1,1-1 0,-1 1 1,1-1-1,-1 0 1,1 0-1,-1 0 1,1 0-1,-1-1 1,1 1-1,-1-1 0,1 1 1,-1-1-1,1 0 1,3-2-1,-2 0 52,1-1 1,0 1-1,-1-1 0,0 0 0,0-1 0,0 1 0,-1-1 1,5-7-1,21-46 226,-17 33-208,-8 16-82,8-15 106,9-29 1,-19 46-197,0 1 1,0-1 0,-1 0 0,0 1 0,0-1 0,0 0-1,-1 0 1,0 0 0,-1 0 0,0-6 0,1 12 47,0 0 0,-1 0 1,1 0-1,0 1 0,0-1 0,0 0 1,-1 0-1,1 0 0,0 1 1,-1-1-1,1 0 0,-1 0 0,1 1 1,-1-1-1,1 0 0,-1 1 1,1-1-1,-1 1 0,0-1 0,1 1 1,-1-1-1,0 1 0,1-1 1,-1 1-1,0-1 0,0 1 0,1 0 1,-1 0-1,0-1 0,0 1 1,0 0-1,1 0 0,-1 0 0,0 0 1,0 0-1,0 0 0,0 0 1,0 0-1,1 0 0,-1 0 0,0 1 1,0-1-1,0 0 0,1 0 1,-2 2-1,-2-1-3,1 1 0,-1 0-1,1 0 1,0 1 0,0-1 0,0 1 0,0-1-1,0 1 1,-2 3 0,1 1 67,-1 0 1,1 1-1,0-1 0,1 1 0,0 0 0,0-1 1,1 1-1,0 1 0,0-1 0,1 0 1,0 0-1,0 1 0,1-1 0,0 0 0,0 1 1,3 11-1,-2-13 0,1 1 0,0-1 0,0 1 1,1-1-1,0 0 0,0 0 0,1 0 0,-1 0 0,1-1 1,1 1-1,0-1 0,-1 0 0,2 0 0,-1-1 1,1 1-1,0-1 0,11 7 0,-4-4 21,1-1-1,-1-1 1,1 0-1,22 5 0,-29-9-559,0 0 0,0-1-1,0 0 1,0-1-1,0 1 1,0-1-1,0-1 1,1 1 0,-1-1-1,0 0 1,10-4-1,1 0-1409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6:02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86 7392,'-13'-24'3360,"35"20"-2944,-4 1 512,8 6-608,18-6 480,5-2-448,28-6-96,3 3-160,20-4 128,-2 4-128,-6 0-2368,-17 5 1248,-19 6-4832,-12 5 3296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6:05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1 923 2304,'2'8'4995,"17"-29"-2726,37-80-1085,-33 68-905,3 2 1,0 0-1,2 2 1,58-47-1,121-99 372,-182 158-786,-24 16 120,1 0 1,0 0-1,-1 0 0,1 0 1,0 1-1,-1-1 0,1 1 1,0-1-1,0 1 0,0 0 1,-1 0-1,5 0 0,-6 0 12,1 0 0,-1 0-1,1 0 1,-1 0 0,0 1-1,1-1 1,-1 0 0,1 0-1,-1 0 1,0 1 0,1-1-1,-1 0 1,1 1 0,-1-1-1,0 0 1,1 1 0,-1-1-1,0 0 1,0 1-1,1-1 1,-1 1 0,0-1-1,0 0 1,0 1 0,1-1-1,-1 1 1,0-1 0,0 1-1,0-1 1,0 1 0,-1 15-73,0-11 69,-3 11 53,0 1 1,-1 0-1,-1-1 1,-14 28-1,-6 16 95,12-13 18,7-25 164,-12 30 0,18-51-294,1 0 23,-1 1 0,0-1 0,1 1 0,-1-1 0,0 1 0,1-1 1,0 1-1,-1-1 0,1 1 0,0-1 0,0 1 0,0 0 1,0-1-1,0 4 0,1-5-42,-1 0 1,0 0-1,0 0 0,0 0 1,0 1-1,0-1 1,0 0-1,0 0 0,0 0 1,0 0-1,0 0 1,0 0-1,1 0 0,-1 0 1,0 0-1,0 0 0,0 1 1,0-1-1,0 0 1,0 0-1,1 0 0,-1 0 1,0 0-1,0 0 1,0 0-1,0 0 0,0 0 1,0 0-1,1 0 0,-1 0 1,0 0-1,0 0 1,0 0-1,0 0 0,0 0 1,0 0-1,1 0 1,-1-1-1,0 1 0,0 0 1,0 0-1,0 0 1,0 0-1,0 0 0,0 0 1,1 0-1,-1 0 0,0 0 1,0 0-1,0-1 1,0 1-1,0 0 0,0 0 1,0 0-1,0 0 1,0 0-1,0 0 0,0-1 1,0 1-1,0 0 0,0 0 1,0 0-1,0 0 1,8-15 355,-3 6-245,5-6-82,0 0 0,1 0 0,1 2 0,0-1 0,1 1 0,15-11 0,93-64-64,-106 78 6,5-2-185,0 0 0,1 2 0,29-11 0,-50 21 191,1 0 0,-1-1 0,0 1 0,0 0 0,0 0-1,0 0 1,1 0 0,-1 0 0,0 0 0,0 0 0,0 0 0,0 0-1,0 0 1,1 1 0,-1-1 0,0 0 0,0 0 0,0 0 0,0 0 0,0 0-1,1 0 1,-1 0 0,0 0 0,0 0 0,0 0 0,0 0 0,0 1-1,0-1 1,1 0 0,-1 0 0,0 0 0,0 0 0,0 0 0,0 1-1,0-1 1,0 0 0,0 0 0,0 0 0,0 0 0,0 0 0,0 1 0,0-1-1,0 0 1,0 0 0,0 0 0,0 0 0,0 1 0,0-1 0,0 0-1,0 0 1,0 0 0,0 0 0,0 1 0,-2 4-25,-1-1 1,1 1-1,-1 0 0,0-1 1,-4 4-1,-5 10-61,-4 14 275,-25 68 0,38-89-55,-1 1 0,-2 20 0,5-27-38,0-1 1,1 1-1,0 0 0,0 0 0,1 0 0,-1-1 0,1 1 0,0 0 0,2 6 0,-2-10-54,-1 0 0,0 0 0,1 0 0,-1-1-1,0 1 1,1 0 0,-1-1 0,1 1 0,0 0-1,-1-1 1,1 1 0,-1 0 0,1-1 0,0 1 0,-1-1-1,1 0 1,0 1 0,0-1 0,-1 1 0,1-1 0,0 0-1,1 1 1,0-1 31,0 0 0,-1 0 0,1 0 0,0 0 0,0-1 0,-1 1 0,1 0 0,0-1 0,0 1 0,2-2 1,3-2 94,1 0 1,-1 0 0,12-9 0,57-56 292,-22 18-256,22-23-307,-10 7-394,-72 85 97,0-1 0,1 2 1,1-1-1,-2 20 0,5-28 462,0 4 38,0 26-1,2-35-18,-1-1-1,1 1 1,0 0 0,0-1 0,0 1-1,1-1 1,0 0 0,0 1-1,4 5 1,-6-9-42,1 0 0,-1 0 0,1 0 0,-1 0 0,1-1 0,0 1 0,-1 0-1,1 0 1,0-1 0,0 1 0,-1-1 0,1 1 0,0-1 0,0 1 0,0-1 0,0 1 0,0-1 0,0 0 0,0 1-1,0-1 1,0 0 0,0 0 0,0 0 0,1 0 0,-1 0 5,1 0 0,0-1 0,-1 1 0,1-1 0,0 0-1,-1 1 1,1-1 0,-1 0 0,1 0 0,-1 0 0,0 0 0,3-3 0,3-3 120,-1-1 1,1 0 0,8-16-1,-13 21-79,55-105 51,-44 84-323,-9 12 113,-4 11 42,0-1 1,1 1 0,-1-1 0,1 1 0,0-1 0,-1 1 0,1-1 0,0 1 0,1-2 0,-2 27-1402,-2-13 1482,1 0 0,0 0 1,0 1-1,1-1 0,0 0 1,1 1-1,1-1 0,-1 0 1,2 0-1,0 0 0,0 0 0,8 16 1,-11-25-8,1 0 0,0-1 1,0 1-1,1 0 0,-1-1 0,0 1 1,0-1-1,1 0 0,-1 1 0,1-1 1,-1 0-1,1 0 0,-1 0 0,1 0 1,0 0-1,0 0 0,-1-1 0,1 1 1,0-1-1,0 1 0,0-1 0,0 1 1,0-1-1,0 0 0,-1 0 0,1 0 1,0 0-1,0 0 0,0-1 0,0 1 1,0 0-1,0-1 0,0 0 0,1 0 1,8-3 73,0-1 0,-1 0 0,0-1 1,14-9-1,-17 10-79,61-42 231,43-27-96,-87 61-536,45-20 0,-68 33 355,1-1-1,-1 1 1,0-1-1,1 1 1,-1 0 0,1-1-1,-1 1 1,1 0-1,-1 0 1,1 0-1,-1 0 1,4 1 0,-5-1 19,1 0 0,-1 1-1,1-1 1,0 0 0,-1 0 0,1 1 0,-1-1 0,1 1 0,-1-1 0,0 0 0,1 1 0,-1-1 0,1 1 0,-1-1 0,0 1 0,1-1 0,-1 1 0,0 0 0,0-1 0,1 1 0,-1 0 0,1 2 10,-1 1 0,0-1 0,0 0 0,0 0 0,-1 0 0,1 0 0,-1 0 0,1 0 0,-1 0 0,-2 5 0,-31 97 696,34-104-676,0 0 0,-1 1 0,1-1 0,0 0 0,0 1 0,0-1 0,0 1-1,0-1 1,0 0 0,0 2 0,4 0 260,2-7-61,19-26 66,-11 13-376,26-24 1,-39 40 78,21-16-231,-22 17 212,1-1 1,0 1-1,-1-1 0,1 1 1,0 0-1,0-1 0,-1 1 1,1 0-1,0 0 0,0 0 1,0-1-1,-1 1 0,1 0 1,0 0-1,0 0 0,0 0 1,-1 0-1,1 1 0,0-1 1,0 0-1,-1 0 0,1 0 1,0 1-1,0-1 0,-1 0 1,1 1-1,0-1 0,1 1 1,-2 1 20,1 0 0,-1 0 0,1 0 0,-1 0 0,0 0 0,0 0 0,1 0 0,-1 0 0,-1 0 0,1 0 0,-1 2 0,1 3-65,-1 6 23,1-9 84,-1-1 0,1 1-1,0 0 1,0-1 0,0 1-1,1-1 1,-1 1 0,1-1-1,0 1 1,0-1-1,2 6 1,-3-9-28,1 0 1,-1 0-1,1 0 0,-1 0 0,0 0 1,1 0-1,-1 0 0,1 0 0,-1 0 1,1 0-1,-1 0 0,1 0 0,-1 0 1,0 0-1,1 0 0,-1-1 1,1 1-1,-1 0 0,0 0 0,1 0 1,-1-1-1,1 1 0,-1 0 0,0 0 1,1-1-1,-1 1 0,0 0 0,0-1 1,1 1-1,-1 0 0,0-1 0,0 1 1,1-1-1,-1 0 0,15-18 22,-12 15-44,6-10-135,1 0-1,1 1 0,0 1 0,1 0 1,15-12-1,-27 24 123,1-1 1,-1 1 0,1-1-1,0 1 1,-1-1 0,1 1-1,0 0 1,-1-1 0,1 1-1,0 0 1,-1 0-1,1-1 1,0 1 0,0 0-1,-1 0 1,1 0 0,0 0-1,0 0 1,0 0 0,-1 0-1,1 0 1,1 1-1,-2-1 7,1 0 0,-1 1-1,1-1 1,-1 1-1,1-1 1,-1 1-1,1 0 1,-1-1 0,1 1-1,-1 0 1,1-1-1,-1 1 1,0 0-1,0-1 1,1 1 0,-1 0-1,0-1 1,0 2-1,1 5-16,0 1 0,-1-1 1,-1 13-1,1-10 105,0-3-36,0-1-1,0 0 0,1 0 1,0 1-1,0-1 0,0 0 1,3 6-1,-4-11-6,1 1 0,0-1 0,0 0 0,-1 0 0,1 1 0,0-1 0,0 0 0,0 0 0,0 0 0,0 0 0,0 0 0,0 0 0,1-1 0,-1 1 0,0 0 0,0-1 0,1 1 0,-1-1 0,0 1 0,1-1-1,-1 1 1,1-1 0,-1 0 0,0 0 0,1 0 0,-1 0 0,1 0 0,-1 0 0,1 0 0,-1 0 0,0 0 0,1-1 0,-1 1 0,0-1 0,1 1 0,1-1 0,24-10 134,1-1 0,48-30 0,-60 33-113,11-7 56,33-25 0,-48 31-65,0 0-1,-1-1 1,0 0 0,18-25 0,-14 12-2,-1-1 1,0 0-1,11-34 1,24-85-62,4-10-333,-51 150 281,-1 0 0,1 0 0,-1-1 0,0 1 1,0 0-1,0-7 0,-3 18-68,0 0 1,0-1-1,-5 10 0,-6 17 95,-19 95-34,23-88 152,-32 193 841,40-222-823,0 0 0,0 18 1,1-27-58,0 0 1,0 0 0,1 0 0,-1-1 0,0 1 0,1 0 0,-1 0 0,1 0-1,-1 0 1,1 0 0,0 0 0,0-1 0,0 1 0,0 0 0,0-1 0,0 1-1,1-1 1,-1 1 0,0-1 0,1 0 0,-1 1 0,3 0 0,-3-2-20,0 0 1,0 0-1,1 0 1,-1 0-1,0 0 1,0 0-1,0 0 1,0-1-1,0 1 1,0 0-1,0-1 1,0 1-1,0-1 1,0 1-1,0-1 1,0 1-1,0-1 1,0 0-1,0 0 1,0 1-1,-1-1 1,2-2-1,18-21-35,-4 1-101,16-27-672,-26 41 453,-6 9 334,0 0-1,0 0 1,1 0 0,-1 0 0,0 0-1,0 0 1,0 0 0,0 0-1,0 0 1,0 0 0,0 0-1,0 0 1,0 0 0,0 0 0,1 0-1,-1 0 1,0 0 0,0 0-1,0 0 1,0 0 0,0 0-1,0 0 1,0 0 0,0 0 0,0 1-1,0-1 1,0 0 0,0 0-1,1 0 1,-1 0 0,0 0-1,0 0 1,0 0 0,0 0 0,0 0-1,0 0 1,0 0 0,0 0-1,0 1 1,0-1 0,0 0-1,0 0 1,0 0 0,0 0 0,0 0-1,0 0 1,0 0 0,0 0-1,0 0 1,0 21-501,0-12 666,0-4-144,0 1 1,1-1-1,-1 0 0,1 0 0,0 0 1,1 0-1,2 8 0,-3-12 4,0 1 0,0 0 0,0-1 0,0 1 0,0-1 1,0 1-1,0-1 0,0 1 0,0-1 0,1 0 0,-1 0 0,1 1 0,-1-1 0,1 0 0,-1 0 0,1-1 0,0 1 0,-1 0 0,1 0 0,0-1 0,0 1 0,-1-1 0,1 0 0,0 1 0,3-1 0,8-1 65,0 0-1,0 0 0,1-2 0,-1 0 0,12-4 0,62-27-2,-73 28-42,-5 3-24,-1-1 1,1 1-1,-1-2 0,0 1 1,0-1-1,-1-1 0,11-8 1,-18 14-23,0 0 1,1-1 0,-1 1-1,0 0 1,1 0-1,-1-1 1,0 1 0,0 0-1,1-1 1,-1 1-1,0 0 1,0-1 0,1 1-1,-1 0 1,0-1 0,0 1-1,0 0 1,0-1-1,0 1 1,1 0 0,-1-1-1,0 1 1,0-1-1,0 1 1,0-1 0,-10 3-237,-17 13 14,5 0 107,15-11 131,1 1 0,-1-1-1,1 1 1,0 0 0,0 1-1,0 0 1,1 0 0,-6 7-1,11-12 1,-1-1-1,1 1 0,0-1 0,0 1 0,-1-1 0,1 1 0,0-1 0,0 1 0,0 0 0,0-1 0,0 1 0,-1-1 0,1 1 1,0-1-1,0 1 0,1-1 0,-1 1 0,0-1 0,0 1 0,0 0 0,0-1 0,0 1 0,1-1 0,-1 1 0,0-1 1,1 1-1,0 0-3,0 0 1,0 0 0,-1-1 0,1 1-1,0 0 1,1-1 0,-1 1-1,0-1 1,0 1 0,0-1 0,0 1-1,2-1 1,5 2-5,1-1 1,17 0-1,-17-1 30,19 1 123,2 0 16,1 1 0,-1 1 0,0 2 0,30 8 0,71 37 1171,-122-46-1265,-1 0 0,1-1-1,0-1 1,14 4 0,-19-6-315,-1 0 1,0 1-1,0-1 0,1-1 1,-1 1-1,0 0 0,0-1 1,0 0-1,0 0 0,0 1 1,0-2-1,0 1 0,0 0 1,0-1-1,0 1 0,3-3 0,21-19-8804,-14 14 4891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6:06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276 603 2144,'-2'-7'183,"2"5"94,-1 0-1,1 0 1,-1 0 0,0 0-1,0 0 1,0 0 0,0 0 0,0 0-1,0 0 1,0 1 0,-1-1-1,1 0 1,0 1 0,-1-1-1,0 1 1,1 0 0,-1-1-1,0 1 1,1 0 0,-1 0 0,0 0-1,0 0 1,0 0 0,0 1-1,0-1 1,0 1 0,-4-1-1,-2-1-76,0 2-1,0-1 1,0 1-1,1 1 1,-1 0-1,0 0 1,-11 3-1,-5 2-10,-23 10 0,-1 5-14,44-19-139,0 0-1,1 0 1,-1 1 0,1-1 0,0 1 0,-1 0-1,1 0 1,1 0 0,-4 5 0,5-8-21,1 1 0,0-1 0,0 1 1,0-1-1,-1 1 0,1 0 0,0-1 0,0 1 0,0-1 0,0 1 1,0 0-1,0-1 0,0 1 0,0-1 0,0 1 0,1 0 0,-1-1 1,0 1-1,0-1 0,0 1 0,1-1 0,-1 1 0,0-1 0,1 1 1,-1-1-1,0 1 0,1-1 0,-1 1 0,1-1 0,-1 1 0,0-1 0,1 0 1,-1 1-1,2-1 0,18 11 404,-1-6-211,-1-2 0,1 0 0,0 0 0,0-2 0,0-1 0,36-3 0,-52 3-135,0 0 1,0-1-1,0 1 0,0-1 0,-1 0 1,1 0-1,0 0 0,-1 0 0,1-1 0,-1 1 1,1-1-1,-1 1 0,1-1 0,-1 0 1,4-4-1,-5 5-68,0-1 1,1 0 0,-1 1-1,0-1 1,-1 0 0,1 0-1,0 0 1,0 0 0,-1 1-1,1-1 1,-1 0-1,1 0 1,-1 0 0,0 0-1,0 0 1,0-1 0,0 1-1,0 0 1,-1 0 0,1 0-1,0 1 1,-2-4 0,2 4-42,-1-1 0,0 0 0,0 0 0,0 1 1,0-1-1,0 1 0,-1-1 0,1 1 1,0 0-1,-1-1 0,1 1 0,-1 0 0,1 0 1,-1 0-1,0 0 0,-3-2 0,-29-7-784,27 8 547,5 1 231,-2 0-69,5 1 143,13-3 217,-5 0-64,-1-1 0,0 0 0,0-1 0,0 0 0,0 0 0,-1-1 1,0 0-1,11-11 0,-1-2 51,26-40 1,88-123-211,-97 141-90,1 1 0,2 1 0,72-57 0,-102 90-34,1 1 0,0 0 0,-1 0 0,14-5 0,-20 9 87,0 1 1,-1 0-1,1 0 1,0-1-1,-1 1 0,1 0 1,-1 0-1,1 0 1,0 0-1,-1 0 0,1 0 1,0 0-1,-1 0 1,1 0-1,0 0 0,-1 0 1,1 0-1,0 0 1,-1 1-1,1-1 1,0 0-1,-1 0 0,1 1 1,-1-1-1,1 0 1,0 1-1,-1-1 0,1 1 1,-1-1-1,0 1 1,1-1-1,-1 1 1,1-1-1,-1 1 0,0-1 1,1 1-1,-1-1 1,0 1-1,1 0 0,-1 0 1,1 3-14,0 1 0,0-1 1,-1 0-1,0 0 0,0 1 0,0-1 1,-1 8-1,-35 157-211,-75 204 233,96-326 20,-3 8 11,-131 384 1046,84-290-392,62-144-666,-2 6 144,0 0 1,-1-1 0,0 1-1,-1-1 1,-10 11-1,16-19-101,0-1-1,-1 1 0,0-1 0,1 1 1,-1-1-1,0 0 0,0 1 0,0-1 1,0 0-1,0 0 0,0 0 0,0-1 0,-4 2 1,5-2-24,-1 0-1,1 0 1,-1 0 0,1 0 0,0-1 0,-1 1-1,1-1 1,-1 1 0,1-1 0,0 1 0,-1-1 0,1 0-1,0 1 1,0-1 0,-1 0 0,1 0 0,0 0 0,0 0-1,0 0 1,0 0 0,0 0 0,-1-2 0,-4-5-14,1-1-1,0 1 1,1-1 0,-1 0 0,2 0 0,-1 0-1,1 0 1,1-1 0,0 1 0,0-1-1,0 0 1,2 1 0,-1-1 0,2-16 0,0 13-26,1 1-1,0 0 1,1 0 0,0 0 0,0 0 0,2 0 0,-1 1 0,2 0-1,-1 0 1,2 0 0,9-13 0,-12 19 26,1 0-1,0 1 0,0 0 1,0-1-1,0 1 1,1 1-1,-1-1 1,1 1-1,0 0 1,9-3-1,5 0-8,38-9-1,252-26-828,-254 35-1141,6 2-4000,-40 4 3424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6:11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124 101 2496,'1'-3'301,"0"0"0,0 0 0,0 0 1,1 1-1,-1-1 0,1 0 0,0 1 0,0-1 0,0 1 0,0-1 1,0 1-1,0 0 0,1 0 0,6 0 3527,-9 2-3763,-7 14 1133,-14 19-671,0-1-241,2 2-1,1 0 0,-24 63 1,36-77-139,0 0 0,0 0 0,2 0 0,-2 22 1,6-39-101,0 0 0,-1 0 1,1 1-1,1-1 1,-1 0-1,0 1 1,1-1-1,0 0 1,-1 0-1,1 1 1,1-1-1,-1 0 0,0 0 1,1 0-1,-1 0 1,1-1-1,0 1 1,0 0-1,0-1 1,1 1-1,-1-1 1,0 0-1,1 0 0,0 0 1,-1 0-1,1 0 1,0 0-1,0-1 1,0 1-1,0-1 1,0 0-1,0 0 0,0 0 1,1 0-1,-1-1 1,0 1-1,1-1 1,4 0-1,1-1 77,0 0 1,0-1-1,0 0 0,0 0 0,0-1 1,-1 0-1,0-1 0,1 0 1,12-8-1,-3-1-111,-1-1 1,-1-1 0,0 0-1,-1-1 1,0 0-1,-1-1 1,-1-1-1,-1 0 1,-1-1 0,10-20-1,-12 6-180,-6 20-186,-3 10-34,-9 39-283,2-1 581,2 0-1,-3 55 1,8-86 131,1 1-1,-1-1 1,1 1 0,-1-1 0,1 1 0,1-1 0,-1 1-1,1-1 1,-1 0 0,1 0 0,1 0 0,-1 0-1,5 7 1,-5-9 4,0-1 0,-1 1-1,1 0 1,0-1 0,0 1-1,0-1 1,0 1 0,0-1-1,0 0 1,1 0 0,-1 0-1,0 0 1,1-1 0,-1 1-1,0-1 1,1 1 0,-1-1-1,1 0 1,-1 0 0,1 0-1,-1 0 1,1 0 0,-1 0-1,0-1 1,1 1 0,4-2-1,-1-1 11,0 0-1,0 0 0,-1 0 0,1-1 0,0 1 0,-1-1 0,0-1 0,0 1 0,6-7 0,5-8-13,16-23 1,-14 16 63,61-80 134,-31 26-971,-48 80 723,0-1 1,0 1-1,0 0 0,0 0 1,0-1-1,0 1 0,0 0 0,0 0 1,0 0-1,0-1 0,0 1 1,1 0-1,-1 0 0,0 0 0,0 0 1,0-1-1,0 1 0,0 0 1,1 0-1,-1 0 0,0 0 0,0 0 1,0 0-1,1-1 0,-1 1 1,0 0-1,0 0 0,0 0 0,1 0 1,-1 0-1,0 0 0,0 0 1,0 0-1,1 0 0,-1 0 0,0 0 1,0 0-1,0 0 0,1 0 1,-1 0-1,0 0 0,1 11-145,-4 17 107,-24 78-91,-2 16 77,28-118 92,1 1 1,-1 0-1,1-1 0,0 1 1,1 5-1,-1-9-7,0 0 0,0 1 0,0-1 1,0 0-1,1 0 0,-1 0 0,0 0 0,1 0 0,-1 0 0,0 0 0,1-1 1,-1 1-1,1 0 0,0 0 0,-1 0 0,1 0 0,0 0 0,-1-1 0,1 1 1,0 0-1,0-1 0,0 1 0,0-1 0,0 1 0,-1-1 0,1 1 1,0-1-1,2 1 0,2-1 91,0 1 0,-1-1 0,1-1 1,0 1-1,-1-1 0,1 0 0,-1 0 1,8-3-1,36-17-17,-39 17-76,117-64-98,-106 56 44,-1-1 0,-1-1 0,0-1 0,17-19 0,0 1-86,-36 30-12,1 3 127,-1 0 1,1 0-1,0-1 1,-1 1-1,1 0 1,0 0-1,0 0 1,-1 0-1,1 0 0,0 0 1,0 0-1,-1 0 1,1 0-1,0 0 1,-1 0-1,1 0 1,0 0-1,0 1 1,-1-1-1,1 0 1,0 0-1,0 0 1,-1 0-1,1 0 0,0 0 1,-1 1-1,-4 2-60,-3 2-98,8-5 159,0 0 0,0 0 0,0 0 0,0 0 0,0 1-1,0-1 1,0 0 0,1 0 0,-1 0 0,0 0 0,0 0 0,0 0 0,0 0 0,0 0 0,0 0 0,0 0 0,0 0 0,0 0 0,0 0 0,0 0 0,0 0 0,0 0 0,0 0 0,0 0 0,0 1 0,0-1 0,0 0 0,0 0 0,0 0 0,0 0 0,0 0 0,0 0 0,0 0 0,0 0 0,0 0 0,0 0-1,0 0 1,0 0 0,0 0 0,0 0 0,-1 0 0,1 0 0,0 0 0,0 0 0,0 0 0,0 1 0,0-1 0,0 0 0,0 0 0,0 0 0,0 0 0,0 0 0,0 0 0,0 0 0,0 0 0,0 0 0,0 0 0,0 20 27,-1-7-94,0 0 0,-1 0-1,0-1 1,-1 1-1,-7 19 1,-11 42 68,18-67 37,1 0 1,0 0 0,0 1 0,1-1-1,-1 0 1,2 0 0,-1 1-1,1 9 1,1-13 2,-1-1 0,1 0 0,0-1 0,0 1 0,0 0 1,0 0-1,0 0 0,0 0 0,1-1 0,0 1 0,-1-1 0,1 1 0,0-1 0,0 1 0,0-1 0,0 0 0,1 0 1,-1 0-1,1-1 0,-1 1 0,1 0 0,0-1 0,2 2 0,-2-2-1,1 0 0,-1 1 0,1-1 0,-1-1 0,0 1 0,1 0 0,-1-1 0,1 0 0,-1 0 0,1 0 0,0 0 0,-1 0 0,1-1 0,-1 0 0,0 1 0,1-1 0,-1 0 0,0-1 0,1 1 0,-1-1-1,0 1 1,4-4 0,4-3-29,0-1 0,-1 0 0,0-1 0,12-15 0,-19 21-12,50-70 65,-2 3-275,-48 70-144,-2 5 187,-3 9-32,-27 95 9,-166 647 203,182-714 243,3 0 1,-10 65-1,20-94 368,0-12-616,0 0 0,0-1 0,0 1 0,0 0 0,0 0 0,0 0 0,0 0 0,0 0 0,0 0 0,0 0-1,0 0 1,0 0 0,0 0 0,0 0 0,0 0 0,0 0 0,0 0 0,0 0 0,0 0 0,0 0 0,0 0 0,0 0 0,0 0 0,1 0 0,-1 0 0,0 0 0,0 0 0,0 0 0,0 0 0,0 0 0,0 0-1,0 0 1,0 0 0,0 0 0,0 0 0,0 0 0,0 0 0,0 0 0,0 0 0,0 0 0,0 0 0,0 0 0,0 0 0,0 0 0,0 0 0,0 0 0,0 0 0,1 0 0,-1 0 0,0 0 0,0 0 0,0 0 0,0 0-1,0 0 1,0 0 0,0 0 0,0 0 0,0 0 0,0 0 0,0 0 0,6-16 334,-5 13-252,55-148 387,14-42-438,-42 106-103,28-84 143,-41 135-117,2 0 0,2 1 0,1 0 1,1 2-1,2 0 0,2 2 0,0 1 0,2 1 1,2 1-1,0 1 0,2 2 0,55-36 0,-48 39-161,-35 21 168,-1 0 0,1 0 0,0 0 0,-1 0 0,1 0 0,0 1 0,-1-1 1,1 1-1,0 0 0,0 0 0,-1 0 0,5 0 0,-6 0 27,0 0-1,-1 0 1,1 1 0,-1-1-1,1 0 1,-1 0 0,1 0-1,0 1 1,-1-1 0,1 0 0,-1 1-1,1-1 1,-1 0 0,1 1-1,-1-1 1,0 0 0,1 1-1,-1-1 1,0 1 0,1-1-1,-1 1 1,0-1 0,1 1-1,-1-1 1,0 1 0,0 0-1,1-1 1,-1 1 0,0-1-1,0 1 1,0 0 0,0-1-1,0 1 1,0 0 0,-1 2 8,1-1 1,-1 0-1,0 1 1,1-1-1,-1 0 1,-2 4-1,0-2 10,-6 12-13,0 0 0,-1-1 1,-1 0-1,-1-1 0,0 0 0,-15 13 1,-7 3 149,-48 34 0,75-59-94,1 0 1,-1-1-1,0 0 0,0 0 0,-1 0 0,1-1 0,-1 0 0,-8 2 0,15-5-48,0 0-1,0 0 1,0 0-1,0 1 1,0-1-1,0 0 0,0 0 1,0 0-1,0 0 1,0 0-1,0-1 1,0 1-1,0 0 0,0 0 1,0-1-1,0 1 1,0-1-1,0 1 1,0-1-1,0 1 0,0-1 1,1 1-1,-1-1 1,0 0-1,0 1 1,1-1-1,-1 0 0,0 0 1,1 0-1,-1 1 1,1-1-1,-1 0 1,1 0-1,-1 0 0,1 0 1,0 0-1,-1 0 1,1 0-1,0 0 1,0 0-1,0 0 0,0 0 1,0 0-1,0 0 1,0-2-1,0 0-51,1 0-1,-1 1 1,1-1-1,-1 0 1,1 0-1,0 0 1,0 0-1,0 1 1,1-1-1,-1 0 1,1 1-1,-1-1 1,5-3-1,1 0-101,0 1 0,1 0 0,0 0 0,0 1 0,10-4 0,-1 0 26,12-4 105,0 2 0,1 1 0,34-6-1,-37 9-24,30-5 1,-34 7 64,1-1 0,38-13 0,114-46-408,-166 59 319,-2 1 58,-7 5-16,-3 3-37,-3 4-3,-2-1 0,1 0 0,-13 11 0,0 0 80,-54 65-53,64-71 101,1 0 1,0 0 0,0 1-1,2 0 1,-8 20 0,13-31-50,0-1 0,1 1 1,-1 0-1,1-1 0,0 1 1,-1 0-1,1-1 0,0 1 1,0 0-1,0 0 0,0-1 1,1 1-1,-1 0 0,0 0 1,2 2-1,-2-3 0,0-1 0,1 0-1,-1 1 1,0-1 0,1 1 0,-1-1-1,0 0 1,1 1 0,-1-1-1,0 0 1,1 0 0,-1 1 0,1-1-1,-1 0 1,1 0 0,-1 0 0,1 1-1,-1-1 1,1 0 0,-1 0 0,1 0-1,-1 0 1,1 0 0,-1 0 0,1 0-1,-1 0 1,1 0 0,-1 0 0,1 0-1,-1-1 1,1 1 0,-1 0-1,1 0 1,-1 0 0,0-1 0,1 1-1,-1 0 1,1 0 0,-1-1 0,1 0-1,7-5 49,0-1-1,-1 0 1,13-15-1,-3 3 9,23-22 65,65-70-381,-90 94-145,-14 16 186,-1 2 14,-7 8-38,0 0 210,1 0 1,0 1-1,1-1 0,0 1 1,0 0-1,1 0 1,0 1-1,-4 18 0,7-24 43,1 0 0,-1 0 0,0 0 0,1 0 0,0 0 0,1 0 0,-1-1 0,1 1 0,-1 0 0,1 0 0,1 0 0,-1-1 0,1 1 0,0-1 0,0 1 0,0-1 0,1 1 0,-1-1 0,1 0 0,0 0 0,0-1 0,5 5 0,-6-6 2,0-1-1,0 1 1,0-1-1,1 0 1,-1 0-1,0 0 1,1 0-1,-1 0 1,1 0-1,-1-1 1,1 1-1,-1-1 1,1 0-1,-1 1 1,1-1-1,-1-1 1,1 1-1,0 0 1,2-1-1,5-1 56,0-1-1,-1 0 1,16-7-1,53-33-62,-43 22-56,-14 9 37,-2 0 0,0-2 0,0-1 0,-2 0-1,20-21 1,-12 1-102,-24 33-223,-5 4 194,-6 6 3,4-1 35,2-2 80,0-1 0,0 1 0,0 1 0,0-1 1,1 0-1,0 1 0,-3 8 0,5-12 18,-2 6-2,1 0 0,0 0 1,0 0-1,-1 11 0,3-17 15,0 0-1,0 0 1,0 0 0,0 0-1,1 0 1,-1 0 0,0 0-1,1 0 1,0 0 0,-1 0-1,1 0 1,0 0 0,0 0-1,0-1 1,0 1 0,0 0-1,0-1 1,1 1-1,-1-1 1,0 1 0,1-1-1,0 0 1,2 2 0,-1-1 14,-1-1 1,1 0 0,0 0-1,0-1 1,0 1 0,0-1 0,0 1-1,0-1 1,0 0 0,0 0-1,0 0 1,0 0 0,0-1-1,0 1 1,0-1 0,-1 0 0,1 0-1,0 0 1,0 0 0,0 0-1,-1-1 1,4-2 0,6-3 11,0-1 0,-1 0-1,12-11 1,-7 3 6,0 0-1,23-33 1,21-41-123,-44 65-13,-15 24 54,2-3-36,-1 1 1,1-1-1,-1 0 0,0 0 0,-1 0 0,1 0 1,1-7-1,11 14-211,100 44 305,-103-42-7,0 1-1,0 0 1,18 14-1,-26-17-36,1 0 0,-2 0-1,1 0 1,0 0 0,0 1-1,-1-1 1,0 1 0,0-1 0,0 1-1,0 0 1,0 0 0,-1 0-1,0 0 1,2 8 0,-1 18 75,-2-23-16,0-1 0,1 1 0,0-1 0,0 1 0,0-1 0,1 0 0,2 7 0,-3-12-28,0 0 0,0 0-1,0 0 1,0 0 0,0 0-1,0-1 1,0 1 0,0 0-1,0-1 1,0 1 0,0-1-1,1 1 1,-1-1 0,0 0-1,0 1 1,0-1 0,1 0-1,-1 0 1,0 0-1,3 0 1,24-2 179,-28 2-193,7-1 30,3 0-6,0 0 1,-1-1-1,1 0 0,-1 0 0,1-1 1,-1-1-1,9-4 0,-8 3-15,-1-1 0,0-1 0,0 1-1,0-1 1,-1-1 0,0 0 0,0 0-1,11-17 1,-16 20-32,1 0 0,-1-1 0,0 1 0,-1-1 0,1 1 0,-1-1 0,-1 0 0,1 0 0,-1 0 0,0 0 0,0 0 0,0 0 0,-1 0 0,0-1-1,0 1 1,-1 0 0,-1-8 0,2 13 12,0 1 1,0-1-1,-1 1 0,1-1 0,0 1 0,0 0 0,0-1 0,0 1 0,0-1 0,-1 1 0,1-1 0,0 1 0,0-1 0,-1 1 0,1 0 1,0-1-1,0 1 0,-1 0 0,1-1 0,-1 1 0,1 0 0,0-1 0,-1 1 0,1 0 0,-1 0 0,1 0 0,0-1 0,-1 1 0,1 0 1,-1 0-1,1 0 0,-1 0 0,1 0 0,-1 0 0,1 0 0,-1 0 0,1 0 0,-1 0 0,1 0 0,-1 0 0,1 0 0,-1 0 0,1 0 1,-1 1-1,-1 0-4,0 0 1,1 0 0,-1 0-1,0 0 1,1 0 0,-1 0 0,1 1-1,0-1 1,-2 3 0,0 1-10,0 0 0,1 0 1,0 0-1,0 0 0,0 0 0,1 0 1,0 1-1,-1 6 0,2-9 37,-1 0 0,1 0 0,0 0 0,0 1-1,0-1 1,0 0 0,1 0 0,-1 0 0,1 0-1,0 0 1,0 0 0,0 0 0,0 0 0,0 0-1,1 0 1,-1-1 0,1 1 0,0 0 0,0-1-1,0 0 1,0 1 0,0-1 0,0 0 0,1 0-1,-1 0 1,1 0 0,-1 0 0,1-1 0,0 1-1,0-1 1,0 0 0,0 0 0,0 0 0,4 1-1,6-1 30,0 1 0,0-2 0,0 0 0,1-1 0,12-2 0,-1 1 5,66-9 4,119-30-1,-190 37-74,0-2 0,-1 0 0,0-1 0,0-1 0,30-17 0,-45 22-52,-4 2-38,-12 3-99,2 0 179,-29 9-13,-1 2 1,2 2-1,-53 28 0,78-36 47,1 0 0,0 0 0,-21 19 0,30-23 7,0 0-1,0 0 1,0 0 0,0 0 0,1 0 0,-1 1 0,1-1 0,0 1 0,0 0 0,0 0 0,0 0 0,1 0 0,-1 0 0,1 0 0,0 0 0,0 8 0,1-10 7,0 0 0,0 0-1,0 0 1,0 0 0,1 0 0,-1 0 0,1 0 0,-1 0 0,1 0 0,0 0 0,0 0-1,0 0 1,0 0 0,0 0 0,1-1 0,-1 1 0,0 0 0,1-1 0,-1 1 0,1-1 0,-1 1-1,1-1 1,0 0 0,0 0 0,0 0 0,-1 0 0,4 1 0,-1-1 21,0 0 0,0 1 0,1-2 0,-1 1 0,1 0 1,-1-1-1,0 0 0,1 0 0,-1 0 0,1-1 0,6-1 0,5-3-9,0 0-1,0 0 0,-1-2 0,0 0 1,0-1-1,-1 0 0,0-1 0,0-1 1,-1 0-1,0-1 0,-1 0 1,0-1-1,-1 0 0,0-1 0,-1 0 1,-1-1-1,0 0 0,10-21 0,6-27-67,29-113-1,-40 120-325,12-85 0,-26 138 343,1 1-1,-1 0 1,0 0 0,0 0-1,0 0 1,0-1 0,0 1-1,0 0 1,0 0-1,-1 0 1,1 0 0,-1-3-1,-3 7-173,-1 9 77,-9 38 36,-13 88-1,17-77 127,-13 73-330,9-46-3414,6-56 562,0 0 1036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6:11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101 114 7968,'-71'-64'3616,"45"45"-3136,23 13-544,6-3-1760,10 5 1056,23-8-1856,7 12 1472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5:33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7 285 1984,'-1'0'112,"1"0"0,-1-1 0,1 1 0,-1-1 1,1 1-1,0-1 0,-1 1 0,1-1 0,0 1 0,-1-1 0,1 1 0,0-1 0,0 1 1,-1-1-1,1 1 0,0-1 0,0 0 0,0 1 0,0-1 0,0 0 0,0 1-11,0-1 1,1 1-1,-1 0 0,0 0 0,1 0 0,-1 0 0,0 0 0,1 0 0,-1 0 1,0 0-1,1 0 0,-1 0 0,0 0 0,0 0 0,1 0 0,-1 0 0,0 0 0,1 0 1,-1 0-1,0 0 0,1 0 0,-1 1 0,0-1 0,1 0 0,-1 0 0,0 0 1,0 0-1,1 1 0,-1-1 0,0 0 0,0 0 0,1 1 0,-1-1 0,0 0 1,0 0-1,0 1 0,10 6 8,-1-1 0,1 0 1,-1 0-1,2-1 0,-1-1 0,0 0 1,1 0-1,0-1 0,0 0 0,0-1 1,0 0-1,0-1 0,1 0 0,15-1 1,-8-1 88,0-1 1,1 0-1,-1-2 1,0 0-1,-1-1 0,1-1 1,29-14-1,-41 16-118,0 0 0,0 0 0,0-1 0,0 1 0,-1-2 0,0 1 0,0-1 0,0 0 0,-1 0 0,7-9 0,-9 10-38,0-1 0,0 1 1,-1-1-1,1 1 0,-1-1 1,0 0-1,-1 0 0,0 1 1,0-1-1,0 0 1,0 0-1,-1 0 0,0-1 1,-2-8-1,2 9-61,-1 0 0,0 1 0,0-1 0,0 1 0,-1 0 0,0-1 0,0 1 0,0 0 0,0 0-1,-1 0 1,0 1 0,0-1 0,-6-6 0,5 6-50,0 1 0,0 1-1,0-1 1,0 1 0,0-1-1,-1 1 1,1 0 0,-1 1-1,0-1 1,0 1 0,0 0-1,0 0 1,0 0 0,0 1-1,-1 0 1,1 0 0,-1 0-1,-6 1 1,4 0 10,1 1 1,1 0-1,-1 1 1,0 0-1,0 0 0,0 0 1,1 1-1,-1 0 1,1 0-1,0 0 0,-8 6 1,6-2 19,-1 0 1,1 1-1,0 0 1,1 0-1,0 1 1,-10 15-1,5-3 110,1 0-1,1 1 1,1 0-1,1 1 0,1 0 1,-5 27-1,10-40-30,1 0 0,-1 0 0,2 0 0,-1 0 0,2 0-1,-1 1 1,1-1 0,3 11 0,-2-14 22,0 0 1,0 0-1,1-1 0,0 1 0,1-1 0,-1 0 1,1 0-1,0 0 0,1 0 0,-1-1 1,1 1-1,6 4 0,-4-4 60,0-1 0,0 0 0,0 0 0,1 0 0,0-1 0,0 0 0,0 0 1,0-1-1,1-1 0,12 4 0,-8-4 4,-1-1 0,1 0 0,-1-1 0,1 0 0,-1-1 1,0-1-1,14-2 0,-12 0-60,0 0 0,-1 0 0,0-1-1,0-1 1,0 0 0,-1-1 0,0-1 0,16-11 0,3-7-88,46-50 0,-61 58-43,-9 10 42,-1 0 1,1 1-1,1 0 1,-1 0-1,1 1 1,1 0-1,16-9 1,-24 14 10,0 0 1,0 1-1,1-1 0,-1 1 1,0 0-1,1-1 0,-1 1 1,0 0-1,1 0 0,-1 0 1,1 0-1,-1 0 0,0 0 1,1 0-1,-1 0 0,1 1 1,-1-1-1,0 0 0,1 1 1,-1-1-1,0 1 0,0 0 1,1-1-1,-1 1 0,0 0 1,0 0-1,0 0 0,0 0 1,0 0-1,0 0 0,0 0 1,0 0-1,0 0 0,-1 0 1,1 0-1,0 0 0,-1 1 1,1-1-1,-1 0 0,1 3 1,1 2 7,0 1 0,-1-1 0,0 1-1,0 0 1,0 0 0,-1 13 0,-1 1 79,-1 0 0,-1 1-1,-6 22 1,6-32 296,5-8 252,11-11 267,-6 2-977,34-26 185,39-39 0,-5 5-464,-66 58 296,44-34-4,-46 36 33,1 0-1,0 0 0,-1 1 0,2 1 0,8-4 0,-16 6 28,0 1 1,1 0 0,-1 0-1,0-1 1,1 1 0,-1 0-1,1 0 1,-1 0 0,0 1-1,1-1 1,-1 0-1,0 0 1,1 1 0,-1-1-1,0 1 1,0-1 0,1 1-1,-1-1 1,0 1-1,0 0 1,0 0 0,0-1-1,0 1 1,0 0 0,0 0-1,0 0 1,0 0-1,0 0 1,0 0 0,-1 1-1,1-1 1,0 0 0,0 2-1,2 4-21,-1 0 1,1 0-1,-2 0 0,3 13 0,-4-19 35,3 24-17,-1 45 0,-2-50 26,0 0-1,2 0 0,6 38 1,-6-50 68,0-1 1,0 0 0,1 0-1,0 0 1,0-1 0,7 12-1,-9-16-49,1 0-1,-1-1 0,0 1 0,1-1 0,0 0 0,-1 1 0,1-1 0,0 0 0,-1 0 0,1 0 0,0 0 0,0 0 0,0 0 0,0-1 0,0 1 0,0-1 0,0 1 0,0-1 0,0 0 0,0 0 0,0 0 0,0 0 0,0 0 0,1 0 0,-1 0 0,0-1 0,0 1 0,4-2 1,5-3 46,0 0 1,-1 0 0,1-1-1,13-10 1,-4 2-1,-2 2 1,0 0-1,-2-2 0,0 0 1,0-1-1,16-19 0,-22 21-68,-1 0 0,1-1-1,-2 0 1,0 0-1,-1 0 1,0-1 0,6-24-1,-11 31-47,5-21-131,-6 27 168,-1 1 0,0-1 0,0 0 1,0 0-1,0 0 0,0 1 0,0-1 1,-1 0-1,1 0 0,0 1 0,-1-1 1,-1-3-1,2 5-5,-1-1 1,1 1-1,0-1 1,-1 0-1,1 1 0,-1-1 1,1 1-1,0 0 1,-1-1-1,1 1 1,-1-1-1,0 1 1,1 0-1,-1-1 0,1 1 1,-1 0-1,1 0 1,-1 0-1,0-1 1,1 1-1,-1 0 1,0 0-1,1 0 1,-2 0-1,1 0-16,-1 0 0,0 1 0,1-1 0,-1 1 1,1-1-1,-1 1 0,1-1 0,-1 1 0,-2 1 0,-1 2-52,0 0 0,0 0-1,-9 9 1,4-1 20,1 0 1,0 1-1,-12 22 0,7-11 17,5-9 35,3-6 6,0 0 1,0 0 0,2 1 0,-1 0 0,1 0 0,0 0-1,-3 17 1,6-24 6,1 0 0,0-1 1,0 1-1,0-1 0,0 1 0,1-1 0,-1 1 0,1-1 1,-1 1-1,1-1 0,0 1 0,0-1 0,0 0 0,0 1 0,0-1 1,1 0-1,-1 0 0,1 0 0,-1 0 0,1 0 0,0 0 0,0 0 1,0-1-1,0 1 0,0-1 0,0 1 0,0-1 0,1 0 1,2 2-1,2-1 47,0 0 1,0 0 0,-1 0 0,1-1 0,0 0 0,0-1-1,0 1 1,0-1 0,12-1 0,17-4 50,1 0 0,-1-3-1,-1-1 1,56-21 0,-78 25-102,0-1 0,-1-1-1,0 0 1,0 0 0,0-1 0,-1-1-1,0 0 1,0-1 0,-1 1-1,-1-2 1,1 0 0,-2 0 0,1 0-1,11-25 1,-19 35 7,1-3-46,0 0-1,0 0 1,-1 0-1,1-1 1,-1 1-1,1-5 1,-2 9 33,0 0 0,0 0 0,0 0 1,0 0-1,-1 0 0,1-1 0,0 1 1,0 0-1,0 0 0,0 0 0,0 0 0,0 0 1,0 0-1,0 0 0,0 0 0,0 0 1,0 0-1,0 0 0,0 0 0,-1 0 0,1 0 1,0 0-1,0 0 0,0 0 0,0 0 1,0 0-1,0 0 0,0 0 0,0 0 0,0 0 1,0 0-1,-1 0 0,1 0 0,0 0 1,0 0-1,0 0 0,0 0 0,0 0 0,0 0 1,0 0-1,0 0 0,0 0 0,0 1 1,0-1-1,0 0 0,0 0 0,0 0 0,-1 0 1,1 0-1,0 0 0,0 0 0,0 0 1,0 0-1,0 0 0,0 0 0,0 0 0,0 1 1,0-1-1,0 0 0,0 0 0,-3 7-89,10 43-41,-6-14 32,7 38 0,-7-63 171,1-1 0,0 1 0,0-1 0,1 1 0,1-1 0,9 20 0,-12-29-59,0 0 0,0 1 0,1-1 0,-1 0 0,0 0 0,1 0 0,-1 0 0,1 0 0,-1 0 0,1 0 0,0 0 0,-1 0 0,1-1 0,0 1 0,-1-1 0,1 1 0,0-1 0,0 0 0,0 0 0,-1 0 0,1 0 0,0 0 0,0 0 0,-1 0 0,1-1 0,0 1 0,3-1 0,6-3 79,0 0-1,0 0 0,14-9 0,0 1-87,87-30 139,152-68-16,-253 104-218,0 1-1,0-2 0,-1 0 0,19-16 0,-59 48 3,-53 35 1,54-41 84,27-17 0,-6 3-20,1 0-1,-1 1 1,-11 12 0,18-17 30,0 0-1,0 1 1,0-1-1,0 0 1,0 0-1,0 1 1,0-1-1,1 1 1,-1-1-1,0 0 1,1 1 0,-1-1-1,1 1 1,-1 0-1,1-1 1,0 1-1,0-1 1,0 1-1,0 0 1,0-1-1,0 1 1,0-1-1,0 1 1,1 0-1,-1-1 1,0 1 0,1-1-1,0 1 1,1 2-1,-1-2 9,1-1 0,0 1 0,-1-1 0,1 1 0,0-1 0,0 0 0,0 1 0,0-1 0,0 0 0,0 0 0,0-1-1,1 1 1,-1 0 0,2 0 0,4 0 37,-1 0-1,0 0 1,9 0-1,-8-1 11,0 0-1,0-1 0,-1 0 0,1 0 0,0 0 0,-1-1 1,1-1-1,-1 1 0,0-1 0,1 0 0,-1-1 0,6-4 1,-8 4-42,0 0 0,-1 0 1,1 0-1,-1 0 1,0-1-1,0 0 0,-1 0 1,1 0-1,-1 0 1,0-1-1,-1 1 0,1-1 1,-1 0-1,0 1 1,2-12-1,-3 13-63,0-1-1,0 0 1,-1 0 0,1 0-1,-1 1 1,0-1 0,-1 0-1,1 0 1,-1 0 0,0 1-1,0-1 1,-3-7-1,4 11 44,0 1 0,0 0 0,0 0 0,0-1-1,0 1 1,0 0 0,-1 0 0,1-1 0,0 1-1,0 0 1,0 0 0,-1 0 0,1 0 0,0-1-1,0 1 1,-1 0 0,1 0 0,0 0 0,0 0 0,-1 0-1,1 0 1,0 0 0,0 0 0,-1 0 0,1-1-1,0 1 1,0 0 0,-1 0 0,1 0 0,0 1-1,0-1 1,-1 0 0,1 0 0,0 0 0,-1 0-1,1 0 1,0 0 0,0 0 0,-1 0 0,1 0-1,0 1 1,0-1 0,0 0 0,-1 0 0,1 0-1,0 0 1,0 1 0,0-1 0,-1 0 0,1 0-1,0 1 1,0-1 0,0 0 0,0 0 0,0 1-1,0-1 1,-1 0 0,-7 15-201,6-10 166,0 0 0,1 0 0,-1 0 0,-1 10 0,3-13 33,0 0 0,0 1 0,0-1 0,0 0 0,0 1-1,1-1 1,-1 0 0,1 1 0,0-1 0,0 0 0,0 0 0,0 0 0,1 3 0,5 7 52,-5-8-44,0 0-1,1 1 0,-1-1 1,1-1-1,0 1 0,6 6 1,-8-9-94,0 0-10,1 2 109,0-1 1,0 1-1,0 0 0,-1 0 1,1 0-1,-1 0 0,1 0 1,-1 0-1,0 0 0,0 6 1,6 39 84,-5-26-54,0 10-33,-2 0 1,-1 0 0,-6 39-1,-13 58 42,18-114 34,0 0 0,-2-1 0,0 1 0,0-1-1,-11 23 1,12-32-70,-1 1 0,1-1-1,-1 0 1,0 0 0,-1 0 0,1 0 0,-9 6-1,7-5 12,0-1 36,-1 0-1,0-1 0,1 0 1,-1 0-1,0-1 0,-1 1 0,1-1 1,-1-1-1,1 0 0,-1 0 1,0 0-1,0-1 0,0 0 0,-14 0 1,14-2-39,0 1 0,-1-1 1,1 0-1,0 0 0,0-1 0,1 0 1,-1-1-1,0 0 0,1 0 1,-1 0-1,1-1 0,0 0 0,0-1 1,-8-6-1,14 10-22,0 0 0,0-1 1,0 1-1,0 0 0,0 0 0,0-1 0,0 1 1,1 0-1,-1-1 0,0 1 0,1-1 0,0 1 1,-1 0-1,1-1 0,0 1 0,-1-1 0,1 0 0,0 1 1,0-1-1,0 1 0,0-1 0,1 1 0,-1-1 1,0 1-1,1-1 0,-1 1 0,1-1 0,-1 1 1,1 0-1,0-1 0,-1 1 0,1 0 0,0-1 1,0 1-1,1-1 0,4-6-22,0 2 1,1-1-1,0 1 0,9-8 1,-13 12 14,43-33-23,-19 15 24,-1 0 0,-1-2 0,25-28 0,25-44 278,8-11-327,-64 83 31,2 1-1,36-29 0,118-97-26,-120 95-40,64-67 495,-100 94-411,-14 18 35,0 0 1,0 1-1,11-11 0,-13 17-170,-1 6 4,-3 9-40,-2 3 85,0 11 52,-14 49 0,10-57 78,1 0 0,1 1 1,1 0-1,-2 33 0,6-54-8,0 1 0,0-1 0,0 1-1,0-1 1,0 1 0,0-1 0,1 0 0,-1 1 0,0-1 0,1 1-1,-1-1 1,1 0 0,0 1 0,-1-1 0,1 0 0,0 0 0,0 0-1,0 0 1,0 1 0,0-1 0,0 0 0,0-1 0,0 1 0,0 0-1,1 0 1,-1 0 0,0-1 0,0 1 0,1-1 0,-1 1 0,1-1-1,-1 1 1,2-1 0,0 1 13,0-1 1,-1 0-1,1 0 0,0-1 0,0 1 1,-1 0-1,1-1 0,0 0 0,-1 1 0,1-1 1,0 0-1,-1-1 0,1 1 0,-1 0 1,0-1-1,1 1 0,2-3 0,6-7-7,0 0-1,0-1 0,-1-1 0,12-20 1,29-57-262,-42 73 136,-6 9-22,-1 4-110,0 12-69,0 12 217,-1 0 1,0 0-1,-1 1 1,-2-1-1,-6 36 1,3-22 49,-49 350 198,49-343-2,-13 44 0,13-68-41,-1-1 1,0 1-1,-1-1 1,0-1 0,-13 20-1,17-31-82,1-1 0,-1 0-1,0 0 1,0 0 0,0 0 0,0 0-1,-1-1 1,1 1 0,-1-1-1,1 0 1,-7 2 0,4-1-1,-1-1 0,0 0 0,0 0-1,0-1 1,-1 0 0,-8 0 0,3-1 34,0 0 0,0-1 0,1-1-1,-1 0 1,0-1 0,1 0 0,-15-6 0,18 5-53,0 0 1,0 0 0,-13-10 0,18 11-35,1 0-1,-1 0 1,1 0 0,-1-1-1,1 1 1,0-1 0,1 1 0,-1-1-1,1 0 1,-4-7 0,4 6 8,0-1 0,0 1 0,1-1 0,0 0 1,0 0-1,0 0 0,1 1 0,-1-1 0,1 0 0,1 0 1,-1 0-1,3-11 0,0 8 4,0 0 0,1 1 0,-1-1 0,2 1 0,-1-1 0,1 1 0,8-10 1,4-1-24,0 0 1,1 2 0,0 0 0,2 1-1,28-18 1,-21 19 78,1 0-1,1 1 1,0 2-1,1 1 1,47-10-1,-69 18-33,1 1-1,0 1 1,0 0-1,0 0 0,0 1 1,0 0-1,11 2 1,-16-2-336,0 1 1,1 1-1,-1-1 0,0 0 1,0 1-1,0 0 1,4 3-1,-4-3-571,-1 0 0,0 0 0,0 1 0,-1 0 1,1-1-1,0 1 0,-1 0 0,0 1 0,3 2 0,7 16-2724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6:16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1056 1728,'-8'5'5232,"16"-6"-2955,-3-3-1925,-1 1 1,1-1-1,-1 0 0,-1 0 0,1-1 0,5-8 1,2-1 24,17-23-118,10-12-82,2 2-1,81-76 1,-69 81-209,76-45 0,-126 86 20,0 0 0,-1 0 1,1 0-1,0 0 0,0 0 0,0 1 0,0-1 1,0 1-1,0-1 0,1 1 0,-1 0 0,0-1 0,4 1 1,-5 1 8,0-1 1,-1 0-1,1 1 1,0-1-1,0 0 1,0 1-1,-1-1 1,1 1-1,0-1 1,0 1-1,-1 0 1,1-1-1,0 1 1,-1 0-1,1-1 1,-1 1-1,1 0 0,-1 0 1,1 0-1,-1-1 1,1 1-1,-1 0 1,0 0-1,0 0 1,1 0-1,-1 0 1,0 0-1,0 0 1,0 0-1,0-1 1,0 1-1,0 0 1,0 1-1,-2 19 55,-1-1 0,0 1 0,-11 32-1,10-41-34,-11 39 88,9-34 26,0 1 0,1 0 0,2 0 0,-1 0 0,0 20 0,4-37-94,0 0 1,0-1-1,0 1 0,0 0 1,0-1-1,0 1 0,0-1 1,0 1-1,0 0 1,1-1-1,-1 1 0,0 0 1,0-1-1,0 1 0,1-1 1,-1 1-1,0-1 0,1 1 1,-1-1-1,1 1 1,-1-1-1,0 1 0,1-1 1,0 1-1,0-1 0,-1 0 0,1 1-1,0-1 1,-1 0 0,1 0 0,0 0 0,-1 0 0,1-1 0,0 1-1,-1 0 1,1 0 0,0 0 0,-1 0 0,1-1 0,0 1-1,-1 0 1,1-1 0,0 0 0,4-2 89,-1 0 0,1-1 0,6-7 1,16-20-61,29-43 0,-48 63-17,20-29 32,-1 1-220,40-44 0,-53 66 16,-12 13 59,1 0 1,-1 1 0,1-1-1,0 1 1,0 0 0,0 0 0,8-5-1,-11 8 59,0 0 0,0 0-1,1 0 1,-1 1 0,0-1-1,0 0 1,1 0 0,-1 0-1,0 0 1,0 1 0,0-1-1,1 0 1,-1 0 0,0 0-1,0 1 1,0-1 0,0 0-1,1 0 1,-1 1 0,0-1-1,0 0 1,0 0 0,0 1-1,0-1 1,0 0 0,0 0-1,0 1 1,0-1 0,0 0-1,0 1 1,0-1 0,0 1-1,0 6 8,-1-1 1,-1 1-1,1 0 0,-1 0 0,-4 9 0,-1 7 33,-2 14 105,3 1 0,0 0 0,1 56 0,5-87-48,0-1-1,1 1 1,1 9-1,-1-14-34,-1 1 0,1-1-1,0 0 1,0 0 0,0 0 0,0 1 0,0-1-1,0 0 1,1 0 0,-1-1 0,1 1-1,3 3 1,-4-4-41,0-1-1,0 1 1,0-1-1,0 1 1,0-1 0,0 0-1,0 1 1,0-1-1,0 0 1,1 0 0,-1 0-1,0 0 1,0 0-1,0 0 1,0 0-1,0 0 1,1-1 0,-1 1-1,0 0 1,0-1-1,0 1 1,0-1 0,0 1-1,1-2 1,26-16 147,-27 17-151,43-38 135,-2-1 0,-2-2-1,35-47 1,-45 54-103,-13 16-199,19-29-1,-34 45 175,9-13-387,-10 15 141,-5 10 185,-6 17-27,0-1-1,2 1 1,1 1-1,1 0 1,-4 52 0,8-63 108,1 0 0,1 0 1,2 20-1,-2-32 6,0 0-1,1-1 1,0 1 0,-1 0-1,1-1 1,1 1 0,-1-1-1,0 1 1,1-1 0,0 0-1,0 0 1,0 0 0,0 0-1,0 0 1,1 0 0,-1 0-1,1-1 1,0 1 0,5 3-1,-6-5-10,1 0 0,-1 0 0,1 0 0,0 0 0,-1-1-1,1 1 1,0-1 0,-1 0 0,1 0 0,0 0-1,-1 0 1,1 0 0,0 0 0,-1-1 0,1 1 0,0-1-1,-1 0 1,1 0 0,-1 0 0,1 0 0,-1 0-1,0 0 1,1-1 0,-1 1 0,0-1 0,0 0 0,0 1-1,2-3 1,5-5 30,-1-1 0,1 0 1,-2 0-1,9-14 0,35-72 52,-42 78-110,29-69-111,-18 38-382,-25 63 290,0 1 0,1 1-1,-4 27 1,-1 55 293,8-84-14,1 0 0,1 18 0,0-26-1,-1-1 0,1 1 0,1-1 1,-1 0-1,1 1 0,0-1 0,0 0 0,6 9 0,-7-13-69,-1-1-1,1 1 1,-1-1-1,1 1 1,-1-1-1,1 1 1,0-1-1,-1 1 1,1-1-1,0 1 1,-1-1-1,1 0 1,0 0-1,-1 1 1,1-1-1,0 0 1,0 0-1,-1 0 1,1 0-1,0 0 1,0 0-1,0 0 1,-1 0-1,1 0 1,0 0-1,0 0 1,-1 0-1,1 0 1,0-1-1,0 1 1,-1 0-1,1-1 1,0 1-1,0-1 1,4-2-12,-1 0 0,1 0 0,6-6 0,-9 8-8,66-64 172,30-24-190,30 0-57,-72 51 124,37-14-372,-105 60 165,2 1-1,-20 20 1,9-7 126,-39 35 38,-66 84-1,110-122-63,7-7 31,-1 0-1,-9 17 0,17-26 55,-1 1 1,2 1-1,-1-1 1,0 0-1,1 0 1,0 1-1,0-1 1,0 0-1,0 1 1,1-1-1,0 1 1,0 4-1,0-7-8,0-1 1,1 0-1,-1 0 0,0 0 0,0 0 0,1 0 1,-1 1-1,1-1 0,-1 0 0,1 0 1,-1 0-1,1 0 0,0 0 0,-1 0 1,1-1-1,0 1 0,0 0 0,0 0 1,0 0-1,0-1 0,0 1 0,0 0 0,0-1 1,0 1-1,0-1 0,0 1 0,0-1 1,0 0-1,2 1 0,3 0 36,0-1 0,-1 1-1,1-1 1,11-1 0,-6 0-5,5 0-16,1 0 0,-1-1 0,0-1 0,1 0-1,-2-2 1,1 1 0,0-2 0,-1 0-1,0-1 1,0 0 0,26-19 0,-16 4 18,0 0 0,-2-2 0,39-51 0,-30 36-60,1 0 0,65-58 0,-67 68 12,134-125 2,-129 117 2,-3-1 0,-1-2 0,-2-1 0,37-68 0,-65 105-6,41-79-18,-38 72-56,-1-1 0,1 0-1,-2 0 1,0 0 0,2-13-1,-5 24 60,0-1-1,0 1 1,1 0-1,-1 0 1,0 0-1,-1-1 1,1 1-1,0 0 1,0 0-1,0 0 1,-1 0-1,1 0 1,0-1-1,-1 1 1,1 0-1,-2-1 1,2 1 6,-1 1 1,1-1 0,-1 1 0,1 0-1,-1-1 1,1 1 0,-1 0 0,0 0-1,1-1 1,-1 1 0,1 0-1,-1 0 1,0 0 0,1 0 0,-1 0-1,0 0 1,1 0 0,-1 0 0,1 0-1,-1 0 1,0 0 0,0 0-1,-2 1-25,-1 0-1,1 1 0,0-1 0,-1 1 0,1 0 1,0 0-1,0 0 0,-4 4 0,-21 21-74,2 2 1,1 1-1,-21 34 0,24-33 105,-18 23 83,-57 102 1,88-137-60,0 0 0,1 1 0,1 0 0,1 0 0,0 1 0,2 0 1,0 0-1,2 0 0,-1 36 0,4-46 27,-1-1 0,2 1 1,-1-1-1,1 0 0,1 1 1,0-1-1,0 0 0,1 0 1,10 16-1,-11-21-5,0-1 0,0 1 1,1-1-1,-1 0 0,1 0 0,0 0 0,0-1 1,1 0-1,-1 1 0,1-1 0,0-1 0,-1 1 1,1-1-1,0 0 0,1 0 0,-1 0 0,0-1 1,0 0-1,1 0 0,8 1 0,-1-2-16,0-1-1,0 0 1,0 0-1,0-2 1,0 1-1,0-2 1,-1 0-1,0 0 1,0-1-1,0 0 1,0-1 0,-1-1-1,19-13 1,-13 6 18,0 0 1,0-1-1,-1-1 1,-1 0-1,-1-1 0,0-1 1,12-22-1,-23 35-58,0 0 0,0 0 0,-1-1 0,1 1 0,-1-1 0,1-6 0,-3 11 4,0 0-1,0 0 1,1 0 0,-1 0-1,0 0 1,0 0 0,-1 0 0,1 0-1,0 0 1,0 0 0,0 0 0,-1 0-1,1 0 1,-1 0 0,1 1-1,0-1 1,-2-2 0,1 3-5,0-1 0,0 0 0,0 0 0,0 1 0,0-1 0,0 1 0,0-1 0,0 1 0,-1-1 0,1 1 0,0-1 0,0 1 1,-1 0-1,1 0 0,0 0 0,0 0 0,-3 0 0,-1 0 5,0 1 1,0 0-1,0 0 1,0 0-1,0 1 1,0 0-1,0 0 1,0 0-1,1 0 1,-1 1-1,1 0 1,0 0-1,0 0 0,0 0 1,-6 7-1,1-1-15,0 1 0,1 1-1,0 0 1,-12 22-1,16-27 36,1 1 0,1 0 0,-1 0 0,1 0 0,1 1 0,-1-1 0,1 0 0,0 1 0,1-1 1,0 1-1,0-1 0,0 0 0,3 14 0,-2-16 18,0-1 1,1 1 0,-1-1 0,1 1 0,0-1 0,0 1-1,0-1 1,1 0 0,-1 0 0,1 0 0,0 0 0,0-1-1,1 1 1,-1-1 0,1 0 0,0 0 0,-1 0 0,1 0-1,1-1 1,-1 1 0,0-1 0,6 2 0,-3-2 4,1 0 0,0-1 0,0 0 1,0 0-1,0 0 0,0-1 0,0 0 1,0-1-1,15-3 0,3-2 31,40-15-1,-33 10-12,26-9-32,174-66-80,-225 83 69,-6 2 3,0 1 0,-1-1 0,1 0 1,0 0-1,-1 0 0,1 0 0,0 0 0,-1-1 1,1 1-1,1-2 0,-16 7-168,1 0-1,-15 8 0,4 2 174,0 0-1,0 2 0,-39 37 1,56-47-10,0 0 0,1 0 1,0 1-1,-9 13 0,12-17 1,1 1-1,-1-1 0,0 1 1,1-1-1,0 1 0,0 0 1,0 0-1,0 0 0,1 0 0,-1-1 1,1 9-1,1-11 14,-1 1 0,1-1-1,-1 1 1,1-1 0,-1 1 0,1-1-1,0 0 1,-1 1 0,1-1-1,0 0 1,0 0 0,0 1 0,0-1-1,0 0 1,1 0 0,-1 0 0,0 0-1,0-1 1,1 1 0,-1 0 0,0 0-1,1-1 1,-1 1 0,1-1 0,-1 1-1,1-1 1,-1 1 0,1-1 0,-1 0-1,1 0 1,2 0 0,3 0 33,1 0 1,-1 0 0,0 0-1,0-1 1,12-3-1,-8 0-5,0-1-1,1 0 0,-2-1 1,1 0-1,-1 0 0,1-1 1,8-9-1,-8 8-5,0-2 0,0 1-1,-1-1 1,10-14 0,-17 21-42,0-1 1,0 0-1,-1 0 1,0 0-1,0 0 1,0 0-1,0 0 1,-1-1-1,1 1 1,-1 0-1,0-1 1,0 1-1,-1-1 1,1 1-1,-1-1 1,-1-6-1,1 10-7,-1-1-1,1 1 0,-1-1 1,1 1-1,-1 0 0,0-1 1,1 1-1,-1 0 0,0-1 0,0 1 1,0 0-1,0 0 0,0 0 1,0 0-1,-1 0 0,1 0 1,0 0-1,0 0 0,-1 1 1,1-1-1,0 0 0,-1 1 0,1-1 1,-1 1-1,-1-1 0,-4 0-24,1 0-1,-1 0 0,1 0 1,-9 1-1,-21 2-37,28-1 109,0 0 0,0-1 0,0 0 0,0 0 1,-13-2-1,21 1-30,0 0 0,1 1 0,-1-1 0,1 0 0,0 1 0,-1-1 0,1 1 0,-1-1 0,1 1 1,0-1-1,-1 1 0,1-1 0,0 1 0,0 0 0,-1-1 0,1 1 0,1 0 0,21-11-69,-8 5 74,0 1-1,0 1 0,1 0 1,-1 1-1,1 1 1,19-1-1,-24 3-24,-1 0 1,0 1-1,0 0 0,0 1 0,0 0 0,0 0 0,0 1 0,-1 1 0,1-1 1,17 11-1,-22-11-1,0 1 0,-1 0 1,1 1-1,-1-1 0,0 1 1,0 0-1,0 0 0,-1 0 1,1 1-1,-1-1 0,-1 1 1,1-1-1,-1 1 0,0 0 0,0 0 1,1 8-1,0 4 26,0 0 0,-1 0 0,-1 0 0,-2 26-1,0-29 64,0-6-21,0 0 1,1 1-1,1 11 0,-1-20-38,0-1 0,0 1 1,0-1-1,1 0 0,-1 1 0,0-1 0,0 1 0,0-1 0,0 1 0,0-1 0,1 0 0,-1 1 0,0-1 0,0 1 0,1-1 0,-1 0 0,0 1 0,1-1 0,-1 0 0,0 0 0,1 1 0,-1-1 0,0 0 0,1 0 0,-1 1 0,1-1 0,-1 0 0,0 0 0,1 0 0,-1 0 0,1 0 1,-1 1-1,1-1 0,-1 0 0,0 0 0,1 0 0,-1 0 0,1 0 0,-1 0 0,1-1 0,-1 1 0,1 0 0,-1 0 0,0 0 0,1 0 0,-1 0 0,1-1 0,-1 1 0,0 0 0,1-1 0,3-1 5,-1 0 0,0 0 0,1-1-1,-1 1 1,3-4 0,15-17 143,20-30 0,20-22-75,-52 65-134,1 1-1,-1 0 0,2 0 0,-1 1 0,23-13 1,-32 20 31,0 1 0,0-1 1,1 1-1,-1-1 0,0 1 0,1-1 1,-1 1-1,1 0 0,-1 0 1,0-1-1,1 1 0,-1 0 0,1 0 1,-1 1-1,0-1 0,1 0 1,-1 0-1,2 1 0,-2 0 8,0-1 0,0 1-1,0 0 1,-1-1 0,1 1 0,0 0-1,0 0 1,-1 0 0,1 0-1,-1-1 1,1 1 0,-1 0 0,1 0-1,-1 0 1,1 0 0,-1 0 0,0 0-1,1 2 1,0 5 0,-1-1 1,0 1-1,0 0 1,-1-1-1,-1 10 1,1-11 27,0 1-22,-1 7 42,1 1 0,0 0 0,0-1 0,3 23 0,-1-34-2,-1 0-1,1 0 1,-1 0-1,1 0 1,0 0-1,0 0 1,0 0-1,0-1 1,1 1-1,-1 0 1,1-1-1,0 1 1,0-1-1,0 1 1,0-1-1,0 0 1,0 0-1,0 0 1,1 0-1,-1 0 1,1-1-1,0 1 1,-1-1-1,1 1 1,0-1-1,0 0 1,0 0 0,3 0-1,3 1 38,-1-2 1,0 1-1,0-1 1,1 0-1,-1-1 0,0 0 1,1 0-1,-1-1 1,0 0-1,0 0 1,0-1-1,-1 0 0,1 0 1,8-6-1,0-1-8,0 0-1,-1-1 1,-1-1-1,1 0 1,15-19-1,72-101-83,-12 14-127,-76 100 116,-11 13-37,1 1 0,-1-1-1,1 1 1,0 0-1,0 0 1,9-6-1,-13 10 62,0 0-1,1 0 1,-1 0-1,0 0 1,0 0-1,0-1 1,0 1-1,1 0 1,-1 0-1,0 0 1,0 0-1,0 0 1,0 0-1,1 0 1,-1 0-1,0 0 1,0 0-1,0 0 0,1 0 1,-1 0-1,0 0 1,0 0-1,0 0 1,0 0-1,1 0 1,-1 0-1,0 0 1,0 0-1,0 0 1,1 0-1,-1 1 1,0-1-1,0 0 1,0 0-1,0 0 1,0 0-1,1 0 1,-1 0-1,0 1 1,0-1-1,0 0 1,0 0-1,0 0 0,0 0 1,0 1-1,0-1 1,0 0-1,1 0 1,-1 0-1,0 0 1,0 1-1,0-1 1,0 0-1,0 0 1,0 0-1,0 1 1,0-1-1,0 0 1,0 0-1,0 0 1,-1 1-1,1-1 1,0 0-1,0 0 1,0 0-1,-4 21-160,1-9 124,-17 90 49,-54 162-1,67-247 208,1 1 1,-2-2-1,-15 26 0,17-35 139,8-13-251,9-15-180,-3 12-78,1 0 0,-1 0 0,1 1 0,1 0 0,-1 0 0,1 1 0,18-9 0,-21 13-518,-1 0-1,1 1 1,0-1 0,0 2 0,14-3-1,-14 3-248,-1 1 1,1 0-1,-1 0 0,0 1 0,1 0 0,-1 0 0,9 3 0,16 8-1870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6:16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1 6656,'-13'3'3008,"-5"13"-2624,5-13 704,5 6-672,-14-1 128,-1-2-352,2 2-2272,3 0 1088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6:39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206 229 1312,'5'-11'4714,"-11"19"-3183,-11 44 148,-7 25-697,-105 370 725,114-395-1360,12-37 226,-10 26 0,13-41-556,0 0 0,0 0-1,0 0 1,0 0 0,0 0-1,0 0 1,0 0 0,0 0-1,0 0 1,0 0-1,0 0 1,0 0 0,0 1-1,0-1 1,0 0 0,0 0-1,0 0 1,0 0 0,-1 0-1,1 0 1,0 0 0,0 0-1,0 0 1,0 0 0,0 0-1,0 0 1,0 0 0,0 0-1,0 0 1,0 0 0,0 0-1,0 0 1,0 0 0,0 0-1,0 0 1,-1 0 0,1 0-1,0 0 1,0 0 0,0 0-1,0 0 1,0 0 0,0 0-1,0 0 1,0 0 0,0 0-1,0 0 1,0 0-1,0 0 1,0 0 0,-1 0-1,1 0 1,0 0 0,0 0-1,0 0 1,0 0 0,0 0-1,0 0 1,0 0 0,0 0-1,0 0 1,0-1 0,0-4 448,9-9-218,-7 11-212,0-1 0,1 0 0,-1 1-1,-1-1 1,1 0 0,2-8 0,18-71 103,22-131-212,-17 78-228,58-179 1,-70 262-371,-2 84 411,5 32 463,19 128 0,8 32 178,-39-203-287,8 27 73,-12-43-25,0 1-1,0-1 1,0 0 0,0-1-1,1 1 1,-1 0 0,1-1-1,4 5 1,-7-8-125,1 0 0,-1 1 0,0-1 0,0 0 0,0 0 0,0 0 0,0 1 0,1-1 0,-1 0 1,0 0-1,0 0 0,0 0 0,1 0 0,-1 1 0,0-1 0,0 0 0,1 0 0,-1 0 0,0 0 0,0 0 0,1 0 0,-1 0 0,0 0 1,0 0-1,1 0 0,-1 0 0,0 0 0,0 0 0,1 0 0,-1 0 0,0 0 0,0 0 0,1 0 0,-1 0 0,0 0 0,0-1 0,0 1 0,1 0 1,-1 0-1,0 0 0,0 0 0,0 0 0,1-1 0,-1 1 0,0 0 0,0 0 0,0 0 0,0-1 0,0 1 0,1 0 0,-1 0 0,0-1 1,0 1-1,0 0 0,5-23 446,-3 10-326,20-118 184,65-314-634,-84 434 252,-3 8-15,0 0 0,1 0 0,0-1-1,0 1 1,0 0 0,0 0 0,0 0 0,1 1 0,-1-1 0,1 0 0,0 0 0,0 1 0,2-4-1,-3 6 53,-1 0-1,0 0 0,1 0 0,-1-1 0,1 1 0,-1 0 1,0 0-1,1 0 0,-1 0 0,1 0 0,-1 0 0,1 0 1,-1 0-1,0 0 0,1 0 0,-1 0 0,1 0 0,-1 0 1,0 0-1,1 0 0,-1 0 0,1 0 0,-1 0 0,0 1 1,1-1-1,-1 0 0,0 0 0,1 1 0,-1-1 0,0 0 1,1 0-1,-1 1 0,0-1 0,1 0 0,-1 1 0,0-1 1,0 0-1,0 1 0,1-1 0,-1 1 0,0-1 0,0 1 1,7 19-175,-7-16 135,21 98 84,8 114 0,5 33 812,35 39-42,-65-267-592,2 21 1,-14-64-3222,7 5 1339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6:40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77 2720,'-3'5'5354,"4"-17"-1560,-1 11-3731,0 1 0,0-1 0,0 0 0,0 0 0,0 0 0,0 1 0,0-1 0,0 0 0,0 0 0,0 1 0,1-1 0,-1 0 0,0 1 0,1-1 0,-1 0 0,0 1 0,2-2 0,40-22 705,-30 18-670,-1 1 1,0 0-1,1 1 0,22-4 0,-27 6-110,0 1 0,-1 1 0,1-1 0,0 1-1,0 0 1,0 1 0,0 0 0,0 0 0,-1 0 0,9 3 0,-14-4 21,0 1 1,0-1 0,0 1 0,0-1 0,0 1 0,0-1-1,0 1 1,0-1 0,0 1 0,0 0 0,0 0 0,-1-1-1,1 1 1,0 0 0,0 0 0,-1 0 0,1 0 0,-1 0-1,1 0 1,-1 0 0,1 0 0,0 2 0,-1-1 9,0 0 0,0-1 0,0 1 1,0 0-1,0 0 0,-1-1 0,1 1 1,-1 0-1,1-1 0,-1 1 0,0 0 1,1-1-1,-2 3 0,-4 4 31,0 1 0,0-1 0,-1-1 0,-7 8 0,12-14-59,-32 31 181,21-20-51,0 0 0,0 1 0,-17 23 0,30-35-113,-1 0 0,1 0 0,0 0 1,0 0-1,0 0 0,-1-1 1,1 1-1,0 0 0,0 0 1,0 0-1,0 0 0,1 0 0,-1 0 1,0-1-1,0 1 0,0 0 1,1 0-1,-1 0 0,0 0 1,1-1-1,-1 1 0,1 0 1,-1 0-1,1-1 0,-1 1 0,1 0 1,0-1-1,-1 1 0,2 0 1,21 17 99,32 14-12,20 12-131,-67-38 84,0 0-1,0 1 0,0 0 1,-1 0-1,0 1 0,9 12 1,-15-18-12,0 0 1,1 0-1,-1 0 1,0 1-1,0-1 1,0 0-1,-1 0 1,1 1-1,-1-1 1,1 1-1,-1-1 1,0 1-1,0-1 1,0 1-1,0-1 1,0 0-1,0 1 1,-1-1-1,1 1 1,-1-1-1,0 0 1,1 1-1,-1-1 0,0 0 1,-2 3-1,0-1 12,1-1-1,-1 0 1,0 0-1,1 0 1,-2 0-1,1 0 1,0-1-1,0 1 0,-1-1 1,0 0-1,1 0 1,-1 0-1,0 0 1,-7 1-1,-5 1 63,1-1-1,-1-1 1,0 0-1,-18-1 1,-66-6-36,99 5-79,-8-1-357,1 0 0,0-1 0,0 0 0,0 0-1,-7-4 1,9 4-469,5 2 542,0 0 1,0-1-1,0 1 0,0 0 1,1 0-1,-1 0 0,0 0 1,0 0-1,0 0 0,0 0 1,0 0-1,0 0 0,0 0 1,0 1-1,-2-1 0,2 7-1658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6:43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35 2560,'-1'-1'313,"0"1"1,0 0-1,0 0 0,0 0 1,0 0-1,0 0 0,0 1 1,0-1-1,0 0 0,0 0 1,0 1-1,0-1 0,0 0 1,0 1-1,0-1 0,1 1 1,-1-1-1,0 1 0,0 0 1,0 0 312,0 0-312,0 0-1,1-1 0,-1 1 0,1 0 1,-2 1-1,-3 6 1031,5-8-1307,-1 0 0,1 1 0,0-1 0,0 0 0,0 0 0,0 1 0,0-1 0,-1 0 0,1 0 0,0 1 0,0-1 0,0 0 0,0 1 0,0-1 0,0 0 0,0 0 0,0 1 0,0-1 0,0 0 0,0 1 0,0-1 0,0 0 0,1 0 0,-1 1 0,0-1 0,0 0 0,0 0 0,0 1-1,0-1 1,1 0 0,-1 0 0,0 1 0,0-1 0,0 0 0,0 0 0,1 0 0,-1 0 0,0 1 0,0-1 0,1 0 0,-1 0 0,19 11 554,-10-8-531,0 0 0,0 0 0,9 1 0,20-2 195,1-2-1,-1-1 1,64-10 0,148-23 715,-232 34-1150,-15 0 182,-1 0 0,1 0 0,0 0 0,0 0-1,-1-1 1,1 1 0,3-2 0,-5 0-172,-1 0 0,1 1 1,-1-1-1,0 0 0,1 0 0,-1 0 1,0 0-1,0 0 0,-1-3 0,1 0-932,0 2-52,0-9-1273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6:43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41 3648,'10'1'11584,"3"0"-9691,50 4-2533,-41-6 842,23-4 0,6-1 66,56-2 4,208-12 336,-226 12-368,-82 8-928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6:44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510 7 3232,'0'0'33,"0"0"0,1 0 0,-1 0 0,0 0 0,0 0 0,0 0 0,0 0 0,0 0 0,1 0 0,-1 0 0,0 0 0,0 0 0,0 0 0,0 0 0,0 0 0,0 0 0,1 0 0,-1-1 0,0 1 0,0 0 0,0 0 0,0 0 0,0 0 0,0 0 1,0 0-1,0-1 0,0 1 0,0 0 0,0 0 0,0 0 0,0 0 0,0 0 0,1-1 0,-1 1 0,0 0 0,0 0 0,0 0 0,0 0 0,-1 0 0,1-1 0,0 1 0,0 0 0,0 0 0,0 0 0,0 0 0,0 0 0,0 0 0,0-1 0,0 1 0,0 0 0,0 0 0,0 0 0,0 0 0,-1 0 0,1 0 0,0 0 0,0-1 0,0 1 0,0 0 0,0 0 0,0 0 0,-1 0 0,-6-1 1897,5 2-1702,0-1 0,0 1 0,0-1 0,1 1 0,-1-1-1,0 0 1,0 0 0,0 0 0,0 0 0,-4-1 0,-15 1 588,0 2-338,-1 1 1,1 1-1,0 1 0,-34 13 0,23-5-189,1 1 0,-38 24 1,54-27-242,0 0 0,0 1 1,1 1-1,1 0 0,0 1 1,1 1-1,0-1 1,1 2-1,1 0 0,0 0 1,2 1-1,-1 0 1,-10 33-1,17-41 18,0 0-1,0 0 1,0 0 0,1-1 0,1 1 0,0 0 0,0 0-1,0 0 1,3 12 0,-2-18-21,-1 0 0,1 0 0,0 0 1,0 0-1,0 0 0,0 0 0,1-1 0,-1 1 1,1 0-1,-1-1 0,1 0 0,0 1 0,0-1 0,0 0 1,1 0-1,-1 0 0,0 0 0,1 0 0,-1 0 1,1-1-1,0 1 0,-1-1 0,1 0 0,0 0 0,0 0 1,0 0-1,0-1 0,0 1 0,0-1 0,3 1 0,3-1 37,-1 0 0,1-1-1,-1 0 1,1 0 0,-1-1-1,0 0 1,10-4-1,-1-1-28,0-1 0,18-10-1,-20 9-53,-1-1 0,0-1 0,-1-1 1,0 0-1,0 0 0,-2-1 0,18-24 0,-8 5-109,-1 0 1,22-51-1,-38 75 70,26-67-124,-28 69 78,0 0 0,-1 0 1,0 0-1,0 0 0,0 0 1,-1 0-1,1-1 0,-2 1 1,1 0-1,-2-7 1,2 13 79,0 0 0,0 0 0,0-1 0,0 1 0,0 0 0,0 0 0,0 0 0,0-1 0,0 1 0,0 0 0,0 0 0,0 0 0,0 0 0,0 0 0,-1-1 0,1 1 0,0 0 0,0 0 0,0 0 0,0 0 0,0 0 0,0 0 0,-1-1 0,1 1 0,0 0 0,0 0 0,0 0 0,0 0 0,-1 0 1,1 0-1,0 0 0,0 0 0,0 0 0,0 0 0,-1 0 0,-5 4-13,-5 10 89,11-13-82,-4 5 75,1 1 1,0 0 0,0 1 0,1-1 0,-1 0 0,2 1 0,-1-1-1,1 1 1,0 12 0,0 0 137,2-1 1,4 31-1,-2-36-107,0 0 0,0 0 0,2 0 0,0-1 0,0 0 0,1 0 0,1 0 0,0-1 0,0 0 0,1-1 0,1 1 0,0-1 0,1-1 0,0 0 0,19 14 0,-16-14-54,-3-2 119,1 0 1,0-1 0,0 0 0,14 5 0,-22-11-183,0 1 1,0-1-1,0-1 0,0 1 1,1 0-1,-1-1 0,0 0 1,0 1-1,1-1 1,-1-1-1,0 1 0,0 0 1,0-1-1,1 1 1,-1-1-1,0 0 0,0 0 1,0-1-1,0 1 1,0 0-1,4-4 0,-6 4-177,0 0 1,0 0-1,0 0 0,0 0 0,0 0 0,-1 0 0,1 0 0,0 0 0,0-2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6:45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67 1824,'0'-3'3452,"0"3"-3401,8-6 2233,16-6 467,14 1-1101,-15 4-955,25-3 0,-11 2-313,-23 5-77,1 0-1,27-1 1,-38 4-300,0 0 0,0 1-1,1-1 1,-1 1 0,0 0 0,0 0-1,0 0 1,0 0 0,5 3 0,-7-3 4,-1 0-1,0 0 1,0-1 0,0 1 0,0 0 0,0 0 0,0 0-1,0 0 1,0 0 0,0 1 0,0-1 0,-1 0 0,1 0 0,0 0-1,-1 1 1,1-1 0,-1 0 0,1 1 0,-1-1 0,0 0-1,1 1 1,-1-1 0,0 1 0,0-1 0,0 1 0,0-1 0,0 0-1,-1 3 1,0 0 31,0 0 1,0-1-1,-1 0 0,1 1 0,-1-1 1,0 0-1,0 0 0,0 0 0,-5 6 1,-26 22 216,15-15-90,15-13-126,0-1-6,1 0 0,0 0 0,0 0 0,0 0 0,0 1 0,0-1 0,0 1 0,-1 3 0,3-5-24,-1 0 0,1 1 0,0-1 0,0 1 0,0-1 0,0 0 0,0 1 0,0-1 0,0 1 0,0-1-1,0 0 1,1 1 0,-1-1 0,1 0 0,-1 1 0,1-1 0,-1 0 0,1 1 0,0-1 0,0 0 0,0 0 0,1 2 0,0 0-11,11 13-18,-2 1 0,18 33 1,-22-36 240,-1 0 1,-1 1 0,0 0 0,0-1 0,-1 2 0,-1-1 0,1 22 0,-4-34-155,0 0 0,-1 0-1,1 0 1,-1 1 0,0-1-1,0 0 1,0 0 0,0 0-1,0 0 1,-1 0 0,0 0 0,1-1-1,-1 1 1,0 0 0,0-1-1,0 0 1,-1 1 0,1-1-1,-1 0 1,1 0 0,-1 0-1,1 0 1,-1-1 0,-6 3-1,-2 1 43,0-1-1,-1 0 0,1-1 0,-1 0 1,-13 1-1,6-1-283,-1-2 0,1 0 0,-1-1 0,1-1 0,-1-1 0,1-1 0,0 0 0,-22-8 0,26 6-937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6:48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351 1 2144,'-6'3'8453,"-23"18"-7509,13-4-645,1 1 0,1 1 0,1 0 0,-15 31 0,8-17-66,-13 21 107,-47 81 363,58-94-358,-21 55 0,36-76-263,0 0 1,2 0-1,1 1 0,0 0 0,2 0 0,0 0 1,1 0-1,1 0 0,1 0 0,1 1 0,1-2 1,1 1-1,1 0 0,1-1 0,0 0 0,15 31 0,-6-19 146,1-1 0,2 0 0,29 38 0,-38-55-92,-8-12-73,1 1-1,-1-1 0,0 0 1,1 0-1,0 0 0,-1 0 1,5 4-1,-6-7-105,0 1-1,1 0 0,-1 0 1,0-1-1,0 1 1,0 0-1,1-1 1,-1 1-1,0 0 0,0 0 1,0-1-1,0 1 1,0 0-1,0-1 0,0 1 1,0 0-1,0-1 1,0 1-1,0 0 1,0-1-1,0 1 0,0 0 1,0-1-1,0 0 1,0 0-223,0-7-773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6:49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292 118 1472,'13'-12'475,"-13"10"-390,1 1 0,-1 0-1,1 0 1,-1-1 0,0 1 0,1 0 0,-1-1 0,0 1 0,0 0 0,-1-8 3268,0 20-2885,0 0 0,-1-1 0,-1 1-1,-7 19 1,4-11-60,-5 16 103,-3-1 1,-24 46 0,-43 60 333,4-8 188,18-18 999,56-109-1088,8-17-349,11-20-182,44-66-166,23-44-388,-57 82 43,-4-1-1,17-67 0,-7 19-372,-25 86 467,-4 12 61,0 1-1,7-13 0,-10 23-58,0-1 0,0 1 0,0-1 0,0 1 0,0 0 0,1-1 0,-1 1 0,0 0 0,0-1 0,0 1 0,1 0 0,-1 0 0,0-1 0,0 1 1,1 0-1,-1 0 0,0-1 0,1 1 0,-1 0 0,0 0 0,1 0 0,-1 0 0,1-1 0,3 7-114,-1 15 12,-3 19 282,1 1-1,3-1 0,9 44 1,-2-24-12,-4-22-14,2-1 1,21 61-1,-16-62 103,2-1 0,2-1-1,34 51 1,-25-41 129,-25-41-989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5:36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1276 2912,'0'0'923,"-7"3"346,19-3 1029,-5-3-1974,-1 1 0,1-1 0,-1 0 0,1-1 0,-1 1 0,0-1 0,0-1 0,0 1 0,-1-1 0,7-7 0,2-1-69,37-35 380,82-98-1,-106 112-560,17-19 183,46-74-1,-76 105-478,0 0 0,25-28-1,-39 49 211,1 1 0,-1 0 0,0 0 1,0 0-1,0 0 0,0-1 0,0 1 0,0 0 0,1 0 0,-1 0 0,0 0 0,0 0 0,0-1 0,0 1 0,1 0 0,-1 0 0,0 0 0,0 0 0,0 0 1,1 0-1,-1 0 0,0 0 0,0 0 0,0 0 0,1 0 0,-1 0 0,0 0 0,0 0 0,0 0 0,1 0 0,-1 0 0,0 0 0,0 0 0,0 0 0,1 0 1,-1 0-1,0 0 0,0 0 0,0 1 0,1-1 0,-1 0 0,4 11-125,-2 14 141,-4 49-2,5 92 401,-1-146-300,1-1 0,1 1 0,7 22 1,-9-35 5,1 0 1,0 0-1,0 0 1,1-1 0,-1 1-1,1-1 1,1 0-1,-1 0 1,1-1 0,0 1-1,10 7 1,-12-11-58,0-1 0,0 0 0,0 1 0,0-1 0,0-1 1,0 1-1,0 0 0,1-1 0,-1 0 0,0 0 0,0 0 0,0 0 0,0 0 0,1 0 1,-1-1-1,0 0 0,0 1 0,0-1 0,0 0 0,3-2 0,9-3 88,0-1 0,20-12 1,-20 9-104,0 1 0,0-2 1,-2 0-1,1-1 0,-1 0 1,-1-1-1,0 0 0,-1-1 1,0 0-1,-1-1 0,-1 0 1,-1-1-1,0 0 0,0 0 1,-2-1-1,0 1 0,4-23 1,-9 34-63,0-1 0,-1 0 1,0 1-1,0-1 0,0 0 1,-1 1-1,-1-9 0,1 12 11,1 1 0,0-1 0,-1 1 0,1 0 0,-1-1 0,1 1 0,-1 0 0,1 0 0,-1-1 0,0 1 0,0 0 0,1 0 0,-1 0 1,0 0-1,0 0 0,0 0 0,0 0 0,-1 0 0,1 1 0,0-1 0,0 0 0,0 0 0,-1 1 0,1-1 0,0 1 0,-1-1 0,1 1 0,0 0 0,-1 0 0,1-1 0,0 1 0,-1 0 0,1 0 0,-1 0 0,1 1 0,-2-1 0,-1 1-1,-1 1 0,1-1 0,0 1 1,0 0-1,0 0 0,0 0 0,1 1 0,-1-1 1,0 1-1,1 0 0,0 0 0,0 0 0,0 1 1,-5 5-1,0 3-19,0 1 0,0 0 0,-6 15 1,6-9 1,1-1 1,0 2-1,-6 32 1,11-43 54,1 2 0,0-1 0,0 0 1,1 0-1,0 0 0,1 0 0,0 0 1,1 0-1,4 13 0,-4-18 25,0 1 0,1-1-1,-1 0 1,1 0 0,1 0-1,-1 0 1,1-1 0,-1 1-1,1-1 1,1 0 0,-1 0 0,1 0-1,-1 0 1,1-1 0,0 0-1,0 0 1,1 0 0,-1-1-1,0 0 1,11 3 0,4 0 157,-1-1 0,1-1 0,0-1 0,36 0 0,-23-4-46,0-1 1,51-12-1,-12 2 8,-61 9-268,-11 4 97,0 0 0,0 0 0,0-1 0,1 1 1,-1 0-1,0 0 0,0 0 0,0 0 0,1 0 1,-1 0-1,0 0 0,0 0 0,1 0 0,-1 0 1,0-1-1,0 1 0,1 0 0,-1 0 0,0 1 1,0-1-1,1 0 0,-1 0 0,0 0 0,0 0 0,1 0 1,-1 0-1,0 0 0,0 0 0,1 0 0,-1 0 1,0 1-1,0-1 0,0 0 0,1 0 0,-1 0 10,0 1-1,0-1 1,0 0-1,0 0 0,0 0 1,1 0-1,-1 0 1,0 0-1,0 0 1,0 0-1,0 0 0,0 1 1,1-1-1,-1 0 1,0 0-1,0 0 0,0 0 1,0 0-1,0 0 1,1 0-1,-1 0 0,0 0 1,0 0-1,0 0 1,0 0-1,1 0 0,-1 0 1,0 0-1,0 0 1,0 0-1,0 0 0,0-1 1,1 1-1,-1 0 1,0 0-1,0 0 0,0 0 1,0 0-1,0 0 1,0 0-1,0 0 0,1-1 1,-1 1-1,0 0 1,0 0-1,0 0 0,0 0 1,0 0-1,0 0 1,0-1-1,0 1 0,0 0 1,0 0-1,0 0 1,0 0-1,0-1 1,0 1-1,0 0 0,0 0 1,0 0-1,0 0 1,0 0-1,0-1 0,0 1 1,0 0-1,0 0 1,0 0-1,0-1 0,0-3-226,0 5 64,8-2 354,-3-3-165,1 1 0,-1-1 0,0 1 0,0-2 0,0 1 0,-1 0 0,0-1-1,0 0 1,0 0 0,0 0 0,-1 0 0,4-7 0,2-4 97,41-61 15,64-94-101,-56 93 10,52-76 54,-73 85-88,50-129-1,-70 155-111,-3-2 0,-1 1-1,13-84 1,-25 116 10,0 0 1,-1 0-1,-1-16 0,1 27 67,0 0 0,0 0 0,0-1-1,0 1 1,0 0 0,0 0-1,-1-1 1,1 1 0,0 0-1,-1 0 1,1 0 0,-1 0-1,1 0 1,-1 0 0,0 0 0,1 0-1,-1 0 1,0 0 0,0 0-1,0 0 1,0 0 0,0 0-1,0 1 1,0-1 0,0 0-1,0 1 1,0-1 0,-2 0 0,1 1-6,0 0 1,0 0 0,0 0 0,0 0 0,1 1 0,-1-1 0,0 1 0,0-1-1,0 1 1,0 0 0,1 0 0,-1-1 0,0 1 0,1 0 0,-1 1 0,-2 1-1,-4 4-9,1 1-1,-1-1 0,2 1 0,-1 0 0,1 1 0,-6 11 1,4-8 13,-112 201-131,95-164 111,-1 1-4,-20 56-1,31-62 64,2 1 0,2 1 0,-10 92 0,19-105 1,1 0-1,2 0 1,1 0-1,2 0 1,1-1 0,14 49-1,-17-74 20,0 0-1,1 0 0,0-1 1,0 1-1,0-1 1,1 0-1,0 0 1,0 0-1,1 0 1,0-1-1,0 1 0,0-1 1,0 0-1,1-1 1,0 0-1,0 0 1,0 0-1,1 0 1,-1-1-1,1 0 0,0 0 1,-1-1-1,11 2 1,0-1 77,0 0 0,1-2 0,-1 0 0,1-1 0,-1 0 0,18-4 0,-24 2-94,0 0 0,-1-1-1,1 0 1,-1-1-1,0 0 1,0 0-1,0-1 1,14-9-1,-17 8-10,-1 1 0,1-1 0,-1 1 0,-1-2 0,1 1 0,-1-1 0,0 0 0,0 0 0,-1 0 0,0 0 0,5-13 0,-3 4-11,0-1 0,-1-1 0,0 1 0,-2-1-1,0 1 1,-1-1 0,0 0 0,-3-32-1,1 46-17,-1 0 0,1 0 0,-1 1 0,0-1 0,-3-6 0,3 9 7,1 0 0,-1 0 0,0-1 0,1 1 0,-1 0 1,0 0-1,0 1 0,0-1 0,1 0 0,-1 0 0,0 0 1,0 0-1,0 1 0,-1-1 0,1 1 0,0-1 0,-2 0 0,2 1-4,-1 0 0,1 0 0,0 0 0,0 0 0,0 0 0,-1 1-1,1-1 1,0 0 0,0 1 0,0-1 0,0 1 0,0-1 0,0 1-1,0-1 1,0 1 0,0 0 0,0 0 0,0 0 0,0-1 0,0 1-1,-1 2 1,-14 20-124,11-16 129,1 1 0,0-1 0,0 1 0,1 0 0,0 0 0,1 0 0,0 0 0,0 1 0,0-1 0,1 1 0,1-1 0,-1 1 0,1-1 0,1 1 0,-1-1 0,2 1 0,-1-1 0,1 0 0,0 1 0,1-1 0,0 0 0,0 0 0,8 13 0,-6-12 15,0 0 0,1-1 1,0 0-1,0 0 0,1-1 1,0 1-1,8 6 0,-11-11 29,0 0 0,0 0 1,1-1-1,-1 1 0,0-1 0,1 0 0,0 0 0,-1-1 0,1 0 0,0 1 0,0-1 0,0-1 0,0 1 1,0-1-1,0 0 0,5 0 0,14-4 34,0-1 0,0-1 0,0 0 0,-1-2 0,0-1-1,0-1 1,-1-1 0,0 0 0,35-27 0,-8 0-97,-1-2 0,70-78 0,-113 113 54,27-26 118,-29 28-184,1 1 1,-1-1-1,0 1 0,1 0 1,-1 0-1,1 0 1,0 1-1,6-3 0,-9 4 24,0 0 0,1 0-1,-1 0 1,0 0 0,0 0-1,0 0 1,0 0 0,1 1-1,-1-1 1,0 0 0,0 1-1,0-1 1,0 1 0,0-1-1,0 1 1,0-1 0,0 1-1,0 0 1,0 0 0,0-1-1,0 1 1,0 0 0,-1 0-1,1 0 1,0 0 0,0 0-1,0 2 1,2 3 32,0 0-1,0 0 1,3 10 0,-5-11-33,13 26-49,-11-25 58,0-1 0,-1 1 0,1 0 0,-1 0 0,2 12 0,0 16 252,-4-33-117,-10-20 336,-6-20-123,-18-43-378,33 82 35,-2-7-34,-1 0-1,-1 0 1,1 0 0,-9-8 0,12 14 29,0 0 0,0 0 0,0 0 0,-1-1-1,1 1 1,-1 1 0,1-1 0,-1 0 0,1 0 0,-1 0-1,1 1 1,-1-1 0,0 1 0,1-1 0,-1 1 0,0 0-1,1 0 1,-1-1 0,0 1 0,1 1 0,-1-1-1,0 0 1,0 0 0,1 0 0,-1 1 0,0-1 0,-1 2-1,-4 1-15,-1 1 0,1 1 0,0 0 0,0 0 0,1 0 0,0 1 0,-1-1-1,2 2 1,-1-1 0,1 1 0,0-1 0,-5 10 0,1 0-28,1 1 0,0-1 0,2 1 1,-9 30-1,13-40 56,1 0 1,0 1-1,0-1 1,1 1-1,0-1 1,0 1-1,0-1 1,1 0-1,1 1 1,-1-1-1,1 0 1,3 8-1,-3-10 10,0 0 0,0-1-1,1 1 1,-1-1 0,1 0 0,0 0-1,0 0 1,1 0 0,-1 0 0,1-1 0,0 1-1,0-1 1,0 0 0,0 0 0,0-1-1,1 1 1,-1-1 0,8 3 0,-8-4 16,0 1 0,1-1 0,-1 0 0,1 0 0,-1-1 0,1 1 0,-1-1 0,1 0 0,-1 0 0,1 0 0,0-1 0,-1 0 0,1 0 0,-1 0 0,0 0 0,1-1 0,-1 0 0,0 1 0,0-2 0,0 1 0,0 0 0,0-1 0,-1 0 0,1 1 0,-1-2 0,5-4 0,1-2 1,-1-1-1,-1 0 1,1 0-1,-2-1 1,0 0-1,0 0 1,-1 0 0,-1-1-1,5-17 1,0-15-125,6-61-1,-14 97 40,-1-7-84,0 10-19,-2 8-114,-1 21 172,0 0-1,2 1 1,0-1-1,6 44 1,-5-61 138,1 5-24,0 0 1,1 0-1,0 0 1,1-1 0,0 1-1,0-1 1,1 0-1,1 1 1,0-2-1,0 1 1,9 12-1,-12-20 16,1 1-1,-1-1 0,1 1 1,0-1-1,0 0 0,-1 0 0,2 0 1,-1 0-1,0-1 0,0 1 1,0-1-1,1 0 0,-1 0 0,0 0 1,1 0-1,-1 0 0,1-1 1,0 0-1,-1 0 0,1 0 1,-1 0-1,1 0 0,-1-1 0,1 1 1,-1-1-1,1 0 0,-1 0 1,5-3-1,4-1 24,0-1 0,-1 0 1,1-1-1,-1-1 0,-1 0 1,13-11-1,-10 6-41,0 0 0,-2-1-1,1 0 1,15-27 0,30-68 171,-7 11-341,-37 74 82,-10 18 7,0-1-1,1 1 0,0-1 1,0 1-1,0 0 0,1 1 0,8-9 1,-13 14 58,0 0 0,0-1 0,0 1 0,1 0 0,-1 0 0,0 0 1,1 0-1,-1-1 0,0 1 0,0 0 0,1 0 0,-1 0 0,0 0 0,1 0 0,-1 0 1,0 0-1,1 0 0,-1 0 0,0 0 0,1 0 0,-1 0 0,0 0 0,0 0 0,1 0 1,-1 0-1,0 0 0,1 1 0,-1-1 0,0 0 0,0 0 0,1 0 0,-1 0 1,0 1-1,0-1 0,1 0 0,5 14-161,0 21 31,4 195-31,-10-222 189,-3 83 69,2-81-38,-1 0 0,1 0 0,-2 0 0,0-1 0,0 1 0,-8 16 0,10-24-18,0-1 0,0 1 0,0 0 0,-1-1 0,1 1 0,0-1 0,-1 0 0,1 1 0,-1-1 0,1 0 0,-1 0 0,0 0 0,0 0 0,1 0 0,-1-1 0,0 1 0,0 0 0,0-1 0,0 1 0,0-1 0,0 0 0,1 0 0,-1 1 0,0-1 0,0-1 0,0 1 0,0 0 0,0 0 0,0-1 0,-3 0 0,-6-2 25,0-1 1,0-1-1,1 0 0,-12-6 0,5 2-210,4 2 106,-9-5-383,20 11 334,3 2 27,11 7 60,2-1-8,1 0 1,-1-1-1,1-1 0,0 0 0,19 3 0,2 1 13,-20-5 38,0 0 0,0-1 0,0-1-1,1-1 1,-1 0 0,1-1 0,-1 0-1,0-2 1,21-3 0,-27 2 8,1 0 0,-1 0 0,0-1 0,1 0 0,-2-1 0,1 0 1,-1-1-1,1 0 0,-1 0 0,-1-1 0,0 0 0,0-1 0,0 1 0,11-16 0,-11 12-22,-1-1-1,0 1 1,-1-1 0,0 0-1,-1 0 1,7-24-1,-10 29-23,-1-1-1,0 0 1,0 1-1,0-1 1,-1 0-1,0 0 1,0 1-1,-1-1 1,0 0-1,-1 1 1,1-1-1,-6-12 1,7 19-13,-1-1 0,0 0 1,1 1-1,-1-1 0,0 1 0,0-1 0,0 1 0,-1-1 0,1 1 1,0 0-1,0 0 0,-1-1 0,1 1 0,-1 0 0,1 0 1,-1 0-1,1 0 0,-1 1 0,0-1 0,1 0 0,-1 1 1,0-1-1,-2 0 0,1 1-1,1 0 0,0 1 0,0-1 0,0 0 0,-1 0 0,1 1 0,0 0 0,0-1 0,0 1 0,0 0 0,0 0 0,0 0 0,0 0 0,0 0 0,0 1 0,0-1 0,1 1 0,-3 1 0,-5 8 17,1 0 1,0 0 0,1 0-1,0 1 1,-8 21-1,11-26-5,-1 4-21,0 1 1,1 0-1,0 0 1,-4 24-1,7-28 78,0-1-1,1 0 0,0 0 1,0 0-1,0 0 0,1 0 1,0 0-1,1 0 0,0 0 1,3 9-1,-3-12-3,0 0 0,0-1 0,1 0 0,-1 1 0,1-1 0,0 0 0,0 0 0,0-1 0,0 1 0,0-1 0,1 1 0,-1-1 0,1 0 0,-1 0 0,1 0 0,0-1 0,5 2 0,8 2 99,1 0-1,28 2 1,-33-5-90,34 5 293,77 0 0,-96-8-1065,1-1-1,-1 0 1,0-3 0,28-7 0,-51 11-19,-1 0 1,1-1-1,-1 0 1,0 0-1,1 0 1,-1 0-1,0-1 0,0 1 1,-1-1-1,1 0 1,4-5-1,14-12-3258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6:50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2 2976,'-5'-1'357,"0"1"1,0 0-1,0 0 0,-11 1 2443,27 0 1499,-1 3-3866,1-1 0,0-1 0,-1 0 0,1-1 0,0 0 1,0 0-1,13-2 0,8-2-1107,39-7 0,-58 9-211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6:50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701 18 1728,'5'-3'216,"-3"1"77,0 1 1,1-1-1,-1 1 1,0 0-1,0-1 1,1 1-1,-1 0 1,1 1-1,-1-1 1,1 0-1,-1 1 1,1-1-1,-1 1 0,1 0 1,0 0-1,-1 0 1,4 0-1,-3 1 341,2 2 713,-11 7-378,-152 190 2193,35-67-2286,56-62-482,15-13 171,-65 97 0,65-77-243,-112 180 801,148-226-819,10-18-797,18-16-3893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6:51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16 140 2144,'-9'-6'651,"9"6"-520,-1 0 0,-3-3 1833,4 2-1833,-1 1 0,1 0 0,0 0 0,0-1 0,0 1 0,0-1 0,-1 1 0,10-13 3742,-7 11-3674,0 0 0,0 0-1,0 0 1,0 0 0,0 0 0,1 0 0,-1 0 0,1 1-1,5-3 1,14-7 469,17-6-136,-19 10-372,26-14-1,-31 13-72,1 1 0,-1 1 0,22-6 0,-31 11-76,-1 0 1,1 0-1,0 0 1,7 1-1,-12 0-7,0 0-1,1 0 0,-1 0 1,0 0-1,0 0 0,0 1 1,0-1-1,0 0 0,0 1 1,0-1-1,0 0 1,0 1-1,0 0 0,0-1 1,0 1-1,0-1 0,0 1 1,0 0-1,0 0 0,-1 0 1,1-1-1,0 1 0,-1 0 1,1 0-1,0 0 1,-1 0-1,1 0 0,0 2 1,0 2 30,-1 0 1,1 0-1,-1-1 1,0 1-1,0 0 1,0 0 0,-1-1-1,0 1 1,0 0-1,0-1 1,-4 10-1,-2 3 314,-18 29 0,8-14-146,0 1-3,-44 80 432,46-88-470,-1-1-1,-27 32 0,21-34 65,-34 29 0,43-40-136,3 0 167,10-10-241,0-1-1,0 0 0,0 0 0,0 0 0,0 0 0,0 1 0,0-1 0,0 0 0,0 0 1,0 0-1,0 0 0,0 0 0,0 1 0,0-1 0,0 0 0,0 0 0,0 0 0,0 0 1,0 0-1,0 1 0,0-1 0,0 0 0,0 0 0,0 0 0,0 0 0,1 0 0,-1 0 1,0 1-1,0-1 0,0 0 0,0 0 0,0 0 0,0 0 0,1 0 0,-1 0 0,0 0 1,0 0-1,0 0 0,0 0 0,0 0 0,1 0 0,-1 0 0,3 1 142,1-1-1,0 0 0,-1 0 1,1 0-1,4-1 0,-1 0-243,45-4 562,84 3 1,-119 3-481,83 8-185,-89-8-1537,2-1 458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6:53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7 1984,'-1'-1'44,"1"0"1,-1 1-1,1-1 0,-1 1 0,1 0 1,-1-1-1,0 1 0,1-1 1,-1 1-1,0 0 0,1 0 1,-1-1-1,1 1 0,-1 0 1,0 0-1,0 0 0,1 0 0,-1-1 1,0 1-1,1 0 0,-1 0 1,0 1-1,1-1 0,-1 0 1,-5 2 1879,0 5-263,5-6-1422,0 0 0,0 0 0,0 0 0,-1-1 0,1 1 0,0 0 0,-1-1 0,1 1 0,-2 0 0,2-1-50,0 0 0,0 1 0,0-1 0,0 0-1,1 1 1,-1-1 0,0 0 0,0 1 0,0-1 0,1 1 0,-1 0 0,0-1 0,-1 2 0,-3-1 1460,13 0-653,14 1-764,1-1 0,0-1 0,0 0 1,33-6-1,-13 1 31,15 4-27,-1 2 0,1 2 0,72 15 0,-112-17-226,-11-3-276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6:55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49 1728,'-8'-8'3813,"-10"-1"454,14 8-3907,1 0 1,0-1 0,0 1-1,0-1 1,-4-2 0,-14-8 1624,18 11-1758,0 1 1,0-1-1,1 0 0,-1 1 1,0-1-1,0 1 0,-3 0 1,265 8 1387,-117-10-1682,-45-1-10,18-2 307,-110 4-218,-3 0-20,-1 1 0,0 0 0,1 0 0,-1 0 1,0-1-1,1 1 0,-1 1 0,1-1 0,-1 0 0,2 0 0,-2 1-51,-6 0-138,-42 37 138,-131 134-90,168-161 165,-185 171-122,63-64 409,26 1 140,39-41-64,17-21-38,54-60-218,1 0 1,0 0-1,0 1 0,1 0 0,-1 0 0,0 0 1,7-1-1,56-12-37,-63 14-59,157-27 93,-136 26-103,0 0 1,-1 1 0,1 2-1,36 5 1,47 20-125,-102-24 220,-7-2-139,0 0 0,0 1 0,0-1 0,0 0 0,1 0-155,-1 0 155,0 0 0,0 0 0,0 0 0,0 0 0,0 0 1,0 0-1,0 0 0,0 0 0,0 0 0,0 0 0,0 0 0,0 0 0,1 0 0,-1 0 0,0 0 0,0 0 1,0 0-1,0 0 0,0 0 0,0 0 0,0 0 0,0 0 0,0 0 0,0 0 0,0 0 0,1 0 1,-1 0-1,0 0 0,0-1-181,0 1 181,0 0 0,0 0 0,0 0 0,0 0 0,0 0 0,0 0 0,0 0 0,0 0 0,0 0 0,0 0 1,0 0-1,0-1 0,0 1 0,0 0 0,0 0 0,0 0 0,0 0 0,0 0 0,0 0 0,0-3-1014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6:55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3 3072,'-6'-3'1355,"15"7"192,14 9 532,-6 1-1629,-1 0 0,0 0-1,-1 2 1,-1 0 0,0 1 0,-1 0-1,-1 1 1,-1 0 0,0 1 0,-2 0-1,8 21 1,-6-11-245,-2 0 1,-2 1-1,0 0 0,-2 0 1,-1 0-1,-1 0 1,-3 36-1,-2-23 177,-3 0 1,-18 73-1,-33 78 510,55-190-862,-15 47 231,-2 0 1,-3-1-1,-29 52 0,40-85-128,-2 1-1,0-2 0,-22 24 1,28-34-113,0 0 0,0-1 0,-1 1 1,0-1-1,0 0 0,0-1 0,0 0 1,-1 0-1,0-1 0,-14 5 0,22-7-83,-1-1-1,1 0 0,0 0 0,-1 0 0,1 0 1,0 0-1,-1 0 0,1 0 0,0 0 0,-1 0 0,1 0 1,0 0-1,-1 0 0,1 0 0,0 0 0,-1 0 1,1 0-1,0 0 0,0 0 0,-1 0 0,1-1 0,0 1 1,-1 0-1,1 0 0,0 0 0,0 0 0,-1-1 1,1 1-1,0 0 0,0 0 0,-1-1 0,1 1 0,0 0 1,0 0-1,0-1 0,0 1 0,-1 0 0,1-1 1,0 0-1,0 1-182,0-1 0,0 0 0,0 0 0,0 0 1,0 0-1,0 0 0,0 1 0,1-1 0,-1 0 0,0 0 0,0 0 1,1 0-1,0 0 0,6-11-1807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6:56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13 2656,'-2'-1'66,"-8"-10"3536,18 10-188,7 1-2924,0 1 0,1 1 0,14 3 0,-23-4-413,-1 1 0,0 0 0,1 0 0,-1 1 0,0-1 1,0 1-1,-1 1 0,1-1 0,7 6 0,-12-7-65,1 0 1,-1 0-1,1 0 0,-1 0 0,0 0 1,0 0-1,0 0 0,0 0 1,0 0-1,0 0 0,0 1 1,-1-1-1,1 0 0,-1 1 0,0-1 1,0 0-1,0 1 0,0-1 1,0 0-1,0 1 0,0-1 1,-1 0-1,0 1 0,1-1 0,-1 0 1,0 0-1,-2 4 0,-1 4 122,-1-1 0,0 0 0,-1 0-1,-12 14 1,-19 20 448,24-30-342,0 1 0,1 0 0,1 1 0,1 1 0,-10 18 0,19-32-186,0-1 0,0 1 0,1 0 1,-1 0-1,1-1 0,-1 1 1,1 0-1,0 0 0,0 0 0,0 0 1,0 0-1,0-1 0,0 1 1,0 0-1,0 0 0,1 0 0,-1 0 1,1-1-1,0 3 0,1-1 10,0-1-1,-1 0 1,1 1-1,0-1 1,0 0 0,0 0-1,0 0 1,0 0-1,1 0 1,-1-1-1,4 3 1,3 0 12,0 0 1,1 0-1,-1-1 1,1 0-1,0 0 1,10 0-1,55 6-2486,-62-6 949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6:58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1 111 1984,'2'-3'301,"0"-1"0,0 1 0,1 0-1,-1-1 1,1 1 0,0 0 0,0 0 0,0 1 0,0-1 0,0 0 0,1 1 0,-1 0-1,1 0 1,0 0 0,7-2 0,-3 1 348,1 0-1,0 1 1,0 0-1,0 0 1,0 1 0,11 0-1,147 8 2862,12 6-2687,-72-3-697,481 9 1106,-327-18-1245,440-5 516,-605-2-363,106-21-1,18-3 382,79 17-409,-14 3-119,0 0 94,115 27-254,-185-5 398,275-3-188,-96-18 229,-377 7-219,1 0 0,18-6 0,-14 3-276,-9 0-497,-2 0 213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6:59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306 118 3328,'9'-7'4196,"-9"7"-4161,0 1 126,-1 1 0,1-1-1,0 0 1,-1 0 0,1 1 0,-1-1-1,0 0 1,1 0 0,-1 0-1,0 0 1,-1 2 0,-13 14 434,1 1 0,1 1 0,0 0-1,-16 36 1,-30 89 130,20-43-323,6-25 961,-58 98-1,122-247 1027,3-20-2303,-6 12-195,59-113-1,-63 155 52,2 1 1,55-62-1,-8 12 524,-47 49-327,-26 39-139,0 0 0,0-1 0,0 1-1,0 0 1,0 0 0,1-1 0,-1 1 0,0 0-1,0 0 1,0 0 0,0-1 0,1 1 0,-1 0-1,0 0 1,0 0 0,0-1 0,1 1 0,-1 0-1,0 0 1,0 0 0,0 0 0,1 0 0,-1 0-1,0-1 1,0 1 0,1 0 0,-1 0 0,0 0 0,6 8-175,-3-2 168,6 14-32,-2-1-1,0 1 0,4 21 0,-5-21-14,30 128 7,-10-38 73,-18-78 63,4 21-99,3-1-1,42 97 1,-45-125 84,8 18 156,31 45 0,-50-85-168,0 0 0,1 0 0,-1-1 0,1 1-1,-1 0 1,1-1 0,3 3 0,-4-4-90,-1 1 0,0-1 0,0 0 0,0 0 0,1 0 0,-1 0-1,0 0 1,0 0 0,0 0 0,1 0 0,-1 0 0,0 0 0,0 0 0,0 0-1,1 0 1,-1 0 0,0 0 0,0 0 0,0 0 0,1 0 0,-1 0 0,0 0-1,0 0 1,0 0 0,1 0 0,-1-1 0,0 1 0,0 0 0,0 0 0,1 0 0,1-12-3479,-5 2 510,0 2 1008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06:59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4736,'0'4'5920,"10"-4"-3168,3 4-1568,8-4 160,6 3-801,7-6-415,2 3-96,13-4-383,2 4 191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5:39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368 601 2656,'3'-4'267,"-2"3"21,-1 1 1,1-1-1,0 0 1,0 0-1,-1 0 1,1 0-1,-1 0 1,1 0-1,-1-1 1,1 1-1,-1-1 0,-3-2 1465,-10 2-1058,4 3-626,0 1 0,0 0 1,0 0-1,1 1 0,-1 0 1,0 0-1,1 1 0,-15 9 1,-3 2 100,1 1 1,0 2 0,-36 32-1,45-35-76,2 0 0,0 1 0,0 1-1,2 0 1,0 1 0,-10 21-1,16-26 9,0-1 1,-4 19-1,9-26-18,-1 0-1,1 1 1,0 0 0,1-1 0,-1 1 0,1-1 0,0 1 0,1 8 0,0-13-42,-1 1 0,0 0 1,1-1-1,-1 1 0,1-1 1,0 1-1,-1-1 0,1 0 1,0 1-1,0-1 0,0 0 1,0 1-1,0-1 0,0 0 0,0 0 1,0 0-1,0 0 0,1 0 1,-1 0-1,3 1 0,-1-1 12,-1 0-1,1-1 0,-1 1 0,1-1 0,0 1 0,-1-1 0,1 0 1,0 0-1,-1 0 0,1 0 0,3-1 0,6-2 88,-1-1-1,0 0 1,0 0-1,14-8 1,-10 4-27,-1-1 0,0-1 1,0 0-1,-2-1 0,1 0 0,-1-1 0,18-22 1,-21 21-125,0 1 0,-1-1 1,0 0-1,-1 0 0,-1-1 1,0 0-1,0-1 0,5-25 1,-11 38-13,1 1-38,-1-1 0,0 0 0,1 0 0,-1 1 0,0-1 0,0 0 0,0 0 0,0 0 0,0 1 0,-1-1 0,1-2 0,-1 5 18,0-1 0,0 0-1,1 1 1,-1-1 0,0 1 0,0-1-1,1 1 1,-1 0 0,1-1 0,-1 1-1,0 0 1,0 0 0,-3 8 48,0-1 1,0 1-1,0 0 1,2 0-1,-1 0 1,1 0-1,0 0 1,1 0-1,0 1 1,0-1-1,1 1 0,2 16 1,-1-18 105,0 0-1,1 0 1,-1-1 0,2 1 0,-1 0-1,1-1 1,1 1 0,-1-1 0,1 0-1,0 0 1,1 0 0,0-1 0,0 1-1,0-1 1,9 7 0,-12-11-50,1 0 1,0 1 0,0-1-1,0-1 1,0 1 0,1 0-1,-1-1 1,0 1 0,1-1-1,-1 0 1,1 0-1,-1-1 1,1 1 0,-1-1-1,1 0 1,3 0 0,-2 0-9,0-1 0,0 0 0,0 0 0,-1-1 0,1 1 1,-1-1-1,1 0 0,-1-1 0,0 1 0,7-5 0,5-7-5,-1 0 1,0 0-1,-1-2 0,18-25 0,-27 34-62,13-17-14,-6 7-28,0 1 0,1 1 0,0 0 0,1 1 0,19-15 0,-32 28 48,0 0 0,1 0 1,-1 0-1,0 1 0,0-1 1,1 0-1,-1 1 0,0-1 0,1 1 1,-1 0-1,0-1 0,1 1 1,-1 0-1,1 0 0,-1 0 0,1 0 1,-1 0-1,0 0 0,1 0 0,2 1 1,-3 0 0,0-1 1,0 1-1,0 0 1,1 0-1,-1 0 1,0 0-1,0 0 1,-1 0 0,1 0-1,0 0 1,0 0-1,-1 1 1,1-1-1,0 0 1,-1 0-1,1 1 1,-1-1-1,1 0 1,-1 1-1,0 2 1,2 6 7,-1 1-1,-1 0 1,0-1 0,0 1 0,-3 16-1,-15 55 150,7-38-35,4-21-20,6-18 4,-1 0 1,1-1-1,-1 1 0,0 10 0,2-15-83,0 0 0,0 0-1,0 0 1,0 0 0,0 0-1,0 0 1,0 1-1,0-1 1,0 0 0,0 0-1,0 0 1,0 0-1,0 0 1,0 1 0,0-1-1,0 0 1,0 0-1,0 0 1,0 0 0,0 0-1,0 1 1,0-1-1,0 0 1,1 0 0,-1 0-1,0 0 1,0 0 0,0 0-1,0 0 1,0 1-1,0-1 1,0 0 0,0 0-1,1 0 1,-1 0-1,0 0 1,0 0 0,0 0-1,0 0 1,0 0-1,0 0 1,1 0 0,-1 0-1,0 0 1,0 0-1,0 0 1,0 0 0,0 0-1,1 0 1,-1 0 0,0 0-1,0 0 1,0 0-1,0 0 1,0 0 0,0 0-1,1 0 1,-1 0-1,0 0 1,0 0 0,0 0-1,0 0 1,0-1-1,9-6 57,-8 5 2,87-83 82,-27 25-74,-43 43-131,-5 3-36,2 0-1,0 1 1,0 1-1,1 1 1,25-15-1,-40 26 71,1-1-1,-1 1 0,0-1 1,0 1-1,1-1 0,-1 1 1,0 0-1,1-1 0,-1 1 1,1 0-1,-1 0 0,0 0 0,1 0 1,-1 0-1,0 0 0,1 1 1,-1-1-1,0 0 0,1 1 1,-1-1-1,0 1 0,0-1 1,1 1-1,-1 0 0,0 0 1,0-1-1,0 1 0,0 0 0,0 0 1,0 0-1,0 0 0,0 0 1,0 0-1,-1 0 0,1 0 1,0 1-1,-1-1 0,1 0 1,0 2-1,2 5 19,0 0 0,-1 1 0,0-1 0,2 17 0,-4-24-2,3 39-22,-3-25 61,1 0-1,1 1 1,7 26-1,-8-39 7,0 1 0,0-1 0,0 0 0,1 0 0,-1 0 0,1 1-1,0-2 1,0 1 0,0 0 0,1 0 0,-1-1 0,1 1 0,-1-1 0,1 1-1,0-1 1,0 0 0,0 0 0,0-1 0,0 1 0,0-1 0,5 2-1,-5-2-14,0 0-1,0-1 1,-1 0-1,1 1 0,0-1 1,0 0-1,0-1 0,-1 1 1,1 0-1,0-1 1,0 1-1,-1-1 0,5-2 1,3 0 30,8-3-2,-1-1 0,0 0 0,-1-1-1,31-21 1,58-52 87,-44 33-316,146-119 244,-199 158-173,-20 15-188,-24 24 96,1 1 0,-58 68 1,69-72 144,-2 1 29,2 1 0,2 1 0,-29 47 0,49-73 40,0-1 0,1 1 0,-1 0 0,1 0 0,0 0 0,0 0 0,0 0 0,0 0 0,1 0 0,0 9 0,0-12-9,0 0 0,0 0 1,0 0-1,1 0 0,-1 1 0,1-1 0,-1 0 1,1 0-1,-1 0 0,1 0 0,-1 0 1,1 0-1,0 0 0,0 0 0,-1-1 1,1 1-1,1 1 0,0-1-2,-1 0 0,1-1 0,0 1 0,-1 0-1,1-1 1,0 1 0,0-1 0,-1 1 0,1-1 0,0 0 0,0 0-1,0 0 1,-1 0 0,4 0 0,9-3 42,0 0 1,0 0-1,-1-1 0,1-1 1,-1 0-1,0-1 0,17-10 1,-14 6-32,-1 0 1,0-1-1,-1 0 0,0-2 1,-1 1-1,19-23 1,-5-1 33,32-55 1,25-71-75,-84 161 16,26-60 46,-2-1 0,25-114 0,-45 161-48,29-130-45,-28 119-58,-2 0 0,-1 0 0,-1-40 0,-5 46-272,4 19 368,0 1 0,0 0-1,0 0 1,0-1-1,0 1 1,-1 0 0,1-1-1,0 1 1,0 0-1,0-1 1,0 1 0,-1 0-1,1 0 1,0-1-1,0 1 1,0 0 0,-1 0-1,1-1 1,0 1 0,-1 0-1,1 0 1,0 0-1,0 0 1,-1-1 0,1 1-1,0 0 1,-1 0-1,1 0 1,0 0 0,-1 0-1,1 0 1,0 0-1,-1 0 1,1 0 0,0 0-1,-1 0 1,1 0-1,0 0 1,-1 0 0,1 0-1,0 0 1,-1 0-1,1 0 1,0 1 0,0-1-1,-1 0 1,1 0-1,0 0 1,-1 1 0,1-1-1,0 0 1,-1 1-1,-4 6-23,0 0-1,0 1 0,0 0 1,1 0-1,1 0 0,-1 0 1,-3 13-1,7-20 31,-75 243-337,62-185 367,3-1-1,-4 83 0,11 19 43,4-131 23,1 0 0,2 0 0,10 42 0,3-23 95,5-8-70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11:18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0 1312,'-1'1'175,"1"0"1,0 0-1,-1 0 0,1 0 1,-1 0-1,1-1 1,-1 1-1,1 0 0,-1 0 1,1 0-1,-1-1 1,0 1-1,1 0 0,-1-1 1,0 1-1,0-1 0,0 1 1,1 0-1,-1-1 1,0 0-1,0 1 0,0-1 1,0 0-1,-2 1 0,-1 1 475,3-2-592,0 1 0,1-1 0,-1 0 0,0 1-1,0-1 1,0 0 0,0 0 0,0 0-1,0 0 1,1 0 0,-1 0 0,0 0 0,0 0-1,0 0 1,0 0 0,0 0 0,0-1-1,1 1 1,-1 0 0,0 0 0,0-1 0,0 1-1,1-1 1,-1 1 0,0-1 0,0 1-1,1-1 1,-1 1 0,0-2 0,-8 3 1968,8 2-1276,0 0 314,4-4-387,-2 0-613,0 1 1,1-1 0,-1 0-1,1 1 1,-1-1-1,1 1 1,0-1-1,-1 1 1,1 0-1,-1-1 1,1 1-1,0 0 1,-1 0-1,4 1 1,3-1 39,23 7 557,8-5-171,-31-2-444,0 0-1,1 1 1,10 1-1,9 3 463,0-1-1,57-2 1,7 2 102,-80-3-495,-8-1-93,0 0 0,0 1-1,-1-1 1,1 1 0,0 0-1,5 2 1,9 2 1247,-24-3-939,-7 1-265,-17 2-17,24-4-60,0 1 0,0-1 0,-12 1 0,-3-4-70,-7 0 164,21 2-290,5-1-251,0 0 0,-1 1-1,1-1 1,0-1 0,0 1 0,0 0-1,0 0 1,-2-2 0,2-2-986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19:12:14.54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255 131 1888,'-3'-2'184,"1"1"-54,0 0 0,0 0 0,0 1-1,0-1 1,-1 0 0,1 1 0,0-1 0,0 1 0,-3 0 0,5-2-28,0 1 1,0-1 0,0 1-1,0-1 1,1 1 0,-1-1-1,0 1 1,1-1 0,0 1-1,-1-1 1,2-1 0,29-36 1363,-21 25-877,3-7 918,-11 19-1465,-1-1-1,1 1 0,0 0 1,1 0-1,-1 0 1,0 0-1,1 0 1,-1 0-1,1 1 0,-1-1 1,1 1-1,4-2 1,-6 3-43,0-1 1,-1 1 1,1 0-1,-1 0 1,1-1-1,0 1 0,-1 0 1,1 0-1,-1 0 1,1 0-1,0 0 1,-1 0-1,1 0 0,-1 0 1,1 0-1,0 0 1,-1 0-1,1 0 1,-1 0-1,1 0 0,0 1 1,-1-1-1,1 0 1,-1 0-1,1 1 1,-1-1-1,1 1 0,2 0 24,-1 1 0,0-1 0,1 1-1,-1-1 1,0 1 0,0 0 0,0 0-1,-1 0 1,1 0 0,0 1 0,-1-1-1,1 0 1,-1 1 0,0-1-1,2 5 1,2 6 191,6 23 0,-10-32-182,42 173 725,-38-155-748,9 57 116,5 84-1,-13-103-109,25 286 170,-30-323-134,-2 22-1,0-25 108,2 30 1,0-21 158,-1-28-285,0 1-1,0 0 0,0 0 0,-1-1 0,1 1 0,0-1 0,-1 1 0,0 0 0,1-1 0,-1 1 0,0-1 0,0 1 1,-1 1-1,1-2-23,1-1 0,-1 0 0,1 0 0,0 1 0,-1-1 1,1 0-1,-1 0 0,1 1 0,-1-1 0,1 0 0,-1 0 0,1 0 1,-1 0-1,1 0 0,-1 0 0,1 0 0,-1 0 0,1 0 1,-1 0-1,1 0 0,-1 0 0,1 0 0,-1 0 0,1-1 0,-1 1 1,1 0-1,-1 0 0,1 0 0,-1-1 0,1 1 0,0 0 1,-1-1-1,1 1 0,-1 0 0,1-1 0,0 1 0,-1-1 0,1 1 1,0-1-1,-14-19-77,7 5 35,1 1 0,0-1 0,1 0 0,-3-16-1,-9-67 154,14 76-111,-9-56-62,5-1-1,4-153 1,4 208 43,-1 16-11,0 0-1,0 1 1,1-1 0,0 0-1,0 0 1,1 1-1,0-1 1,1 1-1,-1-1 1,6-8 0,0 2 64,-5 8-81,0 0 1,0 0 0,1 1-1,0-1 1,0 1-1,1 0 1,-1 0 0,1 0-1,9-7 1,-2 0-111,-11 11 155,0-1 0,0 1 0,0 0 0,0 0 0,0 0 0,0 0 0,0 0 0,1 0 0,-1 0 0,0 0 0,3-1 0,-3 2-11,-1-1 1,1 1-1,-1 0 1,0 0-1,1 0 0,-1 0 1,0 0-1,1-1 0,-1 1 1,1 0-1,-1 0 1,0-1-1,0 1 0,1 0 1,-1 0-1,0-1 0,1 1 1,-1 0-1,0-1 0,0 1 1,0 0-1,1-1 1,-1 1-1,0-2 128,13-3 63,-8 2-122,3 0-98,-6 2 57,-1 1-1,1-1 1,-1 0 0,0 0 0,1 0-1,-1 0 1,0 0 0,0 0 0,0 0 0,1 0-1,-1 0 1,0-1 0,-1 1 0,1 0-1,0-1 1,0 1 0,0 0 0,-1-1-1,1 1 1,-1-1 0,1-3 0,1 1-10,-1 0 1,0-1 0,0 1-1,0 0 1,0-1 0,-1 1-1,0-8 1,0 10-10,-1 1 0,1-1 0,0 0 0,-1 1 1,1-1-1,0 0 0,0 1 0,0-1 0,1 1 0,-1-1 0,0 0 0,1 1 0,-1-1 1,0 1-1,1-1 0,0 1 0,-1-1 0,1 1 0,0-1 0,0 1 0,0 0 0,0-1 1,2-1-1,2 13 80,47 134 206,-25-67-257,23 83 43,-5-18 220,-42-132-257,2 4 26,0 0 0,0 0 0,13 20 0,-18-34-65,0 0 1,0 1 0,0-1-1,0 0 1,1 1 0,-1-1-1,0 0 1,0 1 0,0-1-1,1 0 1,-1 0 0,0 1 0,1-1-1,-1 0 1,0 0 0,0 1-1,1-1 1,-1 0 0,0 0-1,1 0 1,-1 0 0,0 1-1,1-1 1,-1 0 0,1 0 0,-1 0-1,0 0 1,1 0 0,-1 0-1,0 0 1,1 0 0,-1 0-1,1-1 7,0 0-1,0 0 0,0 1 0,-1-1 0,1 0 1,0 0-1,-1 0 0,1 0 0,-1 0 0,1 0 1,-1 0-1,1-2 0,4-11 0,0-1 0,-2 0 0,1-1 0,-2 1 0,1-19 1,-2-85-49,-2 64 60,1-214 61,0 265-127,0 0 0,1 0-1,-1 0 1,3-7 0,-3 11 43,0-1 0,0 1 0,0-1 0,0 1 0,1 0 1,-1-1-1,0 1 0,0-1 0,0 1 0,1 0 0,-1-1 0,0 1 0,1 0 0,-1 0 0,0-1 1,0 1-1,1 0 0,-1 0 0,1-1 0,-1 1 0,0 0 0,1 0 0,0 0 5,0 0-1,-1 0 1,1 0-1,0 0 1,-1 1-1,1-1 1,-1 0 0,1 0-1,0 1 1,-1-1-1,1 1 1,-1-1-1,1 0 1,-1 1-1,1-1 1,-1 1-1,0-1 1,1 1-1,-1-1 1,1 2 0,119 187 270,-106-164-228,11 23 17,-2 1 0,-3 1 0,14 55 0,-29-91-22,-1 0 7,1-1 1,1 0 0,0 0 0,10 15 0,-16-27-44,0-1 0,1 0 1,-1 1-1,0-1 0,0 0 0,0 1 0,0-1 1,1 0-1,-1 1 0,0-1 0,0 0 0,1 1 1,-1-1-1,0 0 0,0 0 0,1 1 1,-1-1-1,0 0 0,1 0 0,-1 0 0,0 1 1,1-1-1,-1 0 0,0 0 0,1 0 0,-1 0 1,1 0-1,-1 0 0,0 0 0,1 0 1,-1 0-1,1 0 0,-1 0 0,0 0 0,1 0 1,-1 0-1,0 0 0,1 0 0,-1 0 0,1 0 1,-1-1-1,0 1 0,1 0 0,-1-1 1,2 0 20,-1 0 1,0-1 0,-1 1 0,1 0 0,0-1 0,0 1 0,-1-1 0,1 1 0,-1-1 0,1-1 0,2-13-43,-1 1 0,-1 0 0,0-1-1,-3-19 1,2-1-72,-1-8 3,0 3 105,7-61 1,-1 48-130,-5 51 78,1 1 1,-1-1-1,1 0 1,-1 1 0,1-1-1,0 0 1,2-4-1,-3 7 28,0-1 0,0 1-1,0-1 1,1 1-1,-1-1 1,0 1-1,1-1 1,-1 1-1,0-1 1,0 1-1,1 0 1,-1-1-1,1 1 1,-1 0-1,0-1 1,1 1-1,-1 0 1,1-1-1,-1 1 1,1 0-1,-1 0 1,1 0-1,-1-1 1,1 1-1,-1 0 1,1 0-1,-1 0 1,1 0-1,0 0 1,-1 0-1,1 0 1,-1 0 0,1 0-1,-1 0 1,1 0-1,-1 1 1,1-1-1,-1 0 1,1 0-1,-1 0 1,1 1-1,-1-1 1,1 0-1,-1 0 1,1 1-1,6 5 15,-1-1 0,0 2 0,0-1 0,-1 0 0,0 1 0,0 0 0,0 0-1,-1 1 1,4 9 0,3 9-28,10 40-1,3 9 154,-2-24 107,-21-51-235,-1 1 0,0 0 1,0 0-1,1 0 0,-1-1 0,1 1 1,-1 0-1,0-1 0,1 1 0,0 0 1,-1-1-1,1 1 0,-1-1 1,1 1-1,0-1 0,-1 1 0,1-1 1,0 1-1,-1-1 0,2 1 0,-1-1 3,-1 0-1,1 0 1,-1-1-1,1 1 0,-1 0 1,1 0-1,-1 0 1,1 0-1,-1-1 0,1 1 1,-1 0-1,0-1 1,1 1-1,-1 0 0,1-1 1,-1 1-1,0 0 1,1-1-1,-1 1 0,0-1 1,1 1-1,-1-1 1,3-3 17,-1 0 0,0-1 0,-1 1 0,1 0 1,1-8-1,-1-4-55,0 0 0,-1 0 0,-1-19 0,0-9 171,4-108 329,-4 149-482,0 0 1,0-1 0,1 1 0,-1 0 0,1 0 0,-1-1 0,1 1 0,2-5 0,-3 8 9,1-1-1,-1 1 1,0 0-1,0 0 0,0-1 1,1 1-1,-1 0 1,0-1-1,0 1 1,1 0-1,-1 0 1,0 0-1,1-1 1,-1 1-1,0 0 1,1 0-1,-1 0 1,0 0-1,1-1 1,-1 1-1,0 0 1,1 0-1,-1 0 1,1 0-1,-1 0 1,0 0-1,1 0 1,-1 0-1,1 0 1,0 1 6,1 0 0,-1-1 1,0 1-1,0 0 1,0 0-1,1-1 1,-1 1-1,0 0 0,0 0 1,0 1-1,0-1 1,1 1-1,14 21 10,0 0 0,-2 1 0,-1 1 0,-1 0-1,13 36 1,32 137-118,-49-167 141,44 179 497,-50-192-496,-3-16-17,1 0 0,0 0 0,1-1 1,-1 1-1,0 0 0,1 0 0,-1 0 1,1 1-1,2 6 177,-3-8-241,0 0 0,1 1 0,-1-1 0,1 0-1,-1 0 1,1 1 0,0-1 0,-1 0 0,1 0 0,0 0 0,0 0-1,1 2 1,1 0 32,0 1 0,-1-1-1,1 1 1,-1 0 0,0 0-1,0 0 1,0 0 0,-1 0-1,1 0 1,-1 1 0,0-1-1,1 6 1,0 8 156,-1 31-1,-1-49-142,0 3 31,0 1 0,-1-1 0,0 0 0,1 0 0,-1 1 0,-1-1-1,1 0 1,0 0 0,-1 0 0,1 0 0,-1-1 0,0 1 0,0 0 0,0-1 0,0 1-1,-1-1 1,1 0 0,-1 1 0,1-1 0,-1-1 0,0 1 0,0 0 0,0-1 0,0 1-1,0-1 1,0 0 0,0 0 0,0 0 0,-6 1 0,-105 20 361,92-18-369,-24 7 0,31-7 1,-1 0 0,0-1 1,-31 2-1,-140-18 520,89 3-601,47 6 13,-177-16 278,0-19-452,168 28 216,-83-5 0,28 4 118,75 8-164,-52-10-95,78 11 140,9 2-22,0 0-1,0 0 0,0 0 1,1-1-1,-1 0 1,-5-2-1,8 3 9,0-1 0,1 1 0,0 0-1,-1 0 1,1-1 0,0 1 0,-1-1-1,1 1 1,0-1 0,0 0 0,0 1 0,0-1-1,1 0 1,-1 0 0,0 0 0,1 0 0,-1 1-1,1-1 1,0 0 0,-1-3 0,0-30 13,2 0 1,1 0-1,10-52 1,0-6 156,-9 62-215,1 1-1,15-56 1,-16 76 44,11-36-37,30-66-1,-32 88 57,-1-1-52,1 1 1,1 1-1,1 0 1,18-21-1,-15 26-112,2 1-1,0 1 1,29-18-1,-41 28 83,5-1 34,0 0 0,1 0-1,-1 1 1,1 1 0,1 0 0,-1 1 0,0 0 0,1 1 0,0 1 0,0 0-1,0 1 1,23 1 0,-13 1-28,0 1-1,0 2 1,24 6-1,18 3 118,169 15 254,-183-24-280,0-2 0,68-5 0,-108 1 23,0 0 1,0-1-1,-1 0 1,1-1-1,-1-1 1,15-7 0,-3 0 111,38-30 0,-15 10 521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49:35.5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46 832,'-18'-30'288,"10"26"-224,3-4 0,5 5-256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49:36.3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106 36 1408,'-57'-28'512,"43"20"-384,-12 13-64,21 6-1056,2 4 512,3 9 96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0:13.4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422 588 1568,'8'-14'1591,"-7"13"-1236,0-1-1,0 1 1,-1 0-1,1-1 1,0 1-1,-1-1 1,1 1-1,-1-1 1,1 1-1,-1-1 1,1 1-1,-1-1 1,0-3-1,-2 3-188,1-1 0,-1 1 0,0 0 0,0 0 0,0 0 0,0 0 0,0 0 0,-4-2 0,3 3-124,1 0 1,-2 0-1,1 1 1,0-1-1,0 0 1,0 1 0,0 0-1,0 0 1,0 0-1,-1 0 1,1 0-1,0 1 1,0-1-1,0 1 1,0 0-1,0 0 1,-4 2 0,2-2 7,-18 7 31,0 1 0,0 1 0,1 1 0,-28 18 0,16-6-31,-59 51 1,90-72-43,-9 9 0,1 0-1,0 0 1,1 1-1,-10 14 0,18-24 7,0 2-1,0-1 1,0 0-1,0 0 1,1 1-1,0-1 1,0 1-1,0-1 1,0 1-1,0-1 0,1 1 1,-1 0-1,1-1 1,0 1-1,0 0 1,0-1-1,1 1 1,-1-1-1,1 1 1,0 0-1,0-1 0,0 1 1,3 4-1,-2-6 31,-1 1 0,1-1 0,0 0 0,0 1 0,1-1 0,-1 0 0,0 0 0,1-1 0,-1 1 0,1 0 0,-1-1 0,1 1 0,0-1 0,5 2 0,-3-2 60,1 1 1,0-1 0,0 0-1,0 0 1,-1 0 0,13-1-1,-11-1-22,1-1-1,0 0 0,0 0 0,-1-1 1,0 0-1,10-5 0,-1 0 38,-6 3-47,0 0-1,0-1 0,-1 0 1,0-1-1,0 0 1,-1 0-1,0-1 0,0 0 1,13-17-1,-13 13-34,0-1 1,0 0-1,-1 0 1,-1-1-1,0 1 1,6-27-1,-10 31-123,0 1 0,-1 0 0,-1-1-1,0-9 1,0 16 59,0 2 19,0 0 0,0 0 0,0 0 0,0 0 0,0 0 0,0 0 0,0 0 0,0 0 0,0 0 0,0 0 0,-1 0 0,1 0 0,0 0 0,0 0 0,0 0 0,0 0 0,0 0 0,0 0 0,0 0 0,0 0 0,0 0 0,0 0 0,-1 0 0,1 0 0,0 0 0,0 0 0,0 0 0,0 0 0,0 0 0,0 0 0,0 0 0,0 0 0,0 0 0,0 0 0,0 0 0,0 0 0,-1 0 0,1-1 0,0 1 0,0 0 0,0 0 0,0 0 0,0 0 0,0 0 0,0 0 0,0 0 0,0 0 0,0 0 0,0 0 1,0 0-1,0-1 0,0 1 0,0 0 0,0 0 0,0 0 0,0 0 0,0 0 0,0 0 0,0 0 0,0 0 0,0 0 0,0 0 0,0-1 0,0 1 0,0 0 0,0 0 0,0 0 0,-6 9-240,-6 15 191,11-17 53,0 0 0,0 0 0,0 0 0,1 0 0,0 1 0,0-1 0,1 0 0,0 0 0,3 14 0,-1-11 78,0-1 1,1 1-1,0-1 0,1 1 0,0-1 0,8 11 1,-12-18-23,1 0-1,-1 0 1,1 0 0,-1 0 0,1-1 0,0 1 0,0 0 0,0-1 0,0 0 0,0 1 0,0-1 0,0 0 0,0 0 0,1 0 0,-1 0 0,0 0 0,1 0 0,-1-1 0,4 1 0,-3-1 12,0 0 0,0-1 0,0 1 0,0-1 1,0 0-1,0 0 0,0 0 0,0 0 1,-1 0-1,1-1 0,0 1 0,-1-1 1,4-3-1,5-4 73,0-2 1,-1 0-1,0 0 0,-1 0 1,7-14-1,46-81 87,-10 14-933,-51 91 664,0 0 0,-1-1-1,1 1 1,0 0 0,0 0 0,-1 0 0,1 0 0,0 1 0,0-1-1,0 0 1,0 0 0,0 1 0,0-1 0,1 0 0,-1 1 0,0-1-1,0 1 1,0-1 0,1 1 0,1-1 0,-2 1 25,0 1-1,1-1 1,-1 0 0,0 0-1,1 1 1,-1-1 0,0 1-1,0-1 1,1 1 0,-1 0-1,0-1 1,0 1 0,0 0-1,0 0 1,0 0 0,1 1-1,4 4 0,-1 1-1,0-1 0,-1 1 0,7 14 0,21 45 198,-29-56-206,1-1-1,-1 1 1,-1 0 0,0 0 0,1 11 0,-1-5 78,-1-3 26,-1 1 0,-1 25 1,1-36 10,-1 0 0,1 0 1,-1 0-1,0 0 1,0 0-1,0 0 0,0 0 1,0-1-1,-1 1 1,0 0-1,1-1 0,-1 1 1,0-1-1,0 1 1,0-1-1,0 0 0,-4 3 1,4-4-8,-1 0 1,1 0-1,-1-1 1,1 1 0,-1 0-1,1-1 1,-1 0-1,0 0 1,1 0-1,-1 0 1,1 0-1,-1 0 1,1-1 0,-1 1-1,0-1 1,-3-1-1,-9-3-100,-19-9-1,29 13 55,-5-4-156,0 0 0,-11-7-1,10 4-536,11 8 654,0 0-1,0 0 0,0 0 0,0 0 1,0 0-1,0-1 0,0 1 1,0 0-1,0 0 0,0 0 0,0 0 1,0 0-1,0 0 0,0 0 0,0 0 1,0 0-1,0 0 0,0 0 0,0 0 1,0 0-1,0 0 0,0 0 1,0 0-1,0-1 0,0 1 0,0 0 1,0 0-1,0 0 0,0 0 0,0 0 1,0 0-1,0 0 0,0 0 1,0 0-1,0 0 0,0 0 0,0 0 1,0 0-1,0 0 0,0 0 0,0 0 1,0 0-1,0 0 0,0 0 0,0 0 1,0 0-1,1 0 0,-1 0 1,0 0-1,0 0 0,0 0 0,0 0 1,0 0-1,0 0 0,0 0 0,0 0 1,0 0-1,0 0 0,0 0 0,0 0 1,0 0-1,0 0 0,0 0 1,1 0-1,-1 0 0,0 0 0,0 0 1,0 0-1,0 0 0,14 3-336,0 2 294,1-1 1,-1-1 0,1 0 0,19 1 0,-14-3 165,-1-2-1,1 0 0,-1-1 1,0-1-1,0 0 0,0-2 1,30-11-1,-40 13-59,0-2 0,1 1 1,-1-1-1,-1-1 0,1 1 1,-1-1-1,9-8 0,-3 0-42,-1 0-1,21-27 0,-30 34-24,0 1-1,-1-1 0,1 0 1,-1 1-1,0-1 0,-1-1 0,0 1 1,0 0-1,0-8 0,-14 42-1550,4-5 1265,-10 44 0,17-59 341,0 1 0,0 0 0,1-1 0,0 1 0,0 0 0,0 0-1,1-1 1,1 1 0,3 14 0,-2-13-17,-2-7 51,-1 0-1,1 0 1,0 0-1,0 0 1,0 0-1,0 0 1,0 0-1,2 2 1,-3-3-31,1-1 0,0 1-1,-1-1 1,1 1 0,0-1 0,0 0 0,0 1 0,-1-1-1,1 0 1,0 0 0,0 1 0,0-1 0,0 0-1,0 0 1,-1 0 0,1 0 0,0 0 0,0 0 0,0 0-1,0 0 1,0-1 0,-1 1 0,1 0 0,0 0 0,0-1-1,1 0 1,1-1-4,1 0 1,0 0-1,-1-1 0,0 1 0,1-1 0,-1 0 1,0 0-1,0 0 0,-1-1 0,1 1 0,-1-1 1,1 1-1,-1-1 0,2-4 0,3-5-62,8-14-53,-1 0-1,17-44 0,-29 64-42,0 3-74,-1-1 0,1 1-1,0 0 1,3-5 0,-5 9 183,0-1 0,0 1 0,1 0 0,-1 0 0,0 0 0,0 0 0,0 0 1,0 0-1,0 0 0,0 0 0,0 0 0,0 0 0,0 0 0,0 0 1,0 0-1,0 0 0,0 0 0,0 0 0,0 0 0,0 0 0,0 0 0,0 0 1,0 0-1,0 0 0,0 0 0,0 0 0,1 0 0,-1 0 0,0 0 1,0 0-1,0 0 0,0 0 0,0 0 0,0 0 0,0 0 0,0 0 1,0 0-1,0 0 0,0 0 0,0 0 0,0 0 0,0 0 0,0 0 0,0 0 1,0 0-1,0 0 0,0 0 0,1 0 0,-1 0 0,0 0 0,0 0 1,0 0-1,0 0 0,0 0 0,0 0 0,0 1 0,0-1 0,0 0 1,0 0-1,0 0 0,0 0 0,0 0 0,0 0 0,0 0 0,0 0 0,1 7-121,-1 8 76,-44 408-162,39-379 334,4-25-10,-1-1 0,-1 1 1,0-1-1,-1 1 1,-12 28-1,13-38 94,3-7-142,0 0 0,-1-1 1,1 1-1,-1-1 0,1 1 1,-1-1-1,1 1 0,-1-1 1,0 1-1,0-1 0,0 1 1,0-1-1,0 0 0,0 0 1,0 1-1,0-1 0,0 0 1,-3 1-1,3-1-35,0-1-1,-1 0 1,1 0 0,0 0-1,0 0 1,0-1 0,-1 1-1,1 0 1,0 0 0,0-1-1,0 1 1,0-1-1,0 1 1,0-1 0,0 1-1,0-1 1,0 0 0,-1 0-1,-1-1-28,1-1-1,0 1 1,-1-1-1,1 1 0,0-1 1,-2-3-1,0-3-136,-1 0 1,2 0-1,-4-12 0,4 11 74,0-1 0,2 1 0,-1 0 0,1-1 0,0 0 0,1 1 0,1-1 0,-1 1 0,2-1 0,3-14 0,-1 11 9,1 0 0,0 1-1,1-1 1,0 1 0,1 1 0,16-23-1,-2 9 46,1 2 0,1 1-1,1 0 1,1 2 0,1 1-1,29-17 1,-26 18 8,108-74 217,-134 91-220,41-28-95,-40 28 68,0 0 0,1 0 0,-1 0 0,0 1 0,0-1-1,1 1 1,-1 0 0,1 0 0,6 0 0,-10 1 30,0 0-1,1 1 1,-1-1 0,0 0 0,0 1 0,1-1 0,-1 1-1,0-1 1,0 1 0,0 0 0,0-1 0,1 1-1,-1 0 1,0 0 0,0 0 0,-1 0 0,3 2-1,13 21 62,-11-14-25,-3-7-23,0 1 0,-1-1 0,0 1 0,1 0 1,0 6-1,-2-7 10,1-1 0,-1 1 0,1-1 0,0 1 0,0-1 0,0 1 0,0-1 0,0 1 1,0-1-1,3 3 0,-4-5 32,10 4 427,-8-5-405,1 0 1,-1-1-1,0 1 0,1 0 1,-1-1-1,0 1 0,0-1 0,0 0 1,0 1-1,2-5 0,4-2 52,6-4-200,13-19 0,-5 6-59,-19 22 58,0 0-1,0 0 1,1 0-1,-1 1 1,8-4-1,-10 5 41,0 1-1,0 0 0,0-1 0,0 1 1,0 0-1,0-1 0,0 1 1,0 0-1,0 0 0,1 0 1,1 0-1,-3 0 30,1 0 0,-1 0 0,1 1 0,-1-1 0,1 0 0,-1 0 0,1 1 0,-1-1 0,1 0 0,-1 1 1,1-1-1,-1 0 0,0 1 0,1-1 0,-1 1 0,0-1 0,1 1 0,-1-1 0,0 1 0,0-1 0,1 1 0,-1-1 0,0 1 0,0-1 0,0 2 0,4 15 29,-2 1 0,0 0 0,-1 23 0,-1-39 232,3-3-178,-1 0 0,0 0-1,0-1 1,0 1 0,0-1-1,0 1 1,0-1 0,0 0-1,-1 0 1,1 0-1,-1 0 1,1 0 0,-1 0-1,2-5 1,5-3-27,2-4-241,0 0 0,21-18 0,-30 31 176,-1 0-1,1 1 1,0-1 0,-1 1 0,1-1-1,0 0 1,-1 1 0,1-1 0,0 1-1,0 0 1,0-1 0,0 1-1,-1 0 1,1-1 0,0 1 0,0 0-1,0 0 1,0 0 0,0 0 0,0 0-1,0 0 1,-1 0 0,1 0 0,0 0-1,0 0 1,0 0 0,0 1 0,0-1-1,0 0 1,-1 1 0,1-1 0,0 1-1,0-1 1,0 0 0,-1 1 0,2 1-1,1 1-22,1 1 0,-2 0-1,1 0 1,0 0-1,3 8 1,-1-2 31,26 60 337,-30-70-309,0 1-1,0 0 0,-1-1 1,1 1-1,0-1 1,0 0-1,0 1 0,0-1 1,0 1-1,0-1 1,0 0-1,0 0 0,0 0 1,0 0-1,0 0 1,0 0-1,0 0 0,0 0 1,0 0-1,0 0 0,0 0 1,0 0-1,0-1 1,0 1-1,0-1 0,0 1 1,0 0-1,1-2 1,27-14 306,1-6-277,-2-1-1,-1-2 0,27-30 0,25-24-272,-77 77 184,1 0-1,0-1 1,0 1-1,0 0 1,0 1-1,0-1 1,1 0 0,-1 1-1,0 0 1,7-2-1,-9 3 22,1 0 1,-1 0-1,0 0 0,1 0 0,-1 0 0,0 0 1,1 0-1,-1 0 0,0 1 0,1-1 1,-1 1-1,0-1 0,0 1 0,1-1 0,-1 1 1,0 0-1,0-1 0,0 1 0,0 0 1,0 0-1,0 0 0,0 0 0,0 0 0,0 0 1,-1 0-1,1 0 0,0 0 0,0 1 1,-1-1-1,1 0 0,0 2 0,3 12 58,0 1 0,0-1 1,-1 1-1,-1 0 0,-1 0 0,-1 29 0,-3-24 63,0-5 413,6-15-186,4-9 2,44-65-160,-6 8-404,-43 63 186,0-1 1,0 1-1,1-1 0,-1 1 1,1 0-1,4-4 1,-6 6 34,-1 0 1,1-1-1,-1 1 1,1 0-1,0 0 1,-1-1-1,1 1 0,-1 0 1,1 0-1,0 0 1,-1 0-1,1 0 1,0 0-1,-1 0 1,1 0-1,-1 0 1,1 0-1,0 0 1,-1 0-1,1 0 1,0 0-1,-1 0 1,1 1-1,-1-1 1,1 0-1,0 1 1,-1-1-1,1 0 1,-1 1-1,1-1 1,-1 0-1,1 1 1,-1-1-1,0 1 1,1-1-1,-1 1 1,0-1-1,1 1 1,-1 0-1,0-1 1,1 1-1,-1-1 1,0 2-1,2 4-7,0 1 1,0 0-1,-1 0 0,0 0 1,0 9-1,4 22 400,-5-37-370,0-1 0,0 0 0,0 0 1,0 0-1,0 1 0,0-1 0,0 0 0,0 0 0,0 0 1,0 1-1,0-1 0,1 0 0,-1 0 0,0 0 1,0 1-1,0-1 0,0 0 0,0 0 0,0 0 1,1 0-1,-1 0 0,0 1 0,0-1 0,0 0 1,0 0-1,1 0 0,-1 0 0,0 0 0,0 0 1,0 0-1,1 0 0,-1 1 0,0-1 0,0 0 0,1 0 1,6-6 209,5-17-164,-10 20-59,5-9 2,3-8-33,0 1 0,2 0-1,0 0 1,24-26-1,-33 42-7,1 0-1,-1 0 1,0 0-1,1 1 1,0-1-1,0 1 1,0 0-1,6-3 1,-9 4 28,1 1 0,-1 0-1,1-1 1,-1 1 0,1 0 0,-1 0 0,1 0 0,-1 0 0,1 0 0,-1 1 0,1-1 0,-1 0 0,0 1 0,1-1 0,-1 0 0,1 1 0,-1 0 0,0-1-1,1 1 1,-1 0 0,0 0 0,0 0 0,0 0 0,1 0 0,-1 0 0,0 0 0,0 0 0,-1 0 0,1 0 0,1 2 0,5 8-38,-1 1 1,8 22-1,-9-23 46,0 0 0,0 0 0,1 0 1,8 11-1,-13-20 30,1 0 1,0 0 0,1 0-1,-1-1 1,0 1 0,0-1-1,1 1 1,-1-1-1,1 0 1,-1 0 0,1 0-1,0 0 1,-1 0 0,1-1-1,0 1 1,0-1-1,2 0 1,2 1 18,-1-1-1,1-1 1,-1 1-1,1-1 1,-1 0-1,9-3 1,-4 1-46,0-2 0,0 1 1,0-2-1,0 1 0,-1-1 1,1-1-1,13-12 0,-10 7 39,-1-1 0,0-1 0,-2-1 0,14-18 0,-19 24-28,0 0-1,-1 0 1,0 0 0,0-1-1,-1 1 1,5-18 0,-8 10-256,-1 17 237,0 0 0,0-1 0,0 1 0,0 0 1,0 0-1,0 0 0,0-1 0,0 1 0,0 0 0,-1 0 0,1-1 0,0 1 0,0 0 0,0 0 0,0 0 0,0-1 0,0 1 0,-1 0 0,1 0 0,0 0 0,0 0 0,0-1 0,0 1 0,-1 0 0,1 0 0,0 0 0,0 0 0,0 0 0,-1 0 0,1 0 0,0 0 0,0 0 0,-1-1 0,1 1 0,0 0 0,0 0 0,-1 0 0,1 0 0,0 0 0,0 0 0,0 0 0,-1 1 0,1-1 1,0 0-1,0 0 0,-1 0 0,1 0 0,0 0 0,0 0 0,0 0 0,-1 0 0,1 1 0,0-1 0,0 0 0,0 0 0,0 0 0,-1 0 0,1 1 0,0-1 0,0 0 0,0 0 0,0 0 0,0 1 0,-1-1 0,-4 5-23,0 0 0,0 0 0,1 1-1,0 0 1,-1 0 0,2 0 0,-1 0-1,1 1 1,0-1 0,-2 8 0,0 0 47,1 0 1,1 1-1,0 0 0,-1 15 1,4-24-32,0 0 0,0 0 1,1 0-1,0 0 0,0 1 0,0-1 1,1-1-1,0 1 0,0 0 1,0 0-1,6 9 0,-6-12 38,0 0 0,0 0 1,0 0-1,1 0 0,-1 0 0,1 0 0,0 0 0,-1-1 0,1 0 1,1 1-1,-1-1 0,0 0 0,0 0 0,1-1 0,-1 1 0,1-1 1,-1 0-1,1 0 0,0 0 0,4 1 0,-5-2-4,0-1 0,0 1 0,0 0 1,0-1-1,0 0 0,0 0 0,0 0 0,0 0 0,0 0 0,0 0 0,-1-1 0,1 1 0,-1-1 1,1 0-1,2-2 0,2-2 46,0-1 0,-1 0 0,10-12-1,15-26 72,28-56-1,-14 23 53,-10 22-159,-9 16 43,24-50 1,-44 77-103,0-1 1,-1 0 0,-1 0-1,0 0 1,-1 0 0,0-1-1,-1 1 1,0-16-1,-2 28-9,0 1-1,0 0 0,0 0 1,0 0-1,0-1 0,-1 1 0,1 0 1,0 0-1,-1 0 0,1 0 1,0 0-1,-2-2 0,2 2 25,0 1 1,-1 0-1,1 0 0,0 0 0,0 0 0,0-1 0,-1 1 0,1 0 1,0 0-1,0 0 0,-1 0 0,1 0 0,0 0 0,-1 0 1,1 0-1,0 0 0,0 0 0,-1 0 0,1 0 0,0 0 0,0 0 1,-1 0-1,1 0 0,0 0 0,0 0 0,-1 0 0,1 0 1,0 1-1,0-1 0,-1 0 0,1 0 0,0 0 0,0 1 0,-3 1-36,1 0-1,-1 0 0,1 1 1,0-1-1,0 1 0,0 0 0,-2 4 1,-2 5 25,1 1 1,1 0-1,0 0 0,1 0 1,0 0-1,1 0 0,0 1 1,1-1-1,1 1 1,0-1-1,2 17 0,5 20 74,19 79 0,-23-117-39,55 206-372,-58-218 360,0 1-198,0 0 0,1 0-1,-1 0 1,0 0 0,1 0 0,-1 1 0,1-1 0,-1-1 0,1 1 0,0 0 0,-1 0 0,1 0 0,0 0-1,0 0 1,1 1 0,5 1-1425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0:13.8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37 7136,'-6'-7'5427,"32"3"-3997,-18 3-981,222-21 1237,-206 21-1712,2 0 212,30 2 0,-26-1-1606,-23 0 211,0-1 0,0 2 0,13 1 0,-3 3-1041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0:14.7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17 197 2912,'-13'19'923,"12"-19"-905,1 0 1,0 1 0,0-1-1,-1 0 1,1 1 0,0-1-1,0 1 1,0-1 0,-1 0-1,1 1 1,0-1 0,0 1-1,0-1 1,0 1 0,0-1-1,0 0 1,0 1 0,0-1-1,0 1 1,0 4-46,0-2 247,0 1 0,0 0 0,0 0 0,0 0 0,1-1 0,-1 1 0,1 0 0,0-1 0,0 1 0,1 0 0,-1-1 0,1 0 0,0 1 0,0-1 0,2 4 0,-1-4 23,0 1 0,1-1 0,-1 1 0,0-1 1,1-1-1,0 1 0,0 0 0,0-1 0,0 0 0,0 0 0,0 0 0,1 0 0,8 2 0,-10-4-141,1 1 0,-1-1 1,0 0-1,0 0 0,1 0 0,-1-1 0,0 1 0,1-1 0,-1 1 0,0-1 0,0 0 0,0-1 1,0 1-1,0 0 0,0-1 0,0 0 0,0 1 0,0-1 0,3-4 0,3-3 28,0 0 0,0-1-1,-1 0 1,-1-1 0,0 0-1,12-23 1,-8 7 360,0-1 1,7-30-1,-17 51-343,0 0 1,0 0-1,-1 0 1,-1-13-1,0 1-127,2 18-16,0 0 0,-1 0 0,1 0 0,0 0 0,0 0 1,-1 0-1,1 0 0,0 0 0,0 0 0,0 0 0,0 0 0,0 1 0,1-1 0,-1 0 0,0 1 0,0-1 0,0 1 0,0-1 0,1 1 0,-1 0 0,2-1 0,35-9-105,-35 9 65,6-1 70,0 0 0,0 1 0,0 0 0,0 1-1,1 0 1,-1 0 0,0 1 0,11 2 0,-17-3-19,1 1 1,-1 0 0,0 0 0,0 1 0,0-1-1,0 1 1,0-1 0,0 1 0,0 0-1,-1 0 1,1 0 0,0 0 0,-1 1 0,0-1-1,0 1 1,0-1 0,0 1 0,0 0-1,0 0 1,-1 0 0,1 0 0,-1 0 0,0 0-1,0 0 1,1 6 0,0-1 51,-2 1-1,1-1 1,-1 0 0,0 0 0,-1 1-1,-1 9 1,-15 52 278,9-37-341,5-23 15,-2 20 112,4-28-103,1-1 0,1 1 0,-1 0 0,0 0 0,0-1 0,1 1 0,-1 0 0,0-1 0,1 1 0,0 0 0,-1-1 0,1 1 0,0-1 0,2 3 0,-2-3-10,0 0 0,0-1-1,0 1 1,0 0-1,0-1 1,0 1-1,0-1 1,1 0 0,-1 1-1,0-1 1,0 0-1,0 1 1,1-1-1,-1 0 1,0 0 0,0 0-1,1 0 1,-1-1-1,0 1 1,0 0-1,0 0 1,1-1 0,-1 1-1,0 0 1,0-1-1,0 0 1,2 0-1,6-3 75,-1-1-1,11-7 0,-15 9-30,18-13-76,39-36 0,-1 0-222,-42 38 183,-12 8 22,1 1 1,0 0-1,1 0 0,-1 0 0,14-5 0,-20 9 22,-1 1 0,1 0 0,0 0 0,-1-1 0,1 1 0,0 0 0,0 0 0,-1 0 0,1 0 0,0 0 0,-1 0 0,1 0 0,0 0 0,-1 0 0,1 0 0,0 0 0,-1 1 0,1-1 0,0 0 0,-1 0 0,1 1 0,0-1 0,-1 0 0,1 1 0,-1-1 0,1 1 0,0-1 0,-1 1 0,1-1 0,-1 1 0,0-1 0,1 1 0,-1-1 0,1 1 0,-1 0 0,0-1 0,1 1 0,-1 0 0,1 3-5,0 0-1,0 0 0,-1 0 0,1 0 0,-1 6 0,0-1-11,0 24-181,0-28 267,-1 1 0,1 0 0,0 0 1,0-1-1,1 1 0,0 0 0,0 0 0,0-1 0,1 1 1,4 9-1,-6-14-42,1 0 0,0 0 0,-1 0 0,1-1 0,-1 1 0,1 0 1,0-1-1,-1 1 0,1 0 0,0-1 0,0 1 0,0-1 0,0 1 0,-1-1 0,1 0 0,0 1 1,0-1-1,0 0 0,0 1 0,0-1 0,0 0 0,0 0 0,0 0 0,0 0 0,0 0 0,0 0 1,0 0-1,0 0 0,-1-1 0,1 1 0,0 0 0,0 0 0,0-1 0,0 1 0,0-1 1,0 1-1,0-1 0,-1 1 0,1-1 0,1 0 0,5-4 23,-1-1 0,1 1 0,9-12-1,-12 13-57,-1 1 1,3-4-25,0 1 0,16-12-1,-22 17 37,0 1-1,1 0 1,-1 0-1,0 0 0,1-1 1,-1 1-1,1 0 1,-1 0-1,0 0 0,1 0 1,-1 0-1,1 0 1,-1 0-1,0 0 0,1 0 1,-1 0-1,1 0 1,-1 0-1,1 0 0,-1 0 1,0 0-1,1 0 1,-1 1-1,1-1 0,-1 0 1,0 0-1,1 0 1,-1 1-1,0-1 0,1 0 1,-1 0-1,0 1 1,1-1-1,-1 0 1,0 1-1,0-1 0,1 0 1,-1 1-1,0-1 1,0 0-1,0 1 0,1-1 1,-1 1-1,0-1 1,0 0-1,0 1 0,0-1 1,0 1-1,0-1 1,0 1-1,0 0 0,2 25 111,-2-25-110,-1 27 116,-1-1 1,-2 0-1,-1 0 1,-9 29-1,-40 105-208,39-119 12,-41 100 144,42-111 79,-2-1 0,-28 39 0,41-64-89,0 0 0,-1 0 0,1-1 0,-1 0 0,0 1 0,0-1 0,-1-1 0,1 1 0,-1 0 0,0-1 0,0 0 0,-8 3 0,11-5-26,0 0 0,0 0-1,-1-1 1,1 1 0,0-1-1,-1 1 1,1-1-1,0 0 1,-1 0 0,1 0-1,0 0 1,-1 0 0,1-1-1,-1 1 1,1-1-1,0 1 1,0-1 0,-1 0-1,1 0 1,0 0 0,0 0-1,0 0 1,0-1 0,0 1-1,0-1 1,-1-1-1,-2-2-7,2 1 0,-1-1-1,0 0 1,1 0-1,0 0 1,0 0 0,0-1-1,1 1 1,-3-8-1,1-1-7,1 0 0,0-1 1,0 1-1,2 0 0,0-1 0,0 1 0,2-1 0,2-24 0,-1 30 10,0 0 1,0 1 0,0-1-1,1 1 1,0 0-1,1-1 1,0 1 0,0 1-1,1-1 1,0 1-1,0 0 1,1 0 0,0 0-1,0 1 1,9-8-1,-2 5 80,1 0 0,0 1 0,1 0-1,-1 1 1,1 1 0,1 1-1,24-7 1,9 3-44,58-5 0,58 3-137,-94 9-2348,-36 4 1009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0:17.1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18 802 2560,'-18'3'4874,"32"-8"-2052,-10 2-2668,1 0 0,-1 0 0,0 0 0,0-1 0,-1 0 0,1 1 0,4-8 0,22-36 262,25-57-109,-18 31-262,-4 16-29,74-99 0,-49 84 36,18-23 98,-60 73-100,-2-1 0,18-33 0,-22 27 171,-10 27-236,1 1 1,-1-1 0,0 1 0,0-1 0,0 1 0,0-1 0,0 0-1,0 1 1,0-1 0,-1 1 0,1-1 0,0 1 0,-1-1 0,1 1-1,-2-3 1,2 4 5,-1-1-1,1 1 0,0 0 1,0 0-1,0-1 1,0 1-1,-1 0 0,1 0 1,0-1-1,0 1 1,-1 0-1,1 0 0,0 0 1,0 0-1,-1-1 1,1 1-1,0 0 0,-1 0 1,1 0-1,0 0 1,-1 0-1,1 0 0,0 0 1,0 0-1,-1 0 1,1 0-1,0 0 1,-1 0-1,0 0 0,-3 1-61,-1 0-1,1 1 1,-1 0 0,1-1-1,0 1 1,0 1-1,0-1 1,0 1 0,0-1-1,-4 5 1,-4 3 106,-20 23 1,18-17 63,2 0 0,0 0 0,0 1 1,2 1-1,0 0 0,1 0 0,-11 36 0,17-43-32,0 0-1,0 0 0,2 0 0,-1 0 0,1 1 0,1-1 0,0 1 0,1-1 0,0 1 0,0-1 0,1 0 0,1 0 0,0 0 0,0 0 0,8 16 0,-7-22-13,-1 1-1,1-1 0,0 1 1,0-1-1,0-1 0,1 1 1,-1 0-1,1-1 0,1 0 1,-1 0-1,0-1 0,1 0 1,0 1-1,0-2 0,0 1 1,0-1-1,0 0 1,0 0-1,1-1 0,-1 1 1,9-1-1,-4 0 31,-1 0 1,0-1-1,1-1 0,-1 0 0,0 0 1,1-1-1,-1 0 0,0-1 1,0 0-1,-1-1 0,1 0 1,16-9-1,-13 3-7,0 0-1,0-1 1,0 0 0,-2-1 0,1 0-1,-2-1 1,0 0 0,0-1-1,8-17 1,-15 26-47,0-1 0,0-1 0,-1 1-1,3-10 1,-4 15-39,-1-1-1,0 0 0,1 1 1,-1-1-1,0 0 0,0 1 1,0-1-1,0 0 0,0 1 1,0-1-1,0 0 0,-1 1 1,1-1-1,-1 0 0,1 1 1,-1-1-1,0 1 0,1-1 1,-1 1-1,0-1 0,0 1 0,-1-2 1,1 2-32,0 1 1,0-1-1,0 0 1,0 1-1,0-1 1,0 1-1,-1 0 1,1-1-1,0 1 0,0 0 1,0 0-1,0 0 1,0 0-1,-1 0 1,1 0-1,0 0 1,0 0-1,0 0 1,0 0-1,0 1 0,0-1 1,-1 0-1,1 1 1,0-1-1,0 1 1,0-1-1,0 1 1,0 0-1,-1 0 1,-1 2-3,0-1 0,-1 1 1,1 0-1,0 0 0,0 0 1,-4 6-1,2-1 72,1 1 0,0 0 1,0-1-1,0 1 0,1 0 0,1 1 0,0-1 1,0 1-1,0-1 0,1 1 0,1-1 1,1 19-1,0-15 60,0-1 1,1 0 0,1 0-1,0 0 1,1 0 0,0 0-1,1-1 1,0 0 0,10 16-1,-12-22-37,0-1 0,0 0 0,0 0 0,1 0 1,-1 0-1,1-1 0,0 1 0,0-1 0,1 0 0,7 4 0,-10-6-24,1 0 0,0 0 0,0 0 0,0 0 1,0-1-1,0 1 0,0-1 0,0 0 0,0 0 0,0 0 0,0 0 0,0-1 0,0 1 1,0-1-1,0 0 0,0 1 0,0-2 0,0 1 0,3-2 0,3-2 40,0-1 1,-1 0-1,1 0 0,-1-1 0,-1 1 0,0-2 1,0 1-1,0-1 0,-1 0 0,9-14 0,-5 4 36,-1 1 0,-1-1 0,0-1 0,7-28-1,-13 44-132,-1-1-1,0 0 0,0 1 0,0-1 0,-1 0 0,1 0 0,-1 0 0,0 1 0,0-1 0,0 0 0,0 0 0,-1 0 0,0 1 0,0-1 0,0 0 1,0 1-1,0-1 0,-1 0 0,-3-5 0,5 8 35,0 1 1,0 0 0,-1 0-1,1-1 1,0 1-1,0 0 1,0-1-1,0 1 1,0 0 0,-1-1-1,1 1 1,0 0-1,0-1 1,0 1-1,0-1 1,0 1 0,0 0-1,0-1 1,0 1-1,0 0 1,1-1 0,-1 1-1,0 0 1,0-1-1,0 1 1,0 0-1,0-1 1,1 1 0,-1 0-1,0 0 1,0-1-1,0 1 1,1 0 0,-1 0-1,0-1 1,1 1-1,0-1 0,1 0 1,0 0-1,-1 1 0,1-1 0,0 0 1,-1 1-1,1 0 0,3-1 0,3 0-39,1 0 0,17 2-1,-3 0-44,-17-1 81,0 0 0,0 0 0,0 1 0,10 2 0,-14-2-14,0 0 0,0 0-1,0 0 1,0 0 0,0 0 0,0 0 0,0 1 0,0-1 0,-1 0-1,1 1 1,0 0 0,-1-1 0,0 1 0,1 0 0,-1 0 0,2 3-1,-1-1 17,0 1-1,-1-1 0,1 1 0,-1-1 0,0 1 0,0-1 0,-1 1 1,0-1-1,0 10 0,-1 3 10,-6 24 1,5-27-13,-1 0 1,1 17-1,2-27-2,0 10 58,3 25-1,-3-36-4,0 0 0,1 0 0,0-1 0,-1 1 0,1 0 0,0-1 0,0 1 0,0 0 0,1-1 0,-1 0 0,0 1 0,1-1 0,0 0 0,0 0 0,-1 0 0,5 3 0,-4-3-18,0-1-1,1 0 0,-1-1 0,1 1 1,-1 0-1,1-1 0,0 1 0,-1-1 1,1 0-1,-1 0 0,1 0 0,0 0 0,-1 0 1,1-1-1,-1 1 0,1-1 0,0 0 1,-1 0-1,3-1 0,2-1 8,0 0 0,0-1 0,0 0 1,0 0-1,8-8 0,8-7-31,-2 0 0,0-2 1,19-24-1,-32 34-69,0 0 35,0 1 0,0 0 0,1 0 0,0 1 0,1 0 0,18-13 0,-27 21 18,0 0 0,0 1-1,0-1 1,0 1-1,0-1 1,0 1 0,0 0-1,0-1 1,1 1 0,-1 0-1,0 0 1,0 0-1,0 0 1,0 0 0,0 0-1,0 0 1,1 0-1,-1 0 1,2 1 0,-2-1 5,0 1 0,-1 0 0,1-1 0,0 1 0,0 0 0,-1-1 0,1 1 0,0 0 0,-1 0 0,1-1 1,-1 1-1,1 0 0,-1 0 0,1 0 0,-1 0 0,0 0 0,1 1 0,0 3 23,0 0 0,-1 0-1,1 0 1,-1 0 0,0 0 0,0 0 0,-2 6-1,-2 11 26,-2 10 81,1 1 0,-1 36 0,8-55 36,-2-14-147,0 0 0,0 0 0,0 1 0,0-1 0,0 0 0,0 1 0,0-1 0,0 0 0,0 0 0,0 1 0,0-1 0,0 0 0,0 0 1,1 1-1,-1-1 0,0 0 0,0 0 0,0 0 0,0 1 0,0-1 0,0 0 0,1 0 0,-1 1 0,0-1 0,0 0 0,0 0 0,1 0 1,-1 0-1,0 0 0,0 1 0,1-1 0,-1 0 0,0 0 0,0 0 0,1 0 0,-1 0 0,0 0 0,1 0 0,13-16 59,0-1-1,15-25 1,-14 20-83,22-26 0,-23 33-4,22-18-1,-31 29-24,0-1-1,1 1 1,0 1-1,-1-1 1,1 1-1,1 0 1,12-4-1,-19 7 31,1-1-1,0 1 1,0 0-1,0 0 1,0 0-1,0 0 1,0 0-1,0 0 1,0 0-1,-1 0 1,1 0-1,0 0 1,0 0-1,0 1 1,0-1-1,0 0 1,0 1-1,-1-1 1,1 0-1,0 1 1,0-1-1,-1 1 1,1 0-1,1 0 1,-1 0-4,-1 1 0,1-1 0,0 0 0,0 1 0,-1-1 0,1 1 0,0 0 0,-1-1 0,0 1 0,1-1 0,-1 1 0,0 2 0,1 2 13,-2 0 0,1 1-1,-1-1 1,1 0-1,-5 12 1,-3 6 76,4-14 7,0 0 1,1 0 0,1 0 0,-1 1-1,0 15 1,3-26-71,1 0 1,-1 0-1,0 0 0,1 1 0,-1-1 1,0 0-1,1 0 0,-1 0 0,0 0 1,1 0-1,-1 0 0,0 0 0,1 0 1,-1 0-1,0 0 0,1 0 1,-1 0-1,0 0 0,1 0 0,-1 0 1,1 0-1,-1 0 0,0 0 0,1 0 1,-1-1-1,0 1 0,1 0 0,-1 0 1,8-5 13,0 0 0,-1-1 0,0 1 0,0-1 0,9-11 0,-10 10-63,1 0-1,0 0 1,0 1 0,1 1-1,8-7 1,-15 12 24,0-1 0,0 1 1,0 0-1,-1-1 0,1 1 1,0 0-1,0 0 0,0-1 1,0 1-1,0 0 0,0 0 1,0 0-1,0 0 0,0 0 1,0 0-1,-1 1 1,1-1-1,0 0 0,0 0 1,0 1-1,0-1 0,0 0 1,0 1-1,-1-1 0,1 1 1,0-1-1,0 1 0,-1-1 1,1 1-1,0 0 0,-1-1 1,1 1-1,-1 0 0,1 0 1,-1-1-1,1 1 0,-1 0 1,1 0-1,-1 0 0,0 0 1,1 1-1,2 5-20,-1 0-1,0 0 1,0 1 0,0 7 0,-1-8 16,-1 2 92,1 6 166,-1-14-238,0-1 0,0 0 0,1 1 0,-1-1 0,0 0 1,0 0-1,0 1 0,0-1 0,0 0 0,0 0 0,1 1 0,-1-1 1,0 0-1,0 0 0,0 1 0,1-1 0,-1 0 0,0 0 1,0 0-1,1 1 0,-1-1 0,0 0 0,0 0 0,1 0 0,-1 0 1,0 0-1,1 0 0,-1 0 0,0 0 0,1 1 0,-1-1 1,0 0-1,0 0 0,1 0 0,-1 0 0,1-1 0,6-1 12,0 0 0,0 0-1,0-1 1,-1 0-1,1-1 1,-1 0 0,8-6-1,-6 5-25,0 0-1,-1 1 1,17-7-1,-22 10-3,0 1 1,-1 0-1,1 0 0,0-1 1,-1 1-1,1 0 0,0 1 0,-1-1 1,1 0-1,0 0 0,-1 1 1,1-1-1,-1 1 0,1-1 1,0 1-1,-1 0 0,1 0 1,-1-1-1,0 1 0,1 0 0,-1 0 1,3 3-1,2 2 24,0 1-1,0 0 1,5 9-1,5 5 201,-13-18-178,-1 0-1,1-1 0,0 1 0,0-1 1,1 1-1,-1-1 0,0 0 1,1 0-1,-1-1 0,1 1 0,4 1 1,0-2-218,0 0 1,-1 0 0,1 0-1,9-1 1,-14 0-614,0 0 0,0 0 0,0 0 1,0 0-1,-1 1 0,1-1 0,0 1 0,-1 0 0,1 0 0,0 0 1,3 2-1,7 5-2099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0:17.6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0 110 4736,'0'-4'2432,"5"4"-704,3 4-992,5-4 992,10 0-1024,11-4 928,10 0-960,35-7 160,0 3-480,17-3 0,-4 2-224,9-7 160,-12 5-192,12-9-4128,-9 4 2208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2:32.1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17 4224,'-13'-11'1920,"8"11"-1664,0 0 0,10 0-192,0 5-384,-2-2 192,2 0-320,0 2 256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5:50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1220 3712,'36'12'6144,"-31"-12"-5938,0 0-1,1 0 1,-1 0 0,0 0 0,1-1 0,-1 0 0,0 0 0,0-1 0,0 1-1,0-1 1,0 0 0,0 0 0,0-1 0,0 0 0,-1 1 0,0-2 0,6-3-1,4-6-3,-1-1-1,0 0 0,15-22 0,-21 27-103,93-133 467,-52 70-285,58-66 0,-92 123-298,0 1 0,0 0-1,1 1 1,20-13 0,-33 25 15,0 0 0,-1 0-1,1 0 1,0 0 0,0 0-1,0 0 1,0 1 0,0-1-1,0 1 1,0-1 0,0 1-1,0 0 1,2 0 0,-2 0-2,-1 1 1,0-1-1,1 0 1,-1 1-1,0-1 1,1 1 0,-1 0-1,0-1 1,0 1-1,0 0 1,0 0-1,0-1 1,0 1 0,0 0-1,0 0 1,0 0-1,0 1 1,0-1-1,0 0 1,-1 0 0,2 2-1,2 6-5,0 0 0,-1 0 0,0 0-1,0 0 1,-1 1 0,0 0 0,0 15-1,-2 68 139,-1-80-115,-10 116 130,9-114-84,-1 0 1,-1-1 0,0 0-1,-1 0 1,-1 0-1,-11 21 1,15-32 20,0 1 0,-1 0 0,1 0 0,-1-1 0,0 1 0,0-1 0,-1 0 0,1 0 0,-1 0 0,1 0 0,-1-1 0,0 0 0,0 1 0,0-1 0,0-1 0,0 1 0,0-1 0,-1 1 0,1-1 0,-1 0 0,1-1 0,-1 1 0,1-1 0,-1 0 0,1 0 0,-1 0 0,-5-2 0,1 0-133,0-1 0,1 0 0,-1-1 0,1 0 0,0 0-1,0 0 1,0-1 0,1-1 0,0 1 0,0-1 0,0 0 0,1-1 0,0 0 0,0 0 0,0 0 0,1 0 0,0-1 0,-5-11 0,-1-10-572,10 18-78,2 11 682,-1 0 0,0 0 0,0 0 0,0 0 0,0-1 0,1 1 0,-1 0 0,0 0 0,0 0 1,0 0-1,1 0 0,-1 0 0,0 0 0,0 0 0,0 0 0,1 0 0,-1 0 0,0 0 0,0 0 0,0 0 0,1 0 0,-1 0 0,0 0 0,0 0 0,1 0 0,-1 0 0,0 0 0,0 0 1,0 0-1,1 0 0,-1 0 0,0 0 0,0 0 0,0 1 0,0-1 0,1 0 0,-1 0 0,0 0 0,0 0 0,0 1 0,18 9-12,0 0 0,0-2-1,1 0 1,0-1 0,0 0-1,1-2 1,-1 0 0,1-2-1,0 0 1,0-1 0,24-1-1,-35-1 109,1 0 0,0-1-1,0 0 1,-1-1 0,1 0-1,-1 0 1,1-1 0,-1 0-1,0-1 1,0 0 0,14-9-1,-9 3 37,0 0 1,-1-1-1,18-19 0,33-45 141,-20 23-154,19-19-61,80-97 411,-123 141-408,-1-1 1,-1-1 0,-2-1-1,19-47 1,-14 17 62,-3-1 0,14-93 0,-31 147-107,4-15-83,-2 0 1,0-1-1,-2 1 0,-2-37 1,1 58 71,0 0 1,0 0 0,0 0-1,0 0 1,0 0 0,-1 0-1,1 0 1,0 0 0,-1 0-1,1 0 1,-1 0 0,1 1-1,-1-1 1,1 0 0,-1 0-1,1 0 1,-1 1 0,0-1-1,0 0 1,1 1 0,-1-1-1,0 1 1,0-1 0,0 1-1,1-1 1,-1 1 0,0 0-1,0-1 1,0 1 0,-1-1-1,0 1 1,1 0 0,0 0-1,-1 0 1,1 1 0,-1-1-1,1 0 1,0 0 0,-1 1 0,1-1-1,0 1 1,-1-1 0,1 1-1,0 0 1,0-1 0,-1 1-1,1 0 1,0 0 0,0 0-1,-1 1 1,-6 7-1,1 1 0,0 0 1,0 0-1,-8 19 0,-15 43-12,-94 281 294,111-312-112,3 1 1,-11 78 0,19-98-87,1 1 0,1 0 0,1 0 0,1 0 0,1-1-1,1 1 1,7 22 0,-9-38-25,1 1 0,0-1 1,1 0-1,0 0 0,0 0 0,0 0 0,1-1 1,0 0-1,0 0 0,1 0 0,-1 0 0,1-1 0,0 0 1,1-1-1,0 1 0,-1-1 0,1 0 0,0-1 0,13 5 1,-11-5-14,1 0 0,0-1 1,0 0-1,0 0 1,0-1-1,0-1 0,1 0 1,-1 0-1,0-1 1,0 0-1,0-1 1,0 0-1,0 0 0,18-8 1,-16 4-1,0 0 1,-1-1-1,0-1 1,0 1-1,0-2 1,14-14-1,-8 5 52,-1-1 0,24-35 0,-33 43-120,1 1-1,0-1 1,1 1 0,0 1 0,0-1-1,1 2 1,12-10 0,-16 14 23,0 1 0,-1 0 0,1 0 0,0 0 1,0 1-1,1 0 0,-1 0 0,0 0 0,1 1 1,-1 0-1,1 1 0,0-1 0,-1 1 0,1 0 0,-1 1 1,10 1-1,45 17-120,-77-23 482,-1 1-1,-16 0 0,21 2-383,1 1 1,-1 0-1,0 0 0,1 1 0,-20 5 0,19-2 1,0 1 0,1 0 0,0 1 1,0 0-1,0 1 0,1 0 0,0 0 0,0 1 0,1 1 0,-14 16 0,12-12 14,1 0 0,0 1-1,2 0 1,-1 0 0,2 1-1,0 0 1,-9 28-1,15-37 14,-1 1-1,1 0 0,0-1 0,1 1 0,-1 0 0,1 0 1,1-1-1,-1 1 0,1 0 0,3 8 0,-4-13 21,0 0 0,1-1 0,0 1 0,-1 0 0,1 0 0,0 0 0,0-1 0,0 1 0,0-1 0,0 1 0,1 0 1,-1-1-1,0 0 0,1 1 0,-1-1 0,1 0 0,-1 0 0,1 0 0,0 0 0,-1 0 0,1 0 0,0 0 0,0-1 0,0 1 0,-1 0 0,1-1 0,0 0 0,0 1 0,0-1 0,0 0 0,0 0 0,0 0 0,0 0 0,0-1 0,0 1 0,0 0 0,-1-1 0,1 1 0,2-2 0,4-1 46,-1 0 0,0-1 0,0 1 0,0-2-1,0 1 1,0-1 0,-1 0 0,0 0-1,10-12 1,5-7 107,18-30 0,-38 53-161,20-28-92,-2-2 0,-2 0 0,27-64 0,-42 86-39,-10 18-12,3 1 81,0 0 0,0 0 0,1 0 0,0 1 1,-4 17-1,3 0 10,-3 31 0,7-47 48,0 0-1,1 0 1,0 0-1,1 0 1,0 0-1,1 0 1,5 18-1,-6-26 20,1 0-1,0 0 1,0 0-1,0 0 0,0 0 1,0 0-1,1-1 0,0 1 1,0-1-1,0 0 1,0 0-1,0 0 0,1 0 1,-1 0-1,1-1 0,0 1 1,-1-1-1,1 0 1,0 0-1,1-1 0,-1 1 1,0-1-1,8 2 0,-4-2 27,0 0 1,-1-1-1,1 0 0,0 0 0,0 0 0,0-1 0,0 0 0,-1-1 0,13-3 0,-10 1-10,1 0 0,0-1 0,-1-1 0,0 1-1,17-15 1,-9 4-33,0 0 0,-1-2 0,-1 0 0,-1 0 0,21-33 0,82-137 30,-81 127 94,40-91-1,-26 21-261,38-147 0,-77 224 96,-12 51 8,1 0 0,-1-1-1,0 1 1,0-1 0,0 1 0,0-1 0,-1 1-1,0-1 1,1 1 0,-1 0 0,0-1 0,-2-3-1,3 7 20,-1-1-1,1 1 0,0-1 1,-1 1-1,1-1 0,0 1 1,-1-1-1,1 1 1,-1-1-1,1 1 0,-1 0 1,1-1-1,-1 1 0,1 0 1,-1-1-1,1 1 0,-1 0 1,1 0-1,-1 0 0,1-1 1,-1 1-1,0 0 0,1 0 1,-1 0-1,0 0 0,-1 0 1,1 1 0,0-1 0,0 0 0,-1 1-1,1-1 1,0 1 0,0-1 0,0 1-1,0 0 1,-1 0 0,0 0 0,-2 3-1,-1 1-1,1-1 1,-7 10 0,4-3-22,1 1 1,-1 0-1,2 0 0,0 0 1,0 1-1,1 0 1,-2 14-1,2-12 38,-44 217 71,21-86-231,11-63 209,4 0 1,-1 134-1,12-210 5,1 0 0,1 0 0,-1 1 0,1-1 0,1 0 0,-1-1 0,5 13 0,-5-18-43,-1-1 0,0 1-1,0-1 1,1 1 0,-1-1-1,0 1 1,1-1 0,-1 1-1,0-1 1,1 0 0,-1 1-1,1-1 1,-1 1 0,1-1-1,-1 0 1,1 0 0,-1 1-1,1-1 1,-1 0 0,1 0-1,-1 0 1,1 1 0,0-1-1,-1 0 1,1 0 0,-1 0-1,1 0 1,-1 0 0,1 0-1,0 0 1,-1 0 0,1-1-1,-1 1 1,1 0 0,-1 0-1,1 0 1,-1-1 0,1 1-1,-1 0 1,1 0 0,-1-1-1,1 0 1,2 0-13,-1-1 1,-1 1 0,1-1-1,0 0 1,0 0-1,-1 0 1,1 0-1,1-4 1,10-23 25,-1-2 1,-1 0 0,6-38-1,-12 48-204,-1-2-1,-1 1 0,0-38 1,-3 57 99,0 0 1,0 0 0,0 0 0,0 0-1,1-1 1,-1 1 0,1 0 0,1-4-1,-1 6 53,0 0 0,-1 0 1,1 0-1,0 0 0,0 0 0,0 0 0,0 1 0,0-1 0,0 0 0,0 0 0,0 1 0,1-1 0,-1 1 0,0-1 0,0 1 0,1-1 0,-1 1 0,0 0 0,0-1 0,1 1 0,-1 0 0,2 0 0,10-1 32,-5-1-48,1 2-1,-1-1 0,1 1 0,15 2 0,11 1 59,62-3-1,-38-1-83,9-5 146,-22 1 84,-32 4-120,-3 0-58,0 1 0,0-2 0,19-4 1,-24 1-90,-11 16-68,0 1 93,0-1 0,-9 16 0,9-20 70,1 1 1,0-1 0,1 1-1,-1 0 1,2 0-1,-1 0 1,1 0 0,-2 15-1,3-7-5,1 0-1,2 26 0,-1-37 59,-1 0-1,1 0 1,1 0 0,-1 0-1,1-1 1,0 1-1,0 0 1,0-1-1,0 1 1,1-1 0,0 0-1,6 7 1,-9-10-30,1-1 0,-1 1 0,1-1 0,-1 0 0,1 1 1,0-1-1,-1 1 0,1-1 0,0 0 0,-1 0 0,1 1 0,0-1 0,0 0 1,-1 0-1,1 0 0,0 0 0,-1 0 0,1 0 0,0 0 0,0 0 0,1 0 1,0-1 0,-1 1 0,1-1 1,0 0-1,0 0 0,0 1 0,-1-1 1,1 0-1,2-2 0,3-4 25,-1 1 0,11-14 0,-12 14 19,14-18-88,24-41 1,-40 60 24,-2 3-54,-1 4 48,0-2-5,0-1-258,0 1 278,0-1 0,0 1 0,0 0 0,0-1 0,1 1 0,-1-1 0,0 1 0,0-1 0,0 1 1,0-1-1,1 1 0,-1 0 0,0-1 0,0 1 0,1-1 0,-1 1 0,0 0 0,1-1 0,10-11 188,89-80 160,-54 56-230,-18 16-45,-2-2-1,43-44 1,-51 45-13,-2-1 0,-1 0 0,18-36 0,-13 17-109,19-54-1,-8-22-19,-17 62-19,-11 45 57,3-19-263,-5 28 269,-1 0 0,0 1 0,0-1 0,0 0 0,0 0 1,0 0-1,-1 1 0,1-1 0,0 0 0,0 0 0,0 0 0,-1 1 1,1-1-1,0 0 0,-1 0 0,1 1 0,-1-1 0,1 0 0,-1 1 1,1-1-1,-1 0 0,1 1 0,-1-1 0,0 1 0,1-1 1,-1 1-1,-1-1 0,1 0 5,1 1 0,-1 0 0,0 0 0,1 0 0,-1-1 1,0 1-1,0 0 0,1 0 0,-1 0 0,0 0 0,0 0 0,1 0 1,-1 0-1,0 1 0,0-1 0,1 0 0,-1 0 0,0 1 0,1-1 1,-1 0-1,-1 1 0,-13 12-175,10-7 117,-8 7 22,1 0 0,1 1 0,1 0 0,-16 27-1,-29 71 46,30-57 46,17-39-21,-61 137-142,52-110 78,-20 75 1,31-88 133,-5 60 1,10-72-6,1 0 0,0 0 0,2 0 0,6 33 0,-6-46-28,-1 1 0,1-1 0,1 0 0,-1 1 0,1-1 0,0 0 0,0 0 0,0-1 0,7 8 0,-8-10-29,0 0-1,0 0 0,1 0 1,-1 0-1,1 0 0,-1-1 1,1 1-1,0-1 0,0 1 1,-1-1-1,1 0 0,0 0 1,0-1-1,0 1 0,0 0 1,0-1-1,0 0 0,0 0 1,1 0-1,2 0 0,3-2 8,1-1 0,-1 1 0,0-1 0,0-1 1,0 0-1,0 0 0,0-1 0,-1 0 0,0 0 0,0-1 0,-1 0 0,11-11 0,8-10 80,44-60 0,-37 43-81,-12 12-79,-19 27-13,1-1-1,0 1 1,1 0-1,-1 0 0,1 1 1,0-1-1,0 1 1,6-5-1,-6 9-72,-4 5 86,-2 12 43,1-13-30,-9 67 31,-5 43-39,13-94 48,2 0 0,0 0 0,5 34-1,-5-51 27,1-1-1,-1 1 1,1 0 0,0 0-1,-1-1 1,1 1-1,1 0 1,-1-1-1,0 1 1,0-1-1,1 0 1,0 1-1,-1-1 1,1 0-1,4 3 1,-6-4-1,1 0 0,0-1-1,0 0 1,0 1 0,0-1 0,0 0 0,0 1-1,0-1 1,0 0 0,0 0 0,0 0 0,0 0-1,1 0 1,-1 0 0,0 0 0,0 0 0,1 0 0,0-1 1,1 0 0,-1 0 0,1 0 0,-1-1 1,0 1-1,1 0 0,-1-1 0,0 1 1,2-3-1,11-12 28,0 0 0,-1-1 0,18-26 0,8-12 14,93-104-63,-5 7 110,-100 113-165,-1-2 0,23-47 0,-7-3 84,37-113 0,-73 184-42,-3 10-50,0-1 0,-1 0 0,0 0 0,-1 0 0,1-13 0,-2 23 33,-1 0 0,0 0-1,0 0 1,0 0 0,0 0 0,0 0 0,-1 0 0,1 1 0,0-1 0,0 0 0,-1 0 0,1 0-1,0 0 1,-1 0 0,0-1 0,1 2 10,-1 0 1,1 0-1,0 0 0,0 0 1,-1 0-1,1 0 0,0 0 1,-1 0-1,1 0 0,0 0 1,0 0-1,-1 0 0,1 0 1,0 0-1,-1 1 0,1-1 1,0 0-1,0 0 0,-1 0 0,1 0 1,0 0-1,0 1 0,-1-1 1,1 0-1,0 0 0,0 1 1,0-1-1,-1 0 0,1 1 1,-17 26-220,15-24 248,-15 30-82,2 1-1,-16 51 0,-5 11 43,-67 131-1,83-179 1,3 0 0,1 1-1,3 1 1,-12 85 0,22-113 98,1-1-1,1 1 1,1 0 0,5 39 0,-5-59-50,1 1 1,0-1-1,-1 1 1,1-1-1,0 0 0,0 1 1,0-1-1,1 0 0,-1 1 1,1-1-1,-1 0 0,1 0 1,-1 0-1,1 0 0,0-1 1,0 1-1,0 0 0,0-1 1,1 1-1,-1-1 1,0 0-1,0 0 0,1 0 1,-1 0-1,1 0 0,-1 0 1,1-1-1,-1 1 0,1-1 1,-1 0-1,1 0 0,0 0 1,-1 0-1,1 0 1,-1 0-1,1-1 0,-1 1 1,1-1-1,-1 0 0,4-1 1,2-1-14,1-1 0,-1-1 0,-1 0 0,1 0 0,-1 0 0,1-1 0,-2 0 0,8-7 0,47-61-52,-49 57 120,107-142-376,-110 151 270,-9 8 22,0 0-1,0 0 1,0 0 0,0 0 0,1 0-1,-1 0 1,0 0 0,0 0-1,0 0 1,0 0 0,0 0-1,1 0 1,-1 0 0,0 0 0,0 0-1,0 0 1,0 1 0,0-1-1,0 0 1,0 0 0,0 0 0,1 0-1,-1 0 1,0 0 0,0 0-1,0 0 1,0 0 0,0 1-1,0-1 1,0 0 0,0 0 0,0 0-1,0 0 1,0 0 0,0 0-1,0 1 1,0-1 0,0 0 0,0 0-1,0 0 1,0 0 0,-2 23-121,2-21 113,-31 133-132,18-83 324,-9 65-1,22-113-109,0 0-1,0 0 1,0 1 0,0-1 0,2 7 0,-2-11-62,0 1 0,0-1-1,0 0 1,0 1 0,0-1 0,0 0 0,0 0 0,0 1 0,0-1 0,1 0-1,-1 0 1,0 1 0,0-1 0,0 0 0,0 0 0,1 1 0,-1-1-1,0 0 1,0 0 0,0 0 0,1 0 0,-1 1 0,0-1 0,0 0-1,1 0 1,-1 0 0,0 0 0,0 0 0,1 0 0,-1 0 0,0 0-1,1 0 1,-1 0 0,0 0 0,2 0 18,-1-1 0,0 1 1,0-1-1,0 0 0,0 0 0,0 0 1,-1 0-1,1 1 0,0-1 0,0 0 1,0 0-1,-1-1 0,2 0 0,61-121 152,-48 89-195,1 2-1,2 0 1,27-37-1,-40 62-24,1 1 0,-1 1 0,1-1 0,0 1-1,0 0 1,1 0 0,-1 1 0,12-6 0,-17 10 29,-1-1 1,1 1-1,0 0 0,-1-1 1,1 1-1,-1 0 0,1 0 1,0 0-1,-1-1 0,1 1 1,0 0-1,0 0 0,-1 0 1,1 0-1,0 0 0,-1 0 0,1 0 1,0 1-1,-1-1 0,1 0 1,0 0-1,-1 0 0,1 1 1,0-1-1,-1 0 0,1 1 1,-1-1-1,1 0 0,-1 1 1,1-1-1,-1 1 0,1-1 1,-1 1-1,1-1 0,-1 1 1,1-1-1,-1 1 0,0 0 1,1-1-1,-1 1 0,0 0 0,0-1 1,1 1-1,-1 0 0,0-1 1,0 1-1,0 0 0,0-1 1,0 1-1,0 0 0,0-1 1,0 1-1,0 1 0,-2 13 28,0 1 0,-7 24 0,-7 17-62,-3-2-1,-42 87 1,-72 94 177,42-101 19,74-113-66,-2 0 0,0-2 0,-37 31 0,47-44-24,0 0 1,-1-1 0,0 0-1,0-1 1,-1 1 0,1-2-1,-16 5 1,21-7-24,0-1 1,-1 0-1,1 0 0,0-1 0,0 0 1,-1 0-1,-5 0 0,8-1-25,0 1 1,1-1-1,-1 0 0,0 0 0,0 0 1,0 0-1,1 0 0,-1 0 0,1-1 1,-1 0-1,1 1 0,0-1 0,-1 0 1,-1-3-1,1 2-16,0-1 0,1 0 0,0 1 0,0-1 0,0 0 0,0 0 0,0-1 0,1 1 0,0 0 0,0 0 0,0-1 0,0 1 0,1-1 0,0 1 0,0 0 0,0-1 0,0 1 0,1-1 0,0 1 0,1-6 0,0 1 9,1 0-1,0 0 0,1 0 1,0 0-1,0 1 1,1-1-1,0 1 1,9-12-1,-1 7-20,0 0 1,1 1-1,0 0 0,0 1 1,1 1-1,19-10 1,103-44-881,-50 26-1429,11-15-5437,-77 40 5718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2:32.1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11 8128,'-8'-8'3680,"11"13"-3168,2-5-1216,3 3 288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2:32.1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204 72 2144,'2'-3'572,"-1"-1"1,0 1-1,1 0 1,-1-1-1,0 1 0,-1-1 1,1 0-1,0-6 1,-1 9-442,0 0 0,0-1 0,0 1 0,0 0 0,-1-1-1,1 1 1,0 0 0,-1 0 0,1-1 0,0 1 0,-1 0 0,0 0 0,1 0 0,-1 0 0,0-1 0,1 1 0,-1 0 0,0 0 0,0 0 0,0 1 0,0-1 0,0 0 0,0 0 0,0 0-1,0 1 1,0-1 0,0 0 0,-1 1 0,1-1 0,0 1 0,-3-1 0,1 1-2,1-1-1,-1 1 1,0 0-1,0 0 1,0 0-1,0 1 1,0-1-1,0 1 0,1-1 1,-1 1-1,0 0 1,0 0-1,-3 2 1,-2 2 34,0 1 0,1-1 0,-1 1 0,1 0 0,1 1 0,-1 0 0,-5 8 0,-1 3 1,-21 36 0,29-44-146,0-1 0,1 1 0,0 0-1,0 0 1,1 0 0,1 1 0,-1-1 0,2 1 0,-1 0 0,1-1 0,1 1-1,0 0 1,1 0 0,0-1 0,0 1 0,6 17 0,-6-24 19,1 0 0,0-1 1,0 1-1,0 0 0,0-1 0,0 0 0,1 0 1,-1 1-1,1-2 0,0 1 0,0 0 0,0 0 1,1-1-1,-1 0 0,0 0 0,1 0 1,4 2-1,-6-3-6,1 0 1,0 0 0,0 0-1,0 0 1,0 0 0,0-1-1,0 0 1,0 1-1,0-1 1,0 0 0,0 0-1,0-1 1,0 1 0,0-1-1,0 1 1,0-1-1,0 0 1,-1 0 0,1-1-1,0 1 1,-1 0 0,5-4-1,1-1 14,-1 0-1,0-1 1,-1-1-1,0 1 1,0-1-1,0 0 1,-1 0 0,0 0-1,-1-1 1,0 0-1,5-17 1,0-6-62,-2 1 0,4-39 0,-6 36-67,-5 32 57,1 0-1,-1 0 1,0 0-1,0 0 1,0 0 0,0 0-1,0 0 1,-1 0-1,1 1 1,0-1-1,-1 0 1,0 0 0,0-3-1,0 5 29,1 0 0,0 0 0,0 0-1,0 0 1,0 0 0,-1 0 0,1 0 0,0 0-1,0 0 1,0 0 0,0 0 0,0 0-1,-1 0 1,1 0 0,0 0 0,0 0 0,0 0-1,0 0 1,0 1 0,-1-1 0,1 0 0,0 0-1,0 0 1,0 0 0,0 0 0,0 0 0,0 0-1,0 0 1,-1 1 0,1-1 0,0 0 0,0 0-1,0 0 1,0 0 0,0 0 0,0 1 0,0-1-1,0 0 1,0 0 0,0 0 0,0 0-1,0 0 1,0 1 0,0-1 0,0 0 0,0 0-1,0 0 1,0 0 0,0 1 0,0-1 0,0 0-1,-2 10 220,1 8 132,1-1-1,1 1 0,0-1 1,1 0-1,1 1 0,1-1 1,9 27-1,-4-17-216,2-1-1,1 0 1,31 48 0,-35-60-157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2:32.1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121 40 3808,'-8'-8'8741,"9"7"-8553,0 1 0,0-1 1,0 1-1,0-1 0,-1 1 1,1 0-1,0-1 0,0 1 0,0 0 1,0 0-1,0-1 0,0 1 0,0 0 1,0 0-1,0 0 0,0 0 0,1 1 1,2-1-112,0 0 0,0-1 1,0 1-1,0-1 1,0 0-1,-1 0 0,1 0 1,3-2-1,-2 1 31,0 0-1,1 0 0,-1 0 1,1 1-1,-1 0 1,0 0-1,8-1 0,16-3 293,-28 5-378,-1 0 1,1-1 0,0 1-1,-1 0 1,1 0-1,-1 0 1,1-1 0,0 1-1,-1 0 1,1 0-1,0 0 1,-1 0 0,1 0-1,0 0 1,-1 0 0,1 0-1,0 1 1,-1-1-1,1 0 1,0 0 0,-1 1-1,1-1 1,0 0-1,-1 0 1,1 1 0,-1-1-1,1 1 1,-1-1-1,1 1 1,-1-1 0,1 0-1,-1 1 1,0 0-1,1-1 1,-1 1 0,1-1-1,-1 1 1,0-1 0,0 1-1,1 0 1,-1-1-1,0 1 1,0 0 0,0 0-1,0 1 42,0 0-1,0 0 1,0-1-1,0 1 0,-1 0 1,1 0-1,-1 0 1,1-1-1,-1 1 1,1 0-1,-1-1 0,0 1 1,0-1-1,0 1 1,0-1-1,-1 2 1,-9 7 39,0-1 0,0 0 0,-1-1 0,-23 13 0,5-4-122,21-13 39,-5 4-202,14-8 177,0 0 0,0 1 0,0-1 0,0 1 0,0-1 0,0 0 0,0 1 1,0-1-1,0 0 0,0 1 0,0-1 0,0 1 0,0-1 0,0 0 1,0 1-1,0-1 0,0 0 0,0 1 0,0-1 0,1 0 0,-1 1 0,0-1 1,0 0-1,0 1 0,1-1 0,-1 0 0,0 0 0,0 1 0,1-1 1,-1 0-1,0 0 0,1 1 0,-1-1 0,0 0 0,1 0 0,-1 0 0,0 0 1,1 1-1,9 5-65,0-1 0,14 7 0,-18-10 88,0 1 0,0-1 1,0 1-1,-1 1 1,1-1-1,-1 1 0,0 0 1,0 0-1,0 1 1,0 0-1,6 8 0,-9-10 108,1 1-1,-1-1 1,0 1-1,-1 0 1,1 0-1,-1 0 0,1 0 1,0 7-1,-2-9-86,0-1 0,0 1 0,0 0 0,0 0 0,0-1 0,0 1 1,-1 0-1,1-1 0,-1 1 0,1 0 0,-1-1 0,1 1 0,-1-1 0,0 1 0,0-1 0,0 1 0,0-1 0,0 0 0,0 1 0,0-1 0,0 0 0,-1 0 0,1 0 0,0 0 0,-3 2 0,-5 2-16,0-1 0,-1 0 0,1 0 0,-1-1 0,0 0 0,0-1 0,0 0 0,0 0 0,0-1 0,0 0 1,0-1-1,0 0 0,-1-1 0,1 0 0,0-1 0,0 0 0,0 0 0,-10-4 0,15 4-714,-1-1 1,1 1 0,-9-6 0,0-5-4506,13 8 2972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2:32.1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3 1984,'0'4'743,"4"-11"-334,-3 28 3745,-2-7-1981,-3 22-1,-1 8-661,5-36-1242,-1 0-1,0-1 0,-1 1 1,0-1-1,-4 11 1,3-9 52,0 0 0,1 0 1,-1 10-1,2-14-210,0 2-37,1 0 0,-1 0-1,1-1 1,1 9 0,0-5 38,0 1-1,-2 16 1,0-19-160,1 0 0,0 0 0,0 0 1,1 1-1,2 10 0,-2 2-5738,3-9 3962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2:32.1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32 2240,'0'3'4885,"1"-3"-4732,-1-1 0,1 1 0,-1-1 0,1 1 0,-1 0-1,1 0 1,-1-1 0,1 1 0,0 0 0,-1 0 0,1 0 0,0-1 0,-1 1-1,1 0 1,0 0 0,-1 0 0,2 0 0,0 0 178,189-26 3306,-138 22-3469,88 3 0,-85 2 47,-29-1-1573,34 4 0,-43 0-338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2:32.1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3072,'3'10'6739,"3"36"-4817,3 104 754,-1-5-1240,6 26-178,-13-113-858,-1-33 230,-3-17-1482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2:32.1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185 6 2912,'-3'-3'3594,"3"3"-3537,-7 7 1240,-5 13-208,0 7-119,-14 27 529,5-15-561,-23 64 0,28-62-643,0 10-71,5-5 341,6-34 267,1-3-666,4-9-166,0 0-1,0 0 1,0 0-1,0 1 1,0-1-1,0 0 1,0 0-1,-1 0 1,1 0-1,0 1 1,0-1-1,0 0 1,0 0-1,0 0 1,-1 0-1,1 0 0,0 1 1,0-1-1,0 0 1,0 0-1,-1 0 1,1 0-1,0 0 1,0 0-1,0 0 1,-1 0-1,1 0 1,0 0-1,0 0 1,0 0-1,-1 0 1,1 0-1,0 0 1,0 0-1,0 0 1,-1 0-1,1 0 1,0 0-1,0 0 1,0 0-1,-1 0 1,1-1-1,-1 1-180,20 0-64,9-1 552,0-2 0,40-9 0,5-1 132,-51 10-414,0 0 1,-1-2-1,1 0 1,35-14 0,-51 16-401,22-9-2603,-10 11-3232,-8 4 3485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2:32.1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54 171 2240,'0'0'26,"0"0"1,0 0-1,-1 0 0,1 0 0,0 0 1,0 0-1,0 0 0,0 0 1,-1-1-1,1 1 0,0 0 0,0 0 1,0 0-1,0 0 0,0 0 1,0-1-1,0 1 0,-1 0 0,1 0 1,0 0-1,0 0 0,0-1 1,0 1-1,0 0 0,0 0 0,0 0 1,0-1-1,0 1 0,0 0 1,0 0-1,0 0 0,0-1 0,0 1 1,0 0-1,0 0 0,0 0 1,0-1-1,1 1 0,-1 0 0,0 0 1,0 0-1,0-1 0,2-7 3638,-7 35 2039,-2 17-3747,-2 22-359,-2 12-778,3 127-297,8-130 726,-7-122-74,9-1-1106,-2-22-3,-2 36-60,0-10-13,2-44 0,1 40-296,-7-68 0,7 52-762,-1 62 692,1 4 44,9 8 474,0 1 0,-1 0 1,0 0-1,13 25 0,-4-8 73,-6-11-75,-5-7-68,-1-1 0,9 18-1,7 21 129,-5-13 28,-2 1-1,15 50 1,-23-56-54,2-2 0,22 51 0,-29-73-169,1 0 0,-1 0 1,1 9-1,4 6 236,-7-20 23,1-8-74,2-2-139,-1 0 0,0 0 0,-1 0 0,0 0 0,0 0 0,-1-1 0,-1-13 0,1-1-18,2-21-67,3 1 0,1 0 0,2 0 0,20-60 0,34-56 5,-42 112-383,-20 47 415,4-7-271,-1 1 0,8-13 0,-10 19 94,-1 0-1,1 0 1,-1 0-1,1 0 1,0 0-1,0 0 1,0 0 0,-1 0-1,1 1 1,0-1-1,0 0 1,0 0-1,0 1 1,0-1-1,0 1 1,0-1-1,1 1 1,-1-1 0,0 1-1,0 0 1,0 0-1,0-1 1,1 1-1,-1 0 1,0 0-1,0 0 1,2 0 0,-2 1-125,0 0 1,0 0-1,0 0 1,0-1-1,0 1 1,-1 0-1,1 0 1,0 0-1,-1 0 1,1 0-1,0 1 1,-1-1 0,1 0-1,-1 0 1,0 0-1,1 2 1,2 5-1992,5 4 336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2:32.1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27 2720,'0'-1'65,"-1"1"0,1 0 0,0-1 1,0 1-1,0 0 0,-1 0 0,1-1 0,0 1 1,0 0-1,-1 0 0,1 0 0,0-1 0,0 1 1,-1 0-1,1 0 0,0 0 0,-1 0 0,1 0 0,0 0 1,-1 0-1,1-1 0,0 1 0,-1 0 0,1 0 1,-13 5 5459,12-5-4911,-1 1-1,0 0 1,0-1-1,0 0 1,0 1-1,0-1 1,0 0-1,-3 0 1,69-1 2683,103-7-1933,-124 1-979,-24 3-247,-14 3-138,-5 1-22,1 0 0,-1 0 0,0 0 0,1 0 0,-1 0-1,0 0 1,0 0 0,1 0 0,-1 0 0,0 0-1,1 0 1,-1 0 0,0 0 0,1 0 0,-1 0-1,0 0 1,0 0 0,1-1 0,-1 1 0,0 0-1,1 0 1,-1 0 0,0-1 0,0 1 0,0 0-1,1 0 1,-1-1 0,0 1 0,0 0 0,0 0-1,0-1 1,1 1 0,-1 0 0,0 0 0,0-1-1,0 1 1,0-1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2:32.1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 56 3712,'-20'-2'11635,"27"-2"-9537,97-14-173,21-3-1539,-70 14-372,-40 6-4,0 0 1,25 3-1,-1 0-94,-33-2 90,0 1 0,-1-1-1,1 2 1,0-1 0,0 1 0,-1-1 0,1 1 0,9 6 0,-9-6-27,-6-1 30,1 0 1,0-1 0,-1 1-1,1 0 1,0 0-1,-1 0 1,1-1 0,-1 1-1,0 0 1,1 0-1,-1 0 1,0 0 0,1 0-1,-1 0 1,0 0-1,0 0 1,0 0 0,0-1-1,0 1 1,0 0-1,0 0 1,0 0 0,0 0-1,0 0 1,-1 0-1,1 1 1,-1 2-13,0-1 0,0 1 0,0-1 0,0 1 0,-1-1 0,0 0-1,-2 5 1,-12 11 102,-30 27 1,23-24-85,-157 150 203,67-63-223,108-104 15,-10 9 36,-16 19-1,24-25 45,-4 5-253,11-13 165,-1 0 0,1 0 0,0 1 0,0-1 0,0 0 0,0 0 1,0 0-1,0 0 0,0 0 0,0 0 0,-1 0 0,1 1 0,0-1 0,0 0 0,0 0 1,0 0-1,0 0 0,0 0 0,0 1 0,0-1 0,0 0 0,0 0 0,0 0 1,0 0-1,0 0 0,0 1 0,0-1 0,0 0 0,0 0 0,0 0 0,0 0 0,0 0 1,0 1-1,0-1 0,0 0 0,0 0 0,1 0 0,-1 0 0,0 0 0,0 0 1,0 0-1,0 1 0,0-1 0,0 0 0,0 0 0,1 0 0,-1 0 0,0 0 0,0 0 1,0 0-1,0 0 0,0 0 0,0 0 0,1 0 0,-1 0 0,0 0 0,0 0 1,0 0-1,0 0 0,0 0 0,1 0 0,-1 0 0,0 0 0,0 0 0,11 0-11,0-2-1,0 1 1,11-5-1,-8 3 70,95-29 174,-80 22-70,-1 1 0,1 1 0,48-6 0,-32 13-2270,-41 1 836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5:50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32 6656,'-4'-25'3008,"21"22"-2624,1 0 288,4 6-448,30-3 64,5 8-192,14 0 0,-1 4-32,0-1 384,-12 5-256,-14-4 256,-10-1-224,-12-3-2464,0 0 1216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2:32.1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226 5 2496,'0'0'16,"0"-1"-1,0 1 1,0 0-1,0 0 1,0 0 0,0 0-1,0 0 1,0 0 0,0 0-1,0 0 1,0 0 0,0 0-1,-1 0 1,1 0-1,0 0 1,0-1 0,0 1-1,0 0 1,0 0 0,0 0-1,0 0 1,0 0 0,0 0-1,0 0 1,0 0-1,0 0 1,-1 0 0,1 0-1,0 0 1,0 0 0,0 0-1,0 0 1,0 0 0,0 0-1,0 0 1,0 0-1,0 0 1,0 0 0,-1 0-1,1 0 1,0 0 0,0 0-1,0 0 1,0 0 0,0 0-1,0 0 1,0 0-1,0 1 1,0-1 0,-6 6 1258,-7 17 1594,3-4-1504,0-4-255,-18 26 1202,2 1 0,-41 88 0,54-95-1960,1 2-1,2-1 1,2 2 0,-7 69-1,13-76-135,1 0-1,2 0 0,1 0 1,1 0-1,2-1 0,12 43 0,-12-57-132,1 0 0,0-1-1,1 0 1,0 0 0,2-1-1,-1 0 1,2 0 0,0-1-1,1 0 1,0-1-1,0 0 1,20 14 0,-25-21-102,0-2-1,0 1 1,1-1 0,-1 0 0,1 0 0,0 0-1,0-1 1,0 0 0,14 1 0,-7-2-1488,1 0 0,0-1-1,27-4 1,-11 0-854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2:32.1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68 0 3232,'3'1'6440,"-2"-1"-6339,0 0 0,0 1 0,0-1 0,0 1-1,0-1 1,0 1 0,0 0 0,0-1 0,0 1 0,0 0-1,-1 0 1,1 0 0,0-1 0,-1 1 0,1 0-1,1 2 1,14 27 1528,-2 1 0,16 46 0,12 69 483,-35-120-1772,0 3-59,-2-1 0,-1 1 0,-1 0 0,-2 1 0,-1-1 0,-4 40 0,-40 172 670,43-235-931,-7 29 75,-2-1 0,-20 50 0,23-68-193,0-1 0,-2 0-1,1-1 1,-2 0 0,0 0 0,-1-1-1,-15 15 1,23-25-3,2-2-14,1-1-1,0 0 1,-1 1 0,1-1 0,0 1 0,-1-1-1,1 1 1,-1-1 0,1 0 0,-1 1 0,1-1-1,-1 0 1,1 1 0,-1-1 0,1 0 0,-1 0-1,1 0 1,-1 1 0,1-1 0,-1 0 0,0 0-1,1 0 1,-1 0 0,1 0 0,-1 0 0,0 0-1,1 0 1,-1 0 0,1 0 0,-1 0 0,1-1-1,-1 1 1,0 0 0,0-1 0,1 1-77,-1 0 1,1-1-1,-1 1 0,1 0 1,-3-3-959,3 2 959,0 1-1,0-1 1,-1 1-1,1-1 1,0 1-1,0-1 0,0 1 1,-1-1-1,1 1 1,0-1-1,0 0 0,0 1 1,0-1-1,0 1 1,0-1-1,0 0 1,0 1-1,1-1 0,-1 1 1,0-1-1,0 0 1,1-1-639,3-15-2135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2:32.1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43 3808,'-1'-1'242,"1"0"0,0 1 0,-1-1 0,1 1 0,0-1 0,0 0 0,0 1-1,-1-1 1,1 0 0,0 1 0,0-1 0,0 0 0,0 1 0,0-1 0,0 0 0,0 1 0,0-1 0,0 0 0,1 1 0,-1-1 0,0 0 0,0 1 0,0-1 0,1 1 0,-1-1-1,0 1 1,1-2 0,1 1 30,-1-1 0,0 1-1,1 0 1,0-1 0,-1 1-1,1 0 1,0 0 0,-1 0-1,4-1 1,1 0-54,0 0-1,0 0 0,0 1 1,1-1-1,-1 1 0,8 0 1,-11 1-145,0 0-1,0 0 1,0 1 0,0-1-1,-1 0 1,1 1 0,0 0 0,0 0-1,0 0 1,0 0 0,0 0-1,-1 1 1,1-1 0,-1 1-1,1-1 1,-1 1 0,1 0 0,-1 0-1,0 0 1,0 0 0,0 1-1,3 3 1,-3-2-7,-1 0 1,1 1-1,0-1 0,-1 0 1,0 1-1,0-1 0,0 1 0,-1-1 1,1 1-1,-1 0 0,0-1 1,-1 1-1,1-1 0,-2 7 0,-2 7 261,-1-1 0,-1 0 0,-15 32 0,-32 49 803,43-80-869,-2 1 19,8-14-197,0 1-1,1-1 1,0 1 0,-5 12-1,8-18-68,0 1-1,0 0 0,0 0 1,-1-1-1,1 1 0,0 0 0,0 0 1,0 0-1,0-1 0,0 1 1,1 0-1,-1 0 0,0-1 1,0 1-1,0 0 0,1 0 0,-1-1 1,0 1-1,1 0 0,-1-1 1,1 1-1,-1 0 0,1-1 0,-1 1 1,1-1-1,-1 1 0,1-1 1,0 1-1,-1-1 0,1 1 1,0-1-1,-1 1 0,1-1 0,0 0 1,-1 1-1,2-1 0,2 1 52,-1 0-1,1 0 1,0 0 0,-1-1-1,1 1 1,5-1-1,177-12-37,-167 11-671,1 0-1,-1 2 1,22 2-1,-30-2-313,2 1-2620,-2 5 1098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2:32.1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10 325 2560,'-10'-4'12928,"29"-5"-11841,7-2-793,-8 7-237,0 2 0,1 0 1,-1 1-1,30 2 0,-8 0-7,284-16 814,-68-15-531,-169 19-288,306-45 302,7-7 84,-398 62-430,702-99 596,-468 84-127,-229 16-485,0 0 0,1 1 1,-1-1-1,0 1 0,0 1 1,0-1-1,0 1 0,0 1 1,0-1-1,-1 1 0,9 5 1,-13-7-247,-1 0 1,0 1-1,0-1 1,0 1 0,-1-1-1,1 0 1,0 1-1,0-1 1,-1 1-1,1 0 1,-1-1 0,1 1-1,-1-1 1,0 1-1,0 0 1,1-1-1,-1 1 1,0 0 0,-1-1-1,1 1 1,0 0-1,0-1 1,-1 1-1,0 2 1,0 2-1778,0 5-442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2:32.1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219 63 3552,'10'-22'8163,"-10"32"-6945,-1 15-399,-1-1 1,-1 1-1,-2-1 1,0 0-1,-1 0 1,-12 29-1,-70 135 113,53-117-486,-24 39 296,59-110-736,0 1 1,0-1 0,0 0 0,0 0-1,0 0 1,0 0 0,0 0 0,0 0 0,0 0-1,0 1 1,0-1 0,0 0 0,0 0-1,-1 0 1,1 0 0,0 0 0,0 0-1,0 0 1,0 0 0,0 1 0,0-1-1,0 0 1,0 0 0,0 0 0,0 0-1,-1 0 1,1 0 0,0 0 0,0 0-1,0 0 1,0 0 0,0 0 0,0 0-1,0 0 1,-1 0 0,1 0 0,0 0-1,0 0 1,0 0 0,0 0 0,0 0 0,0 0-1,0 0 1,-1 0 0,1 0 0,0 0-1,0 0 1,0 0 0,0 0 0,-2-8 187,3-12-86,12-26-300,-1 7-96,-4 12-10,22-50 1,5-11 65,3-18 106,7-23-47,-27 66-419,-12 51 542,-2 8 607,0 21 478,-1-11-986,0 1 1,0 0-1,-1 0 1,0 0 0,0 0-1,-1 0 1,2 12-1,0 3 19,2 3-3,1-1-1,1 0 1,1-1 0,1 1 0,22 39 0,-8-19-18,11 17 413,-33-59-456,73 102 536,-58-83-393,-12-14-65,1-1-1,1 1 1,5 5 0,-9-11 46,-12-20-5610,-2-16-6673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2:32.1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55 4224,'1'-4'5754,"2"3"-5028,1 1 0,-1-1 0,0 0 0,1 0 0,-1 0 0,0 0 0,0-1 0,5-2 0,12-6 1204,5-1-901,-20 9-1039,0-1-1,1 1 0,-1 0 1,0 0-1,1 0 0,-1 1 1,1-1-1,-1 2 0,1-1 1,-1 0-1,1 1 0,8 1 1,4 1-2771,-15-2 2038,0 0 0,-1 0 1,1 1-1,-1-1 0,1 1 1,0-1-1,-1 1 0,1 0 1,3 2-1,11 8-2974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3:11.7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21 2560,'-4'-16'13919,"38"13"-12785,-23 2-840,-1 0 0,19 2 0,52 2 407,20 2-276,122 34 588,-199-37-933,-20-2-101,1 0-1,0 0 1,-1 1 0,1 0-1,0 0 1,-1 0 0,1 0-1,4 3 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3:12.3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28 2240,'-7'7'14143,"12"-10"-13881,0 1 0,0-1 0,1 1 0,-1 0-1,1 0 1,10-2 0,40-2 790,-11 1-438,-24 2-598,1 1-1,0 2 0,0 0 1,-1 1-1,1 1 1,0 2-1,-1 0 1,0 1-1,38 14 1,-57-18-323,0 0 1,0-1 0,0 1 0,0-1-1,0 1 1,0-1 0,0 1 0,0-1-1,0 0 1,0 0 0,0 0-1,0 0 1,4-1 0,11 0-1971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4:22.7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1 238 1408,'0'0'5216,"0"0"-5196,0 0 1,0-1 0,0 1 0,0 0-1,0 0 1,0 0 0,0 0-1,0 0 1,0 0 0,0 0-1,0-1 1,0 1 0,0 0-1,0 0 1,0 0 0,0 0-1,0 0 1,0 0 0,0 0-1,0-1 1,0 1 0,0 0-1,0 0 1,0 0 0,0 0 0,0 0-1,0 0 1,0 0 0,1 0-1,-1-1 1,0 1 0,0 0-1,0 0 1,0 0 0,0 0-1,0 0 1,0 0 0,0 0-1,0 0 1,1 0 0,7-3 403,-6 3-351,0 0 1,0-1 0,0 1 0,0-1 0,-1 0-1,1 1 1,0-1 0,1-1 0,21-17 184,-1-1 1,25-29-1,-17 17-217,14-22 332,-38 51-484,-7 3 108,0 0 0,0 0 0,0 0 0,1 1 0,-1-1 0,0 0 0,0 0 0,0 0 0,0 0 0,0 1 0,0-1 0,0 0 0,1 0 0,-1 0 0,0 1 0,0-1 0,0 0 0,0 0 0,0 1 0,0-1-1,0 0 1,0 0 0,0 0 0,0 1 0,0-1 0,0 0 0,0 0 0,0 1 0,-1-1 0,1 0 0,0 0 0,0 0 0,0 1 0,0-1 0,0 0 0,0 0 0,0 0 0,-1 1 0,-18 43 168,1-6 206,-15 53-1,7 5-98,4 1 0,-11 126 0,31-198-162,-11 80 703,12-93 363,3-30-464,-1 4-708,0 1 1,5-17-1,-1 6 138,34-175 28,-31 162-223,1 1 0,2 1-1,1-1 1,2 2 0,1 0-1,2 1 1,1 0 0,27-36-1,-29 47-12,32-41-249,-41 56 219,-1 0-1,1 0 1,1 1-1,-1 0 1,16-9-1,-22 14 57,1 0 0,0 0 0,0 0 0,0 0 0,0 0 0,0 1 0,0-1 0,1 1-1,-1-1 1,0 1 0,0 0 0,0 0 0,0 0 0,1 0 0,-1 0 0,0 0 0,0 1 0,0-1-1,0 1 1,0-1 0,0 1 0,0 0 0,0 0 0,0 0 0,0 0 0,0 0 0,2 2 0,-1 0 43,-1-1 1,1 1 0,-1 0 0,1 0-1,-1 0 1,0 0 0,0 1-1,-1-1 1,1 1 0,-1-1 0,0 1-1,1-1 1,-1 1 0,0 6 0,0 2 62,0 1 1,-1-1 0,0 1 0,-1-1 0,0 1 0,-1-1-1,-1 1 1,0-1 0,0 0 0,-1 0 0,-8 16 0,5-14 47,-1 0 0,0-1 0,-1 0 0,-1-1 0,0 0 0,0 0 1,-1-1-1,-24 19 0,13-15-18,-31 15 0,-5 4-37,53-30-105,0 0 0,0 1 0,1-1 0,-1 1 1,1 0-1,1 0 0,-1 0 0,1 1 0,-1-1 1,2 1-1,-1 0 0,1 0 0,-1 0 0,2 0 1,-1 0-1,-1 9 0,2-5-33,0 1-1,0 0 1,1 0-1,0 0 1,1-1-1,0 1 1,1 0 0,5 17-1,-4-19 139,1-1 0,0 0-1,0 0 1,0 0-1,1 0 1,1-1 0,-1 0-1,1 0 1,0 0 0,1-1-1,0 0 1,13 10 0,-9-9 85,1 0 0,-1-1 0,1 0 0,0-1 0,1 0 0,-1-1 0,1 0 0,15 2 0,-24-6-94,0 1 0,1-1 0,-1 0 0,0 0 0,0-1 0,0 1 0,0-1 0,0 0 0,0 0 0,0 0 0,0-1 0,0 1 0,0-1 0,-1 0 0,1 0 0,-1 0 0,1-1 0,-1 1 0,0-1 1,0 0-1,0 0 0,0 0 0,0 0 0,3-5 0,-3 3-21,0-1-1,0 1 1,0-1 0,0 0 0,-1 0 0,0 1-1,0-2 1,0 1 0,-1 0 0,0 0 0,0 0 0,-1-1-1,0 1 1,0 0 0,-1-7 0,1 11-50,0 1-1,0-1 1,-1 1 0,1 0 0,-1-1 0,1 1-1,-1-1 1,1 1 0,-1 0 0,0-1 0,1 1-1,-1 0 1,0 0 0,0 0 0,0 0 0,0 0-1,0 0 1,-2-2 0,2 3-13,0 0 0,0-1 0,0 1-1,0 0 1,0 0 0,0-1 0,0 1 0,0 0 0,0 0 0,0 0-1,-1 1 1,1-1 0,0 0 0,0 0 0,0 0 0,0 1 0,0-1-1,0 0 1,0 1 0,0-1 0,0 1 0,1 0 0,-1-1-1,0 1 1,-1 1 0,-4 3 12,1 0-1,0 1 0,0 0 1,0 0-1,1 0 1,0 1-1,0 0 0,1 0 1,-1 0-1,1 0 1,1 0-1,0 0 0,0 1 1,0-1-1,1 1 1,0-1-1,0 1 0,1 0 1,0-1-1,2 16 1,-1-21 59,0 1 0,0 0 0,0-1 0,0 1 1,0-1-1,1 1 0,-1-1 0,1 1 0,0-1 1,0 0-1,-1 0 0,1 0 0,1 0 0,-1 0 0,0 0 1,0-1-1,1 1 0,-1-1 0,1 0 0,-1 1 1,1-1-1,-1 0 0,1 0 0,0-1 0,3 1 1,0 0 52,0 0 1,0 0-1,0-1 1,0 0-1,0 0 1,0-1-1,0 0 1,0 0-1,0 0 1,8-3-1,7-5-16,29-16 0,-15 6-19,153-87 83,-175 97-148,-5 4 8,1 0-1,-2-1 1,1 0 0,8-10 0,-13 12-112,-7 4-18,-11 8-75,-32 22-68,-54 48 1,85-66 346,2 2 1,0-1-1,0 2 1,-22 30-1,10 5 435,27-50-442,0 0 0,0 0 1,0 0-1,0 1 0,-1-1 0,1 0 1,0 0-1,0 0 0,0-1 0,0 1 1,0 0-1,0 0 0,0 0 0,0-1 1,0 1-1,1-1 0,9-4-31,0-1 0,-1 0 0,0-1 1,19-15-1,-8 6-258,22-21-172,7-5-318,-50 41 689,1 1-1,-1 0 0,0 0 0,0-1 0,1 1 0,-1 0 1,0 0-1,0 0 0,1 0 0,-1 0 0,0-1 0,1 1 1,-1 0-1,0 0 0,1 0 0,-1 0 0,0 0 0,1 0 1,-1 0-1,0 0 0,1 0 0,-1 0 0,0 0 0,1 0 0,-1 0 1,0 0-1,1 1 0,-1-1 0,0 0 0,1 0 0,-1 0 1,5 12-411,-4 26 272,-1-29 193,0-5 16,0 0-1,0-1 1,1 1-1,0-1 0,0 1 1,0-1-1,0 1 1,0-1-1,1 0 1,-1 1-1,1-1 1,0 0-1,0 0 0,0 0 1,0-1-1,1 1 1,-1 0-1,1-1 1,-1 1-1,1-1 1,0 0-1,0 0 0,0 0 1,0-1-1,1 1 1,-1-1-1,0 1 1,1-1-1,-1 0 0,1 0 1,-1-1-1,1 1 1,-1-1-1,1 1 1,0-1-1,-1 0 1,1-1-1,4 0 0,3-1 18,0 0-1,0-2 1,0 1-1,0-1 1,-1-1-1,1 1 1,-1-2-1,0 0 1,-1 0-1,1-1 1,-1 0-1,0 0 1,-1-1-1,0 0 1,0-1-1,-1 0 0,0 0 1,8-15-1,24-47 29,7-14-617,-28 61 80,-9 18-30,-9 6 462,1 0 0,-1 0 0,0 0-1,0 0 1,0 0 0,1 0 0,-1 0 0,0 0 0,0 1 0,0-1 0,0 0 0,1 0 0,-1 0 0,0 0-1,0 0 1,0 0 0,0 1 0,1-1 0,-1 0 0,0 0 0,0 0 0,0 0 0,0 1 0,0-1 0,0 0-1,0 0 1,0 0 0,0 1 0,0-1 0,0 0 0,1 0 0,-1 0 0,0 1 0,0-1 0,0 0 0,0 0-1,-1 0 1,1 1 0,0-1 0,0 0 0,0 0 0,0 1 0,-5 113-529,3-95 550,-1 0 1,-1 0-1,-1-1 1,-8 20-1,8-25 68,1-2 219,0 0-1,-1 0 0,0 0 0,-14 19 1,19-30-269,-1 1 1,1-1 0,0 1-1,-1-1 1,1 1 0,-1-1-1,1 0 1,-1 1 0,1-1-1,-1 1 1,1-1 0,-1 0-1,1 0 1,-1 1 0,0-1-1,1 0 1,-2 0 0,2 0-18,0 0 0,-1 0 1,1 0-1,0 0 1,-1 0-1,1 0 1,0 0-1,0 0 0,-1 0 1,1-1-1,0 1 1,-1 0-1,1 0 1,0 0-1,0-1 0,-1 1 1,1 0-1,0 0 1,0-1-1,-1 1 1,1 0-1,0 0 0,0-1 1,-1 0-38,1 0 0,0 0 0,-1 0 0,1 0 0,0 0 0,-1 0 0,1 0 0,0 0 0,0 0 1,0 0-1,0 0 0,0 0 0,0 0 0,0 0 0,1 0 0,-1 0 0,0 0 0,1-2 0,1 0-48,1-1 0,-1 1-1,1-1 1,0 1 0,0 0 0,0 0 0,0 0-1,1 1 1,-1-1 0,1 1 0,-1 0 0,1-1-1,0 2 1,0-1 0,0 0 0,0 1-1,7-2 1,-3 2-12,0-1-1,0 1 0,0 0 1,0 1-1,0 0 0,-1 0 1,1 1-1,13 2 0,-18-2 63,-1 1-1,1-1 1,-1 0 0,0 1-1,1-1 1,-1 1 0,0 0-1,0-1 1,0 1-1,0 0 1,0 0 0,0 1-1,-1-1 1,3 5-1,-2-5 67,-1 1-1,1-1 0,0 0 1,0 1-1,0-1 0,0 0 0,0 0 1,0 0-1,0 0 0,1 0 0,-1-1 1,1 1-1,3 1 0,0-2 53,-1 0-1,0 0 1,0-1-1,0 1 0,1-1 1,-1-1-1,0 1 1,0-1-1,1 0 1,4-1-1,1-1 47,-1 0-1,1-1 0,17-9 0,-25 11-109,1-1-1,-1 1 1,0 0-1,0-1 0,0 1 1,0-1-1,0 0 0,-1 0 1,1 0-1,1-4 0,-3 6-23,0 0-1,-1-1 1,1 1-1,-1 0 1,1 0-1,-1-1 0,0 1 1,1 0-1,-1 0 1,0-1-1,0 1 1,0 0-1,0-1 1,0 1-1,0 0 0,0 0 1,-1-1-1,1 1 1,0 0-1,-1-1 1,1 1-1,-1 0 0,1 0 1,-1 0-1,0 0 1,1 0-1,-1 0 1,0-1-1,0 2 1,0-1-1,0 0 0,0 0 1,0 0-1,0 0 1,-1-1-1,-2 0-51,0 0 1,0 0-1,0 1 0,0-1 0,0 1 0,0 0 1,-1 0-1,1 0 0,0 1 0,-1-1 0,1 1 1,0 0-1,-1 0 0,1 0 0,-7 2 0,-2 1-120,0 0 0,0 1 0,-21 9 0,28-11 152,1 0 1,0 1-1,0 0 1,1 0-1,-1 0 1,-5 5-1,68-15 664,-26 0-657,46-15 0,-31 7 11,-24 8 9,32-4 0,-47 10 55,0 0 1,0 1-1,1-1 1,-1 2-1,0-1 1,0 1-1,14 3 1,-21-3-34,1-1 1,0 1 0,-1-1 0,1 1 0,-1 0 0,0 0 0,1-1 0,-1 1 0,0 0 0,1 0 0,-1 0 0,0 1 0,0-1 0,0 0 0,0 0 0,0 1-1,0-1 1,0 0 0,0 1 0,-1-1 0,1 1 0,0-1 0,-1 1 0,1-1 0,-1 1 0,1 2 0,-1 1 70,0 1 0,0-1 1,-1 1-1,0-1 0,-2 11 1,1-7 20,2-9-99,0 0 0,0 1-1,0-1 1,0 0-1,-1 0 1,1 0-1,0 1 1,0-1 0,0 0-1,0 0 1,0 1-1,0-1 1,0 0-1,0 0 1,0 1 0,0-1-1,0 0 1,1 0-1,-1 0 1,0 1-1,0-1 1,0 0 0,0 0-1,0 1 1,0-1-1,0 0 1,1 0-1,-1 0 1,0 0-1,0 1 1,0-1 0,0 0-1,1 0 1,-1 0-1,0 0 1,0 0-1,0 1 1,1-1 0,-1 0-1,0 0 1,0 0-1,0 0 1,1 0-1,-1 0 1,0 0 0,1 0-1,15-5 431,18-18-240,66-49-843,-98 71 611,-1 0 0,0 0 0,0 1 0,1-1 0,-1 0 0,1 1 1,-1-1-1,0 1 0,1-1 0,-1 1 0,1 0 0,-1 0 0,1 0 0,-1-1 0,1 1 0,-1 1 0,1-1 0,-1 0 0,1 0 0,-1 0 0,1 1 0,-1-1 0,1 1 1,-1-1-1,0 1 0,1 0 0,-1 0 0,0-1 0,1 1 0,-1 0 0,0 0 0,0 0 0,0 0 0,0 0 0,0 0 0,0 1 0,0-1 0,0 0 0,0 1 1,-1-1-1,1 0 0,-1 1 0,2 2 0,9 36 688,-9-31-398,1 0 0,-1 0 0,5 9 0,-5-15-207,-1 0 0,1 0 0,-1-1 0,1 1 0,0-1-1,0 0 1,0 1 0,0-1 0,1 0 0,-1 0 0,1 0 0,-1-1 0,5 3-1,0 0 20,1-1-1,-1 0 0,1-1 1,0 0-1,-1 0 0,1-1 1,0 0-1,0 0 0,16-1 1,-8-1-203,0-2 0,0 1 1,0-2-1,16-6 0,38-16-4406,-60 21 2389,0 0 0,12-9 0,2-4-1554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5:40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1 1984,'-5'0'5370,"5"12"-4020,-1 8-562,-1 0 0,-10 38 1,2-10-141,-5 51 125,-15 80 646,27-166-1361,-21 125 956,20-69-993,3-61 3,1-1-1,0 0 0,1 12 1,0 5 512,-1-23-494,3 1-4,-3-2-36,1 1 0,0-1 0,0 1 1,0-1-1,-1 0 0,1 1 1,0-1-1,0 0 0,0 0 1,0 0-1,0 1 0,0-1 0,-1 0 1,1 0-1,0 0 0,0 0 1,0 0-1,0-1 0,0 1 1,0 0-1,1-1 0,19-7-76,-18 6 44,2 0-2,0 0-1,0 0 1,0 1-1,0-1 1,0 1-1,0 0 0,1 0 1,-1 1-1,7 0 1,18-5-169,-26 4 184,-1 0 0,1 0 1,0 1-1,0-1 0,-1 1 0,1 0 0,0 0 1,5 1-1,1 0-1461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5:50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1050 0 3328,'-8'0'1504,"11"16"-1312,2-12-736,-1 4 256</inkml:trace>
  <inkml:trace contextRef="#ctx0" brushRef="#br0" timeOffset="1">49 75 5568,'-38'-28'2528,"33"28"-2208,0 0 256,10 0-384,3-3-96,6 3-32,7-5-160,5 5 64,-3-3 160,3 6-64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5:42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39 1984,'-2'-1'258,"0"0"0,1 1 0,-1-1 0,0 0 0,0 1 0,1-1 0,-1 1 0,0-1 0,0 1 0,0 0 0,0 0 0,0 0 0,1 0 0,-1 0 0,0 0 0,-3 1 0,-14 1 3281,10-2-1618,16 1-397,10 2-1140,-7-2-334,1 0-1,0 0 0,0-1 1,0-1-1,-1 0 0,22-4 1,26-3-22,190 7 125,-129 2 152,65-4 506,-53-6-595,-90 5-77,1 1 1,56 4 0,103 9 217,-173-10-349,-1-1 0,0-1 0,31-6 0,-37 5 17,-1 0 0,1 1 0,31 1 0,-42 1 29,112 5-64,67 8 67,-66-3-50,-71-4 78,-37-4-47,1 0-1,-1-1 0,0-1 1,1 0-1,17-3 0,102-12 69,-133 15-105,65-2 95,85 8 0,-61 0 58,-47-6-48,-26 0-211,0 0 1,25 4-1,-31-5-825,-9-1-400,-18-2-4617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5:17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1 2304,'-5'0'5381,"1"11"-4122,1-4-881,0 0 1,0 0-1,-1-1 1,-6 11-1,-9 14 583,2 8-36,-25 81 1,28-66-539,2 1 1,-8 77-1,9 189 104,13-19 49,0 21-62,-4-99-79,1-189-387,-4 103 117,0 163 355,6-111-256,-1-119-93,1 73 31,-16 442 260,-7-133-378,45-111 361,-5-151-359,-16-130-224,-2 1-1,-15 109 1,12-148-209,1 0-806,-2 0 1,0 0 0,-10 25 0,14-46 1075,-5 7-1910,1-30-4891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5:18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0 1984,'-8'6'3796,"7"-6"-3596,1 1 0,0-1-1,0 1 1,-1-1 0,1 1 0,0-1 0,0 1-1,0-1 1,0 1 0,0 0 0,-3 24 597,2-7 705,-2-10-1105,1 0 0,-2 0 0,1 0 0,-1-1 0,-7 12 0,-1 1 186,6-10-364,-1 0 0,-12 16 0,5-9-92,-18 19 133,20-23-89,-19 25 1,5 5 244,-33 73-1,55-106-345,-5 5 394,6-12-5,5-9-209,30-114 44,-11 42-243,-14 46 46,2 1 0,19-46-1,-26 72-90,11-20 757,-12 24-722,-1 0 1,1 0-1,0 1 1,-1-1 0,1 0-1,0 0 1,0 0-1,0 1 1,0-1-1,-1 0 1,1 1 0,0-1-1,0 0 1,0 1-1,0 0 1,0-1-1,1 1 1,-1 0 0,2-1-1,1 4 102,1 0 1,-1 0-1,0 0 0,0 1 0,0 0 1,4 5-1,-6-6-111,15 14 89,0 1 1,2-2 0,0 0 0,0-2 0,42 24-1,-45-30-1099,-10-5-225,1 0 1,-1 0-1,0 1 0,0 0 1,0 0-1,8 8 0,4 7-1271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5:33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3328,'0'-1'82,"0"1"-1,0 0 1,0 0-1,0-1 1,0 1 0,0 0-1,0-1 1,0 1 0,0 0-1,0-1 1,0 1-1,0 0 1,0 0 0,0-1-1,1 1 1,-1 0 0,0-1-1,0 1 1,0 0-1,0 0 1,0-1 0,1 1-1,-1 0 1,0 0 0,0 0-1,0-1 1,1 1-1,-1 0 1,0 0 0,1-1-1,7 4 1932,-2 0-1154,-4-2-608,-1 1 0,1-1-1,-1 1 1,0-1 0,0 1-1,1-1 1,-1 1 0,0 0-1,-1 0 1,1-1 0,1 4-1,8 24 646,-6-4-530,0 0 1,-2 1-1,-1 0 0,-1 0 0,-4 27 1,-4 7-53,5-40-161,0-1-1,2 1 1,0-1-1,2 27 1,0-42-115,-1 0 1,0 0-1,-1 0 1,1 0-1,-1 0 0,-1 5 1,-1 13 374,3-21-383,1-1 0,-1 0 0,0 1 0,1-1 0,-1 0 0,0 0 0,1 1-1,-1-1 1,0 0 0,1 0 0,-1 0 0,1 1 0,-1-1 0,0 0 0,1 0-1,-1 0 1,1 0 0,-1 0 0,0 0 0,1 0 0,-1 0 0,1 0 0,-1 0-1,1 0 1,0 0 0,13-1-375,50-3 47,-6 1 106,-17 2 465,-31 1-549,0-1 0,16-1 0,-16 1-1924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5:33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41 3488,'-2'0'183,"0"0"0,-1-1 1,1 0-1,0 1 0,0-1 0,0 0 1,0 0-1,0 0 0,0-1 1,-3-5 2639,5 7-2770,10-4 2340,3 0-1997,0 0-16,0 0 0,0 1-1,0 0 1,0 1-1,16 0 1,71 3 225,-41 1-522,-23-1 276,4 1-968,-16-6-4491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5:34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44 5568,'-26'-8'5344,"34"8"-3904,5 0-864,13-3 480,10-2-608,3-3-256,5 4-96,1-4 96,-1 8-96,-5-8-32,0 8-32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5:22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 2656,'-1'0'48,"-5"3"780,4-9-269,2 54 5112,-5 37-3657,3-57-1416,3 43 1,1-20 81,-2-55-25,-1-11-685,1 0-1,1 0 1,3-18-1,1 12-87,-2 7 41,1 0 0,0 0 0,11-23 0,-11 28-22,2-1 97,-1 0 1,12-16-1,-15 24 34,-1 0 1,1 0 0,-1 0 0,1 1-1,0-1 1,0 1 0,0-1-1,0 1 1,0 0 0,0-1-1,0 1 1,0 0 0,0 0-1,1 1 1,-1-1 0,0 0 0,0 1-1,5-1 1,-6 1-7,0 1 1,1 0-1,-1-1 1,0 1-1,0 0 0,0 0 1,0 0-1,0 0 1,0-1-1,-1 1 1,1 0-1,0 1 0,0-1 1,0 2-1,11 18 410,0 5 165,-8-18-476,0 0 0,0 1 1,-1-1-1,0 1 0,-1 0 0,0 0 0,0 0 1,1 16-1,2 41 211,-6-65-434,1 0 0,0 0-1,0 0 1,0-1 0,-1 1 0,1 0 0,0 0 0,-1-1 0,1 1 0,-1 0-1,1 0 1,-1-1 0,1 1 0,-1-1 0,1 1 0,-1 0 0,0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5:22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1 109 1728,'21'0'6852,"-10"1"-6323,0 0-59,0 0 0,0 0 0,0-1 0,0-1 1,12-2-1,-19 3-421,-1 0 1,1-1 0,-1 0 0,0 0 0,0 0 0,1 0-1,-1 0 1,0-1 0,0 1 0,0-1 0,0 0-1,0 0 1,-1 0 0,1 0 0,-1 0 0,1-1-1,-1 1 1,0-1 0,0 1 0,4-7 0,-6 8-51,1-1 1,-1 0-1,1 0 1,-1 0 0,0 0-1,0 0 1,0 1-1,0-1 1,0 0 0,0 0-1,-1 0 1,1 0-1,0 0 1,-1 1 0,0-1-1,1 0 1,-1 0-1,0 1 1,0-1 0,0 1-1,0-1 1,0 0-1,0 1 1,0 0 0,-1-1-1,-1 0 1,1-1-20,0 1 1,-1 0-1,1 0 1,-1 1-1,0-1 0,0 0 1,1 1-1,-1 0 1,0 0-1,0 0 1,0 0-1,0 0 1,-1 0-1,-4 0 1,4 1 23,0 1 0,0-1 0,0 1 0,0 0 0,0 0 0,1 0 1,-1 1-1,0-1 0,0 1 0,1 0 0,-1 0 0,1 0 0,0 0 0,-4 4 1,2-2 208,0 1 1,0 1-1,0-1 1,1 1-1,0-1 1,0 1 0,-4 8-1,6-9-42,0 0-1,1 0 0,0-1 1,-1 1-1,1 0 1,1 0-1,-1 1 0,1-1 1,0 0-1,0 0 1,1 0-1,-1 0 1,1 0-1,0 0 0,0 0 1,3 7-1,0-3 1,0 0 1,0 0-1,1 0 0,0-1 0,1 0 0,0 0 1,10 11-1,-10-13-86,1 0 1,-1-1 0,1 0-1,0 0 1,0-1 0,1 0-1,-1 0 1,1-1 0,0 0-1,0 0 1,0-1 0,1 0-1,12 2 1,-11-4-205,0 1 1,-1-1 0,1 0-1,18-3 1,-20 1-551,0 0 1,0 0 0,0-1 0,0 0-1,13-7 1,-15 6-504,0 0 0,0-1-1,6-5 1,-11 9 1019,16-11-1799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5:23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64 3136,'0'0'36,"0"-1"0,0 1 0,0 0 0,0 0-1,0-1 1,0 1 0,0 0 0,-1 0 0,1 0 0,0-1 0,0 1 0,0 0 0,0 0 0,0 0 0,-1 0 0,1-1-1,0 1 1,0 0 0,0 0 0,-1 0 0,1 0 0,0 0 0,0 0 0,0-1 0,-1 1 0,1 0 0,0 0-1,0 0 1,-1 0 0,1 0 0,0 0 0,0 0 0,-1 0 0,-3 7 488,2-4-418,1-1 184,0 1 0,1-1 1,-1 0-1,1 1 0,0-1 1,-1 0-1,1 1 1,0-1-1,0 1 0,1-1 1,-1 0-1,0 1 1,1-1-1,1 4 0,-1-1 284,1 1 1,0-1-1,1 0 0,5 10 0,1 0 278,11 14 504,-19-27-1231,0-1 1,1 1 0,-1 0-1,1-1 1,-1 0-1,1 1 1,0-1-1,-1 0 1,1 0-1,0 0 1,0 0-1,2 1 1,-2-2-67,-1-1 1,0 1-1,0-1 1,0 1-1,1-1 1,-1 1-1,0-1 1,0 1-1,0-1 1,0 0-1,0 0 1,0 0-1,0 0 1,0 0-1,0 1 1,-1-1 0,2-2-1,1-1 32,6-8-22,0 0 0,-1 0 0,-1-1 0,0-1 0,6-16 0,5-9-1650,-10 17-811,-7 19 1048,0-1 1,0 0-1,1 1 0,-1-1 1,1 1-1,3-4 1,-1 2-796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5:23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2912,'-3'2'2674,"3"-2"-2615,0 10 1808,5 18 133,-2-11-1262,22 191 4182,16 93-2256,-37-272-3513,-4-8-2452,0-21 3147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5:51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95 3552,'-26'-12'1632,"21"12"224,14-5-1152,13-1 480,8 6-672,32-8 32,4 0-288,30-9 96,-4 6-192,40-3 480,-9 1-352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5:23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65 4800,'-9'3'4373,"25"-2"1232,9 2-3179,10 1-1631,0-3-212,-1-1-1,1-1 1,0-2-1,61-14 0,-62 8-683,-2 2-1155,59-24 0,-71 23-4420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5:24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3328,'0'4'326,"1"1"1,0-1-1,0 0 0,0 0 0,1 0 1,-1 0-1,1 0 0,0 0 1,0 0-1,1-1 0,5 8 1,11 20 1826,-13-15-1239,0-2-13,0 0-1,13 20 1,-14-28-88,-5-12 525,-7-16-481,5 16-858,-1-1 1,2 0-1,-1 0 0,1 0 1,0 0-1,0 0 1,1 0-1,0 0 0,1-10 1,0-11-223,0 25 183,-1-1 1,1 0-1,-1 1 1,1 0 0,0-1-1,0 1 1,1 0-1,-1-1 1,1 1 0,3-5-1,-4 7 26,-1-1 0,1 1-1,0 0 1,0 0 0,0-1 0,0 1-1,1 0 1,-1 0 0,0 0 0,0 0 0,1 1-1,-1-1 1,0 0 0,1 0 0,-1 1-1,1-1 1,-1 1 0,1-1 0,-1 1-1,1 0 1,-1-1 0,1 1 0,-1 0-1,1 0 1,0 0 0,-1 0 0,3 1 0,6 2-147,-1 1 0,0 0 0,0 0 0,0 1 0,15 12 0,38 35-289,-59-50 468,33 36 336,-26-26 472,19 16 0,-28-26-780,0-1 0,1-1 1,-1 1-1,0 0 0,0 0 0,0 0 1,1-1-1,-1 1 0,0 0 1,1-1-1,-1 1 0,1-1 1,-1 0-1,1 1 0,-1-1 1,1 0-1,-1 0 0,1 0 1,-1 0-1,0 0 0,1 0 1,-1-1-1,1 1 0,-1 0 1,1-1-1,-1 1 0,0-1 1,1 0-1,-1 1 0,0-1 1,1 0-1,-1 0 0,0 1 1,0-1-1,0 0 0,2-2 1,-1 0-12,-1 1 0,1 0 0,-1-1 0,1 1 0,-1-1 0,0 1 0,0-1 0,0 0 0,0 0 0,0 1 1,-1-1-1,0 0 0,1 0 0,-1 0 0,0 0 0,0 1 0,0-1 0,-1 0 0,0-4 0,0 1 12,-1 1-1,0 0 0,0 0 0,-1 0 0,1 0 0,-1 0 0,0 1 0,-6-8 0,-2 0-232,-22-18 1,27 25 93,4 3 10,-1 1 0,1 0-1,-1-1 1,1 1 0,-1 0-1,1 0 1,-1 1 0,0-1-1,-3 0 1,6 1-43,-1 0 0,0 0 1,0-1-1,0 1 0,0 0 0,0 1 0,1-1 1,-1 0-1,0 0 0,0 0 0,0 0 0,0 1 1,-1 0-1,2-1 8,0 0 0,-1 1 0,1-1 0,0 0 0,0 1 0,-1-1 0,1 0 0,0 1 0,0-1 0,0 0 0,-1 1 0,1-1 0,0 1 0,0-1 0,0 0 0,0 1 0,0-1 0,0 1 1,0-1-1,0 1 0,0-1 0,0 0 0,0 1 0,0-1 0,0 1 0,0-1 0,0 0 0,1 2 0,4 6-1894,2 0 689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5:24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4480,'3'0'294,"0"1"1,0 0-1,-1 0 1,1 0-1,0 0 1,-1 0-1,1 0 1,-1 0-1,1 1 1,-1 0-1,0-1 1,0 1-1,0 0 1,0 0-1,0 0 1,0 0-1,0 0 1,0 1-1,-1-1 1,1 0-1,1 6 1,1-2 167,-1 1-1,0 1 1,0-1 0,-1 0 0,0 1 0,2 14 0,-3-14-177,-1-3 23,0 0 0,1 1 1,0-1-1,0 0 0,0 0 1,0 0-1,5 10 0,-5-14 108,-1-2-406,0 1 0,0-1-1,1 0 1,-1 0-1,0 1 1,1-1-1,-1 0 1,0 0-1,1 1 1,-1-1-1,1 0 1,-1 1 0,1-1-1,-1 1 1,2-2-1,3-4-60,14-28-105,4-9-89,-20 39 263,-1 0 0,1 1 0,0 0-1,0-1 1,0 1 0,0 1 0,1-1 0,5-4 0,-8 6 57,0 1 0,1-1 0,-1 1 0,0 0 0,0-1 0,0 1 0,0 0 1,1-1-1,-1 1 0,0 0 0,0 0 0,0 0 0,1 0 0,-1 0 0,0 1 0,0-1 0,0 0 1,1 0-1,-1 1 0,0-1 0,0 1 0,0-1 0,0 1 0,0 0 0,0-1 0,0 1 0,0 0 0,0 0 1,0-1-1,0 1 0,0 0 0,0 2 0,4 3 268,-1 0 1,0 0-1,0 0 1,3 9-1,-3-7-181,6 24 404,-3-8-2391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5:45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14 117 1312,'0'0'4224,"0"-7"-1611,-4 5-1566,-6-4 927,10 6-1958,0 0-1,0 0 1,0 0 0,0 0 0,0 0-1,0 0 1,1 0 0,-1 0 0,0 0-1,0 0 1,0 0 0,0 0 0,0 0-1,0 0 1,0 0 0,0 0-1,0 0 1,0 0 0,0 0 0,0-1-1,0 1 1,0 0 0,0 0 0,0 0-1,0 0 1,0 0 0,0 0 0,0 0-1,0 0 1,0 0 0,0 0-1,0 0 1,0 0 0,0 0 0,0-1-1,0 1 1,0 0 0,0 0 0,0 0-1,0 0 1,0 0 0,0 0 0,0 0-1,0 0 1,0 0 0,0 0 0,-1 0-1,1 0 1,2-1 97,1 0 0,-1 0 0,0 0-1,0 0 1,0 0 0,0 0 0,-1 0 0,1-1 0,0 1 0,2-4-1,17-10 247,-9 11-233,0-1 1,1 2-1,-1 0 0,1 0 1,0 1-1,17 0 1,82 5 78,-31 1 92,102 4 439,-136-8-592,19-1 277,76 10 0,148 13 59,-217-21-394,34 3-167,14-3 442,-67-1-348,96-7 140,-2 1-578,-104 6 391,-19 1 95,0 0 0,0-2-1,0-1 1,0-2 0,25-5-1,-30 4-75,20-2 0,3-1 72,60-9 152,-2 1 163,-65 10-422,1 0 0,-1 3 0,1 1 0,72 5 0,-80 4 152,-12-2-1236,-1-3-3882,-51 22-4525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5:46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27 832,'-15'-3'8149,"33"14"-3973,-10-7-3571,-5-3-260,0 0 0,-1 0 0,1 0 0,0 0 0,-1 0 0,1 0 0,6 0 0,30 4 535,298-15-181,-61-5 88,-53 1-924,-129 13 185,61-2 102,31-3 7,-50 4-69,-8 3-59,-36 2 38,13 2 116,122 22 0,-207-25-53,102 18 265,-33-3-93,5 1-23,-66-14-219,-18-2-29,-1-1 1,0 0 0,0 0 0,13-2 0,-8 2-1279,-54-5-11699,23 6 11683,-31-1-2022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5:47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45 2080,'-2'-15'9512,"3"13"-9062,1 1-57,0-1 0,-1 0 0,1 0 0,-1 0 0,0 0 0,0 0-1,0 0 1,0-1 0,0 1 0,0 0 0,0-3 0,7 7-163,-1-1 1,0 0 0,15 0-1,70-2-156,-31-1 28,98 9 0,-106 0-95,227 25 380,-94-13 84,119 5 130,194-29 61,-264-11-470,-78 1-64,148 4 202,-200 11-107,-82 0-3602,-1 0-3688,-41 6-592,-6-9 5734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5:48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0 140 2144,'9'-6'4337,"-9"5"-3943,1 1 1,0-1-1,0 1 0,0 0 1,0 0-1,0 0 0,0-1 0,0 1 1,0 0-1,2 0 0,28 1 1454,-17-1-1149,1 2-381,0-1 0,0 2 0,30 8 0,-7-1-38,120 20 1111,-126-26-1142,1-1 1,-1-2-1,34-4 1,189-3 381,48-5 151,31-23 4,1 1-116,-136 11-634,259-45 291,-456 67-311,24-7-380,0 2-1,46-4 0,-63 9-346,0 0 0,0 1 0,0 0-1,16 4 1,-19-3-155,0 0 0,0 1 0,-1-1 0,1 1 0,0 0 0,-1 0 0,9 8 0,5 6-2009,-3-2-602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5:55.6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1 437 1248,'0'0'389,"9"8"379,-8-7-607,0 0 0,0 1 0,0-1 0,0 0 0,1 1-1,-1-1 1,0 0 0,1 0 0,-1 0 0,1 0 0,-1-1-1,1 1 1,0 0 0,-1-1 0,1 1 0,0-1 0,-1 1 0,1-1-1,0 0 1,-1 1 0,1-1 0,0 0 0,0 0 0,1-1-1,0 0-73,0 1-1,0-1 0,0 0 0,0-1 0,-1 1 0,1 0 0,0-1 1,-1 0-1,1 1 0,-1-1 0,1 0 0,2-4 0,2-2 45,0-1-1,6-10 1,-7 10-59,86-143 515,-86 139-486,-1 0 0,0 0 0,0 0 0,-2-1 0,1 0 0,-2 1 0,0-1-1,0 0 1,-2 0 0,1 0 0,-2 0 0,-3-26 0,3 38-69,1 0 0,-1 0 0,0-1 0,0 1-1,0 0 1,0 1 0,0-1 0,-3-4 0,4 6-33,0 0 0,0-1 0,-1 1 0,1-1 0,-1 1 0,1 0 0,0-1 0,-1 1 0,1 0 0,-1-1 0,1 1 0,-1 0-1,1-1 1,-1 1 0,1 0 0,-1 0 0,1 0 0,-1 0 0,1 0 0,-1-1 0,1 1 0,-1 0 0,1 0 0,-1 0 0,1 0 0,-1 1 0,0-1 0,1 0 0,-1 0 0,1 0 0,-1 0 0,1 0 0,-1 1 0,1-1 0,-1 0 0,1 0-1,0 1 1,-1-1 0,0 1 0,-6 6 30,0 1-1,0 0 0,1 0 0,0 1 0,0-1 0,1 1 1,1 0-1,-1 1 0,1-1 0,1 1 0,0 0 1,0 0-1,-1 12 0,3-15-26,0 1-1,0 0 1,1 0-1,0 0 1,0 0-1,1 0 1,4 15-1,1 1 68,12 27 0,-11-34-48,1 5 89,1-1 0,0-1-1,21 32 1,-26-46-45,1 0-1,0 1 0,0-2 0,0 1 0,1 0 1,-1-1-1,1 0 0,1-1 0,-1 1 0,1-1 1,-1 0-1,1-1 0,1 1 0,8 2 0,-12-6-29,0 1-1,-1-1 1,1 1-1,0-1 0,0-1 1,-1 1-1,1 0 1,0-1-1,-1 0 1,1 0-1,-1 0 0,1 0 1,-1 0-1,1-1 1,-1 0-1,0 1 1,0-1-1,0 0 0,0-1 1,0 1-1,0 0 1,-1-1-1,3-3 1,6-5 34,-1-2 0,-1 1 1,-1-1-1,10-18 1,-10 16-2,0-1 1,-1-1-1,-1 1 1,0-1-1,-1 0 1,3-25 0,-6 33-107,2-14-17,-4 22 27,0 0 1,0 0-1,0 0 0,0 1 0,0-1 0,0 0 0,0 0 0,0 0 0,0 1 0,0-1 0,-1 0 0,1 0 0,0 0 0,0 1 1,-1-1-1,1 0 0,-1 0 0,1 1 0,-1-2 0,0 2 8,1 0 0,0 0-1,-1 0 1,1 0 0,0 0 0,-1 0 0,1 0-1,0 1 1,-1-1 0,1 0 0,0 0 0,-1 0-1,1 0 1,0 1 0,-1-1 0,1 0 0,0 0-1,0 1 1,-1-1 0,1 0 0,0 0 0,0 1-1,0-1 1,-1 0 0,1 1 0,0-1 0,0 0-1,0 1 1,0-1 0,0 0 0,0 1 0,0-1-1,-1 0 1,1 1 0,0-1 0,0 1 0,-4 16 47,4-16-22,-2 10 40,1 0-1,1-1 1,0 1-1,0 0 1,3 16-1,-2-18 3,1 0 0,0 0 0,1-1 0,0 1 0,0 0 0,1-1-1,0 0 1,1 0 0,6 9 0,-10-16-20,0 0 1,0 0-1,-1 0 0,1 0 0,0 0 0,0 0 1,0 0-1,0 0 0,0 0 0,1 0 0,-1-1 0,0 1 1,0-1-1,0 1 0,1-1 0,-1 1 0,0-1 0,1 0 1,1 1-1,-1-1 5,-1 0 1,0-1-1,1 1 1,-1 0 0,0-1-1,0 1 1,0-1-1,1 0 1,-1 1-1,0-1 1,0 0-1,0 0 1,0 1 0,0-1-1,0 0 1,1-2-1,2-3 52,1 0 0,-2 0 0,1 0 0,-1-1-1,5-11 1,-4 7-38,-1 4-35,0 0 1,-1 0 0,1 0 0,-2-1 0,1 1-1,0-14 1,-1 20-57,-1 0-1,0 0 1,0-1-1,1 1 1,-1 0-1,1 0 1,-1 0 0,1-1-1,0 1 1,-1 0-1,1 0 1,0 0-1,0 0 1,0 0-1,0 0 1,1-1-1,-1 2 147,0-1-324,2 1 499,-2-7 402,-1-20-1398,0 28 565,1-1 0,0 0 138,0 0 0,0 0 1,0 0-1,0 0 0,0 0 0,0 0 1,0 1-1,0-1 0,0 0 0,0 1 1,0-1-1,0 0 0,0 1 1,0-1-1,0 1 0,0 0 0,0-1 1,-1 1-1,1 0 0,0-1 0,0 1 1,-1 0-1,1 0 0,-1 0 0,1 0 1,0-1-1,-1 1 0,0 0 1,1 0-1,-1 0 0,0 0 0,1 0 1,-1 2-1,4 7-5,-2-5 22,-1 1 0,1-1 0,-1 1 0,1 6 0,3 17 0,2-7-8,-3-8 73,0-1 0,11 21-1,-11-27-111,-3-5 116,0 0 0,-1-1 1,1 1-1,0 0 0,0-1 0,1 1 0,-1-1 1,0 0-1,0 1 0,3 1 0,-4-3-48,0 0 0,1 0 0,-1 0 0,0 0 0,1 0 0,-1 0-1,0 0 1,1 0 0,-1 0 0,0 0 0,1 0 0,-1 0 0,0 0 0,1 0 0,-1 0-1,0 0 1,1 0 0,-1-1 0,0 1 0,1 0 0,-1 0 0,1-1 0,9-11 176,-1-4-91,-2 0-1,0-1 1,6-20-1,-5 13-84,-4 10-44,4-23 1,2-6-178,-10 43 166,0-1 0,0 1 0,0-1 0,1 1 1,-1-1-1,0 1 0,0-1 0,0 1 1,1 0-1,-1-1 0,0 1 0,1-1 1,-1 1-1,0 0 0,1-1 0,-1 1 1,0 0-1,1-1 0,-1 1 0,1 0 0,-1 0 1,0-1-1,1 1 0,-1 0 0,1 0 1,-1 0-1,1 0 0,-1 0 0,1 0 1,-1 0-1,1-1 0,-1 1 0,1 0 0,-1 1 1,1-1-1,-1 0 0,1 0 0,-1 0 1,1 0-1,21 13-278,-5-2 327,-5-5-137,7 3 229,-1 0 0,1-2-1,1 0 1,27 6-1,-43-12-49,1 0 0,-1 0 0,0-1 0,1 0 0,-1 0-1,1 0 1,-1 0 0,0-1 0,1 1 0,-1-1 0,0-1-1,1 1 1,-1 0 0,0-1 0,0 0 0,0 0 0,0 0 0,0 0-1,-1-1 1,1 0 0,-1 1 0,1-1 0,-1-1 0,0 1-1,0 0 1,3-5 0,-5 5-43,1 0 0,-1 1 1,0-1-1,0 0 0,0 0 0,0 0 0,-1 0 0,1 0 0,-1 0 1,1 0-1,-1 0 0,-1-6 0,1 8-33,0 0 1,0-1 0,0 1-1,-1 0 1,1-1-1,0 1 1,-1 0-1,0 0 1,1-1 0,-1 1-1,0 0 1,1 0-1,-1 0 1,0 0-1,0 0 1,0 0 0,0 0-1,0 0 1,0 1-1,0-1 1,0 0-1,0 0 1,0 1-1,-1-1 1,1 1 0,0-1-1,0 1 1,-1 0-1,1-1 1,0 1-1,-1 0 1,1 0 0,0 0-1,-1 0 1,0 0-1,-1 0-19,1 1-1,-1-1 1,1 1 0,0 0-1,-1-1 1,1 1 0,0 1-1,0-1 1,-1 0-1,1 0 1,0 1 0,0-1-1,-3 4 1,3-3 18,1-1 0,0 0 0,-1 1 0,1-1 1,0 1-1,0 0 0,0-1 0,0 1 0,0 0 0,0-1 0,0 1 0,1 0 1,-1 0-1,1 0 0,-1 0 0,1 0 0,0 0 0,0 0 0,0 0 0,0 2 1,3 7 56,1-1 1,0 1 0,0-1 0,1 1 0,1-1-1,0-1 1,0 1 0,1-1 0,0 0 0,14 13 0,-19-20 16,-1 0 0,1 0 1,1 0-1,-1-1 1,0 1-1,0-1 1,0 1-1,1-1 1,-1 0-1,1 0 1,-1 0-1,1 0 1,0 0-1,-1-1 0,1 1 1,-1-1-1,5 0 1,-3 0-17,-1-1-1,0 1 1,0-1 0,0 0 0,0 0 0,0 0-1,0-1 1,0 1 0,0-1 0,0 1-1,0-1 1,-1 0 0,5-4 0,4-6 83,-1 1 1,0-2-1,12-19 0,5-6-41,-20 29-51,0 0-1,0 0 1,-2-1 0,1 0-1,-1 0 1,0 0 0,-1 0-1,-1-1 1,1 0 0,-2 0 0,1 0-1,-2 0 1,1 0 0,-2-1-1,0-18 1,-1 21-40,1 1-40,-1 1 0,0-1 0,0 1-1,-3-10 1,3 17 27,1-1 0,0 1 0,0-1 0,0 1 0,0 0 0,0-1 0,0 1 0,-1-1 0,1 1 0,0 0-1,0-1 1,0 1 0,-1 0 0,1-1 0,0 1 0,-1 0 0,1-1 0,0 1 0,-1 0 0,1-1 0,0 1 0,-1 0 0,1 0 0,0 0 0,-1-1 0,1 1-1,-1 0 1,1 0 0,-1 0 0,1 0 0,0 0 0,-1 0 0,0 0-15,0 1 1,0-1-1,1 1 0,-1-1 0,0 1 1,1 0-1,-1-1 0,1 1 0,-1 0 1,1-1-1,-1 1 0,1 0 0,-1 0 1,0 1-1,-9 29-356,9-23 365,0 0 1,0 0-1,1 1 1,0-1 0,0 0-1,1 0 1,3 15 0,21 55 174,-18-57-82,-5-14-7,1 0 0,0 0 0,0-1 0,1 1 1,0-1-1,0 0 0,0 0 0,1-1 0,9 10 0,-12-13 3,0 0-1,1 0 0,-1-1 1,1 1-1,0 0 1,-1-1-1,1 0 0,0 0 1,0 0-1,0 0 1,0 0-1,0 0 0,0-1 1,0 1-1,1-1 1,-1 0-1,0 0 0,0 0 1,0 0-1,0-1 1,0 1-1,0-1 0,0 0 1,5-2-1,5-3 50,-1-1 0,-1 0 1,1-1-1,16-15 0,-2 2-9,-14 12-272,1 0-1,0 0 1,1 2 0,-1-1-1,26-8 1,-37 15 149,-1 1 0,0 0 0,1-1 0,-1 1 1,1 0-1,-1 0 0,1 0 0,-1 0 0,1 0 0,-1 0 0,1 0 0,-1 1 0,1-1 0,-1 1 0,0-1 0,1 1 0,-1-1 0,0 1 0,1 0 0,-1-1 1,2 3-1,0-1 33,-1 0 1,-1 0 0,1 0-1,0 1 1,0-1 0,-1 0-1,0 1 1,1-1 0,-1 1-1,0 0 1,1 2 0,-1-1 46,0 0 1,0 0 0,0 0-1,-1-1 1,1 1-1,-1 0 1,0 0-1,0 0 1,0 0 0,-1 0-1,1 0 1,-1 0-1,0 0 1,0-1-1,0 1 1,-1 0 0,-2 4-1,3-6 14,-1-1 0,1 1 0,-1-1 0,0 0 0,0 0 0,0 1 1,1-1-1,-1 0 0,0-1 0,0 1 0,0 0 0,0-1 0,-1 1 0,1-1 0,0 1 0,0-1 0,-3 0 0,2 0-53,0 0 1,1 0-1,-1 0 1,0 0-1,1-1 0,-1 0 1,0 1-1,1-1 0,-1 0 1,1 0-1,-1 0 0,1 0 1,-5-3-1,7 3-26,0 1 0,0 0 0,0 0 0,0 0 0,0 0 0,0 0 1,0 0-1,0 0 0,0 0 0,0 0 0,0-1 0,0 1 0,0 0 0,0 0 0,0 0 0,0 0 0,0 0 0,0 0 0,0 0 0,0-1 0,0 1 0,0 0 1,0 0-1,0 0 0,0 0 0,0 0 0,0 0 0,0 0 0,0 0 0,0-1 0,0 1 0,0 0 0,0 0 0,0 0 0,0 0 0,0 0 0,1 0 0,-1 0 0,0 0 1,0 0-1,0 0 0,0 0 0,0-1 0,0 1 0,0 0 0,0 0 0,0 0 0,1 0 0,-1 0 0,0 0 0,0 0 0,0 0 0,0 0 0,0 0 0,1 0 0,11-3-84,18 0 138,113-1 211,-81-1-2523,-60 5 2097,2 0-474,-1-1 0,0 1 1,0 0-1,1 0 0,-1 1 0,6 0 0,4 6-1345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6:14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32 618 2976,'0'-58'6096,"-5"70"-4822,-20 278 1440,23-265-2537,3 97 624,-1-87 1267,10-327-1556,-11 244-582,0 20 4,1-1-1,2 1 1,6-35-1,-5 40 10,2-11-91,-5 31 126,1 1-1,-1 0 0,1 0 0,0-1 0,0 1 0,0 0 0,0 0 0,0 0 0,1 0 0,-1 0 0,2-2 0,-2 4 18,-1 0 0,0-1-1,1 1 1,-1 0 0,1-1 0,-1 1-1,0 0 1,1-1 0,-1 1 0,1 0-1,-1 0 1,1 0 0,-1-1-1,1 1 1,-1 0 0,1 0 0,-1 0-1,1 0 1,-1 0 0,1 0 0,-1 0-1,1 0 1,-1 0 0,1 0 0,-1 0-1,2 0 1,-2 1 5,1 0 0,0-1 1,-1 1-1,1-1 0,0 1 0,-1 0 0,1-1 1,0 1-1,-1 0 0,1 0 0,-1-1 0,0 1 0,1 2 1,2 3 31,-2 0 1,1 0-1,1 9 1,-3-11-29,4 19 144,-2-1 1,0 1-1,-2 0 1,-1 0-1,-5 39 0,4-44-3,1-11-71,0-1-1,0 1 1,0-1-1,-3 7 0,53-46-14,-15 14 28,0-1 0,-2-2 0,-1-2 1,0-1-1,48-51 0,-72 67-42,0 1 0,-1-1 1,0 0-1,0 0 0,-1-1 1,0 0-1,6-19 0,-11 26-37,1 1 1,-1 0-1,1 0 0,-1 0 0,0-1 0,0 1 0,0 0 0,-1 0 0,1 0 0,0-1 0,-1 1 0,1 0 0,-3-4 0,-1-15-387,4 21 361,0 0 1,0 0-1,0-1 1,0 1-1,0 0 1,0 0-1,0 0 1,0 0-1,0 0 0,1 0 1,-1 0-1,0 0 1,0 0-1,0-1 1,0 1-1,0 0 1,0 0-1,0 0 1,0 0-1,0 0 1,1 0-1,-1 0 1,0 0-1,0 0 0,0 0 1,0 0-1,0 0 1,0 0-1,0 0 1,1 0-1,-1 0 1,0 0-1,0 0 1,0 0-1,0 0 1,0 0-1,0 0 1,0 0-1,1 0 0,-1 0 1,0 0-1,0 0 1,0 0-1,0 0 1,0 1-1,0-1 1,0 0-1,0 0 1,0 0-1,1 0 1,-1 0-1,0 0 1,11 8-221,10 12 167,-12-7 38,0 1 0,0 1 0,11 28 0,12 50-96,-29-82 109,0-2 120,0 1 0,0-1 0,1 0 0,7 14 0,-11-23-78,1 0 0,-1 1 0,0-1 0,0 0 0,1 1 0,-1-1 0,0 0 0,1 0 0,-1 1 0,1-1 0,-1 0 0,0 0 0,1 0 0,-1 0 0,1 1 0,-1-1 0,0 0 0,1 0-1,-1 0 1,1 0 0,-1 0 0,1 0 0,-1 0 0,0 0 0,1 0 0,-1 0 0,1 0 0,0-1 0,17-7 374,-12 3-298,0 1 0,0-1-1,7-8 1,0-4-299,-10 12 157,-1 2-1,1-1 1,1 0-1,-1 0 1,0 1-1,1 0 1,0 0 0,-1 0-1,8-4 1,-11 7 28,0 0 1,1 0-1,-1-1 0,0 1 1,1 0-1,-1 0 0,0 0 1,1 0-1,-1 0 0,0 0 1,1 0-1,-1 0 1,0 0-1,1 0 0,-1 0 1,0 1-1,1-1 0,-1 0 1,0 0-1,0 0 0,1 0 1,-1 0-1,0 1 1,1-1-1,-1 0 0,0 0 1,0 0-1,0 1 0,1-1 1,-1 1-1,7 12-263,0 20 115,-7-30 164,2 9 26,0 0-1,1-1 1,1 0 0,-1 1 0,7 11-1,-9-21 173,0-4-50,0 1 0,-1-1 1,1 1-1,-1-1 0,0 1 0,1-1 1,-1 1-1,0-1 0,0-2 0,-4-15-318,4 14 117,-1 0 1,-1 0 0,1 0 0,-4-9-1,0 2 103,3 7-82,0 1 0,0-1-1,0 1 1,-1 0 0,-3-6-1,-12-9-532,22 22 510,-1-1 0,1 0 0,0 0 0,0 0 0,0 0-1,0-1 1,0 0 0,0 0 0,0 0 0,0 0 0,0 0 0,1-1 0,-1 0 0,7 0-1,-5-2 117,1 0 0,-1-1-1,0 0 1,0 0-1,0 0 1,0 0-1,-1-1 1,1 0 0,-1-1-1,0 1 1,0-1-1,8-10 1,0-3 46,0 0 0,16-32 1,-13 20-19,-2-1 0,-1 0 1,-1 0-1,-1-2 0,-2 1 1,-2-1-1,7-57 0,-10-23-318,-4 111 130,0-1-1,0 1 1,-1 0 0,1-1-1,-1 1 1,1 0 0,-2-5-1,1 7 62,1 1-1,-1-1 0,1 0 0,0 0 0,-1 0 0,1 0 0,-1 0 0,1 0 0,0 1 1,-1-1-1,1 0 0,0 0 0,-1 0 0,1 1 0,0-1 0,-1 0 0,1 1 0,0-1 1,-1 0-1,1 1 0,0-1 0,0 0 0,-1 1 0,-2 5 9,0-1 1,0 1-1,1 0 0,-1 0 0,1 0 1,1 0-1,-2 9 0,-4 48 282,7-56-255,-4 62 342,3 1 1,15 135-1,-9-179-411,9 35-1,-12-53 135,1-1 0,0 1 0,0 0-1,1-1 1,0 0 0,0 0 0,1 0-1,10 12 1,-13-18-24,-1 1 0,1-1 0,0 1 0,-1-1 0,1 0 0,0 0 0,0 0 0,0 0 0,0 0 0,0 0 0,0 0 0,0 0 0,0-1 0,0 0 0,0 1 0,0-1 0,1 0 0,2 0 0,-1 0-11,-1-1 1,0 0-1,1 0 0,-1 0 0,0 0 0,0 0 0,0-1 0,0 0 1,0 1-1,5-5 0,4-4-40,-1-1 0,0 0 1,-1 0-1,10-16 0,-15 21-5,42-67-948,-43 79 188,-3 7 681,0 23-1,-1-28 100,0 0 0,0 0 0,1 1 0,0-1 0,0 0 0,3 10-1,-1-10 42,0 0-72,1 1 0,6 12 1,-9-19 61,0-1-1,-1 0 1,1 0 0,0 1 0,0-1 0,0 0-1,0 0 1,0 0 0,1 0 0,-1 0-1,0 0 1,0 0 0,1 0 0,-1 0-1,0-1 1,1 1 0,-1-1 0,1 1 0,-1-1-1,1 1 1,2-1 0,-3 0 21,0 0-1,0 0 1,0 0 0,1-1 0,-1 1-1,0-1 1,0 1 0,0-1 0,0 1-1,0-1 1,0 0 0,0 1 0,0-1-1,0 0 1,0 0 0,-1 0 0,1 1 0,0-1-1,0 0 1,-1 0 0,2-2 0,-1 1-30,0-1 1,0 1 0,0 0-1,0-1 1,0 1-1,0-1 1,-1 1 0,0-1-1,1-4 1,-1-1-15,-1-1-1,0 1 0,-1-1 1,0 1-1,-4-13 1,4 16-64,0-1-1,0 1 1,-1 0 0,0 0 0,0 0 0,0 0-1,0 0 1,-1 1 0,-5-6 0,7 8 14,0 1 0,0 0 0,0-1 0,0 1 0,0 0 0,0 0 0,0 0 0,-1 0 0,1 1 0,0-1 0,0 1 0,-1-1 0,1 1 0,0 0 0,-1 0 0,1 0 0,-3 0 1,-2 0-32,15-8-99,18-8 215,52-21 0,-70 34-29,-1 0 0,0 1 0,1 0 0,-1 0 0,1 1-1,0 0 1,-1 0 0,1 1 0,0 0 0,0 0-1,8 2 1,-13-1 24,0-1 0,0 1 0,1 0 1,-1 0-1,0 1 0,0-1 0,0 1 0,0-1 0,-1 1 0,1 0 0,0 0 0,-1 0 0,1 0 0,-1 1 0,1-1 0,-1 1 1,0 0-1,0-1 0,-1 1 0,1 0 0,0 0 0,-1 0 0,0 0 0,0 0 0,0 0 0,0 1 0,1 4 0,-1 31 254,-1-37-92,1-10 188,16-19-186,-8 10-249,1 1-1,1 0 1,0 1 0,26-26 0,-35 39 40,-1 0 0,1 1 0,0 0-1,0-1 1,0 1 0,0 0 0,0 0-1,0 0 1,0 0 0,1 0 0,-1 1-1,0-1 1,0 1 0,1-1-1,-1 1 1,0 0 0,0 0 0,4 0-1,-3 1 13,-1-1-1,1 1 0,0 0 1,-1 0-1,1 0 0,-1 1 1,1-1-1,-1 1 0,1-1 1,-1 1-1,0 0 0,0-1 0,0 1 1,3 4-1,16 20 298,25 42 1,10 14 236,-47-72-510,0 0 1,0 0-1,1-1 1,0 0-1,19 11 1,-27-18-86,1-1 0,-1 0 1,1 0-1,0 0 0,-1 0 1,1 0-1,0 0 1,0-1-1,0 1 0,-1-1 1,1 0-1,0 0 0,0 0 1,0 0-1,0 0 0,5-2 1,-8 2-50,1 0 1,-1 0-1,1 0 1,-1 0 0,0 0-1,1 0 1,-1 0-1,1 0 1,-1 0 0,0-1-1,1 1 1,-1 0-1,0 0 1,1 0-1,-1-1 1,0 1 0,1 0-1,-1 0 1,0-1-1,1 1 1,-1 0 0,0-1-1,0 1 1,1 0-1,-1-1 1,0 1 0,0 0-1,0-1 1,0 1-1,1 0 1,-1-1-1,0 1 1,0-1 0,0 1-1,0-1 1,-5-13-4083,0 1 2244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6:15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70 5824,'-13'-8'2624,"21"-4"-2272,-3 4 1344,0 8-992,3-8 480,10 5-672,3-8-320,7 6-96,6-2-32,6 2-32,-1 2-160,0 6 64,2-3-1600,-7 9 928,1-1-2592,1 6 1856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6:00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97 664 2816,'5'-35'5034,"-5"26"-3343,1 6-1411,-1 0 0,0 0 0,0 0 0,0 1 0,-1-1 0,1 0 0,0 0 0,-1 0 0,0 1 0,0-1 0,0 0 0,0 0 0,-3-4 0,4 6-252,-1 1 1,1-1-1,-1 1 1,1-1-1,-1 1 1,0-1-1,1 1 1,-1-1-1,0 1 1,1 0-1,-1-1 1,0 1-1,1 0 0,-1 0 1,0 0-1,0-1 1,1 1-1,-1 0 1,0 0-1,0 0 1,0 0-1,1 0 1,-1 0-1,0 0 1,0 1-1,1-1 1,-1 0-1,0 0 0,0 0 1,1 1-1,-1-1 1,0 0-1,0 2 1,-4 0 50,1 1 0,1 0 0,-1 0 0,-4 4 0,4-3 25,0 0-109,0 0 1,1 0 0,-1 1 0,1-1-1,0 1 1,0 0 0,1-1 0,-1 2-1,1-1 1,0 0 0,1 0 0,-1 0-1,1 1 1,0-1 0,0 6 0,0-2-10,1-1 0,0 1 0,0-1 0,1 0 0,0 1 0,0-1 0,1 0 0,0 1 0,4 9 0,-5-15 16,2 4 107,0-1 0,0 1-1,0-1 1,1 0 0,7 10-1,-10-15-84,1 0 0,-1 1 0,0-1-1,0 0 1,1 0 0,-1 0 0,1-1-1,-1 1 1,1 0 0,-1 0 0,1-1 0,-1 1-1,1-1 1,0 1 0,-1-1 0,1 0 0,0 0-1,-1 0 1,1 0 0,0 0 0,-1 0-1,1 0 1,0 0 0,-1 0 0,1-1 0,0 1-1,-1-1 1,1 0 0,-1 1 0,3-2 0,2-1 80,0-1 0,0 1 0,-1-1 0,0 1 0,0-2 0,0 1 0,5-6 0,-7 7-58,-1 0 0,0-1 0,1 1 0,-1-1 0,0 1 0,-1-1 0,1 0-1,-1 0 1,1 0 0,-1 0 0,-1 0 0,2-6 0,-1-11 27,-1-1 0,-1 1 1,-8-41-1,8 59-92,0-1 0,0 0 0,0 0 0,0 1 1,-1-1-1,0 1 0,0-1 0,0 1 0,-4-5 0,5 6-15,-1 0 0,1 1 0,-1-1 0,1 1-1,-1-1 1,0 1 0,0 0 0,0 0 0,0 0 0,0 0 0,0 0 0,0 0 0,0 1-1,0-1 1,0 1 0,0-1 0,0 1 0,-3-1 0,4 1-1,1 0 1,-1 0-1,1 0 1,-1 0-1,1 1 1,-1-1-1,1 0 1,-1 0-1,1 0 1,-1 0-1,1 0 1,-1 1-1,1-1 0,-1 0 1,1 0-1,-1 1 1,1-1-1,-1 0 1,1 1-1,0-1 1,-1 0-1,1 1 1,0-1-1,-1 1 1,1-1-1,0 1 1,0-1-1,-1 1 1,1-1-1,0 1 1,0 1-2,-1-1 0,1 1 1,0 0-1,0-1 1,0 1-1,0-1 0,0 1 1,1 0-1,-1-1 1,1 3-1,0-1 38,0 0 0,0 0 0,0 1 0,1-1 0,-1-1 0,1 1 0,0 0 0,0 0 0,0 0 0,4 3 0,-4-5 40,1 1-1,0-1 1,0 0 0,-1 0 0,1 0-1,0 0 1,0-1 0,0 1 0,0-1-1,0 0 1,0 0 0,0 0 0,0 0-1,0 0 1,4-1 0,3-1 28,0 0 1,-1-1-1,14-6 0,19-11 213,0-3 1,-2-1-1,39-31 0,-38 26-99,-23 16-75,0-1 0,-1 0 0,0-2 0,-1 0-1,-1-1 1,0 0 0,-2-1 0,0-1 0,16-31-1,-9 3-86,24-85 0,-33 94 25,-1-6-324,-9 39-25,-2 9-69,-1 15 36,-6 57 75,-18 76 0,8-58 161,4-13 53,-44 216 204,-79 206 50,123-460 58,-2-1-1,-2-1 1,-1 0 0,-37 57-1,52-93-92,0 0 0,0 1 0,0-1 0,-7 5 0,10-9-148,0 0-1,1 0 1,-1-1-1,0 1 0,0 0 1,0-1-1,1 1 1,-1-1-1,0 1 1,0-1-1,0 0 0,0 1 1,0-1-1,0 0 1,0 1-1,0-1 0,0 0 1,0 0-1,0 0 1,0 0-1,0 0 0,-1 0 1,1 0-1,0-1 1,0 1-1,0 0 0,0 0 1,0-1-1,0 1 1,1-1-1,-1 1 0,0-1 1,0 1-1,0-1 1,-1 0-1,0-2 0,0 0-1,0 1 1,0-1 0,0 0-1,1 0 1,-1 0 0,1-1-1,-2-5 1,-6-33-50,5 13-9,0 0 0,2 0 0,1-1 0,5-42 0,-2 52-32,2-1 0,0 1 0,1 0 1,1 0-1,0 0 0,2 1 0,13-24 0,-14 31-8,1 1 0,0 1 0,1-1 0,0 2 0,0-1 1,1 1-1,1 0 0,0 1 0,0 0 0,0 1 0,1 1 0,0-1 0,0 2 0,1 0 0,-1 0 0,22-4 0,-24 7-53,-1 1 1,1 0 0,-1 0 0,1 1-1,-1 0 1,1 1 0,-1 0 0,1 0-1,10 4 1,-6-1-1684,-1 1 0,0 0 0,14 8 0,-1 2-1101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6:17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5 623 1472,'0'0'-7,"-5"0"1141,19-5 1083,9-12-827,0 0 1,34-36-1,-38 34-911,169-185 828,-164 175-1303,-2-2 0,21-36 0,-34 50 70,0-1 1,-1 0-1,-1 0 1,0-1-1,6-31 1,-13 48-61,0 0 0,1 1 1,-1-1-1,0 1 1,0-1-1,0 0 0,0 1 1,0-1-1,-1 0 0,1 1 1,0-1-1,-1 1 1,1-1-1,-1 1 0,0-1 1,1 1-1,-1-1 1,0 1-1,-2-3 0,3 3-5,-1 1-1,0-1 1,0 0 0,0 1-1,0-1 1,0 1-1,0 0 1,0-1 0,0 1-1,-1 0 1,1-1-1,0 1 1,0 0-1,0 0 1,0 0 0,0 0-1,0 0 1,-1 0-1,1 0 1,0 1 0,0-1-1,0 0 1,0 1-1,0-1 1,0 0-1,0 1 1,-2 1 0,-2 1-4,0 0 1,1 0 0,-1 1 0,1 0-1,-1 0 1,1 0 0,0 0 0,1 1-1,-7 9 1,-1 4 106,-10 25 0,18-38-57,-11 27 374,-21 65 0,30-80-376,2 1 1,-1 0-1,2 0 0,0 0 1,2 28-1,0-41-8,1-1 0,-1 0 0,1 1 0,0-1 0,0 0 0,0 0 0,1 0 0,0 0 0,0 0 0,0 0 0,0 0 0,0 0 0,1-1 0,-1 1 0,1-1 0,0 0 0,0 0 0,0 0 0,1 0 0,-1 0 0,1-1 0,0 1 0,-1-1 0,1 0 0,0 0 0,0-1-1,0 1 1,0-1 0,1 0 0,-1 0 0,0 0 0,1-1 0,-1 1 0,0-1 0,1 0 0,5-1 0,0-1 24,-1 0-1,0-1 1,0 0-1,1 0 0,-2-1 1,1 0-1,0-1 1,-1 0-1,0 0 1,0-1-1,9-8 1,-17 14-69,9-9 43,0-1 1,10-14 0,-18 22-53,1 0 1,-1 0 0,1-1 0,-1 1-1,0 0 1,0-1 0,0 1-1,0-1 1,-1 1 0,1-1-1,-1 1 1,1-1 0,-1 1-1,0-1 1,0 0 0,0 1-1,0-1 1,-1-3 0,1 6-10,-1 0 1,1-1-1,0 1 0,0 0 1,-1-1-1,1 1 1,0 0-1,-1 0 0,1-1 1,-1 1-1,1 0 0,0 0 1,-1 0-1,1-1 1,-1 1-1,1 0 0,-1 0 1,1 0-1,0 0 0,-1 0 1,1 0-1,-1 0 1,1 0-1,-1 0 0,1 0 1,-1 0-1,1 0 0,0 0 1,-1 0-1,1 0 1,-1 1-1,1-1 0,0 0 1,-1 0-1,1 0 1,-1 1-1,1-1 0,0 0 1,-1 1-1,-17 11-114,17-12 126,-1 2 23,0 0 0,0 0 0,0 1-1,0-1 1,0 0 0,0 1 0,1-1 0,-1 1-1,1-1 1,0 1 0,-1 0 0,1 0 0,1-1-1,-1 1 1,0 0 0,1 0 0,-1 0 0,1 0-1,0 4 1,0-4 12,0 1-1,1-1 0,-1 1 1,1-1-1,-1 1 0,1-1 1,0 1-1,1-1 0,-1 0 1,0 0-1,1 1 0,0-1 1,0 0-1,0-1 0,3 5 1,0-2 48,0-1 1,0 1 0,1-1-1,-1 0 1,12 6 0,-13-9 0,-1 1 0,0-1 1,1 0-1,-1 0 0,1 0 1,-1-1-1,1 1 0,-1-1 1,1 0-1,0 0 0,-1 0 1,1 0-1,3-1 0,1-1 0,-1 0-1,1-1 1,-1 1-1,0-1 1,0-1-1,0 1 1,0-1-1,-1-1 1,1 1-1,5-6 1,-3 1-26,0 0-1,-1 0 1,0-1-1,-1 0 1,9-17 0,-3 9-627,-8 14-120,-4 4 677,-1 0 1,0 1-1,0-1 1,1 0-1,-1 0 1,0 0-1,0 1 1,0-1 0,0 0-1,0 0 1,1 0-1,-1 1 1,0-1-1,0 0 1,0 0 0,0 1-1,0-1 1,0 0-1,0 0 1,0 1-1,0-1 1,0 0-1,0 1 1,0-1 0,0 0-1,0 0 1,0 1-1,0-1 1,0 9 70,0 0 0,0-1 1,1 1-1,0 0 0,0-1 1,1 1-1,0-1 0,1 0 1,0 0-1,7 15 0,-9-22-23,-1 0 0,0-1 0,1 1 0,-1 0 0,1-1 0,-1 1 0,1-1 0,-1 1 0,1-1 0,-1 1 0,1-1-1,0 1 1,-1-1 0,1 0 0,0 1 0,-1-1 0,1 0 0,0 1 0,0-1 0,-1 0 0,1 0 0,0 0-1,0 0 1,-1 0 0,1 0 0,0 0 0,0 0 0,0 0 0,-1 0 0,1 0 0,0 0 0,0 0 0,-1-1 0,1 1-1,0 0 1,-1-1 0,1 1 0,0 0 0,-1-1 0,1 1 0,0-1 0,-1 1 0,1-1 0,-1 1 0,1-2-1,6-5-106,-1-1-1,0 0 0,0 0 0,-1 0 0,0-1 1,4-9-1,1-7-309,7-26 1,-17 51 360,0 0-1,0 0 0,0 0 1,0 0-1,0 0 0,0-1 1,0 1-1,0 0 1,0 0-1,1 0 0,-1 0 1,0 0-1,0 0 0,0 0 1,0-1-1,0 1 1,0 0-1,0 0 0,0 0 1,1 0-1,-1 0 0,0 0 1,0 0-1,0 0 1,0 0-1,0 0 0,1 0 1,-1 0-1,0 0 1,0 0-1,0 0 0,0 0 1,0 0-1,1 0 0,-1 0 1,0 0-1,0 0 1,0 0-1,0 0 0,0 0 1,1 0-1,7 6-414,12 17 565,-10-11-102,-5-7 9,1 0 0,0-1 0,0 1 1,0-1-1,1 0 0,-1-1 0,1 1 0,0-1 0,0-1 1,7 3-1,-4-3 95,1 1 0,-1-1 1,0-1-1,0 0 0,1-1 0,16-1 0,-22 1-11,1-1 0,-1 0 0,0-1 0,0 1-1,0-1 1,9-4 0,-13 5-108,-1 1-1,1-1 0,0 1 1,0-1-1,0 1 1,0-1-1,0 0 1,0 1-1,-1-1 1,1 0-1,0 1 1,0-1-1,-1 0 1,1 0-1,-1 0 1,1 0-1,-1 0 1,1 0-1,-1 0 0,1 0 1,-1 0-1,0 0 1,0 0-1,1 0 1,-1 0-1,0 0 1,0 0-1,0 0 1,0 0-1,0 0 1,0 0-1,-1 0 1,1 0-1,0 0 1,0 0-1,-1 0 0,1 0 1,-1-1-1,0 1-31,1 0-1,-1 0 1,0 1-1,0-1 0,0 0 1,0 0-1,0 1 1,1-1-1,-1 1 0,0-1 1,0 1-1,0-1 1,0 1-1,-1 0 1,1-1-1,0 1 0,0 0 1,0 0-1,0 0 1,0 0-1,0 0 0,0 0 1,0 0-1,-1 0 1,-1 1-1,-1-1-84,1 1 1,-1 0-1,0 0 1,1 1-1,-6 2 1,5-1 61,0 0 0,0 0 0,0 1 0,1-1 0,0 1 0,0 0 0,-4 6 0,6-8 55,1-1 0,-1 1 1,1-1-1,-1 1 0,1-1 1,0 1-1,-1-1 0,1 1 1,0-1-1,0 1 0,0-1 1,0 1-1,1 0 0,-1-1 1,0 1-1,1-1 0,-1 1 0,1-1 1,-1 1-1,1-1 0,0 0 1,-1 1-1,1-1 0,0 0 1,0 1-1,0-1 0,0 0 1,2 2-1,1 1 11,0 0-1,0-1 1,0 1 0,0-1-1,1 0 1,8 5 0,-2-4 80,-1 1 0,1-1 0,0-1 0,0 0 0,0 0 1,0-1-1,0-1 0,1 0 0,-1-1 0,1 1 0,-1-2 0,0 0 1,1 0-1,20-7 0,-26 6-90,0-1 1,0-1-1,0 1 0,0-1 1,-1 0-1,0 0 0,0-1 1,0 1-1,0-1 1,-1 0-1,1-1 0,-1 1 1,4-9-1,-4 7-28,0 0 1,0 0-1,-1-1 0,-1 1 0,1-1 0,2-11 1,4-48-198,-8 56 204,1-29 26,-1 1 0,-8-63 0,3 58-383,2 30 133,0 9-21,0 9-244,0 12 526,0 0-1,1 0 1,0 0-1,1 1 1,5 31-1,24 81 513,-23-103-380,2-1 0,1 1 0,1-2-1,23 43 1,-32-65-110,1 0 0,0 1-1,-1-1 1,1 0 0,0 0 0,0-1 0,0 1-1,1 0 1,-1-1 0,3 3 0,-4-4-20,0 0 0,1 1 0,-1-1 0,0 1 0,1-1 1,-1 0-1,0 0 0,0 0 0,1 0 0,-1 0 0,0 0 0,1 0 1,-1 0-1,0 0 0,0-1 0,1 1 0,-1-1 0,0 1 1,0-1-1,0 1 0,1-1 0,-1 1 0,0-1 0,1-1 0,12-9 300,17-20 0,0 1-434,12-8-697,-45 44 680,0-1 0,0 1 1,-1-1-1,-3 8 0,-1-3 360,-1 1-1,0-1 1,-1 0 0,-19 17-1,25-24 298,10-5-354,8-2-136,141-12-943,-139 14-950,1 2 1,0 0-1,25 4 1,-21 3-438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6:18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2 117 2496,'-2'-8'8950,"18"11"-6578,44-2-1195,173-6 366,-50 2-1010,144-30-53,0-20-70,-299 47-452,13 0-14,2 2 0,-1 1 0,57 5 0,-16 0 115,155 13 73,-110-3-8,75-10 220,-107-4-165,-61 0 103,-17 0-1257,0 2-3671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6:20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32 1728,'-1'0'57,"1"0"0,0 0-1,0 0 1,-1 0 0,1 0 0,0 0 0,-1 0-1,1 0 1,0 0 0,-1 0 0,1 0 0,0 0 0,0 0-1,-1 0 1,1-1 0,0 1 0,0 0 0,-1 0-1,1 0 1,0 0 0,-1 0 0,1-1 0,0 1 0,0 0-1,-2-3 1292,2 3-1257,-1 0 0,1 0 0,0 0 0,0 0 0,-1 0 1,-3-3 1639,4 3-1640,0 0 0,0 0 0,0 0 0,0-1 0,0 1 1,0 0-1,-1 0 0,1-1 0,0 1 0,0 0 0,0 0 0,0-1 0,0 1 1,0-1-1,0 1-20,0 0 1,0 0 0,0-1-1,0 1 1,0 0 0,0 0-1,0-1 1,0 1 0,0 0-1,0 0 1,0-1 0,0 1-1,0 0 1,0 0 0,-1 0-1,1-1 1,0 1 0,0 0-1,0 0 1,0 0 0,-1-1-1,1 1 1,0 0 0,0 0 0,0 0-1,-1 0 1,1 0 0,0-1-1,0 1 1,0 0 0,-1 0-1,1 0 1,0 0 0,0 0-1,-1 0 1,1 0 0,0 0-1,-2 0 551,1 0-366,0 0-1,0-1 1,0 1 0,0 0-1,0-1 1,0 1 0,0 0 0,0-1-1,0 1 1,0-1 0,-1-1-1,-4 2 728,0-1 751,15 6-1320,2-2-313,1 0 0,0 0-1,1-1 1,14 0 0,4 1-115,126 8 455,-53-7-98,-9 0-252,120-13-1,-11 1 135,72 15-220,-209-8 139,99-12 0,-19 1-108,-66 7-19,46 1 234,-36 2-150,72 3-453,-110 5 356,12-1 179,-45-5 173,-9 0-1552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6:21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51 3392,'0'0'163,"0"-1"1,-1 1-1,1 0 0,-1-1 1,1 1-1,-1-1 1,1 1-1,0 0 1,-1-1-1,1 1 0,0-1 1,0 1-1,-1-1 1,1 1-1,0-1 0,0 1 1,0-1-1,0 0 1,-1 1-1,1-1 0,0 1 1,0-1-1,0 1 1,0-1-1,0 1 0,0-1 1,1 1-1,-1-1 1,0 0-1,0 1 0,0-1 1,0 1-1,1-1 1,-1 1-1,0-1 0,1 0 1,-1 0-6,1 0 0,0 0-1,0 0 1,-1 1 0,1-1 0,0 0 0,0 0 0,0 0 0,0 1 0,0-1 0,0 0 0,0 1 0,0-1 0,0 1-1,0-1 1,2 1 0,5-1 124,-1 1-1,1 0 0,0 1 1,0 0-1,0 0 1,-1 1-1,13 3 0,7 2 396,-6-2-399,14 2 232,-1 0 0,64 2 0,227-22 455,-259 7-814,52-9 98,57-11-159,-146 24-109,1 1 1,-1 1 0,58 9-1,53 21 276,-38-6-12,-81-21-176,0 0 0,0-1 0,36-2 0,63-12-14,-22 1 3,279 2 235,-303 8-537,132 6-1496,-192-5 996,8 2-2453,-9 3 1475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6:22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3072,'0'0'155,"0"-1"1,0 1-1,0-1 0,0 1 1,0-1-1,1 1 0,-1-1 1,0 1-1,0 0 0,0-1 1,1 1-1,-1-1 0,0 1 1,1-1 154,-1 1-154,1 0-1,-1-1 0,1 1 1,-1 0-1,0-1 0,1 1 1,-1 0-1,1 0 0,-1 0 1,1 0-1,-1-1 0,1 1 1,-1 0-1,0 0 0,1 0 1,-1 0-1,1 0 0,-1 0 1,1 0-1,-1 0 0,1 0 1,-1 0-1,2 1 0,9-3 1824,6-1-1148,0 1-1,0 0 1,0 1 0,21 2 0,69 11 556,-86-9-1201,148 7 567,-132-9-631,265-1 478,207 12-27,-392 6-531,-78-10 17,0-2 0,0-2 0,59-1 0,432-34 485,-453 25-979,75-16 0,-145 21-284,13-4-315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6:23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26 640,'-39'0'6048,"49"-4"-2112,2-1-2711,1 0-1,18-5 1,-21 9-962,0 1 0,0 0 0,1 0 0,-1 1 0,0 0 0,0 1 1,11 3-1,-3-1-27,11 1 368,38 0-1,-37-3-386,24 1 172,25 2 145,96 6 153,-39-3-121,175-6-169,-83-4-292,225 9 172,-289-3-11,-75 1-338,152-14 1,-201 5-405,10-2-1834,0-3-3277,-19 3-1272,-16 5 3478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6:44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 56 1568,'-5'-2'7627,"0"0"-8236,3 2 846,0-1 0,0 0 0,1 0 0,-1 0 0,1 0 0,-1 0 0,0 0 0,-1-2 0,2 2-169,1 0 0,-1 0 0,0 1 0,1-1 1,-1 1-1,0-1 0,1 1 0,-1-1 0,0 1 0,0-1 1,0 1-1,1-1 0,-1 1 0,0 0 0,0 0 0,0-1 1,0 1-1,0 0 0,0 0 0,0 0 0,0 0 0,-7 0 255,7 0-290,-1 0 0,1 0-1,0 0 1,0 0 0,0 0 0,-1 0 0,1 0 0,0 1-1,0-1 1,-1 0 0,1 1 0,0-1 0,0 1 0,0-1-1,-1 2 1,-1 1-5,1 1 0,-1 0-1,1 0 1,0 0 0,1 0-1,-1 1 1,1-1 0,-1 0-1,1 1 1,1-1 0,-1 1-1,1-1 1,-1 1 0,1-1-1,1 6 1,1 3 80,-2-12-80,0 0 0,0 0-1,0 0 1,0 0 0,1 0-1,-1 0 1,0-1-1,0 1 1,1 0 0,-1 0-1,0 0 1,2 1 0,-2-2 8,1 1-1,0-1 1,0 0 0,-1 1 0,1-1 0,0 0-1,0 0 1,-1 0 0,1 0 0,0 1 0,0-1-1,0 0 1,-1 0 0,1-1 0,0 1 0,0 0-1,0 0 1,-1 0 0,2-1 0,0 1-3,0-1 0,0 1-1,0-1 1,0 0 0,0 0 0,0 0 0,0 0-1,-1 0 1,1 0 0,0 0 0,-1-1 0,1 1 0,0-1-1,-1 1 1,2-3 0,0 0 7,-1 0-1,0 1 1,0-1-1,0 0 1,-1 0-1,1-1 1,0-4-1,0 2-50,-1 1 0,0-1 0,-1 1 0,1-1 0,-1 1 0,-1 0 0,1-1 0,-1 1 0,0-1 0,-3-7 0,4 14-1,0 0 1,0 0-1,0 0 0,0 0 1,0-1-1,0 1 0,0 0 1,0 0-1,0 0 0,0 0 1,0 0-1,0 0 0,0 0 1,-1-1-1,1 1 1,0 0-1,0 0 0,0 0 1,0 0-1,0 0 0,0 0 1,0 0-1,0 0 0,-1 0 1,1 0-1,0 0 0,0 0 1,0 0-1,0 0 1,0 0-1,0 0 0,-1-1 1,1 1-1,0 0 0,0 1 1,0-1-1,0 0 0,0 0 1,-1 0-1,1 0 0,0 0 1,0 0-1,0 0 0,0 0 1,0 0-1,-7 7-205,-7 17 415,11-19-16,-3 5 145,3-5-83,0 1 1,-1 0-1,-3 11 1,7-15-211,-1 0 0,1 0 0,0 0 0,-1 0 0,1 0 0,0 0-1,0 0 1,0 0 0,0 0 0,1 0 0,-1 0 0,0 0 0,1 0 0,0 0 0,-1 0 0,2 2 0,-2-3-14,1-1 1,-1 1-1,0 0 0,0-1 0,1 1 1,-1-1-1,0 1 0,1-1 0,-1 1 0,1-1 1,-1 1-1,1-1 0,-1 1 0,1-1 1,-1 0-1,1 1 0,7-4 650,-1-2-692,2-1-773,-1 2 187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6:45.6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 84 1248,'-18'0'10110,"17"0"-9979,-1 0 1,0 0-1,1 0 1,-1 0-1,1 0 0,-1 0 1,0 1-1,1-1 1,-1 1-1,1-1 0,-1 1 1,-1 1-1,-5 3 185,-5 3-379,13-8 65,0 0 1,0 0-1,-1 1 0,1-1 1,0 0-1,0 0 0,0 0 0,0 1 1,-1-1-1,1 0 0,0 0 1,0 0-1,0 1 0,0-1 0,0 0 1,0 0-1,-1 0 0,1 1 1,0-1-1,0 0 0,0 0 0,0 1 1,0-1-1,0 0 0,0 0 1,0 1-1,0-1 0,0 0 0,0 0 1,0 1-1,0-1 0,1 0 1,-1 0-1,0 1 0,0-1 0,0 0 1,0 0-1,0 1 0,0-1 1,1 1 319,17 8 67,-16-9-348,0 0-1,0-1 0,0 1 1,0 0-1,0-1 0,0 1 1,0-1-1,0 0 0,0 1 1,0-1-1,0 0 0,0 0 1,-1 0-1,1 0 0,-1-1 1,1 1-1,0 0 1,-1-1-1,2-1 0,1-1 29,1-1 0,-1 0 0,0 0 0,0-1 0,4-6 1,-2-6 158,-5 17-222,-1 0 1,0 0-1,1 0 0,-1 0 1,0 0-1,0 1 0,0-1 1,0 0-1,0 0 0,0 0 1,0 0-1,0 0 0,0 0 1,0 0-1,0 0 0,-1-1 1,1 2 16,-1 1 0,1-1 1,0 0-1,-1 0 0,1 0 1,0 1-1,0-1 0,-1 0 1,1 0-1,0 1 0,-1-1 1,1 0-1,0 1 0,0-1 1,0 0-1,-1 1 0,1-1 1,0 0-1,0 1 0,0-1 1,0 0-1,0 1 0,0-1 1,0 1-1,-6 15 258,5-12-74,-2 4 46,0 0 0,1 0 0,-3 16-1,5-20-200,0 1 0,0-1 0,0 0 0,1 0 0,-1 0 0,1 0 0,0 0 0,1 0 0,2 7 0,-4-11-35,0 1 1,1-1-1,-1 0 0,0 1 1,0-1-1,1 0 0,-1 1 1,1-1-1,-1 0 0,0 0 1,1 1-1,-1-1 0,1 0 1,-1 0-1,1 0 0,-1 0 0,0 1 1,1-1-1,-1 0 0,1 0 1,-1 0-1,1 0 0,-1 0 1,1 0-1,-1 0 0,1 0 1,-1 0-1,1 0 0,-1-1 1,0 1-1,1 0 0,-1 0 1,1 0-1,-1 0 0,1-1 0,-1 1 1,0 0-1,1 0 0,-1-1 1,1 0-1,17-13 361,-15 10-347,0 0 0,0 0 0,-1 0 0,0 0 0,1-1 0,-1 1 0,-1-1 0,1 1 0,-1-1 0,0 0 0,0 0 0,0 0 0,0-8 0,-1 10-34,0-1 0,0 1 0,0 0 1,0 0-1,-1 0 0,1-1 0,-1 1 1,0 0-1,0 0 0,0 0 0,-1 0 1,1 0-1,-1 0 0,1 1 1,-1-1-1,0 0 0,0 1 0,0-1 1,0 1-1,-1 0 0,-3-3 0,5 4-26,-1 0-1,1 1 0,0-1 1,0 1-1,-1 0 0,1-1 0,0 1 1,0 0-1,-1 0 0,1 0 0,0 0 1,-1 0-1,1 0 0,0 0 1,-1 0-1,1 1 0,0-1 0,0 0 1,-1 1-1,1-1 0,0 1 1,0 0-1,0-1 0,0 1 0,0 0 1,-2 1-1,-3 3-89,1 0 1,0 0-1,-7 8 1,8-8 109,-2 2 73,0 0 0,1 1 1,0-1-1,-8 16 0,12-20-43,0 0 0,-1 0 1,1 0-1,0 0 0,1 1 1,-1-1-1,1 0 0,-1 1 0,1-1 1,0 0-1,0 1 0,0-1 1,1 0-1,-1 1 0,1-1 0,0 0 1,1 4-1,-1-6-4,-1 0 0,1 1-1,0-1 1,0 0 0,0 1 0,0-1 0,0 0-1,0 0 1,0 0 0,0 0 0,0 0-1,1 0 1,-1 0 0,0 0 0,1-1-1,-1 1 1,0 0 0,1-1 0,-1 1 0,1-1-1,-1 0 1,1 1 0,-1-1 0,1 0-1,-1 0 1,1 0 0,2 0 0,-2 0 11,0 0 1,0-1-1,0 1 1,0-1-1,0 1 1,0-1-1,0 0 1,0 0-1,0 1 1,-1-1-1,1-1 1,0 1-1,-1 0 1,1 0-1,0-1 1,-1 1 0,0 0-1,1-1 1,1-2-1,-2 1 5,1 0 0,-1 0 1,0 0-1,0 0 0,0 0 0,0 0 0,0-1 0,-1 1 1,0 0-1,1 0 0,-1 0 0,-1-1 0,1-3 0,-1 5-36,1 1 0,0 0 0,-1 0 0,1-1 0,-1 1 0,1 0 0,-1 0 0,0 0-1,1 0 1,-1 0 0,0 0 0,0 0 0,0 0 0,0 0 0,0 0 0,0 0 0,0 1 0,0-1 0,0 0-1,0 1 1,0-1 0,0 1 0,0-1 0,-1 1 0,1-1 0,0 1 0,0 0 0,-1 0 0,1-1-1,0 1 1,-1 0 0,1 0 0,0 1 0,0-1 0,-1 0 0,1 0 0,-2 1 0,-4 1 0,1 0 0,0 0 1,-1 1-1,1 0 1,0 0-1,1 0 0,-1 1 1,0 0-1,-8 8 0,-2 1 78,12-10-48,0 1 0,0-1 1,0 1-1,-3 5 0,6-8-133,0-1 1,1 1-1,-1 0 0,1 0 1,-1 0-1,1 0 0,0 0 1,-1-1-1,1 1 0,0 0 1,0 0-1,-1 1 0,1-1-38,0-1 1,1 1-1,-1-1 0,0 0 0,0 1 0,0-1 0,0 0 1,0 1-1,8 3-3020,4 0 615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6:46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45 2976,'0'-1'23,"0"1"1,0 0-1,0 0 1,0 0-1,0 0 1,0 0-1,0 0 1,0 0-1,0 0 1,-1-1-1,1 1 1,0 0-1,0 0 1,0 0-1,0 0 1,0 0-1,0 0 1,0 0-1,0-1 1,0 1-1,0 0 1,0 0-1,0 0 1,0 0-1,0 0 1,1 0-1,-1 0 1,0 0-1,0-1 1,0 1-1,0 0 1,0 0-1,0 0 1,0 0-1,0 0 1,0 0-1,0 0 1,0 0-1,0 0 1,0 0-1,1-1 1,-1 1-1,0 0 1,0 0-1,0 0 1,0 0-1,0 0 1,0 0-1,0 0 1,1 0-1,-1 0 1,0 0-1,0 0 1,0 0-1,0 0 1,0 0-1,0 0 1,0 0 10,0 0 1,0 0-1,0 0 1,0 0-1,0 0 0,-1-1 1,1 1-1,0 0 1,0 0-1,0 0 1,0 0-1,0 0 1,0 0-1,-1-1 1,1 1-1,0 0 1,0 0-1,0 0 1,0 0-1,0-1 1,0 1-1,0 0 0,0 0 1,0 0-1,0 0 1,0-1-1,0 1 1,0 0-1,0 0 1,0 0-1,0-1 1,0 1-1,0 0 1,0 0-1,0 0 1,0 0-1,0-1 1,1 1-1,-1 0 1,0 0-1,0 0 0,0-1 140,1 1 0,-1-1-1,1 1 1,-1-1-1,0 1 1,1-1-1,-1 1 1,0-1-1,0 0 1,1 1-1,-1-1 1,0 0-1,0 1 1,0-1-1,0 1 1,0-1 0,0 0-1,0 1 1,0-1-1,0 0 1,0 1-1,0-1 1,0 0-1,0 1 1,0-1-1,-1 1 1,1-1-1,0 0 1,0 1-1,-1-1 1,1 1 0,-1-1-1,1 1 1,0-1-1,-1 1 1,1-1-1,-1 1 1,1-1-1,-1 1 1,1 0-1,-1-1 1,1 1-1,-1 0 1,0 0-1,1-1 1,-1 1 0,1 0-1,-1 0 1,0 0-1,1-1 1,-2 1-1,-7-4 675,9 3-836,-1 1 1,1 0-1,0 0 1,-1-1 0,1 1-1,-1 0 1,1 0-1,0-1 1,-1 1 0,1 0-1,-1 0 1,1 0-1,0 0 1,-1 0-1,1 0 1,-1 0 0,1 0-1,-1 0 1,1 0-1,-1 0 1,1 0 0,0 0-1,-1 0 1,1 0-1,-1 0 1,1 0-1,0 0 1,-1 1 0,1-1-1,-1 0 1,1 0-1,0 1 1,-1-1 0,1 0-1,0 0 1,-1 1-1,1-1 1,0 0-1,-1 1 1,1-1 0,0 1-1,-4 4 130,0 0 0,0 0 0,1 1 0,0-1 0,0 1 1,1-1-1,-1 1 0,1 0 0,1 0 0,-3 11 0,5 8-89,-1-25-24,0 1-1,1-1 1,-1 0-1,1 1 1,-1-1-1,0 0 1,1 0-1,-1 1 1,1-1 0,-1 0-1,1 0 1,-1 0-1,1 0 1,-1 1-1,0-1 1,1 0-1,-1 0 1,1 0-1,-1 0 1,1 0-1,-1 0 1,1 0 0,-1 0-1,1 0 1,-1-1-1,1 1 1,0 0-1,16-4 357,-15 1-353,0 1 0,0 0-1,-1-1 1,1 1 0,-1-1-1,1 1 1,-1-1 0,0 0 0,0 0-1,0 0 1,0 1 0,-1-1 0,1 0-1,-1 0 1,0 0 0,0 0 0,0 0-1,0 0 1,0-3 0,-1 4-42,1 1 0,0-1 1,-1 1-1,1-1 1,-1 1-1,1 0 0,-1-1 1,0 1-1,1-1 0,-1 1 1,0 0-1,0 0 0,0-1 1,0 1-1,0 0 0,0 0 1,-1 0-1,1 0 0,0 0 1,-1 0-1,1 1 1,0-1-1,-1 0 0,-1 0 1,1 1-9,0 0 0,0 0 0,0 0 0,0 0 0,0 0 0,0 0 0,0 1 0,0-1 0,0 1 0,0 0 0,0-1 0,0 1-1,0 0 1,0 0 0,0 0 0,1 0 0,-3 2 0,0 0 14,0 0-1,-1 1 0,2-1 0,-1 1 0,0 0 0,-5 7 0,8-9 17,1-1-1,-1 0 0,0 1 1,0-1-1,1 1 1,-1-1-1,1 1 0,-1-1 1,1 1-1,0 0 1,0-1-1,-1 1 0,1-1 1,0 1-1,0 0 1,1-1-1,-1 1 0,0 0 1,1-1-1,-1 1 0,0-1 1,1 1-1,0-1 1,1 3-1,-2-3 9,1-1 1,-1 0-1,1 0 1,0 0-1,-1 0 1,1 1-1,-1-1 0,1 0 1,-1 0-1,1 0 1,0 0-1,-1 0 0,1 0 1,-1 0-1,1 0 1,0-1-1,-1 1 0,1 0 1,-1 0-1,1 0 1,-1-1-1,1 1 0,-1 0 1,2-1-1,1 0 78,0 0-58,1 0-1,-1-1 1,0 1 0,1-1 0,-1 1-1,0-1 1,0 0 0,0 0-1,-1 0 1,1 0 0,0-1-1,-1 1 1,0-1 0,1 0 0,-1 0-1,0 0 1,2-4 0,-3 6-39,-1 0 1,0 1-1,1-1 1,-1 0-1,0 1 1,0-1 0,0 0-1,0 0 1,0 1-1,0-1 1,0 0-1,0 0 1,0 1-1,0-1 1,0 0-1,0 0 1,-1-1-1,1 2-8,0 0-1,0 0 0,0 0 1,0-1-1,0 1 0,0 0 0,0 0 1,-1 0-1,1-1 0,0 1 1,0 0-1,0 0 0,0 0 0,0 0 1,-1 0-1,1-1 0,0 1 0,0 0 1,0 0-1,0 0 0,-1 0 1,1 0-1,0 0 0,0 0 0,0 0 1,-1-1-1,1 1 0,0 0 0,0 0 1,-1 0-1,1 0 0,0 0 1,0 0-1,0 0 0,-1 0 0,1 1 1,0-1-1,0 0 0,0 0 1,-1 0-1,1 0 0,0 0 0,0 0 1,0 0-1,-1 0 0,1 0 0,0 1 1,0-1-1,0 0 0,0 0 1,-1 0-1,1 0 0,0 1 0,-1 0-321,1 0 0,-1 0 0,0 0 0,1 0 0,-1 0 0,1 0 0,-1 0 0,1 0 0,-1 1 0,1-1 0,0 0 0,0 0-1,0 0 1,0 1 0,0-1 0,0 0 0,0 0 0,0 1 0,0-1 0,0 0 0,1 0 0,-1 0 0,0 0 0,1 1 0,-1-1-1,2 2 1,1 5-1884,4 16-1584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6:48.5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62 1472,'-5'-3'9208,"-6"2"-6975,-9 2-2069,13 1-8,0-1 0,0 2 1,0-1-1,0 1 0,1 0 1,-1 0-1,1 1 0,0-1 0,-8 7 1,13-9-140,1 0 0,-1 0 1,0 0-1,1 0 1,-1 0-1,1 0 0,-1 0 1,1 1-1,0-1 1,-1 0-1,1 0 0,0 0 1,0 0-1,-1 1 1,1-1-1,0 0 0,0 0 1,1 0-1,-1 0 1,0 2-1,1 3 55,-1-6-50,1 1 0,0-1 0,0 1 0,0-1 0,0 1 1,0-1-1,0 0 0,0 1 0,0-1 0,0 0 0,0 0 0,0 0 0,0 0 1,0 1-1,0-1 0,2-1 0,-3 1-14,3 0 43,0 0 1,0-1-1,0 1 1,-1-1-1,1 0 0,0 0 1,0 0-1,0-1 1,-1 1-1,1 0 0,0-1 1,-1 0-1,1 1 1,-1-1-1,0 0 0,0-1 1,2-1-1,-2 2-35,0 0-1,-1 0 1,1 0 0,-1 0-1,1-1 1,-1 1-1,0 0 1,0-1 0,0 1-1,0 0 1,-1-1-1,1 1 1,-1-1 0,1 0-1,-1 1 1,0-1-1,0 1 1,0-1 0,-1-4-1,1 6-24,-1 0-1,1 0 0,0 0 1,-1 0-1,1 0 0,-1 1 1,1-1-1,-1 0 0,1 0 1,-1 0-1,1 1 0,-1-1 1,0 0-1,0 1 0,1-1 1,-1 1-1,0-1 0,0 1 1,0-1-1,0 1 1,0-1-1,1 1 0,-1 0 1,0-1-1,0 1 0,0 0 1,0 0-1,0 0 0,0 0 1,0 0-1,0 0 0,0 0 1,0 0-1,-1 0 0,0 1-10,0-1-1,0 0 1,0 1-1,1-1 0,-1 1 1,0 0-1,0 0 1,0 0-1,1 0 0,-1 0 1,1 0-1,-1 0 1,1 0-1,-1 0 0,1 1 1,-2 1-1,-1 2 151,1 0 0,0 0 0,0 0-1,0 1 1,0-1 0,1 1 0,0 0-1,0-1 1,0 1 0,1 0 0,-1 7-1,4-12-36,-1 0-1,0 0 0,1 0 1,-1-1-1,1 1 0,0 0 0,-1 0 1,1-1-1,2 1 0,-3 0-57,1-1 0,-1 0-1,0 0 1,1 0 0,-1 0-1,0 0 1,1 0 0,-1-1 0,0 1-1,0 0 1,1-1 0,-1 1 0,0-1-1,0 1 1,1-1 0,-1 1 0,0-1-1,0 0 1,0 0 0,0 0-1,0 0 1,0 1 0,0-1 0,0 0-1,1-3 1,0 1-20,0 0 0,0 0 0,0 0 1,0-1-1,-1 1 0,1-1 0,0-4 0,0 2 25,-1-1 0,0 1 1,-1 0-1,0 0 0,0 0 0,0-8 0,-1 12-44,1 1 0,0-1 1,0 1-1,-1-1 0,1 0 0,-1 1 0,1-1 0,-1 1 0,0-1 0,1 1 0,-1-1 0,0 1 0,0 0 0,0-1 0,0 1 0,0 0 0,-1 0 0,1 0 0,0 0 0,0 0 0,-1 0 0,1 0 0,-1 0 1,1 0-1,-1 1 0,1-1 0,-4 0 0,3 1 1,0 0 0,0 0 1,0 0-1,0 0 0,0 1 1,0-1-1,0 1 0,0-1 1,0 1-1,0 0 0,0 0 1,0 0-1,1 0 1,-1 0-1,0 0 0,0 0 1,1 1-1,-1-1 0,1 1 1,0-1-1,-1 1 0,-1 3 1,0-1 45,0 0-1,0 0 1,1 0 0,-1 1 0,1-1 0,0 1 0,1 0 0,-2 5 0,2 28 272,1-36-225,1-2-38,0 0-1,1 0 1,-1-1-1,0 1 1,1 0-1,-1 0 1,0-1-1,0 1 1,1-1-1,-1 1 1,0-1-1,0 1 1,0-1-1,0 0 1,0 0-1,1 0 1,-1 1-1,-1-1 1,1 0-1,0 0 1,0 0-1,0 0 1,0-1-1,-1 1 1,1 0-1,-1 0 1,1 0-1,0-2 1,-1 1-150,1 0 1,-1 0-1,1-1 1,-1 1-1,0 0 0,0 0 1,0-1-1,0 1 1,0 0-1,0 0 1,-1-1-1,1 1 0,-1 0 1,0 0-1,0 0 1,-1-3-1,-23-41-10456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6:03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1135 2400,'0'8'4160,"9"-8"-1408,-6-2-2349,0 0 0,0 1 0,-1-1 0,1 0 0,0 0 1,-1 0-1,1-1 0,-1 1 0,0-1 0,0 1 0,4-7 0,18-35 191,-17 30-287,18-39 404,-13 25-473,2 0 0,1 1 1,31-43-1,-26 47-146,1 1 0,1 1 0,30-23-1,81-44 630,-59 48-588,-73 40-124,0-1 0,0 0 0,0 1 0,0-1 0,1 1 0,-1-1 0,0 1 0,0-1 0,1 1 0,-1 0 0,0 0 0,0-1 0,1 1 0,1 0 0,-3 1-3,1-1 0,-1 0 0,0 0 0,1 0 1,-1 1-1,0-1 0,0 0 0,1 0 0,-1 1 0,0-1 1,1 0-1,-1 0 0,0 1 0,0-1 0,0 0 0,1 1 0,-1-1 1,0 0-1,0 1 0,0-1 0,0 0 0,0 1 0,0-1 0,0 1 1,0-1-1,0 0 0,0 1 0,0-1 0,0 0 0,0 1 1,0 3 23,-1 0 0,0-1 0,0 1 0,0-1 0,0 1 0,-1-1 0,-2 6 0,-19 26 97,14-23-71,-12 22 1,-48 100 215,-9 21 416,75-148-418,7-10-41,8-14-56,-10 14-170,66-95 201,-55 82-204,1 1 0,0 0 0,1 1 1,17-13-1,133-82-139,-162 107 98,0 1-1,1-1 1,-1 1-1,0-1 1,1 1-1,5-1 1,-8 2 34,0 0 0,-1 0 0,1 0-1,-1 0 1,1 0 0,-1 0 0,1 0 0,0 0 0,-1 0 0,1 0 0,-1 0 0,1 0 0,-1 1-1,1-1 1,-1 0 0,1 0 0,-1 1 0,1-1 0,0 1 0,-1 0 5,1-1-1,-1 1 1,1 0 0,-1-1 0,0 1-1,0 0 1,1 0 0,-1-1 0,0 1-1,0 0 1,0 0 0,0 0 0,0-1 0,0 1-1,0 0 1,0 0 0,0-1 0,-1 3-1,-7 43-6,-26 132 136,31-162-45,0 0-1,0 30 1,12-54 339,8-14-302,-1 0 0,-2-1 0,16-33-1,-15 28-144,1 0-1,25-33 0,-25 42 14,29-27-1,-45 46 7,0 0 0,0 0 0,0 1 0,0-1 0,0 0 0,0 0 0,0 0 0,0 0 0,0 1 0,0-1 0,0 0 0,0 0-1,0 0 1,0 1 0,0-1 0,0 0 0,0 0 0,0 0 0,0 0 0,1 1 0,-1-1 0,0 0 0,0 0 0,0 0 0,0 0 0,0 0 0,1 1 0,-1-1-1,0 0 1,0 0 0,0 0 0,0 0 0,1 0 0,-1 0 0,0 0 0,0 0 0,0 0 0,0 0 0,1 0 0,-1 0 0,0 0 0,0 0 0,0 0-1,1 0 1,-1 0 0,0 0 0,0 0 0,0 0 0,0 0 0,1 0 0,-1 0 0,0 0 0,0 0 0,0 0 0,1 0 0,-1 0 0,0 0 0,0-1-1,0 1 1,0 0 0,0 0 0,1 0 0,-1 0 0,0 0 0,0-1 0,0 1 0,-3 20-88,3-15 66,-12 51-35,-3 26-16,10-47 157,3-22-41,0 1 0,0 0 1,2 0-1,-1 0 0,2 0 0,3 19 1,-4-32-30,0-1 1,0 1 0,0 0-1,1 0 1,-1-1-1,0 1 1,1 0 0,-1 0-1,0-1 1,1 1 0,-1 0-1,1-1 1,-1 1 0,1-1-1,0 1 1,-1 0-1,1-1 1,0 1 0,-1-1-1,1 0 1,0 1 0,-1-1-1,1 1 1,0-1-1,0 0 1,0 0 0,-1 0-1,1 1 1,0-1 0,0 0-1,0 0 1,-1 0 0,1 0-1,0 0 1,0 0-1,0 0 1,-1-1 0,1 1-1,0 0 1,0 0 0,0-1-1,-1 1 1,1 0-1,0-1 1,1 0 0,4-2 72,0-1 0,-1 1 0,1-1 0,6-6 1,49-49 223,-22 20-235,1-2-107,-22 21 49,30-25 0,43-37-667,-95 87 659,1 0 0,-1 1 1,1-1-1,0 1 0,1 0 0,-3 6 1,-10 40-32,11-35 16,0 1 0,2 0 0,0 0 0,1 26 0,1-38 30,0-1 0,0 1 0,1 0 0,0-1 0,0 1 1,1-1-1,-1 1 0,1-1 0,0 1 0,1-1 0,-1 0 0,1 0 1,0 0-1,1-1 0,-1 1 0,1-1 0,7 8 0,-8-10-3,-1-1 0,1 0-1,-1 1 1,1-1 0,-1 0-1,1 0 1,0-1 0,0 1 0,-1-1-1,1 1 1,0-1 0,0 0-1,0 0 1,0 0 0,-1 0-1,1 0 1,0-1 0,0 0-1,-1 1 1,1-1 0,0 0-1,-1 0 1,1 0 0,3-3 0,5-2 37,0 0 0,-1-2 0,19-15 0,46-50 74,-55 51-121,1 1-1,1 1 1,46-32-1,-27 25-1,27-14-150,-56 34 78,7-3 48,-19 10 26,0 0 0,1 0 0,-1 0 0,0 0 0,1 0 0,-1 0 0,0-1 0,0 1 0,1 0 0,-1 0 1,0 0-1,0 0 0,0-1 0,1 1 0,-1 0 0,0 0 0,0-1 0,0 1 0,0 0 0,1 0 0,-1-1 0,0 1 1,0-1-1,0 1-7,0 0 0,0 0 0,0 0 0,0 0 0,0 0 0,0 0 1,0-1-1,0 1 0,0 0 0,0 0 0,0 0 0,-1 0 0,1 0 1,0 0-1,0 0 0,0-1 0,0 1 0,0 0 0,0 0 0,0 0 1,0 0-1,0 0 0,-1 0 0,1 0 0,0 0 0,0 0 0,0 0 0,0 0 1,0 0-1,0 0 0,0 0 0,-1 0 0,1 0 0,0 0 0,0 0 1,0 0-1,0 0 0,0 0 0,0 0 0,-1 0 0,1 0 0,0 0 1,0 0-1,0 0 0,0 0 0,0 0 0,0 0 0,0 0 0,-1 0 0,1 0 1,0 0-1,0 0 0,0 1 0,-8 2-2,-1 2 1,1-1-1,1 1 1,-1 0-1,1 1 0,-13 11 1,-35 43 1,24-17-47,2 0-1,-28 57 0,51-90 27,1 0 0,1 1 0,0-1 0,1 1-1,0 0 1,0 0 0,1 0 0,-1 15 0,3-24 42,0-1-1,0 0 1,0 1-1,0-1 1,0 1 0,0-1-1,1 0 1,-1 1-1,0-1 1,1 0 0,-1 0-1,1 1 1,0-1-1,-1 0 1,1 0 0,0 0-1,0 0 1,-1 0-1,1 0 1,0 0-1,1 1 1,0-1-5,-1 0 0,1-1 0,0 1 0,-1 0 0,1-1 1,-1 0-1,1 1 0,0-1 0,-1 0 0,1 0 0,0 0 0,-1 0 0,1 0 0,3-1 0,5-1 8,0-1-1,-1 0 1,1-1-1,13-6 1,-20 8-19,87-45 74,-2-3 0,-3-5 1,124-102-1,-175 127-64,-1-1-1,-1-1 1,-2-2 0,35-52 0,-24 24-10,59-125-1,-82 149-5,70-163 108,-83 187-112,5-25 0,-10 36-20,1 0 0,-1-1 1,1 1-1,-1-1 0,0 1 0,0-1 0,0 1 0,-1-1 0,1 1 1,-1-1-1,0 1 0,-2-5 0,3 7 8,-1 0-1,0 0 1,0 0-1,0 0 1,0 0 0,0 1-1,0-1 1,0 0-1,-1 0 1,1 1 0,0-1-1,0 1 1,0-1-1,-1 1 1,1-1 0,0 1-1,-1 0 1,1 0 0,0 0-1,-1-1 1,1 1-1,0 0 1,-1 1 0,1-1-1,0 0 1,-3 1-1,-2 0-36,0 0 0,1 1-1,-1 0 1,-7 3 0,5-1 47,1 1-1,-1 0 1,1 0 0,0 1 0,0 0 0,-6 8 0,2-3-5,1 1 0,1 0 0,0 0 0,1 1 0,-9 20 0,-28 73-125,27-59 154,-1 7-40,-14 62 0,13-40 64,11-40-11,0 1-1,3 1 1,1 0 0,0 51 0,5-64-80,5 105-49,-4-114 98,2 0 0,0 0-1,1-1 1,1 1-1,0-1 1,9 16 0,-12-27 26,0-1 1,0 0-1,1 1 1,-1-1-1,1 0 1,0 0-1,0-1 1,0 1 0,0-1-1,1 1 1,-1-1-1,0 0 1,1 0-1,0 0 1,-1-1-1,1 1 1,0-1-1,0 0 1,0 0 0,0-1-1,0 1 1,5-1-1,2 1 3,0-1-1,1-1 1,-1 0-1,0 0 1,0-1-1,21-7 1,-15 3 8,0-1 1,-1-1 0,0 0 0,-1-1-1,0-1 1,0 0 0,-1-1 0,20-20-1,-19 15-11,0 0-1,-1-1 1,-1-1-1,-1 0 0,0-1 1,14-32-1,-23 45-15,-1-1 1,0 0-1,0 1 0,0-1 1,-1 0-1,0 0 0,0 0 1,-1 0-1,0-8 0,0 13-14,0 0-1,-1-1 1,1 1-1,0 0 1,-1 0-1,0 0 1,1 0-1,-1 0 1,0-1-1,0 1 1,0 1-1,0-1 1,-1 0-1,1 0 0,0 0 1,-1 1-1,1-1 1,-1 0-1,0 1 1,0 0-1,1-1 1,-1 1-1,0 0 1,0 0-1,0 0 1,0 0-1,0 0 1,0 1-1,0-1 1,-4 0-1,0 0-11,0 0 1,0 0-1,0 0 0,0 1 1,0 0-1,0 0 0,0 1 1,0 0-1,0 0 0,0 0 1,0 0-1,0 1 0,0 0 1,1 1-1,-7 2 0,1 3-2,-1 0-1,1 1 1,1 0-1,0 1 0,0 0 1,1 0-1,0 1 1,0 0-1,2 1 0,-1 0 1,2 0-1,-1 0 1,-4 14-1,8-17 18,1 0 1,-1 0-1,1 0 0,1 0 1,-1 0-1,2 1 1,-1-1-1,1 0 0,1 1 1,0-1-1,0 0 0,0 0 1,1 0-1,1 0 0,0 0 1,0 0-1,1 0 1,0-1-1,0 0 0,9 13 1,-8-15 35,0 0 0,0 0 1,1 0-1,0 0 0,0-1 0,0 0 1,1 0-1,0-1 0,0 0 1,0 0-1,10 4 0,-6-4 3,-1-1-1,1 0 0,1-1 1,-1 0-1,0 0 1,1-1-1,18-1 1,-17-1-21,0 0 1,0-1-1,0 0 0,-1-1 1,1 0-1,-1-1 1,1-1-1,-1 0 1,0-1-1,-1 0 1,0 0-1,0-2 1,0 1-1,17-16 1,0-11 97,0 0 0,41-69 0,3-6 21,-61 93-160,18-33 1,-4 13 4,-25 35 20,0 1-1,0 0 0,0 0 1,0 0-1,0 0 0,0-1 1,0 1-1,0 0 0,0 0 1,0 0-1,0-1 0,0 1 1,0 0-1,0 0 0,0 0 1,0 0-1,0 0 0,0-1 1,0 1-1,-1 0 0,1 0 1,0 0-1,0 0 0,0 0 1,0-1-1,0 1 0,0 0 1,-1 0-1,1 0 0,0 0 1,0 0-1,0 0 0,0 0 1,-1 0-1,1 0 0,0 0 1,0 0-1,0 0 0,0 0 1,-1 0-1,1 0 0,0 0 1,0 0-1,0 0 0,-1 0 1,1 0-1,0 0 0,0 0 1,0 0-1,0 0 0,-1 0 1,1 0-1,0 0 0,0 0 1,0 0-1,0 0 0,0 1 1,-1-1-1,1 0 0,0 0 1,0 0-1,0 0 0,0 0 1,0 0-1,0 1 0,-5 4-23,0 1 0,1 0 0,0 0-1,0 0 1,0 1 0,1-1 0,-3 8-1,-15 53-86,15-47 36,1 0 112,1 1 0,1 0 0,0 24 0,1-20-4,2-16-23,0-1 1,0 0-1,1 1 1,0-1-1,1 0 1,0 0-1,0 0 1,0 0-1,1 0 1,1 0-1,-1-1 1,1 1-1,0-1 1,1 0-1,0 0 1,6 7-1,-7-11 16,0 1 0,0-1 0,0 0-1,0 0 1,1 0 0,0-1 0,-1 1 0,1-1 0,0 0 0,0-1-1,0 1 1,0-1 0,9 1 0,8 1 81,40-1-1,-58-2-108,21 0 90,0-1 1,1-1 0,47-10-1,-71 11-152,1 0 0,0 0 0,0 0 0,0-1 1,-1 1-1,1-1 0,4-2 0,-5 2-390,-1 0 1,1 0-1,0 0 1,0 0-1,-1 0 1,1 0-1,-1-1 1,0 1-1,1 0 1,-1-1-1,0 1 1,1-4-1,-1 0-453,-1 0 0,1 0 0,-1 0-1,0 0 1,0 0 0,0 0 0,-1 0 0,0 0 0,-3-10-1,-12-29-3580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6:49.8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 40 1984,'-10'-5'9712,"-64"10"-4966,71-5-4667,0 0-1,0 1 0,0 0 1,0-1-1,0 1 1,0 0-1,1 1 1,-1-1-1,0 0 1,0 1-1,1 0 0,-3 1 1,3-2-26,1 1 0,-1-1 1,0 0-1,1 1 0,0-1 1,-1 1-1,1-1 0,0 1 0,0 0 1,-1 0-1,2-1 0,-1 1 0,0 0 1,0 0-1,0 0 0,1 0 1,-1 0-1,1 2 0,0-3-44,0-1-1,0 1 1,0-1-1,0 0 1,0 1-1,0-1 1,0 1-1,0-1 1,0 1-1,0-1 1,0 1-1,1-1 1,-1 1-1,0-1 1,0 1 0,0-1-1,1 0 1,-1 1-1,0-1 1,1 0-1,-1 1 1,0-1-1,1 0 1,-1 1-1,1-1 1,-1 0-1,0 1 1,1-1-1,-1 0 1,1 0-1,-1 0 1,1 0-1,-1 1 1,1-1-1,-1 0 1,1 0 0,-1 0-1,1 0 1,-1 0-1,1 0 1,-1 0-1,1 0 1,-1 0-1,0-1 1,1 1-1,-1 0 1,2 0-1,20-10 671,-21 10-631,1-2-26,0 1 0,0 0-1,0-1 1,0 1 0,0-1 0,-1 1-1,1-1 1,0 0 0,-1 0 0,0 0-1,1 0 1,-1 0 0,0 0 0,0 0-1,0-1 1,0 1 0,-1 0 0,1 0-1,-1-1 1,1 1 0,-1 0 0,0-1-1,0 1 1,0-4 0,0 4-31,-1 0 1,1 0-1,0 1 0,-1-1 1,0 0-1,1 0 0,-1 1 0,0-1 1,0 0-1,0 1 0,0-1 1,0 1-1,0 0 0,-1-1 1,1 1-1,0 0 0,-1-1 1,1 1-1,-1 0 0,1 0 1,-1 0-1,0 1 0,1-1 1,-1 0-1,0 0 0,0 1 1,1 0-1,-1-1 0,0 1 0,0 0 1,0-1-1,0 1 0,1 0 1,-3 1-1,1-1 33,0 0 1,0 1-1,0-1 0,0 1 1,1-1-1,-1 1 0,0 0 1,1 0-1,-1 1 0,0-1 1,1 1-1,-1-1 0,1 1 1,0 0-1,0-1 0,0 1 1,0 0-1,0 1 0,-3 3 1,-2 4 101,0 1 0,1-1 0,-6 17-1,2-6 53,9-20-171,1 0 0,-1 0 0,1 1 0,-1-1 0,1 0 0,0 0 0,-1 1 0,1-1 0,0 0 0,0 1 0,0-1 0,0 0 0,0 2 0,0-2 6,0-1 0,0 1 0,1-1 1,-1 1-1,0-1 0,0 1 0,0-1 0,1 0 0,-1 1 0,0-1 0,1 1 0,-1-1 0,0 0 0,1 1 0,-1-1 1,0 0-1,1 1 0,-1-1 0,1 0 0,-1 1 0,1-1 0,-1 0 0,1 0 0,1 1 5,-1-1 0,0 0 0,1 0 0,-1 0 0,0 0-1,1-1 1,-1 1 0,0 0 0,0 0 0,1-1 0,-1 1 0,0-1-1,0 1 1,1-1 0,-1 0 0,0 1 0,0-1 0,0 0 0,0 0-1,0 0 1,0 0 0,0 1 0,0-2 0,1 0 0,-1 0-7,1 1 0,-1-1 0,0 0 0,1 1 0,-1-1 0,0 0 0,0 0 1,0 0-1,0 0 0,-1 0 0,1 0 0,0 0 0,-1 0 0,1 0 0,-1 0 0,0 0 1,0-1-1,0 1 0,0 0 0,0 0 0,0 0 0,-1 0 0,0-4 0,1 5-20,-1 1 0,1-1 0,0 1 0,-1-1 0,1 1 0,-1-1 0,1 0-1,-1 1 1,1-1 0,-1 1 0,1 0 0,-1-1 0,1 1 0,-1-1 0,1 1 0,-1 0 0,0-1-1,1 1 1,-1 0 0,0 0 0,1 0 0,-1 0 0,0-1 0,1 1 0,-1 0 0,0 0-1,0 0 1,1 0 0,-1 0 0,0 1 0,1-1 0,-1 0 0,0 0 0,1 0 0,-1 1 0,0-1-1,1 0 1,-1 0 0,1 1 0,-2 0 0,1-1-126,0 1-1,0 0 1,0-1 0,0 1-1,0 0 1,0 0-1,1-1 1,-1 1 0,0 0-1,0 0 1,1 0 0,-1 0-1,1 0 1,-1 0 0,1 0-1,-1 0 1,1 0-1,-1 2 1,1 14-6354,4-6 3348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7:06.0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16 159 1728,'-5'-3'683,"11"4"64,11 6 4537,-14-34-1476,-2 18-3006,-1 9-758,0 0 0,0 0 0,0-1 0,0 1 0,0 0 0,0-1 0,0 1 0,0 0-1,0 0 1,0-1 0,0 1 0,0 0 0,0-1 0,0 1 0,0 0 0,0 0 0,0-1 0,-1 1 0,1 0 0,0 0 0,0-1 0,0 1 0,0 0 0,-1 0 0,1-1 0,0 1 0,0 0 0,0 0 0,-1 0-1,1 0 1,0-1 0,0 1 0,-1 0 0,1 0 0,-1 0 0,0-1 403,3-6 61,-2 6-484,-1 1 0,1 0 0,-1-1 0,1 1 0,0-1 1,-1 1-1,1-1 0,0 1 0,-1-1 0,1 1 0,0-1 0,0 1 1,-1-1-1,1 1 0,0-1 0,0 0 0,0 1 0,0-1 0,0 1 0,0-2 1,0 2 11,0-1 0,0 0 0,1 1 1,-1-1-1,0 0 0,0 0 0,0 1 1,0-1-1,0 0 0,0 0 1,0 1-1,0-1 0,0 0 0,0 0 1,-1 1-1,1-1 0,0-1 0,-6-17 267,5 15-165,-6-6 87,6 10-219,1 0-1,0 0 0,0-1 1,-1 1-1,1 0 1,0 0-1,0 0 1,-1-1-1,1 1 0,0 0 1,0 0-1,-1-1 1,1 1-1,0 0 1,0-1-1,0 1 1,0 0-1,-1-1 0,1 1 1,0 0-1,0-1 1,0 1-1,0 0 1,0-1-1,0 1 1,0 0-1,0-1 0,0 1 1,0 0-1,0-1 1,0 1-1,0 0 1,0-1-1,1 1 1,-1 0-1,0-1 0,0 1-17,-1 1 17,1-1 1,0 1-1,-1-1 0,1 1 1,-1-1-1,1 1 1,0-1-1,-1 1 0,1 0 1,0-1-1,0 1 1,0 0-1,0-1 1,-1 1-1,1-1 0,0 1 1,0 0-1,0-1 1,0 1-1,0 0 0,0-1 1,1 1-1,-1 0 1,0-1-1,0 2 0,3 6-51,-3-5 55,1-1 1,0 1-1,0 0 0,0 0 0,0-1 0,1 1 0,1 3 0,-2-5 178,2 0 460,-3-1-637,0 0 1,0 0-1,0 0 0,0 0 1,0 1-1,1-1 0,-1 0 1,0 0-1,0 0 0,0 0 1,0 0-1,0 0 0,0 0 1,0 0-1,1 0 0,-1 0 1,0 0-1,0 0 0,0 0 1,0 0-1,0 0 0,0 0 1,1 0-1,-1 0 0,0 0 1,0 0-1,0 0 0,0-1 1,0 1-1,0 0 0,0 0 1,1 0-1,-1 0 0,0 0 1,0 0-1,0 0 0,0 0 1,0 0-1,0 0 0,0-1 1,0 1-1,0 0 0,0 0 1,0 0-1,0 0 0,0 0 1,0 0-1,1 0 0,-1-1 1,0 1-1,0 0 0,0 0 1,0 0-1,0-2 1,1-1 1,-1 1-1,0 0 0,1 0 1,-1-1-1,0 1 0,0 0 0,-1-5 1,0-2 14,1 0-82,-1-1 0,0 1 0,-4-17 0,5 26 41,0 0 1,0 0-1,0 0 0,0 0 1,0 0-1,0 0 0,0-1 1,0 1-1,0 0 1,0 0-1,0 0 0,0 0 1,-1 0-1,1 0 0,0-1 1,0 1-1,0 0 0,0 0 1,0 0-1,0 0 0,0 0 1,0 0-1,0 0 0,-1 0 1,1-1-1,0 1 0,0 0 1,0 0-1,0 0 0,0 0 1,0 0-1,-1 0 0,1 0 1,0 0-1,0 0 0,0 0 1,0 0-1,0 0 0,0 0 1,-1 0-1,1 0 0,0 0 1,0 0-1,-5 6-201,-4 10 201,9-15 0,0 0 35,-1-1 0,1 1-1,0 0 1,-1 0-1,1-1 1,0 1-1,0 0 1,0 0-1,-1-1 1,1 1 0,0 0-1,0 0 1,0 0-1,0 0 1,0-1-1,0 1 1,1 0-1,-1 0 1,0 0 0,1 0-1,-1 1 216,13 2 298,-11-5-489,0 0-1,0-1 0,-1 1 1,1-1-1,0 1 1,-1-1-1,0 0 0,1 1 1,-1-1-1,0 0 1,0 0-1,0 0 1,1-2-1,-2 4-44,0-1 0,0 1-1,1 0 1,-1 0 0,0-1-1,0 1 1,0 0 0,0 0 0,0-1-1,0 1 1,0 0 0,0 0 0,0-1-1,0 1 1,0 0 0,0 0 0,0-1-1,0 1 1,0 0 0,0 0-1,0-1 1,0 1 0,0 0 0,0 0-1,0-1 1,0 1 0,0 0 0,-1 0-1,1-1 1,0 1 0,0 0 0,0 0-1,0 0 1,-1-1 0,-1 1-35,1 0 18,1 0 1,-1 0-1,1 1 0,-1-1 0,1 0 0,-1 1 1,1-1-1,-1 0 0,1 1 0,-1-1 1,1 1-1,-1-1 0,1 0 0,0 1 1,-1-1-1,1 1 0,0-1 0,-1 1 0,1 0 1,-8 16-95,2-5 99,5-10-47,-1 0 0,1 0 0,0 0 0,0 0 0,0 0 0,0 0 0,1 0 0,-1 0 0,0 1 0,1-1 0,-1 4 0,4 5-255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7:07.7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185 0 2144,'-33'2'7512,"23"-1"-6853,0 0-1,-17 6 1,8-2 89,9-3-400,1 1 0,-13 4 0,20-6-282,0 0 0,1-1-1,-1 1 1,0 0 0,1 0 0,-1 0-1,1 1 1,-1-1 0,1 0 0,-1 0-1,1 1 1,0-1 0,0 1 0,0-1-1,0 1 1,0 0 0,-2 3 0,3-5-35,0 1 0,0-1 1,0 1-1,-1-1 1,1 1-1,0-1 1,0 1-1,0 0 1,0-1-1,0 1 1,0-1-1,0 1 1,0 0-1,0-1 1,0 1-1,0-1 1,1 1-1,-1-1 0,0 1 1,0-1-1,1 1 1,-1-1-1,0 1 1,0-1-1,1 1 1,-1-1-1,1 1 1,-1-1-1,0 1 1,1-1-1,-1 0 1,1 1-1,-1-1 1,1 0-1,-1 0 0,1 1 1,-1-1-1,1 0 1,-1 0-1,1 0 1,0 1-1,-1-1 1,1 0-1,-1 0 1,1 0-1,-1 0 1,1 0-1,0 0 1,0 0-1,2 0 39,-1-1 0,1 1 0,0 0-1,-1-1 1,1 1 0,-1-1 0,1 0 0,-1 0 0,4-2-1,-4 2-40,-1 1-1,1-1 0,-1-1 0,0 1 0,1 0 1,-1 0-1,0 0 0,0-1 0,0 1 0,0 0 1,1-3-1,-1 3-29,-1 0 0,0 0 0,0 0 0,1 0 0,-1 1 0,0-1 0,0 0 0,0 0 0,0 0 0,0 0-1,0 0 1,-1 0 0,1 0 0,0 0 0,0 0 0,-1 0 0,1 0 0,0 1 0,-1-1 0,1 0 0,-1 0 0,0-1 0,0 1 1,0 0 0,0 1 0,0-1 0,1 0 0,-1 0 0,0 1 0,0-1 0,0 1 0,0-1 0,0 1 1,0 0-1,0-1 0,0 1 0,-1 0 0,1-1 0,0 1 0,0 0 0,0 0 0,0 0 0,0 0 0,0 0 0,0 0 0,-3 1 0,2 0 74,0-1 0,-1 1 0,1 0 0,0-1 0,-1 1 0,1 0 0,0 1 0,0-1 0,-4 3 0,-15 18 1702,21-22-1757,-1 0 0,1 1-1,0-1 1,0 0 0,0 0-1,0 0 1,0 1-1,0-1 1,0 0 0,0 0-1,0 0 1,0 1 0,0-1-1,0 0 1,0 0-1,0 0 1,0 1 0,0-1-1,1 0 1,-1 0 0,0 0-1,0 1 1,0-1-1,0 0 1,0 0 0,0 0-1,0 0 1,1 1 0,-1-1-1,0 0 1,0 0-1,0 0 1,0 0 0,1 0-1,-1 0 1,0 0 0,0 1-1,0-1 1,1 0-1,-1 0 1,9 4 369,-5-3-334,1-1-1,-1 0 0,0 0 1,1 0-1,-1-1 0,1 0 1,-1 0-1,0 0 0,0 0 1,0 0-1,8-5 0,-3 2 29,-1-1 0,0 0 1,1-1-1,7-7 0,-15 13-82,-1-1-1,1 1 1,-1 0 0,1 0-1,-1-1 1,0 1-1,1 0 1,-1-1 0,0 1-1,1-1 1,-1 1 0,0 0-1,0-1 1,1 1-1,-1-1 1,0 1 0,0-1-1,0 1 1,0-1 0,1 1-1,-1-1 1,0 1 0,0-1-1,0 1 1,0-1-1,0 1 1,0-1 0,0 1-1,0-1 1,-1 0 0,1 1-91,-1-1 1,1 1 0,-1-1 0,1 1 0,-1-1 0,1 1 0,-1 0 0,1-1 0,-1 1 0,0 0 0,1-1 0,-1 1 0,0 0 0,1 0 0,-1 0 0,0 0 0,1 0 0,-2-1 0,1 1-192,0 0 1,-1 0-1,1 0 1,0 0-1,0 1 1,0-1-1,0 0 1,-1 0-1,1 1 1,0-1-1,0 1 1,-1 0-1,7 29-11386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4:41.0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7 592 1984,'0'0'47,"0"0"-1,-1 0 1,1 0 0,0 0-1,-1 1 1,1-1 0,0 0-1,-1 0 1,1 0 0,0 1 0,-1-1-1,1 0 1,0 0 0,0 1-1,-1-1 1,1 0 0,0 1-1,0-1 1,-1 0 0,1 1-1,0-1 1,0 0 0,0 1 0,0-1-1,3 10 4200,-1-9-3980,-1 0-1,1-1 1,-1 1-1,1-1 1,-1 1 0,1-1-1,-1 1 1,1-1-1,3 0 1,7-7 5,1 0 0,-1-1 0,0-1 0,-1 0 1,20-20-1,-14 11-194,0-1 0,-2 0-1,0-1 1,-1-1 0,-1 0 0,13-28 0,-12 20-43,-5 12-7,-1-1 1,0 0-1,-1-1 1,6-28-1,-11 39-91,-2 8 60,0-1 0,0 1 0,0 0 0,0 0 0,0-1 0,0 1 0,0 0 0,0 0 0,0-1 0,0 1 0,0 0 0,0 0 0,0 0 0,0-1 0,0 1 0,0 0 0,-1 0 0,1-1 0,0 1 0,0 0 0,0 0 0,0 0 0,0-1-1,0 1 1,-1 0 0,1 0 0,0 0 0,0 0 0,0 0 0,-1-1 0,1 1 0,0 0 0,0 0 0,0 0 0,-1 0 0,1 0 0,0 0 0,-1 0 0,-1 1-79,0-1 60,0 1 1,1 0-1,-1 0 1,0 0-1,1 0 0,-1 0 1,1 1-1,0-1 0,-1 0 1,1 1-1,0-1 1,0 1-1,0-1 0,-1 3 1,-12 27 210,13-28-186,-6 19 52,0 0 0,2 1 0,1 0 0,1-1 0,1 2 0,0 26 0,2-43-17,1 0-1,0 0 1,0 1 0,0-1-1,1-1 1,0 1-1,1 0 1,-1 0 0,1-1-1,0 1 1,1-1-1,0 0 1,7 9 0,-9-12 26,0-1 0,1 1 1,-1-1-1,1 0 1,-1 1-1,1-1 1,0 0-1,0-1 1,0 1-1,0 0 1,0-1-1,1 0 0,-1 0 1,0 0-1,1 0 1,-1 0-1,0-1 1,1 1-1,-1-1 1,1 0-1,-1 0 1,1 0-1,-1-1 0,1 1 1,-1-1-1,0 0 1,1 0-1,-1 0 1,5-3-1,-1 1-25,0-1-1,0-1 1,-1 1-1,0-1 1,0 0-1,0-1 1,0 0-1,-1 1 1,0-2-1,7-10 1,3-8 5,18-41-1,-26 50-38,9-21-74,-12 25-135,1 0 0,1 1-1,11-19 1,-17 30 192,0 0 1,0 0-1,0 0 1,0 0-1,0-1 1,0 1-1,0 0 1,0 0-1,0 0 1,0 0-1,0 0 1,0 0-1,0 0 1,1 0-1,-1 0 1,0 0-1,0 0 1,0 0-1,0 0 0,0 0 1,0-1-1,0 1 1,0 0-1,0 0 1,0 0-1,1 0 1,-1 0-1,0 0 1,0 0-1,0 0 1,0 0-1,0 0 1,0 0-1,0 0 1,0 0-1,1 0 1,-1 0-1,0 1 1,0-1-1,0 0 1,0 0-1,0 0 0,0 0 1,0 0-1,0 0 1,0 0-1,0 0 1,1 0-1,-1 0 1,3 7-231,0 13 160,-3-18 48,3 25 33,-1 0 1,-1 0-1,-1 0 0,-2 0 0,-8 47 1,5-49 147,3-14-11,0 0 0,-7 19 0,8-27-71,0-1 1,0 0-1,0 1 1,0-1-1,-1 0 1,1 0-1,-1 0 1,1 0-1,-1 0 1,0 0-1,1-1 1,-1 1-1,0-1 1,0 1-1,0-1 1,-1 1-1,-3 1 1,3-3-11,-1 1 0,1-1 0,-1 0 1,1 0-1,-1 0 0,1 0 1,-1-1-1,1 1 0,-1-1 1,-4-1-1,2-3-286,10 2-51,10 1-50,-6 1 344,0 1 0,0-1-1,0-1 1,0 0 0,0 0 0,0 0 0,0-1-1,14-8 1,2-3-50,29-22 0,-10 7 63,-36 25-36,-4 1-21,1 0 1,-1 1-1,1 0 1,0 0-1,0 0 1,0 0 0,0 1-1,6-2 1,-10 4 4,1 0-1,-1 0 1,0 0 0,-1 0 0,1 0 0,0 0 0,0 1 0,0-1 0,-1 0 0,1 0 0,0 0 0,-1 0 0,1 0 0,-2 1 0,2-2 17,-4 9-32,1 0 0,0 0 1,0 1-1,0-1 0,1 1 1,-1 17-1,3-26 67,0 0 1,0 0-1,0 1 0,1-1 1,-1 0-1,0 0 1,0 0-1,1 0 0,-1 0 1,1 0-1,-1 0 1,1 0-1,-1 0 0,1 0 1,-1-1-1,1 1 0,0 0 1,0 0-1,-1 0 1,1-1-1,2 2 0,-2-1 40,1 0-1,0 0 1,0 0 0,0-1-1,0 1 1,0-1-1,0 1 1,0-1-1,0 0 1,0 1-1,3-2 1,-2 2-12,-1-2-1,0 1 1,1 0 0,-1 0 0,1-1-1,-1 0 1,0 1 0,1-1 0,-1 0-1,0 0 1,0 0 0,1 0 0,-1-1-1,0 1 1,0-1 0,0 1-1,-1-1 1,1 1 0,0-1 0,-1 0-1,3-3 1,-2 1-25,0 0 1,0-1-1,-1 0 0,0 1 1,1-1-1,-1 0 0,0-10 0,-1 14-30,0-1 0,0 0-1,0 0 1,-1 0-1,1 0 1,-1 0-1,1 0 1,-1 1-1,0-1 1,0 0-1,1 0 1,-1 1-1,0-1 1,-1 1-1,1-1 1,0 1-1,0-1 1,-1 1-1,1-1 1,0 1 0,-1 0-1,0 0 1,1 0-1,-1 0 1,-1-1-1,-11-6-91,12 6 56,0 1-1,0-1 1,0 1 0,-1 0 0,1-1 0,0 1 0,-1 1-1,-3-2 1,0 1-80,4 0 109,-1 1 1,1 0-1,-1-1 0,1 0 1,-1 1-1,-3-3 1,6 3 1,0 0 1,0 0 0,0 0 0,0 0 0,0 0 0,0 0 0,0 0 0,0 0 0,0 0 0,0 0 0,0 0 0,0 0 0,0 0 0,0 0 0,0 0 0,0 0 0,0 0 0,0 0 0,0 0 0,0 0 0,0-1 0,0 1 0,0 0 0,0 0 0,0 0 0,0 0 0,0 0 0,0 0 0,0 0 0,1 0 0,-1 0 0,0 0 0,0 0 0,0 0-1,8 1-60,9-6 36,1 1 0,26-2 0,-34 5 62,0-1 0,1 0 1,-1-1-1,0 0 0,-1 0 1,1-1-1,17-9 0,-7 0 69,1 0 0,21-19 0,-21 13-31,0-1 0,32-40 1,28-51 158,-70 95-243,-2 3-2,0 1 61,0-2 0,-1 1 0,11-23 0,-8 12-2,-8 19-75,0 0 1,0 0-1,-1 0 1,0 0-1,0 0 0,-1-1 1,1 1-1,0-10 1,-2 15 20,0 0 0,0 0 0,0 0 0,0 0 0,0 0 0,0 0 0,0 0 0,0-1-1,0 1 1,0 0 0,0 0 0,0 0 0,0 0 0,0 0 0,0 0 0,0 0 0,0-1 0,0 1 0,0 0 0,0 0 0,0 0 0,0 0 0,0 0 0,0 0 0,0 0 0,0 0 0,0-1 0,0 1 0,0 0 0,0 0 0,0 0 0,-1 0 0,1 0 0,0 0-1,0 0 1,0 0 0,0 0 0,0 0 0,0 0 0,0 0 0,0 0 0,-1 0 0,1 0 0,0 0 0,0 0 0,0 0 0,0 0 0,0 0 0,0 0 0,-1 0 0,-5 5-401,-8 14 74,10-13 294,1 1 0,-1-1 0,1 1 0,1 0-1,0 0 1,-3 10 0,-5 50 146,8-52-85,-6 53 323,3 0 0,6 117 0,0-174-204,1 0 1,1-1 0,4 13-1,-7-22-109,0-1 0,0 0-1,0 1 1,0-1 0,0 1 0,0-1-1,1 1 1,-1-1 0,0 0-1,0 1 1,0-1 0,0 1 0,1-1-1,-1 0 1,0 1 0,0-1 0,1 0-1,-1 1 1,0-1 0,1 0 0,-1 0-1,0 1 1,1-1 0,-1 0-1,0 0 1,1 1 0,-1-1 0,1 0-1,-1 0 1,0 0 0,1 0 0,-1 0-1,1 0 1,-1 1 0,1-1 0,-1 0-1,1 0 1,0-1 28,0 0-1,0 0 1,0 0 0,0 0-1,0 0 1,0 0 0,0 0-1,0 0 1,0 0 0,0 0 0,0-2-1,15-35 307,-14 31-394,0-1-1,-1 1 1,0-1 0,-1 1 0,0-1 0,0-8-1,-1-3-1099,2 20 1103,0 1 0,0-2 0,1 1 0,-1 0 0,0 0 0,0 0 0,1 0 0,-1-1 0,0 1 0,1 0 0,-1-1 0,1 0 0,-1 1 0,1-1 0,-1 0 0,1 0-1,2 1 1,36 2 114,-14-4 69,35-7 0,-14 2-123,74-13-219,-58 9 249,-63 9-58,1 1 1,-1 0 0,0 0-1,0 0 1,1 0 0,-1 0-1,0 0 1,0 0 0,1 0-1,-1 0 1,0 0-1,0-1 1,1 1 0,-1 0-1,0 0 1,0 0 0,1 1-1,-1-1 1,0 0 0,0 0-1,1 0 1,-1 0-1,0 0 1,0 0 0,0 0-1,1 0 1,-1 0 0,0 1-1,0-1 1,1 0-1,-1 0 1,0 0 0,0 0-1,0 1 1,0-1 0,1 0-1,-1 0 1,0 0 0,0 1-1,0-1 1,0 0-1,0 0 1,0 1 0,-1 3-2,-2 0 17,0 0 0,1 0 0,-2 0 0,1-1 1,0 1-1,-1-1 0,1 0 0,-1 0 1,0 0-1,-5 2 0,-11 10 88,-80 66 387,92-75-442,1 0-1,-1 1 1,1 0 0,0 1 0,1 0-1,-11 15 1,17-22-42,-1 0 0,1-1 0,-1 1 0,1 0 0,0-1 0,-1 1 0,1 0 0,0 0 0,-1-1 0,1 1 0,0 0 0,0 0 0,0-1 0,0 1 0,0 0 0,0 0 0,0-1 0,0 1 0,0 0 0,0 0 0,0 0 0,0-1 0,1 1 0,-1 0 0,0 0 0,0-1 0,1 1 0,-1 0 0,1-1 0,-1 1 0,0 0 0,1-1 0,0 1 0,-1-1 0,1 1 0,0 0 0,1 0 36,-1 0 1,1 0 0,0-1-1,-1 1 1,1 0-1,0-1 1,0 1 0,0-1-1,-1 0 1,1 0 0,0 0-1,0 1 1,3-2-1,4 0 37,-1-1 0,1 0 0,-1 0 0,0-1 0,0-1-1,0 1 1,0-1 0,11-8 0,6-5 13,25-23-1,-41 32-57,51-52 14,-29 27-754,-30 33 696,-1-1 1,0 1-1,0 0 1,0 0-1,0 0 0,0 0 1,0 0-1,0 0 1,0 0-1,0 0 0,0 0 1,0 0-1,0-1 1,1 1-1,-1 0 0,0 0 1,0 0-1,0 0 1,0 0-1,0 0 0,0 0 1,0 0-1,1 0 1,-1 0-1,0 0 0,0 0 1,0 0-1,0 0 1,0 0-1,0 0 0,0 0 1,1 0-1,-1 0 1,0 0-1,0 0 0,0 0 1,0 0-1,0 0 0,0 1 1,0-1-1,0 0 1,1 0-1,-1 0 0,0 0 1,0 0-1,2 8-90,-2 14 143,0-16-153,0 0 99,0 1 0,0-1 0,1 1 0,0-1 0,1 1 0,-1-1 0,1 0 0,0 0-1,1 0 1,-1 0 0,1 0 0,0-1 0,1 1 0,-1-1 0,1 0 0,0 0 0,9 9 0,-10-13 58,-1 1 0,1-1 0,-1 1 0,1-1 0,0 0 0,-1 0 0,1 0 0,0-1 0,0 1 0,0-1 0,0 1 0,0-1 0,-1 0 1,1 0-1,0 0 0,0 0 0,0-1 0,0 1 0,0-1 0,0 0 0,-1 0 0,1 0 0,0 0 0,-1 0 0,1 0 0,3-3 0,3-2-34,-1 0 1,0 0-1,0-1 0,-1 0 1,0 0-1,9-13 0,39-64 47,-22 30-245,-32 54 169,-1 0-1,0-1 1,0 1-1,0-1 0,1 1 1,-1 0-1,0-1 1,1 1-1,-1 0 0,0-1 1,1 1-1,-1 0 1,0 0-1,1-1 0,-1 1 1,1 0-1,-1 0 1,0-1-1,1 1 1,0 0-1,3 6-171,-3 19 157,-1-19 126,1 0-38,0 3 60,0 0 1,0 0-1,6 16 1,-6-22-102,0 0 0,1 0 0,-1 0 1,1 0-1,0 0 0,0-1 1,0 1-1,0 0 0,1-1 1,-1 0-1,1 1 0,0-1 0,4 3 1,2 0 32,1-1 1,-1 0-1,1 0 1,0-1-1,0 0 1,0-1-1,0 0 0,0-1 1,0 0-1,1 0 1,-1-1-1,0 0 1,1-1-1,19-4 1,-11 1-602,0-1 1,-1-1-1,0-1 0,0 0 1,0-1-1,-1-1 0,17-12 1,-2 1-1263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4:41.4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31 4992,'-30'-15'2240,"30"7"-1952,5 4-224,3 4-96,14-4-192,4 4 128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4:42.6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0 370 2656,'0'0'837,"6"5"886,0-6-1399,0 0 0,0 0 1,0 0-1,0-1 0,0 1 1,-1-1-1,1-1 0,-1 1 1,0-1-1,1 0 0,-1 0 1,0-1-1,-1 0 0,1 1 1,-1-1-1,0-1 0,1 1 1,2-6-1,4-4-103,0-1 1,-2 0-1,1-1 1,12-31-1,20-79 735,-32 95-845,8-22-266,-17 53 6,0 6 116,1 15 165,-1-6 3,6 110 641,-7-104-635,-2 1 0,-1-1-1,-9 39 1,8-41-85,3-13 21,-1 0-1,1 0 1,-1 0-1,0 0 1,-1 0-1,-4 8 1,5-12 22,1 0-1,0 0 1,-1 0 0,1-1-1,-1 1 1,0 0 0,1-1-1,-1 1 1,-3 1 0,4-3-75,0 1 0,0-1 0,-1 0 1,1 1-1,0-1 0,0 0 0,0 0 0,-1 0 1,1 0-1,0 0 0,0 0 0,-1 0 1,1 0-1,0 0 0,0 0 0,0-1 0,0 1 1,-1-1-1,1 1 0,0-1 0,0 1 0,0-1 1,-1 0-1,-20-10-51,17 10 412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4:45.6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225 4 2656,'1'-4'2869,"-3"11"-1610,0-3-1004,0-1 0,-1 1 0,0-1 0,1 0 0,-1 1 0,0-1 0,-1-1-1,1 1 1,-6 4 0,-11 10 305,5-1-323,1 1 0,1 1 0,0 0 1,2 1-1,0 0 0,1 0 0,1 1 0,-10 33 0,4 3 15,3 1 0,-6 58 1,13-83-37,2 0 1,2 1 0,0-1 0,3 1 0,6 45 0,-6-70-145,0-1 0,0 0 0,0 0 0,1 0 0,0 0 0,0-1 0,1 1 0,-1-1 0,2 0 0,-1 0 0,1 0 0,-1 0 0,2-1 0,-1 0 0,7 5 0,32 22 861,-43-32-952,-1 0 0,1 1 0,0-1 1,-1 0-1,1 0 0,0 0 0,0 0 0,-1 0 0,1 0 0,0 0 0,-1 0 0,1 0 1,0 0-1,-1 0 0,1-1 0,0 1 0,-1 0 0,1 0 0,0-1 0,-1 1 0,1 0 1,0-1-1,-1 1 0,1-1 0,-1 1 0,1-1 0,-1 1 0,1-1 0,-1 1 0,1-1 1,14-20-3911,-13 18 2993,5-5-696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4:50.5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0 627 992,'0'-2'421,"0"4"-62,0 6 1464,15-11 768,-11 2-2494,1-1-1,0 0 0,-1 0 0,1 0 0,-1 0 0,0-1 0,1 0 0,-1 0 1,-1 0-1,1 0 0,0 0 0,-1-1 0,0 0 0,1 0 0,3-6 0,5-9 18,-1-1-1,10-22 1,-16 31-41,49-106 84,46-92 289,-8 69 595,-76 117-925,-22 36-88,-1-1-1,2 1 1,-6 16-1,-16 54 370,-40 220 230,40-160-598,-46 175 1198,68-297-998,4-15-40,0 0-1,-1-1 1,1 1 0,-4 7 0,2-10 153,3-7-180,6-15-58,3-8-128,1 1 0,1 0 1,1 0-1,2 1 0,0 1 0,2 0 1,0 1-1,2 1 0,1 0 0,26-24 1,124-96-569,-151 132 714,-18 10-115,0 0-1,1 0 1,-1 0 0,0 0-1,1 0 1,-1 0-1,1 0 1,-1 0-1,0 0 1,1 0 0,-1 0-1,0 0 1,1 0-1,-1 0 1,0 1 0,1-1-1,-1 0 1,0 0-1,1 0 1,-1 0 0,0 1-1,1-1 1,-1 0-1,0 0 1,0 1 0,1-1-1,-1 0 1,0 1-1,0-1 1,1 0-1,-1 0 1,0 1 0,0-1-1,0 1 1,0-1-1,0 0 1,1 1 0,-1-1-1,0 0 1,0 1-1,0-1 1,0 0 0,0 1-1,0-1 1,0 0-1,0 1 1,0-1-1,-1 1 1,1-1 0,0 1-1,-5 78 519,0 5-84,5-51-2841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4:50.9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27 2816,'-3'-8'408,"3"6"-326,-1 1 0,1-1 0,-1 1-1,0-1 1,1 1 0,-1 0 0,0-1 0,0 1 0,0 0-1,0-1 1,0 1 0,-1-1 0,11 10-143,0-1 1,1 0 0,0-1-1,0 0 1,22 9-1,-8-5-454,1-1-1,26 5 1,15-1-255,-31-7 630,35 11-1,-68-16 308,0 0 1,1-1 0,-1 1-1,-1 0 1,1 0-1,0 0 1,0 0-1,0 1 1,0-1-1,-1 0 1,1 1-1,-1-1 1,1 1-1,-1 0 1,1-1-1,-1 1 1,0 0-1,0 0 1,0 0-1,0 0 1,0 0-1,-1 0 1,1 0 0,0 0-1,-1 0 1,1 0-1,-1 4 1,0 2 389,0 0 0,-1 0 1,0 0-1,-1-1 0,1 1 0,-5 10 1,4-11-326,-3 7 223,1 0 0,1 0 0,0 0-1,-2 24 1,5-37-418,0 0-1,0 0 0,0 0 0,0 1 1,0-1-1,0 0 0,0 0 0,0 0 1,0 0-1,1 0 0,-1 0 0,0 0 1,1 0-1,-1 0 0,1 0 0,-1 0 1,1-1-1,-1 1 0,1 0 0,0 0 1,-1 0-1,1-1 0,0 1 0,0 0 1,0-1-1,-1 1 0,1 0 0,0-1 1,0 1-1,0-1 0,0 0 0,0 1 1,0-1-1,0 0 0,0 1 0,0-1 0,0 0 1,0 0-1,0 0 0,2 0 1,1 0-130,0-1 1,0 0-1,-1 0 1,1 0-1,0 0 1,-1-1-1,1 1 1,-1-1-1,0 0 1,6-4 0,43-34-6714,-31 26 4716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4:51.6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117 1 3552,'-2'120'7249,"0"-30"-6247,11 104 0,-2-139-785,3-2 0,21 70 0,-27-106-518,-2-11-189,0 0 0,-1 0-1,2-1 1,3 9 0,-65-66-9473,4 7 15727,-5-4-2056,59 47-3632,0 1 1,0 0-1,-1 0 0,1-1 1,0 1-1,0-1 0,1 1 0,-1-1 1,0 1-1,0-1 0,1 1 1,-1-1-1,1 0 0,-1-2 0,1 2-65,0 1-1,0 0 1,0 0-1,0 0 0,0 0 1,1 0-1,-1 0 0,0 0 1,1 0-1,-1 0 0,1 0 1,-1 0-1,1 0 0,0 0 1,-1 0-1,1 0 0,1-1 1,2 0-25,-1-1 0,1 0 0,0 1 0,0 0 0,0 0 0,0 0 0,1 0 0,7-2 0,25-4-772,0 2-1,1 1 0,73 1 1,-100 4 588,-1 1 1,1 0 0,-1 0-1,1 1 1,-1 0 0,0 1-1,15 6 1,-21-7 241,0 0 1,1 0-1,-1 1 0,0-1 1,0 1-1,0 0 0,0 0 1,-1 1-1,1-1 0,-1 1 1,0-1-1,0 1 1,0 0-1,-1 0 0,1 1 1,-1-1-1,0 0 0,2 7 1,-2 1 305,0-1 0,-1 1 0,0 0 1,0 0-1,-2 0 0,1 0 0,-1 0 0,-6 20 1,8-3-1557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3:16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5 965 1664,'-1'1'135,"1"0"-1,-1 0 1,1 0-1,-1 0 1,1 0 0,0 0-1,-1 0 1,1 0-1,0 0 1,0 0 0,-1 0-1,1 0 1,0 1 0,0-1-1,0 0 1,0 0-1,1 0 1,-1 0 0,0 0-1,0 0 1,1 0-1,-1 0 1,0 0 0,1 0-1,-1 0 1,2 2 0,-1-1 128,1 1 0,-1-1 0,1 0 0,0 1 0,0-1 1,0 0-1,0 0 0,0 0 0,3 2 0,-5-4-191,1 1-1,0-1 1,0 0 0,0 0-1,0 0 1,0 0-1,0 0 1,-1 0-1,1 0 1,0 0-1,0 0 1,0 0-1,0 0 1,0 0-1,-1-1 1,1 1-1,0 0 1,0-1-1,0 1 1,-1-1 0,1 1-1,0-1 1,0 1-1,-1-1 1,1 1-1,1-2 1,2-1 188,7-6 19,-1 0-1,0 0 0,-1-1 0,0 0 1,0-1-1,13-22 0,-10 15-82,80-118 727,-67 97-720,37-78-1,-4-55 235,-50 143-383,3-9-13,48-145 514,-49 160-510,0 1 1,1 1-1,1 0 1,0 0 0,31-35-1,-42 54-96,1 0 0,-1 1 0,1-1 1,0 0-1,0 1 0,0-1 0,0 1 0,0 0 0,0-1 0,0 1 0,1 0 0,-1 0 0,0 1 0,1-1 0,-1 0 1,0 1-1,1-1 0,3 1 0,-3 0 13,0 1 1,0-1-1,-1 1 1,1 0-1,0 0 1,0 0-1,-1 0 1,1 0-1,-1 0 1,1 1-1,-1-1 1,1 1-1,2 3 1,3 3 24,0 0 0,-1 0 0,0 1-1,-1 0 1,0 1 0,9 16 0,2 12 4,-2 1-1,21 80 1,1 85 219,-33-172-92,-1 1 1,-1 0-1,-2 0 1,-2-1-1,-1 1 1,-1 0-1,-1-1 1,-15 47-1,16-67 97,-1 1-1,-10 19 1,12-27-124,0 0 1,0 0-1,0-1 1,-1 0-1,0 1 1,0-1-1,0 0 0,-9 6 1,9-7-48,-1-1 0,1 1 0,-1-1 0,1 0 1,-1 0-1,0-1 0,0 1 0,0-1 0,1 0 0,-1 0 1,-1-1-1,1 1 0,0-1 0,0 0 0,0-1 0,0 1 1,0-1-1,0 0 0,0 0 0,0-1 0,1 1 0,-1-1 0,0 0 1,-5-4-1,-5-2-168,0-2 0,1 0 0,0 0 0,0-1 0,2-1 0,-1 0 0,-20-28 0,28 34 51,-51-67-734,56 73 786,-1 0-1,1 0 1,0-1 0,0 1-1,0 0 1,-1 0 0,1 0-1,0-1 1,0 1 0,0 0-1,0 0 1,-1-1 0,1 1-1,0 0 1,0 0 0,0-1-1,0 1 1,0 0 0,0 0-1,0-1 1,0 1 0,0 0-1,0 0 1,0-1 0,0 1-1,0 0 1,0-1 0,0 1-1,0 0 1,0 0 0,0-1-1,0 1 1,0 0-1,1 0 1,-1-1 0,0 1-1,0 0 1,1-1 0,-1 1-5,0 0 0,1 0 0,-1 0 0,0 0 0,1 0 0,-1 0 0,0 0 0,1 0-1,-1 0 1,0 1 0,1-1 0,-1 0 0,0 0 0,1 0 0,-1 0 0,0 0 0,1 1 0,-1-1 0,0 0 0,0 0 0,1 0 0,-1 1 0,0-1 0,0 0 0,1 1 0,-1-1 0,0 0 0,0 0 0,0 1 0,0-1 0,1 0 0,-1 1 0,0 0 0,4 6-30,1 1 1,0-1 0,1 0 0,-1-1 0,1 1 0,0-1 0,10 7-1,-2-2 209,2 0-1,22 12 1,-21-15-29,0 0 1,0-2-1,0 0 1,1-1-1,0-1 1,24 2-1,1-2 217,67-2-1,-90-3-250,-1 0 1,1-2-1,-1-1 1,1 0 0,19-8-1,-8 0 65,-1-1 0,36-21 0,-28 13-63,-9 6 193,0-2 0,-1-1 0,48-40-1,-71 54-252,-1-1-1,0 1 0,0-1 0,5-7 0,-8 10-35,1-1 1,-1 0-1,0 1 0,0-1 0,-1 0 0,1 0 1,0 0-1,-1 1 0,1-1 0,-1 0 1,0 0-1,0-3 0,-1 2-23,1-1-1,-1 1 1,0 0 0,0 0-1,0-1 1,-1 1-1,1 0 1,-3-4 0,3 6-1,0 1 1,0-1 0,-1 0-1,1 0 1,0 1-1,-1-1 1,1 1 0,-1 0-1,0-1 1,1 1 0,-1 0-1,0 0 1,0 0-1,0 0 1,0 0 0,0 0-1,0 0 1,0 1 0,0-1-1,-2 1 1,-2-1-74,0 1 0,1 0 0,-1 0 0,0 0 0,0 1 0,1 0 0,-1 0 0,0 0 0,1 1 0,-1 0 0,-5 2 0,4 1-21,-1-1-1,0 1 0,1 0 0,0 0 1,0 1-1,-11 11 0,10-8 105,0 1 0,0 0-1,1 1 1,0 0 0,1 0-1,0 0 1,1 1 0,0 0-1,1 0 1,-4 18 0,7-19 72,-1 0 1,2 0-1,-1 0 0,2 1 1,2 16-1,-2-21 4,0 0 0,0 0 0,1 0 0,1-1 0,-1 1 1,1-1-1,0 1 0,0-1 0,1 0 0,5 7 0,-7-11-14,1 1-1,0-1 0,-1 0 0,1 0 1,0 0-1,1 0 0,-1 0 1,0 0-1,0-1 0,1 0 1,-1 1-1,1-1 0,-1-1 0,1 1 1,-1 0-1,1-1 0,-1 0 1,1 0-1,0 0 0,-1 0 1,1 0-1,3-2 0,10-1 143,-1-1-1,0-1 1,23-10 0,9-7 48,86-54 1,8-5-166,-110 63-103,-20 11-106,-1 1 1,25-10-1,-35 16 138,0-1 1,0 1-1,0 0 0,1-1 0,-1 1 0,0 0 0,0 0 1,0 0-1,1 0 0,-1 0 0,0 0 0,0 0 1,0 1-1,1-1 0,1 1 0,-3-1-1,1 1 1,0-1-1,-1 1 0,1-1 1,-1 1-1,1-1 0,0 1 0,-1 0 1,0-1-1,1 1 0,-1-1 0,1 1 1,-1 0-1,0 0 0,1-1 0,-1 1 1,0 0-1,1 1 0,-1 3-5,1 1-1,-1-1 1,0 1-1,-1-1 0,-1 10 1,0-4 33,-5 33-61,5-31 130,-1 1-1,2-1 0,0 0 0,0 1 0,2 14 0,1-19 249,1-14 29,2-5-252,3-4 66,3-6-129,2 0 0,17-21-1,-18 26-86,1 2 0,0 0 0,1 0-1,22-15 1,-25 21-36,1 0-1,1 1 0,-1 0 1,1 0-1,0 2 0,21-6 1,-32 9 54,-1 1 1,0 0 0,1-1 0,-1 1-1,1 0 1,-1 0 0,1 0-1,-1 0 1,1 0 0,-1 0-1,1 0 1,-1 0 0,1 1-1,-1-1 1,1 0 0,-1 1-1,1-1 1,-1 1 0,0 0-1,1 0 1,-1-1 0,0 1-1,0 0 1,1 0 0,0 2-1,-1-1 18,1 0 0,-1 1 0,0-1 0,0 1 0,0 0 0,0-1 0,-1 1 0,1 0 0,-1-1 0,1 1 0,-1 0 0,0 5 0,-1-1 12,0 0-1,0 1 1,0-1 0,-4 10 0,2-9 8,1 0 0,-2 14 1,4-14 42,0-5-17,0 1 0,-1 0 0,1 0 0,-1-1-1,-1 5 1,0 0 196,6-5-40,-2-3-168,0-1 0,-1 1 0,1-1 0,0 0 1,0 0-1,0 0 0,3-2 0,45-32 320,-40 27-280,23-16-153,2 2-1,0 1 0,1 1 1,44-15-1,-79 34 65,0 1 0,-1-1 0,1 1-1,0 0 1,0 0 0,-1-1 0,1 1 0,0 0 0,0 0 0,-1 0-1,1 0 1,0 0 0,0 0 0,0 0 0,-1 0 0,1 0-1,0 0 1,0 0 0,0 0 0,-1 1 0,1-1 0,0 0 0,0 0-1,-1 1 1,1-1 0,0 1 0,-1-1 0,1 1 0,0-1 0,-1 1-1,1-1 1,-1 1 0,1-1 0,-1 1 0,1 0 0,-1-1-1,1 1 1,-1 0 0,0 0 0,1-1 0,-1 2 0,1 3-20,0 0 1,0 0 0,0 0 0,-1 0 0,0 8-1,0 2 29,3 30 142,3 30-218,-5-67 99,1 0 0,0 0 0,0-1 0,1 1 0,0-1 0,0 0 0,6 10 0,-8-16-5,-1 0 0,1 0-1,-1 0 1,1 0-1,-1-1 1,1 1-1,0 0 1,0 0-1,-1-1 1,1 1-1,0-1 1,0 1 0,0 0-1,0-1 1,0 1-1,0-1 1,0 0-1,0 1 1,0-1-1,0 0 1,0 0-1,2 1 1,-2-2 1,1 1-1,-1 0 1,1-1 0,-1 1 0,0-1-1,1 1 1,-1-1 0,1 0 0,-1 0-1,0 1 1,0-1 0,1 0 0,-1 0-1,1-2 1,4-3 30,-1-1-1,1-1 1,-1 1 0,5-11 0,53-78 248,-29 45-400,-27 41 47,0 0-1,0 0 1,1 1 0,1 0 0,0 0 0,10-7 0,-18 16 38,-1 0-1,0 0 1,1 1 0,-1-1 0,0 0 0,0 0 0,1 1-1,-1-1 1,0 0 0,0 1 0,1-1 0,-1 0 0,0 1-1,0-1 1,0 0 0,0 1 0,0-1 0,1 1 0,-1-1-1,0 0 1,0 1 0,0-1 0,0 1 0,0-1 0,0 0-1,0 1 1,0-1 0,0 1 0,-1-1 0,1 1 0,0 20 134,0-18-116,0 8-10,1 1 1,0-1 0,0 0 0,4 14-1,-3-19 40,0 0 0,1 0 0,-1 0 0,1 0-1,1 0 1,-1 0 0,1-1 0,6 8 0,-4-6 27,0 0 1,1-1-1,0 0 0,0 0 1,1-1-1,0 0 0,-1 0 1,2-1-1,-1 0 1,0 0-1,1-1 0,0 0 1,0 0-1,0-1 0,0 0 1,0-1-1,0 0 1,1 0-1,-1-1 0,16-2 1,-10 0 76,26-7 0,-5 0-1711,-35 9 1408,-1 0 0,1 0 0,-1 0 1,1 0-1,-1 0 0,1 0 0,-1 0 0,1 1 1,-1-1-1,1 0 0,-1 0 0,1 0 0,-1 0 1,1 1-1,-1-1 0,1 0 0,-1 1 1,1-1-1,-1 0 0,1 1 0,0 0-339,-1-1 339,0 1 0,1-1 0,-1 1 1,0-1-1,0 0 0,1 1 0,-1 0 0,4 18-3676,-3-16 3323,1 8-847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6:03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71 8736,'-58'-63'3232,"50"60"-2528,3-2 64,18 10-1504,5 6-1856,9 9 1440,-6 11-3904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4:51.9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43 2912,'-9'-15'1312,"13"-1"-1152,-4 8 1664,0 5-1280,0 9-1248,0-1 800,0 6-64,0 6-1152,9-3 576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4:53.4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50 421 736,'3'-14'10023,"-2"9"-10996,9-6 1347,-5 7-478,2 3 462,0 1-148,-6 0-40,17-16 417,-15 10-517,1 0 0,-1 0 0,1 0-1,-2-1 1,1 1 0,-1-1 0,0 0 0,0 0 0,-1 0 0,1-9-1,0 1-5,17-127 48,-8 48 677,-11 94-781,1-4 16,0 0 1,-1 0-1,0 0 0,0 1 1,0-1-1,0 0 1,-2-6-1,2 10-23,0 0 0,0 0 0,0 0 1,-1 0-1,1 0 0,0 0 0,0 0 0,0 0 0,0 0 1,-1 0-1,1 0 0,0 1 0,0-1 0,0 0 0,0 0 1,0 0-1,-1 0 0,1 0 0,0 0 0,0 1 0,0-1 1,0 0-1,0 0 0,0 0 0,0 0 0,0 1 0,-1-1 1,1 0-1,0 0 0,0 0 0,0 1 0,0-1 0,0 0 1,0 0-1,0 0 0,0 1 0,0-1 0,1 0 0,-4 15 217,2-11-108,-14 104 840,8-53-534,1-3-64,2 0 0,4 79 0,2-38-338,-3-56 105,-5 21-2919,6-57 2613,0 0 1,0-1-1,0 1 1,0 0-1,0-1 1,-1 1-1,1 0 1,0-1-1,0 1 1,-1 0-1,1-1 1,0 1-1,0-1 1,-1 1-1,1-1 1,-1 1-1,1 0 1,-1-1-1,1 0 1,-1 2-1,0-2 73,1 0 0,0 0 0,-1 0 0,1 0 0,0 0 0,-1 0 0,1 0 0,0 0 0,-1 0 0,1 0 0,0 0 0,-1 0 0,1 0 0,0 0 0,-1 0 0,1 0 0,-1 0 0,1 0 0,0 0 0,0 0 0,-1-1 0,1 1 0,0 0 0,-1 0 0,1 0 0,0-1 0,-1 0-456,0 1 456,1-1 0,0 1 1,0 0-1,0 0 0,0-1 0,-1 0 0,-37-56-2068,29 46 2900,0-1-1,1 1 1,1-2 0,0 1 0,0-1-1,-6-19 1,13 30-482,-1-1 1,1 1-1,0-1 0,0 1 0,-1-1 1,1 1-1,1-1 0,-1 1 0,0 0 1,1-1-1,-1 1 0,1-1 0,1-3 1,-1 5-156,-1 0 1,1 0 0,-1 0-1,1 0 1,-1 1-1,1-1 1,0 0 0,-1 0-1,1 0 1,0 1-1,0-1 1,0 0 0,0 1-1,0-1 1,0 0 0,0 1-1,0-1 1,0 1-1,0 0 1,0-1 0,0 1-1,0 0 1,0 0-1,0-1 1,0 1 0,0 0-1,0 0 1,2 1 0,5 1-2,0 0-1,0 1 1,-1 0 0,1 0 0,-1 1 0,0 0 0,11 8 0,-9-6-17,1 0 0,0-1-1,17 7 1,-20-9-650,1-1 0,0 0 0,0 0-1,0-1 1,0 0 0,0-1 0,1 0 0,-1 0 0,12-2-1,-17 1 503,0 1-1,1-1 1,-1 1 0,0 0-1,0 0 1,1 1-1,-1-1 1,0 1-1,0-1 1,1 1-1,3 2 1,-5-2 150,-1-1 0,0 1 0,1 0 0,-1 0 0,0 0 0,1 0 0,-1 0 0,0 0 0,0 0 0,0 0 0,0 1 0,0-1 0,0 0 1,0 1-1,0-1 0,0 0 0,-1 1 0,1-1 0,-1 1 0,1 0 0,-1-1 0,1 1 0,-1-1 0,0 1 0,0 0 0,0 1 0,0 57 1663,0-59-1643,0-28-3365,0 13 3099,-2 0 0,-2-13-1,1 13 143,1 1 0,0-14 0,2 26-3,0 1-1,0-1 0,0 1 1,0-1-1,0 1 1,0-1-1,0 1 0,0-1 1,0 1-1,0-1 1,0 1-1,1-1 0,-1 1 1,0-1-1,0 1 1,0 0-1,1-1 0,-1 1 1,0-1-1,1 1 1,-1-1-1,0 1 0,1 0 1,-1-1-1,0 1 1,1-1-1,12 2-2500,-9 0 1794,5 2-302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4:54.3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1 128 3328,'6'9'518,"-2"-1"784,1-1 0,1 0 0,10 12 0,-13-17-1108,-1 0 1,0 0-1,1-1 0,-1 1 1,1-1-1,-1 1 1,1-1-1,0 0 1,0 0-1,-1 0 1,1-1-1,0 1 1,0-1-1,0 1 1,5-1-1,8-1 82,1 0 0,-1-2-1,0 0 1,0-1 0,0 0 0,16-7 0,-29 9-231,0 0 1,0 1-1,0-1 1,0 0 0,0-1-1,-1 1 1,1-1-1,-1 1 1,1-1 0,-1 0-1,0 1 1,0-1-1,2-4 1,-3 6-26,-1-1 1,1 1-1,0 0 1,-1-1-1,1 1 0,-1-1 1,1 1-1,-1-1 0,0 1 1,1-1-1,-1 1 1,0-1-1,0 1 0,0-1 1,0 0-1,-1 1 1,1-1-1,0 1 0,-1-1 1,1 1-1,-1-1 0,1 1 1,-1 0-1,1-1 1,-1 1-1,0 0 0,0-1 1,0 1-1,0 0 0,0 0 1,-1-1-1,0 0-37,0 1-1,-1 0 0,1 0 1,0 0-1,0 0 0,-1 0 1,1 1-1,0-1 0,-1 1 1,1 0-1,-1-1 0,1 1 1,-1 0-1,1 1 0,0-1 1,-1 0-1,1 1 0,-1-1 1,1 1-1,-5 1 0,-4 3-428,-1 0-1,-18 10 0,27-13 217,1-1 202,-11 8-1494,12-9 1469,1 0 1,0 0 0,0 0-1,0 1 1,0-1 0,-1 0-1,1 0 1,0 0-1,0 1 1,0-1 0,0 0-1,0 0 1,0 1 0,0-1-1,0 0 1,0 0-1,0 1 1,0-1 0,0 0-1,0 0 1,0 1 0,0-1-1,0 0 1,0 0 0,0 0-1,0 1 1,0-1-1,0 0 1,0 0 0,0 1-1,0-1 1,0 0 0,0 0-1,1 0 1,-1 1-1,0-1 1,0 0 0,0 0-1,0 0 1,1 1 0,-1-1-1,0 0 1,0 0 0,0 0-1,1 0 1,-1 0-1,0 0 1,0 0 0,1 1-1,-1-1 1,0 0 0,0 0-1,1 0 1,-1 0 0,0 0-1,0 0 1,1 0-1,-1 0 1,11 2-889,0 0 1,0 0-1,0-1 0,0-1 0,15 0 1,-8-1-50,-11 1 725,4 1 193,1-1 0,-1 0-1,0-1 1,1-1 0,-1 0 0,0 0-1,13-6 1,-19 6 343,23-8 1806,-27 10-1890,0 0 0,0 0 0,0-1 0,0 1-1,0 0 1,0 0 0,0 0 0,0 0 0,0 0 0,0 0-1,0 0 1,0 0 0,0 1 0,0-1 0,0 0-1,0 1 1,0-1 0,0 0 0,-1 1 0,1-1-1,0 1 1,1 1 0,21 29 2869,-18-23-2426,-1-1 0,2 0 0,-1 0 0,10 8 0,-13-13-477,0-1 0,0 1 1,1 0-1,-1-1 0,1 0 1,-1 1-1,1-1 0,0 0 1,-1-1-1,1 1 0,0 0 0,0-1 1,0 1-1,0-1 0,-1 0 1,1 0-1,5 0 0,-5-1-25,1 0 1,-1 0-1,0 0 0,1-1 0,-1 1 0,0-1 0,0 1 1,0-1-1,0 0 0,5-5 0,-2 2-48,0-1-1,0 1 1,6-11-1,15-25-519,2-2-3751,-24 37 2668,0 0 0,1 0 1,0 0-1,9-7 0,-4 5-1174,20-10-1,-10 15 10680,-37 31-5684,14-26-2120,0 1 0,1 0-1,-1 0 1,0-1 0,1 1 0,0 0-1,-1 0 1,1 0 0,0 4-1,0-5-119,1-1 0,0 1 0,0 0 0,0-1 0,0 1 0,1-1 0,-1 1 0,0 0-1,1-1 1,-1 1 0,1-1 0,-1 1 0,1-1 0,0 1 0,0-1 0,0 1-1,0-1 1,0 0 0,0 1 0,0-1 0,2 2 0,5 3 216,0 0 1,0-1-1,1 0 0,0 0 0,0-1 1,10 4-1,-5-3 446,23 14 0,-36-18-680,0-1-1,0 1 1,0-1 0,0 1 0,0 0-1,0-1 1,-1 1 0,1 0-1,0 0 1,0-1 0,0 1 0,-1 0-1,1 0 1,0 0 0,-1 0 0,1 0-1,-1 0 1,1 0 0,-1 0 0,1 2-1,-2-2-21,1 0-1,0 0 1,-1 0-1,1 0 1,-1-1-1,1 1 1,-1 0-1,1 0 1,-1 0-1,0 0 1,0 0-1,1-1 0,-1 1 1,0 0-1,0-1 1,0 1-1,0-1 1,1 1-1,-3 0 1,-7 4-145,0 1 1,-1-2 0,0 0-1,0 0 1,-15 3 0,10-3-903,1 0 0,-22 10 0,5 4-2326,5 2 1062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4:57.2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245 552 1728,'-1'-1'38,"1"0"-1,0 1 1,0-1-1,-1 1 1,1-1 0,0 1-1,0-1 1,0 1 0,0-1-1,0 0 1,0 1 0,0-1-1,0 1 1,0-1-1,0 0 1,0 1 0,0-1-1,1 0 1,0-6 1071,-1 6-1010,-1 1-1,1 0 1,0-1-1,0 1 1,-1 0 0,1-1-1,0 1 1,-1 0 0,1-1-1,0 1 1,-1 0-1,1 0 1,-1-1 0,1 1-1,0 0 1,-1 0 0,1 0-1,-1 0 1,1-1-1,-1 1 1,1 0 0,0 0-1,-1 0 1,1 0 0,-1 0-1,1 0 1,-1 0-1,1 0 1,-1 0 0,-15 1 1251,8 1-1062,0-1-1,0 1 0,0 1 1,0-1-1,1 1 1,-12 6-1,-41 30 493,46-29-660,6-5-49,0 0 0,1 1 0,0 0 0,0 1 0,1 0 0,-1 0 0,2 0-1,-1 1 1,-6 11 0,11-18-56,1-1 0,-1 1 0,1 0 0,0-1-1,-1 1 1,1 0 0,0 0 0,0-1 0,0 1 0,-1 0-1,1 0 1,0-1 0,0 1 0,0 0 0,0 0-1,0 0 1,1-1 0,-1 1 0,0 0 0,0 0 0,0-1-1,1 1 1,-1 0 0,0 0 0,1-1 0,0 2-1,0-1 28,0-1 0,0 1-1,0 0 1,0-1-1,0 1 1,0-1-1,0 1 1,1-1 0,-1 1-1,0-1 1,0 0-1,1 0 1,-1 0 0,2 0-1,4 0 111,0 0 0,-1-1 0,1 0 0,-1 0 0,11-4 0,-8 1-79,0 0 0,-1 0 0,0-1 0,1 0 0,-2-1 0,1 0 0,-1 0 0,0 0 0,12-14 0,-11 9-76,0 1 0,-1-1 0,0-1 0,-1 1 0,0-1 0,7-20 1,-16 45-287,1-1 0,0 1 0,1 0 1,1 0-1,0-1 0,3 24 0,-2-32 337,1 0 0,-1 0 0,1 1 0,0-1-1,0 0 1,0 0 0,1-1 0,5 8 0,-7-10 17,1 1 0,0 0 1,0-1-1,0 1 0,0-1 0,0 0 1,0 0-1,0 1 0,1-1 0,-1-1 1,0 1-1,1 0 0,-1 0 1,0-1-1,1 0 0,-1 1 0,4-1 1,0-1-8,1 1 1,-1-1 0,0 0-1,0-1 1,0 1 0,0-1-1,0-1 1,0 1 0,-1-1 0,1 0-1,-1 0 1,0 0 0,0-1-1,0 0 1,8-8 0,3-5 90,-1 0 1,24-37 0,-36 49-130,31-48 69,43-90 1,12-64-13,-84 191-60,0 0 1,0 0-1,-1 0 1,-1 0-1,-1-1 1,1-21-1,-3 36-51,0 1 0,0 0 0,0-1 0,-1 1 0,1-1 0,0 1 0,0-1 0,-1 1 0,1 0 0,-1-1 0,1 1 0,-1 0 0,0 0-1,1-1 1,-1 1 0,-1-1 0,1 1 17,1 1 0,-1 0-1,0-1 1,1 1 0,-1 0-1,0 0 1,0 0 0,1-1-1,-1 1 1,0 0 0,0 0-1,1 0 1,-1 0 0,0 0-1,0 0 1,1 1 0,-1-1-1,0 0 1,1 0 0,-1 0-1,0 1 1,0-1 0,1 0 0,-1 1-1,1-1 1,-1 1 0,0-1-1,1 1 1,-1-1 0,1 1-1,-1-1 1,1 1 0,-1 0-1,-4 4 36,0 0 1,0 1-1,1 0 0,0-1 0,0 2 1,0-1-1,1 0 0,0 1 0,0-1 1,0 1-1,-2 11 0,0 8 241,-5 47 0,9-61-201,-2 41 10,2 0 0,2 0 1,3 0-1,12 60 0,-11-87 172,17 44 1,-5-21-450,-17-48 157,0 1 0,1-1-1,-1 1 1,0-1 0,1 0-1,-1 1 1,0-1 0,0 1 0,0-1-1,-1 2 1,1-2 20,0-1-1,0 0 1,0 0-1,0 1 1,0-1-1,0 0 1,0 0-1,-1 0 1,1 0-1,0 1 1,0-1-1,0 0 1,0 0 0,-1 0-1,1 0 1,0 0-1,0 1 1,0-1-1,-1 0 1,1 0-1,0 0 1,0 0-1,0 0 1,-1 0 0,1 0-1,-1 0 1,-11-3-1071,5-2 974,-1 0 0,1-1 1,0 1-1,0-1 1,1-1-1,-1 1 1,-5-9-1,1 2 123,-21-19 1,20 21 46,-16-20 0,-1-1 479,29 32-520,0 0 0,0 0 0,0 0 0,0 0 0,0 0 0,0 0 0,0 0 0,0 0 0,0 0 0,0 0 0,0 0 0,0 0 0,0-1 0,0 1 0,0 0 0,0 0 0,0 0 0,0 0 0,0 0 0,0 0 0,0 0 0,0 0 0,0 0 0,0 0 0,0 0 0,0 0 0,0 0 0,0 0 0,0 0 0,0-1 0,0 1 0,0 0 0,0 0 0,0 0 0,0 0 0,0 0 0,0 0 0,0 0 0,0 0 0,0 0 0,0 0 0,0 0 0,0 0 0,0 0 1,1 0-1,-1 0 0,0 0 0,0 0 0,0 0 0,0 0 0,0 0 0,0 0 0,0 0 0,0 0 0,0 0 0,0 0 0,0 0 0,0 0 0,0 0 0,0 0 0,1 0 0,-1 0 0,0 0 0,0 0 0,0 0 0,0 0 0,0 0 0,0 0 0,10 0 45,21 4 60,-20-2-106,98 4-144,-72-5 196,61 8 0,-75-5-3,-14-3 10,1 1 0,-1 0 0,1 0 0,-1 0 0,0 2-1,17 7 1,-24-10-3,0 1 0,-1-1-1,1 1 1,-1-1 0,1 1 0,-1 0-1,0-1 1,0 1 0,0 0 0,0 0-1,0 0 1,0 0 0,0 0 0,0 0-1,-1 0 1,1 0 0,-1 0-1,0 0 1,0 1 0,0-1 0,0 4-1,0 4 147,-1 1-1,-1-1 0,-3 12 0,3-12-71,2-9-108,0 0 1,0 0 0,-1-1 0,1 1 0,0 0 0,0 0 0,1 0 0,-1 0 0,0-1 0,0 1 0,0 0 0,0 0-1,1 0 1,-1-1 0,0 1 0,1 0 0,-1 0 0,1-1 0,-1 1 0,1 0 0,-1-1 0,1 1 0,-1 0 0,1-1 0,-1 1-1,1-1 1,0 1 0,0-1 0,-1 1 0,1-1 0,0 0 0,0 1 0,-1-1 0,1 0 0,0 0 0,0 1 0,0-1-1,-1 0 1,1 0 0,0 0 0,0 0 0,0 0 0,1 0 0,1 0 30,0 0 0,-1 0 1,1 0-1,0-1 0,0 1 0,0-1 0,0 0 0,-1 0 1,1 0-1,0 0 0,-1 0 0,4-2 0,-1-1 2,-1-1-1,0 1 0,0-1 1,0 0-1,0 0 0,-1-1 1,1 1-1,-1-1 0,-1 1 1,1-1-1,-1 0 1,0 0-1,0 0 0,-1-1 1,1-9-1,0 0-31,0-1 1,-2 1-1,0-1 0,-5-31 0,5 46-56,0 0-1,0 0 0,-1 0 0,1 0 0,-1 0 0,1 1 0,-1-1 0,1 0 0,-1 0 0,0 1 0,0-1 0,0 0 0,0 1 0,0-1 0,-1 1 0,1-1 0,0 1 0,-1 0 0,1-1 0,-1 1 0,1 0 0,-1 0 1,0 0-1,1 0 0,-3-1 0,2 2-5,-1 0 1,1 0 0,0 0 0,0 0 0,0 0 0,0 0-1,0 1 1,0-1 0,0 1 0,0-1 0,0 1 0,0 0-1,0 0 1,0 0 0,0 0 0,0 0 0,1 0 0,-1 0-1,0 1 1,1-1 0,-3 3 0,-2 2 58,1 0 0,0 0-1,0 0 1,0 1 0,-5 11 0,9-17 3,0 1 1,1 0-1,-1 0 0,0 0 1,1 0-1,-1 0 0,1 1 1,0-1-1,0 0 0,0 0 1,0 3-1,0-3-4,1-1 0,-1 0 0,1 0 0,-1 1 0,1-1 0,-1 0 0,1 0 0,0 0 0,0 1 0,-1-1 0,1 0 0,0 0 0,0 0 0,0 0 0,0-1 0,0 1 0,0 0 0,1 0 0,1 0 0,1 1 0,0 0-1,1 0 1,-1-1 0,1 0-1,-1 0 1,1 0-1,-1-1 1,1 0 0,0 1-1,-1-2 1,1 1-1,-1 0 1,1-1 0,7-2-1,5-2 65,0-1-1,23-11 0,-18 8-18,-19 7-67,14-5-9,0 1 1,17-5 0,-30 10 57,0 0 0,0 0 0,0 1 0,0-1 0,0 1-1,0 0 1,0 0 0,0 0 0,0 1 0,0-1 0,0 1 0,0 0 0,-1 0-1,1 1 1,4 1 0,-6-2-4,-1 0 0,0 0 0,1 0 0,-1 0 0,0 0 0,1 0 0,-1 1 0,0-1 0,0 0 0,0 1-1,0-1 1,0 1 0,0-1 0,-1 1 0,1-1 0,-1 1 0,1 0 0,-1-1 0,1 1 0,-1 0 0,0-1 0,0 1 0,1 0 0,-1 0 0,-1 2 0,0 3 90,0 0 0,-1 1 0,0-1 0,-5 11 0,0 4 58,5-16-91,0 0 0,0 0 0,0 0-1,0 0 1,-5 7 0,10-16-43,0 0 1,0 0-1,0 0 1,0 1-1,0 0 1,1-1-1,5-1 0,38-19-162,-20 10 128,-16 8-60,-1 0 0,1 0-1,-1 1 1,1 1 0,0 0-1,0 1 1,15-2 0,-25 4 37,0 0 0,0 0 0,-1 0 0,1 0 0,0 0 0,-1 1 1,1-1-1,0 0 0,-1 0 0,1 1 0,-1-1 0,1 0 0,0 1 0,-1-1 1,1 1-1,-1-1 0,1 1 0,-1-1 0,0 1 0,1-1 0,-1 1 0,1-1 1,-1 1-1,0 0 0,1-1 0,-1 1 0,0 0 0,0-1 0,0 1 0,1 0 1,-1-1-1,0 1 0,0 0 0,0-1 0,0 1 0,0 0 0,0 1 0,-1 4 19,1 0 0,-1 0 0,-2 8 0,1-7-3,2-4 15,-1 0-1,0 0 1,0 0-1,0 0 1,-1-1-1,1 1 0,-1 0 1,1-1-1,-1 1 1,0-1-1,-3 4 1,21-11 381,26-21-280,-33 19-149,1 0 0,1 1 0,-1 0 0,1 1 0,19-7 0,-27 11-7,1 0 0,-1 1-1,1-1 1,-1 1 0,1 0 0,-1 0-1,1 0 1,-1 1 0,1-1 0,-1 1-1,1 0 1,-1 0 0,0 0-1,1 0 1,-1 0 0,6 5 0,1 0 29,-1 1 0,0 1 0,14 15 0,7 5 202,-28-26-168,1 0 0,-1 0 0,1-1 1,-1 1-1,1-1 0,0 0 0,0 0 0,0 0 0,-1 0 0,1 0 1,0-1-1,0 1 0,0-1 0,0 0 0,0 1 0,0-2 0,6 1 1,2-2-1384,0-1 1,0 0-1,15-7 1,-18 8-320,9-2-767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4:58.7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105 12 2560,'-1'-1'177,"1"0"-1,-3-8 3620,-10 17 87,8-3-3626,0 0 0,1 1 0,0 0 1,0-1-1,0 2 0,1-1 0,-4 9 1,1 0-52,1 0 1,-4 16-1,-1 10 197,2 0-1,2 0 1,-1 50 0,10-59-146,-3-31-240,0 0 1,0-1 0,0 1-1,0 0 1,0 0-1,0-1 1,1 1 0,-1 0-1,0 0 1,0-1-1,1 1 1,-1 0-1,1-1 1,-1 1 0,0-1-1,1 1 1,0 0-1,-1-1 1,1 1 0,-1-1-1,1 1 1,-1-1-1,1 1 1,0-1 0,-1 0-1,1 1 1,0-1-1,0 0 1,-1 0 0,1 1-1,0-1 1,-1 0-1,1 0 1,0 0 0,1 0-1,-1 0 14,0-1-1,0 0 0,1 1 0,-1-1 1,0 0-1,0 1 0,0-1 1,0 0-1,0 0 0,0 0 1,0 0-1,-1 0 0,1 0 1,0 0-1,1-2 0,10-22 200,-11 22-193,10-21 136,-1 3-460,9-29 1,-19 50 277,0 0-1,0 1 1,0-1 0,1 0-1,-1 0 1,0 0 0,0 0-1,0 0 1,0 0 0,0 0-1,0 0 1,0 0 0,0 0-1,0 0 1,0 0 0,0 0-1,0 0 1,0 0 0,0 0-1,0 1 1,0-1 0,0 0-1,0 0 1,0 0 0,0 0-1,0 0 1,0 0 0,0 0-1,0 0 1,1 0 0,-1 0-1,0 0 1,0 0 0,0 0-1,0 0 1,0 0-1,0 0 1,0 0 0,0 0-1,0 0 1,0 0 0,0 0-1,0 0 1,0 0 0,0 0-1,0 0 1,1 0 0,-1 0-1,0 0 1,0 0 0,0 0-1,0 0 1,0 0 0,0 0-1,0-1 1,3 14-189,1 15 39,-3-14 112,0 0-1,6 25 1,-6-34 68,1-1 1,-1 0-1,1 0 1,0 0 0,0 0-1,1 0 1,-1 0-1,1 0 1,-1-1 0,1 1-1,0-1 1,1 0 0,3 4-1,-5-6 1,0 0 0,0-1-1,-1 1 1,1 0 0,0-1 0,0 1-1,0-1 1,0 1 0,0-1-1,0 0 1,-1 0 0,1 0 0,0 0-1,0 0 1,0 0 0,0 0 0,0-1-1,0 1 1,3-2 0,3-1 73,-1 0 0,1-1 1,8-5-1,-6 3-27,0-2 0,-1 1 0,0-1 0,0-1 0,0 1 1,-1-2-1,12-16 0,-4 0-37,24-51 1,-35 67 22,-1-1 0,0 0 0,0 0 0,-1-1 0,-1 1 0,0-1 0,1-15 0,-3 24-50,-1 0 0,1 0 0,-1-1 0,0 1-1,0 0 1,0 0 0,0 0 0,0 0 0,-1 0 0,1 1 0,-1-1-1,0 0 1,0 1 0,0-1 0,0 1 0,0-1 0,-1 1 0,-3-3 0,-3-3 77,88 32-8220,-64-19 6907,0 0-1,0-2 1,31 5-1,-23-6 809,0-2 0,24-2 0,-42 2 862,1 0 0,-1 0 0,0 0 0,0 0 0,0 1 0,9 2 0,-13-3-250,1 1 1,0-1 0,-1 1 0,1 0 0,0 0-1,-1 0 1,0 0 0,1 0 0,-1 0-1,1 0 1,-1 0 0,0 1 0,0-1 0,0 1-1,0-1 1,0 1 0,0-1 0,0 1 0,0-1-1,0 1 1,-1 0 0,1 3 0,3 15 704,-2 0 1,0 1-1,-1 0 0,-2 20 1,0-3-71,1 2-309,1-8-306,-1 0-1,-7 38 0,6-65-283,1-4 49,0-1-1,0 1 1,0-1-1,0 1 1,-1 0 0,1-1-1,0 1 1,0-1-1,0 1 1,0-1 0,1 1-1,-1 0 1,0-1-1,0 1 1,0-1 0,0 1-1,0-1 1,1 1 0,-1 0-1,2-26-5604,5 4 3910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4:59.0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12 4480,'-5'-5'2016,"5"2"-1728,0-1-32,0 8-192,5-4-576,0 3 256,-2-3 320,10 0-32,5-3-1312,8 3 704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4:59.4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255 1 3648,'-1'0'86,"1"1"0,-1 0 0,1 0 0,-1-1 0,1 1 0,0 0 0,-1 0 0,1 0 0,0 0 0,0-1 0,0 1 0,0 0 0,0 0 0,0 0 0,0 0 0,0 0 0,0 0 0,0 0 0,0-1 0,0 1 0,1 0 0,-1 0 0,1 1 0,1 11 1151,-11 119 4036,4-91-4739,2 0 0,3 53 0,30 90-161,-18-123-101,-4-28-81,-5-24-1061,-1 0 0,0 1-1,0-1 1,-1 11 0,-1-15-191</inkml:trace>
  <inkml:trace contextRef="#ctx0" brushRef="#br0" timeOffset="1">62 336 5408,'-47'-27'3029,"43"24"-2615,-7-3 3938,11 6-4313,11 0 633,64 2-203,37-1-186,-100-1-64,74-7-1187,-74 6 154,-1-1 1,1-1-1,-1 0 0,0-1 0,13-5 0,3-3-796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4:59.7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 0 5152,'-1'2'155,"0"0"0,0-1 1,1 1-1,-1 0 0,1 0 0,-1 0 1,1 0-1,0 0 0,-1 0 0,1 0 1,0-1-1,1 1 0,-1 0 1,0 0-1,0 0 0,1 2 0,3 21 1243,-6 5 459,-6 39 0,0-16-952,-9 176 495,17-222-1344,-1-1 37,1-1 0,0 1 1,0 0-1,0-1 0,1 1 1,0 0-1,2 10 0,-2-16-80,-1 1 1,0-1-1,0 0 0,0 1 0,1-1 0,-1 1 1,0-1-1,0 0 0,1 1 0,-1-1 0,0 1 1,1-1-1,-1 0 0,0 0 0,1 1 0,-1-1 1,1 0-1,-1 0 0,0 1 0,1-1 0,-1 0 1,1 0-1,-1 0 0,1 0 0,-1 1 0,1-1 1,-1 0-1,1 0 0,-1 0 0,1 0 0,-1 0 1,1 0-1,-1-1 0,1 1 0,-1 0 0,0 0 1,1 0-1,-1 0 0,1 0 0,-1-1 0,1 1 1,-1 0-1,0 0 0,1-1 0,22-18 262,-20 16-259,21-22 123,-11 11-165,1 0 0,22-17 0,-31 28-44,-1 0 0,1 0 0,-1 1-1,1-1 1,0 1 0,0 0 0,0 1-1,0-1 1,0 1 0,1 0 0,-1 0-1,0 0 1,10 1 0,-11 0 49,-1 1 1,1 0 0,-1 0-1,1 0 1,-1 0-1,1 1 1,-1-1-1,0 1 1,0 0 0,0 0-1,0 0 1,0 0-1,0 0 1,-1 1 0,1-1-1,-1 1 1,1 0-1,-1 0 1,0 0-1,2 4 1,4 7-4,-1 0 1,-1 0-1,6 19 1,-9-26 2,15 52-1895,-17-51-371,0 0-1,1 16 0,-2-10-234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5:08.1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 98 1824,'-2'3'5536,"1"11"-4254,0 22-1339,1-35 234,0 452 4458,0-450-4242,-1-4-68,-2-10 141,-2-15-130,-1-64-206,-2-11-73,-3-33-182,4 41 20,7 37-260,1 24-688,-1 32 1045,0 0 0,0 0 0,0 0 0,0 0 0,0-1 0,0 1 0,0 0 1,0 0-1,0 0 0,0 0 0,0 0 0,0 0 0,0 0 0,0-1 1,0 1-1,0 0 0,0 0 0,0 0 0,1 0 0,-1 0 0,0 0 0,0 0 1,0 0-1,0 0 0,0-1 0,0 1 0,0 0 0,0 0 0,1 0 0,-1 0 1,0 0-1,0 0 0,0 0 0,0 0 0,0 0 0,0 0 0,0 0 0,1 0 1,-1 0-1,0 0 0,0 0 0,0 0 0,0 0 0,0 0 0,0 0 0,1 0 1,8 5 95,8 8 306,-11-4-250,-1-1 0,0 1 0,0 1 0,-1-1 0,0 1 0,3 14 0,2 3 0,32 100 217,-25-72-5,2-2 0,47 97 0,-65-150-343,0 1 1,1-1-1,-1 1 1,0-1-1,0 0 1,0 1-1,1-1 1,-1 1-1,0-1 1,1 0-1,-1 1 1,0-1-1,1 0 1,-1 1-1,1-1 1,-1 0-1,0 0 1,1 1-1,-1-1 1,1 0-1,-1 0 1,1 0-1,-1 0 1,1 1-1,-1-1 1,0 0-1,1 0 1,-1 0-1,1 0 1,-1 0-1,2 0 395,-2-1-371,0 1-1,0-1 0,0 1 0,0 0 0,0-1 0,0 1 0,0-1 0,0 1 0,1 0 0,-1-1 0,0 1 0,0 0 0,0-1 0,0 1 0,1 0 0,-1-1 0,0 1 0,0 0 1,0-1-1,1 1 0,4-7 150,-1-4-82,0 0 0,-1-1-1,0 1 1,-1-1 0,0 1-1,0-13 1,2-9 34,11-64-130,39-132 0,-48 206-201,-1 4-604,1 1-1,12-28 0,-18 46 686,1 0-1,-1-1 1,0 1 0,0 0-1,0-1 1,1 1 0,-1 0 0,0-1-1,1 1 1,-1 0 0,0 0-1,1-1 1,-1 1 0,0 0 0,1 0-1,-1 0 1,0 0 0,1-1-1,-1 1 1,0 0 0,1 0 0,-1 0-1,1 0 1,-1 0 0,0 0 0,1 0-1,-1 0 1,1 0 0,-1 0-1,0 0 1,1 0 0,-1 0 0,1 0-1,-1 1 1,15 7-3937,-3 2 2215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5:08.5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 4576,'5'-3'4976,"-4"3"-4852,17-1 2178,22 0-1029,-38 1-1106,216 0 788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6:05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3 926 416,'0'0'2805,"10"-4"539,-2 1-2726,0 0 0,-1 0 0,1 0 0,-1-1 0,0-1 0,0 1 0,11-11 0,64-78 1155,-41 43-1055,26-24-192,-31 36-398,-2-2 1,-1-1-1,32-54 1,-35 36 88,-2-2 0,-4 0 1,19-69-1,-40 118-181,13-51 414,-15 57-368,0-1-1,0 1 1,-1 0 0,0 0-1,0-1 1,-1 1 0,1 0-1,-3-7 1,3 13-82,0 0-1,0 0 1,0 0-1,0 0 0,0 0 1,0 0-1,0 0 1,0-1-1,0 1 1,0 0-1,0 0 1,0 0-1,0 0 1,0 0-1,0 0 0,0 0 1,-1 0-1,1 0 1,0 0-1,0 0 1,0-1-1,0 1 1,0 0-1,0 0 1,0 0-1,0 0 0,0 0 1,0 0-1,-1 0 1,1 0-1,0 0 1,0 0-1,0 0 1,0 0-1,0 0 1,0 0-1,0 0 0,0 0 1,0 0-1,-1 0 1,1 0-1,0 0 1,0 0-1,0 0 1,0 0-1,0 0 1,0 0-1,-6 6-99,-5 13-41,-50 133 111,38-89 103,-140 325 462,54-136-313,-77 125 1378,185-375-1557,-6 10 141,7-11-179,0-1 1,-1 0-1,1 0 0,0 0 1,0 1-1,0-1 1,0 0-1,-1 0 0,1 0 1,0 0-1,0 1 1,0-1-1,-1 0 0,1 0 1,0 0-1,0 0 1,-1 0-1,1 0 0,0 0 1,0 0-1,-1 0 1,1 0-1,0 0 0,0 0 1,-1 0-1,1 0 0,0 0 1,0 0-1,-1 0 1,1 0-1,0 0 0,0 0 1,-1 0-1,1 0 1,0 0-1,0 0 0,0-1 1,-1 1-1,1 0 1,0 0-1,0 0 0,0 0 1,-1-1-1,1 1 1,0 0-1,0 0 0,0 0 1,-1-1-1,1 0-8,-1-1-1,1 1 1,-1-1-1,1 1 1,0-1-1,-1 0 1,1 1-1,0-1 1,0 1-1,0-1 1,0 0-1,0 1 1,1-1-1,-1 1 1,0-1-1,1 1 1,-1-1-1,2-1 1,13-32-103,-12 29 81,15-28-99,2 1 1,2 1-1,0 1 1,3 0-1,48-46 1,158-120-118,-77 91 209,-153 105 26,4-2-5,0 0 1,0 0-1,0 0 1,0 1-1,0-1 1,1 1-1,9-2 1,-15 4 15,0 0 0,1 0 0,-1 0 0,0 0 0,1 1 0,-1-1 0,0 0 0,1 0 0,-1 0 1,0 0-1,1 0 0,-1 0 0,0 1 0,0-1 0,1 0 0,-1 0 0,0 1 0,0-1 0,1 0 0,-1 0 0,0 1 0,0-1 0,0 0 1,1 0-1,-1 1 0,0-1 0,0 0 0,0 1 0,0-1 0,0 0 0,0 1 0,0-1 0,0 0 0,0 1 0,0-1 0,0 1 0,-1 14 151,0-11-99,-11 142 92,6-111-134,3 1-1,1-1 1,3 42 0,-1-72 31,1 0 0,0-1 1,0 1-1,2 5 1,-3-9-33,0 0 1,0-1-1,0 1 1,1 0 0,-1-1-1,0 1 1,1-1 0,-1 1-1,0 0 1,1-1 0,-1 1-1,1-1 1,-1 1-1,1-1 1,-1 1 0,1-1-1,-1 0 1,1 1 0,0-1-1,-1 0 1,1 1 0,0-1-1,-1 0 1,1 0-1,0 1 1,-1-1 0,1 0-1,0 0 1,-1 0 0,1 0-1,0 0 1,0 0 0,-1 0-1,1 0 1,0 0-1,0-1 1,2 0 1,-1 0 0,1 0 0,-1-1 0,0 1 0,0-1 0,0 1 0,0-1-1,0 0 1,0 0 0,0 1 0,-1-2 0,1 1 0,-1 0 0,1 0 0,-1 0 0,0-1 0,0 1 0,0-1 0,1-3-1,2-6 51,-1 0 0,2-22-1,-4 28-20,1-14 43,-1-1 0,-1 1 0,-3-21 0,2 23-45,-4-24-171,-19-70 0,24 110 110,0 1-1,-1 0 1,1 0 0,0 0 0,0 0 0,0-1-1,1 1 1,-1 0 0,0 0 0,0 0 0,1 0-1,-1 0 1,0-1 0,1 1 0,-1 0 0,1 0-1,-1 0 1,1 0 0,0 0 0,-1 0 0,1 1 0,0-1-1,0 0 1,0 0 0,0 0 0,0 1 0,0-1-1,0 0 1,0 1 0,0-1 0,0 1 0,0-1-1,0 1 1,0 0 0,0-1 0,2 1 0,6-2-63,0 0 1,0 0-1,16 1 1,-24 1 77,29-2 52,0 2-1,1 1 0,-1 2 0,0 0 0,31 9 1,-45-7 42,0 0 1,0 0 0,-1 2 0,0 0 0,-1 1 0,0 0 0,0 1 0,0 0 0,-1 1 0,-1 1-1,14 14 1,-10-6 15,-1 0 0,-1 1-1,0 1 1,-2 1 0,13 27-1,-11-20 129,3 7-4,-9-11-3795,-7-5-3449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5:08.9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1 4224,'-15'5'1365,"14"-5"-1290,1 1 0,-1-1 0,1 0 0,-1 1 0,1-1 0,-1 1 1,1-1-1,0 1 0,-1-1 0,1 1 0,0-1 0,-1 1 0,1-1 0,0 1 0,-1-1 0,1 1 0,0-1 0,0 1 0,0 0 0,0-1 0,0 1 0,0-1 0,0 1 0,0 0 1,0-1-1,0 1 0,0-1 0,0 1 0,0-1 0,0 1 0,0 0 0,1-1 0,-1 1 0,0-1 0,0 1 0,1-1 0,-1 1 0,0-1 0,1 1 0,0 0 0,3 2 418,0 0 0,1 0 0,-1-1-1,1 1 1,0-1 0,0 0-1,0-1 1,0 1 0,0-1 0,0 0-1,0 0 1,0-1 0,0 1 0,10-1-1,-9-1-597,-1 1-1,1-1 0,0-1 1,0 1-1,7-3 0,-9 2-462,0 1 0,-1-1 0,1 0 0,0 0 0,-1-1 1,0 1-1,5-5 0,7-1-4424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5:09.8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 23 3968,'-16'3'4070,"11"-1"-2071,-14 4 2812,35-6-3569,33 1-591,-1-3-1,55-9 1,-21 2-644,-55 8 85,29-7 1,-45 6-149,-1 1 0,1 0 0,15 1 0,-10 0 45,-15 0-10,-2 5 13,0 0 0,0 0 0,-1 0 0,0 0 0,0-1 0,0 1 0,0-1 0,-1 1 0,-3 3 0,-1 2-72,-16 17 0,-9 11 203,-59 121 156,88-152-254,-124 207 359,117-199-184,-17 17 0,64-40 674,-9-2-827,0-1-1,32-18 0,-54 26-41,14-7-4,37-17 9,-43 21-2,1 0 1,18-12-1,-14 3-4811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7:31.4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40 5888,'-34'-39'2176,"29"44"-1664,10 3-160,3-2-1600,5-1 608,0-2-3264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8:36.8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150 29 2656,'1'0'90,"-1"0"0,0-1 0,1 1 0,-1 0 1,0-1-1,1 1 0,-1-1 0,0 1 0,0-1 0,1 1 0,-1 0 0,0-1 1,0 1-1,0-1 0,0 1 0,0-1 0,1 1 0,-1-1 0,0 1 0,0-1 1,0 1-1,0-1 0,0 1 0,-1-1 0,1 1 0,0-1 0,0 1 0,0-1 1,0 1-1,-1-1 0,0 0 243,0 1 0,0 0 1,-1 0-1,1-1 0,0 1 1,0 0-1,-1 0 0,1 0 1,0 0-1,-2 1 0,-11 0 87,-24 2 2310,36-3-2705,0 1-1,0-1 0,0 1 0,0 0 1,0-1-1,0 1 0,0 0 1,1 0-1,-1 0 0,0 0 0,1 1 1,-1-1-1,1 0 0,-1 1 0,1-1 1,-1 1-1,1-1 0,0 1 1,-2 3-1,0 1 38,-1 0 0,2-1 0,-1 1 1,1 0-1,-2 7 0,3 13 263,1-25-191,1 0 10,2-1-79,-1 0 0,1 0 0,-1 0 0,1 0 0,-1 0 0,1 0 0,-1 0 0,1-1 0,-1 1 1,1-1-1,-1 0 0,0 0 0,1 0 0,-1 0 0,0 0 0,0 0 0,0-1 0,0 1 0,0-1 0,0 1 1,0-1-1,2-2 0,1-1-26,0 0 1,-1-1-1,0 1 1,0-1-1,0 0 1,0 0-1,2-7 1,-1-7-15,-5 20-35,0-1 0,0 1 1,0 0-1,0 0 0,0-1 0,0 1 1,0 0-1,0-1 0,0 1 0,0 0 1,0 0-1,0-1 0,0 1 0,0 0 1,0-1-1,0 1 0,0 0 0,-1 0 1,1-1-1,0 1 0,0 0 0,0 0 1,0 0-1,-1-1 0,1 1 0,0 0 1,0 0-1,-1 0 0,1-1 0,0 1 1,0 0-1,-1 0 0,1 0 0,0 0 1,0 0-1,-1 0 0,1 0 0,0 0 1,0-1-1,-1 1 0,1 0 0,0 0 1,-1 0-1,1 0 0,0 0 0,0 1 1,-1-1-1,1 0 0,0 0 0,-1 0 1,1 0-1,0 0 0,0 0 0,-1 0 1,1 1-1,0-1 0,0 0 0,-1 0 1,1 0-1,-6 4 46,0 0-1,0 1 1,1-1 0,-1 1-1,1 0 1,1 0 0,-1 1-1,0 0 1,1-1 0,0 1-1,1 1 1,-5 8 0,7-6 257,5-7 455,-3-3-675,1 0-1,-1 1 1,0-1-1,1 0 0,-1 0 1,0 0-1,0 0 0,0 0 1,1-1-1,4-5 89,0 0-128,0 0 0,7-12 1,-12 17-27,0 0 0,0 0 0,0 0 0,0 0 0,0 0 0,0-1 0,-1 1 0,1 0 0,-1 0 0,0-1 0,0 1 0,1 0 0,-1-1 0,-1 1 0,1-3 0,0 5-9,0-1 0,0 1 0,0-1 0,0 1-1,-1-1 1,1 0 0,0 1 0,0-1 0,0 1-1,0-1 1,-1 1 0,1-1 0,0 1 0,-1-1-1,1 1 1,0-1 0,-1 1 0,1 0 0,-1-1-1,1 1 1,0-1 0,-1 1 0,1 0 0,-1-1-1,1 1 1,-1 0 0,1 0 0,-1-1 0,0 1-1,1 0 1,-1 0 0,1 0 0,-1 0 0,1 0 0,-1 0-1,0 0 1,1 0 0,-1 0 0,1 0 0,-1 0-1,1 0 1,-1 0 0,0 0 0,1 1 0,-1-1-1,1 0 1,-1 0 0,1 1 0,-1-1 0,1 0-1,-1 1 1,1-1 0,-1 0 0,1 1 0,-1 0-1,-4 3 21,0 0 0,0 0 1,-6 10-1,9-12 32,-6 7 244,1-2-148,1 0 0,0 0-1,1 1 1,-1 0 0,-4 11-1,5-7 191,5-11-234,10-10-1,25-43-9647,-14 27 4186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8:38.0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184 181 2240,'-10'-11'5325,"8"10"-4660,0 0 1,1 0-1,-4-2 1,-27-15 2691,18 10-2589,13 6-692,-1 1 1,0 0 0,0-1 0,0 1 0,0 0 0,0 0 0,0 1 0,0-1 0,0 0-1,-1 1 1,-1-1 0,-23 9 1294,23-23-875,4 14-489,0 1 0,0 0-1,-1 0 1,1-1 0,0 1 0,0 0 0,-1 0 0,1 0 0,0 0 0,0-1-1,-1 1 1,1 0 0,0 0 0,-1 0 0,1 0 0,0 0 0,-1 0 0,1 0-1,0 0 1,-1 0 0,1 0 0,0 0 0,-1 0 0,1 0 0,0 0 0,0 0-1,-1 0 1,1 0 0,0 1 0,-1-1 0,-8 10 107,-5 19-120,11-24-33,1 1 64,0 1 0,1-1-1,-1 0 1,1 0 0,0 1-1,1-1 1,0 12 0,0-16 327,1-2-313,0-1-1,0 1 1,0 0 0,0-1 0,0 1 0,1-1 0,-1 1-1,0-1 1,0 1 0,0-1 0,-1 0 0,1 1-1,0-1 1,0 0 0,0 0 0,0 0 0,-1 0-1,1 0 1,0 0 0,0-1 0,11-24 52,-9 14-88,1 0 0,-2 0-1,0 0 1,0 0 0,-1-1-1,-1 1 1,0-1 0,0 1-1,-1 0 1,-1-1 0,-6-21-1,8 33-9,0 1 1,0-1-1,0 0 0,0 1 0,0-1 0,-1 0 0,1 1 0,0-1 0,0 0 0,-1 1 0,1-1 0,0 0 0,-1 1 0,1-1 0,-1 1 0,1-1 0,-1 1 0,1-1 1,-1 1-1,1-1 0,-1 1 0,0 0 0,1-1 0,-1 1 0,0-1 0,0 2-2,0-1 0,1 0 0,-1 0 1,0 1-1,0-1 0,1 0 0,-1 1 0,1-1 0,-1 0 1,0 1-1,1-1 0,-1 1 0,1-1 0,-1 1 0,1 0 1,-1-1-1,1 1 0,0-1 0,-1 2 0,-2 3-4,0 1 1,0-1-1,1 1 0,-4 11 0,2-2 64,2-7-73,0 0 0,0 1 0,0 15 0,2-24-52,0 1 0,0-1 0,0 0 0,0 1 0,0-1 0,1 0 0,-1 1 0,0-1 0,0 0 0,0 0 1,1 1-1,-1-1 0,0 0 0,1 0 0,-1 0 0,0 1 0,0-1 0,1 0 0,-1 0 0,0 0 0,1 0 0,-1 0 0,0 1 0,1-1 1,-1 0-1,0 0 0,1 0 0,-1 0 0,1 0 0,12 0-2847,-10 0 1895,0 0 658,-1 0 0,0 0 0,0 0 0,0-1 0,0 1 0,0-1 0,4-1 0,23-18-4784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8:38.9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22 2400,'-8'-18'10302,"6"16"-9708,-11 2 555,11-1-1108,0 1 0,0 0 0,0-1 0,0 1-1,0 0 1,0 0 0,0 1 0,0-1 0,0 0 0,0 1-1,1-1 1,-1 1 0,0-1 0,0 1 0,0 0 0,1 0 0,-1 0-1,0 0 1,1 0 0,-1 0 0,1 0 0,-1 1 0,1-1-1,0 1 1,-1-1 0,1 1 0,-1 1 0,-2 3-18,0 0 0,1 0 0,-1 0 0,2 1 0,-1 0 0,1-1 0,0 1 0,0 0 0,0 0 0,1 0 0,0 0 0,1 10 0,0-16-13,0 0 0,0 0 0,0 0 0,1 0 0,-1 0 1,0 0-1,1 0 0,-1 0 0,1 0 0,-1 0 1,1 0-1,-1 0 0,1-1 0,-1 1 0,1 0 1,0 0-1,0-1 0,-1 1 0,1-1 0,0 1 1,0 0-1,0-1 0,0 1 0,0-1 0,1 1 1,-1-1 10,1 1 0,-1-1 1,0 1-1,1-1 1,-1 0-1,0 0 0,1 1 1,-1-1-1,1 0 1,-1 0-1,0-1 1,1 1-1,-1 0 0,0 0 1,1-1-1,-1 1 1,0-1-1,3 0 0,-1-1 24,0 0-1,1-1 0,-1 0 0,0 1 0,0-1 0,0 0 0,-1 0 1,1-1-1,2-4 0,-4 7-35,0-1 0,-1 1-1,1 0 1,0-1 0,-1 0 0,0 1 0,1-1 0,-1 1 0,0-1 0,0 1-1,0-1 1,0 0 0,0 1 0,0-1 0,0 1 0,-1-1 0,1 0 0,-1 1-1,1-1 1,-1 1 0,1-1 0,-1 1 0,0 0 0,0-1 0,0 1 0,0 0-1,0-1 1,-1 0 0,1 1-27,-1 0 0,1-1 1,0 2-1,-1-1 0,1 0 0,-1 0 0,1 0 0,-1 1 1,1-1-1,-1 1 0,0-1 0,1 1 0,-1-1 0,0 1 1,1 0-1,-1 0 0,0 0 0,1 0 0,-1 0 0,0 0 0,1 1 1,-1-1-1,0 1 0,1-1 0,-1 1 0,1-1 0,-1 1 1,1 0-1,-1 0 0,-1 1 0,-1 0 47,1 0 0,0 0 0,0 0-1,0 1 1,1-1 0,-1 1 0,1 0 0,-1-1 0,1 1-1,0 0 1,0 1 0,0-1 0,-2 5 0,3-6-20,1 0 1,-1 1-1,0-1 1,0 0-1,0 0 1,-1 0-1,1 0 1,-3 4-1,3-5 183,4 0-689,1 1 1,-1 0-1,1-1 0,0 0 0,0 0 1,-1 0-1,1 0 0,0-1 0,0 0 1,0 1-1,0-1 0,0-1 0,5 0 1,20-8-5168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8:41.6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 66 1888,'0'0'8624,"0"3"-8848,-8-22 1456,8 16-1171,0 0 0,0 0-1,-1 1 1,1-1 0,-1 0 0,1 0 0,-1 1 0,0-1 0,0 0 0,-1 1 0,1-1 0,0 1 0,-4-5 0,5 6-27,-1 1-1,0-1 1,0 0-1,1 1 1,-1-1 0,0 1-1,0-1 1,0 1-1,1-1 1,-1 1-1,0 0 1,0-1 0,0 1-1,0 0 1,0 0-1,0 0 1,-1-1 0,0 2-14,1-1 1,-1 0 0,1 0 0,0 1 0,-1-1 0,1 1 0,-1-1-1,1 1 1,0 0 0,0-1 0,-1 1 0,1 0 0,0 0-1,-2 2 1,-4 4 42,-1 0 0,2 1-1,-13 15 1,17-19-30,0 0 1,-1 0-1,1 0 0,1 0 1,-1 1-1,1-1 0,-1 0 1,1 1-1,0-1 0,1 1 1,-1 4-1,1-8-7,0 0-1,0 0 1,0 0 0,0 0 0,0 0 0,0-1-1,0 1 1,0 0 0,0 0 0,1 0 0,-1 0-1,0-1 1,1 1 0,-1 0 0,0 0 0,1-1-1,-1 1 1,1 0 0,-1-1 0,1 1 0,0 0-1,-1-1 1,1 1 0,0-1 0,-1 1-1,1-1 1,0 1 0,1 0 0,-1-1 10,0 0 0,0 0 0,1 0 0,-1 0 0,0 0 0,0 0-1,0-1 1,0 1 0,0 0 0,0 0 0,0-1 0,0 1 0,0-1 0,0 1 0,0-1 0,0 0 0,0 1 0,0-1 0,0 0 0,-1 1 0,1-1 0,0 0 0,0-1 0,9-9 44,-1-1 0,-1 0 0,0 0 0,-1-1 0,0 0 0,9-26 0,-16 39-82,0 0 1,1 0 0,-1-1 0,0 1 0,0 0 0,0 0 0,0 0 0,0 0 0,0 0 0,0 0 0,0 0 0,0 0 0,0-1 0,0 1 0,0 0 0,0 0 0,1 0 0,-1 0 0,0 0 0,0-1 0,0 1 0,0 0 0,0 0 0,0 0 0,0 0 0,-1 0 0,1 0 0,0-1 0,0 1 0,0 0 0,0 0 0,0 0 0,0 0 0,0 0 0,0 0 0,0 0 0,0-1 0,0 1 0,0 0 0,0 0 0,-1 0 0,1 0 0,0 0 0,0 0 0,0 0 0,0 0 0,0 0 0,0-1 0,-7 6 79,-8 13 203,-1 4-34,-7 13 284,22-33-576,1-1 76,-1 0 1,1 0 0,-1 0 0,1 0 0,-1 0 0,1 0 0,0 0-1,-1 0 1,1 0 0,0 0 0,0 0 0,0 2 0,0-2-217,1-1 1,-1 1 0,0 0-1,1-1 1,-1 1 0,1 0-1,0-1 1,-1 1 0,1-1-1,-1 1 1,1-1-1,0 1 1,-1-1 0,1 1-1,0-1 1,0 0 0,-1 1-1,1-1 1,0 0 0,0 0-1,-1 0 1,2 1 0,14 2-2136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8:43.1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 36 1824,'-7'-20'10135,"5"17"-9572,-5-5-141,-11 4 543,15 4-944,1 0 0,-1 0 0,1 0 0,0 1 0,-1-1 0,1 1 0,0-1 0,0 1-1,0 0 1,-1 0 0,1 0 0,0 0 0,-3 3 0,5-4-22,-1 1-1,1-1 0,0 0 1,0 1-1,-1-1 0,1 1 1,0-1-1,0 1 1,0-1-1,0 1 0,0-1 1,0 1-1,0-1 0,0 1 1,0 0-1,0-1 1,0 1-1,0-1 0,0 1 1,0-1-1,0 1 0,0-1 1,1 1-1,5 13-23,-5-14 65,0 1 0,-1 0 0,1-1 0,0 1 1,0-1-1,0 1 0,0-1 0,0 1 0,0-1 0,1 0 0,-1 1 0,0-1 0,0 0 0,0 0 0,0 0 0,0 0 0,0 0 0,0 0 0,0 0 1,1 0-1,-1 0 0,0-1 0,0 1 0,2-1 0,-2 1-17,0-1-1,0 1 1,0 0 0,0-1 0,0 1 0,0-1 0,0 1-1,0-1 1,0 0 0,0 1 0,-1-1 0,1 0-1,0 1 1,0-1 0,-1 0 0,1 0 0,0 0-1,-1 0 1,1 0 0,-1 0 0,1 0 0,-1 0-1,1 0 1,-1 0 0,1-2 0,-1 2-30,-1 0 1,1 1 0,0-1-1,0 0 1,0 0 0,-1 0-1,1 1 1,0-1-1,-1 0 1,1 0 0,-1 1-1,1-1 1,-1 0 0,1 1-1,-1-1 1,0 0-1,1 1 1,-1-1 0,0 1-1,1-1 1,-1 1-1,0-1 1,1 1 0,-1 0-1,0-1 1,0 1 0,-1 0-1,0-1-61,-1 0-1,1 1 1,0-1-1,-1 1 1,1 0 0,-1 0-1,1 0 1,-4 0-1,4 1 53,-1 1 0,0-1 0,1 0 0,-1 1 0,1-1 0,-1 1-1,1 0 1,0 0 0,-1 0 0,1 0 0,0 0 0,1 0 0,-3 3 0,0 0 23,1 0 0,0 0 1,0 0-1,0 0 1,-3 9-1,6-13-1,0 0 0,-1 0 0,1 0 0,0 0 0,0 0 0,0 0 0,0 0 1,0 0-1,0 0 0,0 0 0,0 0 0,0 0 0,1 0 0,-1 0 0,0 0 0,1 0 0,-1-1 0,0 1 0,1 0 0,-1 0 1,1 0-1,1 1 0,-1-1 5,1 0 0,-1 1 0,1-1 0,-1 0 0,1 0 0,0 0 0,0 0 0,0 0 0,0 0 0,3 0 1,-2 0 30,1 0 0,0 0 0,0 0 0,-1-1 1,1 0-1,0 0 0,0 0 0,0 0 0,-1-1 0,1 1 1,7-3-1,-4-1 14,1 0 1,-1-1-1,0 0 0,0 0 1,0-1-1,10-11 1,-17 17-62,-1 0 0,1 1 1,-1-1-1,0 0 0,1 1 1,-1-1-1,0 0 1,1 0-1,-1 0 0,0 1 1,1-1-1,-1 0 0,0 0 1,1 0-1,-1 0 1,0 0-1,1 0 0,-1 0 1,0-1-1,1 1 1,-1 0-1,0 0 0,1 0 1,-1-1-1,1 1 0,-1 0 1,0-1-1,1 1 1,-1 0-1,1-1 0,-1 1 1,1-1-1,-1 1 1,1-1-1,-1 1 0,1-1 1,0 1-1,-1-1 0,1 0 1,0 1-1,-1-1 1,1 0-1,0 1 0,0-1 1,0 0-1,-1 1 1,1-1-1,0 0 0,0 1 1,0-1-1,0 0 0,0 1 1,0-1-1,0 0 1,1 1-1,-1-1 0,0 0 1,0 1-1,0-1 0,1 0 1,-1 1-1,0-1 1,1 1-1,-1-1 0,1 1 1,0-2-1,-3 3-95,1 1 0,-1-1 1,1 0-1,0 0 0,0 1 0,0-1 0,0 0 0,0 1 0,0-1 0,0 1 1,0 0-1,0-1 0,1 1 0,-1 0 0,1-1 0,-1 1 0,1 0 0,0-1 1,-1 3-1,2 1-667,-1 0 1,1 0 0,0 0-1,0 0 1,2 5 0,-2-6 439,3 19-4393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8:48.9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113 144 2144,'0'1'112,"0"-1"1,-1 0-1,1 0 1,0 0-1,-1 0 0,1 0 1,0 0-1,-1-1 1,1 1-1,0 0 1,-1 0-1,1 0 0,0 0 1,0 0-1,-3-2 1013,3 2-1013,0-1 0,-1 1 1,1 0-1,0-1 1,0 1-1,0 0 1,0 0-1,0-1 0,-1 1 1,1 0-1,0-1 1,0 1-1,0 0 0,0-1 1,0 1-1,0 0 1,0-1-1,0 1 1,0 0-1,0-1 0,0 1 1,1-1-1,-1 1 30,0-1 0,0 0 0,0 1-1,0-1 1,0 0 0,0 1 0,0-1-1,0 0 1,0 1 0,-1-1 0,1 0-1,0 1 1,0-1 0,-1 1 0,1-1-1,0 0 1,-1 1 0,1-1 0,0 1-1,-2-2 1,2 2 43,-1-1 1,0 0-1,0 1 0,0-1 1,0 0-1,0 1 0,0-1 1,0 1-1,0 0 0,0-1 1,0 1-1,0 0 0,0 0 1,-1-1-1,1 1 0,0 0 1,0 0-1,0 0 0,-2 1 1,-9-3 748,12 1-891,-1 1 1,0 0-1,0-1 0,0 1 1,0 0-1,0 0 0,0 0 1,1 0-1,-1 0 1,0 0-1,0 0 0,0 0 1,0 0-1,0 0 1,0 0-1,1 1 0,-1-1 1,0 0-1,0 1 0,-1 0 1,1 0 6,0 0 0,-1 0 0,1 0 1,0 0-1,0 0 0,0 1 0,0-1 1,0 0-1,1 1 0,-1-1 0,-1 3 0,1-2-47,1-1-1,-1 1 1,0-1-1,0 1 1,0-1-1,0 1 0,0-1 1,0 0-1,0 0 1,-2 2-1,2-2 19,1-1-9,0 0 0,0 1 0,0-1 0,0 0 0,0 0-1,0 1 1,0-1 0,0 0 0,0 1 0,0-1-1,0 0 1,0 0 0,0 1 0,0-1 0,0 0 0,0 1-1,1-1 1,-1 0 0,0 0 0,0 1 0,0-1-1,0 0 1,1 0 0,-1 0 0,0 1 0,0-1 0,1 0-1,-1 0 1,0 0 0,0 0 0,1 1 0,-1-1-1,0 0 1,0 0 0,1 0 0,11-4 112,11-15 142,-21 17-248,-1 1-1,1-1 0,-1 0 0,1 1 0,-1-1 0,0 0 0,0 0 0,0 0 0,0 0 1,0 0-1,0 0 0,0-1 0,-1 1 0,1 0 0,-1 0 0,0 0 0,1-1 0,-1 1 1,0 0-1,0 0 0,-1-1 0,1 1 0,-1-3 0,1 5-22,0 0-1,-1-1 1,1 1-1,0 0 0,0-1 1,-1 1-1,1 0 1,0 0-1,-1-1 1,1 1-1,-1 0 1,1 0-1,0-1 1,-1 1-1,1 0 1,-1 0-1,1 0 1,0 0-1,-1 0 0,1 0 1,-1 0-1,1 0 1,-1 0-1,1 0 1,0 0-1,-1 0 1,1 0-1,-1 0 1,1 0-1,0 0 1,-1 0-1,1 0 1,-1 0-1,1 1 0,0-1 1,-1 0-1,1 0 1,-1 1-1,-1 0-8,1 0-1,-1-1 1,1 2-1,-1-1 1,1 0-1,-1 0 1,1 0-1,-2 2 0,-5 8 39,5-8 47,1 0 0,-1 0 1,1 1-1,-1-1 0,1 1 0,0 0 0,0-1 1,1 1-1,-1 0 0,1 0 0,0 0 1,-1 8-1,10-9 291,-7-2-343,0-1-1,-1 0 0,1 1 0,0-1 0,0 0 0,0 0 0,-1 1 1,1-1-1,0 0 0,0 0 0,0 0 0,0 0 0,0 0 0,-1 0 1,1 0-1,0-1 0,0 1 0,0 0 0,-1 0 0,3-1 0,11-13 285,-8 7-256,-4 4-24,1 0 1,-1-1-1,0 1 0,-1 0 1,1-1-1,-1 0 0,1 1 1,-1-1-1,0 0 0,1-5 1,-2 6-13,0 0 1,1 1-1,-1-1 1,0 0-1,0 1 1,0-1 0,0 1-1,-1-1 1,1 0-1,-1 1 1,0-1 0,0 1-1,0-1 1,0 1-1,0 0 1,-2-5-1,2 7-12,0-1-1,0 1 0,1-1 0,-1 0 0,0 1 0,0-1 0,0 1 0,0 0 0,1-1 0,-1 1 1,0 0-1,0 0 0,0-1 0,0 1 0,0 0 0,0 0 0,0 0 0,0 0 0,0 0 1,0 0-1,0 0 0,0 0 0,0 1 0,1-1 0,-1 0 0,0 1 0,0-1 0,0 0 1,0 1-1,0-1 0,1 1 0,-1-1 0,0 1 0,-1 1 0,0-1 40,0 1 0,0 0 0,0 0 0,0 0 0,0 0 0,0 0 0,1 0 0,-1 1 0,1-1 0,-3 4 0,4-3-8,-1-2 26,1 1 0,-1-1 0,1 1 0,-1-1 1,1 1-1,-1-1 0,0 0 0,0 1 0,1-1 1,-1 0-1,0 0 0,0 0 0,-2 2 0,3-2-21,0-1-1,0 1 1,0 0-1,0-1 1,0 1 0,0-1-1,1 1 1,-1 0-1,0-1 1,0 1-1,1-1 1,-1 1-1,0 0 1,1-1-1,-1 1 1,1-1-1,-1 1 1,1 0-1,2-2-2,-1 1-1,0-1 1,0 0-1,0 0 0,0 1 1,1-1-1,-1-1 1,0 1-1,-1 0 1,1 0-1,0-1 1,0 1-1,0-1 0,-1 0 1,1 0-1,-1 1 1,0-1-1,1 0 1,0-3-1,1 2-10,-1-1 0,0 0 0,0 0 0,0 0-1,-1 0 1,1 0 0,-1-1 0,0 1 0,0 0 0,0-6 0,-1 5-8,0 4-25,0 0-1,1 0 1,-1-1 0,0 1-1,0 0 1,0 0-1,0 0 1,0-1 0,0 1-1,-1 0 1,1 0-1,0 0 1,-1 0 0,1 0-1,0-1 1,-1 1-1,0 0 1,1 0 0,-2-1-1,0 3-45,0 1-1,0 0 0,0 0 1,0-1-1,0 2 0,0-1 1,0 0-1,1 0 0,-3 4 1,-31 64-966,34-68 686,1 0 0,-1-1 0,1 1 0,-1 0 0,1-1 0,0 1 1,-1 0-1,1 0 0,0-1 0,0 1 0,0 0 0,1 0 0,-1-1 0,0 1 0,1 0 1,-1-1-1,1 1 0,-1 0 0,1-1 0,0 1 0,1 2 0,1 0-855,0 0 0,0 0 0,1 0 0,-1 0 0,9 6 0,13 9-2556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9:31.6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202 20 1728,'0'-3'144,"-1"3"-98,1-1-1,0 0 0,0 0 0,0 0 1,0 1-1,0-1 0,0 0 1,0 0-1,1 0 0,3-7 3587,-4 15-2357,-40 138 2527,21-92-2255,-32 64 0,-36 63 741,80-170-1937,6-8 66,4-6-220,8-12-185,1 0 0,1 1 0,0 1 1,0 0-1,2 1 0,26-20 0,-27 23-36,1 1-1,0 1 1,0 0-1,32-11 0,-47 18 33,1 1-1,-1 0 0,1 0 1,-1 0-1,0 0 0,1 0 1,-1 0-1,1 0 0,-1 0 0,1 0 1,-1 0-1,1 0 0,-1 0 1,1 0-1,-1 0 0,0 1 1,1-1-1,-1 0 0,1 0 0,-1 0 1,0 1-1,1-1 0,-1 0 1,1 0-1,-1 1 0,0-1 1,1 0-1,-1 1 0,1 0 25,0 1-1,-1-1 1,1 0 0,-1 0 0,0 0-1,1 1 1,-1-1 0,0 0-1,0 0 1,0 2 0,0 3 53,0-1 0,0 0 1,-1 1-1,-1 4 0,-3 10 18,2 0-1,0 0 0,1 0 1,2 25-1,-1-44-92,1-1 1,0 1-1,0 0 0,0 0 1,0 0-1,0 0 0,0 0 0,1 0 1,-1-1-1,0 1 0,0 0 1,1 0-1,-1 0 0,0 0 0,1-1 1,-1 1-1,1 0 0,-1-1 1,1 1-1,-1 0 0,1-1 0,-1 1 1,1 0-1,0-1 0,-1 1 1,1-1-1,0 1 0,0-1 0,-1 1 1,1-1-1,0 0 0,0 1 1,0-1-1,0 0 0,-1 0 0,1 0 1,0 0-1,0 1 0,0-1 1,0 0-1,0 0 0,0-1 0,-1 1 1,1 0-1,0 0 0,0 0 1,0-1-1,0 1 0,0-1 0,8-1 70,-1-1-1,0-1 0,0 0 1,7-4-1,-7 3-115,38-22 60,-1-1 0,-2-3 0,45-41 0,-81 65-25,-12 11-152,-13 10-40,-5 8 98,5-4 34,-23 26 1,37-38 68,-1 1 0,1-1 0,0 1 0,0 0 0,1 0 0,0 0 0,0 1 0,-3 12 0,6-19 0,0 0 1,0 0-1,0 0 0,0 0 0,0 0 1,0 0-1,0-1 0,0 1 1,0 0-1,0 0 0,0 0 0,1 0 1,-1 0-1,0 0 0,1-1 0,-1 1 1,1 0-1,-1 0 0,1-1 1,-1 1-1,1 0 0,0 0 0,-1-1 1,1 1-1,0-1 0,-1 1 1,1-1-1,1 2 0,-2-2 7,1 0 0,-1 0 0,1 0 0,-1 0 0,1 0 0,-1-1 0,1 1 0,-1 0 1,0 0-1,1 0 0,-1 0 0,1 0 0,-1-1 0,0 1 0,1 0 0,-1 0 0,1-1 0,-1 1 0,1-1 0,0 0 36,3-1-15,0-1 0,0 1 0,0-1 0,-1 0 1,1 0-1,-1 0 0,5-7 0,19-30 181,-15 21-190,-10 16-57,2-5-174,-2 12-249,-1-1 411,0 1 0,0 0 0,-1-1 1,1 1-1,-1 0 0,0 0 0,0-1 0,-1 6 0,2 14-72,-1-15 137,1 0 1,1 0 0,0 1 0,0-1-1,0 0 1,1-1 0,1 1-1,4 9 1,-8-17-12,1 1 0,-1-1 1,0 1-1,1-1 0,-1 1 0,0-1 0,1 0 1,-1 1-1,1-1 0,-1 0 0,0 1 0,1-1 1,-1 0-1,1 1 0,-1-1 0,1 0 0,-1 0 1,1 0-1,0 1 0,-1-1 0,1 0 0,-1 0 1,1 0-1,-1 0 0,1 0 0,0 0 1,0-1 6,1 1 0,-1 0 1,0-1-1,0 0 1,0 1-1,0-1 1,0 1-1,0-1 1,0 0-1,0 0 0,1-1 1,3-3 44,-1 0 1,0 0 0,5-9-1,58-85 350,-53 81-488,0 1 0,2 1 0,22-20 0,-36 35 28,-1-1 1,1 1-1,0 0 1,0 0 0,-1 0-1,1 0 1,0 0-1,0 0 1,0 1-1,0-1 1,3 0-1,-4 1 39,0 0 0,0 0 0,0 0 0,0 0-1,0 0 1,0 1 0,0-1 0,0 0 0,0 1-1,0-1 1,0 0 0,0 1 0,0 0 0,0-1-1,0 1 1,0-1 0,0 1 0,-1 0 0,1 0-1,0-1 1,0 1 0,-1 0 0,1 0 0,0 1-1,1 1 20,-1 0-1,1-1 0,-1 2 1,1-1-1,-1 0 1,0 0-1,0 0 0,0 0 1,-1 1-1,1-1 0,-1 0 1,0 5-1,-1 2-40,0-1-1,-5 19 0,2-9 46,2-13 32,1 0-1,-1 0 1,0 0 0,-1 0-1,0 0 1,0 0-1,0-1 1,0 0 0,-1 1-1,0-1 1,0-1-1,0 1 1,-7 5 0,10-9-31,-1-1 0,1 1 0,-1 0 1,1-1-1,-1 1 0,0-1 0,1 0 1,-1 0-1,0 1 0,1-1 0,-1 0 0,0 0 1,1-1-1,-1 1 0,1 0 0,-1-1 1,0 1-1,1 0 0,-1-1 0,-2-1 1,-3-1-142,0-1 1,-13-10 0,11 8-141,4 1 127,9 4-148,11 4 125,11 8 176,-17-6 40,0-2 0,0 1 0,16 4 0,-7-5-12,0 0-1,0-1 1,29-1-1,-3-8-2654,-14 0 1001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6:16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86 926 2144,'-15'-3'699,"12"1"95,7-1 419,6-1-35,6-2-772,-1 0 108,0-2 0,-1 1 0,18-14 0,-18 10-160,0-1 0,-1-1-1,20-26 1,29-48 397,-23 29-597,-12 23-65,47-48 0,38-23-120,5-4-4,-89 81 131,46-64 0,-46 50 91,33-70 0,-59 110-246,-1 0 0,1-1 0,-1 1 0,-1 0 0,2-7 1,-2 9 44,0 1 0,0 0 0,0 0 0,1-1 0,-1 1 0,0 0 0,0 0 0,0-1 0,-1 1 0,1 0 0,0 0 0,0-1 0,0 1 0,0 0 0,0 0 0,0 0 0,0-1 0,0 1 0,0 0 0,-1 0 0,1-1 0,0 1 0,0 0 0,0 0 0,0 0 0,-1 0 0,1-1 0,0 1 1,0 0-1,0 0 0,-1 0 0,0 0-10,0 0 0,0 0 0,1 0 0,-1 1 0,0-1 0,0 0 0,0 1 0,1-1 0,-1 1 0,0-1 0,0 1 0,1-1 0,-1 1 0,0-1 0,0 1 0,-10 10-82,0 1 0,1-1 1,1 1-1,-12 19 1,4-6-13,-118 159 1,106-140 95,2 1 0,-38 89 0,33-64 152,-4 5 265,-88 138-1,-27-13 453,28-39 120,116-150-744,-1-1-1,0 0 1,-1-1 0,-12 12 0,14-18 26,6-6-89,6-10-94,1 4-81,0-1 0,1 1 0,0 1 0,0-1 0,1 1 1,15-12-1,60-38 130,-42 31-62,173-137-220,-96 71 169,-113 89-3,221-175 119,-81 43 565,-149 152-1345,-17 51 482,-17 55 161,30-92 189,2 1-1,-3 33 1,9-60-89,-1 0 0,1 1 0,0-1-1,0 1 1,1-1 0,0 0 0,-1 1 0,2-1 0,-1 0 0,0 0 0,1 1 0,0-1 0,2 4 0,-2-6-19,-1 0 0,1 0-1,0 0 1,0 0-1,0 0 1,0-1 0,0 1-1,0-1 1,0 1 0,0-1-1,1 0 1,-1 0 0,0 0-1,1 0 1,-1-1 0,1 1-1,-1 0 1,1-1 0,-1 0-1,1 0 1,0 0 0,-1 0-1,4 0 1,-1-1-28,0 0 0,0 0 0,-1 0 0,1-1 0,-1 1 0,1-1 0,-1 0 0,0-1 0,1 1 0,-1-1 0,4-3 0,2-3-8,0 0 0,-1 0 0,9-11 0,3-9 67,-2 0 1,-1-1-1,18-40 1,23-40-100,-39 80-146,2 1 0,0 1 0,50-47 0,-72 75 134,1-1 1,-1 0-1,1 1 0,0-1 1,-1 1-1,1-1 1,0 1-1,-1-1 0,1 1 1,0 0-1,-1-1 1,1 1-1,0 0 0,0-1 1,0 1-1,-1 0 1,1 0-1,0 0 0,1 0 1,-1 0 9,-1 0 0,0 1 0,1-1 1,-1 0-1,1 0 0,-1 1 0,0-1 1,1 0-1,-1 1 0,0-1 0,1 1 1,-1-1-1,0 0 0,1 1 0,-1-1 0,0 1 1,0-1-1,0 1 0,1-1 0,-1 1 1,0-1-1,0 2 0,1 4-20,-1 0 1,0 0-1,-1 12 0,1-16 25,-6 71 92,-4-1 1,-3 1-1,-2-2 1,-42 113-1,55-178 8,-1 0 0,0-1 0,0 1 0,-5 5-1,8-10-63,-1-1-1,1 1 0,-1 0 0,0 0 0,1-1 0,-1 1 1,0-1-1,0 1 0,1-1 0,-1 1 0,0-1 1,0 1-1,0-1 0,1 1 0,-3-1 0,2 0-5,1 0 0,-1 0 0,1 0 0,-1-1 0,1 1 0,-1 0 0,0 0 0,1-1 0,-1 1 0,1 0 0,-1-1 0,1 1 0,0-1 0,-1 1 0,1 0 0,-1-1 0,1 1 0,0-1 0,-1 1 0,1-1 0,0 0 0,0 1 0,-1-1 0,1 1 0,0-1 0,0 1 0,0-1 0,0 0 0,-4-9 75,-2-7-141,1 0 1,0 0 0,1-1-1,1 1 1,-2-22 0,-3 9-1024,8 31 641,1 5 392,0-1-1,0 1 1,0-1 0,0 0-1,1 1 1,0-1-1,0 0 1,0 0 0,1 0-1,0 0 1,3 5-1,-2-5 40,0 0-1,0 0 0,0 0 0,1 0 0,-1-1 0,1 0 0,0 0 1,1 0-1,8 5 0,-2-5 42,-1 0 0,0 0 0,1-1 0,0-1 0,0 0 0,0 0 0,0-2 0,0 1 0,0-1 0,0-1 0,0 0 0,14-4 0,-11 2 29,0-1 0,0-1 0,0 0-1,-1-1 1,0 0 0,0-1 0,0-1 0,-1 0-1,13-11 1,-14 8-71,0 0 1,-1-1-1,-1 0 0,0-1 0,-1 0 0,10-17 1,38-89 114,-30 59-105,-4 10-100,25-49-329,-48 99 400,0 0 0,0-1 0,0 1 0,0 0 0,0 0 0,0 0 0,0 0 0,0 0 0,0 0 0,0 0 0,0 0 0,0 0 0,0 0 0,0 0 0,0 0 0,0 0 0,0 0 0,0 0 0,0 0 0,0-1 0,0 1 0,0 0 0,0 0 0,0 0 0,0 0 0,0 0 0,1 0 0,-1 0 0,0 0 0,0 0 0,0 0 0,0 0 0,0 0 0,0 0 0,0 0 0,0 0 0,0 0 0,0 0 0,0 0 0,0 0 0,0 0 0,0 0 0,1 0 0,-1 0 0,0 0 0,0 0 0,0 0 0,0 0 0,0 0 0,0 0 0,0 0 0,0 0 0,0 0 0,0 0 0,0 1 0,0-1 0,0 0 0,0 0 0,0 0 0,0 0 0,0 0 0,0 0 0,1 0 0,-1 0 0,0 0 0,0 0 0,0 0 0,1 8-227,0 15 224,-1-21-27,-27 392 232,27-386-123,-2 0 0,1 0 1,-1 0-1,0 0 0,-1 0 1,1 0-1,-2-1 0,1 0 1,-8 13-1,10-20-48,1 1-1,-1-1 1,1 1-1,-1 0 1,1-1 0,-1 0-1,1 1 1,-1-1-1,1 1 1,-1-1 0,0 0-1,1 1 1,-1-1-1,0 0 1,1 1-1,-1-1 1,0 0 0,1 0-1,-1 0 1,0 0-1,0 0 1,1 0 0,-1 0-1,0 0 1,-1 0-1,1-1 18,-1 1-1,1-1 0,-1 1 0,1-1 0,-1 0 1,1 0-1,-1 0 0,1 0 0,0 0 0,-2-2 0,-2-3 67,0 1-1,1-1 1,0 0-1,-5-9 0,-39-89-1015,52 119 139,-3-9 712,1 0 0,-1 0 0,1 0 0,0 0 0,0-1 0,6 10 0,-4-9 95,0-2 0,0 1-1,0 0 1,1-1-1,0 0 1,0 0-1,8 5 1,-10-8-16,0 1-1,0-1 1,0 1-1,0-1 1,0 0-1,0 0 1,0-1-1,1 1 1,-1 0-1,0-1 1,0 0 0,1 0-1,-1 0 1,0 0-1,7-2 1,13-5 128,0-1 0,-1-1-1,0-1 1,40-24 0,75-65 133,-105 74-231,0-2 0,-2-1 0,-1-1 0,40-51 0,-11 2 282,-61 83-374,0 1 0,0-1 1,1 1-1,0 0 0,0-1 0,-2 11 0,0-2 47,-7 26-42,1 1-1,2 0 1,1 1 0,0 45-1,7-80 78,1 0-1,-1-1 1,1 1 0,0 0-1,1-1 1,0 1 0,0-1-1,0 0 1,1 1 0,5 8-1,-6-12-10,-1 0 1,1-1-1,0 1 0,0-1 0,1 0 0,-1 1 0,0-1 1,1 0-1,-1 0 0,1-1 0,0 1 0,-1-1 0,1 1 1,0-1-1,0 0 0,0 0 0,0 0 0,0 0 0,0-1 1,0 1-1,1-1 0,-1 0 0,0 0 0,5 0 0,-1-1 1,0-1-1,0 1 0,0-1 0,0-1 0,-1 1 1,1-1-1,-1 0 0,0-1 0,10-6 1,4-6 44,25-24 1,-34 29-75,36-36-11,51-67 0,-94 109-10,-3 4 9,1-1-1,-1 1 1,0-1-1,0 1 1,0-1-1,0 0 0,0 1 1,0-1-1,0 0 1,0 0-1,0-3 0,-1 5 12,0 0 0,0 0-1,0 0 1,0 0-1,0 0 1,0-1-1,0 1 1,0 0 0,0 0-1,0 0 1,0 0-1,0 0 1,0 0-1,0-1 1,0 1-1,0 0 1,0 0 0,0 0-1,0 0 1,0 0-1,0 0 1,0 0-1,0-1 1,-1 1 0,1 0-1,0 0 1,0 0-1,0 0 1,0 0-1,0 0 1,0 0 0,0 0-1,0 0 1,-1 0-1,1 0 1,0 0-1,0 0 1,0-1 0,0 1-1,0 0 1,0 0-1,-1 0 1,1 0-1,0 0 1,0 0 0,0 0-1,0 0 1,0 1-1,0-1 1,-1 0-1,1 0 1,0 0 0,0 0-1,0 0 1,0 0-1,0 0 1,0 0-1,0 0 1,-1 0-1,1 0 1,0 0 0,0 0-1,0 0 1,0 1-1,0-1 1,0 0-1,0 0 1,0 0 0,0 0-1,-8 9-70,-10 21 12,1 1 1,1 0 0,-15 48-1,28-70 58,0 0 0,0 1 0,1-1-1,0 1 1,0 17 0,2-24 15,0 0 0,0 0 0,0 0 0,1 0 0,0 0 1,-1 0-1,1 0 0,0 0 0,0 0 0,2 2 0,-2-3 0,0-1-1,0 1 0,0-1 1,0 0-1,0 1 0,1-1 1,-1 0-1,0 0 1,1 0-1,-1 0 0,1 0 1,-1-1-1,1 1 0,-1 0 1,1-1-1,0 1 0,-1-1 1,1 1-1,1-1 0,1 1 17,0-1-1,-1-1 1,1 1-1,0 0 1,-1-1-1,1 0 0,-1 0 1,1 0-1,-1 0 1,1-1-1,-1 1 1,0-1-1,0 0 1,1 0-1,2-2 0,2-3 0,0 1-1,0-1 0,-1-1 0,8-9 1,-11 12 5,0-1 1,-1 0-1,1 0 1,-2 0-1,1 0 1,0-1-1,-1 1 1,-1-1-1,1 0 1,-1 1-1,0-1 1,0 0-1,-1-13 1,-1 7-55,0 0 1,-1 1-1,0-1 0,-1 0 1,0 1-1,-8-19 0,5 21-3,0-1 0,0 1 0,-1 1-1,0-1 1,-1 1 0,0 0 0,0 1 0,-1 0-1,0 0 1,-1 1 0,-18-11 0,27 18 23,1 0 1,0-1-1,-1 1 1,1 0 0,0 0-1,-1 0 1,1-1-1,0 1 1,0 0 0,-1 0-1,1-1 1,0 1-1,0 0 1,0-1-1,-1 1 1,1 0 0,0-1-1,0 1 1,0 0-1,0-1 1,0 1 0,-1 0-1,1-1 1,0 1-1,0 0 1,0-1-1,0 1 1,0-1 0,0 0-1,8-8-10,16-3 45,-1 3-33,0 2-1,1 0 0,1 1 0,-1 2 0,0 1 1,1 0-1,0 2 0,0 1 0,-1 1 1,1 1-1,35 7 0,-47-6-15,0 0-1,0 1 1,-1 1 0,17 8-1,-24-11 31,-1 1 0,1 0 0,-1 1 0,1-1 0,-1 1 1,0-1-1,0 1 0,-1 0 0,1 1 0,-1-1 0,0 1 0,0-1 0,2 7 0,-1-3 29,-1 0 0,0 1 1,-1-1-1,0 0 0,0 1 0,0-1 0,-2 1 0,1 0 1,-1-1-1,-1 12 0,1-14-2,0 0 0,0 0 0,0-1 0,2 8 0,0 13 592,8-39-147,9-23-345,26-36-1,-35 58-178,0 1 1,1 1 0,0 0-1,1 0 1,23-17-1,-31 26 29,0 0 0,1 1 0,0-1-1,-1 1 1,6-2 0,-8 3 10,-1 1 0,0 0-1,1-1 1,-1 1 0,1 0 0,-1 0 0,0 0 0,1 0 0,-1 0 0,1 0 0,-1 0 0,0 0-1,1 1 1,-1-1 0,0 0 0,1 1 0,-1-1 0,0 1 0,1 0 0,-1-1 0,0 1 0,0 0-1,2 1 1,2 3 0,0 1 0,-1 0 0,0-1 0,0 1 0,5 10 0,15 38 2,-13-28 7,59 140-334,-65-149-210,-4-13-302,-1 0 0,1 0 0,-1-1 0,0 1 1,0 7-1,0-10 629,-1 0 1,1 0 0,0 0-1,0 0 1,0 0 0,0 0-1,-1 0 1,1 0 0,-1 0-1,1 0 1,0 0 0,-1 0-1,0 0 1,1-1 0,-1 1-1,1 0 1,-1 0 0,0-1 0,0 1-1,1 0 1,-1-1 0,0 1-1,0-1 1,0 1 0,0-1-1,1 1 1,-1-1 0,0 0-1,0 1 1,0-1 0,0 0-1,0 0 1,0 0 0,0 0-1,0 0 1,0 0 0,0 0-1,0 0 1,0 0 0,0 0-1,0 0 1,0-1 0,0 1-1,0 0 1,-1-1 0,-2-1-552,0 0 1,0 0 0,0-1-1,-6-4 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9:40.1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0 154 2912,'5'-5'3098,"5"6"-1439,0 1-1195,0-1 0,0 0 1,1 0-1,-1-1 0,0 0 0,16-3 0,-20 2-395,0 0 0,-1 0 0,1-1 0,0 0-1,-1 0 1,1 0 0,-1-1 0,0 0 0,0 0 0,0 0-1,0-1 1,8-7 0,-12 9-59,1 0-1,-1 0 1,1 0 0,-1 0-1,0 0 1,0 0 0,0 0-1,0-1 1,-1 1 0,1 0 0,-1 0-1,1-1 1,-1 1 0,0 0-1,1-1 1,-1 1 0,-1 0-1,1-1 1,0 1 0,0 0-1,-1-1 1,0 1 0,1 0 0,-1 0-1,0-1 1,0 1 0,0 0-1,0 0 1,-2-3 0,1 3-15,1 0 0,0 0 1,-1 0-1,0 1 0,1-1 0,-1 0 1,0 1-1,0-1 0,1 1 1,-1 0-1,0 0 0,-1 0 0,1 0 1,0 0-1,0 0 0,0 0 1,-1 0-1,1 1 0,0-1 0,0 1 1,-1 0-1,1 0 0,-1 0 1,1 0-1,0 0 0,-1 0 0,1 1 1,0-1-1,-3 2 0,0 0 147,0 0 1,0 1-1,0 0 0,0 0 0,0 0 0,0 0 1,1 1-1,0 0 0,0 0 0,0 0 0,0 1 1,-4 6-1,6-8-82,1-1 0,0 0 0,-1 1-1,1-1 1,0 1 0,0 0 0,1-1 0,-1 1 0,0 0 0,1-1 0,0 1-1,0 0 1,0 0 0,0-1 0,0 1 0,0 0 0,1 0 0,-1-1 0,1 1-1,0 0 1,-1-1 0,1 1 0,1-1 0,-1 1 0,0-1 0,1 1 0,2 2 0,-1-1-4,0 1 0,1-1 1,0-1-1,0 1 0,0 0 1,0-1-1,1 0 1,-1 0-1,1 0 0,8 3 1,-6-4 24,0 0 1,-1 0-1,1-1 1,0 0 0,0-1-1,0 1 1,0-1 0,8-1-1,-2-1-51,1 0 0,-1-1-1,1-1 1,-1 0 0,0-1-1,0 0 1,-1-1 0,1 0 0,-1-1-1,-1 0 1,1-1 0,-1-1-1,16-15 1,-21 18 29,-5 4-62,1 0-1,0 0 0,0 0 1,0 0-1,0 1 1,0-1-1,1 0 1,-1 1-1,0 0 0,1-1 1,4-1-1,-7 13 564,8 80 651,-8-89-1195,0-1 0,0 1 0,0 0 1,0-1-1,0 1 0,0-1 0,0 1 1,0 0-1,0-1 0,0 1 0,0-1 1,0 1-1,0-1 0,0 1 0,1-1 0,-1 1 1,0 0-1,0-1 0,1 1 0,-1-1 1,0 0-1,1 1 0,-1-1 0,1 1 1,-1-1-1,0 1 0,1-1 0,-1 0 0,1 1 1,-1-1-1,2 1 0,-1-2-2,1 1 0,-1 0 0,0 0 0,1-1 0,-1 1 0,1-1 0,-1 1 0,0-1 0,1 1 0,-1-1 0,0 0 0,0 0-1,2-1 1,9-8-472,16-15-1,-17 14 240,21-16 1,-31 25 254,5-2-74,1-1 0,-1 1 0,1 1 1,-1-1-1,1 1 0,9-3 0,-15 6 26,1-1-1,-1 1 1,1 0-1,-1 0 1,1 0-1,-1 0 1,1 0-1,-1 0 1,1 0-1,-1 0 1,0 1 0,1-1-1,-1 0 1,1 1-1,2 1 1,-3-1 40,1 0 0,-1 1 1,1-1-1,-1 1 1,1-1-1,-1 1 1,0-1-1,0 1 0,0 0 1,0 0-1,0-1 1,0 1-1,-1 0 1,1 0-1,0 2 0,1 2 59,0 0-1,0-1 0,0 1 0,1-1 0,-1 1 0,2-1 0,-1 0 0,0 0 1,7 7-1,-6-9-58,-1 0 0,1 0 0,-1-1 0,1 1 0,0-1 0,0 0 0,0 0 0,0 0 0,0-1 0,1 1 0,-1-1 0,0 0 0,9 0 0,2 0-43,1 0 0,-1-2 0,0 0 0,1 0 0,-1-2 1,0 0-1,0 0 0,0-1 0,-1-1 0,1-1 0,-1 0 0,0-1 1,14-10-1,-25 15 31,-1 0 0,1 0 0,-1-1 0,0 1 0,0-1 0,0 0 0,0 1 0,0-1 0,-1 0 0,1 0 0,-1 0 0,0 0 0,0-1 0,0 1 0,0 0 1,-1 0-1,1-1 0,-1 1 0,0-5 0,0 7-17,0-1 0,0 1 0,0-1 0,0 0 0,-1 1 0,1-1 0,-1 1 0,1-1 0,-1 1 0,1-1 0,-1 1 0,0-1 0,0 1 0,0 0 0,0-1 0,0 1 0,0 0 0,0 0 1,0 0-1,0 0 0,-1 0 0,1 0 0,0 0 0,-1 0 0,1 0 0,-1 0 0,1 1 0,-1-1 0,1 1 0,-1-1 0,1 1 0,-1 0 0,1-1 0,-1 1 0,0 0 0,1 0 0,-1 0 0,0 0 0,-2 1 0,-1 0-6,-1-1 0,1 2 0,0-1 0,0 0 0,0 1 0,0 0 0,0 0 0,0 1 0,0-1 0,1 1 0,-1 0 0,1 0 0,0 0 0,0 1 0,-4 4 0,6-6 23,0 1 1,0-1-1,0 1 1,1-1-1,-1 1 1,1 0 0,0-1-1,0 1 1,0 0-1,0 0 1,0 0 0,1 0-1,-1 0 1,1 0-1,0 0 1,0 0-1,0 0 1,0 0 0,0 0-1,1 0 1,-1 0-1,1 0 1,0 0-1,0 0 1,0-1 0,0 1-1,1 0 1,1 2-1,5 7 58,0-1 0,0 0 0,1-1 0,0 0 0,1 0 0,0-1 0,16 10 0,-22-15-55,1-1-1,0-1 1,0 1-1,0-1 0,0 0 1,1 0-1,-1 0 1,0-1-1,7 1 0,-8-1 13,0-1-1,0 0 0,0 0 0,0-1 1,0 1-1,0-1 0,0 0 1,0 0-1,0 0 0,-1 0 0,1-1 1,0 0-1,5-3 0,12-10 19,-1-1 0,-1 0 0,0-2 0,-2 0 0,19-24 0,-1-8 329,-30 38-366,-3 7-648,0 11 380,10 35 768,-12-38-482,1 0-1,0 0 1,0 0-1,0 0 1,0 0-1,0 0 1,1 0-1,-1-1 1,1 1-1,0 0 0,-1-1 1,1 1-1,1-1 1,-1 0-1,0 0 1,0 0-1,1 0 1,4 3-1,-2-2-29,0-1-1,0 0 1,0 0-1,1-1 1,-1 1-1,0-1 1,1 0-1,-1-1 1,11 1-1,12-2-186,0-2 1,-1-1-1,1-1 0,-1-1 1,36-14-1,-51 15 164,1 0-1,-1-1 1,-1 0-1,1-1 1,-1 0 0,0-1-1,-1 0 1,0-1 0,0 0-1,-1 0 1,0-1-1,9-14 1,-17 22 38,1 0 1,0 0-1,-1 0 0,0 0 0,1-1 1,-1 1-1,0 0 0,0-1 1,0 1-1,-1-1 0,1 0 1,0 1-1,-1-1 0,0-3 0,0 6-21,0 0 0,1 0 0,-1 0-1,0 0 1,0-1 0,0 1-1,0 0 1,0 0 0,0 0 0,0 0-1,-1-1 1,1 1 0,0 0 0,0 0-1,0 0 1,0 0 0,0-1-1,0 1 1,0 0 0,0 0 0,0 0-1,0 0 1,0 0 0,-1 0-1,1-1 1,0 1 0,0 0 0,0 0-1,0 0 1,0 0 0,0 0 0,-1 0-1,1 0 1,0 0 0,0 0-1,0 0 1,0 0 0,0 0 0,-1 0-1,1-1 1,0 1 0,0 0 0,0 0-1,0 0 1,-1 1 0,1-1-1,0 0 1,0 0 0,0 0 0,-12 6-97,-11 16 141,22-21-38,-7 7 97,-8 7 124,1 1-1,-21 29 0,33-41-201,0 1 1,0 0-1,0-1 0,1 1 1,-1 0-1,2 1 0,-1-1 0,0 0 1,1 0-1,0 1 0,0-1 0,1 1 1,-1-1-1,1 1 0,1 10 0,-1-15-2,0 0 0,0 0 0,1 0 0,-1 1 0,0-1 0,1 0 0,-1 0 0,0 0 0,1 0-1,-1 0 1,1 0 0,0 0 0,-1 0 0,1 0 0,0 0 0,-1 0 0,1-1 0,0 1 0,0 0 0,0 0-1,0-1 1,0 1 0,0-1 0,0 1 0,0-1 0,0 1 0,0-1 0,0 1 0,2-1 0,-2 0-12,0 0 1,1 0 0,-1-1-1,0 1 1,0 0 0,1-1 0,-1 1-1,0-1 1,0 1 0,1-1 0,-1 0-1,0 0 1,0 1 0,0-1-1,0 0 1,0 0 0,0 0 0,-1 0-1,1 0 1,0 0 0,0 0-1,-1-1 1,1 1 0,0 0 0,0-2-1,29-72-522,-30 72 465,1 1 1,0 0-1,0 0 1,0 0-1,0 0 1,1 0-1,-1 0 1,3-3-1,-3 22-369,-4 34 698,-2-1 1,-14 64 0,5-32-173,-19 78 217,26-135-209,-1-1 0,-1 1-1,-1-2 1,-18 32 0,24-49-60,0 0-1,0-1 1,0 0 0,-1 0 0,0 0 0,0 0 0,0-1 0,-7 5 0,9-7-47,0 0 0,-1 0-1,1 0 1,-1-1 0,1 0 0,-1 1 0,1-1 0,-1-1 0,0 1 0,1 0 0,-1-1 0,0 0 0,0 0-1,1 0 1,-6-1 0,3 0-56,0 0-1,0 0 1,0-1 0,0 0-1,0 0 1,1-1-1,-1 1 1,1-1-1,0 0 1,0-1-1,0 1 1,0-1 0,0 0-1,1 0 1,0-1-1,0 1 1,0-1-1,0 0 1,1 0-1,0 0 1,0-1 0,0 1-1,-2-8 1,3 8 13,0 0 0,0-1 0,0 1 0,1 0 0,0 0 0,0-1 0,1 1 1,-1-1-1,1 1 0,0-1 0,1 1 0,-1-1 0,1 1 0,0 0 0,1-1 0,-1 1 1,1 0-1,0 0 0,0 0 0,1 0 0,-1 0 0,1 0 0,7-8 0,-3 5 62,1 0 0,0 1-1,0 0 1,1 0 0,0 1-1,19-10 1,62-23 179,-63 29-64,51-26-1,-69 30-103,1-1 0,-1 0 0,0-1 0,-1 0-1,0 0 1,0-1 0,-1 0 0,0-1 0,6-11-1,-4 9-78,47-70 48,-47 69-25,-5 7 80,-1 1-1,1-1 1,-1 0-1,5-12 1,-5 9-74,1 1 1,0 0 0,0 0-1,1 0 1,10-14 0,-3-5 375,-11 25-317,-1 1-1,0-1 1,1 1-1,-1-1 1,0 0-1,0 1 1,0-1-1,0 1 1,0-3-1,0 2 23,1 2 121,0 4-39,0 13 51,0 30-77,-1-38-127,0-3 60,1 0 0,0 0 1,0 0-1,0 0 0,1 0 0,3 8 0,0 2 138,-5-14-180,1-1 1,-1 0-1,1 0 1,-1 0-1,1 1 1,-1-1-1,1 0 1,-1 0-1,1 0 0,0 0 1,0 0-1,0 0 1,-1 0-1,1 0 1,0 0-1,0 0 1,0-1-1,1 1 0,-1 0 1,0-1-1,0 1 1,2 0-1,-2-1 9,1 0-1,0 1 1,-1-1 0,1-1-1,0 1 1,0 0-1,-1 0 1,1-1-1,0 1 1,-1 0-1,1-1 1,0 0 0,-1 1-1,3-2 1,4-3 12,0-1 1,0 0-1,0 0 0,9-11 1,14-18 235,-26 27-317,2 0 0,-1 0 0,1 1 0,0 0 0,14-10 0,-20 17 35,0-1 1,-1 1-1,1-1 1,0 1-1,0-1 1,-1 1 0,1 0-1,0 0 1,0-1-1,0 1 1,0 0-1,0 0 1,-1 0 0,1 0-1,0 0 1,0 0-1,0 0 1,0 0-1,0 0 1,0 0 0,-1 1-1,1-1 1,0 0-1,0 1 1,0-1-1,-1 0 1,1 1 0,0-1-1,0 1 1,-1-1-1,1 1 1,0-1-1,-1 1 1,1 0 0,-1-1-1,1 1 1,-1 0-1,1 0 1,-1-1-1,1 1 1,-1 0 0,0 0-1,1 0 1,-1-1-1,1 3 1,0 2 24,1 0 1,-1 0-1,0 0 1,0 1-1,0-1 0,-1 7 1,-3 55 122,-3 0 1,-3-1-1,-26 95 0,31-144-55,-1 0 0,0 0 0,-1-1 0,-1 0 0,-1 0 0,0 0 0,-18 25 0,19-32-25,1-1-3,0 0 0,0-1 0,0 0 0,-14 11 0,19-17-58,0 0 0,0 0-1,0 0 1,-1-1 0,1 1-1,0 0 1,0-1 0,-1 1 0,1-1-1,0 1 1,-1-1 0,1 0-1,0 0 1,-1 1 0,1-1-1,-1 0 1,1 0 0,-1 0-1,1-1 1,0 1 0,-1 0-1,1 0 1,0-1 0,-1 1 0,1-1-1,0 1 1,-1-1 0,1 0-1,0 1 1,0-1 0,0 0-1,-1 0 1,1 0 0,0 0-1,0 0 1,0 0 0,1 0-1,-1 0 1,-1-2 0,-5-7-16,1-1 0,1 0 0,0 0 0,0 0 0,1-1 0,0 1 0,1-1 0,1 0 0,0 0 0,0 0 1,1 0-1,1 0 0,0 0 0,1 0 0,0 0 0,4-20 0,-2 20 139,0 0 0,1 0 0,0 0 0,1 0 0,0 1 0,1 0 0,8-12 0,-8 15-62,-1 1 0,1 0 0,1 0 0,-1 0 0,1 1 0,1 0 1,-1 0-1,1 1 0,16-9 0,-2 5-263,1 1 0,-1 1 0,2 1 0,-1 1 1,0 2-1,1 0 0,0 1 0,0 1 0,27 3 0,-5 4-2095,-38-4 1205,0 0 0,0 0 0,0 1 0,0 0 0,-1 0 0,11 7 0,13 12-6210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7:22.4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286 592 1472,'0'0'21,"0"0"-1,0-1 1,0 1 0,0 0 0,0-1-1,0 1 1,0 0 0,0-1 0,0 1-1,0 0 1,0-1 0,0 1 0,1 0-1,-1-1 1,0 1 0,0 0 0,0 0-1,1-1 1,-1 1 0,0 0 0,0 0-1,1-1 1,-1 1 0,0 0 0,0 0-1,1 0 1,-1-1 0,1 1-9,-1 0 0,0 0-1,0 0 1,0 0 0,1 0 0,-1 0 0,0-1 0,0 1 0,0 0-1,0 0 1,1 0 0,-1-1 0,0 1 0,0 0 0,0 0 0,0 0 0,0-1-1,0 1 1,1 0 0,-1 0 0,0-1 0,0 1 0,0 0 0,0 0 0,0 0-1,0-1 1,2-7 1719,-1 7-1657,-1 1 0,0-1 1,1 1-1,-1-1 0,0 1 0,0-1 0,0 1 0,1-1 0,-1 1 0,0-1 0,0 1 0,0-1 0,0 1 0,0-1 0,0 0 0,0 1 0,0-1 0,0 1 0,-1-1 0,1 1 0,0-1 0,-1-1-5,1 1 0,-1 0 0,0 0 0,0 0 0,0 0 0,0 0 0,0 0 0,0 0 0,0 0 0,0 0 0,0 0-1,0 0 1,0 1 0,-1-1 0,1 0 0,0 1 0,0-1 0,-1 1 0,1 0 0,0-1 0,-1 1 0,1 0 0,-1 0 0,1 0 0,0 0 0,-1 0 0,1 0 0,-1 0 0,1 0-1,-3 1 1,-3 1 1,0 0 0,0 0-1,1 0 1,-11 6-1,-9 5 164,1 1 0,-37 28 0,51-33-226,0 1 0,0 0 0,0 1 0,2 0-1,-1 1 1,-14 23 0,22-31 3,0 0-1,0 0 0,0 1 1,1-1-1,-1 0 1,1 1-1,0-1 1,1 0-1,-1 1 1,1-1-1,0 7 1,0-9 26,0 0 0,0 0 0,1 0 0,-1 0 0,1 0 0,-1 0 0,1 0 0,0 0 0,0 0 0,0 0 0,0 0 0,0-1 0,0 1 0,1 0 0,-1-1 0,0 1-1,1-1 1,-1 1 0,1-1 0,0 0 0,-1 1 0,1-1 0,0 0 0,3 1 0,3 1 37,-1-1-1,1-1 0,0 1 0,-1-1 1,1 0-1,0-1 0,0 0 1,0 0-1,-1 0 0,1-1 0,0-1 1,0 1-1,-1-1 0,1 0 0,-1-1 1,0 0-1,1 0 0,-1-1 1,-1 1-1,1-2 0,0 1 0,-1-1 1,0 0-1,0 0 0,-1 0 0,1-1 1,-1 0-1,6-9 0,0-3 6,-1-1-1,-1 0 0,13-37 1,-22 54-119,0 1 0,0-1 0,1 1 0,-1-1 0,0 1 0,0-1 1,0 1-1,0-1 0,-1 1 0,1-3 0,-3 3-375,0 10 124,1-3 310,1 1-1,0-1 0,0 1 1,1 0-1,0-1 0,0 1 1,1 0-1,0-1 0,0 1 1,0 0-1,1-1 0,0 1 1,0-1-1,1 0 0,5 11 1,-6-14-10,1 2 88,0 1 1,0-1-1,1 0 0,5 6 1,-8-11-58,0 1 0,0 0 0,0 0 0,0 0 0,0 0 0,0 0 1,0-1-1,1 1 0,-1-1 0,0 1 0,0-1 0,0 1 0,1-1 1,-1 0-1,0 1 0,1-1 0,-1 0 0,0 0 0,1 0 0,-1 0 0,0 0 1,1 0-1,-1 0 0,0-1 0,1 1 0,1-1 0,3-2 63,0 0 0,-1 0 0,1 0 0,-1-1 0,0 0 0,1 0 0,-2-1 0,8-7 0,1-4 42,15-26 0,-3 5-214,36-45-426,-60 81 461,0 0 0,0 0 0,0 0 0,0 0-1,0 0 1,0 1 0,0-1 0,0 0 0,1 0 0,-1 1-1,0-1 1,0 1 0,1-1 0,-1 1 0,1 0 0,-1-1-1,0 1 1,1 0 0,-1 0 0,0 0 0,1 0 0,2 0 0,3 1 6,1 0 0,-1 1 1,9 2-1,-1 0 120,20 1-15,-8-2 83,-26-3-128,-1 0 0,0 0-1,1 0 1,-1 0 0,1 0-1,-1 0 1,0 0 0,1 0-1,-1 0 1,1 0-1,-1 0 1,0 0 0,1 0-1,-1 1 1,0-1 0,1 0-1,-1 0 1,0 0 0,1 1-1,-1-1 1,0 0 0,1 0-1,-1 1 1,0-1 0,0 0-1,1 0 1,-1 1 0,-6 4-75,-1-1 0,1 0 1,-14 6-1,11-6-19,1 0 1,-12 9-1,1 1-42,2-2-27,1 0 0,-24 26 0,25-22 56,7-8 40,1 0 0,0 0 0,1 0 0,-8 14 0,13-21 49,1 0 1,-1 0 0,1 0 0,-1 0-1,1 1 1,-1-1 0,1 0-1,0 0 1,0 0 0,-1 0 0,1 1-1,0-1 1,0 0 0,0 0 0,0 0-1,0 1 1,1-1 0,0 2 0,-1-2 21,1 0 0,-1 0 0,1-1 0,-1 1 0,1 0 0,0-1 0,-1 1 0,1 0 0,0-1 0,0 1 0,0-1 0,-1 1 0,1-1 0,0 0 0,0 1 0,0-1 0,0 0 0,0 0 0,1 1 0,2-1 54,1 1 1,0-1 0,0 0 0,0-1 0,-1 1 0,1-1 0,0 0 0,6-2 0,30-10 87,79-38 1,-95 37-124,-1 0 0,0-2-1,-1 0 1,26-25 0,-24 16-26,0-2 1,-2-1-1,-1 0 0,-1-2 0,-1 0 0,-2-2 1,-1 0-1,-2 0 0,-1-2 0,-2 0 0,-1 0 0,-1-1 1,7-54-1,-15 75-74,-1 1-1,0-1 1,0 0 0,-2 0 0,-3-26 0,3 38-40,1 0 0,-1 0 0,0 0 0,0-1 0,0 1 0,0 0 0,-2-3 0,-3 25-1200,2-2 1190,1 0-1,0 1 1,0 19-1,-5 36 25,1-32 66,2 1 0,1 57 1,16 87 363,-10-172-233,0 0 1,1 0-1,1 0 0,0 0 1,7 15-1,-11-30-94,1 1 1,-1 0-1,0 0 0,1-1 1,-1 1-1,1 0 1,-1 0-1,1-1 0,-1 1 1,1 0-1,-1-1 0,1 1 1,0-1-1,-1 1 0,1-1 1,0 1-1,-1-1 1,1 1-1,0-1 0,0 0 1,0 1-1,-1-1 0,1 0 1,0 0-1,0 1 1,0-1-1,0 0 0,1 0 1,0-1 7,0 1 1,0-1-1,-1 1 1,1-1-1,0 0 1,0 0-1,0 0 1,-1 0-1,1 0 1,-1 0-1,4-3 1,2-4 53,0 0-1,0-1 1,8-11 0,-1-4-117,-1-1 0,19-52 0,-20 47-736,-14 50-24,-1-8 734,0 0 0,1 0 0,0 0 0,2 0 0,-1 1 0,2 13 0,1 0 123,11 48 1,-13-73-36,0 1 0,0-1 0,1 1 0,-1-1 0,0 0 0,1 1 0,0-1 0,-1 0 0,1 1 0,0-1 0,-1 0 0,1 0 1,0 1-1,0-1 0,0 0 0,0 0 0,0 0 0,0 0 0,0 0 0,1 0 0,-1-1 0,0 1 0,2 1 0,-1-2 6,0 0-1,-1 0 1,1 0 0,0 0-1,0-1 1,-1 1 0,1 0-1,0-1 1,-1 1 0,1-1-1,0 0 1,-1 1 0,1-1-1,-1 0 1,1 0 0,-1 0-1,1 0 1,-1 0 0,2-2 0,33-35 404,-16 16-347,-1 1-125,20-31 1,-18 24-154,-10 14 84,22-26-673,-33 40 760,0-1-1,0 1 1,0 0 0,0 0-1,1 0 1,-1 0-1,0 0 1,0 0-1,0 0 1,0 0 0,1 0-1,-1 1 1,0-1-1,0 0 1,0 0-1,0 0 1,1 0 0,-1 0-1,0 0 1,0 0-1,0 0 1,0 0-1,0 0 1,1 0 0,-1 1-1,0-1 1,0 0-1,0 0 1,0 0 0,0 0-1,0 0 1,0 1-1,0-1 1,0 0-1,1 0 1,-1 0 0,0 0-1,0 1 1,0-1-1,0 0 1,0 0-1,0 0 1,0 0 0,0 1-1,0-1 1,2 10-45,0 5 6,-1 24 0,-1-29 47,0 0 1,1-1-1,-1 1 1,2 0-1,-1 0 1,2-1 0,3 12-1,-5-19 20,0 1-1,1 0 0,0-1 1,0 1-1,0-1 0,0 1 1,0-1-1,0 0 0,0 0 1,1 0-1,-1 0 0,1 0 1,-1 0-1,1-1 0,0 0 1,0 1-1,0-1 0,0 0 1,0 0-1,0 0 0,0-1 1,0 1-1,0-1 0,0 0 1,0 0-1,0 0 0,0 0 1,1 0-1,-1-1 0,0 1 1,0-1-1,0 0 0,0 0 1,3-1-1,3-3 75,0 0 0,-1 0 0,0 0-1,0-1 1,-1-1 0,11-10 0,36-48-14,-47 57-104,9-14-49,-1-1 0,-1 0 1,22-50-1,-32 62-59,-4 11 127,0 0-1,0-1 1,0 1-1,0 0 1,0 0-1,0 0 1,0 0-1,0 0 1,0 0-1,0 0 1,0 0-1,0 0 1,0 0-1,0 0 1,0 0-1,0-1 1,0 1-1,0 0 1,0 0-1,0 0 1,0 0-1,0 0 1,0 0-1,0 0 1,0 0-1,0 0 0,0 0 1,-1 0-1,1 0 1,0 0-1,0 0 1,0 0-1,0-1 1,0 1-1,0 0 1,0 0-1,0 0 1,0 0-1,0 0 1,0 0-1,0 0 1,0 0-1,0 0 1,-1 0-1,1 0 1,0 0-1,0 0 1,0 0-1,0 0 1,0 0-1,0 0 1,0 0-1,0 0 1,0 0-1,0 0 1,0 0-1,-1 0 0,0 2-21,-1-1-1,1 1 0,-1-1 0,1 1 1,0 0-1,-1 0 0,1-1 0,-2 5 1,-3 7 34,-10 15-13,1 2 1,2 0-1,-18 59 0,24-65-15,5-16 98,-1 1 1,1-1 0,1 1-1,-1 11 1,1-20-71,1 0 1,0 1-1,0-1 1,0 0-1,0 1 0,0-1 1,0 0-1,0 1 1,0-1-1,0 0 1,0 1-1,0-1 1,0 0-1,0 1 0,0-1 1,0 0-1,0 1 1,0-1-1,1 0 1,-1 1-1,0-1 0,0 0 1,0 0-1,0 1 1,1-1-1,-1 0 1,0 1-1,0-1 0,1 0 1,-1 0-1,0 0 1,0 1-1,1-1 1,-1 0-1,0 0 1,1 0-1,-1 0 0,0 0 1,1 0-1,-1 1 1,0-1-1,1 0 1,-1 0-1,0 0 0,1 0 1,-1 0-1,0 0 1,1 0-1,-1 0 1,0 0-1,1-1 0,-1 1 1,0 0-1,1 0 1,-1 0-1,2-1 27,-1 0 1,1 0-1,-1 0 0,0 0 0,1 0 1,-1 0-1,0 0 0,0 0 0,2-3 0,5-9 29,0-1 0,-1 0 0,-1 0 0,0 0 0,6-28 0,-11 39-62,8-31-160,-8 31 103,0 0 0,0 1 0,1-1 0,-1 0 0,0 1 0,1 0 0,0-1 0,-1 1 0,3-3 1,-3 5 41,-1 0 0,0 1 1,0-1-1,1 0 1,-1 0-1,0 0 1,0 0-1,0 1 1,1-1-1,-1 0 0,0 0 1,0 0-1,0 1 1,0-1-1,1 0 1,-1 0-1,0 0 1,0 1-1,0-1 0,0 0 1,0 0-1,0 1 1,0-1-1,0 0 1,0 1-1,0-1 1,0 0-1,0 0 0,0 1 1,0-1-1,0 0 1,0 1-1,1 11-92,-1 84 142,0-92-35,1 1 0,-1 0 1,1 0-1,0 0 0,0-1 1,1 1-1,-1 0 0,1-1 1,0 1-1,5 7 0,-6-11 11,0 1 1,0-1-1,0 0 0,0 0 0,0 0 0,0 0 0,0 0 0,0 0 0,0 0 0,1 0 0,-1 0 1,0 0-1,1-1 0,-1 1 0,0 0 0,1-1 0,-1 1 0,1-1 0,-1 0 0,1 0 0,-1 1 0,1-1 1,-1 0-1,1 0 0,-1 0 0,1-1 0,-1 1 0,1 0 0,-1 0 0,1-1 0,-1 1 0,1-1 1,-1 1-1,1-1 0,-1 0 0,0 0 0,0 0 0,2-1 0,13-10 68,-2-2 0,1 1-1,-2-2 1,0 0 0,12-18 0,80-133 55,-56 84-205,-25 42 55,-1 0-1,17-47 1,-32 67-44,-1 0 0,-1 0 1,-1-1-1,0 0 0,-2 0 1,2-36-1,-5 56 41,0 1 1,0-1-1,0 1 0,0-1 1,0 1-1,0-1 0,0 1 1,0-1-1,0 1 0,0-1 1,0 1-1,0-1 0,0 1 1,0-1-1,-1 1 0,1-1 1,0 1-1,0 0 0,-1-1 1,1 1-1,0-1 0,0 1 1,-1 0-1,1-1 0,0 1 1,-1-1-1,1 1 0,-1 0 1,0-1-1,0 1 0,0 0 0,1 0-1,-1 1 1,0-1 0,0 0 0,0 1-1,1-1 1,-1 0 0,0 1 0,0-1-1,1 1 1,-1-1 0,0 1 0,1-1-1,-2 2 1,-23 29-127,24-29 141,-12 18-50,2 0 0,0 1-1,1 1 1,-7 23 0,11-25 106,1 0 1,0 1-1,2 0 0,0 0 1,0 28-1,3-20 30,2 0 0,1 0-1,7 35 1,-7-51-42,1 0 1,0 0-1,0-1 0,1 1 0,1-1 1,0 0-1,1-1 0,0 0 0,1 0 1,0 0-1,1-1 0,11 11 0,-17-19-166,-1 0-1,0 0 1,1 0-1,0-1 1,-1 1-1,1-1 1,0 1-1,0-1 0,0 0 1,0 0-1,0-1 1,0 1-1,0 0 1,5-1-1,-7 0-162,1 0 0,-1 0-1,0 0 1,1 0 0,-1 0 0,1-1 0,-1 1-1,0 0 1,1-1 0,-1 0 0,0 1-1,1-1 1,-1 0 0,0 1 0,0-1 0,0 0-1,0 0 1,0 0 0,0 0 0,0 0-1,0 0 1,0 0 0,0 0 0,0-1 0,-1 1-1,1 0 1,0 0 0,-1-1 0,1-1-1,4-14-2698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7:22.7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35 4064,'-13'-12'1824,"17"12"-1568,5 0 704,7 0-576,15 0 480,5 0-512,13 0-160,-1 0-128,9-3 352,-5 3-224,19-8 352,-6 3-320,14-1-3648,-9 6 1888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7:25.2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282 538 1888,'0'-3'454,"0"-1"0,0 1 0,0-1 1,0 1-1,-1-1 0,0 1 0,0-1 0,-1-3 0,2 6-394,-1 1 0,0-1 0,1 0-1,-1 0 1,0 0 0,1 0 0,-1 1 0,0-1-1,0 0 1,0 1 0,0-1 0,0 1 0,0-1-1,0 1 1,0-1 0,0 1 0,0-1 0,0 1-1,0 0 1,0 0 0,0 0 0,0 0 0,0-1-1,0 1 1,0 0 0,0 1 0,0-1 0,0 0-1,0 0 1,-2 1 0,-5 1 72,0 0 0,1 1 0,-1-1 0,1 2 0,0-1 0,0 1 0,-10 7 0,1 1 79,-25 24-1,26-22-151,2 1 0,0 0-1,0 1 1,2 1 0,0 0-1,1 0 1,-14 33 0,21-42-46,1-1 1,0 1-1,1 0 1,0-1-1,-1 16 1,2-21 44,0 1 0,0 0 0,0-1 0,1 1 0,-1-1 0,1 1 1,-1-1-1,1 1 0,0-1 0,0 1 0,0-1 0,0 1 0,0-1 1,1 0-1,-1 0 0,1 0 0,-1 1 0,1-1 0,0-1 0,0 1 1,2 2-1,-2-4-7,-1 1-1,1 0 1,0-1 0,0 1 0,0-1 0,0 0 0,0 0 0,0 0 0,0 0 0,0 0 0,-1 0 0,1 0 0,0-1-1,0 1 1,0 0 0,0-1 0,0 0 0,-1 1 0,1-1 0,0 0 0,0 0 0,2-2 0,2-1 37,0-1 0,0 1-1,-1-1 1,10-10 0,0-5-18,-2 0 0,0 0 1,-1-1-1,-1-1 0,-1 0 0,11-38 0,-17 45-357,-4 13 215,0 0-1,1 0 1,-1 0-1,1 0 1,-1 1-1,1-1 0,0 0 1,-1 0-1,1 1 1,0-1-1,2-2 1,-2 11-515,0 4 519,0 0 0,1-1 0,1 1 1,0 0-1,0-1 0,1 0 0,6 14 0,-1-5 136,-7-13 18,1 0 1,0-1-1,0 1 0,1-1 0,0 1 0,0-1 0,0 0 0,6 5 0,-8-8-50,-1-1 0,1 0-1,-1 0 1,1 1 0,0-1-1,0 0 1,-1 0 0,1-1-1,0 1 1,0 0 0,0-1-1,0 1 1,0-1 0,0 1-1,0-1 1,0 0 0,0 0-1,0 0 1,0 0 0,0 0 0,0 0-1,0-1 1,0 1 0,0-1-1,0 1 1,0-1 0,0 0-1,0 0 1,2-1 0,2-3 21,0 1 1,0-1 0,0 0 0,0-1-1,-1 1 1,0-1 0,-1 0-1,8-12 1,0-5 98,13-31 0,5-12 63,-4 21-21,10-17 50,41-96 0,-68 133-280,-1 0 1,-2 0 0,0-1-1,-1 0 1,-2 0 0,-1 0-1,-1-47 1,-2 66-81,1 0-1,-1 1 1,-3-9 0,4 14 80,0 0 0,0 0 0,-1 1 1,1-1-1,-1 0 0,1 0 0,0 0 0,-1 1 0,1-1 0,-1 0 0,0 1 0,1-1 1,-1 0-1,-1 0 0,2 1 9,0 0 0,-1 0 0,1-1 1,-1 1-1,1 0 0,-1 0 0,1 0 0,-1 0 1,1 0-1,-1 1 0,1-1 0,-1 0 1,1 0-1,-1 0 0,1 0 0,0 0 0,-1 1 1,1-1-1,-1 0 0,1 0 0,0 1 1,-1-1-1,1 0 0,-1 1 0,1-1 0,0 0 1,-1 1-1,1-1 0,0 1 0,-6 5-106,1 0 0,1 1 0,0 0-1,0 0 1,-6 12 0,-11 41-77,9-26 297,-6 17 92,-12 55 1,24-80-111,2 0 1,1 0 0,1 0 0,1 32 0,2-35 30,1 0 0,8 38 0,-9-55-43,1 0 1,0 0-1,0 0 0,1 0 1,0 0-1,0 0 0,0-1 1,1 1-1,-1-1 0,1 0 0,1 0 1,-1 0-1,1-1 0,8 7 1,-11-9-25,1-1 0,0 1 1,0-1-1,1 0 1,-1 0-1,0 0 0,0 0 1,1 0-1,-1-1 1,0 1-1,1-1 0,-1 0 1,0 0-1,1 0 0,-1-1 1,0 1-1,0-1 1,1 0-1,-1 0 0,6-2 1,5-3 41,-1-1 1,1-1 0,16-12-1,-8 6 18,95-63-737,-116 88 256,-2 3 293,0 0 0,-2-1 0,1 1 1,-9 21-1,7-21 18,0-1 1,1 1 0,0 0-1,-1 23 1,5-30 97,-1 0 0,1 0 0,0 0 1,0 0-1,1 0 0,0-1 1,0 1-1,0-1 0,6 10 1,-8-14 13,1 0 0,1 0 0,-1-1 0,0 1 0,0 0 1,1-1-1,-1 1 0,1-1 0,-1 0 0,1 1 1,-1-1-1,1 0 0,0 0 0,0 0 0,0 0 1,-1 0-1,1 0 0,0-1 0,0 1 0,0-1 1,0 1-1,0-1 0,0 0 0,0 0 0,1 0 1,-1 0-1,0 0 0,0 0 0,0 0 0,0-1 1,0 1-1,0-1 0,0 0 0,0 1 0,2-2 1,-1 0-12,-1 1 0,1-1 1,0 0-1,-1 0 1,0 0-1,1 0 0,-1-1 1,0 1-1,0-1 1,0 1-1,0-1 1,-1 0-1,1 1 0,-1-1 1,1 0-1,-1 0 1,0 0-1,0 0 1,0-4-1,1-2 3,0 0 1,-1 0-1,-1 0 1,1 0-1,-2-14 1,0 11-48,-1-1 0,0 1 0,0 0 0,-1 0 0,-1 0 0,0 0 0,-8-14 0,10 22-25,0 0 1,0 1-1,-1-1 0,1 1 1,-1-1-1,0 1 0,0 0 1,-1 0-1,1 0 0,0 1 1,-1-1-1,0 1 0,1-1 1,-1 1-1,0 1 0,0-1 1,-1 0-1,1 1 0,0 0 1,0 0-1,-1 0 0,1 1 1,-9-1-1,4 2-197,16 0 307,17 0 169,-8 0-191,1-2-1,0 0 1,0 0-1,-1-2 1,1 0-1,23-8 1,-32 8-41,1 0 0,-1 0 1,1 1-1,0 1 0,0-1 1,0 2-1,10-1 1,-17 1-10,0 0 0,0 0 0,0 0 1,0 1-1,0-1 0,0 1 0,0-1 1,0 1-1,0 0 0,0-1 0,-1 1 1,1 0-1,0 0 0,-1 0 0,1 1 1,0-1-1,-1 0 0,1 0 0,-1 1 1,0-1-1,0 1 0,1 0 0,-1-1 1,0 1-1,0 0 0,0-1 0,-1 1 1,1 0-1,0 0 0,-1 0 0,1 0 1,-1 0-1,0 0 0,1 0 0,-1 0 1,0 0-1,-1 2 0,2 14 78,-2-1 0,0 1-1,-1-1 1,-4 18 0,0-2 348,6-33-415,0 0 0,0 0 1,0 0-1,0 0 0,0 1 0,0-1 0,0 0 0,0 0 0,0 0 0,0 0 0,-1 0 0,1 1 0,0-1 0,0 0 0,0 0 0,0 0 0,0 0 0,0 1 0,0-1 0,1 0 0,-1 0 0,0 0 0,0 0 0,0 0 0,0 1 0,0-1 0,0 0 0,0 0 0,0 0 0,0 0 0,0 0 0,0 1 0,0-1 0,1 0 0,-1 0 1,0 0-1,0 0 0,0 0 0,0 0 0,0 0 0,0 0 0,1 0 0,-1 1 0,0-1 0,0 0 0,9-17 196,-4 5-219,0 1-1,1 0 1,0 0 0,1 0-1,0 0 1,1 1 0,0 0-1,0 1 1,1 0 0,1 0-1,-1 1 1,1 0 0,1 1-1,-1 0 1,24-11 0,-33 18 2,0-1 0,0 1 0,0-1 0,0 1 0,0 0 0,0 0 0,0-1 0,0 1 0,0 0 0,0 0 0,0 0 0,1 0 1,-1 0-1,0 0 0,0 0 0,0 0 0,0 1 0,0-1 0,0 0 0,0 1 0,0-1 0,2 2 0,-2-1 3,0 0 0,0 0 0,0 0 1,0 0-1,0 0 0,0 1 0,-1-1 0,1 0 0,0 1 0,-1-1 0,1 0 0,-1 1 0,0-1 0,1 4 0,0 1 14,-1 1-1,0 0 1,0 0 0,0 0-1,-1-1 1,-2 9-1,-24 72 106,20-65 17,0-10 214,5-8-109,3-9 120,9-13-362,1 0 0,0 1 0,1 0 0,0 0 0,2 1 0,0 1-1,1 1 1,0 0 0,1 1 0,20-13 0,-33 23-30,1 2 0,-1-1 0,1 0 0,0 1 1,-1-1-1,1 1 0,0 0 0,0 1 0,0-1 0,0 0 0,0 1 0,4 0 1,-6 0 26,0 1 1,0-1-1,-1 1 1,1-1-1,0 1 1,0 0-1,0-1 1,0 1-1,-1 0 1,1 0-1,0 0 1,-1 1-1,1-1 0,-1 0 1,1 0-1,-1 1 1,0-1-1,1 1 1,-1 0-1,0-1 1,0 1-1,0 0 1,0-1-1,-1 1 1,1 0-1,0 2 1,3 10 7,-1 0-1,-1 0 1,0 0-1,-1 0 1,0 21 0,-1-14 150,5 35 1,-3-43-140,1-1 1,0 1 0,1-1 0,1 0-1,6 14 1,-8-21 35,-1 0-1,2 0 1,-1 0-1,1 0 1,-1-1 0,1 1-1,1-1 1,-1 0-1,0 0 1,1 0-1,0-1 1,0 0 0,8 4-1,-11-6-239,-1 0-1,1-1 0,-1 1 1,0-1-1,1 1 0,-1-1 1,1 0-1,-1 1 0,1-1 1,-1 0-1,1 0 0,-1 0 1,1 0-1,-1 0 0,1-1 1,-1 1-1,1 0 1,-1-1-1,1 1 0,-1-1 1,0 0-1,2 0 0,9-9-3874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7:25.6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98 4224,'0'-7'1568,"8"7"-1216,10-5-96,0 2 928,3-2-704,10-1 288,18-2-448,17-4-256,12-1-64,9 2 288,-2 3-192,-11 2-768,-9-7 320,-6 13-4000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7:49.0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51 418 1984,'3'-7'761,"-11"6"1123,10 2-1644,1 0-143,0 0 0,0 1 0,0-1-1,1-1 1,-1 1 0,0 0 0,1-1 0,-1 0-1,0 1 1,1-1 0,-1-1 0,0 1 0,1 0-1,-1-1 1,0 0 0,0 1 0,1-2 0,-1 1-1,5-2 1,10-10 136,0 0 0,-1-1-1,23-24 1,-34 32-184,-1-1-1,1 1 1,-1-1 0,0-1-1,-1 1 1,1-1 0,-2 1-1,1-1 1,-1 0-1,0-1 1,3-15 0,-6 21-58,0 0 0,1 0 0,-1 0 0,-1 0 0,1 0 0,0 0 0,-1 0 0,1 0 1,-1 1-1,0-1 0,0 0 0,0 0 0,0 1 0,-1-1 0,1 0 0,-1 1 0,0-1 0,1 1 1,-1 0-1,0 0 0,0 0 0,-1 0 0,1 0 0,0 0 0,-1 0 0,1 1 0,-4-3 0,2 3-14,0-1-1,0 0 0,0 1 1,0 0-1,0 0 0,-1 0 1,1 0-1,0 1 1,-1 0-1,1 0 0,0 0 1,-1 0-1,1 1 0,0-1 1,-1 1-1,1 0 0,0 1 1,-5 1-1,2 1 30,-1 0-1,1 1 1,0-1-1,0 2 1,0-1-1,1 1 1,0 0 0,0 0-1,0 1 1,1 0-1,0 0 1,0 0-1,1 0 1,-4 10 0,-2 5 65,2 1 0,0-1 0,-8 46 0,14-54-10,0 0 0,0 0 0,2 0 0,0 1 0,0-1 1,4 18-1,-3-22 20,2 0 0,-1 0 0,2 0 0,-1 0 0,1-1-1,1 1 1,-1-1 0,2 0 0,9 13 0,-13-20-14,0 1 0,1 0 0,-1-1-1,1 1 1,-1-1 0,1 0 0,0 0-1,0 0 1,0 0 0,0 0 0,0-1-1,0 1 1,1-1 0,-1 0 0,7 1 0,-5-1 8,0-1 1,0 0 0,0 0 0,0-1 0,0 0 0,0 0 0,0 0 0,0 0 0,0-1 0,6-2 0,151-79 776,-162 83-850,36-22-10,-1-2 0,37-33 1,-69 55 14,13-12 49,0-2 0,-1 0 1,-1 0-1,-1-1 0,0-1 0,-1 0 1,-1-1-1,17-39 0,-24 51-135,-1-1-1,0 1 1,-1-1 0,0 0-1,0 0 1,-1 0-1,0 0 1,0-11 0,-1 19 63,0 0 0,0-1 0,-1 1 0,1 0 0,0 0 0,0-1 1,0 1-1,0 0 0,0 0 0,-1-1 0,1 1 0,0 0 0,0 0 0,0 0 1,-1-1-1,1 1 0,0 0 0,0 0 0,-1 0 0,1 0 0,0 0 0,0-1 1,-1 1-1,1 0 0,0 0 0,0 0 0,-1 0 0,1 0 0,0 0 0,-1 0 1,1 0-1,0 0 0,0 0 0,-1 0 0,1 0 0,0 0 0,-1 0 1,1 0-1,0 1 0,0-1 0,-1 0 0,-10 4-112,-1 2 57,0 1 1,1 1-1,0 0 1,1 0-1,-17 17 0,23-21 4,-13 14-8,0 0 0,1 2-1,-19 29 1,-32 68-47,65-114 113,-14 25 68,-14 27 56,27-49-27,1-1 1,0 1-1,0 0 0,0 0 0,1 0 1,0 0-1,-1 10 0,2-15-58,0 0 0,0 0 0,0-1 0,0 1 0,0 0 0,0 0 0,0 0 0,0-1 0,0 1 0,1 0 0,-1 0 0,0 0 0,0-1 0,1 1 0,-1 0 0,1 0 0,-1-1 0,0 1 0,1 0 0,0-1 0,-1 1 0,1-1 0,-1 1 0,1-1 0,0 1 0,-1-1 0,1 1 0,0-1 0,-1 1 0,1-1 0,0 0 0,0 1 0,-1-1 0,1 0 0,0 0 0,0 0 0,0 1 0,-1-1 0,1 0 0,0 0 0,1 0 0,1-1 40,0 1 1,1-1-1,-1 0 0,0 0 0,0 0 1,1 0-1,-1-1 0,0 1 1,3-3-1,5-4-12,0 0 1,-1 0-1,0-1 1,0-1-1,8-10 1,39-57 55,-30 38-174,-2 12-484,-56 97-1237,9-27 1562,-56 80 1,56-94 282,1 1 0,-32 62 0,-26 88 1008,76-172-451,5-9-37,9-15-8,2-7-459,2 1 1,1 0-1,0 1 0,33-30 1,27-16-297,-36 34 251,-2-2 0,35-41 0,-48 44-113,-1-1-1,-1-1 1,28-56 0,23-62-690,-74 152 720,0 0-1,0 0 1,0 0 0,0 0 0,0 0-1,0-1 1,0 1 0,0 0-1,0 0 1,0 0 0,0 0 0,0 0-1,0 0 1,0 0 0,0 0-1,0 0 1,0 0 0,0 0 0,0-1-1,0 1 1,0 0 0,0 0-1,0 0 1,1 0 0,-1 0 0,0 0-1,0 0 1,0 0 0,0 0-1,0 0 1,0 0 0,0 0 0,0 0-1,0 0 1,0 0 0,0 0-1,0 0 1,0 0 0,1 0 0,-1-1-1,0 1 1,0 0 0,0 0-1,0 0 1,0 0 0,0 0 0,0 0-1,0 0 1,0 1 0,0-1-1,1 0 1,-1 0 0,0 0 0,0 0-1,0 0 1,0 0 0,0 0-1,0 0 1,0 0 0,0 0 0,0 0-1,0 0 1,0 0 0,0 0-1,2 8-197,-3 13 155,-10 53 89,6-45 48,0-1-1,2 1 1,2 0-1,1 30 1,0-59-53,0 0 0,0 1 0,0-1 0,0 0 0,0 1 0,0-1 0,0 0 0,0 1 0,0-1 0,1 0 0,-1 1 0,0-1 0,0 0 0,0 1 0,0-1 0,0 0 0,1 1 0,-1-1 0,0 0 1,0 1-1,1-1 0,-1 0 0,0 0 0,0 1 0,1-1 0,-1 0 0,0 0 0,1 1 0,8-7 318,9-20-221,-16 22-39,9-16-5,-1 1 0,9-29 0,-2 6 58,-4 13-125,-7 13-279,0 1-1,13-20 1,-19 35 253,0-1 0,0 1 0,0 0 0,0 0-1,0 0 1,0 0 0,1 0 0,-1-1 0,0 1-1,0 0 1,0 0 0,0 0 0,0 0 0,0 0 0,0 0-1,1-1 1,-1 1 0,0 0 0,0 0 0,0 0-1,0 0 1,1 0 0,-1 0 0,0 0 0,0 0 0,0 0-1,0 0 1,1 0 0,-1 0 0,0 0 0,0 0-1,0 0 1,0 0 0,1 0 0,2 6-211,-2 10 46,-1 23 146,1 56-6,-1-91 45,1 0-1,-1-1 1,1 1-1,0 0 1,0-1 0,1 1-1,-1 0 1,1-1-1,0 1 1,-1-1-1,1 0 1,1 0-1,3 5 1,-4-6 15,0 0 0,0-1-1,0 1 1,1-1 0,-1 1 0,0-1 0,1 0 0,-1 0 0,1 0 0,-1 0-1,1 0 1,0-1 0,-1 1 0,1-1 0,0 0 0,-1 1 0,1-1 0,0 0-1,-1-1 1,5 0 0,11-4 56,0 0 0,0-2 0,-1 0 1,1-1-1,-2 0 0,18-13 0,-10 8-35,6-6-23,-1 0 0,0-2 0,-1-1 0,-1-2 0,42-48 0,-56 60-31,-11 10-41,0 0 0,0 0 0,0 0-1,0 0 1,0-1 0,3-4 0,-5 7 46,-1 0-1,1 0 1,0 0-1,0 1 1,0-1-1,0 0 1,0 0 0,0 0-1,0 0 1,0 0-1,0 0 1,0 0-1,-1 0 1,1 0-1,0 0 1,0 0-1,0 0 1,0 0-1,0 1 1,0-1-1,0 0 1,-1 0 0,1 0-1,0 0 1,0 0-1,0 0 1,0 0-1,0 0 1,0 0-1,-1 0 1,1-1-1,0 1 1,0 0-1,0 0 1,0 0-1,0 0 1,0 0 0,0 0-1,0 0 1,-1 0-1,1 0 1,0 0-1,0 0 1,0 0-1,0 0 1,0-1-1,0 1 1,0 0-1,0 0 1,0 0-1,0 0 1,0 0 0,0 0-1,0 0 1,-1 0-1,1-1 1,0 1-1,0 0 1,0 0-1,0 0 1,0 0-1,0 0 1,0 0-1,0-1 1,0 1 0,0 0-1,1 0 1,-1 0-1,-10 6-119,-62 105 4,35-52-2,29-43 441,9-16-307,-1 0 1,0 0-1,1 0 0,-1 0 1,0 0-1,0 0 0,1 0 1,-1 0-1,0 0 0,1 0 0,-1 0 1,0-1-1,0 1 0,1 0 1,-1 0-1,0 0 0,0 0 1,1 0-1,-1 0 0,0-1 0,0 1 1,0 0-1,1 0 0,-1 0 1,0-1-1,0 1 0,0 0 1,1-1-1,24-23 299,-17 16-170,-2 0-211,1 1 0,1 0 1,10-8-1,-17 14 60,-1 1 0,0 0 1,1 0-1,-1-1 0,1 1 0,-1 0 1,1 0-1,-1 0 0,0-1 0,1 1 1,-1 0-1,1 0 0,-1 0 1,1 0-1,-1 0 0,1 0 0,-1 0 1,1 0-1,-1 0 0,1 0 0,-1 0 1,1 0-1,-1 1 0,1-1 0,-1 0 1,1 0-1,-1 0 0,0 1 0,1-1 1,-1 0-1,1 0 0,-1 1 0,0-1 1,1 0-1,-1 1 0,0-1 0,1 1 1,-1-1-1,0 0 0,0 1 0,1-1 1,-1 1-1,0-1 0,0 0 1,0 1-1,0-1 0,1 1 0,-1-1 1,0 1-1,4 29-199,-4-24 170,1 7 51,1-1-1,0 1 1,0-1-1,2 0 0,-1 0 1,1 0-1,1 0 1,8 14-1,-12-24 14,0 0-1,1 0 1,0 0 0,-1-1-1,1 1 1,0 0-1,0-1 1,0 1 0,2 0-1,-3-1-15,0-1-1,-1 1 0,1-1 1,0 0-1,-1 0 1,1 1-1,0-1 1,0 0-1,-1 0 1,1 0-1,0 0 1,0 0-1,-1 0 0,1 0 1,0 0-1,0 0 1,-1 0-1,1-1 1,0 1-1,0 0 1,-1 0-1,1-1 1,0 1-1,-1 0 0,1-1 1,0 1-1,-1-1 1,1 1-1,-1-1 1,1 1-1,-1-1 1,1 1-1,-1-1 0,1 0 1,18-30 172,-1 0 1,-1-1-1,16-48 0,-1 5 1,54-100 105,-80 163-274,6-26 1,-11 35-60,0-1-1,0 1 0,-1-1 1,1 0-1,-1 0 1,0 1-1,0-1 1,0 0-1,-1 1 1,1-1-1,-2-3 1,2 6 18,-1 0 0,1 0 0,0 1 0,-1-1 0,1 0 0,-1 0 0,1 1 0,-1-1 0,1 0 0,-1 1 0,0-1 0,1 0 0,-1 1 0,0-1 0,1 1 0,-1-1 0,0 1 0,0 0 0,1-1 0,-1 1 0,0 0 0,0-1 0,0 1 0,0 0 0,1 0 0,-1 0 0,0 0 0,0 0 0,0 0 0,0 0 0,0 0 0,1 0 0,-1 0-1,0 0 1,0 1 0,0-1 0,0 0 0,1 0 0,-1 1 0,0-1 0,-1 2 0,-2-1-12,1 1-1,-1 1 1,1-1-1,0 0 1,-1 1-1,1 0 0,-5 5 1,1 2 7,1 1 0,0 0 1,0 0-1,1 0 0,0 1 0,1-1 1,1 1-1,-1 0 0,2 0 0,-2 16 1,1-1 65,2 0 0,1-1 0,6 48 0,-5-65-5,0 0 1,1 1-1,0-1 1,1 0 0,0 0-1,0 0 1,1 0-1,0-1 1,0 1 0,1-1-1,1 0 1,-1 0-1,1-1 1,0 0 0,1 0-1,-1 0 1,2-1-1,-1 0 1,10 6 0,-5-5-94,-1 0 0,2-1 0,-1 0 0,1-1 0,17 4 0,-3-1-544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7:49.7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277 50 3904,'6'-2'2065,"-6"2"-2028,-3 6-107,0-2 321,0 1 0,0 0 0,-1-1 1,0 0-1,0 0 0,-7 6 0,-14 15 396,8-5-395,1 2 0,0 0 1,-22 46-1,-26 79 500,1-2 196,55-129 672,14-30-560,6-17-678,9-50-229,-5 21-145,41-109-1,-49 152-118,1 0-1,0 0 0,1 0 0,1 1 0,0 1 0,1 0 1,1 1-1,0 0 0,1 1 0,21-17 0,-32 29 84,0-1-1,0 0 0,-1 1 1,1-1-1,0 1 0,0 0 1,1 0-1,-1 0 0,0 0 1,0 1-1,0-1 0,1 1 1,-1 0-1,4 0 0,-4 0 30,-1 0 0,0 1 0,1 0-1,-1-1 1,1 1 0,-1 0 0,0 0-1,0 0 1,1 0 0,-1 1-1,0-1 1,0 0 0,0 1 0,-1 0-1,1-1 1,0 1 0,-1 0 0,4 4-1,4 9 106,-1 0 1,0 1-1,-1 0 0,-1 0 0,9 33 0,9 90 11,-13-64 47,16 86 342,-24-141-453,2 23-1364,-18-63-6145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7:50.0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20 4896,'-30'-20'2208,"30"24"-1920,0 1-576,4-2 96,5-3 992,4 3-416,9-3 928,4 5-736,10-5-224,-2 0-224,2 0-32,-6 3-64,1-3 672,-5 0-352,0-8-2272,0 5 1024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7:50.4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 3072,'12'-7'976,"-12"7"-967,0 0 0,0 0 1,0 0-1,1-1 0,-1 1 0,0 0 1,0 0-1,0 0 0,1 0 1,-1 0-1,0 0 0,0 0 0,0 0 1,1 0-1,-1 0 0,0 0 0,0 0 1,0 0-1,0 0 0,1 0 1,-1 1-1,0-1 0,0 0 0,0 0 1,1 0-1,-1 0 0,0 0 0,0 0 1,0 0-1,0 1 0,0-1 1,1 0-1,-1 0 0,0 0 0,0 0 1,0 0-1,0 1 0,0-1 0,0 0 1,0 0-1,0 1 0,46 37 1548,2-1 1,68 39-1,-88-58-1210,-1 0 1,0 2-1,30 29 0,-45-36-230,0 0-1,0 1 0,-1 0 1,-1 1-1,-1 0 0,0 1 1,12 29-1,-11-16-20,0 1 0,-3 0 0,0 1 0,-2 0 0,-1 0 0,-2 0 0,-1 0 0,-1 1 0,-1-1 0,-2 0 0,-2 0 0,-10 39 0,-5-18 437,-1 0-175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7:54.7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97 13 2144,'-3'-13'7961,"2"13"-7784,0 1-130,0 1 0,0-1-1,0 0 1,0 1 0,0-1-1,1 1 1,-1-1 0,0 1-1,1 0 1,-1-1 0,0 4-1,-33 104 888,17-44-660,6-27 55,-9 63 1,20-99-282,0 0-1,0 1 1,0-1 0,0 0 0,0 1-1,1-1 1,-1 0 0,1 0 0,-1 1-1,2 1 1,-1-3-17,-1-1 1,0 1-1,0 0 0,1-1 0,-1 1 0,1-1 1,-1 1-1,0-1 0,1 1 0,-1-1 0,1 1 1,-1-1-1,1 1 0,0-1 0,-1 0 1,1 1-1,-1-1 0,1 0 0,0 1 0,-1-1 1,1 0-1,0 0 0,-1 0 0,1 0 0,0 0 1,-1 1-1,1-1 0,0 0 0,0-1 0,-1 1 1,1 0-1,0 0 0,-1 0 0,1 0 0,0 0 1,0-1-1,3-1 44,0 0 1,-1 0-1,1-1 0,0 1 0,-1-1 1,0 0-1,1 0 0,-1 0 1,0-1-1,-1 1 0,1-1 1,2-4-1,4-8-25,12-27 0,-18 37-25,9-22 20,24-57-159,-33 76-40,1-6-362,-2 13 232,-2 9 48,-4 73-222,4-70 474,1 0 1,0 1 0,0-1-1,1 0 1,1-1 0,-1 1-1,5 10 1,-6-19 9,-1 0 0,0 0 0,1 0 0,-1 0 0,0 0-1,1-1 1,-1 1 0,1 0 0,-1 0 0,1-1 0,-1 1 0,1 0 0,0-1 0,-1 1 0,1-1 0,0 1 0,1 0 0,-2-1 1,1 1 0,0-1 0,-1 0 0,1 0 0,-1 0 0,1 0 1,0 0-1,-1 0 0,1 0 0,-1 0 0,1 0 0,0 0 0,-1-1 1,1 1-1,-1 0 0,1 0 0,0 0 0,-1-1 0,1 0 0,1 0 20,0 0-1,0-1 0,0 1 0,-1-1 1,1 0-1,-1 0 0,1 1 0,-1-1 1,0 0-1,0 0 0,1 0 0,-1-3 1,5-10 69,3-8-16,-1-1 1,-1 0-1,4-25 0,-10 30-154,-1-25 0,0 17-270,0 26 312,0 0 0,0 0 0,0 0 0,1 0 0,-1 0 0,0 0 0,1 0 0,-1-1 0,1 1 0,0 0 0,-1 1-1,1-1 1,0 0 0,-1 0 0,1 0 0,0 0 0,0 0 0,0 1 0,0-1 0,0 0 0,0 1 0,0-1 0,0 1 0,0-1 0,0 1 0,1-1 0,6-1-97,-1-1-1,16-1 1,-6 0 37,6-1 21,0 1 0,1 1 1,-1 0-1,1 2 0,42 4 1,-62-3 39,1 1 0,0 0 0,-1 0 0,1 0 1,-1 0-1,1 1 0,-1 0 0,0 0 0,1 0 1,-1 0-1,4 4 0,-6-4 42,1 0 1,-1 0-1,1 0 1,-1 1-1,0-1 1,0 1-1,0-1 1,0 1-1,-1 0 1,1 0-1,-1-1 1,0 1-1,1 0 1,-1 1-1,-1-1 1,1 0-1,0 3 1,1 10 68,-2-7-17,2 1 0,-1-1 0,5 14 0,-1 12 338,-5-31-503,1 1 0,-1-1 0,1 1 1,0-1-1,0 1 0,1-1 1,-1 1-1,4 5 0,3-9-3644,2-6 1314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6:16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1523 70 7456,'-62'-62'2784,"49"58"-2176,0 0-160,10 4-576,-2 4-1984,0 4 1248,0 3-1888</inkml:trace>
  <inkml:trace contextRef="#ctx0" brushRef="#br0" timeOffset="1">85 133 6656,'-72'-47'3008,"59"39"-2624,18 8-1056,3 8 288,15-8-3584,3 0 2208,18-16-256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7:55.0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36 4480,'-23'-28'1664,"23"25"-1312,0-2-32,5 13-672,3 0-1472,2-4 1024,3 1-1376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7:55.4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158 10 3712,'-3'-10'1136,"4"14"4,5 20 82,-5-10-411,-1 0-1,-2 20 1,-1 9 235,-5 128 1748,1-23-1622,5-64-962,3-6 315,0-50-1242,-1 0-1,-5 38 1,4-61-1538,-1-23-4290,-5-8 4055,-2-6 1087</inkml:trace>
  <inkml:trace contextRef="#ctx0" brushRef="#br0" timeOffset="1">32 440 4320,'-23'-24'1600,"18"20"-1248,2-7 2368,3 6-1280,3 2-864,7 0-288,3 3-192,5-5-320,0 5 128,3 0 320,-4 0-128,6 0-288,-2-3 96,2-2-3424,-2-2 1920,2 2-1888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7:55.7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144 0 4576,'-2'7'321,"0"-1"1,1 1-1,-1 0 0,1 0 1,1-1-1,-1 14 0,1-10 122,-1 0 0,-2 16 0,-5 2 644,-1-1-1,-12 27 0,-6 13-25,26-63-1002,-38 118 661,31-92-377,1 1 0,-3 33 0,11-49 238,-1-15-568,0 0 0,0 0 1,0 0-1,0 1 0,0-1 1,0 0-1,0 0 0,0 0 1,0 0-1,0 0 0,1 0 1,-1 1-1,0-1 0,0 0 1,0 0-1,0 0 0,0 0 1,0 0-1,1 0 0,-1 0 1,0 0-1,0 0 0,0 0 1,0 0-1,0 0 0,1 0 1,-1 0-1,0 0 0,0 0 1,0 0-1,0 0 0,0 0 1,1 0-1,-1 0 0,0 0 1,0 0-1,0 0 0,0 0 1,0 0-1,1 0 0,-1 0 1,3-2 109,-1 0 0,1-1 0,-1 1 0,1-1 0,2-3 1,-2 3-89,32-39 236,-12 14-443,1 1 0,32-29 0,-53 54 101,0-1 1,0 1 0,0 0-1,0 1 1,0-1 0,1 0 0,-1 1-1,0 0 1,1 0 0,4-1 0,-7 2 82,1-1 0,-1 1 1,1 0-1,-1 0 1,0 1-1,1-1 0,-1 0 1,0 0-1,1 1 0,-1-1 1,0 0-1,1 1 1,-1-1-1,0 1 0,0 0 1,0-1-1,0 1 0,1 0 1,-1 0-1,0 0 0,0 0 1,0 0-1,-1 0 1,1 0-1,0 0 0,0 0 1,0 0-1,-1 1 0,1-1 1,0 1-1,8 22 160,-2 0 0,0 1 0,-1-1-1,2 36 1,-1-14 14,-6-42-131,0 3-89,0 0 0,1 0 0,3 9 0,-4-14-160,-1-1-1,1 0 1,-1 0 0,1 0-1,-1 1 1,1-1 0,0 0 0,0 0-1,-1 0 1,1 0 0,0 0-1,0-1 1,0 1 0,0 0-1,0 0 1,0 0 0,0-1-1,0 1 1,1-1 0,-1 1 0,0-1-1,0 1 1,0-1 0,1 0-1,-1 1 1,2-1 0,12-2-5390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7:57.9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20 353 2144,'-13'-11'5685,"13"19"-3408,-4 89 465,1-51-2086,5 68 0,3-62-477,12 106 628,-15-147 242,0-18 298,-1-3-1327,8-55 477,1-88 0,-8 118-344,0-247-91,-3 155-492,-4-22-1986,6 201 2533,2 0-1,3 0 1,2-1 0,2 0-1,2 0 1,3-1-1,35 81 1,-13-38 187,5 12 96,-41-102-299,9 14-113,-10-17 34,0 0 0,0 0 1,0-1-1,0 1 0,0 0 0,0 0 0,0 0 0,0 0 0,0-1 1,0 1-1,1 0 0,-1 0 0,0 0 0,0 0 0,0-1 1,0 1-1,0 0 0,0 0 0,0 0 0,0 0 0,1 0 0,-1 0 1,0-1-1,0 1 0,0 0 0,0 0 0,0 0 0,1 0 1,-1 0-1,0 0 0,0 0 0,0 0 0,0 0 0,1 0 0,-1 0 1,0 0-1,0 0 0,0 0 0,0 0 0,1 0 0,-1 0 1,0 0-1,0 0 0,0 0 0,0 0 0,1 0 0,-1 0 1,0 0-1,0 0 0,0 0 0,0 0 0,1 0 0,-1 0 0,0 1 1,0-1-1,0 0 0,0 0 0,0 0 0,0 0 0,1 0 1,-1 0-1,0 1 0,0-1 0,0 0 0,0 0 0,0 1 0,13-79 433,3-78 1,-2 9-609,-6 83-23,28-105 0,-35 164-106,1 1 0,-1-1 1,1 1-1,5-8 0,-7 12 174,0-1-1,0 1 1,1-1-1,-1 1 0,0 0 1,1-1-1,-1 1 0,1-1 1,-1 1-1,0 0 0,1-1 1,-1 1-1,1 0 0,-1-1 1,1 1-1,-1 0 1,1 0-1,-1-1 0,1 1 1,-1 0-1,1 0 0,-1 0 1,1 0-1,0 0 0,-1 0 1,1 0-1,-1 0 0,1 0 1,-1 0-1,1 0 1,-1 0-1,1 0 0,-1 0 1,1 0-1,0 1 0,-1-1 1,1 0-1,-1 0 0,1 1 1,-1-1-1,0 0 0,1 1 1,-1-1-1,1 0 0,-1 1 1,0-1-1,1 1 1,-1-1-1,0 1 0,1 0 1,6 8-1622,-1 0 1,0 1 0,5 11-1,6 17-1544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7:58.6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62 7 2240,'-37'-5'3327,"13"4"4663,37 16-6854,-7-9-1028,0 1 0,1-1 1,0 0-1,0-1 0,1 0 1,0 0-1,0-1 0,8 4 0,73 25 554,-54-21-517,-7-3-84,1-1 0,0-2 0,0-1-1,44 3 1,-25-3 101,-30-2 29,21 0 0,-53 2 108,-28 3-185,-84 26 1,103-26-81,-27 15 0,26-12-33,14-6 16,0 1-1,0 0 0,0 0 1,1 1-1,0 0 0,-16 17 0,9-6-114,1 1 0,-15 26-1,28-42-198,1-1 0,0 1 0,-1-1 0,1 1 0,1 0 0,-1-1 0,-1 5 0,2-6 129,0 0 0,0-1 0,0 1 1,0 0-1,0-1 0,0 1 0,0 0 0,0-1 0,0 1 0,0 0 0,0-1 0,0 1 0,1-1 0,-1 1 0,0 0 0,0-1 0,1 1 1,-1-1-1,0 1 0,1-1 0,-1 1 0,1-1 0,-1 1 0,0-1 0,1 1 0,-1-1 0,1 1 0,0-1 0,-1 0 0,1 1 1,-1-1-1,1 0 0,-1 0 0,1 1 0,0-1 0,-1 0 0,2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7:59.6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4 2560,'-4'-3'6453,"12"15"-2192,-3-5-5077,3 1 1051,0-2 0,0 1-1,0-1 1,1 0 0,0-1-1,0 0 1,0 0 0,0-1-1,12 3 1,6 1-61,0-1 0,31 4 1,-27-8-147,-1-1 0,1-1 0,-1-2 0,1-1 0,-1-2 1,33-7-1,-55 10 95,0 0-1,15 0 1,-23 1-114,1 1 0,-1 0 0,0 0 1,0 0-1,1 0 0,-1 0 0,0 0 0,0 0 1,0-1-1,0 1 0,0 0 0,0 0 0,-1 0 0,1 0 1,0 0-1,0 0 0,-1 0 0,-38 58 61,38-58-65,-81 126 377,62-99-381,-1-1-1,-35 33 1,22-24 159,-39 53 1,57-69-114,12-13-19,0-1 0,0 1 0,1 0 1,0 0-1,0 0 0,-3 10 0,6-16 2,-1 1 0,1-1-1,-1 0 1,0 0 0,1 1 0,-1-1-1,0 0 1,0 0 0,0 0 0,0 0-1,0 0 1,0 0 0,0 0 0,0 0-1,-1-1 1,1 1 0,0 0 0,-3 0 378,5-1-301,7 0-52,1-1 1,13-4-1,8 0-120,76-4-300,142 7-1,-170 9-3969,-50-3-673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9:35.5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233 1 2400,'1'-1'1092,"0"5"8,1 10 78,-36 99 2044,18-44-1905,-4-1 0,-35 86 1,-12 10 186,53-126-1046,10-28-300,0 1 1,-9 18-1,12-28 429,-2-9-91,-2-18-427,5 22-92,1 1 0,-1-1 0,1 0 0,0 1 0,0-1 0,1 1 0,-1-1-1,1 1 1,0 0 0,2-5 0,2-1 10,1 1 0,9-10 0,-8 10-66,0 1 0,1 1 0,1-1 0,-1 2 0,12-6 1,-3 1 17,3 2-413,-20 7 410,-2 5 86,1 0 65,0 0 0,-1 0 0,1 0 0,1 6 0,0-6-3,-1 0-1,0 1 0,0-1 1,-1 7-1,-1-2 10,1 0-1,0-1 1,1 1-1,0 17 1,0-22-58,1 0 1,-1 0 0,1-1 0,0 1 0,0 0 0,1 0 0,-1-1 0,1 1 0,-1-1 0,1 1 0,0-1 0,1 0 0,3 6-1,-5-9-15,0 1-1,0 0 1,0-1-1,1 1 0,-1-1 1,0 0-1,0 1 0,0-1 1,0 0-1,0 0 0,1 1 1,-1-1-1,0 0 0,0 0 1,0 0-1,1-1 0,-1 1 1,0 0-1,0 0 1,0-1-1,0 1 0,0 0 1,2-2-1,30-14 444,-26 11-345,24-13-28,-2-2 0,28-24-1,-50 38-108,10-10 243,-17 15-352,1 18-1130,2-7 1275,-3-8-22,1 0 1,-1 0 0,1 0 0,0 0 0,-1 0 0,1 0-1,0 0 1,0 0 0,1 0 0,-1 0 0,0 0 0,3 3-1,10 10-69,-6-11 111,-4-3 17,1 1 0,-1-1-1,1 0 1,0-1 0,-1 1-1,1-1 1,0 0 0,0 0 0,-1 0-1,1-1 1,0 0 0,5-1-1,4-3-62,1 0 0,19-11-1,-20 9-191,2-2 169,-1 0 0,-1-1 0,17-13 0,-31 22 29,3-1 7,0 0-1,-1 0 1,1 0 0,-1-1-1,0 1 1,0-1 0,1 1 0,-2-1-1,1 0 1,2-3 0,-4 6-6,0-1 0,0 1 1,0 0-1,0 0 0,0 0 1,0 0-1,0-1 0,0 1 1,0 0-1,0 0 0,-1 0 1,1 0-1,0-1 0,0 1 0,0 0 1,0 0-1,0 0 0,0 0 1,0 0-1,0 0 0,-1-1 1,1 1-1,0 0 0,0 0 1,0 0-1,0 0 0,0 0 1,-1 0-1,1 0 0,0 0 0,0 0 1,0 0-1,0 0 0,-1 0 1,1-1-1,0 1 0,0 0 1,0 0-1,0 0 0,-1 1 1,1-1-1,0 0 0,0 0 0,0 0 1,0 0-1,-1 0 0,1 0 1,0 0-1,0 0 0,0 0 1,-7 4-100,-3 9-47,0 1 0,2 0-1,0 0 1,-10 24 0,17-36 153,0-1 0,1 1 0,-1 0 0,0 0 0,1 0 0,-1 0 0,1 0 1,-1 0-1,1 0 0,0 0 0,0 0 0,0 0 0,0 1 0,0-1 0,1 0 0,-1 0 0,0 0 0,1 0 1,0 0-1,-1 0 0,3 2 0,-3-3 7,0-1 0,1 0 0,-1 0 1,1 1-1,-1-1 0,1 0 0,-1 0 0,1 1 1,-1-1-1,1 0 0,0 0 0,-1 0 1,1 0-1,-1 0 0,1 0 0,-1 0 0,1 0 1,-1 0-1,1 0 0,0 0 0,-1 0 0,1-1 1,-1 1-1,1 0 0,13-5 184,-12 3-161,1 0 0,0 0 0,-1 0 0,0 0 0,1 0-1,-1-1 1,0 1 0,0-1 0,0 1 0,0-1 0,-1 0 0,1 0 0,1-3 0,-1 1-126,0 0-1,0 0 1,-1-1 0,1 1 0,-1 0 0,0-1 0,0-6 0,-1 14 41,-1 0-1,1 1 1,-1-1-1,0 0 1,1 1 0,-1-1-1,-2 3 1,-3 10-38,-17 109-354,16-77 584,-2 0 1,-2 0 0,-22 58-1,30-100-79,0 0-1,0 0 0,-1 0 0,1 0 0,-1 0 1,0-1-1,0 0 0,-8 7 0,10-10-38,1 1-1,-1-1 0,0 1 1,0-1-1,0 0 0,0 1 1,0-1-1,0 0 0,-1-1 1,1 1-1,0 0 0,0 0 1,-1-1-1,1 0 0,0 1 1,-1-1-1,1 0 0,-1 0 1,1 0-1,0 0 0,-1-1 1,1 1-1,-4-2 0,6 2-51,-1-1 0,0 0 0,1 0-1,-1 1 1,1-1 0,-1 0 0,1 0-1,0 0 1,-1 1 0,1-1 0,0 0-1,0 0 1,-1 0 0,1 0 0,0 0-1,0 0 1,0 0 0,0 0 0,0 1-1,0-1 1,1-2 0,-1 0-24,1 1 0,-1-1-1,1 0 1,-1 1 0,1-1 0,2-4 0,57-79 4,-40 51 14,2 1 0,2 1-1,1 0 1,47-46 0,47-17 16,-85 72 67,-1-2-1,-2-1 1,31-34-1,-44 39-33,-1-1 0,-1-1 0,-1-1-1,-2 0 1,0-1 0,-2 0 0,0-1 0,12-51-1,-22 71-154,0 1 1,0-1-1,0-12 0,-10 43-47,0 1 400,-29 75 987,-41 50-229,-27 10-401,105-158 77,2-4-485,9-9-331,8-5 120,1 2 0,0 1 0,1 0 0,35-16 0,-52 28 5,0 0 0,0 0 0,0 1 1,0-1-1,0 1 0,0 0 0,6 0 0,-5 0-144,-3 0 174,0 1 0,0-1 0,0 1 0,0 0 0,0-1 0,0 1 0,0 0 0,0 0 0,0 0 0,0 0 0,0 0 0,-1 0-1,1 0 1,0 0 0,-1 0 0,1 0 0,-1 0 0,1 2 0,0-2-7,3 6 14,6 12 11,1 1 0,19 24 1,-29-43 17,0 0 0,0 1 0,0-1 1,1 0-1,-1 0 0,0 0 0,1 0 1,-1 0-1,1 0 0,-1 0 0,1 0 1,0-1-1,-1 1 0,1 0 0,0-1 0,-1 0 1,1 1-1,0-1 0,3 0 0,-2 0 19,0 0 0,1-1-1,-1 0 1,0 1 0,0-1 0,0-1-1,0 1 1,0 0 0,-1-1-1,5-2 1,0-1 34,-1 0 0,1 0 1,-1-1-1,0 0 0,0 0 0,-1-1 0,8-11 0,-10 13-89,-1-1-1,1 1 0,-1 0 1,-1-1-1,1 1 1,-1-1-1,1 0 1,-2 1-1,1-1 1,-1-9-1,1 15 11,-1 0 0,0-1 0,0 1 0,0 0 0,0 0 0,0 0 0,0 0 0,0 0 0,0 0 0,0 0 0,0 0 0,0 0 1,0 0-1,0-1 0,0 1 0,0 0 0,0 0 0,0 0 0,0 0 0,0 0 0,0 0 0,0 0 0,0 0 0,0 0 0,-1 0 0,1 0 0,0-1 0,0 1 0,0 0 0,0 0 0,0 0 0,0 0 0,0 0 0,0 0 0,0 0 0,0 0 0,0 0 0,0 0 0,0 0 0,-1 0 1,1 0-1,0 0 0,0 0 0,0 0 0,0 0 0,0 0 0,0 0 0,0 0 0,0 0 0,0 0 0,0 0 0,-1 0 0,1 0 0,0 0 0,0 0 0,0 0 0,-6 5-273,-3 9-175,6-7 392,0 1 1,0-1-1,0 1 1,-1 8-1,3-14 65,1 0-1,0 0 1,0 0-1,-1 0 0,1 0 1,1 0-1,-1 0 1,0 0-1,0 0 0,1 0 1,-1 0-1,1 0 1,0 0-1,-1-1 1,1 1-1,0 0 0,2 2 1,-2-3 31,-1 0 1,1-1-1,0 1 1,0 0-1,0-1 1,0 1 0,0-1-1,1 1 1,-1-1-1,0 1 1,0-1-1,0 0 1,0 0-1,0 0 1,1 1-1,-1-1 1,0 0 0,0 0-1,0 0 1,2-1-1,22-5-3,-11 3-61,0 0 1,0 0 0,1 1-1,-1 1 1,0 1 0,19 1-1,88 15 1428,-45-5-1131,26 8-541,-60-7-7402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9:35.8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88 102 6720,'-64'-58'2496,"46"45"-1952,13 6-128,10 2-576,8-3 0,5 2-800,7 1 544,6 5-1696,5 5 1152,-2 6-2080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9:43.5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305 9 1728,'10'-8'7936,"-15"13"-5899,0 0-1568,0 0 0,0 0 1,0 0-1,-1-1 0,0 0 0,-11 6 0,-4 3 18,6-2-148,0 1 1,1 0 0,0 2 0,1-1 0,0 2 0,2 0 0,-1 0-1,2 1 1,-12 23 0,4-1 22,1 0 1,3 1-1,-12 48 0,19-62-255,1 0-1,1 1 0,-2 32 0,7-50-65,0-1-1,0 1 1,1-1 0,0 0-1,0 1 1,0-1-1,1 0 1,1 0-1,-1 0 1,1 0 0,0 0-1,0-1 1,1 1-1,0-1 1,0 0-1,6 7 1,9 5 134,2 0 0,0-1 0,0-1 0,37 21 0,-55-36-462,0 0 0,0 0 0,0 0 1,0 0-1,0 0 0,1 0 0,-1-1 1,0 1-1,0-1 0,0 0 1,4 0-1,-5 0-150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9:45.7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12 357 3808,'-1'0'61,"1"0"-1,0 0 1,-1 0 0,1 1 0,0-1-1,-1 0 1,1 0 0,0 0 0,-1 0-1,1 0 1,0 0 0,-1 0 0,1 0-1,0 0 1,-1 0 0,1-1 0,0 1-1,0 0 1,-1 0 0,1 0 0,0 0-1,-1 0 1,1 0 0,0-1 0,0 1-1,-1 0 1,1 0 0,0-1 0,0 1 0,-1 0-1,1 0 1,0-1 0,0 1 0,0 0-1,-1 0 1,1-1 0,0 1 0,0 0-1,0-1 1,8-11 3218,3-6-1612,0-13-685,2 1 0,1 0 0,22-33 0,-35 61-953,47-75 1298,-40 66-1127,1 0-1,0 0 1,0 1 0,18-14-1,-25 22-122,1 0-1,0 0 1,0 0-1,1 1 1,-1-1-1,0 1 1,1 0-1,-1 0 1,0 0-1,1 0 1,-1 0-1,1 1 1,5-1-1,-7 1-35,0 1-1,-1-1 1,1 0-1,0 1 1,0-1 0,-1 1-1,1-1 1,0 1 0,0 0-1,-1-1 1,1 1-1,-1 0 1,1 0 0,-1 0-1,1 1 1,-1-1-1,0 0 1,1 1 0,-1-1-1,0 0 1,0 1-1,0-1 1,0 1 0,0 0-1,0-1 1,-1 1-1,2 2 1,0 4 71,-1 0-1,1-1 1,-1 1 0,-1 0-1,0-1 1,0 1 0,-2 15-1,-14 55 521,10-63-490,5-13-97,0 1 0,0 0 1,0-1-1,0 1 0,0 0 1,0 4-1,23-19-88,0-3-240,39-38 0,-22 18 396,-7 9-110,36-22-1,-67 47 10,1 0 0,-1 0 0,0 0 0,1 1-1,-1-1 1,1 0 0,-1 1 0,1-1-1,-1 1 1,1-1 0,-1 1 0,1 0 0,-1 0-1,1-1 1,-1 1 0,1 0 0,0 1 0,-1-1-1,1 0 1,-1 0 0,1 1 0,-1-1-1,1 1 1,-1-1 0,3 2 0,-3-1 27,1 1 1,-1-1 0,0 1-1,1-1 1,-1 1-1,0 0 1,0-1 0,0 1-1,0 0 1,-1 0 0,1 0-1,0-1 1,-1 1-1,1 0 1,-1 0 0,0 0-1,1 0 1,-1 0-1,-1 4 1,2 4 115,-2 0 0,0 0 1,0-1-1,0 1 0,-1 0 1,-1 0-1,0-1 0,-5 12 0,7-19-152,0 1 0,0-1 0,1 0 0,-1 1 0,0-1 0,1 0 0,0 1 0,0-1-1,-1 0 1,2 3 0,8-9 40,1-1-115,0 0-1,-1-1 1,0 0-1,0 0 1,0-1 0,8-9-1,-16 15 62,1-1-1,-1 1 1,1-1-1,0 1 1,0 0-1,0-1 1,0 1-1,0 0 0,0 0 1,0 0-1,0 1 1,0-1-1,3 0 1,-5 1 9,1 0 0,0 0 1,-1 0-1,1 0 0,-1 0 1,1 0-1,0 0 0,-1 0 0,1 0 1,-1 0-1,1 1 0,-1-1 1,1 0-1,-1 0 0,1 1 0,-1-1 1,1 0-1,-1 1 0,2 0 1,-2 0 5,1 0 0,0 0 0,-1 0 0,1 0 0,-1 0 1,0 0-1,1 0 0,-1 0 0,0 0 0,0 0 0,1 0 0,-1 0 1,0 0-1,0 2 0,0 17 116,1-11-85,-1-1 0,0 1 0,-1 0 0,0-1 0,-3 15 1,2-17-40,1 1 1,0-1-1,0 1 1,1-1-1,0 9 1,0-10-46,1-4 50,-1 0 0,1 0 0,0 0 0,0 0 0,0 0 0,0 0 0,0 0 0,0 0 0,0 0 0,0-1 0,1 1 0,-1 0 0,0-1 0,0 1 0,2 0 0,0-1-41,-1 0 0,1-1 0,0 1 0,0 0 0,0-1-1,-1 0 1,1 1 0,0-1 0,0 0 0,-1-1 0,1 1 0,-1 0-1,1-1 1,2-1 0,5-3-494,10-5-67,1-1-1,-2 0 0,30-26 0,-38 29 623,-1 0-1,0-2 0,-1 1 0,0-1 0,-1 0 1,0-1-1,9-17 0,-16 27 13,0-1 1,0 1-1,0-1 0,-1 1 1,1-1-1,-1-4 0,0 7-34,1 0 0,-1-1 0,0 1 0,0 0-1,0-1 1,0 1 0,0-1 0,-1 1-1,1 0 1,0-1 0,0 1 0,0 0-1,0-1 1,0 1 0,0 0 0,-1-1-1,1 1 1,0 0 0,0-1 0,0 1-1,-1 0 1,1-1 0,0 1 0,0 0 0,-1 0-1,1-1 1,0 1 0,-1 0 0,1 0-1,0 0 1,-1 0 0,1-1 0,0 1-1,-1 0 1,1 0 0,0 0 0,-1 0-1,1 0 1,-1 0 0,1 0 0,0 0-1,-1 0 1,1 0 0,0 0 0,-1 0 0,1 0-1,0 0 1,-1 0 0,1 1 0,-1-1-1,1 0 1,0 0 0,0 0 0,-1 1-1,-4 1 12,1 1 1,0 0-1,0 0 0,0 1 0,0-1 0,1 1 0,0-1 0,-1 1 0,1 0 0,-4 9 0,-4 2 253,0-1-88,-1 1 75,-17 30 0,26-41-245,1 0 0,0 0-1,0 0 1,1 1 0,-1-1-1,1 0 1,0 1 0,0-1-1,1 1 1,-1-1 0,1 1 0,0-1-1,1 6 1,-1-10-5,0 1 0,0 0 0,1-1 1,-1 1-1,0 0 0,0-1 0,1 1 0,-1-1 0,1 1 1,-1 0-1,1-1 0,-1 1 0,1-1 0,-1 1 0,1-1 1,-1 0-1,1 1 0,-1-1 0,1 1 0,0-1 0,-1 0 1,1 0-1,0 1 0,-1-1 0,1 0 0,0 0 0,-1 0 0,1 0 1,0 1-1,0-1 0,-1 0 0,1-1 0,0 1 0,-1 0 1,1 0-1,0 0 0,-1 0 0,1 0 0,0-1 0,1 1 1,2-2-57,0 1 1,0-1 0,0 0-1,0 0 1,6-3 0,0-3-131,-1 0 1,1-1 0,-1 0 0,8-11-1,1-1 110,-10 12-28,2-4-85,-9 25 178,-1 0 219,0 0 191,0 0 0,3 21 0,-2-30-345,-1 0 1,1 0-1,0 0 1,0-1-1,0 1 0,0 0 1,0-1-1,1 1 1,-1-1-1,1 1 1,-1-1-1,1 0 1,0 0-1,0 1 1,0-1-1,5 3 1,-5-4-34,-1 0 0,1-1 0,0 1 0,0-1 1,0 1-1,0-1 0,0 0 0,0 1 0,1-1 1,-1 0-1,0 0 0,0-1 0,0 1 0,0 0 0,0-1 1,0 1-1,0-1 0,0 0 0,0 1 0,1-2 1,5-2 4,0 0 0,-1-1 0,9-6 0,4-5-25,0-1-1,-2-1 1,0 0-1,-1-2 1,-1 0 0,-1-1-1,-1 0 1,16-32-1,-24 40-2,-1 3-3,0 1 0,1 0 0,0 0 1,9-10-1,-15 18 6,0 1-1,0-1 1,1 1 0,-1 0 0,0-1 0,1 1 0,-1-1 0,0 1 0,1 0 0,-1-1-1,1 1 1,-1 0 0,1-1 0,-1 1 0,1 0 0,-1 0 0,1-1 0,-1 1 0,1 0 0,-1 0-1,1 0 1,-1 0 0,1 0 0,-1 0 0,1 0 0,-1 0 0,1 0 0,0 0 0,-1 0-1,1 0 1,-1 0 0,1 0 0,-1 0 0,1 1 0,-1-1 0,1 0 0,-1 0 0,1 1 0,-1-1-1,1 0 1,-1 1 0,0-1 0,1 0 0,-1 1 0,1-1 0,-1 0 0,0 1 0,1-1-1,-1 1 1,0-1 0,1 2 0,1 2 113,0 1-1,0 0 0,-1 0 1,2 7-1,-2-10-97,2 16 127,-1-1 0,0 1 0,-2-1 0,0 1 0,0-1 0,-2 1 0,0-1 0,-1 1 0,-1-1 0,-9 25 0,12-39-163,-1 1 0,0-1 0,1 0 0,-1 0 0,-1 0 0,1-1 0,0 1 0,-1 0 0,1-1 0,-1 1 0,0-1 0,0 0 0,0 0 0,0 0 0,0 0 0,0-1 0,0 1 0,-1-1 0,1 0 0,0 0 0,-1 0 0,1 0 0,-1-1 0,-7 1 0,4-1-186,-1 0 0,1 0 0,-1 0 0,1-1-1,-1 0 1,1-1 0,-1 0 0,1 0 0,0 0 0,-13-7-1,14 3 56,13 3-99,21 3-266,-14 0 383,42-6 149,-50 6 2,-1-1 0,1 1 0,-1-1 1,1 0-1,-1-1 0,1 1 0,-1-1 0,8-4 1,1-1 63,21-17 0,-25 17-90,-4 2 13,0 0-1,0-1 1,0 1 0,0-1 0,-1-1 0,8-12 0,22-46 67,-13 24 30,-18 32-69,-1 3-46,-1 1 0,1 0 1,0 0-1,8-9 1,-11 13 27,1 1 0,-1-1 0,1 0 1,-1 1-1,1-1 0,-1 1 0,1-1 1,0 1-1,-1 0 0,1-1 0,0 1 1,0 0-1,-1-1 0,1 1 0,0 0 1,0 0-1,-1 0 0,1 0 0,0 0 1,0 0-1,0 0 0,-1 0 0,1 0 1,0 0-1,0 0 0,0 0 0,-1 0 1,1 1-1,0-1 0,0 0 0,-1 0 1,1 1-1,0-1 0,-1 1 0,1-1 0,0 1 1,-1-1-1,1 1 0,-1-1 0,1 1 1,-1-1-1,1 1 0,-1 0 0,1 1 1,2 1 50,-1 1 1,1 1 0,-1-1 0,0 0 0,0 0 0,-1 1-1,1-1 1,-1 1 0,1 7 0,3 49 330,-4-33-38,0-12-238,-1-1 0,-1 1 0,-1-1 0,0 1 0,-1-1 0,-7 24 1,9-37-147,0 1 1,0-1 0,-1 0 0,1 1-1,0-1 1,-1 0 0,0 0-1,1 0 1,-1 0 0,0 0 0,0 0-1,0 0 1,0-1 0,0 1 0,-1-1-1,1 1 1,0-1 0,-1 0 0,1 0-1,-1 0 1,1 0 0,-1 0-1,0-1 1,1 1 0,-1-1 0,1 0-1,-1 0 1,0 0 0,0 0 0,1 0-1,-1 0 1,1-1 0,-1 1 0,0-1-1,1 0 1,-1 0 0,1 0 0,-1 0-1,-4-3 1,1 1-74,0-1-1,-1 0 1,1 0-1,0-1 1,1 0 0,-1 0-1,1 0 1,-7-10 0,11 15 90,1 0 1,0 0 0,0 0 0,0 0 0,0 0 0,0 0-1,0 0 1,0 0 0,0-1 0,0 1 0,0 0-1,0 0 1,0 0 0,0 0 0,0 0 0,0 0-1,0 0 1,0 0 0,0 0 0,0 0 0,0 0-1,1 0 1,-1 0 0,0-1 0,0 1 0,0 0 0,0 0-1,0 0 1,0 0 0,0 0 0,0 0 0,0 0-1,0 0 1,0 0 0,0 0 0,0 0 0,0 0-1,0 0 1,0 0 0,0 0 0,1 0 0,-1 0 0,0 0-1,0 0 1,0 0 0,0 0 0,0 0 0,0 0-1,0 0 1,0 0 0,0 0 0,0 0 0,0 0-1,0 0 1,1 0 0,-1 0 0,0 0 0,0 0-1,0 0 1,0 0 0,11 1-18,22 6 603,-9-2-191,10 1 24,88 10-214,-90-13-648,1-1-2027,-11-1-3505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6: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2668 62 1664,'0'0'65,"0"-1"1,0 1-1,0-1 0,-1 0 1,1 1-1,0-1 0,0 0 1,0 1-1,0-1 0,0 1 1,0-1-1,0 0 0,0 1 1,0-1-1,0 0 0,1 1 1,-1-1-1,0 1 0,0-1 1,0 0-1,1 1 0,-1-1 1,0 1-1,1-1 0,0 0 1,15-19 3062,-4 6-563,-11 13-2386,-1 0-1,1 0 1,0 0 0,0 0 0,0 0 0,-1 0 0,1 1 0,0-1-1,0 0 1,2 0 0,-3 1-125,0 0 0,0-1 1,1 1-1,-1 0 0,0 0 0,0 0 0,0 0 0,0 0 1,0 0-1,1 0 0,-1 0 0,0 0 0,0 0 0,0 0 1,0 0-1,1 0 0,-1 0 0,0 0 0,0 0 0,0 0 1,0 0-1,1 0 0,-1 0 0,0 0 0,0 0 0,0 0 1,1 0-1,-1 0 0,0 0 0,0 0 0,0 0 0,0 0 1,0 0-1,1 0 0,-1 1 0,0-1 0,0 0 0,0 0 0,0 0 1,0 0-1,0 0 0,0 0 0,1 1 0,-1-1 0,0 0 1,0 0-1,0 0 0,0 0 0,0 1 0,0-1 0,0 0 1,-1 106 779,-5 0 1,-5-1 0,-24 107-1,35-209-823,-1 3-12,-1 0 0,1 0-1,-1 0 1,0 0 0,0 0 0,-1 0 0,1 0 0,-1-1 0,-8 11 0,3-8 81,0-1 0,-1 1 0,0-1-1,0-1 1,0 0 0,-1 0 0,-16 7 0,-79 23 224,41-15-212,-147 65 30,-51 24-39,57-26-192,120-45 93,-204 81 5,-268 25-53,342-122 115,22-3 5,170-17-3,-46 2 0,65-5-69,0 1-1,0 0 0,1-1 0,-1 2 1,0-1-1,1 0 0,-6 4 0,-13 4-126,1-2 314,20-7 170,-3 0 149,4 0-481,0 0 1,0 0-1,0 0 1,0 0-1,0 1 1,0-1-1,-1 0 1,1 0-1,0 0 1,0 0-1,0 0 1,0 0-1,0 0 0,-1 0 1,1 0-1,0 0 1,0 0-1,0 0 1,0 0-1,0 0 1,-1 0-1,1 0 1,0 0-1,0 0 0,0 0 1,0 0-1,-1 0 1,1 0-1,0 0 1,0 0-1,0 0 1,0 0-1,0 0 1,0-1-1,-1 1 0,1 0 1,0 0-1,0 0 1,0 0-1,0 0 1,0 0-1,0 0 1,0-1-1,0 1 1,-1 0-1,1 0 1,0 0-1,0 0 0,0 0 1,0-1-1,0 1 1,0 0-1,0 0 1,0 0-1,0 0 1,0 0-1,0-1 1,0 1-1,0 0 0,0 0 1,0 0-1,0 0 1,0-1-1,0 1 1,0 0-1,1 0 1,-1 0-1,0 0 1,0 0-1,0-1 5,1 0 0,0 0 0,0 1 0,-1-1 1,1 1-1,0-1 0,0 1 0,-1-1 0,1 1 0,0-1 0,0 1 0,2-1 0,7-4 102,4-4-105,0 0 1,1 0 0,1 2-1,-1 0 1,24-7 0,-23 8-8,26-10 105,2 1-108,0-2 0,-2-2-1,50-30 1,-65 31 53,44-39-1,-54 44-35,-14 11-28,1 0 0,-1 0-1,0 0 1,0-1 0,-1 1-1,1-1 1,0 0-1,-1 0 1,4-5 0,-3 2-207,-8 17 263,-2 0-64,-1 1 0,-1-1 0,0-1 0,0 1-1,-1-2 1,0 1 0,-1-1 0,0-1 0,-24 14 0,-28 7 67,-87 26 1,-25 11-128,141-50 70,-1-2 0,0-1 0,-67 15 0,89-28 85,-1 0 38,13 1-188,7 2-163,10 4 236,11 3 38,1 0-1,32 6 0,14-4 77,86 2 1,-58-13 109,-96-2-2390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9:46.1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10 4896,'5'-2'211,"-1"1"1,0-1-1,0 1 0,0 0 1,1 0-1,-1 1 1,0-1-1,1 1 0,-1 0 1,1 0-1,8 1 1,-6 0 179,1 0 273,0 0-1,0 1 1,0 1 0,0-1 0,0 1-1,-1 1 1,0-1 0,1 1 0,-1 0 0,-1 1-1,7 5 1,0-2-91,9 8 436,-1 1 0,-1 1 0,0 1 0,-1 1 1,21 29-1,70 119 2285,-101-153-3063,-1 0-1,-1 1 0,0 0 1,7 26-1,-12-34-204,-1 0 1,1 0-1,-2-1 0,1 1 0,-1 0 1,0 0-1,-1 0 0,1 0 0,-2-1 1,1 1-1,-1 0 0,-4 10 1,-16 30-584,-51 81 0,39-72-489,-49 77-5109,43-74-1567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0:10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4 629 2400,'-3'2'892,"9"4"1581,-4-6-2217,2 0-190,0 0 0,0 0 1,0 0-1,0-1 0,0 1 0,0-1 0,0 0 0,0-1 0,0 1 0,0-1 1,0 1-1,0-1 0,-1 0 0,6-4 0,15-14 255,-17 15-276,-1-1 0,1 1 0,-1-1-1,-1 0 1,1-1 0,8-12 0,-7 5-24,0 1 1,-1-2-1,8-27 1,6-49 136,-17 78-146,4-23 28,-1 11 32,-1 0 0,3-52 0,-3-103 130,-5 180-218,0-1-1,0 1 0,0-1 0,0 1 0,0-1 0,0 1 0,0-1 0,0 1 0,0 0 0,0-1 1,0 1-1,-1-1 0,1 1 0,0-1 0,0 1 0,0-1 0,-1 1 0,1-1 0,0 1 1,0 0-1,-1-1 0,1 1 0,0 0 0,-1-1 0,1 1 0,0 0 0,-1-1 0,1 1 1,-1 0-1,0-1 0,1 1 4,-1 0 0,0 1 0,1-1 0,-1 0 0,1 0 0,-1 1 0,1-1 0,-1 0 0,0 0 0,1 1 0,-1-1 0,1 1 0,0-1 0,-1 0 0,1 1 0,-1-1 0,1 1 0,0-1 0,-1 1 0,1-1 0,0 1 0,-1 0 0,1-1 0,0 1 0,-6 12 88,1 0-1,0 1 0,1-1 1,-4 24-1,-3 59 73,6-40-180,3-25 103,2 1 1,1 0 0,9 59-1,-8-83-37,-1 1 0,1-1 0,0 0-1,1 0 1,7 16 0,-9-22 13,1 1-1,-1-1 1,1 1 0,-1-1 0,1 0 0,0 0 0,0 0 0,0 0 0,0 0-1,0 0 1,0-1 0,1 1 0,-1-1 0,1 1 0,-1-1 0,1 0-1,-1 0 1,1 0 0,0 0 0,-1-1 0,4 1 0,6 0 58,0-1-1,0 0 1,0-1 0,0-1 0,-1 0 0,1 0-1,18-7 1,-12 2-15,-1-1-1,1 0 0,30-20 1,-45 26-68,0-1-1,-1 1 1,1 0 0,-1-1 0,1 0 0,-1 0 0,0 0-1,0 0 1,0 0 0,0 0 0,-1 0 0,1 0 0,-1-1 0,0 1-1,0-1 1,0 1 0,0-5 0,0 7-26,-1-1 0,0 1 0,0-1 0,0 1 0,-1-1-1,1 1 1,0-1 0,-1 1 0,1-1 0,0 1 0,-1-1 0,0 1 0,1 0 0,-1-1 0,0 1 0,0 0-1,-1-2 1,1 2-16,-1-1-1,1 1 0,-1 0 1,0 0-1,1 0 0,-1 0 1,0 0-1,0 1 0,1-1 0,-1 1 1,0-1-1,0 1 0,0-1 1,0 1-1,0 0 0,0 0 1,-2 0-1,0 1-13,1-1-1,-1 1 1,0 0-1,1 0 1,-1 0 0,1 0-1,-1 1 1,1 0 0,-1-1-1,1 1 1,0 0-1,0 1 1,0-1 0,-3 4-1,1-1 108,0 0 0,0 0 0,0 1 0,1 0 0,0 0 0,-5 9 0,7-12-56,1 0 0,0 0 0,0 0 0,0 0-1,1-1 1,-1 1 0,1 0 0,-1 0-1,1 0 1,0 0 0,0 0 0,1 0 0,-1 0-1,0 0 1,1 0 0,0 0 0,1 5 0,-1-6 1,1 0 1,-1 0 0,0 0 0,0 0 0,1 0-1,-1-1 1,1 1 0,0 0 0,-1-1-1,1 1 1,0-1 0,0 1 0,0-1 0,0 0-1,0 0 1,0 0 0,1 0 0,-1 0 0,0-1-1,0 1 1,1 0 0,3-1 0,9 1 110,0 0 1,0-2-1,0 0 1,0-1-1,0 0 1,0-1-1,-1 0 1,0-2-1,20-7 1,-25 7-115,-1 0 0,0 0 0,0-1 0,0 0 0,0-1 0,-1 1 0,0-1 0,-1-1 0,0 1 1,10-16-1,-16 25-97,-1 1 0,1-1 1,0 1-1,0-1 1,0 1-1,1-1 1,-1 1-1,0-1 0,1 1 1,0-1-1,1 4 1,0 2 95,1 0 1,7 13 0,-1-1 103,3 5-72,-11-23 8,0-1-1,0 1 1,0-1 0,0 0 0,0 1 0,0-1-1,0 0 1,0 0 0,1 0 0,-1 0 0,0 0-1,2 1 1,-2-2-3,1 0-1,-1 1 0,0-1 1,0 0-1,0 0 1,0 0-1,0 0 0,0 0 1,1 0-1,-1 0 1,0-1-1,0 1 0,0 0 1,0-1-1,0 1 1,0 0-1,0-1 1,0 1-1,0-1 0,0 0 1,0 1-1,0-1 1,0 0-1,-1 0 0,1 1 1,1-2-1,0-1 11,1 0 1,-1 0-1,0 0 1,0 0-1,3-7 0,13-26 273,-13 27-360,0 1 0,-1-1 0,-1 1 0,1-1 0,2-13 0,-3 10-24,-3 12 0,0-1 0,0 1 0,0 0 0,0-1 0,0 1 0,1-1 0,-1 1 0,0 0 0,0-1 0,0 1 0,1-1 0,-1 1 0,0 0 0,0-1 0,1 1 0,-1 0 0,0-1 0,1 1 0,-1 0 0,0 0 0,1-1 0,-1 1 0,1 0 0,3 8-413,1-1 401,-1 0-1,1-1 1,1 1-1,9 8 1,-13-13 83,0 0 1,1-1 0,-1 1 0,1-1 0,-1 0 0,1 1 0,-1-1 0,1 0 0,-1 0 0,1-1 0,0 1 0,0-1 0,-1 1 0,1-1 0,0 0-1,0 0 1,0 0 0,3-1 0,2 0 100,1-1 0,-1-1 1,0 0-1,1 0 0,-1 0 0,-1-1 0,1 0 0,8-6 0,-12 7-70,0 0-1,0 0 1,0-1-1,-1 1 1,1-1-1,-1 1 1,0-1-1,0 0 1,0 0 0,0-1-1,-1 1 1,0 0-1,0-1 1,0 0-1,2-7 1,-4 11-61,0 0 0,1 0 0,-1 0 0,0 0 0,0 0 0,0 0 0,0-1 0,0 1 0,0 0 0,0 0 0,0 0 0,0 0 0,-1 0 0,1 0 0,0 0 0,-1 0-1,1 0 1,-1 1 0,1-1 0,-1 0 0,1 0 0,-1 0 0,0 0 0,1 1 0,-1-1 0,0 0 0,-1-1 0,1 2-23,0 0-1,0 0 1,0-1-1,0 1 1,0 0-1,0 0 1,0 0-1,0 0 1,0 0-1,0 0 1,0 0-1,0 1 1,-1-1-1,1 0 1,0 1-1,0-1 1,0 0-1,1 1 1,-1-1-1,0 1 0,0 0 1,0-1-1,0 1 1,0 0-1,-1 1 1,-4 4-26,0 1 0,0 0 0,1 0 0,0 0 0,0 0-1,0 1 1,1 0 0,1 0 0,-1 0 0,1 0 0,0 1 0,-2 14 0,5-21 54,0 0 1,-1 0-1,1 0 0,0 0 1,0 0-1,0 1 0,1-1 1,-1 0-1,0 0 0,1 0 1,-1 0-1,1 0 0,0 0 0,0 0 1,0 0-1,0 0 0,2 3 1,-1-3 24,0 0 1,1 0-1,-1 0 0,0 0 1,1 0-1,0 0 1,-1-1-1,1 0 0,0 1 1,0-1-1,3 1 1,5 1 76,0-1 1,0 0 0,-1-1-1,2 0 1,19-2 0,-17 0-39,0 0 1,0-1 0,1-1 0,-2 0 0,1-1 0,0-1-1,-1 0 1,1-1 0,-2 0 0,1-1 0,-1 0-1,0-1 1,0 0 0,-1-1 0,0-1 0,0 0 0,-1 0-1,-1-1 1,0 0 0,0 0 0,-1-1 0,7-13 0,3-13 26,-2-1 1,-2 0 0,11-44-1,-23 75-144,0-1 0,-1 0 0,0 0 0,0 1 0,-1-1 0,0 0 0,-3-15 0,3 23 35,0 1-1,0-1 0,0 0 1,0 1-1,0-1 1,0 1-1,-1-1 0,1 1 1,0-1-1,0 1 1,0-1-1,-1 1 0,1-1 1,0 1-1,-1 0 1,1-1-1,-1 0 0,1 1 13,-1 0-1,1 0 0,0 0 1,0 0-1,-1 0 0,1 0 0,0 0 1,0 0-1,-1 0 0,1 0 0,0 0 1,0 0-1,0 0 0,-1 0 0,1 0 1,0 1-1,0-1 0,-1 0 0,1 0 1,0 0-1,0 0 0,0 0 0,0 1 1,-1-1-1,1 0 0,0 0 0,0 1 1,-2 1-40,1 0 0,-1 0 0,1 0 0,0 0 1,0 1-1,-2 4 0,0 8-54,0 0-1,1 0 1,0 21 0,0-7-13,0-15 81,-5 95-107,8-91 169,-1-1-1,2 1 1,1-1-1,4 20 1,-2-16 87,-3-11 4,1 0-1,4 14 0,-6-22-43,1 1 1,-1 0 0,0-1 0,1 1 0,0-1-1,-1 0 1,1 1 0,0-1 0,0 0 0,0 0-1,0 0 1,1-1 0,2 3 0,-4-3-27,1-1-1,0 1 1,-1-1 0,1 1 0,0-1 0,-1 0-1,1 0 1,0 0 0,0 0 0,-1 0 0,1 0-1,0 0 1,-1 0 0,1 0 0,0-1 0,-1 1-1,1-1 1,0 0 0,-1 1 0,1-1 0,-1 0-1,1 0 1,1-1 0,3-2 15,-1 0-1,0 0 1,0-1 0,7-8 0,13-16 59,24-31-43,-43 51-138,0 1-1,1-1 1,0 1 0,1 1-1,10-10 1,-17 17 28,-1-1 1,1 1-1,0-1 1,-1 1 0,1 0-1,-1-1 1,1 1-1,0 0 1,-1-1-1,1 1 1,0 0-1,-1 0 1,1 0-1,0 0 1,-1 0 0,1-1-1,0 1 1,-1 0-1,1 1 1,0-1-1,-1 0 1,1 0-1,0 0 1,0 0-1,-1 0 1,1 1-1,-1-1 1,2 1 0,-1 0 7,0 0 1,0 0 0,0 0-1,0 0 1,0 1 0,0-1 0,-1 0-1,1 1 1,0-1 0,-1 0-1,1 1 1,0 2 0,0 2 45,0 0 0,0 0 0,0 1 0,-1-1 0,0 8 0,-1-1 55,-1 1 0,-1-1 0,-4 13 0,6-22 28,-1 1-1,0 0 1,0-1 0,-1 1 0,1-1 0,-1 0-1,0 0 1,0 0 0,0 0 0,-8 7 0,10-10-62,0 0 1,0-1 0,-1 1 0,1 0 0,0-1-1,0 1 1,-1-1 0,1 0 0,-1 1 0,1-1 0,0 0-1,-1 0 1,1 0 0,-2 0 0,2 0-34,0 0-1,0 0 1,0 0 0,1 0 0,-1 0 0,0 0-1,0 0 1,1-1 0,-1 1 0,0 0 0,1-1-1,-1 1 1,0 0 0,1-1 0,-1 1 0,0-1-1,1 1 1,-1-1 0,1 1 0,-1-1-1,1 0 1,-1 1 0,0-2 0,1 2-14,0-1 0,0 1 0,0 0 0,0 0 0,0 0 0,0-1 0,0 1 0,0 0 0,0 0 0,0-1 0,0 1 0,0 0 0,0 0 0,0-1 0,1 1 0,-1 0 0,0 0 0,0 0 0,0-1 0,0 1 0,0 0 0,0 0 0,1 0 0,-1 0 0,0-1 0,0 1 0,0 0 0,1 0 0,-1 0 0,0 0 0,0 0 0,0 0 0,1 0 0,-1-1 0,12-2-142,-7 1 117,18-6-32,1 1 1,-1 1 0,43-4 0,-41 7 39,41-3 55,-58 6-987,0 0 0,0 0 0,0 1 0,0 0 0,-1 1 0,12 3 0,-4 3-1195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0:13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2 744 2656,'-1'3'4401,"15"-6"-2835,22-9-531,136-100 909,-125 79-1861,-18 13-30,0-2-1,-2-1 1,0-1 0,-2-1-1,0-1 1,-2-2 0,28-42-1,-44 59-29,56-96 109,-52 86-28,-1-1 0,0 0 0,6-27 0,-14 42-61,-1 1 0,0-1 0,0 0 0,-1 0 0,0 0 0,0 0 0,-1 0 0,1 0 0,-4-12 1,3 17-51,1 1 1,-1-1 0,1 0 0,-1 0-1,0 1 1,1-1 0,-1 0 0,0 1-1,0-1 1,0 0 0,-1 1 0,1 0 0,0-1-1,0 1 1,-1 0 0,1-1 0,-1 1-1,1 0 1,-1 0 0,0 0 0,1 0-1,-1 1 1,0-1 0,1 0 0,-1 1 0,0-1-1,0 1 1,0 0 0,0-1 0,0 1-1,1 0 1,-1 0 0,0 0 0,0 1-1,0-1 1,0 0 0,0 1 0,1-1-1,-4 2 1,1 0-7,-1 0 1,1 0-1,-1 0 0,1 1 0,0 0 0,0 0 1,1 0-1,-1 0 0,-4 6 0,2-2 44,0 0 0,0 0 0,1 1 0,-5 10 0,1 6 62,0-1 0,2 1-1,1 0 1,-6 47 0,9-48-31,1 0 1,1 0-1,0 0 1,2 0-1,1 0 1,1-1 0,6 24-1,-6-36-13,0 0-1,0 1 1,1-2 0,0 1-1,1 0 1,0-1 0,1 0-1,-1 0 1,2 0 0,-1-1-1,2 0 1,-1 0 0,1-1-1,0 0 1,0 0 0,1-1-1,9 6 1,-11-8 10,0 0-1,1-1 1,-1 0 0,1 0 0,0-1 0,-1 0-1,1 0 1,0-1 0,13 1 0,-16-2-32,0-1-1,0 1 1,0-1 0,0 0 0,0-1 0,0 1 0,-1-1 0,1 0 0,0 0 0,-1 0 0,1-1 0,-1 1 0,0-1-1,0 0 1,0 0 0,5-6 0,-4 4 13,0 0-1,-1-1 1,1 0-1,-1 0 1,0-1-1,-1 1 1,5-11-1,-7 13-25,1 0-1,-1 0 1,0 0-1,0 0 1,-1 0 0,1 0-1,-1 0 1,0 0-1,0 0 1,0 0 0,-1 0-1,1 0 1,-1 0-1,0 0 1,-2-6 0,3 10-11,-1-3-10,0 0 1,-1 0-1,1 0 0,-1 0 0,0 1 0,0-1 0,-2-3 0,3 6-9,0-1-1,0 1 0,1-1 0,-1 1 0,0-1 0,0 1 0,0-1 0,0 1 1,0 0-1,0 0 0,0-1 0,0 1 0,0 0 0,0 0 0,0 0 0,-1 0 1,1 0-1,0 0 0,0 1 0,0-1 0,0 0 0,0 0 0,0 1 0,0-1 1,0 0-1,-1 2 0,0-1 11,-1 0 1,1 1-1,0 0 0,-1-1 1,1 1-1,0 0 0,0 0 1,0 0-1,1 0 1,-1 0-1,0 0 0,1 1 1,0-1-1,-1 0 0,1 1 1,0-1-1,0 1 1,0 0-1,1-1 0,-1 1 1,0 0-1,1-1 0,0 1 1,0 0-1,0 0 0,0-1 1,0 1-1,0 0 1,1 0-1,0-1 0,-1 1 1,1 0-1,0-1 0,0 1 1,3 4-1,-1-2 67,1 0 0,-1 0-1,1 0 1,0-1 0,1 1-1,-1-1 1,7 4 0,-9-6-32,0-1 1,0 0 0,0 0 0,0 0 0,1 0-1,-1 0 1,0-1 0,0 1 0,0 0 0,1-1 0,-1 0-1,0 0 1,1 1 0,-1-1 0,0-1 0,1 1-1,-1 0 1,0-1 0,0 1 0,1-1 0,3-1-1,6-4 65,0 0 0,-1 0 0,0-1 0,0-1 0,-1 0 0,1 0 0,13-16 0,-20 20-60,5-5-272,-9 9 233,0 0-1,1 0 0,-1 0 0,0 1 0,0-1 0,1 0 0,-1 0 1,0 0-1,0 0 0,0 1 0,1-1 0,-1 0 0,0 0 0,0 1 1,0-1-1,0 0 0,1 0 0,-1 1 0,0-1 0,0 0 0,0 0 1,0 1-1,0-1 0,0 0 0,0 1 0,0-1 0,0 0 0,0 0 1,0 1-1,0-1 0,0 0 0,0 1 0,0-1 0,0 0 0,0 0 1,0 1-1,-1-1 0,1 9-8,0-3 37,-1 0 0,2 0 0,-1 0 0,0-1 0,1 1 0,0 0 0,1 0 0,-1-1-1,1 1 1,0-1 0,4 8 0,-4-9 46,0-1 0,0 1 0,1 0 0,0-1 0,0 1 0,0-1 0,6 6 1,-7-8-17,-1 0 0,1-1 0,-1 1-1,1 0 1,-1-1 0,1 1 0,0-1 0,-1 1 0,1-1 0,0 0 0,-1 0 0,1 0 0,0 0 0,-1 0 0,1 0 0,0 0 0,-1 0 0,1-1 0,0 1 0,-1-1 0,1 1 0,0-1 0,-1 0 0,3-1 0,3-2-13,0-1-1,0 0 1,-1 0-1,0-1 0,0 0 1,-1 0-1,1 0 0,-1-1 1,-1 1-1,1-1 1,3-8-1,2-6 13,0 1 0,10-39 1,-11 31-13,-1 5-218,6-34 1,-11 41-324,0 22-95,2 7 626,0-3-39,0 1 0,1-2 0,0 1-1,1-1 1,0 0 0,0 0-1,1 0 1,0-1 0,10 7-1,-12-9 33,1-1-1,0-1 0,-1 1 0,2-1 1,-1-1-1,0 1 0,1-1 1,0-1-1,0 1 0,0-1 0,0 0 1,0-1-1,10 1 0,-14-2 18,0 0 0,0-1-1,0 1 1,0-1 0,0 0 0,0 0 0,0 0-1,0 0 1,-1-1 0,1 1 0,-1-1-1,1 0 1,-1 0 0,1 0 0,-1-1-1,0 1 1,0-1 0,0 0 0,0 1 0,-1-1-1,1-1 1,-1 1 0,0 0 0,0-1-1,0 1 1,0-1 0,1-4 0,0 1-13,-1 0 1,-1-1-1,1 1 1,-1-1-1,0 1 1,-1-1-1,0 1 1,0-1-1,0 1 1,-1-1-1,0 1 1,-1-1-1,-2-9 1,3 16-44,1 0 1,-1-1-1,1 1 1,-1-1-1,0 1 1,1 0-1,-1-1 1,0 1-1,0 0 1,0 0-1,0-1 1,0 1-1,0 0 1,-1 0-1,1 0 1,-2-1-1,2 2-2,0 0 0,1 0 0,-1 0 0,0 0 0,0-1 0,0 1 0,1 1-1,-1-1 1,0 0 0,0 0 0,0 0 0,1 0 0,-1 0 0,0 1 0,0-1 0,1 0 0,-1 1-1,0-1 1,0 1 0,1-1 0,-1 0 0,1 1 0,-1 0 0,0-1 0,1 1 0,-1-1 0,1 1-1,-1 0 1,1-1 0,-1 1 0,0 1 0,-4 5-41,1 1 0,-1 0 0,1 0 0,1 0 0,-1 0 0,1 1 0,1-1-1,0 1 1,0 0 0,0 0 0,1 0 0,0 14 0,1-17 23,0 2 22,0 0 0,0-1 0,0 1-1,1 0 1,0 0 0,0-1 0,1 1 0,0-1-1,1 1 1,5 11 0,-3-10 81,1 0 1,0 0-1,0 0 0,1-1 1,12 12-1,-17-19-37,0 1 0,0 0 0,0-1 0,0 1 0,0-1 0,0 0 0,1 0 0,-1 0 0,0 0-1,1 0 1,-1 0 0,1-1 0,-1 1 0,1-1 0,0 1 0,-1-1 0,1 0 0,-1 0 0,1-1 0,-1 1 0,1 0 0,-1-1 0,1 1 0,-1-1 0,1 0 0,-1 0 0,4-2 0,16-7 51,-16 8-41,-1-1 1,1 1-1,0-2 0,9-6 0,-3-1-2,0 0 1,-1-1-1,0-1 0,0 0 0,-2 0 0,0-1 0,0 0 0,-1-1 0,10-25 0,-6 4-18,0-1-1,-3 0 1,6-39-1,-13 61-51,0 0-1,0 0 0,-2-1 1,0 1-1,-1 0 1,0 0-1,-1 0 1,-1 0-1,-5-19 1,8 33 10,0 1 0,0-1 0,-1 0 1,1 1-1,0-1 0,0 1 0,0-1 1,-1 1-1,1-1 0,0 1 0,-1-1 1,1 1-1,0-1 0,-1 1 0,1-1 1,-1 1-1,1 0 0,-1-1 0,1 1 1,-1-1-1,1 1 0,-1 0 0,1 0 1,-1-1-1,1 1 0,-1 0 0,0 0 1,0 0-5,0 0-1,0 0 1,0 1 0,1-1 0,-1 0 0,0 1 0,0-1 0,0 1 0,1-1 0,-1 1 0,0-1 0,1 1 0,-1 0 0,1-1 0,-1 1 0,0 1 0,-3 3-51,1 0 1,0 0-1,0 1 1,-3 9-1,1 3 38,0 1 0,1 0 0,-2 33-1,5 62-43,1-113 83,1 37 61,11 65 0,-10-92-5,0-1 1,1 0-1,0 0 1,1 0-1,0 0 1,1 0-1,-1-1 1,2 0-1,-1 0 1,2 0 0,8 10-1,-12-16-4,-1 0 0,1-1 0,0 0 1,0 0-1,0 0 0,0 0 0,0 0 0,0 0 0,0-1 0,1 0 0,-1 1 0,0-1 1,1-1-1,-1 1 0,1 0 0,-1-1 0,1 0 0,0 1 0,-1-2 0,1 1 0,-1 0 1,1-1-1,-1 1 0,1-1 0,-1 0 0,1 0 0,-1 0 0,0-1 0,0 1 0,1-1 1,-1 0-1,0 0 0,0 0 0,4-5 0,4-3-25,0-1-1,-1-1 1,-1 0-1,0 0 1,13-23-1,28-73-252,-15 30-374,-28 93 158,-4-6 437,0 1 0,-1 1 1,1-1-1,-2 0 0,0 1 0,0-1 1,-1 18-1,-2-3 110,-1-1 0,-8 30 0,9-46-28,0 0 0,-1 0-1,-1 0 1,1-1 0,-7 11 0,9-15-20,-1-1 1,0 1-1,0-1 1,-1 1 0,1-1-1,0 0 1,-6 4-1,7-6-21,0 1 0,-1 0 0,1-1 0,0 1 0,-1-1 0,1 1 0,0-1 0,-1 1 0,1-1 0,-1 0 0,1 0 0,-1 0 0,1 0 0,0 0 0,-1 0 0,1 0 0,-1-1 0,-1 1 0,2-1-31,0 1-1,0-1 1,0 1-1,0-1 1,0 1-1,0-1 1,0 1-1,0-1 1,0 0-1,1 0 1,-1 1-1,-1-3 1,1 3-14,1 0 0,0-1 0,0 1 0,0 0 0,0-1 1,0 1-1,0 0 0,0-1 0,0 1 0,-1 0 0,1-1 0,0 1 0,0 0 0,0-1 1,0 1-1,1 0 0,-1 0 0,0-1 0,0 1 0,0 0 0,0-1 0,0 1 0,0 0 1,0-1-1,1 1 0,-1 0 0,0 0 0,0-1 0,0 1 0,0 0 0,1 0 1,-1-1-1,0 1 0,0 0 0,1 0 0,-1 0 0,0-1 0,1 1 0,-1 0 0,0 0 1,0 0-1,1 0 0,-1 0 0,0 0 0,1 0 0,-1 0 0,1 0 0,16-5-70,1 0-1,0 2 0,32-3 1,17-2-179,22-2-2978,-59 8 441,22-3 91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0:35.1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219 24 1472,'-5'-6'2384,"-1"3"-2152,1 1 1,0-1-1,-1 1 1,0 0 0,0 1-1,0-1 1,1 1-1,-1 1 1,0-1-1,0 1 1,0 0-1,0 0 1,0 0-1,0 1 1,-8 2-1,7-2-181,1 0 0,0 1 0,0 0 0,0 0 0,0 1 0,0 0 0,0 0 0,0 0 0,1 1 0,0-1 0,0 1 0,0 1 0,0-1 0,-6 9 0,8-9-30,0 0 1,1 0-1,0 1 0,0-1 1,0 1-1,0 0 0,1 0 0,-1-1 1,1 1-1,1 0 0,-1 0 1,1 0-1,0 0 0,0 0 1,1 5-1,0-1 0,0-1-1,1 0 1,1 0 0,0 0 0,0 0 0,0 0-1,1-1 1,5 8 0,-8-12 13,2 0 0,-1 0 0,0 0 0,0 0 0,1-1 0,-1 0 0,1 1 0,0-1 0,0 0 0,0 0 0,0 0 0,0-1 0,0 1 0,6 1 0,-4-1 13,0-1 0,1 0 0,-1-1 1,0 1-1,0-1 0,0 0 0,1 0 0,-1-1 0,7-1 0,-4 0-1,0 0 0,0 0 1,0-1-1,0 0 1,-1-1-1,1 0 1,-1 0-1,0-1 0,0 1 1,0-1-1,-1-1 1,7-6-1,-13 11-43,8-6 69,-1-1 1,0-1-1,-1 0 0,1 0 0,-2 0 1,1 0-1,7-21 0,-13 29-48,1-1 0,-1 0 0,0 0 0,0 0 0,0 1 0,0-1 0,0 0 0,0 0 0,0 0 0,0 1 0,-1-1 0,1 0 0,-1 1 0,0-1 0,1 0 0,-1 1 0,-1-4 0,-1 3 12,1-1 0,0 0 0,0 1 0,-1-1 0,0 1 0,1 0 0,-1 0 0,-5-3 1,1 1-19,0 1 1,0 0 0,-1 0 0,1 0 0,-1 1-1,0 0 1,-12-1 0,-4 1-110,14 1 76,0 0 1,-1 0-1,1 1 1,-1 0 0,1 1-1,-16 3 1,16 0-880,30 3-5389,-11-5 5903,15 4-1956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0:35.7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155 5 1984,'-2'0'192,"1"-1"0,-1 0 0,1 1 0,-1-1 0,0 1-1,1 0 1,-1-1 0,0 1 0,1 0 0,-1 0 0,1 0 0,-1 0 0,0 0 0,1 0 0,-1 1 0,0-1 0,1 1-1,-1-1 1,1 1 0,-1-1 0,1 1 0,-1 0 0,-2 1 0,-1 2 198,-1 0-1,1 0 1,0 0 0,-8 9-1,1-1-50,-2 4 84,-13 17 0,23-29-335,1 1 0,0 0-1,0 1 1,1-1-1,-1 0 1,1 1 0,0-1-1,-2 10 1,4-11-31,0 0 0,0 0 1,0 0-1,1 0 1,-1 0-1,1-1 1,0 1-1,0 0 0,0 0 1,1-1-1,-1 1 1,1-1-1,0 1 0,0-1 1,0 0-1,4 5 1,-4-5-7,0 0 0,1 0 0,-1-1-1,1 1 1,0-1 0,0 0 0,-1 0 0,2 0 0,-1 0 0,0 0 0,0-1 0,0 0 0,1 1 0,-1-1 0,1 0 0,-1 0 0,7 0 0,3-2-854,0 0 1,0-1-1,19-6 0,-10 0-2887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0:36.3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189 1 2304,'-3'0'59,"0"0"210,0 0 0,-1 0 1,1 0-1,-1 0 0,1 0 1,-1 1-1,1 0 0,0 0 1,-1 0-1,1 0 0,0 0 0,0 1 1,-4 1-1,-31 22 1425,26-19-1329,0 2 0,1-1 0,-20 18 0,28-21-304,0-1 0,0 0 0,0 1 0,1-1 0,-1 1 0,1 0 0,0 0 0,0 0 0,1 0 1,-1 0-1,1 0 0,0 0 0,0 0 0,0 1 0,1-1 0,-1 8 0,1-9-23,0 1 0,0 0-1,0 0 1,1 0 0,-1-1 0,1 1 0,0 0 0,0 0-1,1-1 1,-1 1 0,1-1 0,-1 1 0,1-1-1,0 0 1,0 0 0,1 0 0,-1 0 0,1 0 0,-1 0-1,1-1 1,0 1 0,0-1 0,0 1 0,0-1-1,1 0 1,-1-1 0,0 1 0,1-1 0,0 1 0,-1-1-1,1 0 1,5 1 0,-3-2 46,0 1-1,0-1 1,-1-1 0,1 1 0,7-2-1,5-3-1844,26-9 0,-13 4-1006,-9 3-395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0:36.7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59 992,'0'0'12,"0"0"0,0 0 0,0 0 0,0 0 0,0-1 0,-1 1 0,1 0 0,0 0 0,0 0 0,0 0 0,0 0 0,0 0 0,-1-1 0,1 1 0,0 0 0,0 0 0,0 0 0,-1 0 0,1 0 0,0 0 0,0 0 0,0 0 0,-1 0 0,1 0 0,0 0 0,0 0 0,0 0 0,-1 0 0,1 0 0,0 0 1,-1 0-1,2 0-5,-1 0 1,0 1 0,0-1 0,0 0 0,0 0 0,0 0 0,0 0-1,0 0 1,0 0 0,0 1 0,0-1 0,0 0 0,0 0 0,0 0-1,1 0 1,-1 0 0,0 0 0,0 0 0,0 0 0,0 0 0,0 1-1,0-1 1,0 0 0,1 0 0,-1 0 0,0 0 0,0 0 0,0 0-1,0 0 1,0 0 0,0 0 0,1 0 0,-1 0 0,0 0 0,0 0-1,0 0 1,0 0 0,0 0 0,1 0 0,-1 0 0,0-1 0,1 2 196,0 0 0,0 1 0,0-1 1,1 0-1,-2 0 0,1 0 0,0 1 0,0-1 1,0 0-1,-1 1 0,1-1 0,0 1 1,0 1-1,0 1 169,4 6 313,-1 1 0,4 16 0,-6-19-414,0 1 0,1-1 0,0 0 0,0 0 0,7 10 0,-10-17-208,0-1 0,1 1 0,-1-1 0,0 1 0,1-1 0,-1 1 0,0-1 0,1 1 0,-1-1 0,1 0-1,-1 1 1,1-1 0,-1 0 0,1 1 0,-1-1 0,1 0 0,-1 0 0,1 1 0,-1-1 0,1 0 0,0 0 0,-1 0 0,1 0 0,-1 0 0,1 0 0,0 0 0,0 0-1,0 0 1,0-1-1,0 1 1,0-1-1,0 1 1,0-1 0,0 0-1,0 1 1,0-1-1,0 0 1,-1 0 0,1 1-1,1-3 1,2-3 159,0-1 1,0 1-1,3-10 1,-5 12-18,4-9-120,0 1 0,-1-1 0,-1 0 0,0 0 0,-1 0 0,0 0 0,-1-1 0,0-18 0,-2 30-144,0-9-1095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0:37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48 576,'-1'0'15,"1"0"-1,0 1 1,-1-1 0,1 0 0,-1 0-1,1 1 1,0-1 0,-1 0-1,1 1 1,0-1 0,-1 0-1,1 1 1,0-1 0,-1 0 0,1 1-1,0-1 1,0 1 0,0-1-1,-1 1 1,1-1 0,0 1-1,0-1 1,0 0 0,0 1 0,0-1-1,0 1 1,0-1 0,0 1-1,0-1 1,0 1 0,0-1 0,0 1-1,0-1 1,0 1 0,1-1-1,-1 0 1,0 1 0,0-1-1,0 1 1,1-1 0,-1 1 0,0-1-1,0 0 1,1 1 0,-1-1-1,0 0 1,1 1 0,0-1 0,0 2 135,0 0 1,0-1 0,0 1-1,0 0 1,0 0 0,0-1 0,-1 1-1,1 0 1,0 0 0,-1 3 0,5 37 1563,6 109 694,-8 62 136,-3-212-2267,-1-6 315,-9-37-271,-5-32-156,9 29-142,1 7-29,1 0 0,2-58 0,2 88-52,1-1 1,1 1-1,-1 0 1,1 0-1,1 0 0,-1 0 1,1 1-1,1-1 1,-1 1-1,9-12 0,-8 13 33,0 1-1,0 1 0,1-1 1,-1 1-1,1-1 0,0 1 1,1 1-1,-1-1 0,1 1 1,-1 0-1,1 0 0,0 0 1,0 1-1,8-2 0,-10 3 39,0 0 0,0 1 0,0 0 0,0-1 0,0 1 0,0 1 0,1-1 0,-1 1 0,0-1 0,0 1 0,0 1 0,0-1 0,0 0 0,0 1 0,5 3 0,-7-4 34,0 0 1,-1 0-1,1 1 0,0-1 1,-1 0-1,1 1 0,-1-1 1,1 1-1,-1 0 1,0-1-1,0 1 0,0 0 1,0 0-1,0 0 0,0 0 1,0 0-1,-1 0 1,1 0-1,-1 0 0,1 0 1,-1 0-1,0 0 0,0 0 1,0 0-1,0 0 0,0 1 1,0-1-1,0 0 1,-1 0-1,1 0 0,-1 0 1,-1 2-1,-1 4 116,-1 0 0,-1 0 0,1 0 0,-1-1 0,0 0 0,-1 0 0,0 0 0,0-1 0,-12 10 0,-6 2 189,-39 23 1,47-31-256,1-4-137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0:39.3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7 1728,'-6'-5'1435,"5"5"-1372,1 0-1,0-1 0,0 1 0,0 0 0,0 0 0,0 0 0,-1 0 0,1 0 0,0 0 0,0 0 0,0 0 0,-1 0 0,1 0 0,0 0 0,0 0 0,0 0 0,0 0 0,-1 0 1,1 0-1,-2 2 931,2-2-931,0 0 0,0 0 0,0 0 0,0 0 0,-1 1 0,-5 6-227,-2 1 290,0 0-1,0 1 1,1-1-1,0 1 1,1 1 0,0-1-1,1 1 1,0 0-1,0 1 1,1-1-1,0 1 1,1 0 0,-4 20-1,7-28-106,0-1 1,0 0-1,0 0 0,0 0 0,0 1 0,0-1 0,1 0 1,-1 0-1,1 0 0,-1 0 0,1 0 0,0 0 1,0 0-1,0 0 0,0 0 0,0 0 0,1 0 1,-1 0-1,0-1 0,3 3 0,-2-3 2,-1 0 0,0 0-1,1 0 1,-1 0 0,1 0-1,-1-1 1,1 1 0,-1-1-1,1 1 1,0-1 0,-1 0-1,1 1 1,0-1 0,-1 0 0,1 0-1,0 0 1,-1 0 0,1 0-1,-1-1 1,1 1 0,0-1-1,-1 1 1,1-1 0,-1 1-1,1-1 1,-1 0 0,2 0-1,4-4 33,-1 0-1,0 0 1,0 0-1,0 0 1,-1-1-1,0 0 1,0 0-1,0-1 1,4-7-1,31-64 88,-39 76-142,12-29-56,-12 29 251,-1 24 363,-10 93-694,10-108-719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0:39.7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4 1984,'-8'-3'646,"16"3"-236,-5 0-266,-2 0-64,0 0 1,-1 0 0,1 1-1,-1-1 1,1 0-1,-1 1 1,0-1-1,1 0 1,-1 1-1,1-1 1,-1 0 0,1 1-1,-1-1 1,0 1-1,1-1 1,-1 1-1,0-1 1,0 1-1,1-1 1,-1 1 0,0-1-1,0 1 1,0 0-1,0-1 1,0 1-1,1-1 1,-1 2-1,0 0 225,10 35 1151,7 50 0,-17-80-1276,1 7 127,0-11 126,1-5 343,2-10-586,6-26 0,-2 5-314,-5 14 51,4-9 33,-7 26 28,1 1-1,-1 0 0,1 0 0,-1 0 1,1-1-1,-1 1 0,1 0 1,0 0-1,0 0 0,-1 0 0,1 0 1,0 0-1,0 1 0,0-1 1,0 0-1,0 0 0,2 0 0,-3 1 19,0 0-1,0 0 0,0 0 1,0 0-1,0 0 0,0 0 1,1 0-1,-1 0 0,0 0 1,0 0-1,0 0 0,0 0 1,0 0-1,0 0 0,0 0 1,0 0-1,0 0 0,0 0 1,0 0-1,0 0 0,0 0 1,1 0-1,-1 0 0,0 0 1,0 0-1,0 0 0,0 0 1,0 0-1,0 0 0,0 0 1,0 0-1,0 0 0,0 0 1,0 0-1,0 0 0,0 0 1,0 0-1,0 0 0,0 1 1,0-1-1,0 0 0,0 0 1,0 0-1,0 0 0,0 0 1,0 0-1,0 0 0,0 0 1,0 0-1,0 0 0,0 0 1,0 0-1,0 1 0,0-1 1,0 0-1,0 0 0,0 0 1,0 0-1,3 14 276,0 0 1,-2 0-1,1 18 1,2 12-91,-1-5 29,-2-21-255,5 26 0,-5-43-141,-1 1 1,1-1-1,-1 1 1,1-1 0,-1 0-1,1 1 1,0-1-1,-1 0 1,1 1 0,0-1-1,0 0 1,0 0-1,0 0 1,0 0 0,1 0-1,-1 0 1,2 1-1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6:29.4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1 225 2304,'4'2'11164,"0"-2"-11923,1-1 1064,1 0 1,-1-1-1,0 0 1,0 0 0,0 0-1,-1-1 1,9-5-1,28-26 578,-25 20-599,-10 8-260,0 0 1,-1 0 0,1 0 0,-2-1 0,1 1-1,6-13 1,16-45 137,-27 63-161,1-2 43,0 0 0,0 0 1,0 0-1,-1 0 1,1 0-1,-1-1 1,0-4-1,0 7 6,1-5-119,0 9-67,1 12 21,-22 130 404,14-95-2,-10 148 1099,17-119-918,2-22-18,-3-24 214,0-26-2122,0-24-4623,1-2 2844,6-4-1952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0:40.1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7 2240,'-2'-1'-110,"-16"-5"1786,18 6-1503,-1 0-1,0 1 1,0-1-1,0 0 1,0 0 0,0 1-1,0-1 1,1 0 0,-1 1-1,0-1 1,0 1-1,0-1 1,1 1 0,-1 0-1,0-1 1,1 1 0,-1 0-1,1-1 1,-2 2-1,-15 18 1579,9-10-669,-15 19 0,17-19-735,0 1-1,1-1 1,0 1 0,0 0-1,-4 17 1,8-25-317,0 0 1,1 0-1,-1 0 0,1 0 1,0 0-1,-1 0 0,1 1 1,1-1-1,-1 0 1,0 0-1,1 0 0,0 0 1,-1 0-1,1 0 0,0 0 1,1 0-1,-1 0 0,0-1 1,1 1-1,0 0 0,-1-1 1,1 1-1,0-1 1,0 0-1,5 4 0,-5-4-61,1-1-1,-1 0 1,0 0-1,0 0 1,1 0-1,-1 0 1,1-1-1,-1 1 1,1-1-1,-1 0 1,1 1-1,-1-1 1,1 0-1,4-1 1,4-1-769,1 0 0,10-4 0,-10 3-429,26-9-1262,-2-2-1599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0:40.4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 2 4640,'0'0'45,"-1"0"0,1 0 0,0-1 1,-1 1-1,1 0 0,-1 0 0,1 0 1,0-1-1,-1 1 0,1 0 0,-1 0 0,1 0 1,-1 0-1,1 0 0,-1 0 0,1 0 0,0 0 1,-1 0-1,1 0 0,-1 0 0,1 1 0,-1-1 1,1 0-1,-1 0 0,1 0 0,0 0 0,-1 1 1,1-1-1,-1 0 0,1 0 0,0 1 1,-1-1-1,1 0 0,0 1 0,0-1 0,-1 0 1,1 1-1,0-1 0,0 1 0,-1-1 0,1 0 1,0 1-1,0-1 0,0 1 0,0-1 0,0 1 1,-1-1-1,1 1 0,0-1 0,0 1 0,-6 15 1351,-4 4 310,-14 42-1,10-24-839,-32 88 286,-8 19-245,51-136-1143,-1-1-798,1-1-1,0 1 1,1 0-1,-1 0 1,-1 15-1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0:40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0 6816,'-22'20'2528,"22"-1"-1984,0 14-128,5-14 544,-5 4-608,4 4 128,5 1-288,-1-1-32,1-4-96,0 5-1952,4-9 1024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0:41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 15 2144,'-1'-1'121,"1"1"0,0-1 1,-1 1-1,1-1 0,-1 1 1,1-1-1,-2-10 4422,2 13-3898,-4 7-106,0 0 0,-9 15 0,0-1-1,6-9-328,1-3 13,1 0 0,-1 0 0,2 1 0,0-1-1,0 1 1,-3 22 0,7-32-190,0 0 0,0 0 0,0 0 0,0 0 0,1 0 0,-1 0 0,1 0 0,-1 0 0,1 0 0,0 0-1,0 0 1,0 0 0,0 0 0,0-1 0,2 4 0,-2-4 2,0 0 0,0 0 0,0 0-1,0 0 1,1 0 0,-1 0 0,0 0 0,0 0 0,0-1-1,1 1 1,-1 0 0,0-1 0,1 1 0,-1-1 0,1 0-1,-1 1 1,1-1 0,-1 0 0,1 0 0,-1 0 0,0 0-1,3 0 1,8-3-6,0-1 0,0 0 0,-1 0 0,1-2 0,-1 1 0,-1-1 0,14-10 1,-10 7-76,-13 9 23,0-1 1,0 1-1,-1 0 0,1-1 1,0 1-1,0 0 0,0-1 1,0 1-1,0 0 1,-1 0-1,1 0 0,0 0 1,0 0-1,0 0 0,0 0 1,0 0-1,0 0 1,-1 0-1,1 0 0,0 1 1,0-1-1,0 0 0,0 1 1,-1-1-1,1 1 1,0-1-1,0 1 0,-1-1 1,1 1-1,0-1 0,-1 1 1,1-1-1,0 1 0,-1 0 1,1 1-1,3 3-17,0 1 0,-1 0 0,0 0 0,2 6 0,3 5 666,-7-16-543,0-1 1,1 0-1,-1 1 1,0-1-1,0 0 1,0 0-1,0 0 1,0 0-1,0 0 1,1 0-1,-1-1 1,0 1-1,0 0 0,0-1 1,0 1-1,0 0 1,1-2-1,-1 2 15,1-1-22,1-1 0,0 0 1,0 0-1,-1 0 0,0 0 1,1 0-1,-1-1 0,0 1 1,0-1-1,0 1 0,0-1 1,-1 0-1,1 0 0,-1 0 1,2-3-1,6-12 132,0 4-167,-1-2 1,-1 1-1,-1-1 1,0 0 0,5-21-1,1-15-2397,-12 52 2249,0-1-1,0 1 1,1 0-1,-1-1 1,0 1-1,0 0 1,0 0 0,1-1-1,-1 1 1,0 0-1,0 0 1,1 0-1,-1-1 1,0 1-1,1 0 1,-1 0-1,0 0 1,1 0-1,-1 0 1,0-1-1,1 1 1,-1 0 0,0 0-1,1 0 1,-1 0-1,0 0 1,1 0-1,-1 0 1,0 0-1,1 0 1,-1 0-1,0 0 1,1 1-1,-1-1 1,0 0 0,1 0-1,-1 0 1,0 0-1,1 1 1,7 6-1685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0:42.0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0 5152,'-2'3'431,"0"0"0,0 0-1,1 0 1,0 1 0,-1-1 0,1 0 0,0 0-1,1 1 1,-1-1 0,0 4 0,-4 17 1064,-6 5-381,4-12-781,1 0-1,-6 28 1,12-42-395,-1-1 0,1 0 0,0 0 1,0 1-1,0-1 0,0 0 0,0 5 0,1-7-23,-1 1 0,0-1 0,0 1 0,0-1-1,0 0 1,1 1 0,-1-1 0,0 0 0,0 0 0,0 1 0,1-1 0,-1 0 0,0 1 0,1-1 0,-1 0 0,0 0 0,1 0-1,-1 1 1,0-1 0,1 0 0,0 0 0,0 0-196,0 1 1,0-1-1,0 0 0,0 0 1,0-1-1,0 1 0,0 0 1,0 0-1,0 0 0,0-1 1,0 1-1,1-1 0,10-6-1910,1-4-764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0:42.4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12 2400,'-13'-11'896,"0"11"3424,13 8-3232,0 3-640,0 1 128,0 4-320,5-1-160,-5 4-64,0-3 32,5 4-32,-5-4-1632,3-2 864,2-2-3648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0:42.8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 0 3904,'0'2'359,"0"0"0,0 0 0,0 0 0,0 0-1,0 0 1,-1 0 0,1 0 0,0 0 0,-2 3 0,-8 28 1961,-9 35-213,-9 70 1,14-65-1416,7-37-417,-25 162 954,31-157-2466,1-28-1404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0:43.1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15 153 5632,'-15'-19'2112,"15"14"-1664,5 1-96,0 0 768,8-3-672,5-6 832,13 2-768,8-4 64,9-1-384,1 5-256,-2-2 32,-3 6 224,-4-1-128,-6 3-2464,-3-1 1312,-3-2-3744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0:43.5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0 4384,'-3'3'150,"0"0"1,1 0-1,-1 0 1,1 0-1,0 1 0,-1-1 1,2 1-1,-1 0 1,0-1-1,1 1 1,-1 0-1,1 0 0,0 0 1,0 5-1,-1 7 442,1 1 1,2 20-1,-1-12 356,-6 101 2324,3-94-2667,2-24-480,1 1-1,0-1 1,0 1-1,1-1 0,0 0 1,0 0-1,1 1 1,3 9-1,-5-17-93,0-1-1,0 1 1,1-1-1,-1 1 1,0-1 0,1 1-1,-1-1 1,0 0-1,1 1 1,-1-1-1,1 1 1,-1-1-1,0 0 1,1 0 0,-1 1-1,1-1 1,-1 0-1,1 0 1,-1 1-1,1-1 1,-1 0-1,1 0 1,-1 0 0,1 0-1,0 0 1,-1 0-1,1 0 1,-1 0-1,1 0 1,-1 0-1,1 0 1,-1 0 0,1 0-1,-1 0 1,1 0-1,-1-1 1,1 1-1,-1 0 1,1 0-1,-1-1 1,1 1 0,-1 0-1,1-1 1,-1 1-1,3-3 10,0 1 1,0-1-1,0 1 0,-1-1 0,3-3 0,6-10-157,-6 8 70,0 0-1,10-10 1,-14 16 3,0 1 1,1 0-1,-1 0 1,0 0-1,1-1 1,-1 1-1,0 1 0,1-1 1,-1 0-1,1 0 1,0 1-1,-1-1 1,1 0-1,-1 1 0,1 0 1,0-1-1,-1 1 1,1 0-1,3 0 1,-3 0 19,-1 1 1,0-1-1,1 1 1,-1 0 0,0-1-1,0 1 1,0 0-1,1 0 1,-1 0 0,0 0-1,0 0 1,0 0-1,0 0 1,-1 0 0,1 0-1,0 1 1,0-1-1,-1 0 1,2 2 0,8 27 235,-7-13-219,0 0 0,-1 0 1,-1 17-1,-1-24-1051,1 0 0,0 0 1,0-1-1,1 1 0,0-1 0,1 0 1,0 1-1,5 11 0,5 6-1939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1:00.7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64 3072,'-9'-3'667,"3"1"1488,8 8-796,3 5-895,0-2 1,1 1-1,8 9 0,8 14 239,-4-3-245,22 43 404,-35-62-683,0 0 0,-1 1-1,0-1 1,3 21-1,-6 1 516,-1-32-390,-5-10 384,-1-2-694,0-1 1,1 0 0,0 0-1,0 0 1,2-1 0,-1 1-1,2-1 1,0 0 0,0 0-1,1 0 1,1 0 0,2-23-1,1 19-49,0 0 0,2 0-1,0 1 1,1 0 0,1 0-1,0 1 1,10-16 0,-16 30 66,-1-1 1,1 1 0,0-1-1,1 1 1,-1 0 0,0 0-1,0-1 1,0 1-1,1 0 1,-1 0 0,0 0-1,1 0 1,-1 0 0,1 1-1,-1-1 1,1 0 0,0 1-1,-1-1 1,1 1 0,0 0-1,-1-1 1,1 1 0,0 0-1,-1 0 1,1 0 0,0 0-1,0 0 1,-1 1-1,1-1 1,0 0 0,-1 1-1,1-1 1,0 1 0,-1 0-1,2 0 1,4 3 13,0 0 1,0 0-1,0 0 1,-1 1-1,1 0 0,7 9 1,-10-10 25,0 0 0,-1 0-1,0 0 1,0 1 0,0 0 0,0-1 0,0 1 0,-1 0 0,3 9-1,-5-12-9,1 0-1,-1 1 0,1-1 1,-1 0-1,0 1 0,0-1 1,0 1-1,0-1 0,0 0 1,0 1-1,-1-1 0,1 0 1,-1 0-1,0 1 0,0-1 1,0 0-1,0 0 0,0 0 1,0 0-1,0 0 1,-1 0-1,1 0 0,-1 0 1,1-1-1,-3 3 0,-4 2-74,0 0 1,0-1-1,0 0 0,-1 0 0,0-1 1,0 0-1,0-1 0,-1 0 0,1 0 0,-1-1 1,1 0-1,-1-1 0,0 0 0,-15 0 1,20-2-1748,36 1-8166,-11-3 7979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6:29.8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42 3072,'-2'-30'976,"2"29"-960,0 1 1,0-1-1,0 1 0,0-1 1,1 1-1,-1-1 1,0 1-1,1-1 0,-1 1 1,0-1-1,1 1 0,-1 0 1,0-1-1,1 1 1,-1-1-1,1 1 0,-1 0 1,1-1-1,-1 1 1,1 0-1,-1 0 0,1-1 1,-1 1-1,1 0 0,-1 0 1,1 0-1,14-2 265,-15 2-252,5 0 138,-1 1 1,0-1 0,0 1-1,0 0 1,0 0 0,0 1-1,0-1 1,7 5 0,30 20 1215,-32-20-947,30 21 1189,-1 3 1,63 64 0,-80-72-1154,-1 2 1,-1 0-1,-1 2 1,-1 0-1,21 46 1,-30-52-213,0 0 1,-2 1 0,-1 0 0,0 0-1,1 24 1,-3-7 125,-3 73-1,-2-92-310,1-1 0,-2 0-1,-1 1 1,0-1 0,-1-1-1,-1 1 1,-1-1 0,0 0-1,-1 0 1,-1-1 0,-1 0-1,0 0 1,-17 18 0,-51 54-13,30-34-4338,-75 104-1,73-72-1653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1:01.2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2 183 1728,'-1'4'3109,"1"-4"-3066,18 5 3583,-17-3-3437,1 1-1,-1-1 1,0 0-1,0 0 1,0 0-1,0 1 0,0-1 1,0 1-1,0-1 1,-1 1-1,1 2 1,-1-3 253,3 4 318,-3-4-323,-2-6-167,1 2-233,0-1 0,1 0 0,0 1 0,-1-1 0,1 0 0,0 0 0,0 1 0,1-4 0,-1-10 35,-3-15 44,-1-26 51,3 39-26,0 10-41,1-1 1,0 0-1,2-14 1,-2 22-65,0-1 0,0 1 0,1-1 0,-1 1 1,1 0-1,-1-1 0,1 1 0,-1-1 1,1 1-1,0 0 0,-1 0 0,1-1 1,0 1-1,0 0 0,0 0 0,0 0 1,0 0-1,0 0 0,0 0 0,1 0 1,-1 1-1,0-1 0,0 0 0,1 1 1,-1-1-1,0 1 0,3-1 0,-3 0-21,1 1-1,-1 0 0,1 1 0,-1-1 1,1 0-1,-1 0 0,1 1 1,-1-1-1,0 0 0,1 1 0,-1 0 1,1-1-1,-1 1 0,0 0 1,0-1-1,1 1 0,-1 0 1,1 2-1,20 21-31,-19-20-14,4 7-243,-7-11 200,0 1-1,1 0 1,-1 0 0,1 0 0,-1-1-1,1 1 1,-1 0 0,1 0 0,0-1-1,-1 1 1,1-1 0,0 1 0,-1 0 0,1-1-1,0 1 1,0-1 0,1 1 0,10 6-2871,-10-6 2515,-1 0 1,1 0-1,-1 0 0,1-1 0,0 1 1,-1 0-1,1-1 0,0 1 0,0-1 1,-1 1-1,1-1 0,0 0 0,0 0 1,0 0-1,0 0 0,2 0 0,12-4-1575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1:01.6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14 196 4064,'-13'-13'1504,"13"21"-1184,0 0-64,0 1 640,0 2-544,0 5 1184,0 4-864,3 2-224,2 1-288,3-4 0,2 6-96,-2-6-96,-3-3 0,3-4-544,2-1 320,-2-3-2304</inkml:trace>
  <inkml:trace contextRef="#ctx0" brushRef="#br0" timeOffset="0.99">40 0 1984,'-23'5'1024,"28"1"-1248,0 2 96,3 4-1280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1:02.0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2400,'0'0'53,"-1"1"1,0 0-1,0 0 0,0 0 0,0 0 1,1-1-1,-1 1 0,0 0 1,1 0-1,-1 1 0,1-1 1,0 0-1,-1 0 0,1 0 1,0 0-1,-1 0 0,1 0 0,0 1 1,0 0-1,5 23 872,-4-21-619,0 0 1,0 1 0,0-1 0,0 7 0,0 3 702,0-1-1,6 22 1,-5-22-498,1-1 1,0 22-1,-1-16-17,0-12-96,-2-11 241,2-4-673,-1-1 1,1 1 0,0 0-1,1-1 1,0 1 0,6-13 0,0 0-81,5-8-70,-13 28 203,-1 0 0,1 1 0,1-1 0,-1 1 0,0-1-1,0 1 1,0 0 0,1-1 0,-1 1 0,1 0 0,-1 0-1,1 0 1,2-2 0,-3 3 10,-1 1 0,1-1 0,-1 0 0,1 0 0,-1 0 0,1 1 0,-1-1 0,1 0 0,-1 0 0,1 1 0,-1-1 0,1 0 0,-1 1 0,0-1 0,1 1-1,-1-1 1,0 0 0,1 1 0,-1-1 0,1 1 0,-1 0 72,4 4 40,-1-1-1,0 0 1,-1 1-1,1 0 1,-1 0-1,0 0 1,0 0-1,0 0 1,1 7-1,6 18 269,-1 0-521,-7-30-254,1 1 0,-1 0 0,1-1 1,-1 1-1,1-1 0,-1 0 1,1 1-1,-1-1 0,3 0 0,-2 0-382,16 0-4462,-6-2 2618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1:02.3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28 4224,'-5'-3'788,"-14"-21"5943,19 24-6683,-6 4 1155,-4 8-91,10-11-1065,-5 11 400,0 0-1,1 0 0,-2 14 1,5-23-436,0 1 1,1-1-1,0 0 0,0 1 1,0-1-1,0 1 1,0-1-1,1 0 1,-1 1-1,1-1 0,0 0 1,0 1-1,0-1 1,1 0-1,-1 0 0,4 5 1,-3-5-133,0-1 0,-1 1 1,1-1-1,0 0 0,0 0 0,1 0 1,-1 0-1,0-1 0,1 1 0,-1-1 1,1 1-1,-1-1 0,1 0 0,0 0 1,-1 0-1,1 0 0,0 0 0,0-1 1,0 1-1,0-1 0,0 0 0,0 0 1,-1 0-1,5 0 0,3-2-1585,0 0-1,20-6 0,0-4-2415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1:02.9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41 277 5056,'-13'8'1888,"8"-4"-1472,-3 4-128,3 0 640,0 0-576,1-2-160,4 7-96,0-6-320,0 1 128,4 0-2208,1 0 1248,-5 0-2080</inkml:trace>
  <inkml:trace contextRef="#ctx0" brushRef="#br0" timeOffset="1">44 0 3904,'-16'0'1984,"19"8"-2368,2 0 160,3 4-960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1:03.2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27 3488,'17'53'1685,"-3"1"0,8 62 1,-16-25-312,-4-48-572,-2-19-29,0-1 0,-7 39 1,5-56-357,-1-7-124,-3-12-54,-4-23-128,1 0 0,-5-39 0,10 49-97,-2-5 33,3-1 1,-1-49-1,5 62-16,0 0-1,2 0 1,0 0-1,1 0 0,10-27 1,-14 45-6,0-1 0,1 1 0,-1 0 0,1-1 0,0 1 0,-1 0 0,1-1 0,0 1 0,0 0 0,0 0 1,0 0-1,0 0 0,0 0 0,0 0 0,0 0 0,0 0 0,0 0 0,0 0 0,1 1 0,-1-1 0,0 0 0,1 1 0,-1-1 0,1 1 0,-1 0 0,0-1 0,1 1 1,-1 0-1,3 0 0,-2 0 26,0 1 1,0-1 0,0 1 0,0-1 0,-1 1 0,1 0-1,0 0 1,0 0 0,0 0 0,-1 0 0,1 0-1,0 1 1,-1-1 0,1 1 0,-1-1 0,0 1 0,1-1-1,-1 1 1,0 0 0,1 2 0,0-1 96,0 0 1,-1 1 0,1-1-1,-1 1 1,0 0 0,0-1-1,0 1 1,-1 0-1,1 4 1,-1-6-91,0 0 0,0 0 0,0 0 0,0 0 0,-1 0 0,1 0-1,-1 0 1,1 0 0,-1 0 0,0 0 0,0 0 0,0 0 0,0 0 0,0-1 0,0 1 0,0 0 0,-1-1 0,-1 2-1,2-1-169,-1 0 0,0 0 0,0 0-1,0-1 1,0 1 0,0-1 0,0 0 0,0 1-1,0-1 1,0 0 0,-1 0 0,1-1-1,0 1 1,-1 0 0,1-1 0,-1 1-1,1-1 1,-1 0 0,1 0 0,-1 0-1,-4 0 1,56-9-14970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0:49.4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9 167 2080,'-8'-1'4534,"8"9"-1879,21 94-1517,1 4-585,-6-32-262,-11-47-85,13 43 1,-14-49-274,-3-14 252,-1-11 827,0-3-996,-1 1 0,0-1 0,-4-10 0,-1-9-80,-21-199 171,19 163-102,-1-79 1,9 128-114,0 7 98,-1-1 1,2 1-1,-1 0 1,1-1-1,1-7 1,-1 13 4,-1-1 0,1 1 0,-1 0 0,1-1 0,-1 1 0,1 0 0,0-1 0,0 1 0,0 0 0,0 0 0,0 0 0,0-1 0,0 1 0,0 0 0,0 1 0,1-1 0,-1 0 0,0 0 0,0 0 0,1 1 0,-1-1 0,1 1 0,-1-1 0,1 1 1,-1 0-1,0-1 0,3 1 0,3 0-15,-1 0 1,1 1-1,0 0 1,-1 0 0,1 0-1,-1 1 1,10 4 0,6 1-24,0-1 38,-1 1-1,0 1 0,27 15 1,-39-18 117,-1 0 1,1 0-1,-2 1 1,1 0 0,0 0-1,-1 1 1,-1 0-1,1 0 1,-1 1 0,7 11-1,-12-18-86,0 0-1,-1 0 0,1 0 0,-1 0 1,1 0-1,-1 0 0,0 0 1,1 0-1,-1 0 0,0 0 1,0 1-1,0-1 0,0 0 0,0 0 1,0 0-1,0 1 0,0-1 1,0 0-1,0 0 0,-1 0 1,1 0-1,0 0 0,-1 0 0,1 1 1,-1-1-1,0 0 0,1 0 1,-1 0-1,0-1 0,1 1 0,-1 0 1,0 0-1,0 0 0,0 0 1,0-1-1,0 1 0,0 0 1,0-1-1,0 1 0,-2 0 0,-4 2 106,-1 0 0,0 0 0,0-1 0,-13 3 0,16-4-73,-15 1-172,0 0 0,-39-2 0,24-1-2088,56 10-6683,-4-2 6634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0:50.2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12 2560,'-8'-11'3760,"1"14"-1227,0 1-2219,1 1 0,0 0 0,0 0 1,0 1-1,1 0 0,-8 11 0,-24 43 728,27-44-827,3-1-156,-1-1-1,2 1 1,0 0 0,1 1-1,0-1 1,1 1 0,-2 22-1,5-37-57,1 1 0,0-1-1,-1 1 1,1-1 0,0 1-1,0 0 1,0-1 0,0 1-1,1-1 1,-1 1 0,0-1-1,1 1 1,-1-1-1,1 1 1,-1-1 0,1 1-1,0-1 1,-1 1 0,1-1-1,0 0 1,0 0 0,0 1-1,0-1 1,0 0 0,1 0-1,-1 0 1,0 0 0,2 1-1,-1-1 21,0-1 0,0 1-1,0-1 1,1 0 0,-1 1-1,0-1 1,0 0 0,0 0-1,1 0 1,-1-1-1,0 1 1,0 0 0,0-1-1,0 0 1,0 1 0,0-1-1,0 0 1,0 0 0,2-1-1,2-2-8,-1 1 0,1-1 0,-1 0 0,0-1 0,-1 1 0,1-1 0,-1 0 0,0 0 0,0 0 0,0-1 0,-1 1 0,5-10 0,0-6 29,0 0 1,6-29 0,-7 25-51,-5 24-117,0 7 99,1 9 68,-1 7 358,2-1 0,1 1-1,13 36 1,-15-52-319,-1 1 0,0-1 0,0 1 0,0-1 0,1 8 0,-3-12-315,1-3-64,1 0 0,-1 1 0,1-1 0,-1 0 0,0 0 0,1 0 0,-1 0 0,0 0 0,1 0 0,-1 0 0,0-1 0,0 1 0,0 0 0,0-1 0,0 1 0,0-1 0,-1 1 0,2-2 0,1-2-633,6-10-2577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0:50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55 2720,'-1'3'164,"1"0"0,-1 0 0,1 0 0,0 0-1,0 0 1,0 0 0,0 0 0,0 0 0,1 4 0,0 7 762,-2 20 765,2 43 1263,0-69-2602,0 1 0,0-1 0,1 0 0,0 0 0,1 0 0,5 13 0,-8-20-308,0-1 0,0 1 0,0-1 0,1 0 0,-1 1 0,0-1 0,0 1 0,1-1-1,-1 0 1,0 1 0,0-1 0,1 0 0,-1 1 0,0-1 0,1 0 0,-1 0 0,1 1 0,-1-1 0,0 0-1,1 0 1,-1 0 0,1 1 0,-1-1 0,0 0 0,1 0 0,-1 0 0,1 0 0,-1 0 0,1 0-1,0 0 14,0-1-1,0 1 0,0 0 0,0-1 0,0 1 0,-1-1 0,1 0 0,0 1 0,-1-1 0,1 1 0,0-1 0,-1 0 0,2-1 0,14-29 501,-14 29-533,54-126-418,-21 42-5628,-29 61 1142,1 14 2699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0:51.0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 2656,'-1'0'42,"1"0"0,-1 0 0,1 0-1,-1 0 1,0 0 0,1 0 0,-1 0 0,0 0 0,1 0 0,-1 0 0,0 1 0,1-1-1,-1 0 1,1 0 0,-1 1 0,1-1 0,-1 0 0,0 1 0,1-1 0,-1 0 0,1 1-1,-1-1 1,1 1 0,0-1 0,-1 1 0,1-1 0,-1 1 0,1 1 85,-1 0 1,1 0-1,0 0 1,0-1-1,0 1 0,0 0 1,0 0-1,1 2 1,0 2 128,4 44 3333,0-21-2413,-2 1 1,-1 53-1,-2-75-1052,-7 160 1162,-1-1-1036,8-116-2655,11-51-1963,2-11 2320,4-7-805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6:31.5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44 293 2400,'-13'5'6640,"12"-4"-6560,1-1 0,0 1 1,-1-1-1,1 0 0,0 1 1,-1-1-1,1 1 0,0-1 1,-1 0-1,1 0 0,-1 1 1,1-1-1,-1 0 0,1 0 1,-1 1-1,1-1 0,-1 0 1,1 0-1,-1 0 0,1 0 1,-1 0-1,1 0 0,-1 0 1,1 0-1,-1 0 0,1 0 1,-1 0-1,1 0 0,-1 0 1,1 0-1,-1 0 0,1-1 1,-1 1-1,1 0 0,0 0 1,-1-1-1,1 1 0,-1 0 1,1-1-1,-1 1 0,1 0 1,0-1-1,-1 1 0,1-1 1,-1 0 64,-1-1 0,1 1 0,1 0 1,-1-1-1,0 1 0,0-1 0,0 1 0,1-1 1,-1 1-1,1-1 0,-1 0 0,1 1 0,0-4 1,0 0-57,1 1 0,0-1 0,0 0 1,0 0-1,1 0 0,0 1 0,0-1 1,0 1-1,0-1 0,1 1 0,0 0 1,0 0-1,4-5 0,9-8 34,26-24-1,-33 33-86,10-9 8,0 1 0,1 0 0,1 2 0,0 0-1,1 2 1,1 0 0,0 1 0,41-12 0,-60 21-53,1 1 0,0 0 0,-1 1 0,1-1 0,0 1 0,0 0 0,0 0 0,-1 1 0,1-1 1,0 1-1,0 0 0,-1 0 0,1 1 0,8 3 0,-10-3 19,1 0-1,-1 0 1,0 0-1,0 1 1,0 0-1,0-1 1,0 1 0,-1 0-1,1 1 1,-1-1-1,0 0 1,0 1-1,0-1 1,0 1 0,-1-1-1,1 1 1,-1 0-1,1 6 1,0 2 68,0 0 1,-2-1-1,1 1 0,-1 0 1,-1 0-1,0 0 0,-4 13 1,1-7 3,0-1 1,-2 0 0,0 0-1,-10 18 1,9-21 2,-1 0 0,-1-1 0,0 0 0,-1-1-1,-18 19 1,9-14 58,-1 0 0,-38 23 0,8-10 220,-68 31 0,116-60-339,-20 9 263,17-6-102,12-3 12,43-7-131,1 3 0,0 2-1,-1 2 1,1 3 0,88 17 0,-134-21-58,-1 1 1,1 0-1,-1 0 1,0 1-1,1-1 1,-1 1-1,0 0 0,0 0 1,0 0-1,0 0 1,-1 1-1,1 0 1,0 0-1,-1 0 1,0 0-1,3 4 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0:51.3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13 177 3968,'-8'0'1472,"11"4"-1120,-3 4-128,0 0 384,0 3-384,0 4-32,5 6-96,-5-2-160,0-4 32,0 4-832,5-2 480,-5-6-2784</inkml:trace>
  <inkml:trace contextRef="#ctx0" brushRef="#br0" timeOffset="1">31 25 2912,'-13'-11'1056,"3"6"-800,2-3-96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1:05.0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30 1728,'14'-29'7754,"-13"28"-7578,-2 13 467,-1 0 0,1 0 0,-6 16 0,-1 5 92,-17 122 1137,25-154-1860,0-1 1,0 0 0,0 0-1,0 1 1,0-1-1,0 0 1,0 0-1,0 1 1,0-1 0,0 0-1,0 0 1,0 1-1,0-1 1,0 0-1,0 0 1,0 1 0,0-1-1,0 0 1,1 0-1,-1 1 1,0-1-1,0 0 1,0 0 0,0 0-1,0 1 1,1-1-1,-1 0 1,0 0-1,0 0 1,0 0 0,1 0-1,-1 1 1,0-1-1,0 0 1,1 0 0,-1 0-1,0 0 1,0 0-1,1 0 1,13-1-118,13-10-1413,14-12-6183,-33 20 4437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1:05.4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28 7040,'-15'-27'2624,"2"27"-2048,5 0 2720,3 0-1472,2 0-1056,6 8-1376,7-5 480,-2 5-2720,5-4 1568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1:09.8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1152,'1'0'81,"-1"-1"1,0 0-1,0 1 1,1-1-1,-1 0 1,0 0-1,1 1 1,-1-1-1,1 1 1,-1-1-1,1 0 1,-1 1-1,1-1 1,-1 1-1,1-1 1,-1 1-1,1-1 1,0 1-1,-1 0 1,1-1-1,0 1 0,-1 0 1,1-1-1,0 1 1,0 0-1,-1 0 1,1 0-1,0 0 1,0 0-1,-1-1 1,1 2-1,0-1 1,0 0-1,1 0 1,-2 0 104,1 0 0,-1 0 0,1 0 1,-1 0-1,6 5 2421,-5-4-2421,0 3 28,0 0 0,0 1 0,0-1 0,0 1 0,-1-1 0,0 1 1,0-1-1,0 1 0,-1 6 0,0-2 82,-1 25 320,-17 176 1035,19-207-1633,-5 26 241,2 1 1,1 0-1,3 59 1,0-86-217,-1 0 0,1 0 0,0 0 0,0 0 0,0 0 0,0 0 0,0 0 0,1 0 0,2 4 0,-3-6-12,0 1-1,0-1 1,0 0-1,0 0 1,1 0-1,-1 0 1,0 0-1,1 0 1,-1 0 0,1-1-1,-1 1 1,1 0-1,-1-1 1,1 1-1,-1-1 1,1 1-1,0-1 1,-1 0-1,1 0 1,2 0 0,104 0 422,-95-2-2519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1:10.3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1 111 2976,'0'1'105,"1"-1"0,-1 1-1,1 0 1,0 0 0,-1-1 0,1 1 0,0 0 0,-1-1 0,1 1-1,0-1 1,0 1 0,0-1 0,-1 1 0,1-1 0,0 1 0,0-1-1,2 0 1,18 7 1912,29-2 994,-44-5-2847,-1 0-1,1 0 0,0-1 0,-1 1 1,1-1-1,9-3 0,-12 3-140,0-1-1,-1 1 0,1-1 0,-1 0 0,1 0 1,-1 0-1,0 0 0,0 0 0,0 0 0,0 0 1,0-1-1,0 1 0,-1-1 0,1 0 0,-1 1 1,0-1-1,0 0 0,0 0 0,0 0 0,0 0 1,0 1-1,0-7 0,-1 6-7,0 0 0,1 0 0,-1 0 0,0 1 0,-1-1 0,1 0 0,-1 0 0,1 0-1,-1 0 1,0 1 0,0-1 0,0 0 0,0 0 0,0 1 0,-1-1 0,1 1 0,-1 0 0,0-1 0,1 1 0,-1 0 0,0 0 0,-1 0 0,-3-3 0,4 4 4,0 1 1,0-1-1,0 1 1,0-1-1,0 1 1,0 0-1,0 0 1,0 0-1,0 0 1,0 1-1,0-1 1,0 0-1,0 1 1,0-1-1,0 1 1,0 0-1,0 0 1,-2 1-1,-4 1 150,1 1 0,0 0-1,-9 8 1,13-10-56,0 0-1,1 1 1,-1-1 0,1 0-1,0 1 1,0 0-1,0 0 1,0-1 0,0 1-1,0 0 1,1 0 0,-1 1-1,1-1 1,0 0 0,0 0-1,0 1 1,1-1 0,-1 1-1,1-1 1,0 0 0,0 1-1,0-1 1,1 5-1,0-2-20,1 0 0,-1-1-1,2 1 1,-1 0-1,1-1 1,-1 1-1,2-1 1,-1 0-1,0 0 1,1 0-1,0 0 1,6 5-1,-4-5-37,-1 1 0,2-1-1,-1 1 1,1-2 0,0 1-1,8 3 1,-11-6-85,0 0-1,0-1 1,0 0-1,1 0 1,-1 0 0,0 0-1,1-1 1,-1 1-1,1-1 1,-1 0-1,1-1 1,-1 1 0,6-2-1,64-12-5354,-31 6-662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8:13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0 137 2144,'9'7'10410,"10"-1"-9680,1 1-500,-19-6-195,0-1 0,1 1-1,-1-1 1,1 0 0,-1 0-1,1 1 1,-1-1 0,1 0 0,-1 0-1,1-1 1,2 1 0,4-1 151,6 0-158,-1 0-1,1-2 1,18-4-1,-14 3 12,17-2-29,0 2 0,0 2 0,51 2-1,-35 0-64,-38-1 134,0-1 0,0-1 0,0 0 0,0 0 0,0-2 0,23-11 0,-32 15-120,11-5 36,1 1 0,-1 1 0,26-3 0,8-2 105,215-36 194,-178 34-268,-56 8-1,0 1-1,0 2 1,0 1-1,47 7 1,-53-6 122,35 0 1,-48-2-192,96-7 195,-53 2-121,114 1 153,-152 4-153,-7 0-49,-1 1 0,1 0 0,-1 0-1,0 0 1,0 1 0,0 1 0,12 5-1,0 1 65,27 19 0,-7-4 142,-34-21-152,1 0 1,0 0-1,0 0 1,0-1-1,0 0 0,1-1 1,11 2-1,55-3 491,-36-1-407,-6 1 12,94 4-54,-113-3-523,4-1-546,-12 2-791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8:14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1 142 3392,'1'-2'10953,"1"6"-9832,-1-3-1041,1 0 0,-1 0 0,1 0 0,0 0 0,-1 0 0,1-1 0,0 1 0,0 0 0,-1-1 0,1 0 0,0 1 0,0-1 0,3 0 0,29-1 491,48-9 0,-22 2-657,223-17 630,-257 22-346,0 0 0,44-13 0,25-4 61,142 4-312,-154 12 68,-24 0-15,0 2 1,108 12-1,-112-2 149,-1-2 1,83-3-1,156-23 11,-129-4-59,-125 19 181,0 3 0,41 2-1,-37 0-214,11 1 151,-16 0-155,0-1 0,0-2 0,59-11 0,-66 10-3274,-83 13-11076,10-12 11908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8:16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80 2240,'-8'-11'14096,"22"16"-13275,-12-4-640,-1-1 48,6 4-178,0 0 0,1-1 0,-1 0 0,0 0 0,1-1 0,0 0-1,-1 0 1,1-1 0,0 0 0,0 0 0,0-1 0,0 0-1,0 0 1,8-2 0,410-59 225,-411 60-301,98-8 149,-57 6-35,564-20 439,-585 22-339,24 1 91,6 3-91,-23-1-158,53 8 0,-52-2 280,140 29-243,-112-19 4,-45-10 92,0-1-1,0-1 1,0-2 0,38 2-1,-48-5-342,0-2 0,-1 0 0,1 0 0,30-8-1,-25 3-575,-15 5 40,1-1-1,-1 0 0,1 0 1,-1 0-1,0-1 1,0 0-1,12-7 1,-13-3-4980,-5 12 5315,0 0 0,0 0 0,0 0 1,0 0-1,-1-2 0,-2-15-3150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8:17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0 104 2656,'5'-6'8304,"-4"6"-7984,14-3 2878,20 4-3446,-24-1 1223,38 0-177,4 1-287,-1-2 0,100-15-1,170-36-64,-277 46-401,241-15 244,1 26 121,-22-2-416,198 2 384,-303-6-169,-93 4 15,71 13 0,27 1 779,-114-13-639,31 0 237,-53-3-550,-14-1-507,0 0 1,0 0 0,27-5-1,-32 4-1075,-4 1 292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8:19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1 254 3232,'0'-7'5653,"13"-12"-1306,-11 17-4110,-1 0 1,1 0-1,0 1 1,-1-1-1,1 1 1,0-1-1,0 1 1,0 0-1,0 0 1,0 0-1,1 0 1,3-2 0,-4 3 17,15 0 300,-8-3-343,1 2-1,-1-1 1,1 1 0,-1 1-1,1 0 1,14 1 0,7 1-78,78-3 197,0-5-1,164-30 1,18-9-255,-149 24-163,-43 9 258,161 1 0,99 26 66,-358-15-234,129 2 477,171-20 0,-298 18-475,133-6 102,31-3-694,19-27-6074,-112 24 1914,-36 5 385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6:32.0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2560,'25'19'1536,"-11"-8"-541,0-1-1,1-1 1,-1-1 0,2 0 0,21 8 0,10 6 572,-28-12-1342,-2 0 1,0 1-1,0 1 1,-1 0 0,0 2-1,-1-1 1,-1 2-1,0 0 1,15 22 0,7 16 449,-3 1 1,50 109-1,-76-145-490,0 0-1,-1 0 1,-1 1-1,-1 0 0,0-1 1,-2 1-1,0 1 1,-1-1-1,-1 0 1,-1 0-1,-3 24 0,-3-3 31,-1 0-1,-2-1 1,-23 59-1,9-41 56,-54 91 0,33-72 171,-79 136-3784,70-114 1152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8:21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37 265 1984,'-36'-19'13366,"36"19"-13303,2-1 31,0 0 1,0 0-1,0 0 0,0 1 1,0-1-1,0 1 0,0-1 1,0 1-1,0 0 0,0 0 1,3 0-1,12-2 315,13-6 47,62-19 69,-4-1 142,-78 26-631,-1 0 0,1 1 0,15-1 0,14-2-57,58-8 143,-18 5-157,-9 2 49,-26 0 33,214-40 274,-208 36-398,-1 1-1,2 2 1,52 2-1,-78 3 73,-8 0 14,42-1 22,1-2 0,79-16 0,-108 13 18,0 3 1,46-2-1,64 7 576,-95 0-449,113 10 148,-91-5-1,124-4 1,-142-6-250,132-16-1060,-179 20 947,1-1-259,0 1 1,0-1-1,0 0 1,-1 0-1,5-3 1,-7 4 257,-1 0 1,0 0 0,0 0-1,0 0 1,0 0 0,-21-7-6754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8:22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8 330 832,'-8'-11'11413,"38"8"-7793,14-8-2460,-7 2-564,129-29 780,-85 27-960,-14 2-432,-67 9 16,113-21 485,165-51 0,-211 50-342,1 2-1,96-14 0,-15 17 109,216 0-1,226 17 1473,-538-2-1961,93-18 1,-135 18-24,7 0-552,-9 1-379,-1 0 1,0-1 0,10-3-1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8:23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13 168 3136,'-13'0'14767,"21"0"-13876,129-4 1136,-77 5-1618,73-2 136,-6-7-383,57-2-84,10 9-100,97-4 258,242-17-144,-490 21-40,132-9 127,-38 1 79,58-14-36,-44 4-316,-53 13-208,36-4-1323,-105 6-1425,30-8 1,-51 9 1340,-55-17-10214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8:24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0 134 4064,'4'-11'8939,"10"-1"-7819,-4 3-171,-6 5-659,-1 1 1,1 1-1,-1-1 1,8-4-1,10-8 615,-19 14-736,0 0 0,0-1-1,0 2 1,0-1 0,0 0 0,0 0 0,0 1 0,0-1 0,1 1 0,-1-1 0,0 1-1,0 0 1,0 0 0,4 0 0,-5 0-20,1 0-134,0-1 0,1 1 0,-1 0 0,0 0 0,0 0 0,0 0-1,3 1 1,2-1 117,42-3 300,11 5-434,92 13 1,57 26-17,-128-26 16,1-4 0,101 1 0,-121-12 47,106-13 1,60-26-248,46-5-92,-113 25 280,272-17-68,209 70-784,-632-33 804,53 2-596,40 5-4721,-91-7 3128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8:26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31 230 736,'-11'-9'167,"10"8"-3,0 1-1,0-1 1,0 0-1,0 1 0,0-1 1,0 0-1,0 0 1,1 0-1,-1 1 0,0-1 1,1 0-1,-1 0 1,0 0-1,1 0 0,0 0 1,-1 0-1,1 0 1,-1 0-1,1-1 0,0 1 1,0 0-1,0 0 1,-1 0-1,1 0 0,-4-28 12310,17 29-11791,182-15-37,-147 10-687,402-65 341,-401 61-345,0 2 0,1 3 0,63 2 0,-76 4 15,-1 2-1,0 1 0,0 1 1,0 3-1,39 14 0,26 18 5,-51-20 124,-35-16-74,0 0 1,1-1-1,0 0 1,0-2-1,0 0 1,0 0-1,25-2 1,113-17-23,-127 14-4,246-56-40,-128 24 198,325-27 509,-393 55-544,194 2 389,-164 6-634,116-6-3650,-198 6 1247,-6 3 784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9:01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1 851 1312,'0'-11'6805,"5"3"-4970,-3 5-1720,0 0 0,0 0 0,0 0 0,-1-1 0,1 1 0,-1 0 0,0 0 0,1-1 0,-1-4 0,9-18 260,22-37 353,12-19 456,-38 72-964,0 1 0,1 0-1,0 0 1,1 1 0,0 0 0,9-8 0,-16 16-211,-1-1 1,0 1 0,1 0-1,-1-1 1,1 1 0,-1-1-1,1 1 1,-1 0 0,1 0-1,-1-1 1,1 1 0,0 0-1,-1 0 1,1-1 0,-1 1-1,1 0 1,0 0 0,-1 0-1,1 0 1,0 0 0,-1 0-1,1 0 1,-1 0 0,1 0 0,0 0-1,0 1 1,0 0 18,0 0-1,1 0 1,-1 1 0,0-1 0,0 0-1,-1 1 1,1-1 0,0 0-1,1 4 1,0 0 41,1 1 1,-1 1-1,0-1 0,-1 0 0,0 0 0,1 12 1,-1 41 355,-2-28-146,1 58 452,0-89-711,0 0 1,0 0-1,1 0 0,-1 1 1,0-1-1,0 0 0,0 0 0,1 0 1,-1 0-1,0 0 0,0 0 1,0 0-1,1 1 0,-1-1 0,0 0 1,0 0-1,1 0 0,-1 0 1,0 0-1,0 0 0,1 0 1,-1 0-1,0 0 0,0 0 0,1 0 1,-1-1-1,0 1 0,0 0 1,1 0-1,-1 0 0,0 0 0,0 0 1,0 0-1,1 0 0,-1-1 1,0 1-1,10-4 130,11-16 10,0 0-1,-1-1 0,20-28 0,29-31-1084,-69 79 739,1 3 138,1 7 17,-1 0 1,0 0 0,0 13-1,1 12-55,0-16 143,-1-6-67,1 0 0,0 0 0,4 12 0,-5-21 33,0-1 0,0 1 0,0 0 0,1 0 0,-1-1 0,1 1 0,-1-1 0,1 1 1,0-1-1,0 0 0,0 1 0,1-1 0,-1 0 0,0-1 0,1 1 0,-1 0 0,4 1 0,-4-2 30,0-1 0,1 1 1,-1 0-1,0-1 0,1 0 0,-1 0 1,0 1-1,1-2 0,-1 1 0,0 0 1,1 0-1,-1-1 0,0 1 0,5-2 0,31-16-85,-27 13 92,-4 1-46,0 0 0,0 0-1,-1-1 1,1 1 0,-1-1-1,0-1 1,5-5 0,-8 8-71,0-1-1,-1 1 1,1-1 0,-1 0 0,0 1 0,0-1 0,-1 0 0,1 0 0,-1 0 0,0-1 0,0 1 0,0 0 0,0 0 0,-1-8 0,0 2-90,1 3 64,-1-1 0,0 0 0,-1 1 0,1-1 0,-2 0 0,1 1 0,-1-1 1,0 1-1,-4-8 0,6 14 75,0 1-1,0-1 1,0 1 0,0-1 0,0 1-1,0-1 1,-1 1 0,1-1 0,0 1-1,0 0 1,-1-1 0,1 1 0,0-1-1,-1 1 1,1 0 0,-1-1 0,1 1-1,0-1 1,-1 1 0,1 0 0,-1 0-1,1-1 1,-1 1 0,1 0 0,-1 0-1,1 0 1,-1-1 0,1 1 0,-1 0-1,1 0 1,-1 0 0,1 0 0,-1 0-1,1 0 1,-1 0 0,1 0 0,-1 0-1,1 0 1,-1 1 0,1-1 0,-1 0-1,1 0 1,-1 0 0,1 1 0,-1-1-1,1 0 1,-1 0 0,1 1 0,-1-1 0,1 1-1,0-1 1,-1 0 0,1 1 0,0-1-1,-1 1 1,-2 3-62,0 1-1,0-1 1,1 0 0,-3 7-1,4-10 64,-2 7-96,1 0 1,-1 0 0,1 0 0,1 1 0,-1-1 0,1 17 0,1-7 118,1 0 0,3 22 0,-2-31 35,0-1-1,0 0 1,1 0 0,0 0 0,0 0-1,1-1 1,0 1 0,0-1 0,1 0-1,0 0 1,6 6 0,-9-10-16,0-1 1,0 0-1,0 0 1,1 0 0,-1 0-1,1 0 1,-1-1-1,1 1 1,0-1 0,0 1-1,-1-1 1,1 0-1,0 0 1,0-1-1,0 1 1,0 0 0,0-1-1,0 0 1,1 0-1,-1 0 1,0 0-1,0 0 1,0-1 0,0 1-1,0-1 1,0 0-1,0 0 1,0 0 0,-1 0-1,1 0 1,0-1-1,0 1 1,3-4-1,8-5 55,-1-1 0,0 0 0,0-1 0,13-17 0,38-59-188,-59 79 17,3-2-94,-12 27-59,-26 76 863,26-77-436,1 0 0,0 0 0,1 0 0,0 30 0,2-44-177,0-1 0,0 1-1,0 0 1,0 0 0,0-1-1,1 1 1,-1 0 0,0-1-1,0 1 1,0 0-1,1-1 1,-1 1 0,0 0-1,1-1 1,-1 1 0,0 0-1,1-1 1,-1 1 0,1-1-1,-1 1 1,1-1-1,-1 1 1,2 0 0,-1-1 1,0 1 1,1-1 0,-1 1-1,0-1 1,0 0 0,1 0-1,-1 0 1,0 1 0,1-1-1,-1-1 1,0 1 0,2 0-1,6-2 8,-1 0 0,0-1-1,11-5 1,-13 6-51,10-5 60,0-1-1,-1 0 1,0-1 0,-1-1 0,0 0-1,0-1 1,-1-1 0,0 0 0,-1 0 0,-1-1-1,0-1 1,-1 0 0,0 0 0,11-24-1,2-11-185,20-64 0,-38 90-97,-5 23 226,1-1 0,-1 1 0,0-1 0,0 1 0,0-1 0,0 1 0,0-1 0,1 1-1,-1-1 1,0 1 0,0-1 0,0 1 0,0-1 0,-1 1 0,1-1 0,0 1 0,0-1 0,0 1 0,0-1 0,0 1 0,-1-1 0,1 1 0,0 0 0,0-1 0,-1 1 0,1-1 0,0 1 0,-1-1 0,1 1 0,-1 0 0,1-1 0,0 1 0,-1 0-1,0-1 1,0 3-40,-1 0-1,0 0 1,1 0-1,-1 0 1,1 0-1,0 0 1,0 1-1,-2 3 0,0 1 12,-1 0 13,1 0-1,0 1 0,-3 12 0,-4 8 82,7-21-14,1 1-1,0-1 0,0 0 1,0 1-1,1-1 1,0 16 991,1-23-1006,1 0 0,-1-1 0,1 1 0,-1-1 0,1 1 0,-1 0 0,0-1 0,1 1 0,-1-1-1,1 1 1,-1-1 0,0 1 0,1-1 0,-1 0 0,0 0 0,2-3 217,-5 7-262,2-2-80,1-1 106,-1 0-1,1 0 1,-1 1-1,1-1 1,-1 0-1,1 0 1,0 0-1,-1 1 1,1-1-1,-1 0 1,1 0-1,-1 1 1,1-1-1,0 0 1,-1 1-1,1-1 1,0 1-1,-1 0 1,1-1 24,-1 0 0,1 1 0,0-1 0,-1 1 0,1-1 0,-1 1 0,1-1 0,-1 0 0,1 1 0,-1-1 0,1 0 1,-1 1-1,1-1 0,-1 0 0,-1 0 0,2-11 616,38-114-458,-36 113-454,-5 16-2,-8 19 118,-9 33 134,16-39 71,-2 0 0,0-1 0,-1 0 0,-12 19 0,14-26-87,1 0-1,-1 1 1,1-1 0,-3 15 0,-7 16 142,13-36-58,0 0-1,0 0 0,0 1 1,0-1-1,1 1 0,0 7 0,0-8-26,0-3-14,0-1-1,0 1 0,0-1 0,1 1 0,-1-1 0,0 1 0,0-1 0,0 1 0,1-1 1,-1 1-1,0-1 0,1 1 0,-1-1 0,0 1 0,1-1 0,-1 0 0,0 1 1,1-1-1,-1 0 0,1 1 0,-1-1 0,1 0 0,-1 0 0,1 1 0,0-1 1,15 5 112,-10-4-14,-2 0-67,1 0 0,-1 0-1,0-1 1,1 1 0,-1-1-1,1 0 1,-1 0 0,1 0-1,-1-1 1,0 1-1,1-1 1,5-2 0,-3 0 38,-1 0 1,0 0-1,0 0 0,0-1 1,0 1-1,0-2 0,6-5 1,1-3-2,0-1-1,-1-1 1,-1 0 0,0 0 0,9-20 0,14-32 83,35-100 0,-59 140-189,4-13 69,-1-1 0,-2-1 0,8-58 0,-16 72-55,-1 0-1,-1-1 1,-1 1-1,-2 0 0,-1 0 1,-6-30-1,9 57 11,0-1-1,0 1 1,-1 0-1,1 0 1,0 0-1,-1 0 1,1-1-1,0 1 1,-1 0-1,1 0 1,-1 0-1,0 0 1,1 0-1,-1 0 1,0 0-1,0 0 1,0 1-1,-1-3 1,1 3 8,1 1 0,-1-1 0,1 0 1,-1 0-1,0 0 0,1 0 0,-1 1 0,1-1 1,-1 0-1,1 1 0,-1-1 0,1 0 0,-1 1 1,1-1-1,0 0 0,-1 1 0,1-1 1,-1 1-1,1-1 0,0 1 0,-1-1 0,1 1 1,0-1-1,0 1 0,-1 0 0,-3 8-35,1 0 0,-1 0 0,-1 11-1,-12 48-111,-1 2 66,-13 104 0,16 23 42,14-140 80,8 84-1,1-93 125,-7-43-94,0-1 1,1 1-1,0-1 0,0 1 0,0-1 1,0 1-1,4 4 0,-5-8-44,-1 0 1,1-1-1,-1 1 0,1 0 1,0-1-1,-1 1 1,1-1-1,0 1 0,0-1 1,-1 0-1,1 1 0,0-1 1,0 0-1,0 1 0,0-1 1,-1 0-1,1 0 1,0 0-1,0 0 0,0 0 1,0 0-1,1 0 0,1 0 0,-1-1 0,0 1 0,1-1 0,-1 0 0,0 0 0,1 0 0,-1 0 0,2-2 0,3-2-13,0 0 1,-1-1-1,11-10 0,19-33 159,-15 19-86,-6 10-102,-1-1 1,-1-1 0,15-30-1,-28 51 21,1-3-11,1 0-1,0 0 1,0 0 0,0 0-1,0 0 1,0 0 0,1 1-1,0-1 1,-1 1 0,2 0-1,2-3 1,-5 5 11,1 0 0,0 0 0,-1 1 0,1-1 1,0 1-1,-1-1 0,1 1 0,0 0 0,-1-1 0,1 1 0,0 0 0,2 0 0,22 2 3,-24-1-3,0-1-15,0 0 1,0 1-1,0-1 0,0 1 0,-1-1 0,1 1 0,0 0 0,0 0 0,-1-1 0,1 1 1,-1 1-1,1-1 0,0 0 0,-1 0 0,0 0 0,3 4 0,-2-2 14,0-1-1,-1 1 1,1 1 0,-1-1-1,1 0 1,-1 0 0,0 0-1,1 7 1,-1 1 46,0 0 1,-1 0-1,0 0 1,-3 21-1,-3 2-95,-13 46 1,18-77 84,-7 31 172,7-32-208,1 1 1,0-1 0,-1 1-1,1-1 1,0 1-1,0-1 1,0 1-1,1-1 1,-1 1-1,2 3 1,-1-5 10,-1 0 0,1-1 0,0 1 0,-1-1 0,1 1 1,0-1-1,0 1 0,-1-1 0,1 1 0,0-1 0,0 0 1,0 1-1,0-1 0,0 0 0,0 0 0,-1 0 0,1 1 0,0-1 1,0 0-1,0 0 0,0 0 0,0-1 0,0 1 0,1 0 1,24-7 150,-4-3-172,0-2 1,-1-1-1,0 0 0,35-30 0,-38 24 5,-14 14-47,0 2 0,-1-1 0,1 0 0,7-4 0,-14 27 230,-6 5-181,6-16-39,-1 1 0,2 0 1,-4 15-1,6-22 44,0 0 0,-1-1 0,1 1 0,0 0 0,0 0 0,1 0 0,-1 0 0,0 0 0,1 0 0,-1 0-1,1 0 1,-1 0 0,1-1 0,0 1 0,0 0 0,0 0 0,0-1 0,0 1 0,0-1 0,0 1 0,1-1 0,1 3 0,-1-2 14,0 0 0,1-1 0,-1 1 0,1 0 0,-1-1 0,1 0 1,0 1-1,0-1 0,-1 0 0,1 0 0,4 0 0,-5-1 0,0 0 1,0 0-1,-1 0 0,1 0 0,0-1 0,-1 1 0,1-1 0,0 1 0,-1-1 0,1 0 0,-1 0 1,1 1-1,-1-1 0,1 0 0,-1-1 0,1 1 0,-1 0 0,0 0 0,0 0 0,0-1 1,2-2-1,0 0-3,0 0 1,0-1 0,-1 0 0,0 1 0,0-1 0,0 0-1,0 0 1,-1 0 0,0 0 0,0 0 0,0 0 0,-1-1-1,1 1 1,-2-7 0,1 4 5,-1-1 0,-1 1 0,1-1 1,-1 1-1,-1 0 0,0 0 0,-7-16 0,8 22-16,1 0 1,-1 0-1,1 0 0,-1 0 0,0 0 0,0 1 0,0-1 0,0 1 0,0-1 0,-4-2 1,4 3 2,0 0 0,0 0 0,0-1 0,0 1 0,0-1 0,1 1 0,-1-1 0,0 0 1,-1-2-1,3 3-11,-1 1 0,1-1 0,0 0 1,0 0-1,0 1 0,-1-1 1,1 0-1,0 0 0,0 1 0,0-1 1,0 0-1,0 0 0,0 1 1,1-1-1,-1 0 0,0 0 0,0 1 1,1-1-1,-1 0 0,0 1 1,0-1-1,1 0 0,0 0 0,12-16-9,-6 9 12,3-6 4,1 1 0,0 1 0,20-18 0,-24 24 0,0 1 0,1-1 0,-1 2 0,1-1 0,0 1 0,1 0 0,-1 0 0,10-2 0,-16 6 5,-1-1 0,1 1 0,-1-1 0,1 1 0,-1 0-1,1 0 1,-1 0 0,1 0 0,0 0 0,-1 0 0,1 0 0,-1 0-1,1 1 1,-1-1 0,1 0 0,-1 1 0,1-1 0,-1 1 0,0 0-1,1 0 1,-1-1 0,0 1 0,1 0 0,-1 0 0,0 0-1,0 0 1,0 0 0,0 1 0,0-1 0,0 0 0,0 0 0,0 1-1,-1-1 1,1 0 0,0 1 0,-1-1 0,1 1 0,-1-1 0,1 1-1,-1 2 1,2 4 87,-1 0-1,-1 0 0,0 0 0,0 1 0,0-1 0,-2 10 1,-1-4 6,-1 0 0,-5 15-1,4-15 90,-4 24-1,11-46-108,2 0 0,-1 1-1,1-1 1,5-7 0,-6 9-101,1 0 0,0 0 1,0 1-1,0 0 1,1-1-1,0 1 1,8-6-1,-11 10 9,0 1 0,0-1 0,0 0-1,0 0 1,0 1 0,0 0 0,0-1 0,0 1-1,0 0 1,0 0 0,1 0 0,-1 0 0,0 0 0,0 1-1,0-1 1,0 1 0,3 0 0,4 2 34,-1 1 1,13 6-1,-20-9-12,51 28-166,52 25 695,-89-47-850,0-1 0,0-1 0,1-1 0,0 0 0,18 2 0,-19-6-1962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9:01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36 8544,'-18'-5'3168,"26"2"-2464,15 3-192,-2 0 1504,15-5-1216,3 2 383,9-1-703,1-1-224,3 2-160,9-2-1983,14 2 1023,4 3-3936,1 3 2656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9:04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1076 5056,'0'-2'288,"1"-1"0,0 1 1,-1-1-1,1 1 0,0 0 0,0-1 1,1 1-1,-1 0 0,0 0 1,1 0-1,-1 0 0,1 0 0,0 0 1,0 0-1,0 1 0,2-3 0,0 1 117,-1-1-1,0 1 1,1-1-1,2-4 0,30-64 1189,-24 45-1216,23-36 0,40-44 156,-56 83-400,0 1 1,30-27-1,-34 40-142,-15 10 11,0 0 0,0 0-1,0 0 1,0 0 0,1 0 0,-1 0 0,0 0 0,0 0-1,0 0 1,0 0 0,1 0 0,-1 0 0,0 0 0,0 0-1,0 0 1,0 0 0,0 0 0,1 0 0,-1 0 0,0 0 0,0 0-1,0 0 1,0 0 0,0 0 0,0 0 0,1 1 0,-1-1-1,0 0 1,0 0 0,0 0 0,0 0 0,0 0 0,0 0 0,0 1-1,0-1 1,0 0 0,0 0 0,1 0 0,-1 0 0,0 0-1,0 1 1,0-1 0,0 0 0,0 0 0,0 0 0,0 0 0,-1 5 48,1-1 1,-1 1 0,0-1-1,-3 8 1,-18 64 367,-64 196 150,-33 113 2083,117-376-2552,-2 5 192,-1 1-1,-7 16 1,12-31-284,0 0 1,0 0-1,0 0 1,0 0-1,0 0 1,0 0-1,0 0 1,0 0-1,0 0 1,0 0-1,0 0 1,0 0-1,0 0 1,0-1-1,0 1 1,0 0-1,0 0 1,0 0-1,0 0 1,0 0 0,0 0-1,-1 0 1,1 0-1,0 0 1,0 0-1,0 0 1,0 0-1,0 0 1,0 0-1,0 0 1,0 0-1,0 0 1,0 0-1,0 0 1,0 0-1,0 0 1,-1 0-1,1 0 1,0 0-1,0 0 1,0 0-1,0 0 1,0 0-1,0 0 1,0 0-1,0 0 1,0 0-1,0 0 1,0 0-1,0 0 1,0 0-1,-1 0 1,1 0-1,0 0 1,0-10 96,3-15-35,1-1 0,2 1 0,14-41 0,37-75-98,-28 73-26,-17 38 115,72-161-128,-66 156 164,1 1-1,2 0 0,35-41 0,-56 75-91,0-1 0,1 0 0,0 0 0,-1 1 0,1-1 0,-1 0-1,1 1 1,0-1 0,-1 1 0,1-1 0,0 1 0,0-1 0,-1 1-1,1-1 1,0 1 0,0 0 0,0-1 0,0 1 0,0 0 0,-1 0-1,1 0 1,0-1 0,0 1 0,0 0 0,0 0 0,0 1 0,0-1 0,0 0-1,0 0 1,1 0 0,-1 1-8,0 0-1,0 0 1,0 0 0,0 0-1,0 1 1,0-1-1,-1 0 1,1 0 0,0 0-1,-1 1 1,1-1-1,0 0 1,-1 1 0,0-1-1,1 0 1,-1 1 0,0-1-1,0 1 1,1 2-1,-1 13 48,0 1-1,0-1 0,-2 1 1,0-1-1,-8 27 0,3-18 92,-1-1 0,-2 0 0,-12 25 0,15-37-69,0-1 0,0 0 0,-1 0 0,-1-1 1,0 0-1,0 0 0,-1-1 0,-16 13 0,19-18-4,9-9-176,14-9-103,75-37-44,-5 3 263,-51 22 9,38-36 0,-36 30-41,-33 27 68,0 1 0,0 0 0,-1-1-1,1 0 1,-1 0 0,1 0 0,-1 0-1,-1-1 1,1 1 0,0-1 0,-1 0 0,0 0-1,0 1 1,-1-1 0,1 0 0,-1-1-1,0 1 1,0-6 0,-1 3-20,0 1 1,1-1-1,0 1 0,0 0 1,3-11-1,-4 17-25,1-1-1,-1 1 1,1-1 0,-1 1-1,1 0 1,0-1 0,-1 1-1,1 0 1,0 0 0,0-1 0,0 1-1,0 0 1,0 0 0,0 0-1,1 0 1,-1 0 0,0 1-1,0-1 1,1 0 0,-1 0 0,0 1-1,1-1 1,-1 1 0,1-1-1,-1 1 1,1 0 0,-1-1-1,0 1 1,1 0 0,-1 0-1,1 0 1,-1 0 0,1 0 0,1 1-1,-1 0-1,0-1 0,0 1-1,-1 0 1,1-1 0,-1 1-1,1 0 1,-1 0 0,1 0-1,-1 1 1,1-1 0,-1 0-1,0 0 1,0 1 0,1-1-1,-1 1 1,0-1 0,0 1-1,-1-1 1,2 4 0,1 0 1,-2 0 1,1 0 0,0 1 0,-1-1 0,1 9-1,0 132-24,-3-75 344,0-71-307,1 1 1,0-1 0,0 1 0,0-1 0,0 1 0,0-1-1,0 1 1,0-1 0,1 1 0,-1-1 0,0 1-1,0-1 1,0 1 0,0-1 0,1 1 0,-1-1 0,0 1-1,0-1 1,1 1 0,-1-1 0,0 0 0,1 1-1,-1-1 1,1 1 0,-1-1 0,1 1 0,0-1 4,0 0 1,0 0-1,-1 0 0,1 0 1,0 0-1,0 0 1,-1 0-1,1 0 0,0-1 1,0 1-1,-1 0 1,1 0-1,0-1 0,0 1 1,1-1-1,4-3 41,0 0-1,-1-1 0,7-4 1,-9 6-48,67-69-229,-48 47 143,31-25 0,-52 59-113,-2 4 165,0 0 0,-2 1 0,-5 21 0,3-19 29,2 1 0,-3 20 1,5-33 18,1 1 1,0 0 0,0 0-1,1-1 1,0 1-1,-1 0 1,1-1 0,1 1-1,-1-1 1,1 1-1,0-1 1,3 6 0,-5-9-10,0-1 0,0 0 1,0 1-1,0-1 1,0 0-1,0 1 0,0-1 1,1 0-1,-1 1 0,0-1 1,0 0-1,0 0 1,1 1-1,-1-1 0,0 0 1,0 0-1,1 1 0,-1-1 1,0 0-1,1 0 1,-1 0-1,0 0 0,0 1 1,1-1-1,-1 0 0,0 0 1,1 0-1,-1 0 1,0 0-1,1 0 0,-1 0 1,1 0-1,-1 0 0,0 0 1,1 0-1,-1 0 1,0 0-1,1 0 0,-1 0 1,0 0-1,1 0 0,-1-1 1,0 1-1,1 0 1,-1 0-1,0 0 0,0 0 1,1-1-1,-1 1 0,0 0 1,0 0-1,1-1 1,-1 1-1,0 0 0,0-1 1,0 1-1,1 0 0,-1 0 1,0-1-1,0 0 1,1-1 37,0 0 1,0 0 0,0 0 0,0 0-1,-1 0 1,1 0 0,-1-3 0,-1-13-142,-1 1 1,-1-1 0,0 1-1,-2 0 1,0 0 0,0 1-1,-14-27 1,12 30-74,0-1 0,-9-12 0,15 25 4,3 1-347,32 0 444,58-9 0,-76 6 121,0 0-1,-1-1 1,1-1 0,-1 0 0,28-14 0,-13 1 89,0 0 0,-2-2-1,0-2 1,31-29 0,-42 33-122,-1 0 0,-1 0 0,0-2 0,-1 0 0,-1-1 0,-1 0 1,9-24-1,3-18 66,-2 0 1,-4-2 0,15-95-1,-31 152-82,0-5-91,1-26 0,-3 37 49,0 0 1,0 0 0,0 0-1,0 0 1,0 0 0,0 0-1,-1 0 1,1-1 0,-1 1-1,0 1 1,1-1 0,-1 0-1,0 0 1,0 0 0,0 0-1,0 0 1,-1 1 0,1-1-1,-3-2 1,3 3 30,1 1 0,0 0 0,-1 0 0,1 0 0,0 0 0,-1 0 0,1 0 0,0 0 0,-1-1-1,1 1 1,0 0 0,-1 0 0,1 0 0,0 0 0,-1 0 0,1 1 0,0-1 0,-1 0 0,1 0 0,0 0 0,0 0 0,-1 0 0,1 0 0,0 0 0,-1 1 0,1-1 0,0 0-1,-1 0 1,1 0 0,0 1 0,-4 3-3,0 1-1,0-1 0,0 1 1,1 0-1,0 0 0,0 0 1,1 1-1,-1-1 0,1 1 1,0-1-1,-1 8 0,-47 209 95,33-132-50,6-32 163,2 0 0,3 1 1,2 107-1,5-150-82,5 28 0,-5-39-67,1 1 0,-1-1 0,1 0 0,0 0 0,0 0 0,1 0-1,-1 0 1,6 6 0,-8-10-40,1-1 0,-1 1-1,1-1 1,-1 0 0,1 1 0,-1-1-1,1 0 1,-1 1 0,1-1-1,0 0 1,-1 1 0,1-1-1,-1 0 1,1 0 0,0 0 0,-1 0-1,1 0 1,-1 0 0,1 0-1,0 0 1,-1 0 0,1 0 0,0 0-1,-1 0 1,1 0 0,0 0-1,-1 0 1,1-1 0,-1 1-1,1 0 1,-1-1 0,1 1 0,0-1-1,17-14 85,-17 14-83,7-8-47,0-1 0,0 0 0,9-17 0,-10 15-46,19-24 0,-24 34 43,0 0 1,-1 0-1,1-1 0,0 1 1,-1-1-1,0 0 0,2-3 1,-4 4-325,-3 6 220,-4 7 15,1 5 132,1-1 1,1 1 0,0 1-1,1-1 1,1 1 0,1-1-1,0 1 1,1 0 0,2 17-1,-1-28 35,1-1-1,0 1 0,0 0 0,0 0 0,1 0 1,0-1-1,0 1 0,0-1 0,1 0 1,0 1-1,0-1 0,4 5 0,-6-9-20,1 1-1,-1 0 1,1-1 0,0 1-1,-1-1 1,1 0 0,0 1-1,0-1 1,0 0 0,0 0-1,0 0 1,0-1 0,0 1-1,0 0 1,0-1 0,0 1-1,1-1 1,-1 0 0,0 0-1,0 0 1,0 0 0,1 0-1,-1 0 1,0 0-1,0-1 1,0 1 0,0-1-1,0 0 1,0 0 0,0 1-1,0-1 1,0-1 0,0 1-1,3-2 1,0-1 22,0 0 1,-1 0-1,1-1 1,-1 1-1,0-1 0,0 0 1,-1 0-1,1-1 1,-1 1-1,0-1 1,-1 1-1,3-8 0,-2 5-18,0-1 0,-1 0-1,0 0 1,0 0-1,-1 0 1,0 0-1,-1-16 1,0 18-28,-1 1 0,0 0-1,0 0 1,-1-1 0,0 1 0,0 0 0,0 0 0,-1 1 0,0-1-1,0 0 1,-1 1 0,1 0 0,-1 0 0,0 0 0,-1 0-1,1 1 1,-1-1 0,0 1 0,0 0 0,0 1 0,0-1-1,-1 1 1,1 0 0,-1 0 0,0 1 0,0 0 0,0 0 0,0 0-1,0 1 1,-1 0 0,1 0 0,0 0 0,-7 1 0,1-1-225,16-1 68,22-3 120,29-3-33,104-8 355,-140 16-194,1 0 1,0 1 0,-1 1-1,1 1 1,-1 1-1,20 6 1,-36-9-56,-1 0 0,1 0 0,0 1 0,-1-1 0,1 0 0,-1 1 0,1 0 0,-1-1 0,0 1 0,1 0 0,-1 0 1,0 0-1,0 1 0,-1-1 0,1 0 0,0 1 0,-1-1 0,0 1 0,1 0 0,-1-1 0,0 1 0,0 0 0,0 0 0,0 4 0,0 0 15,-1 0 0,0-1 0,0 1 0,-1 0 0,0-1 0,0 1 0,0-1 0,-1 1 0,-3 9 0,-1 4 45,6-17-59,-1 1-1,0-1 1,1 0 0,-1 0 0,-1 0 0,1 0 0,0 0-1,-1 0 1,1-1 0,-5 6 0,18-34 158,-1 7-91,-3 5-195,0 0 0,12-16-1,-17 27 132,0 0-1,-1 0 1,1 0-1,0 0 1,1 0-1,-1 1 1,0 0-1,1-1 1,-1 1-1,1 0 1,0 1 0,0-1-1,7-2 1,-10 4-15,0 0 1,0 0 0,0 0 0,-1 0 0,1 1 0,0-1 0,0 0 0,0 0 0,0 0 0,-1 1 0,1-1 0,0 0 0,0 1 0,-1-1 0,1 1 0,0-1 0,-1 1-1,1-1 1,0 1 0,-1-1 0,1 1 0,-1-1 0,1 1 0,-1 0 0,1 0 0,-1-1 0,1 1 0,-1 0 0,0 0 0,1 1 0,8 28 182,-8-24-135,9 45 306,-6-28-192,1 0 0,0 0 1,11 24-1,-12-40-150,0 0 1,0-1-1,1 1 1,0-1 0,0 0-1,0 0 1,1 0-1,0-1 1,0 0-1,1 0 1,-1-1-1,14 7 1,-18-10-153,0 0 0,0 0 0,0 0 0,0 0 0,0-1 0,0 1-1,1-1 1,-1 1 0,0-1 0,0 0 0,0 0 0,1 0 0,-1 0 0,0 0 0,0 0 0,1-1 0,-1 1 0,0-1 0,0 0 0,0 0 0,0 1 0,4-4 0,-4 3-409,0-1 1,1 1-1,-1-1 1,0 0-1,0 0 1,-1 0-1,1 0 0,0 0 1,-1 0-1,1-1 1,-1 1-1,0-1 1,0 1-1,0-1 1,0 1-1,0-1 1,0 1-1,-1-1 0,1-3 1,-1-3-1690,0-1 1,0 1-1,-3-13 1,2 18 1918,-2-26-3127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1:59:04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73 9568,'-13'-22'3520,"18"14"-2720,3-4-256,0 7 2271,5 2-1663,2-8 1216,6 3-1376,2 5-32,3 3-576,-1 0-256,6 6-64,0-1-64,0 3 0,0-2-1344,4 3 736,4-5-6367,13 3 3839,-11-10-3456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1:21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4741 2144,'-1'3'5941,"-8"-3"-3258,0 4-1184,8-4-1492,1 0 1,0 0-1,-1 0 1,1 1-1,0-1 1,-1 0 0,1 0-1,0 1 1,0-1-1,-1 0 1,1 0 0,0 1-1,0-1 1,-1 0-1,1 0 1,0 1 0,0-1-1,0 0 1,0 1-1,0-1 1,-1 0 0,1 1-1,0-1 1,0 1-1,0-1 1,0 0 0,0 1-1,0-1 1,0 0-1,0 1 1,0-1 0,0 0-1,0 1 1,1-1-1,-1 0 1,0 1 0,0-1-1,0 0 1,1 1-1,-1 0 8,0-1 0,0 1 0,1-1 0,-1 1 0,0-1 0,0 1 0,0-1 0,0 1 0,0-1 0,0 1 0,0-1 0,0 1-1,0 0 1,0-1 0,0 1 0,0 0 0,-1 10 4114,1-10-4080,5-19-158,0-5 346,-15-189 752,6 156-906,-11-142 98,15 192-188,-17-491 494,18 319-495,8-159 528,6 148-72,14-150 139,10-22-102,-33 304-529,1-30-40,10-64 477,-11 110-402,32-177-12,-2-24 186,-27 122 73,0-2-145,29-258 3,-31 260-192,-5 104 47,2 0-1,-1 0 1,2 1 0,0-1-1,1 1 1,1 0 0,9-16-1,-12 24 54,0 0 0,-1 0 0,0-1 0,0 1 0,-1-1 0,0 1 0,-1-1-1,1 0 1,-1 0 0,0-9 0,-1 5 77,1 0 0,4-14 0,-3 13-148,0-1 0,1-18 1,-4 10 10,6-91 90,-2 77-197,-2-41-1,-1 47 49,0-83-29,-4 100 190,4 13-45,-1-1 0,1 1 0,0 0 0,0 0 0,0 0 1,0-1-1,0 1 0,-1 0 0,1 0 0,0-1 0,0 1 1,0 0-1,0 0 0,0-1 0,0 1 0,0 0 0,0 0 1,0-1-1,0 1 0,0 0 0,0 0 0,0-1 0,0 1 0,0 0 1,0 0-1,0-1 0,0 1 0,1 0 0,-1 0 0,0-1 1,0 1-1,0 0 0,1-1 0,-1 1-5,0 0 0,0 0 0,0 0 0,0-1 0,0 1-1,0 0 1,1 0 0,-1 0 0,0-1 0,0 1 0,0 0 0,0 0 0,0 0 0,0-1 0,0 1 0,0 0-1,0 0 1,0-1 0,0 1 0,0 0 0,0 0 0,0 0 0,0-1 0,0 1 0,-1 0 0,1 0 0,0 0-1,0-1 1,0 1 0,0 0 0,0 0 0,0 0 0,-1-1 0,1 1 0,0 0 0,0 0 0,0 0 0,0 0-1,-1 0 1,1 0 0,0-1 0,0 1 0,0 0 0,-1 0 0,1 0 0,0 0 0,-1 0 0,1 0 6,0 0 0,0 0 0,0 0 0,0 0 0,-1 0 0,1 0-1,0 0 1,0 0 0,0 0 0,0-1 0,-1 1 0,1 0 0,0 0 0,0 0 0,0 0 0,0 0 0,0 0 0,0 0 0,-1-1 0,1 1 0,0 0 0,0 0 0,0 0 0,0 0 0,0 0 0,0-1 0,0 1 0,0 0 0,0 0 0,0 0 0,0 0 0,0-1 0,0 1 0,0 0 0,0 0 0,0 0 0,0 0 0,0-1 0,0 1 0,0 0 0,0 0 0,0 0-1,0 0 1,0-1 0,0 1 0,0 0 0,0 0 0,0 0 0,0 0 0,0 0 0,0-1 0,1 1 0,-1 0 0,0 0 0,0 0 0,0 0 0,0 0 0,1-1 0,-2-1 2,0-1 0,0 0-1,0 0 1,1 1 0,0-1 0,-1-4 0,2-26-74,-1 33 62,-1 0 0,1 0 0,0 0 0,0 0-1,0 0 1,0 0 0,0 1 0,0-1 0,0 0-1,-1 0 1,1 0 0,0 0 0,0 0-1,0 0 1,0 0 0,0 0 0,0 0 0,0 0-1,-1 0 1,1 0 0,0 0 0,0 0 0,0 0-1,0 0 1,0 0 0,0 0 0,-1 0 0,1-1-1,0 1 1,0 0 0,0 0 0,0 0 0,0 0-1,0 0 1,0 0 0,0 0 0,-1 0 0,1 0-1,0 0 1,0-1 0,0 1 0,0 0-1,0 0 1,0 0 0,0 0 0,0 0 0,0 0-1,0 0 1,0-1 0,0 1 0,0 0 0,0 0-1,0 0 1,0 0 0,0 0 0,0 0 0,0-1-1,0 1 1,0 0 0,0 0 0,0 0 0,0 0-1,0 0 1,0-1 0,-5 8-186,5-7 201,-6 9-95,-1 2 133,-1 0 0,0 0 0,-1 0 0,0-1 0,-15 13 0,-174 164 787,194-182-827,-7 7 189,11-12-188,0 1 0,-1-1-1,1 0 1,0 1 0,-1-1 0,1 0 0,-1 0-1,1 1 1,-1-1 0,1 0 0,0 0 0,-1 0-1,1 0 1,-1 0 0,1 0 0,-1 0 0,1 0-1,-1 0 1,1 0 0,-1 0 0,1 0 0,-1 0-1,1 0 1,-1 0 0,1 0 0,-1 0 0,1-1-1,-1 1 1,0 0 0,1-6-67,1 1 0,-1 0 0,1-1 0,0 1 0,0 0 0,0 0 0,1-1 0,2-5 0,2 2 40,0 1 1,0 0-1,1 0 1,0 0-1,0 1 1,14-10 0,1 1-10,31-17 0,-32 21-76,-3 0 83,1 2 1,0 0-1,22-7 0,-36 15 90,0 1 0,0-1 1,0 0-1,0 0 0,0-1 1,-1 0-1,5-3 0,27 42 541,-27-28-950,-1 1 0,-1 0 0,1 1 0,-1-1 0,6 13 0,-3-7-3205,-2 1 1947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6:41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912 151 1472,'5'-8'7761,"-5"7"-7644,-15-15 594,8 9 129,2 2-729,1 0 0,-1 0 0,0 1-1,0 0 1,-1 0 0,1 0 0,-1 1 0,0 0 0,1 0-1,-2 0 1,1 1 0,0 0 0,0 0 0,-1 1 0,1-1-1,-1 1 1,1 1 0,-1-1 0,1 1 0,-1 0 0,0 1-1,-10 2 1,-44 10 100,1 2 0,1 4-1,-72 31 1,94-31-83,1 1 0,0 1 0,-42 35 0,38-24-61,-39 41-1,68-61-38,1 0 0,0 1-1,1 0 1,1 1 0,0 0 0,0 0 0,2 0-1,0 1 1,-7 24 0,1 10 97,-9 83 0,16-95-28,3 0 0,1 42 0,2-62-10,1 0 0,0-1 0,1 1 1,1 0-1,1-1 0,13 31 1,100 167 605,-104-193-577,25 32 1,-31-44-69,0-1 0,1 0 1,0 0-1,1 0 0,16 9 0,-7-7 33,0 0-1,1-2 1,0 0-1,0-2 1,1 0-1,-1-1 1,1-1-1,36 2 1,-39-5-16,0-1 1,-1-1-1,1 0 1,0-2-1,-1 0 1,0-1 0,0 0-1,0-2 1,0 0-1,30-15 1,67-46-130,-13 7 189,112-47 0,-204 103-118,32-13 102,0-2-1,45-28 0,-75 40-69,0-1 0,0-1 0,-1 0 0,0 0 0,0-1 0,-1 0 0,-1-1 0,1 1 0,-2-2 0,1 1 0,7-19 0,-8 11 21,0-1 0,-1 0 0,-1 0-1,-1-1 1,1-24 0,0-102-78,-5 132 13,-2-35-47,-1-1 0,-4 1 0,-22-92 0,22 122 39,-1 1-1,-1-1 0,-1 2 0,-19-31 0,17 32-16,-1 1 1,0 1-1,-1-1 1,-1 2-1,0 0 0,-1 1 1,-1 1-1,0 0 1,0 1-1,-1 1 0,0 1 1,-1 0-1,0 2 1,0 0-1,-1 1 0,0 1 1,0 0-1,0 2 1,-23-1-1,31 4 11,0 0 0,-1 2 1,1-1-1,0 1 0,0 1 0,1 0 0,-1 1 0,0 0 0,1 1 1,-20 11-1,-4 6-130,-58 49 1,77-59 65,-20 18-1729,-36 37 0,59-54 132,1 1-1,0 1 1,1 0 0,1 1-1,-16 31 1,12-3-1301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1: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32 2656,'14'-20'5454,"-13"19"-5037,-1 1 0,1-2 1,-1 1-1,1 0 0,-1 0 0,0 0 1,0 0-1,1 0 0,-1-1 0,-6 26 4245,3-17-4639,1 1-1,0-1 0,0 1 0,0 12 0,1 4 272,-1-1-1,-4 24 0,5-36-237,0 0-1,1 1 0,0-1 0,2 15 0,0-13 1,-1 1 0,-2 20-1,-6 60 110,6-86-94,1-7-55,-1 0 1,1 0-1,0 1 1,-1-1-1,1 0 0,0 0 1,0 0-1,0 0 1,0 0-1,0 0 0,0 1 1,1-1-1,-1 0 1,0 0-1,0 0 1,1 0-1,-1 0 0,1 0 1,-1 0-1,1 0 1,-1 0-1,2 2 502,-1-5-513,0 1 1,0-1 0,0 1 0,0 0-1,0 0 1,0-1 0,1 1 0,-1 0-1,0 0 1,1 0 0,1-1 0,4-3-161,1-2 123,1 0 0,1 1-1,-1 0 1,1 1-1,0 0 1,1 1 0,-1 0-1,1 0 1,0 1-1,0 0 1,0 1 0,22-1-1,-33 2 26,1 1 0,-1 0 0,1 0 0,-1 0 0,1 0 0,-1 0 0,1 0 0,-1 0 0,1 0-1,-1 0 1,1 0 0,-1 0 0,1 0 0,-1 1 0,1-1 0,-1 0 0,1 0 0,-1 0 0,1 1 0,-1-1 0,0 0 0,1 1 0,-1-1 0,1 0 0,-1 1 0,0-1-1,1 0 1,-1 1 0,0-1 0,1 1 0,-1-1 0,0 1 0,0-1 0,0 1 0,1-1 0,-1 1 0,0-1 0,0 1 0,0-1 0,0 1 0,0-1 0,0 1-1,0 0 1,0 1-359,-1 0 1,1 0-1,-1-1 0,0 1 0,0 0 0,0-1 0,0 1 0,0 0 0,0-1 0,-2 3 0,-2 2-1366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1:23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15 139 3328,'-1'0'118,"1"0"0,-1 0 0,0 0 0,1 0 0,-1 0 1,1-1-1,-1 1 0,0 0 0,1 0 0,-1-1 0,1 1 0,-1 0 0,1-1 0,-1 1 1,1 0-1,-1-1 0,1 1 0,-1-1 0,1 1 0,-1-1 0,1 1 0,0-1 0,-1 1 1,1-1-1,0 1 0,-1-1 0,1 1 0,0-1 0,0 0 0,0 1 0,0-1 0,-1 0 1,1 1-1,0-1 0,0 1 0,0-1 0,0 0 0,0 1 0,1-1 0,-1 0 0,0 0 0,1-9 2644,-1 8-2495,1 0-1,-1-1 1,1 1 0,0 0-1,0 0 1,0 0-1,0 0 1,0 0-1,1 0 1,1-3-1,19-21 952,-15 19-1127,-1 1 0,2 0 0,-1 0 1,1 0-1,12-6 0,-16 10-154,0 0 1,1 0-1,-1 0 0,0 1 1,1-1-1,-1 1 0,1 0 0,-1 1 1,1-1-1,-1 1 0,1 0 0,0 0 1,4 1-1,4 0-1926,0-1 533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1:23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13 152 4480,'-13'-7'4608,"18"7"-3616,-2-13 1088,7 7-1216,-2-14-32,2 7-512,3-6-128,0 7-128,4-7-64,0 8 32,5-6-1664,4 9 896,0 2-5344,5 6 3392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1:51.1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82 1824,'2'-2'831,"1"-4"1714,-12 2 745,10 3-3098,-1 1-1,1-1 0,-1 1 1,1 0-1,0-1 0,-1 1 1,1 0-1,-1-1 0,1 1 1,0 0-1,-1 0 0,1 0 1,-1-1-1,1 1 0,0 0 1,-1 0-1,1 0 0,0 0 1,-1 0-1,1 0 0,0 1 1,29-2-156,-4 1 182,-12-4-346,-12 4 146,-1-1 1,1 0-1,0 1 1,-1 0-1,1-1 1,0 1-1,-1 0 1,1 0-1,0 0 1,0 0-1,0 0 1,2 0-1,0 2 21,0-1-1,1 0 1,-1 0-1,0-1 1,0 1-1,0-1 1,1 0-1,6-1 1,-3 1-49,0-1 0,0 2 0,0-1-1,0 1 1,10 3 0,-7-2-23,1 0 0,11 0 0,-5-2 280,2-1-266,0 2 0,1 0 0,32 6 0,-2 3 145,92 5 1,-78-10 313,-53-4-308,1-2 0,-1 1 0,1-2 0,-1 0 1,1 0-1,16-6 0,-24 7-129,9-2-59,-1 1 1,25-1-1,4 0 47,-24 1 111,26 2 0,-26 0-57,24-2-1,242-29 244,-253 27-275,1 2-1,55 3 1,-68 1 2,-11-1 10,0 0 1,1 0-1,10-2 1,190-3 44,-137 6 105,106-12 1,20-13 112,-93 16 21,-81 4-298,-1 1 0,31 2-1,134 4 524,-90-5-333,-34-1 88,-62 2-312,0 0 0,-1 0 0,1 0-1,0 0 1,0-1 0,-1 1 0,1 0-1,0-1 1,-1 1 0,3-2-1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1:57.7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4 827 1568,'-3'1'5994,"3"-10"-5732,1 3-160,-1 1 0,2-1 1,-1 1-1,1-1 0,0 1 1,0-1-1,0 1 1,1 0-1,0 0 0,0 0 1,0 0-1,6-6 0,5-8-14,171-300 942,-70 126-543,-86 149-201,-23 35-222,-1-1-1,1 1 1,-2-1-1,1 0 1,-2 0-1,1-1 1,-1 1-1,-1-1 1,0 1-1,2-22 1,-4-5 213,-17 60-374,3-5 87,-8 13 41,2 0 0,1 2 0,2 0 0,-19 50 0,-126 316 60,79-227 586,67-131 518,23-49-1119,-1 0 0,1 1 0,1 0 0,0 0 0,11-8 0,49-28-152,-35 23 42,59-32-13,8-4 110,-66 34-52,-7 5-148,0-1 0,34-30 0,-61 47 132,3-2-38,-1 1 0,1 0 1,0-1-1,0 1 0,0 0 1,6-3-1,-9 6 28,0-1 0,0 0 0,0 1 1,0-1-1,0 1 0,1-1 0,-1 0 0,0 1 0,0-1 0,0 1 0,0-1 0,0 0 0,0 1 0,0-1 0,-1 1 0,1-1 0,0 0 0,0 1 1,0 0-1,-4 8 56,-1 0 0,0 0 0,0-1 1,-10 13-1,8-11 30,0 0 1,-9 18 0,9-15-19,-5 15-72,11-26 18,1 0 0,-1-1 0,1 1 0,0 0 1,0-1-1,0 1 0,0 0 0,0 0 1,0-1-1,0 1 0,0 0 0,1-1 1,-1 1-1,1 0 0,0 1 0,0-1 42,-1-1-1,1 0 1,0 0-1,-1 0 1,1 0 0,0 0-1,0 0 1,0 0-1,0 0 1,0 0-1,0 0 1,0 0 0,0-1-1,0 1 1,0 0-1,0-1 1,1 1-1,-1-1 1,0 1 0,3 0-1,-2-1-9,0 0 1,0 0-1,1 0 0,-1-1 0,0 1 1,0 0-1,0-1 0,0 1 1,0-1-1,0 0 0,4-2 0,-1 0 31,1 0 0,-1 0-1,0-1 1,-1 0-1,1 0 1,-1 0-1,0-1 1,7-9 0,-8 9-26,0-1 0,-1 0 1,0 0-1,2-8 1,-1 5 26,-3 8-61,0 1 0,0-1 0,0 0 0,0 1 1,1-1-1,-1 0 0,-1 1 0,1-1 0,0 0 0,0 1 1,0-1-1,0 0 0,0 1 0,-1-1 0,1 0 0,0 1 0,0-1 1,-1 1-1,0-2 0,1 2-4,0-1 0,0 1 1,-1 0-1,1-1 0,0 1 1,0-1-1,0 1 0,-1-1 1,1 1-1,0-1 0,0 1 0,0-1 1,0 1-1,0-1 0,0 1 1,0-1-1,0 1 0,0-1 1,1-11 80,-1 11-71,-1 1-1,1-1 1,0 0 0,0 0-1,0 0 1,0 0 0,1 1-1,-1-1 1,0 0 0,0 0-1,0 0 1,1 1 0,-1-2-1,7-12-47,1 0 0,0 1 0,1 1 0,0-1 0,19-18 0,-24 27 51,1-1 0,1 1-1,-1 0 1,0 0 0,1 0-1,0 1 1,0 0 0,0 0-1,0 0 1,0 1 0,1 0-1,-1 0 1,1 1 0,-1 0-1,13-1 1,-17 2 6,1 0 0,-1 1 0,0 0 1,1-1-1,-1 1 0,1 0 0,-1 0 1,0 0-1,0 0 0,0 0 0,0 1 0,0-1 1,0 1-1,0 0 0,0-1 0,0 1 1,-1 0-1,1 0 0,-1 0 0,3 3 0,2 5 94,-1-1 0,0 1 0,4 13 0,-4-8 18,1-1 1,1 0-1,0-1 0,15 23 0,-18-31-73,0 0-1,1 0 0,0 0 0,0-1 0,0 0 0,0 0 1,1 0-1,-1-1 0,1 1 0,0-1 0,0-1 0,0 1 1,11 2-1,-11-4-2,1 0 1,-1 0 0,1 0-1,0-1 1,-1 0-1,1-1 1,-1 0 0,1 0-1,-1 0 1,1-1-1,-1 1 1,0-2 0,1 1-1,-1-1 1,10-6-1,-7 4-445,0-1 1,0-1-1,-1 1 0,0-1 0,-1-1 0,1 1 0,-1-1 0,-1-1 0,6-8 1,-5 6-541,-3 5-156,0 1 0,-1-1-1,0 0 1,0 0 0,0-1 0,-1 1 0,2-8 0,-5-1-2123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1:58.7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136 105 3392,'0'-3'2480,"-1"14"-1477,0-1 1,0 1-1,-2-1 0,-4 16 1,-2 9-443,-12 65 505,9-31-498,-42 126 1,35-137 18,15-50-80,1-11 242,3-14-240,19-66-467,-4 23 1,4-39 7,32-140-78,-50 233 1,1 0 0,-1 0 1,0 0-1,-1-8 0,0 13 14,0 1 0,0-1-1,0 1 1,0-1 0,0 0 0,0 1-1,0-1 1,0 0 0,0 1 0,0-1-1,0 0 1,1 1 0,-1-1 0,0 1-1,0-1 1,1 1 0,-1-1-1,0 0 1,1 1 0,-1-1 0,0 1-1,1-1 1,-1 1 0,1 0 0,-1-1-1,1 1 1,-1-1 0,1 1 0,-1 0-1,1-1 1,-1 1 0,1 0 0,0 0-1,-1-1 1,1 1 0,0 0 0,0 1 9,0-1 0,0 1 1,-1 0-1,1-1 0,0 1 1,-1 0-1,1 0 0,-1-1 1,1 1-1,-1 0 0,1 0 1,-1 0-1,1 1 0,0 1 13,5 11 3,0 1 0,0 1 0,5 25 0,4 51-104,2 7 51,-9-65 141,1-1 0,1-1 0,29 60 0,-38-89-36,1 0 1,0 0 0,0 0-1,0 0 1,1-1 0,4 5-1,-6-6-39,-1-1 0,1 1 0,-1-1 0,1 1 0,-1-1 0,1 0-1,-1 1 1,1-1 0,0 0 0,-1 0 0,1 1 0,0-1 0,-1 0-1,1 0 1,0 0 0,-1 0 0,1 0 0,0 0 0,-1 0 0,1 0-1,0 0 1,-1 0 0,1 0 0,0 0 0,-1 0 0,1-1-1,0 1 1,-1 0 0,1 0 0,-1-1 0,1 1 0,0-1 0,-1 1-1,1 0 1,-1-1 0,1 1 0,-1-1 0,1 1 0,-1-1 0,1 0-1,2-4 99,-1 0-1,1 0 1,-1-1-1,0 1 1,2-11-1,-1 7-51,25-131 472,-20 90-625,20-68-1,-22 99 14,7-23-205,1 0 1,37-69-1,-51 110 243,0 1 1,0-1 0,1 1-1,-1-1 1,0 1-1,0-1 1,0 1 0,1-1-1,-1 1 1,0-1 0,1 1-1,-1 0 1,1-1-1,-1 1 1,0 0 0,1-1-1,-1 1 1,1 0 0,-1 0-1,1-1 1,-1 1-1,1 0 1,-1 0 0,1 0-1,-1-1 1,1 1-1,-1 0 1,1 0 0,-1 0-1,1 0 1,-1 0 0,1 0-1,1 1-2,-1 0 0,0 0 0,0 0 0,0 0 0,1 0 0,-1 0 0,0 0 0,0 0 0,1 3 0,22 32 162,-1 2 0,-2 1 0,29 73 1,19 82 62,-62-176-173,3 8 42,-1 0 0,6 29 0,-1-8-2764,-10-39 527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1:59.3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 98 1408,'-1'-1'104,"1"-1"0,0 1 0,0 0 0,0 0 0,0 0 0,0-1-1,1 1 1,-1 0 0,0 0 0,0 0 0,1-1 0,-1 1 0,1 0 0,-1 0 0,1 0 0,-1 0 0,1 0 0,0 0 0,0 0 0,-1 0 0,1 0-1,0 0 1,0 0 0,0 1 0,1-2 0,33-24 5468,-25 19-4966,-2 2-463,1 0 0,0 1 1,-1 0-1,2 1 0,-1-1 1,0 2-1,1-1 1,-1 1-1,1 1 0,0 0 1,0 0-1,-1 1 0,1 0 1,0 0-1,0 2 0,-1-1 1,1 1-1,0 0 0,-1 1 1,0 0-1,0 0 1,0 1-1,0 1 0,11 6 1,-17-9-121,-1 0 0,1 0 0,0 1 0,0 0 0,-1-1 0,0 1 1,1 0-1,-1 0 0,0 0 0,0 0 0,-1 0 0,1 1 0,-1-1 1,1 0-1,-1 1 0,1 4 0,-2-4 19,0-1 0,0 0 0,0 0 0,0 1-1,-1-1 1,1 0 0,-1 0 0,0 0 0,0 0 0,0 0 0,0 0 0,0 0 0,-1 0-1,0 0 1,1 0 0,-1-1 0,0 1 0,-4 4 0,-9 6 231,0 1 0,-18 12 0,-8 6-228,41-32-48,-1 1-1,1-1 1,0 0 0,0 0-1,-1 0 1,1 1 0,0-1-1,0 0 1,0 0 0,-1 1 0,1-1-1,0 0 1,0 1 0,0-1-1,0 0 1,0 1 0,0-1-1,-1 0 1,1 1 0,0-1 0,0 0-1,0 0 1,0 1 0,0-1-1,0 0 1,0 1 0,1-1-1,-1 0 1,0 1 0,0-1 0,0 0-1,0 1 1,0-1 0,0 0-1,1 1 1,-1-1 0,0 0-1,0 0 1,0 1 0,1-1-1,-1 0 1,0 0 0,0 0 0,1 1-1,-1-1 1,0 0 0,0 0-1,1 0 1,-1 0 0,0 1-1,1-1 1,20 7-6,54 8-68,-11-3 329,79 26-1,-142-37-232,6 1 108,1 1 0,-1 0 0,14 8 0,-20-10-98,0 0 0,0 0 0,0-1 0,0 1 1,0 0-1,0 0 0,0 0 0,0 0 0,-1 0 0,1 0 0,0 0 0,-1 0 0,1 0 0,0 3 0,-1-4 0,0 1 0,0 0 0,0 0 0,0 0 1,0 0-1,0 0 0,-1 0 0,1-1 0,0 1 0,0 0 0,-1 0 0,1 0 0,-1-1 1,1 1-1,-1 0 0,1 0 0,-1-1 0,1 1 0,-1 0 0,1-1 0,-1 1 0,0-1 1,0 1-1,0 0 0,-3 1 21,0 1-1,1-1 1,-1 0 0,0 0 0,0-1-1,-1 1 1,1-1 0,-5 1 0,-39 5 42,28-5-51,-72 9 100,-107 16-1105,68-1-4383,94-15 2776,1 5-2458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3T02:02:00.4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9 542 1472,'-8'-8'7765,"16"8"-6906,45 2 621,-32-1-1265,-1 0 0,1-2 0,0 0-1,23-5 1,44-11 119,1 4 1,173-2-1,82-4 288,-6-22-49,-163 16-576,65-8 64,219-41 1166,-164 23-712,-39 8-65,-96 16 35,257-8 1,-382 34-455,365 2 226,-213 17-214,176 6 591,55-55 150,-370 21-815,-1-2-1,76-29 1,-74 23 77,-25 9-1655,0-2 0,34-20 1,-35 16-3640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1:07.4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185 1 3072,'-10'4'7889,"1"8"-5098,-8 21-3291,11-20 1525,-17 40 152,-27 90 1,6-13-541,39-118-674,1-3-37,0 0-1,1 1 0,0-1 0,1 0 0,-3 18 0,6-17-2132,3-2 591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1:07.9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114 2 3392,'0'0'58,"0"0"1,0 0-1,0 0 1,1 0-1,-1 0 0,0-1 1,0 1-1,0 0 1,0 0-1,1 0 0,-1 0 1,0 0-1,0 0 1,0 0-1,1 0 0,-1 0 1,0 0-1,0 0 1,0 0-1,1 0 0,-1 0 1,0 0-1,0 0 1,0 0-1,1 0 0,-1 0 1,0 0-1,0 0 1,0 0-1,1 0 0,-1 0 1,0 0-1,0 1 1,2 6 2165,-5 13 1153,2-18-3226,-2 12 1112,-2 0-1,-8 19 0,-3 4-281,-9 33-72,-27 111 1,51-175-1066,0 1 1,0 0-1,1-1 1,0 1-1,1 12 1,-1-17-84,1 1 0,-1-1 0,1 0 0,0 1 0,0-1 0,0 0 0,0 1 0,2 1 0,-2-2-152,0-1 1,0 0 0,0 1-1,0-1 1,1 0 0,-1 0-1,0 0 1,1 0-1,-1 0 1,1 0 0,-1 0-1,1-1 1,1 2 0,23 4-3050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3:16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88 142 5408,'-36'-44'2432,"15"16"-2112,11 14 384,7 6-448,-7-9 480,5 6-448,2 0-608,6 3 128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6:44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 43 1728,'0'-3'3259,"-1"-5"-1084,-6 3-1516,2 1-245,0 1-1,-1 0 0,1 0 0,-1 0 1,1 0-1,-9-2 0,9 4-328,0 0-1,0 1 1,0-1-1,-1 1 1,1 0-1,0 1 1,0-1-1,0 1 1,0 0-1,0 0 1,-9 3-1,-1 3 240,0 0-1,-19 12 1,11-6-31,19-9-255,-1-1 1,1 0-1,0 1 1,0 0-1,0 0 1,0 0 0,0 1-1,1-1 1,0 1-1,0 0 1,-4 9-1,0 4 137,0 0 0,-5 20-1,10-29-175,-1-1 0,2 0 0,-1 1 0,1 0-1,1-1 1,-1 1 0,1-1 0,2 15 0,2-3 95,0 1 0,12 29 0,-14-43-45,1 0 0,1 0 0,-1 0 0,1 0 0,1 0 0,-1-1 1,1 0-1,0 0 0,11 10 0,-10-11 53,1 0 0,-1 0 0,1-1 0,0 1 0,12 4 1,-15-8-28,0 0 0,0 0 0,0 0 0,1 0 0,-1-1 0,0 1 0,0-1 1,0 0-1,1 0 0,-1-1 0,0 1 0,7-3 0,-5 1-34,-1 0-1,1 0 1,0-1 0,-1 0-1,0 0 1,1 0-1,-1-1 1,-1 0-1,1 0 1,0 0 0,-1 0-1,0-1 1,0 0-1,0 1 1,-1-2 0,0 1-1,5-10 1,-2 0 17,-1 0 1,-1 0 0,-1 0-1,0-1 1,-1 1 0,0-1-1,-1 1 1,-1-1 0,-3-30-1,-1 25-68,-9-37 0,11 51-5,-1 1-1,1 0 0,-1-1 1,0 1-1,0 1 1,-1-1-1,0 0 1,0 1-1,-9-10 0,10 13 27,1 0 0,-1 0 0,1 0 0,-1 1 0,0-1 0,1 1 0,-1-1 0,0 1 0,0 0 0,0 0 0,0 0 0,-1 0 0,1 1 0,0-1 0,0 1 0,-5 0 0,7 0-132,-1 1 0,0-1-1,0 0 1,0 1 0,1 0 0,-1-1-1,0 1 1,1 0 0,-1 0 0,0 0-1,1 0 1,-1 0 0,1 0 0,0 0 0,-1 0-1,1 1 1,0-1 0,0 1 0,0-1-1,0 1 1,0-1 0,0 1 0,0 0-1,0-1 1,1 1 0,-1 0 0,1 0-1,-1-1 1,0 4 0,-2 18-2658,7 6-2959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1:08.9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20 2080,'0'0'20,"0"0"0,0 0-1,-1 0 1,1 0 0,0 0 0,0 0 0,0 0 0,0 0 0,0 0-1,-1 0 1,1 0 0,0 0 0,0 0 0,0 0 0,0 0 0,0 0-1,0 0 1,-1 0 0,1 0 0,0-1 0,0 1 0,0 0-1,0 0 1,0 0 0,0 0 0,0 0 0,0 0 0,0 0 0,0-1-1,-1 1 1,1 0 0,0 0 0,0 0 0,0 0 0,0 0 0,0 0-1,0-1 1,0 1 0,0 0 0,0 0 0,0 0 0,4-16 5236,-3 32-2930,-1-14-2204,1-1-1,-1 1 1,1-1 0,0 1 0,0-1 0,0 0 0,0 1 0,0-1-1,0 0 1,2 2 0,6 8 559,11 20 282,-2 0-1,-1 2 1,20 55 0,-35-80-878,0 0 0,0 0 0,-1 0 1,1 16-1,-2-22-448,-9-30-9834,9 12 6683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4T20:01:09.3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 3232,'0'0'23,"0"0"-1,0 0 1,0-1 0,0 1-1,0 0 1,0 0 0,0 0 0,0 0-1,0 0 1,0 0 0,0-1 0,0 1-1,0 0 1,0 0 0,0 0-1,0 0 1,0 0 0,0 0 0,0-1-1,0 1 1,0 0 0,0 0-1,0 0 1,0 0 0,0 0 0,0 0-1,0 0 1,0-1 0,0 1-1,0 0 1,1 0 0,-1 0 0,0 0-1,0 0 1,0 0 0,0 0-1,0 0 1,0 0 0,0 0 0,1 0-1,-1 0 1,0 0 0,0 0 0,0 0-1,0 0 1,0-1 0,0 1-1,0 0 1,1 0 0,-1 1 0,7 4 322,5 13 162,39 82 6609,-9 3-4335,-21-51-2359,29 91-1386,-29-45-6392,-16-58 4141,-5-37 2895,0 0 1,-1 0 0,1-1-1,-1 1 1,0 0 0,1 0-1,-3 4 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19:34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523 441 1824,'1'-3'141,"-1"3"-129,0 0 1,0 0 0,0 0-1,-1 0 1,1 0-1,0 0 1,0 0 0,0 0-1,0 0 1,0 0-1,0 0 1,-1 0 0,1 0-1,0 0 1,0 0 0,0 0-1,0 0 1,0 0-1,0 0 1,0 0 0,-1 0-1,1 0 1,0-1-1,0 1 1,0 0 0,0 0-1,0 0 1,0 0 0,0 0-1,0 0 1,0 0-1,0-1 1,0 1 0,0 0-1,-1 0 1,1 0 0,0 0-1,0 0 1,0 0-1,0-1 1,0 1 0,0 0-1,0 0 1,0 0-1,1 0 1,-1 0 0,0 0-1,0-1 1,0 1 0,0 0-1,0 0 1,0 0-1,0 0 1,0 0 0,0 0-1,0-1 1,0 1-1,0 0 1,0 0 0,1 0-1,-1 0 1,0 0 0,0 0-1,0 0 1,0 0-1,0 0 1,0 0 0,0 0-1,1-1 1,-11-5 3372,8 5-3252,0 0 0,-1 0 0,1 0 0,0 0-1,-1 0 1,1 1 0,-3-1 0,-18 1 110,0 1 0,-1 1 1,1 1-1,1 1 0,-1 1 1,1 1-1,-34 14 0,22-7-15,3 0 75,-31 17 0,51-24-232,1 1 1,-1 0-1,1 1 1,1 0-1,0 0 0,-12 14 1,13-12-55,0 1 0,1-1 1,1 2-1,-1-1 1,2 0-1,0 1 0,0 0 1,1 0-1,1 1 1,0-1-1,0 1 1,0 14-1,2-19 32,1 1 0,0 0 0,1-1 0,0 1 0,0 0 0,0-1 0,1 0 0,1 1 0,0-1 0,0 0 0,0 0 0,1 0 0,0 0 0,0-1 0,1 0 0,0 0 0,1 0 0,11 12 0,-14-17 4,0 1 0,1-1 0,-1 0 0,0 0-1,1-1 1,0 1 0,-1-1 0,1 1 0,0-1 0,0 0 0,0-1 0,0 1 0,0-1 0,0 1 0,0-1-1,0-1 1,0 1 0,0 0 0,0-1 0,4-1 0,-5 1-3,1 0-1,0 0 1,-1 0 0,1 0-1,-1-1 1,0 1 0,1-1 0,-1 0-1,0 0 1,0-1 0,0 1-1,-1 0 1,1-1 0,0 0-1,-1 0 1,0 1 0,1-2-1,-1 1 1,0 0 0,2-6 0,-4 9-59,0 0 1,1-1-1,-1 1 1,0 0 0,0-1-1,0 1 1,0 0 0,0 0-1,0-1 1,0 1-1,0 0 1,0-1 0,0 1-1,0 0 1,0-1-1,0 1 1,0 0 0,0 0-1,0-1 1,0 1 0,0 0-1,0-1 1,0 1-1,0 0 1,0 0 0,-1-1-1,1 1 1,0 0-1,0 0 1,0-1 0,-1 1-1,1 0 1,0 0 0,0-1-1,0 1 1,-1 0-1,1 0 1,0 0 0,-1 0-1,1 0 1,0-1-1,0 1 1,-1 0 0,1 0-1,0 0 1,-1 0 0,1 0-1,0 0 1,0 0-1,-1 0 1,0 0 0,0 0-50,-1 0 1,1 1-1,0-1 1,-1 0-1,1 1 1,-1-1-1,1 1 1,-1 0 0,1-1-1,0 1 1,-2 1-1,-6 5-1,1 1 0,-1 0 0,2 0 0,-1 1-1,-7 13 1,-30 52 409,38-61-262,-3 3-55,2 0-1,0 1 1,-9 25 0,15-36 2,1-1 0,0 1 0,0 0 0,0 0 0,1 0 0,0 0 0,0 0 0,1-1 0,-1 1 0,1 0 0,0 0 0,1 0 0,-1-1 0,1 1 0,3 6 0,-1-6 23,-1 0 1,0 0 0,1-1-1,0 1 1,1-1 0,-1 0-1,1 0 1,10 8 0,-11-10-5,0 0 0,0-1 0,0 0 0,1 0 0,-1 0 0,0 0 0,1 0 0,0-1 0,-1 0 0,1 0 0,0 0 0,-1-1 0,1 1 0,6-1 0,19-5 145,1 0-1,-1-2 1,40-15 0,-26 9-162,-37 10-29,140-45 328,-126 39-327,0-1 0,-1-1 0,0-1 0,34-26 1,-17 5-185,-2-3 1,59-75 0,134-173-855,-206 259 917,0-1 0,-2-1 0,-1-1 0,19-38 0,-26 39 80,-1 0 1,12-46 0,-18 56-17,-2 0 1,0 0-1,-1-1 1,-1 1-1,-2-31 1,1 42-21,-1-1 0,-1 1 0,1-1 0,-1 1 0,0 0 0,-5-10 0,6 14 25,0-1 0,-1 1 0,1-1-1,-1 1 1,0 0 0,0 0 0,0 0-1,0 0 1,0 0 0,0 1 0,0-1-1,-1 0 1,1 1 0,0 0 0,-1 0 0,-2-2-1,3 3 5,0 0 0,0-1 0,0 1 0,1 0 0,-1 0 0,0 0 0,0 0 0,0 1 0,1-1 0,-1 0 0,0 1 0,0-1 0,1 1 0,-1 0 0,0-1 0,1 1 0,-1 0 0,-2 2 0,0 0-62,-5 2 29,1 1 0,0 0 0,0 0 1,1 1-1,-13 15 0,-27 42-165,41-56 233,-30 45 288,-37 74 1,59-97-163,1 0 0,1 0 0,2 1-1,-9 47 1,11-34-56,3-1-1,1 1 0,3 54 1,1-95-65,2 34 78,10 63 0,-10-89-12,1-1-1,-1 0 0,2-1 0,-1 1 1,2 0-1,-1-1 0,1 0 0,0 0 1,1-1-1,0 1 0,9 8 0,-9-11-14,0-1 0,1-1 0,-1 1 0,1-1 0,0 0 0,0-1 0,0 0-1,1 0 1,-1 0 0,16 2 0,-2-1 103,0-1-1,40 0 1,-34-4 64,0-1-1,0-1 1,40-11 0,-56 11-137,0-1 1,0 0-1,-1 0 0,0-1 1,0 0-1,0-1 1,0-1-1,-1 1 1,0-1-1,-1-1 1,1 0-1,6-8 1,-9 8-76,0 0 1,0 0-1,-1 0 1,0 0-1,0-1 0,-1 0 1,0 0-1,-1 0 1,0 0-1,0 0 1,-1-1-1,0 0 1,-1 1-1,0-12 1,-1 16-86,0 0 1,0 0 0,-1 0 0,1 0 0,-1 0 0,-2-6 0,3 11 54,-1-1 0,1 0 0,0 1 1,-1-1-1,1 0 0,0 1 0,-1-1 0,1 0 1,-1 1-1,1-1 0,-1 1 0,1-1 0,-1 1 1,0-1-1,1 1 0,-1-1 0,0 1 1,1 0-1,-1-1 0,0 1 0,1 0 0,-1 0 1,0-1-1,1 1 0,-1 0 0,0 0 1,0 0-1,1 0 0,-1 0 0,0 0 0,0 0 1,0 0-1,1 0 0,-1 0 0,0 0 0,1 1 1,-1-1-1,0 0 0,0 1 0,1-1 1,-1 0-1,0 1 0,1-1 0,-1 1 0,1-1 1,-1 1-1,-4 3-66,0-1 1,1 1 0,-1 0-1,1 0 1,0 1 0,0-1-1,1 1 1,0 0-1,-6 10 1,3-2-65,0 1-1,-8 26 1,11-27 172,0-1 1,1 1-1,0 0 0,1 0 1,1 1-1,0-1 0,0 0 1,1 0-1,1 0 0,0 0 1,1 0-1,1-1 0,0 1 1,0-1-1,9 17 0,-7-18-33,-3-4 100,1 0 0,0 0 0,0 0 0,0-1 0,7 7 0,-10-12-47,0 1 0,1-1 0,-1 0 0,0 0 0,1 0 1,-1 0-1,1 0 0,-1 0 0,1-1 0,0 1 0,-1-1 1,1 1-1,0-1 0,0 1 0,-1-1 0,1 0 0,0 0 1,0 0-1,-1 0 0,1 0 0,0 0 0,0 0 1,-1 0-1,1-1 0,0 1 0,-1-1 0,1 0 0,1 0 1,14-8 270,-1 0 1,28-21-1,11-7-164,248-124-258,-289 153-16,0 2 0,1 0 0,16-4 0,-16 5-93,-6 2 103,0 1 0,17-3 0,-24 4 129,1 1-1,0 0 1,-1 0-1,1 1 1,0-1 0,0 0-1,-1 1 1,1-1-1,-1 1 1,1 0-1,-1 0 1,1 0 0,-1 0-1,3 2 1,-4-2 325,-1-2-282,0 0 1,0 0 0,0 0-1,0 0 1,-1 0 0,1 0-1,0 0 1,0 0-1,-1 0 1,1 0 0,0 0-1,-1 0 1,0-1 0,0 1-20,0 0-65,-1-1 0,0 1 0,1-1 0,-1 1 0,0 0 0,0-1 0,0 1 0,0 0-1,0 0 1,0 1 0,-1-1 0,1 0 0,0 1 0,0-1 0,0 1 0,-1 0 0,1 0 0,0-1 0,-3 2 0,0-1-41,0 0-1,0 1 1,1-1 0,-1 1-1,0 0 1,1 1 0,-1-1 0,-4 3-1,0 1-47,1 0 0,0 0 0,0 1 0,0 0-1,1 0 1,0 1 0,0 0 0,0 0 0,-9 16 0,13-19 111,1 0 1,0 0 0,0 0 0,0 0 0,0 1 0,1-1 0,0 1 0,-1-1 0,2 1 0,-1-1 0,1 1 0,-1 0-1,1-1 1,0 1 0,1 0 0,-1-1 0,1 1 0,0-1 0,0 1 0,1-1 0,-1 1 0,4 6 0,6 10 188,1-1 1,13 18-1,-21-33-106,0 0-1,0 0 1,0-1 0,0 0-1,0 0 1,1 0 0,0 0-1,0-1 1,0 0-1,0 0 1,0 0 0,1-1-1,7 3 1,-10-4-30,0-1 1,1 0-1,-1 0 0,1 0 1,-1-1-1,0 1 1,1-1-1,-1 0 1,0 0-1,0 0 0,1 0 1,-1-1-1,0 1 1,0-1-1,0 1 0,-1-1 1,1 0-1,0 0 1,-1-1-1,3-2 0,8-7 103,0-2 0,15-21 0,-17 20-68,103-149 293,9-46-186,-80 133-294,32-54-239,-53 96 255,-1-1 0,-2 0 1,-1-2-1,15-50 0,-33 88 90,6-16-156,-2 0 1,0 0-1,-1 0 1,2-26 0,-5 42 126,0-1 1,0 1 0,0-1 0,0 1 0,0-1 0,0 0-1,0 1 1,0-1 0,0 1 0,0-1 0,0 1 0,0-1 0,0 1-1,-1-1 1,1 1 0,0-1 0,0 1 0,-1-1 0,1 1-1,0-1 1,-1 1 0,1-1 0,0 1 0,-1 0 0,1-1 0,-1 0-1,0 1 2,0 0 0,1 0 0,-1 0 0,0 0 0,0 1 0,1-1 0,-1 0 0,0 0 0,1 0 0,-1 1 0,1-1 0,-1 0 0,0 0 0,1 1 0,-1-1 0,1 1 0,-2 0 0,-2 2-55,0 1 0,0 0 0,1 0 0,-5 6 0,-63 83-504,60-78 552,0 0 0,1 1-1,-15 30 1,24-43 32,-9 18-22,1 0 0,1 0-1,1 1 1,-5 24 0,-8 90 108,15-96-45,5-38-32,-11 116 251,10-100-123,1 1 0,1 0 0,0 0 0,6 22 0,-5-34-61,0 0-1,0 0 1,1 0 0,0-1-1,0 1 1,0-1 0,1 0-1,0 0 1,0 0-1,1 0 1,0-1 0,0 0-1,0 0 1,0 0-1,11 7 1,-10-9 27,-1 0 1,0 0-1,1-1 0,0 0 0,-1 0 1,1 0-1,0-1 0,0 1 0,0-1 1,0-1-1,0 1 0,0-1 0,0 0 1,1-1-1,-1 0 0,0 1 0,0-2 1,9-2-1,-5 0-11,0-1 0,-1 0 0,1 0 0,8-7 1,-3 2-24,-9 7-50,-1-1 0,1 0 0,-1-1 0,0 1 0,0-1 0,0 0 0,-1 0 0,1 0 0,-1-1 0,-1 0 0,1 0 0,4-9 0,-1 0-74,-2 5 43,-1-1 0,0 1 0,5-20 0,-8 24-62,1 0 0,0-1 0,0 1 0,0 0 0,1 0 0,5-11-1,-6 16 52,-1-1 0,0 1-1,0-1 1,1 1-1,-1-1 1,1 1 0,-1 0-1,1-1 1,0 1-1,-1 0 1,1 0-1,0 0 1,0 1 0,0-1-1,0 0 1,0 1-1,0-1 1,0 1 0,0 0-1,0-1 1,0 1-1,0 0 1,0 0-1,0 0 1,0 1 0,3 0-1,-1 0-38,0 0 0,0 1 0,-1 0 0,1 0 0,0 0-1,-1 0 1,1 0 0,-1 1 0,1 0 0,-1 0 0,0 0 0,-1 0 0,1 0-1,0 0 1,-1 1 0,0-1 0,1 1 0,-1 0 0,-1-1 0,3 6 0,0 2 6,0 1 1,0 0 0,-1 0-1,0 0 1,1 21 0,-2-13 216,1 0 0,10 37 1,-12-55-112,-1-1 1,1 0-1,-1 1 1,1-1-1,-1 0 1,1 0-1,0 0 1,-1 0-1,1 0 1,0 0-1,0 0 1,0 0-1,0 0 1,0 0-1,0 0 1,0 0-1,0 0 1,1-1-1,1 2 1,0-1 37,-1-1 1,1 1 0,-1-1 0,1 1-1,0-1 1,-1 0 0,1 0 0,-1 0-1,5-1 1,5-2 119,-1 0 0,0 0 0,18-8 1,-23 8-243,150-74 90,-110 53 12,10-7-1207,-55 31 1124,-1 0 0,1 0 0,-1 0 0,0 0 0,1 0 0,-1 0 0,0 0 0,1 0 0,-1 0 0,0 0 0,1 0 0,-1 0 0,0 0 0,1 0-1,-1 0 1,0 0 0,1 0 0,-1 0 0,0 0 0,1 1 0,-1-1 0,0 0 0,1 0 0,-1 0 0,0 1 0,0-1 0,1 0 0,-1 0-1,0 1 1,0-1 0,1 0 0,-1 1 0,0-1 0,0 0 0,0 1 0,0-1 0,0 0 0,1 1 0,-1-1 0,0 1 0,5 20-189,-2-7 115,-2-11 108,3 10 44,2 0 0,9 17 0,-12-25-7,0-1-1,0 1 0,1-1 1,0 0-1,0 0 0,0 0 1,0 0-1,1-1 0,5 4 0,-7-5 18,0-1-1,0 0 0,0 0 0,-1 0 0,1 0 0,6 1 0,-8-2-36,0 0 0,0 0-1,0 0 1,1 0 0,-1 0-1,0 0 1,0 0-1,0 0 1,0 0 0,0 0-1,0-1 1,0 1 0,0 0-1,0-1 1,0 1 0,0-1-1,0 1 1,-1-1 0,1 1-1,0-1 1,0 0 0,0 1-1,0-1 1,-1 0-1,1 0 1,1-1 0,-1-2 1,1-1 0,-1 1 1,1-1-1,-1 0 0,-1 1 1,1-1-1,-1 0 0,0 0 1,0 1-1,0-1 0,0 0 1,-1 1-1,0-1 0,0 0 1,0 1-1,-3-8 0,-3-3-192,0 0 1,0 0-1,-15-20 0,5 17-271,9 12 48,5 6 87,4 3 255,0-1-1,0 1 1,1 0 0,0 0-1,-1-1 1,1 1 0,0-1-1,3 4 1,-4-6 36,3 4 15,0 0 1,0 0-1,1 0 1,0 0-1,-1-1 1,1 0 0,1 0-1,-1 0 1,0-1-1,1 1 1,-1-1-1,9 1 1,-9-2 39,0 0 0,-1-1-1,1 1 1,0-1 0,0-1 0,-1 1-1,1-1 1,0 1 0,0-1 0,-1-1 0,1 1-1,-1-1 1,1 0 0,-1 1 0,7-6-1,4-3 99,-1-1 0,-1 0 0,0-1 0,-1 0 0,20-25 0,45-78-296,-22 31 176,-41 64-68,-7 9-99,0 1 1,1-1 0,0 1 0,10-8-1,-17 17 109,-1 0 0,1 1 0,-1-1 0,1 1 0,-1-1 0,1 1 0,0-1 0,-1 1 0,1-1 0,0 1 0,-1-1 1,1 1-1,0 0 0,0 0 0,-1-1 0,1 1 0,0 0 0,0 0 0,0 0 0,-1 0 0,1 0 0,0 0 0,0 0 0,0 0 0,-1 0 0,1 0 0,0 0 0,0 1 0,-1-1 0,1 0 0,0 0 0,0 1 0,-1-1 0,1 0 0,0 1 0,-1-1 0,1 1 0,0-1 0,-1 1 0,1 0 0,-1-1 0,1 1 0,-1-1 0,1 1 0,-1 0 0,0-1 0,1 1 0,-1 1 0,3 4-44,-1 0 0,0 0 0,0 0 0,2 12 0,-3-14 60,22 139-8,-20-113 144,-2 1 0,-3 52 0,1-70-28,1-8-11,0 1 0,-1-1 1,1 1-1,-1-1 0,-1 0 1,1 1-1,-1-1 0,0 0 1,-4 8-1,5-12-32,0 0 0,0 0 1,0 0-1,0 0 0,0 0 1,0 0-1,0-1 0,0 1 1,0 0-1,-1-1 0,1 1 1,0-1-1,0 0 0,-1 1 1,1-1-1,0 0 0,-1 0 1,1 0-1,0 1 0,-1-1 0,-1-1 1,-1 1 28,0-1 0,1 1 1,-1-1-1,0 0 0,1 0 1,-6-3-1,2 0-148,0 0 0,1 0-1,-11-10 1,10 8-176,1 1 1,-1 0-1,-9-6 0,21 15 98,1-1 0,0 0 0,0-1 0,10 4 0,8-4 263,-1-1-1,1 0 0,-1-2 1,27-4-1,-41 3-81,0 0 1,0 0-1,0-1 0,0 0 1,-1 0-1,0-1 0,1 0 1,-1-1-1,-1 1 0,1-2 1,-1 1-1,1-1 0,-2 0 1,1-1-1,-1 1 0,0-1 1,0-1-1,4-7 0,71-123 374,-13 21-123,46-83-208,-98 165-68,-1 0 0,-1-2 0,16-72 0,6-122-1073,-35 226 951,-1 4 94,0 0 0,0 1 0,1-1 0,-1 0 1,0 1-1,0-1 0,0 0 0,0 1 0,0-1 0,0 0 0,0 0 0,0 1 0,0-1 0,0 0 1,-1 1-1,1-1 0,0 0 0,0 1 0,-1-1 0,1 0 0,0 1 0,-1-1 0,1 1 1,0-1-1,-1 0 0,1 1 0,-1-1 0,1 1 0,-2-1 0,2 1 14,0 0 0,0 0-1,0 0 1,0 0 0,0 0 0,-1-1-1,1 1 1,0 0 0,0 0-1,0 0 1,0 0 0,-1 0 0,1 0-1,0 0 1,0 0 0,0 0 0,0 0-1,-1 0 1,1 0 0,0 0-1,0 0 1,0 1 0,0-1 0,0 0-1,-1 0 1,1 0 0,0 0 0,0 0-1,0 0 1,0 0 0,0 0 0,-1 0-1,1 1 1,0-1 0,0 0-1,0 0 1,0 0 0,0 0 0,0 0-1,0 1 1,0-1 0,0 0 0,0 0-1,0 0 1,0 0 0,-1 1-1,-6 11-18,1 0 0,0 0-1,0 1 1,1 0-1,-4 18 1,-12 72-123,17-82 150,-13 84 195,3 0 0,2 192-1,13-226-115,0-16 201,14 100-1,-13-135-179,-2-15-15,0 0 1,1 0 0,0 0 0,0-1 0,3 9-1,-4-13-110,0 0 0,0 0 0,0 0 0,0 0 0,0 0 0,0 0-1,0 1 1,0-1 0,0 0 0,0 0 0,0 0 0,1 0 0,-1 0-1,0 0 1,0 0 0,0 0 0,0 1 0,0-1 0,0 0 0,1 0-1,-1 0 1,0 0 0,0 0 0,0 0 0,0 0 0,0 0 0,0 0-1,1 0 1,-1 0 0,0 0 0,0 0 0,0 0 0,0 0 0,0 0 0,1 0-1,-1 0 1,0 0 0,0 0 0,0 0 0,1-1 0,5-5-1354,-5 4 1185,1 0-1,-1 0 1,-1 1 0,1-1-1,0 0 1,0 0 0,-1 0-1,1-1 1,-1 1 0,1-4-1,-2 0 69,1 0 0,-1 0 0,-1 0 1,1 0-1,-1 1 0,0-1 0,0 0 0,-1 1 0,-5-10 0,-5-5 32,-16-19-1,26 35 73,-15-19-20,-110-132 654,79 95 1446,47 58-1992,0 0 0,0 0 0,1 0 0,0 0 0,-1 0 0,1 0 1,0-1-1,0 1 0,0-1 0,-1-2 0,2 4-63,0 0 0,0 0 0,0 0 1,0 0-1,0 1 0,0-1 0,0 0 0,0 0 0,1 0 0,-1 0 0,0 0 1,1 1-1,-1-1 0,0 0 0,1 0 0,-1 0 0,1 1 0,-1-1 1,1 0-1,-1 1 0,1-1 0,-1 0 0,1 1 0,0-1 0,0 1 0,-1-1 1,1 1-1,0-1 0,0 1 0,-1 0 0,1-1 0,0 1 0,1-1 0,10-1 36,0-1-1,0 1 0,0 1 0,1 0 0,-1 1 0,18 2 1,-14-1-45,294 29 710,-231-19-727,145-2 552,-189-10-126,-34 5-184,-6 5-163,-10 14-45,-4 8-40,1 0 0,-27 65 0,37-78 171,5-12-58,1-1 1,-1 1 0,1 0 0,0 0 0,0 0 0,-1 11 0,3-17-80,0 0 0,0 1 0,0-1 0,0 0 0,0 1 1,1-1-1,-1 0 0,0 0 0,0 1 0,0-1 0,0 0 0,0 1 1,1-1-1,-1 0 0,0 0 0,0 1 0,0-1 0,1 0 0,-1 0 1,0 1-1,0-1 0,1 0 0,-1 0 0,0 0 0,1 0 1,-1 1-1,0-1 0,0 0 0,1 0 0,-1 0 0,0 0 0,1 0 1,-1 0-1,0 0 0,1 0 0,-1 0 0,0 0 0,1 0 0,-1 0 1,0 0-1,1 0 0,-1 0 0,0 0 0,1 0 0,-1-1 0,0 1 1,1 0-1,-1 0 0,0 0 0,0 0 0,1-1 0,16-9 188,-11 4-138,-1 0-1,1 0 0,-2-1 1,7-9-1,6-9-463,-17 24 395,0 1-1,1 0 1,-1-1 0,0 1 0,0 0-1,1-1 1,-1 1 0,0 0-1,0-1 1,1 1 0,-1 0-1,0-1 1,1 1 0,-1 0-1,0 0 1,1-1 0,-1 1 0,1 0-1,-1 0 1,0 0 0,1 0-1,-1 0 1,1-1 0,-1 1-1,0 0 1,1 0 0,-1 0-1,1 0 1,-1 0 0,1 0 0,-1 0-1,0 1 1,1-1 0,-1 0-1,1 0 1,-1 0 0,0 0-1,1 0 1,-1 1 0,1-1-1,-1 0 1,0 0 0,1 1 0,-1-1-1,0 0 1,1 1 0,-1-1-1,0 0 1,0 1 0,1-1-1,-1 0 1,0 1 0,0-1-1,0 0 1,1 1 0,-1-1 0,0 1-1,0-1 1,0 0 0,0 2-1,7 25-337,-5-7 342,-1-10 8,0 0-1,1 1 1,0-1-1,0 0 1,1 0 0,6 13-1,-8-22 10,0 1 1,0-1-1,0 0 0,0 1 0,0-1 0,0 0 1,0 1-1,1-1 0,-1 0 0,0 0 0,1 0 1,-1 0-1,1 0 0,-1-1 0,1 1 1,-1 0-1,1-1 0,0 1 0,2 0 0,-1-1 22,1 1-1,0-1 1,-1 0-1,1-1 0,-1 1 1,1 0-1,0-1 1,6-2-1,0 0 70,-1-1-1,1-1 0,-1 0 1,0 0-1,12-9 1,5-9 19,0-1 1,-2-1 0,0-1 0,20-31-1,-10 12-126,-3-1 0,-2-2 0,-2-1 0,-2-1 0,-3-1 0,31-100 0,-38 95-63,-5 28-179,-3-1 0,0 1 0,-2-2 0,2-39 0,-8 66-212,-1 9 268,-4 14 46,-26 198-326,30-192 431,-2 38 114,5 79-1,2-40 62,-3-79-45,2-1 0,0 1 0,2-1 0,1 1 0,0-1 0,2 0-1,1-1 1,16 34 0,-23-54-61,1 1-1,-1-1 1,1 1-1,0-1 1,0 0 0,0 0-1,0 0 1,0 0-1,1 0 1,-1 0-1,3 1 1,-4-3-67,-1 1 0,1-1 0,0 0 1,0 1-1,-1-1 0,1 0 0,0 0 0,0 0 0,-1 0 1,1 0-1,0 0 0,-1 0 0,1 0 0,0 0 0,0 0 0,-1 0 1,1 0-1,0 0 0,1-1 0,-2 1-93,1-1 0,0 0 0,0 1 0,0-1 0,-1 0 0,1 0 0,0 0 0,-1 1 1,1-1-1,-1 0 0,1 0 0,-1 0 0,1 0 0,-1 0 0,0 0 0,0 0 0,1 0 0,-1-2 0,1-2-387,-1-1-1,0 0 1,0 0 0,-1 0-1,1 0 1,-1 0 0,-1 0-1,1 0 1,-1 1 0,-2-7-1,-1-3-389,-1-3 184,0 0 0,-2 1 1,0 0-1,-1 0 1,-16-22-1,16 27 799,0 1 0,0 0 1,-2 0-1,1 1 0,-1 0 0,-1 1 1,-18-11-1,-15-5 1992,-2 3 0,-1 1 1,-50-14-1,83 29-1088,9 1-255,9 1-269,14-1 13,38-1-200,-1 3 1,94 6-1,-31 0-41,-91-4-152,-10 1-248,1-1-1,0 2 0,32 5 0,-45-5 121,-1 0-1,1 0 1,0 0 0,-1 1-1,1-1 1,-1 1-1,0 0 1,1 0 0,-1 0-1,0 0 1,0 1 0,0-1-1,0 1 1,-1-1-1,1 1 1,-1 0 0,0 0-1,0 1 1,0-1 0,0 0-1,0 1 1,2 5-1,-1 1 22,-1 0 0,0 1-1,-1-1 1,0 0 0,0 12-1,-6 53 82,4-58 16,-18 171 307,13-145-1057,15-46-1755,8-13 428,0-6-94,20-32 0,-22 30 1544,5-8 868,-1-1 0,20-50-1,-37 78-3,-1 1-1,1 0 1,-1-1-1,0 1 1,0-1-1,0 1 1,-1-1 0,0 1-1,0-1 1,0 1-1,-1-9 1,0 10-125,0 0 0,0 1 0,0-1 0,0 1 0,0-1 0,0 1 0,-1-1 0,1 1 0,-1 0 0,0 0 0,0 0 0,0 0 0,0 0 0,0 0 0,0 0 0,0 0 0,0 1 0,-1-1 0,1 1 0,-4-2 1,-3 0 112,1 0-129,0-1 0,1 0 0,-11-6-1,18 10-176,0 0 0,0 0 0,-1 0 0,1-1 0,0 1-1,0 0 1,0 0 0,0 0 0,0 0 0,0 0-1,-1 0 1,1 0 0,0 0 0,0-1 0,0 1-1,0 0 1,0 0 0,0 0 0,0 0 0,0 0 0,0-1-1,0 1 1,0 0 0,0 0 0,-1 0 0,1 0-1,0-1 1,0 1 0,0 0 0,0 0 0,0 0-1,1 0 1,-1-1 0,0 1 0,0 0 0,0 0 0,0 0-1,0 0 1,0-1 0,0 1 0,0 0 0,0 0-1,0 0 1,0 0 0,0 0 0,1 0 0,-1-1-1,0 1 1,0 0 0,0 0 0,0 0 0,0 0 0,1 0-1,7-3-850,15-1-603,-1 2 0,1 1 0,31 2 1,70 11 428,-73-6 871,-45-5 268,-1-1 0,1 1 0,0 1 0,0-1 0,-1 1 0,11 5 0,-14-6 25,0 0 1,0 0 0,-1 0 0,1 1 0,0-1 0,-1 1 0,1-1 0,-1 1 0,1-1-1,-1 1 1,0 0 0,0 0 0,1 0 0,-1 0 0,-1 0 0,1 0 0,0 0 0,0 0-1,-1 0 1,1 0 0,-1 0 0,0 3 0,0 11 621,-2 0-1,0-1 1,0 1-1,-2-1 1,-6 19 0,6-19-385,-1 2 241,-1 2-10,1 0 0,-5 37 0,9-51-530,1-1 0,0 0 0,0 0-1,0 0 1,0 0 0,1 0 0,-1 0 0,1 0 0,0 0-1,0 0 1,1 0 0,-1 0 0,1-1 0,0 1 0,0 0 0,0-1-1,0 0 1,1 1 0,0-1 0,2 3 0,-1-4-74,-1 1 0,0-1 0,1 0 1,-1-1-1,1 1 0,0-1 0,0 1 0,-1-1 1,1 0-1,0 0 0,0-1 0,0 1 0,0-1 1,0 0-1,0 0 0,0 0 0,0-1 0,0 0 1,4 0-1,8-4-1206,0 1 1,0-2-1,17-8 1,-24 10 79,27-9-1305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19:34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31 3392,'-18'0'1536,"18"9"-1312,5-6 1632,3 2-1056,5-2 1440,4 5-1280,22-5 640,10 2-928,35-5 128,-1 0-480,14-5 96,-6 2-256,11-13 288,-6 4-256,14-7-3552,-14 8 1824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19:39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1178 3392,'0'0'3296,"8"-1"-1680,3-3-1450,0 0 0,0-1 0,-1 0 0,0-1 0,0 0 0,0 0 0,-1-1 0,0 0 0,14-15 0,-3 0 267,0-2 0,24-40 1,-26 38-399,-2-2 1,14-32-1,24-48 115,-51 102-161,-1 2-35,-2 9 3,0 5 41,0 162 642,0-163-566,1-1-1,-1 0 0,2 1 1,-1-1-1,1 0 0,0 0 1,1 0-1,0 0 1,4 8-1,-5-12-27,1 0 0,-1-1 0,0 1-1,1-1 1,0 1 0,0-1 0,0 0 0,0 0 0,0 0 0,1-1 0,-1 1-1,1-1 1,0 0 0,0 0 0,0 0 0,0 0 0,0-1 0,8 3 0,1-3 70,0 0 0,0 0 0,0-1 0,0-1-1,-1 0 1,1 0 0,0-2 0,0 1 0,-1-2 0,0 0 0,1 0 0,14-9 0,-13 6-48,0 0 0,0-2 0,-1 0 0,0 0 0,-1-1 0,0-1 0,0 0-1,-1-1 1,14-19 0,-18 21-53,-1-1-1,0 0 0,0 0 1,-1-1-1,-1 0 0,0 1 1,0-1-1,-1-1 0,-1 1 1,0 0-1,0-1 0,-2 1 1,1-1-1,-2 1 0,-2-22 1,2 30-71,0 1 1,0 0-1,-1 0 1,1 0-1,-1 0 1,1 0-1,-1 0 1,0 0-1,0 0 1,-1 1-1,1-1 1,0 1-1,-1-1 1,-5-3 0,7 6 19,0-1 0,0 0 1,0 1-1,0-1 0,-1 1 1,1-1-1,0 1 1,0-1-1,-1 1 0,1 0 1,0 0-1,-1 0 0,1-1 1,0 1-1,-1 1 0,1-1 1,0 0-1,-1 0 1,1 0-1,0 1 0,0-1 1,-1 1-1,1-1 0,0 1 1,0-1-1,0 1 1,-1 0-1,1-1 0,0 1 1,0 0-1,0 0 0,0 0 1,0 0-1,1 0 1,-1 0-1,-1 1 0,-2 4-80,-1 0 0,2 0-1,-1 0 1,0 1 0,-3 10 0,2-3 67,1 0 1,0 1 0,1 0 0,0-1 0,1 1 0,1 0 0,0 0 0,3 24 0,-1-31 87,0 0 0,0 0 0,1 0 0,0 0 0,0 0 1,1 0-1,0-1 0,0 1 0,1-1 0,0 0 0,0 0 1,1 0-1,0 0 0,0-1 0,1 0 0,-1 0 0,9 6 1,-10-9-13,0 0 0,0-1 0,0 1 1,0-1-1,1 0 0,-1 0 0,1-1 0,-1 0 1,1 1-1,-1-1 0,1-1 0,0 1 1,0-1-1,5 0 0,-4 0 39,1-1 0,-1-1-1,0 1 1,1-1 0,-1 0-1,0 0 1,0-1 0,0 0 0,6-4-1,8-7 119,-1-1-1,-1 0 0,0-2 1,21-25-1,-36 39-181,10-12-22,-5 5-86,1 1 0,-1 0 1,15-10-1,-23 19 70,1-1 0,-1 1 0,1 0 0,-1-1 0,1 1 0,-1 0 0,1-1 0,0 1-1,-1 0 1,1 0 0,0-1 0,-1 1 0,1 0 0,0 0 0,-1 0 0,1 0 0,0 0 0,-1 0 0,1 0 0,0 0 0,-1 0 0,1 0 0,0 0 0,-1 0 0,2 1 0,-1 0 4,0 0 0,-1-1 0,1 1 1,0 0-1,-1 0 0,1 0 0,0 0 0,-1 0 1,1 0-1,-1-1 0,1 1 0,-1 0 0,0 1 1,1 0-1,1 6-43,-1-1 1,0 1-1,-1 12 1,-3 27 325,-2-1 1,-15 63-1,3-21 147,-16 161 685,3-36 100,28-191-978,2-17-18,0-1-1,0 1 0,-1-1 1,0 1-1,0 0 0,-3 6 764,3-15-611,2-14 20,3-32-64,0-2-253,16-76 0,1 50-88,31-78 1,50-58-232,-94 199 255,106-180-532,-100 176 319,1 0 0,21-22 1,-33 38 167,0 0 0,1 0 0,-1 0 0,0 1 0,1-1 0,0 1-1,-1 0 1,1 0 0,0 0 0,0 1 0,5-2 0,-8 2 47,1 1-1,0 0 0,0 0 1,-1 0-1,1 0 1,0 0-1,0 0 0,0 0 1,-1 1-1,1-1 1,0 1-1,-1-1 0,1 1 1,0 0-1,-1-1 1,1 1-1,0 0 0,-1 0 1,0 0-1,1 0 1,-1 0-1,0 1 0,1-1 1,-1 0-1,0 1 1,0-1-1,2 3 0,2 7-14,0 0 0,0 0 0,-1 0 0,-1 0 0,0 1 0,3 18 0,-4-17 35,2 5 38,-2 0 0,0 1 0,-1-1-1,-1 1 1,0 0 0,-6 30 0,4-40 1,0-1 0,0 1 0,-1-1 0,-1 0 0,1 0 0,-10 15 0,10-19 26,-1 1 0,0 0 0,0-1 0,0 0 0,0 1 0,-1-2 0,1 1 0,-1 0-1,0-1 1,0 0 0,-7 2 0,7-3 1,-1 0 0,0 0 0,0-1 0,0 0 0,0 0 0,0-1 0,0 1 0,0-2 0,0 1 0,0 0 0,0-1 0,-7-2 0,4 1-168,0-1-1,1 1 1,-1-2-1,1 1 1,0-1-1,0-1 0,-10-6 1,15 9 65,1 0 0,0 1 0,1-1 0,-1 0 1,0 0-1,0 0 0,1 0 0,0-1 0,-1 1 0,1 0 0,-2-4 1,3 6 12,0-1 0,0 0 0,0 1 1,0-1-1,0 0 0,-1 1 1,1-1-1,0 0 0,0 1 0,1-1 1,-1 0-1,0 1 0,0-1 1,0 0-1,0 1 0,0-1 0,1 1 1,-1-1-1,0 0 0,1 1 1,-1-1-1,0 1 0,1-1 0,-1 1 1,1-1-1,-1 1 0,1-1 1,-1 1-1,1 0 0,-1-1 0,1 1 1,-1-1-1,1 1 0,-1 0 1,1 0-1,0-1 0,-1 1 0,1 0 1,0 0-1,-1 0 0,1 0 1,0 0-1,-1 0 0,2 0 0,17-2-82,1 2 0,-1 0 0,0 1 0,0 1 0,27 6 0,-26-4 374,-1-1 0,1-1-1,0 0 1,0-2 0,23-2 0,-33 1-145,1-1 0,-1 0-1,16-6 1,-21 5-86,1 1 1,-1-1-1,0 0 0,0 0 1,-1-1-1,1 1 0,-1-1 0,6-6 1,19-25 84,-1-2 1,-2-1-1,23-45 0,43-62 146,-39 71-1724,-55 103 405,-40 266 1030,39-232 143,3-56-21,1-1-1,-1 1 1,1 0 0,1-1-1,-1 1 1,5 11 0,-5-17-58,0 1 0,-1-1-1,1 1 1,0-1 0,0 1 0,0-1 0,0 0 0,0 1 0,1-1-1,-1 0 1,0 0 0,0 0 0,1 0 0,-1 0 0,1 0-1,-1 0 1,1-1 0,-1 1 0,1 0 0,-1-1 0,1 1 0,0-1-1,-1 0 1,1 1 0,0-1 0,-1 0 0,1 0 0,0 0 0,-1 0-1,4-1 1,0 0 28,0-1 0,0 1 0,-1-1 1,1 0-1,-1 0 0,1 0 0,-1-1 0,7-4 0,0-2-9,-1-1 0,0 0 0,0 0 0,-1-1 0,10-15 0,-6 9-40,6-13-92,27-53 0,-20 32-115,2-7-1116,-28 58 1282,0 0 1,0 0-1,0 0 0,0 0 1,0 0-1,0 0 1,0 0-1,0 0 1,0 1-1,0-1 0,0 0 1,0 0-1,0 0 1,0 0-19,0 0 18,1 0 0,-1 0 1,0 0-1,0 0 1,0 0-1,0 0 0,0 0 1,0 0-1,0 0 1,0 0-1,0 0 1,0 0-1,0 0 0,0 0 1,0 0-1,0 0 1,0 0-1,1 0 0,-1 0 1,0 0-1,0 0 1,0 0-1,0 0 1,0 0-1,0 0 0,0 0 1,0 0-1,0 0 1,0 0-1,0 0 1,0 0-1,0 0 0,0 0 1,1 12-353,-4 17 220,-11 80 19,14-94 149,-1 0 1,2 1 0,0-1-1,1 0 1,4 17-1,-4-27-8,-1 2 74,1-1 1,0 1-1,1 0 0,6 12 1,-9-18-42,1 0 1,0 1 0,-1-1-1,1 0 1,0 0 0,0 0 0,0 0-1,0 0 1,0 0 0,0-1-1,0 1 1,0 0 0,1 0 0,-1-1-1,0 1 1,0-1 0,1 1-1,-1-1 1,0 0 0,1 1 0,-1-1-1,0 0 1,1 0 0,-1 0-1,0 0 1,1 0 0,-1 0 0,0 0-1,1 0 1,-1-1 0,0 1-1,3-2 1,1 0 30,0 0 0,0-1 0,0 0 0,-1 0 0,1-1 0,-1 1 0,0-1 0,0 0 0,0 0 0,-1 0 0,5-7 0,4-7 31,15-30 1,-22 39-75,137-253 75,-74 139 14,-35 59-113,28-81 0,-54 128-13,4-10-23,91-266-1156,-101 292 1105,-1 0 0,0 0 0,1 0-1,-1 0 1,0 0 0,0 0 0,0 0 0,0 0 0,0 0 0,0 0-1,0 0 1,0 0 0,0 0 0,-1-2 0,1 4 51,-1-1 1,1 0-1,-1 1 1,1-1-1,-1 0 1,1 1-1,-1-1 1,1 1-1,-1-1 1,1 1-1,-1-1 1,1 1-1,0-1 1,-1 1-1,1 0 1,0-1-1,-1 1 1,1 0-1,0-1 1,0 1-1,0 1 0,-64 197-336,64-196 364,-14 51 52,2 1-1,-5 76 1,15-94 54,1-1 1,2 1 0,1 0 0,13 59-1,-5-48 164,20 50 0,-25-83-154,1-1 1,0 0-1,1 0 0,1-1 1,0 0-1,1 0 1,19 20-1,-25-30-26,0 0-1,0 0 1,0-1 0,0 0-1,0 1 1,1-1 0,-1 0-1,1-1 1,4 2-1,-6-2-50,0 0 0,0-1 0,0 0-1,1 1 1,-1-1 0,0 0-1,0 0 1,0 0 0,0-1 0,0 1-1,0 0 1,0-1 0,0 1-1,0-1 1,0 0 0,0 0 0,0 0-1,0 0 1,2-2 0,1-1 21,0 0 0,0-1 0,0 0 0,-1 0 0,1-1 0,-1 1 0,-1-1 0,5-9 0,24-56 190,-26 55-208,69-174 211,-66 171-338,0 1 1,13-20-1,-16 28-90,1 1 0,0 0 0,1 0 0,0 0-1,12-10 1,-19 18 158,0 1 0,-1-1 0,1 1 0,0-1 0,-1 0 0,1 1 0,0 0-1,-1-1 1,1 1 0,0-1 0,0 1 0,0 0 0,-1 0 0,1-1 0,0 1 0,0 0-1,0 0 1,0 0 0,0 0 0,-1 0 0,1 0 0,0 0 0,0 0 0,0 0-1,0 1 1,0-1 0,-1 0 0,1 0 0,0 1 0,0-1 0,0 1 0,-1-1 0,1 1-1,0-1 1,-1 1 0,1-1 0,0 1 0,-1-1 0,2 2 0,0 1-17,-1 0 0,1 1 0,0-1 0,-1 1 0,0-1 0,0 1 0,0-1 0,1 5 0,1 13 59,-1-1-1,-1 1 0,-3 39 0,-15 61 39,13-101-48,-7 21 0,9-34 55,-1-1 0,1 1-1,-1-1 1,-1 0 0,1 0 0,-8 9 0,10-14-42,0 1 1,0-1-1,0 0 0,0 0 1,0-1-1,0 1 1,0 0-1,0 0 0,0 0 1,0-1-1,0 1 0,0 0 1,-1-1-1,1 1 0,0-1 1,-1 0-1,1 1 0,0-1 1,-1 0-1,1 0 1,0 0-1,-1 0 0,1 0 1,0 0-1,-1 0 0,1 0 1,0-1-1,-2 1 0,0-2 10,0 0-1,0 1 0,1-1 0,-1 0 1,0 0-1,1 0 0,-1-1 0,1 1 1,0 0-1,-2-4 0,-9-14-97,11 16-47,0 1 1,0 0-1,0 0 0,0 0 1,-1 0-1,1 0 0,-1 0 1,-5-4-1,7 6-99,2 2 185,-1 0 0,1 0 0,0 0 0,-1 0 0,1 0 0,-1 0 1,1 0-1,-1 0 0,1 0 0,-1 0 0,1 1 0,2 6-17,0-3 45,1 0 0,0 0 0,0 0 0,0 0 0,1-1 0,0 0-1,0 0 1,0 0 0,0 0 0,1-1 0,-1 0 0,1 0 0,0 0 0,0-1-1,0 0 1,0 0 0,0 0 0,1-1 0,8 1 0,-1-1 90,1 0 0,-1-1 0,1-1 0,-1 0 1,1-1-1,-1-1 0,21-6 0,-16 2-14,0-1 0,-1 0 0,0-2 0,0 0 0,-1-1-1,0-1 1,-1 0 0,22-22 0,9-15 89,48-63 1,-84 98-131,4-5-217,-1 0 0,0-2 0,-2 0 0,17-35 0,-55 109-799,19-29 978,2 0 0,-6 46 0,7-40 67,2-3 75,1 1 0,1 0 0,1-1 0,1 1 0,7 27 0,-9-52-97,1-1 1,-1 1 0,1-1-1,0 1 1,0-1 0,0 0-1,0 1 1,0-1 0,1 0-1,-1 0 1,4 4 0,-4-5-28,-1 0 0,1-1 0,0 1 0,0-1-1,0 1 1,0-1 0,0 1 0,0-1 0,0 1 0,0-1 0,0 0 0,0 1 0,0-1 0,0 0 0,1 0 0,-1 0 0,0 0 0,0 0 0,0 0 0,0 0 0,0-1 0,0 1 0,0 0 0,0 0 0,0-1 0,0 1 0,0-1 0,0 1-1,0-1 1,0 1 0,1-2 0,4-3 42,-1 1-1,1-2 0,-1 1 1,-1 0-1,7-10 0,-3 4-2,126-149 281,-97 120-545,79-64 1,-76 74-954,-44 55 666,1-11 488,2-4 28,0 1 0,0 0 0,1 0 0,1 0 0,0-1 0,0 1 0,1 0 0,0-1 0,1 1 0,0-1 0,1 0 0,0 0 0,0 0 0,1 0 0,1-1 0,-1 0 0,2 0 0,-1 0 0,9 7 0,-13-14 20,0 1 1,0-2-1,0 1 0,1 0 0,-1 0 0,1-1 0,-1 1 0,1-1 0,5 2 1,-7-3-15,1 1 0,-1-1 0,1 0 1,-1 0-1,1 0 0,-1 0 1,1 0-1,-1 0 0,1 0 0,-1-1 1,0 1-1,1 0 0,-1-1 1,1 1-1,-1-1 0,0 0 1,1 1-1,-1-1 0,0 0 0,2-1 1,2-3 11,0 1 1,0-1 0,-1 0-1,0 0 1,0 0-1,0-1 1,0 1 0,-1-1-1,3-8 1,0 0-11,-1-1 0,6-27 0,-10 36-78,0 0-1,-1 0 1,1-1-1,-1 1 1,-1-12-1,0 15 9,1 1-1,-1-1 0,1 0 1,-1 0-1,0 0 1,0 1-1,0-1 0,-1 0 1,1 1-1,-1-1 0,1 1 1,-1 0-1,0-1 0,-3-3 1,-1 2-6,0-1 0,0 1 0,0 1 1,0-1-1,0 1 0,-1 0 1,1 0-1,-1 1 0,0 0 0,0 0 1,0 0-1,0 1 0,0 0 0,-10 0 1,10-1 226,5 0 0,3 1-16,31 0 12,22 0-166,-31 1 35,28-3 0,-37 1-66,0 1 1,0 1-1,0 0 1,0 1-1,0 0 1,17 4-1,-29-4 16,1 0-1,-1 0 0,1 0 0,-1 0 0,1 1 0,-1-1 1,0 1-1,1-1 0,-1 1 0,0 0 0,0 0 0,0 0 1,-1 0-1,1 0 0,0 0 0,-1 1 0,1-1 0,-1 0 1,0 1-1,0-1 0,0 1 0,0 0 0,0-1 0,-1 1 1,1 0-1,-1-1 0,1 5 0,-1 7-2,0-1 0,-1 1 0,-1-1 0,-4 19 0,3-16 29,-5 25 129,4-25 31,1 0 0,-2 27-1,6-37 364,2-7-317,5-11-127,-6 9 4,17-26-43,0 2 0,2 0 0,1 1 0,1 2 0,41-35 0,-55 52-165,0 0-1,0 0 1,0 1 0,1 1-1,0-1 1,0 2 0,0-1-1,1 2 1,0-1 0,14-2-1,-22 6 85,0 0 0,0 1 0,0-1-1,0 1 1,0-1 0,0 1 0,0 0-1,-1 0 1,1 1 0,0-1 0,-1 0 0,1 1-1,-1 0 1,1-1 0,-1 1 0,4 4-1,0 0 54,-1-1-1,0 1 1,0 0-1,0 1 1,4 7-1,-2 1-243,1-1 0,1 0 0,0-1 0,1 0 0,0 0 0,16 14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19:39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41 7232,'-47'-40'3264,"24"45"-2848,15-2-352,3 2-128,0-2-1024,5 8 608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19:46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115 510 1824,'3'-3'9269,"-10"4"-8608,1 8-517,0 0-1,1 1 0,0-1 0,1 1 1,-6 16-1,-11 57 284,10-33-220,-1-6 31,2-9-62,2 0 1,-4 37 0,11-67-113,1 0 1,0 0-1,1 0 1,0 0-1,-1 0 1,4 10-1,-4-14-39,0-1 0,1 1-1,-1 0 1,0 0-1,1 0 1,-1 0-1,0 0 1,1 0 0,-1 0-1,1-1 1,-1 1-1,1 0 1,0 0-1,-1-1 1,1 1-1,0 0 1,0-1 0,-1 1-1,1-1 1,0 1-1,0-1 1,0 1-1,0-1 1,0 1 0,0-1-1,-1 0 1,1 0-1,0 1 1,0-1-1,0 0 1,0 0 0,0 0-1,0 0 1,0 0-1,0 0 1,0-1-1,0 1 1,0 0-1,0 0 1,0-1 0,0 1-1,0 0 1,0-1-1,1 0 1,7-5 138,0 1 1,0-2-1,-1 1 0,1-1 1,-2-1-1,9-9 0,38-53 133,-49 64-269,89-140-127,-84 129 40,35-70-409,-44 87 456,-1 0 0,0 0-1,0 0 1,0 0 0,0 0-1,0 0 1,0 1 0,0-1-1,0 0 1,0 0 0,0 0-1,0 0 1,0 0 0,0 0-1,0 0 1,0 0 0,0 0 0,1 0-1,-1 0 1,0 0 0,0 0-1,0 0 1,0 0 0,0 0-1,0 0 1,0 0 0,0 0-1,0 0 1,0 0 0,1 0-1,-1 0 1,0 0 0,0 0 0,0 0-1,0 0 1,0 0 0,0 0-1,0 0 1,0 0 0,0 0-1,0 0 1,0 0 0,1 0-1,-1 0 1,0 0 0,0 0-1,0 0 1,0 0 0,0-1 0,0 1-1,0 0 1,0 0 0,0 0-1,0 0 1,0 0 0,0 0-1,0 0 1,0 0 0,0 0-1,0-1 1,1 15-218,-4 27 403,2-30-250,0 3 137,1-1 0,0 0 0,1 1 1,0-1-1,7 26 0,-7-35 13,0 1 0,1-1 0,-1 1 0,1-1 0,0 0 0,0 0 0,0 0 0,1 0 0,0-1 0,-1 1 0,1 0 0,0-1 0,1 0 0,-1 0 0,0 0 0,1 0 0,0 0 0,0-1 0,0 0-1,8 4 1,-11-6-30,1 1 0,0-1-1,0 1 1,0-1 0,0 0-1,0 0 1,0 0 0,0 0-1,1 0 1,-1-1 0,0 1-1,-1-1 1,1 1 0,0-1-1,3-1 1,-1 0 10,0 0 1,-1 0 0,0-1-1,1 1 1,-1-1-1,0 0 1,3-4 0,4-5 66,-2-1 0,1 1 1,7-18-1,-13 23-62,25-52-167,30-89 1,-56 137-162,-2 10 184,0-1-1,0 1 1,0-1 0,0 0-1,1 1 1,-1-1 0,1 1 0,-1-1-1,1 1 1,0-1 0,-1 1-1,1-1 1,2-1 0,-3 3 65,0 0 0,1 0 0,-1 0 0,1 0 1,-1 0-1,1 0 0,-1 0 0,0 0 0,1 0 0,-1 0 0,0 1 0,1-1 1,-1 0-1,1 0 0,-1 0 0,0 1 0,1-1 0,-1 0 0,0 0 1,0 1-1,1-1 0,-1 0 0,0 1 0,0-1 0,1 0 0,-1 1 1,0-1-1,0 1 0,0-1 0,0 0 0,1 1 0,-1-1 0,0 1 1,0 0-1,4 6-168,9 7 218,0-1 0,1 0 0,1 0 0,0-2 0,1 1 0,0-2 0,21 10 0,-29-17 41,-1 0 0,1-1 0,0 0 0,0 0 0,0-1 0,0 0 0,0 0 0,0-1-1,0 0 1,0 0 0,0-1 0,0 0 0,0 0 0,0-1 0,-1 0 0,1-1 0,-1 0 0,11-5 0,-9 4 2,0-1 1,0-1-1,0 0 0,0 0 1,-1 0-1,0-1 1,-1-1-1,0 1 0,0-1 1,0 0-1,-1-1 1,0 1-1,6-15 0,-10 20-86,-1 1-1,0-1 1,0 1-1,0-1 0,-1 1 1,1-1-1,-1 0 0,1 1 1,-1-1-1,0 0 0,0 1 1,0-1-1,-1 0 0,1 0 1,0 1-1,-1-1 0,-1-3 1,2 5-17,-1 0-1,0 0 1,1 0 0,-1 0 0,0 0-1,0 0 1,1 0 0,-1 1 0,0-1 0,0 0-1,0 1 1,0-1 0,0 0 0,0 1-1,0-1 1,-2 0 0,1 1-35,-1-1-1,1 1 1,0 0 0,0-1-1,0 1 1,-1 0 0,1 1-1,0-1 1,0 0 0,-1 1-1,-2 0 1,-2 2 8,0-1 0,0 1-1,0 1 1,0-1 0,1 1 0,-1 0-1,1 1 1,0-1 0,0 1 0,1 1-1,-6 5 1,4-2 72,0 0 1,1 0-1,0 0 0,1 1 0,0 0 0,0 0 0,-4 15 1,6-15 57,0 1 0,0 1 1,1-1-1,1 0 1,0 0-1,0 1 0,1-1 1,0 1-1,1-1 0,1 0 1,0 0-1,0 1 1,1-1-1,0 0 0,1-1 1,6 12-1,-6-14-21,1-2 0,-1 1-1,1 0 1,1-1 0,-1 0-1,1 0 1,0 0 0,1-1 0,-1 0-1,1 0 1,11 5 0,-8-5 22,0-1 0,0 0 1,1-1-1,-1 0 0,1 0 1,0-1-1,0-1 0,11 1 1,-6-2-17,1-1 0,-1 0 0,0-1 0,0-1 0,-1 0 0,1-1 0,-1-1 0,1 0 0,-1-1 0,-1-1 0,27-16 0,-18 6-3,-1 0 0,29-31-1,35-46 100,-84 92-158,6-7-21,-1 0 1,0 0-1,-1-1 0,6-12 1,-9 10-121,-3 12 134,0 0 1,0 0 0,0-1 0,0 1 0,-1 0-1,1 0 1,0 0 0,0-1 0,0 1-1,0 0 1,0 0 0,-1 0 0,1-1 0,0 1-1,0 0 1,0 0 0,-1 0 0,1 0-1,0 0 1,0-1 0,-1 1 0,1 0 0,0 0-1,0 0 1,-1 0 0,1 0 0,0 0 0,-1 0-1,0 0-22,0 0-1,-1 0 1,1 1-1,0-1 1,-1 0-1,1 1 0,0-1 1,-1 1-1,1-1 1,0 1-1,0 0 1,-1 0-1,1-1 1,-2 3-1,-5 6-26,0 0 0,1 0 0,0 1 0,1-1 0,0 2-1,-6 12 1,-4 6 81,-6 13-37,2 1 1,-18 54-1,37-92 81,0 1 0,0 0 0,0-1 1,0 1-1,1 0 0,0 9 0,0-13-19,1-1 0,-1 1 1,0 0-1,1-1 0,-1 1 0,1 0 0,-1-1 0,1 1 1,0-1-1,0 1 0,1 2 0,-1-4-20,0 1-1,-1 0 1,1-1-1,0 1 1,0-1-1,-1 1 1,1-1-1,0 0 1,0 1-1,0-1 0,0 0 1,0 1-1,-1-1 1,1 0-1,0 0 1,0 0-1,0 0 1,0 0-1,0 0 1,0 0-1,0 0 1,0 0-1,1-1 1,2-1 17,0 0 0,-1 0 0,1 0 0,0 0 1,-1-1-1,0 1 0,1-1 0,-1 0 0,0 0 0,-1 0 1,1-1-1,3-5 0,1 1 32,13-21-73,0-2 1,-2 0-1,26-63 0,-41 88-44,-1 1 81,10-19-887,-12 24 842,0 0 0,0 0 1,0 0-1,0 0 0,0 0 0,0 0 0,0 1 0,0-1 1,0 0-1,0 0 0,0 0 0,0 0 0,0 0 1,0 0-1,0 0 0,0 0 0,1 0 0,-1 0 0,0 0 1,0 0-1,0 0 0,0 0 0,0 1 0,0-1 1,0 0-1,0 0 0,0 0 0,0 0 0,0 0 0,0 0 1,0 0-1,0 0 0,0 0 0,0 0 0,0 0 1,0 0-1,1 0 0,-1 0 0,0 0 0,0 0 0,0 0 1,0 0-1,0 0 0,0 0 0,0 0 0,0 0 1,0 0-1,0 0 0,0 0 0,0 0 0,0 0 0,1 0 1,-1 0-1,0 0 0,0 0 0,0 0 0,0 0 0,0 0 1,0 0-1,0 0 0,0-1 0,0 1 0,0 0 1,0 0-1,0 0 0,-1 17-108,-3 12-130,1-10 195,1 0 0,-1 20 0,3-34 74,1 0-1,-1 1 1,1-1-1,0 0 0,0 0 1,0 0-1,1 1 1,0-1-1,0-1 1,0 1-1,0 0 1,4 5-1,-5-9 7,0 1-1,0-1 1,1 0 0,-1 0-1,0 0 1,0 0-1,1 0 1,-1 0 0,0 0-1,1 0 1,-1 0 0,1-1-1,-1 1 1,1-1 0,-1 1-1,1-1 1,3 1-1,-2-1 12,0 0 0,0 0-1,0 0 1,0-1 0,-1 1-1,1-1 1,0 0 0,0 0-1,3-1 1,3-2 60,-1 0 1,0-1-1,0 0 1,0-1-1,6-6 1,19-18-16,-2-2 0,41-55 0,45-79-136,-115 163 55,6-10-21,3-2 31,-2 0 0,0 0 0,-1-1 0,11-28 0,26-99-179,-36 102 50,9-73 0,-6 22-738,-11 81 627,-1 11 221,0 0 0,0 0 1,0 0-1,0 0 1,0 0-1,0 0 0,0 0 1,0 0-1,0 0 0,0 0 1,0 0-1,0 0 1,0 0-1,0 0 0,0 0 1,0 0-1,0 0 0,0 1 1,0-1-1,0 0 1,0 0-1,0 0 0,0 0 1,0 0-1,0 0 0,-1 0 1,1 0-1,0 0 1,0 0-1,0 0 0,0 0 1,0 0-1,0 0 0,0 0 1,0 0-1,0 0 1,0 0-1,0 0 0,0 0 1,0 0-1,0 0 1,0 0-1,0 0 0,0 0 1,0 0-1,0 0 0,-1 0 1,1 0-1,0 0 1,0 0-1,0 0 0,0 0 1,0 0-1,0-1 0,0 1 1,0 0-1,0 0 1,0 0-1,0 0 0,0 0 1,0 0-1,0 0 0,0 0 1,0 0-1,0 0 1,-8 20-361,-60 238-45,47-173 500,-5 35 147,-15 159 1,35-136 1132,6-141-1098,2-4-207,0-1 0,0 1-1,0 0 1,0-1-1,0 1 1,-1-1 0,1 1-1,0-4 1,32-83 124,0-3-192,-23 69-21,1 0 0,1 1 0,1 1 0,1 0 0,33-36 0,-44 53-11,1 0 0,0 0 1,0 1-1,0-1 0,0 1 0,9-4 0,-11 6 2,-1 0 0,1 0 1,-1 0-1,1 0 0,0 1 1,-1-1-1,1 1 0,0 0 1,0-1-1,-1 1 0,1 1 1,0-1-1,0 0 0,-1 1 1,1-1-1,3 2 0,-4-1 28,0 0-1,0 1 0,-1-1 0,1 0 0,-1 1 1,1-1-1,-1 1 0,0 0 0,1-1 1,-1 1-1,0 0 0,0 0 0,0 0 0,0 0 1,0 0-1,-1 0 0,1 0 0,-1 0 1,1 0-1,-1 3 0,1 3-29,0 0-1,-1 0 1,1 0-1,-3 10 1,0-1 72,0 1 1,-10 29 0,10-41-19,1-1 1,-1-1-1,0 1 0,0 0 1,-1 0-1,1-1 0,-1 1 1,0-1-1,-1 0 0,1 0 1,-1 0-1,1 0 0,-6 3 1,7-6-25,1 0-1,0-1 1,0 1 0,-1-1 0,1 0 0,-1 1 0,1-1 0,0 0 0,-1 0 0,1 0-1,-1 0 1,1 0 0,-2 0 0,-4 0-121,7 0 123,0 0-1,0 0 0,0 0 0,-1 0 0,1 0 0,0 0 0,0 0 0,0 0 0,0 0 1,0 0-1,0 1 0,0-1 0,0 0 0,0 0 0,0 0 0,0 0 0,0 0 0,0 0 1,0 0-1,0 0 0,0 0 0,0 0 0,-1 1 0,1-1 0,0 0 0,0 0 0,0 0 1,0 0-1,0 0 0,0 0 0,0 0 0,1 0 0,-1 0 0,0 1 0,0-1 0,0 0 1,0 0-1,0 0 0,0 0 0,0 0 0,0 0 0,0 0 0,0 0 0,0 0 0,0 0 1,0 0-1,0 1 0,0-1 0,0 0 0,0 0 0,1 0 0,-1 0 0,4 6-71,-3-5 122,1 2-38,-1-1 1,1 0 0,0 0-1,-1 0 1,1 0-1,0 0 1,0-1 0,0 1-1,1-1 1,-1 1-1,0-1 1,0 0 0,1 1-1,-1-1 1,1-1-1,-1 1 1,1 0 0,0 0-1,-1-1 1,1 0-1,2 1 1,7-1 31,-1 0 0,1-1 1,16-3-1,-27 4-39,34-7 37,0-2 0,0-1 0,0-2 0,-2-2 0,0-1 0,52-31-1,-43 19 73,-1-1 0,-2-2-1,67-65 1,-104 93-157,1 0 0,-1-1 0,1 0 1,-1 0-1,0 0 0,0 0 0,0 0 0,-1 0 0,1 0 0,-1 0 1,0-1-1,0 1 0,0-1 0,1-5 0,-2 8 34,0 1 0,0 0 1,0-1-1,0 1 0,-1 0 0,1-1 0,0 1 1,0 0-1,0-1 0,0 1 0,0 0 0,-1-1 1,1 1-1,0 0 0,0 0 0,-1-1 0,1 1 1,0 0-1,0 0 0,-1-1 0,1 1 0,0 0 1,-1 0-1,1 0 0,0-1 0,-1 1 0,1 0 1,0 0-1,-1 0 0,1 0 0,-1 0 0,1 0 1,0 0-1,-1 0 0,1 0 0,0 0 0,-1 0 0,1 0 1,0 0-1,-1 0 0,1 0 0,-1 0 0,1 0 1,0 1-1,-1-1 0,1 0 0,0 0 0,-1 1 1,-21 9-132,20-9 117,-4 3 14,1 0-1,-1 0 0,1 1 0,0-1 0,0 1 1,0 0-1,1 1 0,0-1 0,0 1 0,0-1 1,1 1-1,0 1 0,0-1 0,0 0 0,1 1 1,0-1-1,0 1 0,-1 7 0,1 2 14,0 0 1,0 0-1,2 0 0,0 0 0,1 0 1,5 28-1,-5-40 47,0-1 1,0 1 0,0 0-1,0-1 1,1 1 0,0-1 0,0 0-1,3 5 1,-4-7-28,-1 0 1,1 0-1,0 0 0,0 0 0,-1-1 1,1 1-1,0 0 0,0 0 1,0-1-1,0 1 0,0-1 1,0 1-1,0-1 0,0 1 1,0-1-1,0 0 0,0 1 0,1-1 1,-1 0-1,0 0 0,0 0 1,0 0-1,0 0 0,1 0 1,-1 0-1,0 0 0,0 0 1,0-1-1,0 1 0,0 0 0,0-1 1,2 0-1,13-9 63,0-1-1,-1 0 0,20-19 1,-16 13-75,34-24 0,-22 22-78,60-26-1,-87 43 25,0 1 0,0-1-1,0 1 1,0 1 0,0-1 0,6 0-1,-9 1 33,0 0 0,0 0 0,0 0 0,0 0 0,1 0 0,-1 0 0,0 0 0,0 1 0,0-1 0,0 0 1,0 1-1,0-1 0,0 1 0,0-1 0,0 1 0,-1-1 0,1 1 0,0 0 0,0-1 0,0 1 0,0 0 0,-1 0 0,1-1 0,0 1 0,-1 0 0,1 0 0,-1 0 0,2 2 0,-1 1 1,-1 1 0,1-1 0,-1 1 0,1-1 0,-1 1 0,0-1 0,-1 0 0,-1 9 0,-11 37-57,8-36 59,0 6 16,-24 88 564,29-108-551,0 1 0,0-1-1,0 0 1,0 1 0,0-1-1,0 1 1,-1-1-1,1 1 1,0-1 0,0 0-1,0 1 1,0-1 0,0 1-1,1-1 1,-1 0-1,0 1 1,0-1 0,0 1-1,0-1 1,0 0 0,1 1-1,-1-1 1,0 1-1,0-1 1,0 0 0,1 1-1,0-1 1,-1 0-4,1 0-1,-1 0 1,1 0-1,0 0 1,-1 0-1,1 0 1,-1 0 0,1 0-1,-1 0 1,1-1-1,0 1 1,-1 0 0,1 0-1,-1-1 1,1 1-1,-1 0 1,1-1 0,25-22 197,-24 21-185,53-61 193,3-3-264,-53 61 45,27-24-131,-29 27 88,-1 0-1,1 0 1,0 0-1,0 1 1,1-1-1,-1 1 0,0-1 1,0 1-1,7-1 1,-9 2 22,1 0 0,-1 0 0,0 0 0,0 0 0,0 1 0,0-1 0,1 0 0,-1 1 0,0-1 0,0 1 0,0-1 0,0 1 0,0-1 0,0 1 0,0 0 0,0-1 0,0 1 0,0 0 0,-1 0 0,1 0 0,0 0 0,0 0 0,-1 0 1,1 0-1,0 0 0,-1 0 0,1 0 0,-1 1 0,4 6-52,-2 0 0,1 0 0,1 9 0,0 0 37,4 9 178,-3-9-103,0 0 0,10 18-1,-13-30-17,0-1-1,1 0 0,-1 1 1,1-1-1,0 0 0,0-1 0,1 1 1,-1 0-1,1-1 0,0 0 0,0 0 1,6 4-1,-8-6 12,1 0-1,-1-1 1,0 1 0,0 0-1,0-1 1,1 1 0,-1-1-1,0 0 1,1 0 0,-1 0-1,0 0 1,1 0-1,-1 0 1,0-1 0,1 1-1,-1-1 1,0 1 0,0-1-1,1 0 1,-1 0 0,0 0-1,0 0 1,0 0 0,0-1-1,0 1 1,3-4-1,3-3 41,0 0 0,-1 0 0,0-1 0,7-11 0,-13 19-66,54-83 215,26-36-86,-65 100-211,0 0 0,2 1 1,29-26-1,-40 40-11,-1 0 0,1 0 0,0 0 0,0 0 0,1 1 0,-1 0 0,9-2 0,-15 5 68,-1 1 1,1 0-1,0 0 0,0 0 0,-1 0 1,1 0-1,0-1 0,0 1 1,-1 0-1,1 1 0,0-1 0,0 0 1,-1 0-1,1 0 0,0 0 1,-1 0-1,1 1 0,0-1 0,0 0 1,-1 1-1,1-1 0,-1 1 0,2 0 1,-1 0 5,-1 0 0,1 0 0,0 0-1,-1 0 1,1 0 0,-1 0 0,1 0 0,-1 1 0,0-1 0,0 0 0,1 0 0,-1 0 0,0 3 0,0 4 0,-1 0 1,0 1 0,-4 12-1,3-11-36,-9 60-43,4-19 150,-16 53 0,18-89-5,-16 52 85,18-60-75,0 0 0,-1 0 0,1-1-1,-1 1 1,-1-1 0,1 0 0,-6 5 0,9-9-46,0-1 0,0 0 0,0 0 0,-1 0 0,1-1 0,0 1 0,-1 0 0,1 0 0,-1-1 1,1 1-1,-1-1 0,1 1 0,-1-1 0,1 0 0,-1 0 0,1 1 0,-1-1 0,0 0 0,1 0 0,-1-1 1,1 1-1,-1 0 0,1 0 0,-1-1 0,1 1 0,-1-1 0,1 1 0,-1-1 0,1 0 0,-1 0 0,1 1 1,0-1-1,-2-2 0,-4-2-82,1-1 1,-1 0 0,2 0 0,-11-14-1,16 20 65,0 0 0,0 0 0,0 0 0,0 0 0,0 0 0,0 0 0,0 0 0,0 0 0,0 0 0,0 0-1,0 0 1,0 0 0,0-1 0,0 1 0,0 0 0,0 0 0,0 0 0,0 0 0,0 0 0,0 0 0,0 0-1,0 0 1,0 0 0,0 0 0,1 0 0,-1 0 0,0 0 0,0 0 0,0 0 0,0 0 0,0 0 0,0-1 0,0 1-1,0 0 1,0 0 0,0 0 0,0 0 0,0 0 0,0 0 0,0 0 0,0 0 0,1 0 0,-1 0 0,0 0 0,0 0-1,0 0 1,0 0 0,0 0 0,0 0 0,0 0 0,0 0 0,0 0 0,0 0 0,0 0 0,0 0 0,0 1 0,1-1-1,-1 0 1,0 0 0,10 1 4,13 4-70,40 14 498,100 15-1,-113-25-385,-24-7-366,-13-4-1394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19:48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1045 2656,'-2'-1'3914,"2"2"-3816,1-1 1,-1 0-1,0 0 1,0 0-1,1 0 0,-1 0 1,0 1-1,0-1 1,1 0-1,-1 0 0,0 0 1,1 0-1,-1 0 1,0 0-1,0 0 0,1 0 1,-1 0-1,0 0 1,1 0-1,-1 0 0,0 0 1,0-1-1,1 1 1,-1 0-1,0 0 1,0 0-1,1 0 0,-1-1 1,9-3 144,-1-1-1,1 0 1,-1 0 0,-1-1 0,1 0 0,-1 0-1,7-8 1,5-8-4,16-24 0,-19 23-195,86-123 191,1-1-73,-68 100-233,43-42 1,-63 74 8,-5 6-33,-1 0 0,-1-1-1,13-18 1,-24 33-409,-9 13 514,-11 23-1,-54 147 734,65-149-464,1 1 1,1 1-1,-3 41 1,12-77-190,1 1 1,0-1-1,0 1 1,0-1-1,1 0 1,-1 1-1,1-1 1,1 1-1,2 9 1,-3-13-44,0 0 0,0-1 0,0 1 0,1-1 0,-1 1 0,0-1 0,0 1 0,1-1 0,-1 1 0,1-1 0,-1 0 0,1 0 0,0 0 1,-1 0-1,1 0 0,0 0 0,0-1 0,-1 1 0,1-1 0,0 1 0,0-1 0,0 1 0,0-1 0,0 0 0,0 0 0,0 0 0,0 0 0,0 0 0,0-1 0,-1 1 0,3-1 1,4-1 12,-1 0 0,-1 0 0,1 0 0,0-1 0,-1 0 0,1-1 0,-1 1 0,7-6 1,1-2 25,-1 0 0,14-16 1,-1-3-20,-1-1 1,34-55 0,-32 45-31,152-218-16,-137 190-16,50-113 0,-75 144-404,20-68-1,-35 88 14,-5 14 203,-4 8 53,3 1 151,-1 2 1,1-1-1,0 0 0,1 1 0,-6 13 1,-3 7 58,-18 31 49,-5 10 180,-35 98 0,-25 182 219,91-333-507,-45 165 597,48-172-337,-2-1 0,1 0 0,-1 0 0,0 0 0,-7 13 0,58-108 961,-27 49-1389,17-29-154,-32 59 183,0 1 0,0 0 0,1 1-1,0-1 1,12-9 0,-18 16 91,1 0-1,-1 0 1,0 1-1,1-1 1,-1 0-1,1 0 1,-1 1-1,1-1 1,-1 1-1,1-1 0,-1 1 1,1 0-1,-1-1 1,1 1-1,0 0 1,-1 0-1,1 0 1,0 0-1,-1 0 1,1 1-1,-1-1 1,1 1-1,0-1 1,-1 1-1,1-1 1,-1 1-1,0 0 1,1-1-1,1 3 1,4 2-6,-1 0 0,0 1 1,-1 0-1,10 12 0,0 1 105,-7-12-11,-1 1 1,1-1-1,1-1 1,-1 1 0,1-1-1,0-1 1,0 0-1,1 0 1,0-1-1,0 0 1,20 5-1,-24-8 15,0 0-1,1 0 0,-1-1 1,1 1-1,-1-1 0,1-1 1,-1 1-1,1-1 0,-1 0 0,0-1 1,0 0-1,1 0 0,-1 0 1,0 0-1,-1-1 0,1 0 1,0-1-1,-1 1 0,0-1 0,9-8 1,-9 7-46,-1 1 1,0-1-1,0-1 1,-1 1-1,1-1 1,-1 1-1,0-1 1,3-10-1,0-3 9,4-26-1,-9 39-37,1-3-77,-1 0 0,0 0 1,0 0-1,-1-13 0,0 20 30,0 0 0,0 0 0,-1 1 0,1-1 0,0 0 0,-1 0 0,1 1 0,-1-1 0,0 0 0,1 1 0,-1-1 0,0 1 0,0-1 0,0 1 0,0-1 0,0 1 0,-2-2 0,2 3 23,0-1-1,0 1 0,0-1 0,0 1 0,0-1 0,0 1 0,0 0 0,0 0 1,0 0-1,0-1 0,-1 1 0,1 0 0,0 0 0,0 0 0,0 1 0,0-1 1,0 0-1,0 0 0,0 1 0,0-1 0,0 0 0,0 1 0,0-1 0,0 1 1,0-1-1,0 1 0,0 0 0,-1 0 0,-5 5-11,0 0 1,1 0-1,0 1 0,0 0 1,0 0-1,1 0 0,0 1 1,-5 7-1,3 0 45,0-1 0,1 1 0,-7 27 0,11-37 8,1 0 1,1 0-1,-1 0 0,1 0 0,-1 0 0,2 0 1,-1 0-1,0 0 0,1 0 0,0 0 0,0 0 1,1 0-1,-1 0 0,1 0 0,0-1 1,0 1-1,1-1 0,-1 1 0,5 5 0,-2-5 25,0 1-1,0-1 0,0-1 0,1 1 0,-1-1 0,1 0 1,0 0-1,0 0 0,1-1 0,-1 0 0,1-1 0,-1 1 1,11 1-1,-8-2 34,0 0 0,1-1 0,-1 0 0,14-1 0,-19 0-281,1 0 0,-1-1-1,0 1 1,1-1 0,-1 0 0,0-1-1,0 1 1,0-1 0,0 0 0,0 0-1,0 0 1,3-3 0,-3 3-492,0-1 0,-1 0 1,1-1-1,-1 1 0,0 0 1,0-1-1,0 0 0,-1 0 0,1 0 1,2-7-1,3-4-1260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19:48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47 3328,'0'0'83,"0"0"0,-1-1 0,1 1 0,-1 0 0,1 0 0,-1 0 0,1 0 0,0-1 0,-1 1 0,1 0 0,0 0 0,-1-1 0,1 1 0,0 0 0,-1-1 0,1 1 0,0 0 0,0-1 0,-1 1 1,1 0-1,5-7 2356,20 0 1128,-19 5-3435,33-6 870,-1 1 0,1 2 0,43-1-1,120 10-972,-52 0-2822,-105-4 836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19:51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1 803 1824,'0'0'821,"18"-1"2752,-12-1-3292,0-1 0,0 0 0,-1 0 0,1 0 0,-1-1 0,0 0-1,0 0 1,0-1 0,7-7 0,3-7 131,16-24-1,-23 32-288,210-290 389,-123 195-360,-12 16-200,-68 72 81,-2 0-1,0-1 1,13-25 0,-7 0-65,-18 41 31,0-1 1,0 1-1,0 0 1,-1-1-1,1 1 1,-1-1-1,0 1 1,1-1-1,-2 1 1,1-4-1,0 6-2,-1 1 0,1 0 1,0 0-1,0-1 0,0 1 0,0 0 0,0 0 0,-1 0 0,1-1 0,0 1 0,0 0 0,0 0 0,-1 0 0,1-1 0,0 1 0,0 0 1,-1 0-1,1 0 0,0 0 0,0 0 0,-1 0 0,1 0 0,0 0 0,-1 0 0,1 0 0,0 0 0,0 0 0,-1 0 0,1 0 0,0 0 1,0 0-1,-1 0 0,1 0 0,0 0 0,-1 0 0,1 0 0,0 0 0,0 0 0,-1 0 0,1 1 0,0-1 0,0 0 0,0 0 0,-1 0 1,1 0-1,0 1 0,0-1 0,-1 0 0,-12 11-35,12-9 38,-2 0 5,-18 16 230,1 0 0,1 2-1,0 0 1,-29 44 0,28-29 121,2 0-1,-25 69 1,-10 84 193,52-187-546,-14 79 525,13-68-383,1 1 1,0 0-1,1 0 1,2 16-1,-2-26-91,0 0 1,1-1-1,-1 1 0,1 0 0,0-1 1,0 1-1,0-1 0,0 1 0,0-1 1,1 1-1,-1-1 0,1 0 0,-1 0 1,1 1-1,4 2 0,-4-3-14,1 0-1,0-1 0,-1 0 1,1 1-1,0-1 0,0 0 1,0 0-1,0-1 0,0 1 1,0-1-1,0 1 0,0-1 1,4 0-1,13 0 125,0-1 0,-1-1 0,0-1 0,1-1 0,28-8 0,-37 8-102,0-1 0,-1 1-1,1-2 1,-1 1 0,0-1 0,0-1 0,-1 0-1,0 0 1,0-1 0,12-15 0,-12 14-133,-2-1 0,1 0 1,-1-1-1,-1 1 0,0-1 1,-1-1-1,5-12 0,-10 24 54,0 0 0,0 0 0,0 0 0,0 0 0,0 0 0,0 0 0,0 0 0,0 0 0,0 0 0,-1 0 0,1 0 0,0 0 0,0 0 0,0 0 0,0 0 0,0 0 0,0 0 0,0 0 0,0 0 0,0 0-1,-1 0 1,1 0 0,0 0 0,0 0 0,0 0 0,0 0 0,0 0 0,0 0 0,0 0 0,0 0 0,0 0 0,0 0 0,0 0 0,-1 0 0,1 0 0,0 0 0,0 0 0,0-1 0,0 1 0,0 0 0,0 0-1,0 0 1,0 0 0,0 0 0,0 0 0,0 0 0,0 0 0,0 0 0,0 0 0,0-1 0,0 1 0,0 0 0,0 0 0,0 0 0,0 0 0,0 0 0,0 0 0,0 0 0,0-1 0,-12 12-423,-14 19 121,23-27 300,-8 10-112,0 1 0,-17 28 0,26-38 163,0 0-1,0 0 0,0 0 1,0 0-1,1 0 1,0 1-1,0-1 1,0 0-1,0 1 1,1-1-1,0 1 1,0-1-1,0 1 0,0-1 1,1 1-1,1 7 1,-1-11 2,-1 0-1,0 0 1,1 0 0,-1 0 0,1 0 0,-1 0-1,1 0 1,-1-1 0,1 1 0,-1 0-1,1 0 1,0-1 0,0 1 0,-1 0-1,1-1 1,0 1 0,0 0 0,0-1 0,0 0-1,-1 1 1,1-1 0,0 1 0,0-1-1,0 0 1,0 0 0,0 1 0,0-1 0,0 0-1,0 0 1,0 0 0,0 0 0,0 0-1,0 0 1,0-1 0,0 1 0,0 0 0,0 0-1,1-1 1,1 0 40,-1 0 0,1 0-1,-1 0 1,1-1 0,-1 1 0,0-1 0,1 1-1,-1-1 1,0 0 0,0 0 0,3-4-1,-3 2-53,0 1 0,-1-1 0,1 0 0,-1 0 0,0 0 0,0 0 0,0 0-1,0-1 1,0-4 0,-2-45-34,1 28-203,0-16-220,0 42 449,0 0 1,0-1-1,1 1 0,-1 0 1,0-1-1,0 1 0,1 0 1,-1 0-1,0-1 0,1 1 0,-1 0 1,0 0-1,1 0 0,-1 0 1,0-1-1,1 1 0,-1 0 1,0 0-1,1 0 0,-1 0 0,1 0 1,-1 0-1,0 0 0,1 0 1,-1 0-1,0 0 0,1 0 1,-1 0-1,0 0 0,1 0 0,-1 1 1,1-1-1,-1 0 0,0 0 1,1 0-1,-1 0 0,0 1 0,1-1 1,1 1 40,14 1 189,0-2-1,0 1 0,0-2 1,20-2-1,9-1-104,111 4-119,-73 1-185,-71-1 215,0 1 0,13 3 0,-14-1 86,1-2-1,13 1 0,-17-2-128,-6 0-117,-2 0 71,0-1 48,0 1 0,0 0 0,0-1-1,-1 1 1,1 0 0,0-1 0,0 1-1,0 0 1,0-1 0,0 1 0,0 0 0,-1-1-1,1 1 1,0 0 0,0-1 0,0 1-1,-1 0 1,1 0 0,0-1 0,0 1 0,-1 0-1,1 0 1,0 0 0,-1-1 0,1 1-1,0 0 1,-1 0 0,-16-15-12,8 7 5,0 0 58,6 5 48,6-2-222,-3 4 110,0-1 0,1 0 0,-1 0 0,1 1-1,-1-1 1,1 1 0,-1-1 0,1 0 0,0 1-1,0-1 1,0 1 0,0-1 0,0 1-1,0 0 1,0-1 0,0 1 0,1 0 0,1-2-1,6-3 46,-1 1 0,13-7 0,8-5-91,-28 16 47,12-7-97,-13 8 97,0 0-1,0 0 1,0 0 0,1 0 0,-1 0-1,0 0 1,0 0 0,0 0 0,1-1 0,-1 1-1,0 0 1,0 0 0,0 0 0,1 0-1,-1 0 1,0 0 0,0 0 0,0 0-1,1 0 1,-1 0 0,0 1 0,0-1 0,0 0-1,1 0 1,-1 0 0,0 0 0,0 0-1,0 0 1,1 0 0,-1 0 0,0 1 0,0-1-1,0 0 1,0 0 0,0 0 0,1 0-1,-1 1 1,0-1 0,0 0 0,0 0 0,0 0-1,0 0 1,0 1 0,0-1 0,0 0-1,0 0 1,0 0 0,1 1 0,-1-1-1,0 0 1,0 0 0,0 0 0,0 1 0,-1-1-1,1 0 1,0 1-43,1-7 341,11-11-62,-2-1-1,10-20 0,-9 16-83,17-36-137,-2-1 1,19-63 0,-38 94-256,-6 26 199,-1 0-1,0 0 1,1-1 0,-1 1 0,0 0-1,0 0 1,-1-1 0,1 1 0,0 0-1,-1 0 1,0-3 0,1 5 31,0-1 1,-1 1 0,1 0 0,0-1-1,0 1 1,0 0 0,-1 0 0,1-1-1,0 1 1,-1 0 0,1 0 0,0 0-1,0-1 1,-1 1 0,1 0 0,0 0-1,-1 0 1,1 0 0,0 0 0,-1 0-1,1-1 1,-1 1 0,1 0 0,0 0-1,-1 0 1,1 0 0,0 0-1,-1 0 1,1 1 0,0-1 0,-1 0-1,1 0 1,0 0 0,-1 0 0,0 1-1,-14 8-353,12-7 290,-16 12-1,1 2 0,0 0 0,1 1 0,1 0 0,0 2 1,-19 30-1,10-10 72,3 0 1,-27 65 0,35-70-18,-15 60 0,26-80 56,0 0 1,1 0 0,0 0 0,1 1-1,1-1 1,0 0 0,4 19-1,-3-27 13,1-1 0,-1 1 0,2-1 0,-1 0 0,0 0 0,1 0 0,0 0 0,0 0 0,1 0 0,-1-1 0,1 0 0,0 0 0,0 0 0,0 0 0,1 0 0,-1-1 0,1 0 0,0 0 0,0 0 0,0-1 0,6 3 0,12 3 35,-1 0-1,1-2 1,39 6 0,-53-11-71,-2 0-99,1 0 0,-1-1 0,1 0 0,-1 0 0,1-1 0,9-2 1,-11 2-1311,0-1 0,0 0 0,12-5 0,-10 6-216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6:49.697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656 126 2496,'-24'-38'6745,"22"37"-6516,-2-1 0,-4-3 269,-1 0 1,-12-4-1,11 6-412,1 0 0,-1 0 0,0 1 0,1 1-1,-1 0 1,0 0 0,0 1 0,0 0 0,0 0-1,-14 4 1,0-2 142,-17 3 77,1 1 0,0 1 0,-55 19 1,84-23-242,0 2-1,0-1 1,1 2 0,0-1 0,0 2 0,0-1-1,0 1 1,1 1 0,0-1 0,1 1 0,0 1-1,0 0 1,1 0 0,0 1 0,0-1 0,-9 21 0,4-2 12,1 2 1,1 0-1,2 0 1,1 0 0,1 1-1,2 0 1,0 0-1,3 1 1,0-1 0,8 60-1,-5-82-12,-1 0 0,2-1 1,-1 1-1,1-1 0,4 9 0,-6-14-17,1 0 1,0 0-1,0 0 0,0 0 0,0 0 1,1-1-1,-1 1 0,0-1 1,1 1-1,0-1 0,0 0 0,0 0 1,0 0-1,0 0 0,5 1 0,0 0 35,1 0-1,0-1 0,0-1 0,0 1 0,0-2 0,1 1 0,11-2 0,67-10 333,-70 8-335,11-2 14,0-2 0,-1-1 0,54-22-1,-68 24-60,-1-1-1,0 0 0,0-1 0,0-1 0,-1 0 0,0-1 0,-1 0 0,0-1 0,14-17 0,-14 12 76,-1-1-1,0 0 0,14-35 0,12-55 147,-30 87-222,0-1 0,-2 0-1,2-23 1,-5 35-40,-1 1-1,0-1 0,-1 0 1,0 0-1,0 0 0,-1 0 1,0 0-1,0 0 0,-6-12 0,6 18-34,1 0-1,0 0 0,-1 0 1,0 0-1,0 0 0,0 1 1,0-1-1,0 0 0,0 1 1,-1 0-1,1 0 0,-1 0 1,1 0-1,-1 0 0,0 0 1,0 1-1,0-1 0,0 1 1,0 0-1,0 0 0,0 0 1,0 0-1,-1 1 0,1-1 1,0 1-1,-1 0 0,1-1 1,0 2-1,0-1 0,-1 0 1,1 1-1,0-1 0,0 1 1,-5 2-1,-3 1-30,0 0 1,0 1-1,1 0 1,-1 1-1,1 1 1,1-1-1,-1 2 0,-13 12 1,1 3-21,2 1 1,0 0-1,1 1 1,-24 46-1,22-31 114,1 1 0,-23 72 0,40-101 3,-1 0 1,2 0-1,0 0 0,0 1 1,1 21-1,0-31 23,2 0-1,-1 1 1,0-1-1,1 0 0,-1 1 1,1-1-1,0 0 1,0 0-1,0 0 1,1 1-1,-1-1 1,1-1-1,-1 1 1,1 0-1,0 0 1,0-1-1,0 1 1,1-1-1,-1 1 1,1-1-1,-1 0 1,1 0-1,0 0 0,0 0 1,4 2-1,-1-2 35,0-1 0,0 1 0,0-1 0,0 0-1,0-1 1,0 1 0,0-1 0,0 0 0,0-1-1,1 0 1,-1 0 0,0 0 0,-1 0-1,1-1 1,7-3 0,-3 1-14,0-1 0,0 0 0,-1-1 0,0 0 0,0 0 1,0-1-1,14-14 0,-12 9-36,-1-1-1,0-1 1,-1 0 0,0 0 0,-1 0-1,-1-1 1,0 0 0,5-18 0,1-16-4,11-64 1,-20 93-59,0-12-25,1-55-1,-1 6 43,-2 67-128,0 1 1,6-21 0,-7 30 96,0 1 0,0-1 1,1 0-1,-1 1 1,1 0-1,0-1 0,0 1 1,0 0-1,1 0 1,-1 0-1,1 0 0,-1 0 1,5-3-1,-2 4-45,-1-1 1,0 1-1,1 0 0,0 1 1,-1-1-1,1 1 0,0 0 1,0 0-1,0 0 0,-1 1 1,1 0-1,8 0 0,4 2 74,0 1 0,23 6 0,-2 0 5,-20-6-72,-1 1-1,1 1 0,-1 1 0,17 8 0,-28-12 81,-1 1 0,1 0 1,-1 1-1,0-1 0,0 1 0,0 0 0,-1 0 0,0 1 1,1-1-1,-1 1 0,-1 0 0,1 0 0,-1 1 0,0-1 1,4 11-1,-2 0 49,0 0 1,-2 0-1,0 1 1,-1-1-1,0 1 1,-2-1-1,0 1 0,-3 20 1,1-16 58,-2 0 1,0-1 0,-2 1-1,0-1 1,-1 0 0,-10 19-1,12-30-49,0 0 1,-1 0-1,0-1 0,0 0 1,-1 0-1,0 0 0,-1-1 0,-15 12 1,7-8 4,0-1 0,-1 0 0,-31 11 0,42-18-65,1 0 0,-1 1 0,0 0 0,-5 4 0,-6 4 159,11-8-114,-1 0-22,1 1 0,0-1 0,-7 7 0,15-10-85,7-3 120,11-5 70,-6-2-636,-10 7 439,1 0 0,-1 0 0,0-1 1,-1 0-1,8-6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19:51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21 4736,'0'0'103,"0"-1"1,-1 1-1,1 0 1,-1-1-1,1 1 0,0-1 1,-1 1-1,1-1 1,0 1-1,0 0 1,-1-1-1,1 1 1,0-1-1,0 1 0,0-1 1,0 0-1,-1 1 1,1-1-1,0 1 1,0-1-1,0 1 1,0-1-1,0 1 0,0-1 1,0 1-1,1-1 1,-1 1-1,0-1 1,1 0 177,0 1 1,0-1 0,0 1-1,0-1 1,0 1 0,0 0-1,1 0 1,-1-1 0,0 1-1,0 0 1,1 0 0,8-1 388,18-1 1155,53 2 0,-29 1-1325,55 2 111,0-1-3606,-93-2 1155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19:52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31 114 2976,'-21'-8'1344,"16"3"-1152,0 2 1728,10 6-1088,3-6 704,10 0-864,18-5 512,3 0-672,22-9-128,6 11-224,7-7-64,-4 5-32,0-3 32,-4 2-64,4-2-2624,-4 8 1408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19:53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280 647 4224,'0'0'127,"0"-1"1,-1 1-1,1-1 1,0 0-1,-1 1 1,1-1-1,-1 1 1,1-1-1,-1 1 0,1-1 1,-1 1-1,1-1 1,-1 1-1,1-1 1,-1 1-1,1 0 1,-1-1-1,0 1 1,1 0-1,-1 0 0,0-1 1,1 1-1,-1 0 1,0 0-1,0 0 1,-1 0 105,0 1 0,0 0 1,0-1-1,0 1 1,1 0-1,-1 0 0,0 0 1,-1 1-1,-7 4 363,-47 25 1361,-43 25 107,90-49-1783,-1 1 1,2 0-1,-1 0 0,1 1 0,0 0 0,-14 20 1,23-29-266,1 0 1,-1 0 0,0 0-1,0 0 1,0 0-1,0 0 1,0 0 0,0 0-1,0 0 1,0 0 0,1 0-1,-1 0 1,0 0 0,0 0-1,0 0 1,0 0 0,0 1-1,0-1 1,0 0 0,0 0-1,0 0 1,1 0 0,-1 0-1,0 0 1,0 0 0,0 0-1,0 0 1,0 0 0,0 1-1,0-1 1,0 0 0,0 0-1,0 0 1,0 0 0,0 0-1,0 0 1,0 0 0,0 1-1,0-1 1,0 0 0,0 0-1,0 0 1,0 0 0,0 0-1,0 0 1,0 0 0,0 1-1,0-1 1,0 0 0,0 0-1,0 0 1,0 0 0,0 0-1,0 0 1,-1 0 0,1 0-1,0 0 1,0 0 0,0 1-1,0-1 1,0 0 0,0 0-1,0 0 1,0 0 0,0 0-1,-1 0 1,1 0 0,0 0-1,0 0 1,12-5 614,17-11-254,-27 15-365,34-22-208,-3 3-749,38-19 1,-70 39 907,0-1 0,0 1 0,0 0 0,0 0 0,-1 0 0,1-1 0,0 1 0,0 0 0,0 0 0,0 1 0,0-1 0,0 0 0,0 0 0,-1 0 0,1 0 0,0 1 0,0-1 0,0 0 0,0 1 0,0 0 0,18 13-221,1 1 381,-16-13-55,1 0 0,-1-1 0,1 0 0,0 1 0,-1-1 0,1-1 0,7 1 0,36-2 525,-36 1-514,-1 0-6,0-1 0,0 0-1,0-1 1,0 0 0,0 0 0,-1-1 0,1 0 0,12-7 0,-11 4-31,0-2 1,-1 0 0,0 0-1,0-1 1,-1 0-1,0-1 1,0 0 0,-1-1-1,13-19 1,2-9 25,30-68-1,-30 55-84,89-169 262,-66 130-431,-41 79-27,-1 0-1,-1-1 1,0 0-1,-1 1 1,2-18 0,-5 29 182,0 1 0,1-1 0,-1 0 0,0 1 0,0-1 1,0 0-1,0 0 0,0 1 0,0-1 0,0 0 0,0 1 1,0-1-1,-1 0 0,1 1 0,0-1 0,0 0 0,-1 1 1,1-1-1,0 0 0,-1 1 0,1-1 0,0 1 1,-1-1-1,1 1 0,-1-1 0,1 1 0,-1-1 0,1 1 1,-1-1-1,1 1 0,-1 0 0,0-1 0,1 1 0,-1 0 1,0-1-1,1 1 0,-2 0 0,0 0-26,0 0 0,0 0-1,0 0 1,0 1 0,0-1-1,0 1 1,0-1 0,0 1 0,0 0-1,0 0 1,1 0 0,-1 0 0,-2 1-1,-5 5 33,0 1-1,0 0 0,1 0 1,0 0-1,1 1 1,0 0-1,0 1 0,-5 10 1,-6 14 196,-18 44 0,16-28 273,2 2 0,2 0-1,2 0 1,-12 100 0,25-140-323,0 0 0,1-1 1,0 1-1,5 21 0,-5-30-98,1 0 0,-1 0 0,1 0 1,0 0-1,0-1 0,0 1 0,1 0 0,-1-1 0,1 1 0,-1-1 0,1 1 0,0-1 1,0 0-1,0 0 0,0 1 0,1-2 0,-1 1 0,0 0 0,1 0 0,-1-1 0,1 1 0,0-1 1,-1 0-1,6 2 0,22-1-2050,5-2 497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0:13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93 3808,'-5'-19'2122,"0"62"3265,-12 36-4042,1-7-839,2 6-186,-8 49 485,-41 130 0,36-173 848,55-133-1709,1 1 0,60-71 0,-79 107 38,-2 1-107,1 0-1,1 1 1,0 0 0,1 1 0,22-15-1,-29 21 110,0 0 0,0 1-1,1 0 1,-1 0 0,1 0 0,-1 0-1,1 1 1,0-1 0,0 1-1,-1 1 1,1-1 0,0 1 0,0-1-1,0 1 1,0 1 0,0-1-1,-1 1 1,1 0 0,9 3 0,-11-3 50,0 0 0,0 1 0,0 0 0,-1-1 0,1 1 1,0 0-1,-1 0 0,0 1 0,1-1 0,-1 0 0,0 1 1,0 0-1,-1-1 0,1 1 0,0 0 0,-1 0 0,0 0 1,0 0-1,0 0 0,0 0 0,0 0 0,0 0 0,-1 0 1,1 0-1,-1 1 0,0 3 0,-2 1 53,-1 0-1,1 0 1,-1 0-1,-1-1 1,-7 14-1,-27 35 176,17-28-8,13-15-96,-2 0 0,0-1 0,0-1 1,-1 1-1,-22 17 0,31-27-169,0-1 0,0 0 1,0 0-1,0 0 0,1 0 0,-1 0 0,-1 0 1,1-1-1,0 1 0,0-1 0,0 1 0,0-1 0,0 0 1,0 0-1,-1 0 0,1 0 0,0 0 0,0 0 1,0-1-1,0 1 0,0-1 0,0 1 0,0-1 0,0 0 1,0 0-1,0 0 0,-4-2 0,3 0-58,-1 0 0,0-1 0,1 1 0,0-1 0,0 1 0,0-1 0,0 0 0,0 0 0,1-1 0,0 1 0,-4-9 0,2 2-147,2 6 101,0-1 0,0 0 0,0 0 0,0 0 0,0-10 1,2 15 90,0 0 0,0-1 1,0 1-1,0 0 0,0 0 1,0 0-1,1-1 0,-1 1 1,0 0-1,1 0 0,-1 0 1,1 0-1,0 0 1,-1 0-1,1 0 0,0 0 1,-1 0-1,1 0 0,0 0 1,0 0-1,0 0 0,0 1 1,0-1-1,0 0 1,0 1-1,0-1 0,0 1 1,0-1-1,0 1 0,0-1 1,0 1-1,1 0 0,-1 0 1,2-1-1,7 0-112,0 1 0,0 0 0,-1 0-1,1 1 1,0 0 0,-1 1 0,11 3 0,-7-2 262,0-1 1,26 2 0,-22-5 78,-1 0 1,0-1-1,32-9 1,44-20 353,-75 24-498,-1-1 0,0-1 0,-1 0 0,1-1 0,-2 0 0,0-2 0,0 1 0,13-16 0,-22 21-25,-1-1-1,1 0 1,-1 0-1,0 0 0,4-9 1,3-6 50,-8 16-57,-1 3-59,-1 1 0,1-1 0,-1 0 0,0 1 0,0-1 0,0 0-1,0 0 1,0 0 0,0-5 0,-2 5-299,-3 7 146,-2 6 87,-2 6 99,1 0-1,1 1 1,1 0 0,-7 31-1,11-41 34,0-1-1,1 1 1,0 0-1,0 0 1,0 0-1,1-1 1,0 1-1,0 0 1,1 0-1,0-1 1,0 1-1,1-1 1,-1 0-1,1 0 1,7 11-1,-8-15 22,-1 0-1,1-1 1,-1 1-1,1 0 1,0 0-1,0-1 0,0 1 1,0-1-1,0 1 1,0-1-1,0 0 0,0 0 1,1 0-1,-1 0 1,0 0-1,1-1 0,-1 1 1,1-1-1,-1 1 1,1-1-1,-1 0 0,1 0 1,2 0-1,0-1 12,-1 0 1,1 0-1,-1 0 0,1-1 0,-1 1 0,0-1 0,0 0 1,1 0-1,-1-1 0,-1 1 0,1-1 0,4-3 0,14-16-29,-1-1-1,22-29 0,11-13-457,-37 51-110,-17 14 525,0-1 0,1 1 0,-1 0-1,0 0 1,1 0 0,-1-1 0,0 1 0,1 0-1,-1 0 1,1 0 0,-1 0 0,0 0 0,1 0-1,-1 0 1,0 0 0,1 0 0,-1 0 0,1 0-1,-1 0 1,0 0 0,1 0 0,-1 0-1,0 0 1,1 0 0,-1 0 0,0 1 0,1-1-1,-1 0 1,0 0 0,1 0 0,-1 1 0,0-1-1,1 0 1,-1 0 0,0 1 0,0-1 0,1 0-1,-1 1 1,0-1 0,0 0 0,0 1 0,0-1-1,1 0 1,-1 1 0,0-1 0,0 0 0,0 1-1,0-1 1,0 0 0,0 1 0,0-1 0,0 1-1,1 9 49,-1 0-1,0-1 0,0 1 0,-1 0 0,0 0 1,-1-1-1,0 1 0,-1 0 0,-4 11 0,-3 13 133,5-16-80,-2 4 249,7-17-79,3-6 62,21-21-486,2 1 0,1 1-1,0 1 1,1 1 0,40-18 0,-65 34 44,1 1 0,-1 0 0,1 0 0,0 0 0,7-1 0,-10 2 98,-1-1 1,1 1-1,0 0 0,0 0 1,0 0-1,-1 0 0,1 0 1,0 0-1,0 0 0,-1 0 1,1 1-1,0-1 0,0 0 1,0 0-1,-1 1 0,1-1 1,0 0-1,-1 1 0,1-1 1,0 0-1,-1 1 0,1-1 1,-1 1-1,1 0 0,0-1 1,-1 1-1,1-1 0,-1 1 1,0 0-1,1-1 0,-1 1 1,1 0-1,-1 0 0,0 0 1,1 5 42,-1 0 1,-1 0-1,1 0 0,-1 0 1,-2 9-1,0 8-15,2-20 15,1 0 1,0 1-1,0-1 0,0 0 1,1 1-1,-1-1 1,2 6-1,-1-8-23,-1 1 1,1-1-1,0 1 1,0-1-1,0 0 1,0 1-1,0-1 1,0 0-1,0 0 1,0 1-1,0-1 1,0 0-1,1 0 0,-1 0 1,0-1-1,1 1 1,-1 0-1,2 0 1,5 2 104,0-1 0,0 0 0,0 0 0,0-1 0,0 0 0,0 0 0,12-1 0,-2-1-35,0-1-1,22-5 1,-22 2-59,1-1-1,-1 0 1,-1-1-1,1-1 1,19-12-1,-11 3-52,0-1 0,32-28 0,-29 16 160,-19 18-144,-9 11-115,-5 5-124,-115 112 191,110-106 103,-21 25-349,28-32 323,1-1-1,-1 1 1,1 0 0,-1 0 0,1 0-1,0 0 1,0 0 0,0 0 0,1 0-1,-1 0 1,0 5 0,1-7 12,0 0 1,0 0-1,0 0 1,0 0-1,0 0 1,1 0-1,-1 0 1,0 0-1,0 0 1,1 0-1,-1 0 1,0 0-1,1 0 1,-1 0-1,1-1 1,-1 1-1,1 0 1,0 0-1,-1 0 0,1-1 1,0 1-1,-1 0 1,1-1-1,0 1 1,0-1-1,0 1 1,0-1-1,-1 1 1,1-1-1,0 0 1,0 1-1,0-1 1,0 0-1,0 0 1,0 1-1,0-1 1,2 0-1,0 0 15,0 0 0,0-1 0,0 1 0,0-1-1,0 0 1,0 1 0,0-1 0,0 0 0,0-1 0,-1 1 0,4-2-1,3-4-9,-1-1 0,1 0-1,-2 0 1,1 0-1,-1-1 1,6-10 0,19-31 111,45-97 0,-72 138-155,135-266-348,-128 252 270,0 0-1,-2 0 0,14-47 1,-24 69 69,1 0 1,-1 0-1,0 0 1,0 0-1,1 0 1,-1 0-1,0 0 1,0-1-1,0 1 1,0 0-1,0 0 1,-1 0-1,1 0 0,0 0 1,0 0-1,-1 0 1,1 0-1,-2-2 1,2 2 7,-1 1 1,1 0 0,-1-1-1,1 1 1,-1 0-1,1-1 1,-1 1 0,0 0-1,1-1 1,-1 1-1,0 0 1,1 0-1,-1 0 1,0 0 0,1 0-1,-1 0 1,0 0-1,1 0 1,-1 0-1,0 0 1,1 0 0,-2 1-1,-2 0 0,0 0-1,0 1 1,0 0-1,0 0 1,0 0-1,1 0 1,-1 1-1,1-1 1,-5 5-1,-3 5 36,0 0 1,1 1-1,0 0 0,1 1 1,1 0-1,0 0 0,1 1 1,-9 24-1,1 10-59,-12 71-1,25-112 51,0 1 33,-17 103 397,17-96-358,1-1-1,1 1 1,0-1 0,2 1-1,3 19 1,-4-28-18,1-1 1,0 0-1,0 0 0,0 0 0,1 0 0,5 9 1,-6-13-17,-1 0 1,1 0-1,0 0 1,-1 0-1,1 0 1,0 0-1,0 0 1,0-1-1,1 1 1,-1-1-1,0 0 1,1 0 0,-1 1-1,0-1 1,1-1-1,-1 1 1,1 0-1,0-1 1,3 1-1,4-1 17,0 0-1,0-1 0,0 0 1,0 0-1,0-1 0,0-1 1,0 0-1,-1 0 0,1-1 1,-1 0-1,0 0 0,0-1 1,-1 0-1,1-1 1,11-10-1,7-9-90,0-1-1,42-53 1,-59 67 13,2 0-435,-12 12 444,0 0 0,0 0 0,0 0 1,0 0-1,1 1 0,-1-1 0,0 0 1,0 0-1,0 0 0,0 0 0,0 0 1,0 0-1,1 0 0,-1 0 1,0 0-1,0 0 0,0 0 0,0 0 1,0 0-1,0 0 0,0 1 0,0-1 1,1 0-1,-1 0 0,0 0 0,0 0 1,0 0-1,0 0 0,0 0 0,0 1 1,0-1-1,0 0 0,0 0 0,0 0 1,0 0-1,0 0 0,0 0 0,0 1 1,0-1-1,0 0 0,0 0 0,0 0 1,0 0-1,0 0 0,0 1 0,0-1 1,0 0-1,0 0 0,0 0 0,-1 0 1,-7 31-456,5-23 536,-11 31 235,7-23-55,-7 28-1,13-40-238,0 0-1,1 1 1,-1-1-1,1 1 1,0 0-1,0-1 1,0 1-1,1-1 1,-1 1-1,1-1 1,2 5-1,-3-8 5,0 1 1,1-1-1,-1 0 0,1 0 0,-1 0 1,1 0-1,0 0 0,-1 0 0,1-1 1,0 1-1,0 0 0,0 0 0,-1 0 1,1-1-1,0 1 0,0 0 0,0-1 1,0 1-1,0-1 0,0 1 0,2 0 1,-1-1 33,0 0 0,0 0-1,0 1 1,0-1 0,0 0 0,0-1 0,0 1 0,0 0 0,0-1 0,4 0 0,1-2 29,-1 1 1,0-1 0,0-1 0,0 1-1,10-8 1,4-7-180,0 0 1,-2-2-1,33-42 0,-48 57 76,20-24-199,-22 28 196,0 0 1,0 0-1,0 0 0,0 0 0,0 1 0,0-1 0,0 0 0,0 0 0,0 1 0,0-1 0,1 0 0,-1 1 0,0-1 0,0 1 1,1 0-1,-1-1 0,0 1 0,1 0 0,-1 0 0,2 0 0,-3 0 7,1 1 0,-1 0 0,0-1 1,1 1-1,-1-1 0,0 1 0,0 0 0,1-1 0,-1 1 1,0-1-1,0 1 0,0 0 0,0-1 0,0 1 0,0 0 0,0-1 1,0 1-1,0 0 0,0-1 0,0 1 0,0 0 0,-1 0 0,1 1-6,-5 19 372,-10 34-1,7-33-108,-3 25-1,11-46-234,-1 0-1,1-1 0,0 1 0,0 0 0,0 0 0,0-1 1,0 1-1,0 0 0,0 0 0,0-1 0,0 1 1,0 0-1,1 0 0,-1-1 0,0 1 0,0 0 1,1-1-1,-1 1 0,0 0 0,1 0 0,0-1 2,-1 1 0,1-1-1,-1 0 1,1 1 0,0-1-1,-1 0 1,1 0 0,-1 1-1,1-1 1,0 0-1,-1 0 1,1 0 0,0 0-1,-1 0 1,1 0 0,-1 0-1,1 0 1,0 0 0,0-1-1,5 0 2,-1-1-1,1 0 1,0 0-1,5-4 1,-3 2-72,149-70-504,-149 70 489,0 1-1,17-4 0,-24 7 65,1-1 0,0 1 0,-1 0-1,1-1 1,0 1 0,0 0 0,0 0 0,-1 0 0,1 1 0,0-1-1,0 0 1,-1 1 0,1-1 0,0 1 0,-1-1 0,1 1 0,-1 0-1,1 0 1,-1 0 0,3 1 0,-4-2 12,1 1-1,-1 0 1,0 0 0,1-1-1,-1 1 1,0 0 0,1 0-1,-1-1 1,0 1 0,0 0-1,0 0 1,1 0 0,-1-1-1,0 1 1,0 0 0,0 0-1,-1 0 1,1 0 0,0-1-1,0 1 1,0 0 0,0 0-1,-1 0 1,-8 18 131,9-18-109,-7 9 136,4-6-141,0 0 0,1 0 0,0 0 1,0 1-1,-2 5 0,3-10-2,1 1-1,0 0 1,0-1 0,0 1 0,0 0-1,0-1 1,0 1 0,0 0 0,0 0-1,0-1 1,0 1 0,0 0 0,1-1 0,-1 1-1,0 0 1,0-1 0,1 1 0,-1-1-1,0 1 1,1 0 0,-1-1 0,0 1-1,1-1 1,-1 1 0,1-1 0,-1 1 0,1-1-1,-1 1 1,1-1 0,0 0 0,-1 1-1,1-1 1,-1 0 0,1 0 0,0 1-1,-1-1 1,1 0 0,0 0 0,-1 0-1,1 0 1,1 1 0,8 0 65,0 0 1,0 0-1,0-1 0,1 0 1,17-3-1,-4-2-158,29-8-1,-37 9 69,0-1-1,-1-1 0,0 0 0,-1-1 1,1 0-1,-1-1 0,-1-1 0,1 0 0,-1-1 1,-1-1-1,0 0 0,-1 0 0,11-14 1,-19 20 19,0 1 0,-1 0 0,0 0 0,0-1 0,0 0 0,2-6 0,-4 10-12,0 1 0,0-1 0,0 1 0,1-1 0,-1 1 0,0-1 0,0 1 0,0-1 0,0 0 0,0 1 0,0-1 0,0 1 0,0-1 0,0 1 0,0-1 0,-1 0 0,1 1 0,0-1 0,0 1-3,-1-1 0,1 1 0,0 0-1,0 0 1,-1 0 0,1 0 0,0 0-1,0 0 1,-1 0 0,1 0 0,0 0 0,0 0-1,-1 0 1,1 0 0,0 0 0,0 0-1,-1 0 1,1 0 0,0 0 0,0 0 0,-1 0-1,1 0 1,0 0 0,0 0 0,-1 1-1,1-1 1,-20 14-266,-5 7 447,3-3 170,-37 40 0,54-53-342,0 2 0,0-1 0,0 0 0,1 1 0,0 0 0,1 0 0,0 0 0,0 0 0,0 1 0,1-1 0,-3 14 0,5-18 18,0 0 0,0-1 0,0 1-1,0 0 1,0 0 0,1-1 0,-1 1 0,1-1 0,0 1 0,0 0 0,0-1-1,0 1 1,0-1 0,1 0 0,-1 1 0,1-1 0,2 3 0,-3-4 19,0 0 1,0 0-1,0 0 1,0 0 0,1 0-1,-1 0 1,0 0 0,1-1-1,-1 1 1,1 0 0,-1-1-1,1 1 1,-1-1-1,1 1 1,0-1 0,-1 0-1,1 0 1,-1 0 0,1 0-1,-1 0 1,1 0 0,0 0-1,-1-1 1,1 1-1,-1 0 1,1-1 0,-1 1-1,1-1 1,2-1 0,6-4 79,0-1 1,-1 0-1,10-9 1,3-2-141,11-13-118,-33 31 130,0 0 0,0 0 1,0 0-1,1 0 0,-1 0 1,0 0-1,0 0 0,0 0 1,0 0-1,0 0 0,0 0 1,1 0-1,-1 0 1,0 0-1,0 0 0,0 0 1,0 0-1,0 0 0,0 0 1,1 0-1,-1 0 0,0 0 1,0 0-1,0 0 0,0 0 1,0 1-1,0-1 0,0 0 1,1 0-1,-1 0 0,0 0 1,0 0-1,0 0 1,0 0-1,0 0 0,0 1 1,0-1-1,0 0 0,0 0 1,0 0-1,0 0 0,0 0 1,0 0-1,0 1 0,0-1 1,0 0-1,0 0 0,0 0 1,0 0-1,0 0 0,0 0 1,0 1-1,0-1 1,0 0-1,0 0 0,0 0 1,0 0-1,0 0 0,-3 13-39,-1-2 0,-9 23 1,1-2 146,-12 37 64,-34 67-1,39-98-40,-2-1 1,-2-1-1,-33 42 0,-71 64 580,71-80-434,-37 32 393,87-89-593,0 1 21,0-1 0,0 0 0,-15 8 0,19-12-68,0 0 0,0 0 0,0 0 0,0-1 0,-1 1 0,1 0 0,0-1 0,-1 0 1,1 0-1,0 1 0,-1-1 0,1-1 0,0 1 0,-1 0 0,1 0 0,0-1 0,-1 0 0,-2 0 0,2-1-8,0 0 1,0 0-1,0 0 0,0 0 0,0 0 1,0-1-1,1 1 0,-1-1 0,1 1 1,0-1-1,-1 0 0,1 0 0,1 0 1,-1-1-1,0 1 0,1 0 0,-1 0 1,1-1-1,0 1 0,-1-8 0,0-1-72,1 0-1,0 0 1,0 0-1,3-23 1,2 4-93,0 1 1,3 0-1,0 0 1,2 1-1,17-42 1,-17 52-70,1 0 0,0 1 1,1 0-1,1 1 0,1 0 0,0 1 1,1 0-1,29-24 0,23-7-1919,-36 27 424,18-13-108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0:13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1540 397 6976,'-43'-30'3168,"38"25"-2752,1 2 64,0-1-640,-1 4 96</inkml:trace>
  <inkml:trace contextRef="#ctx0" brushRef="#br0" timeOffset="1">49 23 7136,'-36'-15'3232,"23"10"-2816,13 2-192,5 6-224,3-3-448,7 0 256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0:14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12 5152,'13'-11'2336,"8"22"-224,-16 1-1344,-5 7 1184,0 13-1120,-22 7 896,0 0-992,-21 8 64,7 0-481,-13-5-415,10-3 32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0:19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11 939 2560,'-11'1'3795,"28"-12"-1212,-8 0-2263,0 0 0,-1 0 0,9-17 0,-3 7-64,5-9-55,161-256 1188,-178 282-1443,0 1 1,0-1 0,1 1-1,-1 0 1,1 0 0,-1 0-1,1 0 1,0 0 0,0 0-1,1 1 1,2-3 0,-5 5 59,-1 0-1,0 0 1,0 0 0,1 0 0,-1 0 0,0 0 0,1 1 0,-1-1 0,0 0-1,0 0 1,1 0 0,-1 0 0,0 0 0,0 0 0,0 1 0,1-1 0,-1 0-1,0 0 1,0 0 0,0 1 0,1-1 0,-1 0 0,0 0 0,0 0-1,0 1 1,0-1 0,1 0 0,-1 0 0,0 1 0,0-1 0,0 0 0,0 1-1,0-1 1,0 0 0,0 0 0,0 1 0,0-1 0,0 0 0,0 1 0,0-1-1,0 0 1,0 0 0,0 1 0,-1-1 0,1 14 215,-2-2-132,1 0-1,0 1 1,1-1 0,1 0 0,0 0-1,0 0 1,1 0 0,1 0-1,0 0 1,5 12 0,-6-20-40,0 0 0,0 0 0,1 0 0,-1 0 0,1 0-1,0 0 1,0 0 0,0-1 0,1 0 0,-1 0 0,1 0 0,0 0 0,0 0 0,0-1 0,0 1 0,0-1-1,1 0 1,-1-1 0,7 3 0,-2-2 60,0 0-1,0-1 1,0 0-1,0-1 1,0 0 0,0 0-1,0-1 1,0 0-1,15-4 1,-1-1 53,0-1 0,0-2 0,36-18 0,-45 19-54,0 0-1,0-1 1,-1-1 0,0-1 0,0 0 0,13-16 0,-22 23-86,0-1 1,-1 0-1,0 0 1,0 0-1,0 0 1,-1 0 0,1-1-1,1-7 1,-3 11-57,-1 0 0,0 1-1,1-1 1,-1 0 0,0 0 0,0 1 0,0-1 0,0 0 0,0 0 0,0 1 0,0-1 0,-1 0 0,1 0 0,-1 1 0,1-1-1,-1 1 1,0-1 0,1 0 0,-1 1 0,0-1 0,0 1 0,0-1 0,0 1 0,-1 0 0,1-1 0,0 1 0,0 0-1,-1 0 1,1 0 0,-3-1 0,2 1-32,0 0 0,0 1 0,0-1-1,0 1 1,0 0 0,0 0 0,0 0 0,0 0 0,0 0-1,0 0 1,0 0 0,0 1 0,0-1 0,0 1 0,0-1-1,0 1 1,-3 2 0,-33 18-309,33-18 320,-1 1 66,1 0-1,-1 0 1,1 1 0,0-1-1,0 1 1,0 0 0,1 1-1,0-1 1,0 1 0,0 0-1,1 0 1,0 0 0,-4 11-1,6-13 9,0 0-1,0 0 0,0 0 0,0 0 1,1 1-1,0-1 0,0 0 0,0 0 0,0 0 1,1 1-1,0-1 0,0 0 0,0 0 0,0 0 1,0 0-1,1 0 0,0 0 0,0 0 0,0-1 1,0 1-1,1-1 0,-1 1 0,5 3 1,-2-2 43,0 0 1,1 0 0,-1-1 0,1 0 0,0 0 0,1 0 0,-1-1 0,0 1-1,1-2 1,0 1 0,0-1 0,0 0 0,0 0 0,0-1 0,11 1 0,-4-2 35,0 0 1,0-1 0,0-1 0,0 0 0,0 0 0,0-2 0,17-6 0,199-81 206,-182 71-184,141-62 146,-185 80-259,-3 2-16,-1 0 1,0 0 0,1 0-1,-1 0 1,0 0 0,1 0-1,-1 0 1,1-1 0,-1 1 0,0 0-1,1 0 1,-1 0 0,0-1-1,1 1 1,-1 0 0,0 0-1,1-1 1,-1 1 0,0 0-1,0 0 1,1-1 0,-1 1-1,0 0 1,0-1 0,0 1-1,0-1 1,1 1 0,-2-1-43,0 1 0,0 0 0,0 0 0,0 0 0,0 0 0,0 0 0,0 0 0,-1 0 0,1 0 0,-1 1 1,-15 6-33,1 0 1,1 2-1,-30 19 1,34-21 71,-5 5 21,0 0 1,1 0-1,0 2 0,1 0 1,1 0-1,-19 26 1,25-30 33,1 0 0,0 0 0,0 1-1,1 0 1,0 0 0,1 0 0,0 1 0,1 0 0,0-1-1,1 1 1,-1 21 0,3-30-2,0 0-1,0-1 0,0 1 1,1 0-1,-1-1 0,1 1 1,-1-1-1,1 1 1,0-1-1,0 1 0,2 3 1,-2-5-15,0 0 0,-1-1-1,1 1 1,0 0 0,0-1 0,-1 1 0,1-1 0,0 1 0,0-1 0,0 1 0,0-1 0,0 0-1,0 1 1,0-1 0,0 0 0,0 0 0,0 1 0,0-1 0,0 0 0,0 0 0,0 0 0,0-1-1,0 1 1,0 0 0,0 0 0,0 0 0,0-1 0,0 1 0,0 0 0,-1-1 0,1 1 0,1-2-1,8-2 74,-1-2 0,0 1 0,0-1 0,0-1 0,11-11 0,38-43 195,-47 48-206,19-20-4,53-64-76,-66 75-12,-1-2 1,22-42-1,-20 27-119,-3-1-1,-1 0 1,13-62 0,1-138-727,-28 234 758,1 1 1,-1-1-1,0 1 1,-1-1-1,1 1 1,-1-1-1,0 1 1,-2-7-1,3 11 37,-1 0-1,1 0 0,-1 0 0,1 0 0,-1-1 0,0 1 0,1 0 0,-1 0 0,0 0 0,0 0 0,0 1 0,0-1 0,-1-1 0,2 2 31,-1 0 0,1-1 0,-1 1 0,0 0 0,1 0 0,-1 0 0,1 0 0,-1 0-1,0 0 1,1 0 0,-1 0 0,1 0 0,-1 0 0,0 0 0,1 0 0,-1 1 0,1-1 0,-1 0 0,1 0 0,-1 0 0,1 1 0,-1-1 0,1 0 0,-1 1 0,1-1 0,-1 1-1,1-1 1,-1 0 0,1 1 0,0-1 0,-1 2 0,-3 4-2,0-1-1,0 1 0,1 0 1,0 1-1,-3 9 1,-3 4 13,6-12 13,-9 19 32,1 1 1,-8 33-1,-12 98 707,28-128-584,1-1 1,1 1-1,4 41 0,1-40-53,1-1-1,17 52 0,-15-63 17,0-1 0,2 0-1,0 0 1,1-1 0,13 18-1,-21-33-75,0-1 0,0 1 1,0-1-1,0 0 0,0 0 0,1 0 0,-1 0 0,1 0 1,-1-1-1,1 1 0,0-1 0,-1 0 0,5 2 0,-5-3-7,0 1-1,0-1 1,-1 0-1,1 0 1,0 0-1,0 0 1,0 0-1,-1 0 1,1 0-1,0-1 1,0 1-1,-1-1 1,1 1-1,0-1 1,-1 0-1,1 1 1,0-1-1,-1 0 1,1 0-1,-1 0 1,1 0-1,-1-1 1,2 0-1,4-7 101,1 1-1,-2-1 1,1-1-1,7-14 1,19-44 35,-7 12-199,-10 27 38,-8 17-184,-2-1 0,11-25 0,-17 33-1121,-5 12 893,-7 12 457,3-1 87,1 0 0,1 1 0,1 0 0,0 1 0,2-1-1,0 1 1,1 0 0,1 0 0,1 0 0,1 0 0,0 0 0,7 38 0,-4-43-59,6 28 128,-8-41-175,-1 0 0,1 0 0,0 0 0,0 0 0,0 0 0,0 0 0,0 0 0,0-1 0,0 1 0,1 0 0,-1-1 1,0 1-1,1-1 0,0 1 0,-1-1 0,4 2 0,-4-3-8,0 1-1,1-1 1,-1 0 0,1 0 0,-1 1 0,0-1 0,1 0 0,-1 0 0,1 0 0,-1-1 0,0 1-1,1 0 1,-1 0 0,1-1 0,-1 1 0,0-1 0,0 1 0,1-1 0,-1 0 0,0 0-1,0 1 1,0-1 0,1 0 0,-1 0 0,0 0 0,1-1 0,4-5 36,-1 0 1,0 1-1,6-11 0,-4 7-50,16-22 39,32-50 123,-29 42-249,47-59 0,-27 40-522,-46 59 585,0 0-1,0 0 1,0 0 0,0 1 0,0-1 0,0 0 0,0 0 0,0 0 0,0 0 0,0 0-1,0 0 1,0 0 0,0 0 0,1 0 0,-1 0 0,0 0 0,0 1 0,0-1 0,0 0-1,0 0 1,0 0 0,0 0 0,0 0 0,0 0 0,0 0 0,0 0 0,0 0 0,0 0-1,1 0 1,-1 0 0,0 0 0,0 0 0,0 0 0,0 0 0,0 0 0,0 0 0,0 0-1,0 0 1,0 0 0,1 0 0,-1 0 0,0 0 0,0 0 0,0 0 0,0 0-1,0 0 1,0 0 0,0 0 0,0 0 0,0 0 0,0 0 0,0 0 0,1 0 0,-1 0-1,0 0 1,0-1 0,-2 18-86,-5 23 228,7-39-141,-5 25 73,1 0 0,1 0 0,1 1 0,1-1 0,2 0 0,1 0 0,8 42 0,-9-63-23,0 0-1,1 0 1,0-1 0,0 1-1,0-1 1,1 1-1,4 5 1,-7-9-14,1 1 0,0-1-1,0 0 1,1 0 0,-1 0 0,0 0 0,0 0 0,0 0 0,1 0 0,-1 0 0,0-1-1,1 1 1,-1 0 0,1-1 0,-1 1 0,1-1 0,-1 0 0,1 1 0,-1-1 0,1 0-1,-1 0 1,1 0 0,-1 0 0,1 0 0,0 0 0,-1-1 0,3 0 0,1-1 8,-1 1 0,1-2 0,-1 1 0,0-1 1,0 1-1,0-1 0,0 0 0,-1 0 0,1-1 0,-1 1 1,4-6-1,3-5 2,15-28 0,-14 23-21,32-66 3,-32 60-141,0 1 0,2 1-1,1 0 1,17-21 0,-30 42 96,1 0 0,0 0 0,0 1 0,0-1 1,0 1-1,0-1 0,1 1 0,-1 0 0,0 0 0,1 0 1,-1 0-1,0 0 0,1 1 0,-1-1 0,1 1 1,0-1-1,-1 1 0,5 0 0,4 1-39,0 0 0,0 0 1,13 4-1,-2 0 127,11 2 82,-30-7-22,-10 0-10,3 0-160,0 0 0,0 1 0,0-1 0,0 1 0,0 0 0,0 0 0,0 0-1,0 1 1,0-1 0,0 1 0,1 0 0,-1 0 0,1 0 0,-1 0 0,1 1 0,-4 3-1,2-1 19,0 1 0,1 0 0,0-1 0,0 1-1,1 1 1,-1-1 0,1 0 0,1 1 0,-3 7-1,1 1 47,0 0-1,1 0 1,0 0 0,1 0-1,1 0 1,1 0-1,0 0 1,1 0-1,0 0 1,2 0-1,5 22 1,-8-34 0,1-1 1,0 1-1,0 0 1,0-1-1,0 1 1,1-1-1,-1 0 1,1 1-1,-1-1 0,1 0 1,0 0-1,0 0 1,0 0-1,0 0 1,0 0-1,0-1 0,0 1 1,1-1-1,2 2 1,-2-2 4,1 0 1,0 0-1,0 0 1,0 0-1,0-1 1,0 1-1,0-1 1,0 0-1,1 0 1,-1-1-1,6-1 0,7-2 23,0-2 0,-1 0 0,1 0 0,24-15-1,0-2 23,-1-1-1,-1-2 1,-1-1-1,-2-2 1,-1-2-1,38-41 1,-55 53-1,11-14-97,-27 31-23,0-1 1,-1 1-1,1-1 0,-1 0 1,0 1-1,0-1 0,0 0 1,0 0-1,0 1 1,-1-1-1,1 0 0,-1-4 1,0 7 43,0 0 0,0 0 1,0-1-1,0 1 1,0 0-1,0 0 0,0-1 1,0 1-1,0 0 0,0 0 1,0 0-1,0-1 1,0 1-1,0 0 0,0 0 1,0-1-1,0 1 1,0 0-1,0 0 0,0 0 1,-1 0-1,1-1 0,0 1 1,0 0-1,0 0 1,0 0-1,-1 0 0,1-1 1,0 1-1,0 0 0,0 0 1,0 0-1,-1 0 1,1 0-1,0 0 0,0 0 1,-1 0-1,-8 4-133,-9 14 30,14-12 103,0 0 0,1 1-1,0 0 1,0 0-1,1 0 1,0 0 0,0 0-1,1 1 1,-1-1-1,2 0 1,-1 1 0,1 7-1,1 9 104,1-1 0,7 36 0,-7-47-49,1-1-1,0 1 0,1-1 1,8 18-1,-11-26-19,1-1-1,-1 1 1,1 0-1,-1-1 1,1 0-1,0 1 1,0-1-1,0 0 1,0 0-1,0 0 1,0 0-1,1 0 1,-1 0-1,1-1 1,-1 1-1,1-1 1,0 0-1,-1 0 1,1 0-1,0 0 1,0 0-1,0-1 1,4 1-1,-4-1 8,0 0-1,-1-1 1,1 0-1,0 0 1,-1 1-1,1-2 1,0 1-1,-1 0 0,1 0 1,-1-1-1,0 0 1,1 1-1,-1-1 1,0 0-1,4-4 1,3-4 76,15-23 1,-21 29-98,42-67 138,-24 37-114,29-37 0,-34 51-102,-13 14 14,1 1 0,0 0 0,0 0 0,0 0 0,0 0 0,1 1 0,0 0 0,0 0 0,8-5 0,-13 9 44,0 0 0,1 0 0,-1 0 0,1 0 0,-1 0 0,0 0 0,1 0 0,-1 0 0,0 0 0,1 0 0,-1 0 0,1 0 0,-1 0 0,0 0 0,1 0 0,-1 0 0,0 0 0,1 0 0,-1 0 0,1 0 0,-1 1 0,0-1 0,1 0 0,-1 0 0,0 0 0,0 1 0,1-1 0,-1 0 0,0 0 0,0 1 0,1-1 0,-1 0 0,0 1 0,0-1 0,1 0 0,-1 1 0,0-1 0,0 0 0,0 1 0,0 0 0,5 18-168,-4-14 153,1 23-21,0 0 0,-1-1 0,-4 30-1,1-24 115,-8 101-126,6-112 114,0 0-1,-1 0 1,-16 40 0,19-57-74,-12 27 334,13-30-268,0-1 0,0 1-1,0-1 1,0 1 0,0-1 0,0 1-1,0-1 1,0 0 0,0 0-1,-1 1 1,1-1 0,0 0 0,-1 0-1,-1 1 1,2-2-34,0 0 0,1-1 1,-1 1-1,0 0 0,0 0 0,0-1 0,1 1 1,-1-1-1,0 1 0,1 0 0,-1-1 0,0 1 0,1-1 1,-1 1-1,1-1 0,-1 0 0,0 1 0,1-1 1,0 0-1,-1 1 0,1-1 0,-1-1 0,0 1 25,-2-3-16,1-1 1,-1 1-1,1 0 0,0-1 0,0 1 0,0-1 0,1 0 1,-1-5-1,-4-12 24,5 22-47,1-3-15,-1 0 0,-1 1 0,1-1 0,0 1 0,-1-1 0,1 1 1,-3-3-1,4 5 13,0 0 1,0 0 0,0 0 0,0 0-1,0 0 1,0 0 0,-1 0 0,1 0 0,0 0-1,0 0 1,0-1 0,0 1 0,0 0-1,0 0 1,0 0 0,0 0 0,0 0-1,0 0 1,0 0 0,0 0 0,-1 0 0,1 0-1,0 0 1,0 0 0,0 0 0,0-1-1,0 1 1,0 0 0,0 0 0,0 0-1,0 0 1,0 0 0,0 0 0,0 0 0,0 0-1,0 0 1,0-1 0,0 1 0,0 0-1,0 0 1,0 0 0,0 0 0,0 0-1,0 0 1,0 0 0,0 0 0,0 0-1,0 0 1,1-1 0,-1 1 0,0 0 0,0 0-1,0 0 1,0 0 0,0 0 0,7 1-17,12 6 56,24 9 199,1-1 0,0-3-1,55 9 1,1 1 170,-94-21-396,17 5 99,32 3 0,-47-8-82,0 0-1,0-1 1,-1-1 0,1 1 0,0-1 0,0 0 0,0-1 0,8-3 0,-2-1-611,1 0 1,-1-2-1,0 1 1,21-17-1,-9 4-1064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0:22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48 338 2816,'0'-2'162,"-1"0"1,1 0-1,0 0 0,-1 0 1,1 0-1,0 0 1,0 0-1,0 0 0,0 0 1,1 0-1,-1 0 1,1 0-1,-1 0 0,1 0 1,-1 0-1,1 0 1,0 0-1,0 0 0,2-3 1,-3-8 3725,-1 15-3743,-1 1 1,1 0-1,0 0 0,0 0 1,0 0-1,0-1 1,0 1-1,1 0 0,0 0 1,-1 6-1,3 34 671,-1-30-602,-1 97 1071,2 8-597,6 35-90,3 32-6,-11-137 1066,-5-74 150,-14-104-1163,5 47-591,6 22-137,-12-104-21,18 134 10,2-1-1,1 1 0,6-40 0,-4 51 54,2-12-95,2-1 1,14-43-1,-14 56 96,1 0-1,1 1 0,1 0 1,0 1-1,2 0 0,0 0 1,14-16-1,-22 31 29,-1 0 0,0 0 0,1 1 0,0-1 0,-1 1 0,1-1 0,0 1 0,0 0 1,0 1-1,1-1 0,-1 1 0,0-1 0,1 1 0,-1 1 0,0-1 0,1 1 0,-1-1 0,1 1 0,-1 1 0,1-1 0,-1 1 0,1-1 0,-1 1 0,0 0 0,1 1 0,5 2 0,-3-1-8,0 0 0,0 1-1,-1 0 1,1 0-1,-1 0 1,0 1-1,0 0 1,-1 0-1,1 1 1,-1 0 0,-1-1-1,1 2 1,-1-1-1,7 12 1,-7-7 54,0 1 0,-1-1 0,0 1 0,0-1 1,-2 1-1,1 0 0,-1 0 0,-1 0 0,0 0 0,-1 0 1,0 0-1,-1 0 0,0-1 0,-1 1 0,-8 19 0,2-6 56,-2-1-1,-1 0 1,-1-1 0,-1 0-1,-1-1 1,-19 21-1,-17 9 310,12-14-521,39-37 121,-1-1-1,0 1 1,0 0-1,0 0 1,1-1-1,-1 1 1,1 0-1,-1 0 1,0 0-1,1 0 1,-1 0-1,1 0 0,0 0 1,-1 0-1,1 0 1,0 0-1,0 0 1,0 0-1,-1 0 1,1 0-1,0 0 1,0 1-1,1-1 1,-1 0-1,0 0 1,0 0-1,0 0 0,1 0 1,-1 0-1,1 0 1,-1 0-1,0 0 1,1 0-1,0 0 1,-1 0-1,1-1 1,0 1-1,-1 0 1,1 0-1,0-1 1,0 1-1,0 0 0,1 0 1,5 4-5,0-1 0,0 0 0,1-1 0,14 5 0,-9-3-46,7 4 34,-1 0 0,-1 1 0,0 1 1,0 0-1,-1 1 0,-1 1 0,20 20 0,-24-21 28,-1 0 0,-1 1 0,0 0 0,-1 1 0,0 0 0,-1 0 0,0 1 0,-2 0 0,10 28 0,-15-39 30,0 0 0,0 0-1,0 0 1,0 0-1,-1 1 1,0-1 0,0 0-1,0 0 1,0 0-1,0 0 1,-1 0-1,0 0 1,0 0 0,0 0-1,0 0 1,-1 0-1,0 0 1,1 0 0,-1-1-1,-1 1 1,1-1-1,0 0 1,-1 1 0,0-1-1,-5 4 1,4-4 26,0 0 1,-1 0-1,1-1 0,-1 0 1,0 0-1,0 0 1,-6 1-1,-37 6 181,37-8-187,-1-1-1,1 0 1,0 0-1,0-1 1,-1-1-1,1 1 1,-13-5-1,-5-4-725,-37-17 0,47 18-371,18 9 844,0 0 0,1-1 0,-1 1 0,0 0 0,0-1 0,0 1 0,1-1 0,-1 1 0,0-1-1,1 1 1,-1-1 0,0 1 0,1-1 0,-1 0 0,1 1 0,-1-1 0,1 0 0,-1 1 0,1-1 0,-1 0 0,1 0 0,0 0 0,-1 1 0,1-3 0,0 2-244,0-1 0,1 1 0,-1-1 0,1 1 0,-1-1 0,1 1 0,0 0 0,-1-1 0,1 1 0,0 0 0,0 0 0,0-1 0,0 1 0,2-2 0,13-10-1888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0:23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0 4064,'-1'3'577,"1"0"1,0 0-1,0-1 0,0 1 0,0 0 1,1 0-1,-1-1 0,2 6 1,1 11 1106,1 66 252,-3 0 0,-15 117-1,-18 199-130,27-311-1178,5-14 355,1-76-961,-1 0 1,0 0 0,1 0-1,-1 1 1,1-1 0,-1 0-1,0 0 1,1 0 0,-1 0-1,1 0 1,-1 0 0,0 0-1,1 0 1,-1 0 0,1 0 0,-1 0-1,0 0 1,1 0 0,-1 0-1,1 0 1,-1-1 0,0 1-1,1 0 1,-1 0 0,1 0-1,-1 0 1,0-1 0,1 1-1,-1 0 1,0-1 0,1 1-1,15-9 187,25-16-147,2 3 0,88-34 0,100-13-191,-210 65 163,10-3-1026,-30 7 913,-1 0-1,0 0 0,0 0 0,1 0 1,-1-1-1,0 1 0,0 0 1,0 0-1,1 0 0,-1 0 0,0 0 1,0 0-1,2-4-1453,-2 4 1453,0 0 0,1 0 1,-1-1-1,-1 1 0,1 0 1,0 0-1,0-1 0,0 1 0,0 0 1,0 0-1,0 0 0,0-1 0,0 1 1,0 0-1,0 0 0,0 0 1,-1-1-1,-1 0-888,-14-7-2921,1 1 972,5 0 1004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0:23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47 4480,'-23'-12'5610,"24"11"-5019,0-1-1,2 0 591,-2 0-590,1 1-1,-1 0 1,1 0-1,-1 0 1,3-1-1,19-7 1142,23 1-1593,15 3-19,109 6 0,-123 4 137,-12 0-1624,-11-4-3725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6:55.64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22 115 576,'-1'-8'8640,"1"8"-8608,-1 0 0,1 0 0,0 1 0,-1-1 1,1 0-1,0 0 0,-1 1 0,1-1 0,0 0 0,-1 0 1,1 1-1,0-1 0,0 0 0,-1 1 0,1-1 0,0 0 1,0 1-1,0-1 0,0 1 0,-1-1 0,1 0 0,0 1 1,0-1-1,0 1 0,0-1 0,0 0 0,0 1 0,0 0 7,0-1-1,0 1 0,0-1 0,0 1 0,0-1 0,0 0 0,0 1 0,0-1 0,0 1 0,0-1 0,0 0 0,0 1 0,0-1 0,-1 0 0,1 1 0,0-1 0,0 1 0,0-1 0,-1 0 0,1 1 0,0-1 1,0 0-1,-1 0 0,1 1 0,0-1 0,-1 0 0,1 0 0,0 1 0,-1-1 0,1 0 0,0 0 0,-1 0 0,1 0 0,-1 1 0,1-1 0,0 0 0,-1 0 0,1 0 0,-1 0 0,1 0 0,0 0 0,-1 0 0,1 0 1,-1 0-1,1 0 0,0 0 0,-1-1 0,1 1 0,0 0 0,-1 0 0,1 0 0,-1-1 0,2 0 12,0 0 0,1-1 0,-1 1 0,0-1 0,0 0 0,-1 1 0,1-1 0,0 0 0,0 1 0,-1-1 0,1 0 0,-1 0 0,1 1 0,-1-4 0,4-27 528,-4-34 1033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0:23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95 7456,'0'0'108,"0"-1"0,0 1 0,-1 0-1,1-1 1,0 1 0,0 0 0,0-1 0,0 1 0,0-1 0,0 1 0,-1-1 0,1 1 0,0 0 0,0-1 0,0 1 0,1-1-1,-1 1 1,0-1 0,0 1 0,0 0 0,0-1 0,0 1 0,0-1 0,0 1 0,1 0 0,-1-1 0,0 1 0,0 0 0,1-1 0,13-5 1915,-11 6-1658,137-30 3527,71 6-3704,-77 11-33,-107 10-351,32-4-1334,-20 9-2227,-22 2 2035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0:26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234 475 2400,'11'-4'6453,"-15"7"-6096,-1 0-1,1 0 0,-10 4 1,-13 6 116,11-1-274,0-1 1,1 2-1,0 0 0,1 1 1,0 0-1,-19 27 1,24-28-134,1 0 1,0 0-1,1 1 1,0 0-1,1 1 1,0-1-1,2 1 1,-7 31-1,11-41-7,-1 0 0,1 0 0,0 1 0,0-1 1,1 0-1,-1 0 0,1 0 0,1 0 0,-1 0 0,1 0 0,-1 0 0,1 0 0,6 9 0,-7-12-2,1 1-1,0-1 1,0 0-1,0 0 1,0 0 0,0 0-1,0 0 1,1 0-1,-1 0 1,0-1 0,1 1-1,0-1 1,-1 0 0,1 0-1,0 0 1,0 0-1,-1 0 1,1 0 0,0-1-1,0 0 1,0 1-1,0-1 1,0 0 0,0 0-1,4-1 1,-1-1 32,0 1 0,0-1 1,0 0-1,0 0 0,-1-1 1,1 0-1,-1 0 0,0 0 0,0 0 1,0-1-1,0 0 0,0 0 0,4-6 1,1-1-14,-1 0 1,0-2-1,-1 1 0,9-17 1,-4 2 66,-2-2 0,16-56-1,-22 68-128,-2 5-138,-1 0-1,0 0 0,-1 0 0,0-23 0,-1 32 24,0 2 79,0 0 0,0 1 0,0-1 0,0 0 0,0 1 0,0-1 0,0 0 0,0 1 0,0-1 0,0 1 0,-1-1 0,1 0 0,0 1 0,0-1 0,-1 0-1,1 1 1,0-1 0,-1 1 0,1-1 0,0 1 0,-1-1 0,1 1 0,-1-1 0,1 1 0,-1 0 0,0-1 0,0 1 24,1 0-1,-1 0 1,1 0-1,-1 0 1,1 0-1,-1 0 1,0 1-1,1-1 1,-1 0-1,1 0 1,-1 1-1,1-1 1,0 0-1,-1 1 1,1-1-1,-1 1 1,1-1 0,-1 0-1,1 1 1,0-1-1,-1 1 1,1-1-1,0 1 1,0-1-1,-1 1 1,1-1-1,0 1 1,0-1-1,0 2 1,-3 5 64,1 0 0,0 1 1,1-1-1,0 1 0,0-1 1,0 1-1,1 0 0,0-1 1,1 1-1,1 8 0,1-2 90,0 1 0,1-1 0,0 0 0,9 19 0,-11-30-58,-1 0-1,1 1 1,0-1 0,0 0-1,0 0 1,0-1-1,6 6 1,-7-7-72,0 0 0,0 0 0,0-1 0,0 1 0,0-1 0,0 1 0,0 0 0,0-1 0,1 0 0,-1 1 0,0-1 0,0 0 0,0 0 0,1 1 0,-1-1 0,0 0 0,0 0 0,1 0 0,-1 0 0,0-1 0,0 1 0,1 0 0,-1-1 0,0 1 0,0 0 0,2-2 0,7-4 105,0-1 1,0 0 0,12-13-1,3-2-23,22-11-128,0 2 0,2 2 0,2 3-1,66-27 1,-115 52 19,4-1-33,0 0 0,0 0-1,0 0 1,7-1 0,-12 3 30,0 0 1,0 0-1,0 0 1,0-1-1,-1 1 0,1 0 1,0 0-1,0 0 1,0 1-1,0-1 1,-1 0-1,1 0 1,0 0-1,0 1 0,0-1 1,-1 0-1,1 1 1,0-1-1,0 0 1,-1 1-1,1-1 0,0 1 1,-1-1-1,1 1 1,0 0-1,-1-1 1,1 1-1,-1 0 1,1-1-1,-1 1 0,1 0 1,-1 0-1,0-1 1,1 1-1,-1 0 1,0 0-1,0 0 1,0-1-1,1 2 0,-1 5 3,-1-1 0,0 1 0,0-1 0,0 1 0,0-1 0,-4 7-1,0 7 154,-5 18 39,5-25-39,2 1 0,0-1-1,0 1 1,0 16 0,4-22 247,3-8-187,3-9-39,-5 7-109,20-28 48,-6 8-155,1 1 1,28-30-1,-41 49-19,-1-1 0,1 0 0,0 1 0,6-4 0,-9 6 38,1-1-1,-1 1 0,0-1 0,0 1 0,0 0 1,0-1-1,0 1 0,0 0 0,1 0 0,-1-1 0,0 1 1,0 0-1,0 0 0,0 1 0,1-1 0,-1 0 1,0 0-1,0 0 0,0 1 0,0-1 0,0 1 1,2 0-1,0 1-3,-1 1 0,1-1 0,-1 1 0,1 0 0,-1 0 0,0 0 0,0 0 0,0 0 0,-1 1 0,1-1 0,1 6 0,0 2 24,-1 0 0,2 16 0,-4-20 25,1 0-1,0 0 0,1 0 1,-1 0-1,1 0 0,0 0 1,1 0-1,0-1 0,4 8 1,-7-13-1,1 0 1,0 1 0,1-1-1,-1 0 1,0 0 0,0 0 0,0 1-1,1-1 1,-1-1 0,0 1-1,1 0 1,-1 0 0,1 0-1,-1-1 1,1 1 0,-1-1-1,1 1 1,0-1 0,-1 0-1,1 1 1,0-1 0,-1 0 0,1 0-1,2 0 1,2-1 29,0-1 0,0 0 0,0 1 0,0-2 1,7-2-1,-5 1-95,216-97 174,-78 34-119,-135 62-9,7-3-92,1-1 0,29-19 0,-43 22-153,-9 4-18,2 2 227,0 1 0,0-1 0,0 0-1,0 1 1,0-1 0,0 1 0,0-1 0,-2 2 0,-20 12 19,0 0 0,2 1 0,-1 1 0,2 1 0,0 1 0,2 1 0,0 1 0,0 0 0,2 2 0,1 0 0,-21 36 0,33-51 31,1 1-1,-1-1 0,1 0 1,1 1-1,-1 0 0,1 0 1,1-1-1,-2 15 0,3-19 0,0 0-1,0 0 0,1-1 0,-1 1 1,1 0-1,-1 0 0,1-1 1,0 1-1,0 0 0,0-1 1,1 1-1,-1-1 0,1 1 0,-1-1 1,1 0-1,0 0 0,0 1 1,0-1-1,0-1 0,0 1 1,0 0-1,0 0 0,1-1 1,-1 1-1,1-1 0,-1 0 0,6 2 1,-4-1 24,1-1 0,-1 0 0,1 0 1,-1 0-1,1 0 0,-1-1 1,1 0-1,-1 0 0,1 0 0,0 0 1,5-2-1,-1 0 15,0-1 0,0 0 1,-1 0-1,13-7 0,-7 2-9,-1-1 1,0 0-1,-1 0 0,0-2 1,-1 1-1,0-2 0,0 1 1,-1-1-1,13-21 1,-2-1 73,-2-2 1,22-53 0,-25 48-72,-3-1-1,-1 0 1,9-70-1,1-125-163,-20 213-172,-1 0-1,-4-26 0,-2 28-163,5 21 446,0 1 0,0 0-1,0 0 1,0 0 0,0-1 0,-1 1 0,1 0 0,0 0 0,0 0 0,0 0 0,0-1 0,-1 1 0,1 0 0,0 0 0,0 0-1,0 0 1,-1 0 0,1 0 0,0 0 0,0 0 0,-1 0 0,1 0 0,0-1 0,0 1 0,0 0 0,-1 0 0,1 0-1,0 0 1,0 0 0,-1 1 0,1-1 0,0 0 0,0 0 0,0 0 0,-1 0 0,1 0 0,0 0 0,0 0 0,0 0 0,-1 0-1,1 1 1,0-1 0,0 0 0,0 0 0,0 0 0,-1 0 0,1 1 0,0-1 0,0 0 0,0 0 0,0 0 0,0 1-1,-1-1 1,-7 16-101,-6 20 31,2 2-1,-6 38 1,12-52 90,-8 39 204,-13 129-1,25-167-126,2-1 1,0 1 0,2 0-1,1 0 1,1-1-1,0 1 1,2-1 0,12 30-1,-14-45 10,-1-1 0,1 0 0,1 0 0,10 14 0,-14-20-187,1-1-1,-1 1 0,1 0 1,-1-1-1,1 1 1,0-1-1,0 0 0,0 1 1,0-1-1,0 0 0,0 0 1,0 0-1,0 0 1,0-1-1,0 1 0,0-1 1,1 1-1,-1-1 0,0 0 1,1 1-1,-1-1 1,0 0-1,0-1 0,4 1 1,20-8-1295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0:38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0 573 2912,'0'0'923,"8"3"-150,12-9 1805,-8 2-1700,7-2-393,0-2 0,-1 0 1,0-1-1,0-1 0,29-23 1,-10 5-187,-2-1 0,52-57 0,48-78-23,-124 149-297,-1-1-1,13-24 1,-20 30-169,-9 13-124,-13 16-110,13-12 486,1 1-1,0 0 1,1 0 0,-1 0 0,1 1-1,1 0 1,0 0 0,0 0-1,1 0 1,0 0 0,0 0 0,1 0-1,0 12 1,1 0 103,0-1 1,2 0-1,0 0 0,2 0 1,6 23-1,-8-36-40,0 0 0,1-1 0,0 1 0,0-1 0,1 0 1,5 8-1,-8-13-73,0 1 0,0 0 0,1-1 0,-1 1 0,0-1 0,1 1 0,-1-1 0,1 0 1,0 0-1,-1 1 0,1-1 0,0 0 0,0-1 0,0 1 0,-1 0 0,1 0 0,0-1 1,0 1-1,0-1 0,0 0 0,0 1 0,0-1 0,0 0 0,0 0 0,0 0 0,4-1 1,2-4 32,1 1 0,-2-1 0,1 0 1,0-1-1,-1 0 0,0 0 1,7-9-1,-10 11-31,227-201 425,-207 186-505,49-32-582,-72 50 585,0 1 0,-1-1 0,1 1 0,0-1 0,0 1 0,0 0 0,-1-1 0,1 1 0,0 0 0,0 0 0,0 0 0,0 0 0,0-1 0,1 1 0,-2 1 13,0-1 1,1 0-1,-1 0 1,0 0-1,0 0 1,1 0-1,-1 1 1,0-1-1,0 0 1,0 0-1,1 1 1,-1-1-1,0 0 1,0 0-1,0 0 1,0 1-1,1-1 1,-1 0-1,0 1 1,0-1-1,0 0 1,0 0-1,0 1 1,0-1-1,0 0 1,0 1-1,0-1 1,0 0-1,0 4 3,-1 0-1,1 0 0,-1-1 1,0 1-1,-2 6 0,-14 35 108,8-22-29,0 1 0,2 0 0,-7 40 0,14-63-46,-1 1 0,1-1 0,0 0 1,0 1-1,0-1 0,0 1 0,0-1 0,0 1 0,1-1 0,-1 1 0,0-1 0,1 0 1,-1 1-1,1-1 0,-1 1 0,2 0 0,-2-1 1,1-1 0,-1 0 0,1 1 0,-1-1 0,1 0 0,-1 1 0,1-1 0,-1 0 0,1 0 0,0 0 0,-1 0 0,1 1 0,-1-1 1,1 0-1,0 0 0,-1 0 0,1 0 0,-1 0 0,1 0 0,0 0 0,-1-1 0,1 1 0,-1 0 0,1 0 0,0-1 0,5-1 110,-1-1 0,0 0 0,0 0 0,-1 0 0,9-8 0,56-53 315,28-23-742,-91 82 142,0 1 1,0 0-1,10-5 0,-15 8 93,0 0 0,1 1 0,-1-1-1,1 1 1,-1-1 0,1 1 0,0 0 0,-1 0-1,1 0 1,1 0 0,-2 0 33,0 0 0,-1 0 0,1 0 0,0 0 0,-1 1 0,1-1-1,-1 0 1,1 0 0,-1 1 0,1-1 0,0 0 0,-1 1 0,1-1 0,-1 1 0,1-1 0,-1 1 0,0-1 0,1 1-1,-1-1 1,0 1 0,1-1 0,-1 1 0,0 0 0,1-1 0,-1 2 0,3 8-72,-1 0 1,0 1 0,1 19-1,1 13 217,-2-31-105,-1-5 67,0 0 0,0 0 0,6 13 0,-7-19-61,0 0 1,1 0-1,-1 0 0,0 0 0,1 0 0,-1 0 1,1 0-1,0 0 0,-1-1 0,1 1 0,0 0 0,-1 0 1,1-1-1,0 1 0,0 0 0,0-1 0,0 1 0,0-1 1,0 1-1,0-1 0,0 1 0,0-1 0,0 0 0,0 1 1,0-1-1,0 0 0,0 0 0,0 0 0,0 0 0,0 0 1,0 0-1,0 0 0,2-1 0,6-2 96,1-1 0,-1-1 0,0 0-1,0 0 1,0-1 0,0 0 0,14-14 0,16-11-57,9 3-118,0 2-1,2 2 1,0 2-1,70-20 1,-97 35 49,-17 4 1,1 0-1,-1 1 0,1 0 0,0 1 0,11-2 0,-18 3 41,5-2 127,-4 1-114,-3 1-49,-21 9-123,0 0-1,0 1 1,1 1 0,1 1 0,0 1-1,0 1 1,-19 18 0,28-21 143,0 0 0,1 1 0,0 0 1,1 0-1,1 2 0,0-1 0,0 1 0,2 0 0,0 1 1,0 0-1,-8 30 0,13-38 5,1 0 0,0 0 0,0 0 0,1 0 0,0 0 0,0 0 0,0 0 0,1 0 0,0 0 0,1 0 0,-1 0 0,5 11 0,-4-13 40,0-1-1,1 0 0,-1 0 1,1 0-1,0 0 0,-1 0 1,2 0-1,-1-1 1,0 0-1,1 1 0,0-1 1,0-1-1,0 1 0,0 0 1,0-1-1,0 0 0,0 0 1,1 0-1,7 1 0,-5-1-14,1-1 0,-1 0-1,1-1 1,0 1-1,-1-2 1,1 1 0,-1-1-1,1 0 1,0-1 0,-1 1-1,13-6 1,-4 1-39,-1-1 1,-1-1-1,1 0 1,18-15-1,-26 18-7,-1-1 0,0 1 0,-1-1 0,1-1 0,-1 1 0,0-1 0,-1 0 0,0 0 0,0 0-1,6-16 1,-7 15 8,-1 0 1,2 0-1,-1 1 0,1-1 0,0 1 0,1 0 0,0 0 0,5-7 0,19-19 29,1 0-1,1 2 1,41-31 0,-54 49-92,2 2 1,-1 0 0,1 0 0,38-12-1,-38 18-30,-17 5 76,0-1 0,0 1 0,0-1-1,0 0 1,0 0 0,4-2 0,-6 3-8,0 0 1,-1 0-1,1 0 0,0 0 0,0 0 1,0 0-1,-1 0 0,1 0 0,0 0 1,0 0-1,-1 0 0,1 1 1,0-1-1,0 0 0,-1 0 0,1 1 1,0-1-1,-1 1 0,1-1 0,0 1 1,-1-1-1,1 1 0,-1-1 0,1 1 1,-1-1-1,1 1 0,-1 0 0,1 1 1,14 20-178,-10-10 176,0 0-1,-1 0 1,4 24-1,-5-22 23,0 1 0,9 20 0,-7-20 111,-1-6-78,-1-1 1,1 1-1,1-1 0,8 13 0,-12-19-29,1 0-1,0 0 0,0 0 1,0 0-1,1 0 1,-1 0-1,0-1 1,1 1-1,-1-1 0,1 1 1,-1-1-1,1 0 1,0 0-1,0 0 1,-1-1-1,1 1 0,0-1 1,0 1-1,5-1 1,-2 0 15,-1-1 1,1 0-1,0 0 1,0 0-1,-1-1 1,1 0-1,-1 0 1,0 0-1,1 0 1,-1-1-1,0 0 1,5-4-1,7-6 45,-1-1 0,14-16 0,-11 11-67,1 1 55,-1-2 1,-1 0 0,-1-1-1,-1 0 1,26-47 0,-42 66-104,1 1 1,0-1-1,-1 1 1,1-1 0,-1 0-1,0 0 1,1 1-1,-1-1 1,0 0 0,0-3-1,0 5 26,0 0 1,0-1-1,0 1 0,0 0 1,-1 0-1,1-1 0,0 1 1,0 0-1,0 0 0,0-1 1,0 1-1,-1 0 0,1 0 1,0-1-1,0 1 0,0 0 1,-1 0-1,1 0 0,0 0 1,0-1-1,-1 1 0,1 0 1,0 0-1,0 0 0,-1 0 1,1 0-1,-1 0-3,0 0 1,0 0-1,0 0 0,0 0 1,0 0-1,0 0 0,0 0 1,0 1-1,0-1 0,1 0 1,-1 1-1,0-1 0,-1 1 1,-4 3 5,0 0 0,1 1 1,-1-1-1,1 1 0,0 0 1,0 1-1,1-1 0,0 1 0,-1 0 1,2 0-1,-1 0 0,-3 10 1,3-8 2,1 1 0,0 0 0,0 0 0,0 1 0,1-1 0,1 1 1,0-1-1,0 19 0,1-24 44,1 0 1,-1 0 0,1 1-1,0-1 1,0 0 0,1 0 0,-1-1-1,1 1 1,-1 0 0,1 0-1,1-1 1,-1 1 0,4 4-1,-4-6-12,0 0-1,1 0 0,-1-1 0,0 1 1,0-1-1,1 1 0,-1-1 1,1 0-1,-1 0 0,1 0 0,0 0 1,-1 0-1,1-1 0,0 1 1,-1-1-1,1 0 0,0 0 0,0 0 1,-1 0-1,1 0 0,0 0 0,3-2 1,22-5 136,51-21 0,-20 6-81,-16 8-57,29-10-5,122-58 1,-173 72-15,-12 5-10,0 1 0,0-1 0,0 0 0,-1-1 0,8-6 0,-69 37-554,36-15 551,0 1-1,1 1 0,0 0 0,1 1 0,-19 21 0,24-23 27,1 1-1,0 0 1,1 1 0,1 0-1,-1 0 1,2 0-1,-10 28 1,15-34 39,-1 1 0,1-1-1,0 0 1,0 1 0,1-1 0,0 1 0,1 9 0,0-14-8,-1-1 1,1 0-1,-1 0 1,1 1-1,0-1 1,0 0-1,0 0 1,0 0-1,0 0 1,0 0-1,3 3 1,-3-4-17,0 0 0,0 0 0,0 0 0,0-1 0,0 1 0,1 0 0,-1-1 0,0 1 0,0-1 0,0 1 0,1-1 1,-1 0-1,0 1 0,1-1 0,-1 0 0,0 0 0,1 0 0,-1 0 0,0 0 0,1 0 0,1-1 0,1 0-8,0 0 0,-1-1-1,0 1 1,1-1 0,-1 0-1,0 0 1,0 0 0,0 0-1,0 0 1,0-1 0,-1 1-1,1-1 1,2-3 0,5-7 98,13-23-1,-18 28-44,59-110 51,-22 37-1034,-42 81 903,0 0 0,-1 0 0,1 0 0,0 0 0,0 0-1,0 0 1,0 0 0,0 0 0,0 0 0,0 0 0,0 0-1,0 0 1,0 1 0,0-1 0,0 0 0,0 0-1,0 0 1,0 0 0,0 0 0,0 0 0,0 0 0,0 0-1,0 0 1,0 0 0,0 0 0,0 0 0,0 0 0,0 0-1,0 0 1,0 0 0,0 1 0,1-1 0,-1 0 0,0 0-1,0 0 1,0 0 0,0 0 0,0 0 0,0 0 0,0 0-1,0 0 1,0 0 0,0 0 0,0 0 0,0 0 0,0 0-1,0 0 1,0 0 0,0 0 0,0 0 0,0 0-1,1 0 1,-1 0 0,0 0 0,0 0 0,0 0 0,0 0-1,0 0 1,0 0 0,0 0 0,0 0 0,0 0 0,0 0-1,0 0 1,0 0 0,0 0 0,0 0 0,1 10-165,0 13 134,0-14 58,0 1 1,1 0-1,0 0 1,1-1-1,7 18 1,-2-2 83,-6-20-67,0 1 0,0 0 0,1-1 0,0 1 0,0-1 0,0 0 0,0 0 0,1 0 0,0 0 0,4 4 0,-6-7-18,1 0 1,-1-1 0,0 1 0,1-1-1,-1 0 1,1 0 0,-1 0-1,1 0 1,-1 0 0,1 0-1,0 0 1,0-1 0,-1 0-1,1 1 1,0-1 0,0 0 0,-1 0-1,1-1 1,0 1 0,0-1-1,-1 1 1,1-1 0,0 0-1,4-2 1,8-4 69,0-2 0,0 0 0,0 0 0,-1-2 0,16-15 0,0 2-38,78-75 135,-63 57-54,-19 15-182,27-35 0,-23 24-126,-23 31 85,-6 4 54,1 1 0,-1 0 1,1 0-1,0 1 0,0-1 0,0 0 0,0 1 0,3-3 0,-4 3 28,-1 1-1,0 0 1,1 0 0,-1 0 0,0 0-1,1 0 1,-1 0 0,0 0-1,1 0 1,-1 0 0,1 0 0,-1 0-1,0 0 1,1 0 0,-1 0-1,0 0 1,1 0 0,-1 0 0,0 0-1,1 0 1,-1 0 0,0 0-1,1 1 1,-1-1 0,0 0 0,1 0-1,-1 0 1,0 1 0,0-1 0,1 0-1,-1 0 1,0 1 0,0-1-1,0 0 1,1 1 0,-1-1 0,0 0-1,0 1 1,0-1 0,0 0-1,0 1 1,1-1 0,-1 1 0,2 16-229,-4 3 185,-1 1 1,-1-1-1,0 0 1,-2 0-1,-7 20 0,-3 8-28,6-10 99,5-18 116,-1 1 1,-1-1-1,0 0 0,-12 20 1,19-39-115,-1 0 0,1 1 0,-1-1 0,0 0 0,0 1 0,0-1 0,0 0 0,0 0 1,0 0-1,0 0 0,0 0 0,0 0 0,0 0 0,-1 0 0,1 0 0,0-1 0,-1 1 0,1 0 0,-1-1 1,1 0-1,0 1 0,-1-1 0,1 1 0,-1-1 0,1 0 0,-2 0 0,0-1-19,1 0-1,0 1 1,0-1-1,-1 0 1,1-1 0,0 1-1,0 0 1,0-1-1,1 1 1,-1-1-1,0 1 1,0-1-1,1 0 1,-1 0 0,1 0-1,-2-2 1,-12-16-374,9 14 130,1-1 0,0 0 0,-8-15 0,1 4-199,2 4-703,13 13 786,10 8 398,20 12 163,1-3-1,40 15 1,-72-30-191,10 3 155,-1 0 0,0 0 0,1-1 0,22 3 0,-27-6-89,0 0-1,0 0 0,0 0 1,-1-1-1,1 0 0,0-1 0,0 1 1,-1-1-1,1-1 0,8-3 1,16-13 77,0-1 1,-1-1 0,39-37 0,-46 39-66,11-10-88,-2-1-1,41-46 0,-72 74-49,1 0 0,-1 0 0,1 0 0,-1-1 0,0 1 0,0 0 0,1-4 0,-2 5 38,0 1 0,1 0 1,-1-1-1,0 1 0,0 0 1,0 0-1,0-1 0,0 1 0,0 0 1,0-1-1,0 1 0,0 0 1,-1-1-1,1 1 0,0 0 1,0 0-1,0-1 0,0 1 0,0 0 1,0-1-1,-1 1 0,1 0 1,0 0-1,0 0 0,0-1 1,-1 1-1,0-1-12,0 1 1,1 0 0,-1 0-1,0 0 1,0 0 0,0-1-1,0 1 1,1 0-1,-1 0 1,0 1 0,0-1-1,0 0 1,1 0 0,-1 0-1,-1 1 1,-8 2 10,0 1 0,1 1 0,0-1 0,0 1 0,0 1 0,0 0 0,1 0 0,0 1 0,0 0 0,1 0 0,0 1 0,0 0 0,1 0 0,0 0 0,-7 12 0,9-12 67,0-1 1,1 1-1,0 0 0,0 0 1,1 0-1,-1 0 1,2 1-1,-2 13 0,3-16 14,0-1 0,0 1 0,0 0 0,1-1 0,0 1 0,1 0 0,-1-1 0,1 1 0,0-1 0,0 0 0,0 1 0,1-1 0,5 7 0,-5-8-15,0-1-1,0 1 0,0-1 1,1 0-1,-1 1 1,1-2-1,0 1 0,0 0 1,0-1-1,0 0 0,0 0 1,1 0-1,-1 0 0,1-1 1,-1 1-1,1-1 0,0 0 1,-1-1-1,1 1 1,0-1-1,-1 0 0,1 0 1,0-1-1,0 1 0,-1-1 1,6-1-1,9-4 42,1-1-1,-2-1 1,1-1-1,-1 0 1,28-19-1,80-69 159,-109 82-241,34-33-4,-2 1-524,-49 47 496,1-1-1,-1 1 1,1-1-1,-1 1 1,1-1-1,-1 1 1,1 0 0,-1-1-1,1 1 1,-1 0-1,1-1 1,0 1-1,-1 0 1,1 0-1,0 0 1,-1-1 0,1 1-1,1 0 1,-2 1 12,0-1 0,0 0 1,0 1-1,0-1 0,0 0 0,0 1 1,0-1-1,0 1 0,1-1 1,-1 0-1,-1 1 0,1-1 0,0 1 1,0-1-1,0 0 0,0 1 0,0-1 1,0 0-1,0 1 0,0-1 1,-1 1-1,-14 31-145,12-28 107,-84 175 51,42-86 32,41-85 22,0 0 0,-1 0 0,0-1 0,0 1 0,-1-1 1,-11 11-1,14-16-16,-7 6 85,10-8-118,0 0-1,-1 0 1,1 0-1,-1 0 1,1 0-1,0 0 1,-1 0-1,1 0 1,-1 0-1,1 0 1,0-1-1,-1 1 1,1 0-1,0 0 1,-1 0-1,1 0 1,0-1-1,-1 1 1,1 0-1,0 0 1,-1-1-1,1 1 1,0 0-1,0-1 1,0 1-1,-1 0 1,1-1-1,0 1 1,0 0-1,0-1 1,-1 1-1,1 0 1,0-1-1,0 1 0,0-1 1,-1-2 8,1 0 0,-1 0 1,1 1-1,-1-1 0,1 0 0,0 0 0,0 0 0,0 0 1,1 0-1,-1 0 0,1 0 0,-1 1 0,1-1 1,0 0-1,0 0 0,1 1 0,-1-1 0,0 0 1,1 1-1,-1 0 0,1-1 0,0 1 0,0 0 0,4-4 1,-1 1-33,0 0 0,1 0 0,0 0 0,0 1 0,1 0 0,-1 0 0,1 0 0,12-4 0,-3 3 146,2 2 0,28-4 0,-25 4-541,24-5 1,-37 6-634,0-1 0,0 0 0,11-6-1,-7 5-618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0:38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52 7392,'-13'-28'3360,"3"24"-2944,10 0-832,5 4 128,0-3-1504,8 3 992,8-8-3168,6 3 2240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0:40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1410 3328,'-1'0'55,"1"0"-1,0 0 1,0 0 0,0-1-1,-1 1 1,1 0 0,0 0 0,0 0-1,0 0 1,-1-1 0,1 1-1,0 0 1,0 0 0,0 0 0,0-1-1,0 1 1,-1 0 0,1 0-1,0 0 1,0-1 0,0 1 0,0 0-1,0 0 1,0-1 0,0 1-1,0 0 1,0 0 0,0-1 0,0 1-1,0 0 1,0 0 0,0-1-1,0 1 1,0 0 0,0 0-1,0 0 1,1-1 0,-1 1 0,0 0-1,0 0 1,0-1 0,0 1-1,0 0 1,0 0 0,1 0 0,-1 0-1,0-1 1,0 1 0,0 0-1,1 0 1,-1 0 0,0 0 0,0 0-1,1 0 1,-1-1 0,0 1-1,1 0 1,8-1 1045,-7 0-915,0 1 0,0 0-1,0-1 1,0 1 0,0-1 0,0 1 0,0-1-1,0 0 1,0 0 0,-1 0 0,4-2-1,28-26 1079,0-2 0,29-38-1,-20 23-762,18-15-57,78-60 0,-134 117-438,197-184 72,-169 153 27,-1-2 1,-3-2 0,43-73 0,-40 51-4,-36 100-442,-36 86 220,26-88 412,2 1 1,2 0 0,-8 52-1,18-78-102,0 0 0,1 12 0,-1-21-139,1-1 0,1 0 1,-1 0-1,0 0 0,0 0 1,1 0-1,-1 0 0,1 0 1,0 0-1,0 0 0,0 0 1,0 0-1,0 0 0,0 0 1,0-1-1,0 1 0,1 0 1,-1-1-1,2 2 0,-1-2-7,0-1-1,0 1 1,0-1-1,0 0 0,0 0 1,0 0-1,1 0 1,-1 0-1,0 0 0,0 0 1,0-1-1,0 1 0,0-1 1,0 1-1,-1-1 1,1 0-1,0 0 0,2-1 1,37-23 336,-9 5-198,10-4 35,45-29 37,-10-4-162,-62 46-80,48-39 36,-30 16 25,46-59 0,19-44 51,18-23 29,3-6 94,-15-9-431,-158 248-428,22-23 629,1 1 0,-30 71 0,4 31 35,31-78 78,-58 119 0,55-141-36,-83 145 566,86-161-244,25-35-365,0 0 0,-1 0 0,1-1 1,-1 1-1,0 0 0,0-1 1,1 1-1,-1-1 0,0 0 1,0 0-1,0 0 0,-1 0 0,1 0 1,0 0-1,0 0 0,-4 0 1,6-1-50,0 0 0,0 0 0,0 0 0,0 0 0,-1 0 0,1 0 0,0 0 0,0 0 0,0 0 1,0 0-1,0 0 0,-1-1 0,1 1 0,0 0 0,0 0 0,0 0 0,0 0 0,0 0 0,0 0 0,-1 0 0,1-1 1,0 1-1,0 0 0,0 0 0,0 0 0,0 0 0,0 0 0,0-1 0,0 1 0,0 0 0,0 0 0,0 0 0,0 0 1,0 0-1,0-1 0,0 1 0,0 0 0,2-10 2,6-10 17,-2 11 16,0-1 1,0 1 0,1 0-1,0 0 1,0 1 0,1 0-1,17-13 1,24-14 9,80-52-156,-121 82 120,-2 2-78,0-1 0,1 1-1,-1 0 1,0 0 0,11-2-1,-16 4 47,1 1 0,-1 0 0,0 0 0,1 0 0,-1 0 0,1 0 1,-1 0-1,0 0 0,1 0 0,-1 0 0,0 1 0,1-1 0,-1 1 0,0-1 0,1 1 0,-1-1 0,0 1 0,0 0 0,0-1 0,1 1 0,-1 0 0,0 0 0,0 0 0,0 0 0,0 0 1,-1 0-1,1 0 0,0 0 0,0 1 0,-1-1 0,1 0 0,-1 0 0,1 1 0,0 1 0,1 4-1,-1 0-1,0 0 1,0 0 0,0 0 0,-1 0-1,0 1 1,-1-1 0,-2 14-1,0 18 117,3-30-38,0 1 1,0-1 0,1 1-1,1-1 1,-1 0 0,2 1 0,-1-1-1,6 13 1,-7-21-38,0 1 1,0-1-1,0 0 0,0 1 0,1-1 1,-1 0-1,0 0 0,0 1 0,1-1 1,-1 0-1,1 0 0,-1-1 0,1 1 1,-1 0-1,1 0 0,0-1 1,-1 1-1,1-1 0,0 1 0,-1-1 1,1 0-1,0 0 0,-1 0 0,1 0 1,0 0-1,3 0 0,3-2 55,1 1-1,-1-1 1,0-1-1,9-3 0,-13 5-63,32-15 146,0-1-1,62-40 1,-83 48-145,-1-1 0,0 0 0,-1-1 0,0 0 0,-1-2 0,0 1 0,12-17 0,-13 13-49,-1 0 1,11-25-1,-16 31-41,-1 0 0,-1-1-1,0 1 1,0-1 0,2-19 0,-6 12-372,1 18 435,-1-1 0,1 1 0,0-1 0,0 1 0,0-1 0,-1 1 0,1 0 0,0-1 0,0 1 0,-1 0 1,1-1-1,0 1 0,-1 0 0,1-1 0,-1 1 0,1 0 0,0-1 0,-1 1 0,0 0 0,0 0-6,-1 0-1,1 0 0,0 0 0,-1 0 0,1 0 0,0 0 1,-1 0-1,1 1 0,0-1 0,0 1 0,-1-1 0,1 1 1,0-1-1,0 1 0,0 0 0,-2 1 0,-6 5-30,0 0-1,0 1 1,-8 10-1,8-9 77,1 1-1,1-1 1,0 2 0,1-1-1,-6 12 1,10-17 0,0 0 0,0 1 0,0-1 0,1 0 0,0 0 0,0 1 0,0-1 0,1 1 0,0-1 0,0 1 0,0-1 0,1 0 0,2 11 0,2 0 11,2 0 0,0 0 1,1-1-1,0 0 0,1 0 1,1-1-1,1 0 0,-1-1 1,2 0-1,0-1 0,27 22 1,-33-30-326,1 1 0,-1-2 1,1 1-1,12 5 0,-17-9 91,0 1 0,0 0 0,0 0 0,1-1 0,-1 0-1,0 1 1,1-1 0,-1 0 0,0 0 0,1 0 0,-1 0 0,0-1 0,1 1-1,-1-1 1,0 1 0,0-1 0,1 0 0,3-1 0,-1-2-1034,0 0-1,0-1 1,0 1 0,-1-1-1,0 0 1,0 0 0,5-8-1,3-3-1766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0:41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 6880,'8'-16'3136,"41"1"-2720,-10 2 1312,10 10-1024,25-16 224,6 7-576,20-4-416,-3 8 0,22 1-352,-6 3 256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0:45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339 621 1664,'3'-1'213,"-1"-1"-1,0 0 1,0 0-1,0 1 1,0-2-1,0 1 1,0 0-1,1-4 1,-2 5 62,0 0 0,-1 0 0,1 0-1,-1 0 1,1 0 0,-1 0 0,0-1 0,0 1 0,1 0 0,-1 0 0,0-1 0,0 1-1,0 0 1,0 0 0,0-1 0,0 1 0,-1 0 0,1-2 0,-1 3-217,1-1 0,0 1 0,0 0 0,0 0 0,-1-1 0,1 1 1,0 0-1,0 0 0,-1 0 0,1-1 0,0 1 0,0 0 0,-1 0 0,1 0 0,0 0 1,-1 0-1,1 0 0,0-1 0,0 1 0,-1 0 0,1 0 0,0 0 0,-1 0 1,1 0-1,0 0 0,-1 0 0,1 0 0,0 1 0,0-1 0,-1 0 0,1 0 0,0 0 1,-1 0-1,1 0 0,-12 6 139,10-5-12,-36 19 465,-53 38 1,70-44-499,-83 64 295,94-69-365,1 0-1,0 1 1,0 0 0,1 0 0,0 1 0,0 0-1,-9 20 1,16-28-24,0 0 1,0 0-1,0 0 0,0-1 0,1 1 0,-1 0 0,1 0 0,0 0 1,0 0-1,0 0 0,0 1 0,1-1 0,0 4 0,0-5-25,-1-1 0,1 0 0,-1 1 0,1-1-1,0 0 1,-1 1 0,1-1 0,0 0-1,0 0 1,0 0 0,0 0 0,0 0-1,0 0 1,0 0 0,0 0 0,0 0 0,1 0-1,-1-1 1,0 1 0,1 0 0,-1-1-1,0 1 1,1-1 0,-1 1 0,1-1-1,-1 0 1,1 0 0,-1 0 0,3 0 0,1 0 42,0-1 0,0 0 0,0 0 0,0 0 0,0-1 1,0 1-1,0-1 0,5-3 0,38-23 275,-42 24-305,35-25 176,74-68-1,-61 48-175,-42 38-408,21-24-1,-29 30 115,-3 2-395,-6 6 169,-8 8 21,7-3 472,1 0 0,0 0 0,0 1 0,1-1 1,0 1-1,1 0 0,0 0 0,0 0 1,1 0-1,0 1 0,-1 16 0,3-25 16,0 0 1,0 0-1,0 0 0,0 0 0,0 0 1,1 0-1,-1-1 0,0 1 0,0 0 1,1 0-1,-1 0 0,0 0 0,1 0 1,-1-1-1,1 1 0,-1 0 0,1 0 1,-1-1-1,1 1 0,-1 0 0,1-1 0,0 1 1,0-1-1,-1 1 0,1-1 0,0 1 1,0-1-1,-1 1 0,1-1 0,0 0 1,0 1-1,0-1 0,0 0 0,0 0 1,0 0-1,-1 0 0,1 0 0,0 0 1,0 0-1,0 0 0,0 0 0,0 0 1,0 0-1,0 0 0,1-1 0,4-1 90,1 0-1,-1 0 0,1 0 1,8-5-1,110-58 293,-15 6-127,-90 47-260,0-2 0,-2 0 0,27-25 0,-22 12-22,0 0 0,-2-1-1,0-1 1,31-62 0,46-137-147,-92 212 107,2-3-111,-1-1 0,-1 1 1,6-33-1,-11 49 114,-1 0-63,0 1 0,1 0 1,-1-1-1,0 1 0,0 0 1,0-1-1,-1 1 0,0-4 1,1 6 69,0 0 1,0 0 0,0 0-1,0 0 1,0-1 0,0 1-1,-1 0 1,1 0-1,0 0 1,0 0 0,0 0-1,0 0 1,0 0-1,-1-1 1,1 1 0,0 0-1,0 0 1,0 0 0,0 0-1,-1 0 1,1 0-1,0 0 1,0 0 0,0 0-1,0 0 1,-1 0 0,1 0-1,0 0 1,0 0-1,0 0 1,0 0 0,-1 0-1,1 0 1,0 0-1,0 0 1,0 0 0,0 1-1,-1-1 1,-9 5-367,-9 11 248,14-9 139,0 1 0,0 0 0,-4 9 0,4-7 5,-11 22 106,1 0-1,-14 53 1,-12 73 182,26-96-215,8-35 74,1 1-1,1 0 0,1 0 1,0 55-1,5-77-100,-1-1 0,1 0 0,0 0 0,1 0 0,-1 0 1,1 0-1,0 0 0,0 0 0,1-1 0,-1 1 0,1-1 0,6 8 0,-7-10 1,0 0 0,0 0-1,0 1 1,1-1 0,-1-1 0,1 1-1,0 0 1,-1-1 0,1 1-1,0-1 1,0 0 0,0 0-1,0 0 1,0 0 0,0-1-1,0 1 1,0-1 0,0 0-1,1 0 1,-1 0 0,0 0-1,3-1 1,10-2 119,-1-1 1,0-1-1,24-10 0,42-25-194,-76 37 2,46-28-777,-62 45 535,0 0-1,1 1 0,1-1 0,1 2 1,-10 24-1,15-28 284,0-1-1,1 1 1,1 0 0,-1 16-1,2-21 2,0 0 0,1-1-1,0 1 1,0 0-1,0 0 1,1 0 0,0-1-1,5 11 1,-6-15 18,0 0-1,0 1 1,1-1 0,-1 0 0,1 0 0,0 1-1,0-1 1,-1-1 0,1 1 0,1 0 0,-1 0-1,0-1 1,0 1 0,0-1 0,1 0-1,-1 0 1,1 0 0,-1 0 0,1 0 0,0 0-1,-1-1 1,1 1 0,0-1 0,-1 0 0,1 1-1,0-1 1,-1-1 0,1 1 0,0 0-1,4-2 1,0 0 40,-1 0 1,1 0-1,-1-1 0,0 0 0,0 0 0,0-1 0,0 0 1,0 0-1,-1 0 0,9-9 0,-5 4 3,-1-1 0,0 0 0,-1-1 0,0 0 0,0 0 0,-1 0 0,7-20 0,-11 26-98,-1-1 1,1 1-1,-2 0 0,1 0 1,0-1-1,-1 1 0,0 0 1,0-1-1,-1 1 0,1 0 1,-1-1-1,0 1 0,-3-7 0,3 9-40,0 0-1,0 0 1,-1 1-1,1-1 1,-1 1-1,1-1 0,-1 1 1,0-1-1,0 1 1,0 0-1,0 0 1,0 0-1,-1 0 0,1 0 1,-1 1-1,1-1 1,-1 1-1,1-1 1,-1 1-1,0 0 0,0 0 1,0 0-1,1 1 1,-7-2-1,2 2-10,0 0-1,0 0 1,0 1-1,1 0 1,-1 0-1,0 0 1,-11 5 0,17-6 69,20-3 179,0 1 0,38 0-1,-20 1-90,-34 1-81,195-2 178,-174 3-278,24 1 129,-44-2 3,1 1 0,-1-1 1,0 1-1,0 1 0,0-1 0,0 0 0,7 4 0,-9-4-14,-1 0 0,1 1 0,-1-1 0,1 0 0,-1 0 0,0 1-1,0-1 1,0 1 0,0-1 0,0 1 0,0-1 0,0 1 0,0 0-1,0-1 1,-1 1 0,1 0 0,-1 0 0,1-1 0,-1 1-1,0 0 1,0 0 0,0 0 0,0 0 0,0-1 0,0 1 0,0 0-1,-1 2 1,-1 5 57,-1 0-1,0 0 0,0 0 1,-6 10-1,0 1 27,-26 61 644,34-76-491,3-5-77,9-11 14,16-23-85,-27 33-106,19-21-12,0 1 0,1 1 0,1 1 1,1 1-1,1 1 0,0 0 1,1 2-1,32-15 0,-55 30 5,46-21-186,-44 19 154,0 1 0,0 0 1,-1 1-1,1-1 0,0 0 1,0 1-1,0 0 0,0 0 1,0 0-1,0 0 0,0 0 1,0 0-1,0 1 0,5 1 1,-7-2 17,0 1 0,0-1-1,0 1 1,0 0 0,-1-1 0,1 1 0,0 0 0,0 0 0,-1-1 0,1 1 0,0 0-1,-1 0 1,1 0 0,-1 0 0,1 0 0,-1 0 0,0 0 0,1 0 0,-1 0 0,0 0-1,0 0 1,1 0 0,-1 0 0,0 0 0,0 0 0,0 0 0,0 0 0,-1 0 0,1 0-1,0 0 1,-1 2 0,-1 4-46,0 0 1,-1-1-1,-6 13 0,2-6 25,-69 167 862,75-179-804,1 1 0,-1-1 0,1 1 0,-1 0 0,1-1 0,0 1 0,-1 0 0,1-1 0,0 1 0,0 2 0,0-4-13,0 0 1,1 0 0,-1 1 0,0-1 0,0 0 0,0 0 0,0 0-1,0 0 1,1 1 0,-1-1 0,0 0 0,0 0 0,0 0 0,0 0-1,1 0 1,-1 0 0,0 1 0,0-1 0,0 0 0,1 0 0,-1 0-1,0 0 1,0 0 0,0 0 0,1 0 0,-1 0 0,0 0 0,0 0-1,0 0 1,1 0 0,-1 0 0,0 0 0,0 0 0,0 0 0,1 0-1,-1 0 1,0-1 0,0 1 0,0 0 0,1 0 0,-1 0 0,5-3 75,-1 0 1,1 0-1,-1 0 1,6-6-1,28-26-6,44-36-208,-53 50 84,82-65-178,-102 79 43,-5 6-266,-7 20-10,2-18 472,-3 13 8,1-1 0,0 1 0,1 0 0,1 0 0,0 0 0,1 0 0,0 0 0,3 18-1,-2-28 0,0 1 0,0 0 0,1 0 0,0 0 0,0-1 0,0 1-1,5 7 1,-6-11-3,0 1-1,1-1 1,-1 1-1,0-1 1,0 0-1,1 1 1,-1-1-1,1 0 1,-1 0-1,1 0 1,0 0-1,-1 0 1,1 0-1,0-1 1,-1 1-1,1-1 1,0 1-1,0-1 1,0 1-1,0-1 1,0 0-1,-1 0 1,5 0-1,-2-1 20,0 0 0,1 0 0,-1-1 0,0 1 0,0-1 0,0 0 0,0 0 0,0 0 0,-1 0 0,1-1-1,4-4 1,3-3 13,0-2 0,9-11 0,4-6 13,-3 5-54,-11 12-32,0 1 0,16-14 0,68-59-476,-94 84 485,0 0-1,0 0 1,0 0-1,0 0 1,0 0 0,-1 0-1,1 0 1,0 0-1,0 0 1,0 0 0,0 0-1,0 0 1,0 0-1,0 0 1,0-1 0,0 1-1,0 0 1,0 0 0,0 0-1,0 0 1,0 0-1,0 0 1,0 0 0,0 0-1,0 0 1,0 0-1,0 0 1,0 0 0,0 0-1,0 0 1,0 0-1,0 0 1,0-1 0,0 1-1,0 0 1,0 0-1,0 0 1,0 0 0,0 0-1,0 0 1,-5 3-77,-7 12 47,1 1-1,0 0 0,1 0 0,-13 31 1,20-40 71,0 1 1,1 0-1,0 0 1,0 0-1,1 0 1,0 0-1,0 0 1,1 0-1,0 0 1,0 0-1,1 1 1,0-1-1,4 14 1,-5-21-13,0-1 0,0 1 1,0 0-1,1 0 0,-1 0 0,0-1 0,1 1 0,-1 0 1,0 0-1,1-1 0,-1 1 0,1 0 0,-1-1 0,1 1 1,0 0-1,-1-1 0,1 1 0,0-1 0,-1 1 0,1-1 1,0 0-1,0 1 0,-1-1 0,1 0 0,0 1 0,0-1 1,0 0-1,-1 0 0,2 1 0,1-2 25,0 1 1,0-1-1,0 1 0,0-1 0,0 0 0,0 0 1,2-2-1,1 1-33,104-52 224,-46 22-228,265-99-448,-249 105 202,-73 25 76,-10 5 21,-12 9-46,-9 3 163,1 2 0,1 1 0,-23 25 0,36-34 66,1 0 1,0 1-1,0 0 0,1 0 0,1 0 0,0 1 1,0 0-1,1 0 0,-4 20 0,7-26 0,2-1 0,-1 1 0,1 0 0,0 0-1,0-1 1,0 1 0,1 0 0,0-1 0,0 1-1,0-1 1,1 1 0,0-1 0,3 8 0,-3-11-14,-1 1 1,0-1-1,0 0 1,1 0 0,0 0-1,-1 0 1,1 0-1,0 0 1,0 0 0,0 0-1,0-1 1,0 1-1,0-1 1,0 1-1,1-1 1,-1 0 0,1 0-1,-1 0 1,1 0-1,-1 0 1,1-1-1,-1 1 1,1-1 0,0 0-1,-1 0 1,1 0-1,0 0 1,-1 0 0,1 0-1,4-2 1,-4 1-102,1 0 1,-1 0 0,1 0 0,-1-1 0,0 0-1,0 1 1,0-1 0,0 0 0,0-1 0,0 1-1,0-1 1,2-2 0,2-4-1345,-1 1 0,10-17 0,-4 9-260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0:46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12 7040,'-41'-12'3200,"28"17"-2752,10-5-256,3 3-288,8 1 64,-3 1-1536,3-2 864,10 8-6112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0:46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28 195 3648,'-19'-10'1173,"19"10"-1157,0 0-1,-1 0 1,1 0 0,0 0-1,0 0 1,0 0 0,-1 0-1,1 0 1,0 0 0,0-1-1,0 1 1,-1 0 0,1 0-1,0 0 1,0 0-1,0 0 1,0-1 0,0 1-1,-1 0 1,1 0 0,0 0-1,0-1 1,0 1 0,0 0-1,0 0 1,0 0 0,0-1-1,0 1 1,0 0 0,-2-7-59,2 6 220,-1-1-1,1 1 1,-1 0-1,1 0 0,0-1 1,0 1-1,0-1 1,0 1-1,0 0 1,0-1-1,0 1 1,0 0-1,0-1 1,1 1-1,-1 0 1,1-1-1,-1 1 1,1 0-1,-1 0 1,1 0-1,0-1 0,-1 1 1,1 0-1,0 0 1,0 0-1,0 0 1,0 0-1,0 0 1,0 0-1,0 1 1,0-1-1,2-1 1,8-5 248,2 1 0,-1-1 1,1 2-1,0 0 0,0 0 1,25-4-1,-27 6-240,90-20 363,0 6-1,116-7 1,166 8-756,-127 15-3589,-141-2-742,-11 0 1398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0:49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0 723 2976,'2'-5'6834,"10"-13"-4974,0 0-1386,29-73 1371,-32 75-1629,1 0 1,1 0-1,0 1 0,1 0 1,0 1-1,20-16 0,-10 12 19,0 0 0,1 2-1,36-20 1,204-120 970,-255 151-1159,3-3-94,1 1 0,17-8 0,-27 13 50,1 1 0,0 0 1,0 0-1,0 0 1,0 0-1,0 1 0,0-1 1,0 1-1,0 0 0,0 0 1,0 0-1,0 0 0,0 0 1,0 1-1,0-1 0,5 3 1,-6-2-9,-1 0 0,1 0 0,-1 0 0,1 0-1,-1 1 1,1-1 0,-1 0 0,0 1 0,0-1 0,0 1 0,0 0 0,0-1 0,0 1 0,0 0 0,0 0 0,-1 0 0,1-1 0,-1 1 0,1 0 0,-1 0-1,0 0 1,0 0 0,0 0 0,0 3 0,0 4 12,-1-1 0,0 0 0,0 0-1,-4 13 1,-5 4 181,0 0 1,-26 45-1,19-40-130,2-6 695,55-57 80,-7 8-812,1 1 0,1 2 0,49-24 0,-79 44-24,196-79-531,-195 79 527,0 0-1,0 1 1,-1 0 0,11-1-1,-15 2 2,1 0 0,-1 0 0,0 0 0,1 0-1,-1 0 1,0 0 0,1 1 0,-1-1-1,0 1 1,0-1 0,1 0 0,-1 1 0,0 0-1,0-1 1,0 1 0,0 0 0,0 0 0,0 0-1,0-1 1,0 1 0,0 0 0,0 0-1,0 0 1,0 1 0,0 1 0,1-1 6,-1 1 0,-1 0 0,1-1 0,0 1 1,-1 0-1,1 0 0,-1 0 0,0 0 0,0 0 0,0-1 1,0 1-1,-1 0 0,1 0 0,-1 0 0,0 0 0,0-1 0,0 1 1,0 0-1,0-1 0,0 1 0,-2 2 0,-5 6 40,1-1 0,-1 0-1,-14 14 1,1-3 11,12-9-27,4-6 68,0 0-1,0 0 0,-7 5 0,131-78 1281,-92 50-1403,45-38 0,-62 46 17,-1 0-65,0 1 0,1 0 0,0 1 0,0 0-1,21-11 1,-31 18 63,1-1-1,0 1 1,0 0-1,0-1 1,0 1-1,0 0 1,0 0-1,0-1 1,0 1-1,0 0 1,0 0 0,0 0-1,0 0 1,0 1-1,0-1 1,0 0-1,0 0 1,0 0-1,0 1 1,-1-1-1,1 0 1,0 1-1,0-1 1,0 1-1,0-1 1,-1 1 0,1 0-1,0-1 1,0 1-1,-1 0 1,1-1-1,0 1 1,-1 0-1,1 0 1,-1 0-1,1 0 1,-1-1-1,0 1 1,1 0 0,-1 0-1,0 0 1,1 0-1,-1 0 1,0 2-1,1 4 6,0 1-1,-1 0 1,1 0-1,-3 12 1,2-16 23,-3 19-9,-5 24 1,7-41 22,0 0 1,1 0-1,0 0 0,0 1 0,1 8 1,-1-14-3,0 1 1,0 0-1,0 0 0,1-1 1,-1 1-1,1 0 1,-1-1-1,1 1 1,0-1-1,-1 1 1,1-1-1,0 1 1,0-1-1,0 1 1,0-1-1,0 0 0,1 1 1,-1-1-1,0 0 1,1 0-1,-1 0 1,0 0-1,3 1 1,1-1 24,0 0 1,0 0-1,0 0 1,0-1 0,0 0-1,0 0 1,-1 0-1,6-1 1,41-10-19,-40 8-1,111-25 69,15-4-134,-103 22 13,0-1 1,32-16-1,-38 12 11,-1 0-1,0-2 0,-1 0 0,33-31 0,-45 33-174,-14 15 184,0 0 0,0 0 0,0 0 1,0 0-1,0 0 0,0 0 0,0-1 1,0 1-1,0 0 0,0 0 0,0 0 1,0 0-1,0 0 0,0 0 0,0 0 1,0 0-1,0 0 0,0 0 0,0 0 1,0 0-1,1 0 0,-1 0 0,0-1 1,0 1-1,0 0 0,0 0 0,0 0 1,0 0-1,0 0 0,-1 0 0,1 0 1,0 0-1,0 0 0,0 0 0,0 0 0,0 0 1,0 0-1,0-1 0,0 1 0,0 0 1,0 0-1,0 0 0,0 0 0,0 0 1,0 0-1,0 0 0,0 0 0,0 0 1,0 0-1,0 0 0,0 0 0,0 0 1,-1 0-1,1 0 0,0 0 0,0 0 1,0 0-1,0 0 0,0 0 0,0 0 1,0 0-1,0 0 0,0 0 0,-12 6-166,-170 114 30,170-112 166,-18 12 1,-31 27 0,54-41-15,0 0 0,0 1 0,1 0 0,0 0 0,0 0 0,0 1 1,1 0-1,1 0 0,-7 15 0,10-20 11,0-1 0,0 0 0,1 0 0,-1 0 0,1 1 0,-1-1 0,1 0 0,0 1 0,0-1 0,0 0 0,0 1 0,1-1 0,-1 0 0,1 0 0,-1 1 0,1-1 0,0 0 0,0 0 0,0 0 0,0 0 0,0 0 0,0 0 0,0 0 0,1 0 0,-1 0 0,1 0 0,0-1 0,-1 1 0,1-1 0,0 1 0,0-1 0,0 0 0,0 0 0,0 1 0,0-1 0,0-1 0,0 1 0,0 0 0,1-1 0,-1 1 0,0-1 0,0 1 0,4-1 0,1 0 22,-1-1 1,1 1-1,0-1 1,0-1 0,-1 1-1,1-1 1,-1-1-1,0 1 1,1-1-1,-1 0 1,0 0-1,-1-1 1,1 0 0,8-6-1,8-9 37,39-43 0,-49 48-97,0 0 0,-1-1 1,-1 0-1,-1-1 1,0 0-1,-1-1 0,-1 1 1,8-27-1,-13 28-337,-2 15 343,0 0-1,0 0 0,0 0 1,0 0-1,0 0 1,0 0-1,0 0 0,0 0 1,0 0-1,0 0 1,0 0-1,0 0 0,0-1 1,0 1-1,0 0 1,0 0-1,0 0 0,0 0 1,-1 0-1,1 0 0,0 0 1,0 0-1,0 0 1,0 0-1,0 0 0,0 0 1,0 0-1,0 0 1,0 0-1,0 0 0,0 0 1,0 0-1,-1 0 1,1 0-1,0 0 0,0 0 1,0 0-1,0 0 1,0 0-1,0 0 0,0 0 1,0 0-1,0 0 1,0 0-1,0 0 0,-1 0 1,1 0-1,0 0 0,0 0 1,0 0-1,0 0 1,0 0-1,0 0 0,0 0 1,0 1-1,0-1 1,0 0-1,0 0 0,0 0 1,0 0-1,0 0 1,0 0-1,0 0 0,-2 2-55,0 1-1,0-1 0,1 1 1,-1-1-1,1 1 0,-2 4 0,-2 6 71,1 0 0,0 1 0,-3 26-1,6-36 5,1 1 0,0-1-1,0 1 1,0-1 0,1 1-1,-1-1 1,1 0-1,0 1 1,0-1 0,1 0-1,-1 0 1,1 0 0,0 0-1,0 0 1,0 0-1,5 5 1,-5-6 19,1 0 1,-1 0-1,1 0 1,0-1-1,0 1 0,0-1 1,0 1-1,1-1 1,-1 0-1,0-1 0,1 1 1,0 0-1,-1-1 1,5 1-1,-3-1 13,0-1 1,0 0-1,0 0 0,-1 0 1,1-1-1,0 0 1,0 0-1,-1 0 0,1 0 1,0-1-1,6-3 0,47-20 131,93-56-1,-116 58-192,-1-1 1,-2-1-1,51-51 1,-58 49-18,29-29-57,-46 49 60,0 1 0,0-1 0,1 1-1,0 1 1,10-6 0,-18 11 15,0-1 0,0 1 0,0-1 0,0 1 0,0-1 0,0 1 0,0 0 0,0 0 0,0 0 0,1 0 0,-1 0 0,0 0 0,0 0 0,0 0 0,0 0 0,0 0 0,0 0 0,0 1 0,0-1 0,0 0 0,2 2 0,-2-1-3,0 0 1,1 0 0,-1 0 0,0 0-1,0 0 1,0 1 0,0-1 0,0 0 0,-1 1-1,1-1 1,0 1 0,-1-1 0,2 2-1,0 6 4,-1-1-1,1 1 1,-1-1-1,0 12 0,-1-16 55,-1 64-10,-3 0 0,-19 101 0,15-117 93,6-35-39,-7 23 0,8-36-25,-1 0 0,1 0 1,-1 0-1,0 0 0,0 0 0,0 0 1,-1 0-1,1-1 0,-1 1 1,-4 3-1,7-6-45,0-1 0,-1 0 0,1 0 1,-1 1-1,1-1 0,-1 0 0,1 0 0,0 1 0,-1-1 0,1 0 1,-1 0-1,1 0 0,-1 0 0,1 0 0,-1 0 0,1 0 0,-1 0 1,1 0-1,-1 0 0,1 0 0,-1 0 0,1 0 0,-1 0 0,1 0 1,-1 0-1,1 0 0,-1-1 0,1 1 0,-2-1 7,0 0 0,1 0 0,-1-1-1,1 1 1,-1 0 0,1-1 0,-2-2 0,-18-31 86,21 34-96,-8-16 19,2 0 1,-8-27 0,10 29-83,0 0 0,-2 0 0,-12-26 0,16 37 45,-5-9-73,6 12 68,1 1 0,0 0-1,-1-1 1,1 1-1,0 0 1,-1-1-1,1 1 1,0 0-1,-1 0 1,1-1 0,0 1-1,-1 0 1,1 0-1,-1 0 1,1-1-1,-1 1 1,1 0-1,-1 0 1,1 0 0,0 0-1,-1 0 1,1 0-1,-1 0 1,1 0-1,-1 0 1,1 0-1,-1 0 1,0 1 8,1-1 1,-1 0-1,1 1 1,0-1-1,-1 0 1,1 1-1,-1-1 0,1 1 1,0-1-1,-1 1 1,1-1-1,0 1 1,0-1-1,-1 1 0,1-1 1,0 1-1,0-1 1,0 1-1,0 0 1,0-1-1,0 1 0,0-1 1,0 1-1,0-1 1,0 1-1,0 0 1,0-1-1,0 1 0,0-1 1,0 1-1,0-1 1,1 1-1,-1-1 0,1 2 1,7 17 53,4 2 165,-4-6-219,1 0 0,11 14 0,-18-25 25,1-1-1,0 0 0,0 0 1,0 0-1,0 0 1,0-1-1,1 1 0,-1-1 1,1 0-1,-1 0 0,1 0 1,0 0-1,6 1 0,-7-2 18,0-1 0,0 0-1,0 0 1,0 0 0,0 0 0,0-1-1,0 1 1,0-1 0,0 0 0,0 0-1,0 0 1,0 0 0,-1 0-1,6-3 1,2-3 54,1 0 0,10-10 0,-19 15-74,28-23 119,79-61 12,-76 63-133,-1-2 1,-2-1 0,0-1 0,41-51 0,-13-1-66,9-11-262,-42 64 21,-24 26 290,-1 0 0,1 0 0,-1 0 0,0 0 0,1 0 0,-1 0 0,1 0-1,-1 0 1,0 1 0,1-1 0,-1 0 0,1 0 0,-1 0 0,0 0 0,1 1 0,-1-1 0,0 0-1,1 0 1,-1 1 0,0-1 0,1 0 0,-1 1 0,0-1 0,0 0 0,1 1 0,-1-1 0,0 0-1,0 1 1,0-1 0,0 0 0,1 1 0,-1-1 0,0 1 0,0 0 0,8 17-13,2 15-1,-2 0-1,-1 0 0,3 45 1,-7-51 43,-1 1 0,-1 0 1,-2 0-1,-1 0 1,-10 52-1,9-68 0,-1-1 0,0 1-1,0 0 1,-1-1 0,-1 0 0,-11 17 0,12-21 6,-1-1 0,0 1 0,0-1 0,0 0 0,-1 0-1,1-1 1,-1 0 0,-1 0 0,1-1 0,-11 5 0,12-6-5,0 0-1,0-1 0,0 0 1,0 0-1,0-1 0,0 0 1,0 0-1,0 0 0,-1-1 1,1 0-1,0 0 0,0 0 1,-1-1-1,1 0 0,-10-3 1,1-1-13,0-1 0,0 0 1,1-1-1,0-1 0,1 0 1,0-1-1,0 0 0,1-1 1,0 0-1,1-1 0,-12-14 1,22 24-16,0 0 1,0 0-1,0 0 1,0-1-1,0 1 1,0 0 0,0-1-1,1 1 1,-1 0-1,0-1 1,1 1-1,-1-1 1,1 1-1,0-1 1,-1 1 0,1-1-1,0 1 1,0-1-1,0 1 1,0-1-1,0 1 1,1-2 0,0 1 1,0 1 0,0-1 0,0 1 1,0 0-1,0 0 0,1 0 1,-1-1-1,0 1 0,1 1 1,-1-1-1,1 0 0,-1 0 1,1 0-1,-1 1 0,1-1 1,0 1-1,-1-1 0,1 1 1,3-1-1,14-2 32,1 0 0,0 1 0,0 1 0,0 0 0,-1 2 0,32 4 0,28 10-59,109 34 1,-184-48-33,18 6-1892,1-4-4439,-15-3 3777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7:07.97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10 327 1472,'-4'0'14437,"3"0"-14243,1-1-147,-1 1-1,1 0 1,0-1 0,-1 1 0,1 0 0,0-1 0,-1 1-1,1 0 1,0-1 0,0 1 0,-1-1 0,1 1 0,0-1-1,0 1 1,0 0 0,0-1 0,-1 1 0,1-1 0,0 1-1,0-1 1,0 1 0,0-1 0,0 1 0,0-1-1,0 1 1,0-1 0,1 1 0,-1-1 0,14-7 366,0 0 0,28-9 0,-12 5-276,-8 3 10,0 2 1,0 1-1,39-7 0,73-1-216,-96 11 194,223-25 143,-60 6-259,-157 14-257,-30 5 308,-1 1 1,1 0 0,20 1 0,-33 1 72,0 0-160,-1 0 32,0 0-1,0 0 1,0 0-1,1 0 1,-1 0 0,0 1-1,0-1 1,1 0-1,-1 0 1,0 0-1,0 0 1,1 0 0,-1 0-1,0 0 1,0 0-1,0 0 1,1 0 0,-1 0-1,0 0 1,0 0-1,1 0 1,-1-1 0,0 1-1,0 0 1,1 0-1,-1 0 1,0 0-1,0 0 1,0 0 0,1-1-1,-1 1 1,0 0-1,10-5 12,-9 5-17,3-2 38,-3 2-54,0-1 0,0 1 0,0-1-1,-1 1 1,1-1 0,0 1 0,0 0-1,0-1 1,0 1 0,0 0-1,0 0 1,0 0 0,0 0 0,0 0-1,0 0 1,2 0 0,-1 0 76,-1 0 21,14-4 122,-16 3-200,1 0-1,-1 0 1,1 0-1,-1 0 0,0 0 1,0 1-1,1-1 0,-1 0 1,0 0-1,0 0 1,0 1-1,0-1 0,0 1 1,0-1-1,0 1 1,-1-2-1,-25-11 80,19 10-79,-30-16 31,4 2 1,-1 2-1,-40-13 0,52 21-20,11 3-45,1 1-1,-1 0 1,1 1-1,-22-2 1,29 4-27,9-2 116,13 1 25,112 20 179,-30-4-218,32 9-91,-130-24 71,22 8-109,-23-7 91,0-1 1,0 0-1,0 1 1,-1-1-1,1 1 1,0-1-1,0 1 1,-1 0-1,1-1 1,0 1-1,-1 0 1,1 0-1,-1-1 1,1 1-1,0 0 1,-1 0-1,0 0 1,1 0 0,-1-1-1,0 1 1,1 0-1,-1 0 1,0 0-1,0 1 1,0 5 70,-1 0 1,0 0-1,0-1 1,0 1-1,-1 0 1,0-1-1,0 0 1,-5 8 0,-3 7 182,-16 20 1,9-14-34,5-8-116,-29 51 191,40-68-280,0 0 0,0 0 0,-1 0 0,1 0 0,0 0 0,-1 0 0,0 0 0,1-1 0,-1 1 1,0-1-1,0 1 0,0-1 0,0 0 0,-3 2 0,4-3-13,0 1 1,-1-1 0,1 0-1,0 0 1,0 1-1,-1-1 1,1 0 0,0 0-1,-1 0 1,1-1-1,0 1 1,0 0 0,-1 0-1,1-1 1,0 1-1,0-1 1,0 1 0,-1-1-1,1 1 1,0-1-1,0 0 1,0 1 0,0-1-1,0 0 1,0 0-1,0 0 1,0 0 0,0-1-1,-6-7 56,0 1 0,1-1 0,1 0 0,-1-1 0,-3-10 0,-4-9-118,-1 1 0,-34-50 0,9 25-3378,34 46 2517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0:50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 7136,'1'1'11674,"-8"9"-11188,0-1 1,0 0-1,-1-1 1,-8 8-1,15-16-476,1 1-1,-1-1 1,1 0-1,0 0 1,-1 1 0,1-1-1,0 0 1,-1 1-1,1-1 1,0 1 0,0-1-1,-1 0 1,1 1-1,0-1 1,0 1 0,0-1-1,-1 0 1,1 1 0,0-1-1,0 1 1,0-1-1,0 1 1,0-1 0,0 1-1,0-1 1,0 1-1,0-1 1,0 1 0,1 0-2,-1-1 0,0 1 0,1-1 1,-1 1-1,1-1 0,0 1 0,-1-1 1,1 0-1,-1 1 0,1-1 1,0 0-1,-1 1 0,1-1 0,0 0 1,-1 0-1,2 1 0,1 0 34,1-1-1,-1 1 1,0-1 0,1 0-1,-1 0 1,1 0-1,3 0 1,-1-1 1,14-6 338,-20 7-370,1-1 0,0 1 1,-1-1-1,1 0 0,-1 1 0,1-1 1,-1 0-1,1 1 0,-1-1 0,1 0 1,-1 0-1,1 1 0,-1-1 0,0 0 1,0 0-1,1 0 0,-1 0 0,0 1 1,0-1-1,0 0 0,0 0 0,0-1 1,0 2-26,0-1 0,-1 1 1,1-1-1,0 1 0,0-1 1,-1 1-1,1-1 0,0 1 0,-1 0 1,1-1-1,0 1 0,-1 0 1,1-1-1,-1 1 0,1 0 1,-1-1-1,1 1 0,0 0 1,-1 0-1,1 0 0,-1-1 0,1 1 1,-1 0-1,1 0 0,-1 0 1,1 0-1,-1 0 0,1 0 1,-2 0-1,-6 2-141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1:59.5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1984,'11'8'5632,"-2"-5"-5510,-1-1 1,1-1-1,0 1 0,-1-2 1,1 1-1,0-1 0,10-1 1,32 2 98,19 8 69,73 6 593,379-15 840,-303-6-969,99-1-90,224-3-189,-481 9-251,115-7 752,-91 3-3024,-41 4 683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2:00.3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1984,'0'3'5294,"14"0"-3511,432-3 1166,5 0-1583,39 4 58,309 0-1625,-737-4-457,-52 0 87,9 0-418,-7 5-2710,-6 2 1225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1:30.6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97 6 1824,'0'0'821,"-12"0"2832,10 2-2479,10 0-577,0-1 0,1 0 1,13 0-1,62-9-460,-1 4 1,1 3-1,136 17 0,-172-11 588,76-1 0,-124-4-724,1 0 10,-1 0 0,0 0 0,0 0 1,0 0-1,0 0 0,0 0 0,0 0 0,0 0 0,0 0 1,0 0-1,1 0 0,-1 0 0,0 0 0,0 0 0,0 0 1,0 0-1,0 0 0,0 0 0,0 0 0,0 0 0,1 0 1,-1 0-1,0 0 0,0 0 0,0 0 0,0 0 0,0 0 0,0 0 1,0 0-1,0 0 0,0 0 0,1 0 0,-1 0 0,0 0 1,0 0-1,0-1 0,0 1 0,0 0 0,0 0 0,0 0 1,0 0-1,0 0 0,0 0 0,0 0 0,0 0 0,0-1 1,0 1-1,0 0 0,0 0 0,0 0 0,0 0 0,0 0 1,0 0-1,0 0 0,0 0 0,0-1 0,0 1 0,0 0 1,0 0-1,0 0 0,0 0 0,0 0 0,0 0 0,0 0 0,0 0 1,0 0-1,-1-1 0,1 1 0,-10-5 259,-11 1-315,-1 1 0,0 0 1,-1 2-1,-26 1 0,-112 8 98,130-6-30,-99 11 29,57-6-191,-94-2 1,181 1 98,0 0 122,20 3 7,24 8-82,58 16-133,-78-24 248,56 21 0,32 24 128,-119-51-202,-3-2-10,0 1 0,0 0 0,0 0 0,-1 0 0,1 0 0,-1 0 0,0 1 0,6 5 0,-8-7-9,-1 0 1,0 0 0,0 1-1,0-1 1,0 0-1,0 0 1,0 0 0,0 0-1,0 0 1,-1 0 0,1 0-1,0 0 1,-1 0 0,1 0-1,0 0 1,-1 0 0,1 0-1,-1 0 1,0 0 0,1 0-1,-2 1 1,-17 21 70,-8 2-85,-1-2 1,-59 38 0,32-22-31,-42 35 24,-63 42-61,155-113 78,-21 13 237,0 0 1,-38 34-1,63-49-263,-4 4 154,9-4 85,12-1-216,9 2 62,0-1 0,41-4 0,50-12-55,-33 4 37,-34 5-85,1 2 0,88 4 1,-129 2 15,1-1 0,-1 1 1,0 1-1,0-1 1,0 2-1,0-1 1,0 1-1,-1 1 1,1-1-1,-1 2 1,0-1-1,-1 1 1,14 12-1,-7-6 472,-13-11-284,0-5-1350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1:31.6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41 169 3808,'0'0'70,"1"1"-1,-1-1 1,0 0 0,0 0-1,1 0 1,-1 0 0,0 0 0,0 0-1,1 0 1,-1 1 0,0-1-1,0 0 1,0 0 0,1 0 0,-1 1-1,0-1 1,0 0 0,0 0-1,0 1 1,1-1 0,-1 0-1,0 0 1,0 1 0,0-1 0,0 0-1,0 0 1,0 1 0,0-1-1,0 0 1,0 0 0,0 1 0,0-1-1,0 15 818,0-7-410,-2 120 1821,-20 152 1,3-180-662,17-90-342,4-15-382,5-24-252,38-132-469,-6-34-163,9-38-825,-48 230 726,1 0 0,0 1 0,0-1 1,0 0-1,1 1 0,-1-1 1,0 1-1,1 0 0,0-1 1,3-3-1,-5 6 56,1-1 0,-1 1-1,1 0 1,-1 0 0,1-1 0,-1 1-1,0 0 1,1-1 0,-1 1 0,1 0-1,-1 0 1,1 0 0,-1 0 0,1 0-1,-1 0 1,1-1 0,-1 1 0,1 0-1,0 0 1,-1 0 0,1 1 0,-1-1-1,1 0 1,0 0 12,0 1-1,0 0 0,0-1 1,0 1-1,-1 0 1,1 0-1,0-1 1,-1 1-1,1 0 1,0 0-1,-1 0 0,1 0 1,-1 0-1,0 0 1,1 0-1,0 1 1,11 28 2,-7-17 19,0 1 1,6 25-1,55 291 403,-52-270 394,-9-51-434,-1-10-67,0-7 33,30-145 604,-19 75-1095,37-106 0,-23 112-109,-24 63 125,0 0 0,1 0 0,0 0 1,0 1-1,10-10 0,-15 17 87,0 0 0,-1 0 1,1 0-1,0 0 0,0 1 0,0-1 0,0 0 1,0 1-1,0-1 0,0 1 0,0-1 0,1 1 0,-1 0 1,0-1-1,0 1 0,2 0 0,-2 0 27,0 0 1,0 0-1,0 1 1,0-1-1,0 0 1,0 1-1,-1-1 1,1 1-1,0-1 1,0 1-1,0 0 1,-1-1-1,1 1 1,0 0-1,-1-1 1,1 1-1,0 0 1,-1 0-1,1 0 0,-1 0 1,1-1-1,0 3 1,6 15-31,-1 0 0,-1 0 0,0 1 1,3 34-1,-4-31 54,44 248 805,-43-245-822,11 68 156,-15-83-147,0 1 0,-1-1 0,0 1 0,-1-1 0,0 0 0,-5 18 0,0-16-1842,1-4 463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1:32.3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133 65 1824,'15'-4'650,"20"-8"2793,-33 11-3226,-1 1 1,1-1 0,-1 0-1,0 0 1,1 0-1,-1 0 1,0 0 0,1 0-1,-1 0 1,0 0 0,0 0-1,0-1 1,0 1 0,0 0-1,0-1 1,-1 1 0,2-3-1,-2 4-144,0-1 0,0 0-1,0 1 1,0-1-1,0 0 1,0 0 0,0 1-1,-1-1 1,1 0 0,0 1-1,0-1 1,-1 0-1,1 1 1,0-1 0,-1 1-1,1-1 1,0 0-1,-1 1 1,1-1 0,-1 1-1,1-1 1,-1 1 0,1 0-1,-1-1 1,0 1-1,1-1 1,-1 1 0,1 0-1,-1-1 1,0 1-1,1 0 1,-1 0 0,-1-1-1,-26-5 814,18 5-875,0 0 0,0 0-1,0 1 1,1 0 0,-1 1 0,0 0 0,-13 4 0,19-4-11,1 0 0,-1 0 1,1 1-1,-1-1 1,1 1-1,0 0 0,0 0 1,-1 0-1,2 0 1,-1 1-1,0-1 0,0 1 1,1 0-1,-1-1 1,1 1-1,0 0 0,0 1 1,0-1-1,0 0 1,1 0-1,-1 1 1,-1 6-1,1 2 68,1 0 1,0 0 0,0 0-1,2 0 1,-1 0-1,2 0 1,3 19-1,3 23 355,-5 3 387,-10 115 1,5-149-615,0 3 47,-8 37 1,9-59-379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1:32.7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67 6304,'-4'9'6458,"13"-8"-6107,1 0 0,-1-1 0,0 0 0,0-1 0,0 0 0,0 0 1,0-1-1,13-4 0,10-1-103,114-30-157,-110 26-3174,0 1-3642,-22 9 3312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1:33.4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26 119 2912,'-26'4'11060,"39"-10"-10600,279-79 1625,-276 81-1991,3-1 83,21-2 0,-27 7-171,-11 0-37,-1 0 1,0 0 0,0 0-1,0 1 1,1-1-1,-1 0 1,0-1-1,0 1 1,0 0-1,1 0 1,-1 0 0,0-1-1,0 1 1,0-1-1,0 1 1,0-1-1,1 1 1,-1-1-1,0 1 1,0-1 0,0 0-1,-1 0 1,1 0-1,0 1 1,0-1-1,1-2 1,-1 0-995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1:35.4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122 90 3072,'-1'-15'2607,"2"26"1634,-2 12-3964,-2-1 1,-10 42 0,1-2 126,0 16 118,-46 287 1068,57-358-1579,-2 6 472,1 0 1,-7 16-1,9-29-469,0 0 0,0 1 0,0-1 0,0 0 0,0 0 0,0 0 0,0 0 0,-1 0 0,1 0 0,0 0 0,0 0-1,0 0 1,0 1 0,0-1 0,0 0 0,0 0 0,0 0 0,0 0 0,0 0 0,0 0 0,-1 0 0,1 0 0,0 0 0,0 0 0,0 0 0,0 0 0,0 0-1,0 0 1,0 0 0,0 0 0,-1 0 0,1 0 0,0 0 0,0 0 0,0 0 0,0 0 0,0 0 0,0 0 0,0 0 0,0 0 0,-1 0 0,1 0 0,0 0-1,0 0 1,0 0 0,0 0 0,0 0 0,0 0 0,0 0 0,0-1 0,0 1 0,0 0 0,0 0 0,-1 0 0,1 0 0,0 0 0,0 0 0,0 0 0,0 0-1,0 0 1,0-1 0,0 1 0,0 0 0,-2-5 273,10-58 278,26-163-452,-20 142-183,52-197 2,-44 201 104,-22 77 13,6-14-467,-2 15 48,0 9 90,16 64 343,19 137 1,2 7 487,-39-206-491,0 0 40,0 0-1,0 0 1,1-1-1,0 1 1,1-1-1,8 14 1,-12-22-78,0 1 0,0-1 0,0 0 0,1 0 0,-1 1 1,0-1-1,1 0 0,-1 0 0,0 0 0,1 0 0,-1 1 0,0-1 0,1 0 1,-1 0-1,0 0 0,1 0 0,-1 0 0,0 0 0,1 0 0,-1 0 0,0 0 1,1 0-1,-1 0 0,0 0 0,1 0 0,-1 0 0,0 0 0,1 0 0,-1 0 1,0 0-1,1-1 0,-1 1 0,0 0 0,1 0 0,-1 0 0,0-1 0,1 1 0,-1 0 1,0 0-1,0-1 0,1 1 0,-1 0 0,0 0 0,0-1 0,0 1 0,0 0 1,1-1-1,7-15 319,-8 14-246,60-165 742,3-7-644,19 11-769,-58 119-107,-24 43 659,0 0 0,1 0 0,-1 1 0,0-1-1,1 1 1,-1-1 0,1 0 0,-1 1 0,1-1 0,-1 1 0,1-1-1,-1 1 1,1-1 0,-1 1 0,1-1 0,0 1 0,0-1 0,-1 1 7,1 0 0,-1 0 0,0 1 1,0-1-1,1 0 0,-1 0 0,0 0 1,1 0-1,-1 0 0,0 0 0,0 1 1,1-1-1,-1 0 0,0 0 0,0 0 1,0 1-1,1-1 0,-1 0 0,0 0 1,0 0-1,0 1 0,0-1 0,1 0 0,-1 1 1,0-1-1,0 0 0,0 1 0,6 26-380,-4 1 375,-3 36 1,0-16 42,0 60-104,11 231 966,-2-288-426,-5-33-231,0 0 1,0 24-1,-3-41-423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1:41.0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127 9 1824,'-5'-8'12672,"-8"9"-12390,8 2-242,0 0 1,0 1-1,0 0 0,0 0 0,0 0 1,1 0-1,0 1 0,0 0 0,0 0 0,1 0 1,-1 0-1,1 0 0,-3 8 0,-3 8 241,1 2 0,-6 25 0,12-42-204,-2 10 218,-5 29 1,9-40-205,-1 0 0,1 0 0,0 0 1,1 0-1,-1 0 0,1 0 0,0 0 1,0-1-1,0 1 0,3 6 0,-3-9-46,1 0-1,-1 0 1,0 0-1,1 0 0,-1-1 1,1 1-1,-1 0 1,1-1-1,0 1 0,0-1 1,0 0-1,0 0 1,0 1-1,0-1 0,0 0 1,0-1-1,0 1 1,0 0-1,1-1 0,-1 1 1,3-1-1,-2 1-157,0-1 0,1 0 0,-1 0 0,0 0 0,0-1 0,0 1 0,0-1 0,0 1 0,0-1 0,0 0 0,0 0 0,-1-1 0,1 1 0,0-1 0,5-3-1,1-4-1997,-1 3 639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7:25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1145 70 1408,'5'-3'12186,"-5"18"-11967,-1-10-154,0 0 1,0 0-1,0 0 1,0 0-1,-1 0 0,1 0 1,-1 0-1,-4 6 1,-25 39 632,23-38-662,-4 7 56,-1 0 1,-1-1 0,0 0 0,-19 16 0,22-24-38,-9 8 205,-36 25 1,41-33-96,-22 19 0,36-28-131,0-1 0,1 0 0,-1 1 0,0-1 0,1 1 0,-1-1 0,0 0 0,0 1 0,1-1 0,-1 0 0,0 0 0,0 0 0,-1 0 0,3 2 275,4 0-342,1 0 52,0 0-1,0-1 1,0 1 0,0-1-1,0 0 1,11 0 0,40-3 397,-48 1-312,29-1 17,34-3-189,-67 4 54,2 0 15,0 0 0,0 0 0,0 0 0,1 1 0,-1 0 1,0 1-1,14 2 0,-19-3-71,-2 1-112,0-1 178,0 0 0,0 0 0,0 1-1,0-1 1,0 0 0,0 0 0,1 0 0,-1 1 0,0-1 0,0 0 0,0 0 0,0 0 0,0 0 0,1 0 0,-1 0 0,0 1 0,0-1 0,0 0 0,0 0 0,1 0 0,-1 0 0,0 0 0,0 0-1,0 0 1,1 0 0,-1 0 12,0 0-1,1 0 0,-1 0 0,0 0 0,0 0 0,1 0 0,-1 1 0,0-1 0,0 0 1,1 0-1,-1 0 0,0 0 0,0 0 0,0 0 0,1 1 0,-1-1 0,0 0 0,0 0 1,0 0-1,0 1 0,0-1 0,1 0 0,-1 0 0,0 0 0,0 1 0,0-1 0,0 0 1,0 0-1,0 1 0,0-1 0,0 0 0,0 1 0,0 3-7,0 1 0,0-1-1,0 0 1,-1 1 0,0-1-1,0 0 1,0 0 0,-1 1 0,1-1-1,-1 0 1,0 0 0,0 0-1,0-1 1,-1 1 0,1 0 0,-1-1-1,0 0 1,-6 6 0,-71 56 85,2-2 278,71-58-386,0 1 503,7-6-475,0 0 1,0 1-1,0-1 0,0 0 0,0 0 1,0 0-1,0 0 0,0 1 0,0-1 1,0 0-1,0 0 0,0 0 0,0 0 1,0 1-1,0-1 0,1 0 0,-1 0 1,0 0-1,0 0 0,0 0 0,0 1 1,0-1-1,0 0 0,0 0 0,1 0 1,-1 0-1,0 0 0,0 0 0,0 0 0,0 0 1,1 0-1,-1 1 0,0-1 0,0 0 1,0 0-1,0 0 0,1 0 0,-1 0 1,0 0-1,0 0 0,0 0 0,0 0 1,1 0-1,-1 0 0,6 1 18,0-1 0,-1 1 0,1-1-1,0 0 1,7-1 0,7 0-64,39-2-71,-42 2 54,1-1 1,0 2-1,0 1 1,31 4-1,-47-5 60,15 4-50,21 8 1,-33-10 34,0 0-1,0 0 1,-1 1 0,1-1-1,-1 1 1,1 0-1,-1 1 1,7 6 0,-10-8 12,1 0-1,-1 0 1,0 0 0,0 0 0,-1 0 0,1 1 0,0-1 0,-1 0-1,1 0 1,-1 1 0,0-1 0,1 0 0,-1 4 0,-1 1 13,1-1 0,-1 1 0,-2 9 0,1-6 69,-1-1 0,-1 1 0,0-1 0,0 0 0,0 0 0,-12 15-1,5-10 14,-1 0 0,-25 22 0,26-25-95,-1 0 0,0-1 0,-1-1 0,0 0 0,-22 11 0,-53 23 33,80-40 101,7-3-103,0 0-1,0 0 1,0 0-1,0 0 1,0 0-1,0 1 1,0-1-1,0 0 1,1 1-1,-1-1 1,0 0-1,0 1 0,0-1 1,1 1-1,-1-1 1,0 1-1,0 0 1,1-1-1,-1 1 1,-1 1-1,20-2 57,48-5-433,-62 5 347,6 0-10,1 0 0,0 0 0,-1 1 0,1 0 0,-1 1 0,1 0 0,11 5 0,-7-3 18,-13-4-15,0 0 1,-1 0-1,1 0 0,-1 1 0,1-1 0,-1 1 0,1 0 1,2 1-1,52 28-132,-42-15 112,-14-13 33,0 0-1,-1 0 0,1 0 0,0 0 1,-1 0-1,1 0 0,-1 0 1,0 0-1,0 0 0,0 0 0,0-1 1,0 1-1,0 0 0,0 0 0,0-1 1,-1 1-1,-1 1 0,-3 2 59,0 0 0,0-1 0,-11 6 0,-3 2 92,-17 7-155,6-4-34,23-9 60,7-6-34,0 1 0,0 0 0,0 0 1,0-1-1,0 1 0,0-1 0,0 1 1,0-1-1,-1 1 0,1-1 0,0 0 1,0 1-1,-1-1 0,-1 0 0,2 0 119,2 2-119,0 0 0,0-1-1,1 1 1,-1-1-1,0 1 1,1-1 0,0 0-1,-1 1 1,1-1 0,0 0-1,-1 0 1,4 1-1,2 1 5,0-1-1,0 0 0,1-1 1,-1 0-1,13 1 1,-5-1-162,-4 1 183,1 1 1,14 4-1,12 3-73,-35-10 63,5 3-37,-7-2 41,-1 0 0,0-1 0,1 1 0,-1 0 0,0 0 0,0 0 0,0 0 1,0 0-1,1 0 0,-1 0 0,0 0 0,-1 0 0,1 0 0,0-1 1,0 1-1,0 0 0,-1 1 0,1 0 3,-1 0 1,1-1-1,-1 1 1,0 0-1,0-1 1,0 1-1,0-1 0,0 1 1,0-1-1,0 0 1,0 1-1,0-1 1,-1 0-1,1 0 0,-3 2 1,-26 13 201,17-10-281,10-5 89,1 0-1,0-1 1,0 1-1,-1-1 1,1 1-1,0-1 1,0 0 0,-3 0-1,2 0-25,0 0-1,1 0 0,-1 1 1,1-1-1,-1 0 0,1 1 1,-4 1-1,-1 0 22,1 0 1,-1 0-1,1-1 0,-1 0 0,0 0 0,-9 0 1,7-1-19,0 1 0,0 0-1,-10 3 1,-157 42 126,138-35-194,0 1 0,-38 19 0,72-30 83,-10 5 12,-11 4 4,-32 10 0,50-18 4,0 0 0,0-1 0,0 0 0,0 0 0,-1-1 0,1 0-1,0 0 1,0-1 0,-12-2 0,-16-7 52,0-2 1,1-1-1,-39-22 0,-14-19 224,63 38-277,0 0 0,-52-23 1,49 28 20,2-1 1,-1-1 0,2-2 0,-1 0 0,-27-24-1,50 37-87,-1-1 0,1 0 1,0 0-1,-1-1 0,1 1 0,1 0 0,-1-1 0,0 1 0,1-1 0,0 1 0,-2-6 0,-5-14 27,6 16 18,-1-1 1,1 0-1,1 1 0,-1-1 1,1 0-1,1 0 1,0 0-1,0-8 1,9-66 106,-1 37-181,3 1 1,1 0-1,35-81 0,-33 96 34,1 0-1,2 1 1,1 1-1,40-47 0,56-46-278,-100 103 305,13-17 0,-7 7-40,44-59-285,13-17 339,-65 90-26,0 0 0,1 1 0,0 0 0,1 1 0,0 0 0,1 2 0,0-1 0,0 2 0,1 0 0,0 1 0,0 0 0,1 2 0,0 0 0,0 0 0,0 2 1,1 0-1,-1 1 0,20 0 0,139 6-48,-174-4-270,1 0 1,0 0-1,0 0 1,0 0-1,0 1 0,5 1 1,2 3-3372,-1 3 1226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1:41.3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145 67 7552,'-26'-55'3424,"-5"47"-2976,14 5 256,8 6-480,-13-3-160,9 0-64,0 0-416,3 8 192,7 3-2688,6 6 1600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2:13.9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8334 1 896,'-1'0'67,"0"0"0,1 0 0,-1 0 0,1 0 0,-1 0 0,0 0 0,1 0 0,-1 0 0,0 0 0,1 0 0,-1 0 0,1 0 0,-1 1 0,1-1 0,-1 0 0,1 1 0,-1-1 0,1 0 0,-1 1 0,1-1 0,-1 0 0,1 1 0,-1-1 0,1 1 0,-1-1 0,1 1 0,-1 0 0,1 0-13,-1 0 0,0 1 0,0-1 0,0 0-1,0 0 1,0 0 0,0-1 0,0 1-1,0 0 1,0 0 0,-1 0 0,1-1-1,-2 2 1,-2 0 132,0 1-1,0-1 1,0 1 0,-7 7-1,10-8 13,-1-1 1,1 1-1,-1-1 0,1 0 0,-6 2 1,-8 4 168,9-3-165,-23 15 211,0 1 0,-28 25-1,32-23-58,-13 11-41,-7 19-91,-12 13 319,8-9-138,32-35-399,-38 37-1,7-19 171,-64 40-1,-61 25 236,136-82-258,-7 1-124,24-12 57,0 0-1,-20 16 0,15-6 154,-46 48 0,-18 35-235,-30 30 61,70-87 97,-91 65 0,-11-2-30,-37 24-36,-3-21 326,127-77-456,-33 17 58,-71 43 143,112-62-121,-1-3 1,-77 31-1,-127 21-1,-9-15 122,-109-10-167,189-35 191,-265 17 184,102-13-394,303-22-11,-200 20-16,112-11 60,0 7 0,-146 40 1,38-3-105,-95 26 141,-114 38-81,435-117 31,-416 70 104,357-70 69,-90-6 0,-72-18-152,169 12 42,46 3-22,1-1-1,-1-1 1,1-1 0,1-2-1,-1 0 1,-39-22 0,48 22 0,1-2 1,0 0-1,-18-16 1,-42-45 263,45 42-210,9 8-70,0-2 1,-27-37 0,40 47 9,0 0 1,1 0-1,0-1 0,1 0 1,1-1-1,-7-23 0,-12-57-103,18 76-22,7 18 75,-1 0 0,0 0 1,0 0-1,1 0 1,-1 0-1,1 0 1,0 0-1,-1 0 0,1 0 1,0 0-1,0 0 1,0 0-1,1-4 1,5-51-167,17-48 385,-20 86-183,0-1 0,-2 1 0,0 0 0,-3-25 0,1 1 3,1-72-663,0 115 641,0-1 1,0 0 0,1 1 0,-1-1 0,0 0 0,0 1 0,0-1-1,0 1 1,1-1 0,-1 0 0,0 1 0,1-1 0,-1 1 0,0-1-1,1 0 1,-1 1 0,1-1 0,-1 1 0,2-1 0,-2 0 1,1 1 1,0-1-1,-1 0 1,1 1-1,-1-1 1,1 0 0,-1 1-1,1-1 1,-1 0-1,1 0 1,-1 0-1,0 1 1,1-1 0,-1 0-1,0 0 1,0 0-1,0 0 1,0 1-1,0-1 1,0-1 0,4-7-463,-7 9 429,0 0 0,0 1 0,0-1 0,0 1 1,0 0-1,0 0 0,1 0 0,-1 1 0,-3 1 0,-3 4-24,0 1 1,-11 12-1,-4 4-147,3-4 159,1 1 1,0 2 0,-19 29-1,-40 74 544,60-92-188,12-28-84,3-4 463,5-23 38,39-143-299,-31 135-480,2-1 0,0 1 0,22-37 0,-27 57-119,0 1-1,1-1 1,-1 1 0,9-7 0,-12 13 5,-2 1 155,-1 1-1,1 0 1,-1 0 0,1 0-1,-1-1 1,1 1-1,-1 0 1,1 0 0,-1 0-1,1 0 1,-1 0-1,1 0 1,-1 0 0,1 0-1,0 0 1,-1 0-1,1 1 1,-1-1 0,1 0-1,-1 0 1,1 0-1,-1 1 1,0-1 0,1 0-1,-1 0 1,1 1-1,-1-1 1,1 1 0,-1-1-1,0 0 1,1 2-1,14 14 25,-14-15-42,74 98 190,-31-39-138,-34-46-52,51 61 413,-9-12-212,-27-34 106,-25-28-276,0-1 1,0 0-1,0 0 0,0 0 0,0 1 1,1-1-1,-1 0 0,0 0 0,0 0 1,0 1-1,0-1 0,0 0 0,0 0 0,0 0 1,0 1-1,0-1 0,0 0 0,0 0 1,0 0-1,0 1 0,0-1 0,0 0 1,0 0-1,0 0 0,-1 1 0,1-1 0,0 0 1,0 0-1,0 0 0,0 0 0,0 1 1,-1-1-1,-7 5 107,-16-1 48,24-4-161,-74 8 358,-51 9-292,109-14-71,0 1-1,0 1 0,0 0 0,1 1 0,-24 13 1,19-4 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2:22.7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68 22 1984,'-67'0'10186,"77"-1"-9911,1 0-1,19-6 1,-15 3-287,0 1 1,19-2 0,44 5 225,-33 0-274,-34 1 95,1 1 0,-1-1 0,1 2 1,19 6-1,5 1 67,-14-8 722,-21-2-806,0 0 0,-1 0-1,1 0 1,-1 0 0,1 0 0,-1 0 0,1 0-1,0 0 1,-1 0 0,1-1 0,-1 1 0,1 0-1,-1 0 1,1 0 0,0-1 0,-1 1 0,1 0-1,-1 0 1,1-1 0,-1 1 0,0 0-1,1-1 1,-1 1 0,1-1 0,-1 1 0,0-1-1,1 0 1,-1-1-297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2:23.2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20 2656,'-22'7'9626,"52"-9"-8829,46-8-1,10 0-511,-56 9-247,3-2-272,0 2 1,0 2-1,59 8 1,-84-8-1863,0-1 592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2:26.8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300 0 2496,'8'7'4598,"-8"-6"-4472,1 0 0,-1-1 1,1 1-1,-1 0 0,0 0 0,1 0 1,-1-1-1,0 1 0,0 0 0,0 0 1,1 0-1,-1 0 0,0 0 1,0-1-1,0 1 0,-1 0 0,1 0 1,0 0-1,0 0 0,0 0 0,-1 0 1,-3 6 31,-1-1 0,0-1 1,0 1-1,-12 9 0,9-8-94,1 0-1,-1 0 1,-5 9-1,-8 14 198,3 0 0,-16 34 0,-25 70 56,25-55-169,-4 22 72,17-43-93,19-51-110,0 0 0,1 0 1,0 0-1,-1 14 0,-1 1 46,2-5 36,0 1 0,3 23 0,-1-3 57,0-17-67,1-1-1,0 1 0,2 0 1,0-1-1,1 1 1,10 23-1,-12-37-7,7 17 201,-9-23-265,-1 0 0,1 0 0,0 0 0,-1-1 0,1 1 0,0 0 0,0-1 0,0 1 0,0 0 0,-1-1 0,1 1 0,0-1 0,0 1-1,0-1 1,0 0 0,0 1 0,0-1 0,1 0 0,-1 0 0,0 0 0,1 0 0,22 0 294,144-4 93,-58 3-482,-80 2 109,1-1 1,0-2-1,47-8 1,-70 9-28,1 0 0,15 0-1,8-1 151,-6 2 369,-26-2-485,0-1 16,-1 1 0,0-1 0,0 1 0,1 0 0,-3-5 0,1 5-36,0 0 0,0-1 0,0 1 0,0 0 0,-1 0 0,-2-2 0,-2-2 16,-4-5-7,0 1 0,-1 0 0,-19-12 0,-20-16-146,23 26 109,27 11-19,1 0-42,6-2 203,37 25 44,-25-13-171,21 14 1,-11-6 4,-4-3 51,-12-8-73,-1 0 0,0 1 0,0 0 0,0 1 0,12 12 0,-16-13 6,-3-3 12,1 1 1,-1-1 0,-1 1-1,1 0 1,3 7-1,-6-10 4,0 0 1,0 0-1,-1 0 0,1 0 0,-1 0 0,0 0 0,0 0 0,1 0 0,-1 0 0,0 0 0,-1 0 0,1 0 1,0 0-1,-1 0 0,1 0 0,-1 0 0,1 0 0,-1 0 0,-2 3 0,-1 2 30,-1 0 0,0 0-1,-1-1 1,1 1 0,-1-1-1,-12 8 1,3 0 18,-65 65-74,72-71 96,0-1 0,0 0 0,-17 11 0,25-17-69,0-1-1,-1 0 1,1 0 0,0 0-1,0 0 1,-1 1 0,1-1 0,0 0-1,-1 0 1,1 0 0,0 0-1,-1 0 1,1 0 0,0 0-1,-1 0 1,1 0 0,0 0-1,-1 0 1,1 0 0,0 0-1,0 0 1,-1 0 0,1-1-1,0 1 1,-1 0 0,1 0-1,0 0 1,0 0 0,-1-1-1,1 1 1,0 0 0,0 0-1,-1 0 1,1-1 0,0 1-1,0 0 1,0 0 0,-1-1-1,1 1 1,0 0 0,0-1-1,0 1 1,0 0 0,0 0-1,0-1 1,0 1 0,-1-1-1,1 0-58,0-1 0,0 1 0,-1 0 0,1-1 0,0 1 0,0 0 0,0-1 0,0 1 0,0-1 0,1 1 0,-1-2 0,13-38-5466,-8 14 2538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4:47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80 334 1984,'-7'-3'1481,"8"10"671,2 4-1700,0 18 545,-1-1 0,-3 45 0,-13 58 260,13-123-1201,-11 71 160,-2 17-5,-13 143 829,26-228-904,-1 11 387,0-16-150,0-6 61,1-2-398,0 0-1,1 1 1,-1-1-1,0 1 1,1-1-1,0 0 1,-1 0-1,1 1 1,0-1-1,0 0 1,0 1-1,0-4 1,0 1 46,4-88 361,-1-65-242,0 114-192,15-72 0,27-55-253,-14 58-19,-4 21 14,-7 28 82,-11 33-4,17-37-1,-23 58 112,1 1 0,1 0-1,-1 0 1,1 0 0,1 0 0,-1 1-1,1 0 1,14-12 0,-17 16 54,0 1 0,0 0 0,1 0 0,-1 0 0,0 1 1,1-1-1,-1 1 0,1 0 0,0 0 0,-1 0 0,1 0 1,0 1-1,-1 0 0,1-1 0,7 2 0,-7 0-1,1 0 0,-1 0 0,0 0-1,1 1 1,-1 0 0,0-1 0,0 2-1,0-1 1,0 0 0,0 1 0,5 4-1,-1 1 36,0 0 0,-1 1-1,0 0 1,0 0-1,-1 1 1,0 0 0,0 0-1,-1 0 1,5 18 0,-2-4 30,-1 1 1,-2 0-1,0 0 1,0 31-1,-4-40 58,-1-1-1,-1 1 0,0 0 1,-1 0-1,-1 0 1,0-1-1,-11 30 1,9-34 0,0 0 1,-1-1-1,-1 0 1,0 0-1,0-1 1,-1 0 0,0 0-1,0-1 1,-1 1-1,0-2 1,-1 0-1,0 0 1,-13 7 0,17-10-78,-1-1 0,-1 0 1,1 0-1,0-1 0,-1 0 1,1 0-1,-11 1 1,-5-1 99,-25-1 0,31-2-124,-6-2-315,6 1-545,17 2 752,0 0 1,0-1 0,-1 1-1,1 0 1,0 0-1,0 0 1,-1 0 0,1 0-1,0 0 1,0 0-1,-1 0 1,1 0 0,0 0-1,0 0 1,-1 0 0,1 0-1,0 1 1,0-1-1,0 0 1,-1 0 0,1 0-1,0 0 1,25 6-5854,-9-1 3258,0 3 896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4:50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194 975 3072,'-26'14'1606,"20"-11"-1223,1 0 0,-1 0 0,1 0 0,0 1 0,-6 5 0,1 1 78,1 0 0,-1 1 0,2 0 0,-1 0 0,-10 22 0,-27 68 682,42-92-1071,1 1 0,0 0 0,1-1 0,0 1 0,0 0 1,1 0-1,0 0 0,1 0 0,1 11 0,-1-17-23,1 1 0,0-1 0,0 1 1,0-1-1,1 1 0,0-1 0,0 0 0,0 0 0,0 1 1,0-2-1,1 1 0,0 0 0,0 0 0,0-1 0,0 0 1,0 1-1,1-1 0,-1-1 0,1 1 0,0 0 0,7 3 1,-5-3 44,0-1 1,1 0 0,-1 0-1,0 0 1,1-1 0,-1 0-1,1 0 1,0-1 0,-1 1 0,1-1-1,-1-1 1,1 1 0,0-1-1,-1-1 1,0 1 0,1-1-1,-1 0 1,0 0 0,0-1-1,11-6 1,-11 6-54,0-1 1,-1 0-1,1 0 0,-1-1 0,0 1 0,-1-1 0,1 0 1,-1 0-1,0-1 0,0 1 0,-1-1 0,1 0 0,-1 0 1,-1 0-1,1 0 0,-1 0 0,0-1 0,0 1 1,-1-1-1,1-10 0,-1 10-47,0-1-1,-1 1 1,0-1 0,-1 1 0,0-1 0,0 1-1,0 0 1,-1 0 0,0-1 0,-1 1-1,-4-10 1,2 8-38,0 0 0,0 0 0,-1 1 0,-1-1 0,1 1 0,-1 1 0,-11-11 0,9 11-5,1 1 0,-2 0 0,1 0-1,0 1 1,-1 0 0,0 0 0,0 1 0,-16-4 0,0 6-369,24 2 366,0 0 0,1 0 0,-1 0 0,0 0-1,1 1 1,-1-1 0,0 1 0,1-1 0,-1 1 0,1-1 0,-1 1 0,1 0 0,-3 2 0,4-3 48,0 0 0,-1 0 0,1 0 1,0 1-1,0-1 0,0 0 0,0 0 0,0 1 0,0-1 1,0 0-1,-1 0 0,1 1 0,0-1 0,0 0 1,0 0-1,0 1 0,0-1 0,0 0 0,0 0 0,0 1 1,0-1-1,0 0 0,0 0 0,0 1 0,1-1 0,-1 0 1,0 0-1,0 1 0,0-1 0,0 0 0,0 0 0,0 1 1,1-1-1,-1 0 0,0 0 0,0 0 0,0 1 0,1-1 1,-1 0-1,0 0 0,0 0 0,0 0 0,1 0 1,-1 1-1,0-1 0,0 0 0,1 0 0,-1 0 0,0 0 1,0 0-1,1 0 0,-1 0 0,15 4 111,-4-3-56,0 0-1,0-1 1,0-1 0,0 1 0,0-2 0,-1 0-1,1 0 1,-1-1 0,1 0 0,10-5-1,7-4 42,0-3-1,33-21 0,-2 3 156,-33 19-99,25-17 1,-48 29-151,10-7 41,0 0-1,0-1 1,-1-1-1,0 0 1,11-14-1,3-14 24,-1-1 0,-2 0-1,24-62 1,-15 34 6,69-162 189,-43 95-199,-49 113-215,9-29 1,-15 42 83,-1 0 1,-1 1-1,1-1 0,-2 0 1,1-1-1,-2-12 0,1 21 42,1 1 0,-2-1 0,1 0 1,0 0-1,0 1 0,0-1 0,0 0 0,0 1 0,0-1 0,-1 0 0,1 1 0,0-1 0,-1 0 0,1 1 0,0-1 0,-1 1 1,1-1-1,-1 1 0,1-1 0,-1 1 0,1-1 0,-1 1 0,1-1 0,-1 1 0,0-1 0,1 1 0,-1 0 0,1-1 0,-1 1 1,0 0-1,-1-1 0,0 1-23,0 1 0,0-1 0,0 0 0,0 0 0,0 1 0,0-1 0,0 1 0,0 0 0,0 0 0,1-1 0,-3 3 0,-5 2-73,1 0 1,0 1-1,-13 12 0,12-9 102,1 1 0,0 0 0,1 1 0,0 0 0,-10 21 0,6-7 111,-12 43 0,-15 107 99,28-119-125,-22 157 548,23-114-363,-3 53 29,11-114-48,8 74 0,-3-82-27,2 0 0,12 37 0,-17-64-164,0-1 0,0 1 0,0-1 0,1 1 1,-1-1-1,1 1 0,-1-1 0,1 0 0,0 1 0,0-1 0,0 0 1,0 0-1,0 0 0,0-1 0,1 1 0,-1-1 0,1 1 0,3 1 0,-3-2 1,0 0-1,1 0 0,-1-1 0,1 1 0,-1-1 0,1 1 0,0-1 1,-1 0-1,1 0 0,-1-1 0,1 1 0,-1-1 0,1 0 0,4-1 1,11-6 65,-1 0 0,1 0 0,-1-2 1,25-18-1,62-55 166,-97 77-241,20-18-12,-1-2-1,-1 0 0,-2-1 1,0-2-1,22-36 0,-41 57-21,-1 0-1,0 0 0,0 0 0,-1-1 0,-1 0 0,1 0 0,-1 1 0,1-13 0,-3 19-33,0-1 0,1 1 0,-1 0 0,0-1 0,-1 1 0,1 0 0,0-1 0,-1-2 0,0 4 10,1 1-1,-1-1 0,1 0 1,0 1-1,-1-1 1,1 0-1,-1 1 0,1-1 1,-1 1-1,1-1 1,-1 1-1,0-1 1,1 1-1,-1 0 0,0-1 1,1 1-1,-1 0 1,0-1-1,1 1 1,-1 0-1,0 0 0,0 0 1,1-1-1,-1 1 1,0 0-1,0 0 0,-1 0 1,-4 1-30,0-1 1,0 1 0,0-1-1,0 2 1,0-1-1,1 1 1,-1 0-1,0 0 1,1 0 0,-1 1-1,1 0 1,0 0-1,0 0 1,0 0 0,0 1-1,1 0 1,-1 0-1,1 1 1,0-1-1,0 1 1,-4 6 0,3-3 87,1 1 0,-1-1 0,2 1 0,-1 0 0,1 0 0,0 0 0,1 1 0,0-1 0,1 1 0,0-1 0,0 1 0,2 18 0,0-16 25,2 1 1,-1 0 0,2-1 0,-1 1 0,2-1 0,0 0 0,0 0 0,1-1-1,0 1 1,11 12 0,-16-22-7,1 1 0,0-1 0,0 0 0,0 1-1,1-1 1,-1 0 0,0-1 0,1 1 0,-1 0 0,1-1-1,0 1 1,-1-1 0,1 0 0,0 0 0,0 0 0,0 0-1,0 0 1,0-1 0,0 1 0,0-1 0,0 0-1,0 0 1,0 0 0,0 0 0,0 0 0,0-1 0,0 1-1,0-1 1,0 0 0,0 0 0,3-2 0,3-2 32,1-2 0,-1 1 0,0-1 0,-1 0 0,15-16 0,31-49 22,-38 50-84,1 0 1,23-23 0,54-34-672,-100 142 613,-19 49 166,0 0-38,6 6 486,19-108-192,2-8 94,0-9-173,10-30-498,1 1 1,2-1 0,26-44-1,-30 62 111,0 1-1,2 0 1,0 1-1,0 0 0,2 1 1,30-26-1,-18 17-89,-22 20 93,0 0-1,0 0 0,0 1 1,1 0-1,0-1 0,0 2 0,0-1 1,0 1-1,7-3 0,-13 6 78,0 0 0,1 0 0,-1 0 0,0 0-1,0-1 1,1 1 0,-1 0 0,0 0 0,0 0 0,1 0-1,-1 0 1,0 0 0,0 0 0,1 0 0,-1 0 0,0 0 0,0 0-1,0 1 1,1-1 0,-1 0 0,0 0 0,0 0 0,1 0-1,-1 0 1,0 0 0,0 0 0,0 1 0,1-1 0,-1 0 0,0 0-1,0 0 1,0 0 0,0 1 0,0-1 0,1 0 0,-1 0 0,0 0-1,0 1 1,0-1 0,0 0 0,0 0 0,0 1 0,0-1-1,0 0 1,0 0 0,0 1 0,0-1 0,-2 15 72,1-8-48,-8 37 198,6-32-157,0-1 0,-1 16 0,3-13 54,-2 52 125,3-57-209,1 0 0,-1 0 0,2-1 0,-1 1 0,5 10 0,-6-17-6,0-1 0,1 1-1,0-1 1,-1 0 0,1 1-1,0-1 1,-1 1 0,1-1-1,0 0 1,0 0 0,0 0-1,0 1 1,1-1-1,-1 0 1,0 0 0,0 0-1,1-1 1,-1 1 0,0 0-1,1 0 1,1 0 0,-1-1 11,0 1 1,0-1-1,0 0 1,0 0-1,0 0 1,1-1-1,-1 1 1,0 0-1,0-1 1,0 1-1,0-1 1,0 0 0,3-2-1,5-2 86,-1-1 0,0-1 0,-1 1 1,14-14-1,75-90 331,-71 78-426,-3 2-144,-2 0-1,0-1 1,-2-2-1,24-54 1,58-200-52,-44 114-99,10-10 202,-64 175-19,0-1 1,-1 1-1,0 0 0,0-1 1,-1 1-1,1-15 0,-2 23 48,0-1 0,0 1 0,0-1 0,0 0 0,0 1 0,0-1 0,0 1 0,0-1 0,0 1-1,0-1 1,0 1 0,-1-1 0,1 0 0,0 1 0,0-1 0,-1 1 0,0-1 0,1 0 13,0 1 0,-1 0 1,1 0-1,0 0 0,0 0 1,-1 0-1,1 0 1,0 0-1,-1 0 0,1 0 1,0 0-1,-1 0 0,1 0 1,0 0-1,-1 0 1,1 0-1,0 0 0,0 0 1,-1 0-1,1 0 0,0 1 1,-1-1-1,1 0 0,0 0 1,-20 17-756,17-14 765,-5 6 0,-1 2 1,1-1-1,1 1 1,0 0-1,0 1 1,1-1-1,1 1 1,-5 14-1,-26 108 368,31-111-329,-33 185 723,17-83-375,16-92-241,1 0 0,1 1 0,4 60 1,0-61 23,0-22-29,-1 1 0,4 16 0,-3-24-107,0 0 1,0 1 0,1-1 0,0 0-1,-1 0 1,1 0 0,1-1 0,-1 1-1,1 0 1,2 3 0,-3-6 5,-1 0 1,1 0 0,-1 1-1,0-2 1,1 1-1,0 0 1,-1 0 0,1 0-1,-1-1 1,1 1 0,0-1-1,0 1 1,-1-1-1,1 0 1,0 1 0,0-1-1,-1 0 1,1 0 0,0 0-1,0-1 1,-1 1-1,1 0 1,0-1 0,0 1-1,-1-1 1,1 0-1,0 1 1,-1-1 0,2-1-1,7-3 109,-1 0 0,0-1-1,13-11 1,-15 11-50,13-9 34,80-66 440,-90 71-533,19-16-35,26-31 1,-52 53-118,0 0 0,-1 0-1,1 0 1,-1 0 0,3-6 0,-5 7-263,-2 4 49,-9 16 66,-14 24 178,13-24 108,-14 30-1,23-40 3,0 0 0,1 0 0,0 1 0,0-1 0,0 1 0,1-1 0,0 16 0,1-4 79,2 0 1,1 0 0,8 33-1,-10-50-62,-1 0 0,1 0-1,0 1 1,0-1-1,0 0 1,0 0-1,0 0 1,0 0-1,1 0 1,-1 0 0,1 0-1,-1 0 1,1-1-1,0 1 1,0 0-1,-1-1 1,1 0 0,4 3-1,-3-3 0,0 0 0,0 0 0,1 0 0,-1-1 0,1 1 0,-1-1 0,1 1 0,-1-1 0,0 0 0,1 0 0,4-2 0,5 0 6,-1-1 0,-1-1 0,1 0 0,0-1 0,19-11 0,-15 7 31,0-1 0,-1 0 0,0-1 0,18-17 0,56-55-512,-16 17 5,-61 56 311,0 1-1,1 0 0,0 0 1,0 1-1,1 1 1,20-8-1,-30 13 93,-1 1 0,0 1 1,1-1-1,-1 0 0,1 1 0,-1 0 0,1 0 0,-1 0 1,1 0-1,-1 0 0,1 1 0,-1-1 0,1 1 0,-1 0 0,0 0 1,1 0-1,3 3 0,4 2-45,-1 0 0,0 1 0,15 13 0,-17-14 27,3 5 430,-10-8 479,-9-5-324,-12-3-445,16 5-102,-1-1 1,1 0-1,0 0 0,-7-3 1,2 1-51,1 0 0,-1 0 0,0 1 1,0 0-1,0 1 0,0 0 0,0 0 1,0 1-1,-1 0 0,1 1 0,-13 2 0,18-1 30,-1 0 0,1 0 0,-1 0-1,1 0 1,0 1 0,0 0 0,0 0-1,0 0 1,0 0 0,1 1-1,-1-1 1,1 1 0,-5 7 0,1-1 108,1 0 0,0 1 0,1 0-1,-7 18 1,9-17 24,0-1-1,0 1 0,1 0 0,1 0 0,0 0 0,1 0 0,0 0 0,0 0 0,2 1 0,-1-2 0,2 1 0,-1 0 0,9 21 0,-10-31-62,0-1-1,-1 1 1,1-1 0,0 1 0,0-1-1,0 0 1,0 0 0,0 1-1,3 1 1,-3-3-15,-1 1 1,1-1-1,-1 0 1,1 1-1,0-1 1,-1 0-1,1 0 1,0 0-1,0 1 0,-1-1 1,1 0-1,0 0 1,-1 0-1,1 0 1,0 0-1,0 0 0,-1 0 1,1-1-1,0 1 1,-1 0-1,1 0 1,0 0-1,-1-1 0,1 1 1,0 0-1,-1-1 1,1 1-1,-1-1 1,1 0-1,4-4 69,0 0-1,-1 0 1,0-1 0,0 0-1,0 0 1,5-12-1,-1 2 12,100-158-393,-107 173 252,8-13-507,-7 11 145,-5 5-213,-1 2 599,1 0-1,0 0 1,0 1-1,0-1 0,1 1 1,-1 0-1,1-1 1,0 1-1,1 0 0,-1 0 1,1 1-1,0-1 1,0 0-1,1 0 0,-1 9 1,1-5 46,1 0 1,0 0-1,0 0 1,1 0 0,0 0-1,0-1 1,1 1 0,5 11-1,-6-16 3,0 0 1,1 0-1,-1-1 0,1 1 1,0-1-1,0 0 0,0 1 1,0-1-1,0-1 0,1 1 1,-1 0-1,1-1 0,0 0 1,0 0-1,0 0 0,0 0 1,0-1-1,0 1 0,9 1 1,-6-2 48,0 0-1,0-1 1,1 0 0,-1 0 0,0 0-1,1-1 1,-1 0 0,0-1 0,0 0 0,0 0-1,9-4 1,6-4 24,-1-1 0,39-28 0,35-36 100,-78 60-164,-2 0-1,1-1 1,-2-1 0,0 0-1,15-26 1,-11 11-128,-1-1 1,18-53 0,63-251-188,-68 221 261,-28 107-60,0-1 1,2-17-1,-4 23-24,0 1 0,0-1 0,0 1-1,0-1 1,-1 1 0,0-1 0,1 1 0,-1 0 0,-1 0 0,-1-6-1,3 9 80,-1 0-1,1-1 0,0 1 0,0 0 0,-1-1 0,1 1 0,0 0 0,-1 0 0,1-1 1,0 1-1,-1 0 0,1 0 0,-1-1 0,1 1 0,0 0 0,-1 0 0,1 0 0,-1 0 1,1 0-1,0 0 0,-1 0 0,1 0 0,-1 0 0,1 0 0,-1 0 0,1 0 0,0 0 1,-1 0-1,1 0 0,-1 0 0,1 0 0,0 1 0,-1-1 0,1 0 0,-1 0 0,0 1 1,-14 10-384,8-4 390,0 0-1,0 1 0,1 0 1,0 0-1,0 1 0,1 0 0,0 0 1,-4 11-1,-3 12 109,-9 34 1,21-64-88,-42 177 289,9-33-24,24-112-134,3-12-13,0-1 0,-4 42-1,8-37 66,4 50-1,-1-65-132,1 0 0,0-1 0,1 1 0,0-1 0,0 0 0,1 0 0,7 13 0,-10-21-72,4 7 110,-1-1 0,2 0 0,-1 0 0,1 0 0,9 10 0,-13-16-104,0-1 0,0 1 0,0-1 0,0 0 0,0 1 0,0-1-1,1 0 1,-1 0 0,0 0 0,0 0 0,1-1 0,-1 1 0,1-1 0,-1 1 0,1-1-1,-1 0 1,0 0 0,1 0 0,-1 0 0,1-1 0,-1 1 0,1-1 0,-1 1 0,0-1-1,1 0 1,-1 0 0,2-1 0,6-3-1366,-1-1 1,0 0-1,13-11 0,-15 11-98,12-8-821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4:51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90 5728,'-14'-30'2592,"14"12"-2240,0 10 1056,4 4-832,1-8 256,5 7-480,-1-2-512,5 7 96,-3-6-224,3 12 160,-6-6-768,1 7 480,-4 1-2752,1 1 1728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4:51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94 5408,'5'-13'2432,"34"1"-2112,-17 3 736,6 9-640,20-12-32,9 3-224,19-3 32,-5 9-128,-1-6-160,-9 4 32,-12-4-2368,-7 9 1344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4:52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84 3328,'-24'-12'1504,"15"9"-1312,9-3 1792,3 6-1120,3-3 576,4 3-864,8-5 608,6 1-704,9-5 480,6 6-544,22-9-224,0 6-128,14-2 64,1 4-64,-5-5-1792,-4 9 960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7:29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106 122 1664,'5'0'1968,"25"5"10262,-24-3-11212,-4 4-3349,-3-1 2380,0 0 0,-1 0-1,1 0 1,-1-1-1,0 1 1,-1-1-1,1 1 1,-1-1 0,0 0-1,0 0 1,-5 5-1,-7 12-55,-51 96 407,40-67-64,22-43-239,-2 6 1006,8-13-986,17-7-14,0 0-160,30-6 0,-35 10 59,0 1 0,0 1 0,0 0 0,0 1-1,29 3 1,-31-2-84,-11-1 77,1 0-1,-1 0 1,1 0-1,-1 0 1,0 0-1,1 0 0,-1 1 1,1-1-1,-1 1 1,0-1-1,1 1 1,-1-1-1,0 1 1,0 0-1,2 1 0,-2-1 8,-1-1-1,0 1 0,1-1 0,-1 1 0,0-1 0,0 1 0,0 0 0,0-1 0,1 1 0,-1 0 0,0-1 0,0 1 0,0-1 0,0 1 0,0 0 0,-1-1 0,1 1 0,0 0 0,0-1 0,0 1 0,-1 0 0,-4 13 147,-3-3-113,1 0 0,-1-1 0,-1 1 0,0-2-1,0 1 1,-1-1 0,-14 10 0,21-16-37,-22 21-250,19-18 269,0 0 0,0 0 0,-1 0 1,0-1-1,-7 5 0,-5 5 55,7-5 75,12-9-25,23 4 305,74-14-342,-36 5-177,-23 1 80,0 1 0,48 4 0,-78-1-41,1 0 0,-1 0-1,0 1 1,1 0 0,13 6-1,-21-7 54,-1-1 0,1 1 0,-1 0-1,1-1 1,0 1 0,-1 0-1,1-1 1,-1 1 0,0 0-1,1 0 1,-1 0 0,0 0-1,1 0 1,-1-1 0,0 1 0,0 0-1,0 0 1,0 0 0,0 0-1,0 0 1,0 0 0,0 0-1,0 0 1,0-1 0,0 1 0,-1 0-1,1 1 1,-1 1 8,0-1 1,0 1-1,0-1 1,0 1-1,0-1 0,0 0 1,-3 4-1,-3-1 25,1 1 0,-1-1-1,0 0 1,-1-1 0,1 0-1,-16 6 1,-6 5 181,-3 1-61,18-10-170,1 1-1,-16 11 1,19-13 67,9-5-30,-1 0 0,1 1 0,0-1 0,0 0 0,0 1 0,-1 0 1,1-1-1,0 1 0,0 0 0,0-1 0,0 1 0,0 0 0,0 0 0,0 0 1,0 0-1,1 0 0,-1 0 0,-1 2 0,20 1-4,-10-2 11,1-1 1,0 0-1,-1 0 0,11-1 0,25 2-190,-12 2 201,-18-2 11,28 5 0,-38-6-53,-1 0-1,1 1 0,0-1 1,0 1-1,0 0 0,-1 0 1,1 0-1,-1 0 0,0 1 1,1 0-1,2 3 0,-4-4 5,-1-1 0,0 1 0,-1-1 0,1 1 0,0-1 0,0 1 0,-1-1 0,1 1 0,0 0 0,-1-1 0,0 1-1,1 0 1,-1-1 0,0 1 0,0 0 0,0 0 0,0 2 0,-2 3 5,1 0-1,-1 0 1,-2 7 0,-1 2 36,-2 4-41,0 1-1,-2-2 1,0 1-1,-1-1 1,-24 34-1,15-27 37,-2-1-1,0-2 0,-34 30 1,-19 21 124,73-74-151,1 0 0,0 0 0,0 0 0,-1 1 0,1-1 1,0 0-1,0 0 0,-1 0 0,1 0 0,0 1 0,0-1 0,-1 0 1,1 0-1,0 1 0,0-1 0,0 0 0,0 0 0,-1 1 0,1-1 1,0 0-1,0 1 0,0-1 0,0 0 0,0 1 0,0-1 0,0 0 0,0 1 1,0-1-1,0 0 0,0 0 0,0 1 0,0-1 0,0 0 0,0 1 1,0-1-1,0 0 0,0 1 0,1-1 0,-1 0 0,0 0 0,0 1 1,0-1-1,0 0 0,1 0 0,-1 1 0,0-1 0,0 0 0,1 0 1,-1 0-1,0 1 0,0-1 0,1 0 0,-1 0 0,0 0 0,0 0 1,1 0-1,-1 1 0,0-1 0,1 0 0,-1 0 0,2 0 9,0 1 0,0-1 0,0 1 0,1-1 0,-1 0 1,0 0-1,0 0 0,2 0 0,73-8-195,-31 5 290,32 1-181,-43 3 120,-33-1-59,0 0 0,0 0 0,0 0 0,0 1-1,0-1 1,-1 0 0,1 1 0,0 0 0,0-1 0,0 1 0,-1 0 0,1 0 0,0 0 0,-1 0 0,2 1 0,-2-1 5,0 0 1,-1-1-1,1 1 0,-1 0 1,1 0-1,-1 0 1,1 0-1,-1-1 1,0 1-1,0 0 0,1 0 1,-1 0-1,0 0 1,0 0-1,0 0 0,0 0 1,0 0-1,0 0 1,0 0-1,0 0 0,0 0 1,0-1-1,-1 1 1,1 0-1,0 0 0,-1 0 1,1 0-1,-1 0 1,1 0-1,-1-1 1,1 1-1,-2 1 0,-2 3 16,0 1-1,-1-1 0,1 0 1,-1 0-1,-1-1 0,1 1 1,0-1-1,-12 6 0,5-4 3,1-1-1,-1 0 0,-24 6 1,19-10 208,17-1-102,1-1-152,1 0 52,-1 1 1,1-1-1,0 1 1,-1 0-1,1-1 1,0 1 0,-1 0-1,4 0 1,-3 0 7,18-3-37,0-1 0,0-1-1,35-15 1,55-31 10,-23 10 55,-39 19 36,-1-1 0,44-29 1,-72 39-42,0-1 0,0-1 1,-2 0-1,0-2 0,-1 0 1,0 0-1,12-21 0,4-7-60,33-53 174,-54 80-166,13-17 0,-17 26 11,0 0 1,0-1 0,-1 0 0,-1 0-1,0-1 1,8-22 0,12-53 120,-18 46-121,-1-1 0,-1 0 0,-2-47 0,-2 55 167,-2-20-315,-1 15 84,-5-33 32,6 62 17,-1 1 0,-1-1 0,1 0 0,-2 0-1,-6-13 1,6 14-20,-1 1-1,0 0 0,0 0 0,-1 1 0,0-1 1,0 1-1,-1 1 0,1-1 0,-1 1 1,0 0-1,-1 1 0,-12-7 0,-6 1-72,1 0 1,-45-9-1,29 9-65,16 4 102,0 2 0,-40-3 0,-51 4-267,94 3 290,4 2-21,-1 0 0,1 0-1,-29 9 1,-19 4-322,-140 23 609,167-31-206,-67 8 85,67-10-43,26-3-1864,-22 2-1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4:56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0 366 2240,'6'2'1164,"-6"-2"-1101,0 1 0,0-1 0,0 0 0,1 0 0,-1 1 0,0-1-1,0 0 1,1 0 0,-1 0 0,0 0 0,1 0 0,-1 1 0,0-1 0,1 0-1,-1 0 1,0 0 0,0 0 0,1 0 0,-1 0 0,0 0 0,1 0 0,-1 0-1,0 0 1,1 0 0,-1 0 0,0 0 0,1-1 0,-1 1 0,1 0 0,14-4 894,1 0-446,-1 0-1,0-1 0,0-1 0,23-12 1,13-14 4,-2-2 1,76-67-1,-117 93-460,0 1 1,10-13-1,-16 17-39,0 0 1,0 0-1,0-1 1,-1 1-1,1 0 1,-1-1-1,0 1 1,0-1-1,0 0 1,1-6-1,-2 6-11,1 0 0,-1-1 0,0 1 0,-1 0 0,1 0 0,-1-1 0,0 1 0,0 0 0,-2-5 0,2 7-21,0 0-1,0 0 0,0 0 1,0 0-1,0 0 1,-1 0-1,1 1 0,-1-1 1,0 0-1,1 1 1,-1-1-1,0 1 0,0 0 1,0 0-1,0 0 0,0 0 1,0 0-1,0 0 1,0 0-1,-3 0 0,-4-1 41,1 1-1,0 0 1,-1 1-1,1 0 0,0 0 1,0 1-1,-1 0 1,1 0-1,0 1 0,0 0 1,0 0-1,-11 6 1,5-2 105,1 1 1,-1 1 0,2 0 0,-1 1-1,-21 19 1,29-22-71,-1 0 0,1 0 0,1 0 1,-1 0-1,1 1 0,0 0 0,1 0 0,-1 0 0,1 0 0,1 1 1,0-1-1,0 1 0,0-1 0,1 1 0,-1 11 0,1-9 8,1 0-1,1 1 1,0-1-1,0 0 1,1 0-1,0 0 1,1 0-1,0-1 1,1 1-1,-1-1 0,8 12 1,-9-18-14,0 1 1,1-1-1,0 1 0,0-1 1,0 0-1,0 0 0,0 0 1,1-1-1,-1 1 1,1-1-1,0 0 0,0 0 1,0 0-1,0 0 0,0-1 1,0 1-1,0-1 0,0 0 1,0 0-1,1-1 1,-1 1-1,0-1 0,1 0 1,6-1-1,3-1 81,1 0 0,0-1 0,0 0 0,-1-2 0,25-10 1,-1-2-36,-1-2 0,36-24 0,64-55 14,-131 93-172,1 0 0,0 0-1,1 0 1,-1 1 0,1 0-1,0 0 1,15-4 0,-22 7 60,-1 1 1,1 0-1,-1 0 1,1 0 0,-1 0-1,1 0 1,-1 0 0,1 0-1,-1 0 1,1 0-1,-1 0 1,1 0 0,-1 0-1,1 0 1,-1 1 0,1-1-1,-1 0 1,1 0 0,-1 0-1,1 1 1,-1-1-1,0 0 1,1 1 0,-1-1-1,1 0 1,-1 1 0,0-1-1,1 1 1,-1-1-1,0 0 1,0 1 0,1-1-1,-1 1 1,0-1 0,0 1-1,0-1 1,1 1 0,-1 0-1,0 23 121,-1-18-89,-10 81 294,2-30-174,-3 23 578,12-79-697,0 0 0,0 0 0,0 0 0,0-1-1,0 1 1,0 0 0,0 0 0,0 0 0,0 0 0,0 0 0,1-1 0,-1 1 0,0 0 0,1 1 0,3-2 537,5-9-137,25-52-267,-22 38-426,19-28-1,-17 33 112,2 0 0,0 1 0,1 1-1,0 0 1,1 1 0,1 1 0,0 1-1,1 1 1,33-15 0,-52 26 117,0 1 0,0-1 1,0 0-1,0 1 0,0-1 0,0 1 1,0 0-1,1-1 0,-1 1 0,0 0 1,0 0-1,0 0 0,1 0 0,-1 0 1,0 0-1,0 0 0,0 0 1,1 0-1,-1 0 0,2 1 0,-2 0 26,-1 0-1,1 0 1,0 0-1,-1 0 0,0 0 1,1 0-1,-1 1 1,1-1-1,-1 0 1,0 0-1,0 0 0,0 0 1,0 0-1,0 0 1,0 1-1,0-1 0,0 0 1,0 0-1,0 0 1,-1 2-1,-1 10 164,0 0-1,1 0 1,1 0 0,0 0-1,2 14 1,-2-23-127,1 0 0,0 0 0,0 0 0,1 0 0,-1 0-1,1 0 1,-1-1 0,1 1 0,0-1 0,1 1 0,-1-1 0,1 0 0,-1 1 0,1-1-1,0-1 1,0 1 0,0 0 0,1-1 0,-1 1 0,7 2 0,-4-2 45,2 0 0,-1-1 0,0 0 0,0 0 0,1 0 0,-1-1 0,1 0 0,-1-1 0,1 0 0,-1 0 0,1-1 0,-1 1 0,1-2 0,-1 1 0,1-1 0,-1 0 0,13-6 0,-2 0 32,0-1 0,0-1 0,-1-1 0,0-1 0,22-20 0,-27 21-84,0 0 1,18-24 0,-26 29-43,0 0 0,1 0 0,-2 0 0,1-1 0,-1 0 0,0 0 0,3-12 0,-5 18-25,-1 0-1,0 0 0,0 0 0,0 0 0,1 0 0,-1 1 0,0-1 0,0 0 0,0 0 0,0 0 0,0 0 0,-1 0 0,1 0 1,0 0-1,0 1 0,-1-1 0,1 0 0,0 0 0,-1 0 0,1 0 0,-1-1 0,0 2-3,0 0 1,0-1-1,0 1 0,0 0 0,0 0 1,0-1-1,0 1 0,-1 0 0,1 0 1,0 0-1,0 1 0,0-1 0,0 0 1,0 0-1,0 0 0,0 1 1,0-1-1,0 1 0,1-1 0,-1 0 1,-1 2-1,-3 0 15,0 1 0,0 0-1,0 0 1,0 1 0,1-1 0,0 1 0,0 0 0,0 0 0,0 1 0,0-1 0,1 1-1,0 0 1,-4 7 0,4-6 50,0 0 0,1 1 0,-1-1 0,1 1 0,1-1 0,-1 1 0,1 0 0,0-1-1,1 1 1,0 0 0,0 7 0,1-6 20,0 0 1,1-1-1,0 1 0,0 0 1,0-1-1,1 0 0,1 1 1,-1-1-1,8 10 0,-10-14 2,1-1 0,-1 0-1,1-1 1,0 1 0,0 0-1,-1 0 1,1-1 0,0 1-1,1-1 1,-1 0-1,0 0 1,0 1 0,1-1-1,-1-1 1,0 1 0,1 0-1,-1 0 1,1-1 0,-1 0-1,1 1 1,-1-1 0,1 0-1,-1 0 1,1-1-1,-1 1 1,1 0 0,-1-1-1,1 1 1,-1-1 0,1 0-1,-1 0 1,0 0 0,1 0-1,1-2 1,15-8 160,-1-1 1,20-17-1,13-10-209,8 1-82,-4 2 14,53-45-1,-103 77 23,0-1-1,0 0 1,-1 0 0,6-9-1,-12 19-73,-1 0-1,1 0 1,1 1 0,-1-1-1,1 0 1,0 0 0,0 1-1,0-1 1,1 1 0,0-1-1,0 8 1,2 29 179,-3-35-39,1 0 0,1 0 0,-1 0 0,1 0 1,0 0-1,0 0 0,5 12 0,-3-11 33,1-1 1,0 1 0,0-1-1,0 0 1,9 9-1,-11-13-9,1-1-1,-1 1 1,1-1 0,0 0-1,0 1 1,0-2 0,0 1-1,0 0 1,0 0-1,0-1 1,1 0 0,-1 1-1,0-1 1,1-1-1,4 2 1,1-2 21,-1 0-1,1 0 1,-1-1 0,1 0-1,-1 0 1,1-1 0,-1 0-1,13-6 1,7-4 30,30-17 0,-30 14-28,278-138-106,-289 145 64,0-1 0,18-13 0,-30 17-264,-8 4-141,-11 3-142,-7 6 411,1 0 1,0 1-1,0 1 1,1 1 0,-29 21-1,36-23 152,0 1-1,1 1 1,0 0 0,0 1-1,2 0 1,-1 0 0,1 1-1,-12 24 1,15-23 63,-1 1 1,2-1-1,0 1 0,1 0 1,0 0-1,1 1 1,1-1-1,0 21 0,2-35-74,0 0 0,0 0 0,0 1 0,0-1 0,0 0 0,0 0 0,1 0 0,-1 0 0,0 0 0,1 0 0,0 2 0,-1-2-6,0-1-1,1 0 0,-1 0 0,0 0 0,0 1 0,1-1 1,-1 0-1,0 0 0,0 0 0,1 0 0,-1 1 0,0-1 1,0 0-1,1 0 0,-1 0 0,0 0 0,1 0 0,-1 0 1,0 0-1,0 0 0,1 0 0,-1 0 0,0 0 0,1 0 1,-1 0-1,0 0 0,1 0 0,-1 0 0,2-2 49,1 1 0,-1 0 0,0-1-1,0 1 1,0-1 0,0 1 0,-1-1-1,1 0 1,2-4 0,16-21 219,24-47 1,14-19-43,1 12-1157,-56 77 485,-4 3-100,-7 8-24,-1 5 428,2 1 0,0 0-1,-10 25 1,-11 46 118,16-48 21,-58 226 135,60-218-185,1-9 299,-2 1 1,0-1-1,-3-1 1,-1-1-1,-25 43 0,35-67-211,0-1-1,-1 0 0,-1 0 0,-9 9 0,13-14-22,0-1-1,0 1 1,0-1 0,0 0-1,0 0 1,0 0 0,-1-1-1,1 1 1,0-1-1,-1 0 1,0 0 0,1 0-1,-1 0 1,1-1-1,-6 1 1,0-2 3,0 0 1,0 0-1,0-1 0,0 0 1,0-1-1,0 0 0,1 0 1,-1-1-1,1 0 0,0 0 1,0-1-1,1 0 0,-1-1 1,1 0-1,0 0 0,1 0 1,-9-10-1,13 14-66,0-1 0,0 0 0,0 0 0,0 0 0,1 0 0,-1 0 0,1 0 0,0 0 0,0 0 0,0-1 0,0 1 0,0 0 0,1-1 0,-1 1 0,1-4-1,0 2-7,1 0-1,0 1 0,0 0 0,0-1 1,0 1-1,1-1 0,-1 1 0,1 0 0,0 0 1,3-4-1,4-4-38,1 0 0,0 0 0,0 1 0,1 0 0,18-13 0,71-49-74,-17 13 161,-55 41 100,1 2 1,1 0-1,38-15 0,24-12 71,-27 7 25,-1-2-1,-1-4 1,74-66 0,-126 99-175,-1-1 0,0 1 0,0-2 0,-2 1 0,11-19 0,-5 11-26,-12 17-83,1-1 0,-1 0 0,0 0 1,0 0-1,0 0 0,0 0 1,-1 0-1,1 0 0,-1 0 0,0-1 1,1-3-1,-13 24-1296,2 0 1497,2 0 0,0 0 0,1 0 0,1 1 1,1 0-1,0 0 0,1 1 0,0 27 0,3-33 52,-1-9-110,1 0 0,0 0-1,0 0 1,0 1-1,0-1 1,1 0-1,0 0 1,0 0-1,0 0 1,0 0-1,4 7 1,-4-10-44,-1-1 0,0 1 1,0-1-1,1 0 0,-1 1 1,0-1-1,0 0 0,1 1 1,-1-1-1,1 0 0,-1 1 0,0-1 1,1 0-1,-1 1 0,1-1 1,-1 0-1,0 0 0,1 0 1,-1 0-1,1 1 0,-1-1 1,1 0-1,-1 0 0,1 0 1,-1 0-1,1 0 0,-1 0 0,1 0 1,-1 0-1,1 0 0,-1 0 1,1 0-1,-1-1 0,0 1 1,1 0-1,-1 0 0,1 0 1,-1-1-1,1 1 0,-1 0 1,0 0-1,1-1 0,-1 1 0,1 0 1,-1-1-1,0 1 0,1-1 1,3-3 127,-1 0 0,0-1 1,6-8-1,0 0-86,62-92 354,-46 67-645,30-37 1,-53 73 181,0 0-1,0 0 1,0 0-1,0 0 1,0 1-1,0-1 1,1 1-1,-1-1 1,1 1-1,-1 0 1,1 0-1,2-1 1,-4 2 37,-1 0 0,1 0 0,-1 0 0,1 0 0,0 0 0,-1 0 0,1 0 0,-1 0 0,1 0 0,0 0 0,-1 0 0,1 1 0,-1-1 0,1 0 0,-1 0 0,1 0 1,0 1-1,-1-1 0,1 0 0,-1 1 0,1-1 0,0 1 0,-1 0 6,1 0-1,0 1 1,-1-1 0,1 0-1,-1 0 1,0 0 0,1 1 0,-1-1-1,0 0 1,0 0 0,0 1 0,0-1-1,0 0 1,0 0 0,0 3-1,-4 20-77,-14 45-1,5-21 42,-23 124 284,-2 12 495,25-137-467,-32 83 0,31-102-134,0 0-1,-2-1 1,-36 46 0,47-66-99,-1 0 0,0 0 0,0-1 0,-1 0 0,0 0 0,0-1 0,0 0 0,-12 6-1,13-8 3,0 0 0,0-1-1,-1 0 1,1 0 0,0-1-1,-1 0 1,1 0 0,-1 0-1,0-1 1,1 0 0,-1 0-1,-9-2 1,5-1 3,-1 1 0,1-2 1,0 0-1,0 0 0,0-1 0,1 0 0,-15-10 1,19 11-32,0 0 1,0-1-1,0 1 1,1-1-1,0 0 1,0-1-1,0 1 1,1-1 0,0 0-1,0 0 1,0-1-1,1 1 1,-5-11-1,8 14-4,-1 0-1,1 0 0,0 0 1,-1 0-1,1 0 0,1 0 1,-1 0-1,0 0 0,1 1 1,-1-1-1,1 0 0,0 0 1,0 0-1,0 1 0,0-1 1,0 0-1,1 1 0,-1-1 1,1 1-1,0 0 0,0-1 1,0 1-1,3-3 0,6-5 36,0 1 0,1 0 0,19-11 0,-17 12-3,37-22 255,2 2 0,1 2 0,1 3 0,94-27 0,-35 27-123,-10 3-1745,-98 19 1331,17-6-2103,-22 6 1945,1 0 0,-1 0-1,1 1 1,-1-1-1,0 0 1,0 0 0,1 0-1,-1-1 1,0 1-1,0 0 1,0 0 0,0 0-1,1-2 1,3-15-6325,0 2 2113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4:57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213 681 2720,'-3'-8'353,"2"6"-132,1 1 0,-1-1 0,0 0 0,1 1-1,-1-1 1,0 1 0,0-1 0,0 1 0,0-1 0,0 1 0,-3-2-1,3 2 11,-1 0-1,0 1 0,0-1 0,0 1 0,0-1 0,0 1 0,0 0 0,0 0 0,0 0 0,0 0 0,0 0 0,-4 1 0,-5 1 151,0-1 0,-1 1-1,1 1 1,0 0-1,-19 8 1,24-8-295,0 1 0,1-1 0,-1 1 0,1 0 1,-1 0-1,1 0 0,0 1 0,1 0 0,-1 0 0,1 0 0,-6 9 1,8-10-40,0-1 0,0 1 0,0 0 0,1 0 0,0 1 0,-1-1 0,1 0 1,1 0-1,-1 1 0,0-1 0,1 6 0,0-8-10,0 0 0,1 0-1,-1 0 1,0 0 0,1 0-1,-1 0 1,1-1 0,0 1 0,-1 0-1,1 0 1,0 0 0,0-1 0,0 1-1,1 0 1,-1-1 0,0 1 0,0-1-1,1 0 1,-1 1 0,1-1 0,0 0-1,-1 0 1,1 0 0,0 0-1,-1 0 1,4 1 0,2 0 60,1 0 0,0-1 0,0 1 0,-1-2 0,1 1 0,0-1 0,0 0 0,0-1 0,0 0 0,-1 0 0,1 0 0,0-1 0,-1 0 0,1-1 0,-1 0 0,9-5 0,-5 3 1,0-1 0,0-1 0,-1 0 0,-1 0 0,1-1 0,-1 0 0,0-1 0,-1 0 0,13-17 0,-19 23-103,0 0 1,0-1-1,-1 1 0,1 0 1,-1-1-1,0 1 0,0 0 1,0-1-1,-1 1 0,1-1 0,-1 0 1,0 1-1,0-1 0,0 1 1,0-1-1,-1 1 0,1-1 0,-1 0 1,0 1-1,0 0 0,-2-5 1,1 5-61,1 0 0,-1 0 0,1 1 0,-1-1 0,0 1 0,0-1 0,0 1 0,0 0 0,-1 0 0,1 0 0,0 0 0,-1 0 0,0 1 0,1-1 0,-1 1 0,0-1 0,0 1 0,0 0 0,0 0 0,0 0 0,0 1 0,0-1 0,0 1 0,-5-1 0,-4 3-409,18 2 555,23 2 691,-21-5-672,0 0 0,1-1 0,-1 0 0,0-1 0,0 1-1,1-2 1,-1 1 0,0-1 0,0 0 0,0-1 0,-1 0 0,1 0 0,-1-1 0,1 0 0,-1 0 0,0 0 0,-1-1 0,10-8-1,0-3-17,-1-1 0,0 0-1,-1-1 1,-1-1-1,11-21 1,47-103 196,4-36-244,-35 81-436,-33 81-9,-9 27-152,-3 14 546,-97 605 576,68-391 300,-4-39-491,30-170-206,-1 0 0,-1 0 0,-2-2 1,-24 44-1,33-66-94,0 0 0,0-1 0,-1 1 0,1-1 0,-1 0 0,0 0 0,0 0 0,-1-1 0,1 1 0,-7 3 0,7-5-5,1-1-1,-1 0 1,0 1 0,0-1-1,1 0 1,-1-1-1,0 1 1,0-1-1,0 0 1,0 0-1,0 0 1,0 0-1,0-1 1,0 1 0,-5-3-1,4 2-46,0 0 0,1-1 0,-1 0 0,1 0 1,0 0-1,0 0 0,-1-1 0,2 0 0,-1 0 0,0 0 0,0 0 0,1 0 0,-6-8 1,7 8-18,0 0 0,0 0 1,1 0-1,-1-1 0,1 1 1,-1 0-1,1-1 0,0 1 1,1-1-1,-1 0 0,1 1 1,-1-1-1,1 0 1,0 1-1,0-1 0,1 0 1,-1 1-1,2-6 0,1-2 11,1 1 0,0 0 0,1-1 0,0 2-1,10-16 1,35-40-174,-46 61 131,9-11 65,1 0 0,1 1 1,0 1-1,1 1 0,0 0 1,1 1-1,0 1 0,1 0 1,0 1-1,0 1 0,1 1 1,0 1-1,1 0 0,-1 2 1,34-4-1,55-6-1061,-106 14 665,0 0 0,1 0 0,-1-1 1,0 0-1,0 1 0,0-1 0,3-1 0,-1 0-928,6 0-766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4:58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341 68 3552,'0'-59'5584,"0"59"-5520,0-1 0,0 1 0,-1-1 0,1 1 1,0-1-1,0 1 0,0 0 0,-1-1 0,1 1 1,0-1-1,-1 1 0,1 0 0,0-1 0,-1 1 1,1 0-1,-1 0 0,1-1 0,0 1 0,-1 0 0,1 0 1,-1-1-1,1 1 0,-1 0 0,1 0 0,0 0 1,-1 0-1,1 0 0,-1 0 0,1 0 0,-1 0 1,1 0-1,-1 0 0,1 0 0,-1 0 0,1 0 1,-1 0-1,0 1 0,-17 3 606,1 2-475,1 1 0,0 1 0,0 1 0,-16 12 0,2-2-87,5-4 84,0 2 1,-39 34-1,58-46-160,0 1-1,0 0 0,0 1 0,1-1 0,0 1 0,1 0 1,-1 0-1,1 1 0,1-1 0,-1 1 0,1 0 0,0 0 1,1 0-1,-2 12 0,4-17 19,0 0 0,0 1 1,0-1-1,0 0 0,0 0 1,1 0-1,-1 0 0,1 0 0,0 1 1,0-1-1,0-1 0,3 6 1,-3-7-11,0 1 1,0-1 0,0 1-1,1-1 1,-1 0 0,0 1-1,1-1 1,-1 0 0,1 0-1,-1 0 1,1 0 0,-1 0-1,1 0 1,0 0 0,0-1-1,-1 1 1,1-1 0,0 1-1,0-1 1,0 0 0,0 1 0,2-1-1,3-1 63,0 0-1,-1 0 1,1 0-1,0-1 1,-1 0 0,1 0-1,-1-1 1,0 0-1,0 0 1,0 0-1,7-6 1,2-1 59,-1-2 0,24-24 0,-26 23-126,-1 0 0,-1-1 0,0 0 0,15-32-1,22-63-736,-44 100 573,-1 4-624,-2 9 535,-5 15 442,4-13-238,-1 3 154,0 1 0,1 0 0,0 0 0,0 0 0,1 0 0,1 0 0,0 0 0,0 0 0,3 11 0,-3-16-48,1 0 0,-1 0 0,1 0 0,0-1 0,1 1 0,-1 0 0,1-1 0,0 1 0,0-1 0,0 0 0,1 0 0,-1 0 1,1-1-1,0 1 0,0-1 0,0 0 0,1 0 0,8 4 0,-8-5-51,1 0-1,-1-1 1,0 0 0,1 0 0,-1 0-1,1-1 1,-1 0 0,1 0-1,-1 0 1,7-1 0,8-3 91,26-7 0,3-4-367,48-24 0,-39 14-1996,-5 8 625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03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152 853 2720,'-3'-17'891,"3"16"-803,0 1 0,0-1 0,-1 0 0,1 1 0,0-1 0,0 1 0,-1-1 0,1 1 0,-1 0 0,1-1 0,0 1 0,-1-1 0,1 1 0,-1 0 0,1-1 0,-1 1 0,1 0 0,-1-1 0,1 1 0,-1 0 0,0-1-1,-7 16 3183,-65 99-193,64-103-2934,1 2-1,1-1 1,0 1 0,-10 25-1,15-31-60,0-1 0,0 1 0,1 0-1,-1 0 1,2-1 0,-1 1 0,1 0-1,0 0 1,0 0 0,1 0-1,0-1 1,2 9 0,-3-14-45,0 0 1,1 0-1,-1 0 0,0 0 1,1 0-1,-1 0 0,1 0 1,0 0-1,-1-1 0,1 1 1,0 0-1,0 0 0,-1 0 1,1-1-1,0 1 0,0-1 1,0 1-1,0 0 0,0-1 1,0 1-1,0-1 0,0 0 1,0 1-1,0-1 0,0 0 1,0 0-1,0 0 0,0 1 1,0-1-1,0 0 0,0-1 1,0 1-1,1 0 0,-1 0 1,0 0-1,0 0 0,0-1 1,1 0-1,5-1 99,0-1-1,0 1 0,-1-2 1,9-4-1,-10 5-71,9-6-40,-1 0-1,0 0 1,-1-2-1,0 1 1,0-2-1,-1 1 0,-1-1 1,0-1-1,9-15 1,-6 8-105,5-7-6,16-31-1,-13 15-520,-17 38 389,-3 7-40,-3 9-116,-9 22 489,2-1 1,1 1 0,-6 46 0,12-69-78,1-1 89,0 1 0,1-1 0,0 1 0,2 14 0,-2-19-30,1-1 1,0 0-1,0 0 0,0 0 1,0 0-1,1 0 0,0 0 0,-1 0 1,2 0-1,-1-1 0,0 1 1,4 3-1,-5-6-58,0-1-1,0 1 1,1-1 0,-1 1-1,0-1 1,0 0-1,1 0 1,-1 0-1,0 0 1,0 0 0,1 0-1,-1 0 1,0 0-1,1 0 1,-1-1 0,0 1-1,0 0 1,0-1-1,1 1 1,-1-1 0,0 1-1,0-1 1,2-1-1,28-19 272,152-117 203,-173 131-565,58-38-332,-60 40 268,0 1 0,0 0-1,1 1 1,-1 0 0,1 0-1,15-2 1,-23 4 91,0 1 1,0 0-1,0 0 0,0 0 0,0 0 0,0 0 1,0 0-1,-1 1 0,1-1 0,0 0 1,0 0-1,0 1 0,0-1 0,0 0 0,-1 1 1,1-1-1,0 1 0,0-1 0,-1 1 0,1-1 1,0 1-1,0 0 0,0 1 5,0-1 0,0 1 0,0-1 0,-1 1 1,1-1-1,0 1 0,-1-1 0,1 1 0,-1 0 0,0-1 0,1 3 0,-1 3 32,0 1 0,-1-1 0,0 1 0,-2 9 0,-3 8 172,-17 41 0,12-34 203,10-23-37,0-9-336,1 0 1,0 0 0,0 1 0,0-1-1,0 0 1,0 0 0,0 0 0,0 0-1,0 0 1,0 1 0,0-1 0,0 0-1,0 0 1,0 0 0,0 0 0,1 0-1,-1 1 1,0-1 0,0 0 0,0 0-1,0 0 1,0 0 0,0 0-1,0 0 1,0 1 0,0-1 0,0 0-1,1 0 1,-1 0 0,0 0 0,0 0-1,0 0 1,0 0 0,0 0 0,0 0-1,1 0 1,-1 0 0,0 0 0,0 1-1,0-1 1,0 0 0,0 0 0,1 0-1,-1 0 1,0 0 0,0 0 0,0 0-1,0 0 1,1-1 0,-1 1-1,0 0 1,0 0 0,0 0 0,0 0-1,0 0 1,0 0 0,1 0 0,-1 0-1,0 0 1,51-34 653,56-34-693,-40 23-332,-65 43 287,0 1 0,1-1 0,-1 1 0,1 0 0,-1 0 0,1 0 0,0 0 0,-1 0 0,1 1 0,0-1 0,0 1 0,-1 0 0,1 0 0,0 0 0,0 0 0,-1 0 0,1 0-1,5 2 1,-7-1 64,-1-1-1,1 1 1,0 0-1,-1 0 1,1-1-1,-1 1 1,0 0-1,1-1 1,-1 1-1,1 0 1,-1 0-1,0 0 1,0 0-1,0-1 0,1 1 1,-1 0-1,0 2 1,0-2-12,1 8 16,0 1 0,-1-1 0,0 13 0,-1-16 80,0-1 0,1 1 0,0 0 1,0-1-1,1 1 0,-1-1 0,1 0 1,1 1-1,-1-1 0,1 1 0,-1-1 1,6 10-1,-6-14-51,0 0 1,0 0-1,-1-1 1,1 1-1,0 0 1,0 0-1,0 0 1,0-1-1,0 1 1,0 0-1,0-1 1,0 1-1,0-1 1,0 0-1,0 1 1,0-1-1,0 0 1,1 1-1,0-1 1,1 0 19,0 0 0,0 0 0,-1 0 0,1-1 0,0 1 0,0-1 0,-1 0 0,4-1 0,2-2 24,0 0 1,0 0-1,0-1 0,11-8 1,9-7 91,47-26 1,-50 33-241,0-2 1,-2-1 0,25-20 0,-36 24-296,-8 9-57,-6 10 145,0 3 274,-8 27-9,6-27-57,1 1 0,-4 20 0,7-27 97,-1-1 1,1 1-1,0 0 1,1-1 0,-1 1-1,0 0 1,1-1-1,0 1 1,0-1-1,0 1 1,0-1 0,4 7-1,-4-9 1,1 1-1,-1 0 1,0-1-1,1 1 1,-1-1 0,1 1-1,0-1 1,-1 0-1,1 1 1,0-1 0,0 0-1,0 0 1,0 0-1,0-1 1,0 1-1,0 0 1,0-1 0,0 1-1,0-1 1,0 0-1,0 0 1,0 0 0,1 0-1,-1 0 1,0 0-1,3-1 1,5-1 159,1 0-1,0-1 1,17-8 0,-27 11-175,16-7 42,-1 0 1,1-2-1,-1 0 0,-1 0 0,0-2 0,0 0 1,-1 0-1,0-1 0,-1-1 0,-1-1 1,0 0-1,0 0 0,16-29 0,8-25-56,29-79-1,-42 88 24,3 2-1,56-93 1,3 19-238,-20 30-224,-47 74 117,-14 21-268,-7 13 232,-13 19 37,5-11 274,-30 45-32,12-7-57,-25 63-1,-14 63 86,-17 40 96,-39 56 476,16-63-224,80-166-126,-2-2 0,-50 57 0,70-89 22,-23 20 1,29-29-111,0 0 1,-1 0-1,1 0 1,-1-1-1,1 1 1,-1-1 0,0 0-1,1-1 1,-7 2-1,10-3-70,1 1 0,0-1 0,-1 0 0,1 0 0,-1 0 0,1 0 0,-1 0 0,1 0 0,-1 0 0,1 0 0,0 0 0,-1 0 0,1 0 0,-1-1 0,1 1 0,-1 0 0,1 0 0,0 0 0,-1 0 0,1-1 0,-1 1 0,1 0 0,0 0 0,-1-1 0,1 1 0,0 0 0,-1-1 0,1 1 0,0 0 0,0-1 0,-1 1 0,1 0 0,0-1 0,0 1 0,0-1 0,-1 1 0,1-1 0,0 1 0,0 0 0,0-1 0,0 0 0,0-1-9,0 1 0,0-1 0,0 0 0,0 0 0,1 0 0,-1 1 0,1-1-1,-1 0 1,1 0 0,0 1 0,1-3 0,14-24-67,1 1-1,2 1 0,1 0 1,34-33-1,124-111-451,-130 129 285,103-67 0,-122 92 226,1 1 1,35-13-1,66-16-242,-65 22 270,-57 19-184,1 0-1,0 0 1,0 1-1,15-1 0,-24 3 152,-1 0 0,1 0-1,-1 0 1,1 0 0,-1 0-1,1 0 1,-1 0 0,1 0-1,-1 0 1,1 0 0,-1 0-1,1 0 1,-1 0 0,1 1-1,-1-1 1,0 0 0,1 0-1,-1 1 1,1-1 0,-1 0-1,1 1 1,-1 0 9,0-1 0,0 0 0,0 1 0,0-1 0,0 0 0,0 1 0,0-1 0,0 0 0,0 1-1,0-1 1,0 1 0,0-1 0,0 0 0,0 1 0,-1-1 0,1 0 0,0 1 0,0-1 0,0 0 0,0 0 0,-1 1 0,-16 16-34,15-15 59,-6 5 85,-2 2-121,0 0 0,1 1 0,0 0 0,-10 15 0,17-23 28,1 0 0,-1 1 1,1-1-1,0 1 1,0-1-1,0 1 0,0 0 1,0-1-1,0 1 0,1 0 1,-1 0-1,1-1 0,0 1 1,0 0-1,0 0 0,0 0 1,0-1-1,1 1 1,-1 0-1,1 0 0,0-1 1,0 1-1,0 0 0,0-1 1,0 1-1,0-1 0,3 4 1,-3-5 30,1 1 0,-1 0 0,1-1 0,-1 1 0,1-1 0,0 1 1,0-1-1,0 0 0,-1 0 0,1 0 0,1 0 0,-1 0 0,0 0 0,0 0 0,0-1 0,3 1 1,-1 0 38,1-1-1,0 0 1,0 0 0,0 0 0,0-1 0,10-2 0,0-1 64,0-1-1,0-1 0,21-11 1,-26 12-77,0-1 1,-1 0 0,0-1-1,0 0 1,-1 0-1,12-13 1,-17 17-82,0-1 1,0 0 0,0 1-1,-1-1 1,1 0-1,-1 0 1,0-1-1,0 1 1,-1 0-1,1-1 1,-1 1-1,0-1 1,0 1-1,-1-1 1,1 1-1,-1-1 1,0 0 0,-1-7-1,1 9-19,-1 0 0,0 1 0,1-1 0,-1 0 0,0 0 0,-1 0 1,1 0-1,0 1 0,-1-1 0,1 1 0,-1-1 0,0 1 0,0 0 0,0-1 0,0 1 0,-1 0 0,1 0 0,0 0 0,-3-1 0,-4-4-234,8 3 240,14 0 364,14-5-14,76-46-295,-67 36 78,1 3-1,69-23 0,-103 38-118,1 0 0,0 0-1,-1 0 1,1 1 0,-1-1 0,1 1 0,0 0 0,0 0 0,-1 0 0,1 0 0,3 1-1,-4 0 25,0 1 0,-1-1-1,1 1 1,-1 0 0,1 0-1,2 3 1,13 9-64,-4-6 63,1 1 0,-1 0 0,22 20 0,-32-25-37,0 0 0,0 0 1,0 0-1,-1 1 0,0-1 0,0 1 0,0 0 0,-1 0 1,1 0-1,-1 1 0,0-1 0,-1 0 0,1 1 1,0 10-1,-1 35 400,-2-40-289,1 1-1,1-1 1,0 1-1,2 13 0,-2-24-65,-1 0 0,1 0 0,0 1 0,-1-1-1,1 0 1,0 0 0,0 0 0,0 0-1,0 0 1,0 0 0,0 0 0,0 0 0,0 0-1,0-1 1,0 1 0,0 0 0,0 0-1,1-1 1,-1 1 0,0-1 0,1 0 0,-1 1-1,0-1 1,1 0 0,-1 0 0,0 1-1,1-1 1,-1 0 0,0 0 0,3-1 0,3 1 52,-1-1 1,1 0-1,0 0 1,12-5-1,-3 0-34,0-1-1,0 0 1,-1-2 0,0 0-1,21-16 1,65-63-92,-66 56-27,-31 28 60,0 0 1,1 1-1,-1 0 0,1 0 0,0 0 1,0 0-1,5-1 0,-9 3 10,1 1 0,-1-1 1,0 1-1,0 0 0,0 0 0,0-1 1,0 1-1,1 0 0,-1 0 0,0 0 0,0 0 1,0 0-1,0 1 0,1-1 0,-1 0 1,0 0-1,0 1 0,0-1 0,0 1 0,0-1 1,0 1-1,0-1 0,0 1 0,0 0 0,0 0 1,0-1-1,0 1 0,-1 0 0,1 0 1,0 0-1,0 0 0,-1 0 0,1 0 0,-1 0 1,1 0-1,-1 0 0,1 0 0,-1 0 1,1 2-1,1 10 23,0 0 0,0 0 0,-2 0 0,0 0 0,-3 26 0,2-26 24,0-2 96,-1 0 0,-5 18-1,0-6 268,9-21-20,4-3-138,13-10-55,22-18-149,-5 4-78,2 1 0,0 2 1,1 1-1,49-18 0,-76 34-5,0 1-1,15-3 1,-24 6 22,0 1-1,0-1 1,0 1 0,0 0-1,0-1 1,0 1 0,0 1-1,-1-1 1,1 0 0,0 1-1,0-1 1,0 1 0,0 0-1,4 2 1,-6-2 20,0 0 1,0 0-1,0-1 0,0 1 1,-1 0-1,1 0 0,0 0 0,-1 0 1,1 0-1,-1 1 0,1-1 1,-1 0-1,1 0 0,-1 0 0,0 0 1,1 1-1,-1-1 0,0 0 1,0 0-1,0 0 0,0 1 0,0-1 1,0 0-1,0 0 0,-1 0 1,1 1-1,-1 0 0,0 4 3,-1 0 1,-1 0-1,-4 10 0,0-5 112,0-1 0,0 0-1,-1 0 1,-13 12 0,28-24 219,11-6-215,18-15-196,-1-1-1,-2-1 1,46-44 0,-79 68 62,1 0 0,0 1 0,0-1 0,0 0 0,0 0 0,0 1 1,0-1-1,1 1 0,-1-1 0,0 1 0,0-1 0,0 1 0,3-1 0,-4 1 7,1 0-1,-1 0 0,1 0 1,-1 0-1,1 1 0,-1-1 0,1 0 1,-1 0-1,1 0 0,-1 0 0,1 1 1,-1-1-1,1 0 0,-1 1 1,1-1-1,-1 0 0,0 1 0,1-1 1,-1 0-1,1 1 0,-1 0 0,1 1 10,0 0-1,0 0 1,0 0-1,0 0 0,-1 0 1,1 1-1,-1-1 1,0 0-1,1 0 0,-1 0 1,0 1-1,-1-1 1,1 3-1,-3 12 61,-10 28 0,8-29-37,1 0 0,-3 20 1,6-33 12,1 1 1,0 0-1,0-1 1,0 1-1,0 0 1,0 0-1,2 5 1,-2-8-12,0-1 0,1 1 0,-1 0 1,0-1-1,1 1 0,-1 0 0,0-1 0,1 1 1,-1-1-1,1 1 0,-1-1 0,1 1 1,-1-1-1,1 1 0,0-1 0,-1 1 1,1-1-1,1 1 0,-1-1 3,1 0 1,-1 1-1,1-1 0,-1 0 0,1 0 1,-1 0-1,1 0 0,-1 0 0,1-1 1,-1 1-1,1 0 0,2-2 0,7-2 21,-1-1 0,1-1-1,-1 0 1,0 0 0,0-1-1,16-15 1,-11 9-40,27-25 61,-2-3 1,50-62 0,-88 100-69,159-214-155,-105 137 88,-19 29-84,44-83 0,-11-17-163,-54 111-255,19-81 1,-35 115 96,-5 13 238,-9 21 140,9-20 82,-14 29 14,-2 0-1,-1-2 1,-2-1 0,-41 45 0,35-44 39,2 0 1,1 2 0,2 1-1,2 1 1,1 1 0,2 1-1,-17 49 1,26-62-3,-32 94 94,34-94-104,2 1 0,-5 38 1,11-58 11,0 0 0,1 0 0,0 1-1,1-1 1,-1 0 0,4 13 0,-3-19-6,0 0 0,0 0 0,0 0 0,0-1 0,0 1 0,1 0 0,-1 0 0,1-1 0,0 1 0,-1-1 0,1 0 0,0 0 0,1 1 0,-1-1 0,0 0 0,1-1 0,-1 1 0,1 0 0,-1-1 0,1 1-1,0-1 1,0 0 0,4 1 0,1 0 60,1-1-1,0 0 1,0 0-1,0-1 1,0 0-1,0-1 1,0 0-1,10-3 1,6-2 83,37-14 0,-41 11-150,0 0 0,-1-2-1,33-22 1,49-49-322,-101 81 267,1-1-1,0 1 0,0-1 1,0 1-1,0 0 0,0 0 1,0 0-1,0 0 0,1 0 1,2-1-1,-4 2 24,-1 0-1,1 0 0,-1 0 1,1 0-1,-1 0 1,0 0-1,1 0 0,-1 0 1,1 0-1,-1 1 0,1-1 1,-1 0-1,1 0 1,-1 0-1,0 0 0,1 1 1,-1-1-1,1 0 1,-1 1-1,0-1 0,1 0 1,-1 1-1,1 0-8,0 0 0,-1 0-1,1 0 1,-1 0-1,0 0 1,1 0 0,-1 1-1,0-1 1,0 0 0,0 0-1,1 0 1,-1 0-1,-1 2 1,0 11 1,-1 1-1,0-1 1,-1 0-1,-7 18 1,-1 7 72,-17 58 532,26-74-270,2-23-303,0 0 1,0 1 0,0-1 0,0 1-1,0-1 1,0 1 0,0-1 0,0 1-1,0-1 1,0 1 0,0-1-1,1 1 1,-1-1 0,0 1 0,0-1-1,0 0 1,1 1 0,-1-1 0,0 1-1,0-1 1,1 0 0,-1 1 0,0-1-1,1 0 1,-1 1 0,1-1-1,-1 0 1,0 0 0,1 1 0,-1-1-1,1 0 1,-1 0 0,1 0 0,-1 0-1,0 1 1,1-1 0,-1 0 0,1 0-1,-1 0 1,1 0 0,-1 0 0,1 0-1,0 0 1,5-3 38,0 0 0,0 0-1,0 0 1,0-1 0,-1 0 0,1 0-1,-1 0 1,0-1 0,-1 0 0,6-6 0,11-9-37,-11 10-22,8-6-24,0 0-1,1 1 1,31-19-1,-33 28-423,-17 6 447,1 0 0,-1 0 0,0 0 0,0 0 1,0 0-1,0 0 0,0 0 0,1 0 0,-1 0 0,0 0 0,0 0 0,0 0 0,0 1 0,0-1 0,0 0 0,1 0 1,-1 0-1,0 0 0,0 0 0,0 0 0,0 0 0,0 1 0,0-1 0,0 0 0,0 0 0,0 0 0,0 0 0,1 0 0,-1 1 1,0-1-1,0 0 0,0 0 0,0 0 0,0 0 0,0 1 0,0-1 0,0 0 0,0 0 0,0 0 0,0 0 0,-1 0 1,1 1-1,0-1 0,0 0 0,0 0 0,0 0 0,-2 5-61,-1 0 1,1 0-1,-7 7 0,3-2 100,-9 16-78,-19 47 1,1 0 18,27-62 30,-91 167 48,62-130 4,-1-2 1,-2-1 0,-2-2-1,-2-2 1,-1-1-1,-85 58 1,95-77 117,-47 22 1,68-38-104,0 1 0,-1-2 0,0 0 0,-14 3 0,22-6-47,1 0 1,-1 0-1,0-1 0,1 0 1,-1 0-1,0 0 1,1-1-1,-1 1 1,1-1-1,-1 0 1,0 0-1,1-1 1,0 1-1,-1-1 1,-3-3-1,6 4-17,0 0 0,1-1-1,-1 1 1,1-1 0,-1 1 0,1-1 0,0 0-1,-1 0 1,1 1 0,0-1 0,0 0 0,0 0 0,1 0-1,-1 0 1,0 0 0,1-1 0,-1 1 0,1 0-1,0 0 1,0 0 0,0 0 0,0 0 0,0-1 0,0 1-1,0 0 1,1 0 0,0-3 0,2-5 18,0-1 1,1 1-1,9-19 1,-12 27-25,6-10 0,0 0 0,0 1 0,1 0 0,1 0 0,-1 1 0,16-13 0,64-47 0,-81 65 0,189-120-955,-110 74 257,-53 30-1105,33-29 1,-31 23 181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04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46 6816,'-11'-39'3072,"8"36"-2656,-3-1-160,12 8-224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16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35 194 2400,'0'-4'413,"0"0"1,1 0-1,0 1 1,0-1-1,0 0 1,0 0-1,1 1 1,2-5-1,-1 1 1695,2 28-705,-7 4-827,0-1 0,-2-1 0,-6 25 0,-4 21 58,11-46-429,-9 71 492,10-53-470,-2 95 660,5-72-708,-1-37-139,1 1 0,2 0 0,0-1 0,9 34 0,-5-38-3,-1 0 135,1-1-1,13 30 1,-17-46-110,1 0 0,-1 0 1,1 0-1,0-1 0,0 1 0,1-1 0,-1 0 0,1 0 0,0-1 0,1 1 1,-1-1-1,11 6 0,-6-6 16,1 1 1,0-2 0,0 1-1,0-2 1,0 1-1,0-2 1,0 1-1,1-1 1,-1-1-1,1 0 1,-1-1 0,0 0-1,1-1 1,-1 0-1,0-1 1,0 0-1,0 0 1,-1-1 0,1-1-1,-1 0 1,0 0-1,0-1 1,-1 0-1,1-1 1,14-14-1,-8 3 14,1-1 0,-2-1-1,-1-1 1,0 0-1,18-39 1,-15 23-31,5-8-25,23-69 0,-28 55-60,-2-1 0,-3 0 0,6-86 0,-13 52-53,13-146-1553,-15 229-423,5 4 587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16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 3232,'0'-9'9536,"24"4"-7215,42-9-1725,9 4-459,1 4 0,116 4 0,-155 4 77,51-3 0,-37-7-3810,-45 7 2316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17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35 4480,'-7'-6'2454,"14"7"510,95-16 2180,-3 4-3762,-41 7-1549,84 5 0,-111 1-400,-15-2-880,1 1 1,23 5 0,-16 2-714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20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16 2144,'3'-15'6576,"-11"48"-3942,-6 43-957,-5 135 0,17-184-1452,1 20-31,0-23-79,0-1 0,-7 39 0,6-40 206,2-19-454,0 0 0,0-1 0,-1 1 0,1 0 1,-1-1-1,1 1 0,-2 3 0,1-2-709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21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97 3808,'0'0'1227,"2"1"-742,67 10 4437,-44-7-4480,-1-1 0,1-1 0,0-1 0,-1-1 0,26-3 0,-10 1-192,82-4 255,232-14 360,340-38-481,-681 57-502,35-3-569,86-18-1,-134 22 683,1-1-290,1 1 0,-1 0-1,0-1 1,1 1-1,-1 0 1,1 0-1,-1 0 1,0 0-1,1 0 1,-1 0 0,1 0-1,1 1 1,2 2-1369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7:35.114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325 0 1664,'0'5'5983,"-8"6"-4836,-10 9-1413,-5 1 842,-37 43 0,-9 22 400,20-29-610,-8 11-18,51-60-320,1 1-1,-1-1 0,2 1 0,-1 0 0,-4 13 1,7-18-3,1 1 1,0 0-1,0 0 1,1 0 0,-1 0-1,1 0 1,0 0-1,0 0 1,1 0 0,0 0-1,0 0 1,2 8-1,23 99 182,-4-11 290,-21-96-406,1-1-1,-1 1 0,1-1 0,0 0 0,0 0 1,0 1-1,1-1 0,0-1 0,-1 1 0,1 0 1,6 5-1,-8-9-49,0 0 1,0 0-1,0 1 0,1-1 1,-1 0-1,0 0 0,0 0 1,0-1-1,1 1 0,-1 0 0,0 0 1,0 0-1,0-1 0,0 1 1,1-1-1,-1 1 0,1-2 1,18-10 270,-15 7-303,-1 0 1,1-1 0,-1 0-1,0 0 1,-1 0-1,1 0 1,-1 0-1,-1-1 1,3-7-1,0-4 38,0 0-1,2-23 1,-3 14-35,5-37 62,1-78 0,-13 88-208,2 53 131,1 1 0,0-1 0,0 1 0,0-1 0,0 1 0,0-1 0,0 1 0,-1-1 0,1 1 0,0-1 0,0 1 0,-1-1 0,1 1 0,0-1 0,-1 1 0,1 0 0,0-1 1,-1 1-1,1-1 0,-1 1 0,1 0 0,-1-1 0,0 1-4,1 0 0,0 0 1,-1-1-1,1 1 1,-1 0-1,1-1 1,0 1-1,-1 0 0,1-1 1,0 1-1,-1-1 1,1 1-1,0-1 1,0 1-1,-1 0 0,1-1 1,0 1-1,0-1 1,0 1-1,0-1 0,0 0 1,-2-8-22,2 8 28,0 1-1,0-1 1,0 1-1,0-1 1,-1 1-1,1-1 0,0 1 1,0-1-1,0 1 1,0-1-1,1 1 1,-1-1-1,0 1 1,0-1-1,0 1 1,0-1-1,1 0 1,-1-1-39,1 0 1,-1 1-1,1-1 1,-1 0-1,0 0 1,0 0 0,0 1-1,0-1 1,0 0-1,-1-2 1,1 3 5,0 0-1,0 0 1,0 0 0,-1 0-1,1 0 1,0-1 0,0 1 0,1 0-1,-1 0 1,0 0 0,0 0 0,0 0-1,1 0 1,-1 0 0,1 0-1,-1 0 1,1 0 0,-1 0 0,1 0-1,-1 0 1,1 0 0,0 0 0,1-1-1,-2 2-7,1-1 0,-1 0 0,1 1 0,0-1 0,-1 0 0,0 1 0,1-1 0,-1 0 0,1 0 0,-1 0-1,0 1 1,0-1 0,1-1 0,-1 1 14,0 0-1,1 0 1,-1 1-1,0-1 1,1 0-1,-1 0 1,0 0-1,1 0 1,-1 1-1,1-1 1,0 0-1,-1 0 1,2 0-1,42-30-1929,-5-4 352,-25 9-1344,-13 25 2999,1 0 0,-1 0 1,0 0-1,0-1 0,0 1 0,0 0 0,0 0 0,0-1 1,0 1-1,-1 0 0,2-4 208,-3 4-292,1 1 29,0 0-1,0 0 1,0 0 0,0 0 0,0 0-1,0 0 1,0-1 0,0 1 0,0 0-1,0 0 1,0 0 0,0 0-1,0 0 1,-1 0 0,1 0 0,0 0-1,0-1 1,0 1 0,0 0-1,0 0 1,0 0 0,0 0 0,-1 0-1,1 0 1,0 0 0,0 0-1,0 0 1,0 0 0,0 0 0,0 0-1,-1 0 1,1 0 0,0 0-1,0 0 1,0 0 0,0 0 0,0 0-1,-1 0 1,1 0 0,0 0-1,-3 2-46,1-1 0,-1 1 0,1-1-1,0 1 1,-1 0 0,1 0 0,0 0-1,0 0 1,-3 5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21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7 3328,'0'-7'1094,"0"12"-19,0 15 308,-10 49 1474,-26 102 1,3-26-1565,21-74-1014,-9 42 727,20-98-971,1-13-216,0 0 1,0 0-1,0 0 0,-1-1 0,1 1 0,0 0 0,-1 0 0,1 0 1,-1-1-1,1 1 0,-1 0 0,0 0 0,0-1 0,-1 3 1,1-4 108,1 0 0,0 0 0,0 0 0,0 0 0,0 0 0,-1 0 0,1 0 0,0 0 0,0 0 0,0 0 0,0 0 0,-1 0 0,3-14-4192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22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326 5 3904,'-16'-4'1253,"16"4"-1237,0 0 0,-1 0 0,1 0-1,0 0 1,0 0 0,-1 0 0,1 0 0,0 0 0,0 0-1,0 0 1,-1 0 0,1 0 0,0 0 0,0 0 0,-1 0-1,1 0 1,0 0 0,0 0 0,-1 0 0,1 0 0,0 0-1,0 1 1,0-1 0,-1 0 0,1 0 0,0 0 0,0 0-1,0 0 1,-1 1 0,1-1 0,-5 4 1,-1 0 369,1 0-1,0 0 1,1 0-1,-1 1 1,-5 7-1,-1 2 382,-78 102 2300,69-93-2489,-1 0 0,-44 35 0,57-51-474,0 0-1,0 0 1,1 1 0,0 0-1,1 0 1,-7 10 0,13-17-93,0-1 1,0 0 0,0 0-1,0 0 1,0 1-1,0-1 1,0 0 0,1 0-1,-1 1 1,0-1 0,0 0-1,0 0 1,0 0 0,0 1-1,0-1 1,1 0 0,-1 0-1,0 0 1,0 0 0,0 1-1,0-1 1,1 0-1,-1 0 1,0 0 0,0 0-1,0 0 1,1 0 0,-1 0-1,0 0 1,0 0 0,1 1-1,-1-1 1,0 0 0,1 0-1,9 2 110,7 1 134,-1-1 0,1-1 1,-1-1-1,18-2 0,69-12 485,-36 4-538,89-5-31,51-8-662,-207 23 367,13-2-632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22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0 4736,'0'0'74,"0"0"-1,0 0 1,-1 0 0,1 0-1,0 0 1,0 0 0,-1 1-1,1-1 1,0 0 0,0 0 0,0 0-1,-1 0 1,1 0 0,0 1-1,0-1 1,0 0 0,-1 0-1,1 0 1,0 1 0,0-1 0,0 0-1,0 0 1,0 0 0,0 1-1,0-1 1,-1 0 0,1 0-1,0 1 1,0-1 0,0 0 0,0 0-1,0 1 1,0 12 1272,-1 3 161,-11 19 286,-1 0-1,-21 41 1,19-46-1981,1 1-1,2 0 0,-14 53 1,26-84 89,0 1 0,0-1 0,0 0 0,-1 1 0,1-1 0,0 0 1,0 1-1,0-1 0,0 1 0,0-1 0,0 0 0,0 1 0,0-1 0,0 1 0,0-1 0,0 0 0,0 1 1,0-1-1,0 1 0,0-1 0,0 0 0,0 1 0,1-1 0,-1 0 0,0 1 0,0-1 0,0 0 0,1 1 1,-1-1-1,0 0 0,0 1 0,1-1 0,-1 0 0,0 0 0,1 1 0,-1-1 0,0 0 0,1 0 0,-1 1 1,1-2-212,0 1-1,0 0 1,0 0 0,0-1 0,0 1 0,0-1 0,0 1 0,0-1 0,0 1 0,0-1 0,-1 1 0,1-1 0,0 0 0,0 1 0,0-2 0,13-12-2026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22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23 5056,'0'-17'1224,"0"11"-134,0 13 980,-7 24 1679,-42 122-268,13-47-3058,-3 19-274,32-107-1421,2-14-487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23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9 125 1728,'-1'0'32,"1"0"0,0 0 0,0 0 0,-1 0 0,1 0 0,0 0 0,0 0 0,-1 0 0,1 0 0,0 0 0,0 0 0,-1 0 0,1 0 0,0 0 0,0 0 0,-1 0 0,1 0 0,0 0 0,0-1 0,-1 1 0,1 0 0,0 0 0,0 0 0,0 0 0,-1 0 0,1-1 0,0 1 0,0 0 0,0 0 0,-1 0 0,1-1 0,0 1 0,0 0 0,0-1 0,0 1 85,0 0 0,1 0 0,-1-1 0,0 1 0,1 0 0,-1 0-1,0-1 1,1 1 0,-1 0 0,0 0 0,1 0 0,-1 0 0,0-1 0,1 1-1,-1 0 1,1 0 0,-1 0 0,0 0 0,1 0 0,-1 0 0,1 0-1,-1 0 1,1 0 0,6 0 402,0-1 0,0 0 0,0 0 0,-1 0-1,1-1 1,0 0 0,10-5 0,44-27 1505,-9 5-562,-35 21-923,0 0-1,0 2 1,27-7-1,-36 12-394,-1-1 0,1 1 0,-1 1 0,1 0 0,0 0 0,-1 0 0,1 1 1,0 0-1,-1 1 0,1 0 0,8 3 0,40 17 522,-28-10-311,1-1-1,0-1 1,42 8 0,-62-17-237,-1 0 0,1-1 0,0 0 0,0 0 0,15-3 0,-20 2-403,0 0 0,0 0 0,0 0-1,-1 0 1,1-1 0,0 1 0,-1-1-1,1 0 1,-1 0 0,1-1 0,-1 1-1,0-1 1,6-5 0,0 2-1640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23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21 3072,'0'-3'264,"0"0"-1,-6-11 5918,-23 34-4729,-47 67 1225,24-23-1711,6-6-44,42-54-858,0 1 0,1-1 0,-1 1 1,1 0-1,0 0 0,0 0 0,1 1 0,-1-1 0,1 1 0,0-1 1,1 1-1,-1 0 0,1-1 0,0 1 0,1 0 0,-1 0 1,1 0-1,1 0 0,-1 0 0,1 0 0,0 0 0,0-1 1,0 1-1,1 0 0,0-1 0,0 1 0,1-1 0,-1 1 1,1-1-1,0 0 0,7 8 0,-7-8-18,2 0 0,-1 0 0,0 0 0,1-1 0,0 1 0,0-1 0,1 0 0,-1-1 0,1 1 0,-1-1 0,1 0 0,0 0 0,1-1 0,-1 0 0,0 0 0,1 0 0,-1-1 0,1 0 0,-1 0 0,1-1 0,-1 0 0,1 0 0,0 0 0,-1-1 0,1 0-1,-1 0 1,1-1 0,10-3 0,0-2-184,5-2-439,-10 0-4451,-7 8 3620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24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27 2912,'-6'-1'7488,"10"2"-6839,0 0-1,0-1 1,0 0 0,0 1 0,-1-2 0,7 1 0,5-1 142,78-3 2284,48-12-2583,-110 12-486,-22 2-99,-8 2-118,0 0 0,0 0 1,1-1-1,-1 1 0,0 0 1,0 0-1,0 0 0,1 0 1,-1 0-1,0 0 0,0 1 1,2-1-1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24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75 4992,'-23'10'1589,"14"-3"-960,8-6-657,-6 6 797,0 0-1,-11 16 0,16-20-597,0 0 0,0 0-1,1 0 1,0 1 0,-1-1 0,1 0-1,0 0 1,0 1 0,1-1-1,-1 1 1,1-1 0,-1 1-1,1-1 1,1 5 0,-1-5-100,1 0 0,-1 0 1,1 0-1,0 0 1,0 0-1,1 0 0,-1 0 1,0 0-1,1 0 1,0 0-1,0 0 0,0-1 1,0 1-1,0-1 1,0 0-1,1 1 0,-1-1 1,1 0-1,-1-1 1,1 1-1,5 3 1,-3-3 16,0-1 1,-1 1-1,1-1 1,0 0-1,0 0 1,0 0-1,0-1 1,-1 0-1,1 0 1,0 0 0,0 0-1,0-1 1,10-2-1,-7 0-9,0 0-1,0-1 1,-1 0 0,1 0-1,-1-1 1,0 0 0,0 0-1,0 0 1,-1-1-1,0 0 1,0 0 0,0-1-1,-1 0 1,9-14-1,-11 15-58,0 1-1,-1-1 0,1 1 1,-1-1-1,0 0 0,-1 0 0,0 0 1,0 0-1,1-10 0,-2 12-59,0 0 0,-1 0-1,1 0 1,-1 0 0,0 0 0,0 0-1,0 0 1,-1 0 0,0 0 0,1 0-1,-1 1 1,0-1 0,-1 1-1,-4-7 1,4 7-27,0 1-1,0 0 1,0-1 0,0 1-1,-1 0 1,1 1 0,-1-1-1,1 0 1,-1 1-1,0 0 1,1 0 0,-1 0-1,0 0 1,-7 0 0,1 1-586,0 0 1,1 0 0,-1 0 0,-15 4-1,22-3 161,0 0 0,-1 0 0,1 0 0,0 1 0,0-1 0,0 1 0,0 0-1,0 0 1,0 0 0,-4 4 0,-8 13-1833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27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1 120 1472,'0'-1'63,"1"1"0,-1-1 0,0 1 0,1-1 0,-1 1 0,1-1 0,-1 1 0,0-1 0,1 1 0,-1-1 0,0 1 0,0-1 0,1 0 0,-1 1 0,0-1 0,0 1-1,0-1 1,0 0 0,0 1 0,0-1 0,0 0 0,0 1 0,0-1 0,0 0 0,0-1 567,0 2-592,0 0 0,0 0 0,0 0 1,0 0-1,-1 0 0,1-1 0,0 1 1,0 0-1,0 0 0,0 0 0,0 0 0,0-1 1,0 1-1,0 0 0,0 0 0,0 0 0,0-1 1,0 1-1,0 0 0,0 0 0,0 0 0,0-1 1,0 1-1,0 0 0,0 0 0,0 0 1,0-1-1,0 1 0,0 0 0,0 0 0,0 0 1,0 0-1,0-1 0,1 1 0,-1 0 0,0 0 1,0 0-1,0 0 0,0 0 0,1-1 1,3-3 804,-3 3-745,0 1 0,-1-1 1,1 1-1,0-1 0,-1 0 0,1 1 1,-1-1-1,1 0 0,-1 0 0,1 1 0,-1-1 1,0 0-1,1-1 0,0 0-6,0 0-1,0 1 1,1-1-1,-1 0 1,0 1 0,1-1-1,-1 1 1,1 0-1,0-1 1,-1 1-1,1 0 1,3-1 0,13-12 168,-12 9-185,1 0-1,0 1 1,0-1 0,0 1 0,0 1 0,0-1 0,1 1-1,0 1 1,0-1 0,-1 1 0,1 1 0,12-2 0,-1 2 17,1 0 0,-1 1 1,1 1-1,22 4 0,-39-4-63,1 0 0,-1 0 1,1 0-1,0 0 0,-1 1 0,0-1 0,1 1 0,-1 0 0,0 0 0,0 0 0,5 5 0,-7-6-6,0 0 0,0 0 1,0 0-1,0 1 0,0-1 0,0 1 1,0-1-1,0 0 0,-1 1 0,1-1 0,-1 1 1,1 0-1,-1-1 0,1 1 0,-1-1 1,0 1-1,0 0 0,0-1 0,0 1 0,0 0 1,0-1-1,0 1 0,0 0 0,-1-1 1,1 1-1,-1-1 0,1 1 0,-1-1 0,-1 4 1,-4 2 53,0 0 0,0 0-1,-1 0 1,0-1 0,0 0 0,-15 10 0,12-9-82,-122 85 389,100-74-287,26-15-62,0 0 1,0 0 0,1 1 0,-1-1-1,1 1 1,-9 9 0,13-11-26,0-1 0,1 0 0,-1 0 0,1 0 0,-1 0 0,1 0 1,-1 0-1,1 1 0,0-1 0,-1 0 0,1 0 0,0 0 0,0 1 0,0-1 1,0 0-1,0 0 0,0 1 0,0-1 0,1 0 0,-1 0 0,0 1 1,1-1-1,-1 0 0,1 0 0,-1 0 0,1 0 0,-1 0 0,1 0 0,0 0 1,0 0-1,1 1 0,3 5 24,0-2-1,1 1 1,11 8-1,-11-9-59,17 12 377,0-2 0,45 23 0,-46-26-67,1 0 1,-2 2 0,27 21 0,-44-32-206,-1 0 1,1 1 0,-1-1 0,0 1 0,0 0 0,3 6 0,-5-9-53,-1 1-1,1-1 0,0 1 1,-1-1-1,1 1 1,-1 0-1,1-1 1,-1 1-1,0 0 0,0-1 1,0 1-1,0 0 1,0-1-1,0 1 1,0 0-1,0-1 0,-1 1 1,1-1-1,-1 1 1,0 2-1,-2 0 14,0 0 0,0 0-1,0 0 1,-1-1 0,1 1 0,-1-1 0,0 0-1,0 0 1,-7 4 0,-44 21 218,-16-3-184,41-15-132,19-6-55,0-1-1,0 0 1,0-1-1,0 0 1,-1-1-1,-12 1 1,-5-7-3391,19 5 1840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27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63 2912,'-33'0'4496,"132"-9"319,-32 2-3993,414-26 1109,-217 26-2001,-210 3-1598,-36 2-141,-3 1 492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7:36.96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423 0 3232,'-13'9'2037,"13"-8"-1935,0 0-1,-1 0 1,1-1 0,0 1 0,0 0 0,0 0 0,-1 0 0,1-1-1,0 1 1,0 1 0,0-1 39,0 1 1,0-1-1,0 0 0,-1 1 1,1-1-1,0 0 0,-1 1 1,1-1-1,-1 0 0,0 0 1,1 0-1,-1 0 0,0 0 1,0 1-1,0 0 0,-45 39 1285,-1-2 0,-59 37 0,3-3-578,79-51-648,21-18-145,-1 0 1,0 0-1,-1 0 1,1 0-1,-9 4 1,11-7-36,1 0-1,0 0 1,0 0-1,0 0 1,0 0 0,0 0-1,0 0 1,0 0 0,0 0-1,0 1 1,0-1-1,0 0 1,1 1 0,-1-1-1,1 0 1,-1 1 0,1-1-1,-1 1 1,1 1 0,-2 33 46,2-15-56,-2-11 20,0 0-1,-4 13 1,3-15 77,1 0 0,0 0 0,1 0 0,-2 14 0,3-15-72,0 2-25,0-1 0,1 1 0,-1-1 0,3 10 1,-1-15 23,0 1 0,-1 0 1,1-1-1,0 1 1,1-1-1,-1 0 1,1 0-1,-1 0 1,1 0-1,0 0 1,0-1-1,0 1 1,1-1-1,-1 0 1,1 0-1,-1 0 1,1 0-1,-1 0 1,1-1-1,6 2 1,3 0 98,0 0 1,1 0-1,-1-1 1,27-1-1,-24 0-182,-3-1-33,0 0 1,22-4-1,-31 4 98,0-1 0,0-1 0,0 1 0,0 0 0,0-1 1,0 0-1,0 0 0,-1 0 0,1 0 0,-1-1 0,0 1 0,6-6 0,1-4-21,0 0 1,0-1-1,-2 0 0,1-1 1,-2 0-1,0 0 0,6-18 1,6-6-387,-14 28 299,0-1 0,5-15 0,-9 25 73,-1-1 0,0 1-1,1 0 1,-1 0 0,0 0-1,1 0 1,-1 0 0,1-1-1,0 1 1,-1 0 0,1 0 0,0 0-1,0 1 1,-1-1 0,1 0-1,0 0 1,0 0 0,0 1-1,0-1 1,0 0 0,0 1 0,0-1-1,0 1 1,2-1 0,-1 1 5,-1 0 1,0 0-1,0 0 0,0 0 1,0 1-1,0-1 1,0 1-1,0-1 1,0 0-1,0 1 1,0 0-1,0-1 1,0 1-1,0 0 1,-1-1-1,1 1 1,0 0-1,0 0 0,-1 0 1,1-1-1,0 1 1,-1 0-1,1 0 1,-1 0-1,1 0 1,-1 2-1,31 74 238,-31-77-211,0 1 0,0-1-1,1 0 1,-1 0-1,0 1 1,0-1 0,0 0-1,0 0 1,0 0 0,0 1-1,1-1 1,-1 0 0,0 0-1,0 0 1,0 1 0,1-1-1,-1 0 1,0 0 0,0 0-1,0 0 1,1 0 0,-1 0-1,0 0 1,0 1 0,1-1-1,-1 0 1,0 0 0,0 0-1,1 0 1,-1 0-1,0 0 1,1 0 0,7-5 371,5-11-18,2-15-320,-1 0 1,-1-1-1,9-39 0,5-12-343,-27 81 269,2-2-66,0-1 0,-1 0-1,1 0 1,-1 0 0,0 0-1,0-6 1,0 11-6,1 0 138,-1 0 1,1-1-1,-1 1 1,1 0-1,-1 0 0,1-1 1,-1 1-1,1-1 1,-1 1-1,0-1 1,1 0-1,-1 1 0,2-2 1,0 0 9,3-1 55,0-1 0,0 0 0,0 0 0,-1-1 0,10-9 0,7-7-290,-18 16-171,-5 11-3,-1-1 397,1 0 0,-1 0 1,-1 0-1,1-1 1,-1 1-1,-4 6 0,-7 13-93,-59 112 123,29-60-4,32-56-8,-1 0 0,0-2 0,-20 21-1,-51 47-87,-26 8 183,100-86-153,9-7-3,0-1 0,0 1 1,0 0-1,0-1 0,0 1 1,0 0-1,0 0 1,0 0-1,0 0 0,0 0 1,1 0-1,-1 0 0,0 0 1,1 0-1,-1 1 1,1-1-1,-1 0 0,1 0 1,-1 0-1,1 2 0,0-3 15,0 1 0,1-1 0,-1 0 0,0 1-1,0-1 1,1 0 0,-1 1 0,0-1-1,1 0 1,-1 0 0,0 0 0,1 1-1,-1-1 1,1 0 0,-1 0 0,0 0 0,1 0-1,-1 0 1,1 0 0,-1 0 0,0 0-1,1 0 1,-1 0 0,1 0 0,12 1 101,-12-1-82,31-1 23,-1-1 0,33-6-1,-8-1-241,105-5 0,-152 14 125,-4-1 40,0 1 1,0 0 0,0 0-1,0 0 1,0 1 0,1 0-1,-1 0 1,0 0 0,-1 1-1,1-1 1,7 5 0,-12-6 25,1 0 1,0 1 0,-1-1 0,1 1 0,0-1 0,-1 1 0,1-1 0,-1 1 0,1-1 0,-1 1 0,1-1 0,-1 1 0,1 0 0,-1-1 0,0 1 0,1 0 0,-1 0 0,0-1 0,0 1 0,0 0 0,1-1 0,-1 2 0,-5 5 6,4-6-1,-1 3-7,-1-1-1,0 1 1,0-1-1,0 1 1,-1-1-1,1 0 1,-1 0-1,-7 4 1,-35 17 102,18-11-146,28-13 46,-5 3 20,-1 0 1,0 0 0,0-1-1,0 0 1,-8 2-1,13-4-22,0 1-1,0-1 0,0 0 1,0 0-1,0 0 0,0 0 1,0 0-1,0 0 0,0 0 1,0-1-1,-1 1 0,1 0 1,0 0-1,0-1 0,0 1 1,1-1-1,-1 1 0,0-1 0,0 1 1,0-1-1,0 0 0,0 1 1,1-1-1,-1 0 0,0 0 1,0 1-1,1-1 0,-1 0 1,1 0-1,-1 0 0,1 0 1,-1 0-1,1 0 0,-1 0 1,1 0-1,0 0 0,0 0 1,0 0-1,-1-1 0,1-5-53,0 1 0,0 0 0,1 0 0,0 0 0,0 0 0,0-1 0,1 1 0,0 1 0,0-1 0,6-10 0,1-7 59,6-17-215,3 1 1,37-62-1,-51 92 111,-4 8 74,0 1 1,0-1-1,0 1 1,0-1-1,0 1 1,1-1-1,-1 1 1,0-1-1,0 1 1,1 0-1,-1-1 1,0 1-1,1-1 1,-1 1-1,0 0 1,1-1-1,-1 1 1,1-1-1,-1 1 1,1 0-1,-1 0 1,1-1-1,-1 1 1,1 0-1,-1 0 1,1 0-1,-1 0 1,1-1-1,-1 1 1,1 0-1,-1 0 1,1 0-1,0 0 1,15 0 194,24-5 0,-18 2-195,1-3-5,-18 5-10,-1 0 1,1 0-1,0 0 0,6 0 1,-3 0-138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28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0 4160,'0'13'5486,"0"38"-2652,-3-30-2028,-1 0 1,-6 22 0,7-33-581,-1 1 1,0-1 0,0 0 0,-1-1 0,-13 19 0,-11 18 205,31-45-325,0 0 0,1 0 1,-1 0-1,0 0 0,1 0 0,-1-1 1,1 1-1,3 0 0,11 0-46,1-1 0,-1 0-1,22-4 1,24 0-165,27 6-227,-81-1 302,0 0 1,1 0-1,-1 1 0,16 5 1,-4-1 102,-20-6-62,0 0 0,0 0-1,0 0 1,0 1 0,0-1 0,0 0 0,0 1 0,-1-1-1,1 0 1,0 1 0,0-1 0,0 1 0,-1 0 0,1-1 0,0 1-1,-1-1 1,1 1 0,0 0 0,-1 0 0,1-1 0,-1 1 0,1 1-1,-1-1 13,0-1 0,0 1-1,0 0 1,0 0 0,0 0-1,0 0 1,0 0-1,0-1 1,-1 1 0,1 0-1,0 0 1,-1 0 0,1-1-1,0 1 1,-1 0 0,1-1-1,-1 1 1,0 1-1,-4 3 70,1-1-1,-1 0 1,0 0-1,-9 6 1,-1-1-13,0-2-1,-1 0 1,1 0 0,-1-2 0,-31 8 0,-83 6-10,-29-10-2283,151-11-186,32-9-4434,-2 6 4844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28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6 198 4736,'-5'-17'2144,"10"8"-1856,-2 2 2016,8 2-1312,8-7 1696,4-1-1504,5-8 224,2 9-832,11-9-417,1 4-127,16-4-32,-2 3 0,2 3-1919,-2 6 1055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32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64 2720,'0'1'26,"-1"-1"1,1 0-1,0 0 0,0 0 1,0 0-1,0 1 1,-1-1-1,1 0 0,0 0 1,0 0-1,0 0 0,-1 0 1,1 0-1,0 1 0,0-1 1,-1 0-1,1 0 1,0 0-1,0 0 0,-1 0 1,1 0-1,0 0 0,0 0 1,0 0-1,-1 0 1,1 0-1,0 0 0,0 0 1,-1 0-1,1-1 0,0 1 1,0 0-1,-1 0 1,1 0-1,0 0 0,0 0 1,0 0-1,-1-1 0,1 1 1,0 0-1,0 0 0,0 0 1,0 0-1,0-1 1,-1 1-1,1 0 0,0 0 1,0 0-1,0-1 0,0 1 1,0 0-1,0-1 1,0 1-5,0 0 0,0 0 0,0 0 0,0 0 0,0 0 0,0 0 0,0-1 0,0 1 0,-1 0 0,1 0 0,0 0 0,0 0 0,0 0 0,0 0 0,0 0 0,0-1 0,0 1 0,0 0 0,0 0 0,0 0 0,0 0 0,-1 0 0,1 0 0,0 0 0,0 0 0,0 0 0,0 0 0,0 0 0,0 0 0,0 0 0,-1 0 0,1-1 0,0 1 0,0 0 0,0 0 0,0 0 0,0 0 0,0 0 0,0 0 0,-1 0 0,1 1 0,0-1 0,0 0 0,0 0 0,0 0 0,0 0 0,0 0 0,-1 0 0,1 0 0,0 0 0,0 0 0,0 0 0,0 0 1,-26 5 2963,24-4-2705,-1 0 0,1 0 0,-1-1 0,1 1 0,-1-1 0,0 0 0,1 1 0,-1-1 0,0-1 0,-3 1 0,3 0-32,0-1 1,-1 1-1,1 0 0,0 1 0,-6 0 1,6 2 149,8 0-165,12-1 109,39-1 109,101-3 323,-118 0-501,76-15 1,-6-7-347,117-9 0,-167 33-131,-59 0 197,0 0 0,0 0 0,0 0 1,0 0-1,0 0 0,0 0 0,0 0 0,0 1 1,1-1-1,-1 0 0,0 0 0,0 0 0,0 0 1,0 0-1,0 0 0,0 0 0,0 0 0,0 0 1,0 0-1,1 0 0,-1 0 0,0 0 0,0 0 1,0 0-1,0 0 0,0 1 0,0-1 0,0 0 1,0 0-1,0 0 0,0 0 0,0 0 0,0 0 1,0 0-1,0 0 0,0 1 0,0-1 0,0 0 0,0 0 1,0 0-1,0 0 0,0 0 0,0 0 0,0 0 1,0 0-1,0 1 0,0-1 0,0 0 0,-4 8-184,-8 7-12,-10 4 216,-1 0 0,0-1 0,-2-2 0,0 0 0,-31 14 0,-39 23 136,24-7 256,-108 89-1,31 5-45,69-64-16,22-17-94,-15 12 12,67-66 475,5-2-219,16-6-48,-7 1-457,94-25 362,-71 17-305,1 1 0,0 2 0,1 1 1,46-2-1,-40 10 26,80 13 0,-84-10 5,-22-4-128,-1 1 1,1 1-1,24 7 0,-31-8 44,-6-1 4,1-1-1,-1 0 1,1 1 0,-1-1-1,1 1 1,-1 0 0,1-1-1,1 3 1,-2-3-197,-1-8-3434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33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2 195 1984,'-2'1'4624,"4"2"-4362,1 0 1,-1 0 0,1-1-1,0 1 1,0-1 0,0 1-1,0-1 1,0 0-1,0 0 1,1 0 0,-1 0-1,1-1 1,-1 0 0,1 1-1,0-1 1,0-1-1,-1 1 1,1 0 0,7-1-1,5 0-14,-1-1-1,-1-1 1,29-7-1,-26 6-36,-2-1-137,-1 0-1,0 0 1,0-1 0,0-1-1,14-8 1,-22 11-40,-1 0 1,-1 0-1,1-1 1,0 1-1,-1-1 0,1 0 1,-1 0-1,0-1 0,-1 1 1,1-1-1,-1 0 0,0 0 1,0 0-1,0 0 1,3-10-1,-5 12-42,0 0 0,-1 0 0,1 1 0,-1-1 0,0 0 0,0 0 0,0 0 0,0 0-1,0 0 1,0 1 0,-1-1 0,1 0 0,-1 0 0,0 1 0,0-1 0,0 0 0,0 1 0,-1-1 0,1 1 0,-1-1 0,1 1 0,-1 0 0,0-1 0,0 1 0,0 0 0,0 0 0,0 1 0,0-1 0,-1 0 0,1 1-1,-1-1 1,1 1 0,-6-2 0,-2-1-111,-1 0-1,0 1 0,1 0 0,-1 1 0,0 1 1,0 0-1,-16 0 0,20 1 176,0 0 0,0 1 0,0 0 0,1 0 0,-1 0 0,0 1 0,1 0 0,-1 1 0,1 0 0,0 0 0,0 0 0,0 0 0,0 1 0,0 0 0,1 0 1,-9 9-1,8-6 74,0 1 1,0-1 0,0 2 0,1-1 0,0 0 0,1 1-1,0 0 1,0 0 0,1 0 0,0 1 0,-2 13 0,1 0 115,1 0 0,1 0 1,0 0-1,2 0 0,1 1 1,1-1-1,1 0 1,0 0-1,13 38 0,-15-58-184,0 1 0,1-1 0,-1 0 0,1 0-1,-1 0 1,1-1 0,0 1 0,0 0-1,1-1 1,-1 1 0,0-1 0,1 1 0,-1-1-1,5 2 1,-3-1-15,1-1 0,-1 0 1,0-1-1,1 1 0,0-1 0,-1 0 0,1 0 0,0 0 0,5 0 0,8-1 74,0-2-1,0 1 1,-1-2-1,24-6 1,-38 8-95,39-10-1231,44-19 0,-78 26 410,20-5-858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33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79 2720,'0'-3'165,"0"2"-119,0 1 1,0-1 0,1 1 0,-1 0 0,0-1 0,0 1 0,0-1-1,0 1 1,0 0 0,0-1 0,-1 1 0,1-1 0,0 1-1,0 0 1,0-1 0,0 1 0,0 0 0,-1-1 0,1 1 0,0 0-1,0-1 1,0 1 0,-1 0 0,1-1 0,0 1 0,-1 0 0,1-1-1,0 1 1,-1 0 0,1 0 0,-1-1 0,1 1 184,0-1-1,-1 0 1,1 1 0,0-1-1,0 0 1,0 0 0,0 1-1,0-1 1,0 0 0,0 0 0,0 1-1,0-1 1,0 0 0,0 1-1,0-1 1,0 0 0,1 1-1,-1-1 1,0 0 0,1 1 0,-1-1-1,0 0 1,1 1 0,-1-1-1,1 1 1,0-2 0,14-21 670,-12 21-848,-1 0 0,1 0-1,0 0 1,-1 0 0,1 0-1,0 1 1,0-1 0,0 1-1,0 0 1,0 0 0,0 0-1,1 0 1,-1 0 0,0 1-1,0 0 1,1-1 0,-1 1-1,0 0 1,1 1 0,-1-1-1,0 1 1,0-1-1,1 1 1,-1 0 0,0 0-1,3 2 1,-3-2-47,1 0-1,-1 1 0,0-1 1,0 1-1,0 0 1,-1 0-1,1 0 0,0 1 1,-1-1-1,1 1 1,-1-1-1,0 1 1,0 0-1,0 0 0,0 0 1,0 0-1,-1 0 1,1 0-1,-1 0 0,0 1 1,0-1-1,0 0 1,0 1-1,-1-1 1,1 5-1,-3 4 130,0 0 0,0 1 0,-1-1 0,-1-1 0,-8 20 1,-1-5 221,0-1 1,-2-1 0,-21 28 0,-1 1 307,36-51-596,0-1 0,0 1 1,0 0-1,0 0 0,0 0 1,1 1-1,-1-1 1,1 0-1,-1 0 0,1 0 1,0 0-1,0 1 0,0-1 1,0 3-1,0-3-22,0-1 0,1 0-1,-1 0 1,1 1 0,-1-1 0,1 0-1,-1 0 1,1 0 0,0 0 0,-1 0-1,1 0 1,0 0 0,0 0 0,0 0-1,0 0 1,0 0 0,0 0 0,0-1-1,0 1 1,0 0 0,0-1 0,0 1-1,0-1 1,1 1 0,1 0-1,10 1 46,1-1-1,-1 0 0,1-1 0,0 0 0,-1-1 0,23-4 0,13 0-2851,2 1-3768,-28 7 3691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36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384 0 2144,'0'0'699,"-5"14"3802,-100 126-1072,-57 110-1316,141-215-1735,7-11-226,2 0 1,0 0-1,2 1 1,1 1-1,0-1 1,2 2-1,2-1 1,0 1-1,1 0 1,2 0-1,1 0 1,1 0-1,1 0 1,8 47 0,-7-62-32,6 35 229,19 66-1,-23-99-296,1-1 0,0 0 0,1 0 0,0-1 0,1 1-1,1-1 1,0-1 0,1 1 0,14 13 0,-3-8 85,3-3-58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37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1568,'0'-1'50,"0"1"0,1-1 1,-1 1-1,0-1 0,1 1 0,-1-1 0,0 1 1,1-1-1,-1 1 0,1-1 0,-1 1 0,1-1 1,-1 1-1,1 0 0,-1-1 0,1 1 0,0 0 1,-1-1-1,1 1 0,-1 0 0,1 0 1,0 0-1,-1-1 0,1 1 0,-1 0 0,1 0 1,0 0-1,-1 0 0,1 0 0,0 0 0,-1 0 1,1 0-1,0 1 0,-1-1 0,1 0 0,-1 0 1,1 0-1,1 1 0,-1 0 55,1 0 0,-1 1 0,0-1 0,1 0 0,-1 1 1,0-1-1,0 0 0,0 1 0,0 0 0,0-1 0,0 1 0,0-1 0,0 3 0,6 17 383,3 27-1,6 16-113,39 141 540,-25-87-196,16 61 786,-35-125-869,5 72 0,-12 29 722,-5-133-1097,-2 0 0,0-1 0,-1 1 0,-1-1 0,-8 23 0,10-37-231,1 0 1,-1 0-1,-1-1 0,1 0 1,-1 1-1,0-1 0,0-1 1,-1 1-1,-9 8 0,-1-1-283,-1-1 0,-24 13 0,19-11-434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39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0 141 2400,'1'-3'278,"1"1"0,-1 0 1,1 0-1,-1 0 0,1 1 0,-1-1 1,1 0-1,0 1 0,0-1 0,0 1 1,0-1-1,0 1 0,0 0 0,0 0 1,1 0-1,-1 0 0,5-1 0,0 1 275,0 1 0,0-1 0,0 1 0,14 2 0,-2 0-380,41 3 851,62-2 11,158-4 373,-201 0-1035,416-15 683,62-18-576,331-22 368,-685 46-885,-173 6-1012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40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53 2496,'-3'-26'3466,"6"57"-511,-18 154 1454,1-59-3138,-18 182 1454,31-304-1933,0-6-284,0-14-92,2-22-217,26-154 179,-22 156-452,18-69-1,-16 87 17,-1 0 1,2 1-1,1-1 0,0 2 0,1-1 0,0 1 1,2 1-1,-1 0 0,2 0 0,0 2 1,1-1-1,0 2 0,1 0 0,1 0 0,0 2 1,0 0-1,21-10 0,-23 15-24,-1 1 1,1 0-1,0 1 0,0 0 1,0 1-1,0 0 0,0 2 1,1-1-1,21 4 0,-25-2 22,-1 1 0,0 0 0,1 1 0,-1 0 0,18 9 0,-22-9 47,0 1-1,0-1 1,-1 1-1,1 0 1,-1 0-1,0 1 1,0 0-1,-1 0 1,8 10-1,-10-13 10,-1 0-1,0 0 1,1 0 0,-1 1-1,0-1 1,0 0 0,-1 1-1,1-1 1,0 1 0,-1-1-1,1 1 1,-1-1-1,0 1 1,0-1 0,0 1-1,0 0 1,0-1 0,-1 1-1,1-1 1,-1 1 0,1-1-1,-1 0 1,0 1-1,0-1 1,0 1 0,0-1-1,-1 0 1,1 0 0,-1 0-1,1 0 1,-1 0 0,-2 2-1,-5 2 53,-1 0-1,0 0 0,0-1 1,0-1-1,-1 1 0,1-2 1,-15 4-1,20-6-15,-16 5 100,0-1 1,-25 2 0,-1-1 29,-19 0-88,43-5-106,1 2 0,-29 5 0,50-8 21,0 0-1,0 0 1,-1 1-1,1-1 1,0 0-1,0 1 1,0-1-1,-1 1 0,1 0 1,0-1-1,0 1 1,0 0-1,0-1 1,0 1-1,0 0 1,0 0-1,0 0 0,0 0 1,1 0-1,-1 0 1,-1 2-1,2-1 40,0-1 0,0 1 0,0-1-1,0 1 1,1-1 0,-1 1 0,0 0-1,1-1 1,-1 0 0,1 1 0,0-1-1,-1 1 1,1-1 0,0 0 0,0 1-1,0-1 1,1 1 0,14 17 324,0 0 1,1-2 0,1 0-1,25 17 1,15 15 6,135 115 15,-190-162-745,-1 0 1,0-1-1,1 1 1,0-1-1,-1 1 1,5 1-1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42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25 1664,'0'-12'6293,"0"0"-1317,-3 13-4527,-1 1 0,1 0 0,0-1-1,0 1 1,-2 3 0,3-1-320,0 0 1,1 0-1,0 0 0,0 1 0,0-1 1,-1 8-1,0 4-63,-4 22 25,2 1 0,2-1 0,4 54-1,-1-22 85,-1 341 977,3-377-1119,0 5 183,-2-36-86,-2 0 0,1-1-1,0 1 1,0 0-1,-1 0 1,0 0 0,1-1-1,-1 1 1,0 0-1,-2 2 1,3-4-101,-1-1 0,1 0-1,-1 0 1,1 0 0,-1 0 0,1 0-1,-1 0 1,1 0 0,-1 0 0,1 0-1,0 0 1,-1 0 0,1 0 0,-1 0-1,1 0 1,-1 0 0,1-1 0,-1 1-1,1 0 1,0 0 0,-1-1 0,0 1-1,-12-7 125,12 7-130,-53-36 403,-9-5-393,-34-14-44,89 51-52,0 1 0,0 0 0,0 0 0,-14-2-1,4 1-1956,17 4 1796,1 0-1,-1 0 0,0-1 0,1 1 0,-1 0 0,1 0 0,-1-1 1,0 1-1,1 0 0,-1-1 0,1 1 0,-1-1 0,-1 0-224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7:37.41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83 12 2720,'8'-11'6592,"-8"14"-6176,-8 5-160,-5 7-160,0 1-576,-5 0 256,0 4-1728,-3-6 1056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43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66 2240,'-19'-11'720,"18"11"-701,1 0 0,-1 0 1,1-1-1,-1 1 0,1 0 0,-1 0 1,0 0-1,1-1 0,-1 1 0,1 0 1,-1 0-1,0 0 0,-26 8 11967,60-17-10681,0 1-772,14-4-247,1 1-1,0 3 1,1 2 0,0 2-1,0 2 1,0 2 0,0 2-1,51 10 1,-93-11-280,104 21-489,-93-17-1064,0 1-1,0 0 1,-1 1 0,17 10 0,-9-1-821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08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230 918 2304,'2'-2'305,"-1"0"0,0 0 0,-1 0 0,1-1 0,0 1 0,0 0 0,-1-1 0,0 1 0,1 0 0,-1-1 0,0 1 0,0 0 0,0-1 0,-1 1 0,0-4 0,0 5-99,0 0 0,1 1 1,-1-1-1,0 1 0,0-1 1,0 1-1,0 0 0,-1-1 0,1 1 1,0 0-1,0 0 0,0-1 1,0 1-1,0 0 0,0 0 1,0 0-1,0 1 0,0-1 0,-1 0 1,1 0-1,-2 1 0,-8 6 170,-1 1-1,2 0 1,-1 0-1,1 1 1,-12 14 0,-3 1-107,7-7-126,1 1 0,1 1 0,0 0 0,-15 26 0,30-43-107,-1 1 1,1 0 0,-1-1 0,1 1 0,0 0-1,0 0 1,0 0 0,1 0 0,-1 0 0,1 0-1,-1 0 1,1 0 0,0 0 0,0 0 0,1 1-1,-1-1 1,1 0 0,-1 0 0,1 0 0,0-1-1,0 1 1,0 0 0,1 0 0,-1 0 0,1-1-1,-1 1 1,1 0 0,0-1 0,0 0 0,0 1-1,0-1 1,0 0 0,1 0 0,-1 0-1,1-1 1,-1 1 0,1 0 0,0-1 0,3 2 0,0-1 31,0 0 1,0 0-1,0 0 1,1-1-1,-1 0 1,0 0-1,0 0 1,1-1-1,-1 0 1,0 0-1,9-2 1,6-2 117,-1-1 0,22-8 1,19-8 117,85-42 0,-108 44-275,-1-3 1,-1-1-1,42-36 0,-25 10-6,-2-2 0,57-74 0,-56 58 88,-3-2 0,57-106 0,-85 134-208,-2-2 1,-1 0 0,-2-2 0,-3 1-1,16-89 1,-28 124-26,0-1 0,0 1 0,-2-11 0,2 19 101,-1 0 1,0-1 0,0 1-1,-1 0 1,1-1 0,0 1-1,0 0 1,-1 0 0,1-1-1,0 1 1,-1 0 0,0 0-1,1 0 1,-1-1 0,0 1-1,1 0 1,-1 0 0,0 0-1,0 0 1,0 0 0,0 0-1,0 1 1,0-1-1,0 0 1,0 0 0,0 1-1,0-1 1,-1 0 0,0 0-1,1 1 20,0 0-1,0 0 0,1 0 1,-1 1-1,0-1 0,1 0 1,-1 0-1,0 0 0,0 0 1,1 1-1,-1-1 0,0 0 1,1 1-1,-1-1 0,-1 1 1,-4 4-14,0 0 1,0 1-1,0 0 1,1-1-1,0 2 0,0-1 1,0 1-1,1-1 1,-4 9-1,-31 70 67,33-72 4,-66 143 301,-20 50 209,85-186-542,-71 188 247,-17-9 149,37-92 785,55-99-969,4-7 52,8-10 83,-5 5-423,22-20 101,-12 10-87,21-23 0,96-119-111,-121 143 42,26-23 0,-35 34 95,0 1-1,0 1 0,0-1 1,0 0-1,0 0 0,1 0 1,-1 0-1,0 1 0,0-1 1,1 1-1,-1-1 0,0 1 1,1-1-1,-1 1 0,0 0 1,1 0-1,-1-1 0,1 1 1,-1 0-1,0 0 0,1 0 1,-1 1-1,1-1 0,-1 0 1,2 1-1,-2 0-6,1 0 0,0 0-1,-1 1 1,0-1 0,1 0 0,-1 1 0,0-1 0,0 1 0,1-1-1,-1 1 1,0 0 0,-1-1 0,1 1 0,0 0 0,0 0 0,-1 0-1,1 0 1,-1 2 0,3 18-7,0 0-1,-2 1 1,-1-1 0,-4 36 0,1-15 40,1-17 24,1-13 28,0-1-1,1 0 1,0 1 0,1-1-1,3 14 1,-4-24-50,1 0 1,0 0-1,0 0 0,0 0 1,1 0-1,-1 0 1,0 0-1,1 0 1,-1-1-1,1 1 1,-1-1-1,1 1 0,0-1 1,0 1-1,0-1 1,-1 0-1,1 0 1,1 0-1,-1 0 1,0 0-1,0 0 0,0-1 1,3 1-1,3 1 26,1-1 0,-1 1-1,1-2 1,16 0-1,-1-2 21,-1-1-1,1-1 0,28-10 0,68-27-178,-91 30 158,-1-1 0,-1-2-1,37-22 1,-47 24-57,-1-1 1,0 0-1,0-1 1,-2 0-1,1-1 0,12-18 1,-19 22-13,-5 8-2,0-1 0,-1 1 0,1-1-1,-1 1 1,0-1 0,0 0 0,0 0 0,1-5 0,-3 9 26,0 0-1,0 0 1,0 0 0,0 0 0,1 0-1,-1 0 1,0 0 0,0-1-1,0 1 1,0 0 0,0 0 0,0 0-1,0 0 1,0 0 0,0 0-1,0 0 1,0-1 0,0 1 0,0 0-1,0 0 1,0 0 0,0 0-1,0 0 1,0 0 0,0 0-1,-1 0 1,1-1 0,0 1 0,0 0-1,0 0 1,0 0 0,0 0-1,0 0 1,0 0 0,0 0 0,0 0-1,0 0 1,0 0 0,0 0-1,-1 0 1,1 0 0,0-1 0,0 1-1,0 0 1,0 0 0,-6 4-91,-10 10-8,-111 103-203,13-14 468,108-97-159,1-3 24,1 1 0,1 0 0,-1 0 0,0 0 0,1 0-1,0 0 1,0 1 0,0-1 0,1 1 0,-1 0 0,1 0 0,-1 5-1,2-9-9,1 0-1,0 0 1,0 0-1,0 0 1,0 0-1,0 0 1,0-1-1,0 1 1,0 0-1,0 0 1,1 0 0,-1 0-1,0 0 1,1 0-1,-1 0 1,0-1-1,1 1 1,-1 0-1,1 0 1,-1-1-1,1 1 1,0 0-1,-1-1 1,2 2-1,0-1 22,0 0 0,-1 0 0,1 0 0,0-1 0,0 1 0,0 0 0,0-1 0,0 0 0,0 1 0,4-1-1,2 0 66,1 0 0,0-1 0,-1 0 0,11-3-1,-3-1-95,0 0 0,0-1-1,-1 0 1,0-1 0,0-1-1,-1 0 1,0-1 0,0-1-1,-1 0 1,0-1 0,-1 0-1,0-1 1,-1-1 0,0 0-1,17-27 1,-16 19-76,-4 9 10,0 0-1,-2-1 0,0 1 1,0-1-1,7-24 0,-29 83-731,8-25 861,-7 29 1,10-27-57,1-6 25,0-1-1,-1 28 1,5-40-17,0 0 0,0-1 0,0 1 0,0 0 0,1-1 0,-1 1 1,1-1-1,0 1 0,0-1 0,1 1 0,-1-1 0,1 1 0,-1-1 0,1 0 0,0 0 0,0 0 1,5 4-1,-6-5-2,1-1 0,0 0 0,0 1 0,-1-1 0,1 0 0,0 0 0,0 0 0,0-1 1,0 1-1,0 0 0,0-1 0,0 1 0,0-1 0,1 0 0,-1 0 0,0 0 0,0 0 0,0 0 1,0 0-1,4-1 0,2-2 84,0 1 1,0-1-1,14-7 1,-14 6-103,28-15-10,0-2 0,-1-2 0,32-27 0,-32 20 66,60-67 0,18-42-285,-105 128 157,-2 5 23,1-4-20,0 1-1,7-13 1,-13 20 36,0 0 0,0 0 0,0-1 0,0 1-1,0-1 1,0 1 0,0-1 0,-1 1 0,0-1 0,1 1 0,-1-1 0,0 1 0,0-1 0,0 0-1,-1-3 1,1 6 31,0 0 0,0 0 0,0 0 0,0-1 0,0 1 0,0 0 0,-1 0-1,1 0 1,0 0 0,0 0 0,0 0 0,0 0 0,0 0 0,0 0 0,0 0-1,0 0 1,0 0 0,0 0 0,0 0 0,0 0 0,0-1 0,0 1 0,0 0-1,0 0 1,-1 0 0,1 0 0,0 0 0,0 0 0,0 0 0,0 0 0,0 0-1,0 0 1,0 0 0,0 0 0,0 0 0,0 0 0,0 0 0,-1 0 0,1 0 0,0 0-1,0 0 1,0 0 0,0 0 0,0 1 0,0-1 0,0 0 0,0 0 0,0 0-1,0 0 1,0 0 0,0 0 0,0 0 0,0 0 0,0 0 0,-1 0 0,1 0-1,0 0 1,0 0 0,0 0 0,0 0 0,0 1 0,0-1 0,0 0 0,-5 8-61,-3 12-153,8-13 221,1 1 1,0-1-1,0 0 0,0 0 1,0-1-1,1 1 1,1 0-1,-1 0 0,1-1 1,0 1-1,5 7 1,-2-3-61,8 23 1,-8-10 54,-1 0 0,3 37 1,-4-30-128,-2 13 167,2 11 47,-3-49-72,0-1 0,1 1 0,0-1 0,-1 1 0,2-1 0,-1 0 0,6 9 0,-7-12-4,1 0 0,-1 0 0,1 0 0,0 0 0,0 0 0,0-1 0,0 1 0,0-1 0,0 1 0,0-1 0,0 0 0,0 0 0,1 0 0,4 2 0,-3-2 14,0-1 0,1 1 1,-1-1-1,0 1 0,1-2 1,-1 1-1,1 0 0,4-2 1,8-2 34,0-1 0,0-1 0,23-11 0,-32 13-79,105-45 66,83-38-138,-156 65 99,0-1 0,63-47-1,30-54-193,-118 108 160,-9 11 24,6-4-41,-12 8 37,0 1 0,0 0 0,1 0-1,-1 0 1,0 0 0,0-1 0,0 1 0,1 0 0,-1 0-1,0 0 1,0-1 0,0 1 0,1 0 0,-1 0-1,0-1 1,0 1 0,0 0 0,0-1 0,0 1 0,0 0-1,0 0 1,0-1 0,0 1 0,0 0 0,0-1 0,0 1-1,0 0 1,0-1 0,0 1 0,0 0 0,0-1-6,-1 1 1,1 0 0,0 0 0,-1 0 0,1 0-1,0 0 1,-1 0 0,1 0 0,0 0-1,-1 0 1,1 0 0,0 0 0,-1 0-1,1 0 1,0 0 0,-1 1 0,1-1 0,0 0-1,-1 0 1,1 0 0,0 0 0,-1 1-1,1-1 1,0 0 0,0 0 0,-1 1 0,1-1-1,0 0 1,0 0 0,-1 1 0,1-1-1,0 0 1,0 1 0,0-1 0,-6 5-68,-95 83-188,-100 94 412,196-177-139,0 0-1,0 0 1,1 0-1,-1 1 0,1 0 1,0 0-1,1 0 0,0 0 1,0 1-1,0-1 1,1 1-1,-3 9 0,5-15 2,0 1 0,-1-1-1,1 1 1,0-1 0,0 1-1,0-1 1,0 1 0,0-1-1,1 1 1,-1-1-1,0 1 1,1-1 0,-1 1-1,1-1 1,0 1 0,-1-1-1,1 0 1,0 1 0,0-1-1,0 0 1,1 1 0,0 0 7,0 0 0,0 0 0,1-1 0,-1 1 1,0-1-1,1 0 0,0 0 0,-1 0 0,1 0 1,4 1-1,4 0 38,1 0 0,-1-1 1,1-1-1,13 0 0,-17-1-20,0 0 0,1 0 0,-1-1-1,0 0 1,-1 0 0,1-1 0,0 0 0,-1 0-1,0-1 1,1 0 0,-1 0 0,-1-1-1,1 0 1,-1 0 0,0 0 0,0-1 0,7-8-1,2-7-57,0-1 0,-2 0 0,14-32 0,-9 14-93,14-50 0,-5-20-503,-26 102 477,-3 51-518,-10 43 655,-3-1 1,-5 0 0,-2-2-1,-39 91 1,51-148 47,-2-1-1,-1 0 1,-1-1-1,-30 40 1,25-39-17,-2-2 0,-1-1 0,0-1 1,-2 0-1,0-2 0,-28 17 0,49-34-16,-18 11 87,-2 0 0,-29 12 1,45-22-72,0-1 0,0 0 0,0 0 1,0 0-1,0-1 0,-1 0 0,1 0 0,0-1 1,-1 0-1,1 0 0,0-1 0,-1 0 0,-6-2 1,10 2-25,0-1 1,0 0-1,1 1 1,-1-2-1,1 1 1,-1 0-1,1-1 1,0 1-1,0-1 1,0 0-1,0 0 1,1 0-1,-1 0 1,1-1-1,0 1 1,-4-8-1,1-1 11,0 1 0,1-1 0,0-1 0,-2-16 0,4 21-46,1 0 1,1 0-1,-1-1 0,1 1 1,0 0-1,1 0 0,0 0 1,4-15-1,-3 18 15,0 0 0,0-1 0,0 1 0,0 0-1,1 0 1,0 0 0,0 0 0,1 1 0,-1 0 0,1-1 0,0 1 0,0 0-1,8-5 1,-3 3-4,1 0-1,-1 1 1,1 1-1,0 0 1,21-6-1,55-7-29,-68 14 55,114-13 46,-67 10-58,76-19-1,-76 10 124,350-102 190,-401 112-275,0 0 1,0-1-1,-1-1 1,0 0-1,0-1 1,0 0-1,-1-1 1,18-17-1,-19 14-38,0 0 0,-1-1 0,-1 0 0,0-1 1,9-20-1,-13 24-41,-1 1 0,0-1 1,-1 0-1,0 0 1,-1-1-1,0 1 0,0-1 1,-1 1-1,-1-16 1,0 23 22,0 0 1,-1 0 0,1 1 0,-1-1 0,0 0-1,0 1 1,0-1 0,0 1 0,0-1 0,-1 1-1,-1-4 1,2 6 15,0-1 0,1 0 0,-1 0 1,0 0-1,0 1 0,0-1 0,0 0 0,0 1 0,0-1 0,0 1 0,0-1 0,0 1 0,0 0 0,0-1 0,0 1 0,0 0 0,-1 0 1,1-1-1,0 1 0,0 0 0,0 0 0,0 1 0,0-1 0,0 0 0,-1 0 0,1 0 0,0 1 0,0-1 0,0 0 0,0 1 1,0-1-1,-1 2 0,-6 3-28,1 0 1,-1 0 0,1 1 0,0 0-1,1 1 1,-1-1 0,1 1-1,-5 9 1,-42 65-45,49-74 110,0 1-1,0-1 0,1 1 0,0 0 1,0 0-1,1 0 0,-3 15 1,5-19-13,0 0 1,0-1-1,0 1 0,0 0 1,1-1-1,-1 1 1,1-1-1,0 1 1,0 0-1,0-1 1,1 0-1,-1 1 1,1-1-1,0 0 1,0 0-1,0 0 1,0 0-1,0 0 1,1 0-1,3 3 1,2 0 18,-1-1 1,1 0-1,0 0 1,0-1-1,0 1 1,0-2-1,1 0 1,0 0-1,0 0 1,0-1-1,0 0 1,0-1-1,0 0 1,15 0-1,1-2 27,0-1 1,-1-1-1,1-1 0,26-9 1,92-34 51,-83 26-89,-57 20-23,116-42-2,-93 32-104,0-2 0,35-21 0,-49 22-40,-12 12 143,0 0 0,1 0-1,-1 0 1,0-1-1,0 1 1,0 0-1,0 0 1,0 0-1,0 0 1,0-1-1,0 1 1,0 0 0,0 0-1,0 0 1,0 0-1,0-1 1,0 1-1,0 0 1,0 0-1,0 0 1,0 0-1,0-1 1,0 1 0,0 0-1,0 0 1,0 0-1,0 0 1,0-1-1,0 1 1,0 0-1,0 0 1,-11-1-219,-10 5 131,0 0 0,1 2 0,-26 10 0,-58 33 22,31-5 4,65-38 57,0 0 1,1 0-1,0 1 0,0 0 0,0 0 0,-7 11 0,13-16 28,-1 0-1,1 1 1,0-1-1,0 0 1,0 0-1,0 0 1,1 1-1,-1-1 1,0 0-1,1 1 1,0-1-1,0 0 1,-1 1-1,1-1 1,0 0-1,1 1 1,-1-1-1,1 4 1,0-4-4,0 0 0,0 0 0,0 0-1,0 0 1,0-1 0,0 1 0,1-1 0,-1 1 0,1-1 0,-1 1-1,1-1 1,-1 1 0,1-1 0,0 0 0,-1 0 0,1 0 0,0 0-1,0 0 1,0-1 0,0 1 0,0-1 0,2 1 0,8 2 77,0-2 1,1 0 0,-1 0-1,0-1 1,0 0-1,0-1 1,15-3 0,-9 0-7,0-1 1,0 0-1,0-1 1,18-10-1,-23 9-65,1 0 0,-2-1-1,1-1 1,-1-1 0,-1 1 0,1-2 0,17-20-1,-13 9 13,0 1 1,-2-2-1,18-37 0,74-171-440,-76 157 48,23-89-1,-48 144 120,-1 0 0,2-25 0,-6 41 173,0 1 0,1-1 0,-1 0 0,0 0 0,-1 0 0,1 1 0,-2-7-1,2 9 53,0 0 0,0-1 0,0 1 0,-1 0 0,1-1 0,0 1 0,0 0 0,-1-1 0,1 1 0,0 0 0,0 0 0,-1-1 0,1 1 0,0 0 0,-1 0 0,1 0-1,0-1 1,-1 1 0,1 0 0,-1 0 0,1 0 0,0 0 0,-1 0 0,-1 0-9,1 0 0,0 0-1,-1 0 1,1 0 0,0 1 0,0-1-1,-1 1 1,1-1 0,0 1 0,0-1-1,-2 2 1,-5 3 7,1 1 0,-1 1 0,1-1 0,0 1 0,1 1 0,-11 13 0,4-4 40,-2 4 31,1 0 0,0 1-1,2 1 1,0 0 0,2 1-1,0 0 1,2 0 0,1 1 0,1 0-1,1 0 1,1 1 0,1 0-1,1 34 1,2-47 27,1 1-1,0-1 1,1 0 0,0 0 0,1 0-1,1 0 1,0 0 0,10 18-1,-11-24-294,1 0-1,0 0 0,0-1 1,1 0-1,0 1 0,0-2 0,0 1 1,1-1-1,0 1 0,0-2 0,0 1 1,1-1-1,0 0 0,0 0 1,14 5-1,16 4-1662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10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1391 2656,'-20'8'837,"9"-1"1198,14-8-1147,7-5 899,0 2 1,15-6-1,11-4-739,-19 5-762,0 0 0,-1-2-1,0 0 1,-1-1 0,0 0 0,0-2-1,-2 1 1,17-21 0,-8 3 51,0-2 0,-2 1 0,20-47 0,69-160 1124,-58 141-1690,-48 95-162,-3 10 252,-2 13 50,-44 310-113,24-168 559,21-161-351,0 8 69,-1 1 1,-4 12 0,6-19-34,-1-1-1,-1 1 1,1-1 0,0 0-1,0 0 1,-1 1-1,1-1 1,-1 0 0,0 0-1,0 0 1,1 0 0,-1-1-1,-4 3 1,6-3-12,-1-1-1,0 0 0,0 1 1,0-1-1,1 1 1,-1-1-1,0 0 0,0 0 1,0 0-1,0 1 1,0-1-1,1 0 0,-1 0 1,0 0-1,0 0 1,0-1-1,0 1 1,0 0-1,1 0 0,-1 0 1,0-1-1,-1 1 1,0-1-27,0-1 1,1 1-1,-1 0 1,0 0-1,1-1 1,-1 1-1,1-1 1,-3-3 0,0 0-70,1 1 0,0-2 1,1 1-1,-1 0 0,-2-9 1,0-2-302,1-1 0,1 1 1,-3-33-1,6 49 332,0-1-1,0 0 1,0 1 0,0-1-1,0 0 1,0 1 0,0-1-1,0 0 1,1 0 0,-1 1-1,0-1 1,0 0 0,1 1-1,-1-1 1,0 1-1,1-1 1,0 0 0,-1 0 19,1 1 0,-1 0-1,0 0 1,1 0 0,-1-1 0,1 1 0,-1 0 0,0 0 0,1 0 0,-1 0 0,1 0 0,-1 0 0,1 0 0,-1 0 0,1 0 0,-1 0-1,1 0 1,-1 0 0,0 0 0,2 1 0,2 0-21,0 1-1,1 1 1,-1-1-1,6 5 1,5 3-44,1-3 163,0-1 0,1 0 0,0-2 0,0 1 0,0-2 0,0 0 0,1-2 0,-1 1 0,1-2 0,-1-1 0,1 0 0,-1-1 0,22-5 0,-15 1 50,-1-1-1,0-1 0,0 0 1,-1-2-1,0-1 0,0-1 1,-1-1-1,37-30 0,-31 18-269,-15 14-154,0 1 1,19-13-1,-31 22 273,1 1 0,-1-1 0,1 1 0,0-1 0,-1 1 1,1 0-1,0-1 0,-1 1 0,1 0 0,0-1 0,-1 1 0,1 0 0,0 0 1,-1 0-1,1 0 0,0-1 0,0 1 0,-1 0 0,1 0 0,0 1 0,0-1 1,-1 0-1,1 0 0,0 0 0,-1 0 0,1 1 0,0-1 0,0 1 0,0 0 5,0 0-1,0 0 0,-1 1 0,1-1 0,-1 0 0,1 1 0,-1-1 1,0 1-1,1-1 0,-1 0 0,0 1 0,0-1 0,0 1 0,0-1 1,0 1-1,-1 1 0,-1 12 34,-1 0 0,0 0 0,-1-1 0,-1 1 0,-1-1 0,0 0 0,-10 17 0,12-24-17,-291 546 334,199-367 1296,90-176-1029,6-10-574,0 0-15,0 0 1,0 0-1,0 0 1,-1 0 303,1 0-303,13-24 669,25-42-529,35-54-198,19-6 75,-5 7 59,98-164-315,-148 226 82,58-67 1,-72 98 7,1 1-1,1 1 1,1 1-1,40-26 1,-59 44 42,2-1-34,0 0 0,0 1 0,12-5 0,-18 9 92,-1 0 0,0 0 0,1 1 0,-1-1 0,1 1 0,-1-1 0,1 1 0,-1 0 0,1 0 0,-1 0 0,1 0 0,-1 1 0,1-1 0,-1 1 0,1-1 0,-1 1 0,1 0-1,2 1 1,-3 0 25,0-1-1,0 1 1,-1-1-1,1 1 1,-1 0-1,1-1 0,-1 1 1,0 0-1,1 0 1,-1 0-1,0 0 0,0 0 1,-1 0-1,1 0 1,0 0-1,-1 1 0,1-1 1,-1 0-1,0 0 1,0 0-1,1 1 1,-2 3-1,1 3 16,-1 0-1,-1 0 1,1-1 0,-6 18-1,-5 4 48,-1-1 0,-1 0-1,-30 46 1,12-29 154,-52 58-1,78-98-116,1 0 0,-1 0-1,0 0 1,0 0-1,0-1 1,-1 0 0,0 0-1,0-1 1,-12 5-1,18-8-73,1-1 0,-1 1 0,0-1 0,0 0-1,0 0 1,0 0 0,0 0 0,0 1 0,0-1-1,0 0 1,0-1 0,0 1 0,0 0-1,0 0 1,0 0 0,0-1 0,0 1 0,0 0-1,0-1 1,0 1 0,0-1 0,0 1 0,1-1-1,-1 1 1,0-1 0,0 0 0,-1-1 0,1 0-33,0 0 1,-1 0-1,1-1 1,0 1 0,0 0-1,1-1 1,-1 1-1,0-1 1,1 1 0,-1-5-1,1-5-174,0 0 1,0 0-1,4-18 0,-1 16 80,0 1 0,0 0 0,2 0 0,10-23 0,-15 35 82,1-1-1,-1 1 0,1 0 0,0-1 0,0 1 0,-1 0 0,1 0 0,0-1 0,0 1 0,0 0 1,0 0-1,0 0 0,1 0 0,-1 0 0,0 1 0,0-1 0,1 0 0,-1 1 0,0-1 0,1 0 1,-1 1-1,1 0 0,-1-1 0,1 1 0,-1 0 0,0 0 0,1 0 0,-1 0 0,1 0 0,-1 0 0,2 0 1,3 2-3,0 0-1,-1 0 1,1 0 0,-1 1 0,0 0 0,7 5 0,2 1 115,19 9 271,0 0 0,56 19 0,-70-31-223,1-1 0,0 0 0,0-2 0,0 0 0,1-1-1,25-1 1,-30-1-47,0-1-1,0-1 0,0 0 0,-1-1 0,1-1 0,-1-1 0,0 0 0,0-1 0,-1 0 0,1-1 1,24-16-1,102-86 48,-4-13-11,-84 74-25,105-108 34,-135 128-126,-1-1 0,-1 0 0,-1-2 0,16-35 0,-8 0-99,34-122-1,-23 61-206,-21 77 172,11-39-516,-27 83 519,-2 4 86,1 1 0,-1-1-1,1 1 1,-1-1 0,0 0-1,1 1 1,-1-1 0,0 1-1,0-1 1,0 1 0,0-1-1,-1 0 1,0-2 0,-12 33-262,4-4 330,-9 31 1,0 4-6,-9 14 67,-46 92 0,-72 98 195,6 17 154,25-46 555,113-232-415,3-4-207,8-10-66,19-23-162,-28 33-132,28-34 132,30-38-320,85-80 1,-131 140 22,1 1 0,1 1 1,0 0-1,27-15 0,-41 26 139,0-1-1,0 1 0,0-1 0,0 1 0,0-1 1,0 1-1,0 0 0,0-1 0,0 1 0,0 0 1,0 0-1,0 0 0,0 0 0,0 0 0,0 0 1,0 0-1,0 0 0,0 0 0,0 0 1,0 1-1,0-1 0,0 0 0,0 1 0,0-1 1,0 1-1,0-1 0,0 1 0,0-1 0,0 1 1,0 0-1,-1 0 0,1-1 0,0 1 0,0 0 1,-1 0-1,2 1 0,0 3 5,0 0 0,0 0 1,-1 1-1,0-1 0,0 0 0,1 8 0,5 70 94,-5-47 8,1-1 0,10 38 0,-11-62-28,1-1-1,1 0 1,0 1-1,0-2 1,1 1 0,6 9-1,-10-17-31,1 0 1,0 0-1,0 0 1,-1 0-1,1 0 1,0 0-1,0-1 0,1 1 1,-1 0-1,0-1 1,0 0-1,1 0 1,2 1-1,-3-1-10,0-1-1,0 0 1,0 1-1,0-1 1,0 0-1,0-1 1,0 1 0,0 0-1,0 0 1,0-1-1,0 1 1,0-1-1,0 0 1,0 1 0,0-1-1,-1 0 1,1 0-1,0 0 1,2-2-1,10-10 57,0 1-1,-1-2 0,23-29 0,-24 28-45,27-35-97,-2-1 1,-2-3-1,44-89 0,-76 137 68,-2 4-38,1-1 0,-1 1 0,0-1 0,0 0 0,0 1 0,0-1 0,-1 0 0,1 0 0,0 1 0,-1-1 0,0 0 0,0-4 0,0 6 23,0 0 0,0 1 0,-1-1 0,1 1-1,0-1 1,0 0 0,-1 1 0,1-1-1,0 1 1,-1-1 0,1 1 0,0-1 0,-1 1-1,1-1 1,-1 1 0,1 0 0,-1-1 0,1 1-1,-1-1 1,1 1 0,-1 0 0,1 0 0,-1-1-1,0 1 1,1 0 0,-2 0 0,-13-1-175,14 1 175,-2 1-2,-1 0 0,1-1 1,0 2-1,-1-1 0,1 0 0,0 1 1,0-1-1,0 1 0,0 0 0,0 0 1,0 0-1,-4 5 0,1-2 2,-4 4 23,0 0 1,1 0-1,0 1 1,1 1-1,0 0 0,1 0 1,0 0-1,0 1 1,-5 15-1,1 0 57,2 1 0,1 0 0,-5 31-1,12-54-25,1 1 0,-1 0-1,1 0 1,0 0 0,0 9-1,1-13-16,-1 0-1,0-1 0,1 1 0,-1 0 0,1 0 1,0 0-1,-1 0 0,1 0 0,0-1 1,0 1-1,0 0 0,1-1 0,-1 1 1,0-1-1,0 1 0,1-1 0,-1 0 1,1 1-1,2 1 0,-1-2 11,1 0-1,-1 1 1,1-1-1,-1 0 1,1-1 0,-1 1-1,1-1 1,0 1-1,-1-1 1,1 0 0,0-1-1,-1 1 1,7-2-1,4-1 64,28-10 0,-32 9-56,36-15 26,-1-2 0,71-45 0,39-20-285,-149 83 195,1 1 0,-1-1 0,1 1 0,0 1 0,11-2 1,-15 2 24,0 1 0,0 0 1,0 0-1,0 0 0,0 1 1,0-1-1,0 1 0,0 0 1,0 0-1,0 0 1,0 0-1,0 0 0,0 0 1,4 4-1,2 3 107,-1 1 0,-1-1 0,0 2 0,0-1 0,-1 1 0,7 13 0,-3-7 112,-1 0-49,0 0-1,1-1 1,1-1 0,1 0-1,24 24 1,-22-27-74,1 0 0,0-1 0,0-1 1,1 0-1,0-2 0,0 1 0,1-2 0,0 0 0,19 4 0,-22-7-286,0-1 0,0-1 1,0 0-1,1 0 0,-1-1 0,0-1 0,1-1 0,-1 0 0,0-1 0,0 0 0,23-9 0,-27 7-682,0 0 0,0 0 0,0-1 0,-1-1 0,1 0-1,-2 0 1,1 0 0,12-16 0,27-27-2995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11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80 307 1984,'-18'4'4746,"22"-5"-4443,1 0 0,-1-1-1,0 1 1,0-1 0,0 0-1,0 0 1,-1 0 0,1-1-1,-1 1 1,1-1 0,5-5-1,14-16 32,-1 0 0,-1-1 0,-1-1 0,21-38 0,-41 63-329,28-48 347,-25 44-321,-1 0 0,0 0-1,-1 0 1,1 0-1,-1 0 1,0 0 0,1-10-1,-2 14-18,0 1-1,0-1 1,0 0-1,0 1 1,0-1-1,0 0 0,0 0 1,0 1-1,-1-1 1,1 0-1,0 1 1,0-1-1,-1 0 1,1 1-1,0-1 0,-1 1 1,1-1-1,0 1 1,-1-1-1,1 0 1,-1 1-1,1 0 1,-1-1-1,1 1 0,-1-1 1,0 1-1,1-1 1,-1 1-1,1 0 1,-1 0-1,0-1 1,1 1-1,-1 0 0,0 0 1,1 0-1,-1 0 1,0-1-1,0 1 1,1 0-1,-1 0 1,-1 1-1,-1-1 63,0 1 0,0-1 0,-1 1 0,1 0 0,0 0-1,0 0 1,-3 2 0,-13 9 337,1 0-1,1 1 0,0 1 0,-21 22 1,15-15 55,12-10-277,0 0 0,1 0 0,0 1 1,1 0-1,0 0 0,1 1 1,0 0-1,1 1 0,-9 24 1,15-35-155,0 1 0,0-1 0,1 0 0,-1 1 1,1-1-1,0 1 0,0-1 0,0 0 0,0 1 1,1-1-1,-1 1 0,1-1 0,0 0 0,0 1 0,3 5 1,-2-5 6,0 0 1,1 0-1,0 0 1,0-1-1,0 1 1,0-1-1,1 0 1,0 0-1,-1 0 1,6 3-1,2 0-241,-1 0-1,1-1 1,1-1-1,-1 0 1,0 0-1,1-1 1,22 2-1,22 0-872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47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61 1408,'-19'0'7440,"32"-18"-2288,-12 15-3921,0 1-953,3-1-245,1 1 0,-1 0 0,0 0 0,1 1 0,0 0 0,7-2 0,35-3 189,-40 5-120,124-6 791,-44 3-443,7 4-223,-40 1-198,-32-4 7,-19 2-29,-1 0 0,0 1 1,0 0-1,0-1 0,1 1 1,-1 0-1,0 0 0,4 0 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47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 1984,'-7'6'469,"2"11"4702,5-17-5095,0 0 0,0 1 0,0-1 0,0 0 1,0 1-1,0-1 0,1 0 0,-1 0 0,0 1 1,0-1-1,0 0 0,1 1 0,-1-1 0,0 0 0,0 0 1,1 1-1,-1-1 0,0 0 0,0 0 0,1 0 0,-1 0 1,0 1-1,1-1 0,-1 0 0,0 0 0,1 0 0,-1 0 1,0 0-1,1 0 0,7 1 550,1 0 0,-1-1 0,0 0 0,1 0 0,-1-1-1,11-2 1,5-1 316,54-5 789,-17 0-1334,1 3 0,78 2 0,-122 4-594,27 4-2993,-40-3 2150,-1 0 1,0 0 0,0 1 0,0-1-1,0 1 1,0 0 0,0 0-1,6 4 1,4 7-2038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52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21 1568,'0'-2'226,"0"0"0,0 1 0,0-1 0,1 0-1,-1 1 1,1-1 0,5-6 3317,-6 8-3502,0 13 1391,-6 29-141,1 0-1,2 70 1,5-26-352,7 63 442,-3-107-1004,-1-7 48,2 48 0,-8-77-635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52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6 121 2912,'0'0'82,"-1"0"0,1 1 0,0-1 1,-1 0-1,1 0 0,0 0 0,-1 1 0,1-1 0,0 0 0,0 0 1,-1 1-1,1-1 0,0 0 0,0 1 0,0-1 0,-1 0 1,1 1-1,0-1 0,0 0 0,0 1 0,0-1 0,0 0 0,0 1 1,0-1-1,-1 0 0,1 1 0,0-1 0,0 1 0,1-1 1,-1 0-1,0 1 0,0-1 0,0 0 0,0 1 0,0-1 1,0 0-1,0 1 0,0-1 0,1 0 0,-1 1 0,0-1 0,0 0 1,1 1-1,-1-1 0,0 0 0,0 0 0,1 1 0,-1-1 1,0 0-1,1 0 0,-1 1 0,0-1 0,1 0 0,-1 0 0,0 0 1,1 0-1,-1 0 0,0 0 0,1 1 0,-1-1 0,0 0 1,1 0-1,-1 0 0,1 0 0,-1 0 0,1-1 0,31 3 4187,-26-2-4997,156 1 3231,72 0-1470,-62-3-430,240-7-268,-66-21-25,-181 12-204,129-17 182,-268 30-405,-3 2-318,1-2 1,0 0-1,37-15 1,-37 11-830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54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187 327 1824,'0'-2'82,"0"1"-1,0 0 1,0 0-1,0 0 1,0 0 0,1 0-1,-1-1 1,0 1 0,1 0-1,-1 0 1,1 0 0,0-1-1,-9 20 1801,-8 25-1,0 1-1121,-20 41 686,18-44-870,1 1-1,-12 50 1,28-91-568,-37 147 1008,35-136-767,-4 8 462,7-21-701,0 1 0,0 0-1,0 0 1,0 0 0,0 0 0,0 0 0,0 0 0,0 0 0,0 0-1,0 0 1,0 0 0,0 0 0,0 0 0,0 0 0,0 0-1,0 0 1,0 0 0,0 0 0,0 0 0,0 0 0,0 0-1,0 0 1,0 0 0,0 0 0,0 0 0,0-1 0,0 1-1,0 0 1,0 0 0,0 0 0,0 0 0,0 0 0,0 0-1,0 0 1,-1 0 0,1 0 0,0 0 0,0 0 0,0 0 0,0 0-1,0 0 1,0 0 0,0 0 0,0 0 0,0 0 0,0 0-1,0 0 1,0 0 0,0 0 0,0 0 0,0 1 0,0-1-1,0 0 1,0 0 0,0 0 0,0-9 372,2-11-56,4-1-189,6-35-40,-7 25-73,1 0-1,1 1 1,1-1-1,18-39 1,56-154-245,11-24 260,-60 168 201,-28 75-343,-2 11 60,-2 8 35,-1 355 1085,2-330-824,1 1 1,2-1-1,14 54 0,-18-76 54,-1-9 191,0-7-450,1-1 0,-1 0 0,1 0 0,-1 0 0,1 0 0,0 0 0,-1-1-1,1 1 1,-1 0 0,1 0 0,-1 0 0,1 0 0,-1-1 0,1 1 0,-1 0-1,1 0 1,-1-1 0,1 1 0,-1 0 0,0-1 0,1 1 0,-1 0-1,1-1 1,-1 0 0,16-11 265,1-3-250,-1-2 0,0 0 1,-1 0-1,-1-2 0,0 0 1,-2 0-1,20-40 0,-14 16-286,44-122-178,-45 116-479,-17 48 869,0 1 0,0 0-1,0 0 1,-1 0 0,1 0-1,0 0 1,0 0-1,0 0 1,0-1 0,0 1-1,0 0 1,0 0 0,0 0-1,0 0 1,0 0-1,0 0 1,0-1 0,0 1-1,0 0 1,0 0-1,1 0 1,-1 0 0,0 0-1,0 0 1,0 0 0,0-1-1,0 1 1,0 0-1,0 0 1,0 0 0,0 0-1,0 0 1,0 0 0,1 0-1,-1 0 1,0 0-1,0 0 1,0-1 0,0 1-1,0 0 1,0 0-1,0 0 1,1 0 0,-1 0-1,0 0 1,0 0 0,0 0-1,0 0 1,0 0-1,0 0 1,1 0 0,-1 0-1,0 0 1,0 0 0,0 0-1,0 0 1,0 0-1,0 0 1,1 1 0,2 7-283,-2 5 185,0-1 0,-1 23 0,-1-8-22,-13 234 202,10-199 50,-3 92 464,5-60-461,-6 40 639,5-121-390,1-11-919,3-9-1073,1-4-1061,-2 7 1974,1 0-1,-1 0 0,1 0 0,0 1 0,0-1 0,1 0 0,-1 1 0,1-1 0,3-5 0,9-6-2072,0 2 982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54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3904,'-1'0'66,"1"0"1,0 1 0,0-1-1,-1 0 1,1 0 0,0 0-1,0 0 1,0 0-1,-1 0 1,1 1 0,0-1-1,0 0 1,0 0-1,0 0 1,-1 0 0,1 1-1,0-1 1,0 0-1,0 0 1,0 1 0,0-1-1,0 0 1,0 0-1,0 0 1,0 1 0,0-1-1,0 0 1,0 0-1,0 1 1,0-1 0,0 0-1,0 0 1,0 1-1,0-1 1,0 0 0,0 0-1,0 1 1,0-1 0,0 0-1,0 0 1,0 0-1,1 1 1,4 15 1253,-2-10-512,0 11-85,0-1 1,-1 1 0,-1 0-1,0-1 1,-2 18 0,1-5-181,0 134 1153,-1-162-1702,1 1-1,0 0 1,1-1 0,-1 1-1,0 0 1,0 0 0,1-1-1,-1 1 1,1-1 0,1 4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7:38.411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0 48 1888,'14'-13'658,"-12"10"-428,1 1-1,-1-1 0,1 0 0,0 1 0,0 0 0,0 0 0,0 0 0,27-14 4018,-35 23-4468,-17 19-2280,5-11 725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58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6 1984,'0'1'1776,"0"-1"-1700,0-1 0,0 1 0,0 0-1,0 0 1,0-1 0,0 1 0,0 0 0,0 0 0,-1-1 0,1 1 0,0 0-1,0 0 1,0-1 0,0 1 0,0 0 0,-1 0 0,1 0 0,0-1 0,0 1-1,0 0 1,-1 0 0,1 0 0,0 0 0,0 0 0,-1-1 0,1 1 0,0 0-1,0 0 1,-1 0 0,1 0 0,0 0 0,-1 0 0,-13 1 1042,-15 8-180,-10 9 86,25-13-606,1 1-1,-24 15 1,21-11-160,5-3 17,-1 1 1,2 0 0,-1 0-1,1 1 1,-10 12-1,18-19-215,0 1 0,0 0 0,0-1 0,0 1 0,1 0 0,0 0 0,-1 0 0,1 0 0,0 0 0,0 1 0,1-1 0,-1 0 0,1 0 0,0 1 0,-1-1 0,1 0 0,1 0 0,-1 1 0,0-1 0,1 0 0,0 0 0,0 1 0,0-1 0,0 0 0,0 0 0,3 5 0,0-2 100,1 0 0,0 0 0,0 0 0,0-1 0,1 0 0,0 0 0,0 0 0,0-1 0,0 1 0,1-2 0,8 5 0,-10-6-75,-1 0 0,1-1 0,-1 0 0,1 0 1,0 0-1,-1 0 0,1-1 0,0 1 1,0-1-1,6-1 0,1 0 26,0-1 0,-1 0 0,14-5 0,-4-1-153,12-4 184,-32 12-261,1-1-1,-1 1 0,0-1 0,0 1 0,0 0 1,1-1-1,-1 1 0,0 0 0,1 0 1,-1 0-1,0 0 0,0 0 0,1 0 1,0 1-1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5:59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18 228 3136,'-17'-15'2992,"25"8"-384,27-45 1178,-28 41-3536,1 1 0,1 1 0,0-1-1,0 2 1,13-11 0,-8 10-170,0 0-1,0 1 1,2 0 0,-1 2-1,24-9 1,82-14-129,-118 28 31,0 1-3,1-1 0,-1 1 1,1 0-1,-1 0 1,1 0-1,-1 1 1,1-1-1,-1 1 1,7 2-1,-8-3 8,0 1 0,-1 0-1,1-1 1,0 1 0,-1 0 0,1 0 0,0 0 0,-1 0-1,0 0 1,1 1 0,-1-1 0,0 0 0,1 1-1,-1-1 1,0 1 0,0-1 0,0 1 0,0-1-1,1 3 1,-1 2 12,0-1 0,0 1 0,0-1-1,-1 1 1,0 0 0,0-1 0,0 1-1,-1 0 1,-1 8 0,-1-4 2,0 0 1,0-1-1,-1 0 0,-9 17 0,1-7 46,-1-1 1,-1 0-1,0-1 0,-19 16 0,8-8 41,2-2 329,-34 26 0,51-44-401,-9 6 1065,14-7-408,10-3-192,184-9 676,-182 8-1328,1 1 1,-1 1-1,18 4 0,11 8-4751,-26-8 2917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02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1 104 1248,'2'-5'5590,"4"0"-3683,10-2-2651,-11 4 1303,16-6-205,32-10 1,-23 9-206,5-1 38,2 1 0,-1 1-1,49-4 1,-74 12-247,-1 0 0,1 1 1,0 0-1,-1 1 0,13 1 0,-20-1 70,0 0 0,0-1 0,0 1-1,0 0 1,-1 1 0,1-1 0,0 0 0,0 1-1,-1 0 1,1-1 0,-1 1 0,1 0 0,-1 0-1,0 1 1,0-1 0,0 0 0,0 1 0,0-1-1,-1 1 1,1-1 0,-1 1 0,2 4 0,-2-4 29,0 0 0,0 1 0,0-1 0,-1 1 0,0-1 0,1 1 0,-1-1 1,0 1-1,-1-1 0,1 1 0,-1-1 0,1 1 0,-1-1 0,0 0 0,0 1 0,-1-1 1,1 0-1,-1 0 0,0 0 0,1 0 0,-1 0 0,-1 0 0,-3 4 0,5-6-17,-6 8 75,0-1-1,-1 0 1,-1 0-1,1-1 1,-1 0 0,0 0-1,-12 5 1,-39 21 303,60-33-395,0 0 0,-1 0-1,1 0 1,0 0 0,-1 1 0,1-1 0,0 0-1,0 0 1,0 1 0,-1-1 0,1 0 0,0 0 0,0 1-1,0-1 1,-1 0 0,1 1 0,0-1 0,0 0-1,0 1 1,0-1 0,0 0 0,0 1 0,0-1-1,0 0 1,0 1 0,0-1 0,0 0 0,0 1 0,0-1-1,0 0 1,0 1 0,0-1 0,0 0 0,0 1-1,0-1 1,1 0 0,-1 1 0,10 14-169,-7-11 124,31 34 102,-24-27 80,1 0-1,13 20 1,-22-28-85,0 0-1,0 0 1,0 0 0,-1 0-1,0 1 1,1-1 0,-1 0-1,0 1 1,-1-1 0,1 1-1,-1-1 1,1 1 0,-1-1-1,0 1 1,0-1 0,-1 6-1,0-7 41,1 1-1,-1-1 1,0 1-1,1-1 0,-1 0 1,0 1-1,-2 2 1,2-4-60,0 0 1,0 0 0,0 0 0,0 0 0,0 0-1,-1-1 1,1 1 0,0 0 0,0-1 0,0 1-1,-1-1 1,1 1 0,0-1 0,0 0-1,-2 1 1,-43 6 530,-80 3 0,-12 2-290,134-11-371,-21 5-550,24-6 511,1 0 0,-1 0 1,1 0-1,-1 0 1,1 0-1,-1 1 0,1-1 1,-1 0-1,1 0 0,-1 1 1,1-1-1,-1 0 0,1 1 1,-1-1-1,1 0 0,0 1 1,-1-1-1,1 1 0,0-1 1,-1 1-1,1-1 0,0 0 1,0 1-1,-1-1 0,1 1 1,0 0-1,0-1 1,0 1-1,0-1 0,0 1 1,0-1-1,0 1 0,0-1 1,0 1-1,0-1 0,0 1 1,0 0-1,4 7-1585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02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5 125 1824,'-1'0'29,"1"0"-1,0 0 1,0 0 0,-1-1 0,1 1-1,0 0 1,0 0 0,-1 0 0,1 0 0,0-1-1,0 1 1,0 0 0,0 0 0,-1 0-1,1-1 1,0 1 0,0 0 0,0 0-1,0-1 1,0 1 0,0 0 0,-1 0-1,1-1 1,0 1 0,0 0 0,0-1-1,0 1 1,0 0 0,0 0 0,0-1-1,0 1 1,0 0 0,0 0 0,2-6 2221,1 4-1760,0 0 0,0 0 0,0 0 0,0 0 0,1 1-1,-1-1 1,1 1 0,3-1 0,61-13 1702,-19 4-1541,365-47 650,-389 55-1349,82-5-111,-96 8 115,0 0-1,0 1 0,0 0 0,0 1 0,-1 0 0,1 1 0,13 5 1,-12-4-1137,-11-3 908,1-1 0,-1 1 0,1-1 0,-1 1 0,0-1 0,1 1 0,-1 0 0,0 0-1,0-1 1,1 1 0,-1 0 0,1 2 0,3 3-1252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05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45 1824,'0'-39'5589,"1"42"-5302,0-7 8,-1 0 364,-1 8 724,-10 32-1007,-28 60 1,25-64 49,2-1 1,-17 62-1,29-92-412,0 0 1,0 0-1,0-1 1,0 1-1,-1 0 1,1 0-1,1 0 1,-1-1-1,0 1 1,0 0-1,0 0 1,0 0-1,1-1 1,-1 1-1,0 0 1,0 0-1,1 0 0,-1-1 1,1 1-1,-1 0 1,1-1-1,-1 1 1,1-1-1,-1 1 1,1 0-1,0-1 1,-1 1-1,1-1 1,0 1-1,-1-1 1,1 0-1,0 1 1,0-1-1,0 1 0,4 0-4,-1 0-1,1 0 1,0 0-1,8 0 1,-7-1-20,63 6 527,98 21 1,-109-12 186,-57-14-657,1-1 1,-1 1-1,1-1 1,-1 1 0,1-1-1,-1 1 1,0 0-1,1 0 1,-1 0-1,0 0 1,0 0 0,2 1-1,-2-1 103,-7 0 191,3 3-314,-2-1 0,1-1 0,0 1 0,-1 0-1,1-1 1,-1 0 0,-7 2 0,2-1-29,-1-1 1,0 0-1,-11 0 0,-151 15-147,146-16-1483,7-1 416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06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380 0 1728,'-5'8'4074,"3"-3"-3767,-1 0 0,0 0 0,0-1 0,0 0 0,0 1 0,-1-1 0,0 0 0,0-1-1,0 1 1,-9 5 0,-4 2 673,-29 13 0,42-22-844,-64 24 666,17-7-489,51-19-313,-65 25 579,59-23-765,0-1-1,0 1 1,0-1-1,0-1 1,0 1 0,0-1-1,0 0 1,-12-1-1,6 0-991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06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28 106 3552,'-28'-9'3530,"58"4"838,121-37-1352,12-2-5802,-115 39-3246,-20 5 3424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10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473 1 896,'4'0'4931,"-10"16"-3627,-17 24-953,-30 30 493,10-14-466,-164 215 1867,184-239-1750,1 0 0,-34 68-1,48-82-327,1 0-1,1 1 1,0 0-1,1-1 1,1 2-1,1-1 0,-1 36 1,3-31 39,2 0 0,1 0 1,2 0-1,0 0 0,1-1 0,1 1 0,1-1 1,16 34-1,-19-51-163,-1 0 0,1 0 1,1 0-1,-1-1 0,8 7 1,-6-5 111,0-1 0,0 0 0,5 10 0,-11-15-183,1-1 1,-1 0-1,0 1 1,0-1 0,0 0-1,0 0 1,1 1-1,-1-1 1,0 0-1,0 0 1,1 0-1,-1 1 1,0-1-1,0 0 1,1 0-1,-1 0 1,0 0 0,0 1-1,1-1 1,-1 0-1,0 0 1,1 0-1,-1 0 1,0 0-1,1 0 1,-1 0-1,0 0 1,1 0-1,-1 0 1,0 0 0,0 0-1,1 0 1,-1 0-1,0 0 1,1 0-1,-1 0 1,0-1-1,1 1 1,-1 0-1,0 0 1,0 0 0,1 0-1,-1-1 1,0 1-1,1 0 1,11-15-5152,-6 7 3114,11-5-809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11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84 1984,'-20'18'5294,"17"-6"-2727,2-11-2471,1 0 0,-1-1 0,1 1 1,-1-1-1,0 1 0,1 0 0,-1-1 0,0 1 0,1-1 0,-1 0 0,0 1 0,0-1 1,1 1-1,-2-1 0,12-4 963,302-71 1517,-250 62-2510,103-16-409,-139 28 33,-25 1 280,0 0-1,1 0 0,-1 1 1,1-1-1,-1 0 1,0 1-1,1-1 0,-1 1 1,0-1-1,1 1 0,-1 0 1,0 0-1,0-1 0,0 1 1,2 2-1,-2-3 27,-1 1-1,0 0 1,0-1-1,1 1 1,-1 0 0,0-1-1,0 1 1,0 0-1,0 0 1,0-1 0,0 1-1,0 0 1,0-1 0,0 1-1,0 0 1,0 0-1,0-1 1,0 1 0,0 0-1,-1-1 1,1 1 0,0 0-1,-1-1 1,1 1-1,0-1 1,-1 1 0,1 0-1,-1-1 1,1 1 0,-1-1-1,1 1 1,-1-1-1,1 1 1,-2-1 0,-24 20 15,21-17-18,-36 22 6,-76 34 1,22-13 11,46-21 47,12-6 1,0 1 0,-36 26 0,35-15 158,2 2 1,0 1-1,-34 45 0,41-37-167,24-33 273,-1-1-1,0 0 0,-6 8 0,13-16-35,4-3-232,0 1-1,0 0 1,0 0-1,8-1 1,13 0 39,0 1 0,0 1-1,0 1 1,44 7 0,-43-4-38,50 9 59,-55-7-153,0-2 1,-1 0 0,27-1-1,-48-2 20,0 0-1,0 0 0,1 0 1,-1 0-1,0 0 0,0 1 1,0-1-1,1 0 0,-1 0 1,0 0-1,0 0 0,1 0 1,-1 0-1,0 0 0,0 0 1,1-1-1,-1 1 0,0 0 1,0 0-1,1 0 0,-1 0 1,0 0-1,0 0 0,1 0 1,-1 0-1,0-1 0,0 1 1,0 0-1,1 0 0,-1 0 1,0 0-1,0-1 0,0 1 1,0 0-1,0 0 0,1 0 1,-1-1-1,0 1 0,0 0 1,0 0-1,0-1 0,0 1 1,0 0-1,0 0 0,0-1 1,0 1-1,-8-12-4496,0 1 174,7 6 2507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12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72 2496,'30'9'4972,"41"4"-2574,-64-12-2279,1-1-1,0 0 1,-1-1-1,1 0 0,-1 0 1,1 0-1,-1-1 0,1 0 1,6-4-1,12-2 74,-19 6-103,-1 0 0,0 0 0,0-1 0,11-7-1,-16 9-81,1 0 0,0 0-1,-1 0 1,1 0-1,-1-1 1,1 1 0,-1-1-1,1 1 1,-1-1-1,0 1 1,0-1 0,0 0-1,0 1 1,0-1-1,0 0 1,0 0 0,-1 0-1,1 0 1,0-3-1,-1 4-24,0 0 0,-1 0-1,1 1 1,0-1 0,0 0-1,-1 0 1,1 1 0,0-1 0,-1 0-1,1 1 1,-1-1 0,1 0-1,-1 1 1,1-1 0,-1 0-1,0 1 1,1-1 0,-1 1 0,1 0-1,-1-1 1,0 1 0,0-1-1,1 1 1,-1 0 0,0-1-1,0 1 1,1 0 0,-1 0-1,-1 0 1,-26-3-414,11 3 403,0 1 0,0 1-1,0 1 1,0 0 0,0 1 0,-30 12-1,39-13 179,-1 1 1,1 0-1,0 0 0,1 1 0,-1 0 0,1 0 0,0 1 0,0 0 0,1 0 1,0 1-1,0 0 0,0 0 0,1 0 0,0 1 0,-5 10 0,8-13-58,0-1-1,1 1 0,-1 0 0,1 0 1,0 0-1,1 0 0,-1 0 0,1 0 1,0 0-1,0 0 0,0 0 0,2 6 1,0-3 51,0-1 0,0 1 0,1-1 1,0 0-1,0 0 0,1 0 0,6 9 1,-3-7 21,0 1 0,1-2 0,0 1 0,0-1 0,1 0 1,0-1-1,1 0 0,-1 0 0,1-1 0,17 7 0,-18-9-163,1-1-1,0 0 1,0-1-1,0 0 1,0-1-1,0 0 1,0 0-1,1-1 1,-1-1-1,0 0 1,0 0-1,16-4 1,-9 0-1164,-1 0 1,22-10 0,-16 4-2807,22-14 0,-12 7 1164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3:31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146 868 1984,'-1'6'3004,"1"-6"-2946,0 0 0,-1 0-1,1 0 1,0 0 0,0 0 0,0 0 0,0 0-1,-1 0 1,14 9 2772,-11-7-3408,4 2 753,0 0 0,0-1 1,0 1-1,0-2 0,1 1 1,-1 0-1,1-1 0,-1-1 1,1 1-1,0-1 0,0 0 1,0 0-1,-1-1 0,1 0 1,10-1-1,-9 0 23,1 0 0,0 0 1,0-1-1,-1 0 0,14-6 0,-20 8-174,-1-1 1,0 0-1,1 1 0,-1-1 0,1 0 0,-1 1 1,0-1-1,1 0 0,-1 0 0,0 0 0,0 0 1,0-1-1,0 1 0,0 0 0,0 0 0,0-1 1,0 1-1,0 0 0,-1-1 0,1 1 0,-1-1 1,1 1-1,-1-1 0,1 1 0,-1-1 1,0 1-1,0-1 0,1 0 0,-1 1 0,-1-1 1,1 1-1,0-1 0,0 1 0,0-1 0,-1 0 1,1 1-1,-1-1 0,0-1 0,0 1-23,0 0-1,-1 0 1,1 0-1,0 0 1,-1 0-1,0 1 0,1-1 1,-1 0-1,0 1 1,0-1-1,-4-2 1,-24-11-217,23 12 138,-1 0-7,0 1-1,1 0 1,-1 0-1,-1 0 1,1 1-1,0 1 0,0-1 1,0 1-1,-1 0 1,1 1-1,-9 2 1,1 0-63,-1 1 0,1 0 0,0 2 1,-21 9-1,27-10 161,1-1 0,0 1-1,0 1 1,1 0 0,0 0 0,-8 7-1,14-11 4,0 0-1,0 1 1,0-1-1,0 0 1,0 1-1,1-1 0,-1 1 1,1 0-1,0-1 1,0 1-1,0 0 1,0 0-1,0 0 0,1 0 1,-1 0-1,1 0 1,0-1-1,0 1 1,0 0-1,0 0 0,0 0 1,1 0-1,-1 0 1,1 0-1,1 5 1,2-1 65,-1 0 1,1 0 0,0 0-1,1-1 1,-1 1 0,1-1-1,1 0 1,-1-1 0,1 1-1,0-1 1,0 0-1,0-1 1,1 0 0,0 0-1,0 0 1,0 0 0,0-1-1,0-1 1,15 4 0,-11-3 30,1 0 0,0-1 1,0-1-1,0 0 0,1 0 1,-1-1-1,0-1 0,0 0 1,0-1-1,0 0 0,0-1 1,14-5-1,1-4 149,-2 0 0,42-28 1,44-40-144,-104 75-140,102-74-506,-108 78 478,0 0 0,0 0 0,0 1 0,1-1 0,-1 0 0,0 1 0,0-1 0,1 1 0,-1 0 0,0-1 0,0 1 0,1 0 0,-1 0 0,0 0 0,1 0 0,-1 0 0,0 0 0,1 0 0,-1 0 0,0 1 0,3-1 0,-3 1 37,-1 0 1,1-1-1,0 1 0,0-1 1,0 1-1,0 0 0,-1 0 1,1-1-1,0 1 0,0 0 1,-1 0-1,1 0 0,-1 0 1,1 0-1,-1 0 0,1 0 1,-1 0-1,0 0 0,1 0 1,-1 0-1,0 0 0,0 0 1,0 0-1,0 1 0,0 0 1,0 4 31,-1 0 1,0 0-1,0-1 1,-1 1-1,0 0 1,-3 7-1,-5 17 287,10-28-281,0 0 0,0-1 0,-1 1 0,1 0 0,0-1 0,0 1-1,1 0 1,-1 3 0,1-3 551,5-7 480,51-26-58,-38 20-1121,36-16 0,-26 15 63,-13 5-126,0 0-1,1 1 1,0 1 0,32-5-1,-48 9 160,1 1-1,-1 0 1,0 0 0,1 0-1,-1 0 1,1 0 0,-1 0-1,0 0 1,1 1 0,-1-1-1,0 0 1,1 1 0,-1-1-1,0 1 1,1 0 0,-1-1-1,0 1 1,0 0-1,0 0 1,0 0 0,0-1-1,0 1 1,0 0 0,0 0-1,0 1 1,0-1 0,0 0-1,-1 0 1,1 0 0,0 1-1,-1-1 1,1 0 0,-1 0-1,1 3 1,0 0 44,-1 0 1,0-1-1,0 1 1,0 0-1,0-1 0,-1 1 1,1 0-1,-1-1 1,0 1-1,0 0 1,0-1-1,-2 4 1,-15 40 307,18-47-308,0 0 0,0 0 0,0 0-1,0 0 1,0 0 0,0 1 0,0-1 0,0 0 0,0 0 0,0 0 0,0 0 0,0 0 0,0 1-1,0-1 1,0 0 0,0 0 0,0 0 0,0 0 0,0 0 0,0 1 0,0-1 0,0 0 0,0 0-1,0 0 1,0 0 0,0 0 0,0 1 0,0-1 0,0 0 0,0 0 0,1 0 0,-1 0 0,0 0-1,0 0 1,0 0 0,0 0 0,0 0 0,0 1 0,0-1 0,1 0 0,-1 0 0,0 0 0,0 0-1,0 0 1,0 0 0,0 0 0,1 0 0,-1 0 0,0 0 0,0 0 0,0 0 0,0 0 0,0 0-1,1 0 1,-1 0 0,14-5 467,17-11-117,1-6-76,-21 14-405,0 1-1,1-1 0,0 2 0,15-7 1,-25 12 72,0 0 1,-1 1 0,1-1 0,0 1 0,-1 0-1,1-1 1,0 1 0,-1 0 0,1 0 0,0 0-1,-1 0 1,1 0 0,0 1 0,0-1 0,-1 0 0,1 1-1,0-1 1,-1 1 0,1 0 0,-1-1 0,1 1-1,-1 0 1,1 0 0,-1 0 0,0 0 0,1 0-1,-1 0 1,0 1 0,0-1 0,0 0 0,0 1 0,0-1-1,0 1 1,0-1 0,1 3 0,2 5 18,-1 1 0,0-1 0,-1 1 0,4 19 1,-4-14 40,-1-12 15,-1 1-1,1-1 1,0 0 0,0 1-1,0-1 1,0 0 0,1 0-1,-1 0 1,1 0 0,0 0-1,0-1 1,0 1 0,0 0-1,0-1 1,5 5 0,-4-6 26,-1 0 1,0 0-1,0 0 1,0-1 0,1 1-1,-1 0 1,0-1-1,1 1 1,-1-1 0,1 0-1,-1 0 1,0 0-1,1 0 1,-1 0-1,1-1 1,-1 1 0,0-1-1,1 0 1,-1 1-1,0-1 1,0 0 0,5-3-1,15-8 290,29-21-1,10-6-453,-23 17 92,-23 12-182,1 0 0,1 2 0,-1 0-1,2 0 1,28-7 0,-46 15 188,1 0-1,0 0 1,0 0 0,-1 0-1,1 0 1,0 0 0,-1 0-1,1 0 1,0 0 0,-1 0-1,1 0 1,0 1-1,-1-1 1,1 0 0,0 1-1,-1-1 1,1 0 0,-1 1-1,1-1 1,-1 1 0,1-1-1,-1 1 1,1-1-1,-1 1 1,1-1 0,-1 1-1,0 0 1,1-1 0,-1 1-1,0-1 1,1 1 0,-1 0-1,0-1 1,0 1-1,0 0 1,0-1 0,1 1-1,-1 0 1,0 0 0,0-1-1,0 1 1,-1 1 0,1 5 26,0 0 0,0 0 0,-3 9 0,2-9-19,-10 55-9,-24 77 0,14-60 107,-59 184 505,75-251-419,0 1 0,1 0 0,1 0 0,0 1 0,-1 25 0,4-38-158,0-1 1,0 0-1,0 0 1,0 1 0,0-1-1,1 0 1,-1 0-1,0 1 1,0-1-1,0 0 1,1 0-1,-1 1 1,0-1 0,0 0-1,1 0 1,-1 0-1,0 0 1,0 0-1,1 1 1,-1-1 0,0 0-1,1 0 1,-1 0-1,0 0 1,1 0-1,-1 0 1,0 0-1,0 0 1,1 0 0,-1 0-1,0 0 1,1 0-1,-1 0 1,0 0-1,1-1 42,1 1-24,-1-1 1,1 0-1,-1 0 0,0 0 0,1 0 0,-1-1 1,0 1-1,0 0 0,1-1 0,-1 1 0,0 0 1,1-3-1,11-22 82,-9 17-70,77-190 168,-8 19-293,52-46-91,-53 101 64,-69 119 75,34-55-110,-33 55 46,0 1 0,0 0 0,0 0 0,1 0 0,0 0 0,0 1 0,0 0 0,7-4 0,-11 7 67,0 1-1,0-1 1,0 1 0,0 0 0,0-1 0,0 1 0,0 0-1,0-1 1,0 1 0,0 0 0,0 0 0,0 0-1,0 0 1,1 0 0,-1 0 0,0 0 0,0 1 0,0-1-1,0 0 1,0 1 0,0-1 0,0 0 0,0 1-1,0-1 1,0 1 0,0 0 0,0-1 0,0 1 0,-1 0-1,1 0 1,0-1 0,0 1 0,-1 0 0,1 0 0,0 0-1,-1 0 1,1 0 0,-1 0 0,1 0 0,0 1-1,1 4 14,0 0-1,0-1 1,0 1-1,-1 0 1,2 12-1,-4-4 37,1 1 0,-2-1 0,0 0-1,-1 0 1,0 0 0,-1 0 0,0-1 0,-9 18-1,13-30-31,-5 11 90,-1-1-1,0 1 0,-1-1 0,-10 14 1,15-22-48,-1-1 0,1 0 0,0 0 1,0 0-1,-1 0 0,1 0 1,-1 0-1,0-1 0,0 1 1,-4 1-1,5-3-20,0 1-1,0-1 0,0 0 1,0 0-1,0 1 1,0-1-1,-1 0 1,1-1-1,0 1 1,0 0-1,0-1 1,0 1-1,0-1 1,0 0-1,0 1 1,-4-3-1,-15-11 71,19 13-141,1 0 0,0 0 0,0 0 0,0 0 0,-1 0 0,1 0 0,0 0 0,0-1 0,0 1 0,1 0 0,-1 0 0,0-1 0,0 1 0,1-1 0,-2-2 0,2 4 40,1 0 1,-1 0-1,0 0 1,0-1-1,0 1 1,0 0-1,1 0 1,-1 0-1,0 0 0,0 0 1,0 0-1,0 0 1,1 0-1,-1 0 1,0-1-1,0 1 1,0 0-1,1 0 1,-1 0-1,0 0 1,0 0-1,0 0 1,1 0-1,-1 0 1,0 0-1,0 0 0,1 1 1,-1-1-1,0 0 1,0 0-1,0 0 1,0 0-1,1 0 1,-1 0-1,0 0 1,0 0-1,0 1 1,0-1-1,1 0 1,-1 0-1,0 0 0,0 1 1,10 7-275,-9-5 294,1 0-1,0 1 1,0-1-1,0 0 0,0-1 1,0 1-1,1 0 0,-1 0 1,1-1-1,0 0 0,0 1 1,0-1-1,0 0 0,0-1 1,0 1-1,0 0 1,1-1-1,4 2 0,-3-2 37,-1-1 0,0 1 1,1-1-1,-1 0 0,1 0 0,-1-1 0,1 1 0,-1-1 0,1 0 0,-1 0 0,0-1 0,0 1 1,1-1-1,6-4 0,34-19 12,-2-3-1,0-1 1,-2-2 0,-1-2 0,50-54-1,-76 71-140,-1-1-1,18-30 1,-42 70-446,-12 37 1,1-3 491,19-49 39,0 0 0,0 1 0,1-1 0,0 1-1,1 0 1,-1 10 0,1-14 30,1 1 0,1 0-1,-1-1 1,1 1 0,0-1 0,0 0 0,1 1 0,-1-1-1,1 0 1,5 10 0,-6-13 4,1-1 0,-1 1-1,0-1 1,1 1 0,-1-1-1,1 0 1,0 1 0,-1-1 0,1 0-1,0 0 1,0 0 0,-1 0-1,1 0 1,0-1 0,0 1 0,0 0-1,0-1 1,0 0 0,0 1-1,0-1 1,0 0 0,0 0 0,0 0-1,0 0 1,0-1 0,1 1-1,-1 0 1,2-2 0,8-1 94,0-1 0,0 0 0,16-9 0,-16 8-102,-2 0 1,1 0-1,-1-1 1,0 0 0,-1-1 0,1 0-1,-1-1 1,-1 0 0,13-14-1,-12 10-59,0 0-1,-1-1 1,0 0-1,-1-1 1,0 1-1,5-17 0,-12 28 52,1-2-40,1-1 0,0 1 1,-1 0-1,1 0 0,1 0 0,4-7 1,-6 10 6,0 0 0,0 0 1,1 0-1,-1 0 0,0 0 1,1 1-1,-1-1 0,0 0 1,1 1-1,-1-1 0,1 1 1,-1 0-1,1-1 0,-1 1 1,1 0-1,-1 0 0,1 0 1,-1 0-1,1 0 0,-1 0 1,1 0-1,-1 1 0,1-1 1,-1 0-1,2 1 0,1 1-11,0-1 0,0 1 0,0 0 0,0 0 0,-1 0 0,1 0-1,-1 1 1,1-1 0,-1 1 0,0 0 0,0 0 0,0 0 0,0 0-1,-1 1 1,1-1 0,-1 1 0,4 7 0,-3-4 17,0 1 0,0 0 0,-1 0 1,0 1-1,0-1 0,-1 0 0,0 1 0,-1 9 0,-3 7-64,2-20 93,1-1 1,-1 1 0,1-1-1,0 1 1,0 7-1,1 28 32,-1-39-46,0 0-1,0 0 1,1 0 0,-1 0 0,0 0 0,1 0-1,-1 0 1,1-1 0,-1 1 0,1 0 0,0 0-1,-1 0 1,1-1 0,0 1 0,-1 0 0,1-1-1,1 1 1,6 8-90,-5-7 131,0 0-1,0 1 0,1-2 0,-1 1 0,6 2 0,-7-3-75,3 1 29,1 0 0,-1-1 1,1 1-1,0-1 0,0 0 1,-1-1-1,1 0 0,0 0 1,0 0-1,0 0 0,-1-1 1,1 0-1,9-3 0,7-3 76,0-1-1,23-11 1,-27 10 41,11-3-43,0-2-1,31-21 1,-51 28-66,1 0-1,-1 0 0,-1-1 0,0 0 1,0 0-1,0-1 0,-1 0 0,0-1 0,8-15 1,-5 2-128,14-44 1,-23 60-105,-5 11 47,-5 11 103,-6 21-78,-21 72 1,35-103 175,0-1-1,0 1 1,1-1 0,0 1-1,-1-1 1,2 7 0,-1-9-22,0 0 0,1-1 1,-1 1-1,0 0 0,1 0 0,0-1 1,-1 1-1,1 0 0,0-1 1,0 1-1,0-1 0,0 1 1,0-1-1,0 1 0,0-1 1,0 0-1,1 1 0,2 1 0,-2-3 21,0 1 0,1-1 0,-1 0 0,1 0 0,-1 0 0,1 0 0,-1 0 0,1 0 0,-1-1 0,1 1 0,-1-1 0,4-1 0,0 0-3,2 0 7,0-1-1,0-1 1,-1 1 0,11-7 0,8-4-8,46-25-112,-46 23 109,1 2 0,31-12 0,7 6-64,1 3 0,92-12-1,-107 24-54,-32 6 512,-31-4-518,-10 8 52,1 0-1,-1 2 1,2 0 0,-1 1-1,1 1 1,0 1 0,-28 20-1,41-25 34,0 0 1,0 0-1,1 1 0,0 0 0,0 0 0,-10 14 0,15-19 25,0 1 1,0 0-1,0 0 1,0 0-1,0 0 0,0 0 1,0 0-1,1 0 1,-1 0-1,1 0 1,-1 0-1,1 0 0,0 0 1,0 0-1,0 0 1,0 1-1,0-1 0,0 0 1,1 0-1,-1 0 1,1 0-1,0 0 1,-1 0-1,1 0 0,0 0 1,0 0-1,0 0 1,0-1-1,0 1 0,1 0 1,-1-1-1,1 1 1,2 2-1,0-1 19,0 0 0,0 0 0,1 0 0,-1-1 0,1 1 1,0-1-1,-1 0 0,1-1 0,0 1 0,0-1 0,1 0 0,7 1 0,3-1 81,0-1 1,27-2-1,-20-1-92,0-1 0,-1-1 1,29-10-1,64-30 79,-50 19-198,40-16 319,91-34-241,-164 67 32,-13 3-37,31-13-1,-90 44-635,18-11 702,-27 14 1,17-13 27,0 2-1,1 0 1,-43 34 0,71-49-70,-7 7-79,9-9 91,1 0-1,0 0 1,0 1 0,-1-1 0,1 0 0,0 1 0,0-1 0,-1 0 0,1 1 0,0-1 0,0 0 0,0 1-1,0-1 1,-1 0 0,1 1 0,0-1 0,0 0 0,0 1 0,0-1 0,0 1 0,0-1 0,0 0 0,0 1 0,0-1-1,0 0 1,0 1 0,0-1 0,1 1 0,-1 0 12,1-1 1,0 0-1,-1 0 0,1 1 1,0-1-1,-1 0 0,1 0 1,0 0-1,-1 0 0,1 0 0,0 0 1,0 0-1,-1 0 0,1 0 1,0 0-1,-1 0 0,1 0 1,0 0-1,-1 0 0,2-1 1,17-5 111,-19 6-125,23-11 22,0 0-1,-1-2 0,37-28 1,-27 20-96,-19 12-83,0 0 0,21-19 1,-34 28 144,0 0 1,0 0-1,0-1 1,1 1 0,-1 0-1,0-1 1,0 1-1,1 0 1,-1 0 0,0 0-1,1-1 1,-1 1-1,0 0 1,1 0-1,-1 0 1,0 0 0,1-1-1,-1 1 1,0 0-1,1 0 1,-1 0-1,0 0 1,1 0 0,-1 0-1,0 0 1,1 0-1,-1 0 1,1 0 0,2 9-167,-5 16 150,2-24 42,-3 14-10,1-9-19,1 1 0,0-1 0,1 12 0,0-16 21,0 0 0,0 0 0,0 0-1,1 0 1,-1 0 0,1 0 0,0-1 0,-1 1-1,1 0 1,0 0 0,0-1 0,0 1-1,0 0 1,0-1 0,0 1 0,1-1-1,1 2 1,0 0 12,0-1 0,0 0 0,0 0 0,0 0 1,1 0-1,-1 0 0,1-1 0,-1 0 0,1 1 0,-1-1 0,1-1 0,0 1 0,7 0 0,-6-1 10,1 0 1,-1-1-1,0 0 0,1 0 0,-1 0 0,0 0 0,0-1 0,9-4 1,0-2 2,0-1 0,0 0 0,-1-1 0,-1-1 0,16-16 0,-8 5 14,-1-1-1,-1-1 0,23-41 1,-16 24-31,201-293 61,-211 311-65,-1 0 0,-1 0-1,-1-1 1,-1-1 0,13-41 0,-21 56-114,-1-1 0,0 1 0,1-17 0,-2 26 85,-1 0 1,0 0 0,0 0-1,0 0 1,0 0-1,0 0 1,0 0 0,0 0-1,0 0 1,-1 0-1,1 0 1,0 0 0,-1 0-1,1 0 1,0 0-1,-1 0 1,0-1 0,0 2 4,0-1 0,0 1 0,0 0 0,0 0 0,0-1 0,0 1 0,0 0 0,1 0 0,-1 0 0,0 0 0,0 0 0,0 0 0,0 1 0,0-1 0,0 0 0,0 0 0,0 1 0,0-1 0,1 1 0,-1-1 0,0 0 0,0 1 0,-1 0 0,-16 12-75,1-1-1,0 2 1,-26 28 0,27-25 102,0 0 0,1 1 0,1 1-1,1 0 1,1 1 0,1 0 0,0 1 0,2 0 0,0 0 0,1 1 0,2 1 0,0-1 0,1 1 0,1 0-1,2 0 1,0 0 0,1 0 0,5 44 0,-3-55-11,1 1-1,8 24 1,-9-34-286,0 0 1,0 1-1,1-1 1,-1 0-1,1 0 0,0 0 1,0 0-1,0 0 0,0 0 1,1 0-1,-1-1 0,1 1 1,-1-1-1,1 0 1,4 3-1,5 0-1385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7:39.579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159 95 2560,'30'-3'8842,"-39"10"-8625,1-1 0,-1 0-1,0 0 1,0 0 0,-1-1-1,1-1 1,-14 5 0,21-9-171,1 1 1,-1-1-1,0 0 1,1 0-1,-1 1 1,0-1-1,1 0 1,-1-1-1,0 1 1,1 0-1,-1 0 1,-2-2-1,3 2-54,1 0 0,-1-1 0,1 1 0,-1-1 0,1 1 0,-1-1 0,1 1 0,0-1 0,-1 1 0,1-1-1,0 1 1,-1-1 0,1 1 0,0-1 0,0 0 0,0 1 0,0-1 0,-1 0 0,1 1 0,0-1 0,0 1 0,0-1 0,0 0 0,0 1 0,0-1 0,1 0 0,-1 1-1,0-1 1,0 1 0,0-1 0,1-1 0,-1 2-12,1-1 0,-1 1-1,0-1 1,0 0 0,0 1-1,0-1 1,1 0 0,-1 1-1,0-1 1,0 0 0,0 1-1,0-1 1,-1 1 0,1-1-1,0 0 1,0 1 0,0-2-1,-1 2 16,1 0-1,0 0 0,0 0 0,-1 0 0,1 0 0,0 0 0,0-1 0,-1 1 1,1 0-1,0 0 0,-1 0 0,1 0 0,0 0 0,0 0 0,-1 0 0,1 0 0,0 0 1,0 0-1,-1 1 0,1-1 0,0 0 0,0 0 0,-1 0 0,1 0 0,0 0 1,0 0-1,-1 1 0,-24 18-75,14-10-44,-19 13 243,53-26-182,100-42 165,-116 44-98,56-20 307,0 4 0,87-14 0,-46 26-378,-37 4 67,-46-1 99,33-7-1,-35 5-166,0 2 1,0 0-1,28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12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1472,'1'-1'106,"0"1"1,-1-1-1,1 1 0,0 0 1,0-1-1,-1 1 0,1 0 1,0-1-1,0 1 0,0 0 1,-1 0-1,1 0 1,0 0-1,0 0 0,0 0 1,0 0-1,1 0 0,24 0 1791,-20 0-1815,2 0 147,1 1 0,0 0-1,-1 0 1,0 1 0,1 0-1,-1 1 1,0-1 0,0 2-1,9 4 1,-5-2-108,-1 1 0,0 1 0,0 0 0,-1 1 0,12 12 0,-1 3-2,-2 0-1,0 2 0,-2 0 1,17 35-1,1-2 121,-20-35-104,-1 0 1,15 37 0,-22-43 135,-1 1 0,-1 0 0,-1 0 1,0 1-1,1 26 0,-5-31-102,0-1 1,-1 1-1,-1 0 0,0-1 0,-1 1 1,0-1-1,-10 24 0,-2-2 97,-1 0-1,-2-2 1,-1 0-1,-37 48 1,44-69-217,0-1 0,0 0 1,-27 18-1,21-16-390,15-11-43,-1 0 0,0-1 0,0 1 0,0-1 0,0 1 0,0-1 0,-6 1 0,-2 1-1237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13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1 1728,'0'0'560,"7"9"1920,-7-4-2136,-1 1 0,0-1 1,0 1-1,0-1 0,-1 1 0,1-1 1,-2 0-1,-4 10 0,-27 38 322,32-50-617,-7 10 51,-1-1 0,0 0 0,-1-1 0,-1 0 0,-23 18 0,27-24-940,0 0 1,0-1 0,-13 6 0,5-4-1145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14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1248,'8'-21'7777,"-7"21"-7476,22-6 1788,26 0-1702,-48 5-366,16 0 9,-1 0 0,1 0 0,0 2 0,28 4 0,-44-5-33,0 0-1,0 0 1,1 0-1,-1 1 1,0-1-1,0 1 1,0-1-1,0 0 1,0 1-1,0 0 1,0-1-1,0 1 1,0 0 0,0 0-1,0-1 1,0 1-1,0 0 1,-1 0-1,1 0 1,0 0-1,-1 0 1,1 0-1,0 0 1,-1 0-1,1 0 1,-1 0 0,0 1-1,1-1 1,-1 0-1,0 0 1,0 0-1,0 1 1,0-1-1,0 0 1,0 0-1,0 2 1,-3 4 66,1 0 0,-1 0 1,-1-1-1,1 0 0,-1 1 0,-9 10 0,-35 34 123,23-25 327,7-6 47,-26 38 0,37-49-335,1 1 0,1 0 0,0 1-1,0-1 1,1 1 0,-4 18 0,7-27-174,1 0 1,-1-1 0,1 1 0,0 0 0,0 0 0,0 0 0,0 0 0,0 0 0,0 0 0,1 0 0,-1 0 0,1-1 0,-1 1 0,1 0 0,0 0 0,0 1 0,0-1-17,0-1 1,0 0 0,1 0-1,-1 0 1,0 0-1,0 0 1,1 0-1,-1 0 1,0-1 0,1 1-1,-1 0 1,1-1-1,-1 1 1,1-1-1,-1 1 1,1-1-1,-1 0 1,1 0 0,2 1-1,23-1-19,0-1 0,35-5 1,-2 0-3943,-58 6 3755,1 0-540,0 0 0,1-1 0,-1 1 1,0 1-1,0-1 0,1 0 0,-1 1 0,0 0 0,5 1 0,6 6-2366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15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1 122 2144,'0'0'7877,"24"3"-6861,0-1-1,0-1 1,40-4-1,1 0-549,284-13 898,-347 16-1357,492-31 1118,-484 31-1097,538-32 829,-314 28-729,305-14 416,-534 18-608,157-17-1525,-149 14 275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18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108 205 2080,'-2'-6'5982,"-1"16"-4395,-3 16-948,2-6 88,0 1 0,-11 28 1,7-27-214,-6 37 0,0 105 215,4-34 94,9-93 121,1-37-938,0 0-1,0 1 1,0-1-1,0 0 1,0 0-1,0 0 1,0 0 0,0 0-1,-1 0 1,1 0-1,0 0 1,0 0-1,0 0 1,0 0-1,0 0 1,0 0-1,0 0 1,-1 0-1,1 0 1,0 0 0,0 0-1,0 0 1,0 0-1,0 0 1,0 0-1,0 0 1,-1 0-1,1 0 1,0 0-1,0 0 1,0 0 0,0 0-1,0-1 1,0 1-1,0 0 1,0 0-1,0 0 1,-1 0-1,1 0 1,0 0-1,0 0 1,0 0 0,0 0-1,0-1 1,0 1-1,0 0 1,0 0-1,0 0 1,0 0-1,0 0 1,-6-6 197,6 5-193,-1 0 6,0 0 0,0-1 0,1 1-1,-1-1 1,0 0 0,0 1 0,1-1 0,-1 0-1,1 1 1,0-1 0,-1 0 0,1-1 0,-1-24-40,1 22 29,0-11 112,0 0 0,-5-24 1,4 21-80,0 0 1,1 1-1,0-1 0,2 0 1,6-27-1,-6 30-50,7-27 59,17-51 0,-19 71-103,0 5 14,0-1 0,1 1 1,0 1-1,2 0 1,0 0-1,1 0 0,0 2 1,26-28-1,-26 32-11,0 1 0,1 0 1,0 0-1,1 1 0,-1 1 0,2 0 1,-1 1-1,1 0 0,1 1 0,-1 1 1,30-7-1,-37 11 4,1 0 0,-1 1 0,1 0 0,-1 0 0,1 1-1,-1 0 1,0 0 0,1 1 0,-1-1 0,0 2 0,0-1 0,0 1 0,-1 0 0,1 1 0,-1-1 0,1 1 0,-1 0 0,0 1 0,-1 0 0,1 0-1,-1 0 1,0 0 0,0 1 0,-1 0 0,1 0 0,-1 0 0,-1 1 0,1-1 0,4 15 0,-6-18 38,-1 1 1,0-1-1,0 1 0,0-1 1,0 1-1,-1 0 0,0-1 1,0 1-1,0-1 0,0 1 1,0 0-1,-1-1 1,1 1-1,-1 0 0,0-1 1,0 1-1,0-1 0,-1 0 1,1 1-1,-4 4 0,1-3 20,-1 1 0,1-1-1,-1-1 1,0 1 0,0-1-1,0 0 1,-1 0 0,1 0 0,-1-1-1,-8 4 1,-24 9 123,0-3 0,-60 14 0,56-17-48,-65 17 167,100-25-175,-5 1-105,11-1-2,7 1 31,86 29 1013,-63-23-719,0 0 0,-1 2-1,44 24 1,-57-26-267,-1 0-1,-1 0 1,0 2-1,0 0 0,-1 0 1,0 1-1,-1 0 1,11 17-1,-5-6 77,-2 1-1,-1 1 0,-1 1 1,18 46-1,-26-56-157,-7-23-2048,-4-27-2299,5-3 1816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19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502 21 1728,'-4'-5'311,"3"5"-259,1-1 1,0 0-1,-1 1 1,1-1-1,-1 1 1,1-1-1,-1 1 1,0-1-1,1 1 1,-1-1-1,1 1 1,-1 0 0,0-1-1,-1 0 1,-13-4 2842,2 3-2533,-1 2-1,1 0 1,-1 1-1,1 0 1,-1 1-1,1 0 1,-21 7-1,-5 4 401,-44 21 0,60-24-435,0 1-1,0 1 0,2 1 0,-1 1 0,-31 27 1,45-34-288,1 1 0,-1 0 0,1 1 0,1 0-1,-7 10 1,12-17 3,0 0-1,0 0 1,0 0-1,0 0 1,0 0-1,0 1 1,1-1-1,-1 0 0,1 1 1,-1-1-1,1 0 1,0 1-1,0-1 1,0 0-1,0 1 1,1-1-1,-1 0 1,1 1-1,-1-1 0,1 0 1,0 1-1,0-1 1,0 0-1,0 0 1,0 0-1,0 0 1,0 0-1,1 0 0,2 3 1,-3-5-15,0 1 0,0-1-1,-1 1 1,1-1 0,0 0 0,0 1 0,0-1 0,0 0-1,0 0 1,0 0 0,0 0 0,-1 0 0,1 1 0,0-2-1,0 1 1,0 0 0,0 0 0,0 0 0,0 0 0,0-1 0,0 1-1,0 0 1,-1-1 0,1 1 0,0 0 0,1-2 0,24-15 256,-21 14-240,5-6-2,0 0 0,0-1 0,-1 0 0,10-14 0,17-18-22,-23 30-31,-7 6-31,0 1-1,-1-1 1,1 0-1,-1 0 1,6-12 0,-5 9-202,-4 9-272,-1 12-550,0 2 1093,2-2 242,1 0 1,0 0-1,1 0 0,0-1 0,8 12 1,1 2-2,-9-15-169,0-1 0,0 0 0,1 0 0,1 0 0,-1-1 0,2 0 0,10 10 0,-18-18-256,0 0 0,1 1 0,-1-1-1,1 0 1,-1 0 0,1 0 0,-1 0-1,1 1 1,-1-1 0,1 0 0,-1 0 0,1 0-1,-1 0 1,1 0 0,-1 0 0,1 0-1,-1 0 1,1-1 0,-1 1 0,1 0 0,-1 0-1,1 0 1,-1 0 0,1-1 0,-1 1 0,0 0-1,1-1 1,-1 1 0,1 0 0,-1-1-1,0 1 1,1-1 0,4-7-1895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20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12 2976,'0'0'49,"-1"0"0,1 0-1,-1-1 1,1 1 0,0-1 0,-1 1 0,1 0-1,0-1 1,-1 1 0,1-1 0,0 1 0,0 0 0,-1-1-1,1 1 1,0-1 0,0 1 0,0-1 0,0 1-1,0-1 1,0 1 0,0-2 0,0 0 397,5 15-126,-1 0 145,-1 0 1,0 0-1,0 0 1,-1 1-1,-1-1 0,0 1 1,-1-1-1,-1 1 1,0-1-1,-4 23 1,3-26-203,2-8-220,0-1 0,0 0 0,0 1 0,0-1 0,0 0 0,-1 0 0,1 1 0,0-1 0,-1 0 0,1 0-1,-3 3 1121,15-16-496,4-7-570,14-20 57,-21 27-259,0 0 1,23-21 0,-2 2-154,-29 30 241,0 0 0,0-1 0,0 1 1,0 0-1,1 0 0,-1 0 0,0 0 0,1 0 0,-1 0 0,1 1 1,-1-1-1,1 0 0,0 1 0,-1-1 0,1 1 0,-1 0 0,1-1 1,0 1-1,0 0 0,-1 0 0,1 0 0,0 0 0,-1 0 0,4 1 0,-4-1 18,0 1 0,1 0 0,-1-1-1,0 1 1,1 0 0,-1 0 0,0 0-1,0 0 1,0 0 0,0 0 0,0 0-1,0 0 1,0 0 0,0 0 0,-1 1-1,1-1 1,0 0 0,-1 1 0,1-1-1,-1 0 1,1 1 0,-1-1 0,0 1-1,1-1 1,-1 0 0,0 1-1,0-1 1,0 3 0,-1 16 388,-6 39 1,6-44 497,1-15-860,0 1-1,0-1 1,0 0 0,0 0-1,0 0 1,0 1 0,0-1-1,0 0 1,1 0-1,-1 0 1,0 0 0,0 1-1,0-1 1,0 0 0,1 0-1,-1 0 1,0 0-1,0 0 1,0 0 0,1 0-1,-1 0 1,0 1 0,0-1-1,0 0 1,1 0-1,-1 0 1,0 0 0,0 0-1,0 0 1,1 0 0,-1 0-1,0 0 1,0 0-1,0 0 1,1-1 0,-1 1-1,0 0 1,0 0 0,0 0-1,1 0 1,-1 0-1,0 0 1,0 0 0,0 0-1,0-1 1,1 1 0,-1 0-1,0 0 1,0 0-1,0 0 1,0 0 0,0-1-1,1 1 1,-1 0 0,30-25 329,7-4-483,-17 16 113,2-2-103,2 1 1,0 1-1,37-15 1,-59 27 87,0 0 1,1 0-1,-1 1 1,0-1-1,1 1 1,-1 0-1,0 0 0,1 0 1,-1 0-1,0 0 1,1 0-1,-1 0 1,0 1-1,0-1 0,1 1 1,-1 0-1,0 0 1,0 0-1,0 0 1,0 0-1,0 0 1,0 0-1,0 1 0,0-1 1,0 1-1,0-1 1,-1 1-1,1 0 1,-1-1-1,3 4 0,-2-1 118,-1-1 0,1 1-1,0-1 1,-1 1-1,0 0 1,0 0 0,0 0-1,0-1 1,-1 1-1,0 0 1,1 0 0,-1 0-1,-1 0 1,1 0-1,0 0 1,-1 0 0,-2 5-1,-2 9-90,3-10-104,0-1-1,0 1 1,-1-1-1,0 1 1,0-1-1,-1 0 1,0 0-1,0 0 1,-6 6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21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21 1984,'-3'-11'451,"7"8"-145,5-4 1150,-5 7-8,10 2 1777,-13-1-3196,-1-1 0,1 0 0,-1 1 0,0-1 0,1 1 0,-1-1 0,0 1 0,1-1 0,-1 1 0,0-1 0,0 1 0,1-1 0,-1 1 0,0-1 0,0 1 0,0-1 0,0 1 0,0 0 0,0-1 0,0 1 0,0-1 0,0 1 0,0-1 1,0 1-1,0-1 0,0 1 0,-1 0 0,1 0 0,-6 19 687,0 1 1,-11 22 0,15-37-547,-2 5 75,0 0 1,-2 17-1,0-2 133,4-20-283,1 0-1,0 0 1,1 0 0,-1 10-1,1-14-52,0-1 0,0 0-1,0 1 1,0-1 0,0 0 0,1 0 0,-1 1-1,0-1 1,0 0 0,1 0 0,-1 0-1,1 1 1,-1-1 0,1 0 0,0 0 0,0 0-1,-1 0 1,1 0 0,0 0 0,0 0-1,0 0 1,0 0 0,0 0 0,0-1 0,0 1-1,0 0 1,2 0 0,-2-1 9,1 0 1,-1 0 0,1 0-1,0 0 1,-1 0-1,1 0 1,-1-1 0,1 1-1,-1-1 1,1 1-1,-1-1 1,0 0-1,1 1 1,-1-1 0,2-1-1,19-15 36,-22 16-82,41-38 56,14-13-698,-42 41 555,0 0 0,-1-1 0,-1 0 0,10-14 0,-19 22 60,0 0 1,0 0 0,0 0 0,0 0 0,1-8 0,3-6-130,-6 16-589,-4 4 346,-5 6 78,4-1 426,1 0 1,1-1-1,-1 1 1,1 0-1,0 1 1,1-1-1,0 0 1,-2 13-1,1-7 320,2-8-332,0 0 1,1-1 0,-1 1-1,1 0 1,0 0 0,1 0 0,-1-1-1,1 1 1,0 0 0,0 0-1,0-1 1,1 1 0,0-1-1,0 1 1,0-1 0,0 0 0,1 1-1,-1-1 1,1-1 0,0 1-1,1 0 1,-1-1 0,0 1 0,6 2-1,-3 0-9,1-1-1,0-1 1,0 1-1,0-1 1,1 0-1,-1-1 1,1 0-1,0 0 1,0-1-1,0 0 1,1 0-1,-1-1 1,13 1-1,4-4-2061,-1 0 0,39-10-1,-29 5-4500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37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80 1984,'2'-4'166,"0"-1"0,0 1 0,-1-1 0,0 0 0,0 0 0,1-7 1,-2 9 190,0 0 1,1 0-1,-1 1 0,1-1 1,0 0-1,-1 1 1,1-1-1,0 0 1,1 1-1,-1-1 1,0 1-1,3-4 1,-3 5-104,1 1 274,-1 4-191,-1 8 3,-16 73 509,3-21-525,-7 46 572,-40 128 0,44-182-629,2 0 0,-10 86-1,10-22 748,13-118-1063,1 0 0,-1 0 1,1 0-1,-1 0 0,0 0 1,1 0-1,-3 3 0,3-4-5,0-1-1,0 0 1,0 0 0,-1 0-1,1 0 1,0 0-1,0 1 1,0-1-1,0 0 1,0 0-1,0 0 1,0 0-1,-1 0 1,1 0-1,0 0 1,0 1-1,0-1 1,0 0-1,-1 0 1,1 0-1,0 0 1,0 0-1,0 0 1,0 0 0,-1 0-1,1 0 1,0 0-1,0 0 1,0 0-1,0 0 1,-1 0-1,1 0 1,0 0-1,0 0 1,-5-11-3688,3 0 143,4-1 1188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39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1128 3232,'0'0'1035,"3"-3"-614,3-3 92,-1 0 0,1-1-1,-1 0 1,0 0 0,-1 0 0,1-1 0,2-8 0,25-65 1248,-15 36-1220,-5 16-287,2-1-1,0 2 1,2 0 0,1 1 0,1 1-1,37-42 1,-36 49-96,-8 6-146,1 0-1,1 1 1,0 0 0,1 2 0,0-1-1,22-11 1,-34 21-39,0 0 0,0 0 0,0 0 0,0 1 0,1-1 0,-1 1 0,0 0 0,0-1 0,1 1 0,-1 0 0,0 0 0,0 1 0,1-1 0,2 1 0,-4-1 16,0 1-1,1-1 1,-1 1 0,0-1 0,0 1-1,0 0 1,0-1 0,0 1 0,0 0 0,-1 0-1,1-1 1,0 1 0,0 0 0,0 0 0,-1 0-1,1 0 1,-1 0 0,1 0 0,-1 0 0,1 0-1,-1 1 1,1-1 0,-1 0 0,0 0 0,0 0-1,0 0 1,1 1 0,-1-1 0,0 2 0,-2 26 211,-10 55 0,7-56 528,-3 53 0,8-80-712,0-1 1,0 0-1,0 0 1,0 0 0,0 0-1,0 0 1,0 0-1,0 0 1,0 0 0,0 0-1,1 0 1,-1 0-1,0 1 1,0-1-1,0 0 1,0 0 0,0 0-1,0 0 1,0 0-1,0 0 1,0 0 0,0 0-1,0 0 1,0 0-1,0 0 1,0 0 0,1 0-1,-1 0 1,0 0-1,0 0 1,0 0 0,0 0-1,0 0 1,0 0-1,0 0 1,0 0 0,0 0-1,0 0 1,1 0-1,-1 0 1,0 0 0,0 0-1,0 0 1,0 0-1,0 0 1,0 0 0,0 0-1,0 0 1,0 0-1,0 0 1,0 0 0,1 0-1,-1 0 1,0 0-1,0 0 1,0 0-1,0 0 1,0 0 0,0 0-1,0-1 1,0 1-1,0 0 1,0 0 0,0 0-1,5-5 148,8-19 301,17-27-247,-20 36-322,1 1 0,1 0 0,0 1 0,0 0 0,2 1 0,-1 1 0,2 0 0,-1 0 0,23-11 0,-34 21 27,-1 0 1,1 0-1,-1 0 0,1 0 1,-1 0-1,1 0 1,0 1-1,5-1 0,-7 1 46,0 0-1,0 1 1,0-1-1,0 0 1,0 0-1,0 1 0,0-1 1,-1 1-1,1-1 1,0 1-1,0-1 1,0 1-1,0 0 1,-1-1-1,1 1 1,0 0-1,-1 0 0,1-1 1,0 1-1,-1 0 1,1 0-1,-1 0 1,1 0-1,-1 0 1,0 0-1,1 1 1,4 13-144,-1 0-1,-1 0 1,3 29 0,-5-31 253,1 1 0,0-1-1,1 0 1,1 0-1,8 21 1,-11-32-2,0 0 0,0 1 0,0-1 0,1 0 0,-1 0 0,1-1 0,0 1 0,-1 0 0,1 0 0,4 2 0,-6-4-39,1 0 0,0 1 0,0-1 0,0 1 0,0-1 0,0 0 0,0 0 0,-1 1 0,1-1 0,0 0 0,0 0 0,0 0 0,0 0 0,0 0 0,0 0 0,0 0 0,0-1 0,0 1 0,0 0 0,0 0 0,0-1 0,-1 1 0,1-1 0,0 1 0,0-1 0,0 1 0,-1-1 0,1 1 0,1-2 1,4-5 100,1-1 0,-1 0 0,-1 0 0,0-1 0,0 0 0,0 1 0,6-20 0,11-21 16,24-32-388,-43 74 114,1 0 0,0 0 0,0 1 1,0 0-1,8-9 0,-11 14 84,0 0 0,0 0 0,0 0 1,1 0-1,-1 0 0,0 0 0,0 0 0,0 0 0,1 1 0,-1-1 0,0 0 0,1 1 1,-1-1-1,1 1 0,-1-1 0,0 1 0,1 0 0,-1 0 0,1-1 0,-1 1 0,1 0 0,-1 1 1,1-1-1,-1 0 0,1 0 0,-1 0 0,1 1 0,-1-1 0,0 1 0,1-1 0,-1 1 0,1 0 1,-1-1-1,0 1 0,2 2 0,-1-2 30,-1 1 1,1 0-1,-1 0 0,1 0 1,-1 1-1,0-1 0,0 0 1,0 0-1,0 1 0,0-1 1,0 1-1,-1-1 0,1 0 1,-1 1-1,1 4 0,-1 6 33,-2 23-1,2-26-15,-3 43 119,2-24-18,-1 0-1,-1 0 1,-10 40-1,10-58 88,-1 1-1,0-1 0,-1 0 1,-9 16-1,14-26-150,-1 0 1,0 0-1,1 0 0,-1 0 1,0 0-1,0 0 0,0 0 0,0 0 1,0 0-1,0 0 0,0-1 0,-1 2 1,1-2-30,0 0 0,0 0 0,0 0 0,0 0 0,1 0 0,-1 0 0,0 0 0,0 0 0,0 0 0,0 0 0,0-1 0,0 1 0,1 0 0,-1-1 0,0 1 0,0 0 0,0-1 0,1 1 0,-2-2 0,-1 0-54,0-1 0,0 0 0,1 0 0,-1 0 0,1 0 0,0 0 0,0 0 0,0-1 0,0 1 0,-1-6 0,-2-2-258,1-1 0,-3-13 0,6 19 157,-2-10-346,3 16 454,0-1 0,-1 1 0,1-1 0,0 1 0,0 0-1,0-1 1,0 1 0,1-1 0,-1 1 0,0-1 0,0 1 0,0 0 0,0-1 0,0 1 0,0-1-1,1 1 1,-1 0 0,0-1 0,0 1 0,1 0 0,-1-1 0,0 1 0,1 0 0,-1-1-1,0 1 1,1 0 0,-1 0 0,0-1 0,1 1 0,1 0-26,-1 0 1,0 0 0,1 1-1,-1-1 1,0 0-1,0 1 1,1-1-1,-1 1 1,0-1-1,0 1 1,2 1 0,10 4-149,2-1 253,0-2 0,1 0-1,-1-1 1,0-1-1,1 0 1,0-1 0,-1-1-1,1 0 1,-1-1 0,0-1-1,1 0 1,26-10 0,-22 6 135,-1-2 0,0 0 1,0-1-1,-1-1 1,0-1-1,-1 0 0,0-1 1,28-30-1,-41 38-176,1 1-1,-1-1 0,0 0 1,0 0-1,-1 0 0,0-1 1,0 0-1,0 1 0,0-1 1,-1 0-1,0 0 0,0 0 1,-1 0-1,0-1 0,1-7 1,-2 13-38,0 0 0,0 1 1,0-1-1,0 0 1,0 1-1,0-1 1,0 0-1,0 1 1,0-1-1,-1 1 1,1-1-1,0 0 1,0 1-1,-1-1 1,1 1-1,0-1 1,-1 0-1,1 1 1,-1-1-1,1 1 1,0-1-1,-1 1 1,0 0-1,1-1 1,-1 1-1,1-1 0,-1 1 1,1 0-1,-1 0 1,0-1-1,1 1 1,-1 0-1,1 0 1,-1 0-1,0-1 1,1 1-1,-1 0 1,0 0-1,1 0 1,-1 0-1,0 0 1,1 0-1,-1 1 1,-1-1-1,-1 1-50,1-1 0,-1 1-1,0 0 1,1 0 0,-1 0-1,1 0 1,-1 1 0,1-1 0,-4 3-1,2 1 2,0-1 1,1 1-1,-1 0 0,1 0 0,-4 8 0,4-8 16,-1 2 24,1 0 0,0 1 0,0-1 0,0 1 0,1 0 1,0-1-1,1 1 0,0 0 0,0 0 0,0 0 0,2 13 0,-1-18 66,0 1 0,1-1 0,0 1 0,0-1 0,0 1 0,0-1 0,0 0 0,1 1 0,-1-1 0,1 0 0,0 0 0,0 0 0,0 0 0,1-1-1,-1 1 1,0-1 0,1 1 0,0-1 0,0 0 0,0 0 0,0 0 0,0 0 0,0 0 0,0-1 0,0 1 0,1-1 0,5 1 0,-4-1 33,1 0 0,-1-1 0,1 0 1,-1 0-1,1 0 0,-1-1 0,1 1 1,-1-1-1,1-1 0,-1 1 1,0-1-1,0 0 0,8-4 0,5-3 35,0-2 0,19-13 0,-16 8-104,-13 9-33,0 1 1,1 1-1,12-7 1,-16 9-34,-3 3 50,-1-1 1,1 0 0,-1 0-1,1 1 1,-1-1-1,1 1 1,-1-1-1,1 1 1,2-1-1,-3 2 26,0-1 0,0 1-1,0-1 1,0 0-1,-1 1 1,1 0 0,0-1-1,0 1 1,-1-1-1,1 1 1,0 0 0,-1 0-1,1-1 1,-1 1-1,1 0 1,-1 0 0,1 1-1,3 4 20,-1 0-1,0 1 0,0 0 1,-1 0-1,0 0 0,0 0 1,1 12-1,-1-8 61,0-1 0,7 21-1,-5-19 5,13 27 159,-16-37-231,0 0 1,1 0-1,-1 1 1,0-1-1,1 0 1,0 0-1,-1 0 1,1-1-1,0 1 1,0 0-1,0-1 1,0 1-1,3 1 1,-2-3 34,0 1 1,-1-1 0,1 1-1,0-1 1,0 0 0,0 0-1,-1 0 1,1-1 0,0 1-1,0-1 1,-1 1 0,1-1 0,0 0-1,-1 0 1,1 0 0,-1 0-1,1-1 1,-1 1 0,4-4-1,7-4 77,-1-1-1,15-15 0,-12 11-55,93-93 133,5-15 117,-98 106-304,2-3 6,0 0 1,-2-1-1,0 0 1,14-27-1,-10 8-13,-1-1-1,18-64 1,15-91 181,-42 154-70,-6 29-81,-1 8-30,-1-1 0,1 0-1,-1 1 1,-1-1-1,1 0 1,-1 0-1,1 0 1,-2 1-1,1-1 1,-1-8-1,-1 12-286,0 4 143,0 9 25,2-10 89,-31 148-209,3-16 247,17-78 24,-11 70-203,18-98 227,2-1 1,2 46-1,1-65-256,10 102 838,-8-93-1350,0 0-1,2 0 1,0-1-1,10 23 1,-8-25-1732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7:40.564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18 0 2912,'-1'0'43,"1"0"1,-9 4 1255,9-4-1256,0 1 0,0-1 0,-1 0 1,1 1-1,0-1 0,0 0 1,0 1-1,0-1 0,0 0 1,0 1-1,0-1 0,0 1 1,0-1-1,0 0 0,0 1 0,0-1 1,0 0-1,0 1 0,1-1 1,-1 0-1,0 1 0,0-1 1,0 0-1,0 0 0,1 1 0,-1 0 94,7 7 958,-6-7-959,0-1 1,0 1 0,0 0 0,0-1 0,0 1-1,0-1 1,3 1 0,10 1 492,0-2 0,0 0 1,0-1-1,24-4 0,-17 2-21,25 0 1,63 3 164,-108-1-755,0 1 0,0 0 0,-1 0 0,1 0 0,0 0 0,0 0 1,0 0-1,-1 1 0,1-1 0,0 0 0,0 0 0,0 0 0,-1 1 0,1-1 0,0 0 0,0 1 0,-1-1 0,1 1 1,0-1-1,-1 1 0,1-1 0,-1 1 0,1-1 0,-1 1 0,1 0 0,-1-1 0,1 1 0,-1 0 0,1 0 0,-1-1 0,0 1 1,1 0-1,-1 0 0,0-1 0,0 1 0,0 0 0,0 0 0,1-1 0,-1 3 0,-1 2 114,0 0 0,1 0 0,-1 0 0,-1-1 0,-2 8 1,-1 3-54,-11 56-18,-20 76-10,32-132-9,-2 0 0,1 0 0,-2 0 0,0-1 1,-1 0-1,0-1 0,-1 1 0,-1-2 1,0 1-1,-1-2 0,-19 18 0,23-23-11,6-4-30,-1-1 0,1 1 0,-1-1 0,1 1 1,-1-1-1,0 0 0,0 0 0,0 0 0,0 0 0,1 0 1,-1 0-1,0-1 0,-1 1 0,-2 0 0,35-48-2230,11-5 1827,-35 46 395,0 0 0,0 0 0,0 1 1,1 0-1,12-7 0,-6 7-22,-13 5 34,0 0 0,0 0 0,1 1 0,-1-1-1,0 0 1,0 0 0,0 0 0,0 0 0,0 0 0,0 0 0,1 0 0,-1 1-1,0-1 1,0 0 0,0 0 0,0 0 0,0 0 0,0 0 0,0 1 0,0-1-1,0 0 1,0 0 0,0 0 0,0 0 0,0 1 0,0-1 0,0 0 0,0 0-1,0 0 1,0 0 0,0 1 0,0-1 0,0 0 0,0 0 0,0 0 0,0 0-1,0 0 1,0 1 0,-1-1 0,1 0 0,-1 3 75,-1 0 0,0 0 0,1 0 0,-1-1 0,-4 5 0,-10 8 336,0-2 1,-30 21 0,-16 13-3,-21 35-238,88-165-11072,3 58 8619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40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25 6400,'-19'-17'2880,"35"13"-2496,-8 1 768,6 6-704,14-3 544,11 4-576,8-4-224,5 5-128,-4-5 352,-1 9-224,-9-6-1408,-1 6 640,-9 0-4512,2 3 2816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38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 1824,'19'-9'7413,"-14"9"-6458,-3 0-881,-1 0 1,0 1-1,1-1 1,-1 1-1,0-1 1,0 1-1,1-1 1,-1 1-1,0-1 1,0 1-1,0 0 0,0 0 1,0 0-1,0 0 1,0 0-1,0 0 1,0 0-1,-1 0 1,1 0-1,0 0 1,0 0-1,0 2 1,13 32 299,-11-26-371,11 42 131,-10-38-34,-1-1 1,0 1-1,-1-1 0,-1 1 1,0 20-1,5 47-61,-2-36-40,-1-7 16,7 113 151,-9-98-147,3 68-161,7 88 318,-2-35-224,0 277 847,-10-336-408,0 53-146,8 273 294,0-106-251,-19 0 186,10-251-122,-5 70 309,4-134-631,-2 24-351,-11 42-1,15-77-675,-1-1 0,1 1-1,1 14 1,1-11-1728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48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14523 43 992,'1'1'33,"-1"-1"-1,1 0 1,0 0 0,-1 1-1,1-1 1,-1 0 0,1 0-1,0 1 1,-1-1 0,1 1-1,-1-1 1,1 1 0,-1-1 0,1 1-1,-1-1 1,1 1 0,-1-1-1,0 1 1,1-1 0,-1 1-1,0 0 1,0-1 0,1 1-1,-1 0 1,0-1 0,0 1-1,0 0 1,1 1 0,-1-1 45,0 0 0,0 0 0,0 1 1,0-1-1,0 0 0,0 0 0,0 1 0,0-1 1,0 0-1,0 0 0,-1 0 0,1 1 0,-1-1 1,1 0-1,-1 0 0,0 2 0,-2 0 48,1-1 1,-1 1-1,1-1 0,-1 1 0,0-1 0,0 0 0,0 0 0,0-1 1,-1 1-1,1 0 0,0-1 0,-1 0 0,1 0 0,-1 0 0,1 0 0,-1-1 1,1 1-1,-1-1 0,0 0 0,1 0 0,-1 0 0,-7-2 0,-148-20 463,26 3-308,-46-3 103,165 20-409,-26-7 0,29 6 13,0 0-1,-1 0 1,1 2-1,-14-2 1,-296-5 742,-87-1 156,352 6-1033,31 1 282,-40 3-1,-228 7-144,255-9-33,-71 9 410,81-6-302,-59 14 35,18-3-13,-17 4 57,-125 18-156,78-12 136,-57 10 22,-127 18-127,176-32 197,-154 12-299,-210-21 638,350-2-635,-23-4 192,-104 5-47,202-5-109,-25 5 192,-8 1-50,-100-5 168,58-2 129,-68 4-171,25-3-228,129-5 24,-73 0 160,-211 7-157,101 7 313,151-14-243,-232 11-48,68-3 362,174-7-206,-234 10-155,-14 1-22,-50-2 290,247-1-514,-308 30-256,304-13 552,-55 9 27,-172 5-179,75-8 69,-2-10-29,81-8 155,-466 16-86,397-37-84,3-17 69,-144-7-23,44 10-127,129 6 576,95 13-764,22 2 434,78-2-152,1 3-1,-1 3 0,-100 17 1,127-12 117,0-3 1,-59 3-1,73-9 10,-38-6-1,38 3-19,-39-1 0,23 5-167,-7-1 122,-54 7 1,47-1-14,27-3 4,-1 1 1,-29 8 0,40-7-27,-8 1 3,2 0 0,-1 2 0,1 1 1,-25 13-1,-33 22-2,59-34 59,-16 6 134,16-5-394,17-8 191,-1-1 0,1 0-1,-1 0 1,0 0 0,1 0 0,-1 0 0,0 0 0,0-1 0,-3 2 0,-32 2-117,36-4 0,1 0 117,0 0 1,0 0 0,-1 0 0,1-1 0,0 1 0,0 0-1,0 0 1,0 0 0,0 0 0,0 0 0,0 0 0,-1 0-1,1 0 1,0 0 0,0 0 0,0 0 0,0 0 0,0 0 0,0 0-1,0 0 1,-1 0 0,1 0 0,0 0 0,0 0 0,0 0-1,0 0 1,0 1 0,0-1 0,0 0 0,0 0 0,-1 0-1,1 0 1,0 0 0,0 0 0,0 0 0,0 0 0,0 0-1,0 0 1,0 0 0,0 1 0,0-1 0,0 0 0,0 0 0,0 0-1,0 0 1,0 0 0,0 0 0,0 0 0,0 1 0,-1-1-1,2 0 1,-7 7-50,3 4-95,3-10 152,0 0 0,0 0 0,0 0 0,0 0 0,-1 0 0,1 0 0,0 0 0,-1 0 0,1 0 0,0-1 0,-1 1 0,1 0 0,-1 0 0,0 0 0,1 0 0,-1-1 0,0 1 0,1 0 0,-2 0 0,1 0-19,0-1 1,0 1-1,0 0 0,1-1 0,-1 1 1,0 0-1,0-1 0,1 1 0,-1 0 1,1 0-1,-1 0 0,0 1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41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15 266 2400,'-4'-39'2277,"4"28"366,3 29-1643,14 174 568,-11-100-683,-4-33-341,-8 83 0,3-99-160,0 10 821,2-51-950,-3-6 797,-1-11-877,1 0-1,0-1 1,1 0 0,0 1 0,2-1 0,0 0 0,0 0-1,3-16 1,20-134-404,53-163-635,-69 310 751,1 1 0,13-28-1,-16 39 52,0 0 0,0 1 0,0 0 0,1-1 0,0 1 0,0 1 0,1-1 0,-1 1 0,12-8 0,-15 12 50,0 0-1,1-1 1,0 1 0,-1 0-1,1 0 1,0 0 0,-1 1-1,1-1 1,0 1 0,0 0-1,-1-1 1,1 1 0,0 0-1,0 1 1,0-1 0,-1 0 0,1 1-1,0 0 1,0-1 0,-1 1-1,1 0 1,0 0 0,-1 1-1,1-1 1,-1 0 0,0 1-1,1 0 1,1 1 0,1 2-16,1 0 0,-1 0 0,-1 1 1,1-1-1,-1 1 0,0 0 0,0 0 1,-1 0-1,6 13 0,-5-7 37,-1 1 1,1 0-1,-2 1 0,0-1 0,-1 1 0,0-1 1,-1 0-1,0 1 0,-1-1 0,-1 1 0,-6 25 0,4-24 94,-1-1 0,0 0 0,-1 0 0,-1 0 0,0 0 0,-1-1 0,0-1 0,-1 1 0,0-1 0,-17 15 0,-38 25 419,21-19-911,42-32 358,0-1 0,0 1-1,1 0 1,-1 0 0,0-1-1,0 1 1,0 0 0,1 0-1,-1 0 1,1 0 0,-1 0-1,1 0 1,-1 0 0,1 0-1,-1 0 1,1 0 0,0 1-1,0-1 1,-1 0 0,1 0-1,0 2 1,1-1 49,-1-1 1,1 1 0,-1 0-1,1-1 1,0 1-1,0-1 1,-1 1 0,1-1-1,0 0 1,0 1-1,1-1 1,-1 0 0,0 0-1,0 0 1,1 0-1,1 1 1,11 8 285,2-1 0,-1-1 0,1-1 1,26 9-1,-21-9-99,37 20-1,-40-17-153,38 23 167,-50-28-178,0-1 0,-1 1 0,1 0 0,-1 0 1,0 1-1,6 8 0,-11-14-50,1 1 0,-1-1-1,1 1 1,-1-1 0,0 1 0,1 0 0,-1-1 0,0 1 0,1 0-1,-1-1 1,0 1 0,0 0 0,0-1 0,0 1 0,0 0 0,0 0 0,0-1-1,0 1 1,0 0 0,0-1 0,0 1 0,0 0 0,0-1 0,-1 2-1,0-1-391,0 0-1,0 0 0,0 0 0,0 0 0,0 0 0,0 0 0,0 0 0,0 0 0,-2 0 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42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44 3648,'-6'-9'12979,"12"8"-14428,-3 1 1528,1 0 0,0-1 0,0 0 0,0 0 0,-1 0 0,7-3 0,12-3 152,19 0-58,0 3-1,45 0 1,-26 1-126,-20 3 62,58 7-1,-71-5-79,60 3 93,-79-5-255,-7 0-459,-24 30-10751,13-19 9236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42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83 3328,'0'-1'230,"0"0"0,-1 0 0,1 0 1,0 1-1,0-1 0,0 0 0,0 0 0,0 0 1,0 0-1,0 0 0,0 0 0,0 0 0,0 0 1,0 1-1,1-1 0,-1 0 0,0 0 0,1 0 0,-1 0 1,1 1-1,0-2 0,16-16 3895,-9 14-3695,0 0 1,1 0-1,-1 1 1,1 0-1,0 0 1,13-2-1,26-3 75,0 3 0,90-1 0,94 9-2004,-209-3 609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46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 1984,'9'-21'6469,"-9"27"-5573,5 129 640,0 64-416,6 10 601,-5-131-1175,0-11-280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46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4736,'0'0'2144,"4"9"-1856,-4-5 1152,10 1-832,-6 4 768,6 3-832,-4 0 160,-3 0-416,-3 1 32,5 1-192,1-7 288,-3 1-224,-3-2 320,5-3-288,1-6-2080,-1 3 992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47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 3904,'-5'38'4065,"0"6"-3144,-16 82 945,11-78-1337,9-44-485,1 0 0,-1 0 0,1 0 0,0 0 0,0 1 0,0-1 0,0 0-1,1 0 1,-1 0 0,1 0 0,0 0 0,1 0 0,-1-1 0,1 1 0,-1 0 0,1 0 0,0-1 0,0 1 0,1-1 0,-1 0 0,5 4 0,-1-1 27,2 0 1,-1-1-1,1 0 1,0 0-1,0 0 1,0-1-1,0-1 1,14 5 0,46 14 284,95 37 1586,-156-56-1809,-1 1 0,0-1-1,0 1 1,9 6 0,-14-9-92,0 1 0,1-1 0,-1 0 0,0 0 0,0 0 0,0 1 0,0-1 0,-1 1 0,1-1 0,0 1 0,0 2 0,0-3-20,-1-1-1,0 1 0,0 0 0,0 0 1,0 0-1,0 0 0,0 0 0,-1 0 0,1 0 1,0 0-1,0-1 0,-1 1 0,1 0 1,0 0-1,-1 0 0,1 0 0,-1-1 0,1 1 1,-1 0-1,1-1 0,-1 1 0,-1 1 0,-5 4 157,0-1-1,0 0 0,-16 8 0,5-3-27,6-2-87,-1-1 0,0-1 0,0 0 1,0-1-1,-26 7 0,12-4 66,0-2 0,-46 5 0,56-10-165,6 1-223,1-2 1,-13 0-1,20 0-269,0 0-1,0-1 1,0 1-1,0-1 1,0 0-1,-6-2 1,4-1-959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47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2 134 5152,'-2'-11'9216,"43"1"-8032,240-62 730,-246 65-1778,157-25 27,-186 31-613,9 0-69,-6 5-2747,-4 4 1480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7:40.938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42 0 3328,'-1'2'108,"1"0"0,-1 0 1,1 0-1,0 0 0,-1 0 0,1 0 0,0 0 1,0 0-1,0 0 0,1 1 0,-1-1 0,0 0 1,2 3-1,-1-2 112,0 0 0,-1 0 0,1 0 0,-1 0 1,0 0-1,0 6 0,-5 40 2429,4-26-2062,-6 26 1,3-27-576,1-5 7,0-1 0,-12 30 0,8-19-895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48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500 4 2144,'4'-4'5360,"-4"5"-5174,0 0 1,0 0 0,1 0-1,-1-1 1,0 1 0,0 0-1,0 0 1,0 0 0,0 0-1,0 0 1,0 0 0,0 1-1,-4 12 112,-1 0-1,-1-1 0,0 1 0,-1-1 0,0 0 0,-1-1 0,0 0 1,-1 0-1,0-1 0,-11 11 0,-17 12-8,-63 47-1,79-65-150,-8 6 17,-61 49 72,72-55-112,1 0-1,-27 34 1,35-38-27,7-7-195,-1-1 0,0 0 0,-1 0 0,1 0 0,-1 0 0,1 0 0,-1-1 0,0 1 0,-5 2 0,9-6 19,0 0 1,-1 0-1,1 0 0,0 0 0,-1 0 1,1 0-1,0 0 0,-1 0 0,1 0 1,0 0-1,-1 0 0,1 0 0,0-1 1,-1 1-1,1 0 0,0 0 0,0 0 1,-1 0-1,1 0 0,0-1 0,-1 1 1,1 0-1,0 0 0,0 0 0,0-1 1,-1 1-1,1 0 0,0 0 0,0-1 1,0 1-1,0 0 0,-1-1 0,1 1 1,0 0-1,0-1 0,0 1 0,-3-12-2302,7-2 641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48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9 5632,'-1'-1'484,"1"1"-363,0 0 0,-1 0 0,1-1 0,0 1 0,0 0 0,0-1 0,0 1 0,0 0 0,-1-1 0,1 1-1,0 0 1,0-1 0,0 1 0,0 0 0,0-1 0,0 1 0,0-1 0,0 1 0,0 0 0,0-1 0,1 1 0,6 1 1328,12 11-177,-2 5-356,24 35-1,-23-29-490,56 82 599,-45-69-549,-2 2 0,28 51-1,-45-70-394,2 2 34,-2 1 0,10 25-1,-18-40-411,0 0-1,1-1 1,0 1-1,6 8 0,1-31-4234,-2 4 2512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49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6 4064,'2'-5'4668,"0"21"-3173,1 28-762,-5-5-8,-2 0 1,-9 40-1,2-19 16,-12 46 183,13-65-733,-22 69 171,20-69-388,9-35-2390,21-16-2112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49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11 6304,'-9'-10'2032,"8"10"-1958,0 0 0,1 0 0,-1 0 1,0 0-1,1 0 0,-1 0 0,0 0 1,0 1-1,1-1 0,-1 0 0,0 0 1,1 1-1,-1-1 0,1 0 0,-1 1 1,0-1-1,1 1 0,-1-1 0,1 1 1,-1-1-1,1 1 0,-1-1 0,1 1 0,-1 0 1,-2 4 95,0 1-1,1-1 1,0 1 0,0 0 0,-3 11 0,-2 8 117,-5 24 308,2 0-1,-6 81 1,13-102-363,1-4 57,0 1 0,1-1-1,2 1 1,0-1 0,1 1-1,2-1 1,11 40 0,-14-60-224,0 0 0,1-1 0,-1 1 0,1-1 0,0 1 0,0-1 0,0 0 0,0 0 0,1 0 0,-1 0 0,1 0 0,0 0 0,-1-1 0,7 5 0,-5-5 3,-1-1 0,1 1 1,0 0-1,1-1 0,-1 0 0,0 0 0,0 0 1,0-1-1,1 1 0,-1-1 0,0 0 1,1 0-1,4-2 0,10-1 52,0-1 1,0-1-1,-1 0 0,0-2 1,0 0-1,-1-1 0,1-1 0,28-20 1,-35 21-97,-1-2 0,1 0 1,-2 0-1,1 0 0,-2-1 1,1-1-1,-1 0 0,-1 0 0,0 0 1,-1-1-1,0 0 0,-1 0 1,-1 0-1,0-1 0,-1 0 0,2-16 1,-3 16-60,-1 0-1,0 0 1,-1 0 0,-1 0 0,-1 0 0,-5-27 0,4 31-46,0 0 0,-1 0 1,0 0-1,-1 0 0,0 1 1,0 0-1,-1 0 0,0 0 0,-11-11 1,12 15 43,0 1 1,0-1 0,0 1-1,-1 1 1,1-1-1,-1 1 1,0 0 0,0 0-1,-1 0 1,1 1 0,0 0-1,-1 1 1,1-1-1,-1 1 1,0 0 0,1 1-1,-1 0 1,-12 0-1,7 2-249,0 0 0,-1 0-1,1 1 1,0 0-1,0 1 1,1 1-1,-1 0 1,-19 12 0,14-3-946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55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94 2560,'1'0'106,"-1"0"0,2-2 955,-1 1-955,-1 1 0,0 0 0,0 0 0,0-1 0,0 1 0,1 0 0,-1 0 0,0-1 0,0 1 0,0 0 0,0-1 0,0 1 0,0 0 1,0-1-1,0 1 0,0 0 0,0-1 0,0 1 0,0 0 0,0 0 0,0-1 0,0 1 0,0 0 0,0-1 0,-1 1 0,1-1 0,-4-15 3384,3 13-3351,0 2-57,1 1 0,-1-1-1,1 0 1,-1 0 0,1 0 0,-1 0-1,1 1 1,-1-1 0,0 0 0,1 0 0,-1 1-1,0-1 1,0 1 0,0-1 0,1 1-1,-1-1 1,-1 0 0,0 0 194,2 1-270,0 0 0,0 0 0,0 0-1,0 0 1,0 0 0,0 0 0,0 0 0,0 0 0,0 0 0,1 0-1,-1 0 1,0 0 0,0 0 0,0 0 0,0 0 0,0 0-1,0 0 1,0 0 0,0 0 0,0 0 0,1 0 0,-1 0 0,0 0-1,0 0 1,0 0 0,0 0 0,0 0 0,0 0 0,0 0 0,0 0-1,0 0 1,0 0 0,0 0 0,0 0 0,0-1 0,0 1-1,0 0 1,0 0 0,1 0 0,-1 0 0,0 0 0,0 0 0,0 0-1,0 0 1,0 0 0,0 0 0,0-1 0,0 1 0,0 0 0,0 0-1,0 0 1,0 0 0,-1 0 0,14-7 497,0 0 0,24-7 0,-22 9-447,0 1-1,1 0 0,0 1 1,0 1-1,0 1 0,0 0 1,28 3-1,41 2-258,-50-1-322,-3-2-5664,-23-1 4781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56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7 3488,'0'0'1115,"5"-6"1396,-7 64-71,-14 72-1,5-44-1899,-13 93 580,25-156-2117,-1-20-139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6:57.1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44 2976,'0'0'971,"0"-8"954,48-2 2208,-28 4-3768,1 0 1,0 2-1,31-4 0,-25 7-103,1 1-1,44 5 0,-68-4-248,1 0-1,-1 0 0,1 1 0,-1 0 1,0 0-1,5 2 0,-8-3-13,1 0 0,0 1 0,0-1 0,-1 0 0,1 1-1,-1-1 1,2 3 0,-2-4 3,-1 1 0,0-1-1,1 1 1,-1 0 0,0-1-1,1 1 1,-1-1 0,0 1-1,0 0 1,0-1 0,0 1-1,0-1 1,0 1 0,0 0-1,0-1 1,0 1 0,0-1 0,0 1-1,0 0 1,0-1 0,0 1-1,0 0 1,-1 0 0,-3 4 8,0 0-1,0 0 1,-1 0 0,1 0 0,-1-1 0,0 0 0,-10 6 0,4-2 17,-35 24 38,25-18-20,1 0 0,0 2 1,-22 21-1,40-35-21,1 0 1,-1 0-1,0 0 1,1 0-1,-1 0 1,1 0-1,0 1 0,0-1 1,0 0-1,0 1 1,0-1-1,0 0 1,0 6-1,1-6-14,0 0-1,0 0 1,1 0-1,-1 0 1,1 0-1,-1 0 1,1-1-1,0 1 1,0 0-1,0 0 1,0 0-1,0-1 0,0 1 1,0 0-1,0-1 1,1 1-1,-1-1 1,3 2-1,6 5 13,-1 0 1,15 7-1,-14-9-2,0 1 1,16 13-1,-15-9 131,0 0 0,-1 1 0,-1 1 0,0-1 0,0 1-1,9 21 1,-17-32-101,0 0-1,-1 0 0,1 1 0,-1-1 1,1 0-1,-1 1 0,0-1 1,0 0-1,0 1 0,0 2 0,0-3-24,0-1 0,-1 0-1,1 0 1,0 0-1,-1 0 1,1 0-1,-1 0 1,1 0-1,-1 0 1,1 0 0,-1 0-1,0 0 1,1 0-1,-1 0 1,0 0-1,0 0 1,0-1-1,1 1 1,-1 0 0,0 0-1,0-1 1,0 1-1,0-1 1,0 1-1,0-1 1,-2 1 0,-11 1 76,0-1 0,0-1 1,0 0-1,0-1 0,-23-3 1,14 0-968,-6-1-2010,0 6-3542,14 3 3154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00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354 293 2304,'0'-4'548,"1"0"1,-1 1 0,1-1-1,-1 0 1,1 1-1,2-8 1,-1 0 3081,-2 11-3595,-11 21 1158,-17 43-70,-64 103 0,5 2-41,13 11-644,29-68-140,35-86-226,8-18 345,-1 1 0,-7 11 0,11-33 868,12-24-847,9-27-313,52-106 0,-44 118-94,34-69 2,16-69-113,18-89-501,-62 181 85,-36 98 491,0 0 1,0-1 0,0 1-1,0 0 1,1 0-1,-1 0 1,0 0-1,0 0 1,0 0-1,0 0 1,0 0 0,0 0-1,0 0 1,1 0-1,-1 0 1,0 0-1,0 0 1,0 0 0,0 0-1,0 0 1,0 1-1,1-1 1,-1 0-1,0 0 1,0 0 0,0 0-1,0 0 1,0 0-1,0 0 1,0 0-1,0 0 1,0 0 0,1 0-1,-1 1 1,0-1-1,0 0 1,0 0-1,0 0 1,0 0 0,0 0-1,0 0 1,0 0-1,0 1 1,0-1-1,0 0 1,0 0 0,0 0-1,0 0 1,0 0-1,0 0 1,0 1-1,0-1 1,3 8-7,-1 4-15,0 0 0,-1 1 0,0 19 0,1 16 2,19 124 264,-14-120-83,19 67-1,24 49 463,-6-23-607,-38-121 80,1-1 0,2 0-1,0 0 1,1-1-1,15 25 1,-24-47-171,-1 1 1,0-1 0,0 1 0,1-1-1,-1 1 1,0-1 0,1 1-1,-1-1 1,0 0 0,1 1 0,-1-1-1,1 1 1,-1-1 0,1 0-1,-1 0 1,1 1 0,-1-1-1,1 0 1,-1 0 0,1 1 0,-1-1-1,1 0 1,-1 0 0,1 0-1,-1 0 1,1 0 0,0 0-1,0 0-57,0-1 0,-1 1 0,1 0 0,0-1 0,-1 1 0,1-1 0,-1 0 0,1 1 0,-1-1 0,1 1 0,-1-1 0,1 0 0,-1 1 0,0-1 0,1 0 0,-1-1 0,2-3-903,0-1 0,-1 0 0,2-9 0,1-6-833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00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1 110 4736,'39'-13'6026,"32"-4"-3748,51-15-780,-82 17-1397,-29 10-839,1 0 1,20-4-1,-24 7 268,20-6-3118,-12 4 1908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01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29 3136,'0'-18'1029,"0"17"-980,1 1-1,-1-1 0,0 1 0,1-1 1,-1 1-1,1-1 0,-1 1 1,1-1-1,-1 1 0,1-1 0,-1 1 1,1-1-1,-1 1 0,1 0 1,3-3 1423,4 13 1680,-6-6-2954,1-1 0,-1 1-1,0 0 1,0 0 0,0 0-1,0 0 1,-1 0-1,1 0 1,0 8 0,0-1 185,-1 0 0,1 18 0,-3-16-167,0 0 1,-1 0 0,-4 16-1,-2 12 187,4-8-402,-1 7-340,-16 62 0,17-95-2583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7:41.276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40 397 2496,'-3'2'85,"1"-1"1,-1 1-1,1-1 0,0 1 1,0 0-1,-1 0 0,1 0 1,1 0-1,-1 0 0,0 0 1,-13 29 4084,17-32-3969,1 0 0,0 1 0,-1-1 0,1 0 0,-1 0-1,1-1 1,-1 1 0,1 0 0,-1-1 0,0 0 0,0 1 0,0-1 0,0 0 0,0 0-1,0 0 1,0 0 0,-1 0 0,3-5 0,3-4-86,-1 1 0,0-1 0,4-12 0,-10 21-106,65-156-468,-42 106-2657,33-50 0,-40 79 1447,4 0-326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01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397 0 4480,'0'0'59,"1"0"0,-1 0-1,0 0 1,0 0 0,1 0 0,-1 0 0,0 1 0,0-1-1,1 0 1,-1 0 0,0 0 0,0 0 0,0 0 0,1 1-1,-1-1 1,0 0 0,0 0 0,0 0 0,1 1 0,-1-1-1,0 0 1,0 0 0,0 0 0,0 1 0,0-1 0,0 0 0,1 0-1,-1 1 1,0-1 0,0 0 0,0 1 0,0-1 0,0 0-1,0 0 1,0 1 0,0-1 0,0 0 0,0 0 0,0 1-1,0-1 1,-1 0 0,1 1 0,-5 16 1015,4-11-198,-2 2-509,0 0 0,-1-1 0,0 1 0,0-1 0,0 0 0,-8 9 0,-38 38 854,1-1-553,24-19-285,2 1 0,-19 37 0,-33 80 4,67-135-424,-2 6-5,0 0-98,-2 0 0,0-1-1,-18 26 1,29-47-203,0 0-1,-1 1 0,1-1 0,0 0 1,0 1-1,-1-1 0,1 0 1,-3 2-1,2 1-1085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02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85 3904,'0'0'146,"-1"-1"-1,1 1 1,0-1-1,0 1 1,-1 0 0,1-1-1,0 1 1,0-1 0,0 1-1,0-1 1,0 1-1,-1 0 1,1-1 0,0 1-1,0-1 1,0 1 0,0-1-1,0 1 1,0-1 0,1 1-1,-1-1 1,0 1-1,0 0 1,0-1 0,1 0-1,10-10 1674,27-7-861,-24 12-311,1-1-525,0 1 0,0 1 0,0 0 0,1 1 0,0 0 0,-1 2 0,1 0 0,1 0 0,-1 2 0,0 0 0,0 1 0,0 0 0,0 1 0,22 7 0,-34-8-118,0 0 0,0 0 0,0 1 0,0-1 0,-1 1 0,1 0 0,-1 1 0,1-1 1,-1 0-1,0 1 0,0 0 0,0 0 0,0 0 0,-1 0 0,1 0 0,-1 0 0,0 1 0,0-1 1,0 1-1,0 0 0,0-1 0,-1 1 0,0 0 0,0 0 0,0 0 0,0 0 0,-1 0 0,1 0 1,-1 0-1,0 0 0,0 1 0,-1-1 0,1 0 0,-1 0 0,0 0 0,0 0 0,0 0 0,-3 6 1,-3 2 52,0-1 0,-1 0 0,0-1 0,0 0 1,-1 0-1,-19 15 0,-68 46 235,68-53-168,20-13-54,4-2-15,-1 0 1,1 0 0,0 0 0,0 1-1,-5 5 1,8-9-47,1 1-1,0-1 1,-1 1 0,1-1-1,0 1 1,-1 0 0,1-1 0,0 1-1,0 0 1,-1-1 0,1 1-1,0 0 1,0-1 0,0 1-1,0 0 1,0-1 0,0 1-1,0 0 1,0 0 0,1 0-1,-1 0 0,1 0 1,-1 0-1,1 0 0,-1 0 1,1-1-1,0 1 0,-1 0 1,1 0-1,0-1 0,0 1 1,0 0-1,0-1 1,-1 1-1,1-1 0,2 1 1,45 18-114,-33-14 13,21 10 1,-12-3 128,-1 1 0,-1 0 1,36 29-1,-56-40-3,0 0 0,0 0 0,0 0 0,-1 0-1,1 0 1,0 1 0,-1-1 0,0 0 0,1 1 0,-1-1 0,1 4 0,-2-5-7,0 0 0,0 0 1,0 0-1,0 0 0,0 0 0,0 1 1,0-1-1,0 0 0,0 0 0,-1 0 1,1 0-1,0 0 0,-1 0 0,1 0 1,-1 0-1,1 0 0,-1 0 0,0-1 0,1 1 1,-1 0-1,0 0 0,1 0 0,-1-1 1,0 1-1,0 0 0,0-1 0,0 1 1,0-1-1,1 1 0,-1-1 0,0 1 1,0-1-1,-2 1 0,-13 4 82,0-1 0,0-1 0,0 0 1,-1-1-1,-29 0 0,23-1-81,-114-2-172,46-9-3163,80 8 1021,-1-1 0,-11-5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06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66 1728,'11'-16'4207,"-13"27"-2313,2-9-1883,-27 136 1999,18-66-1685,-28 177 816,-20-5 743,55-239-1707,1 1 1,-1-1 0,0 0 0,-1 0-1,1 1 1,-1-2 0,0 1 0,-5 7 0,15-25 514,-1 0 1,7-18-1,-9 22-583,13-35 22,22-84-1,69-286-423,-69 277 298,-36 121-70,-3 15 54,0 0 1,0 0-1,0 0 1,0 0 0,0 0-1,1 0 1,-1 0 0,0 0-1,1 0 1,-1 0 0,0 1-1,2-2 1,-2 2 2,1 0 1,-1 0 0,1 0-1,0 0 1,-1 0-1,1 0 1,-1 1 0,1-1-1,-1 0 1,1 0-1,0 1 1,-1-1-1,1 0 1,-1 1 0,1-1-1,-1 1 1,0-1-1,1 0 1,-1 1 0,1-1-1,-1 1 1,0-1-1,1 2 1,2 2-3,0 0 0,0 0 1,0 1-1,-1-1 0,0 1 0,4 9 1,1 4 7,7 18-14,-2 1 0,-2 1-1,6 39 1,-8-39 71,-3-7 62,2-1 0,2 0 1,0-1-1,24 49 0,-31-75-69,0 1-1,0-1 1,0 0-1,1 0 0,2 3 1,-4-5-33,0 0 1,0 0 0,0 0 0,0-1 0,0 1 0,0 0 0,0-1 0,0 1 0,0 0 0,0-1 0,1 0 0,-1 1 0,0-1 0,0 0 0,0 1 0,1-1-1,-1 0 1,0 0 0,0 0 0,1 0 0,1 0 0,-1-1 11,1 0 0,-1 0 0,1-1-1,-1 1 1,0 0 0,1-1 0,-1 1 0,0-1 0,0 0-1,0 0 1,0 0 0,3-4 0,15-28 123,-16 27-116,83-178 59,-84 178-79,18-39-54,52-82 0,-71 124 22,2-2-66,0 0 1,0 0-1,0 0 0,1 0 0,0 1 1,0 0-1,9-6 0,-14 10 68,0 1-1,1 0 0,-1-1 1,1 1-1,-1 0 1,1 0-1,-1 0 1,1 0-1,-1-1 0,0 1 1,1 0-1,-1 0 1,1 0-1,-1 0 1,1 0-1,-1 0 0,1 0 1,-1 0-1,1 0 1,-1 0-1,1 1 1,-1-1-1,1 0 0,-1 0 1,1 0-1,-1 1 1,0-1-1,1 0 0,0 1 1,0 0-1,0 0 0,0 0 1,0 1-1,0-1 0,-1 0 1,1 0-1,0 0 0,-1 1 1,1 0-1,1 5-8,0-1 1,-1 0-1,2 9 0,11 140-1,-7-28 56,4 148 654,-6-145-129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07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 3904,'0'23'5230,"-1"0"-4114,-5 33-1,-8 66 811,7-43-1852,0 27 172,-1 5 681,7-99-838,2-10-221,-1 0 0,0 1 0,0-1 0,-1 0 0,1 0 0,0 0 0,-1 0 1,0 2-1,-3-13-2230,3 1 1152,0 0 0,0 0 1,1 0-1,1-15 0,4-5-779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07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394 14 2976,'0'-3'122,"-1"-7"793,-6 16-224,1 8 1837,1 0-1552,0-5-592,0-1 0,0 0 1,-1 0-1,0 0 0,0-1 0,-1 1 1,0-2-1,-12 11 0,-9 3 590,-34 19 0,-8 5-311,44-26-424,-5 5 119,-49 44 0,73-61-242,2-2 357,5-4-467,0 0 0,0 0-1,0 0 1,0 0 0,0 0 0,0 0-1,0 0 1,0 0 0,1 0 0,-1 0-1,0 0 1,0 0 0,0 0 0,0 0-1,0 0 1,0 0 0,0 0 0,0 0-1,0 0 1,0 0 0,0 0 0,0 0-1,0 0 1,0 0 0,0 0 0,0 0-1,0 0 1,0 0 0,0 0 0,0 1-1,0-1 1,0 0 0,0 0 0,0 0 0,1 0-1,-1 0 1,0 0 0,0 0 0,0 0-1,0 0 1,0 0 0,0 0 0,0 0-1,0 0 1,0 0 0,0 0 0,0 0-1,0 0 1,0 0 0,0 0 0,0 0-1,0 0 1,0 0 0,0 1 0,0-1-1,0 0 1,0 0 0,0 0 0,0 0-1,0 0 1,-1 0 0,1 0 0,0 0-1,0 0 1,0 0 0,0 0 0,0 0-1,0 0 1,1 0 373,0 1-345,1-1 0,-1 1 0,1-1 0,-1 1 0,1-1 0,-1 1 0,1-1 0,-1 0 0,1 0 0,-1 0 0,3 0 0,6 0 112,139 8 289,-21-4-299,-57 4-95,75 5-1948,-145-13 1551,1 0 1,0 0 0,0 0 0,-1-1 0,1 1 0,0 0 0,0-1 0,-1 1 0,1-1 0,0 0 0,-1 1 0,1-1 0,1-1 0,6-3-1826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08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22 992,'-14'0'9536,"15"-8"-7302,1 7-2093,0 0-1,0 0 0,0 0 1,0 0-1,0 0 0,0 1 1,1-1-1,-1 1 0,0-1 1,0 1-1,4 0 0,6-1 112,14-1-164,0 0 0,-1 2 0,28 3 0,-9 0-8,58 5 143,-63-4-79,0-1 1,40-2-1,59-12 576,-95 12-816,-42-1 224,-23 0-8949,16 0 7248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09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77 2496,'-14'-5'11617,"10"5"-10539,8-3-285,4-2-606,0 1 1,0 0-1,1 1 1,-1 0 0,17-4-1,46-4 69,-21 8-203,58 3 0,-60 2-69,71-7 0,-113 4-501,-1 0 0,1 0 0,-1 0-1,0-1 1,1 0 0,-1 0-1,9-5 1,2-2-1072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12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11 3328,'0'-1'67,"0"1"-1,0-1 1,-1 1-1,1-1 1,0 1 0,0-1-1,0 1 1,-1-1 0,1 1-1,0 0 1,0-1 0,-1 1-1,1-1 1,0 1 0,-1 0-1,1-1 1,0 1 0,-1 0-1,1 0 1,-1-1 0,1 1-1,-1 0 1,1 0-1,0 0 1,-1-1 0,1 1-1,-1 0 1,1 0 0,-1 0-1,1 0 1,-1 0 0,1 0-1,-1 0 1,1 0 0,-1 0-1,1 0 1,-1 0 0,1 0-1,-1 0 1,1 1 0,-1-1-1,1 0 1,-1 0-1,1 0 1,0 1 0,-1-1-1,1 0 1,-1 1 0,1-1-1,0 0 1,-1 1 0,1-1-1,0 0 1,-1 1 0,-3 4 397,0-1 1,0 1 0,-5 8-1,8-10-532,-13 15 683,9-14-395,2 1-1,-1 0 1,-6 10-1,-25 54 1147,22-46-942,1-1 1,1 1-1,2 1 0,-7 24 1,-17 113 1097,30-136-1323,1 1 0,1 0 0,1-1 0,4 35 0,-3-54-141,0-1 0,1 1 0,0-1 0,0 1 0,0-1 0,0 0 1,1 0-1,0 0 0,0 0 0,1 0 0,-1-1 0,1 1 0,0-1 0,0 0 0,0 0 0,1-1 0,-1 1 0,1-1 0,0 0 0,0 0 0,0-1 0,1 1 0,-1-1 0,0 0 1,1-1-1,-1 1 0,1-1 0,0 0 0,-1 0 0,1-1 0,0 0 0,0 0 0,0 0 0,8-2 0,2-2-7,-2-1 0,1 0 0,-1-1 1,1-1-1,-2 0 0,1-1 0,-1-1 0,0 0 0,-1 0 0,0-1 0,12-13 0,4-6 12,-1-2-1,-2 0 0,-1-2 0,-1 0 1,28-59-1,-46 80-55,0 0 0,0 0 0,-1 0 0,-1-1 0,0 0 0,-1 1 0,-1-1 0,1 0 0,-2-15 0,0 22-15,-1-1 1,0 0-1,0 1 0,0-1 0,-1 1 1,0 0-1,0-1 0,-1 1 0,1 0 0,-2 0 1,1 1-1,0-1 0,-1 0 0,0 1 0,0 0 1,-1 0-1,0 0 0,1 1 0,-10-7 0,6 6-18,0 0-1,0 1 0,0 0 1,0 0-1,-1 1 0,0 0 1,0 0-1,1 1 0,-2 0 1,1 1-1,0-1 0,0 2 1,0 0-1,-1 0 0,-14 2 1,1 3-207,1 0 0,0 1 0,0 2 0,0 0 0,1 1 0,0 1 1,1 1-1,-27 20 0,45-30-270,0 1 0,0-1 0,1 1 0,-1 0 1,0 0-1,-2 3 0,3 0-1022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12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5152,'6'28'2336,"-6"11"-2048,0-18 1056,5 0-800,-5 0 352,5 5-544,-1-10 384,1 1-448,0-8 96,-1 0-256,1-18-1952,0 0 960,-1-20-3040,6-1 2208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13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61 4480,'-1'0'240,"0"-1"-78,0 1 1,0 0 0,0-1-1,0 1 1,0-1 0,-1 1-1,1 0 1,0 0 0,0 0-1,0 0 1,0 0 0,-1 0-1,1 0 1,0 0 0,0 0-1,0 0 1,-3 1 0,-1 9 556,1-2-353,-1-1 1,0 0-1,0 0 0,0 0 1,-10 9-1,6-9-215,1 1 0,1 0 0,-1 1 0,1 0 0,0 0 0,1 1 0,0-1 0,1 1 0,0 1 0,1-1 0,0 1 0,0-1 0,1 1 0,0 0 0,1 0 0,1 1 0,-1-1 0,2 0 1,0 1-1,0-1 0,3 17 0,-1-16-29,1-1 1,1 1 0,-1-1 0,2 0 0,0 0 0,0-1 0,1 1-1,0-1 1,9 11 0,-11-16-46,0-1 0,0 1 0,1-1-1,-1 0 1,1 0 0,0-1 0,0 1 0,8 3 0,-9-5-26,-1-1 1,1 0-1,-1 0 1,1 0-1,0 0 1,-1-1-1,1 1 1,0-1 0,0 0-1,-1 0 1,1 0-1,0-1 1,0 1-1,5-2 1,-4 0 3,1 0-1,-1-1 1,0 1 0,0-1 0,0 0 0,0-1 0,-1 1-1,1-1 1,-1 0 0,0 0 0,6-7 0,0-2 97,-1-1 0,14-24 0,-14 20-45,0-1 0,-1-1-1,-1 1 1,6-25 0,-10 27-95,0 1 1,-1-2-1,-1 1 1,0 0-1,-4-29 1,2 33-123,-1-1 0,-1 0 0,0 0 0,-1 1 0,-1-1 0,0 1 0,-10-18-1,14 28 42,-1 0 0,1 1 0,-1-1-1,0 1 1,0-1 0,0 1 0,-1 0 0,1 0-1,0 0 1,-1 0 0,1 0 0,-1 0-1,0 1 1,0-1 0,-5-1 0,6 2-71,0 1 0,-1 0 0,1-1 0,0 1 0,0 1 0,-1-1 0,1 0 0,0 0 0,0 1 0,0-1 0,0 1 0,0 0 0,-1 0 0,1-1 0,0 1 1,1 1-1,-1-1 0,0 0 0,0 0 0,0 1 0,-2 2 0,-7 12-1065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7:41.885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360 0 3488,'-7'28'1666,"6"-23"-1485,0 0 0,0-1 0,0 1 0,-1 0 0,0-1 0,1 0 0,-5 7 0,-9 9 1156,-30 30-1,0 1-574,23-24-389,2-2 43,-31 48 0,-45 78-277,53-85-1184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13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12 4576,'-19'-1'1847,"15"1"-1581,0 0 0,0-1 0,0 1 0,0 1 0,0-1 0,0 0 0,0 1 0,0 0 0,0 0 1,0 0-1,-4 2 0,-14 10 477,1 1 1,0 1-1,1 1 0,-26 26 1,40-36-658,1 0 1,0 1-1,0-1 1,0 1-1,1 0 1,0 1-1,1-1 0,0 1 1,0-1-1,0 1 1,1 0-1,0 0 1,1 0-1,0 0 0,0 0 1,1 1-1,-1-1 1,2 0-1,-1 0 1,1 0-1,1 0 0,0 0 1,0 0-1,0 0 1,5 11-1,-3-10-25,0 0 0,1 0 0,-1-1 0,2 1 0,-1-1-1,1 0 1,0-1 0,1 1 0,0-1 0,0-1 0,1 1-1,0-1 1,0 0 0,0-1 0,0 0 0,1 0 0,0-1 0,0 0-1,0-1 1,17 4 0,-20-5-14,1-1-1,0 0 1,-1-1 0,1 1-1,0-2 1,0 1-1,-1-1 1,1 1 0,0-2-1,-1 1 1,1-1-1,-1 0 1,0-1 0,1 1-1,-1-1 1,0 0-1,0-1 1,-1 1 0,1-1-1,-1 0 1,0-1-1,6-6 1,0-2 23,0 0 0,-2 0 0,1-2 0,-2 1 1,0-1-1,-1 0 0,0 0 0,-1-1 0,-1 0 0,0 0 0,-1-1 0,-1 1 0,1-27 0,-4 28-147,-1 1 0,0 0-1,-2 0 1,1 0 0,-7-18-1,7 28 8,0-1-1,0 1 1,0-1-1,-1 1 0,0 0 1,0 0-1,0 0 1,0 0-1,-1 0 1,1 1-1,-1-1 0,0 1 1,0 0-1,0 0 1,0 1-1,-1-1 0,1 1 1,-10-4-1,8 4-227,-1 0-1,0 1 1,1-1-1,-1 1 1,0 0-1,1 1 1,-1 0-1,0 0 1,0 0-1,0 1 1,1 0 0,-1 0-1,-11 5 1,-2 5-982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16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 1 1824,'33'0'8128,"-39"2"-5910,-103 33 166,92-28-2265,0 0-1,1 1 0,0 0 0,1 1 1,-1 1-1,-15 14 0,24-18-27,0 1-1,1-1 0,-1 2 0,1-1 0,1 1 0,0-1 1,0 2-1,0-1 0,1 0 0,0 1 0,1 0 0,0 0 1,-4 15-1,6-14-39,-1-1 0,2 1 0,-1-1 0,1 1 0,1-1-1,-1 1 1,2 0 0,-1-1 0,1 0 0,1 1 0,0-1 0,0 0 0,1 0 0,5 10 0,-5-13 4,0 0 0,0 0 1,1 0-1,0 0 0,0-1 0,0 0 1,1 0-1,0 0 0,0-1 0,0 0 0,0 0 1,1 0-1,-1-1 0,1 0 0,0 0 0,0-1 1,0 0-1,12 2 0,-10-3 8,0 0 1,-1 0-1,1-1 0,0 0 0,-1-1 1,1 0-1,-1-1 0,1 1 0,-1-1 1,13-5-1,-10 2-10,0-1 0,0 0 1,-1 0-1,1-1 0,-2 0 0,17-15 0,-9 4 7,-1 0-1,-1-1 0,0-1 0,-2 0 0,0-1 1,19-44-1,-28 56-54,0-1 1,-1 0-1,0 0 0,-1 0 1,0 0-1,-1 0 0,1-18 1,-2 24-25,0 0 1,-1-1 0,1 1-1,-1 0 1,0 0-1,0 0 1,0 0-1,-1 0 1,1 0-1,-1 0 1,0 0 0,0 0-1,0 1 1,-1-1-1,1 1 1,-1 0-1,0-1 1,0 1-1,0 1 1,0-1 0,-4-3-1,1 3 0,0 1 1,1-1-1,-1 1 0,0 0 1,0 0-1,-1 1 0,1 0 1,0 0-1,0 0 0,-1 1 1,1 0-1,0 0 0,-1 0 1,-8 2-1,1 1-306,-1 1 0,1 0 0,0 1 1,0 0-1,-13 7 0,22-9-305,0-1 1,0 1 0,0 0 0,1 0-1,-5 4 1,4 5-1008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17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378 36 3488,'0'-1'153,"0"1"0,0-1-1,0 1 1,0-1 0,0 1 0,0-1 0,0 0 0,1-8 4116,-3 6-3393,-1 1-761,-1-1 1,1 1 0,0 1-1,-1-1 1,1 0 0,-1 1-1,0 0 1,1 0 0,-1 0 0,0 0-1,0 0 1,0 1 0,-6 0-1,0 0 3,1 0 0,-1 0-1,1 1 1,-16 4 0,-4 4 62,0 0 0,1 2 0,0 1 1,-38 24-1,60-33-127,1 1 0,-1 0 0,1 0 0,0 0-1,0 1 1,1 0 0,-1 0 0,1 0 0,0 0 0,0 1 0,1 0 0,0 0 0,0 0 0,0 0 0,1 0-1,0 0 1,0 1 0,0-1 0,1 1 0,0-1 0,0 1 0,1 0 0,-1-1 0,2 12 0,1-4 73,0-1 0,1 0 0,0 0 0,0 0 0,2 0 0,0 0 0,0-1 0,12 20 0,-9-19-40,1 0 0,1 0 1,0-1-1,1 0 0,0-1 0,0 0 0,15 10 1,-22-18-28,0 0 1,1 0-1,-1-1 1,1 1-1,0-1 1,0 0-1,0 0 1,0-1-1,0 0 1,8 2-1,-11-3-44,1 0 0,-1 0 0,0 0 0,0-1 0,1 1 0,-1 0 0,0-1 1,0 1-1,1-1 0,-1 0 0,0 0 0,0 0 0,0 0 0,0 0 0,0 0 0,0 0 0,-1-1 0,1 1 0,0-1 0,-1 1 0,1-1 0,-1 0 0,1 0 0,-1 0 0,2-3 0,0 0 22,-1 1 0,0-1 0,0 1-1,0-1 1,-1 0 0,0 0 0,0 0 0,0 0 0,0 0 0,-1 0 0,0 0 0,-1-9 0,0 10-56,1 0 0,-1 0 0,0 0 0,-1 1 1,1-1-1,-1 0 0,0 1 0,0 0 0,0-1 1,0 1-1,0 0 0,-1 0 0,1 0 0,-1 0 0,0 0 1,-4-2-1,5 3-6,0 1 0,0 0 0,0 0 0,0 0 0,-1 0 0,1 1 0,0-1 0,0 0 0,-1 1 0,1 0 0,0-1 0,-1 1 0,1 0 0,-1 0 0,1 1 0,0-1 0,-1 0 0,1 1 0,0-1 0,0 1 0,-4 1 0,-3 2 0,0 0 0,0 1 0,-13 9 1,18-12 6,-8 7 4,0 0 0,0 0 0,-16 18 0,24-23-5,0 1-1,0 0 0,0 0 0,1 0 0,-1 0 1,1 1-1,1 0 0,-1-1 0,1 1 0,0 0 1,-2 7-1,4-12-71,0 0 1,0 0-1,0 0 0,0 0 1,0 0-1,0 0 0,0 0 1,0 0-1,0 0 0,0 0 1,1 2-1,8 9-714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19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 42 832,'0'0'146,"-1"0"1,0 0-1,1 0 0,-1 0 0,1 0 1,-1 1-1,0-1 0,1 0 0,-1 0 1,1 1-1,-1-1 0,1 0 1,-1 1-1,0-1 0,1 0 0,0 1 1,-1-1-1,1 1 0,-1-1 0,1 1 1,-1-1-1,1 1 0,-2 4 2196,-21 16 6553,22-22-8718,11-8 1294,-1 2-1219,0-1-125,1 1 0,0 0 1,0 1-1,0 1 0,1-1 0,18-5 0,-25 9-142,1 1 0,0 0 1,0 0-1,0 0 0,0 0 0,0 1 0,0 0 0,0 0 0,6 1 0,-10-1 10,1 0 1,-1 1 0,1-1 0,-1 0 0,1 1-1,-1-1 1,1 1 0,-1-1 0,1 1-1,-1 0 1,1 0 0,-1-1 0,0 1 0,0 0-1,1 0 1,-1 0 0,0 1 0,0-1-1,0 0 1,0 0 0,0 1 0,0-1 0,-1 0-1,1 1 1,0-1 0,-1 1 0,1-1-1,-1 1 1,1-1 0,-1 1 0,0-1 0,0 1-1,0 2 1,0 4 51,-1 0-1,0-1 1,0 1-1,-1 0 1,0 0 0,-1-1-1,-4 11 1,-29 50 204,26-53-272,-106 161 292,87-139-216,-1-1 1,-52 45-1,41-42 382,40-37-247,6-4-46,10-4 2,55-35 218,47-24-31,-99 56-341,1 1 0,0 1 0,0 0 0,29-4-1,-42 10-11,0 1 0,0 0 0,0 0 0,0 0 0,0 1 0,0 0 0,0 0 1,5 2-1,10 2-499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20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37 2976,'-26'12'10962,"26"-12"-10873,8 5 977,-2 0-824,1-1 0,0 0 1,0 0-1,0 0 0,0-1 0,1 0 0,-1 0 1,1-1-1,0 0 0,-1 0 0,1-1 0,0 0 1,0-1-1,15 0 0,6-3-30,1 0 0,48-14 0,-23 4-17,34-8-176,23-5-44,-95 23 36,-14 2-10,0 0 0,0 0 0,0 0 1,0 1-1,0-1 0,0 1 0,1 0 1,-1 0-1,0 0 0,0 0 1,0 0-1,4 2 0,-7-2-12,1 1 0,-1 0 0,0-1 0,0 1 0,0-1 0,0 1-1,0 0 1,1-1 0,-1 1 0,0 0 0,0-1 0,0 1 0,-1 0 0,1-1 0,0 1 0,0-1 0,0 1-1,0 0 1,-1-1 0,1 1 0,0-1 0,0 1 0,-1 0 0,0 2-48,-2 4 17,-1 1 0,1-1 1,-1 0-1,-1 0 1,1 0-1,-1-1 0,-8 8 1,-45 42-32,28-29 100,14-11-7,1 1 1,0 1-1,1 0 0,1 1 0,-17 32 0,10-8-16,-25 73-1,11-18 223,-8 23-2900,41-118 2291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25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53 992,'-16'-16'10586,"46"1"-6900,-24 12-3649,1 0 0,-1 0 0,1 0 1,0 1-1,0 0 0,0 0 0,0 1 1,0 0-1,9 0 0,9 0-55,34 4 0,-53-3 28,-1 1 0,1 0 1,-1 1-1,1-1 1,-1 1-1,0 0 1,0 0-1,0 0 0,0 1 1,8 6-1,-11-8 12,-1 0 0,1 0 0,-1 0 0,0 1 0,0-1 0,1 1 0,-1-1 0,0 0 0,0 1 0,-1 0 0,1-1 0,0 1 0,0 0 0,-1-1 0,1 1 0,-1 0 0,0 0 0,1-1 0,-1 1 0,0 0 0,0 0 0,0 0 0,0-1 0,0 1 0,-1 0 0,1 0 0,0 0 0,-1-1 0,0 1 0,1 0 0,-1-1 0,0 1 0,0 0 0,0-1 0,0 1 0,-1 1-1,-6 6 55,-1 0 0,1 0 0,-1-1 0,-1 0 0,1-1 0,-2 0 0,-18 9 0,-23 13 165,23-14 28,0 1 0,2 1 0,-40 32 1,59-42-138,4-4-109,1 0 0,-1 0 0,1 0 0,0 0 0,0 0 0,0 1 0,0-1 0,1 1 0,-4 7 0,6-11-12,0 0 1,-1 0-1,1 1 0,0-1 0,0 0 0,0 1 0,0-1 0,-1 1 0,1-1 0,0 0 0,0 1 0,0-1 0,0 0 0,0 1 0,0-1 0,0 1 0,0-1 0,0 0 1,0 1-1,0-1 0,1 0 0,-1 1 0,0-1 0,0 0 0,0 1 0,0-1 0,1 0 0,-1 1 0,0-1 0,0 0 0,0 1 0,1-1 0,-1 1 0,20-1 432,-15-1-424,195-15 279,-115 10-2144,-73 6 298,-1 1 0,22 4 0,-30-4 1104,0-1 1,-1 1 0,1 0-1,0 0 1,-1 0-1,1 0 1,-1 1 0,1-1-1,-1 1 1,0-1-1,4 4 1,-6-4 210,1 0 1,0 0 0,0 0-1,-1 0 1,1 0 0,0 1-1,-1-1 1,1 0-1,-1 0 1,0 1 0,1-1-1,-1 0 1,0 1 0,0-1-1,0 0 1,0 1 0,0-1-1,0 0 1,0 1-1,0-1 1,-1 0 0,1 1-1,0-1 1,-1 1 0,-9 20-1491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29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1 172 2496,'9'1'8479,"4"-2"-6126,27-2 228,255-7-758,-142 3-1657,436-23 682,-238 4-533,-95 6-358,344-35 694,-491 36-753,-101 17-751,-30 7-4789,-21 10-1180,3-10 3260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30.7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492 120 2656,'1'-2'99,"0"1"1,0-1-1,0 1 0,0-1 1,0 1-1,1-1 0,-1 1 1,0 0-1,1 0 0,-1 0 1,0 0-1,1 0 0,7-3 3623,-10 6-3476,1 1 0,-1-1 0,0 1 0,1-1 0,-1 1 0,0-1 0,-1 0 0,0 3 0,-3 5 127,-10 19 378,-1-1 0,-2 0 0,0-1 0,-28 30 0,-8 13-234,-61 101 164,-67 89 142,174-249-769,2-4-134,0 0-1,-11 11 1,16-18-244,2-2 90,5-9-27,12-15 125,79-119-11,12-14-186,-98 145 328,46-57 303,79-130 1,-125 181-128,62-100 858,-68 112-849,0-1 0,0 0-1,-1 0 1,4-12 0,-2 6 276,-4 10-388,-3 14-88,1 1 85,1 0 1,3 13-1,2 15-240,-3-9 217,9 37 0,-4-28 61,31 131 311,-12-61-7,-12-56-367,36 85 0,-40-116 74,-9-19-198,-1 1 0,1-1 0,-1 1 0,1-1 0,-1 1 0,0 0 0,0-1 0,-1 1-1,1 0 1,0 4 0,-11-45-15707,4 18 14351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31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3 135 2400,'-2'-9'4679,"2"8"-4506,9-10 1994,14-4-264,5 1-597,0 2 0,38-11 0,-10 4-1522,9-2-2910,-53 18 698,1 1 0,-1 0 1,19 0-1,-7 2 849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31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33 3072,'-1'-32'8873,"-1"35"-7890,5 176 1731,-2-160-2691,6 32-1,-6-45-51,0-4-51,-1-1-1,0 0 1,0 1-1,0-1 1,-1 1-1,1-1 1,0 1-1,0-1 1,-1 0-1,1 1 1,-1-1-1,1 0 0,-3 3 1,-1 11-3550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7:46.4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1170 0 2816,'6'12'6266,"-2"-12"-5974,-2 0 36,0 0-1,-1 0 1,1 0 0,-1 0 0,1 0 0,0 0 0,-1-1 0,1 1 0,-1 0 0,4-2 1349,-5 1-1637,0 1 0,-1-1 0,1 1 0,0-1 0,0 1 0,-1-1-1,1 1 1,0 0 0,-1-1 0,1 1 0,-1-1 0,1 1 0,0 0 0,-1-1 0,1 1 0,-1 0-1,1 0 1,-1-1 0,1 1 0,-1 0 0,1 0 0,-1 0 0,1 0 0,-1-1 0,-11 2-127,0 1 1,0 0 0,-22 6-1,-6 2 139,-192 39 63,161-30 198,-85 35 1,70-19 96,-125 74 1,172-86-247,-99 55 2,134-77-70,0 1 0,0-1 0,-1 0 0,1 0 0,-7 1 0,10-2-76,1 0 0,-1 0 0,0 0 0,1 0 0,-1 0 0,0-1 0,1 1 0,-1 0 0,1 0 0,-1 0 0,0-1 0,1 1-1,-1 0 1,1 0 0,-1-1 0,1 1 0,-1-1 0,1 1 0,-1 0 0,1-1 0,-1 1 0,1-1 0,-1 1 0,1-1 0,0 1 0,-1-1-1,1 0 1,-1-1 11,1 1 0,0-1 0,-1 0-1,1 1 1,0-1 0,0 0-1,0 1 1,0-1 0,0 0 0,1-2-1,0-2 43,1-1-1,0 1 1,0 0 0,6-10-1,4-5-13,1 1 1,1 0-1,1 1 0,0 1 1,28-26-1,-15 20-18,1 1 1,62-37-1,-79 53-89,0-1 0,0 0 0,14-15 0,-26 22-69,-13 9-289,-7-1 368,1 1-1,0 1 0,-29 17 0,-48 42 40,59-36 13,2 2 0,-57 67 0,61-54-12,16-24-68,14-21 70,-1 0 0,1 0-1,0 0 1,0 1-1,0-1 1,0 0-1,0 1 1,0-1 0,1 1-1,-1-1 1,1 1-1,0-1 1,-1 1 0,1-1-1,1 1 1,-1-1-1,1 5 1,-1-5 7,1-1 1,0 1 0,0 0-1,0-1 1,0 1 0,0-1-1,0 0 1,0 1 0,0-1-1,0 0 1,1 0 0,-1 1-1,1-1 1,-1 0-1,1 0 1,-1-1 0,1 1-1,-1 0 1,1 0 0,0-1-1,-1 1 1,1-1 0,0 1-1,0-1 1,-1 0-1,4 0 1,19 2 130,1-2-1,-1-1 1,43-6 0,74-22 181,-35 6-434,-99 21-34,-1 1 0,1 0 0,0 1 0,0 0 0,10 1 0,-16-1-86,1 0 1,-1 0 0,1 0-1,-1 1 1,1-1 0,-1 1-1,0-1 1,1 1 0,-1 0-1,1-1 1,-1 1 0,0 0-1,0 0 1,0 0 0,1 0-1,-1 0 1,0 0 0,0 0-1,0 0 1,-1 1 0,1-1-1,0 0 1,0 1 0,-1-1-1,1 0 1,-1 1 0,1-1-1,-1 1 1,1-1 0,-1 3-1,0-2 4,1-1 1,-1 1-1,0-1 0,0 1 0,0-1 0,-1 1 0,1-1 0,0 0 1,0 1-1,-1-1 0,1 1 0,-2 1 0,1-1-291,-1 0-1,0 0 1,1 0 0,-1-1 0,0 1-1,0-1 1,0 1 0,-3 0-1,5-2 507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32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402 3 4064,'4'-2'2456,"-4"2"-2406,0 0 0,0 0 0,1 1 112,-1 0-1,1 0 1,-1 0 0,1 0 0,-1 0 0,0 0-1,0 0 1,1 0 0,-1 0 0,0 1-1,0-1 1,0 1 0,-4 11 303,0-1-1,0 0 1,-1 0 0,-1 0-1,0-1 1,0 1 0,-11 12-1,-2 6 128,-35 52 1063,-69 79-1,56-77-1118,63-80-570,-4 8-168,-1 0 0,-1-1-1,0 0 1,0-1 0,-19 14 0,19-13-1780,6-7 180,31-27-9646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32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64 2976,'0'-1'58,"0"1"0,0-1 0,1 0 0,-1 1 1,0-1-1,0 0 0,0 1 0,0-1 0,1 1 0,-1-1 0,0 0 1,1 1-1,-1-1 0,0 1 0,1-1 0,-1 1 0,1-1 0,-1 1 0,1-1 1,-1 1-1,1 0 0,-1-1 0,1 1 0,0-1 0,19-5 939,0-1 1257,-8 1-1646,0 1 0,0 0 0,0 1 0,0 0 0,1 0 0,0 2 0,0 0 0,20-1 0,-28 2-493,1 1 1,-1-1 0,1 2 0,-1-1-1,1 1 1,-1-1 0,1 1 0,-1 1-1,0-1 1,1 1 0,-1 0 0,0 0-1,0 1 1,0-1 0,0 1 0,4 4 0,-8-6-83,0 0 1,0-1 0,0 1 0,0 0 0,0 0-1,0 1 1,-1-1 0,1 0 0,0 0 0,-1 0-1,1 0 1,-1 1 0,1-1 0,-1 0 0,0 0-1,1 1 1,-1-1 0,0 0 0,0 1 0,0 1-1,0 0 12,-1 0-1,1-1 0,-1 1 1,0 0-1,0-1 0,0 1 1,0-1-1,0 1 0,-3 3 1,-1 0 14,0 0 0,0 0 0,0 0 1,0-1-1,-1 0 0,-12 9 1,4-6 7,2 1-48,-1-2-1,-22 11 0,35-18-46,-1 0-1,0 0 1,0 0-1,1 1 1,-1-1 0,0 0-1,1 1 1,-1-1-1,0 0 1,1 1 0,-1-1-1,0 1 1,1-1-1,-1 1 1,1-1-1,-1 1 1,1-1 0,-1 1-1,1 0 1,0-1-1,-1 1 1,0 1 0,1-1 10,1 0 0,-1-1 0,0 1 0,0-1 0,0 1 0,1 0 0,-1-1 0,0 1 1,1-1-1,-1 1 0,1 0 0,-1-1 0,1 1 0,-1-1 0,0 1 0,1-1 0,0 0 0,-1 1 1,1-1-1,0 1 0,6 3-30,1 0 0,0-1 0,9 4 1,-13-6 57,10 5 19,22 12 0,-4-1 467,-29-15-376,0-1 0,-1 0-1,1 1 1,-1 0 0,1-1 0,-1 1 0,0 0-1,0 0 1,0 1 0,3 2 0,-5-4-62,1 0 1,-1 0 0,1 0 0,-1 0 0,0 0 0,1 0-1,-1 0 1,0 0 0,0 0 0,1 0 0,-1 0 0,0 0-1,0 0 1,0 0 0,-1 1 0,1-1 0,0 0-1,0 0 1,0 0 0,-1 0 0,1 0 0,-1 0 0,1 0-1,-1 0 1,1 0 0,-1 0 0,1 0 0,-1-1 0,0 1-1,0 0 1,0 1 0,-2 0 0,0 1-1,0-1 1,-1 0 0,1 0 0,0 0-1,-1 0 1,0-1 0,1 1-1,-8 1 1,0-1-9,0 1-1,-15 0 1,9-2-471,0-2 1,0 1-1,0-2 1,-29-6-1,-63-24-4951,13 3-4299,75 24 7719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52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14454 1 2496,'11'10'8064,"-9"38"-6469,-1-24-1131,-1 29-1,-8 78 300,-4 61-669,4-50 313,2 22-135,-2 33 70,-2-46-153,7-72-9,-23 125 0,-67 452 391,67-459-332,24-183-212,-4 23-71,-40 320 253,44-217-325,3-78-82,4 36 38,-5-87 178,1 17-238,-6 38 1,-5 14 128,-3-17-7,2 0 0,-3 101 1,13-152-68,0 0 1,0-1 0,-1 1-1,-6 20 1,6-20 20,2-12 131,0 1 0,0 0-1,0 0 1,0 0 0,0 0 0,0 0 0,0 0 0,0-1 0,-1 1 0,1 0-1,0 0 1,-1 0 0,1-1 0,-1 2 0,0-1 338,-13-10-293,0-6-99,11 11 27,-1 0-1,0 0 0,0 0 0,0 0 0,-1 1 1,1-1-1,-1 1 0,1 0 0,-7-2 1,-7-2 44,-4-1 9,1 0 0,-45-8-1,-100-16 108,-29-4-154,-159 10 130,61 6-310,-243-30 225,290 29 199,-97-9 81,-211-3 408,417 28-763,23 0 68,-100-3 227,-257 29 3,87 30 83,351-45-292,-177 38 10,-44 7 239,-77-21-74,56-5 341,-286-5-473,510-20 13,-284-20 69,135 3-262,154 15 108,-238-9 2,-543-23 162,375 11-304,-339 47 374,446-18-219,147-4-12,148-1 1,-224 7 208,221-6-261,-610 50-22,446-30 230,83-10-88,-156 35-1,47-7-60,172-31 42,-26 3 175,-45 7-217,-48 22 58,123-27 15,-110 9 1,93-14-143,59-6 52,-270 36 459,60-19-291,0-18 90,138-3-400,-78 13 107,66-3 305,20-7-101,-12 1-76,33 0-117,33-2 90,-65 11 0,61-3 49,12-3 12,0 0 1,-54 3-1,74-9-76,0 1 0,0 0 0,0 0 0,-7 3 0,-7 1-10,-6 0 172,24-5-228,0 1 0,0 0 0,0-1-1,0 1 1,0-1 0,0 0-1,0 0 1,-3-1 0,3 1-29,-1 0 1,1 0-1,0 0 0,-1 0 1,1 0-1,-5 2 1,-1 1-515,1-1 0,-1 0 1,0 0-1,1-1 0,-1 0 0,0 0 1,0-1-1,0 0 0,0-1 1,-9-2-1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7:58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55 1728,'0'4'8560,"1"-4"-8493,-1 1 1,0-1 0,1 0 0,-1 1-1,0-1 1,1 0 0,-1 1-1,1-1 1,-1 0 0,0 1 0,1-1-1,-1 0 1,1 0 0,-1 0-1,1 1 1,-1-1 0,1 0 0,-1 0-1,1 0 1,0 0 0,-1 0-1,1 0 1,-1 0 0,2 0 0,16 0 449,-16 0-391,112 0 1692,-10-9-436,-88 9-1226,0-1 1,0 0 0,0-2 0,20-4-1,2-4-203,-11 3 39,-1 1-1,1 1 0,0 2 1,35-2-1,-46 6-9,0 1 1,1 0 0,24 5 0,-24-2 22,0-2 0,0 0 0,0-1 0,23-2 0,-11 1 65,-28 0-72,1 0 1,-1 0 0,1 0 0,0 0-1,-1 0 1,1 0 0,-1 0 0,1-1 0,0 1-1,-1-1 1,1 1 0,-1-1 0,1 1 0,-1-1 0,1 0-1,1-1 1,-1 2 31,0-1 0,1 1 0,-1 0 0,1-1 0,0 1 0,-1 0-1,1 1 1,2-1 0,-1 1 5,8-5-125,-20 7-454,-164 92 146,94-56 321,33-17-78,25-13 211,-23 15 0,-71 43 24,98-56-104,-1 0-1,1 1 1,-23 24 0,32-30 63,-2 1-35,0-1 1,-1 0-1,-15 8 1,7-4 137,-133 77-249,130-73 199,17-11-55,0 0 0,0-1 0,0 1 0,-7 2 0,-25 16-26,18-6-200,16-13 203,0 0-1,0-1 0,0 1 0,0 0 1,0-1-1,0 0 0,0 1 0,-3 0 1,-3 4 99,8-6-112,-1 1 0,1-1 0,-1 1 0,1-1 0,-1 1 0,1-1 0,-1 0 0,1 1 0,-1-1 0,1 0 0,-1 1 1,1-1-1,-1 0 0,0 0 0,1 1 0,-1-1 0,1 0 0,-2 0 0,-1 1-6,1 0 1,-1 0 0,1 1-1,0-1 1,-1 1-1,1 0 1,0-1-1,0 1 1,0 0-1,0 0 1,-1 3 0,0-2 44,0 0 1,0 0 0,0 0 0,0-1 0,-7 5 0,8-6-56,0 0-1,0 1 1,1-1 0,-1 1-1,0 0 1,0-1 0,-2 4-1,4-4 27,-4 0 270,6-1-161,8-2-84,12-5-112,-16 4 66,0 1 0,0 0-1,0 0 1,10-1-1,26-1 79,139-19 765,-162 20-776,-7 1-83,0-1 0,0 0 0,17-7-1,-18 6 30,-1 0-1,1 1 1,-1 0-1,1 1 1,20-2-1,57 3-134,-55 1 84,34 1 499,-16 0 22,-1-1 1,64-10 0,-87 6-314,-16 2-140,1 1 1,-1-2-1,0 1 1,0-2-1,15-5 1,-25 9-120,-1 0 1,1-1-1,0 1 1,-1 0-1,1 0 1,0-1 0,-1 1-1,1 0 1,-1-1-1,1 1 1,0-1-1,-1 1 1,1-1-1,-1 1 1,1-1-1,-1 1 1,1-2-1,-20-2-6576,5 4 1390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9:14.981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28 142 832,'1'-1'37,"0"0"0,0 1 0,0-1 1,0 1-1,1-1 0,-1 1 0,0 0 0,0-1 0,1 1 0,-1 0 1,0 0-1,0 0 0,1 0 0,-1 0 0,0 0 0,0 0 0,1 1 1,-1-1-1,0 0 0,2 1 0,12 2 468,89-2 1595,96-2-1293,11-5-396,-105-2-290,-20 1 248,457-49 100,-24-2-63,-418 52-286,103 7 0,230 21-120,-127-6-37,32 1 10,-97-14-10,-60-1-113,48-1 293,208 10 189,-173 5-299,118 9 46,-21-6-91,-187-13-78,121 3 261,64 4-171,-89-7-5,-126-4-11,671 3-21,-561-5 20,92 8 156,250-8 5,-258-28 6,276-12-343,410 32 540,-400-25 298,-514 15-512,-37 6 134,-44 9-309,1 1-1,58 4 0,-82-1 81,-1 0 0,1 0 0,-1 1 0,0 0-1,0 0 1,0 1 0,0 0 0,-1 0-1,1 0 1,-1 1 0,10 7 0,-13-9 35,-1 0 0,0 0 0,0 1 0,0-1 0,0 0 1,0 0-1,0 1 0,-1-1 0,1 0 0,-1 1 0,0-1 0,1 1 1,-1 2-1,-6 34 775,6-26-701,-2-1 0,1 0 0,-5 13 0,3-12-104,0 0 1,2 0 0,-2 16-1,-6 144-101,15 60-60,-2-202 153,0 0-1,3 0 0,10 34 1,-3-13-13,-13-37-289,-1-8 225,0-7 47,0 0-1,-1 1 1,1-1-1,0 0 1,0 0-1,-1 1 1,1-1-1,0 0 1,0 0-1,-1 1 1,1-1-1,0 0 1,0 0 0,-1 0-1,1 1 1,0-1-1,-1 0 1,1 0-1,0 0 1,-1 0-1,1 0 1,-1 0-1,1 0 1,0 0 0,-1 0-1,1 0 1,0 0-1,-1 0 1,-13 0-225,13 0 201,-4 0-12,-1 0-1,1 0 1,0 0-1,0-1 1,0 0 0,0 0-1,0 0 1,0 0-1,-6-3 1,-10-5-34,-1 1 1,-37-9-1,47 14-24,-35-6-5,-93-8 1,26 5 157,90 9-51,-118-15 124,56 9-172,-25-2 251,-58 12-129,57 1 178,-290 19-254,-47 29 74,204-21-24,-70 6-74,115-19 160,-21 1 90,-31-18 112,98-2-149,-63-4-348,113 2 200,-318 1-16,304 4-221,16 1 179,-124-3 129,-128-14-21,285 14-102,-90-1 0,-197 3 8,142-4-11,-30-5 99,12 3-205,-137 4 341,171 10-282,-79 5 94,236-10-40,-182 12-56,42-9 9,-327 4 289,100-6-177,-50 1 310,-186 2-336,329 4 179,83-1 4,-161 4 718,286-6-932,1 6 0,0 4 0,-138 42 0,94-22 13,-43 13-13,138-32-180,-43 12-192,95-30 348,0 0-1,0 0 1,0-1-1,0 1 1,0-1 0,0 0-1,0 0 1,0 0 0,0 0-1,0-1 1,0 1 0,-1-1-1,2 0 1,-6-1 0,5 0 1,1 1 0,0-1 0,-1 0 1,1 0-1,0 0 0,0 0 0,0 0 1,0-1-1,0 1 0,0 0 0,1-1 1,-1 1-1,1-1 0,-2-4 0,-5-17 10,2 1 0,0-1 0,2 0 0,-3-33 1,5 36 26,-2-13-83,-10-138-9,12 111-278,0-30 203,4 39 81,1-22-89,18-104 0,-16 150 115,-2 12 112,8-31 1,-9 42-122,0 0-1,0 0 1,1 1 0,-1-1 0,1 1 0,0-1 0,0 1 0,1 0 0,-1 0-1,5-3 1,-6 5 39,0 0 1,0 1-1,0 0 0,0-1 0,1 1 0,-1 0 0,1 0 1,-1 1-1,0-1 0,1 0 0,-1 1 0,1-1 1,0 1-1,-1 0 0,1 0 0,-1 0 0,1 0 0,-1 0 1,5 2-1,3 0 44,1 1 1,-1 1 0,14 7 0,-14-7-16,1 2-73,0 1 0,0 0 0,0 1 0,10 10 0,23 15 272,-18-15-68,-16-11-213,0-1 1,0 1 0,15 5 0,-17-8 68,1 0 0,-1 1 0,-1 0 0,1 0 0,-1 1 0,0 0 1,0 0-1,0 0 0,-1 1 0,0 0 0,9 14 0,-2 1 64,-1 0-1,-2 0 1,11 28 0,-18-43-92,0-1 0,1 1 0,5 7 0,10 20-48,-18-30 48,1-1 1,1 1-1,-1 0 0,0 0 1,1-1-1,0 1 1,-1-1-1,1 0 0,1 0 1,-1 0-1,0 0 1,1-1-1,6 4 0,-8-5 14,0 0-1,0 0 1,0 0-1,1 0 1,-1-1-1,0 1 1,0-1 0,1 0-1,-1 1 1,0-1-1,1 0 1,-1 0-1,0-1 1,0 1-1,1 0 1,-1-1-1,0 1 1,0-1-1,0 0 1,1 0-1,-1 0 1,0 0-1,0 0 1,0 0-1,-1-1 1,1 1-1,3-4 1,5-6-22,0-2 1,-1 1-1,0-2 1,-1 1-1,0-1 1,6-18-1,10-15 77,-21 40-31,16-27 95,27-38 1,-40 63-110,1 0 0,0 1 1,1 0-1,0 1 1,0-1-1,1 1 1,-1 1-1,1 0 1,12-6-1,-20 11-4,0 1 0,0-1-1,0 1 1,0-1 0,0 1 0,0-1-1,0 1 1,0 0 0,0 0 0,0 0-1,1-1 1,-1 1 0,0 0 0,0 0-1,0 1 1,0-1 0,0 0 0,2 0-1,-3 1 6,1-1 0,-1 1 0,1-1-1,-1 0 1,0 1 0,1-1 0,-1 1-1,0-1 1,1 1 0,-1-1 0,0 1-1,1 0 1,-1-1 0,0 1 0,0-1-1,0 1 1,0 0 0,1-1 0,-1 1-1,0-1 1,0 1 0,0 0 0,0 0-1,-1 4 56,0 1-1,0-1 0,0 0 1,0 1-1,-4 7 1,-66 139 140,25-57-510,44-92 230,1 0 0,0 0 0,0 1-1,0-1 1,0 0 0,0 0 0,0 6 0,1-8 58,0 0 0,0 0 0,1 0 0,-1 0 0,0 0 1,0 0-1,1 0 0,-1 0 0,0 0 0,1-1 0,-1 1 1,1 0-1,0 0 0,-1 0 0,1 0 0,-1-1 0,1 1 1,0 0-1,0 0 0,0-1 0,-1 1 0,1-1 0,0 1 0,0-1 1,0 1-1,0-1 0,0 1 0,0-1 0,0 0 0,1 1 1,8 1 3,-1-1 1,1 1-1,-1-1 1,1-1-1,0 0 0,16-2 1,63-14-141,-87 15 147,51-12-53,0-3 0,-1-2 0,74-37 0,348-149 166,-269 134 6,-154 56 960,-51 14-1064,0 0 0,0 0-1,0 0 1,1 0-1,-1 0 1,0 0 0,0 0-1,0 0 1,0 0 0,0 0-1,0-1 1,1 1 0,-1 0-1,0 0 1,0 0-1,0 0 1,0 0 0,0 0-1,0 0 1,1 0 0,-1 0-1,0 0 1,0-1 0,0 1-1,0 0 1,0 0 0,0 0-1,0 0 1,0 0-1,0 0 1,0-1 0,0 1-1,0 0 1,0 0 0,0 0-1,0 0 1,0 0 0,0-1-1,0 1 1,0 0-1,0 0 1,0 0 0,0 0-1,0 0 1,0 0 0,0-1-1,0 1 1,0 0 0,-8-5 92,-16-3-276,-29-1 119,-85-4 1,-57 11 438,144 2-352,41 0-104,0 0 1,1 1 0,-1 0-1,0 1 1,0 0 0,-14 5 0,22-6 49,0 0 0,0-1 0,0 1 1,0 0-1,0 0 0,0 1 0,0-1 1,0 0-1,1 1 0,-1-1 0,0 1 1,1-1-1,-1 1 0,1 0 0,0-1 1,-1 1-1,1 0 0,0 0 1,0 0-1,0 0 0,1 0 0,-1 0 1,0 0-1,1 0 0,-1 1 0,1-1 1,0 0-1,0 0 0,0 0 0,0 1 1,0-1-1,0 0 0,0 0 0,1 3 1,1 1 27,-1 0 1,1 0 0,0 0 0,0 0-1,1-1 1,0 1 0,0-1 0,0 1-1,1-1 1,0 0 0,0 0 0,0-1-1,0 1 1,1-1 0,0 0-1,-1 0 1,9 4 0,5 3-37,1-1 1,0-2-1,0 0 0,1-1 1,0 0-1,23 3 0,-2-3 24,0-2 0,49 1 1,-38-7 10,79-10 0,52-20 62,-26 4-35,151-7 157,-282 34-210,0 1 0,-1 1 0,1 1 1,36 8-1,94 39 291,-152-49-247,-1 0-1,1 1 1,-1-1-1,0 1 0,4 3 1,-5-4-16,-4-1-176,0 0 139,0 0 0,0 0 0,0 0 0,0-1 0,0 1 0,0 0-1,0-1 1,0 0 0,-3-1 0,-5-2-14,-63-20-69,15 5 274,-80-17-1,29 19 21,-169-5 0,-114 36 226,338-9-361,-88 22 1,118-21-100,0 2-1,1 0 1,0 2-1,1 0 1,0 2 0,-22 14-1,26-13-33,1 0-1,1 0 0,0 2 1,-13 16-1,22-23 81,1 0 1,0 0-1,0 1 0,1-1 1,0 1-1,1 1 0,0-1 0,1 1 1,-1-1-1,-1 16 0,4-22 2,1 1 0,-1 0 0,1 0-1,0-1 1,0 1 0,1 0 0,-1 0 0,1-1-1,0 1 1,0 0 0,0-1 0,1 1 0,2 4-1,-2-3 28,1-1 0,1 1 0,-1-1-1,1 0 1,-1 0 0,1 0 0,0-1-1,7 5 1,5 2 39,1-1 1,0 0-1,1-2 0,22 8 1,17 2-48,1-2 1,96 13 0,130-7-147,127-32 10,-2-29 72,43-31 157,-115 16 11,1 18-97,-54 30-131,-108 5 208,-152 1-91,292-15 208,-290 14-301,-13 1 63,1 0-1,13-3 0,-26 3 22,0 1 0,0 0 0,-1 0 1,1-1-1,0 1 0,0 0 0,0-1 0,0 1 0,-1-1 0,1 1 1,0-1-1,0 1 0,-1-1 0,2 0 0,-2 0 1,0 1 0,0 0 0,1-1 0,-1 1 0,0 0 0,0-1 0,0 1-1,0-1 1,0 1 0,0 0 0,0-1 0,0 1 0,0 0 0,0-1 0,0 1 0,0-1 0,0 1 0,0 0 0,0-1-1,0 1 1,-1 0 0,1-1 0,0 0 0,-2-1 10,1 0 0,-1 0 0,0 0 0,0 0 0,0 1 0,0-1 0,0 0 0,-3-1 0,-19-11-41,-2 1 1,0 1 0,-53-16-1,41 15 24,-56-22-23,-140-42 2,118 51 127,-2 5 0,-127-5 0,-245 15 288,346 15-190,-227 37 1,303-26-330,60-13 55,-1 1-1,1 0 0,0 1 1,0 0-1,-11 6 0,18-9 69,1 0 0,-1-1 0,1 1 0,-1-1 0,1 1-1,0 0 1,-1-1 0,1 1 0,-1 0 0,1-1 0,0 1 0,0 0-1,-1-1 1,1 1 0,0 0 0,0 0 0,0-1 0,0 1 0,0 0-1,0 0 1,0-1 0,0 1 0,0 1 0,6 17-86,-1-8 119,1 0-1,1-1 1,-1 0 0,2 0 0,-1 0 0,1-1-1,1 0 1,0-1 0,0 0 0,0 0-1,1-1 1,0 0 0,1-1 0,14 7-1,12 4 46,1-2-1,74 19 0,19-3-72,1-6 0,180 10 1,270-19-22,-48-14 266,-4 16-23,-375-9-367,548 16-288,-28-63 195,289-55-11,-604 71 220,56-5 306,-289 13 72,-146 14-354,-724-21 40,24-42-236,332 36 337,-242-22 131,464 33-343,-226 8 1,353 10-67,1 2 1,0 2 0,0 2 0,-44 14-1,79-21 127,0-1-1,0 1 1,1-1-1,-1 1 1,0 0-1,0 0 1,1 0 0,-1 0-1,1 0 1,-1 0-1,1 1 1,-1-1-1,1 0 1,-2 3-1,2-3 13,1 1-1,0-1 0,0 0 1,-1 0-1,1 0 0,0 0 1,0 0-1,0 0 1,0 1-1,0-1 0,1 0 1,-1 0-1,0 0 0,0 0 1,1 0-1,-1 0 1,1 0-1,-1 0 0,1 0 1,-1 0-1,1 0 0,0 0 1,-1 0-1,1 0 1,0 0-1,1 1 0,7 7 15,1 0-1,0 0 0,1-1 1,0-1-1,0 1 0,1-2 1,16 8-1,4 0-36,0-1-1,1-1 1,0-2 0,56 10 0,136 3-52,-80-18 208,0-6 0,-1-7-1,264-48 1,216-86 138,-385 86-222,1 9-1,3 11 0,0 11 1,252 6-1,405 52 170,-308-17-290,-556-16 95,38 0 25,170-7 607,-224 7-566,-30 4-761,-38 6 428,3 0 263,-82 11 32,-54 9-104,154-25 46,-32 6 4,-67 23 1,61-15 15,34-10-114,-53 22 0,82-30 47,-1 0 0,1 0 0,0 0 0,0 1 0,0-1 1,0 1-1,1-1 0,-1 1 0,-2 2 0,3-3 59,1 0-1,-1 0 1,1 0-1,-1 0 1,1 0 0,0 0-1,-1 0 1,1 0 0,0 0-1,0 0 1,0 0 0,0 0-1,0 0 1,0 0-1,0 0 1,0 0 0,0 0-1,0 0 1,0 0 0,1 0-1,-1-1 1,0 1-1,1 0 1,-1 0 0,1 0-1,0 1 1,4 6 51,1-1 1,0 1-1,0-1 0,0 0 1,1 0-1,1-1 0,-1 0 1,1 0-1,0-1 0,0 0 1,0-1-1,1 1 0,9 2 0,8 3-8,1-2 0,0-1 0,35 5 0,15-2 73,2-3 0,91-5 0,164-21 688,-218 11-374,-46 3-379,220-19-38,-275 21-125,0 1 1,0-2-1,-1 0 1,0 0-1,18-9 1,-30 12 156,-1-1-1,1 1 1,-1-1 0,1 0-1,-1 1 1,1-1 0,-1 0-1,0 0 1,0 0-1,0 0 1,0 0 0,0 0-1,0 0 1,0-1 0,-1 1-1,1 0 1,-1 0 0,0 0-1,0-1 1,0 1 0,0-5-1,0 4-77,0 0 0,0 0 0,0 0 0,-1-1-1,1 1 1,-1 0 0,0 0 0,1 0 0,-2 0-1,1 0 1,0 0 0,-1 0 0,1 0 0,-1 0-1,-3-4 1,2 5 54,-1 1 0,1-1 0,-1 0 0,1 1 0,-1 0 0,1 0 0,-1 0 0,0 0 0,0 1 0,1 0 0,-1-1 0,0 1 0,-6 1 0,-15 4 50,0 1 1,1 1-1,0 1 0,-36 16 0,31-12-18,-83 45-620,101-52 461,-6 8-88,16-12 179,-1 1-1,0-1 0,0 1 1,0-1-1,0 0 0,0 1 0,0-1 1,0 0-1,0-1 0,-4 2 1,5-2 100,2 1-80,0-1 1,0 1-1,1-1 1,-1 1 0,0-1-1,0 1 1,1-1-1,-1 0 1,0 0 0,3 0-1,0 1-54,3 0 89,1 0 0,0 0 0,1-1 0,-1 0 1,0-1-1,0 0 0,0 0 0,-1 0 0,1-1 1,0 0-1,0-1 0,-1 1 0,1-2 0,-1 1 1,0-1-1,0 0 0,0 0 0,-1-1 0,10-8 1,-16 13-50,0 0 0,0-1 0,1 1 0,-1 0-1,0 0 1,1 0 0,-1-1 0,0 1 0,0 0 0,0-1 0,1 1 0,-1 0 0,0-1 0,0 1 0,0 0 0,0-1 0,0 1 0,1 0 0,-1-1 0,0 1 0,0 0 0,0-1 0,0 1 0,0 0 0,0-1 0,0 1 0,0 0 0,0-1 0,0 1 0,-1-1 0,-8-5-652,1 1 449,-9-3-445,4 3-430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9:16.771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1834 1 1312,'-9'1'110,"0"1"1,1 0-1,-1 0 1,1 1-1,0 0 0,0 1 1,0-1-1,0 2 1,-13 8-1,-13 6 464,0-2 0,-66 22 1,39-19-277,0-4 1,-67 10 0,-134 8 943,174-24-479,-187 15 668,-213 33-276,420-48-1089,36-5-56,-57 14 0,88-18-17,-1 0-1,1-1 1,0 1 0,-1-1 0,1 1 0,0 0 0,-1 0 0,1 0 0,0 0-1,-2 2 1,3-3 8,-1 1-1,1-1 1,0 0-1,0 1 1,0-1-1,0 0 1,0 1-1,-1-1 1,1 0 0,0 1-1,0-1 1,0 1-1,0-1 1,0 0-1,0 1 1,0-1-1,0 0 1,0 1-1,0-1 1,0 1-1,1-1 1,-1 0-1,0 1 1,0-1-1,0 0 1,0 1-1,1-1 1,-1 0-1,0 1 1,0-1-1,0 0 1,1 0 0,-1 1-1,0-1 1,1 0-1,-1 0 1,0 1-1,1-1 1,-1 0-1,0 0 1,1 0-1,-1 0 1,0 1-1,1-1 1,-1 0-1,0 0 1,1 0-1,9 3 62,0 0-1,0 0 1,0-1-1,14 1 1,-3-1-18,32 3 23,1-2 1,57-5-1,-73 1-18,517-37 538,-453 28-325,81-13 350,-181 23-605,-1 0 0,1-1 1,-1 1-1,1 0 0,-1-1 0,0 1 0,1-1 0,-1 0 0,0 1 0,0-1 0,1 0 0,-1 0 0,0 0 0,1-1 0,-1 1-29,-1 1 0,0-1-1,0 0 1,0 1-1,0-1 1,0 0 0,1 1-1,-1-1 1,0 0 0,-1 0-1,1 1 1,0-1-1,0 0 1,0 0 0,0 1-1,0-1 1,-1 0 0,1 1-1,0-1 1,-1 0-1,1 1 1,-1-1 0,1 1-1,0-1 1,-1 1 0,1-1-1,-1 1 1,1-1-1,-2 0 1,-9-10-182,0 1 0,-1 1 0,-22-14 0,7 5-89,-91-54-2806,107 64 1924,0 1 1,-1 0-1,-13-5 1,-21-8-245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9:23.962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202 182 2304,'16'-10'4193,"-13"11"-3752,6 22 850,-7-11-1021,0 0-1,-1 0 1,-1 0 0,0 17 0,1 27 514,2-8-287,-3 71 0,-13 48-47,8-106-288,-18 143 303,-2 29 3,19-151-418,-31 265 679,30-320-575,5-22-130,1 1 1,0-1 0,0 1-1,-1 8 1,2-13-13,0 0 1,0-1-1,-1 1 1,1-1-1,0 1 1,0 0-1,1-1 1,-1 1-1,0-1 0,0 1 1,0 0-1,0-1 1,0 1-1,1-1 1,-1 1-1,0-1 1,0 1-1,1-1 0,0 2 1,12-5 117,-10 2-157,85-30-59,-57 18-110,1 2 1,64-14 0,-74 21 119,0 2 1,0 0-1,1 1 1,-1 2-1,28 3 1,57 12 64,158 5 0,77-24-122,-70-18 244,-57 1-83,-179 18-118,-8-1 67,-1 3-1,53 4 1,65 16 129,-96-20 1894,-55-4-1996,1 0 0,0 0 0,0-1 0,0 1 0,0-1-1,1-1 1,0 1 0,0 0 0,1-1 0,-1 0 0,1 0 0,-4-12-1,0-1-88,1 0-1,1-1 0,-2-20 0,-11-119-115,11 82 87,1-75 6,4 55 40,0-70-5,-1-17-67,-3 40-9,5 122 109,1 1 0,0-1 0,5-27 0,-1 14-53,-2-58 0,-2 70 108,9-104-319,-9 86 619,-5 40 85,3 1-406,0 1 1,-1-1 0,1 1 0,0 0-1,0-1 1,0 1 0,0 0-1,0 0 1,0 1 0,0-1 0,-2 2-1,-12 6-26,-9 3 82,2 0 197,-47 16 0,8-14-83,0-2 1,-93 5 0,16-2 114,-71 10 57,160-19-213,-53 2 127,-345-5 555,345-1-758,-149-8 18,59 1-948,137 5 716,88 6 66,-11-5 129,-18 0-23,1 0 0,0-1 0,-1 0 0,1 0 1,0 0-1,-1 0 0,1-1 0,-1 0 0,6-1 1,60-15-657,-61 15 578,-1 1 1,1 0-1,-1 0 1,12 1-1,-17 0 64,0 0-1,1 0 1,-1 0 0,0 1-1,0-1 1,0 0 0,0 1-1,1 0 1,-1 0 0,0-1-1,0 1 1,0 0 0,0 1 0,-1-1-1,1 0 1,0 1 0,0-1-1,-1 0 1,3 3 0,0 3-64,-1 0 1,1 1-1,-1-1 1,-1 1-1,3 10 1,3 7 5,4 15-66,-1 0 0,7 63 0,-1 82 193,-4-25 135,-5-80-84,-3-27 71,15 72 0,-18-107-60,-2-16-84,0 1 0,0-1 0,1 1 0,-1 0 0,1-1 0,-1 1 0,1-1-1,0 1 1,2 3 0,-2 6 1085,-3-21-891,-1-10-268,1 1 1,1-1-1,2-24 0,-1 4 62,16-292 96,7 175-282,-9 107 22,-5 18-140,-9 29 239,1 1-1,-1-1 0,1 1 1,0-1-1,-1 1 0,1-1 1,0 1-1,0-1 1,0 1-1,0 0 0,0 0 1,0-1-1,3 0 1,-4 2 37,0 0 0,0 0 1,0-1-1,0 1 1,0 0-1,0 0 0,0 0 1,0 0-1,0 0 1,0 0-1,0 0 0,0 0 1,0 0-1,0 0 1,0 0-1,1 0 0,-1 0 1,0 0-1,0 0 1,0 0-1,0 0 1,0 0-1,0 0 0,0 0 1,0 0-1,0 0 1,0 0-1,0 0 0,1 0 1,-1 0-1,0 0 1,0 0-1,0 0 0,0 0 1,0 0-1,0 0 1,0 0-1,0 0 0,0 0 1,0 0-1,0 0 1,0 0-1,0 0 1,0 0-1,1 1 0,-1-1 1,0 0-1,0 0 1,0 0-1,0 0 0,0 0 1,0 0-1,0 0 1,0 0-1,0 0 0,0 0 1,0 0-1,0 0 1,0 1-1,0-1 0,0 0 1,0 0-1,0 0 1,0 0-1,0 0 0,0 0 1,2 6 75,0 0 1,0 1-1,0-1 1,-1 1-1,0-1 1,1 9-1,-1-6-46,10 105 88,5 42-178,-1-47 46,26 140 645,-28-206-389,-13-42-228,0-1 0,0 1 0,0-1 0,0 1 0,0 0 0,0-1 0,1 1 0,-1-1 0,0 1 0,0-1 0,1 1 0,-1-1 1,0 1-1,1-1 0,-1 1 0,1-1 0,-1 1 0,0-1 0,1 1 0,-1-1 0,1 0 0,-1 1 0,1-1 0,0 1 0,0-2 2,0 1 0,0-1 0,0 1 0,-1-1 1,1 1-1,0-1 0,0 1 0,-1-1 0,1 0 0,0 0 0,-1 1 0,1-1 0,-1 0 0,1 0 0,-1 1 0,1-1 0,0-2 0,3-5-64,-1-1 0,1 0 0,-2 1-1,4-16 1,-5 22 35,26-150-506,2-6 242,-21 125 125,1 1 1,2-1-1,1 2 0,18-34 1,-28 62 147,0 0-1,-1 0 1,1 0-1,1 1 1,-1-1 0,5-4-1,-7 7 17,1-1-1,-1 1 1,1-1-1,0 1 1,-1 0-1,1-1 1,-1 1-1,1 0 0,0 0 1,-1 0-1,1-1 1,0 1-1,0 0 1,-1 0-1,1 0 0,0 0 1,-1 0-1,1 0 1,0 0-1,-1 0 1,1 1-1,0-1 1,-1 0-1,1 0 0,0 1 1,-1-1-1,1 0 1,-1 1-1,1-1 1,0 0-1,-1 1 0,1-1 1,-1 1-1,1-1 1,-1 1-1,0-1 1,1 1-1,-1-1 1,1 1-1,-1-1 0,1 2 1,3 6 33,0 0 0,-1 0 0,1 1 0,-2-1 0,1 1 0,2 16 0,-2-10-19,36 226 357,-26-146-15,-11-72-32,0 29 1,-2-51-322,11-17 110,-2-10-321,-1 0-1,7-47 1,-6 26 132,27-92 55,-29 120-70,0 0 0,2 0 0,0 1 0,0 0 1,14-17-1,-22 33 75,0 0 1,1 1-1,-1-1 1,1 0-1,-1 1 0,1-1 1,-1 1-1,1-1 1,3-1-1,-4 3 9,-1 0 1,1 0-1,0 0 1,0 0-1,0 0 1,-1 0-1,1 0 1,0 0-1,0 0 1,-1 0-1,1 1 1,0-1-1,0 0 0,-1 0 1,1 1-1,0-1 1,-1 1-1,1-1 1,0 0-1,-1 1 1,1 0-1,-1-1 1,1 1-1,0-1 1,-1 1-1,0 0 0,1-1 1,-1 1-1,1 1 1,3 5 26,0 0 0,0 0 0,-1 1 0,0-1 0,-1 1 0,1 0 0,-2 0 0,1 0 0,0 15 0,2 5 6,26 236 326,-30-260-299,1 0-1,0 0 1,-1 0-1,1-1 0,0 1 1,1 0-1,-1 0 1,1-1-1,2 5 0,-3-9-37,0-1 0,0 1 0,0 0 0,0 0 0,0 0 0,0-1 0,0 1 0,1-3-1,2-7-97,0-1-1,-1 1 1,-1-1-1,2-12 1,-2 12-24,14-87-217,-4 21 248,2 0 0,29-85 0,-39 153 35,-1 0-13,1-1 1,0 0-1,0 1 0,2 0 1,6-11-1,-12 20 45,1 1 0,-1-1 1,0 1-1,1 0 0,-1-1 0,0 1 0,0 0 0,1-1 1,-1 1-1,1 0 0,-1 0 0,0-1 0,1 1 0,-1 0 0,1 0 1,-1 0-1,0-1 0,1 1 0,-1 0 0,1 0 0,-1 0 1,1 0-1,-1 0 0,1 0 0,-1 0 0,1 0 0,-1 0 0,0 0 1,1 0-1,-1 0 0,1 0 0,-1 1 0,1-1 0,-1 0 0,0 0 1,1 0-1,-1 1 0,1-1 0,-1 0 0,0 0 0,1 1 1,-1-1-1,1 1 0,0 1 25,0-1 0,1 1-1,-1-1 1,0 1 0,0 0 0,0 0 0,-1-1 0,1 1 0,1 3-1,1 15 57,-1-1-1,1 24 1,-2-12-49,4 55-15,14 159-122,-15-198 128,7 41 363,-9-68-202,-2-15-68,0 0 0,1 0-1,0-1 1,3 10-1,-4-14-116,0 0 0,0 1-1,0-1 1,0 0 0,1 0 0,-1 0 0,0 0-1,0 0 1,0 0 0,0 0 0,1 0-1,-1 0 1,0 0 0,0 0 0,0 0 0,0 0-1,1 0 1,-1 0 0,0 0 0,0 0-1,0 0 1,0 0 0,1 0 0,-1 0 0,0 0-1,0-1 1,0 1 0,0 0 0,0 0-1,1 0 1,-1 0 0,0 0 0,0 0 0,0 0-1,0-1 1,0 1 0,0 0 0,0 0-1,0 0 1,1 0 0,4-6-199,-1-3 66,1 0-1,-1-1 1,-1 1 0,4-15-1,4-26-92,7-67-1,-11 66 179,18-75 0,-25 126 48,2-9 3,1 0 0,-1 0-1,1 1 1,1-1 0,0 1-1,0-1 1,1 2 0,0-1-1,6-8 1,-10 15 0,-1 0-1,1 1 1,-1-1 0,1 1 0,0-1 0,-1 1-1,1-1 1,0 1 0,-1 0 0,1-1 0,0 1 0,-1 0-1,1 0 1,0-1 0,0 1 0,-1 0 0,1 0-1,0 0 1,0 0 0,-1 0 0,1 0 0,0 0-1,0 0 1,-1 0 0,1 0 0,0 0 0,0 0 0,-1 1-1,1-1 1,0 0 0,-1 1 0,1-1 0,0 0-1,-1 1 1,1-1 0,0 1 0,-1-1 0,1 1-1,-1-1 1,1 1 0,-1-1 0,1 1 0,0 1 0,2 3 28,0 0 1,0 0 0,0 0 0,3 9-1,14 48 184,20 95-1,8 26 45,-43-165-123,-2-11-22,-1 1 0,1-1 0,6 12 0,-9-19-115,0 0-1,0 0 0,0 0 0,0 0 1,1 0-1,-1 1 0,0-1 0,0 0 1,0 0-1,1 0 0,-1 0 0,0 0 0,0 0 1,0 0-1,1 0 0,-1 0 0,0 0 1,0 0-1,0 0 0,0-1 0,1 1 1,-1 0-1,0 0 0,0 0 0,0 0 1,1 0-1,-1 0 0,0 0 0,0 0 0,0-1 1,0 1-1,0 0 0,1 0 0,-1 0 1,0 0-1,0 0 0,0-1 0,0 1 1,0 0-1,5-6-221,-2 0 150,0 0 0,0-1 0,-1 1 1,0 0-1,0-1 0,-1 1 0,0-1 0,1-8 0,9-145-185,-8 99 249,1-14 31,2-44-124,-1 102 22,-5 17 81,0 0 0,0 0-1,0-1 1,0 1-1,0 0 1,0 0-1,0 0 1,0 0 0,0 0-1,1-1 1,-1 1-1,0 0 1,0 0 0,0 0-1,0 0 1,0 0-1,0 0 1,1 0-1,-1-1 1,0 1 0,0 0-1,0 0 1,0 0-1,1 0 1,-1 0-1,0 0 1,0 0 0,0 0-1,0 0 1,1 0-1,-1 0 1,0 0-1,0 0 1,0 0 0,0 0-1,1 0 1,-1 0-1,0 0 1,0 0-1,0 0 1,0 0 0,1 0-1,-1 1 1,0-1-1,0 0 1,0 0-1,0 0 1,0 0 0,1 0-1,-1 0 1,0 1-1,0-1 1,0 0-1,0 0 1,0 0 0,0 0-1,0 0 1,0 1-1,0-1 1,1 0 0,-1 0-1,0 0 1,0 0-1,0 1 1,5 14 68,5 40 9,4 75 0,-8-61-85,1-9-111,4 73 759,-7-86-657,-13-81-344,2-1 0,1 0-1,-2-65 1,7 77 324,0 10 39,0 4 0,0-1-1,1 0 1,0 1-1,3-17 1,-3 27-3,0-1-1,0 0 1,0 0 0,0 0 0,0 0-1,0 0 1,0 0 0,0 0 0,0 0-1,0 0 1,0 1 0,1-1 0,-1 0-1,0 0 1,0 0 0,0 0 0,0 0-1,0 0 1,0 0 0,0 0 0,0 0-1,0 0 1,1 0 0,-1 0-1,0 0 1,0 0 0,0 0 0,0 0-1,0 0 1,0 0 0,0 0 0,1 0-1,-1 0 1,0 0 0,0 0 0,0 0-1,0 0 1,0 0 0,0 0 0,0 0-1,0 0 1,1 0 0,-1 0 0,0 0-1,0 0 1,0 0 0,0 0 0,0 0-1,0-1 1,0 1 0,0 0 0,0 0-1,0 0 1,4 13 35,15 66 18,-11-52-17,-2 0 0,-1 0 0,4 53 0,-9-71 22,0-1-1,0 1 0,-1-1 0,0 1 0,-3 11 0,3-18-50,-1 1 0,1 0 0,-1 0 0,1 0 0,-1-1 0,0 1 0,0-1 0,0 0 0,0 1 0,0-1 0,0 0 0,-1 0 0,1 0-1,-1-1 1,1 1 0,-1 0 0,0-1 0,-3 1 0,-12 5 40,-1-1 0,0-1 1,-1-1-1,-22 2 0,-3 1 48,-118 28 205,-54 9-328,182-41 69,-1-1 0,1-2 0,-1-2 0,-35-6 0,6 2-236,60 5 148,0 1-1,0 0 1,0 0-1,-1 0 0,1 1 1,0 0-1,0 0 1,0 0-1,0 1 0,0-1 1,0 1-1,0 0 1,0 1-1,1-1 0,-1 1 1,1 0-1,0 0 1,0 0-1,0 1 0,0-1 1,0 1-1,1 0 1,0 0-1,-1 0 0,2 1 1,-5 7-1,-36 72-203,10-17 364,29-60-59,0-1 0,-1 1 0,0-1 0,0 0 0,0-1 1,0 1-1,-1-1 0,0 0 0,0 0 0,-14 7 1,17-10-54,0 0 0,-1-1 1,1 1-1,0-1 1,-1 0-1,1 0 1,-1 0-1,1-1 1,-1 1-1,1-1 1,-1 0-1,1 0 1,-1 0-1,1 0 1,-1 0-1,0-1 1,1 0-1,-1 0 1,1 0-1,0 0 1,-1 0-1,1-1 1,0 1-1,0-1 1,-5-4-1,2 1-90,1-1 0,0 1 0,0-1-1,0 0 1,1-1 0,0 1 0,0-1-1,1 1 1,-4-13 0,-3-3-165,-148-314-152,134 274 317,2 0-1,-17-80 0,22 71 41,-40-100-1,39 124 201,11 29-299,0-1 0,-18-31 0,23 47 156,0 0-1,-1 0 1,1 1 0,-1-1-1,0 1 1,0-1 0,0 1-1,-4-2 1,-11-10-424,15 19 15,1 1 347,0-1 0,1 1 0,-1-1 0,1 1 0,1 0-1,-1-1 1,1 1 0,0 8 0,2 8 86,5 25 0,-2-11-162,3 22 94,3 25 246,1 85 0,-13-148-96,0 1 1,-1 0 0,-1 0-1,-1-1 1,-10 29 0,13-45-83,0-1 1,0 1 0,0 0 0,1-1-1,-1 1 1,1 8 235,0-12-247,-1 0 0,1 0 1,-1 0-1,1 0 0,0 0 1,-1 0-1,1 0 0,0 0 1,-1 0-1,1 0 0,-1 0 1,1 0-1,0 0 0,-1 0 1,1 0-1,0 0 0,-1 0 1,1-1-1,0 1 0,-1 0 1,-2-9-26,-1 1 1,2-1 0,-1 1 0,1-1-1,-2-17 1,1 6-95,-8-43-213,-32-173-642,27 169 881,-12-65-117,27 104-931,6 35 290,-2 0 795,0 0 0,-1 1 0,1-1 0,-2 1 0,1-1 0,-1 1-1,1 11 1,1 2-27,21 93-215,-1-9-1341,-15-35-2199,-7-36 713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0:56:27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191 667 640,'-7'-1'1630,"6"1"-1356,0 0 0,0 0 0,-1-1 0,1 1 0,0 0-1,0 0 1,0 0 0,0 0 0,-1 1 0,1-1 0,-2 1 0,-5 0-137,-1 2 163,8-2-172,-12 7 1360,11-7-1444,-1-1 0,1 1 0,-1-1 0,1 1 0,-1 0 0,1 0 0,0 0 0,-1 1 0,1-1 0,0 0 0,0 1 0,0-1 0,0 1 0,0 0 0,-2 3 0,-2 1-60,1 0 0,0 1 0,-7 10 0,4-5 94,6-9-24,0 0-1,0 0 1,0 0 0,0 1 0,-1 3-1,-15 30 528,0-4-68,12-21-265,5-10-239,0-1 1,1 0-1,-1 1 1,0-1-1,1 1 1,-1-1 0,1 0-1,-1 1 1,1-1-1,0 1 1,-1 2-1,1 30-30,0-30 31,1 0 0,-1-1 0,1 1 0,0-1 0,0 1-1,1-1 1,-1 1 0,1-1 0,-1 0 0,1 1 0,0-1 0,0 0 0,4 4 0,2 4 221,-6-8-224,-1-1 1,1 0 0,-1 0-1,1 0 1,0 0 0,0-1-1,0 1 1,0 0 0,0-1-1,0 1 1,0-1 0,3 2-1,-1 0 14,-3-2-18,0 0-1,0 0 1,0 0-1,0 0 1,1-1-1,-1 1 1,0 0 0,0-1-1,1 1 1,-1-1-1,0 1 1,1-1-1,-1 1 1,0-1-1,1 0 1,1 0-1,0 1-2,2 0 94,1 0-1,-1 0 1,1-1-1,7 0 1,-11 0-78,1-1 1,-1 1-1,1-1 1,-1 0 0,0 1-1,1-1 1,-1 0-1,0-1 1,0 1-1,0 0 1,0-1-1,4-2 1,1-3 44,-1-1 0,1 0 0,-1 0-1,-1 0 1,1 0 0,-1-1 0,-1 0 0,0 0 0,5-16 0,1 0-238,2 5 340,-10 18-143,0 0-1,-1 0 1,1 0 0,-1 0-1,0-1 1,0 1-1,0-1 1,0 1-1,0-1 1,0 1 0,-1-1-1,1 0 1,-1-2-1,0-84 179,0 87-184,0-1 1,-1 0 0,0 0-1,0 1 1,0-1 0,0 0-1,0 1 1,0-1 0,-1 1-1,1 0 1,-1-1 0,-3-2-1,2 0 69,-1 2 0,0-1 0,1 0 0,-2 1 0,-4-4 0,-4 0-137,-3 7 1,15 1 51,1-1 1,-1 0-1,1 1 1,0-1-1,-1 1 0,1-1 1,0 0-1,0 1 1,-1-1-1,1 1 0,0-1 1,0 1-1,-1-1 1,1 1-1,0-1 0,0 1 1,0-1-1,0 1 1,0 0-1,0-1 0,0 1 1,0 0-1,0 0-3,0-1-1,0 0 0,0 1 1,1-1-1,-1 0 0,0 1 1,0-1-1,0 0 0,0 1 1,-1-1-1,1 0 0,0 1 1,0-1-1,0 0 0,0 1 1,0-1-1,0 0 0,0 1 1,-1-1-1,1 0 0,0 1 1,0-1-1,0 0 0,-1 0 1,1 1-1,0-1 0,0 0 1,-1 0-1,1 0 0,0 1 1,-1-1-1,1 0 0,-1 0 1,11 17 330,-7-15-311,-1-1 1,1 1-1,-1-1 1,1 1-1,-1-1 0,1 0 1,-1 0-1,1-1 1,0 1-1,0 0 0,0-1 1,-1 0-1,1 1 1,0-1-1,0 0 0,4-1 1,8 0-4,25-7 0,-36 7-11,17-5 129,39-16 1,-39 13-143,35-9 1,13-6 290,-63 23-258,-6 1-24,0 0 0,0 0-1,0 0 1,0 0-1,0 0 1,0 1-1,0-1 1,0 0 0,0 0-1,0 0 1,0 0-1,0 0 1,0 0-1,0 0 1,0 1 0,0-1-1,0 0 1,0 0-1,0 0 1,0 0 0,0 0-1,0 0 1,0 0-1,0 0 1,0 1-1,0-1 1,0 0 0,0 0-1,0 0 1,0 0-1,0 0 1,0 0-1,0 0 1,0 0 0,0 0-1,1 1 1,-1-1-1,0 0 1,0 0 0,0 0-1,0 0 1,0 0-1,0 0 1,0 0-1,0 0 1,1 0 0,-1 0-1,0 0 1,0 0-1,0 0 1,0 0-1,0 0 1,0 0 0,0 0-1,0 0 1,1 0-1,-1 0 1,0 0 0,0 0-1,0 0 1,0 0-1,0 0 1,0 0-1,0 0 1,1-1 0,-2 11 125,1-3-157,-1-1-1,0 0 0,0 0 0,-1 0 1,-2 6-1,2-6 34,0 0-1,1 0 1,0 0 0,0 0 0,-1 7-1,2 13-94,-1-9 43,3 28-1,-1-40 69,0 0 1,0 0-1,0 0 1,1 0-1,0 0 1,0 0-1,0-1 1,0 1-1,6 7 1,-7-11-6,0 0 1,0 0 0,0 0 0,0 0 0,0 0 0,0 0-1,0-1 1,0 1 0,0 0 0,0-1 0,0 1-1,1-1 1,-1 1 0,0-1 0,1 1 0,-1-1 0,0 0-1,0 0 1,1 1 0,-1-1 0,0 0 0,1 0-1,-1-1 1,0 1 0,1 0 0,-1 0 0,0-1 0,1 1-1,-1 0 1,0-1 0,0 0 0,1 1 0,0-2-1,5-2-20,0 0-1,-1-1 0,0 1 0,8-9 1,-9 9 0,49-55 214,-39 46-181,17-18-224,-29 28 210,0 0-1,-1 0 1,1 0-1,-1 0 1,0-1 0,0 1-1,0-1 1,1-3 0,3-20 329,-6 26-352,0 1 0,0 0 1,0 0 0,0 0-1,0 0 1,0 0-1,0 0 1,0-1 0,0 1-1,0 0 1,0 0 0,0 0-1,0 0 1,0 0 0,0 0-1,0 0 1,0 0 0,1 0-1,-1 0 1,0 0 0,0 0-1,0-1 1,0 1 0,0 0-1,0 0 1,0 0-1,0 0 1,0 0 0,1 0-1,-1 0 1,0 0 0,0 0-1,0 0 1,0 0 0,0 0-1,0 0 1,0 0 0,1 0-1,-1 0 1,0 0 0,0 0-1,-1 51 5,-1-22 30,6 53 0,-2-73-29,0 1 0,1-2 0,0 1 0,1 0 0,0 0 0,8 11 0,-12-19 11,0 0 2,1 0 0,-1 0 0,1-1 0,-1 1 1,1 0-1,-1 0 0,1 0 0,-1-1 0,1 1 1,0 0-1,-1-1 0,1 1 0,0-1 1,0 1-1,0-1 0,-1 1 0,1-1 0,0 1 1,0-1-1,0 0 0,0 1 0,0-1 0,0 0 1,1 0-1,0 0-3,-1 1 7,0-1 0,0 0 1,0 1-1,1-1 0,-1 0 1,0 0-1,0 0 1,0 0-1,1 0 0,-1 0 1,0-1-1,0 1 1,0 0-1,0-1 0,1 1 1,-1 0-1,0-1 0,0 1 1,0-1-1,0 0 1,0 1-1,0-1 0,0 0 1,0 0-1,0 1 1,-1-1-1,1 0 0,1-2 1,1-2 26,0 1 1,0-1-1,-1 0 0,4-9 1,-4 9-101,8-19 83,2 1 0,0 0 0,21-28 0,53-59 97,-4 5-56,-69 86-46,-1-1 0,17-38 0,11-47 80,-25 61-44,2-6 1,-3-1 1,13-84 0,-27 132-61,1 0-1,-1 0 1,0-1-1,0 1 1,0 0 0,0 0-1,-1 0 1,1 0 0,-1 0-1,0 1 1,0-1-1,0 0 1,0 0 0,-2-3-1,1 2-225,-2 0 108,3 4 129,1 0 1,-1 0 0,1 0-1,-1 1 1,1-1 0,-1 0 0,1 0-1,-1 0 1,1 1 0,0-1 0,-1 0-1,1 1 1,0-1 0,-1 0 0,1 1-1,0-1 1,-1 0 0,1 1 0,-1 0-1,-10 15-111,0 0 0,0 1 0,-7 19 0,-22 57 27,0 19-35,10-26 233,15-38-157,1 0 1,-10 67-1,21-42 6,1-40 229,1-1 0,4 36 0,-2-59-238,1 1 0,5 16 0,-1-8 72,-4-11-5,1-1 0,0 0 1,0 0-1,1 0 0,0 0 1,0 0-1,1-1 0,-1 0 1,1 1-1,0-2 0,0 1 1,8 4-1,-11-8-14,0 0 0,1 0-1,-1 0 1,0 0 0,1-1 0,-1 1-1,1-1 1,-1 0 0,1 1 0,-1-1 0,1 0-1,-1-1 1,5 0 0,-3 1 2,0-1 1,0 0-1,0-1 0,0 1 0,0-1 1,6-3-1,8-7 10,-1-1 1,0 0-1,24-26 1,38-53 229,-68 79-203,6-11-59,-14 18 14,1 1 1,-1 0-1,1 0 0,0 0 1,6-5-1,-8 9 8,0-1 1,-1 1-1,0-1 1,1 1 0,-1-1-1,0 1 1,1-1-1,-1 0 1,0 0-1,0 1 1,-1-1-1,1 0 1,1-4-1,3-6 14,-4 11-10,0 0 1,-1 0-1,1 0 1,-1 0-1,1 0 1,-1 0-1,1 0 1,-1 0-1,0 0 1,1 0-1,-1 0 1,0-1-1,0 1 1,0 0-1,0 0 1,0 0-1,0 0 1,0 0-1,-1 0 1,1 0-1,0 0 1,0-1-1,-1 0 1,-3-8-8,3 9-12,1-1 1,-1 1-1,1-1 0,-1 0 1,1 1-1,-1-1 0,0 1 1,0-1-1,0 1 0,0 0 1,0-1-1,0 1 0,0 0 1,0 0-1,-1 0 1,1 0-1,0 0 0,-2-1 1,-1 1-31,1 0 0,-1 0 0,1 1 0,-1-1 1,1 1-1,-1 0 0,1 0 0,-1 0 0,1 1 0,-1-1 1,1 1-1,-1 0 0,1 0 0,0 0 0,-1 0 1,1 1-1,0-1 0,0 1 0,0 0 0,-3 2 1,1 0 35,-8 6 2,0 2 0,0-1 0,1 2 0,-12 15 0,22-26-19,-10 13 108,1 1 0,0 0 0,2 1 0,-16 33 0,18-29 128,-12 37 111,17-52-333,0 1 0,1 0 0,-1 0 0,1 0 0,1 0 0,-1 0 0,1 1-1,0-1 1,1 0 0,0 0 0,0 0 0,0 0 0,4 11 0,-3-14 13,0 0 0,0 0-1,0 0 1,0 0 0,0-1-1,1 1 1,0-1 0,5 7 0,-6-9 32,0 1 1,1 0 0,-1-1 0,0 0 0,1 1 0,0-1 0,-1 0 0,1 0-1,0-1 1,-1 1 0,1 0 0,0-1 0,0 0 0,-1 0 0,4 0 0,3 0-48,0 0 0,-1-1 0,1 0 1,-1-1-1,1 0 0,-1 0 0,0 0 1,13-7-1,-14 5 65,0 0 1,0 0-1,-1-1 1,0 0-1,12-11 1,-15 9-71,3 1-66,12-10 18,-10 8 22,-7 7 48,-1 0 0,1 0 1,-1 0-1,1 0 0,0 0 1,0 0-1,0 1 0,-1-1 1,1 0-1,0 0 0,2 0 1,4-3-57,1-1 1,0-1 0,-1 1 0,0-1 0,-1 0 0,1 0 0,-1-1 0,0 0 0,-1 0-1,1-1 1,7-14 0,-7 12-1364,0 1-1,1-1 1,1 1 0,-1 1-1,14-12 1,7-7-1519,3-13 318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0:56:31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71 1408,'0'0'16,"1"0"0,-1 0 0,0 0 0,0 0 0,0 0 0,0 0 0,0 0 0,0 0 0,1 0 1,-1 0-1,0 0 0,0 0 0,0 0 0,0 0 0,0 0 0,0 0 0,1-1 0,-1 1 0,0 0 0,0 0 0,0 0 0,0 0 0,0 0 0,0 0 0,0 0 0,0 0 1,0 0-1,0 0 0,1-1 0,-1 1 0,0 0 0,0 0 0,0 0 0,0 0 0,0 0 0,0 0 0,0-1 0,0 1 0,0 0 0,0 0 0,0 0 0,0 0 0,0 0 1,0 0-1,0-1 0,0 1 0,0 0 0,0 0 0,0 0 0,0 0 0,0 0 0,-1 0 0,1 0 0,0-1 0,0 1 0,0 0 0,0 0 0,0 0 0,0 0 0,0 0 1,0 0-1,0 0 0,0 0 0,-1 0 0,6-2 241,-4 1-17,2 0-116,-1 0 0,1 0 0,-1 1 0,0-2 0,0 1 0,1 0-1,-1 0 1,0-1 0,0 1 0,0-1 0,-1 0 0,4-3 357,6-6 756,8-13-970,-14 17 145,-3 7-98,-2 11 66,-1 2-270,-11 301 1762,11-314-1865,1 3 34,0 0 0,0 0 0,0 1 0,-1-1 0,0 0 0,0 0-1,0 0 1,0 0 0,0 0 0,0 0 0,-1-1 0,-2 5 448,3-7-452,0 0 1,0 0 0,-1 0 0,1 0 0,0 0-1,0-1 1,0 1 0,0 0 0,0-1-1,0 1 1,-1-1 0,-1-2-17,0 1 1,1-1-1,-1 0 0,1 0 1,-4-6-1,-9-11-277,7 7 164,3 5 157,5 13 677,2 0-698,-1-1 1,1 0-1,0-1 0,1 1 1,-1 0-1,1-1 1,0 1-1,4 3 1,6 10 275,-8-9-237,0 0 1,0-1 0,1 0 0,0 0-1,0 0 1,0-1 0,1 1-1,0-2 1,10 7 0,-8-6-443,1-1 0,0-1 0,0 0 0,0 0 0,0-1 0,1 0 0,13 1 0,-19-3 15,1-1 0,0 1 0,0-1 0,0-1 0,0 1 0,0-1 0,0 0 0,0 0 0,0-1 0,-1 1 0,1-1 0,0-1 0,-1 1 0,7-5 0,-6 2-214,0 0 0,0 0 1,-1-1-1,9-10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1:21.2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49 962 1728,'-1'1'92,"-1"0"0,0-1 0,1 1-1,-1 0 1,0-1 0,0 1 0,0-1 0,0 0 0,0 1 0,0-1 0,1 0 0,-1 0-1,0 0 1,0-1 0,-3 0 0,-11 0 3174,24 17-2754,-8-15-477,1 0 0,0 0-1,-1 0 1,1 0 0,0 0 0,-1 0 0,1 0 0,0 0 0,0-1 0,0 1-1,0 0 1,0-1 0,0 1 0,0 0 0,0-1 0,0 1 0,0-1 0,0 0-1,0 1 1,0-1 0,0 0 0,0 0 0,0 0 0,0 0 0,1 1 0,-1-2-1,0 1 1,0 0 0,0 0 0,0 0 0,0 0 0,0-1 0,1 1 0,-1 0-1,0-1 1,0 1 0,0-1 0,0 0 0,0 1 0,0-1 0,1-1 0,2-1 50,-1 0 0,0 0 0,0 0 0,0 0 0,0-1-1,0 1 1,0-1 0,-1 0 0,3-6 0,1-4 106,12-28 412,-1-1 0,17-72 0,-31 104-638,0 0-1,1 0 1,0 1-1,7-12 1,5-14-129,-14 32 89,8 12-31,-2 2 109,-1 0 1,-1 1-1,0 0 1,0 0-1,-1 0 1,-1 1 0,0-1-1,3 14 1,-2-8 46,-1 1 0,-1-1 0,0 1 0,0 25 0,-3-33 11,-1-1 1,0 0 0,0 1-1,0-1 1,-1 0-1,-1 0 1,0 0 0,0 0-1,0-1 1,-6 11 0,7-16-47,0-1 0,0 1 0,0-1 0,0 1 0,0-1 0,0 1 0,-1-1 0,1 0 0,-1 0 0,0 0 0,1-1 0,-1 1 0,0-1 0,0 1 0,0-1 0,0 0 0,0 0 0,0 0 1,-1-1-1,-2 1 0,3 0-6,1-1 0,-1-1 1,1 1-1,-1 0 1,1-1-1,-1 1 0,1-1 1,-1 0-1,1 1 0,-1-1 1,1 0-1,0-1 1,0 1-1,-1 0 0,1-1 1,0 1-1,0-1 1,0 0-1,1 0 0,-1 1 1,0-1-1,1 0 0,-1-1 1,1 1-1,-2-3 1,1 2-52,0-1 1,1 1 0,-1 0 0,1-1 0,0 1 0,0-1-1,-1-5 1,2 7 20,0 0-1,1 0 0,-1 0 0,0 0 1,0 0-1,1 0 0,-1 0 1,1 0-1,0 1 0,0-1 0,-1 0 1,1 0-1,0 1 0,0-1 0,1 1 1,1-4-1,0 3-5,0 0 1,0 0-1,0 1 0,0-1 1,0 0-1,1 1 0,-1 0 1,0 0-1,1 0 0,-1 0 0,1 1 1,-1-1-1,1 1 0,-1 0 1,5 0-1,10-2-127,42-1 197,7-2-33,177-51 322,-209 46-125,-25 8-101,1-1 1,-1-1 0,0 0-1,16-9 1,-43 23-160,16-9 65,-5 4-50,1-1 1,1 1-1,-1 0 1,1 1-1,-6 6 1,10-10 20,-1-1 0,0 1 1,1-1-1,-1 1 0,0 0 0,1-1 0,0 1 0,-1-1 1,1 1-1,0 0 0,0-1 0,0 1 0,0 0 1,0-1-1,0 1 0,1 0 0,-1-1 0,0 1 1,1 0-1,0-1 0,-1 1 0,1-1 0,0 1 0,0-1 1,-1 1-1,3 1 0,-1 0 27,1 0 0,-1 0-1,1 0 1,-1-1 0,1 1 0,0-1-1,0 1 1,1-1 0,-1 0 0,0 0 0,1-1-1,-1 1 1,1-1 0,-1 1 0,1-1-1,0 0 1,-1 0 0,1-1 0,0 1 0,0-1-1,0 0 1,0 0 0,-1 0 0,1-1-1,0 1 1,0-1 0,-1 0 0,1 0 0,0 0-1,-1 0 1,1-1 0,-1 1 0,1-1-1,-1 0 1,5-4 0,-6 5 16,-1 0 0,1-1 1,-1 1-1,1-1 0,-1 1 0,1-1 1,-1 0-1,0 0 0,0 1 0,0-1 1,0 0-1,0 0 0,0 0 0,-1 0 0,1 0 1,-1 0-1,1-1 0,-1 1 0,0 0 1,0 0-1,0 0 0,0-2 0,0 1-9,-1 0-1,0 1 1,0-1 0,0 1-1,0-1 1,0 1-1,0 0 1,-1-1-1,1 1 1,-1 0-1,1 0 1,-1 0 0,0 0-1,0 0 1,0 0-1,0 1 1,-3-3-1,-7-3-40,-25-13-1,20 12-54,11 3-3,-1 2-22,6 3 24,2-1 80,0 0 0,1 0 0,-1 0 0,0 0 0,0 1 0,1-1 0,-1 0 0,0 1 0,3-1 0,9 0-77,1-1 1,0 0-1,-1-1 1,26-9-1,-26 8 100,0 0 0,1 0 1,0 2-1,26-3 0,-25 5 14,2-1 90,0 1 0,0 1 0,0 1 0,22 5 0,-37-7-98,0 1 0,0-1-1,0 1 1,0 0 0,0 0 0,0 0 0,-1 0 0,1 0-1,0 0 1,0 1 0,-1-1 0,1 0 0,-1 1-1,1 0 1,-1-1 0,0 1 0,1 0 0,-1-1 0,0 1-1,0 0 1,0 0 0,-1 0 0,1 0 0,0 0 0,-1 0-1,1 0 1,-1 0 0,0 0 0,1 4 0,-2 1 33,1 0 1,-1 0-1,-1-1 1,1 1 0,-1 0-1,0 0 1,-5 9-1,5-11 26,0 0-1,0-1 0,0 1 1,-1-1-1,1 0 0,-1 0 1,-7 8 276,14-17-449,5-3 18,-1 0 0,1 0 0,0 1 0,1 0 0,-1 0 0,1 2 0,17-9 0,80-24 33,-65 25-84,-34 10 117,-1 1 0,0 0 0,1 0 0,-1 1 0,9 0 0,-15 0 14,0 1 0,0 0 0,1 0 0,-1 0 0,0 1 0,0-1 0,1 0 0,-1 0 0,0 1 0,0-1 0,0 0 0,1 1 0,-1-1-1,0 1 1,0 0 0,0-1 0,0 1 0,0 0 0,0-1 0,0 1 0,0 0 0,-1 0 0,1 0 0,0 0 0,0 0 0,-1 0 0,1 0 0,-1 0 0,1 0 0,-1 1-1,1-1 1,-1 0 0,1 0 0,-1 0 0,0 1 0,0-1 0,0 0 0,0 0 0,0 3 0,0 6 81,1-6-60,-1 0 0,0 1 0,0-1 0,-1 0 0,1 0 0,-1 1 0,0-1 0,-2 5 0,2-7-38,1 0 1,-1-1 0,0 1-1,1 0 1,-1 0 0,1 0-1,0-1 1,0 1-1,-1 0 1,1 3 0,0-4 45,11-9 104,-8 4-142,31-27-102,38-28-279,-65 53 307,0 1-22,-1 0 1,14-7-1,-20 11 87,1 1 0,0-1 1,0 1-1,0-1 0,-1 1 0,1 0 1,0-1-1,0 1 0,0 0 0,0 0 1,0-1-1,0 1 0,0 0 0,0 0 1,-1 0-1,1 0 0,0 0 1,0 0-1,0 1 0,0-1 0,0 0 1,0 0-1,0 1 0,0-1 0,-1 0 1,1 1-1,0-1 0,0 1 0,0-1 1,-1 1-1,1-1 0,1 2 1,1 2 30,-1 1 1,0-1 0,0 0-1,0 1 1,0 0 0,-1-1-1,1 1 1,0 9 0,0-8-28,0 1 0,0 0 0,1-1 0,0 0 0,0 0 1,0 0-1,1 0 0,0 0 0,0-1 0,0 1 1,1-1-1,10 8 0,-12-10 9,1 0-1,0-1 1,0 0-1,0 0 1,0 0 0,0 0-1,0 0 1,1-1 0,-1 0-1,0 0 1,1 0 0,-1-1-1,1 1 1,-1-1-1,1 0 1,-1 0 0,6-1-1,4-1 2,1-1 0,-1 0 0,0-1-1,14-6 1,-12 4 36,0-2-1,0 0 1,-1-1-1,0 0 0,24-22 1,-36 29-19,0-1 0,-1 0-1,1 0 1,-1 0 0,0-1 0,0 1 0,0-1-1,0 1 1,2-8 0,-3 10-23,-1-1 0,1 1 0,-1-1 0,0 1 0,1-1 0,-1 1 0,0-1 1,0 1-1,0-1 0,0 1 0,0-1 0,-1 1 0,1-1 0,0 1 0,-1 0 0,1-1 0,-1 1 0,1-1 0,-1 1 0,0 0 0,0-1 0,1 1 0,-1 0 0,0 0 0,0 0 0,0 0 0,0 0 0,-2-2 1,1 3-27,1-1-1,-1 0 1,0 0 0,0 1 0,0-1 0,1 1 0,-1 0 0,0 0 0,0-1 0,0 1 0,0 0 0,0 0 0,0 1 0,1-1 0,-1 0 0,0 1 0,0-1 0,0 1 0,0-1 0,-2 3 0,-4 1-92,0 0-1,-13 9 1,20-13 113,-3 3-34,0 0 0,0 0 0,0 1 0,0 0 0,0-1 0,0 1 0,1 1 0,0-1 0,0 0 0,0 1 0,1 0 0,-1-1 0,1 1 0,0 0 0,-2 8 0,3-8 37,1-1 0,-1 1 0,1-1 0,0 1 0,0-1 1,1 0-1,-1 1 0,1-1 0,0 1 0,0-1 0,1 0 0,-1 1 0,1-1 0,0 0 0,0 0 1,0 0-1,1-1 0,4 7 0,-2-4 1,1 1-1,1-1 1,-1-1 0,1 1 0,0-1 0,0 0-1,14 6 1,-15-8 15,-1 0 0,1-1 0,0 0 0,1 0 0,-1 0 0,0-1 0,0 0 0,1 0 0,-1-1 1,0 1-1,8-2 0,-2-1 2,-1-1 0,0 0 0,-1 0 0,1-1 1,-1-1-1,1 0 0,-1 0 0,-1-1 0,1 0 0,-1-1 1,15-13-1,-4 1-90,-2-1 0,0-1 0,26-40 0,-22 25 98,28-62 0,8-42-228,-34 81 172,90-203 19,-98 225 266,20-71 0,-35 106-252,0-1-42,0 1 0,0-1 0,-1 0 0,1 0-1,-1 0 1,1 0 0,-1 0 0,0 0 0,0 0 0,0 0-1,-1-5 1,1 8 29,-1 0-1,1-1 1,0 1 0,0 0-1,-1 0 1,1 0-1,0 0 1,0-1 0,-1 1-1,1 0 1,0 0-1,0 0 1,-1 0 0,1 0-1,0 0 1,0 0-1,-1 0 1,1 0 0,0 0-1,-1 0 1,1 0-1,0 0 1,0 0 0,-1 0-1,1 0 1,0 0-1,0 0 1,-1 0 0,1 0-1,0 0 1,-1 1-1,1-1 1,0 0 0,0 0-1,0 0 1,-1 0-1,1 1 1,0-1 0,0 0-1,0 0 1,-1 1-1,1-1 1,0 0 0,0 0-1,0 0 1,0 1-1,-1-1 1,-10 14-12,11-13 19,-17 23-36,1 1 1,1 0 0,0 2-1,3 0 1,-18 49 0,-24 142 31,45-166 28,2 0-1,0 70 0,7-111-30,0 0 0,1 0-1,0-1 1,1 1 0,4 12-1,-5-18 29,1-1 0,-1 0 0,1 0 0,0 0-1,1 0 1,-1 0 0,1-1 0,-1 1 0,1-1 0,0 0-1,0 1 1,1-1 0,-1-1 0,1 1 0,4 3 0,-5-4 25,0-1 1,1 1 0,-1-1 0,0 0-1,0 0 1,1 0 0,-1-1-1,1 1 1,-1-1 0,0 1 0,1-1-1,-1 0 1,1-1 0,-1 1 0,1-1-1,-1 1 1,5-3 0,1 1-35,-1 0 0,1-1 0,-1-1 0,0 0 1,0 0-1,0 0 0,0-1 0,-1 0 0,12-10 0,-13 8 16,6-5 6,-1 1-1,-1-1 0,0-1 0,0 0 0,10-21 1,-15 26-14,-3 10-139,-2 18-181,-1-10 317,-1 27-32,1-25 21,1-1 1,-1 0-1,2 0 1,2 20 0,-2-30 1,-1 0 1,1 0 0,-1 0-1,1 0 1,-1 0 0,1 0 0,-1 0-1,1 0 1,0 0 0,0 0 0,1 1-1,5 7 138,-6-9-126,0 1 1,0-1 0,0 1 0,0-1 0,0 1-1,0-1 1,0 1 0,0-1 0,0 0 0,0 0-1,1 0 1,-1 0 0,0 0 0,0 0 0,0 0-1,0 0 1,1 0 0,0 0 0,8-3 29,0 0 0,0-1 0,0 0 0,0 0 0,-1-1 0,1 0 0,-1-1 0,-1 0 0,12-9 1,19-13-205,-34 25 167,-1 1 0,1-1-1,0 1 1,0 0 0,0 1-1,0-1 1,8 0 0,-11 2 63,11 16-4,-12-13 11,0 0 1,1 1 0,-1-1-1,-1 0 1,1 1 0,0-1 0,-1 1-1,0 0 1,0-1 0,0 1-1,0-1 1,-1 6 0,0 11 173,11-32-99,-2 4-216,5-12-52,21-22 0,-32 39 87,1 1 0,-1-1-1,1 1 1,0 0 0,0 0 0,0 0 0,0 0 0,1 0 0,-1 1-1,0-1 1,1 1 0,-1 0 0,5-1 0,-8 2 33,1 0 1,-1 0-1,1 1 0,-1-1 1,1 0-1,-1 0 1,1 1-1,-1-1 0,0 0 1,1 1-1,-1-1 1,1 1-1,-1-1 0,0 0 1,1 1-1,-1-1 1,0 1-1,0-1 1,1 1-1,-1-1 0,0 1 1,0-1-1,0 1 1,1-1-1,-1 1 0,0-1 1,0 1-1,2 14 98,-2 35 315,0-48-111,13-16-609,-8 7 247,0 0 0,0 0-1,1 1 1,0 0 0,0 0 0,0 0-1,1 1 1,0 0 0,0 0-1,0 0 1,0 1 0,1 0 0,0 1-1,14-5 1,-20 7 45,-1 1-1,0 0 0,0 0 1,1 0-1,-1 0 1,0 0-1,0 0 1,1 0-1,-1 0 0,0 0 1,0 1-1,1-1 1,-1 0-1,0 1 1,0-1-1,0 1 0,0-1 1,0 1-1,1 0 1,-1 0-1,0-1 1,0 1-1,-1 0 0,2 1 1,1 2 35,0 0 0,0 0 0,0 1 0,3 8 0,4 7-5,-6-14-24,1 0 0,-1-1 1,1 1-1,0-1 1,1 0-1,-1 0 1,1 0-1,0-1 0,0 0 1,1 0-1,-1 0 1,1-1-1,-1 0 1,1 0-1,0-1 1,1 0-1,-1 0 0,11 1 1,-9-2 23,0-1 0,1 0 0,-1 0 0,0-1 0,0 0-1,1 0 1,-1-1 0,0 0 0,17-8 0,-18 7-27,-3 2 21,-1-1 1,1 0-1,-1 0 0,0 0 0,1-1 0,-1 1 0,0-1 0,-1 0 0,1 0 0,0 0 1,-1-1-1,5-5 0,-5 4 26,1 1-1,-1-1-1,1 1 0,-1-1 1,0 0-1,-1 0 1,1-1-1,-1 1 0,0 0 1,-1-1-1,1 1 0,-1-1 1,1-10-1,-2 13 3,0-3-415,-4 6-27,4 1 376,-1-1 1,1 1-1,0-1 1,0 1-1,0-1 0,-1 1 1,1 0-1,0-1 1,0 1-1,0 0 1,0-1-1,0 1 0,0-1 1,1 1-1,-1 1 1,0-1-23,0 19-87,-1-13 114,1 0 0,0 0 0,1 0 0,-1 0 0,1-1 0,1 1 1,-1 0-1,5 12 0,1-1-31,-6-14 66,0 0 0,0-1 0,0 1 0,0-1 0,1 1 0,0-1 0,0 0 0,0 0 0,0 0 0,0 0 0,1 0 0,4 5 1,-6-8 0,0 1 0,1-1 1,-1 1-1,0-1 1,0 0-1,0 0 1,1 1-1,-1-1 1,0 0-1,0 0 1,0 0-1,1 0 1,-1-1-1,0 1 1,0 0-1,1 0 1,-1-1-1,0 1 1,0-1-1,0 1 1,2-2-1,26-15 26,-25 13 15,21-12-19,-2-1-63,1 1-1,36-16 0,-45 25-75,35-15-106,-46 21 200,0 0 0,-1 0 0,1 0 0,0 0 0,0 1 0,0-1 0,0 1 0,0 0 0,0 0 0,5 1 0,-8-1 4,0 1 0,0-1 1,0 0-1,0 1 1,0-1-1,0 0 0,0 1 1,0 0-1,-1-1 1,1 1-1,0-1 1,0 1-1,-1 0 0,1 0 1,0-1-1,-1 1 1,1 0-1,-1 0 1,1 0-1,-1 0 0,1 1 1,0 0-3,-1 0-1,1 0 1,-1 1-1,0-1 1,1 0 0,-1 0-1,0 1 1,-1-1 0,1 3-1,-2 2-27,1-1-1,-1 1 1,0-1-1,-1 0 1,-4 10-1,0-5 80,-14 23 215,20-32-224,-1 0-1,1 0 0,-1-1 1,0 1-1,1-1 0,-1 1 1,0-1-1,0 0 0,0 1 1,0-1-1,0 0 0,0 0 1,-4 1-1,4-2 20,-1 1-26,0 0 1,0 0-1,0-1 0,-1 0 1,1 1-1,0-1 0,0 0 0,0 0 1,0-1-1,0 1 0,-6-2 1,3-2-171,7 1-144,21-7 1053,-31 12-686,-16 4-361,19-3 247,2-1-4,0-1 0,0 1 0,-1-1 1,1 0-1,0 0 0,-8 0 0,17 6-186,-1-5 242,0 0 1,0-1-1,1 1 0,-1-1 1,0 0-1,1 0 0,-1 0 1,1-1-1,5 0 0,3 2 101,208 3 1100,-141-6-1090,-48 1-539,0-2 0,0-1 0,51-12 0,-82 15 213,0 0 0,0 0 0,0 0 0,0-1 0,0 1 0,0 0 0,0-1 0,0 1 0,0-1 1,0 1-1,-1-1 0,1 0 0,0 1 0,0-1 0,0 0 0,-1 0 0,1 1 0,0-1 0,-1 0 0,1 0 0,-1 0 0,1 0 0,-1 0 1,1 0-1,-1 0 0,0 0 0,1 0 0,-1 0 0,0 0 0,0 0 0,0 0 0,0 0 0,0 0 0,0 0 0,0 0 0,0 0 0,0 0 1,0 0-1,-1 0 0,1 0 0,0 0 0,-1 0 0,1 0 0,-1 0 0,1 0 0,-1 0 0,1 0 0,-1 1 0,0-1 0,1 0 0,-1 0 1,0 1-1,0-1 0,1 0 0,-1 1 0,0-1 0,0 1 0,0-1 0,-1 0 0,-21-7-3046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7:48.64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1 556 1824,'2'-2'624,"1"0"-1,-1 1 1,1-1-1,0 1 1,-1 0-1,1 0 1,3-1 0,-3 1-89,0 0 0,0 0 0,-1 0 1,16-14 7162,-18 15-7572,0-12 2834,1 7-3671,-1 2 789,1-1 0,0 0 0,0 0 0,0 1 0,1-1 0,-1 0 1,1 1-1,0-1 0,0 1 0,0 0 0,0 0 0,1 0 0,4-5 0,3-2 20,0 1 0,1 0 0,12-7-1,18-10 25,2 1-1,50-19 0,95-30 74,-162 64-178,99-33 143,232-47 0,-225 62-10,-131 28-151,-1 0 1,0 0-1,1 0 1,-1 0-1,0 0 0,1 0 1,-1 0-1,0-1 1,0 1-1,1 0 1,-1 0-1,0 0 1,1 0-1,-1 0 1,0 0-1,0-1 1,1 1-1,-1 0 1,0 0-1,0 0 0,1-1 1,-1 1-1,0 0 1,0 0-1,0-1 1,1 1-1,-1 0 1,0 0-1,0-1 1,0 1-1,0 0 1,0-1-1,0 1 1,1-1-1,-2 1-4,1-1 0,0 1 0,0 0 0,-1-1 0,1 1 0,0 0 0,-1 0 1,1-1-1,0 1 0,-1 0 0,1 0 0,0-1 0,-1 1 0,1 0 0,-1 0 0,1 0 0,0 0 0,-1-1 0,0 1 0,-69-13 16,1 4 0,-103-2-1,149 8-287,23 3 275,0 0 0,-1 0 0,1 0 0,0 0 0,0 0 0,0 0 0,0 0 0,0 0 0,0 0 0,0 0 0,0 0 0,0 0 0,0 0 0,0 0 0,0 0 0,0 0 0,-1 0 0,1 0 0,0 0 0,0 0 0,0 0 0,0 0 0,0 0 0,0 0 0,0-1 0,0 1 0,0 0 0,0 0 0,0 0 0,0 0 0,0 0 0,0 0 0,0 0 0,0 0 0,0 0 0,0 0 0,0 0 0,0 0 0,0 0 0,0 0 0,0-1 0,0 1 0,0 0 0,0 0 0,0 0 0,0 0 0,0 0 0,0 0 0,0 0 0,0 0 0,0 0 0,0 0 0,0 0 0,0 0 0,0 0 0,0-1 0,0 1 0,0 0 0,0 0 0,0 0 0,0 0 0,0 0 0,0 0 0,12-3 45,46-4-16,57 2 0,-32 2-65,-45 1 22,56 4 0,-49 6-150,-37-6 198,-8-1-27,0-1 0,1 1 0,-1 0 0,0-1-1,0 1 1,0 0 0,0-1 0,0 1 0,0 0-1,0-1 1,0 1 0,0 0 0,0-1-1,0 1 1,-1 0 0,1-1 0,0 1 0,0-1-1,-1 1 1,1 0 0,0-1 0,-1 1 0,0 0-1,1 1 4,-2 0-14,1 0 1,0 0-1,-1 1 1,1-1-1,-1 0 1,0 0-1,0-1 1,1 1-1,-1 0 0,-1 0 1,1-1-1,-2 2 1,-33 15-154,15-8 193,-97 43 146,41-20-88,30-18-71,46-14 5,-1 0-1,1 0 1,0 0 0,0 0-1,0 0 1,-1-1-1,1 1 1,0-1 0,-1 0-1,1 1 1,0-1 0,-1 0-1,1 0 1,0-1 0,-1 1-1,1 0 1,0-1-1,-1 1 1,1-1 0,0 0-1,0 0 1,0 0 0,0 0-1,-1 0 1,2 0 0,-1-1-1,0 1 1,0-1-1,0 1 1,-2-4 0,-28-25 353,7 6-2060,24 24 1577,1 0-1,0-1 0,-1 1 0,1 0 0,0-1 1,-1 1-1,1 0 0,0-1 0,-1 1 0,1 0 0,0 0 1,-1 0-1,1-1 0,-1 1 0,1 0 0,0 0 1,-1 0-1,1 0 0,-1 0 0,1 0 0,-1 0 1,0 0-1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1:21.6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32 4064,'-5'-20'4288,"-1"10"83,5 10-4163,1 0 1,-1-1-1,1 1 0,-1 0 0,1 0 0,-1-1 0,1 1 1,-1 0-1,0 0 0,0 0-315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1:22.0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52 5216,'-10'-19'2368,"7"10"-2048,3 1 384,3 5-448,7-2 480,3 2-448,5-2 704,-1 5-544,9 0 0,0 5-288,5 3-160,5 3-32,8 1-128,4-4 96,4 0-1600,5-13 928,0-3-1952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1:23.7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330 0 576,'-18'0'6880,"-18"0"-3607,10 0-2909,16 1-293,1 0 0,0 0 0,-1 1 0,1 0 0,-11 4-1,-43 21 97,52-22-172,0 2 0,1 0 1,0 0-1,0 1 0,1 0 1,0 0-1,0 1 0,-9 13 0,15-17 8,0 0 0,0 0-1,1 0 1,0 0 0,0 0-1,0 1 1,1-1 0,-1 0-1,1 1 1,1-1 0,-1 7-1,1-12 5,0 1 0,0-1 0,0 0 0,1 0 0,-1 1 0,0-1 0,0 0 0,0 0 0,1 1 0,-1-1 0,0 0 0,1 0 0,-1 0 1,0 1-1,0-1 0,1 0 0,-1 0 0,0 0 0,1 0 0,-1 0 0,0 0 0,1 0 0,-1 0 0,0 0 0,1 0 0,-1 0 0,0 0 0,1 0 0,9 0 125,-2-2-75,0 0-1,0 0 1,0-1-1,-1 0 1,1 0-1,-1-1 1,10-6-1,-4 2 23,-1-2 0,23-20-1,-26 24-234,-8 5 115,1 1 0,-1-1 1,1 0-1,-1 0 0,1 0 0,-1 0 1,0 0-1,0 0 0,1-1 0,-1 1 1,1-2-1,11 12 260,-9-4-87,0-1 1,0 1-1,0-1 0,1 0 1,-1-1-1,1 1 1,0-1-1,0 0 1,0 0-1,1-1 1,-1 1-1,1-1 1,-1 0-1,1-1 1,11 3-1,-9-3-151,-1-1-1,1 1 1,-1-1 0,1 0 0,8-2-1,-10 1-507,0 0 0,0-1 0,0 0 0,0 0 0,0 0 0,7-4 0,17-11-5302,-20 9 3088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1:26.8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1 912 2560,'25'-5'6228,"-18"3"-6136,-1 0 1,0-1-1,0 1 0,0-1 1,0-1-1,6-4 0,8-8 291,-1-1-1,0-1 0,-2-1 1,17-23-1,-6 3 164,28-54-1,-22 34-769,-34 58 101,5 39-63,-16 183 292,4-173-27,-1 1-1,-23 71 0,30-116-12,-1 0 1,1 0-1,-1 0 0,0 0 1,0 0-1,-1-1 1,1 1-1,-4 3 0,5-6-46,0 0-1,1-1 1,-1 1 0,0-1-1,1 1 1,-1-1-1,0 1 1,0-1-1,0 0 1,1 1-1,-1-1 1,0 0 0,0 0-1,0 0 1,0 0-1,1 1 1,-1-1-1,0 0 1,0 0 0,0-1-1,0 1 1,0 0-1,0 0 1,1 0-1,-1 0 1,0-1-1,0 1 1,0 0 0,1-1-1,-1 1 1,0-1-1,0 1 1,1-1-1,-1 1 1,0-1 0,1 0-1,-1 1 1,0-2-1,-4-3 30,0-1 1,0 0-1,-6-10 0,6 9-1,-2-3-99,1 0-1,0-1 1,0 1-1,1-1 0,1-1 1,0 1-1,0-1 1,1 1-1,0-1 1,1 0-1,-1-21 1,3 33 37,0-1-1,1 1 1,-1-1 0,0 1 0,0-1 0,0 1 0,1-1 0,-1 1 0,0 0 0,0-1 0,1 1 0,-1-1 0,0 1 0,1 0-1,-1-1 1,1 1 0,-1 0 0,0 0 0,1-1 0,-1 1 0,1 0 0,-1 0 0,1-1 0,-1 1 0,1 0 0,-1 0 0,1 0 0,-1 0-1,1 0 1,-1 0 0,1 0 0,-1 0 0,1 0 0,-1 0 0,1 0 0,0 0 0,23 3-104,-18-2 79,38 5-35,-17-3 23,29 8 0,-46-9 104,1 1-1,-1-2 1,1 0-1,0 0 1,-1-1-1,1 0 1,0-1-1,0 0 1,-1 0-1,1-2 1,-1 1-1,15-6 1,-22 6-24,0 0-1,0 0 1,0 1-1,-1-2 1,1 1-1,-1 0 1,1-1 0,-1 1-1,0-1 1,0 1-1,0-1 1,-1 0-1,1 0 1,0 0 0,-1 0-1,0 0 1,0 0-1,0-1 1,0 1-1,0-5 1,1-3-38,-1-1 0,0 1 0,-1-1 0,-1-17 0,0 24-58,0 0-1,0 0 1,-1 1 0,1-1 0,-1 0 0,-3-4 0,5 8 47,0 1-1,0-1 1,0 1-1,0 0 1,0-1 0,-1 1-1,1 0 1,0-1-1,0 1 1,0 0-1,-1 0 1,1-1 0,0 1-1,-1 0 1,1 0-1,0-1 1,-1 1-1,1 0 1,0 0-1,-1 0 1,1-1 0,0 1-1,-1 0 1,1 0-1,0 0 1,-1 0-1,1 0 1,0 0-1,-1 0 1,0 0 0,1 0-6,-1 1 1,0-1 0,0 0-1,1 1 1,-1-1 0,0 1-1,1-1 1,-1 1 0,1-1 0,-1 1-1,1-1 1,-1 1 0,0 1-1,-11 22-282,10-19 302,0 1-1,1 0 1,0-1-1,0 1 1,1 0-1,0 0 1,0 0-1,0 0 1,1-1-1,-1 1 1,1 0-1,1 0 1,-1-1-1,4 8 1,-4-10 17,0 0 0,1-1 0,-1 1 0,1 0 0,0-1 0,0 1 0,0-1 0,0 0 0,0 0 0,0 0 1,1 0-1,-1 0 0,1 0 0,0 0 0,-1-1 0,1 0 0,0 1 0,0-1 0,0 0 0,0 0 1,0 0-1,0-1 0,0 1 0,0-1 0,0 0 0,0 0 0,0 0 0,6-1 0,10-1 31,0-2 1,0 0-1,-1-2 0,36-14 0,-28 8 2,0-2-1,39-26 1,-42 22-25,0-2 1,-1 0-1,-1-1 1,-1-1-1,-1-1 1,-1-1-1,18-30 1,-5-2 50,-2 0 1,29-80 0,-49 114-57,-1-1 0,-1 0 1,-1 0-1,-2-1 1,0 1-1,-1-1 0,-1 0 1,-2 0-1,-2-30 1,0 32-29,3 18-18,-2-1 1,1 1-1,0 0 0,-1-1 1,0 1-1,0 0 0,0-1 1,-3-5-1,4 10 18,0-1-1,0 1 1,-1-1-1,1 1 1,0 0-1,0-1 1,0 1 0,-1 0-1,1-1 1,0 1-1,0 0 1,-1-1-1,1 1 1,0 0 0,-1-1-1,1 1 1,0 0-1,-1 0 1,1-1-1,0 1 1,-1 0 0,1 0-1,-1 0 1,1 0-1,0-1 1,-1 1-1,1 0 1,-1 0 0,1 0-1,-1 0 1,1 0-1,0 0 1,-1 0-1,1 0 1,-1 0 0,1 0-1,-1 1 1,1-1-1,0 0 1,-1 0 0,1 0-1,-1 0 1,1 1-1,0-1 1,-1 0-1,1 0 1,0 1 0,-1-1-1,1 0 1,0 1-1,-1-1 1,1 0-1,0 1 1,0-1 0,-1 0-1,1 1 1,0 0-1,-3 3-65,0 1-1,1 0 1,-4 9-1,4-10 67,-24 59-73,2 1-1,-30 134 1,38-114 99,-21 143 94,32-189-126,1-8 46,0 32 0,3-46-7,0 0 1,-1-1-1,0 1 1,-1-1-1,-1 0 1,-1 0 0,0 0-1,-12 22 1,4-3 144,9-23-39,0 0-1,-1 0 0,-12 19 0,7-20 250,10-10-348,0 0 0,-1 0 0,1 0 0,0-1 0,0 1 0,-1 0 0,1 0 0,0 0 0,0-1 0,-1 1 0,1 0 0,0-1 0,0 1 0,0 0 0,0 0 0,0-1 0,-1 1 0,1 0 0,0-1 0,0 1 0,0 0 1,0-1-1,0 1 0,0 0 0,0-1 0,0 1 0,0 0 0,0-1 0,0 1 0,0 0 0,1-1 0,-1 1 0,0-1 0,0 0-29,0-1 0,0 1 0,0 0 0,0-1 0,1 1 0,-1 0 0,0 0 0,1-1 0,-1 1 0,1 0 0,-1 0 0,1-1 0,-1 1 0,1 0 0,1-2 0,-1 3-40,1-2-22,-2 2 63,0 0 0,0 0 0,0 0 0,1 0 0,-1 0 1,0 0-1,0 0 0,0 0 0,0 0 0,0 0 0,1 0 0,-1 0 1,0 0-1,0 0 0,0 0 0,0-1 0,0 1 0,1 0 0,-1 0 0,0 0 1,0 0-1,0 0 0,0 0 0,0-1 0,0 1 0,0 0 0,0 0 1,0 0-1,0 0 0,0-1 0,1 1 0,-1 0 0,0 0 0,0 0 1,0 0-1,0-1 0,0 1 0,0 0 0,0 0 0,0 0 0,-1 0 0,1-2 829,-2 3-901,0 0 44,-1 0-1,1 0 1,0 0 0,0 1-1,-3 2 1,4-3 25,-1 0-9,0 9 70,2-10-55,1 1 1,-1 0-1,0-1 0,0 1 0,0 0 1,1-1-1,-1 1 0,0 0 1,1-1-1,-1 1 0,1-1 1,-1 1-1,1 0 0,-1-1 1,1 1-1,-1-1 0,1 0 1,-1 1-1,1-1 0,0 1 0,13 6 22,-12-6-84,0-1 115,0 1 1,0-1-1,-1 0 0,1 1 0,0-1 1,0 0-1,0 0 0,0 0 0,3-1 1,3 0 112,-3 1-101,0 0 1,-1-1 0,1 0 0,-1 0-1,1 0 1,0 0 0,-1-1 0,0 0-1,5-2 1,37-26 70,-17 10 104,-11 8-136,-1-1 0,0-1 0,-1 0 0,-1-1 0,0-1 0,-1-1 0,-1 1 0,-1-2 0,18-31 0,1-15-102,38-106 0,-42 98 189,-9 25-251,99-245-85,-113 285 66,-1 0-1,-1 0 1,1-1-1,-1 1 1,0 0-1,1-14 1,-3 21 65,0 0 0,0 0 0,0 0 0,0-1 0,0 1 0,0 0 0,0 0 0,0 0 0,0-1-1,0 1 1,0 0 0,0 0 0,0 0 0,0 0 0,0-1 0,0 1 0,0 0 0,0 0 0,0 0 0,0 0 0,0-1 0,-1 1 0,1 0 0,0 0 0,0 0 0,0 0 0,0 0 0,0-1 0,0 1 0,0 0 0,-1 0 0,1 0 0,0 0 0,0 0 0,0 0-1,0 0 1,-1 0 0,1-1 0,0 1 0,0 0 0,0 0 0,0 0 0,-1 0 0,1 0 0,0 0 0,0 0 0,0 0 0,-1 0 0,-8 8-383,-3 8 330,2 0-1,-14 28 0,13-25 33,-12 30-67,2 1 0,-20 75 0,3-9 126,-63 141 604,78-202-511,-77 163 47,83-184-88,-1-2-1,-45 60 0,48-73 9,-2-1-1,0 0 1,0-2-1,-2 0 1,-33 23-1,40-29-143,10-9 21,1 1-1,-1-1 1,0 0-1,1 1 1,-1-1-1,0 0 1,0 0 0,0 0-1,0 0 1,0 0-1,0-1 1,0 1-1,-2 0 1,4-1 37,0 0 1,0 0-1,0 0 1,0 0-1,0 0 0,-1 0 1,1 0-1,0 0 1,0 0-1,0 0 1,0 0-1,0 0 1,0 0-1,0-1 0,0 1 1,0 0-1,-1 0 1,1 0-1,0 0 1,0 0-1,0 0 0,0 0 1,0 0-1,0 0 1,0 0-1,0 0 1,0 0-1,0-1 0,0 1 1,0 0-1,0 0 1,0 0-1,0 0 1,0 0-1,0 0 1,0 0-1,0 0 0,0 0 1,0-1-1,0 1 1,0 0-1,0 0 1,0 0-1,0 0 0,0 0 1,0 0-1,0 0 1,0 0-1,0 0 1,0-1-1,4-7-19,12-12 1,-12 15 18,152-172 126,-116 138-89,1 2 1,59-39-1,-86 66-1,1 1-1,0 1 1,30-12-1,-37 17 22,0 0 0,0 1 0,0 1-1,0-1 1,0 1 0,0 0 0,0 1 0,0 0 0,1 0-1,10 2 1,-15 0-47,1 0-1,-1-1 1,1 2-1,-1-1 1,1 0 0,-1 1-1,0 0 1,0 0-1,3 3 1,-6-5-20,-1 0-33,0-1 1,0 0-1,0 0 1,0 0-1,0 0 1,0 0-1,0 1 1,0-1-1,0 0 1,0 0-1,0 0 1,0 0-1,0 0 1,0 1-1,0-1 1,0 0-1,0 0 1,0 0-1,0 0 0,0 0 1,-1 0-1,1 0 1,0 1-1,0-1 1,0 0-1,0 0 1,0 0-1,0 0 1,0 0-1,-1 0 1,1 0-1,0 0 1,0 0-1,0 0 1,0 0-1,0 0 1,-1 0-1,1 0 1,0 0-1,0 0 1,0 0-1,0 0 1,0 0-1,-1 0 1,1 0-1,0 0 1,0 0-1,0 0 0,-8 1-1296,-1-1-2030,1 0 1120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1:27.2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13 7968,'0'0'2944,"-5"7"-2272,10-7 384,-5 5 352,5 3-704,3 0-416,5-5 64,0 5-224,10-4-64,0-8-32,3-1-1536,4-1 832,9-10-2688,15-9 1888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1:31.2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4 193 2720,'0'0'68,"0"1"0,-1-1 1,1 0-1,0 1 0,-1-1 0,1 1 0,0-1 1,0 1-1,-1-1 0,1 1 0,0-1 0,0 1 1,0-1-1,0 1 0,0-1 0,0 1 1,0-1-1,0 1 0,0-1 0,0 1 0,0-1 1,0 1-1,0 0 0,0-1 0,0 1 0,0-1 1,1 1-1,0 1 74,0 0-1,0 0 1,1 0 0,-1-1 0,0 1 0,1-1-1,2 3 1,1 0 142,0 0 0,1 0 0,-1-1 0,7 3 0,-5-3-151,0-1 1,0 0 0,0 0 0,0-1-1,0 0 1,0 0 0,1 0-1,-1-1 1,0-1 0,0 1 0,1-1-1,-1 0 1,0-1 0,0 1-1,13-6 1,0-2-37,-1 0 0,-1-1 0,1-1 0,18-16 0,-30 22-60,0-1 0,-1 0 0,0 0 0,0 0 0,0-1 0,-1 0 0,0 0 0,0 0 1,4-10-1,-8 15-27,0 0 0,0-1 0,0 1 0,0 0 0,0-1 0,-1 0-1,1 1 1,-1-1 0,1 1 0,-1-1 0,0 0 0,0 1 0,0-1 0,-1 1 0,1-1 0,0 0 0,-1 1 0,0-1 0,0 1 0,0-1 0,0 1 0,0 0 0,0-1 0,0 1 0,-1 0 0,1 0 0,-1 0 0,0 0 0,0 0 0,1 0 0,-1 0 0,0 1 0,-1-1 0,-2-1 0,-1-1-37,0 1 1,-1 1 0,1-1-1,-1 1 1,1 0 0,-1 0-1,0 1 1,0 0 0,1 0-1,-1 1 1,0-1 0,0 2-1,0-1 1,0 1 0,0 0-1,0 0 1,1 1-1,-1 0 1,-7 3 0,4-1 6,0 0 0,0 1 0,1 0-1,0 1 1,0 0 0,0 0 0,0 1 0,1 0 0,0 1 0,1 0 0,-11 14 0,11-11 61,0 0 0,1 1 0,0-1 0,0 1 0,2 1 1,0-1-1,-6 25 0,9-31 5,0 0 1,1 1-1,-1-1 1,1 0-1,0 1 0,1-1 1,-1 0-1,1 1 0,1-1 1,-1 0-1,1 0 1,0 0-1,0 0 0,1 0 1,0-1-1,0 1 1,0-1-1,6 7 0,-7-9-26,0-1-1,1 1 1,0-1-1,0 0 1,-1 0-1,1 0 1,0 0 0,1 0-1,-1 0 1,0-1-1,0 0 1,1 0-1,6 2 1,-4-2 35,0-1 1,0 0 0,0 0-1,1 0 1,-1 0 0,0-1-1,9-2 1,0-2 44,0 0 0,0-1-1,0-1 1,-1 0 0,18-12 0,-3-2-98,-1 0 1,-1-2 0,44-47-1,-17 18 120,10-10 460,-63 61-556,0 0 0,0-1-1,0 1 1,0 0 0,1 0-1,-1 0 1,1 0 0,-1 0 0,0 1-1,1-1 1,1-1 0,-2 2-17,-1 0 0,0 0-1,1 0 1,-1 0 0,1 0 0,-1 0 0,0 0 0,1 0 0,-1 0 0,0 0 0,1 0-1,-1 1 1,0-1 0,1 0 0,-1 0 0,0 0 0,1 0 0,-1 0 0,0 1 0,1-1 0,-1 1-1,1-1 3,0 1 0,-1 0 0,1 0 0,-1-1 0,0 1 0,1 0-1,-1 0 1,0 0 0,1 0 0,-1 0 0,0 0 0,0 1 0,1 11 37,-1 0 1,-1-1-1,0 1 1,-3 16-1,1-11 124,-1 25 0,-1 23 426,5-66-595,0 0 1,0 0 0,1 0 0,-1 0 0,0 0-1,0 1 1,0-1 0,0 0 0,0 0 0,0 0-1,0 0 1,0 0 0,0 0 0,0 0 0,0 0 0,1 0-1,-1 0 1,0 0 0,0 0 0,0 0 0,0 0-1,0 1 1,0-1 0,0 0 0,0 0 0,1 0-1,-1 0 1,0 0 0,0 0 0,0 0 0,0 0-1,0 0 1,0 0 0,0 0 0,1-1 0,-1 1-1,0 0 1,0 0 0,0 0 0,0 0 0,0 0 0,0 0-1,0 0 1,0 0 0,1 0 0,-1 0 0,0 0-1,0 0 1,0 0 0,0-1 0,0 1 0,0 0-1,0 0 1,0 0 0,0 0 0,4-6 28,-1 1 0,1-1 0,4-11 0,-1 2-64,3-5 16,2-4 85,27-40 1,-37 62-89,2-4-27,0 0 0,1 1 0,-1 0 0,1-1 0,7-4 0,-12 10 44,1-1-1,0 1 0,0-1 0,0 1 1,-1-1-1,1 1 0,0 0 0,0-1 1,0 1-1,0 0 0,0 0 0,0 0 1,-1-1-1,1 1 0,0 0 0,0 0 1,0 0-1,0 1 0,2-1 0,-2 1 8,0-1 0,0 1-1,0 0 1,0 0-1,0 0 1,0 0 0,0 0-1,0 0 1,-1 0 0,1 0-1,0 0 1,0 0-1,-1 0 1,1 0 0,-1 1-1,1-1 1,-1 0 0,1 2-1,3 14 33,0-1-1,-1 1 0,-1 0 1,0 23-1,-2-20-52,2 0 0,0-1 0,6 25 0,-7-41 25,1 1 0,-1-1 1,0 1-1,1-1 0,0 1 1,0-1-1,0 0 0,0 0 1,0 0-1,1 0 0,-1 0 1,1 0-1,0-1 0,0 1 1,0-1-1,0 0 1,0 0-1,0 0 0,7 3 1,-4-3 14,0 0 0,0-1 1,0 0-1,0 0 1,1 0-1,-1 0 0,1-1 1,-1 0-1,0-1 1,1 1-1,7-3 1,-1 0 1,0-1 1,-1 0 0,0-1 0,0-1 0,0 1 0,0-2 0,-1 0 0,0 0 0,16-15 0,-15 11 29,-1 0 0,0 0 1,-1-1-1,0 0 0,-1-1 1,-1 0-1,14-27 1,-20 34 7,0 0 0,0 0 1,0-1-1,0 1 1,-1 0-1,0-1 1,0-7-1,-1 12-69,0 0 1,0 0-1,0 1 0,0-1 0,-1 0 1,1 0-1,0 1 0,-1-1 0,1 0 1,-1 0-1,0 1 0,0-1 0,1 0 1,-1 1-1,0-1 0,0 1 0,-1 0 0,1-1 1,0 1-1,0 0 0,-1-1 0,1 1 1,0 0-1,-1 0 0,1 0 0,-1 0 1,0 0-1,1 1 0,-1-1 0,-1 0 0,1 1-22,1 0 0,-1 0 0,1 0 0,0 0 0,-1 0 0,1 0 0,0 1 0,-1-1 0,1 1 0,0-1 0,0 1 0,-1-1 0,1 1 0,0 0 0,0-1 0,0 1 0,0 0 0,0 0 0,0 0 0,-1 1 0,-2 2-15,0 0 1,1-1 0,0 1 0,-3 6 0,3-4 12,0 0 0,1 0 0,0 0 1,0 0-1,0 0 0,1 1 0,0-1 0,0 1 0,1-1 0,0 1 0,0-1 0,0 0 0,1 1 0,0-1 0,0 1 0,0-1 1,1 0-1,3 7 0,-3-6 23,1 0 0,1 0 0,-1 0 0,1-1 0,0 1 0,1-1 0,-1 0 0,1 0 0,0-1 0,1 1 0,0-1 0,-1 0 0,2-1 0,-1 1 0,9 4 0,-12-8 31,1 1 1,-1-1-1,1 0 1,-1 0-1,1 0 0,0-1 1,-1 1-1,1-1 1,0 0-1,0 0 0,-1 0 1,1 0-1,0-1 1,-1 1-1,1-1 0,0 0 1,-1 0-1,1-1 1,-1 1-1,1-1 1,-1 1-1,0-1 0,0 0 1,0 0-1,0-1 1,0 1-1,3-4 0,7-7 34,-1-1-1,0-1 0,-1 0 0,12-22 1,-6 11-70,13-27 148,4-4-45,-32 61-120,-1-1 0,0 1 0,0 0-1,-1-1 1,1 1 0,-1 6 0,0 7 64,0 3-125,0 0 0,6 31 0,-6-46 94,1 0 1,1-1 0,-1 1 0,0-1-1,1 1 1,0-1 0,0 0 0,0 0-1,1 1 1,0-2 0,-1 1 0,1 0-1,0 0 1,1-1 0,-1 0 0,6 4 0,-5-5-5,-1 0 0,1 0 1,0-1-1,1 1 1,-1-1-1,0 0 1,0 0-1,0-1 1,1 1-1,-1-1 0,0 0 1,0 0-1,1 0 1,-1-1-1,8-1 1,1-2-16,0 1 0,0-2 0,19-8 1,-14 4 25,-1-1 0,0-1 0,0-1 0,14-13 0,58-58 89,-34 29 138,-42 42-235,-7 7 25,1-1 1,-1 0-1,0-1 1,0 1-1,7-12 1,-12 12 71,-6 7-272,-8 9-207,-1 9 297,0 1 0,1 0 0,2 1 0,-15 34 0,19-38-1,1-1 0,-5 26 0,9-34 70,1-1-1,0 1 0,0 0 1,0 0-1,1-1 0,1 1 1,1 14-1,-1-20 22,-1 0 0,1 0 0,-1 0 0,1 0 0,0 0 1,-1 0-1,1-1 0,0 1 0,0 0 0,0 0 0,1-1 0,-1 1 1,0-1-1,1 1 0,-1-1 0,1 1 0,2 1 0,-2-2 5,-1-1-1,0 0 0,1 0 1,-1 1-1,1-1 0,-1 0 1,1 0-1,-1 0 1,0 0-1,1-1 0,-1 1 1,1 0-1,-1 0 0,0-1 1,1 1-1,-1-1 0,0 0 1,1 1-1,-1-1 1,0 0-1,0 1 0,0-1 1,0 0-1,0 0 0,2-2 1,0 0 19,0 0 1,0 0-1,-1-1 0,1 1 1,-1-1-1,0 1 1,0-1-1,0 0 1,2-6-1,9-39 143,-9 28-25,-1 7-141,-1 0 0,-1 0-1,-1-24 1,0 20-166,0 19-185,1 4 242,0 1 0,0-1-1,-1 0 1,1 6 0,-10 111-102,-18 165-116,19-230 453,-2 0-1,-21 64 0,23-97-19,-1 0-1,-2 0 0,0-1 0,-1 0 0,-1-1 1,-2-1-1,-23 29 0,31-42-41,-1 0 0,0-1 0,-1 0 0,1 0-1,-1-1 1,0 0 0,-1 0 0,-15 6 0,21-10-62,0-1 0,-1 1 0,1-1 0,-1 0 1,1 0-1,-1 0 0,1-1 0,-1 0 0,1 0 0,-1 0 0,0 0 1,1-1-1,-1 1 0,1-1 0,-1 0 0,1-1 0,0 1 0,-1-1 1,1 0-1,0 0 0,0 0 0,-7-5 0,8 4-41,0-1 0,-1 1 0,1-1 0,0 0 1,1 0-1,-1 0 0,1 0 0,0 0 0,0-1 0,0 1 0,0-1 0,1 1 0,0-1 0,-1-6 0,-1-8-38,1 0 0,1-23 0,1 26 7,1 0 0,0 0-1,1 0 1,1 0 0,0 1-1,1-1 1,1 1 0,0 0-1,1 0 1,1 0 0,0 1 0,1 0-1,0 1 1,1-1 0,12-12-1,12-6-17,2 2-1,69-48 0,-58 45 0,49-44 0,-78 61 79,72-74 0,-62 61 40,1 2 0,34-28 1,68-41 152,-115 85-177,13-12 267,-27 23-198,-2 10-69,-1 0-1,0 1 1,0-1-1,-1 0 1,-5 13-1,-2 8 79,3-4-93,1-1 0,1 1 0,1 0 0,0 29 0,7-42 118,-3-14-113,0 0 0,0 0 1,0 1-1,1-1 0,-1 0 0,0 0 0,0 0 0,0 1 0,1-1 0,-1 0 0,0 0 0,0 0 0,1 0 0,-1 0 0,0 0 0,0 1 0,1-1 0,-1 0 0,0 0 0,1 0 0,-1 0 0,0 0 0,0 0 0,1 0 0,-1 0 0,0 0 0,1 0 0,1-1 26,0 0 1,0 0-1,0-1 1,0 1 0,0 0-1,0-1 1,0 1-1,0-1 1,2-2-1,7-8 51,0-1 0,17-27 0,1-1-65,-8 14-61,35-43-83,-48 61 61,1 0 0,0 0 0,0 1 0,1 0-1,11-6 1,-20 13 47,1 0 0,-1 0 0,1 1 0,-1-1 0,1 0 0,-1 1 0,1-1 0,-1 1 0,1-1 0,0 1 0,-1 0 0,1 0 0,0 0 0,1 0 0,-2 0 11,0 0-1,0 1 0,0-1 1,0 1-1,-1-1 1,1 1-1,0 0 1,0-1-1,-1 1 1,1 0-1,0-1 1,-1 1-1,1 0 0,0 0 1,-1 0-1,1-1 1,-1 1-1,0 0 1,1 0-1,-1 0 1,0 0-1,1 0 1,-1 0-1,0 1 1,3 12 11,-2 1 0,1-1 0,-2 1 0,0-1 0,0 1 0,-2-1 0,-3 20 0,-2-2 22,-2-1 0,0 0 1,-2-1-1,-2 0 1,-20 36-1,-93 134 98,119-191-93,-55 76 304,53-74-301,-1 0 0,0-1 0,-1 0 1,0-1-1,-14 9 0,23-17-27,1 0 0,-1 0 0,0 0 0,1-1 0,-1 1 0,0-1 0,1 1 1,-1-1-1,0 0 0,0 1 0,1-1 0,-1 0 0,0 0 0,0 0 0,1 0 0,-1-1 0,0 1 0,0 0 1,1-1-1,-1 1 0,0-1 0,1 0 0,-1 0 0,1 1 0,-1-1 0,1 0 0,-1 0 0,1 0 1,0 0-1,-1-1 0,-1-1 0,1 0-29,-1 0-1,0 0 1,1-1 0,0 1-1,0-1 1,0 1 0,0-1-1,1 0 1,0 1 0,-1-1-1,1 0 1,0 0 0,0-4-1,0 1 1,1 1 0,0-1 0,0 0 0,0 1 0,1-1-1,0 1 1,0-1 0,0 1 0,1-1 0,0 1-1,0 0 1,1-1 0,0 1 0,0 1 0,0-1 0,1 0-1,0 1 1,0 0 0,0 0 0,1 0 0,0 0-1,0 1 1,0-1 0,9-5 0,-1 3-10,0 0 0,0 0 0,24-7 0,44-9 207,-73 21-163,9-3 16,1 1 0,0 1 0,0 1 1,0 1-1,1 0 0,-1 1 0,0 1 1,0 1-1,30 6 0,-46-7-336,0-1 1,0 1-1,0-1 0,0 1 0,0-1 0,0 0 1,0 0-1,0 0 0,0 0 0,0 0 0,0 0 1,0-1-1,0 1 0,0-1 0,0 1 0,0-1 1,0 0-1,-1 1 0,1-1 0,3-2 0,2-4-2172,8 0-1786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1:33.3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18 711 2144,'-9'7'849,"8"-7"-761,1 0 0,-1 0 0,1 0 0,-1 1 0,1-1 0,0 0-1,-1 0 1,1 1 0,-1-1 0,1 0 0,0 1 0,-1-1 0,1 0 0,0 1 0,0-1 0,-1 0 0,1 1 0,0-1 0,0 1-1,-1-1 1,1 1 0,0-1 0,0 0 0,0 1 0,0-1 0,0 1 0,0-1 0,0 1 0,0-1 0,0 1 0,0-1-1,0 1 1,0-1 0,0 1 0,0-1 0,0 1 0,0-1 0,0 0 0,1 1 0,-1-1 0,0 1 0,0-1 0,0 1 0,1-1-1,-1 0 1,0 1 0,1-1 0,0 1 0,0-1 47,0 1 1,0-1-1,0 0 1,0 0-1,0 1 0,1-1 1,-1 0-1,0 0 0,0 0 1,0 0-1,0 0 1,1 0-1,-1-1 0,1 1 1,-1 0 20,3-2-50,0 1 1,-1-1 0,1 0-1,0 0 1,-1 0 0,1 0-1,-1-1 1,0 1 0,0-1-1,0 0 1,0 0 0,0 0-1,-1 0 1,4-6 0,6-9 183,-1-1 1,0-1 0,13-38-1,-9 20-77,2 1-1,1 0 0,24-34 1,76-98 117,-85 124-171,-1 1 196,30-58-1,-54 82-306,-8 20-53,0-1-1,0 1 1,1-1 0,-1 1-1,0-1 1,0 0 0,0 1-1,0-1 1,0 0 0,0 1-1,0-1 1,0 1 0,0-1-1,0 0 1,0 1 0,0-1-1,-1 1 1,1-1 0,0 0-1,0 1 1,-1-1 0,1 1-1,0-1 1,-1 1 0,1-1 0,0 1-1,-1-1 1,0 0 0,1 1-8,-1 0 1,1 0 0,-1 0 0,0 0 0,1 0-1,-1 0 1,1 0 0,-1 0 0,1 0 0,-1 0 0,0 0-1,1 1 1,-1-1 0,1 0 0,-1 0 0,1 0-1,-1 1 1,1-1 0,-1 0 0,1 1 0,-1-1-1,1 0 1,0 1 0,-1-1 0,1 1 0,0-1 0,-1 1-1,-12 16-200,9-13 101,-7 10 106,1 0-1,0 1 1,1 0 0,0 0 0,-8 21 0,10-18 57,1 1 1,0 0-1,1 0 1,1 1-1,1-1 1,0 1-1,2 0 1,1 36 0,2-45-56,0-1 1,1 1 0,0-1 0,0 0-1,1 0 1,6 13 0,3 0-4,21 30-1,-22-37 71,24 27 0,-31-37-59,1-1 0,0-1 0,0 1-1,0-1 1,0 0 0,1 0 0,-1 0-1,9 2 1,-11-5 13,-1 0-1,1-1 1,0 1-1,-1-1 0,1 0 1,-1 0-1,1 0 1,0 0-1,-1-1 1,1 1-1,0-1 1,-1 0-1,1 0 1,-1-1-1,0 1 0,1-1 1,-1 1-1,0-1 1,0 0-1,5-4 1,0-1-22,0 0 1,0 0 0,-1-1 0,0 0-1,12-16 1,-15 17 20,5-7 56,0 1 0,-1-1 0,6-15 0,-5 5-30,-4 13 20,0-1 0,4-17 1,-8 25-44,-1 1 0,1-1 0,-1 1 0,0-1 0,0 1 0,0-1 0,0 1 1,0-1-1,-1 1 0,0 0 0,0-1 0,0 1 0,-1-4 0,-1 1-12,2 3-65,0 0 0,-1 0 0,1 1 0,-1-1 0,1 1 0,-4-4 0,5 6 46,0 0-1,0-1 1,-1 1-1,1 0 1,0 0-1,0 0 1,-1-1-1,1 1 1,0 0-1,-1 0 1,1 0-1,0 0 1,0 0-1,-1 0 1,1 0-1,0 0 1,-1 0-1,1 0 1,0 0-1,-1 0 1,1 0-1,0 0 1,-1 0-1,1 0 1,-1 0-1,1 1-9,-1-1 0,0 1 1,0-1-1,1 1 0,-1-1 0,0 1 0,1 0 1,-1 0-1,0-1 0,1 1 0,-1 0 0,1 0 1,-1 1-1,-5 9-23,0 0 0,0 0 0,1 1 0,1 0 0,0 0 0,1 0 0,0 0 0,-2 22 0,4-25 32,1 1 1,0-1 0,0 0 0,1 1 0,1-1 0,-1 0 0,1 0 0,1 0-1,0 0 1,6 15 0,-3-13 24,-2-2-22,1 0 1,0 0-1,11 12 0,-14-18 22,0-1 0,0 0 1,0 0-1,1 0 0,-1 0 1,1 0-1,-1 0 0,1-1 0,0 1 1,0-1-1,0 0 0,0 0 0,0 0 1,0 0-1,0-1 0,4 1 1,-3 0 35,1-1 0,0 0 0,-1-1 0,1 1 0,-1-1 0,1 0 0,0 0 1,-1 0-1,1-1 0,-1 1 0,0-1 0,0 0 0,0 0 0,0-1 0,0 1 1,0-1-1,0 0 0,6-7 0,-5 4 25,1 0 1,-1-1-1,0 0 0,-1 0 1,0-1-1,0 1 0,0-1 1,-1 0-1,4-13 1,-4 10-57,-2 6-35,1 1 0,-1-1 0,0 0 0,-1 1 0,1-6 0,-1 5 0,0 1 0,1-1 0,-1 1 0,1-1 0,0 1 0,0 0 0,1-1 0,-1 1 0,1 0 0,0 0 0,0 0 0,0 0 0,1 0 0,-1 0 0,1 0 0,0 1 0,0 0 0,0-1 0,1 1 0,-1 0 0,1 1 0,0-1 0,-1 1 0,1-1 0,0 1 1,8-3-1,-11 5 27,3-1-4,0-1 0,1 1 1,-1 0-1,0 1 0,0-1 0,5 0 0,-8 2-8,0-1 0,1 0-1,-1 0 1,0 1 0,0-1 0,1 0 0,-1 1 0,0-1 0,0 1 0,0 0 0,0-1 0,0 1 0,0 0 0,0 0-1,0 0 1,0-1 0,0 1 0,0 0 0,0 0 0,0 0 0,-1 1 0,1-1 0,-1 0 0,2 2 0,0 5 35,1 0 0,-1 1 0,-1-1 1,0 0-1,0 1 0,0-1 1,-1 1-1,-2 12 0,1 4 51,1-22-102,3 70-142,-2-62 186,0-1-1,1 0 0,0 1 0,8 18 0,-10-28-4,1 0 0,-1 0 0,1 1 1,-1-1-1,1 0 0,0 0 0,0 0 0,0 1 0,-1-1 0,1 0 0,0 0 0,0-1 0,1 1 1,-1 0-1,0 0 0,0 0 0,0-1 0,0 1 0,1 0 0,-1-1 0,0 1 0,1-1 0,-1 0 0,0 1 1,1-1-1,-1 0 0,1 0 0,-1 0 0,0 0 0,1 0 0,-1 0 0,1 0 0,-1-1 0,0 1 1,1 0-1,-1-1 0,0 1 0,0-1 0,2 0 0,4-3 47,0 1 0,0-2 0,0 1 0,-1-1 0,10-8 0,58-62 0,-52 50-90,1 1 1,34-26 0,-45 43-53,-12 7 75,1-1-1,-1 1 1,1 0-1,-1-1 0,1 1 1,-1 0-1,1 0 0,-1 0 1,1-1-1,-1 1 0,1 0 1,0 0-1,-1 0 0,1 0 1,-1 0-1,2 0 0,-1 1 8,0-1-1,0 1 1,0 0-1,-1-1 1,1 1-1,0 0 1,0 0-1,-1 0 1,1 0-1,-1 0 1,1-1-1,-1 1 1,1 0-1,-1 0 1,1 0-1,-1 1 1,0-1-1,1 0 1,-1 0-1,0 0 1,0 1-1,1 28 41,-1-25-40,-5 124 473,1-87 470,14-62-124,-10 19-841,27-50-368,-24 46 297,1-1 0,0 1-1,0 0 1,0 0 0,1 0-1,8-8 1,-12 13 84,-1 0 1,0-1-1,1 1 0,-1 0 1,1-1-1,-1 1 1,0 0-1,1 0 0,-1-1 1,1 1-1,-1 0 1,1 0-1,-1 0 0,1 0 1,-1 0-1,1 0 1,-1-1-1,1 1 0,-1 0 1,0 0-1,1 0 1,-1 1-1,1-1 0,-1 0 1,1 0-1,-1 0 0,1 0 1,-1 0-1,1 0 1,-1 1-1,1-1 0,-1 0 1,0 0-1,1 1 1,-1-1-1,1 0 0,-1 1 1,0-1-1,1 0 1,-1 1-1,0-1 0,0 1 1,1-1-1,-1 0 1,0 1-1,1 0 0,0 3 33,0 0 0,1 0-1,-1 0 1,0 7-1,0-7-43,0 14 74,-1-15-48,0 0-1,0 0 1,0 0-1,0 0 1,1 0 0,0 2-1,0-3 292,0-3-265,1 1 0,-1 0 0,1-1 0,-1 1-1,0-1 1,1 0 0,-1 1 0,0-1 0,0 0 0,0 0 0,1 0-1,-1 0 1,0 0 0,1-1 0,14-19-3,-2-4-205,-8 14 96,0 0 0,12-16 0,-16 25 62,-1 0 1,1 0-1,-1 0 0,1 1 0,0-1 1,0 0-1,0 1 0,0-1 0,0 1 1,0 0-1,1 0 0,-1 0 0,0 0 1,1 0-1,-1 0 0,0 1 0,1-1 1,3 0-1,-3 2-11,0-1 0,0 1 1,0 0-1,0 0 0,0 0 0,0 0 1,0 0-1,0 0 0,0 1 0,-1 0 1,1-1-1,3 4 0,30 28 37,-26-22 2,5 3-258,1 2 466,1 0 0,22 15 0,-33-27-536,0 0-1,0-1 1,0 0 0,0 0 0,0 0-1,1-1 1,-1 0 0,1 0 0,0 0-1,-1-1 1,14 1 0,10-8-4701,-25 5 4216,8-3-4025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1:33.8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10 151 4320,'0'0'91,"-1"-1"1,0 1-1,1 0 1,-1-1-1,1 1 1,-1 0-1,1-1 1,-1 1-1,1-1 0,-1 1 1,1-1-1,-1 1 1,1-1-1,0 0 1,-1 1-1,1-1 1,0 1-1,0-1 1,-1 0-1,1 1 0,0-1 1,0 0-1,0 1 1,0-1-1,0 0 1,0 1-1,0-1 1,0 0-1,0 1 1,0-1-1,0 0 1,0 1-1,0-1 0,1 0 1,-1 1-1,0-1 1,0 1-1,1-1 1,-1 0-1,1 1 1,-1-1-1,0 1 1,1-1-1,-1 1 0,1-1 1,0 0-1,1-1 166,0 0 0,0 1 0,1-1 0,-1 0 0,1 1 0,-1-1 0,1 1 0,-1 0-1,6-2 1,30-7 660,-18 6-563,131-22-41,-90 17-348,72-8-191,60-10-2839,-123 13 1524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1:40.7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21 2912,'9'-1'3899,"6"-3"-2606,11-1-1237,-1 1 298,-2 1 54,42-1 0,-60 4-360,1 1 0,-1-1-1,0 1 1,0-1 0,0 2 0,0-1 0,0 0 0,0 1 0,-1 0-1,1 0 1,0 1 0,-1-1 0,1 1 0,4 3 0,-8-4 2,1 0 1,-1 0-1,0-1 0,0 1 1,1 0-1,-1 0 1,0 0-1,-1 0 0,1 1 1,0-1-1,-1 0 1,1 0-1,-1 0 0,1 1 1,-1-1-1,0 0 1,0 5-1,-1 2 154,-1 1 0,-3 17 1,3-21-131,-15 44 441,-1 3-326,17-48-204,0 1-1,0-1 1,0 1 0,1 0 0,-1 0-1,1-1 1,1 8 0,3-2-23,-1 0-1,2-1 1,-1 1 0,1-1 0,1 0 0,0-1 0,8 12 0,-5-9 23,-4-4 24,3 4 182,12 22 0,-18-29-134,0 0 0,-1 0 0,1 0 1,-1 0-1,0 0 0,0 0 1,0 0-1,-1 6 0,1 3 307,-3 16 622,2-29-923,0 1-1,-1-1 1,1 1 0,-1-1 0,0 1-1,1-1 1,-1 0 0,0 1-1,0-1 1,0 0 0,0 1 0,0-1-1,0 0 1,0 0 0,0 0-1,-3 1 1,-9 8 514,9-7-489,0 0 1,0 0 0,-1-1 0,1 1 0,-1-1 0,1 0-1,-1 0 1,-8 2 0,-10 0-36,-27 1-479,40-5 373,-27-2-596,36 2 410,-1 0 1,0 0 0,0-1-1,0 1 1,0-1-1,1 0 1,-1 1-1,0-1 1,1 0-1,-1 0 1,0 0-1,1 0 1,-1 0 0,1-1-1,-3-2 1,4 4 65,-1-1 0,1 0 0,0 0 0,0 1 0,0-1 0,0 0 0,-1 0 0,1 0 0,0 1 0,0-1 0,1 0-1,-1 0 1,0 0 0,0 1 0,0-1 0,0 0 0,1 0 0,-1 1 0,0-1 0,1 0 0,-1 0 0,1 1 0,-1-1 0,1 0 0,15-17-2941,-4 10 730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1:41.7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0 224 2976,'6'0'4208,"12"7"-3192,2 1-640,-10-7-177,0 0 0,0-1 1,0 0-1,0 0 0,0-1 1,0-1-1,0 1 0,-1-2 1,1 1-1,-1-1 0,12-6 1,-11 5-174,0-1 0,0 0 1,0-1-1,-1 0 1,0-1-1,0 0 0,-1 0 1,0-1-1,13-15 1,-18 19-5,0-1 0,0 0 0,-1 0 0,1 0 0,-1 0 0,0 0 0,0-1 0,-1 1 0,0-1 0,0 1 0,0-1 0,0-6 0,-1 9-30,0 0 0,0 0-1,-1 1 1,1-1 0,-1 0 0,1 1 0,-1-1 0,0 0 0,0 1 0,0-1-1,-1 1 1,1-1 0,0 1 0,-1 0 0,0 0 0,0-1 0,1 1 0,-1 0-1,0 1 1,0-1 0,-1 0 0,1 1 0,0-1 0,-1 1 0,1-1 0,-1 1-1,-2-1 1,2 1-5,0 0 0,0 0 0,-1 0 0,1 1-1,0-1 1,0 1 0,-1 0 0,1 0 0,0 0-1,0 0 1,-1 1 0,1-1 0,-6 3 0,4-2 3,0 2 1,0-1 0,0 1-1,1-1 1,-1 1 0,1 0-1,-8 7 1,1 1 13,1 1 0,0 0 0,0 0-1,-14 27 1,20-29 16,0-1-1,0 1 0,1 0 1,0 0-1,-1 10 0,-1 1 233,5-19-244,-1 0 1,1-1-1,0 1 0,0 0 0,0 0 0,0 0 1,0 0-1,0 0 0,0 0 0,1 0 0,-1-1 0,1 1 1,-1 0-1,2 2 0,-1-2 88,0-1-37,4 4 9,1 0 0,-1-1 0,1 1 1,-1-1-1,1-1 0,0 1 0,1-1 1,-1 0-1,7 2 0,7 3 228,-15-6-189,-1 0 0,0 0 0,1-1 1,-1 1-1,6 0 0,6 1 36,0 1-1,0 0 1,27 12 0,-24-8-42,-9-5 99,0 0 1,1-1-1,-1 0 0,1-1 1,-1 0-1,16-1 1,-23 0-217,0 0 1,0 0-1,0 0 1,0 0 0,-1-1-1,1 0 1,0 0-1,0 1 1,0-1 0,4-3-1,-6 3-316,1 0-1,-1 0 1,1 0 0,-1-1-1,0 1 1,0 0-1,1-1 1,-1 1 0,0-1-1,0 1 1,-1-1-1,2-2 1,3-7-3337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8:32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27 2144,'-8'-11'699,"11"-4"3946,-4 23-4143,0 1 0,0 0 1,-1 0-1,0-1 0,0 1 1,-6 12-1,-28 53 582,15-32-463,-57 162 496,17 2-428,-7 22 438,51-176 340,17-47-916,3-7-57,7-12 98,3-10-502,-2-1-1,0 0 1,-2-1-1,8-35 1,24-112-84,29-95-257,-26 127-251,-43 134 473,0 4-51,-1 0-1,1 0 0,0 0 1,0 0-1,0 0 0,0 0 1,0 0-1,1 1 1,-1-1-1,1 0 0,0 1 1,3-4-1,-5 6 70,0-1 0,1 1-1,-1 0 1,0 0 0,1 0 0,-1 0-1,0 0 1,1 0 0,-1 0 0,0 0 0,1 0-1,-1 0 1,0 0 0,1 0 0,-1 0-1,0 0 1,1 0 0,-1 0 0,0 1-1,1-1 1,-1 0 0,0 0 0,1 0-1,-1 0 1,0 1 0,0-1 0,1 0-1,-1 0 1,0 1 0,0-1 0,1 0-1,-1 0 1,0 1 0,0-1 0,0 0 0,1 1-1,6 14 23,-6-12-17,8 23 33,-1 1 0,-1 0-1,-2 1 1,3 34 0,0-4 62,21 153 190,-29-210-281,2 11 133,0-1 0,1 1 0,0-1 0,1 0 0,8 18 0,-12-28-111,0-1 1,0 0 0,0 1 0,0-1-1,0 0 1,1 1 0,-1-1-1,0 0 1,0 1 0,0-1 0,1 0-1,-1 1 1,0-1 0,0 0-1,1 1 1,-1-1 0,0 0 0,1 0-1,-1 1 1,0-1 0,1 0-1,-1 0 1,0 0 0,1 0-1,-1 0 1,1 1 0,-1-1 0,0 0-1,1 0 1,-1 0 0,1 0-1,-1 0 1,0 0 0,1 0 0,-1 0-1,1 0 1,-1 0 0,0-1-1,1 1 1,-1 0 0,0 0 0,1 0-1,-1 0 1,0-1 0,1 1-1,-1 0 1,0 0 0,1 0-1,-1-1 1,0 1 0,1 0 0,-1-1-1,0 1 1,0 0 0,1-1-1,8-21 473,-7 18-396,37-137 599,-10 31-683,-27 102-33,33-94-247,-29 86 109,1 0 0,1 0 0,0 1 0,13-17 0,-20 31 135,-1 0 0,1 0 0,0 1-1,-1-1 1,1 0 0,0 0 0,-1 1 0,1-1 0,0 1 0,0-1-1,-1 0 1,1 1 0,0-1 0,0 1 0,0 0 0,0-1-1,0 1 1,0 0 0,0 0 0,0-1 0,0 1 0,1 0-1,-1 0 7,0 1-1,0-1 0,-1 0 1,1 1-1,0-1 0,0 1 1,0-1-1,0 1 0,0 0 1,-1-1-1,1 1 0,0 0 1,-1-1-1,1 1 0,0 0 1,-1 0-1,2 1 0,0 3 37,1 0 1,-1 1-1,1-1 0,-1 1 0,1 10 0,30 228 514,-24-155-90,31 137 0,-40-224-437,5 16 113,0 0 0,1 0 0,0 0 0,2-1 0,11 22 0,-8-28-660,-10-10 470,-1-1 1,0 0 0,1 0-1,-1 0 1,1 0-1,-1 1 1,0-1-1,1 0 1,-1 0-1,1 0 1,-1 0-1,1 0 1,-1 0 0,0 0-1,1 0 1,-1 0-1,1-1 1,-1 1-1,0 0 1,1 0-1,-1 0 1,1 0 0,-1 0-1,0-1 1,1 1-1,-1 0 1,0 0-1,1-1 1,-1 1-1,0 0 1,1-1-1,-1 1 1,0 0 0,0-1-1,1 1 1,-1 0-1,0-1 1,0 1-1,0 0 1,1-2-1,5-15-3726,1-2 1163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1:42.4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5 2400,'-13'-5'8096,"22"6"-7728,9 3 88,-12-3-430,-1 0 1,1 0-1,-1 0 0,0 1 1,1 0-1,-1 0 1,0 1-1,0-1 0,7 6 1,-10-6-19,0-1 1,0 1 0,0 0 0,0-1 0,0 1-1,-1 0 1,1 1 0,-1-1 0,1 0 0,-1 0-1,0 1 1,0-1 0,0 0 0,0 1 0,0-1-1,0 4 1,0-4 17,-1 0-1,-1 1 0,1-1 0,0 0 1,0 1-1,-1-1 0,1 0 0,-1 0 0,0 0 1,0 1-1,1-1 0,-2 0 0,1 0 1,0 0-1,0 0 0,-1 0 0,1-1 1,-3 4-1,-6 8 318,9-11-282,-1 0-1,1 0 1,-1 0-1,1 0 1,-1 0 0,0 0-1,0-1 1,0 1 0,-4 2-1,10 0 203,0 0 0,0-1 1,0 1-1,0-1 0,7 4 0,8 4-241,-16-9-157,1 0 0,-1 0 0,0 0 0,1 0 0,-1-1 0,6 2 0,-3-3-701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1:43.7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2496,'5'3'1849,"-7"6"-578,1 0 980,1-9-2045,0 1 0,0 0-1,0 0 1,-1 0-1,1 0 1,0 0 0,0 0-1,0-1 1,1 1-1,-1 0 1,0 0 0,0 0-1,0 0 1,1 0-1,0 1 1,0 1-99,2 0-1,-1 0 1,0-1 0,0 1-1,1 0 1,0-1-1,-1 1 1,1-1 0,0 0-1,4 2 1,37 18 519,-31-16-644,-3-2 51,1 0 0,0 0 0,0-1 0,0-1 0,0 0 0,0 0-1,12-1 1,82-5 51,-71 1-84,215-25 276,42-4 738,-247 30-862,1 2-1,0 2 1,-1 2-1,65 14 1,-84-12-149,0 0-1,-1 2 1,1 1 0,-1 1-1,42 24 1,-58-30 56,-7-3-75,-21-12-8736,0 6 5216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1:45.9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65 7 2144,'-4'-6'3706,"-4"14"-732,-2 4-1409,6-4-1293,3-5-215,0-1 0,0 1 0,0-1 0,0 1 0,0-1 0,0 1 0,1 0 1,-1-1-1,1 5 0,-1 5 205,0-1 0,-3 11 0,0 10 338,2-16-285,-7 26-1,6-30-189,1 1 1,0-1-1,-1 18 1,5-30-112,-1 0 0,1 1 0,-1-1 0,1 0 0,-1 0 0,1 0 0,-1 0 0,1 0 0,-1 0 1,3-1-1,6-1-54,0 0 1,0 1-1,1 0 1,-1 1 0,1 0-1,-1 1 1,0 0-1,12 3 1,-18-3 75,1 0-1,-1 0 1,1 1 0,-1 0-1,0 0 1,1 0 0,-1 0-1,0 1 1,0-1 0,-1 1-1,1 0 1,-1 0 0,1 1-1,-1-1 1,0 1 0,0 0 0,0-1-1,-1 1 1,1 0 0,1 6-1,0 0 97,-1-1 0,-1 1 0,0 0 0,0-1 1,-1 1-1,0 0 0,-1 0 0,0 0 0,0 0 0,-1 0 0,-3 15 0,2-18-57,1-1-1,-1 1 1,-1 0-1,1-1 1,-1 1 0,0-1-1,-1 0 1,1 0 0,-1 0-1,-1 0 1,1-1-1,-1 0 1,0 0 0,0 0-1,0 0 1,0-1 0,-9 5-1,7-5-125,2-1-6,0 0-1,0 0 0,0-1 1,-8 3-1,12-5-112,-1 1 0,1-1-1,-1 0 1,1 0 0,-1 0 0,1 0-1,-1 0 1,0 0 0,1 0-1,-1 0 1,1-1 0,-1 1 0,1-1-1,-1 1 1,1-1 0,0 1-1,-1-1 1,1 0 0,0 0 0,-1 1-1,-1-3 1,2 1-279,0 1 0,0-1-1,0 0 1,0 0 0,0 0 0,0 0 0,1 0-1,-1 0 1,1 0 0,-1-4 0,-3-24-2775,4 3 488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1:46.7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7 3072,'-3'0'6951,"3"0"-6836,-9 14 5220,9-14-5240,82-3 670,-53 1-627,0 1 0,1 1 0,-1 2 0,43 7 0,-65-8-79,1 0 0,-1 0-1,9-1 1,-16 0-60,0 0 0,1 0 0,-1 0 0,1 0 0,-1 0 0,0 0 0,1 0 0,-1 0 0,1 0 0,-1 1 0,0-1 0,1 0 0,-1 0 0,0 0 0,1 0 0,-1 0 1,0 1-1,1-1 0,-1 0 0,0 0 0,1 1 0,-1-1 0,0 1 4,0-1 1,0 0-1,0 0 1,0 0 0,0 0-1,-1 0 1,1 1-1,0-1 1,0 0-1,0 0 1,0 0 0,-1 0-1,1 0 1,0 0-1,0 0 1,0 0 0,0 0-1,-1 1 1,1-1-1,0 0 1,0 0 0,0 0-1,-1 0 1,1 0-1,0 0 1,0 0-1,0 0 1,-1-1 0,1 1-1,0 0 1,0 0-1,0 0 1,-1 0 0,1 0-1,0 0 1,0 0-1,0 0 1,-1-1-1,-16-3-22,0 0 0,0 1 0,-1 1 0,-22 0-1,5 1 138,-40-5-1,54 4-199,17 3 53,0-1 0,0-1 1,0 1-1,0 0 0,0-1 0,1 0 0,-1 0 1,-5-2-1,4 2 5,-6-1-94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1:47.8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82 5472,'2'-1'2947,"-1"10"-2358,5 85 1102,0-21-1457,-1 4 315,1 40 870,-8-93-1150,0-16 104,0-13 686,-3-35-828,2 0 0,1-1-1,5-50 1,0 66-295,1 0 0,1 0 0,1 0 0,10-27 0,-13 44 35,0 0 0,0 0 0,1 0 0,0 0 0,0 1 0,1-1 0,0 1 0,0 0 0,0 1 0,1-1 0,0 1 0,1 0 1,7-5-1,-11 9 14,-1 1 0,1 0 0,-1 0 1,1 1-1,0-1 0,-1 0 1,1 1-1,0-1 0,-1 1 0,1 0 1,0 0-1,-1 0 0,1 0 1,0 1-1,0-1 0,-1 1 0,1-1 1,-1 1-1,1 0 0,-1 0 1,1 0-1,-1 1 0,5 2 0,-4-3 27,-1 1-1,1 0 1,-1 0-1,0 0 1,1 0-1,-1 0 1,0 1-1,0-1 1,0 1-1,-1-1 1,1 1-1,0 0 1,-1-1-1,0 1 1,0 0-1,0 0 1,0 0-1,0 0 1,0 0-1,-1 5 1,0-7-8,0 1 1,0-1 0,0 0 0,-1 1-1,1-1 1,0 0 0,-1 0 0,0 1-1,1-1 1,-1 0 0,0 0 0,1 0-1,-1 0 1,0 0 0,0 0-1,0 0 1,-1 1 0,-22 15 121,6-5-81,0-3-91,17-8 40,-1-1-1,0 0 1,1 1-1,-1 0 0,1-1 1,-1 1-1,1 0 0,0 0 1,-1 0-1,1-1 1,0 1-1,-1 1 0,1-1 1,0 0-1,0 0 0,0 0 1,0 1-1,0-1 0,0 0 1,1 1-1,-1-1 1,0 1-1,1-1 0,-1 1 1,1 0-1,-1-1 0,1 1 1,0-1-1,-1 1 1,1 1-1,5 83 903,-1-72-752,-3-12-21,0 7-49,0-6-49,0-1-1,0 1 0,0-1 1,0 1-1,1-1 1,0 0-1,-1 1 1,4 2-1,5 8 50,-2 0-66,1 0 0,0-1 0,0 0 0,18 16 0,-10-10 0,-7-10-199,-1-2-1273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1:49.3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0 178 1888,'5'15'8240,"13"-8"-6427,-11-7-1654,0 0 0,0-1 0,0 0 0,-1 0 0,1 0 0,0-1-1,-1 0 1,1-1 0,11-5 0,-6 1 25,0-1 0,0 0 0,0-1 0,-1 0 0,0 0 0,-1-1 0,0-1 0,0 0 0,7-12 0,-3 4 16,-8 12-174,0-1 0,-1 1 0,8-18 0,-10 20-60,-1 0-440,-3 11 268,-20 65 24,19-63 203,1-3-33,-1 0 0,1 0 0,0 0 0,1 0 0,-1 0 0,1 0 0,0 0 0,0 0 0,1 0 0,-1 0 0,3 5 1,0 1 31,0-1 1,1-1-1,10 19 1,-13-26 15,0 0 0,1 1-1,-1-1 1,1 0 0,0 0 0,0-1-1,0 1 1,-1 0 0,2 0 0,-1-1-1,0 1 1,0-1 0,0 0 0,1 0 0,-1 0-1,0 0 1,1 0 0,-1 0 0,1-1-1,-1 1 1,6 0 0,-5-2 30,0 1 0,-1-1 0,1 1 0,0-1-1,-1 0 1,1 0 0,-1 0 0,1-1 0,-1 1 0,1 0 0,-1-1 0,0 0 0,0 1 0,0-1 0,0 0 0,3-4 0,1-1-46,-1 0 0,0-1 0,0 1 0,4-10 0,6-16-107,-2 5-269,25-41-1,-38 69 340,1-1-1,-1 1 1,0 0 0,1-1-1,-1 1 1,0-1 0,1 1-1,-1 0 1,1-1 0,-1 1-1,0 0 1,1 0 0,-1-1-1,1 1 1,-1 0-1,1 0 1,-1 0 0,1-1-1,-1 1 1,1 0 0,-1 0-1,1 0 1,0 0 0,-1 0-1,1 0 1,-1 0 0,1 0-1,-1 0 1,1 0-1,-1 1 1,1-1 0,-1 0-1,1 0 1,-1 0 0,1 1-1,-1-1 1,1 1 0,0-1-4,1 1 0,-1 0 0,0 0 0,0 0 0,0 1 0,0-1 0,0 0 0,0 0 0,0 0 0,1 2 0,1 5-19,0-1 1,-1 1 0,1-1 0,-2 1 0,1 0 0,-1 0 0,0 0 0,-1 13 0,-1 3 250,-8 36 0,7-45-9,2-14-185,-1 0 0,1 0 0,0-1 0,0 1-1,0 0 1,-1 0 0,1 0 0,0-1 0,-1 1 0,1 0 0,-1 0 0,1-1 0,-1 1 0,1 0 0,-1-1 0,1 1 0,-1 0 0,0-1 0,1 1 0,-1-1 0,0 1 0,0-1 0,1 0 0,-1 1 0,0-1 0,0 0 0,0 1 0,1-1 0,-1 0 0,0 0 0,0 0 0,0 0 0,0 0 0,0 0 0,1 0 0,-1 0 0,0 0 0,0 0 0,0 0 0,0-1 0,0 1 0,1 0 0,-1 0 0,-1-2 0,-5 0 17,1-1-1,0 0 1,0 0-1,-6-5 1,10 7 15,2 1-54,1 0 0,-1 0 0,0 0 0,0 0 1,0 0-1,0 0 0,0 0 0,0 0 0,0 0 0,0 0 0,0 0 0,1-1 1,-1 1-1,0 0 0,0 0 0,0 0 0,0 0 0,0 0 0,0 0 1,0 0-1,0 0 0,0 0 0,0 0 0,0 0 0,0 0 0,0 0 0,0 0 1,0-1-1,1 1 0,-1 0 0,0 0 0,0 0 0,0 0 0,0 0 1,0 0-1,0 0 0,0 0 0,0 0 0,0-1 0,0 1 0,0 0 1,0 0-1,0 0 0,0 0 0,0 0 0,0 0 0,-1 0 0,1 0 0,0 0 1,0-1-1,0 1 0,0 0 0,0 0 0,0 0 0,0 0 0,0 0 1,0 0-1,0 0 0,0 0 0,0 0 0,0 0 0,0 0 0,0 0 0,-1 0 1,1 0-1,0 0 0,0 0 0,8-1-149,23 5-68,8 0 113,-27-1-172,0 0-1,1-1 1,-1 0 0,14-1 0,-19-1-662,-1 0 1,1-1-1,-1 0 1,1 0-1,11-5 1,-7 0-1298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1:49.6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 8128,'-5'0'3008,"10"0"-2336,-2 0-160,2 8-3456,-5 8 1888,0-1-384,0 1 864,-5-5-2336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1:56.4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1068 3648,'1'-5'281,"1"1"1,0-1-1,0 1 0,0 0 0,0-1 1,1 1-1,5-6 0,26-27 1371,-28 31-1277,106-94 2670,-94 85-2720,0-1 1,0-1-1,-2-1 0,0 0 0,-2-2 0,24-37 0,-23 29-203,-1-1 0,-1 0 0,-1-1 0,12-51 0,-24 80-122,1-4-42,0 0 0,1 0 1,0-1-1,0 1 0,3-6 0,-5 10 41,0 1 1,0 0-1,1 0 0,-1 0 1,0 0-1,0-1 0,0 1 1,0 0-1,0 0 0,0 0 1,1 0-1,-1 0 1,0-1-1,0 1 0,0 0 1,0 0-1,1 0 0,-1 0 1,0 0-1,0 0 0,0 0 1,0 0-1,1 0 0,-1 0 1,0 0-1,0 0 0,0 0 1,1 0-1,-1 0 1,0 0-1,0 0 0,1 0 1,1 2-1,0-1 1,0 1-1,0 0 1,0 0-1,0 1 1,-1-1-1,1 0 0,-1 1 1,1-1-1,-1 1 1,0-1-1,0 1 1,1 4-1,1-1-29,6 17-13,-1 1-1,0 1 1,-2-1-1,4 35 1,-8-46 137,-1-1 0,-1 1 0,0 0 0,-1 0 0,0 0 0,-1-1-1,0 1 1,-1 0 0,-1-1 0,-7 19 0,10-28-69,-1-1-1,1 0 0,0 0 1,0-1-1,-1 1 1,1 0-1,-1 0 0,0-1 1,1 1-1,-1 0 0,0-1 1,0 0-1,0 1 1,0-1-1,0 0 0,0 0 1,-3 1-1,1-1-40,0-1-1,0 1 1,0 0-1,0-1 1,1 0 0,-1 0-1,0 0 1,0 0-1,-7-2 1,5 0-83,0 1-1,0-1 1,1 0 0,-1 0 0,0-1-1,1 0 1,0 0 0,0 0 0,0 0 0,0-1-1,0 0 1,1 0 0,-5-6 0,7 9 61,1-1 1,0 1 0,0-1-1,0 1 1,1-1 0,-1 0-1,0 1 1,0-1 0,1 0-1,0 0 1,-1 1 0,1-1-1,0 0 1,-1 0 0,1 0-1,0 0 1,1-2-1,-1 3 17,1 0-1,-1-1 0,1 1 0,0 0 0,-1 0 0,1 0 0,0 0 0,0 0 0,0 0 0,-1 0 0,1 0 0,0 1 1,0-1-1,0 0 0,1 0 0,-1 1 0,0-1 0,0 1 0,0-1 0,0 1 0,1-1 0,-1 1 0,0 0 0,0-1 0,1 1 1,1 0-1,6 0-31,-1-1 1,1 2 0,0-1 0,-1 1-1,11 3 1,20 1 40,-15-3 106,1-2 0,0-1 0,0-1 0,-1-1 0,0-1 0,1-1 0,44-17 0,-63 20-49,0-1 0,0 0 0,-1 0-1,1-1 1,-1 0 0,0 0-1,0 0 1,9-9 0,-11 9-10,-1 1 0,1-1 0,-1 1 0,0-1 0,0 0 0,0 0 0,0 0 0,-1 0 0,1 0 0,-1 0 0,0-1 0,-1 1 0,1 0 0,-1-6 0,0 9-32,1 1 1,-1-1-1,0 1 0,0 0 0,0-1 0,0 1 0,0 0 0,0-1 0,0 1 1,0 0-1,-1-1 0,1 1 0,0 0 0,0-1 0,0 1 0,0 0 1,0-1-1,-1 1 0,1 0 0,0-1 0,0 1 0,0 0 0,-1 0 0,1-1 1,0 1-1,0 0 0,-1 0 0,1-1 0,0 1 0,-1 0 0,1 0 1,0 0-1,-1 0 0,1-1 0,0 1 0,-1 0 0,1 0 0,0 0 0,-1 0 1,1 0-1,-1 0 0,0 0-6,0 1-1,1-1 1,-1 0 0,0 0 0,0 1 0,1-1-1,-1 1 1,0-1 0,1 1 0,-1-1-1,1 1 1,-1-1 0,1 1 0,-1-1 0,1 1-1,-1 0 1,1-1 0,-1 1 0,1 0-1,-1 1 1,-4 11-44,0 0-1,1 0 1,0 1-1,1-1 1,0 1-1,2 0 1,-1-1 0,2 1-1,1 20 1,-1-30 56,1 0 1,0-1 0,0 1 0,1-1-1,-1 1 1,1-1 0,-1 1 0,1-1-1,0 0 1,1 0 0,-1 0 0,0 0 0,1 0-1,0-1 1,3 4 0,-4-5 17,-1 1 1,1-1 0,0 0-1,1 0 1,-1 0 0,0 0 0,0 0-1,0 0 1,1 0 0,-1-1-1,0 1 1,1-1 0,-1 0-1,0 1 1,1-1 0,-1 0-1,0 0 1,1-1 0,-1 1-1,1-1 1,-1 1 0,0-1-1,0 1 1,4-3 0,3-2 54,-1-1 1,0 1 0,0-2 0,0 1-1,-1-1 1,0 0 0,9-12-1,19-19-263,-28 31 184,-4 5-23,0 0 1,0 0-1,-1 0 1,1-1-1,-1 0 1,1 1-1,-1-1 1,0 0-1,3-6 1,-5 8-56,0 1 69,-1 1 0,1-1 0,0 0 0,-1 1 0,1-1 0,-1 0 0,1 1 0,0-1 0,0 0 0,-1 1 0,1-1 0,0 1 0,-1-1 0,1 1 0,0-1 0,0 0 0,0 1 0,0-1 0,0 1-1,-1-1 1,1 1 0,0-1 0,0 1 0,0-1 0,0 1 0,0-1 0,0 1 0,1 0 0,1 17 16,2-11-51,0-1 1,0 0-1,5 7 1,5 5 10,-12-15 36,1 0 1,-1 0-1,1 0 1,0-1-1,0 1 1,0-1-1,0 0 1,1 0-1,-1 0 1,1 0-1,-1 0 1,1-1-1,0 1 1,0-1-1,-1 0 1,1 0-1,6 0 1,-7-1 30,0 0-1,0 0 1,0-1 0,1 1-1,-1-1 1,0 1 0,0-1-1,0 0 1,-1-1 0,1 1-1,0 0 1,0-1 0,0 1-1,-1-1 1,1 0 0,-1 0-1,0 0 1,1 0 0,-1 0-1,0-1 1,0 1 0,0-1-1,1-3 1,21-27 112,-18 25-126,0-1 0,0 1 0,-1-1 1,0 0-1,4-12 0,-4 7 53,-2-1 0,1 0 0,1-30 0,-3-48-31,-2 26-21,9-87-146,-10 90-86,7 85-299,-2 49 456,-3 77 0,-2-61 36,1-85 15,7 180 37,-9-162 12,0-8 169,2-10-211,0-1 0,0 0 1,1 0-1,-1 0 0,0 0 1,0 0-1,0 0 0,0 1 1,1-1-1,-1 0 0,0 0 1,0 0-1,1 0 0,-1 0 1,0 0-1,0 0 0,0 0 1,1 0-1,-1 0 1,0 0-1,0 0 0,1 0 1,-1 0-1,0 0 0,0 0 1,0 0-1,1 0 0,-1-1 1,0 1-1,0 0 0,0 0 1,1 0-1,-1 0 0,1-1 42,0-1-6,0 0 0,0 0-1,0 0 1,0-1 0,0 1 0,1-5-1,0-2-79,3-1-27,-1 1 0,2 0 0,-1 0 0,1 0 0,1 1 0,13-15 0,-16 20 12,0 0 0,0 0 1,0 1-1,0 0 0,0 0 1,0 0-1,1 0 0,-1 0 1,1 1-1,-1 0 0,1 0 0,0 0 1,6 0-1,6 1 80,-1 0 0,26 4 0,12 1 121,26 3 896,-71-7-1616,-9-1 487,1 0 0,0 0-1,-1 1 1,1-1 0,0 0 0,0 0 0,-1 0-1,1 0 1,0 0 0,-1 0 0,1 0 0,0-1-1,-1 1 1,1 0 0,0 0 0,-1 0 0,1-1-1,0 1 1,-1 0 0,1-1 0,-1 1 0,1-1-1,1 0 492,4-1-384,1 0 0,0 0 0,-1-1 0,1 0 0,-1 0 0,0-1 0,0 1 0,0-1 0,6-6 0,-5 3 14,1-1 1,-1 0-1,0-1 0,-1 1 0,8-15 0,7-17 184,28-83 0,-18 42 36,-21 56-96,-2-1 1,0 0-1,5-42 0,-11 46-285,-3 18-332,-4 14 178,-1 15 207,0-1 1,2 1 0,1 0-1,-1 43 1,1-6-42,-5 21 45,-6 120 315,13-183-279,1-12 67,-1 0 0,1 0 0,1 0 0,0 0-1,0 0 1,0 0 0,5 15 0,-5-21 119,1-3-122,-1 1 1,0-1-1,0 1 1,0-1 0,1 1-1,-1-1 1,0 1 0,0-1-1,0 0 1,0 0 0,0 0-1,0 0 1,1-1-1,11-15 30,-8 10-62,-2 0 1,1 0 0,3-10-1,-4 9-14,0 1-1,0-1 0,10-13 1,1 1 72,19-39-1,-27 48-87,1 1 0,-1 0 0,2 0 0,-1 0 0,1 1 1,13-11-1,-19 19 27,0-1 1,0 1 0,0-1-1,0 1 1,0 0 0,0 0-1,0 0 1,1 0 0,-1 0-1,0 0 1,1 0 0,-1 1-1,1 0 1,-1-1 0,3 1-1,-2 0 2,0 0 0,0 1 0,-1-1 0,1 1 0,0 0-1,-1 0 1,1 0 0,0 0 0,-1 0 0,0 1 0,1-1 0,-1 1 0,0-1-1,1 1 1,-1 0 0,0 0 0,-1 0 0,1 0 0,0 0 0,0 0-1,2 5 1,2 5 90,1 1 0,-1-1-1,4 17 1,0-4-51,-6-15-59,1 0-1,0 0 1,0 0 0,10 11 0,-13-18 22,0 0 1,0-1-1,0 1 1,1-1-1,-1 0 1,1 0-1,-1 0 1,1 0-1,0 0 1,0-1-1,0 1 1,0-1-1,0 0 1,0 0-1,0 0 1,0 0 0,0 0-1,7 0 1,-1-1 9,1-1 1,-1 0-1,0 0 1,1-1 0,-1 0-1,0 0 1,0-1 0,-1 0-1,1-1 1,0 0-1,-1 0 1,0-1 0,0 0-1,-1-1 1,1 1 0,-1-1-1,0-1 1,10-12 0,-9 9-41,6-7 59,0 0 0,-2-1 0,11-20 0,-18 29 298,-9 20-457,-2 4 33,-16 45 55,-38 120-170,59-177 204,0-1 10,0 0-1,1 0 1,-1 1 0,1-1 0,-1 0 0,1 1-1,0-1 1,0 0 0,0 1 0,0-1-1,0 0 1,1 1 0,-1-1 0,1 0 0,-1 1-1,2 2 1,-1-5 24,0 0 1,0 0-1,0-1 0,0 1 1,0 0-1,0-1 0,0 1 0,-1 0 1,1-1-1,0 1 0,0-1 0,0 1 1,0-1-1,-1 0 0,1 1 0,0-1 1,0-1-1,1 1 39,6-6-69,-1-1 1,0 0-1,-1 0 0,1 0 0,-2-1 0,1 1 0,-1-2 1,8-17-1,-7 13-19,1 0-1,0 0 1,13-15 0,-15 21-43,-1 5-45,1 15 53,2 22 56,-7-29 0,0-1 0,1 1 0,0-1 0,0 0 0,0 0 0,1 1 0,-1-1 0,1 0 0,0 0 0,0 0 0,0-1 0,1 1 0,3 4 0,-4-6 5,0 0 1,1 0 0,0 0-1,-1 0 1,1-1 0,0 1-1,0-1 1,0 0 0,0 0-1,0 0 1,0 0 0,0 0-1,1 0 1,-1-1 0,0 0-1,0 1 1,0-1 0,1-1-1,-1 1 1,0 0 0,4-2-1,7-1 25,1 0-1,0-2 0,16-7 1,-27 10-32,173-68 18,-177 70-12,0 0 1,1-1-1,-1 1 1,0 0-1,0 0 1,1 0-1,-1 0 1,0-1-1,1 1 1,-1 0-1,0 0 1,0 0-1,1 0 1,-1 0-1,0 0 1,1 0-1,-1 0 1,0 0-1,1 0 1,-1 0-1,0 0 1,1 0-1,-1 0 1,0 0-1,1 0 1,-1 0-1,0 0 1,1 0-1,-1 0 1,0 0 0,1 1-1,-1-1 1,0 0-1,0 0 1,1 0-1,-1 1 1,0-1-1,0 0 1,1 1-1,-1 0 5,0 0 0,0 0 0,-1 0 0,1 0 0,0 0 0,-1 1 0,1-1 0,0 0 0,-1 0 0,1 0 0,-2 1 0,-19 29-25,15-22 11,1-1 0,0 1 1,0-1-1,1 2 0,0-1 1,0 0-1,-2 11 0,6-19 4,0 0-1,0 0 1,0 0-1,0 0 1,0 0 0,0 0-1,0 0 1,0 0-1,0 0 1,0 0-1,1 0 1,-1 0 0,0 0-1,1 0 1,-1 0-1,1 0 1,-1-1-1,1 1 1,-1 0-1,1 0 1,0 0 0,-1-1-1,1 1 1,0 0-1,-1 0 1,1-1-1,0 1 1,0-1 0,0 1-1,0-1 1,0 1-1,0-1 1,-1 0-1,1 1 1,0-1-1,2 0 1,1 2 11,0-1 0,0-1 0,1 1 0,-1-1-1,0 1 1,7-2 0,0 0 21,0 0 0,0-1 0,0-1 0,0 0 0,-1 0 0,1-1 0,-1-1 0,0 0 0,0 0 0,15-11 0,-14 7-9,0 0 0,-1-1 0,0 0 1,-1-1-1,0 0 0,-1 0 0,11-19 0,-6 7 4,-2-2 0,0 1 0,8-32 0,13-76 93,-23 81-82,33-187 182,-34 196-330,-5 26 31,0 0 0,1-26-1,-4 41 73,0 0 1,0 0-1,0 1 0,0-1 1,0 0-1,0 1 1,0-1-1,0 0 0,0 1 1,0-1-1,0 0 0,0 1 1,1-1-1,-1 1 1,0-1-1,0 0 0,1 1 1,-1-1-1,0 1 0,1-1 1,-1 1-1,1-2 1,0 15-447,-2 19 467,-7 36-1,-1 0 187,4 130-345,7-162 147,2 0-1,1 0 1,16 57-1,-10-61-1,1 0 0,2 0-1,19 31 1,-31-60-241,0 0 1,0 0-1,1 0 1,-1-1-1,0 1 1,1-1-1,0 1 1,0-1-1,0 0 1,0 0-1,0 0 1,0-1-1,6 3 1,-9-4 192,0 0 1,0 0 0,1 0 0,-1 0 0,0 0 0,0 0 0,1 0-1,-1 0 1,0-1 0,0 1 0,0 0 0,1 0 0,-1 0 0,0 0 0,0 0-1,0-1 1,1 1 0,-1 0 0,0 0 0,0 0 0,0-1 0,0 1-1,0 0 1,1 0 0,-1-1 0,0 1 0,0 0 0,0 0 0,0-1-1,0 1 1,0 0 0,0 0 0,0-1 0,0 1 0,0 0 0,0 0-1,0-1 1,0 1 0,0 0 0,0-1 0,-1-11-1088,-2-2 276,-1 0-1,-1 0 1,0 0-1,-1 1 1,0 0-1,-9-13 0,4 5 108,-11-27 0,17 36 723,-30-73 2123,31 77-1379,-1-1 1,0 1 0,0 0 0,-1 0 0,0 0-1,0 1 1,-10-8 0,15 14-448,0 0 0,0 0 0,-1 0 0,1 1 0,0-1 0,-1 0 0,1 1 0,-1 0 0,1-1 0,-3 0 0,-1 0 673,5 18-390,2-11-499,0 0 1,1-1 0,-1 1-1,1-1 1,0 1 0,1-1-1,-1 0 1,1 0 0,0-1-1,0 1 1,0-1 0,1 0-1,-1 0 1,8 4 0,-1-1 107,0 0 1,0-1 0,1 0-1,0-1 1,21 6 0,-15-7-5,1-2 0,-1 0-1,0 0 1,1-2 0,25-2 0,-31 1-92,16-1 130,0 0 0,-1-2 1,53-15-1,-78 18-292,0 1 0,0-2-1,-1 1 1,1 0 0,0-1 0,0 1-1,-1-1 1,1 0 0,-1 1-1,0-1 1,1 0 0,1-3 0,-1 0-1019,1-1 0,-1 1 0,0-1 0,3-9 0,-3 9 249,18-45-6656,-17 58 6491,-4 10 3284,-4 4-650,1 1 0,-1 39 0,5-54-1445,0-1 1,0 0 0,1 1 0,0-1-1,0 0 1,0 0 0,1 0 0,0 0-1,4 7 1,-6-11 137,8-1 835,-6 0-603,-7 0-252,-1-1-179,1 0 1,-1 0-1,1 0 1,-1 1 0,1-1-1,0 1 1,-1 0-1,1 1 1,0-1 0,0 1-1,-1 0 1,1 0 0,1 0-1,-1 0 1,0 1-1,0-1 1,1 1 0,0 0-1,-1 0 1,1 1-1,0-1 1,-4 7 0,4-5-64,1-1 1,-1 1 0,1 0 0,0 0 0,1 0 0,-1 0 0,-1 10 0,3-13-31,0 0 1,0 1-1,0-1 0,0 0 1,1 0-1,-1 0 1,0 0-1,1 0 1,0 0-1,-1 0 0,1 0 1,0 0-1,0 0 1,0-1-1,1 1 1,-1 0-1,0-1 0,0 1 1,1 0-1,-1-1 1,1 0-1,3 3 1,4 2-1,0-1 1,1 0 0,0-1-1,0 0 1,0-1 0,0 0-1,1 0 1,-1-1 0,1 0-1,0-1 1,-1 0 0,1-1-1,0 0 1,0-1 0,13-2-1,-5-2 107,-1 0 0,0-2 0,19-8 0,16-7 218,-52 20-371,-5 4-54,-6 10 3,1 1 0,0 0 0,1 0 0,0 1 0,1 0 0,-7 19 0,13-30 97,0-1 0,1 1 0,-1-1 0,1 1 0,0-1 0,0 1 1,0 0-1,0-1 0,0 1 0,0-1 0,1 1 0,-1 0 1,1-1-1,1 4 0,-2-5 0,1 0 0,-1-1 0,0 1 0,1 0 0,0 0 0,-1-1 0,1 1 0,-1 0 0,1-1 0,0 1 0,-1 0 0,1-1 0,0 1 0,0-1 0,-1 1 0,1-1 0,0 0 0,0 1 0,0-1 0,0 0 0,-1 1 0,1-1 0,0 0 0,0 0-1,0 0 1,0 0 0,0 0 0,0 0 0,0 0 0,0 0 0,0 0 0,-1-1 0,1 1 0,0 0 0,0 0 0,0-1 0,0 1 0,-1-1 0,1 1 0,0-1 0,1 0 0,7-5 89,0 0 1,0-1-1,-1 0 0,0-1 0,0 1 1,0-2-1,-1 1 0,11-18 0,-7 8 106,-1-1 0,-1 1-1,13-39 1,-12 22 9,-2 0 0,-1 0 0,-2-1 0,1-70-1,-8 26 164,-14-92 0,15 166-375,0-1 1,-1 1 0,-2-8-1,4 13-4,0 0 0,-1 1 0,1-1 0,0 1 0,0-1 0,-1 1 0,1-1 0,0 0-1,-1 1 1,1-1 0,-1 1 0,1 0 0,-1-1 0,1 1 0,-1-1 0,1 1 0,-2-1 0,2 1-3,-1 0 0,0 0 1,1 0-1,-1 0 0,1 1 1,-1-1-1,1 0 0,-1 0 0,1 0 1,-1 1-1,1-1 0,-1 0 1,1 1-1,0-1 0,-1 0 1,1 1-1,-1-1 0,1 0 0,0 1 1,-1-1-1,1 1 0,0-1 1,0 1-1,-1-1 0,1 1 0,-3 4-4,1 0 0,0 0-1,0 0 1,0 0 0,1 1-1,0-1 1,-1 8-1,0-2-10,-42 415-2354,39-342-785,1-52-16,-1-8 1040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1:56.9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40 3552,'-4'-7'537,"3"5"-389,0 1 1,0-1-1,0 1 1,0-1-1,0 0 0,1 0 1,-1 1-1,0-1 1,4-11 4131,-2 13-4145,4-1 236,1 0-1,0 1 1,0 0 0,0 0 0,0 1 0,-1 0 0,11 2 0,7 1 75,22-1-78,69-4 1,-36-1-151,184-6-4576,-199 5 2540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1:58.9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54 711 1664,'0'-1'37,"-1"0"1,1 0 0,0 0-1,0 0 1,-1 0-1,1 0 1,0 0-1,0-1 1,0 1-1,0 0 1,0 0 0,1 0-1,-1 0 1,0 0-1,0 0 1,1-2-1,2-13 1549,-2 13-1314,-1 1 0,1 0 0,-1-1 0,1 1 0,0-1 0,0 1 0,0 0 0,0 0 0,2-4 0,6-10 634,64-155 2902,-48 113-2865,29-112 0,-30 91-578,-16 53-245,22-82 731,-28 93-767,-2 10-320,-2 11 9,-5 22 119,-10 45-17,-51 130 1,28-110 198,-45 167 1,18-3 176,65-249-176,1-1 1,0 0 0,0 1-1,1 9 1,0-17-61,1 0 0,-1 0 0,1 0-1,0 0 1,-1-1 0,1 1 0,-1 0 0,1 0 0,-1 0-1,1 0 1,-1-1 0,1 1 0,-1 0 0,1-1-1,-1 1 1,1 0 0,0-1 0,6-5-42,0 0-1,-1-1 1,1 0-1,-2 0 1,10-13 0,4-6-60,32-33 31,3 2 0,2 3 0,119-89 0,-156 129 24,74-50 315,-72 50-190,-17 11-44,-1 0 0,1 1 1,0-1-1,0 1 1,6-2-1,-9 3 85,-2 10 106,0-4-247,-1-1 1,0 0 0,0 1-1,-1-1 1,0 0 0,-3 5-1,-9 14-39,10-13 3,1-1-1,0 1 1,1 0 0,0 0 0,1 0-1,-3 18 1,5-23 28,-1-1-1,1 1 1,1 0-1,-1 0 1,0-1-1,1 1 1,0 0-1,0-1 1,1 1-1,-1-1 1,1 1-1,0-1 1,0 0-1,0 0 1,1 0 0,0 0-1,3 4 1,-6-7 19,1-1 0,-1 1 1,1 0-1,0-1 0,-1 1 0,1-1 1,-1 1-1,1-1 0,0 1 1,0-1-1,-1 0 0,1 1 1,0-1-1,0 0 0,-1 0 1,1 1-1,0-1 0,0 0 1,0 0-1,-1 0 0,1 0 1,0 0-1,0 0 0,1 0 1,-1-1 14,0 0 0,1 1 1,-1-1-1,0 0 0,0 1 1,1-1-1,-1 0 1,0 0-1,0 0 0,0 0 1,0 0-1,1-2 1,1-2 64,0 0 0,0 0 0,0 0 0,-1 0 0,4-12 0,-4 6 146,0-1 0,-1 0 0,0-13 0,3-23 81,-2 35-313,-2 10-39,0 1 1,1 0-1,-1-1 1,1 1 0,-1 0-1,1-1 1,0 1-1,0 0 1,0 0-1,0-1 1,0 1 0,0 0-1,1 0 1,-1 0-1,1 0 1,-1 1-1,4-4 1,-1 2 63,-1 0 1,0 0-1,1 0 0,0 1 1,-1-1-1,1 1 1,0 0-1,0 0 1,0 1-1,1-1 0,-1 1 1,0 0-1,1 0 1,-1 0-1,0 0 0,1 1 1,7 0-1,8 0 203,-1 1 1,34 5-1,-47-5-192,-1 0-1,1 1 0,0 0 1,-1 0-1,0 0 1,1 1-1,-1-1 0,0 1 1,0 0-1,-1 1 1,1-1-1,-1 1 0,8 8 1,1 6 83,-2 1 0,0 0 1,-1 1-1,0 0 0,7 25 0,15 32-170,-21-54-501,18 26-1,-29-48 407,1-1 1,-1 1-1,0 0 0,1-1 0,-1 1 1,1 0-1,0-1 0,-1 1 0,1-1 0,-1 1 1,1-1-1,0 1 0,0-1 0,-1 1 1,1-1-1,0 1 0,0-1 0,-1 0 1,1 0-1,0 1 0,0-1 0,0 0 0,-1 0 1,1 0-1,0 0 0,0 0 0,0 0 1,0 0-1,-1 0 0,1 0 0,0-1 1,0 1-1,0 0 0,-1 0 0,2-1 0,0-1-238,0 1-1,0-1 0,0 1 0,0-1 0,0 0 0,-1 1 0,1-1 0,-1 0 0,1 0 1,-1 0-1,2-4 0,6-24-3613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8:33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349 50 2656,'0'-4'553,"0"0"1,0-1-1,1 1 1,0 0-1,-1 0 1,2 0-1,-1 0 1,2-5-1,-2 9-508,-1-1 0,0 1 1,0 0-1,0 0 0,0 0 0,0 0 0,1 0 0,-1 0 1,0-1-1,0 1 0,0 0 0,0 0 0,0 0 0,0 0 0,0-1 1,0 1-1,0 0 0,0 0 0,0 0 0,0 0 0,0-1 1,0 1-1,0 0 0,0 0 0,0 0 0,0 0 0,0-1 0,0 1 1,0 0-1,0 0 0,0 0 0,0 0 0,0-1 0,0 1 1,0 0-1,0 0 0,-1 0 0,1 0 0,0 0 0,0-1 1,0 1-1,0 0 0,0 0 0,0 0 0,-1 0 0,1 0 0,0 0 1,0-1-1,-13 3 1091,-12 8-218,16-2-654,0 0 1,0 0 0,1 1 0,-12 16 0,5-5 27,-15 16 143,3 2 1,-37 65 0,48-72-215,1 0-1,2 1 1,2 0 0,-10 41-1,3 16 154,3 1-1,-2 102 0,16-169-204,1 0-1,1 0 0,0 0 1,2 0-1,1-1 0,9 33 1,0-20 21,1 0 0,2-1-1,1 0 1,28 39 0,-38-62-143,-6-8-144,1-1 0,-1 1 0,1 0 0,-1-1 0,1 0 0,0 1 0,0-1-1,4 4 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2:01.2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14 592 3648,'-2'0'292,"1"0"-238,1 0 0,-1 0 0,1 0 0,-1 0 0,-7 4 3757,13 0-2590,-2-2-1124,0 0 1,1 1-1,-1-1 0,1-1 0,-1 1 0,1 0 0,-1-1 0,1 0 0,0 0 0,0 0 1,0 0-1,0 0 0,-1-1 0,1 0 0,0 0 0,0 0 0,0 0 0,0-1 0,0 1 1,0-1-1,0 0 0,3-2 0,0 1 49,0 0 1,-1-1-1,0 0 0,0-1 0,0 0 1,0 1-1,0-2 0,-1 1 1,0-1-1,0 0 0,8-9 1,-5 4-38,0 0-19,-1 0 0,9-16 0,-15 23-84,1 0-1,-1-1 1,0 1 0,0 0-1,0 0 1,0 0 0,-1-1-1,1 1 1,-1 0 0,0-1-1,0 1 1,0 0 0,-1-7-1,0 7-4,1 0 0,-1 0 0,0 0 0,0 1 0,0-1 0,0 0 0,-4-4-1,4 6-1,0 0 0,0 0 0,0 0 0,0 0 0,0 0 0,-1 0 0,1 0-1,-1 0 1,1 1 0,0-1 0,-1 0 0,1 1 0,-1-1 0,1 1 0,-3-1 0,0 1-15,1-1-1,-1 1 1,1 0 0,0 0 0,-1 0 0,1 0 0,-1 1 0,1-1 0,0 1 0,-1 0 0,1 0 0,0 0 0,-4 2 0,1 1-18,0 0 1,0 0-1,0 0 0,0 1 1,-6 7-1,8-7 82,-1-1 1,1 1-1,0 1 0,1-1 1,-1 1-1,1-1 0,0 1 1,0 0-1,1 0 0,0 0 1,-3 11-1,4-8-22,0 0 1,0 0-1,1 0 1,0 0-1,1 0 0,0 0 1,3 14-1,1-3-12,1-1-1,1 0 1,1 0-1,1-1 0,1 0 1,20 30-1,-26-44 25,-1 1 0,1 0 0,0-1 0,1 1 0,-1-1 0,1 0 0,-1-1 0,1 1 0,0-1 0,1 0 0,-1 0 0,0 0 1,1-1-1,0 0 0,-1 0 0,1 0 0,0-1 0,0 0 0,0 0 0,0-1 0,0 1 0,0-1 0,0 0 0,0-1 0,0 0 0,0 0 0,0 0 0,0-1 0,0 1 0,9-6 0,26-15 45,-1-3 0,70-55-1,-34 23-154,-36 27 62,108-70-97,-138 94 225,0-1 1,0 0 0,8-8-1,-18 14-113,1 1-1,-1-1 0,0 1 1,0-1-1,0 1 0,0-1 1,0 1-1,0-1 0,0 0 1,0 1-1,0-1 0,0 1 1,-1-1-1,1 1 0,0-1 1,0 1-1,0-1 0,-1 1 1,1-1-1,0 1 0,0 0 1,-1-1-1,1 1 0,0-1 1,-1 1-1,1 0 0,-1-1 1,1 1-1,0 0 0,-1-1 1,1 1-1,-2-1 0,-12-10-242,14 11 237,-3-1-22,0-1-1,0 1 1,0 0-1,0 0 1,-1 0-1,1 1 1,0-1-1,0 1 1,0-1 0,-1 1-1,1 0 1,0 0-1,0 1 1,-1-1-1,1 1 1,0-1-1,-4 2 1,-5 2-129,-1 1 0,-19 11 1,31-16 148,-8 5-3,1 0 0,-1 1 0,1 1 0,0-1 0,0 1 0,1 1-1,0-1 1,0 1 0,1 0 0,0 1 0,0-1 0,1 1 0,-4 10 0,4-7 12,0 0 1,1 1-1,0-1 0,1 1 1,0 0-1,1 0 1,1 0-1,0 0 0,1 24 1,1-33-1,-1 0 0,1 0-1,0 0 1,0 0 0,0 0 0,1 0 0,-1 0-1,1-1 1,3 7 0,-4-9 6,0 0-1,0 0 0,0 0 1,-1 0-1,1 0 1,0 0-1,0-1 1,1 1-1,-1 0 0,0 0 1,0-1-1,0 1 1,0-1-1,1 1 1,-1-1-1,0 1 1,0-1-1,1 0 0,-1 0 1,0 1-1,1-1 1,-1 0-1,0 0 1,1 0-1,-1-1 1,0 1-1,1 0 0,-1 0 1,0-1-1,0 1 1,1-1-1,-1 1 1,0-1-1,1 0 1,3-2-4,0-1 1,0 1-1,0-1 1,-1 0-1,0 0 1,0 0-1,0 0 1,0-1-1,3-5 1,27-51-150,-27 48 101,28-45-104,-20 35 141,13-28 0,-26 47 5,-2 3-4,0 0 1,1 0 0,-1 0-1,1 0 1,-1 0 0,1 0-1,-1 1 1,1-1 0,-1 0-1,1 0 1,0 1 0,0-2-1,0 2-9,-1 0 1,0 0-1,0 1 0,0-1 1,1 0-1,-1 0 0,0 0 0,0 0 1,0 0-1,1 0 0,-1 0 0,0 0 1,0 1-1,0-1 0,0 0 0,0 0 1,1 0-1,-1 0 0,0 1 1,0-1-1,0 0 0,0 0 0,0 0 1,0 1-1,0-1 0,0 0 0,0 0 1,1 1-1,-1-1 0,0 0 3,4 12 132,4 23 1,2 2 122,-5-20-223,-2-6 27,0-1 1,0 0 0,2 1-1,-1-1 1,1-1 0,0 1-1,11 14 1,-15-23-39,0 0-1,1 0 1,-1 1 0,0-2 0,0 1 0,1 0-1,-1 0 1,1 0 0,-1 0 0,0-1 0,1 1-1,0-1 1,-1 1 0,1-1 0,-1 0-1,1 1 1,-1-1 0,1 0 0,0 0 0,-1 0-1,1 0 1,-1-1 0,1 1 0,0 0 0,-1-1-1,1 1 1,-1-1 0,1 1 0,-1-1 0,3-1-1,3-3 17,0 1 1,0-2-1,-1 1 0,11-11 0,-8 7 21,22-19-71,2 1-1,1 1 1,63-36 0,-66 40 655,-53 25-191,13 0-453,0 1 0,1 0 0,-1 1 1,1 0-1,0 0 0,0 1 0,0 0 0,1 0 1,-10 12-1,14-15-5,-1 1 1,2 0-1,-1 0 0,0 0 1,1 1-1,0-1 0,0 1 1,0-1-1,1 1 0,-1-1 1,1 1-1,0 0 1,0 0-1,1-1 0,0 1 1,-1 0-1,2 0 0,-1 0 1,0 0-1,3 9 0,-1-9 17,0 0 0,0 0 0,1 0 0,-1-1-1,1 1 1,0-1 0,0 0 0,1 0 0,-1 0-1,1 0 1,0 0 0,0-1 0,0 1-1,0-1 1,1 0 0,-1-1 0,1 1 0,0-1-1,7 3 1,-3-2 1,0 0-1,0-1 1,0 0-1,1 0 1,-1-1 0,0 0-1,1-1 1,-1 0-1,0 0 1,14-3-1,-8-1-14,0 0 0,-1-1 0,0-1 0,0 0 0,0-1 0,-1 0 0,0-1 0,0-1 0,-1 0 0,20-19 0,-8 4-8,-2-1 0,0-1-1,34-54 1,-41 54 88,-1-1 0,-2-1 0,0 0 0,-2 0 0,-1-1 0,9-51 0,-8 18-8,-4-1 0,-2-72 0,-4 133-70,1 1 0,-1 0 0,0-1 0,0 1 0,0-1 0,-1 1 0,1 0 0,0-1 0,-1 1 0,1-1 0,-1-1 0,0 3 0,1 0-1,0 0 1,-1 0 0,1 0 0,0 0 0,-1 1 0,1-1 0,0 0 0,-1 0-1,1 0 1,0 1 0,0-1 0,-1 0 0,1 1 0,0-1 0,0 0-1,-1 0 1,1 1 0,0-1 0,0 0 0,0 1 0,0-1 0,0 0 0,-1 1-1,1-1 1,0 0 0,0 1 0,-11 40-242,2 45 199,1-7-22,-20 136 278,17-109 299,5 144 1,6-249-500,0 5 11,0 0 0,1 0 0,-1-1 1,1 1-1,1 0 0,-1-1 0,1 1 1,3 5-1,-5-11-22,0 1 1,1-1-1,-1 0 1,0 0-1,1 0 1,-1 0-1,0 0 1,1 0-1,-1 0 1,0 0-1,1 0 1,-1 0-1,0 0 1,1 0-1,-1 0 1,0-1-1,0 1 1,1 0-1,-1 0 1,0 0-1,1 0 1,-1 0-1,0-1 1,0 1-1,1 0 1,-1 0-1,0 0 1,0-1-1,1 1 1,-1-1-1,0 1 6,6-7-42,-1 0 0,1 0-1,-1-1 1,-1 0 0,1 0-1,-1 0 1,3-10 0,4-8 78,-3 9-4,-2 3 21,0 1 1,1 1 0,0-1-1,1 1 1,0 0 0,1 1-1,15-15 1,-23 25-48,-1 0 0,1 1-1,0-1 1,0 0 0,0 1 0,0-1 0,0 1 0,0-1 0,0 1-1,0-1 1,0 1 0,0 0 0,0-1 0,0 1 0,1 0 0,-1 0-1,0 0 1,0 0 0,0 0 0,0 0 0,0 0 0,0 0 0,0 1-1,0-1 1,1 0 0,-1 1 0,0-1 0,0 1 0,0-1 0,0 1-1,0-1 1,-1 1 0,1 0 0,0-1 0,0 1 0,0 0 0,1 1-1,3 4-33,-1 0-1,1 0 0,-1 0 0,5 12 0,-4-11-25,29 61 112,-15-30 2,29 43-1,-41-69-74,1-1 1,1-1-1,0 0 0,1 0 0,0 0 1,0-1-1,23 15 0,-28-22-178,-1 0 0,1 1 1,-1-1-1,1-1 0,0 1 0,0-1 0,0 0 0,0 0 1,0 0-1,0-1 0,0 1 0,5-2 0,-6 1-95,-1 0-1,1-1 0,-1 0 1,1 0-1,-1 0 0,0 0 1,0 0-1,1-1 0,-1 0 1,0 1-1,0-1 0,0 0 0,-1-1 1,1 1-1,0 0 0,-1-1 1,0 1-1,1-1 0,1-3 1,19-40-4702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2:04.5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96 501 4320,'0'0'117,"-1"-1"0,1 1-1,0-1 1,0 1 0,0-1 0,0 1 0,0-1 0,0 1-1,0-1 1,0 1 0,0-1 0,0 1 0,0-1 0,0 1-1,1-1 1,-1 1 0,0-1 0,2-3 1746,-8 9-240,4-2-1485,-1 1 1,1-1-1,0 0 0,0 1 1,0-1-1,0 1 0,0-1 1,1 1-1,0 0 0,-2 7 1,0 6-360,-1 22 1,3-20 312,-6 110-168,4-47 88,0 14 48,2-35 297,-3 0 0,-13 67 0,14-93-267,3-29 21,0 0-1,-1-1 1,1 1-1,-1 0 1,0-1-1,-3 8 1,4-13-91,0 0-1,0 0 1,0 0-1,0-1 1,0 1-1,0 0 1,0 0-1,0 0 1,0 0 0,0 0-1,-1 0 1,1-1-1,0 1 1,0 0-1,0 0 1,0 0 0,0 0-1,0 0 1,0 0-1,-1 0 1,1 0-1,0 0 1,0-1 0,0 1-1,0 0 1,0 0-1,0 0 1,-1 0-1,1 0 1,0 0 0,0 0-1,0 0 1,0 0-1,0 0 1,-1 0-1,1 0 1,0 0 0,0 0-1,0 0 1,0 0-1,0 1 1,-1-1-1,1 0 1,0 0 0,0 0-1,0 0 1,0 0-1,0 0 1,0 0-1,-1 0 1,1 0 0,0 0-1,0 1 1,0-1-1,0 0 1,0 0-1,0 0 1,0 0 0,-3-14 361,-5-103-226,9 37-365,4 1 0,21-111 0,-22 166 162,2 1 0,0 1 0,2-1 0,0 1 0,2 1 0,13-24 0,-17 37 8,0-1-1,0 1 0,1 1 1,0-1-1,0 1 1,12-8-1,-14 11 15,1 0 0,-1 0 0,1 1 0,0 0 0,0 0 0,1 1 0,-1 0 0,0 0 0,1 0 0,9 0 0,-14 1 35,-1 1 0,0 0 0,1 0 0,-1 0 0,0 0 0,1 0 0,-1 0 0,0 0 0,1 1 0,-1-1 0,0 0 0,1 1 0,-1-1 0,0 1 0,0-1 0,0 1 0,1 0 0,-1-1 0,0 1 0,0 0 0,1 1 0,-1 0 26,0-1 0,-1 0 0,1 1 0,-1-1 0,1 1 0,-1-1 0,0 1 0,1-1 0,-1 1 0,0-1 0,0 1 0,0 0 0,0-1 0,0 1 0,-1-1 0,1 1 0,0-1 1,-2 3-1,-7 23 131,-1-1 0,-1 0 0,-1-1 0,-1-1 1,-27 37-1,26-42 10,-34 32 0,40-43-272,7-7-37,2-2-27,305-154 496,-256 131 53,-1-2 0,88-64 0,-132 86-244,0 0 0,0-1 0,5-7-1,-8 10-107,-1 0 0,0 1 1,0-1-1,1 0 0,-1 0 0,-1 0 0,1 0 0,0-1 0,0 1 0,-1 0 1,0 0-1,1-4 0,-1 6-44,0-1 0,0 0 0,0 1 0,0-1 0,0 1 0,0-1 0,0 1 0,0-1 0,0 1 0,-1 0 0,1-1 0,0 1 0,0-1 0,0 1 0,-1-1 0,1 1 0,0-1 0,-1 1 0,1 0 0,0-1 0,-1 1 0,1 0 0,0-1 0,-1 1 0,1 0 0,-1 0 0,1-1 0,-1 1 0,1 0 0,-1 0 0,1 0 0,-1-1 0,1 1 0,-1 0 0,1 0 0,-1 0 0,1 0 0,-1 0 0,1 0 0,-1 0 0,1 0 0,-1 0 0,1 0 0,-1 1 0,1-1 0,-1 0 0,1 0 0,0 0 0,-1 0 0,1 1 0,-1-1 0,1 0-1,-1 1 1,1-1 0,0 0 0,-1 1 0,1-1 0,0 0 0,-1 1 0,1-1 0,0 1 0,-1-1 0,1 1 0,0-1 0,0 0 0,-1 1 0,-3 10-55,0 1 0,1-1-1,0 1 1,1-1-1,0 1 1,0 21-1,1-26 106,0 47-108,1-48 44,0 0-1,1-1 0,-1 0 0,1 1 0,1-1 0,-1 1 0,4 6 0,-5-10 24,1-1 1,-1 0-1,1 0 0,-1 0 1,1 0-1,-1 0 0,1 0 1,0 0-1,-1 0 0,1 0 1,0-1-1,0 1 0,0 0 1,0 0-1,0-1 0,0 1 1,0 0-1,0-1 1,0 1-1,0-1 0,0 1 1,0-1-1,0 0 0,0 1 1,0-1-1,0 0 0,1 0 1,-1 0-1,0 0 0,0 0 1,0 0-1,0 0 0,1 0 1,-1 0-1,0-1 0,0 1 1,2-1-1,2-2 1,1 0 0,-1 0 0,0-1 0,-1 0 0,1 0 0,4-5 1,2-1-51,6-4-17,23-15 0,-40 29 64,1-1 0,-1 1 0,1 0-1,-1-1 1,1 1 0,-1 0 0,1-1 0,0 1 0,-1 0 0,1 0 0,-1-1 0,1 1 0,-1 0 0,1 0-1,0 0 1,-1 0 0,1 0 0,0 0 0,-1 0 0,1 0 0,-1 0 0,1 0 0,0 0 0,-1 0 0,1 0-1,-1 1 1,1-1 0,-1 0 0,1 0 0,0 1 0,-1-1 0,1 0 0,-1 1 0,1-1 0,-1 1 0,0-1-1,1 0 1,-1 1 0,1-1 0,-1 1 0,0-1 0,1 1 0,-1 0 0,0-1 0,0 1 0,1-1 0,-1 1-1,0-1 1,0 1 0,0 0 0,1 0 0,0 5-2,0 0 0,-1 1 1,1-1-1,-2 7 0,1-8-5,0 16-95,5 35 1,-4-51 108,0 1-1,0 0 1,1-1 0,-1 1-1,1-1 1,1 1 0,-1-1-1,1 0 1,0 0 0,0 0-1,5 5 1,-8-9 8,1 0-1,0 0 1,-1 0 0,1 0 0,0-1-1,0 1 1,-1 0 0,1-1 0,0 1-1,0-1 1,0 1 0,0-1 0,0 1-1,0-1 1,0 1 0,0-1-1,0 0 1,0 0 0,0 1 0,0-1-1,1 0 1,-1 0 0,0 0 0,0 0-1,0-1 1,0 1 0,0 0 0,0 0-1,0 0 1,0-1 0,0 1 0,0-1-1,0 1 1,0-1 0,0 1 0,0-1-1,0 1 1,-1-1 0,3-1 0,-1 0 5,-1-1 0,1 1 1,0 0-1,-1 0 1,0-1-1,1 1 0,-1-1 1,0 1-1,0-1 1,0 1-1,-1-1 1,1 0-1,-1 0 0,1-5 1,-1-2 18,-1 0 0,0 0 1,-1 0-1,0 0 0,0 0 1,-1 1-1,-4-10 0,4 13-25,0 0 0,0 0 0,0 0 0,-1 0-1,1 1 1,-1 0 0,-1-1 0,1 2-1,-1-1 1,0 0 0,-10-6 0,2 8-1230,34 10 1194,-14-5-3,1 1 1,-1-1 0,0-1-1,11 2 1,-4-3-9,1 0 0,0-1 0,-1 0 0,1-2 0,26-6 0,67-31 71,-89 32 3,-1-1-1,-1 0 1,0-1 0,0-1-1,24-20 1,-32 22 1,1 0 0,-1 0-1,-1-1 1,0-1 0,0 1-1,-1-1 1,0 0 0,-1-1-1,7-17 1,2-20 53,-2-1 0,-2 0 0,-3-1 0,3-60 0,-10 68-58,-2 36-170,-2 9 37,-2 8-75,3 3 76,0-1 0,-1 24 0,1-13 60,-10 101 38,-6 77 242,16-147-385,8 93 0,-6-146 129,8 109-1572,-4-116-577,-2-2 1706,-2-1 0,1 1 0,-1 0 0,-1 0 0,1 0 0,-3-9 0,-12-49-279,14 62 697,-3-12 231,0 1-1,-2 1 1,0-1 0,0 1-1,-1 0 1,-16-22 0,16 26 36,-1 1 0,0 0 0,0 1 0,-1-1 1,0 1-1,-1 1 0,0 0 0,0 0 0,-12-5 1,7 6 342,-23-8 1,16 6 270,21 8-818,1 0 0,-1 0 0,0 0-1,1 0 1,-1-1 0,0 1 0,1 0 0,-1-1-1,0 1 1,1 0 0,-1-1 0,1 1 0,-1-1-1,1 1 1,-1-1 0,1 1 0,-1-2 0,1 2-22,0 0 0,0-1 1,0 1-1,0 0 1,0-1-1,1 1 0,-1 0 1,0 0-1,0-1 1,0 1-1,1 0 0,-1 0 1,0 0-1,0-1 0,1 1 1,-1 0-1,0 0 1,0 0-1,1 0 0,-1 0 1,0-1-1,1 1 1,-1 0-1,0 0 0,1 0 1,26-4-5,84 13 40,2-1 9,62 4-160,-149-9 129,-8-2 102,0 1-1,0 1 0,-1 1 1,1 1-1,-1 0 0,22 10 1,-38-15-101,0 1 0,0-1-1,0 1 1,0-1 0,0 1 0,0 0 0,0-1-1,0 1 1,0 0 0,0 0 0,0 0 0,0 0 0,-1 0-1,1 0 1,0 0 0,-1 0 0,1 0 0,-1 0 0,1 0-1,-1 0 1,1 0 0,-1 0 0,0 1 0,1-1 0,-1 0-1,0 0 1,0 0 0,0 1 0,0-1 0,0 0 0,0 0-1,0 1 1,-1-1 0,1 0 0,0 0 0,-1 2-1,-2 2 4,-1 1-1,1 0 1,-1-1-1,0 1 1,-8 7-1,-1 3-21,2-3 63,4-5-99,1 0 0,0 0 1,0 1-1,-6 12 0,11-19 25,0 0 0,0-1 0,1 1 0,-1 0 0,0 0 0,1 0 0,0 0 0,-1 0 0,1 0 0,0 0 0,0 0 0,0 0 0,0 0 0,0 0 0,1 0 0,-1 0 0,1 0 0,-1 0 0,1-1 0,-1 1 0,1 0 0,0 0 0,0 0 0,0-1 0,0 1 0,0 0 0,1-1 0,2 3 0,-3-2 16,1-1 0,0 0 0,0 0-1,0 0 1,-1 0 0,1 0 0,0-1 0,0 1-1,0-1 1,0 1 0,0-1 0,0 0 0,1 1-1,-1-1 1,0 0 0,0 0 0,0-1 0,0 1-1,0 0 1,0-1 0,0 1 0,3-2 0,6-2 79,-1 0 1,-1-1 0,12-6-1,-11 5-12,-5 3-35,32-20 241,-34 21-225,0 0 1,-1 0-1,0-1 1,1 1 0,-1 0-1,0-1 1,0 0-1,-1 1 1,1-1-1,0 0 1,0-3-1,-1 5-29,-1-1 0,1 1-1,-1 0 1,0-1 0,0 1-1,0 0 1,0-1 0,0 1-1,0 0 1,0-1 0,0 1 0,-1-1-1,1 1 1,0 0 0,-1 0-1,1-1 1,-1 1 0,0 0-1,1 0 1,-1-1 0,0 1 0,0 0-1,1 0 1,-3-1 0,-1-2-42,0 0 0,-1 0 1,0 1-1,-6-4 0,7 4-26,-4-4-243,8 6 276,0 1 0,0 0 0,0 0 0,0 0 0,0-1 0,0 1 0,0 0 1,0 0-1,0 0 0,0 0 0,0-1 0,0 1 0,0 0 0,0 0 0,0 0 0,0 0 0,1-1 0,-1 1 1,0 0-1,0 0 0,0 0 0,0 0 0,0-1 0,0 1 0,1 0 0,-1 0 0,0 0 0,0 0 0,0 0 1,1 0-1,19-6-468,-10 4 413,8-4 38,1 1 0,-1 1 1,1 1-1,0 1 0,28 0 1,-43 2 73,-1 0 1,1 0-1,-1 1 1,1 0-1,-1 0 1,1 0-1,-1 0 0,0 0 1,0 1-1,1-1 1,-1 1-1,0 0 1,0 0-1,0 0 1,-1 0-1,1 1 0,-1-1 1,1 1-1,-1-1 1,0 1-1,0 0 1,0 0-1,0 0 1,2 6-1,-1-3-3,-1-1-1,0 1 1,0 0 0,-1 0-1,1 0 1,-1 1 0,-1-1-1,1 0 1,-1 0 0,0 0-1,0 1 1,-1-1-1,-1 8 1,1-8-17,1-5 69,1-1-95,1-1 0,-1 0 0,1 0 1,-1 0-1,1 0 0,-1 0 0,0 0 0,1-1 0,-1 1 1,0 0-1,1-2 0,-1 1 1,53-66-237,-51 64 223,1-1-1,-1 1 0,1 0 1,0 1-1,1-1 1,-1 1-1,1-1 1,-1 1-1,1 1 1,0-1-1,10-3 1,-13 5 22,1 0 0,0 0 0,0 1 0,-1 0 0,1-1 0,0 1 0,0 0 0,-1 0 0,1 0 1,0 1-1,0-1 0,-1 1 0,1-1 0,0 1 0,-1 0 0,1 0 0,-1 0 0,1 0 0,-1 1 1,1-1-1,-1 1 0,0-1 0,0 1 0,0 0 0,3 3 0,-2-1 62,1 0 1,-1 1-1,1 0 0,-2 0 0,1 0 0,0 0 1,-1 0-1,0 1 0,2 6 0,0 4 290,2 31-1,-5-33-250,1 1-1,1-1 1,4 15 0,3 4-29,2 0 0,31 58-1,-42-89-193,4-15-5224,-5 10 4667,7-36-5096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2:04.8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1 8896,'0'5'3296,"10"-2"-2560,-2 5 576,-3 0-1056,-5 4-448,-5 4 96,-3 3-1152,-2 1 704,2-6-2144,-5-1 1504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2:07.8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225 6 3648,'-7'-2'1143,"7"2"-1096,0 0 0,-1 0 0,1 0 0,0 0 0,0 0 0,-1 0 0,1 0 0,0 0 0,0-1 0,-1 1 0,1 0 0,0 0 0,0 0 0,0 0 0,-1 0 0,1 0 0,0 0 0,0 0 0,-1-1 0,1 1 0,0 0 0,0 0 0,0 0 0,0 0 0,0-1 0,-1 1-1,1 0 1,-16 13 2236,11-7-1712,0 1-1,1 0 1,0-1 0,0 2-1,1-1 1,-4 12 0,-44 165 1284,-26 77-1140,62-222-922,-5 18-3607,20-75-3599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2:09.2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 0 4480,'-34'4'6314,"40"-1"-5923,0-1-1,0-1 1,0 1-1,1-1 0,-1 0 1,1 0-1,9-1 0,-2 1-121,114 0 1102,-69-1-971,82-5-651,-89 2-2839,-30 2-755,-1 0 1,25 3 0,-15-2 9854,-30 1-5876,0 0 0,0-1 1,0 1-1,0 0 0,0 0 0,0 0 0,0 0 0,0 0 0,0 0 0,0 0 1,-1 1-1,1-1 0,0 0 0,-1 0 0,1 1 0,-1-1 0,0 0 0,1 0 1,-1 1-1,0-1 0,0 1 0,0-1 0,0 2 0,1 39 824,-1-38-836,-13 115 1314,5-61-931,-52 233 946,57-279-1426,0 1 0,1-1 1,-1 23-1,4-28-58,2-6 18,3-6-37,-6 5 29,17-20-336,0 0 0,-2-1 0,23-41 0,-20 32 730,26-33 1,-44 62-339,1 0 1,-1 0 0,1 0-1,-1 0 1,1 0-1,0 0 1,-1 1 0,1-1-1,0 0 1,0 1-1,0-1 1,-1 0 0,1 1-1,0-1 1,0 1-1,0-1 1,0 1-1,0 0 1,0-1 0,0 1-1,0 0 1,0 0-1,0 0 1,2 0 0,-3 0-6,1 1 0,0-1 0,0 1 0,-1 0 0,1-1 0,0 1 0,-1 0 0,1 0 0,0 0 0,-1-1 0,1 1 0,-1 0 0,0 0 0,1 0 0,-1 0 0,0 0 0,1 0 0,-1 0 0,0 1 0,2 8 83,-1-1 0,-1 1 1,-1 16-1,-13 62 862,9-63-1054,0 0 1,-1 38-1,7-62 79,-1-1 0,0 1 0,0-1 0,1 1 0,-1-1 0,0 1 0,0-1 0,1 1 0,-1-1 0,0 1 0,1-1 0,-1 0 0,1 1 0,-1-1 0,1 0 0,-1 1 0,1-1 0,-1 0 0,1 0 0,-1 1 0,1-1 0,-1 0 0,1 0 0,-1 0 0,1 0 0,-1 0 0,1 1 0,-1-1 0,1 0 0,0 0 0,-1 0 0,1-1 0,-1 1 0,1 0 0,0 0 0,22-4 47,14-8-40,0-2-1,41-21 0,-58 23 89,1 0-1,-1-1 0,-1-1 1,33-30-1,-49 41-81,-1 0 1,0-1-1,1 1 0,-1-1 1,0 1-1,-1-1 1,1 0-1,-1 1 1,2-6-1,-3 8-16,1-1 0,-1 0 1,1 0-1,-1 1 0,0-1 0,0 0 1,0 0-1,0 0 0,0 1 0,0-1 1,0 0-1,0 0 0,-1 1 0,1-1 1,-1 0-1,1 0 0,-1 1 0,0-1 1,0 1-1,0-1 0,0 1 0,0-1 1,-1-1-1,2 3-8,0 0 1,-1 0-1,1-1 1,0 1 0,-1 0-1,1 0 1,0 0-1,-1 0 1,1-1-1,0 1 1,-1 0-1,1 0 1,0 0-1,-1 0 1,1 0-1,-1 0 1,1 0 0,0 0-1,-1 0 1,1 0-1,0 0 1,-1 0-1,1 0 1,-1 0-1,1 1 1,0-1-1,-1 0 1,-9 10-252,-6 16 15,14-23 247,-7 16-7,0 0-1,2 0 1,-8 30 0,14-45 17,0-1 1,0 1-1,0 0 1,1 0-1,0-1 1,0 1-1,1 5 1,-1-8-1,0 0 1,0 0-1,0-1 1,0 1-1,1 0 1,-1 0-1,0 0 1,1-1 0,-1 1-1,1 0 1,-1-1-1,1 1 1,-1 0-1,1-1 1,-1 1-1,1-1 1,-1 1-1,1-1 1,0 1-1,-1-1 1,1 1-1,0-1 1,0 0 0,-1 1-1,1-1 1,0 0-1,0 1 1,0-1-1,-1 0 1,1 0-1,0 0 1,0 0-1,0 0 1,-1 0-1,1 0 1,0 0-1,0 0 1,0 0 0,-1-1-1,1 1 1,1-1-1,20-6 51,0 0 0,-1-2 0,-1-1 0,1-1-1,22-15 1,52-27 313,-93 53-355,2-3 44,1 1 0,1 0 0,-1 1 1,7-2-1,-11 2-51,0 1 0,0 0-1,1 0 1,-1 0 0,0 0 0,0 0 0,0 0 0,1 1 0,-1-1 0,0 0 0,0 0 0,0 1 0,0-1 0,0 1 0,0-1 0,0 1 0,0 0 0,0-1 0,0 1-1,0 0 1,0 0 0,0-1 0,0 1 0,1 2 0,1 1 45,-1 0 0,1 0 0,-1 1 1,0-1-1,0 1 0,0-1 0,0 1 0,-1 0 0,0 0 0,0 0 0,0 0 0,-1 0 1,0 0-1,0 9 0,0-14-46,0 0 0,0 1 0,0-1 0,0 0 0,0 0 0,0 0 0,0 1 0,0-1 0,0 0 0,0 0 0,0 0 0,0 1 0,0-1 0,0 0 0,1 0 0,-1 0-1,0 1 1,0-1 0,0 0 0,0 0 0,0 0 0,0 0 0,1 1 0,-1-1 0,0 0 0,0 0 0,0 0 0,0 0 0,1 0 0,-1 0 0,0 0 0,0 1 0,0-1 0,1 0 0,-1 0 0,0 0 0,10-3 153,7-7-128,-10 3-87,0 0 1,10-14 0,4-5 17,-11 15 46,-3 3 27,0 0 0,0 0 0,1 1 0,0 0-1,0 1 1,0-1 0,1 2 0,16-9 0,-23 13-19,0 1-1,0-1 1,0 1 0,0-1 0,0 1-1,0 0 1,0 0 0,0 0 0,0 0 0,0 0-1,0 1 1,0-1 0,0 0 0,0 1-1,0 0 1,3 1 0,-1-1 6,-1 1 1,1 1-1,-1-1 0,0 0 1,0 1-1,0-1 0,-1 1 1,5 5-1,-2-1 49,0 0 1,-1 0-1,0 1 0,0 0 0,0 0 1,-1 0-1,3 12 0,-1 7-7,-4-19-542,0-1 0,0 0 0,1 0 0,0 0-1,0 0 1,6 12 0,-7-19 349,-1 1-50,0-1-1,0 1 1,0-1 0,1 0 0,-1 1 0,0-1-1,6 4-2465,-5-3 2465,-1-1 1,1 0 0,-1 0 0,1 0 0,-1 0-1,1 0 1,-1 0 0,1 0 0,-1 0 0,1 0 0,0-1-1,15-1-5801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2:10.5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154 1 4736,'-5'0'5760,"5"0"-5643,-1 0 1,0 1 0,1-1-1,-1 1 1,1-1 0,-1 0 0,1 1-1,-1-1 1,1 1 0,-1-1-1,1 1 1,0 0 0,-1-1-1,1 1 1,0-1 0,-1 1 0,1 0-1,0-1 1,0 1 0,0 0-1,-1-1 1,1 1 0,0 0 0,0 0-1,-5 11 551,0-5-452,-1 0 0,1 0 0,1 0-1,-1 1 1,1-1 0,-3 12 0,-9 13 231,4-8-121,1 0 0,1 1 0,1 0 0,-10 48 1,10-23-436,-3 80 0,11-109 84,1 0 0,1 0-1,1 0 1,1 0 0,1-1 0,1 1 0,10 28 0,-11-38 18,1 0-1,0 0 1,1-1 0,0 0 0,1 0 0,0 0-1,0 0 1,1-1 0,0-1 0,1 1-1,0-1 1,0-1 0,1 0 0,15 9-1,-13-10 40,0 0 0,0-1 0,1 0 0,0-1 0,0 0 0,16 1 0,-24-4-16,-1-1 0,0 0 0,1 0 0,-1-1 0,0 0 0,1 1-1,-1-1 1,0-1 0,0 1 0,0-1 0,0 1 0,0-1 0,0 0 0,0-1-1,0 1 1,5-5 0,4-5 57,0 0 1,20-24-1,-20 20-19,10-9-29,-2-1 0,-1 0-1,-1-2 1,18-35-1,-7-3 107,27-90-1,-37 106-132,26-50-1,-6 16-1842,-35 73-80,1 0-1,9-14 1,-7 13 96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2:11.1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55 6304,'0'0'67,"-1"0"0,1-1 0,0 1 1,0 0-1,-1 0 0,1 0 0,0 0 1,0 0-1,0 0 0,-1 0 0,1 0 0,0 0 1,0 0-1,-1-1 0,1 1 0,0 0 1,0 0-1,0 0 0,0 0 0,-1-1 0,1 1 1,0 0-1,0 0 0,0 0 0,0-1 0,0 1 1,0 0-1,-1 0 0,1 0 0,0-1 1,0 1-1,0 0 0,0 0 0,0-1 0,0 1 1,0 0-1,0 0 0,0-1 0,0 1 1,0 0-1,0 0 0,0-1 0,0 1 0,1-1 1,9-10 1669,-6 7-691,-2 2-905,1 0 1,-1 1-1,1-1 1,-1 1-1,1 0 1,0 0 0,-1-1-1,1 2 1,0-1-1,0 0 1,0 1-1,3-1 1,43-2 268,-26 3 28,121-5 234,-21 7-314,-41 0-76,-57-2-82,47-7-1,-62 3 173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2:11.7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39 3552,'13'-20'8864,"-11"19"-8779,-1 1 1,0-1-1,1 0 0,-1 0 1,0 1-1,1-1 1,-1 1-1,1-1 1,-1 1-1,1 0 0,-1 0 1,1 0-1,-1 0 1,1 0-1,1 0 1,12-2 291,-8 0-160,1-1 1,0 2 0,0-1 0,0 1-1,0 0 1,0 1 0,1 0 0,-1 0 0,0 1-1,0 0 1,14 4 0,116 20 342,-120-21-785,-1-2 0,0 0 0,1-1 0,22-2 0,-22-3-2125,-17 4 2131,-1 0 0,1-1 0,0 1 1,-1 0-1,1-1 0,0 1 0,-1 0 1,1-1-1,0 1 0,-1-1 0,1 1 1,-1-1-1,1 1 0,-1-1 0,1 0 1,-1 1-1,0-1 0,1 1 0,-1-1 1,0 0-1,1 0 0,-4-14-4698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2:14.2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33 2912,'-2'-1'318,"1"0"0,-1 1 0,0-1 0,0 0 0,0 1 1,0 0-1,0-1 0,0 1 0,0 0 0,0 0 0,0 0 0,-1 0 0,-1 1 0,-4 0 1266,7-1-1328,3-1 235,9-5-285,0 2 1,0-1-1,1 1 1,15-3-1,-22 6-190,0 0 1,1 1-1,-1-1 0,1 1 0,-1 0 0,1 1 0,-1-1 1,1 1-1,-1 0 0,0 1 0,0-1 0,6 3 0,-5-1 47,-1-1 0,0 1 0,0 0 0,0 0 0,0 1 0,-1-1 0,1 1 0,-1 0 0,0 1 0,0-1 0,0 1 0,4 6 0,-5-4-1,0-1 0,0 1 1,-1-1-1,0 1 0,0 0 1,-1 0-1,1 0 0,-2 0 1,1 0-1,-1 8 0,0-4 22,-2 0 1,1 0-1,-1 0 0,-1-1 0,-6 18 0,1-6 208,-19 32-1,7-24-123,16-24-125,-1 1 1,1-1-1,-5 11 1,9-16-51,0-1 0,0 0 1,0 1-1,0-1 0,0 0 1,0 1-1,0-1 0,0 1 1,1-1-1,-1 0 0,0 1 1,0-1-1,0 0 1,1 1-1,-1-1 0,0 0 1,0 1-1,1-1 0,-1 0 1,0 0-1,1 1 0,-1-1 1,0 0-1,1 0 0,-1 0 1,0 1-1,1-1 1,-1 0-1,0 0 0,1 0 1,-1 0-1,1 0 0,-1 0 1,0 0-1,1 0 0,-1 0 1,0 0-1,1 0 0,24 3-81,-18-2 41,27 2-8,-21-2 242,0 0 0,13 3-1,-22-3-70,-1 0-1,1 1 1,0-1-1,0 1 1,-1 0-1,1-1 1,-1 2-1,1-1 1,-1 0-1,5 5 1,-7-6-85,-1 0 1,0 0-1,0 0 0,0 0 1,1-1-1,-1 1 0,0 0 1,0 0-1,0 0 0,0 0 1,0 0-1,-1-1 0,1 1 1,0 0-1,0 0 0,-1 0 1,1 0-1,0-1 0,-1 1 1,1 0-1,0 0 0,-1-1 1,-1 2-1,-7 9 310,0-1 1,-1 0-1,-1-1 1,-17 12-1,5-4 128,17-11-481,-2-1 1,1-1 0,0 1-1,-1-1 1,0-1-1,-11 5 1,-28 3-3589,46-10 3319,0-1 1,1 0-1,-1 0 0,0 0 1,0 0-1,1 0 0,-1 0 1,0-1-1,1 1 0,-1 0 1,0 0-1,1 0 0,-1-1 1,0 1-1,0-1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2:14.7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1 131 2816,'0'-1'290,"0"0"0,1 0 1,-1 0-1,0 0 0,1 1 1,-1-1-1,0 0 0,1 0 1,0 0-1,-1 1 0,1-1 0,-1 0 1,1 1-1,0-1 0,-1 0 1,1 1-1,0-1 0,0 1 0,0-1 1,-1 1-1,1-1 0,0 1 1,0 0-1,0-1 0,0 1 0,0 0 1,1 0-1,35-8-106,-14 4 496,-1-4-155,0 0 1,31-20 0,-35 18-423,0 1 0,1 1 0,35-11 0,-42 15-90,1 2 0,-1 0 0,1 0-1,-1 1 1,1 0 0,0 2 0,-1-1 0,1 1 0,-1 1 0,1 0 0,19 7 0,-6 0-2077,40 20 0,-53-20-118,-3 5-1908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8:36.4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216 105 2720,'8'-8'4195,"-8"8"-4156,-6 12 1951,1-2-1363,0 0 1,-10 13-1,-7 14 109,3 1-245,2 1 0,-16 51-1,-15 85 586,31-109-728,-6 45 187,10-48 685,12-56-520,6-21 93,40-146-201,-6 29-600,65-149 0,-85 233-105,24-51-393,-37 85 401,-4 9 96,-1 0 1,1 1 0,0-1 0,0 1 0,0-1 0,1 1 0,2-4 0,-4 7 3,-1 0 1,0 0-1,0-1 1,1 1-1,-1 0 1,0 0-1,1 0 0,-1-1 1,0 1-1,1 0 1,-1 0-1,0 0 1,1 0-1,-1 0 1,0 0-1,1 0 0,-1 0 1,1 0-1,-1 0 1,0 0-1,1 0 1,-1 0-1,0 0 1,1 0-1,-1 0 1,1 0-1,-1 0 0,0 0 1,1 0-1,-1 1 1,0-1-1,1 0 1,-1 0-1,0 0 1,0 1-1,1-1 0,-1 0 1,0 0-1,1 1 1,-1-1-1,0 0 1,0 1-1,0-1 1,1 0-1,-1 1 1,0 0-1,8 20-234,-7-17 244,73 283 1414,-23-78-1009,-2-69 133,-23-73-201,-12-34-1062,-14-33 696,0 0-1,0 0 0,0 0 1,0 0-1,0 0 1,0 0-1,0 0 0,0 0 1,0 0-1,1 0 0,-1 1 1,0-1-1,0 0 0,0 0 1,0 0-1,0 0 0,0 0 1,0 0-1,0 0 1,0 0-1,0 0 0,0 0 1,0 0-1,0 0 0,0 0 1,0 0-1,1 0 0,-1 0 1,0 0-1,0 0 0,0 0 1,0 0-1,0 0 1,0 0-1,0 0 0,0 0 1,0 0-1,0 0 0,1 0 1,-1 0-1,0 0 0,0 0 1,0 0-1,0 0 0,0 0 1,0 0-1,0 0 1,0 0-1,0 0 0,0 0 1,0 0-1,0 0 0,1 0 1,-1 0-1,0 0 0,0 0 1,0 0-1,0 0 0,0 0 1,0-1-1,0 1 1,0 0-1,0-10-3393,-4-4 570,0 2 971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2:15.3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4 4064,'3'-3'8010,"-2"5"-7947,0 1 0,0-1 0,-1 1-1,1-1 1,-1 1 0,1-1 0,-1 1 0,0 0-1,0-1 1,0 1 0,0-1 0,-1 4 0,-10 32 794,6-19-696,5-19-160,0 0 0,0 0 0,0 1 0,0-1 0,0 0 0,0 0 0,0 0 0,0 1 0,0-1 0,0 0 0,0 0 0,0 0 0,0 1 0,0-1 0,0 0 0,0 0 0,0 0 0,1 1 0,-1-1 0,0 0 0,0 0 0,0 0 0,0 0 0,0 0 0,0 1 0,1-1 0,-1 0 0,0 0 0,0 0 0,0 0 0,1 0 0,-1 0 0,10 3 35,18-3 11,-21-1-51,42 0-76,55-9 0,-93 9 212,0 0 0,0 1-1,0 0 1,0 1 0,0 0 0,17 4 0,-27-5-109,0 0 1,0 0 0,-1 0 0,1 0 0,0 0 0,0 0 0,-1 1 0,1-1 0,0 0 0,0 0-1,-1 1 1,1-1 0,0 1 0,-1-1 0,1 1 0,-1-1 0,1 1 0,-1-1 0,1 1 0,-1-1-1,1 1 1,-1-1 0,1 1 0,-1 0 0,1-1 0,-1 1 0,0 0 0,0 0 0,1-1-1,-1 1 1,0 0 0,0 0 0,0-1 0,0 1 0,0 0 0,0 0 0,0-1 0,0 1 0,0 0-1,0 0 1,0-1 0,0 1 0,-1 0 0,1 0 0,0-1 0,0 1 0,-1 0 0,0 0 0,-2 4 97,0 0 0,-1 0 1,0 0-1,-8 7 1,9-9-162,-124 112-40,122-110-158,-1-1 0,0 0-1,1-1 1,-1 1 0,0-1 0,-1 0-1,1 0 1,0-1 0,-8 2-1,12-4 31,0 1-1,0-1 1,0 0-1,0 0 0,0 0 1,0 0-1,0-1 1,1 1-1,-1 0 0,0-1 1,0 1-1,0-1 1,0 0-1,-3-1 0,3 1-84,1-1 0,-1 1 0,0-1 0,1 0 0,-1 1-1,1-1 1,0 0 0,0 0 0,-1 0 0,1 0 0,0 0-1,1 0 1,-1 0 0,0 0 0,0-4 0,-1 1-386,1-1 0,0 1 0,1 0 0,-1 0 1,1-1-1,1-5 0,3-8-361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2:15.7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44 5312,'0'0'6016,"8"0"-5312,5-3 224,10 3-544,-2 0-160,5-5-128,2 5-512,2-3 224,5-2-1312,0 2 832,-1-5-1824,-3 0 1408,-3 0-3008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2:18.3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0 2912,'-2'0'169,"1"0"0,0 0 0,-18 8 7878,30-3-7733,1-1 1,0 0-1,0-1 0,0-1 0,0 0 0,0 0 0,21-1 0,22 4 261,-39-3-504,10 1 7,-1 2 1,27 7-1,-44-9-39,0 0 0,0 0-1,-1 1 1,1 0-1,-1 0 1,0 1 0,0-1-1,-1 2 1,1-1-1,7 9 1,-10-10-55,-4-3 42,1-1-1,0 1 1,-1-1-1,1 1 1,0 0-1,-1-1 1,1 1-1,-1 0 1,1 0-1,-1 0 1,1-1-1,-1 1 1,1 0-1,-1 0 1,0 0-1,0 0 1,1 0-1,-1 0 1,0 0-1,0-1 1,0 1-1,0 0 1,0 0-1,0 0 0,0 0 1,-1 0-1,1 0 1,0 0-1,0 0 1,-1 0-1,0 1 1,-3 8-95,0 1 0,-1-1 1,0-1-1,-9 12 0,-7 16-14,14-26 91,0 0-1,-1 0 0,0 0 1,-1-1-1,0 0 0,-1-1 1,-14 11-1,15-12 3,-12 11-2,-42 27 1,53-39-9,0 0 0,-9 9 0,16-14-3,0 0 1,0 0 0,1 0-1,-1-1 1,0 0 0,-7 2 0,9-3 204,1 1-205,0-1 0,0 0 0,0 1 1,0-1-1,0 0 0,1 1 0,-1-1 0,0 0 0,0 0 0,0 1 0,0-1 0,0 0 0,0 0 0,0 1 1,1-1-1,-1 0 0,0 0 0,0 1 0,0-1 0,1 0 0,-1 0 0,0 0 0,0 1 0,0-1 0,1 0 1,0 1 9,0-1 1,-1 1 0,1 0 0,0 0 0,-1-1 0,1 1 0,0 0 0,-1 0 0,1 0 0,-1 0-1,1 0 1,-1-1 0,0 1 0,1 0 0,-1 0 0,0 2 0,19 6 365,-15-8-312,1 0 0,0 0-1,0 0 1,0 0 0,0-1-1,0 0 1,0 0 0,6 0 0,14 0 101,-8 1 33,32-2 0,-42 1-138,0 0 1,0 0 0,0 1-1,11 3 1,-9-2 130,-1-1 1,16 1-1,-21-2-183,1 1 0,-1-1-1,0 0 1,1 1 0,-1 0 0,0 0-1,1 0 1,3 2 0,-6-2 197,1-2 513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2:19.0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149 0 3072,'-4'7'8765,"-8"31"-7482,6-17-863,-1 0 0,-11 23 0,8-22-157,-7 28 0,-9 37 222,-17 72 92,41-149-518,0-1 0,1 1 0,1-1 0,0 1 0,0 0 0,1-1 0,0 1 0,0 0 0,5 12 0,-2-10-15,0 0 1,2 0-1,-1-1 1,1 0-1,1 0 0,13 17 1,-12-17-24,-3-3 1337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2:20.0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81 2912,'5'-24'13631,"-4"24"-13601,-1 1 0,1-1-1,-1 1 1,1-1 0,0 1-1,-1-1 1,1 0 0,0 1-1,-1-1 1,1 0 0,0 1-1,0-1 1,-1 0-1,1 0 1,0 0 0,0 0-1,0 0 1,-1 0 0,1 0-1,0 0 1,0 0 0,0 0-1,18-1 196,-1-3 151,28-8-1,-9 1-139,-14 5-139,74-16 48,-82 20-144,-1 0 1,1 1 0,0 1 0,24 1-1,-33 0 5,0 1-1,0 0 0,1-1 0,-1 2 1,0-1-1,-1 1 0,1 0 0,0 0 0,7 6 1,-11-7 5,0-1 1,1 1 0,-1 0 0,0 0 0,0 0 0,0 0-1,-1 0 1,1 0 0,0 1 0,-1-1 0,1 1 0,-1-1-1,0 1 1,0-1 0,0 1 0,0 0 0,-1-1-1,1 1 1,-1 0 0,1 0 0,-1 0 0,0-1 0,0 6-1,-2 0-5,1 1 1,-1-1-1,-1 0 0,1 1 0,-2-1 0,1 0 0,-1-1 0,0 1 0,0-1 0,-1 0 0,0 0 0,0 0 0,-1 0 0,-11 9 0,-13 6 31,0-1 1,-57 29-1,76-45-20,0 1 1,0 1-1,-14 11 0,24-18-24,0 1-1,0-1 1,0 0-1,0 1 1,0-1-1,0 0 1,0 1-1,0-1 1,0 0-1,0 0 1,-2 0-1,3 0 30,-1 0 1,0 0-1,0 0 1,0 1-1,1-1 1,-1 0-1,0 0 1,0 0-1,0 1 1,1-1-1,-1 0 0,0 1 1,0 0-1,0-1-107,-2 9 176,9-7-38,1-1 0,0 0 0,0 0 0,0-1 0,0 0 0,0 0 1,7-1-1,11 0 23,85 9 213,3 0-333,-113-8-68,1 0 1,0 0-1,0 0 0,0 0 0,0 0 0,0-1 0,-1 1 0,1 0 0,0 0 0,0-1 0,0 1 0,0 0 0,-1-1 0,1 1 0,1-2 1,6-17-7714,-6 12 6070,4-9-586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2:20.4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5824,'10'3'8135,"-10"-2"-7942,2 3 716,0-1-765,0 0 0,-1-1 1,1 1-1,0 0 0,0-1 1,0 1-1,0-1 0,1 0 0,-1 0 1,1 0-1,-1 0 0,1 0 0,0 0 1,0-1-1,0 0 0,0 1 1,0-1-1,3 1 0,12 3 273,0-1-1,1 0 1,-1-1-1,20 0 1,78-3-693,-55-1-3205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2:20.9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4 3552,'10'-3'10596,"-7"6"-9272,0 4-1100,-1-1 1,0 1 0,0 0 0,0-1 0,-1 1 0,2 14 0,-4 45-80,0-29 231,1 11 174,-13 95-1,12-129-719,-4 22-479,5-36 378,0 1 0,0 0-1,-1 0 1,1 0 0,0 0-1,0 0 1,-1 0 0,1-1-1,0 1 1,-1 0 0,1 0-1,-1-1 1,1 1 0,-1 0-1,0 0 1,1-1 0,-1 1-1,1-1 1,-1 1-1,0-1 1,0 1 0,1-1-1,-1 1 1,0-1 0,0 1-1,0-1 1,1 0 0,-3 1-1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2:23.2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20 2912,'0'-1'192,"0"0"-141,1 1 0,-1-1-1,0 1 1,0-1 0,0 0 0,0 1-1,0-1 1,0 1 0,0-1 0,0 0-1,0 1 1,-1-1 0,1 1 0,0-1-1,0 1 1,0-1 0,-1 1 0,1-1-1,0 1 1,0-1 0,-1 1 0,1-1 0,-1 1-1,1-1 1,-15-3 6242,17 4-6054,0 1 0,0 0 0,-1 0 0,1 0-1,0 0 1,-1 0 0,1 0 0,2 3 0,-2-3-184,0 1 1,-1-1-1,1 0 1,0 0 0,0 0-1,0 0 1,0 0-1,1 0 1,-1 0 0,0-1-1,3 1 1,13 4 114,6 6 96,1 0-1,-1 2 1,-1 0 0,0 2 0,26 23 0,-41-31-205,0 2 1,-1-1-1,0 1 1,0 0 0,-1 0-1,0 1 1,-1 0 0,0 0-1,6 18 1,-3 0 52,0 1 1,4 42 0,-8-46 88,-2 1 1,0-1-1,-2 1 1,-1-1 0,-1 1-1,-1-1 1,-1 0 0,-1 0-1,-1 0 1,-2 0 0,0-1-1,-2 0 1,0-1 0,-2 0-1,-14 21 1,-80 125-1964,99-163-714,6-24-5009,10 3 3222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2:24.1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3 210 5408,'24'4'5979,"1"0"-4182,-10-4-1463,0-1 1,0 0 0,0-1 0,20-5 0,-29 5-301,0 0 1,1-1-1,-1 1 1,-1-1-1,1 0 1,0 0-1,-1-1 1,1 0-1,-1 0 1,0 0-1,-1 0 1,8-9-1,-10 10-5,-1 1 1,1-1-1,-1 0 0,0 0 0,0 1 0,0-1 1,0 0-1,-1 0 0,1 0 0,-1 0 0,1 0 0,-1 0 1,0 1-1,-1-1 0,1 0 0,0 0 0,-2-6 1,1 4-40,-1-1 1,0 1 0,0 0 0,0 0 0,-1 0-1,1 0 1,-1 0 0,-6-7 0,5 8-25,0-1-1,0 1 1,-1-1 0,0 1 0,0 1 0,0-1-1,0 1 1,-8-4 0,11 6 21,-1 0 1,1 0-1,0 0 1,-1 0-1,1 1 1,-1-1-1,1 1 1,-1 0-1,1 0 1,-1 0-1,1 0 1,-1 0-1,1 1 1,-1-1-1,1 1 1,-1-1-1,1 1 1,0 0-1,-1 0 1,1 0-1,0 0 1,0 0-1,-3 3 1,-1 1 74,-1 0 0,1 1 0,1 0 0,-1 0 0,1 1 0,0 0 0,1 0-1,-1 0 1,-2 8 0,-3 9 287,-11 38-1,18-53-310,1-1 19,0 1 0,0 0 0,1 0 0,0 0-1,1 0 1,0 0 0,0 0 0,1 0 0,0-1-1,1 1 1,0 0 0,0 0 0,1-1 0,0 1-1,0-1 1,1 0 0,0 0 0,1 0 0,7 10-1,-8-12 70,1-2 0,0 1 0,0 0-1,0-1 1,0 0 0,11 6 0,37 16 100,-37-19-165,13 4 78,0-1 0,0-1-1,33 4 1,-48-11-604,0 0 0,0-1 0,0 0 1,0-1-1,20-3 0,-33 3 119,0 0 0,1 0 1,-1 0-1,0-1 0,0 1 0,1-1 1,-1 1-1,0-1 0,0 0 1,0 1-1,0-1 0,2-1 0,-2 1-109,-1 0 304,1 1-1,-1 0 1,0-1-1,0 1 0,0-1 1,0 1-1,0 0 0,0-1 1,0 1-1,1-1 1,-1 1-1,0-1 0,0 1 1,-1 0-1,1-1 0,0 1 1,0-1-1,0 1 1,0-1-1,0 1 0,0 0 1,0-1-1,-1 1 0,1 0 1,0-1-1,0 1 0,-4-3-1364,-10-8-1929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2:24.7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 4896,'3'-2'7135,"5"1"-4646,11 1-3073,-13 0 1421,2 0-734,4-1 50,0 2 0,1-1 1,-1 2-1,23 4 0,-22-2-33,0 0 0,0 1 0,0 1 0,16 9 0,-26-13-124,0 0 1,-1-1-1,1 1 0,0 0 0,-1 1 1,0-1-1,1 0 0,-1 1 0,0-1 1,0 1-1,-1 0 0,1-1 1,0 1-1,-1 0 0,0 0 0,1 0 1,-1 0-1,0 0 0,-1 1 0,1-1 1,-1 0-1,1 0 0,-1 0 1,0 4-1,-1-3 22,0 0 1,1 0-1,-2 0 1,1 0-1,0-1 1,-1 1-1,0-1 1,0 1-1,0-1 0,-4 5 1,-29 30 555,21-23-237,6-7-197,4-5-7,0 1 0,0-1 0,1 1 1,0 0-1,-3 5 0,5-8-118,1-1 1,0 1-1,0-1 0,-1 1 0,1 0 0,0-1 0,0 1 1,0 0-1,-1-1 0,1 1 0,0 0 0,0-1 1,0 1-1,0 0 0,0-1 0,0 1 0,1-1 0,-1 1 1,0 0-1,0-1 0,0 1 0,1 0 0,-1-1 1,0 1-1,1-1 0,-1 1 0,0-1 0,1 1 1,-1 0-1,1-1 0,-1 0 0,0 1 0,1-1 0,0 1 1,-1-1-1,1 0 0,-1 1 0,1-1 0,-1 0 1,1 1-1,0-1 0,-1 0 0,1 0 0,0 0 1,0 1-1,22 7 2,1 1-391,0-1 1,31 6-1,-48-13-1055,1 1-1,0 0 1,7 4 0,-53 5-9083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3:32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39 7296,'-18'-14'3328,"52"-2"-2912,-11 8-416,3 8-96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8:36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26 157 4224,'-26'0'1920,"39"-5"2944,0 5-3968,10-12 832,3 4-992,12-11-160,3 7-384,6-10 0,-3 6-96,1-4 160,-1 4-160,-10 1-2016,2 4 1056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2:26.2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39 5408,'13'-4'1437,"-9"3"-1179,-1 0-1,1 0 0,-1 0 1,1 0-1,-1 0 1,1 1-1,-1 0 0,1 0 1,-1 0-1,1 0 1,0 0-1,-1 1 0,1-1 1,-1 1-1,1 0 1,5 2-1,-3 0-12,0-2 1,0 1-1,0-1 1,1 0-1,9 1 1,-1-1 169,10 1 310,41-1 0,5 0-388,74 1 797,-94-4-1091,94 11 1,-109-3 151,0-2 1,0-1-1,0-2 1,0-1 0,44-7-1,-21-2 96,89-13-454,-135 21 167,149-10 172,-135 11-161,0 1 0,1 1 0,51 11 0,-48-6 31,36 5-1,-52-11 13,0 0-1,0-1 1,0 0-1,25-5 1,4 0-1,0 1 0,72 4 0,-48 1 140,-30-1-140,11 1-76,-1-2 0,94-15 0,-123 12-34,0 1 1,1 1 0,-1 1 0,39 2-1,-11 1 96,1-3 0,78-10 0,35-1-790,-144 13 730,1 1 0,0 1 0,-1 1 0,0 0 1,0 1-1,25 11 0,22 7-31,-56-22-288,-1 1 0,0-1 0,0 0 1,1-1-1,-1 0 0,0 0 0,13-2 0,-14 1-581,-1-1 0,1 0 0,-1-1 0,0 1 1,1-1-1,-1 0 0,-1 0 0,1-1 1,4-3-1,0-1-2187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2:28.3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52 1824,'0'-6'7584,"0"12"-5744,5 11-895,-1-3-637,11 123 1057,-12-93-886,1 40 285,1 40 1310,1-217-1439,3 30-534,-3 29-101,-3 23 30,-1-1-1,1 1 1,1 0-1,0 0 1,0 0-1,1 0 1,1 1-1,0-1 1,0 2-1,1-1 1,0 1-1,1 0 1,13-13-1,-3 7-51,0 1-1,1 1 1,0 0-1,1 1 0,41-16 1,-49 23 68,34-13 123,-42 16-176,1 1 0,-1 0-1,1 1 1,0-1-1,-1 1 1,1 0 0,0 0-1,6 1 1,-10-1 5,-1 0-1,1 0 1,-1 0-1,0 0 1,1 0 0,-1 0-1,0 1 1,1-1-1,-1 0 1,0 0 0,1 0-1,-1 0 1,0 1-1,1-1 1,-1 0 0,0 0-1,0 1 1,1-1-1,-1 0 1,0 1 0,0-1-1,0 0 1,1 0-1,-1 1 1,0-1-1,0 1 1,0-1 0,0 0-1,0 1 1,1 0-1,-5 13-142,-15 13-107,19-26 249,-12 10-35,0 0 0,0-1 0,0 0 0,-2 0 0,1-2 0,-25 12 0,6-4-50,14-8 137,1 1 0,-16 11-1,19-14 388,13-5-433,0-1 1,0 0 0,0 1-1,0-1 1,0 1-1,0-1 1,0 1-1,0 0 1,0-1-1,0 1 1,0 0 0,0 0-1,0 0 1,0 0-1,1 0 1,-2 1-1,2-1 26,-1 1 0,1-1 0,0 0-1,0 1 1,0-1 0,-1 0-1,2 1 1,-1-1 0,0 0-1,0 1 1,0-1 0,0 0 0,1 1-1,-1-1 1,1 0 0,-1 0-1,1 1 1,-1-1 0,1 0-1,0 0 1,0 0 0,-1 0 0,1 0-1,1 1 1,4 5 76,1 0-1,10 8 1,-11-10 69,112 93 887,-105-86-1079,-11-10-136,-1-1 1,1 1 0,0 0-1,-1-1 1,1 0 0,0 1-1,0-1 1,0 0 0,0 0-1,0 0 1,0 0-1,1 0 1,2 1 0,-4-14-4796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2T01:12:39.2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9 1984,'0'-8'8298,"-5"78"-3903,5-69-4355,0-1 0,0 1 0,0 0 0,0 0 0,1 0 0,-1 0 0,0 0-1,1 0 1,-1-1 0,1 1 0,-1 0 0,0 0 0,1-1 0,0 1 0,-1 0 0,1 0 0,0-1 0,-1 1 0,1-1 0,0 1 0,-1-1 0,1 1 0,0-1 0,0 1 0,0-1 0,0 0-1,0 1 1,25 4 222,-24-5-213,46 5 82,0-2-1,57-4 1,-79-1-91,-1-2-1,0 0 1,0-1-1,0-2 1,44-17-1,44-20-7,-70 38 75,-42 6-16,9 1-145,-9 0 68,0 1 0,-1 0-1,0-1 1,1 1 0,-1 0-1,0-1 1,0 1 0,0 0-1,0-1 1,0 1 0,-1 0-1,1-1 1,0 1 0,-1 0-1,1-1 1,-1 1 0,-1 2-1,-16 29-9,11-22 18,-1 1 12,0 0-1,-1-1 1,0 0-1,-1 0 1,0-1-1,-1 0 1,0-1-1,0 0 0,-1-1 1,-23 12-1,-6 0 8,-87 28 0,125-47-37,-1 0-20,-42 15 312,-84 16 0,123-31-143,6-1-134,1-1 0,-1 1 0,0 0 0,0 0 1,1 0-1,-1 0 0,0 0 0,0 0 0,0 0 1,1 1-1,-1-1 0,0 0 0,1 0 0,-1 0 0,0 1 1,0-1-1,1 0 0,-1 1 0,0-1 0,1 1 1,-1-1-1,1 1 0,-1-1 0,1 1 0,-1-1 1,1 1-1,-1-1 0,0 2 0,14 6-110,-7-6 125,-1 0-1,1 0 0,0 0 0,0 0 0,0-1 0,11 1 0,40-3 5,-25 0 50,6 1 139,1-1 1,49-10-1,-43 2-227,-20 3 109,1 2-1,44-3 1,-69 7-163,1-1-271,0 0 1058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9:49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6 2400,'4'-6'3248,"-5"20"-2102,-39 179 342,27-129-1100,-5 67 0,0 5-166,14-113-107,-23 101-65,23-115-1094,3-32-4050,10 1 3611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9:49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5 237 2816,'-4'-2'224,"4"-9"3621,0 11-3767,0 0-1,1 0 1,-1-1-1,0 1 1,0 0-1,0 0 1,0-1 0,1 1-1,-1 0 1,0 0-1,0-1 1,0 1-1,0 0 1,0-1-1,0 1 1,0 0 0,0-1-1,0 1 1,0 0-1,0 0 1,0-1-1,0 1 1,0 0-1,0-1 1,0 0-43,-1 1 1,1 0 0,0-1-1,0 1 1,0-1-1,0 1 1,0 0-1,0-1 1,0 1-1,0-1 1,0 1-1,0-1 1,1 1-1,-1 0 1,0-1-1,0 1 1,0 0-1,0-1 1,1 1-1,-1-1 1,0 1-1,0 0 1,1-1-1,-1 1 1,0 0-1,1 0 1,-1-1-1,36-24 770,-22 16-669,-1 0 0,1 0 0,19-8 1,39-9 147,106-23 1,-109 32-252,15 0 233,-58 13-264,0-1 0,35-12 0,-55 16-598,-18 22-5666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9:49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33 3232,'-16'3'2439,"16"-3"-2408,0 0 0,-1 0 0,8 3 599,4-2-98,0 0-1,0-2 0,0 1 1,0-1-1,0-1 0,15-3 1,-10 1-321,154-16 439,-108 14-431,-56 5-974,1 1 0,0-1 0,-1 1 0,1 1 0,-1-1 0,13 4 0,-1 3-962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9:51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1 959 2720,'0'0'42,"1"0"1,-1 0-1,0 0 0,1 0 1,-1 0-1,0 0 0,0 0 0,1 1 1,-1-1-1,0 0 0,0 0 1,1 0-1,-1 1 0,0-1 1,0 0-1,0 0 0,1 1 1,-1-1-1,0 0 0,0 0 1,0 1-1,0-1 0,0 0 1,1 1-1,-1-1 0,0 0 1,0 0-1,0 1 0,0-1 1,0 0-1,0 1 0,0-1 1,0 0-1,0 1 0,0-1 0,0 0 1,-1 1-1,1-1 0,0 0 1,0 0-1,0 1 0,0-1 1,0 0-1,0 1 0,-1-1 1,1 0-1,0 0 0,0 0 1,0 1-1,-1-1 0,1 0 1,0 0-1,0 0 0,-1 1 1,1-1-1,0 0 0,-1 0 1,1 0-1,0 0 0,0 0 1,-1 0-1,4 0 225,0-1 0,0 0 0,0 0 0,0 0 1,0-1-1,-1 1 0,4-3 0,2 0 17,5-3-106,-1-1 0,0 0 0,0-1 0,0 0 0,-2 0 0,1-1 0,11-15 0,1-4-15,33-56-1,15-38-199,56-89 256,-102 171-11,-20 35-153,-4 6-58,-1-1 1,1 1-1,-1 0 0,0 0 0,1-1 0,-1 1 0,0 0 1,0-1-1,1 1 0,-1 0 0,0-1 0,0 1 1,1 0-1,-1-1 0,0 1 0,0-1 0,0 1 0,0 0 1,0-1-1,0 1 0,1-1 0,-1 1 0,0-1 0,0 1 1,0 0-1,0-1 0,-1 1 0,1-1 0,0 1 1,0-1-1,-11 9-195,7-3 198,-1 1-1,1 0 0,0 1 0,1-1 1,-1 1-1,-4 13 0,-10 46 168,13-47-105,-4 16 90,2 0 0,1 0-1,1 1 1,2 0-1,2-1 1,4 55 0,-2-83-67,1 1 1,-1-1-1,1 0 1,0 0 0,6 13-1,-7-19-42,-1 1 0,1 0 0,0-1 0,0 1 0,0-1 0,0 1 0,0-1 0,1 0 0,-1 1 0,0-1 0,1 0 0,-1 0 0,1 0 0,-1 0 0,1 0 0,-1 0 0,1 0 0,0-1 0,-1 1 0,1 0 0,0-1 0,0 1 0,-1-1 0,1 0 0,0 0 0,0 0 0,0 0 0,3 0 0,1-2 33,1-1 0,0 1 0,-1-1 0,0 0 1,0-1-1,0 0 0,0 0 0,-1 0 0,1 0 1,6-8-1,-10 10-40,37-37 53,-2-2-1,59-82 1,-38 44-291,-48 66 115,16-21-299,-25 33 346,0 0 0,0-1 1,1 1-1,-1 0 0,0 0 1,0 0-1,1 0 0,-1 1 1,0-1-1,1 0 0,-1 1 1,1-1-1,-1 0 0,1 1 1,-1 0-1,1-1 0,-1 1 1,1 0-1,-1 0 0,3 0 1,-3 1 23,1-1 0,-1 1 0,0 0 1,0 0-1,0 0 0,0 0 0,0 0 0,0 0 1,0 1-1,0-1 0,0 0 0,-1 0 1,1 1-1,0-1 0,-1 1 0,1-1 1,-1 0-1,1 1 0,-1-1 0,0 1 0,0-1 1,0 2-1,3 31 182,-1-1 0,-5 64 0,0-45 56,2-33-164,0 6 593,3 45 0,-2-70-630,0 1 0,0 0 0,0-1 0,1 1 0,-1 0 0,0-1 0,0 1 0,1 0 0,-1-1 0,0 1 0,1 0 0,-1-1 0,1 1 0,-1-1 0,1 1 0,-1-1 0,1 1 0,-1-1 0,1 0 1,-1 1-1,1-1 0,-1 1 0,1-1 0,0 0 0,-1 0 0,1 1 0,0-1 0,-1 0 0,1 0 0,0 0 0,-1 0 0,1 0 0,0 0 0,0 0 0,-1 0 0,1 0 0,0 0 0,-1 0 0,1 0 0,0 0 0,-1-1 0,1 1 0,0 0 0,-1 0 0,1-1 0,-1 1 0,1-1 0,0 1 0,-1 0 0,1-1 0,-1 1 0,1-2 1,5-3 43,-1 0 1,0 0 0,0-1 0,0 0 0,-1 0 0,0-1 0,7-11-1,19-57 7,-10 26-190,51-99-752,-59 129 518,-4 13-20,-8 6 362,0 0 0,0 0 1,0 0-1,1 0 0,-1 0 0,0 0 0,0 0 1,1 0-1,-1 0 0,0 1 0,0-1 1,0 0-1,1 0 0,-1 0 0,0 0 0,0 0 1,0 0-1,1 0 0,-1 0 0,0 0 1,0 1-1,0-1 0,0 0 0,1 0 0,-1 0 1,0 0-1,0 1 0,0-1 0,0 0 0,0 0 1,0 0-1,0 1 0,0-1 0,1 0 1,0 6-35,0-1 1,-1 1-1,1-1 1,-1 1-1,0-1 1,0 1-1,-1-1 1,-1 10-1,-1 8 25,0 19 128,-1 3 357,4 86-1,0-129-426,0 0 0,0-1 0,1 1 0,-1 0 0,0 0 0,1 0 0,-1-1 0,1 1 0,-1 0 0,1 0 0,0-1 0,0 1 0,0 0 0,0-1 0,0 1 0,0-1 0,3 3 0,-3-4-10,0 1 0,0-1 1,1 0-1,-1 0 0,0 1 0,0-1 0,1 0 1,-1 0-1,0 0 0,0 0 0,1 0 0,-1-1 0,0 1 1,0 0-1,1-1 0,-1 1 0,0-1 0,0 1 1,0-1-1,0 1 0,0-1 0,0 0 0,2-1 1,23-16 83,-2-2 1,26-26 0,12-25-94,-30 32-99,33-38 143,-44 47 25,-17 22-99,1 1 0,10-12 0,-1 2-88,-12 13 13,0 1-1,1 0 0,0 0 1,-1 0-1,1 0 0,0 0 1,0 1-1,1-1 0,-1 1 1,6-3-1,-8 5 59,1-1 0,-1 1 0,0 0 0,1 0-1,-1 0 1,0 0 0,0 0 0,1 0 0,-1 0 0,0 0 0,0 1 0,1-1 0,-1 0 0,0 1 0,0-1 0,0 1-1,1 0 1,-1-1 0,0 1 0,0 0 0,0-1 0,0 1 0,0 0 0,0 0 0,1 1 0,2 3-60,0 0 0,-1 0-1,6 9 1,-8-13 68,24 40-133,-14-26 133,-2 1 1,10 20-1,6 10 2056,-25-58-1835,-2 1 0,1 0 0,-1-1 0,-5-13 0,5 17-254,0 1-1,-1-1 1,-1 1 0,1-1 0,-1 1 0,0 0-1,-6-7 1,8 12 23,0 0 0,0 1 1,1-1-1,-1 1 0,0 0 0,0-1 0,0 1 0,0 0 0,0 0 0,-1 0 1,1 1-1,0-1 0,0 0 0,-1 1 0,1 0 0,0-1 0,-1 1 0,1 0 0,0 0 1,-1 0-1,1 1 0,0-1 0,-1 0 0,-3 2 0,1 0-20,1-1-1,0 1 1,-1 0-1,1 0 1,0 1-1,0-1 1,1 1-1,-1 0 1,0 0-1,1 0 1,0 0-1,-5 6 1,-8 15-14,1 0-1,2 1 1,0 1 0,1 0 0,2 1-1,-14 53 1,21-70 161,1 0-1,1 0 0,-1 0 1,2 0-1,0 19 0,0-27-66,0 0 1,0 1-1,0-1 0,1 0 1,-1 0-1,1 0 0,0 0 0,-1 0 1,1 0-1,0 0 0,0 0 0,0 0 1,0 0-1,1 0 0,-1 0 1,0-1-1,1 1 0,0-1 0,-1 1 1,1-1-1,0 1 0,-1-1 0,1 0 1,0 0-1,0 0 0,0 0 1,0 0-1,0 0 0,0-1 0,1 1 1,-1-1-1,4 1 0,-2-1 16,1 0 1,-1 0-1,1-1 0,0 0 1,-1 0-1,1 0 0,-1 0 1,0-1-1,1 1 0,-1-1 1,0-1-1,0 1 0,0 0 1,0-1-1,4-4 0,2-1 33,-1-1 0,-1 0 0,1 0 0,9-15 0,1-7-44,0-2 0,15-38 0,2-3-640,-36 73 567,1 0-1,-1 0 0,1 0 1,0-1-1,-1 1 0,1 0 0,0 0 1,0 1-1,-1-1 0,1 0 0,0 0 1,0 0-1,0 0 0,1 0 1,-1 1 23,-1 0 0,0 0 0,0 0 0,1 0 0,-1 0 0,0 1 0,1-1 0,-1 0 0,0 0 0,0 0 0,1 1 0,-1-1 1,0 0-1,0 0 0,0 0 0,1 1 0,-1-1 0,0 0 0,0 0 0,0 1 0,0-1 0,1 0 0,-1 1 0,0-1 0,0 0 1,0 1-1,0-1 0,0 0 0,0 0 0,0 1 0,0-1 0,0 1 0,1 8-153,0 0 0,-2 13 0,1-14 147,-1 39 20,1 48 8,1-86 2,0 0 0,1 0-1,-1 0 1,2 0 0,-1 0 0,1-1-1,1 0 1,3 9 0,-5-14 13,-1-1 0,1 1 0,0-1 0,-1 0 0,1 1 0,0-1 1,1 0-1,-1 0 0,0 0 0,1 0 0,-1 0 0,1-1 0,-1 1 0,1-1 0,0 0 0,5 2 0,-5-2 15,0-1-1,-1 0 1,1 0-1,0 0 1,0 0-1,-1 0 0,1-1 1,0 1-1,0-1 1,-1 0-1,1 0 1,-1 0-1,1 0 1,-1 0-1,1 0 0,-1-1 1,1 1-1,-1-1 1,3-2-1,8-8 32,-1 0-1,0-1 0,13-16 1,31-51 90,-39 54-107,129-187 444,-30 25-377,-95 148-109,-2-2 0,24-75 1,-39 105-71,-1 0 0,0-1 1,-1 1-1,1-23 0,-3 32 13,0-1-1,0 1 1,-1-1 0,1 0-1,-1 1 1,0-1-1,-1-4 1,1 8 26,1-1 0,0 0 1,-1 0-1,1 1 0,-1-1 0,1 0 1,-1 1-1,0-1 0,1 1 0,-1-1 1,1 1-1,-1-1 0,0 1 0,1-1 1,-1 1-1,0-1 0,0 1 0,1 0 1,-1 0-1,0-1 0,0 1 0,0 0 1,1 0-1,-1 0 0,0 0 0,0 0 1,0 0-1,0 0 0,1 0 0,-1 0 0,0 0 1,0 0-1,0 1 0,1-1 0,-1 0 1,0 1-1,-1-1 0,-4 3-71,0 0 0,0 1 0,1-1 0,-1 1 1,1 0-1,-1 0 0,-5 7 0,-33 38-182,39-43 243,-17 22-27,1 1 1,2 1-1,0 1 0,2 1 0,-20 52 1,29-61 78,2-1 1,0 1 0,2 0 0,0 1 0,2-1 0,0 1 0,2-1-1,1 1 1,5 40 0,-3-49 28,1 0 0,0-1 0,0 0 0,2 0 0,0 0-1,0-1 1,13 19 0,-13-22-179,1 0 0,0-1 1,0 0-1,1-1 0,1 0 0,-1 0 0,1-1 0,1 0 0,-1 0 0,14 6 1,-14-9-848,-1-1 0,1 0 0,0 0 0,17 2 0,3-1-1280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9:52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25 6400,'-53'-25'2880,"39"29"-2496,9-4-832,5 5 160,11-5-1856,3 9 1184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9:56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251 488 3136,'-1'0'93,"0"-1"-1,1 0 1,-1 0 0,0 0-1,1 0 1,-1-1 0,1 1 0,-1 0-1,1 0 1,0 0 0,-1 0-1,1-1 1,0 1 0,0 0 0,0 0-1,0 0 1,0-1 0,0 1-1,0 0 1,0 0 0,0 0 0,1-1-1,-1 1 1,0 0 0,2-2-1,-2 2 13,0 0-1,1 0 1,-1 0-1,0 0 1,0 0-1,0 0 0,0 0 1,0 0-1,0 0 1,0 0-1,0-1 0,0 1 1,0 0-1,-1 0 1,1 0-1,0 0 1,-1 0-1,1 0 0,-1 0 1,1 0-1,-1 0 1,1 0-1,-1 1 0,0-1 1,1 0-1,-1 0 1,0 0-1,0 1 1,0-1-1,1 0 0,-1 1 1,0-1-1,0 1 1,-2-1-1,1-1-23,-1 1 0,1 0 0,-1 0 0,1 1 0,-1-1 0,1 0 0,-1 1 0,0-1 0,1 1 0,-1 0 0,0 0 0,1 0 0,-1 0 0,-2 1 0,-3 2-66,1-1-1,1 1 1,-1 0 0,0 1 0,1-1 0,-1 1-1,1 1 1,0-1 0,1 1 0,-1 0 0,1 1 0,-6 6-1,0 3-29,1-1 0,0 2 0,1-1 0,-7 18 0,7-13 34,1 0 0,1 1 0,0-1 0,2 1-1,1 1 1,-3 24 0,7-37 19,0 0 0,0 0-1,0 0 1,1 0 0,1-1-1,0 1 1,5 15 0,-5-19-1,1 1-1,-1-1 1,1 0 0,0 0 0,1 0 0,-1 0-1,1-1 1,0 1 0,0-1 0,1 0-1,-1 0 1,10 6 0,-8-7 48,0 0 0,0 0 0,1-1 0,-1 0-1,1 0 1,-1 0 0,1-1 0,0 0 0,0 0 0,0-1 0,-1 0 0,1 0 0,0-1 0,13-2-1,6-3 75,0-1-1,36-15 0,-34 12-87,128-53 209,-130 50-169,0-1 0,-1-1 1,38-31-1,-51 32-223,-11 11-107,-8 8-95,-4 5 166,1 0 1,1 1 0,0 0 0,-8 12 0,13-18 94,1 1 1,0 0 0,0 0-1,0 0 1,1 0-1,0 1 1,0-1 0,0 1-1,1-1 1,-1 14 0,2-17 69,0-1 1,1 1 0,-1 0-1,1 0 1,-1 0 0,1-1-1,0 1 1,0 0-1,0-1 1,1 1 0,-1-1-1,1 1 1,-1-1 0,1 0-1,0 0 1,-1 1 0,5 1-1,1 3 108,2-1 0,-1 0 0,15 7 0,-9-5-41,-10-6-24,0 0 1,0 0-1,0-1 1,0 1-1,0-1 1,0 0-1,1 0 0,-1-1 1,0 1-1,1-1 1,-1 0-1,0 0 1,1 0-1,-1-1 0,0 0 1,1 1-1,-1-1 1,0-1-1,4-1 1,-5 2-16,0-1 0,0 1 0,0-1 0,0 1 0,0-1 0,-1 0 0,1-1 0,-1 1 0,0 0 0,1-1 0,-1 1 0,0-1 0,0 1 0,-1-1 0,1 0 0,0 0 0,-1 0 0,0 0 0,0 0 0,0 0 0,0-1 0,0 1 0,0 0 0,-1 0 0,0-7 0,0 3-58,0-1 0,-1 0 0,0 1 0,0-1 0,-1 1 0,1-1 0,-2 1 0,1 0-1,-5-9 1,4 11-33,0 0 0,0 1 0,0 0-1,-1-1 1,1 1 0,-1 0-1,0 1 1,0-1 0,0 1-1,-1 0 1,1 0 0,-1 0-1,-6-3 1,1 3-47,-9-7-11,19 10 104,0 0 1,0 0 0,0-1 0,-1 1 0,1 0 0,0 0 0,0 0 0,0 0 0,0-1-1,0 1 1,0 0 0,0 0 0,0 0 0,0 0 0,0-1 0,0 1 0,0 0-1,0 0 1,0 0 0,0-1 0,0 1 0,1 0 0,-1 0 0,0 0 0,0 0 0,0 0-1,0-1 1,0 1 0,0 0 0,0 0 0,0 0 0,1 0 0,-1 0 0,0 0-1,0-1 1,0 1 0,0 0 0,0 0 0,1 0 0,-1 0 0,0 0 0,0 0 0,0 0-1,0 0 1,1 0 0,-1 0 0,0 0 0,0 0 0,0 0 0,1 0 0,16-9 81,-1 2-44,61-42 95,-67 44-87,0-1-1,-1 0 0,0-1 1,-1 0-1,12-12 0,-5 7-34,-12 10 4,-1 1-1,0 0 0,0-1 1,0 0-1,0 1 0,-1-1 1,1 0-1,0 0 0,-1 0 1,1 0-1,-1 0 0,2-4 1,-1 0 311,-1 3-262,0 0 0,0 0 0,-1 0-1,1-1 1,-1 1 0,0-5 0,-1 1-140,-1 7 32,1 1 27,4-5 21,0-3-4,-5 5 0,3 1 0,4-2-46,0 1 1,0 0 0,1-1-1,-1 2 1,1-1 0,-1 1-1,1 0 1,-1 0 0,1 0-1,0 1 1,0 0 0,-1 0-1,10 2 1,-6-1-3,-1 0 0,1 1 0,-1 0 0,0 1 0,0 0 0,0 0 0,0 1 0,14 9 0,-14-8 16,-1 1 0,-1 1 0,1-1 1,-1 1-1,0 0 0,-1 1 0,0-1 0,0 1 0,0 0 1,5 14-1,2 10 62,12 52 1,-11-36 93,-8-25-24,-2-10-121,0-1 0,7 18 1,-9-28 73,0 1 0,0-1 0,0 0 1,1 0-1,-1 1 0,1-1 1,-1 0-1,1 0 0,0 0 0,0-1 1,0 1-1,0 0 0,0-1 1,0 1-1,0-1 0,0 1 1,5 1-1,-4-3 8,-1 0 0,1 0 0,0 0 0,-1 0 0,1 0 0,0-1 0,0 1 0,-1-1 1,1 0-1,-1 1 0,1-1 0,-1 0 0,1-1 0,-1 1 0,3-2 0,36-24 232,-40 26-289,10-8 12,-1 0-1,1-2 0,-1 1 1,-1-1-1,0-1 0,8-13 1,40-78-19,-41 70-6,-9 18-31,0 0-1,-1-1 0,0 0 0,-2-1 0,4-17 0,-8 31-3,1-1-1,0 1 1,0-1-1,0 1 1,0 0 0,1-1-1,-1 1 1,1 0-1,0 0 1,0 0-1,3-3 1,6 24-201,-2-6 310,0 1 1,-1-1 0,-1 1 0,0 1-1,9 26 1,26 78-60,-36-98 30,1-1 0,1 0 1,1-1-1,0 0 1,24 34-1,-30-49-21,1 1 0,-1-1 0,1 0 0,0 0 0,0 0 0,0-1 0,0 1 0,1-1 0,-1 0 0,1 0 0,0-1 0,-1 1 0,1-1 0,0 0 0,0 0 0,-1-1 0,1 1 0,0-1 0,9-1 0,5-1 86,-1-1 0,0-1 0,34-11 0,-26 5-67,1-1 0,33-20-1,-47 23 7,-1 0 0,0-1 0,-1-1 0,0 0-1,-1 0 1,0-1 0,0-1 0,-1 0 0,12-21-1,-10 15 10,-2 0 0,0 0 1,-2-1-1,0-1 0,-1 1 0,6-32 0,-6 0-161,-6 47 62,0 0 1,-1 0-1,1 0 0,-1 0 1,1 0-1,-1 0 1,-1 0-1,1 0 0,-3-5 1,4 8 38,-1 0 0,1 0 0,-1 1 0,0-1 0,1 0 0,-1 1 0,0-1 0,1 1 0,-1-1 0,0 1 0,0-1 0,1 1 0,-1-1 0,0 1 0,0 0 1,0-1-1,0 1 0,0 0 0,1 0 0,-1 0 0,0 0 0,0 0 0,0 0 0,0 0 0,0 0 0,0 0 0,0 0 0,0 0 0,1 0 0,-1 1 0,0-1 0,-1 1 0,-2 0-2,0 1 0,1 0 0,-1 0 0,1 0 0,-1 0 0,-3 4-1,-5 6-9,1 1 0,0 0 0,1 0 0,1 1 0,0 0 0,1 1 0,1 0 0,-11 29-1,15-36 15,1 0 0,0 0 0,0 0 0,1 0-1,0 1 1,1-1 0,-1 1 0,2-1 0,-1 0-1,1 1 1,2 8 0,-1-11 20,-1 0 0,2-1 1,-1 1-1,0 0 0,1-1 0,0 0 1,1 0-1,-1 0 0,1 0 0,0 0 1,0-1-1,0 0 0,0 1 0,1-2 1,10 8-1,-10-9 9,-1 1-1,1-1 1,1 0 0,-1-1 0,0 1-1,0-1 1,1 0 0,-1 0 0,0 0 0,1-1-1,-1 0 1,1 0 0,-1-1 0,0 1-1,9-3 1,0 0 3,-1-1 0,0-1 1,1 0-1,19-11 0,100-65 92,-5 3-17,-117 72-100,19-10-42,2 0 1,50-17-1,-78 31 27,-1 1 1,0 1-1,1-1 1,0 0-1,-1 1 1,1 0-1,-1-1 1,1 2-1,0-1 1,3 1-1,-6-1 11,0 1 0,0-1 0,0 0-1,0 1 1,0 0 0,0-1 0,0 1-1,0 0 1,0-1 0,0 1 0,0 0-1,-1 0 1,1 0 0,0 0 0,-1 0 0,1 0-1,-1 0 1,1 0 0,-1 0 0,1 0-1,-1 0 1,0 0 0,1 0 0,-1 0-1,0 0 1,0 0 0,0 1 0,0-1-1,0 0 1,0 0 0,0 0 0,0 0-1,0 0 1,-1 2 0,-2 13-2,-1-1 1,0 0-1,-2 0 0,1 0 1,-10 16-1,8-16 21,0 1 1,1 0-1,0 1 1,-3 17-1,8-30-4,1-1-1,-1 1 0,1 0 1,0 0-1,0-1 0,0 1 1,1 0-1,-1 0 0,1-1 1,0 1-1,0 0 0,0-1 1,0 1-1,4 5 0,-4-7 13,1 1 0,0-1-1,0 0 1,1 1 0,-1-1-1,0 0 1,1 0-1,-1 0 1,1-1 0,0 1-1,0-1 1,-1 1 0,1-1-1,0 0 1,0 0 0,0 0-1,0 0 1,4 0-1,1 0 11,1-1-1,-1 1 0,1-1 0,-1-1 1,1 0-1,-1 0 0,0 0 0,1-1 0,-1 0 1,0-1-1,0 0 0,0 0 0,-1-1 1,1 0-1,-1 0 0,0-1 0,12-9 0,-6 2 41,0-1 0,-1-1-1,0 0 1,18-29 0,33-69 36,-45 78-34,75-125 148,-83 141-192,22-33 106,38-64-97,-60 95-49,0 0 0,-2 0 0,13-42-1,-19 50-16,2-3-58,0-1 0,-2 0-1,1-17 1,-3 32 71,0 0 0,0-1-1,0 1 1,0-1 0,0 1-1,0-1 1,-1 1 0,1 0 0,-1-1-1,1 1 1,-2-2 0,2 3 7,0-1 0,0 1 0,0 0-1,-1 0 1,1-1 0,0 1 0,-1 0 0,1 0 0,0-1 0,-1 1 0,1 0 0,0 0 0,-1 0 0,1-1 0,0 1-1,-1 0 1,1 0 0,-1 0 0,1 0 0,0 0 0,-1 0 0,1 0 0,0 0 0,-1 0 0,0 0 0,-1 1-18,0 0 0,0 0 0,0 0 0,0 0 0,0 0 0,0 0 1,1 1-1,-1-1 0,0 0 0,1 1 0,-3 3 0,-14 19-26,1 0-1,1 1 1,2 1-1,0 1 1,-15 44-1,23-54 43,1 0 0,1 1 0,0 0 0,2-1 0,-1 28 0,2-2 104,7 46 0,-5-75-50,2 0-1,0-1 0,0 1 0,1-1 1,1 0-1,0 0 0,1-1 0,0 1 1,10 12-1,-11-17 1,0-1 0,1 1 0,0-1 0,0 0 0,1-1 0,0 0 0,0 0 0,1 0 0,-1-1 0,1 0 1,0-1-1,1 1 0,-1-2 0,13 5 0,-3-3 16,-1-2 0,1 1 0,34 0 1,-43-4-30,-1 0 1,1-1-1,-1 0 0,1-1 1,-1 0-1,1 0 1,-1 0-1,0-1 1,0-1-1,9-4 0,-4 0-28,-1-1-1,0 0 1,0-1-1,-1 0 1,0-1-1,-1 0 1,0-1-1,-1 0 1,-1 0-1,0-1 0,0 0 1,6-16-1,2-1-27,5-15 109,-19 39-96,0 1 1,0-1-1,0 0 0,0-7 0,-6 17-334,-2 32 80,2-5 190,-6 16 57,3-1 0,2 1 0,2 0 0,3 63-1,0-106 56,1 1-1,0-1 0,0 1 0,0-1 1,0 0-1,0 1 0,1-1 0,0 0 1,3 5-1,-4-7-20,0-1 0,0 0 0,0 0 0,0 0 0,0 0 0,0 0 0,0 0 0,0 0 0,0 0 0,1 0 0,-1 0 0,0-1 0,1 1 0,-1 0 0,0-1 0,1 1 0,-1-1 0,1 0 0,-1 1 0,1-1 0,-1 0 0,1 0 0,-1 0 0,1 0 0,-1 0-1,1 0 1,-1-1 0,1 1 0,-1 0 0,1-1 0,1 0 0,8-4 33,-1 1-1,0-2 1,0 1-1,-1-1 0,15-12 1,41-43-91,-35 31 148,30-32-59,27-24-295,-70 74 136,-7 8-42,-10 4 149,0 0 1,0 0-1,0 0 1,1 0-1,-1 0 0,0 0 1,0 0-1,0 0 1,0 0-1,0 0 1,0 0-1,1 0 1,-1 0-1,0 0 1,0 0-1,0 0 1,0 0-1,0 0 1,1 0-1,-1 0 1,0 0-1,0 0 1,0 0-1,0 1 1,0-1-1,0 0 1,0 0-1,1 0 1,-1 0-1,0 0 1,0 0-1,0 0 0,0 1 1,0-1-1,0 0 1,0 0-1,0 0 1,0 0-1,0 0 1,0 0-1,0 1 1,0-1-1,0 0 1,0 0-1,0 0 1,0 5-17,-1-1 0,0 0 1,0 1-1,0-1 1,-4 8-1,-2 8-35,-2 11 27,4-15 42,0 0 1,2 1 0,-4 28-1,7-41-4,0 1 0,0-1 0,0 0 0,1 1-1,-1-1 1,1 0 0,0 1 0,0-1-1,1 0 1,-1 0 0,1 0 0,0 0 0,0 0-1,0 0 1,1-1 0,-1 1 0,1-1 0,0 1-1,4 3 1,-4-5 12,0 1-1,0-1 1,1 0 0,-1 0-1,1-1 1,-1 1 0,1-1-1,0 1 1,-1-1-1,1 0 1,0-1 0,0 1-1,0-1 1,0 1 0,-1-1-1,1 0 1,0-1 0,0 1-1,7-2 1,-4 0 10,0 0 0,0 0 0,-1-1 0,1 0 0,-1 0 0,1-1 0,-1 0 0,0 0 0,10-9 0,-9 6 3,0 0 0,-1 0 0,0-1 0,0 0 0,6-12 0,-9 15-33,-1 1 0,1-1 1,-2 0-1,1 0 1,0 0-1,-1 0 1,0 0-1,0 0 0,0 0 1,-1 0-1,0-1 1,0-5-1,0 9-16,-1 0 0,1 0 0,-1 0 0,0 1 1,1-1-1,-1 0 0,0 1 0,0-1 0,0 1 0,0-1 0,0 1 0,0-1 0,-1 1 1,1 0-1,0 0 0,-1-1 0,1 1 0,-1 0 0,1 0 0,-1 0 0,1 1 0,-1-1 1,0 0-1,-2 0 0,-4-1 13,-1 0 0,1 0 0,-18 0 0,19 1 28,-10 0-47,-29 4-1,3-1 260,65-13-328,17-4 70,1 3 0,1 1-1,56-7 1,-84 17 13,0 0 0,-1 1 0,1 1 0,0 0 0,22 5 0,-33-6 13,1 1-1,-1 0 1,0 0-1,0 0 1,0 0-1,-1 1 1,1-1-1,0 1 1,0-1-1,-1 1 1,1-1-1,-1 1 1,1 0-1,-1 0 1,0 0-1,0 0 1,0 0-1,0 0 1,0 0-1,0 0 1,0 0-1,-1 0 1,1 0-1,-1 1 1,1-1-1,-1 3 1,1 8 52,-1-1 0,0 1 1,-3 18-1,3-24-24,-8 29 13,5-28 35,1 0-1,1 0 1,-2 13-1,3-21-77,0 1-1,0-1 1,0 0-1,0 0 0,0 0 1,0 0-1,0 0 1,0 0-1,0 0 1,0 1-1,0-1 1,0 0-1,0 0 1,0 0-1,0 0 1,0 0-1,0 0 1,0 1-1,0-1 1,0 0-1,0 0 1,0 0-1,0 0 1,0 0-1,0 0 1,0 0-1,1 0 1,-1 1-1,0-1 1,0 0-1,0 0 1,0 0-1,0 0 1,0 0-1,0 0 1,1 0-1,-1 0 1,0 0-1,0 0 1,0 0-1,0 0 0,0 0 1,0 0-1,0 0 1,1 0-1,-1 0 1,0 0-1,0 0 1,0 0-1,0 0 1,0 0-1,0 0 1,1 0-1,-1 0 1,0 0-1,0 0 1,10-8 204,7-13 63,4-14-325,-14 23-28,14-20 1,-18 28 69,0 0-1,1 0 1,0 1-1,0-1 0,0 1 1,0 0-1,0 0 1,7-3-1,-10 5 9,0 1-1,0 0 1,1-1-1,-1 1 0,0 0 1,1 0-1,-1-1 0,0 1 1,1 0-1,-1 1 1,0-1-1,1 0 0,-1 0 1,0 0-1,1 1 0,-1-1 1,0 1-1,1-1 1,-1 1-1,0 0 0,0-1 1,0 1-1,0 0 0,0 0 1,2 1-1,3 3 10,0 1-1,0 0 1,5 8 0,1 1 53,-1-3 11,1-1 1,1-1-1,0 0 1,0 0-1,15 7 1,-20-12-58,1-1-1,0 0 1,1 0-1,-1-1 1,1 0 0,-1-1-1,1 0 1,0-1-1,14 1 1,-20-2-292,0 0 0,-1-1 0,1 1 0,-1-1-1,1 0 1,-1 0 0,1 0 0,-1 0 0,4-2 0,-6 2 77,-1 1 0,1 0 1,0-1-1,-1 1 0,1-1 1,0 1-1,-1-1 0,1 1 0,-1-1 1,1 1-1,-1-1 0,1 1 1,-1-1-1,1 0 0,-1 1 0,0-1 1,1 0-1,-1 0 0,0 1 1,1-1-1,-1 0 0,0 0 0,0 1 1,0-1-1,0 0 0,0 0 1,0 1-1,0-1 0,0 0 0,0 0 1,0 1-1,0-1 0,-1 0 1,1 0-1,0 1 0,0-1 0,-1 0 1,1 1-1,0-1 0,-1 0 1,1 1-1,-1-1 0,1 0 0,-2 0 1,-8-9-2757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9:56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64 5888,'-25'-21'2688,"25"12"-2336,0 5-352,11 4-64,-8-8-256,8-1 192,-2 0-2272,5 6 1312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8:37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4160,'2'1'269,"1"-1"0,0 1 0,-1-1 0,1 1 0,-1 0 0,1 0 0,-1 0 0,0 0 0,1 0 0,1 2 0,15 7 1449,-13-8-1279,0 0-1,0 1 1,0 0 0,0 1-1,-1-1 1,1 1 0,-1 0-1,0 0 1,0 1 0,-1-1-1,1 1 1,6 10 0,-8-11-327,-1 1 1,0-1-1,0 0 1,0 1-1,-1-1 1,1 1-1,-1 0 1,0-1-1,0 1 1,-1 0-1,0 0 0,0-1 1,0 1-1,0 0 1,-1 0-1,1-1 1,-1 1-1,-2 6 1,-23 53 271,24-58-394,-1 0 0,0-1 0,1 0 0,-2 1 0,1-1 0,-1-1 0,-6 8 0,-4 7-108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9:57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97 6560,'-14'-4'2976,"38"-1"-2592,-5 1 1280,4 4-992,30-8 768,8-1-800,38-7-352,5 2-192,14 2-32,-13 8-32,4-4-1152,-10 4 608,1-4-3360,-11 8 2112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9:58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0 3808,'-4'3'5350,"-15"17"-4455,-1 6-668,2 2 1,1 0-1,1 1 1,-14 35-1,17-35 39,0 1-2144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29:58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1 5472,'-9'0'2496,"-5"21"-2176,0-6 800,4 3-672,-9 12 608,5-1-608,-5 5 96,5-1-288,0-3-160,5-1-64,-2-8 96,8 0-64,-8-3 320,11-3-192,-8-2-2208,8 1 1088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0:00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327 294 2304,'-1'-18'4949,"-4"14"-3784,3 3-1034,1 0 0,0 0 1,-1 0-1,1 0 0,-1 0 0,1 0 0,-1 1 1,1-1-1,-1 1 0,0-1 0,1 1 0,-1-1 0,0 1 1,1 0-1,-3 0 0,-5 0 84,0 1 0,1 0 0,-1 1 0,0-1 0,1 2 0,0-1-1,-1 1 1,1 1 0,-10 5 0,2 0 43,1 1-1,0 0 0,-18 18 1,21-17-159,0 2 1,0 0 0,2 0 0,-1 1 0,2 0 0,0 1 0,-11 21-1,16-26-102,0-1 0,0 1 1,1 0-1,1 0 0,-1 0 0,2 0 0,-1 0 0,1 0 0,1 1 0,0-1 0,0 0 0,1 1 0,3 14 0,-2-20 57,-1 1 0,1 0 1,1-1-1,-1 1 0,1-1 0,0 1 0,0-1 1,0 0-1,1-1 0,0 1 0,0 0 1,0-1-1,1 0 0,-1 0 0,1 0 0,0-1 1,0 0-1,0 0 0,0 0 0,1 0 1,-1-1-1,1 0 0,0 0 0,0 0 0,-1-1 1,1 0-1,0 0 0,0-1 0,0 1 1,0-1-1,0 0 0,0-1 0,0 0 0,0 0 1,7-2-1,-4 1 69,-1-1 1,0-1-1,10-4 0,-15 6-65,0 0-1,0 0 0,1 0 1,-2-1-1,1 1 0,0-1 1,0 0-1,-1 0 0,4-5 0,-3 4-38,-1 0-1,0-1 0,0 1 0,-1-1 0,0 0 0,1 0 0,-1 1 0,-1-1 0,1 0 0,-1-5 0,0 1-4,-1 0-1,0-1 0,0 1 0,-5-16 0,-5-4 20,0 0 1,-20-33 0,27 53-10,-133-218-195,132 221 217,1-1-1,0 0 1,1 0-1,0-1 1,0 1-1,0-1 1,1 0-1,0 1 1,-2-17-1,4 20-43,0 0-1,0 0 1,0 0 0,1 0-1,-1 0 1,1 0-1,0 0 1,0 0 0,1 0-1,-1 1 1,1-1 0,0 0-1,0 1 1,0-1-1,0 1 1,1 0 0,-1 0-1,1 0 1,0 0 0,0 0-1,5-3 1,-1 1 3,0 0 1,0 1-1,1 1 0,0-1 1,0 1-1,0 0 1,0 1-1,0 0 1,0 0-1,11 0 0,2 0 59,1 2 0,38 3-1,80 21 289,-112-17-549,6 2 145,-9-7-3512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0:41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476 1 1728,'-5'5'3259,"-24"21"-1061,-49 33 1,-3 3-1194,52-39-668,13-10-56,1 0 0,0 1 0,-17 21 0,15-12-107,1 0 0,1 1 0,1 1 0,1 1 0,1-1 0,2 2 0,-10 35 0,4-7 194,2 0 0,3 1 0,-5 72 0,15-106-249,1-1 0,0 1 0,2-1 0,0 0 1,2 0-1,0 0 0,2 0 0,0 0 0,1-1 0,1 0 0,21 37 1,-26-51-56,1-1 1,-1 0 0,2 0-1,-1 0 1,0-1 0,1 0-1,0 0 1,0 0 0,0 0 0,0-1-1,1 1 1,-1-1 0,1-1-1,9 4 1,-13-5-122,-1-1 0,1 1 1,0-1-1,0 0 0,-1 0 0,1 0 0,0 0 0,0 0 0,-1 0 1,1 0-1,0 0 0,0-1 0,-1 1 0,1-1 0,0 1 0,-1-1 1,1 0-1,-1 1 0,1-1 0,1-1 0,0-1-734,0 1 0,0-1 0,-1 0 0,1 0-1,-1 0 1,0 0 0,1 0 0,1-6 0,6-5-1545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0:42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178 185 1888,'0'0'175,"-1"0"-88,1 0 0,0 0 1,0 0-1,0-1 0,-1 1 1,1 0-1,0 0 0,0 0 1,-1 0-1,1 0 1,0 0-1,0 0 0,-1 0 1,1 0-1,0 0 0,0 0 1,-1 0-1,1 0 0,-3 2 1486,2-1-1486,1-1 1,0 0-1,0 0 0,0 0 1,0 1-1,0-1 0,0 0 1,0 0-1,0 1 0,0-1 1,0 0-1,0 0 0,0 1 1,0-1-1,-7 23 383,3-7 49,-53 181 1524,19-52-1123,16-65-453,2-22-87,-1 2 952,21-60-1315,0 0 0,0 0-1,0-1 1,0 1 0,0 0 0,0 0 0,0 0 0,0 0 0,0 0 0,0 0 0,1 0 0,-1 0 0,0 0 0,0 0 0,0 0 0,0 0 0,0 0 0,0 0 0,0 0 0,0 0 0,0 0 0,0 0 0,0 0 0,0 0 0,0 0 0,0 0 0,0 0 0,0 0-1,0 0 1,0 0 0,1 0 0,-1 0 0,0 0 0,0 0 0,0 0 0,0 0 0,0 0 0,0 0 0,0 0 0,0 0 0,0 0 0,0 0 0,0 0 0,0 0 0,0 0 0,0 0 0,0 0 0,0 0 0,0 0 0,0 0 0,0 0 0,1 0 0,-1 0 0,0 0-1,0 0 1,0 0 0,0 0 0,0 0 0,0 0 0,0 1 0,0-1 0,0 0 0,0 0 0,0 0 0,0 0 0,0 0 0,7-7 374,-4 4-370,-1 0 1,1 0 0,-1 0 0,0 0 0,0-1 0,1-3 0,14-44 88,11-65 0,-10 37-58,75-268-90,-84 311-89,11-49-375,-16 64 411,-4 20 33,1 2 64,0 0 1,-1-1 0,1 1-1,-1 0 1,1 0 0,-1 0 0,1 0-1,-1 0 1,0 0 0,0 0 0,1 0-1,-1 0 1,0 0 0,0 0-1,0 1 1,0 0 19,23 86 587,24 118 81,-40-168-609,3-1 0,0 0 1,3-1-1,1 0 0,1-1 1,29 47-1,-36-67 8,-5-10-5,0 0 1,1 0 0,7 9 0,-1-2-222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0:43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27 2144,'-23'4'992,"32"-4"-864,-4 0 1344,4 0 1216,1 0-1792,4-4 704,5 4-928,1-5-224,-3 5-288,7-4-64,-1 1-32,2-6-128,-3 9 32,-2-5-2432,4 5 1344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0:43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20 3072,'15'-19'5109,"-11"20"-4836,0 0 0,0 1 0,0-1 0,-1 1-1,6 3 1,-3 3 26,1-1 0,-1 1-1,-1 1 1,0-1 0,0 1-1,-1 0 1,1 0 0,-2 0-1,0 1 1,3 12 0,-5-15-179,-1-1 0,1 1 0,-1 0 0,-1 0 0,1-1 1,-1 1-1,0 0 0,-1-1 0,0 1 0,0-1 1,0 0-1,-1 1 0,0-1 0,-7 11 0,9-15-72,0 0 0,-1 0-1,1 0 1,-1-1 0,1 1 0,-1 0-1,0-1 1,0 0 0,1 1 0,-5 1-1,3-1 31,1-1-117,0 0 1,1 0-1,-1-1 0,0 1 1,0 0-1,0-1 0,0 0 1,0 1-1,0-1 0,0 0 1,0 0-1,0 0 0,0 0 1,-3-1-1,1 0-442,-1 0-1,0 0 1,0-1 0,-6-3-1,-4-2-712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0:45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26 2144,'-14'0'10341,"24"-1"-9843,-1 0 1,1 0-1,0-1 1,10-4-1,19-3-297,-5 6-41,65 3 1,-38 2-82,1-1-29,66-3 327,-101 1-387,12-2-193,-21 3 227,-8 1-80,-9-1 109,-6 5-624,-17 24 454,-1-2 0,-30 29-1,6-3 514,2 2-1,-51 81 0,64-90-199,-19 24 82,25-36-116,-33 55 0,52-76-14,1 0-1,-5 15 1,10-27-98,-1 7 0,2-8-38,0 0 0,0 0-1,0 0 1,0 1 0,0-1-1,0 0 1,0 0 0,0 0 0,0 0-1,0 1 1,0-1 0,0 0-1,0 0 1,0 0 0,0 0-1,0 0 1,0 1 0,0-1 0,0 0-1,1 0 1,-1 0 0,0 0-1,0 1 1,0-1 0,0 0 0,0 0-1,0 0 1,0 0 0,1 0-1,-1 0 1,0 0 0,0 1-1,0-1 1,0 0 0,0 0 0,1 0-1,-1 0 1,0 0 0,0 0-1,0 0 1,1 0 0,27-8 926,7 3-648,76-16 247,-83 14-463,0 0 0,0 2-1,1 2 1,-1 0 0,48 2 0,4 2-58,-68 0-87,-10-1-85,-1 0-1,0 1 0,0-1 0,1 0 0,-1 0 0,0 0 1,0 0-1,1 0 0,-1-1 0,2 1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0:45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2720,'6'-16'5994,"13"38"-4752,-7-7-729,3 1 10,0-1-1,1 0 1,25 19 0,-4-8 105,54 53 0,-74-62-293,0 1 0,-2 0 1,0 2-1,23 40 1,-32-47-145,0 0-1,-1 0 1,-1 1 0,0 0 0,-1 0 0,2 26-1,-3-12 115,-1 1 0,-5 39 0,-1-35-188,-1 0 0,-1 0 0,-2-1 0,-2 0 0,0 0 0,-2-1 0,-2-1 0,-1 0 0,-1-1 0,-1-1 0,-1-1 0,-2 0 0,-41 41 0,49-57-1725,-26 20 0,19-18-349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8:38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41 3072,'-39'7'12360,"39"-7"-12291,0 0 1,-1 0-1,1 0 0,0 0 1,-1 0-1,1 0 1,0 0-1,-1 1 1,1-1-1,0 0 0,-1-1 1,1 1-1,-1 0 1,1 0-1,0 0 0,-1 0 1,1 0-1,0 0 1,-1 0-1,1 0 0,0-1 1,-1 1-1,1 0 1,0 0-1,0 0 0,-1-1 1,1 1-1,0 0 1,0 0-1,-1-1 0,1 1 1,-2-3 391,6 2-306,13-3 114,-2 0-241,0 1 1,1 0-1,-1 1 0,28 0 0,-12 1-20,193-7 222,-186 5-226,67-7-51,-104 10 45,-1 0 0,0 0 0,0 0 0,1 0 0,-1 0-1,0 0 1,1 0 0,-1 0 0,0 0 0,1 0 0,-1 0 0,0 0 0,0 0 0,1 0 0,-1 0-1,0 0 1,1 0 0,-1 0 0,0 0 0,0 0 0,1 0 0,-1 1 0,0-1 0,0 0-1,1 0 1,-1 0 0,0 1 0,0-1 0,0 0 0,1 0 0,-1 1 0,0-1 0,0 0 0,0 0-1,0 1 1,0-1 0,1 1 0,-4 13-232,1-7 172,-1-1 1,0 0 0,-5 7-1,1-4 70,0-1-1,-1 1 1,0-2-1,-18 14 1,-6 5 34,-8 8-27,-30 29 183,46-38-155,1 2-1,2 1 1,0 0-1,-20 40 1,-54 129 416,47-104 64,31-57 304,57-40 623,20-10-1264,40-5 60,67 8-230,-153 11-396,-1-1-1,1 0 1,13-4 0,-22 4-656,1 0 1,0-1-1,-1 0 1,1 0-1,-1-1 0,0 1 1,0-1-1,0 0 1,6-5-1,3-4-1614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0:46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0 2720,'9'3'4581,"-9"-3"-4458,3 15 1914,-7 21-531,4-35-1369,-4 16 449,0-1 1,0 0-1,-12 25 1,-26 45 180,26-57-512,1 1-1,-13 42 1,17-43-2404,10-25 741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0:46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0 4384,'-5'0'2016,"2"25"-1760,-3-2 2048,1-2-1312,-9 20 1344,0 1-1312,-5 9 352,5-2-800,-5 2-256,10-4-192,0-5-128,4-5 32,-6-2 448,11-7-257,-8-6-2910,8-1 1471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0:49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92 1056,'1'0'93,"-1"0"1,1-1-1,0 1 0,0 0 1,-1 0-1,1-1 0,0 1 1,0 0-1,-1 0 0,1 0 1,0 0-1,0 0 0,-1 0 1,1 0-1,0 0 1,0 1-1,1-1 0,-2 0-4,1 1-1,-1-1 1,0 0-1,1 0 1,-1 0 0,1 0-1,-1 0 1,1 0-1,-1 0 1,1 0-1,-1 0 1,1 0-1,-1 0 1,1 0 0,-1 0-1,1 0 1,-1 0-1,0 0 1,1 0-1,-1-1 1,1 1-1,-1 0 1,1 0 0,-1-1-1,0 1 1,1 0-1,-1 0 1,0-1-1,1 1 1,-1 0-1,0-1 1,1 0-1,0-1-1,0 0-1,0 0 1,-1-1-1,1 1 1,-1 0-1,1-1 1,-1 1-1,0 0 1,0-1-1,0 1 1,0-1-1,0 1 1,0 0-1,-1-1 1,1 1-1,-1 0 1,1-1-1,-1 1 1,0 0-1,0 0 1,0 0-1,-1 0 1,1 0-1,-2-3 1,2 3-66,-1 0 1,0 0-1,0 0 0,0 0 1,0 0-1,0 0 1,0 1-1,0-1 1,0 1-1,-1-1 1,1 1-1,0 0 1,-1 0-1,1 0 1,-1 0-1,0 0 1,1 1-1,-1-1 1,0 1-1,1-1 0,-1 1 1,-5 1-1,1 0 37,1 1 0,-1 0-1,1 0 1,0 1 0,-1 0-1,1 0 1,1 1 0,-1 0-1,0 0 1,1 0-1,0 0 1,0 1 0,0 0-1,1 0 1,-1 0 0,-4 9-1,2-3 20,0 0 0,0 1 0,1 0 0,1 0-1,0 0 1,0 1 0,-4 23 0,8-29-8,0 1-1,0-1 1,1 0-1,0 0 1,1 1 0,2 13-1,-3-19-30,1 0-1,-1 0 0,1 0 1,-1 0-1,1 0 0,0 0 1,0-1-1,0 1 0,0 0 1,0 0-1,0-1 0,0 1 1,0 0-1,1-1 0,-1 0 0,1 1 1,-1-1-1,1 0 0,0 0 1,-1 1-1,1-1 0,0-1 1,0 1-1,0 0 0,0 0 1,-1-1-1,1 1 0,2 0 1,1-1 20,0 0 1,-1-1 0,1 1 0,0-1-1,-1 0 1,1 0 0,-1 0-1,6-2 1,35-19 272,-25 12-182,-17 8-109,1 0 0,-1 0 0,0-1 0,0 1 0,5-5 0,-3 2-542,-11 10 278,1 1 0,0-1 0,1 1 0,-1 1 1,-6 11-1,3-4 58,2-6 209,1 1 1,0 0-1,1 0 0,0 0 1,0 0-1,1 1 0,-4 19 1,7-27-19,-1 0 0,1-1 0,0 1 0,0 0 0,0 0 0,1-1 0,-1 1 0,0 0 0,1 0 0,-1-1 0,1 1 1,0-1-1,-1 1 0,1 0 0,0-1 0,0 1 0,2 1 0,-1-1 30,0 0 0,0 0 1,0 0-1,1 0 0,-1 0 0,1-1 1,0 1-1,-1-1 0,5 2 0,2 0 59,-1-1 1,1 1-1,0-2 0,0 0 0,0 0 0,9 0 0,7-2 62,0-2-1,-1 0 0,0-2 1,1 0-1,-2-2 1,1 0-1,-1-2 0,38-20 1,-48 22-193,0-1 1,0-1-1,-1 0 1,0 0-1,-1-2 0,0 1 1,0-1-1,11-17 1,-21 26-57,1 0 1,0 0 0,0-1 0,1 1-1,-1 0 1,0 1 0,6-4 0,-8 4 45,1 1 1,-1 0-1,1 0 1,0-1-1,-1 1 1,1 0-1,-1 0 1,1 0-1,0 0 1,-1 0-1,1 0 1,0 0-1,-1 0 1,1 0-1,0 0 1,-1 0-1,1 0 1,0 1-1,-1-1 1,1 0-1,-1 0 1,1 1-1,-1-1 1,1 0-1,0 1 1,-1-1-1,1 1 1,-1-1-1,1 0 1,-1 1-1,0-1 1,1 1-1,-1-1 1,1 1-1,-1 0 1,0-1-1,0 1 1,1-1-1,-1 1 1,0 0-1,0-1 1,0 1-1,1 1 1,3 12 239,2 0 0,0-1 1,0 1-1,15 21 1,-18-31-135,1 1 0,0-1 0,-1 0 0,1-1 0,1 1 0,-1 0 0,0-1 0,1 0 0,0 0 0,0-1 0,0 1 0,0-1 0,0 0 0,0 0 0,0-1 0,9 2 0,8 1 124,31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0:50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390 1 1472,'-12'14'2499,"-18"19"-1,-142 115 2764,99-87-4519,72-60-737,-17 13 235,1 0 1,1 2-1,-19 23 0,26-29 231,3 0-2393,6-10 1762,1 0 0,0 1-1,-1-1 1,1 0 0,0 1 0,0-1-1,-1 0 1,1 0 0,0 0 0,0 0-1,0 0 1,-1 0 0,1 0 0,0 0-1,0 0 1,-1 0 0,1 0 0,1-1-1,17-2-2741,0-2 960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0:53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57 753 2816,'-9'29'1205,"2"0"0,1 0-1,-3 42 1,7-55-899,-21 327 4361,28-258-859,0-95-3743,0-1 1,-1 0-1,0-1 1,-1 1 0,-1 0-1,3-19 1,-1 6-46,12-44-25,4 1 0,48-115-1,-55 153-227,1 1-1,2 1 1,0 0-1,39-46 1,-53 71 181,0-1 0,1 1 1,-1 0-1,1 0 0,0 0 1,0 0-1,0 1 1,0-1-1,0 1 0,0-1 1,0 1-1,0 0 1,0 0-1,6 0 0,-7 1 59,-1-1-1,1 1 0,-1 0 0,0 1 1,1-1-1,-1 0 0,1 0 0,-1 0 0,0 1 1,1-1-1,-1 1 0,0-1 0,0 1 1,1 0-1,-1-1 0,0 1 0,0 0 0,0 0 1,0 0-1,0 0 0,0 0 0,0 0 0,0 0 1,0 0-1,0 0 0,-1 0 0,1 1 1,0-1-1,-1 0 0,1 0 0,-1 1 0,1-1 1,-1 0-1,0 1 0,1-1 0,-1 2 1,1 10 107,0 0 1,-1 0-1,0-1 1,-1 1 0,-1 0-1,0-1 1,-7 25 0,3-19 12,0 0 0,-2 0 0,0-1 0,-18 28-1,20-36-63,5-7-37,0 1 0,0-1 0,-1 0 1,1 0-1,-1 0 0,0 0 0,1 0 0,-1 0 0,0 0 0,0-1 0,0 1 1,0 0-1,-1-1 0,1 0 0,0 0 0,-3 2 0,3-3 18,-1 1-1,1 0 0,0-1 1,-1 1-1,1-1 0,0 0 1,-1 0-1,1 0 1,0 0-1,-1 0 0,1 0 1,0-1-1,-1 1 0,-2-2 1,5 2-45,0 0 1,0 0-1,0 0 0,0 0 1,0 0-1,-1 0 1,1 0-1,0 0 1,0 0-1,0 0 0,0 0 1,0 0-1,0 0 1,0-1-1,-1 1 1,1 0-1,0 0 0,0 0 1,0 0-1,0 0 1,0 0-1,0 0 1,0 0-1,0-1 0,0 1 1,0 0-1,0 0 1,0 0-1,0 0 1,0 0-1,-1 0 0,1 0 1,0-1-1,0 1 1,0 0-1,0 0 1,0 0-1,0 0 0,0 0 1,1 0-1,-1-1 1,0 1-1,0 0 1,0 0-1,0 0 0,0 0 1,0 0-1,0 0 1,0-1-1,0 1 1,0 0-1,0 0 0,9-7-246,12-3-115,-13 8 339,-1 0-1,0 1 1,10 0 0,-11 0 8,1 0-1,0 1 0,-1-2 1,10-2-1,1-3 81,0-1 1,0-1-1,-1 0 0,18-13 0,55-51 303,-42 33-347,-9 9 48,37-39 0,-68 63-64,0-2-1,0 1 0,7-14 0,-12 20-42,-1-1 0,0 0-1,0 1 1,0-1 0,0 0-1,0 1 1,0-1 0,-1 0-1,1 0 1,-1 0 0,0 0-1,1 0 1,-2 1 0,1-1-1,0 0 1,-1-3 0,1 5 24,0 1 0,0-1-1,0 1 1,-1-1 0,1 1 0,0 0 0,0-1 0,0 1 0,-1-1-1,1 1 1,0 0 0,0-1 0,-1 1 0,1 0 0,0-1 0,-1 1-1,1 0 1,0 0 0,-1-1 0,1 1 0,-1 0 0,1 0 0,0 0-1,-1-1 1,1 1 0,-1 0 0,1 0 0,-1 0 0,1 0 0,0 0-1,-2 0 1,1 0-7,-1 1 0,1-1 0,-1 0 0,1 1-1,-1-1 1,1 1 0,-1 0 0,1 0 0,-2 1-1,-5 4-42,0 0 0,-8 10 0,14-14 30,-11 11-21,0 0 0,1 1 0,1 0-1,-16 25 1,25-34 50,0-1 0,0 1-1,0-1 1,0 1 0,1 0-1,0 0 1,0 0 0,0-1-1,0 9 1,2-9 11,-1-1-1,0 0 1,1 0-1,0 1 1,0-1-1,0 0 1,0 0 0,0 0-1,1 0 1,-1 0-1,1 0 1,0 0-1,0-1 1,0 1 0,4 4-1,0-2 40,-1 0 0,1 0 0,0 0-1,0-1 1,0 0 0,1 0 0,-1-1 0,1 0 0,10 4-1,-11-6-17,0 1 0,0-1-1,0 0 1,0-1 0,0 0-1,0 0 1,0 0 0,0 0-1,0-1 1,0 0 0,11-4-1,-1 0 101,0-2 0,-1 0 0,1-1 0,20-14 0,-8 2 54,31-29 0,-12-1-338,-33 34-16,-8 12 122,0-1 1,0 1 0,0 0-1,0 1 1,1 0 0,0 0-1,-1 0 1,14-3-1,-16 5 27,1 0-1,0 0 0,-1 1 0,1 0 1,0 0-1,-1 0 0,1 0 0,0 1 1,-1 0-1,1 0 0,-1 0 0,8 3 1,-9-3 6,0 0 0,-1 1 1,1-1-1,-1 0 1,1 1-1,-1 0 0,1 0 1,-1 0-1,0 0 1,0 0-1,0 0 0,0 0 1,-1 1-1,1-1 0,-1 1 1,1-1-1,-1 1 1,0 0-1,0-1 0,0 1 1,1 5-1,0 7 79,-1 27 1,-1-38-94,0-2 46,1 1 0,-1-1 0,1 0 0,-1 0 0,1 0 0,0 0 0,0 0 0,0 0 1,0 0-1,0-1 0,0 1 0,0 0 0,1-1 0,-1 1 0,0 0 0,1-1 0,0 0 0,-1 1 0,1-1 0,0 0 0,0 0 1,0 0-1,-1 0 0,5 1 0,-2-1 38,0-1 1,0 1-1,0-1 1,0 0-1,0-1 0,1 1 1,-1-1-1,0 0 1,0 0-1,0 0 1,0 0-1,0-1 1,-1 0-1,1 1 0,0-1 1,-1-1-1,7-4 1,41-25-1,-26 17 53,44-34-1,-25 17-563,-44 32 450,1 0 0,-1-1 0,0 1 0,1 0 0,-1 0 0,1 0 0,-1 0 0,0 0 0,1 0 0,-1 0 0,1-1 0,-1 1 0,1 0 0,-1 0 0,0 1 0,1-1 0,-1 0 0,1 0 0,-1 0 0,0 0 0,1 0 0,-1 0 0,1 0 0,-1 1 0,0-1 0,1 0 0,-1 0 0,0 1 0,1-1 0,-1 0 0,0 0 0,1 1 0,-1-1 0,10 15-39,-5-7-19,-1-3 60,2 3 49,1 1 1,0-1-1,0 0 1,9 7-1,-14-13 4,1 0 0,0 0 0,0 0 1,0-1-1,0 1 0,0-1 0,0 0 0,0 0 0,0 0 0,1 0 0,-1 0 0,0-1 0,1 0 0,-1 1 1,0-1-1,1 0 0,4-1 0,8-2 34,0-1 0,-1 0 0,1-1 0,-1-1 0,0 0 0,0-1 0,-1-1 0,0 0 0,0-1 0,22-19 0,-32 24-111,29-23-124,-31 26 134,0 0-1,0-1 0,0 1 0,-1 0 1,1 0-1,0 1 0,0-1 1,0 0-1,0 1 0,0-1 0,1 1 1,-1-1-1,0 1 0,0 0 1,0 0-1,3 0 0,-3 1 15,-1 0-1,0 0 1,1 0 0,-1 0-1,0 0 1,0 0 0,0 0-1,0 0 1,0 0 0,0 0-1,0 0 1,0 1 0,0-1-1,0 0 1,-1 1 0,1-1-1,-1 1 1,1-1-1,-1 1 1,1-1 0,-1 1-1,0-1 1,0 1 0,0-1-1,0 1 1,0 2 0,0 4 77,0 0 1,-1 0 0,0-1-1,-2 10 1,2-15-134,0 10 556,4-10-39,6-6-80,-6 1-356,1 0-1,-1 0 0,0 0 0,0-1 1,0 1-1,-1-1 0,5-7 0,6-9-27,-5 12-52,-1 0 0,1 1 0,0 0 0,1 1-1,13-8 1,-22 13 50,2 0 0,-1 0 0,0 1 0,0-1 1,0 1-1,0-1 0,0 1 0,0-1 0,0 1 0,1 0 0,-1 0 0,0-1 0,0 1 1,1 0-1,-1 0 0,0 0 0,0 0 0,0 1 0,2-1 0,-2 1-3,0-1-1,0 1 1,0-1-1,0 1 1,0 0 0,0-1-1,-1 1 1,1 0-1,0 0 1,-1 0-1,1-1 1,0 1 0,-1 0-1,1 0 1,-1 0-1,0 0 1,1 2-1,0 1-11,0 0 1,0 0-1,0 0 0,-1 0 0,0 1 0,0-1 1,0 0-1,0 0 0,-2 7 0,1-8 26,1-2 24,-1 0 0,1 0-1,0 0 1,0 0 0,-1 0-1,1 0 1,0-1 0,0 1-1,0 0 1,0 0 0,0 0-1,0 0 1,1 1-1,-1-2-3,1 1 0,0-1-1,-1 0 1,1 0-1,-1 0 1,1 0 0,0 1-1,-1-1 1,1 0-1,0 0 1,-1 0 0,1 0-1,0-1 1,-1 1-1,1 0 1,0 0 0,-1 0-1,1 0 1,0-1-1,-1 1 1,1 0 0,-1 0-1,1-1 1,-1 1-1,2-1 1,43-21 389,-30 13-491,1 1 0,0 1-1,31-9 1,-40 14 34,0 1 0,0-1 0,0 2 0,9-1 1,-13 1 17,1 0 1,-1 1-1,0 0 1,0-1-1,0 1 1,0 0-1,0 1 1,0-1 0,0 1-1,0-1 1,-1 1-1,4 2 1,17 15-86,-20-15 136,1-1 1,0 1-1,1-1 1,-1 0-1,0 0 1,1 0-1,0-1 1,-1 1-1,1-1 1,0 0-1,0-1 0,0 1 1,9 1-1,-5-3 13,0 0 0,1 0 0,-1-1 0,0 0 0,0 0-1,0-1 1,0-1 0,0 1 0,0-1 0,0-1-1,-1 0 1,0 0 0,1 0 0,-2-1 0,1-1 0,0 1-1,-1-1 1,0 0 0,-1-1 0,1 0 0,-1 0-1,-1 0 1,1-1 0,-1 1 0,6-13 0,-10 18-54,0 0 0,1 0-1,-1-1 1,0 1 0,-1 0 0,1 0 0,0-1 0,-1 1 0,1 0 0,-1-1 0,0 1 0,0 0 0,1-1 0,-2 1 0,1 0-1,0-1 1,0 1 0,-1 0 0,1-1 0,-2-2 0,2 5 10,0 0-1,0 0 1,0 0-1,-1-1 1,1 1-1,0 0 1,0 0-1,0 0 1,0 0-1,0 0 1,0-1-1,0 1 1,-1 0-1,1 0 1,0 0-1,0 0 1,0 0-1,0 0 1,0 0-1,-1 0 1,1 0-1,0 0 1,0 0-1,0 0 1,0-1-1,-1 1 1,1 0-1,0 0 1,0 0-1,0 0 1,0 0-1,-1 0 1,1 1-1,0-1 1,0 0-1,0 0 1,0 0-1,-1 0 1,-7 6-235,-6 12 76,9-6 183,-1-1 1,1 1-1,1 0 0,0 1 1,-3 21-1,6-31 6,1-1 0,0 0 0,0 1 0,0-1 0,0 1 0,1-1 0,-1 0 0,0 1 0,1-1-1,0 0 1,1 4 0,-1-5-6,-1-1-1,1 1 0,-1 0 0,1 0 0,-1-1 1,1 1-1,0 0 0,-1-1 0,1 1 1,0-1-1,-1 1 0,1-1 0,0 1 1,0-1-1,0 1 0,0-1 0,-1 0 0,1 0 1,0 1-1,0-1 0,0 0 0,0 0 1,0 0-1,0 0 0,0 0 0,0 0 1,-1 0-1,1 0 0,0-1 0,0 1 0,1 0 1,15-6 67,-1 0 0,1-1-1,18-12 1,-22 12-127,1 0 1,-1 0-1,1 1 0,29-7 0,-40 12 19,0 1-1,0 0 1,0-1-1,0 1 1,0 0 0,0 0-1,0 1 1,0-1-1,0 1 1,0-1 0,0 1-1,-1 0 1,1 0-1,0 0 1,0 1 0,-1-1-1,4 3 1,-4-3 19,0 1 0,-1 0 0,1-1 0,0 1 1,-1 0-1,1 0 0,-1 0 0,0 1 0,1-1 0,-1 0 1,0 0-1,-1 1 0,1-1 0,0 0 0,0 1 0,-1-1 1,0 1-1,1-1 0,-1 5 0,0 21 270,0-26-101,6-7 240,18-5-256,0-1 0,0-2 1,32-22-1,-30 18-198,-10 6 19,-10 7-37,0-1 0,1 1 0,-1 0 0,1 1 0,10-4 0,-15 6 49,0 1 0,0-1 0,-1 1 0,1 0 0,0-1 0,0 1-1,0 0 1,0 0 0,0 1 0,0-1 0,-1 0 0,1 1 0,0-1-1,0 1 1,0-1 0,-1 1 0,1 0 0,0 0 0,-1 0 0,1 0-1,-1 0 1,1 0 0,-1 0 0,1 0 0,-1 1 0,0-1 0,2 3-1,8 10 3,-7-8 47,1 0 0,0 0 1,1 0-1,6 6 0,-9-10 5,-1 0 0,1-1-1,0 1 1,0-1 0,0 1-1,0-1 1,0 0-1,0 0 1,0 0 0,0-1-1,1 1 1,-1-1-1,6 1 1,-5-1-10,0 0-1,0-1 1,-1 1-1,1-1 1,0 1-1,0-1 1,-1 0-1,1-1 1,-1 1-1,1-1 1,-1 1 0,1-1-1,-1 0 1,0 0-1,0-1 1,0 1-1,0 0 1,0-1-1,-1 0 1,1 0-1,-1 0 1,0 0 0,1 0-1,-1 0 1,-1-1-1,3-3 1,12-33 48,-1 0 0,13-58 1,-1 5 47,-11 42-52,65-173-226,-46 158-548,-34 63 304,-4 8 142,-6 16 24,-11 44 301,4 0 0,2 0-1,3 2 1,3-1 0,3 1-1,5 96 1,1-140 47,2 0-1,1 0 0,1 0 1,0-1-1,14 34 1,-16-49 1769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0:53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42 3552,'-10'-24'1632,"10"12"-1440,0 6 1888,0 12-1184,5-6 992,4 0-1120,10 0 160,0 0-544,0 0 192,4 3-320,2 1-160,-1 1-32,-6-2 128,6 3-96,-5-6-4192,1 3 2240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0:53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27 6400,'-80'-27'3264,"85"27"-3296,0 0-64,15 0-2016,2 6 1184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1:05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2 329 1888,'-1'6'1201,"1"-2"-394,7 3-68,-3-3-325,0-1 0,1 0 0,-1 0 0,11 5 0,-13-7-320,1 0 1,-1 0-1,0-1 1,1 1-1,0-1 0,-1 0 1,1 1-1,-1-1 0,1 0 1,-1-1-1,1 1 1,-1 0-1,4-2 0,17-5 288,0-1 0,-1-1 0,28-15-1,61-43 145,-100 60-445,1-1-24,1 0-1,-2-1 1,1 0 0,-1-1 0,0-1 0,-1 0 0,0 0 0,11-18 0,-20 27-55,0 0 1,0 0 0,0 0 0,0 0-1,0 0 1,-1-1 0,1 1 0,-1 0-1,1 0 1,-1-1 0,0 1-1,0-5 1,0 6-13,-1-1 0,1 1 0,-1 0 0,1-1 1,-1 1-1,0 0 0,0 0 0,1 0 0,-1-1 0,0 1 0,0 0 0,0 0 0,0 0 0,0 0 0,0 0 0,-1 1 0,1-1 1,0 0-1,0 0 0,-1 1 0,1-1 0,0 1 0,-3-1 0,-1-2-73,-1 1 1,0 1-1,0-1 0,0 1 1,-1 0-1,1 0 0,0 0 1,0 1-1,0 0 0,-1 1 1,1-1-1,0 1 0,-12 3 1,9-1 35,1 1 0,-1 0 0,1 0 0,0 1 1,0 0-1,0 1 0,1-1 0,0 1 0,-9 10 1,12-12 88,0 1 1,1 0 0,-1 1 0,1-1 0,0 1 0,1-1 0,-1 1 0,1 0 0,0 0 0,0 0 0,1 0 0,0 0 0,0 0 0,0 12 0,2-3 38,1-1 1,0 0 0,1 0 0,1 0 0,0 0-1,1-1 1,0 0 0,8 14 0,-9-20-42,0-1 1,0 1 0,1-1 0,0-1 0,0 1-1,1-1 1,-1 1 0,1-1 0,0-1 0,1 1-1,-1-1 1,1-1 0,0 1 0,0-1-1,0 0 1,11 3 0,-10-5 13,1 0-1,-1-1 1,0 1 0,1-2 0,-1 1-1,0-1 1,1 0 0,-1-1 0,11-3-1,-6 0 22,-1 1 0,0-2 0,0 1 0,-1-2 0,15-9 0,-9 3-17,-1-1 1,0-1-1,-1 0 0,-1-1 1,15-21-1,52-92 269,-78 125-422,-1 0 0,0 0 0,1-1 0,-2 1-1,1 0 1,0-1 0,-1 0 0,0 1 0,0-1 0,-1 0 0,1-8 0,-1 35-277,-1 11 713,2 0 0,8 53-1,-2-43-47,2 12 6,-8-50-176,1 0 1,-1 1-1,1-1 0,0-1 1,1 1-1,-1 0 1,7 8-1,-9-13-101,0 0 0,0 1 0,1-1 0,-1 0 0,0 0 0,0 1 0,1-1 0,-1 0 0,0 0 0,1 1 0,-1-1 0,0 0 1,1 0-1,-1 0 0,0 0 0,1 0 0,-1 0 0,0 1 0,1-1 0,-1 0 0,1 0 0,-1 0 0,0 0 0,1 0 0,-1 0 0,0 0 0,1-1 0,-1 1 0,0 0 0,1 0 0,0 0 0,10-11 282,6-17-54,-14 20-205,0 0 1,-1 0 0,4-13 0,3-16 32,30-115-307,-38 144 55,1 0 1,-1 0 0,-1-13-1,62 22-780,0 0 945,43 0 289,-84-2-28,0-1 1,39-9 0,-48 8-48,22-9 0,-31 10-175,1 0 0,-1 1-1,1-1 1,-1 0-1,0-1 1,0 1 0,0-1-1,0 1 1,0-1-1,2-3 1,-4 5-30,-1 0 0,0 0 0,1 0-1,-1 0 1,0 0 0,1-1 0,-1 1 0,0 0 0,0 0 0,0 0 0,0 0 0,0 0-1,0 0 1,0-1 0,0 1 0,-1 0 0,1 0 0,0 0 0,-1 0 0,1 0 0,0 0 0,-1 0-1,0 0 1,1 0 0,-1 0 0,0 0 0,1 0 0,-1 0 0,0 1 0,0-1 0,0 0-1,-1-1 1,-1 0-51,1 0-1,-1 0 1,0 0-1,0 0 1,-1 0-1,1 1 0,0-1 1,0 1-1,-1 0 1,-3-1-1,1 1-52,0 1-1,0 0 0,0 0 1,1 1-1,-1-1 1,0 1-1,0 0 1,1 1-1,-11 3 0,6 0-40,0-1 0,1 1 0,-1 1 1,-14 11-1,19-14 135,1 1 0,-1-1-1,1 1 1,0 0 0,0 0 0,1 1 0,-1-1 0,1 1 0,0-1 0,0 1 0,0 0 0,1 0 0,0 1 0,0-1 0,0 0 0,-1 9 0,2-3 103,0 0 1,0 0-1,1 1 1,1-1-1,0 0 1,0 0-1,1 0 1,1 0-1,0 0 1,0 0-1,1-1 1,0 1-1,1-1 1,0 0-1,1-1 1,11 16-1,-15-23-39,-1 1 0,1-1 1,1 1-1,-1-1 0,0 0 0,0 0 0,1 0 0,-1 0 0,1 0 0,-1-1 0,1 1 0,0-1 0,0 0 1,0 1-1,0-1 0,0-1 0,0 1 0,0 0 0,0-1 0,0 1 0,0-1 0,0 0 0,0 0 0,1 0 1,-1-1-1,0 1 0,0-1 0,0 0 0,0 1 0,0-1 0,0-1 0,0 1 0,-1 0 0,5-3 1,13-10 49,0-2 1,-1 0 0,32-35 0,-15 15-87,33-26-110,-26 25-72,-37 32 132,21-18-364,-26 23 377,0-1 1,0 0-1,0 0 0,1 1 1,-1-1-1,0 1 1,0-1-1,0 1 0,1-1 1,-1 1-1,0 0 1,1 0-1,-1-1 0,0 1 1,1 0-1,-1 0 1,0 0-1,1 1 0,-1-1 1,0 0-1,2 1 1,-2 0 34,0-1 1,0 1-1,0 0 1,0 0-1,0 0 1,0 0 0,0-1-1,-1 1 1,1 0-1,0 1 1,-1-1-1,1 0 1,-1 0 0,1 0-1,-1 0 1,1 0-1,-1 0 1,0 1-1,0-1 1,1 0 0,-1 0-1,0 1 1,0 1-1,-5 33 345,2-22-298,0 4 14,2-11 8,-1-1-1,1 0 0,1 1 0,-1 0 0,1-1 0,1 14 0,0-13 458,1-12-150,62-62 184,-21 24-576,-35 35-115,0 1 0,0 0 0,0 1 0,1 0 0,0 0 0,1 1 0,-1 0 0,18-6 0,-26 10 87,0 1-1,1-1 1,-1 1-1,0 0 1,1 0-1,-1-1 1,1 1-1,-1 0 1,1 0-1,-1 0 1,0 1-1,1-1 1,-1 0-1,1 0 1,-1 1-1,0-1 1,1 1-1,-1-1 1,0 1-1,0 0 1,1-1-1,-1 1 1,0 0-1,0 0 1,0 0-1,0 0 1,0 0-1,0 0 1,0 0-1,0 0 1,1 2-1,1 3 88,-1 0 1,1 0-1,-1 0 0,0 1 0,1 10 1,3 4 133,-2-7-10,1-1-1,0 1 1,1-1-1,0 0 0,1-1 1,10 14-1,-12-20-94,-1 0 0,1-1 0,1 0 0,-1 0 0,1-1 0,-1 1 0,1-1 1,0 0-1,1-1 0,-1 1 0,1-1 0,0-1 0,-1 1 0,10 1 0,-9-3 0,1 1 0,0-1 0,0-1 0,1 0 0,-1 0 0,0-1 0,0 0 0,9-2-1,-11 2-360,0-1-1,0 0 1,-1 0-1,1 0 1,0-1-1,-1 0 1,0 0-1,0 0 1,0 0-1,0-1 1,7-7-1,-6 0-3502,-2 2 1142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1:08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128 609 992,'0'0'309,"4"-12"678,-27 41 3413,18-25-4067,1 0 0,-1 0 0,0 0 0,0 0 0,-1-1 0,-7 4 0,-2 1 226,10-5-397,0 0 0,0 0 0,0 0-1,1 1 1,-1-1 0,1 1 0,-4 5-1,7-8-107,0 1-1,0 0 1,0 0-1,0-1 0,0 1 1,0 0-1,1 0 1,-1 0-1,1 0 0,-1 0 1,1 0-1,0 0 1,0 0-1,0 0 1,0 0-1,0 0 0,0 0 1,1 0-1,-1 0 1,1 0-1,-1 0 0,1 0 1,1 2-1,-1-2 3,0 1 1,0-1-1,0 0 0,0 0 0,1 0 0,-1 0 0,1 0 0,0 0 1,-1 0-1,1 0 0,0 0 0,0-1 0,0 1 0,0-1 1,1 1-1,2 0 0,-2 0 4,1-1 1,0 0 0,0 0-1,0 0 1,0-1 0,0 1-1,0-1 1,0 0 0,6 0-1,5-3 110,0 0 0,1 0 1,-1-1-1,16-7 0,-30 10-155,17-5 76,0-2 0,22-11 0,-36 17-64,0-1 0,0 1 0,0-1 0,0 0 0,-1 0 0,1-1 0,-1 1 0,0-1 0,0 1-1,0-1 1,0 0 0,-1 0 0,1-1 0,2-5 0,-5 8-29,1 0 0,-1 1 0,1-1-1,-1 1 1,0-1 0,1 0 0,-1 1-1,0-1 1,0 0 0,0 1 0,0-1 0,-1 0-1,1 1 1,0-1 0,-1 0 0,1 1-1,-1-1 1,1 1 0,-1-1 0,0 1 0,0-1-1,0 1 1,0 0 0,0-1 0,0 1-1,0 0 1,0 0 0,-2-2 0,-3-1-18,0 0 0,0 1 0,0 0 0,0 1 0,-11-4 0,3 1 76,-22-7-450,1-5-65,35 16 456,-1 1 1,1 0 0,0 0-1,-1 0 1,1 0-1,0 0 1,-1 0-1,1 0 1,0 0 0,-1 0-1,1 0 1,-1 0-1,1 0 1,0 0-1,-1 0 1,1 0 0,0 0-1,-1 0 1,1 0-1,0 0 1,-1 1-1,1-1 1,0 0 0,-1 0-1,1 0 1,0 1-1,-1-1 1,1 0-1,0 0 1,0 1 0,-1-1-1,1 0 1,0 1-1,0-1 1,0 1-1,-5 14-147,5-13 159,0-1 1,-1 0 0,1 0-1,0 1 1,-1-1 0,1 0 0,-1 0-1,1 1 1,-1-1 0,1 0-1,-1 0 1,-1 2 0,12-7 389,0 0-1,0 1 1,13-2 0,-6 1-195,27-8 0,5-1-266,-10 7-52,0 1 1,57 2-1,-63 3 127,55 9 1,-51-1 10,-31-6-26,-1 0 0,1 0-1,0-1 1,0 0 0,-1-1-1,1 1 1,0-1 0,0 0-1,0 0 1,0-1 0,-1 0 0,9-1-1,-7-1-11,43-10 226,-43 11-120,-7 1-76,1 1-1,-1 0 0,0 0 0,1 0 0,-1 0 0,0 0 1,1-1-1,-1 1 0,0 0 0,1 0 0,-1 0 1,0 0-1,1 0 0,-1 0 0,1 0 0,-1 0 1,0 0-1,1 0 0,-1 0 0,0 0 0,1 1 0,-1-1 1,0 0-1,1 0 0,-1 0 0,0 0 0,1 0 1,-1 1-1,1 0 123,-14-9-340,11 9 193,0-1-1,1 1 1,-1 0 0,0-1 0,0 1 0,1 0 0,-1 0-1,0 0 1,1 0 0,-1 0 0,1 0 0,-1 1 0,1-1-1,0 0 1,-1 1 0,1-1 0,0 1 0,0 0 0,-1 2-1,0-2-46,0 1 0,1-1 0,-2 1 0,1-1 0,0 0 0,-5 4 0,-23 8-179,24-12 265,-1 1 0,1 0-1,0 0 1,0 0 0,0 1 0,-9 8-1,9-6 58,1 0 1,0 0-1,1 0 0,-1 1 1,1 0-1,0 0 0,1 0 0,0 0 1,0 1-1,-3 13 0,6-20-62,-1 1 0,1 0 0,0-1 0,0 1 0,0-1 0,1 1 0,-1 0 0,0-1 0,1 1-1,-1-1 1,1 1 0,-1-1 0,1 1 0,0-1 0,-1 1 0,1-1 0,0 0 0,0 1 0,0-1 0,0 0 0,0 0 0,0 1 0,1-1-1,-1 0 1,0 0 0,1-1 0,-1 1 0,0 0 0,1 0 0,-1-1 0,1 1 0,-1 0 0,1-1 0,-1 0 0,3 1 0,-1 0 10,0-1 1,0 1-1,-1-1 1,1 0-1,0 0 1,0 0 0,0 0-1,0 0 1,0 0-1,0-1 1,-1 0-1,1 1 1,0-1 0,0 0-1,-1 0 1,1-1-1,0 1 1,4-4-1,4-6 104,-1-1 0,0-1 0,12-20 0,-18 28-97,8-16-59,0-1 1,-2 0-1,0-1 1,8-30 0,18-96-772,-31 126 655,22-137-613,-24 133 577,-1 1-1,-1-1 1,-6-51-1,5 76 127,0 1 0,-1 0 0,1 0 1,0 0-1,-1-1 0,1 1 0,0 0 0,-1 0 0,1 0 0,-1 0 0,0 0 0,1 0 0,-1 0 0,0 0 0,0 0 1,-1-1-1,2 2 25,-1 0 1,1-1-1,-1 1 1,0 0-1,1 0 1,-1 0 0,1 0-1,-1 0 1,0 0-1,1 0 1,-1 0-1,0 0 1,1 1-1,-1-1 1,1 0 0,-1 0-1,0 0 1,1 1-1,-1-1 1,1 0-1,-1 1 1,1-1-1,-1 0 1,1 1 0,-1-1-1,1 1 1,-1-1-1,1 1 1,0-1-1,-1 1 1,1-1-1,0 1 1,-1 1 0,-4 4-80,1 1 0,0 0 0,0 1 0,1-1 0,0 1 1,0-1-1,-1 11 0,-10 60 120,1 155 1086,13-211-949,6 37 0,-5-49-106,2-1 1,-1 1-1,1 0 0,0-1 0,9 18 0,-9-23-12,0 0-1,0 0 1,0 0-1,0-1 1,1 1-1,0-1 1,-1 0-1,1 0 1,1 0-1,-1 0 1,0-1-1,0 0 1,1 1-1,0-2 1,-1 1-1,1 0 1,0-1-1,6 1 1,6 0 105,0 0 0,0-1-1,34-3 1,-10 0-58,52-6-189,-83 6 44,1-1 1,-1 0-1,0 0 1,0-1-1,0 0 1,16-9-1,-11 2 31,-1 0 1,0-1-1,-1-1 0,0 0 1,-1 0-1,0-2 0,13-19 1,-25 32-425,-4 4 289,-6 6 17,-52 70-449,51-66 591,4-5 50,0 0 1,1 1-1,0 0 0,-7 11 0,12-15-34,-3 2 38,1 0 0,0 0 0,0 0 1,1 1-1,-2 6 0,4-12-28,0 1 0,-1-1 0,1 0 0,0 0 1,0 1-1,0-1 0,0 0 0,0 0 0,0 0 0,0 1 0,1-1 0,-1 0 0,0 0 0,1 0 0,-1 1 1,1-1-1,-1 0 0,1 0 0,0 0 0,-1 0 0,1 0 0,0 0 0,0 0 0,0 0 0,-1 0 1,1-1-1,0 1 0,0 0 0,0-1 0,0 1 0,1 0 0,-1-1 0,0 1 0,0-1 0,2 1 0,1 0 29,0 0-1,0 0 1,-1-1-1,1 1 1,0-1-1,0 0 1,0 0-1,0 0 1,-1 0-1,1-1 1,0 0-1,0 0 0,-1 0 1,1 0-1,0 0 1,-1-1-1,1 0 1,-1 1-1,0-1 1,1 0-1,-1-1 1,0 1-1,0-1 0,-1 1 1,1-1-1,3-4 1,1-2-18,0-1 0,0-1 1,-1 1-1,0-1 0,-1 0 0,-1 0 1,6-20-1,28-156 1,-20-22-268,-17 178 227,1 16-172,-1-1 0,-1 1 0,-1-1 0,0 1 0,-5-25 0,6 39 151,0 0-1,-1 1 0,1-1 0,0 1 0,0-1 0,0 1 0,0-1 0,-1 0 0,1 1 0,0-1 0,-1 1 0,1-1 0,0 1 0,-1-1 0,1 1 0,-1 0 0,1-1 0,0 1 0,-1-1 0,1 1 0,-1 0 0,1 0 0,-1-1 1,1 1-1,-1 0 0,0 0 0,1-1 0,-1 1 0,1 0 0,-1 0 0,1 0 0,-1 0 0,0 0 0,1 0 0,-1 0 0,1 0 0,-1 0 0,0 0 0,0 0 0,0 1 1,-1 0-1,1-1 0,0 1 1,-1 0-1,1 0 0,0 0 1,0-1-1,0 1 0,-1 1 1,1-1-1,0 0 0,0 0 1,-1 3-1,0 1-10,-1 0-1,1 1 0,1-1 1,-1 1-1,1 0 1,-1 8-1,0-3-16,-3 27 169,1 0-1,2 0 1,3 50 0,5-25 364,15 73 1,-17-118-363,0 0 0,1 0 0,1-1 0,1 1 0,0-2 0,13 22 0,-19-36-127,1 1 0,0-1 0,-1 0 0,1 0 0,0 0 0,1 0 0,2 3 0,-3-4-225,-1-1 0,0 1 0,0-1 0,0 1 0,0-1 0,1 1 1,-1-1-1,0 0 0,0 0 0,1 0 0,-1 1 0,0-1 0,0 0 0,1-1 1,-1 1-1,0 0 0,2-1 0,16-4-2267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1:10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102 817 1408,'9'-31'2288,"-16"-13"362,7 38-2468,0 3 38,0 0 1,0 0-1,0 0 0,0 0 0,0 0 0,-1-1 1,0 1-1,1 0 0,-1 0 0,0 0 0,0 0 1,-1 0-1,1 1 0,-1-1 0,1 0 0,-5-4 1,6 6-140,-1 0 0,0 0 1,0 0-1,0-1 0,0 1 1,0 1-1,0-1 0,-1 0 1,1 0-1,0 0 0,0 1 1,-1-1-1,1 0 0,0 1 1,-1-1-1,1 1 0,0 0 1,-1-1-1,1 1 0,-1 0 1,1 0-1,-1 0 0,1 0 1,-1 0-1,-2 1 0,2-1-20,0 1 0,0 0-1,1 0 1,-1 0-1,0 1 1,0-1-1,0 0 1,1 1 0,-1-1-1,1 1 1,-1-1-1,1 1 1,0 0 0,-1-1-1,1 1 1,0 0-1,-1 3 1,-2 3 134,0 0 1,1 0-1,1 0 1,-1 1 0,1-1-1,1 1 1,-1-1-1,1 17 1,1-20-153,0 0 1,1-1-1,0 1 1,0 0-1,0-1 1,1 1 0,0 0-1,0-1 1,0 0-1,0 1 1,0-1-1,1 0 1,0 0 0,0 0-1,0-1 1,0 1-1,6 4 1,-6-5 22,0-1 0,0 1 0,1-1 0,0 1 0,-1-1 0,1 0 0,0 0 0,0 0 0,5 1 0,-7-3-53,0 0 0,0 1 0,0-1 0,0 0 0,0 0 0,0-1 0,0 1 0,0 0 0,0-1 0,0 1 0,0-1 0,0 0 0,0 1 0,0-1 0,0 0 0,0 0 0,0-1 0,-1 1 0,1 0 0,3-3 0,4-4 122,-1-1 0,1 1 0,-2-1 0,8-11 0,-12 15-108,0 0-1,0 0 1,-1 0-1,1 0 0,-2 0 1,1-1-1,0 1 1,-1-1-1,0 1 0,0-1 1,-1-8-1,0 1-64,-2 0 1,1 1-1,-2-1 0,0 1 0,0-1 0,-1 1 1,0 0-1,-2 1 0,1-1 0,-1 1 1,-8-12-1,11 20-15,0-1 1,0 1-1,-1 0 1,1 0 0,-1 1-1,1-1 1,-5-2-1,7 5 36,0-1 0,0 1-1,1-1 1,-1 1 0,0-1-1,0 1 1,0 0 0,0-1-1,1 1 1,-1 0 0,0 0 0,0 0-1,0 0 1,0 0 0,0-1-1,0 2 1,0-1 0,0 0-1,1 0 1,-1 0 0,0 0-1,0 1 1,0-1 0,0 0-1,0 1 1,1-1 0,-1 0 0,0 1-1,0-1 1,0 1 0,1-1-1,-1 1 1,0 0 0,1-1-1,-1 1 1,1 0 0,-1 0-1,1-1 1,-1 1 0,1 0 0,-1 1-1,0 0 22,0 0 0,1 0 1,-1 0-1,1 0 0,-1 0 0,1 1 0,0-1 0,0 0 0,0 0 0,0 0 1,0 1-1,0-1 0,1 0 0,-1 0 0,1 0 0,-1 0 0,1 0 1,0 0-1,0 0 0,0 0 0,0 0 0,0 0 0,0 0 0,1-1 0,-1 1 1,1-1-1,-1 1 0,1-1 0,0 1 0,-1-1 0,1 0 0,0 1 1,0-1-1,0 0 0,0 0 0,0-1 0,0 1 0,0 0 0,4 0 0,0 0 20,1-1 0,-1 0 0,1-1 0,-1 1 0,0-1 0,1 0 0,-1-1 0,10-3 0,51-24 149,-59 24-162,144-75 26,9-6-95,-107 56-4,-42 22 58,1 0 0,-1 1 0,2 0 1,-1 1-1,17-4 0,-30 10-1,0 0 0,0 0 0,0-1 0,1 1 0,-1 0 0,0 0 0,0 0 0,0 0 0,1 0 0,-1 0 0,0 0 0,0 0 0,0 0 0,1 0 0,-1 0 0,0 0 0,0 0 0,0 0 0,1 0 0,-1 1 0,0-1 0,0 0 0,0 0 0,1 0 0,-1 0 0,0 0 0,0 0 0,0 0 0,0 1 0,0-1 0,1 0 0,-1 0 0,0 0 0,0 0 0,0 1 0,0-1 0,0 0 0,0 0 1,-1 11-62,-13 15 124,12-22-43,-89 187 454,55-109-517,7-22 104,-16 39 107,41-89-89,0 1 0,1-1-1,0 1 1,1 0 0,-2 19 0,4-29-57,0 0 0,0 0 0,1 0 0,-1 0 0,0 0 0,0-1 0,1 1 0,-1 0 0,1 0 0,-1 0 0,1 0 0,-1-1 0,1 1 0,-1 0 0,1-1 0,0 1 0,-1 0 0,1-1 0,0 1 0,-1-1 0,1 1 0,0-1 0,0 1 0,0-1 0,0 1 0,-1-1 0,1 0 0,0 0 0,0 1 0,0-1 0,0 0 0,0 0 0,0 0 0,0 0 0,1 0 0,2 0 57,1 0 0,-1 0 0,0-1 0,1 1 0,7-3 0,-7 1-66,0 0 0,0-1 0,-1 1 0,1-1 0,0 0 0,-1 0 0,0-1 0,0 1 0,0-1 0,0 0 0,0 0 0,4-7 0,0-1-108,-1-1 1,0 1 0,9-25-1,74-272-902,-77 253 808,-2-1 0,6-108 0,-17-11 109,-1 132-219,0 37-198,-3 13 228,-2 12 160,4-3 224,0-1 1,1 28-1,0-4 140,1-27-153,-7 99 732,10 126-1,1-170-586,-1-15 66,14 81 1,-16-128-274,0 0 1,0 0-1,1 0 0,-1-1 1,1 1-1,2 4 0,-3-8-21,-1 1 0,1 0-1,0 0 1,-1 0 0,1 0 0,0 0-1,0 0 1,0-1 0,-1 1 0,1 0 0,0-1-1,0 1 1,0 0 0,0-1 0,0 1-1,0-1 1,0 0 0,0 1 0,0-1-1,0 0 1,1 0 0,-1 0 0,0 1-1,0-1 1,0 0 0,2-1 0,0 0-80,1 0 0,-1 0 0,0-1 0,1 0 0,-1 0 0,0 0 0,0 0 1,0 0-1,4-5 0,24-28-670,-19 22 392,65-69-448,109-90 0,-184 171 789,20-17-49,26-29 1,-46 43-21,-4 4 39,-9 9 58,-3 7 137,2 1 1,0 0-1,0 0 1,-16 38-1,-27 81 542,49-120-642,-1 3 21,1 1 1,1-1-1,0 1 0,-1 20 0,6-38-57,-1 0 0,1 0 0,0 0 0,0 0 0,1 0 0,-1 0 0,0 0 0,0 0 0,1 0 0,0 0 0,-1 0-1,1 0 1,0 0 0,0-1 0,0 1 0,0 0 0,0 0 0,0-1 0,0 1 0,1-1 0,-1 1 0,1-1 0,-1 0 0,1 1 0,-1-1 0,1 0 0,0 0 0,-1 0 0,1 0-1,0-1 1,0 1 0,0 0 0,0-1 0,0 1 0,0-1 0,3 1 0,0-2 12,0 1-1,-1-1 0,1 0 1,-1 0-1,1 0 1,-1-1-1,0 1 0,1-1 1,-1 0-1,0-1 1,0 1-1,0-1 1,-1 1-1,1-1 0,-1 0 1,1-1-1,-1 1 1,5-7-1,3-5 5,-2 0 1,1 0-1,8-22 0,30-83 34,-29 66-83,0-1-51,24-104 0,-38 127-65,0-1 0,-2 0 0,-2 0 1,-4-55-1,-2 70-142,5 18 263,0 0 0,0-1 0,0 1 0,0 0 0,0 0 0,0 0 0,0 0 0,0 0 0,-1 0 0,1 0 0,0 0 0,0 0 0,0 0 0,0-1 0,0 1 0,0 0 0,0 0 0,-1 0 0,1 0 0,0 0 0,0 0 0,0 0 0,0 0 0,0 0 0,0 0 0,-1 0 0,1 0 0,0 0 0,0 0 0,0 0 0,0 0 0,0 0 0,0 1 0,-1-1-1,1 0 1,0 0 0,0 0 0,0 0 0,0 0 0,-7 10-4,3 1 77,0-1-1,1 1 1,0 1 0,0-1 0,1 0 0,0 18 0,1-5 80,1 0 0,4 27 0,8 29 174,37 129 1,-45-194-370,1-1 0,0 0 0,9 17 0,5-3-2714,-17-26 2276,-1-1-1,1 1 1,0-1-1,-1 1 0,1-1 1,0 0-1,0 0 0,0 0 1,0 0-1,0 0 0,0 0 1,0 0-1,0-1 0,1 1 1,1 0-1,16 4-2946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8:38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17 4320,'-3'-17'1392,"4"17"-1337,-1 0-1,1 0 1,0 0 0,-1 1 0,1-1-1,0 0 1,-1 0 0,1 0 0,0 1-1,-1-1 1,1 0 0,-1 0 0,1 1-1,-1-1 1,2 1 137,-1 0 37,1 1 0,-1-1 0,0 0 0,0 0-1,0 1 1,1-1 0,-1 1 0,-1-1 0,1 1 0,1 1-1,4 8 727,9 10-17,-2 0 0,0 1 0,18 46 0,20 77 570,-43-119-1125,4 11 78,-2 1 0,-1-1 0,6 64 1,-11-18-112,-3 0 1,-4 1 0,-18 111-1,6-126-239,-3 0 0,-27 66 0,6-20-2844,37-110 2593,0 4-876,-1 1 1,-1-1 0,0 0-1,0 0 1,0 0 0,-9 11 0,-1 1-2281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1:14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2 298 2976,'-1'1'8150,"13"1"-6122,20 1-1598,-17-4-165,0 0 1,0-1-1,0 0 0,0-1 1,-1-1-1,26-10 1,-17 4-135,0-2 1,-1 0-1,25-18 1,-44 28-108,0-1 1,0 1-1,0-1 1,0 0 0,0 0-1,-1 0 1,1 0-1,-1 0 1,0 0 0,0 0-1,0-1 1,-1 1-1,1-1 1,-1 0 0,1 0-1,-1 1 1,-1-1-1,1 0 1,0-7 0,-1 8-51,0 0 0,0 0 1,-1 0-1,0 0 0,1 0 1,-1 0-1,0 0 0,0 0 1,0 0-1,-1 0 0,1 1 1,-1-1-1,0 0 0,1 1 1,-1 0-1,0-1 0,-1 1 1,1 0-1,0 0 0,0 0 1,-1 0-1,0 0 0,1 1 1,-6-3-1,3 1 1,-1 1 0,1 0 1,-1 0-1,1 1 0,-1 0 0,0 0 0,0 0 0,0 0 0,1 1 0,-1 0 0,0 1 1,0-1-1,0 1 0,0 0 0,1 0 0,-1 1 0,1-1 0,-1 2 0,1-1 0,-1 0 1,1 1-1,0 0 0,0 0 0,0 0 0,1 1 0,-1 0 0,1 0 0,0 0 0,0 0 1,0 1-1,1-1 0,-1 1 0,1 0 0,0 0 0,1 0 0,-1 1 0,1-1 0,0 1 1,0-1-1,1 1 0,-1 0 0,1-1 0,1 1 0,-1 10 0,2-6 147,0 0 0,0 0 1,1-1-1,1 1 0,-1 0 0,2-1 0,7 17 0,-4-11-7,1-1 0,1 0 0,0-1 0,13 15 0,-14-19-16,1 0 0,0-1-1,1 0 1,0-1 0,12 8-1,-16-11-42,0-1 0,1 0 0,0 0 0,-1 0 0,1-1 0,0 0 0,0 0 0,1-1 0,13 1 0,-17-2-20,0 0-1,1-1 1,-1 0 0,0 0-1,0 0 1,1 0-1,-1-1 1,0 0 0,-1 0-1,1 0 1,0 0-1,0 0 1,-1-1 0,1 1-1,-1-1 1,6-6 0,0-2 20,-1 0 1,0 0-1,13-24 1,49-125 14,-57 126-73,-8 20-24,-2 7 25,0 1 0,-1-1-1,0 0 1,0 0-1,0 0 1,-1-1 0,1-6-1,-2 13-21,0 1 1,0 0-1,0-1 0,0 1 1,0-1-1,0 1 0,0 0 0,0-1 1,0 1-1,0-1 0,0 1 1,0 0-1,0-1 0,0 1 0,0-1 1,-1 1-1,1 0 0,0-1 1,0 1-1,0 0 0,-1-1 0,1 1 1,0 0-1,0-1 0,-1 1 1,1 0-1,-1-1 0,1 2-5,-1-1 0,1 0 0,0 1 0,-1-1 0,1 0 0,0 1 0,-1-1 0,1 1 0,0-1 0,0 1 0,-1-1-1,1 1 1,0-1 0,0 1 0,0-1 0,0 1 0,0-1 0,-1 1 0,1-1 0,0 1 0,0 0 0,-1 17 34,0 0 0,1-1 1,4 26-1,12 54 299,-6-48-161,10 41 167,-17-80-185,0-1 0,1 1 1,0-1-1,1 0 0,0 0 1,11 16-1,-15-24-93,0 1-1,0-1 1,0 0-1,0 0 1,1 0-1,-1 0 1,0 0 0,0 0-1,1 0 1,-1 0-1,0-1 1,1 1-1,-1 0 1,3 0-1,-3-1-12,0 0-1,0 0 0,0 0 0,0 0 0,0 0 1,-1 0-1,1-1 0,0 1 0,0 0 0,0 0 1,-1-1-1,1 1 0,0-1 0,0 1 0,-1-1 1,1 1-1,0-1 0,-1 1 0,2-2 0,1-2 24,0 0 0,0 0 0,-1 0 0,1-1 0,-1 1 0,3-9 0,11-36-517,-3 0-1,14-92 0,-23 97 282,1-5-115,-5 48 288,1-1 0,-1 1 1,0 0-1,1-1 0,-1 1 0,1 0 0,-1 0 1,1 0-1,0-1 0,-1 1 0,1 0 0,0 0 0,0 0 1,0 0-1,0 0 0,0 0 0,0 0 0,0 0 0,0 1 1,0-1-1,0 0 0,0 1 0,1-1 0,-1 1 0,0-1 1,0 1-1,1-1 0,-1 1 0,0 0 0,1 0 0,-1-1 1,0 1-1,1 0 0,0 1 0,5-1 5,0 2 0,0-1 0,0 1-1,0 0 1,8 4 0,-3-2 133,11 2 40,1-1 0,0-1 0,-1-1-1,1-1 1,0-2 0,30-2-1,-41 1-62,0 0-1,0-1 1,0-1-1,-1 0 0,17-7 1,-24 9-55,-1-1 1,0 0 0,0 0 0,0 0 0,0-1 0,0 1-1,0-1 1,-1 0 0,1 0 0,-1 0 0,0-1 0,0 1 0,0-1-1,0 0 1,-1 0 0,1 0 0,2-6 0,-4 8-59,-1 0 0,1 0 0,-1 0 0,1 1 0,-1-1 0,0 0 0,0 0 0,0 0 0,0 0 0,0 0 0,0 0 0,-1 0 0,1 1 0,0-1 0,-1 0 0,0 0 0,1 0 0,-1 1 0,0-1 0,0 0 0,0 1 0,0-1 0,0 1 0,0-1 0,-1 1 0,1-1 0,0 1 0,-1 0 0,1 0 0,-3-2 0,2 2-33,-1 0-1,1-1 1,-1 1 0,1 0-1,-1 0 1,0 0 0,1 1-1,-1-1 1,0 1 0,0 0 0,0-1-1,1 1 1,-1 0 0,0 0-1,0 1 1,1-1 0,-1 1-1,0-1 1,-3 2 0,0 1 26,0 0 1,0 1 0,0 0-1,0 0 1,1 0-1,-1 0 1,1 1-1,0 0 1,1 0 0,-1 0-1,1 1 1,0 0-1,0-1 1,1 1-1,0 1 1,0-1 0,0 0-1,-2 10 1,1-2 97,1 1 0,0-1 1,1 1-1,1-1 0,0 1 1,1 0-1,2 22 0,0-23 111,0 0-1,9 28 0,-9-36-85,0 0-1,1 0 1,0-1 0,0 1-1,0 0 1,1-1-1,0 0 1,0 0-1,5 5 1,-8-9-79,0 0 0,0-1 1,0 1-1,0 0 0,-1-1 1,1 1-1,0 0 0,0-1 1,0 1-1,0-1 0,1 0 0,-1 1 1,0-1-1,0 0 0,0 0 1,0 0-1,0 1 0,0-1 1,3-1-1,-2 1 2,0-1 0,0 0 0,0 1 1,0-1-1,-1 0 0,1 0 0,0-1 0,0 1 0,-1 0 1,1-1-1,0 1 0,1-2 0,7-9 59,-1-1 1,0 1-1,-1-2 1,8-15-1,12-19 25,-23 41-122,49-69-148,-48 69 119,0-1 0,1 1 0,0 1 0,1-1 0,-1 1 0,1 0 0,11-6 0,-17 11 18,1 0-1,-1 0 1,1 0-1,-1 0 0,1 0 1,-1 1-1,1-1 0,-1 1 1,4 0-1,-5 0 29,0 0 0,0 0 0,0 0 0,-1 0 1,1 1-1,0-1 0,-1 0 0,1 1 0,0-1 0,-1 0 0,1 1 0,0-1 0,-1 1 0,1-1 1,0 1-1,-1-1 0,1 1 0,-1-1 0,1 1 0,-1 0 0,0-1 0,1 1 0,-1 0 0,0-1 0,1 1 1,-1 0-1,0 0 0,0-1 0,0 1 0,1 0 0,-1 0 0,0-1 0,0 1 0,0 0 0,0 0 1,0 0-1,-1 0 0,-1 49 178,-16 86 1,18-136-154,0 1 0,0 0-1,-1-1 1,1 1 0,0 0-1,0-1 1,0 1 0,0 0 0,0-1-1,0 1 1,0 0 0,0 0 0,0-1-1,1 1 1,-1 0 0,0-1 0,0 1-1,1-1 1,-1 2 0,1-2-12,-1 0 0,0 0 0,1 0 0,-1 0 0,1 0 0,-1 0 0,0 0 0,1 0 0,-1 0 0,1 0 0,-1 0 0,0 0 0,1 0 0,-1 0 0,0-1 0,1 1 0,-1 0 0,0 0 0,1 0 0,-1 0 0,0-1 0,1 1 0,-1 0 0,1-1 0,23-25 256,-20 22-259,11-14-24,1 0 1,0 2 0,2 0-1,-1 0 1,29-17 0,-44 32-13,0 0 1,0 0 0,0 0 0,1 0-1,-1 0 1,0 0 0,1 1 0,-1-1-1,0 1 1,1-1 0,-1 1 0,1 0 0,-1 0-1,1 0 1,-1 1 0,0-1 0,1 0-1,2 2 1,-1-1 13,-1 1-1,0-1 1,0 1-1,0 0 1,0 0-1,0 1 1,0-1-1,-1 0 1,1 1-1,-1 0 1,3 3-1,3 6 170,0 1 0,-2 0 0,1 0-1,8 27 1,-13-34-107,38 99 948,-32-87-725,1 0 0,1-1-1,19 27 1,-25-39-182,0 0 0,0-1 0,1 0 1,-1 0-1,1 0 0,0 0 0,7 4 0,-10-7-96,-1-1 1,1 1-1,-1 0 0,1 0 0,0-1 0,-1 1 1,1-1-1,-1 1 0,1-1 0,0 0 1,0 0-1,-1 0 0,1 0 0,0 0 0,-1 0 1,1 0-1,0 0 0,-1-1 0,1 1 0,0-1 1,-1 1-1,1-1 0,-1 0 0,1 1 0,-1-1 1,1 0-1,-1 0 0,1 0 0,-1 0 1,0 0-1,2-2 0,13-23-2240,2 1 591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1:18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7 1728,'0'0'31,"0"0"-1,0-1 1,0 1 0,0 0 0,0-1-1,0 1 1,0 0 0,0 0-1,0-1 1,-1 1 0,1 0-1,0 0 1,0-1 0,0 1 0,-1 0-1,1 0 1,0-1 0,0 1-1,0 0 1,-1 0 0,1 0 0,0 0-1,0 0 1,-1-1 0,1 1-1,0 0 1,0 0 0,-1 0 0,1 0-1,0 0 1,-1 0 0,1 0-1,0 0 1,-1 0 0,1 0 0,0 0-1,0 0 1,-1 0 0,1 0-1,0 0 1,-1 0 0,1 0 0,0 0-1,0 1 1,-1-1 0,1 0-1,0 0 1,-3 1 1204,-12 19 1010,15-19-2110,0-1 0,0 1-1,0 0 1,0-1-1,0 1 1,0 0 0,0-1-1,0 1 1,-1 0-1,1-1 1,0 1 0,-1-1-1,1 1 1,0-1-1,-1 1 1,1-1 0,-1 1-1,1-1 1,0 1-1,-2 0 1,2 0-18,-1-1 0,1 1 0,0-1 1,-1 1-1,1 0 0,0-1 0,0 1 0,-1 0 0,1-1 1,4 16 6518,-3-16-6594,1 1 0,-1 0 1,0-1-1,1 0 0,-1 1 1,0-1-1,1 0 0,-1 0 1,1 1-1,1-1 0,1 0-11,11 1 74,0-1 1,0 0-1,29-5 1,12-1 250,75 5-427,-71 2 168,108-11 0,-148 8-81,0 0-1,31 3 1,-10 0 140,-40-1-161,0 0 0,0 0 0,0 0 0,-1 0 0,1 0 0,0-1 0,0 1 0,-1 0 0,1 0 0,0-1 0,-1 1 0,1-1 0,0 0 1,0 1 0,-1 0 0,0 0 1,0 0-1,0 0 1,0-1-1,1 1 1,-1 0-1,0 0 1,0 0-1,0 0 0,0 0 1,1 0-1,-1 0 1,0 0-1,0 0 1,0-1-1,1 1 0,-1 0 1,0 0-1,0 0 1,0 0-1,1 0 1,-1 0-1,0 0 1,0 0-1,0 1 0,1-1 1,-1 0-1,0 0 1,0 0-1,0 0 1,1 0-1,-1 0 1,0 0-1,0 0 0,0 0 1,0 1-1,1-1 1,0 1 40,-4 1-188,-1 3 67,1-2 81,1 1-1,-1-1 0,0-1 0,0 1 0,0 0 0,-1-1 0,1 1 1,-1-1-1,1 0 0,-7 2 0,-11 8-39,-136 99-165,67-38 227,-129 137-1,110-84 36,102-119-31,1-1 15,1 1 0,-1 0 1,-8 13-1,12-16 90,-1 1 0,-1-1 0,-6 8 0,3-11 1257,9-1-1336,-1 0 106,0-1-128,0 1 0,0-1 0,0 0 0,0 0-1,0 1 1,0-1 0,0 1 0,1-1 0,-1 1 0,0-1 0,0 1 0,0 0 0,1 0-1,-1-1 1,0 1 0,0 0 0,2 0 0,4-1 44,71-16 385,136-11 1,-190 26-384,182-11 23,-162 10-147,-33 2 93,1 0 0,0 1 0,19 2 1,-30-2-49,1 0 1,0 1 0,0-1-1,-1 0 1,1 0 0,0 0-1,0 0 1,-1 0 0,1 0-1,0-1 1,0 1 0,-1-1-1,1 1 1,0-1 0,-1 1-1,1-1 1,2-1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0:58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68 1472,'8'-15'1185,"-4"12"218,-2 9 857,-3-4-2071,0 0-1,0 1 1,0-1 0,-1 0-1,1 0 1,0 0 0,-1 0-1,-1 2 1,-4 5 209,-58 87 1895,45-59-1871,1 1 0,3 1 0,-15 49 0,-21 125 423,14-62 67,37-148-845,1-1-1,0 1 0,-1 0 0,1-1 1,0 1-1,0-1 0,0 1 1,1 2-1,0 5 1300,-1-13-1298,1-1 1,0 0 0,-1 1-1,1-1 1,2-4-1,0 0-37,36-120 161,36-104-45,-59 192-196,1 0 1,3 1-1,37-57 0,12 2-63,-61 82-53,0 0 0,13-12 0,-18 20 141,0 1 0,0 0 0,1 0 1,-1 0-1,1 1 0,0-1 0,0 1 1,0 0-1,0 0 0,8-3 0,-11 5 27,1 0 1,-1 0-1,0 0 0,0 0 0,0 0 0,1 0 1,-1 0-1,0 0 0,0 1 0,0-1 0,0 0 1,1 1-1,-1-1 0,0 1 0,0-1 0,0 1 0,0-1 1,0 1-1,0 0 0,0 0 0,1 1 0,16 23 134,-13-18-66,7 14 52,-1 1 1,0 0 0,-2 0 0,10 37-1,-15-44-118,50 222 651,-23-30-341,-21-145 362,-10-62-700,0 1-1,1-1 0,-1 1 0,0-1 1,0 0-1,0 1 0,0-1 1,0 1-1,0-1 0,0 1 0,0-1 1,0 1-1,0-1 0,0 1 0,0-1 1,0 0-1,0 1 0,0-1 0,0 1 1,-1-1-1,1 1 0,-1-1-107,1 0 1,0 0-1,-1 0 0,1 0 0,-1-1 0,1 1 1,0 0-1,-1 0 0,1 0 0,-1-1 0,1 1 1,0 0-1,-1-1 0,1 1 0,0 0 0,-1-1 1,1 1-1,0 0 0,0-1 0,0 1 0,-1 0 1,1-1-1,-2-2-706,1 0 1,0-1-1,-1 1 1,1 0-1,1 0 1,-1 0-1,0-1 1,0-5-1,-1-7-1932,-3-2 582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0:59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0 112 2560,'0'-6'2906,"1"6"-2844,11-8 2488,21-5 1697,-31 12-3794,18-4 351,0 0-1,0 1 1,0 1-1,0 1 0,38 1 1,-35 2-783,-1-2 1,1-1-1,-1 0 1,37-10-1,-42 6-1482,0 0 0,21-12-1,-4 4-6308,-16 10 4490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1:02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21 156 1472,'-1'0'139,"0"0"0,0 0 0,0 0 0,0 0 0,0 0 0,0 0 0,0 0 0,0 1 0,0-1 1,0 0-1,0 0 0,0 1 0,0-1 0,0 1 0,1-1 0,-1 1 0,-3 2 1476,8-6-680,0 1 1,0 0 0,0 1-1,7-3 1,28-5 289,42-2-798,119-21 351,-98 14-367,650-59 2032,-651 73-2419,134 12 0,-220-6-76,-6 0 87,0-1 0,0 0 1,1-1-1,-1 0 1,0 0-1,0-1 1,0 0-1,15-4 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1:22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0 101 2144,'0'-19'1833,"0"12"-327,0 12 3,0-16 197,14 4-42,6 3-1123,21-9-1,18-3-37,-23 9-292,0 2 0,0 1-1,62 2 1,-3 7-51,-46-2 303,-46-3-428,0 0 1,0 0-1,0-1 0,0 1 1,0-1-1,0 1 0,0-1 1,0 0-1,-1 0 1,1 0-1,0 0 0,4-3 1,-7-4-2495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1:22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19 1152,'-2'-1'74,"2"1"-55,0 0 1,-1 0-1,1 0 1,0 0-1,0 0 1,-1 0-1,1 0 1,0 0-1,0 0 1,-1 0-1,1 0 1,0 0 0,-1 0-1,1 0 1,0 0-1,0 0 1,-1 0-1,1 0 1,0 0-1,0 1 1,0-1-1,-1 0 1,1 0-1,0 0 1,0 0 0,-1 0-1,1 1 1,0-1-1,0 0 1,0 0-1,0 0 1,-1 4 1430,15-2 3147,13-6-2423,-10 1-1174,147-14 2248,-135 16-3189,41 3 0,-7 1-5041,-45-3 2854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1:24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18 1888,'-6'-17'10896,"17"40"-9137,-2-9-1198,-4 5-249,0-1 1,-1 1-1,-1-1 1,-1 1-1,0 37 1,0-12-183,3 136 610,-5-119-2981,0-47 345,0-62-5363,5 32 5542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1:24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1 156 2560,'0'-3'4501,"0"3"-4418,7-9 2331,15-9-234,-8 10-1558,1 0-1,0 1 1,0 1 0,0 1-1,1 0 1,16-3-1,101-11 110,-77 13-544,13-1-11,30-3-819,-82 6-1203,29-8 0,-17 1-1600,1 2 1116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1:26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1 268 992,'0'0'77,"1"0"1,-1 0-1,0 0 0,1 0 1,-1 0-1,1 0 0,-1 0 1,1 0-1,-1 0 0,0-1 1,1 1-1,-1 0 0,1 0 1,-1 0-1,0 0 0,1-1 1,-1 1-1,0 0 0,1 0 1,-1-1-1,0 1 0,0 0 1,1-1-1,-1 1 0,0 0 1,0-1-1,1 1 0,-1 0 1,0-1-1,0 1 0,0-1 1,0 1-1,1 0 0,-1-1 1,0 1-1,0-1 0,0 1 1,0-1-1,0 1 0,0 0 1,0-1-1,0 1 0,0-1 1,0 1-1,-1-1 0,1-8 3640,1 21-143,3 31-2572,-2-16-529,-1-21-416,-1-1 0,1 1 1,-1-1-1,2 0 0,1 6 0,9 24 279,-1 0 0,-1 0 0,-2 1 0,4 45 0,-11-71-173,1 1 1,-1-1-1,2 0 0,5 16 0,-8-26-154,0 0-1,0 0 1,0 0 0,0 0-1,0 0 1,0 0 0,0 0-1,0 0 1,0 0 0,0 0-1,0 0 1,0 0 0,0 0-1,0 0 1,0 0-1,0-1 1,0 1 0,0 0-1,0 0 1,0 0 0,0 0-1,1 0 1,-1 0 0,0 0-1,0 0 1,0 0 0,0 0-1,0 0 1,0 0-1,0 0 1,0 0 0,0 0-1,0 0 1,0 0 0,0 0-1,0 1 1,0-1 0,0 0-1,0 0 1,0 0 0,1 0-1,-1 0 1,0 0-1,0 0 1,0 0 0,0 0-1,0 0 1,0 0 0,0 0-1,0 0 1,0 0 0,0 0-1,0 0 1,0 0 0,0 0-1,0 0 1,0 0 0,0 0-1,0 1 1,0-1-1,0 0 1,0 0 0,1-9 381,-1-14 24,-27-264-245,25 259-183,1-43-484,2 29 1604,2 43-475,28 20-174,3 19-273,-24-27-95,23 21 1,-7-12 80,1-2 1,53 28 0,-51-32 39,-1 2-1,44 35 1,-60-43-105,0-1 0,1 0 0,-1-1 1,2 0-1,-1-1 0,17 6 0,-29-12-75,1-1 0,-1 1-1,0-1 1,1 1 0,-1-1 0,0 0 0,1 1-1,-1-1 1,1 0 0,-1 0 0,1 0 0,-1 0-1,0 0 1,1 0 0,-1-1 0,1 1 0,-1 0-1,0-1 1,1 1 0,1-2 0,-2 1-8,1-1 0,-1 0 0,1 0 0,-1 1 0,1-1 0,-1 0 0,0 0 0,0-1 0,0 1-1,0 0 1,-1 0 0,1 0 0,0-4 0,27-131 347,-13 55-226,32-166-3076,-45 230 1350,-2 15 583,1-1 0,-1 1 0,1 0 0,-1 0 0,1-1 0,0 1-1,2-4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8:42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1 480 1728,'8'0'8613,"-3"-4"-7264,3 0-1022,-1 0 0,0 0 0,0-1-1,-1 0 1,1 0 0,9-10-1,1-1-74,5-5-115,-1 0 0,-1-2 0,-1 0-1,28-47 1,51-111-16,-96 176-130,5-7-100,-1-1 1,0 0 0,5-22 0,-25 82-1066,-3 76 1358,15-104 37,1 1 1,2 0-1,0 0 0,4 25 1,-3-39-129,-1-1 0,1 1 0,0 0 0,0 0 0,1-1 0,0 1 0,0-1 1,0 0-1,0 0 0,1 0 0,0 0 0,8 6 0,-10-8-23,1-1 1,1 1-1,-1-1 0,0 0 1,0 0-1,1-1 0,-1 1 1,1-1-1,-1 1 0,1-1 1,0 0-1,0-1 0,-1 1 1,1-1-1,0 1 0,0-1 1,0 0-1,0-1 0,-1 1 0,1-1 1,6-1-1,-1-1 7,0 0-1,-1 0 0,1-1 1,-1-1-1,0 1 1,0-1-1,0-1 1,-1 1-1,0-1 1,0-1-1,-1 1 0,1-1 1,-1 0-1,5-8 1,89-153-40,-94 155-235,1 0 0,0 1-1,1 0 1,1 1 0,15-17 0,-24 28 187,0-1 1,0 1-1,0 0 1,0 0-1,1-1 1,-1 1 0,0 0-1,0 0 1,1 0-1,-1-1 1,0 1-1,1 0 1,-1 0-1,0 0 1,1 0-1,-1 0 1,0-1-1,0 1 1,1 0-1,-1 0 1,0 0 0,1 0-1,-1 0 1,0 0-1,1 0 1,-1 0-1,0 0 1,1 0-1,-1 1 1,0-1-1,1 0 1,-1 0-1,0 0 1,1 0-1,-1 0 1,0 0 0,0 1-1,1-1 1,-1 0-1,0 0 1,0 1-1,1-1 1,-1 0-1,0 0 1,0 1-1,0-1 1,1 1-1,4 15-85,-4-14 76,0 9-6,1 1 1,-2-1-1,1 0 0,-1 0 1,-3 14-1,1 7-1,-9 81 80,8-95 26,0 1 0,-2-1 0,0-1 0,-9 22 0,13-37-8,-1 0 0,1 0 0,0 0 0,-1 0 0,0 0 0,1 0 0,-1 0 0,0 0 0,0 0 0,0-1 0,0 1 0,0-1 0,0 1 0,-1-1 0,-2 1 0,4-1-48,0-1 0,0 0 0,-1 1 1,1-1-1,0 0 0,0 0 0,0 0 0,0 0 1,0 0-1,0 0 0,-1 0 0,1 0 0,0 0 1,0-1-1,0 1 0,0 0 0,0-1 0,0 1 1,0-1-1,0 1 0,0-1 0,0 0 1,0 1-1,0-1 0,0 0 0,0 0 0,1 1 1,-1-1-1,0 0 0,1 0 0,-1 0 0,0 0 1,1 0-1,-1 0 0,1 0 0,-1-1 0,1 0-41,-1 0-1,1 1 0,-1-1 0,1 0 0,0 1 0,0-1 0,0 0 0,0 1 0,0-1 0,0 0 0,0 0 1,0 1-1,1-1 0,-1 1 0,1-1 0,-1 0 0,1 1 0,0-1 0,0 1 0,-1-1 0,1 1 1,0-1-1,0 1 0,0 0 0,1 0 0,-1-1 0,0 1 0,2-1 0,1-1-22,0 0 0,0 0 0,1 0 0,-1 0 0,1 1 0,0 0 0,0 0 0,6-2 0,18-1 88,1 0 1,56 1-1,-41 2-664,-9 3-1827,0 0-1555,-14-5-1835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1:30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0 161 1984,'0'-8'12997,"15"8"-12080,126 7 22,-120-6-845,-1-1 0,1 0-1,-1-2 1,23-5 0,426-43 915,-438 48-855,13-4 3,1-1-1,-1-2 1,-1-2 0,56-21 0,-70 22-81,34-6 1,-23 8-2358,-25 7 900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1:31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4 131 2656,'-4'8'12597,"9"-8"-11861,40 1 330,-7 0-357,71-8 1,373-29-129,-399 32-149,143-27 0,-155 19-248,99-23-240,-159 33-121,-7 1-112,-1 1-1,0-1 1,0 0-1,-1 0 1,1 0-1,0 0 1,0-1-1,0 1 1,2-3-1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1:34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49 156 2080,'-9'-5'4661,"9"6"-4569,0 0 0,1 0 0,-1 0 0,0 0 0,1 0 0,-1 0-1,1 0 1,-1 0 0,1 0 0,-1 0 0,1 0 0,0-1 0,-1 1 0,1 0 0,0 0 0,0 0-1,0-1 1,-1 1 0,1-1 0,0 1 0,0-1 0,0 1 0,0-1 0,0 1 0,0-1 0,0 0 0,2 1-1,28 5 629,-31-6-717,19 1 390,-1 0 0,37-3 0,-46 0-287,0 1 1,0-1 0,0 0-1,-1-1 1,1 0 0,-1 0-1,16-9 1,-22 11-91,-1 0 0,1 0 0,-1 0 0,1-1-1,-1 1 1,0 0 0,0-1 0,1 1 0,-1 0 0,0-1 0,0 1 0,-1-1 0,1 0 0,0 1-1,0-1 1,-1 0 0,1-1 0,-1 1-15,0 1 0,0 0-1,0-1 1,0 1 0,0-1-1,0 1 1,0 0 0,-1-1 0,1 1-1,-1 0 1,1-1 0,-1 1-1,1 0 1,-1 0 0,0 0 0,0-1-1,1 1 1,-1 0 0,0 0-1,0 0 1,0 0 0,0 0 0,0 0-1,-2-1 1,-4-2-73,0 0 1,1 1-1,-1-1 0,-1 1 0,1 1 1,0-1-1,-1 1 0,1 1 0,-1-1 1,1 1-1,-1 0 0,0 1 1,-12 1-1,11-1-8,0 1-1,1 1 1,-1 0 0,1 0-1,0 1 1,0-1 0,0 2 0,0-1-1,0 1 1,0 1 0,1-1-1,-9 8 1,12-8 125,0 0 0,0 0 0,0 1 0,1 0 0,-1 0 0,1 0 0,0 0 0,1 0 0,-1 0 0,1 1 0,0-1 0,0 1 0,1 0 1,0-1-1,0 1 0,0 0 0,1 0 0,-1 0 0,1 0 0,1-1 0,-1 1 0,1 0 0,0 0 0,1 0 0,-1-1 0,5 10 0,-1-2 123,0-1 0,1 0 0,0 0 1,2-1-1,10 14 0,-14-20-119,0 0 1,0-1-1,1 0 0,0 0 1,0-1-1,0 1 0,0-1 1,0 0-1,1 0 0,-1-1 1,1 1-1,0-1 1,0-1-1,6 2 0,-6-2-6,-1 0-1,1-1 1,-1 0-1,0 0 1,1 0-1,-1-1 1,1 0-1,-1 0 1,0 0-1,1-1 0,-1 1 1,0-1-1,0 0 1,0-1-1,7-4 1,2-3 47,1-1 0,-1-1-1,15-17 1,-9 9-57,-3 2 43,-1-1 0,21-32 0,-25 33-138,-9 14 34,-1 1 46,0 0 0,0 0 0,0 0 0,0 0 0,0 0 0,-1-1 0,1 1 0,-1-1 0,0 1 0,1-6 0,-2 6-88,1-1-1,0 0 0,0 0 1,0 1-1,0-1 0,0 1 1,3-5-1,-2 7-749,0 5 394,0 12 276,0-5 149,25 59 928,-20-53-729,-5-12-55,11 20 255,-13-25-366,0 1 0,1-1 1,-1 0-1,0 1 0,1-1 1,-1 1-1,1-1 0,-1 0 1,1 1-1,-1-1 0,0 0 1,1 1-1,-1-1 0,1 0 1,0 0-1,-1 1 1,1-1-1,-1 0 0,1 0 1,-1 0-1,1 0 0,-1 0 1,1 0-1,-1 0 0,1 0 1,0 0-1,-1 0 0,1 0 1,-1 0-1,1 0 0,-1 0 1,1-1-1,-1 1 0,1 0 1,-1 0-1,1-1 0,-1 1 1,1 0-1,0-1 1,2-2 14,-1 0 1,1 0 0,-1-1-1,1 1 1,-1 0 0,0-1-1,0 0 1,-1 1 0,1-1-1,-1 0 1,0 0 0,1-4-1,5-14-69,3-14-130,-9 28 43,1 1-1,4-15 1,-5 21 111,-1 1-4,1-1-1,-1 1 1,0 0 0,0-1-1,0 1 1,0 0-1,1-1 1,-1 1-1,0-1 1,0 1-1,0 0 1,0-1 0,0 1-1,0-1 1,0 1-1,0 0 1,0-1-1,0 1 1,0 0-1,0-1 1,0 1-1,0-1 1,0 1 0,-1 0-1,1-1 1,0 1-1,0 0 1,0-1-1,-1 1 1,1 0-1,0-1 1,0 1-1,-1 0 1,1 0 0,0-1-1,0 1 1,-1-1-1,1 1-10,-1 0-1,1 0 1,0-1-1,0 1 1,0 0-1,0 0 1,0-1-1,0 1 1,0 0-1,0 0 1,0-1-1,0 1 1,0 0-1,0-1 1,0 1-1,0 0 1,0 0-1,1-1 1,-1 1-1,0 0 1,0 0-1,0-1 1,0 1-1,0 0 1,1 0-1,-1 0 1,0-1-1,0 1 1,0 0-1,0 0 1,1 0-1,-1 0 1,0-1-1,0 1 0,1 0 1,-1 0-1,0 0 1,0 0-1,1 0 1,-1 0-1,0 0 1,0 0-1,1 0 1,-1 0-1,0 0 1,1 0-1,-1 0 1,0 0-1,0 0 1,1 0-1,-1 0 1,0 0-1,0 0 1,1 0-1,-1 0 1,0 0-1,0 0 1,1 0-1,-1 1 1,0-1-1,1 0 1,1 1-28,0 0 1,0 0-1,1 0 1,-1-1-1,0 1 1,1-1 0,-1 1-1,5-1 1,12 2 100,7 4 173,0-2-1,0-1 1,1-2 0,32-1-1,-34 0-88,-4-1 48,0-1 0,0 0 0,0-2-1,0 0 1,20-8 0,-39 11-173,0 1-25,0-1 0,0 1 0,0-1 0,0 0 0,-1 1 0,1-1 0,0 0 0,0 0 0,-1 0 0,1 0 0,0-1 0,-1 1 0,1 0 0,-1-1 0,1 1 0,-1-1 0,0 1 0,2-4-1,-2 3 7,0 1 0,-1-1-1,1 0 1,0 0-1,-1 0 1,1 0-1,-1 1 1,0-1-1,1 0 1,-1 0-1,0 0 1,0 0-1,0 0 1,-1 0-1,1 0 1,0 0-1,-1 0 1,1 0 0,-1 1-1,0-1 1,1 0-1,-1 0 1,-2-3-1,1 4-37,0-1 0,0 0 0,-1 1 1,1-1-1,0 1 0,-1 0 0,1-1 0,-1 1 0,1 1 0,-1-1 0,1 0 0,-1 0 1,0 1-1,1 0 0,-1-1 0,0 1 0,-4 0 0,-2 1-56,0 0 0,0 0-1,0 1 1,0 0 0,0 0-1,0 1 1,1 0 0,-1 1 0,1 0-1,0 0 1,-14 10 0,17-11 109,1 1 0,-1-1 1,1 1-1,0 0 0,0 1 0,0-1 0,0 0 1,1 1-1,0 0 0,0 0 0,0 0 1,1 0-1,-1 1 0,1-1 0,0 1 1,1-1-1,-1 1 0,1 0 0,0 9 1,1-12 34,0 0 1,0 1 0,0-1-1,1 0 1,-1-1 0,1 1 0,0 0-1,0 0 1,0 0 0,0 0 0,1 0-1,-1-1 1,1 1 0,0-1 0,-1 1-1,1-1 1,0 0 0,0 0-1,1 1 1,-1-1 0,0-1 0,1 1-1,-1 0 1,1-1 0,0 1 0,-1-1-1,1 0 1,0 0 0,0 0 0,0 0-1,0 0 1,0-1 0,0 1-1,0-1 1,0 0 0,0 0 0,0 0-1,4 0 1,3-3 29,0-1 0,14-6 0,2-1-5,2-1-112,28-16 0,-33 16-86,0 1 0,27-9 0,-48 19 106,1 1 0,-1-1 0,0 1-1,1 0 1,-1 0 0,1 0 0,-1 0 0,3 1-1,4 3 24,-8-3 1,1 1 0,-1-1 0,0 1 0,1-1 0,-1 1 0,0 0 0,0 0 0,0-1 0,0 1 0,-1 0 0,1 0 0,0 0 0,-1 0 1,1 0-1,-1 0 0,0 4 0,0 2 70,0 0 1,-1-1 0,-2 10 0,2-12-35,1-1 1,-1 0-1,0 1 0,1-1 1,0 1-1,0-1 0,0 1 1,2 5-1,0 0 438,-2-10-465,0 0 1,0 0-1,0 0 1,0-1-1,0 1 1,0 0 16,0 0-17,0 0 1,0 0-1,0 0 1,0 0-1,0 0 1,0 0-1,0 0 1,0 0-1,1 0 1,-1 0-1,0 0 1,0 0-1,0 0 1,0 0-1,0 0 1,0 0-1,0 0 1,0 0-1,0 0 1,0 0-1,0 0 1,0 0-1,0 0 1,0 0-1,0 0 1,0 0-1,0 0 1,0 0-1,1 0 1,-1 0-1,0 0 1,0 0-1,0 0 1,0 0 16,0 1-17,5-7-23,4-4 112,-1 0 0,0 0 0,7-14 1,-8 12-168,1 1 0,13-15 0,-6 9 77,-9 9-87,1 1 0,1-1 1,14-10-1,-22 18 68,0-1 0,0 1 0,0 0 1,1 0-1,-1 0 0,0 0 0,0 0 0,0 0 1,0 0-1,0 0 0,0-1 0,0 1 0,0 0 0,1 0 1,-1 0-1,0 0 0,0 0 0,0 0 0,0 0 1,0 0-1,0 0 0,1 0 0,-1 0 0,0 0 1,0 0-1,0 0 0,0 0 0,0 0 0,0 0 1,1 0-1,-1 0 0,0 0 0,0 0 0,0 0 1,0 0-1,0 0 0,0 0 0,1 0 0,-1 0 1,0 1-1,0-1 0,0 0 0,0 0 0,0 0 1,0 0-1,0 0 0,0 9-5,0 4-70,0-9 142,0-1-1,0 1 1,0 0-1,1 0 1,0 0-1,0-1 0,0 1 1,0 0-1,0-1 1,1 1-1,0-1 1,2 5-1,-2-6 10,0 0-1,0 0 0,0 0 1,0 0-1,0 0 0,0-1 1,0 1-1,1-1 0,-1 1 1,1-1-1,-1 0 0,1 0 0,-1 0 1,1 0-1,0 0 0,0-1 1,5 1-1,6 0 99,0 0 0,0-2 0,1 0 0,-1 0 1,0-1-1,27-8 0,-17 2-1436,0-1-1,44-24 1,-64 31 439,16-9-2875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1:38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0 347 3136,'0'0'3845,"16"3"-1765,13-3-1201,105-4 984,-118 2-1769,0 0 1,0-1-1,0-1 0,-1 0 1,0-1-1,19-9 1,-28 11-56,3-2 44,0 1 1,11-9 0,-18 11-61,0 1 0,1-1-1,-1 0 1,0 0 0,0 0-1,-1 0 1,1-1 0,0 1-1,-1 0 1,0-1 0,1 1-1,-1-1 1,1-4 0,-1 5-30,0 0 0,0-1 1,-1 1-1,1-1 0,-1 1 1,0-1-1,1 0 1,-1 1-1,0-1 0,-1 1 1,1-1-1,0 1 1,-1-1-1,1 1 0,-1-1 1,0 1-1,0-1 0,0 1 1,0 0-1,0-1 1,-1 1-1,1 0 0,-1 0 1,1 0-1,-1 0 0,0 0 1,0 0-1,-3-2 1,1 1-51,-1 0 1,1 0-1,-1 0 1,0 0 0,0 1-1,0 0 1,-1 0-1,1 0 1,-1 0 0,1 1-1,-1 0 1,1 0-1,-1 1 1,1 0-1,-1 0 1,0 0 0,1 0-1,-1 1 1,1 0-1,-1 0 1,1 1 0,-1-1-1,1 1 1,0 0-1,-7 4 1,4-2 126,-1 1 0,1 0 0,0 0 0,0 0 0,0 1 0,1 0 0,0 1 0,0 0 0,1 0 0,0 0 0,0 1 0,0 0 1,1 0-1,-8 17 0,12-22-24,1-1 1,-1 1-1,0-1 1,1 1-1,-1 0 0,1-1 1,0 1-1,0 0 1,0-1-1,0 1 1,0 0-1,1-1 1,-1 1-1,1-1 1,0 1-1,0-1 1,1 4-1,0-2 17,0-1-1,1 1 1,-1-1-1,1 0 1,0 0 0,0 0-1,0 0 1,0 0-1,0-1 1,5 3-1,1 0 49,1 0-1,-1-1 0,1 0 1,0 0-1,0-1 0,0-1 0,0 1 1,12 0-1,-6-2-3,-1-1 1,1 0-1,-1-1 0,1-1 1,-1-1-1,1 0 1,-1 0-1,29-13 0,-32 11-79,0-1 0,0 0 0,-1-1 0,0 0 0,0-1 0,0 0 0,-1-1 0,-1 0 0,1-1 0,14-19 1,-21 23-55,1 2-45,0-1 0,0-1 0,-1 1 0,1 0-1,-1-1 1,-1 0 0,1 0 0,-1 0 0,0 0 0,-1 0 0,1 0 0,0-9 0,-11 37-339,6-9 536,2 1 1,-1-1-1,2 1 1,0 21-1,1-5 68,-1-26-140,1-1 0,-1 0 0,1 1 0,0-1-1,0 0 1,0 1 0,1-1 0,-1 0 0,1 0 0,-1 0 0,1 0-1,5 5 1,2 6 382,-9-14-408,1 1 1,-1-1-1,1 1 0,-1-1 0,0 0 1,1 1-1,-1-1 0,1 0 0,0 1 1,-1-1-1,1 0 0,-1 0 0,1 1 1,-1-1-1,1 0 0,0 0 0,-1 0 0,1 0 1,-1 0-1,1 0 0,0 0 0,-1 0 1,1 0-1,-1 0 0,1 0 0,0 0 1,-1-1-1,1 1 0,-1 0 0,1 0 1,-1 0-1,1-1 0,-1 1 0,1 0 1,-1-1-1,1 1 0,0-1 0,19-17 337,-19 18-326,6-8-39,0 0 0,-1-1-1,0 0 1,-1 1-1,0-2 1,7-16-1,-3 3-306,10-44-1,-16 43 172,-3 20 89,1 0 1,-1 0-1,1 0 1,0 0-1,0 0 1,0 0-1,0 0 1,3-3-1,-4 6 24,0 1 0,1 0 0,-1 0 0,0 0 0,0-1 0,1 1 0,-1 0 0,0 0 0,1 0 0,-1 0 0,0 0 0,0-1 0,1 1 0,-1 0 0,0 0 0,1 0 0,-1 0 0,0 0 0,1 0 0,-1 0 0,0 0 0,1 0 0,-1 0 0,0 1 0,1-1 0,-1 0 0,0 0 0,0 0 0,1 0 0,-1 0 0,0 0 0,0 1 0,1-1 0,-1 0 0,0 0 0,1 1 0,14 11 182,-3-3-86,8 3 92,0-1-1,0-1 1,1 0-1,38 10 1,-49-17-76,1 0 0,-1-1 0,1-1 0,0 1 0,-1-2-1,1 0 1,0 0 0,0 0 0,0-2 0,-1 1 0,1-1 0,11-4 0,-17 3-48,1 1 0,-1-1 1,1 0-1,-1 0 0,0-1 0,0 0 0,0 0 0,-1 0 0,1 0 0,-1-1 1,0 1-1,0-1 0,-1 0 0,5-8 0,-3 3-95,0 0-1,-1-1 1,0 0-1,-1 0 1,0 0-1,0 0 1,0-12-1,-3 20 29,1 0 0,-1 0 0,0 0-1,0 0 1,0 1 0,0-1 0,-1 0-1,1 0 1,-1 0 0,0 0 0,0 1-1,-1-5 1,1 6 2,1 0-1,-1 0 0,1 0 1,-1 1-1,0-1 1,1 0-1,-1 0 1,0 0-1,0 0 0,1 1 1,-1-1-1,0 0 1,0 1-1,0-1 1,0 0-1,0 1 0,0 0 1,0-1-1,0 1 1,0-1-1,-1 1 1,1 0-1,0 0 0,0 0 1,0 0-1,0 0 1,0 0-1,0 0 1,-1 0-1,1 0 0,0 0 1,0 1-1,0-1 1,0 0-1,-2 2 1,-1-1-39,-1 2 1,1-1 0,0 0 0,-1 1 0,1 0 0,1 0 0,-5 4 0,-2 3 33,0 0 1,1 1-1,0 1 0,1 0 1,0 0-1,-8 18 1,13-22 59,-1 0 0,1 0 0,0 1 0,1-1 0,0 1 0,1-1 0,-1 1 0,2-1 0,-1 1 0,1 0 0,0 0-1,2 9 1,-1-14 20,0 0-1,1 0 1,0 0-1,-1-1 0,1 1 1,0 0-1,1-1 1,-1 1-1,1-1 0,-1 0 1,1 1-1,0-1 1,0-1-1,0 1 0,1 0 1,-1-1-1,1 0 1,-1 0-1,1 0 0,0 0 1,0 0-1,0-1 1,0 1-1,8 0 0,-6 0 2,1-1-1,-1 0 0,1 0 0,0-1 1,-1 0-1,1 0 0,-1-1 0,1 0 1,0 0-1,-1 0 0,1-1 0,-1 0 1,0 0-1,0-1 0,8-3 0,5-8-35,0-1 0,-1-1 0,-1 0 0,19-23-1,19-19-259,-44 49 172,4-6-155,-15 15 226,0 0-1,0 0 1,0 0-1,0 0 1,0-1 0,0 1-1,0 0 1,0 0-1,1 0 1,-1 0-1,0 0 1,0 0-1,0 0 1,0 0-1,0 0 1,0 0-1,0 0 1,0 0-1,0 0 1,0 0-1,0 0 1,0 0-1,0 0 1,0 0-1,1 0 1,-1 0-1,0 0 1,0 0-1,0 0 1,0 0-1,0 0 1,0 0-1,0 0 1,0 0-1,0 0 1,0 0-1,0 0 1,0 0-1,0 0 1,0 0-1,1 0 1,-1 0 0,0 1-1,0-1 1,0 0-1,0 0 1,0 0-1,0 0 1,0 0-1,0 0 1,0 0-1,0 0 1,0 0-1,0 0 1,0 0-1,0 0 1,0 0-1,0 0 1,0 0-1,0 1 1,0-1-1,0 0 1,0 0-1,0 0 1,2 9-20,1 10 26,-5 8 84,0-1-1,-8 28 0,4-19 42,4-24 128,1-6 256,7-7-99,9-3-429,-6 2 36,-1-1 0,1 0 0,-1-1 0,1 0 0,14-11 0,38-38-24,-29 25 27,6-7-221,-22 20 69,1 0 0,0 2 0,23-15 0,-41 38 44,0 1-1,-2 12 0,2-16 74,-4 11 119,2 0 0,0 0-1,1 1 1,0 29 0,3-42-68,-1-1 1,0 1-1,1-1 1,0 0 0,0 1-1,1-1 1,-1 0-1,1 0 1,0 0 0,0 0-1,0 0 1,0-1-1,1 1 1,0 0 0,-1-1-1,1 0 1,0 0-1,1 0 1,-1 0 0,1 0-1,-1-1 1,1 1-1,0-1 1,6 3 0,-6-4-122,0 1 1,-1-1 0,1 1 0,0-1-1,0 0 1,1-1 0,-1 1 0,0-1-1,8 0 1,20-7-4461,-18 6 2412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1:43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9 483 2144,'2'-2'966,"-5"4"-812,-4 2 859,11-1 61,0 0-1,0-1 0,8 4 0,-4-5-839,0-1-1,0 1 1,1-2-1,-1 1 1,0-1 0,0-1-1,0 0 1,0 0-1,0 0 1,-1-1-1,9-4 1,5-3-77,-1 0 1,32-23-1,-37 22-96,0 0 0,-2-1 0,15-15 0,-23 21-19,0 0 0,0 0 1,0 0-1,-1-1 0,0 0 1,-1 0-1,1 0 0,-2 0 1,1 0-1,1-8 0,-1 5-50,-2 0-1,0-1 0,0 1 1,-1-1-1,0 1 0,-3-20 0,2 26-21,0 0-1,0 0 0,0-1 0,0 1 0,-1 1 0,0-1 0,1 0 0,-1 0 1,-1 1-1,1-1 0,0 1 0,-1-1 0,0 1 0,0 0 0,0 0 0,0 1 0,0-1 1,-1 0-1,1 1 0,-5-2 0,6 3 1,0 0 1,1 1-1,-1-1 1,0 1-1,0-1 1,0 1-1,0 0 1,0 0-1,0 0 1,0 0-1,0 0 1,0 0-1,0 1 1,0-1-1,0 1 1,0-1-1,0 1 1,0 0-1,0 0 1,0 0-1,1 0 1,-1 0-1,0 0 1,1 0-1,-1 0 1,1 1-1,-1-1 1,1 1-1,0-1 1,-2 3-1,-3 3 24,1 1-1,0 0 0,1-1 1,0 1-1,-4 11 0,3-7 129,1 1-1,0 0 0,1 0 1,0 0-1,1 0 1,1 0-1,0 1 0,0-1 1,3 18-1,-1-23-43,0 0-1,1-1 1,0 1 0,0-1 0,1 1 0,0-1-1,0 0 1,1 0 0,0 0 0,0-1-1,0 1 1,1-1 0,0 0 0,1 0-1,-1-1 1,1 1 0,8 5 0,-6-6-16,0 0 1,0 0 0,1 0 0,-1-1 0,1 0 0,0-1 0,0 0 0,1 0 0,-1-1-1,1 0 1,-1-1 0,1 0 0,0-1 0,-1 1 0,1-2 0,0 0 0,-1 0 0,1 0-1,-1-1 1,1-1 0,-1 0 0,0 0 0,16-8 0,-15 6-41,0 0 1,0-1-1,-1-1 0,1 1 1,-1-1-1,-1-1 1,0 0-1,0 0 0,13-17 1,-4-6 41,0-1 0,11-34 0,2-24-592,-34 107 560,1 0 0,1 1 0,0-1 0,2 22 0,2-8 259,-1-13-119,0 1-1,1-1 1,1 1 0,1-1 0,0 0-1,14 33 1,-17-48-118,0-1 0,1 0-1,-1 0 1,1 0 0,-1 0-1,1 0 1,0-1 0,2 3-1,-4-3-33,1-1-1,-1 0 1,1 1-1,-1-1 0,0 0 1,1 0-1,-1 1 1,1-1-1,-1 0 0,1 0 1,-1 0-1,1 1 1,-1-1-1,1 0 1,-1 0-1,1 0 0,-1 0 1,1 0-1,-1 0 1,1 0-1,-1 0 0,1 0 1,-1 0-1,1 0 1,-1-1-1,1 1 0,-1 0 1,1 0-1,-1 0 1,1-1-1,-1 1 0,1 0 1,-1-1-1,0 1 1,1 0-1,-1-1 0,0 1 1,1 0-1,-1-1 1,0 1-1,1-1 0,-1 1 1,0-1-1,0 1 1,1-1-1,21-36 306,-15 26-313,0 0 0,-1 0 0,9-25 0,4-46-15,-9 30-196,-5 32-39,-2 0 1,0 0 0,0-34-1,11 66-124,-5-3 439,1-1 0,0 0 0,0-1 0,0 0 0,1 0 0,0-2 0,0 1 0,15 4 0,-11-5 13,0-1 0,1-1-1,-1-1 1,1 0 0,0-1-1,-1 0 1,23-3 0,-28 1-42,-1 0 1,0-1-1,1 0 1,-1-1-1,0 0 1,0 0 0,0-1-1,-1 0 1,1-1-1,-1 0 1,0 0-1,-1-1 1,12-10-1,-11 8-35,-1-1-1,1 0 0,-2 0 0,1-1 1,-2 0-1,1 0 0,-1 0 1,-1-1-1,7-21 0,-10 30-42,-1-1 0,1 1 1,-1-1-1,0 1 0,0-1 0,0 1 0,0 0 0,0-1 1,0 1-1,-1-1 0,1 1 0,-1 0 0,1-1 1,-1 1-1,0 0 0,0 0 0,0-1 0,0 1 0,-1 0 1,-2-3-1,3 3-8,-1 1 1,1 0-1,-1 0 1,0 0-1,1 0 1,-1 0 0,0 0-1,0 0 1,1 0-1,-1 1 1,0-1-1,0 1 1,0 0 0,0-1-1,0 1 1,0 0-1,0 0 1,0 0-1,0 0 1,0 1-1,0-1 1,0 0 0,1 1-1,-1-1 1,0 1-1,-3 1 1,-3 2 12,0 0 1,0 1-1,1-1 0,-1 2 1,1-1-1,1 1 0,-1 0 1,1 0-1,-8 10 0,7-6 25,0 0 0,0 0 0,1 1-1,1 0 1,-1 0 0,-5 21 0,8-21 20,0-1 0,1 0 0,1 1 0,0 0 0,0-1 0,1 1 0,0 0 0,2 10 1,0-14 4,-1 1 0,1-1 0,0 0 0,1 0 0,-1 0 1,1 0-1,1-1 0,-1 1 0,1-1 0,1 1 0,8 10 0,-10-15 32,0 1-1,0 0 0,0-1 0,0 1 1,0-1-1,0 0 0,0 0 0,1 0 1,-1 0-1,1-1 0,0 1 0,-1-1 1,1 0-1,0 0 0,6 0 1,-5-1-21,0 0 1,-1 0-1,1-1 1,0 1-1,-1-1 1,1-1 0,-1 1-1,1-1 1,-1 1-1,1-1 1,4-4-1,3-2-4,0 0-1,-1-1 0,0-1 1,-1 0-1,0 0 0,-1-1 0,12-17 1,52-71-139,-58 83-17,-15 16 123,1-1 1,0 1-1,-1-1 0,1 1 1,0-1-1,0 1 0,-1-1 0,1 1 1,0-1-1,0 1 0,0 0 1,-1 0-1,1 0 0,0-1 1,0 1-1,0 0 0,0 0 1,0 0-1,-1 0 0,3 0 0,-2 3 11,0-1-1,0 0 0,0 1 0,0-1 0,0 1 1,-1-1-1,1 1 0,-1-1 0,0 1 0,1 3 1,-1-2 6,1 14 48,-1 1-1,0 0 1,-4 20 0,0 2 123,2-25-114,2-9-2,-1 0-1,1 0 1,0 0 0,1 12 0,1-11 102,-1-5 144,4-9-85,-3 3-213,5-8 82,-1-1 1,1 0-1,5-18 0,4-9-63,-1 7-83,23-36 0,-33 59-29,1 1-1,0-1 0,1 1 0,0 0 0,0 1 1,1 0-1,0 0 0,17-11 0,-24 17 65,0 1-1,0-1 0,0 1 1,0-1-1,0 1 0,0 0 1,0-1-1,0 1 0,0 0 0,0 0 1,0 0-1,1 0 0,-1 0 1,0 0-1,0 0 0,0 0 1,0 0-1,0 1 0,0-1 0,0 0 1,0 1-1,0-1 0,0 1 1,0-1-1,0 1 0,0-1 1,0 1-1,0 0 0,0-1 0,-1 1 1,1 0-1,0 0 0,0 0 1,-1-1-1,1 1 0,-1 0 1,2 2-1,1 3 5,1 1-1,-1 0 1,-1 0 0,3 10 0,-3-10 11,11 36 416,-4-10 105,22 53 1,-28-77-424,2-1 1,-1 1 0,1-1-1,1 0 1,-1-1 0,1 1-1,1-1 1,0 0-1,0 0 1,13 9 0,-16-13-12,0-1-1,0 1 1,1-1 0,-1 0 0,1 0 0,-1-1 0,1 1 0,0-1 0,0 0 0,5 0-1,17-2-555,4-6-3421,-16 5-275,-7 4 819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1:46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213 575 2720,'0'-1'243,"0"-1"0,0 1 1,0 0-1,0-1 0,0 1 0,-1 0 1,1-1-1,0 1 0,-1 0 0,1-1 0,0 1 1,-1 0-1,0 0 0,1-1 0,-2 0 1,1 1-147,0 1 1,0-1-1,0 1 1,0-1 0,1 1-1,-1-1 1,0 1-1,-1 0 1,1 0 0,0-1-1,0 1 1,0 0-1,0 0 1,0 0 0,0 0-1,0 0 1,0 0-1,0 1 1,0-1-1,-1 1 1,-8 1 99,0 1 0,0 0 0,0 1-1,1 0 1,0 1 0,0 0 0,0 0 0,0 1 0,1 0-1,0 1 1,0 0 0,1 0 0,0 0 0,0 1 0,1 0 0,0 1-1,0-1 1,1 1 0,0 0 0,0 1 0,-6 18 0,9-19-112,-1 1 1,1-1 0,1 1 0,-1 0 0,2 0 0,0 11 0,0-17-30,0 0 0,0 0 0,1 1-1,0-1 1,0 0 0,0 0 0,0 0 0,1 0 0,-1 0 0,1 0 0,0-1 0,0 1 0,0-1 0,1 1 0,0-1 0,4 5 0,-4-5 8,0-1 0,1-1 0,-1 1 1,1 0-1,-1-1 0,1 0 1,0 1-1,-1-1 0,1-1 1,0 1-1,0-1 0,-1 1 0,1-1 1,5 0-1,-1-1 43,0 0 0,0 0-1,0 0 1,0-1 0,14-5 0,-15 3-73,0 1-1,-1-1 1,1-1 0,-1 1-1,0-1 1,0 0 0,0 0 0,-1-1-1,0 0 1,0 0 0,8-13 0,-6 8-6,-1 0 0,0-1 0,-1 0 1,0 0-1,-1 0 0,3-15 0,-6 20-49,0 0 0,0 0-1,-1 0 1,-1 0 0,1 0-1,-1 0 1,0 0 0,-1 0-1,1 0 1,-1 0 0,-1 1-1,1-1 1,-1 1 0,-7-12 0,8 16-11,1-1 1,-1 1-1,0 0 1,0 0-1,0 0 1,0 1-1,0-1 1,-1 0-1,1 1 1,0 0 0,-1-1-1,1 1 1,-1 0-1,0 0 1,1 0-1,-1 1 1,0-1-1,-3 0 1,-9-3 21,10 3-62,5 1 289,16 2 214,17 0-140,-23-1-244,0 0 0,0 0 0,11-2 0,18-5 94,-1-2 0,71-24 0,-60 17-123,51-11 0,79 3-71,-108 24-22,-82 2 160,2 2-53,-17 5-10,0 2 0,2 0 0,-1 2 0,1 1 0,1 1 0,1 1 0,0 1 0,-23 25 0,25-21 152,-28 39 0,39-48-91,1 1 0,1 0 0,0 0 0,-10 28-1,15-34-44,0 0-1,0 1 0,1-1 1,0 1-1,0 0 0,1-1 1,1 16-1,-1-23-27,0 0-1,0 0 1,1 0-1,-1 0 1,0 0-1,0 0 1,1 0-1,-1-1 1,0 1-1,1 0 1,-1 0-1,1 0 1,-1 0-1,1 0 1,0 0-1,-1-1 1,1 1-1,0 0 1,-1-1-1,1 1 1,0 0-1,0-1 1,0 1-1,0-1 1,-1 1-1,1-1 1,0 1-1,0-1 1,0 0-1,0 0 1,0 1-1,0-1 1,0 0-1,0 0 1,0 0-1,0 0 1,0 0-1,0 0 1,0 0-1,2-1 1,3 0 36,1-1 0,-1 1 0,0-2 0,0 1 1,8-5-1,2-2-5,0-1 0,-1 0 0,0-1 0,-1-1 0,-1 0 0,0-1 1,18-22-1,73-114 220,-73 100-169,-11 19-268,-1-1 0,-2-1 0,22-54 0,-27 51 24,11-58 0,-16 61 67,2-14-38,-8 42 73,-1 0 0,0 0-1,0 0 1,0 0 0,-1 0 0,1 0 0,-1 0 0,0 1 0,-2-7 0,3 10 29,0-1-1,0 1 1,-1-1 0,1 0-1,0 1 1,0-1-1,-1 1 1,1-1 0,-1 1-1,1-1 1,0 1 0,-1-1-1,1 1 1,-1-1-1,1 1 1,-1-1 0,1 1-1,-1 0 1,0-1-1,1 1 1,-1 0 0,1 0-1,-1-1 1,0 1 0,0 0-1,0 0 4,0 0 0,0 0 0,0 1 0,0-1 0,0 0 0,0 1 0,0-1 0,0 0 0,0 1 0,0 0 0,0-1 0,0 1 0,1-1 0,-2 2 0,-3 3-36,0 1-1,0 0 1,-6 9-1,11-14 43,-19 31-28,-28 66 0,41-82 115,1-1-1,1 1 1,0 1 0,1-1-1,1 0 1,0 1 0,1 0-1,1-1 1,1 1 0,0-1-1,1 1 1,1-1 0,1 1-1,0-1 1,1 0 0,0-1-1,2 1 1,0-1 0,0-1-1,15 21 1,-19-29-8,1-1 1,0 0-1,0 0 0,1 0 0,0 0 1,0-1-1,8 7 0,-10-10-50,-1 0 0,1 1-1,-1-1 1,1 0 0,-1 0 0,1-1-1,-1 1 1,1 0 0,0-1 0,-1 0-1,1 1 1,0-1 0,0 0 0,-1-1-1,1 1 1,0 0 0,-1-1 0,1 1-1,-1-1 1,1 0 0,3-1 0,5-4 9,0 0 1,0-1 0,0 0 0,14-13-1,37-39 47,-13 11-146,-43 43 57,4-4-70,0 0 1,0-1 0,16-21 0,-25 31 73,-1-1 0,1 0 0,-1 1 0,1-1 0,-1 0 1,1 0-1,-1 0 0,0 0 0,1 1 0,-1-1 0,0 0 0,0 0 0,0 0 1,0 0-1,0 0 0,0-1 0,0 2 4,0 0 0,0-1 1,0 1-1,0 0 0,-1 0 0,1-1 0,0 1 0,0 0 1,-1 0-1,1 0 0,0-1 0,0 1 0,-1 0 1,1 0-1,0 0 0,-1 0 0,1 0 0,0-1 1,-1 1-1,1 0 0,0 0 0,-1 0 0,1 0 0,0 0 1,-1 0-1,1 0 0,0 0 0,-1 0 0,-2 1-35,0 0-1,-1-1 0,1 1 0,0 0 0,0 0 1,0 1-1,-5 2 0,0 2 6,1 0 0,0 0 0,0 1 0,0-1-1,1 2 1,-1-1 0,2 1 0,-1 0 0,-7 15 0,6-9 55,1-1 1,1 1-1,0 0 0,1 0 0,-4 25 1,7-32 20,1 0 0,-1 1 0,1-1 0,2 11 0,-2-15-3,1 1 0,-1-1 1,1 0-1,0 0 0,0 0 0,1 0 1,-1 0-1,1 0 0,-1 0 1,1 0-1,4 4 0,-6-6-24,1-1 0,-1 1 0,1-1-1,-1 1 1,1-1 0,-1 1 0,1-1 0,0 0 0,-1 1-1,1-1 1,0 0 0,-1 1 0,1-1 0,0 0-1,-1 0 1,1 0 0,0 0 0,0 0 0,-1 0 0,1 0-1,0 0 1,-1 0 0,1 0 0,0 0 0,0 0 0,-1 0-1,1 0 1,0-1 0,-1 1 0,1 0 0,0-1 0,-1 1-1,1 0 1,0-1 0,-1 1 0,1-1 0,-1 1-1,1-1 1,-1 1 0,1-1 0,0 0 0,2-3 52,0 0 0,1 0 0,-2-1 0,5-6 0,-5 7 15,76-143 289,-24 44-377,-34 65 37,-2-1 0,18-54-1,3-43-120,-26 86 44,-8 33 34,6-31-147,-10 44 124,-1 0-1,1-1 1,-1 1 0,0-1-1,0 1 1,-1-1 0,0 1-1,-1-7 1,2 11 24,0-1 1,0 1-1,-1-1 1,1 1-1,0-1 1,0 1-1,0 0 0,-1-1 1,1 1-1,0-1 1,-1 1-1,1-1 1,0 1-1,-1 0 0,1-1 1,0 1-1,-1 0 1,1-1-1,-1 1 0,0 0 1,0 0 2,1 0 0,-1 0 0,0 0 0,1 0-1,-1 0 1,0 0 0,1 0 0,-1 0 0,1 1 0,-1-1 0,0 0 0,1 1 0,-1-1 0,1 0 0,-1 1 0,1-1-1,-1 1 1,1-1 0,-1 1 0,0 0 0,-7 8 6,0 1 0,1 0 0,1 1 0,0-1 0,0 1 0,1 0 0,-6 18 0,-24 90 454,32-105-443,-2 6 73,2-1 0,0 1 0,1 0-1,1 0 1,2 29 0,3-13-154,2-1 1,10 37-1,-3-29-308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1:49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158 666 1984,'0'-1'185,"0"-1"1,0 1 0,0 0-1,0-1 1,0 1-1,0 0 1,0 0-1,-1-1 1,1 1-1,0 0 1,-1 0-1,1 0 1,-1 0 0,1-1-1,-1 1 1,0 0-1,1 0 1,-1 0-1,0 0 1,0 0-1,0 0 1,0 0-1,1 1 1,-1-1 0,0 0-1,-1 0 1,1 1-1,0-1 1,0 1-1,0-1 1,0 1-1,0-1 1,-1 1-1,1 0 1,0-1 0,0 1-1,-1 0 1,1 0-1,0 0 1,0 0-1,-1 0 1,-1 1-1,-1-1-72,0 1-1,0-1 0,0 1 1,0 1-1,0-1 1,1 0-1,-1 1 0,0 0 1,1 0-1,-1 0 0,-5 5 1,2-1 4,0 0 1,0 0-1,1 0 1,-9 12-1,11-12-17,1 0-1,-1 0 0,1 0 1,0 0-1,1 1 0,0-1 0,0 1 1,0-1-1,1 1 0,-1 10 1,1 0 35,1 0-1,1-1 1,3 21 0,-3-29-69,1-1-1,1 1 0,-1-1 1,1 1-1,1-1 0,-1 0 1,1 0-1,0 0 0,1-1 1,0 1-1,0-1 0,0 0 1,0 0-1,1-1 0,0 0 1,1 0-1,-1 0 1,1-1-1,7 4 0,-8-5 5,0 0 0,0 0-1,0-1 1,1 0 0,-1-1-1,0 1 1,1-1 0,-1 0-1,1-1 1,9 0 0,-11 0-22,0-1 1,0 0-1,0 0 1,0 0-1,0-1 0,0 0 1,0 0-1,-1 0 1,1 0-1,-1-1 0,1 0 1,-1 0-1,0 0 1,5-5-1,-2 2-21,0-1 0,-1-1 0,0 1 0,0-1 0,-1 0 0,0 0 0,0-1 0,-1 1 0,0-1-1,0 0 1,-1-1 0,-1 1 0,1 0 0,-1-1 0,-1 1 0,0-1 0,0 0 0,-1 1 0,-1-11 0,0 2-26,0 10-32,1 0 0,-1 0-1,0 1 1,-3-9 0,3 13 26,0 0 0,-1 1 0,1-1 0,-1 0 0,1 1 0,-1-1 0,0 1 0,0 0 0,0 0 0,0-1 0,0 1 0,0 0 0,-1 1 0,-2-3 1,-5-2-44,0 0 0,-13-4 0,19 8 26,1 1 0,-1 0 0,1 0 0,-1 0 1,0 0-1,0 0 0,0 1 0,1 0 0,-1 0 0,-7 0 1,7 1 9,-23 6 116,26-7-77,0 1 1,0-1-1,1 0 1,-1 0-1,0 1 1,0-1-1,1 0 1,-1 1-1,0-1 1,0 1-1,1-1 1,-1 1-1,0-1 1,1 1-1,-1 0 1,1-1-1,-1 1 1,1-1-1,-1 1 1,1 0-1,0 0 1,-1-1-1,0 2 0,2-1-14,-1-1 0,1 0 0,0 0 0,-1 0 0,1 0 0,-1 0 0,1 0 0,-1 0 0,1 0-1,-1 0 1,1 0 0,0 0 0,-1 0 0,1 0 0,-1 0 0,1-1 0,-1 1 0,1 0 0,-1 0-1,1-1 1,-1 1 0,1 0 0,0-1 0,1 0 115,131-26-14,-74 17-20,235-36-20,-189 29 118,-99 15-150,-6 2-35,1 0 0,-1 0 0,0-1 0,0 1 0,0 0 0,0 0 0,0 0-1,0 0 1,0 0 0,0 0 0,1 0 0,-1 0 0,0 0 0,0 0 0,0-1 0,0 1-1,0 0 1,0 0 0,1 0 0,-1 0 0,0 0 0,0 0 0,0 0 0,0 0-1,0 0 1,1 0 0,-1 0 0,0 0 0,0 0 0,0 0 0,0 0 0,0 0 0,1 1-1,-1-1 1,0 0 0,0 0 0,0 0 0,0 0 0,0 0 0,0 0 0,0 0 0,1 0-1,-1 0 1,0 0 0,0 1 0,0-1 0,0 0 0,0 0 0,0 0 0,0 0 0,0 1-1,-27 1 112,21 0-160,0 1 0,0 0 0,1 0 1,-1 0-1,1 1 0,-1 0 0,1 0 1,0 0-1,-6 8 0,-4 5-8,-17 23 0,22-25 37,1 0 0,1 1-1,0 0 1,-11 33 0,-13 70 175,31-113-145,0 0-1,0 0 0,1-1 0,-1 1 0,2 9 0,-1-13 10,0 1 0,1-1 0,-1 0 0,1 1 0,0-1 0,0 0 0,0 1 0,0-1 0,0 0 0,0 0 0,0 0 0,1 0 0,-1 0 0,1 0 0,2 1-1,-3-2-10,0-1-1,-1 1 0,1 0 0,0-1 0,0 1 0,1-1 0,-1 0 0,0 1 0,0-1 0,0 0 0,0 0 0,0 0 0,0 0 0,0 0 0,0 0 0,1 0 1,-1 0-1,0 0 0,0 0 0,0-1 0,0 1 0,0 0 0,0-1 0,0 1 0,0-1 0,0 1 0,0-1 0,0 1 0,0-1 0,0 0 0,1-1 1,3-2 25,-1 0 0,0 0 0,1-1 0,4-7 0,12-20 29,17-38 0,-2 4-58,79-131-11,-96 163-80,-1 0 0,22-62 0,15-90-517,-53 175 537,0 0 0,0-12-1,-1 19-8,-1 0-1,0 0 1,-1 0 0,1 0-1,-1 0 1,0 1 0,0-1-1,-2-7 1,2 10 58,1 1 0,-1 0 1,1 0-1,-1 0 0,1-1 1,-1 1-1,1 0 0,-1 0 0,1 0 1,-1 0-1,1 0 0,-1 0 1,1 0-1,-1 0 0,1 0 1,-1 0-1,1 0 0,-1 0 0,1 0 1,-1 1-1,1-1 0,-1 0 1,1 0-1,-1 1 0,0-1 1,-13 7-107,13-7 90,-3 5 48,0 0 0,0 1 0,0-1 0,1 1 0,-1 0 0,1 0 0,-3 11 0,-9 15 115,9-16-117,6-14-13,0-1 0,-1 1 0,1-1 0,-1 1 0,1-1-1,-1 1 1,0-1 0,1 0 0,-1 1 0,0-1 0,0 0 0,0 0 0,-1 2 0,-1 0-12,1 0 0,0 1 0,0-1 0,0 0 0,0 1 0,0-1 0,-1 6 0,-5 9 123,2-7-118,1 1 1,-4 12-1,-5 10-130,-1-2 205,2 0 0,2 0 0,1 1 1,1 1-1,2 0 0,1 0 0,2 0 0,1 0 0,2 1 1,5 60-1,-2-86 41,-1-1 1,1 0-1,6 15 0,-6-19-57,-1 0 0,1-1 0,0 1 0,0-1 0,1 1-1,-1-1 1,1 1 0,0-1 0,5 4 0,-6-6-36,0 0 0,0 0 0,0 0 0,0-1 0,1 1 0,-1-1 0,0 1 0,0-1 0,1 0 0,-1 0 1,0 0-1,0 0 0,1 0 0,-1-1 0,0 1 0,0-1 0,0 1 0,1-1 0,-1 0 0,3-1 0,8-4 63,25-16 0,-30 18-62,52-36-1,87-74 0,-5 2-285,-131 105 308,-1 0 1,0-1-1,0 0 0,-1-1 1,16-19-1,-30 30-146,1 0-1,-1-1 1,1 2 0,0-1-1,0 0 1,-5 4 0,-2 3 41,0 1 0,-18 20 0,11-10 37,-8 7 24,1 2 0,2 1 0,1 0 0,-25 49 0,43-71 4,0 1-1,1-1 0,0 1 0,-2 13 1,4-18 1,1 0 0,-1 1 0,1-1 1,0 0-1,0 1 0,0-1 0,1 1 1,-1-1-1,1 0 0,0 1 0,3 5 0,-4-8 1,1-1 0,-1 0 0,1 0 0,0 1-1,-1-1 1,1 0 0,0 0 0,0 0-1,0 0 1,0 0 0,0 0 0,0 0 0,0 0-1,0 0 1,0-1 0,1 1 0,-1 0 0,0-1-1,0 1 1,1-1 0,-1 1 0,0-1-1,1 0 1,-1 0 0,0 1 0,1-1 0,-1 0-1,1 0 1,-1 0 0,0 0 0,1-1-1,-1 1 1,1 0 0,-1-1 0,0 1 0,0 0-1,1-1 1,1 0 0,3-2 54,0-1 0,-1 1 1,1-1-1,-1 0 0,0 0 0,9-9 1,7-10 28,-1-1 0,-1-1-1,26-44 1,-20 23-8,25-65-1,-36 72-110,-2 0 0,14-78-1,-22 93 28,26-176 32,-24 144-298,-5-94-1,-4 129-227,3 21 491,0 0 0,0 0 1,0 0-1,0 0 0,0 0 0,0 0 0,0-1 1,0 1-1,0 0 0,0 0 0,0 0 0,0 0 1,0 0-1,0 0 0,0-1 0,0 1 0,0 0 1,0 0-1,0 0 0,0 0 0,0 0 0,-1 0 1,1 0-1,0-1 0,0 1 0,0 0 0,0 0 1,0 0-1,0 0 0,0 0 0,0 0 0,-1 0 1,1 0-1,0 0 0,0 0 0,0 0 0,0 0 1,0 0-1,0 0 0,-1 0 0,1 0 0,0 0 1,0 0-1,0 0 0,0 0 0,0 0 0,0 0 1,-1 0-1,1 0 0,0 0 0,0 0 0,0 0 1,0 0-1,0 0 0,0 0 0,0 0 0,-1 0 1,1 0-1,0 0 0,0 1 0,0-1 0,0 0 1,0 0-1,0 0 0,0 0 0,0 0 0,0 0 1,0 0-1,0 1 0,-3 3-30,1 1 0,1 0-1,-1 0 1,1 0 0,0 1 0,0-1-1,0 6 1,-2 9 24,-34 278 971,35-252-741,3 1 1,1 0 0,2-1 0,16 69-1,-19-109-234,2 8 142,2 1 0,8 21 0,-12-33-134,0-1-1,0 1 1,0 0 0,1-1 0,-1 1-1,1-1 1,0 0 0,-1 0 0,1 1-1,0-1 1,0 0 0,1 0 0,-1-1-1,0 1 1,1 0 0,-1-1 0,1 0-1,-1 1 1,1-1 0,3 1 0,-3-2-210,-1 0 1,1 0-1,0 0 1,-1-1-1,1 1 1,0-1-1,-1 1 1,1-1-1,-1 0 1,1 0 0,-1 0-1,0 0 1,1-1-1,-1 1 1,0-1-1,0 1 1,4-4-1,-3 2-132,29-21-2066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1:51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6 391 2912,'0'0'83,"0"0"1,-1-1-1,1 1 1,-1 0-1,1-1 0,0 1 1,-1 0-1,1-1 1,0 1-1,0-1 0,-1 1 1,1 0-1,0-1 1,0 1-1,-1-1 1,1 1-1,0-1 0,0 1 1,0-1-1,0 1 1,0-1-1,0 1 0,0 0 1,0-1-1,0 1 1,6-11 4595,-5 10-4438,1 0 0,-1 0 0,1 1 1,-1-1-1,1 0 0,-1 1 0,1-1 0,-1 1 0,1 0 1,-1 0-1,1 0 0,0-1 0,-1 1 0,1 1 1,-1-1-1,1 0 0,0 0 0,2 1 0,11 1 563,37-7 853,-15 2-1133,-24 1-417,1 0-1,-1-1 0,1-1 0,-1 0 1,0 0-1,-1-1 0,1-1 0,-1 0 0,0-1 1,0 0-1,17-15 0,-25 19-92,-1-1 0,1 1-1,-1-1 1,1 1 0,-1-1-1,0 0 1,-1 0 0,1-1 0,-1 1-1,1-1 1,-1 1 0,-1-1-1,2-4 1,-2 5-31,-1 0-1,0 1 0,0-1 1,-1 1-1,1-1 1,-1 0-1,0 1 0,0-1 1,0 1-1,0 0 1,-1-1-1,1 1 1,-1 0-1,0 0 0,0 0 1,-4-5-1,5 6-14,-1 0 0,0 0 0,0 1-1,0-1 1,0 0 0,0 1 0,-1-1 0,1 1-1,0 0 1,-1 0 0,1 0 0,-1 0 0,1 0-1,-1 1 1,1-1 0,-1 1 0,0 0 0,1-1 0,-1 1-1,1 0 1,-1 0 0,0 1 0,1-1 0,-1 1-1,-3 0 1,-5 3-20,0 1-1,1 0 0,0 0 1,-1 1-1,-13 11 1,-46 41 596,65-54-469,-5 5 85,1 0-1,-1 0 0,1 1 1,1 1-1,-10 14 1,16-21-97,0-1 0,1 1 0,-1 0 1,1-1-1,0 1 0,0 0 0,0 0 1,0 0-1,0 7 0,1-9-23,0 1 1,1 0-1,-1-1 1,1 1-1,-1-1 1,1 1-1,0-1 1,0 1-1,0-1 1,0 0-1,1 1 1,-1-1-1,1 0 1,-1 0-1,1 0 1,2 3-1,-1-3-19,0 0 0,0 0 0,0 0 0,0 0 0,0-1 0,0 1 0,0-1 0,1 0 0,-1 0 0,7 2 0,37 2 229,-40-4-197,12 0 15,-1-1 1,1-1-1,0-1 0,-1 0 1,32-9-1,-25 3-18,1-1-1,-2 0 0,36-20 1,-49 23-24,0-2 0,0 1 0,-1-1 0,0-1 1,-1 0-1,1 0 0,-2-1 0,1 0 0,-1 0 0,8-16 1,-10 16-59,4-4-55,-2 0 0,0-1 0,-1 1-1,0-2 1,6-21 0,-12 36-95,-1 3 60,0 6 7,-1 12 11,0 81-134,1-52 258,0-42 22,1 0 0,-1 0 1,1 1-1,0-1 0,0 0 0,1 0 1,0-1-1,0 1 0,1 0 1,0-1-1,0 1 0,1-1 0,6 10 1,-9-15-23,0 0 1,0 0 0,0-1 0,0 1-1,0 0 1,0 0 0,0-1 0,0 1-1,0-1 1,0 1 0,0-1 0,0 0-1,0 1 1,1-1 0,-1 0 0,0 0-1,0 0 1,0 1 0,0-1-1,1 0 1,-1-1 0,0 1 0,0 0-1,0 0 1,0 0 0,1-1 0,-1 1-1,0-1 1,0 1 0,0-1 0,0 1-1,2-2 1,2-2-23,0 0 1,1 0-1,-1-1 1,6-7-1,-4 5 51,2-3 19,-1 0 1,1-1-1,-2 0 0,0 0 1,11-23-1,21-66-314,-28 69 77,-7 16 63,2-4-435,-6 19 537,0 0 0,0 0 0,0 0 0,0 0 0,0 0 0,0 0 0,1 0 0,-1 0-1,0 0 1,0 0 0,0 0 0,0 0 0,0 0 0,0 0 0,0 1 0,0-1 0,0 0 0,0 0 0,0 0 0,0 0 0,0 0 0,0 0 0,0 0-1,0 0 1,0 0 0,0 0 0,0 0 0,0 0 0,0 0 0,0 0 0,0 0 0,0 0 0,1 0 0,-1 0 0,0 0 0,0 0 0,0 0-1,0 0 1,0 0 0,0 0 0,0 0 0,0 0 0,0 0 0,0 0 0,0 0 0,0 0 0,0 0 0,0-1 0,0 1 0,0 0 0,0 0 0,0 0-1,0 0 1,0 0 0,0 0 0,0 0 0,0 0 0,0 0 0,0 0 0,0 0 0,0 0 0,1 12-121,0-8 137,-1 1 1,1-1-1,0 0 0,0 1 1,0-1-1,1 0 1,-1 0-1,1 0 1,0 0-1,0 0 0,6 6 1,-4-4 17,0-1 0,0 0 0,1-1 0,0 1 0,0-1 0,0 0 0,9 6 0,-1-4 23,1 0-1,-1-1 1,1-1 0,0 0 0,0-1-1,1 0 1,-1-2 0,25 2 0,-30-4 9,0 1 0,0-1 1,0 0-1,-1 0 1,12-4-1,-15 3-30,0 0 1,-1 0-1,1 0 1,-1-1-1,1 1 0,-1-1 1,0 0-1,0 0 1,0-1-1,5-5 0,-3 2-27,0 0 0,-1 0 0,0 0 0,0-1 0,-1 1-1,0-1 1,0 0 0,-1 0 0,0-1 0,4-16 0,-5 12-18,-1 0 1,0-1 0,0 1 0,-2 0 0,0-1 0,-2-13-1,3 26-3,0 0-1,0 0 0,-1 0 0,1 0 1,0 0-1,0 0 0,-1-1 0,1 1 1,-1 0-1,1 0 0,-1 0 0,1 0 1,-1 0-1,0 1 0,1-1 0,-1 0 1,0 0-1,0 0 0,0 1 1,0-1-1,1 0 0,-1 1 0,0-1 1,0 0-1,0 1 0,0-1 0,-1 1 1,1 0-1,0-1 0,0 1 0,0 0 1,0 0-1,0 0 0,0 0 0,0 0 1,-1 0-1,1 0 0,0 0 0,0 0 1,0 0-1,0 1 0,-1-1 0,-3 2-11,1 0 0,0 0 0,0 0-1,0 0 1,0 1 0,1 0 0,-1-1-1,1 2 1,-5 3 0,-5 9-25,0 1 0,-19 31 1,19-26 18,5-10 19,1 1-1,0-1 1,1 1 0,1 0 0,0 1 0,-5 23 0,9-33 42,0 0 1,1 0 0,-1 0 0,1 1 0,0-1 0,0 0-1,1 0 1,-1 0 0,1 0 0,0 1 0,0-1 0,0 0-1,1 0 1,-1-1 0,1 1 0,0 0 0,0 0 0,0-1-1,1 1 1,-1-1 0,1 0 0,0 0 0,0 0 0,0 0-1,0 0 1,7 4 0,-6-5 18,0 0 0,0 0-1,1 0 1,-1-1 0,1 0 0,-1 0 0,1 0 0,-1 0-1,1 0 1,0-1 0,-1 0 0,1 0 0,0 0-1,-1-1 1,1 0 0,-1 0 0,1 0 0,-1 0-1,7-3 1,1-1-41,0-1 0,0 0-1,0 0 1,-1-2-1,14-11 1,82-78 38,-101 91-17,15-14 27,-21 19-52,1 0 0,0 0 0,0 1 0,0-1 0,0 0 0,-1 1 0,1-1 0,0 1 0,0 0 0,0-1 0,0 1 0,0 0 1,0-1-1,0 1 0,0 0 0,0 0 0,1 0 0,-1 0 0,0 0 0,1 0 0,-1 0-4,-1 1-1,1 0 1,0-1-1,-1 1 1,1-1 0,0 1-1,-1 0 1,1 0 0,-1-1-1,1 1 1,-1 0 0,1 0-1,-1-1 1,0 1-1,1 0 1,-1 0 0,0 0-1,0 1 1,4 19 142,-3-14-97,0 5 50,0 0-1,-1 0 1,-1 0-1,1 1 0,-2-1 1,-2 13-1,4-25-74,0 1 0,0-1 1,0 0-1,0 0 0,0 0 0,0 0 0,0 1 0,0-1 0,0 0 0,0 0 0,1 0 0,-1 0 0,0 0 1,0 0-1,0 0 0,0 1 0,0-1 0,0 0 0,1 0 0,-1 0 0,0 0 0,0 0 0,0 0 0,0 0 1,0 0-1,1 0 0,-1 0 0,0 0 0,0 0 0,0 0 0,0 0 0,1 0 0,-1 0 0,0 0 0,0 0 1,0 0-1,0 0 0,1 0 0,-1 0 0,0 0 0,0 0 0,0 0 0,0 0 0,0 0 0,1 0 0,-1-1 1,0 1-1,0 0 0,0 0 0,0 0 0,18-8 214,21-15-272,42-42 36,-43 33-14,45-29 0,-82 60-4,1 0-1,-1 1 1,1-1 0,-1 0 0,0 0 0,1 1-1,0-1 1,-1 1 0,1 0 0,-1-1-1,1 1 1,-1 0 0,1 0 0,0 0-1,-1 0 1,1 0 0,0 0 0,-1 0 0,1 1-1,-1-1 1,4 2 0,-3-1 1,0 0 0,0 1 0,0-1-1,-1 1 1,1-1 0,0 1 0,0 0 0,-1 0 0,1-1 0,-1 1 0,0 0 0,0 0-1,0 1 1,2 3 0,6 17 143,3 6 210,1-1 1,25 42-1,-35-64-292,1-1 0,1 0 0,-1 0 0,1-1 0,-1 1 0,1-1 0,0 0 0,7 4-1,-9-6-19,0-1 0,0 1 0,0-1-1,0 0 1,0 0 0,0 0 0,0 0-1,0 0 1,1-1 0,-1 1 0,0-1-1,0 0 1,1 0 0,-1 0 0,0-1-1,0 1 1,5-2 0,-1 0-423,0 0 0,-1-1-1,0 0 1,7-4 0,-7 3-731,-1 0 0,-1 0 0,1 0 0,7-8 0,6-7-1435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1:56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142 666 2304,'-1'-1'97,"0"1"0,1 0 0,-1-1 0,0 1 0,1-1-1,-1 1 1,0-1 0,1 1 0,-1-1 0,1 1 0,-1-1 0,1 0 0,-1 1 0,1-1 0,0 0 0,-5-3 2010,1 5-1852,1 0 0,-1-1-1,1 1 1,0 1 0,-1-1 0,1 0-1,0 1 1,0-1 0,0 1-1,0 0 1,0 0 0,0 0-1,-4 6 1,1-2 138,-1 0 0,1 1 0,1 0 0,-7 10 0,5-5-103,1-1 0,0 1 0,1 0 0,0 1 0,1-1 0,1 1 0,-3 14 0,6-24-239,0 0-1,0-1 1,0 1-1,0 0 1,0-1 0,1 1-1,-1 0 1,1-1-1,1 5 1,-1-6-28,-1 0-1,0-1 1,1 1-1,-1 0 1,1 0-1,-1 0 1,1-1-1,-1 1 1,1 0 0,0-1-1,-1 1 1,1 0-1,0-1 1,0 1-1,-1-1 1,1 1-1,0-1 1,0 0 0,0 1-1,0-1 1,-1 0-1,1 0 1,0 1-1,0-1 1,0 0-1,0 0 1,0 0 0,0 0-1,0 0 1,1 0-1,3-2 54,1 1 0,-1-1 0,0 0 0,0 0 0,0-1 0,0 0 0,0 0 0,-1 0 0,6-4 0,37-37 144,-41 38-192,9-9 18,-4 5 30,1-2 0,-2 1 0,0-2 1,16-23-1,-25 35-74,-1-1 1,1 1 0,0-1-1,0 0 1,-1 1-1,1-1 1,-1 0 0,0 1-1,1-1 1,-1 0-1,0 0 1,0 1 0,0-1-1,0 0 1,-1 0-1,1 1 1,0-1 0,-1 0-1,0-2 1,0 2-11,-1-1 1,1 1-1,-1 0 0,1 0 1,-1 1-1,1-1 1,-1 0-1,0 0 1,0 1-1,0-1 0,0 1 1,0 0-1,-1-1 1,1 1-1,-3-1 1,-2-1 135,-1 1 1,0 0-1,-1 0 1,1 0-1,0 1 1,-1 0-1,1 1 1,0 0-1,-12 1 1,-7 0 719,15-1-27,227-16 16,-50 1-826,-95 12 11,82-6-7,-145 8-4,-1 0 0,1-1 0,-1 0 0,13-5 0,1-1 110,-14 7-175,-5 4 11,-9 7-26,-18 12-85,24-20 150,-82 57-277,68-47 324,2 0 1,-1 2-1,-13 17 0,20-22-15,0 1-1,-8 16 0,14-22-24,0-1 0,1 0 0,-1 1 1,1-1-1,0 1 0,0-1 0,0 1 0,1-1 0,-1 1 1,1 0-1,0-1 0,1 7 0,-1-9 2,0 0 0,0 0 0,0 0 0,0 0 0,0 0 0,1 0 0,-1 0 0,0 0 0,1-1-1,-1 1 1,1 0 0,-1 0 0,1 0 0,-1-1 0,1 1 0,0 0 0,-1 0 0,1-1 0,0 1 0,0-1 0,-1 1 0,1-1 0,0 1 0,0-1 0,0 1-1,0-1 1,-1 0 0,1 1 0,0-1 0,0 0 0,0 0 0,0 0 0,0 0 0,0 1 0,0-1 0,0-1 0,0 1 0,0 0 0,2 0 0,1-2 28,1 1 1,-1 0-1,1-1 1,-1 0-1,1 0 1,6-5-1,6-5 1,0-1-1,0 0 1,-1-1 0,-1-1-1,-1-1 1,0 0 0,-1-1-1,0 0 1,-2-1-1,0 0 1,-1-1 0,9-24-1,43-140-251,-50 141 217,-2-1 0,-2-1 0,-2 1-1,0-64 1,-6 103-34,-1-30-178,1 32 187,-1 0-1,1 1 1,0-1-1,0 0 1,-1 1-1,1-1 1,-1 0-1,1 1 1,-1-1-1,0 1 1,0-1-1,1 1 1,-1 0-1,0-1 1,-2-1-1,2 2 20,0 1 0,1 0 0,-1 0 0,1-1 0,-1 1 0,0 0 0,1 0 0,-1 0 0,0 0-1,1 0 1,-1 0 0,0 0 0,1 0 0,-1 0 0,0 0 0,1 0 0,-1 1 0,1-1 0,-1 0-1,0 0 1,1 1 0,-1-1 0,1 0 0,-1 1 0,1-1 0,-1 0 0,1 1 0,-1-1 0,1 1 0,-1-1-1,1 1 1,0-1 0,-1 1 0,1-1 0,0 1 0,-1 0 0,-13 26-80,14-26 84,-13 36-6,2 1-1,2 0 1,-6 58 0,12-78 25,-5 47 8,2 97 0,6-147 35,1 1 1,0-1-1,1 0 0,0 1 1,2-1-1,0 0 0,11 28 1,-14-41-38,0 0 1,0 0-1,1 0 1,-1 0-1,1 0 0,-1 0 1,1 0-1,0-1 1,-1 1-1,1-1 1,0 1-1,0-1 1,0 1-1,0-1 0,1 0 1,-1 0-1,0 0 1,0 0-1,1-1 1,-1 1-1,0 0 1,1-1-1,-1 0 0,1 0 1,-1 1-1,4-2 1,4 0-98,0 0 0,-1-1 1,1-1-1,0 0 0,9-4 0,-7 3-157,17-6-74,4-1-247,43-21-1,93-45 132,-162 75 420,9-4-27,-15 6 23,-1 0-1,1-1 1,-1 1 0,1 0 0,-1 0-1,1-1 1,-1 1 0,1 0 0,-1-1-1,1 1 1,-1-1 0,0 1 0,1 0-1,-1-1 1,0 1 0,1-1 0,-1 1 0,0-1-1,0 1 1,1-1 0,-1 1 0,0-1-1,0 0 1,-21 10-741,-8 10 1006,-31 25 0,53-39-173,1 0-1,0 0 1,0 1 0,1 0 0,-1 0 0,1 0-1,1 1 1,-1 0 0,1 0 0,-4 8 0,8-14-75,0 0 1,-1 0-1,1 0 0,0 0 1,-1 0-1,1 0 1,0 0-1,0 0 1,0 0-1,0 1 1,0-1-1,0 0 0,1 0 1,-1 0-1,0 0 1,0 0-1,1 0 1,-1 0-1,0 0 0,1-1 1,-1 1-1,1 0 1,0 0-1,-1 0 1,1 0-1,0 0 0,-1-1 1,1 1-1,0 0 1,0-1-1,0 1 1,-1 0-1,1-1 0,0 1 1,0-1-1,0 0 1,0 1-1,2 0 1,1 0 37,0 0 0,0-1 1,1 1-1,-1-1 1,0 0-1,0 0 1,0 0-1,7-1 0,1-2 23,0 1-1,0-2 1,0 0-1,0 0 1,-1-1-1,0-1 1,0 0-1,0 0 1,17-15-1,-22 16-44,0-1 0,0 0 0,0 0 0,-1 0 0,0-1 0,0 0 0,-1 0 0,5-9 0,0-4 12,11-36-1,-4-1-50,17-105 1,-12-61-105,-20 206 57,0 0-1,-2 0 0,0 1 0,-4-26 1,5 42 57,0 0 1,-1 0-1,1 0 1,0 1-1,0-1 1,0 0-1,0 0 1,0 0-1,0 0 1,0 1-1,-1-1 1,1 0-1,0 0 1,0 0-1,0 0 1,0 0-1,0 1 1,-1-1-1,1 0 1,0 0-1,0 0 1,0 0-1,-1 0 0,1 0 1,0 0-1,0 0 1,0 0-1,-1 0 1,1 0-1,0 0 1,0 0-1,0 0 1,-1 0-1,1 0 1,0 0-1,0 0 1,0 0-1,-1 0 1,1 0-1,0 0 1,0 0-1,0 0 1,-1 0-1,1-1 1,0 1-1,0 0 1,0 0-1,0 0 1,-1 0-1,1 0 1,0-1-1,0 1 1,0 0-1,0 0 1,0 0-1,0 0 1,0-1-1,-1 1 1,1 0-1,0 0 1,0 0-1,0-1 1,0 1-1,0 0 1,0 0-1,0 0 1,0-1-1,0 1 1,-8 16 3,3 8 135,0 1-1,1 0 0,1 0 0,2 43 1,0-27 13,0-11-41,-1 136 315,3-132-289,2-1 1,15 65-1,-13-75-206,6 21 127,1-18-3337,-4-20 1170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1:59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136 847 2496,'0'-4'554,"-1"-1"1,1 1-1,-1 0 0,-2-7 0,0-3 1427,2 13-1852,1 0 0,0-1 0,-1 1 1,1 0-1,-1-1 0,1 1 0,-1 0 1,0 0-1,1 0 0,-1-1 0,0 1 0,0 0 1,0 0-1,0 0 0,0 0 0,0 0 1,0 1-1,0-1 0,0 0 0,0 0 0,-1 1 1,1-1-1,0 1 0,0-1 0,-1 1 0,-1-1 1,1 1-18,0-1 0,0 1 0,0 0-1,0 0 1,-1 0 0,1 0 0,0 0 0,0 1 0,0-1 0,0 1 0,0-1 0,0 1 0,0 0 0,0 0 0,0 0 0,0 0 0,-2 2 0,-2 1 99,0 1 1,1 0 0,0 1-1,0-1 1,0 1-1,0 0 1,1 0 0,0 0-1,1 1 1,-6 12 0,7-16-164,1 0 1,1 0 0,-1 0 0,0 0-1,1-1 1,0 1 0,-1 0 0,1 0 0,0 0-1,1 0 1,-1 0 0,0 0 0,1 0-1,0 0 1,-1 0 0,1 0 0,0 0-1,1-1 1,-1 1 0,0 0 0,1-1 0,0 1-1,-1-1 1,1 0 0,0 1 0,0-1-1,0 0 1,1 0 0,-1 0 0,3 1-1,3 2 1,-1-1 0,1-1 0,0 1 0,1-1 0,-1-1 0,1 1-1,-1-1 1,1-1 0,-1 0 0,1 0 0,15-1 0,-9 0 1,0-1 0,0-1 1,0 0-1,-1-1 0,1-1 1,17-6-1,-23 6 14,0-1 0,0 0 0,0 0 0,-1-1 0,1 0 0,-1 0 0,-1-1 0,1 0 0,10-13 0,-15 17-56,-1-1-1,1 0 1,0 0 0,-1 0-1,0 0 1,0 0 0,0 0-1,0 0 1,-1-1 0,0 1-1,1-1 1,-2 1-1,1-1 1,0 1 0,-1-1-1,0 1 1,0-1 0,0 0-1,-1 1 1,0-1 0,0 1-1,-2-8 1,2 9-34,0 0-1,-1 0 1,1 1 0,-1-1-1,1 1 1,-1 0 0,0-1-1,0 1 1,0 0-1,0 0 1,0 0 0,0 0-1,0 0 1,-1 1 0,1-1-1,-1 1 1,1-1 0,-1 1-1,0 0 1,0 0-1,1 0 1,-1 1 0,0-1-1,0 1 1,0-1 0,0 1-1,0 0 1,0 0 0,1 0-1,-1 0 1,-4 2-1,-4 0 22,1 1 0,0 0 0,0 1 0,0 0 0,0 0-1,-17 12 1,26-15 12,-1 0 29,1 0 0,0-1 0,-1 1 0,1 0 0,-1 0-1,1-1 1,-1 1 0,1-1 0,-1 1 0,1-1 0,-3 1-1,8-4 146,0 0-1,-1 0 0,1 0 0,-1 0 1,0 0-1,0 0 0,5-7 0,27-37 42,-28 38-30,8-12 430,-14 21-583,-1-1 1,1 0 0,-1 1-1,0-1 1,1 0 0,-1 0-1,0 1 1,1-1-1,-1 0 1,0 1 0,0-1-1,0 0 1,0 0 0,0 0-1,0 1 1,0-1 0,0 0-1,0 0 1,0 1-1,0-1 1,-1-1 0,1 1-21,-1 1 0,1-1 1,-1 1-1,0 0 0,1-1 1,-1 1-1,0 0 0,1 0 1,-1-1-1,0 1 1,1 0-1,-1 0 0,0 0 1,1 0-1,-1 0 0,0 0 1,0 0-1,1 0 0,-1 0 1,-1 1-1,-11 2-15,-17 13-25,15-10 30,1 1 1,0 0-1,-24 19 0,35-24-13,0 0 0,0 0-1,0 1 1,0 0 0,0-1-1,1 1 1,-1 0-1,1 0 1,0 0 0,-3 5-1,5-1 5,1-6 1,-1-1-1,1 1 0,-1 0 0,1-1 0,0 1 0,-1-1 0,1 1 1,0-1-1,-1 1 0,1-1 0,0 1 0,-1-1 0,1 0 1,0 0-1,0 1 0,-1-1 0,1 0 0,0 0 0,0 0 1,0 1-1,1-1 0,21 0 38,-18 0-21,10-1 12,-1-1-1,1-1 1,-1-1-1,1 0 1,26-11-1,-12 4-28,37-15-134,96-52 1,-155 75 139,70-38-49,94-36 0,-109 48 256,-59 27-264,-3 2 47,0 0 1,0 0 0,0 0 0,0 0 0,1 0 0,-1 0 0,0 0 0,0 0 0,0 0 0,0 0-1,1 0 1,-1 0 0,0 0 0,0 0 0,0 0 0,0 0 0,1 0 0,-1 0 0,0 0-1,0 0 1,0 0 0,0 0 0,1 0 0,-1 0 0,0 0 0,0 0 0,0 0 0,0 0 0,0 0-1,1 0 1,-1 1 0,0-1 0,0 0 0,0 0 0,0 0 0,0 0 0,0 0 0,0 0-1,1 1 1,-1 0 25,1-2-137,-1 1 113,0 0 0,1 0 0,-1 0 0,0 0 0,1 0 0,-1 0 0,0 0 1,0 0-1,1 0 0,-1 0 0,0 0 0,0 0 0,1 0 0,-1 0 0,0 0 0,0 1 0,1-1 0,-1 0 1,0 0-1,0 0 0,1 0 0,-1 0 0,0 1 0,0-1 0,0 0 0,1 0 0,-1 0 0,0 1 0,0-1 0,0 0 1,1 1-1,-1-1 178,2 5-123,-5-3-307,0 0 268,-1 0-16,0 0 0,1 1-1,0 0 1,-5 4 0,-8 6 2,2-3-4,0 0-1,1 1 0,0 1 1,0 0-1,2 0 0,-1 1 1,-17 28-1,-32 73-44,55-101 35,1 0 1,0 0-1,1 1 0,1-1 0,0 1 0,1 0 0,-1 18 0,3-30 27,0 1 1,0-1-1,0 0 1,1 1-1,0-1 1,-1 1-1,1-1 0,0 0 1,0 1-1,0-1 1,0 0-1,0 0 1,2 3-1,-2-5-5,0 1-1,0 0 1,0 0-1,-1 0 1,1-1-1,0 1 1,0-1-1,0 1 1,0 0 0,0-1-1,0 0 1,1 1-1,-1-1 1,0 0-1,0 1 1,0-1-1,0 0 1,0 0 0,0 0-1,1 0 1,-1 0-1,0 0 1,0 0-1,0-1 1,0 1-1,0 0 1,0-1 0,0 1-1,0 0 1,0-1-1,0 1 1,2-2-1,6-3 53,-1-1-1,0 0 0,0-1 1,-1 0-1,13-14 0,-2-1 89,16-26-1,140-229-99,-152 236-121,-2 0 1,-3-2-1,-1-1 0,-1 0 1,-3 0-1,-2-1 0,6-66 1,-15 102 36,3-36-63,-4 41 48,0-1-1,-1 1 1,1 0 0,-1 0 0,0-1 0,0 1 0,-3-7 0,4 10 45,0 1 0,0-1 0,-1 1-1,1-1 1,0 1 0,-1 0 0,1-1 0,-1 1 0,1-1 0,0 1 0,-1 0 0,1-1 0,-1 1 0,1 0 0,-1-1 0,1 1 0,-1 0 0,1 0 0,-1 0-1,0-1 1,1 1 0,-1 0 0,1 0 0,-1 0 0,1 0 0,-1 0 0,0 0 0,1 0 0,-1 0 0,1 0 0,-1 1 0,1-1 0,-1 0 0,1 0 0,-1 0 0,1 1-1,-1-1 1,1 0 0,-1 0 0,1 1 0,-1-1 0,1 0 0,-1 1 0,1-1 0,-1 1 0,1 0 0,-5 2-7,1 1 1,0 0 0,1 0-1,-4 5 1,-12 20-87,2 1 0,-18 40 0,25-47 44,-5 6 23,1 2 0,2 0 0,-15 57 0,17-40 89,2-1 1,-3 79-1,10-109-16,1 0 1,2 0-1,-1-1 0,2 1 0,0 0 0,1-1 1,1 1-1,0-1 0,2 0 0,-1-1 0,11 17 1,-14-27-21,0 0 1,0-1-1,1 1 1,0 0-1,0-1 1,0 0-1,0 0 1,1 0-1,-1-1 1,1 1-1,0-1 1,0 0-1,0 0 1,1-1-1,-1 0 1,1 0-1,-1 0 1,1-1-1,0 1 1,-1-1-1,1 0 1,0-1-1,0 0 1,0 0-1,0 0 1,0-1-1,-1 1 1,1-1-1,0-1 1,10-3-1,-9 2-44,0 0 0,0-1 0,0 0 0,0-1 0,0 1 0,7-9 0,34-34-465,-45 43 428,37-42-199,-2-1 1,-3-1-1,33-59 0,-59 85 133,-9 13-16,0 9 133,0 0 0,0 0 0,-1-1 0,1 1 1,0 0-1,0 0 0,-1 0 0,1 0 0,0 0 0,0 0 1,-1 0-1,1 0 0,0 0 0,0 0 0,-1 0 1,1 0-1,0 0 0,-1 0 0,1 0 0,0 0 0,0 0 1,-1 0-1,1 0 0,0 0 0,0 0 0,-1 1 0,1-1 1,0 0-1,0 0 0,-1 0 0,1 0 0,0 1 0,-2 0-25,-1 1-1,1 0 0,0 0 0,0 0 0,0 0 0,1 0 0,-1 0 1,-1 3-1,-1 1-14,-9 15 50,1 0 0,0 1 1,2 0-1,1 1 1,-7 25-1,12-35 23,-11 33 116,2 1 1,-6 50-1,18-89-83,0 0 0,0 0 0,1 1 0,0-1 0,0 0-1,1 1 1,0-1 0,4 12 0,-5-19-41,0 0-1,1 0 1,-1 0-1,1 0 1,-1 0-1,1 0 1,-1 0-1,1-1 1,-1 1-1,1 0 1,0 0-1,-1 0 1,1-1-1,0 1 1,0 0-1,-1-1 1,1 1-1,0 0 1,0-1-1,0 1 1,0-1-1,0 0 1,0 1-1,0-1 1,0 0-1,0 1 0,0-1 1,0 0-1,0 0 1,0 0-1,2 0 1,-1-1 8,0 1-1,0-1 1,0 0 0,0 0-1,0 0 1,-1 0 0,1 0-1,0 0 1,0 0 0,-1-1-1,1 1 1,-1-1 0,1 1-1,-1-1 1,3-2 0,3-8 24,1-1 1,-1 1-1,-1-1 1,7-22-1,15-63 44,-21 72-69,49-208-23,18-154-32,-71 363-152,-1-28 0,-2 46 95,-2 6 26,-5 14 55,-3 21 245,1 0 0,-5 51 1,-3 73 602,9-55-621,8 137-1,10-135-695,-8-92-612,1 0 0,0 0-1,1 0 1,0-1 0,11 21-1,-1-11-1848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8:43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40 106 4224,'-31'-36'1920,"26"20"-1664,2 5-64,6 7-160,2-9-224,8 7 96,5-7-864,13 6 512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2:10.3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0 181 1728,'6'1'7941,"-6"0"-7874,1 0 0,0-1 0,-1 1-1,1 0 1,0-1 0,0 1 0,0 0 0,0-1 0,0 1 0,0-1-1,0 1 1,0-1 0,0 0 0,0 1 0,0-1 0,0 0 0,0 0-1,0 0 1,0 0 0,0 0 0,2 0 0,27 2 601,1 3-226,-13-2-388,11 1 236,-14-1-142,-1-2 1,0 0 0,26-1 0,138-8 150,288 8 165,-378 6-317,2 0 68,9-7 65,-4 0 367,127 13 0,-124-4-229,132-4 0,-136-5-327,-54 1-43,411-11-154,-250 9 149,-65 2 15,134-15 70,-48 1-92,-50 3-35,-68 4-1,89-8 0,75-11 212,-98 10-82,206-15-126,-133 11 130,185-16 490,23 12-213,-404 21-952,0 0-3158,-68 9-4991,18-5 8455,0 0 0,1 0-1,-1-1 1,-3 1 0,-38-4-2437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2:58.5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1 7456,'8'0'3392,"-8"12"-2944,-3-7 608,3 4-672,-11 0-576,8 3 64,-7-3-3488,6-2 1984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2:14.1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381 496 1888,'-4'-3'459,"0"1"-1,-1 0 1,0 0 0,1 1-1,-1-1 1,0 1 0,0 0-1,0 0 1,0 1 0,0-1-1,0 1 1,-5 1 0,-10 1-51,-31 6 0,43-7-185,-11 4 49,-1-1-1,1 2 1,-34 15 0,42-15-116,0 0 0,0 1 0,1-1 0,0 2 1,0 0-1,0 0 0,-10 13 0,16-17-102,1 0-1,0 1 0,0 0 0,0-1 1,1 1-1,0 0 0,0 1 0,0-1 1,0 0-1,1 0 0,0 1 1,0-1-1,0 1 0,0 8 0,2-11-31,-1 0-1,0 0 0,0-1 1,1 1-1,0 0 1,-1 0-1,1 0 0,0 0 1,1-1-1,-1 1 0,0 0 1,1-1-1,-1 1 0,1-1 1,0 0-1,0 1 1,0-1-1,0 0 0,0 0 1,0 0-1,1-1 0,-1 1 1,1 0-1,-1-1 0,1 0 1,0 1-1,-1-1 1,4 1-1,3 0 58,0 0 0,1-1 0,-1 0 1,0 0-1,0-1 0,1 0 0,11-2 0,3-1 74,35-11 0,-47 11-137,255-81 80,-243 76-101,-19 6-17,1 0 0,0 0 0,-1 0 0,1-1 0,-1 1 0,0-1-1,7-5 1,-12 7-225,-5 2 90,-6 4 17,8-3 160,1 0 0,-1 0 0,0 0 0,1 0 0,0 1 0,-1-1 0,1 1 0,0-1 0,0 1 0,1 0 0,-1 0 0,1 0 0,-1-1 0,1 2 0,0-1 0,0 0 0,0 0 0,0 0 0,1 0 0,-1 1 0,1-1 0,0 0 0,0 1-1,0-1 1,0 0 0,1 0 0,-1 1 0,1-1 0,1 5 0,0-3 44,0 1-1,1 0 1,-1-1 0,1 0-1,0 1 1,1-1-1,-1 0 1,1-1-1,0 1 1,0-1-1,0 1 1,1-1 0,0-1-1,-1 1 1,9 4-1,-10-7-40,-1 0-1,1 0 0,-1 0 1,1 0-1,-1 0 1,1-1-1,0 1 0,-1-1 1,1 0-1,0 0 1,-1 0-1,1 0 0,0 0 1,-1-1-1,1 1 1,0-1-1,-1 1 0,1-1 1,-1 0-1,1 0 1,-1 0-1,1-1 0,-1 1 1,0-1-1,0 1 1,1-1-1,-1 0 0,0 1 1,-1-1-1,1 0 1,0 0-1,0-1 0,-1 1 1,1 0-1,-1-1 1,0 1-1,0 0 0,0-1 1,1-2-1,-1 1-34,-1 1 0,1-1 0,-1 0-1,1 1 1,-1-1 0,0 0 0,-1 0 0,0-5-1,0 7-13,0-1-1,1 1 0,-1 0 0,0 0 0,-1 0 1,1 0-1,0 0 0,-1 0 0,1 0 0,-1 1 1,1-1-1,-1 0 0,0 1 0,0-1 0,0 1 1,-2-2-1,-6-3 15,-1 1 1,1 0 0,-1 1-1,0 0 1,0 0-1,-20-3 1,18 4 180,13 2-163,0 1-1,0 0 1,-1 0 0,1 0 0,0 0 0,0 0 0,0 0-1,0 0 1,0 0 0,0 0 0,0 0 0,0 0-1,0 0 1,0 0 0,0 0 0,0 0 0,0-1 0,0 1-1,0 0 1,0 0 0,0 0 0,0 0 0,0 0-1,0 0 1,0 0 0,0 0 0,0 0 0,0 0 0,0-1-1,0 1 1,0 0 0,0 0 0,0 0 0,0 0-1,0 0 1,0 0 0,0 0 0,0 0 0,0 0 0,0 0-1,0 0 1,0 0 0,0-1 0,0 1 0,0 0 0,0 0-1,0 0 1,0 0 0,1 0 0,-1 0 0,0 0-1,0 0 1,0 0 0,0 0 0,0 0 0,0 0 0,0 0-1,23-7 533,-11 4-643,135-37 217,-108 30 41,1 2 0,-1 2 1,76-2-1,-108 8-44,-1 0-1,0 0 1,1 1 0,-1 0-1,0 0 1,8 3 0,-13-3-77,0-1 0,0 1 1,0-1-1,0 1 0,0-1 0,0 1 1,0 0-1,0 0 0,0-1 1,-1 1-1,1 0 0,0 0 0,0 0 1,-1 0-1,1 0 0,1 2 1,-2-2-6,0 0 0,0 0 0,0 1 0,0-1 0,0 0 0,0 0 0,0 1 0,0-1 0,0 0 0,0 0 0,-1 1 0,1-1 0,-1 0 0,1 0 0,-1 0 0,1 0 0,-1 1 0,0-1 0,0 1 0,-38 48 572,25-34-485,-21 33 0,28-39 66,1-1 33,7-8 85,4-4 227,20-16-537,2 2 1,0 1-1,2 1 0,44-18 0,-72 33 10,80-28-170,-68 25 9,0 0 1,1 0 0,-1 1-1,17 0 1,-29 2 161,-1 0 0,1 0 0,-1 0 0,1-1 0,0 1 0,-1 0 0,1 0 0,0 1 0,-1-1 0,1 0 0,-1 0 0,1 0 0,0 0 0,-1 0 0,1 1 0,-1-1 0,1 0 0,-1 0 0,1 1 0,-1-1 0,1 1 0,-1-1 0,1 0 0,-1 1 0,1-1 0,-1 1 0,0-1 0,1 1 0,-1-1 0,0 1 0,1-1 0,-1 1 0,0-1 0,0 1 0,1 0 0,-1-1 0,0 1 0,0-1 0,0 1 0,0 0 0,0-1 0,0 1 0,0-1 0,0 1 0,0 0 0,0-1 0,0 1 0,-1 0 0,-1 5 14,0-1-1,0 1 0,0-1 1,-6 8-1,1 1 129,11-15-40,1 1 0,0-1-1,-1 0 1,1 0 0,0 0-1,-1 0 1,6-3 0,87-45-784,-97 49 675,1 0 0,-1 0-1,0 0 1,1-1 0,-1 1 0,1 0-1,-1 0 1,0 0 0,1 0 0,-1 0-1,1 0 1,-1 0 0,1-1 0,-1 1-1,0 0 1,1 1 0,-1-1 0,1 0-1,-1 0 1,1 0 0,-1 0 0,0 0-1,1 0 1,-1 0 0,0 1 0,1-1-1,-1 0 1,1 0 0,-1 1 0,0-1-1,1 0 1,-1 0 0,0 1 0,0-1-1,1 0 1,-1 1 0,0-1 0,0 0-1,1 1 1,-1-1 0,0 1 0,0-1-1,0 0 1,0 1 0,1-1-1,-1 1 1,0-1 0,0 0 0,0 1-1,0 0 1,0 30 29,0-20 11,0-4-60,-1-1 55,1 1-1,1 0 0,-1-1 0,1 1 1,2 7-1,-2-12-2,-1-1 1,1 1-1,-1-1 1,1 1-1,0-1 0,0 0 1,0 1-1,0-1 1,0 0-1,0 1 1,0-1-1,0 0 0,0 0 1,0 0-1,1 0 1,-1 0-1,1 0 1,-1 0-1,0-1 0,1 1 1,-1 0-1,1-1 1,0 1-1,-1-1 1,1 0-1,2 1 0,1-1 54,0 0-1,-1-1 0,1 1 1,0-1-1,-1 0 1,1 0-1,8-4 0,30-15 78,15-15-62,22-11 203,-54 33-285,-10 5-66,-1 1 0,23-8-1,-21 9 14,23-6-448,-38 12 476,0-1 0,0 1 0,1 0 0,-1 0 0,0 0 0,0 0 0,1 0 0,-1 0 1,0 0-1,0 1 0,0-1 0,0 1 0,1 0 0,2 1 0,-4-1 19,0 0 0,0 0-1,0 1 1,0-1 0,0 0 0,0 1-1,-1-1 1,1 0 0,0 1 0,-1-1-1,1 1 1,-1-1 0,0 0 0,1 1-1,-1 0 1,0-1 0,0 1 0,0-1-1,0 1 1,0-1 0,0 1 0,-1-1-1,1 1 1,-1 2 0,-1 4 108,0 0 0,-6 14 1,4-14-51,1 1 0,-1-1 0,2 0 1,0 1-1,0-1 0,-1 12 0,3-20-41,0 1-1,1-1 0,-1 0 0,0 0 0,0 0 0,1 1 0,-1-1 1,0 0-1,1 0 0,-1 0 0,0 0 0,1 0 0,-1 0 1,0 0-1,1 0 0,-1 0 0,0 0 0,1 0 0,-1 0 1,0 0-1,1 0 0,-1 0 0,0 0 0,1 0 0,-1 0 1,0 0-1,1 0 0,-1 0 0,0-1 0,1 1 0,5-3 46,-1-1 0,0 1-1,1-1 1,-1 0 0,4-5-1,20-14-135,-14 13 141,63-36-181,-66 39 23,1 1-1,1 1 1,-1 0-1,17-4 1,-29 9 79,0 0 1,-1 0-1,1 0 0,0-1 1,-1 1-1,1 0 1,-1 0-1,1 0 1,0 0-1,-1 0 0,1 0 1,0 0-1,-1 1 1,1-1-1,0 0 1,-1 0-1,1 0 0,0 1 1,-1-1-1,1 0 1,-1 0-1,1 1 1,-1-1-1,1 1 1,-1-1-1,1 1 0,-1-1 1,1 0-1,-1 1 1,1 0-1,-1-1 1,0 1-1,1-1 0,-1 1 1,0-1-1,1 1 1,-1 0-1,0-1 1,0 1-1,0 0 0,0-1 1,0 1-1,0 0 1,1-1-1,-2 2 1,1 1 2,0-1 0,0 1 0,0 0 0,-1 0 0,0 0 0,1-1 0,-1 1 0,0 0 0,-2 2 0,-2 5 59,2-4-6,-1-1-1,1 1 1,1 0-1,-1 0 1,1 0-1,0 1 1,-2 11-1,18-30 415,-4 4-494,10-10-76,-12 10-36,1 0 0,0 0 0,0 1-1,1 1 1,0-1 0,17-7 0,-26 14 127,-1 0 1,1 1 0,0-1-1,0 0 1,-1 1 0,1-1 0,0 1-1,-1-1 1,1 1 0,0-1-1,-1 1 1,1-1 0,-1 1 0,1-1-1,-1 1 1,1 0 0,-1-1-1,1 1 1,-1 0 0,0 0-1,1-1 1,-1 1 0,0 0 0,0 0-1,1 0 1,0 3 11,0-1 0,0 0 0,0 1 0,0 0 0,1 5 0,-2-7 12,0-1-1,1 0 1,-1 0-1,1 0 0,-1 0 1,1 1-1,-1-1 1,1 0-1,0 0 0,0 0 1,0 0-1,-1-1 0,1 1 1,0 0-1,0 0 1,0 0-1,0-1 0,0 1 1,0 0-1,1-1 1,-1 1-1,0-1 0,0 0 1,0 1-1,0-1 1,2 0-1,2 2 51,0-1 1,-1 0-1,1 0 0,0-1 0,9 0 1,259-41 415,-246 35-469,-1-2-1,35-14 0,-46 15-30,-1 1 0,0-2 0,-1 0 0,0-1-1,18-14 1,-20 12-338,-11 9 63,-8 6 204,-4 6 31,1 0 1,0 0-1,0 1 1,1 0-1,0 1 1,-10 16-1,14-18 161,0 0 0,0 1 0,1-1 0,-7 22 0,10-26-43,0 1 0,1-1 0,0 1 0,0-1-1,0 1 1,1 0 0,-1-1 0,2 1 0,-1 0 0,2 8-1,-1-13-23,-1 0-1,1 0 0,0 0 0,0 0 1,0-1-1,0 1 0,0 0 0,0 0 1,0-1-1,0 1 0,1 0 1,-1-1-1,3 2 0,-3-2-8,0-1 0,0 1 0,0 0 0,0-1 0,1 1 0,-1-1 0,0 0 0,0 1 0,1-1 0,-1 0 0,0 0 0,0 0 0,1 0 0,-1 0 0,0 0 0,1 0 0,-1 0 0,0 0 0,0-1 0,1 1 0,-1 0 0,0-1 0,2-1 0,7-4 20,0 0 1,-1-1 0,1 0-1,-2-1 1,11-11-1,25-20-170,-20 21 3,2 0 0,55-27 0,-80 45 113,0-1-1,0 1 0,0-1 0,1 1 0,-1-1 1,0 1-1,1 0 0,-1 0 0,0-1 0,1 1 1,-1 0-1,0 0 0,1 0 0,-1 0 1,2 1-1,-2-1 12,0 1 0,-1-1 0,1 1 0,-1-1 1,1 0-1,-1 1 0,1-1 0,-1 1 0,1-1 1,-1 1-1,1 0 0,-1-1 0,0 1 0,1-1 0,-1 1 1,0 0-1,0-1 0,1 1 0,-1 0 0,0-1 1,0 2-1,1 4 22,-1 1-1,0-1 1,-1 0 0,0 1 0,-2 8 0,0 8 67,3-21-65,0 1-1,0 0 1,1-1 0,-1 1-1,0-1 1,2 4-1,-2-5-4,1-1 0,-1 1 0,0-1 1,0 1-1,1-1 0,-1 1 0,0-1 0,1 1 0,-1-1 0,0 1 0,1-1 0,-1 0 0,1 1 0,-1-1 0,1 0 1,-1 1-1,1-1 0,-1 0 0,1 1 0,-1-1 0,1 0 0,-1 0 0,1 0 0,-1 0 0,1 0 0,-1 0 0,1 1 1,0-1-1,-1 0 0,1-1 0,-1 1 0,1 0 0,19-4 101,-1-1 0,34-14 0,-30 10-109,27-6 1,-30 10-68,-13 3 1,1 0 0,0 0 0,13 0 1,-18 2 39,1 0 0,-1 0 0,0 1 0,0-1 0,0 1 0,0 0 0,0 0 0,0 0 0,0 0 0,-1 0 0,1 1 0,0-1 1,3 3-1,13 11 67,-15-12-30,-1 1 0,1-1 0,0 0 1,0 0-1,0-1 0,1 1 0,-1-1 0,1 0 0,-1 0 0,1 0 0,0-1 0,-1 0 0,1 0 1,8 1-1,-4-3 19,1 0 1,-1 0-1,0-1 1,1 0 0,-1-1-1,0 0 1,0 0-1,-1-1 1,10-5-1,12-8 33,32-25-1,-23 15-55,-37 25-13,25-15 25,0-2 1,-2 0-1,0-2 1,27-29-1,66-97 70,-9-15-192,-22 32-155,-81 122 222,-4 5 1,0 1 0,0-1 0,-1 0 0,1 0 0,-1 0 0,1 0 0,-1 0 0,0 0 0,2-5 0,-3 7 26,0 1-1,0 0 1,0 0 0,0 0-1,0 0 1,0 0-1,0 0 1,0-1 0,0 1-1,0 0 1,0 0 0,0 0-1,0 0 1,0 0 0,0 0-1,0-1 1,0 1-1,0 0 1,0 0 0,0 0-1,0 0 1,0 0 0,0 0-1,0-1 1,0 1 0,0 0-1,0 0 1,0 0-1,0 0 1,-1 0 0,1 0-1,0 0 1,0 0 0,0-1-1,0 1 1,0 0 0,0 0-1,0 0 1,0 0 0,-1 0-1,1 0 1,0 0-1,0 0 1,0 0 0,0 0-1,0 0 1,0 0 0,-1 0-1,1 0 1,0 0 0,0 0-1,0 0 1,0 0-1,0 0 1,0 0 0,-1 0-1,-10 7-42,-13 18 38,-1 10 1,-38 73 1,-11 46 251,57-118-116,2 0 0,1 2 0,-10 44 0,22-69-75,0 0 0,0 1 0,1-1 0,1 1 0,2 19 0,-1-25-8,1 0 0,0 1 1,0-1-1,0 0 0,1 0 1,1 0-1,-1-1 0,1 1 0,8 11 1,-7-14-184,-1 1 1,1-1-1,-1 0 1,2 0-1,-1-1 1,0 1 0,10 4-1,-12-7-321,0 0 0,0 0 0,1-1 0,-1 0 1,1 1-1,-1-1 0,1-1 0,-1 1 0,1 0 0,-1-1 0,1 0 0,0 0 0,-1 0 0,1 0 0,5-1 0,9-3-1953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2:14.5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11 148 7552,'-10'-21'3424,"20"14"-2976,4-2 2432,11 4-1664,22-8 1343,9 1-1471,19-5-320,-3 4-480,-1-2-128,-6 6-96,-7-3-1120,-11 3 608,-9 4-4703,-4 5 2847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3:31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400 696 2496,'-22'0'5539,"15"1"-5261,1-1 0,-1 0 0,0 0 0,1-1 0,-1 0 0,1 0 0,-1 0 1,1-1-1,-9-3 0,-22-10-116,-28-13 230,58 24-349,-1 0 1,1 1-1,0 0 0,-1 1 0,1 0 0,-1 0 0,0 0 0,0 1 0,0 0 0,1 1 1,-16 1-1,0 1-102,19-2 75,-1 0-1,1 0 0,0 1 0,-1 0 1,-3 1-1,6-1-13,0-1 1,0 1 0,0 0-1,1 0 1,-1 0-1,1 1 1,-1-1 0,1 0-1,-1 1 1,1-1-1,0 0 1,-1 1 0,1 0-1,0-1 1,-1 4-1,-1-2 20,1 1 0,0 0 0,0 0 0,0 0 1,1 0-1,-1 0 0,1 0 0,0 1 0,0-1 0,1 0 0,-1 0 0,1 1 0,0-1 0,1 7 0,1 2-9,1 0 0,1 0 0,0 0 0,1-1 0,0 1 0,12 18 0,-14-26 21,0 1 0,1-1 0,0 0 0,0 0 0,0 0 0,1-1 0,-1 0 0,1 1-1,0-2 1,0 1 0,1-1 0,-1 1 0,1-1 0,0-1 0,-1 1 0,1-1 0,0 0 0,1-1 0,8 2 0,3-1 94,1 0 0,-1-2-1,0 0 1,0-1-1,27-5 1,-38 4-90,0 0-1,-1 1 1,0-2 0,1 1 0,-1-1-1,0 0 1,0 0 0,-1-1 0,1 1-1,8-9 1,2-3 33,27-32 1,-35 37-86,0 0 115,-1 0 1,0 0 0,-1-1-1,0 1 1,9-24-1,-12 27-26,-1 1-1,0-1 1,-1 0 0,1 0-1,-1 1 1,-1-1-1,1 0 1,-1 0-1,-1 0 1,1 0-1,-1 0 1,-2-8 0,2 10-25,-1 0 1,-1 0 0,1 1 0,0-1 0,-1 1 0,0-1 0,0 1-1,0 0 1,-1 0 0,-6-6 0,-4-2 149,-29-17 0,17 12-40,-71-46 342,85 56-482,0 0 1,0-1 0,0 0-1,1-1 1,1 0-1,-17-18 1,17 15 19,0 0 0,1-1 1,1 0-1,0-1 0,1 1 1,-10-27-1,14 33-106,1-1 0,-1 0 0,2 0 0,-1 0 0,1 0-1,0 0 1,1-1 0,0 1 0,0 0 0,1 0 0,0 0 0,1 0 0,-1 0 0,6-14-1,-4 16 25,-1 0-1,1 0 0,1 1 1,-1-1-1,1 1 0,0 0 0,1 0 1,-1 0-1,1 1 0,0 0 1,0-1-1,9-4 0,-5 4 23,-1 1 0,1 0 0,0 0 0,0 1 0,0 0-1,1 1 1,17-2 0,-5 3 93,0 0-1,1 2 1,-1 0 0,0 2-1,0 0 1,38 12-1,-38-7 58,0 0-1,-1 1 0,-1 1 1,1 0-1,-2 2 0,1 1 1,24 20-1,-31-23 80,6-1-7422,-3 0 1183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3:31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598 1 2720,'0'3'5169,"-6"4"-2435,-18 17-1546,-5 6-333,-34 33 234,-102 79 0,114-100-856,27-23-9,2 2 0,0 0 0,-18 25 0,23-23-111,1 0-1,0 0 1,2 2 0,1 0-1,1 0 1,2 1 0,-13 45-1,13-33 28,3 0-1,1 1 1,1-1-1,3 1 1,2 43-1,1-68-27,0 0-1,1 0 0,1 0 0,0-1 0,6 18 0,-6-24-255,0 0 0,1 0 0,-1 0 0,1 0 0,1 0 0,-1-1 0,1 0 0,0 0 0,0 0 0,13 9 0,-4-7-1034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3:33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143 146 3808,'-1'4'480,"0"0"-1,0 0 1,0-1 0,0 1 0,0 0 0,-1-1-1,0 1 1,-2 3 0,-5 11 428,-25 76 392,5 2-1,-20 114 1,48-202-1207,1-7-52,0-1 1,0 1 0,0 0 0,0 0 0,0 0-1,0-1 1,0 1 0,0 0 0,0 0 0,-1-1 0,1 1-1,0 0 1,0 0 0,-1-1 0,1 1 0,-1 0-1,1-1 1,-1 1 0,1 0 0,-1 0 0,0-4 422,2-13-444,1 1 0,5-23-1,2-5-254,-6 24 132,4-28 10,21-76 1,-15 85 113,2-1 1,19-35-1,-25 57 83,1 0 1,0 1-1,1 0 0,1 1 1,1 0-1,20-18 0,-19 19 421,-12 11-462,0 1-1,1-1 1,-1 1 0,1-1 0,-1 1 0,1 0 0,0 0 0,0 0 0,0 0 0,0 1 0,3-2 0,-5 3-47,0 0 0,0 0 0,0 0 0,0 0 0,-1 1-1,1-1 1,0 0 0,0 0 0,0 1 0,0-1 0,-1 1 0,1-1 0,0 0-1,-1 1 1,1-1 0,0 1 0,-1 0 0,1-1 0,0 1 0,-1 0 0,1-1 0,-1 1-1,1 0 1,-1-1 0,1 1 0,-1 2 0,12 23 242,-11-24-246,58 139 411,10 28-4,-2 24 147,-35-96-2881,-27-84 1041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3:33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30 4576,'-5'-5'2048,"5"1"-1760,0-1 1600,5 5-1088,0-3 512,4 3-768,5-6-32,2 3-320,1-1-160,8 4-64,-2 0-320,1 4 192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3:34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4 4224,'11'-3'1920,"3"10"640,-9 1-1568,9 5 864,-5 4-1088,-15 4 416,6 0-672,-17 5 704,6-1-704,-11-1 64,6-3-385,-7-3-31,4-1-96,-4-8-1823,8 3 991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3:35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3552,'12'-3'8989,"20"-10"-7280,-9 9-1378,1 2 0,-1 1 0,38 2 0,-8 0-193,271-1 48,-322 0-178,6 0 41,0 0 1,-1 1 0,1 0-1,9 2 1,-16-3-44,0 0 0,0 0 0,1 0 0,-1 0-1,0 1 1,0-1 0,0 0 0,0 1 0,0-1 0,0 1-1,0 0 1,0-1 0,0 1 0,2 1 0,-8 0-69,5-2 54,-12 9 48,-1-1-1,0 0 1,-1-1 0,1 0-1,-30 9 1,-6 3-111,44-17 86,-111 53 349,98-45-303,1 1 0,0 1 0,0 1 0,-21 20 0,14-7 75,1 0 0,1 2-1,2 0 1,0 1 0,2 2-1,1-1 1,-16 44 0,14-23 403,18-44-123,7-6 227,3-1-552,10-1-95,31-6-1,-30 4-4,34-2-1,105 8 352,-73 2 162,-2-1-5144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8:44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1219 1568,'10'-2'2321,"75"-21"2314,-69 18-4339,0-1 0,0-1 0,-1 0 1,20-12-1,-22 9-172,-1 0 0,-1 0 0,1-1 0,-2 0 1,12-16-1,42-70 125,-37 54-176,229-309-73,-136 209 261,-108 129-378,-6 10-290,-9 11 158,-28 40 153,0 10 451,3 1 0,1 2 0,4 0 0,-27 106 1,41-128-17,-6 23 219,15-55-461,-1 0 0,0-1 0,1 1 0,0 0 0,1-1 0,-1 1 0,1 0 0,2 6 0,-3-11-56,0 0-1,0 0 1,1 0-1,-1 0 1,0 0-1,1 0 0,-1 0 1,1 0-1,-1 0 1,1 0-1,0-1 1,-1 1-1,1 0 1,0 0-1,0 0 1,-1-1-1,1 1 0,0-1 1,0 1-1,0 0 1,0-1-1,0 1 1,0-1-1,0 0 1,0 1-1,0-1 1,0 0-1,0 0 1,0 1-1,0-1 0,0 0 1,0 0-1,0 0 1,0 0-1,0 0 1,0-1-1,0 1 1,0 0-1,0 0 1,2-1-1,3-2 53,1 0 0,-1-1 0,0 1 0,-1-1 0,1 0 0,5-5 0,24-24 45,-2-2 1,45-61-1,-32 36-74,0 2-94,-3-2 0,53-100 0,-49 64-16,-5-2-1,32-112 1,-63 176-52,-5 14-333,7-35 0,-13 51 146,-4 11 278,-6 16 134,-37 128 392,29-91-339,-36 89 244,8-27-81,17-37-129,-68 203 223,84-238 438,31-96-365,2-1 0,50-82 0,-57 107-645,8-12-293,-20 32 368,1 0 0,0 0-1,-1 0 1,1 0 0,0 1 0,0-1 0,0 1 0,0-1 0,0 1-1,0 0 1,5-2 0,-7 2 45,1 1 0,-1 0 0,1 0 0,-1 0 0,1 0 0,-1 0 0,1 0 0,-1 0 0,1 0-1,-1 0 1,1 0 0,0 0 0,-1 0 0,1 0 0,-1 0 0,1 0 0,-1 1 0,1-1 0,-1 0 0,1 0 0,-1 0 0,0 1 0,1-1 0,-1 0-1,1 1 1,-1-1 0,0 1 0,1-1 0,-1 0 0,1 1 0,-1-1 0,0 1 0,0-1 0,1 1 0,-1-1 0,0 1 0,0-1 0,0 1 0,0-1-1,1 2 1,1 23-62,-2-22 52,13 190 697,-12-187-599,0 0 0,0 0 1,1 0-1,0 0 0,1 0 0,-1 0 0,1 0 0,0-1 0,6 9 1,-8-12-44,1 0 0,-1 0 1,1 0-1,0 0 0,0-1 1,0 1-1,0 0 0,0-1 1,0 1-1,0-1 0,1 0 0,-1 0 1,0 0-1,1 0 0,-1 0 1,1 0-1,-1-1 0,1 1 1,-1-1-1,1 0 0,0 0 1,-1 0-1,1 0 0,-1 0 1,5-1-1,2-2 23,-1 0 1,0 0-1,0-1 0,0 0 1,-1-1-1,1 0 1,-1 0-1,0 0 0,11-12 1,1-2 87,30-41 0,-33 38-150,-1 0 1,-2-2-1,0 0 1,18-50-1,-29 68-65,0 0-1,0-1 0,-1 0 1,1 1-1,-1-14 0,-1 19 53,1 1 1,-1-1-1,0 0 0,0 0 0,0 0 0,-1 0 0,1 1 0,0-1 0,0 0 0,0 0 1,-1 0-1,1 0 0,0 1 0,-1-1 0,1 0 0,0 0 0,-1 1 0,1-1 0,-1 0 1,1 1-1,-1-1 0,0 0 0,1 1 0,-1-1 0,0 1 0,1-1 0,-1 1 0,0 0 1,0-1-1,1 1 0,-1-1 0,0 1 0,-1 0 0,0-1-9,0 1 1,0 0-1,0 1 1,0-1-1,1 0 0,-1 0 1,0 1-1,0-1 0,0 1 1,1 0-1,-1 0 0,0-1 1,-2 3-1,-1 1 13,1-1 1,0 1-1,0 0 0,0 1 0,1-1 0,0 1 1,-1-1-1,2 1 0,-1 0 0,0 0 1,-2 8-1,3-7 28,0-1 0,1 0 0,0 0 0,0 1 1,0-1-1,1 1 0,-1-1 0,1 1 0,1-1 0,-1 1 1,1-1-1,0 0 0,0 1 0,4 8 0,-2-7 22,0 0-1,0-1 1,1 0 0,0 0-1,1 0 1,-1 0-1,1-1 1,0 0-1,12 10 1,-2-5-44,0 0 0,1-1 0,0 0 1,1-2-1,0 1 0,0-2 0,35 8 0,-40-11-1072,1-1 1,24 1-1,-32-3 267,1 0 0,-1-1 1,1 1-1,-1-1 0,1 0 1,-1-1-1,1 0 0,-1 1 0,6-5 1,4-1-1376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3:35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 3072,'0'-3'241,"1"1"0,-1-1 1,0 1-1,1-1 0,0 1 0,-1-1 0,1 1 1,2-3-1,-3 5-141,0 0 0,0-1 1,0 1-1,0 0 1,1-1-1,-1 1 0,0 0 1,0-1-1,1 1 0,-1 0 1,0 0-1,1-1 0,-1 1 1,0 0-1,1 0 0,-1-1 1,0 1-1,1 0 0,-1 0 1,1 0-1,-1 0 0,1 0 1,-1 0 10,1 0 0,-1 0 0,1 0 0,0 1 0,-1-1 0,1 0 0,-1 1 0,1-1 0,-1 0 0,0 1 0,1-1 0,-1 1 0,1-1 0,-1 0 0,0 1 0,1-1 0,-1 1 0,0-1 0,1 1 0,-1 0 0,44 71 3767,30 48-1782,-49-84-1309,-2 1 1,29 64-1,-45-80-546,0 1 1,-2 0-1,0 0 0,-1 0 1,-2 1-1,0-1 1,-2 34-1,-2-23-45,-1 1 0,-2-1 1,-2 0-1,-13 42 0,11-47-144,-1-2 0,-2 0 0,0 0 0,-23 33 0,22-41-1872,-22 24-1,20-21-248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3:39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0 141 1984,'2'0'5728,"7"2"-4884,0-1 0,-1 0 1,1 0-1,0-1 1,13-1-1,1 0 356,6-4 57,-25 4-1220,0 0 0,0 0 0,1 0-1,-1 1 1,0 0 0,8 0 0,11 1 17,0 0 1,43-5 0,-21 0-38,-7 0 177,40-9-1,28-4-212,26 8 307,218 12 0,-281-1-194,104-12 1,-41 1-124,146 14 136,-168-4-12,-64-1-116,-24-1 11,35-6-1,-36 3 40,36-1 1,136 4 151,351 1-80,-401-5 209,65 2-374,-4 11 426,-34-13-250,95-4-96,-112 5 288,104-14-81,-44 1 232,-191 16-434,118 0 48,84 3 196,-121-3-1015,-101 1 454,0 0-1,0 0 1,-1-1 0,1 1-1,0 0 1,0-1 0,0 1-1,2-2 1,-3 2 62,7-1-1259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3:47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205 396 2560,'1'-1'195,"0"0"1,-1-1-1,1 1 0,-1 0 1,1 0-1,-1-1 1,1 1-1,-1 0 0,0-1 1,-5-7 3407,4 8-3508,0 1 0,0-1 0,0 0 0,0 1 0,0-1 0,0 0 0,0 1 0,0-1 0,0 1 0,0 0-1,0-1 1,0 1 0,0 0 0,-1 0 0,1 0 0,0-1 0,0 1 0,0 0 0,0 1 0,0-1 0,-2 0 0,-33 7 727,21-3-122,2-3-382,11-1-277,0 0 1,0 1 0,0-1 0,-1 0 0,1 1 0,0-1 0,0 1 0,0 0 0,0 0-1,-3 1 1,-39 29 764,42-27-834,-1-1 1,1 1-1,0 1 1,1-1-1,-1 0 1,-1 5 0,3-7 31,0 0 0,-1 0 0,1 0 0,0 0 0,0 0 0,0-1 0,1 1 0,-1 0 0,0 0 0,1 0 0,-1 0 0,1-1 0,-1 1 0,1 0 0,1 2 0,19 27 211,-9-14-105,-5-7-79,1 0-1,-1-1 1,2 0 0,16 14 0,-10-8-84,-5-6 129,1 0-1,0-1 0,0 0 1,0 0-1,1-1 0,0-1 0,1 0 1,20 7-1,-28-12-20,0 1 0,1-1 0,-1 0 0,0 0 0,1 0 0,-1-1 0,1 0 0,-1 0 0,0 0 0,1-1 0,-1 0 0,0 0 0,1 0 0,-1-1 0,0 1 0,0-1 0,0-1 0,0 1 0,0-1 0,-1 1 0,1-1 0,-1-1 0,0 1 1,5-5-1,2-3 20,-1-1 1,-1 0 0,1-1-1,-2 0 1,0-1 0,-1 1 0,0-1-1,-1-1 1,8-25 0,-13 35-42,0-1 1,0 0-1,0 1 1,-1-1-1,0 0 1,0 1-1,-1-1 1,0 1-1,1-1 0,-2 1 1,1-1-1,-1 1 1,0-1-1,0 1 1,0 0-1,-1 0 1,1 0-1,-1 0 1,-1 1-1,1-1 0,-1 1 1,1 0-1,-1 0 1,-1 0-1,-5-4 1,-3-1 28,-1 1 1,0 0-1,0 1 0,-18-5 1,-64-17 4,57 18 153,-41-17-1,74 26-170,-17-8 194,-22-12 0,40 18-229,-1 1 0,1-1 0,0 0 0,0 0 0,0-1 0,1 1 0,-1-1 0,-5-9-1,9 12-45,0 0 0,-1-1-1,1 1 1,0-1-1,1 1 1,-1-1 0,0 0-1,1 1 1,0-1-1,-1 0 1,1 1-1,0-1 1,0 0 0,1 1-1,-1-1 1,0 0-1,1 1 1,0-1-1,-1 0 1,1 1 0,0-1-1,1 1 1,-1 0-1,0-1 1,3-3 0,0 0-27,1 1 1,-1 0-1,1-1 1,0 2-1,0-1 0,1 0 1,0 1-1,-1 0 1,8-3-1,2 0 47,0 1-1,0 0 0,0 1 0,1 1 1,0 1-1,24-3 0,100 1 184,-131 5-144,8 0 11,1 1 0,-1 0 0,1 2 0,-1 0 0,0 1 0,0 0 1,0 2-1,0 0 0,-1 1 0,0 0 0,19 13 0,-16-7-3084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3:48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379 1 3552,'-3'3'4686,"-29"22"-2620,-48 25-475,-10 6-491,74-44-881,0 0 0,1 1 0,-20 23 1,25-24-146,0 1 1,0 0 0,2 1 0,0 0-1,0 1 1,1 0 0,1 0 0,1 0 0,0 1-1,1-1 1,0 1 0,-1 21 0,4-14 5,0 0 1,2 0-1,0 0 0,2-1 1,0 1-1,2-1 1,0 1-1,11 24 1,-14-39-45,1-1 0,0 0 1,1 0-1,-1 0 0,1 0 1,1-1-1,-1 1 0,1-1 1,0 0-1,9 7 1,-13-12-129,0 0 1,1-1-1,-1 1 1,0 0-1,0-1 1,1 1-1,-1-1 1,0 0-1,1 1 1,-1-1-1,1 0 1,-1 0-1,1 0 1,-1 0-1,0 0 1,1 0-1,-1 0 1,1 0-1,1-1 1,0 0-324,-1 0 1,1 0 0,-1-1-1,1 1 1,-1-1 0,1 1-1,-1-1 1,0 0 0,3-2-1,13-14-1451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3:50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29 128 2816,'0'0'917,"5"4"1222,-1-2-1796,1-1 0,-1 0 0,1 0-1,0 0 1,-1-1 0,7 1 0,11 1 366,-13-1-595,0 0 0,0 0-1,0-1 1,0 0 0,0 0 0,0-1-1,0 0 1,0-1 0,0 0 0,-1 0 0,1-1-1,-1 0 1,1-1 0,-1 0 0,0 0-1,-1 0 1,11-9 0,-13 10-74,0-1 1,0 0-1,-1 0 0,1 0 1,-1-1-1,0 1 1,5-8-1,-9 10-29,1 1-1,0-1 1,-1 0 0,1 1 0,-1-1-1,1 1 1,-1-1 0,0 0 0,0 1-1,0-1 1,0 1 0,0-1 0,0 0-1,0 1 1,0-1 0,-1 0 0,1 1-1,-1-1 1,1 1 0,-1-1 0,0 1-1,1-1 1,-1 1 0,0-1-1,0 1 1,0 0 0,0-1 0,0 1-1,0 0 1,-1 0 0,-1-2 0,0 1-16,1 1-1,0 0 1,0 0 0,-1 0 0,1 0 0,-1 0 0,1 0 0,-1 1 0,0-1 0,1 1-1,-1 0 1,1-1 0,-1 1 0,0 0 0,-4 1 0,-4 1 53,0-1 1,-11 4 0,9-1-16,0 0 0,0 0 1,-20 10-1,23-8 73,-1 0 1,1 0-1,0 1 1,1 1-1,-1 0 1,-12 14-1,17-16-64,0 0 0,1 0 0,0 1 0,0 0 0,0-1-1,1 1 1,0 1 0,1-1 0,-1 0 0,2 1 0,-3 9 0,3-6 64,0 1 0,0-1 0,1 1 0,1-1 0,0 0 0,0 1 0,1-1 1,4 13-1,-4-19-56,0 0 1,0-1-1,1 1 1,0-1-1,-1 0 1,2 1-1,4 4 1,29 28 511,-26-28-387,-5-3-57,1 0-1,0-1 1,0 0-1,0 0 1,10 4 0,-13-7-117,1 0 0,-1 0 0,0-1 0,1 0 1,-1 0-1,1 0 0,-1 0 0,1-1 0,0 0 1,-1 0-1,8-1 0,7-2-1750,-1-2 1,18-7-1,-22 8 264,3-1 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3:50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279 1 3968,'0'0'1285,"2"2"-768,1 4-59,0-1 0,0 1 0,0 0 0,-1 0 0,0 0 0,0 0 0,-1 0 0,1 7 0,0 2 495,-1-1 0,-2 25 1,0-31-771,0 0 1,-1-1 0,0 1 0,0-1 0,-1 0 0,0 1-1,0-1 1,-1 0 0,0-1 0,0 1 0,0-1 0,-1 1-1,0-1 1,0-1 0,-1 1 0,-10 8 0,3-4-197,0-1 0,-1 0 1,0-1-1,0 0 0,0-1 1,-1-1-1,-20 6 1,30-10-393,-1-1 0,1 0 0,0 0 0,-1 0 0,1-1 0,0 1 0,-1-1 0,1-1 0,-1 1 0,1-1 0,0 0 0,-1 0 0,1 0 0,0-1 0,-5-2 0,9 4 209,0-1-1,0 0 1,0 1 0,1-1 0,-1 0 0,0 0 0,1 0 0,-1 1 0,0-1-1,1 0 1,-1 0 0,1 0 0,-1 0 0,1 0 0,0 0 0,-1 0 0,1 0-1,0 0 1,0 0 0,0 0 0,0-1 0,0 1 0,0 0 0,0 0 0,0 0-1,0 0 1,1-1 0,-1 0-40,3-16-1988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3:51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0 124 2240,'0'0'720,"9"0"3194,-5 2-3425,0-1-1,0 1 1,0-1-1,0 0 0,0-1 1,6 1-1,5 2-29,23 1-44,-1-1 0,1-2-1,0-2 1,47-6 0,-62 3-383,-1 0 0,1-1 0,-1-1 0,24-10 0,-40 14-35,0-1 1,-1 0-1,1 0 0,-1 0 0,8-7 0,-12 10-20,0-1-1,0 0 1,-1 0-1,1 1 0,0-1 1,0 0-1,-1 0 1,1 0-1,0 0 1,-1 0-1,1 1 1,-1-1-1,0 0 1,1 0-1,-1-1 1,0 1-1,1 0 0,-1 0 1,0 0-1,0 0 1,0 0-1,0 0 1,0 0-1,0 0 1,0 0-1,0 0 1,0 0-1,-1 0 1,1 0-1,0 0 0,-1 0 1,1 0-1,-1 0 1,1 0-1,-1 0 1,0 0-1,1 0 1,-1 0-1,0 0 1,1 1-1,-1-1 1,-2-1-1,0-1 2,-1 0 0,0 1 0,0 0 0,-1-1 0,1 1 1,0 1-1,-1-1 0,1 1 0,-7-2 0,-45-6-179,41 8 184,-8-1 147,0 2 0,0 0 1,0 2-1,-36 7 0,11-2 72,43-7-122,-1 1 1,0 0-1,1 0 0,-1 1 1,1 0-1,0 0 0,-1 0 1,1 0-1,0 1 0,0 0 1,0 0-1,1 0 0,-1 1 1,1 0-1,0 0 0,0 0 1,0 0-1,0 0 0,1 1 1,-1 0-1,1-1 0,1 1 1,-1 1-1,1-1 0,-1 0 1,2 0-1,-1 1 1,0 0-1,1-1 0,0 7 1,-1-1 45,1 0 1,0 1 0,1-1 0,0 0 0,1 1-1,0-1 1,1 0 0,3 13 0,0-9 12,0 0 1,1-1-1,1 1 1,0-1-1,1-1 1,1 1-1,11 13 1,-16-21-91,1-1 0,0 0-1,1 1 1,-1-2 0,1 1 0,0-1 0,0 0-1,1 0 1,-1 0 0,1-1 0,0 0 0,0-1-1,0 1 1,0-1 0,0-1 0,0 1 0,10 0-1,-1-2-237,0-1-1,0 0 0,0-1 0,0-1 0,22-6 0,-3-3-2445,40-18-1,-63 24 583,1 0-1,17-12 1,-10 5-560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3:52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2304,'0'0'95,"1"-1"0,-1 0 1,1 0-1,-1 0 0,1 1 1,0-1-1,-1 0 0,1 0 0,0 1 1,0-1-1,-1 1 0,1-1 0,1 0 1,-1 1 14,0 0 1,0 0-1,-1 0 1,1 1-1,0-1 1,-1 0-1,1 0 1,0 1-1,-1-1 1,1 0-1,0 1 1,-1-1-1,1 1 1,-1-1-1,1 1 1,-1-1-1,2 2 0,18 15 2359,-12-11-1966,0 0 0,-1 1-1,7 8 1,53 80 2276,-55-76-2347,-4-8-203,-1 0 1,-1 0-1,0 1 0,-1 0 1,0 0-1,-1 0 0,0 1 1,-1 0-1,0-1 0,1 26 1,-3-3 32,-3 1 1,0 0-1,-3 0 1,-1-1-1,-1 0 1,-2 0-1,-2-1 1,-25 58-1,32-82-634,-1-1 0,0 0 0,-1 0 0,0 0 0,0-1 0,-1 1 0,-14 13 0,10-13-1030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3:54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 2144,'0'-7'15408,"0"10"-15521,1-3 116,-1-1 0,0 1 0,1 0-1,-1-1 1,0 1 0,0-1-1,1 1 1,-1 0 0,1 0-1,-1-1 1,0 1 0,1 0 0,-1 0-1,1-1 1,-1 1 0,0 0-1,1 0 1,-1 0 0,1 0-1,-1 0 1,1 0 0,0 0-1,13-3 199,-12 3-138,99-10 209,-73 11-102,-24-1-156,-1 0 0,1 1 0,0-1 0,-1 0 0,1 0 0,-1-1 1,1 1-1,-1-1 0,1 0 0,5-2 0,-7 2-1,-2 1-11,0 0-1,0 0 0,0 0 1,0 0-1,0 0 0,0-1 1,1 1-1,-1 0 0,0 0 1,0 0-1,0 0 0,0 0 1,1 0-1,-1 0 0,0 0 1,0 0-1,0 0 0,0 0 1,0 0-1,1 0 0,-1 0 1,0 0-1,0 0 0,0 0 1,0 0-1,1 0 0,-1 0 1,0 0-1,0 0 0,0 0 1,0 0-1,0 0 0,1 1 1,-1-1-1,0 0 0,0 0 1,0 0-1,0 0 0,0 0 1,0 0-1,1 0 0,-1 1 1,0-1-1,0 0 0,0 0 1,1 1 62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3:55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2720,'24'-3'11640,"5"-2"-8621,-14 1-3084,0 1 0,26-1-1,-17 5 197,-1 1-1,0 0 0,0 2 1,0 1-1,0 1 0,31 13 0,-53-19-304,0 0 1,1 1-1,-1-1 0,0 0 0,0 0 0,1 0 0,-1 1 0,0-1 0,0-1 0,1 1 0,-1 0 0,0 0 0,0 0 0,0-1 0,1 1 0,-1 0 0,2-2 0,18-13-6387,-8 4 2878,5 3 883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8:44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98 6560,'0'-8'2976,"40"-4"-2592,-6 4 1120,2 5-896,39-13 64,4 8-448,26-4 0,-9 9-128,4-8 96,-7 6-128,-1-3-3200,-9 5 1728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3:56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2720,'5'-2'12201,"10"1"-10145,18 1-2687,230 0 2892,-219 5-1383,-18-2-1989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3:57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35 2304,'0'-7'338,"1"6"-116,-1 1 0,0-1 0,0 0 0,0 1 0,0-1 0,0 0 0,0 0 0,0 1 0,0-1 0,-1 0 0,1 0 0,0 1 0,0-1 1,0 0-1,-1 1 0,1-1 0,0 0 0,-1 1 0,1-1 0,-1 1 0,1-1 0,-1 1 0,1-1 0,-1 1 0,1-1 0,-1 1 0,0-1 0,1 1 0,-1-1 0,-1 1 0,0-2-82,-1 1 0,0 0 0,0 0 0,0 0 0,0 0 0,0 1 0,0-1 0,0 1 0,0 0 0,0-1 0,0 2 0,0-1 0,0 0 0,0 0-1,0 1 1,0 0 0,-6 2 0,-6 2 250,1 1-1,-20 12 1,18-10-67,-47 32 296,27-16-198,28-19-343,-1 1 1,1 0 0,0 1 0,0 0 0,1 0-1,0 1 1,0 0 0,-7 11 0,10-12-21,1 0 0,-1-1 1,1 1-1,1 0 0,-1 1 0,1-1 1,1 0-1,-1 1 0,1-1 0,0 1 1,1 0-1,0 9 0,3 8 168,1 1 0,2-1 0,10 32-1,2 6 259,-8-22-159,-2-16-75,4 35 1,-11-52-205,-1 1 0,1-1 1,-1 0-1,-1 1 0,0-1 1,0 0-1,0 0 0,-4 12 0,4-18-96,0 0-1,0 1 0,0-1 0,0 0 1,0 0-1,0 1 0,-1-1 0,-1 2 1,2-3-104,1-1 1,-1 1 0,1-1 0,-1 0-1,1 1 1,-1-1 0,1 0-1,-1 0 1,1 1 0,-1-1 0,1 0-1,-1 0 1,1 0 0,-1 0 0,0 0-1,1 0 1,-1 0 0,1 0 0,-1 0-1,0 0 1,1 0 0,-1 0-1,1 0 1,-1 0 0,1 0 0,-1-1-1,1 1 1,-1 0 0,0 0 0,1-1-1,-1 1 1,1 0 0,0-1-1,-1 1 1,1-1 0,-1 0 0,-4-4-1479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3:58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 4896,'-9'-5'4544,"18"13"-3680,5-4 1472,10 1-1312,4-1 160,6 4-672,8 1-256,5 0-160,2-6-160,-2 6 32,-10-9-1536,1 3 864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3:59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17 2912,'4'2'1977,"-9"5"-509,3-2-1106,-1 0 1,0 0-1,0 0 0,0 0 1,-1 0-1,1-1 0,-1 0 1,0 1-1,-5 2 0,-7 10 116,-6 9-68,1 1-1,1 1 1,2 0-1,-24 51 0,19-26 67,-30 104-1,15-30 303,36-110-497,2-17-271,0 0-1,0 0 1,0 1 0,0-1 0,0 1-1,0-1 1,0 0 0,0 1 0,0-1-1,0 0 1,0 1 0,0-1 0,0 0-1,0 1 1,0-1 0,0 0 0,0 1-1,0-1 1,0 0 0,0 1 0,1-1 0,-1 0-1,0 1 1,0-1 0,0 0 0,1 0-1,-1 1 1,0-1 0,0 0 0,1 0-1,-1 1 1,0-1 0,1 0 0,-1 0-1,0 0 1,0 0 0,1 1 0,0-1 0,2-2-72,0-1 0,0 1 0,0-1 1,0 1-1,0-1 0,-1 0 1,1 0-1,-1 0 0,5-7 0,0 0-40,80-119-393,14-17 195,45-30 807,-138 163-303,0 1 0,0-1 0,-1-1 0,-1 1 0,0-1 0,4-17 0,5-9 896,-18 44-1128,1 0 0,0 1 1,0-1-1,0 1 1,-1 7-1,1 11 110,0 1-1,2-1 1,1 1-1,1-1 1,1 1-1,8 29 1,-1-4 128,13 48-68,-18-81-231,9 33-118,1-2 0,35 71 1,-45-109-1464,1-5 508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3:59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 4896,'-5'-5'2208,"19"14"-1920,-3-6 1408,8 3-992,9-3 928,5 6-960,4-6 64,1 6-416,1 0-352,-3 0 0,-2-1-1120,-6-1 608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3:59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1 3232,'-36'26'1472,"6"23"-1280,13-14 1152,6-2-768,-17 34 416,9 1-608,-4 12 800,9-4-704,-2-1-64,13-12-256,3-4-320,3 1 64,13-15-1024,2-3 640,11-12-2272,-1-6 1536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00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1 4064,'25'23'2112,"7"9"-843,-23-20-754,0 0 0,0 1 0,-2 0 0,1 1 0,-2 0 0,0 0 1,0 0-1,6 29 0,-6-12 70,-1-1 0,-1 1 0,-1 43 0,-4-36-211,-2-1 0,-1 1 1,-2-1-1,-2 0 0,-1 0 1,-2-1-1,-20 47 0,14-47-1044,-1-1 0,-1 0 0,-48 61 1,51-77-2012,-1-1 0,-35 29 0,12-11-1228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08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449 731 1248,'0'-1'79,"0"0"0,0 0 0,0 0 0,0 0 0,0 1 0,0-1 0,1 0 0,-1 0 0,0 0 0,0 0 0,1 0 0,-1 0 0,1 1 0,-1-1 0,1-1 0,0 1 114,0 1 0,-1-1 0,0 0 0,1 0 0,-1 0 0,1 0 0,-1 1 0,0-1 0,0 0 0,1 0 0,-1 0 0,0 0 0,0 0 0,0 0 0,0-1 0,0-2-47,0 0 1,0-1-1,0 1 1,-1 0 0,0 0-1,0 0 1,0-1-1,0 1 1,0 0-1,-1 0 1,0 1-1,0-1 1,0 0-1,0 1 1,0-1 0,-1 1-1,0-1 1,0 1-1,0 0 1,0 0-1,0 1 1,-6-5-1,-4-2 97,-1-1-1,-1 2 1,-24-12-1,-54-16 764,70 27-939,16 7-21,-8-4-36,0 1 0,-1 0 0,-18-2 0,30 6-19,-1 1 1,0 0 0,1-1-1,-1 2 1,0-1 0,0 0-1,1 1 1,-1 0 0,1 0-1,-1 1 1,1-1-1,-1 1 1,1 0 0,0 0-1,-7 4 1,7-3-9,0 1 1,0-1-1,0 1 1,1-1-1,0 1 0,-1 0 1,1 0-1,1 0 0,-1 1 1,0-1-1,1 1 1,0 0-1,0-1 0,1 1 1,-1 0-1,1 0 1,0 0-1,0 0 0,1 0 1,0 0-1,-1 0 0,2 0 1,-1 0-1,1 1 1,1 5-1,-1-5 64,0 1 1,0-1-1,1 0 0,0 0 1,1 1-1,0-1 0,-1 0 1,2-1-1,-1 1 0,1-1 1,0 1-1,0-1 0,0 0 1,1 0-1,-1-1 0,1 0 1,1 1-1,-1-2 0,0 1 1,1-1-1,0 1 0,0-1 1,7 2-1,2 1 67,1-1 0,0 0 1,0-2-1,0 1 0,0-2 0,0 0 1,1-1-1,24-2 0,-29 1-50,0-2 0,-1 1 0,1-1 1,0-1-1,-1 0 0,1-1 0,-1 0 0,0-1 0,0 0 0,0-1 0,-1 0 0,11-8 0,-14 8-26,0-1-1,-1 1 0,0-1 0,0 0 1,-1-1-1,1 1 0,-2-1 0,8-15 1,-10 17-63,0 1-1,0-1 1,0 0 0,0 0 0,-1 0 0,0 0 0,-1 0 0,1 0 0,-1-1 0,0 1 0,-1 0-1,0 0 1,-2-11 0,2 15 19,0-1 0,-1 0 0,1 1-1,0 0 1,-1-1 0,0 1 0,1 0-1,-1 0 1,0-1 0,0 2 0,-1-1 0,-3-3-1,-32-17 20,27 17-19,-29-14 322,-81-26 1,74 30 107,-46-23 1,87 35-394,0 0-1,0-1 1,1 1-1,0-1 1,0 0-1,0-1 0,0 1 1,1-1-1,-1 0 1,1 0-1,1 0 1,-1-1-1,1 1 1,-5-12-1,6 13-31,0-1-1,1 1 0,0-1 1,0 1-1,0-1 0,1 1 1,0-1-1,0 0 1,0 1-1,0-1 0,1 0 1,-1 1-1,1-1 0,0 0 1,1 1-1,-1 0 1,1-1-1,0 1 0,0 0 1,0 0-1,3-5 1,5-3-43,0 1 0,0 0 0,1 0 0,0 1 0,1 0 0,0 1 0,1 0 0,0 1 0,0 1 0,18-8 0,13-3 12,0 2-1,46-10 0,-59 19 153,57-7 0,-78 13-135,-7 0 21,0 1 0,0-1 0,0 1 0,0 0 1,0 0-1,1 0 0,-1 0 0,0 0 0,0 1 1,0-1-1,4 2 0,-5 1-190,0 0 0,0 0 1,0 0-1,-1 0 0,1 0 1,-1 0-1,0 1 0,2 5 1,1 11-2617,2 1 768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09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523 1 2720,'0'0'26,"0"0"0,0 0 0,0 0 0,0 0 130,0 0-130,0 0 0,0 0 1,-1 0-1,1 1 0,0-1 0,0 0 0,0 0 0,0 0 0,0 0 0,0 0 0,0 0 0,0 0 0,0 0 0,0 0 0,0 0 0,0 0 0,-1 0 0,1 0 0,0 0 0,0 0 0,0 0 0,0 0 0,0 0 0,0 0 1,0 0-1,0 0 0,0 0 0,0 0 0,0-1 0,-1 1 130,1 0-130,0 0 0,0 0 0,0 0 0,0 0 0,0 0 0,0 0 0,0 0 0,0 0 0,0-1 1,0 1-1,0 0 0,0 0 0,0 0 0,-4 6 454,4-4-254,-1 1 1,0 0 0,0 0-1,0-1 1,0 1-1,-1-1 1,1 1 0,-1-1-1,1 1 1,-1-1 0,0 0-1,-3 3 1,-31 31 906,4-12-560,0-1 0,-48 26 0,44-28-219,-63 48 0,85-57-283,1 1 1,1 0-1,0 1 1,1 1-1,0 0 1,-11 21-1,6-4 84,1 0 0,-13 45 0,21-56 5,2 0 0,0 0 0,1 0 0,2 1 0,0 0 0,1-1 0,1 1 0,1 0 0,6 32 0,-4-44-63,0 1 0,1 0 0,1-1-1,-1 0 1,2 0 0,0-1 0,0 1-1,0-1 1,1 0 0,0-1 0,1 0-1,0 0 1,16 12 0,-22-18-113,0-1-1,0 1 1,0-1 0,1 1 0,-1-1-1,0 0 1,0 0 0,1 0 0,-1 0-1,1-1 1,-1 1 0,1-1 0,-1 1-1,1-1 1,-1 0 0,1 0 0,-1 0-1,1 0 1,-1 0 0,4-1 0,3-3-816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10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13 2720,'-1'0'150,"0"-1"1,0 1-1,1 0 0,-1-1 1,0 1-1,0 0 1,0 0-1,1 0 0,-1 0 1,0 0-1,0 0 1,0 0-1,0 0 0,1 0 1,-1 0-1,0 0 0,0 0 1,0 0-1,1 1 1,-1-1-1,0 0 0,0 1 1,1-1-1,-1 1 0,-1 0 1,-19 17 1607,14-11-1560,1-2-117,1 1-1,0-1 1,0 1-1,1 0 1,0 1-1,0-1 1,0 1-1,1 0 1,0 0-1,0 0 1,1 0-1,-1 0 1,2 1-1,-1-1 1,1 1-1,0-1 1,1 1 0,0-1-1,0 1 1,2 11-1,-1-9 39,0 0-1,1-1 1,0 1-1,1 0 1,0-1-1,5 10 1,-6-14-16,1 1 0,1-1 0,-1 0 0,0 0 0,1 0 0,0 0 0,1 0 0,-1-1 0,1 0 0,9 7 0,-11-9-51,0-1 0,-1 0 1,1 0-1,0 0 0,0-1 1,0 1-1,0-1 0,0 0 1,0 1-1,-1-1 1,1-1-1,0 1 0,0 0 1,0-1-1,0 1 0,0-1 1,0 0-1,-1 0 0,5-2 1,1 0 26,-1-1 1,0 0 0,1 0 0,-1-1-1,11-9 1,-1-1 103,-1-1 0,0 0 0,15-22 0,-27 33-178,-1-1-1,1 1 1,-1-1 0,0 1-1,0-1 1,-1 0-1,0 0 1,0 0 0,0-1-1,-1 1 1,0 0-1,0 0 1,-1-1 0,1 1-1,-2-1 1,0-6 0,0 8-38,0 0 1,-1 1-1,0-1 1,0 1 0,0-1-1,0 1 1,-1 0-1,0 0 1,0 0 0,0 0-1,0 0 1,-1 1-1,1 0 1,-1-1 0,0 1-1,0 0 1,0 1-1,0-1 1,-7-2 0,1 0-36,0 1 1,0 1 0,0 0 0,0 0-1,0 1 1,-1 0 0,1 0 0,-15 1-1,20 1-33,-1 0 0,0 1-1,1 0 1,-1 0 0,0 0-1,-7 3 1,13-4-52,0 1 1,-1-1 0,1 0-1,0 1 1,0-1-1,-1 1 1,1-1-1,0 1 1,0-1-1,-1 1 1,1-1-1,0 1 1,0-1-1,0 1 1,0-1-1,0 1 1,0-1-1,0 1 1,0-1-1,0 1 1,0-1 0,0 1-1,0-1 1,0 1-1,0-1 1,0 0-1,1 1 1,-1-1-1,0 1 1,0-1-1,1 1 1,-1-1-1,0 1 1,0-1-1,1 0 1,-1 1-1,1-1 1,-1 1-1,10 6-1521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8:46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1 558 3648,'13'-15'6679,"18"-29"-5358,-15 11-656,17-47 0,1-3-134,-14 39-291,3 2 0,2 0 0,1 2 0,41-48 0,-63 82-264,1 1-1,0 0 1,1 0 0,-1 1-1,1-1 1,6-3 0,-10 7 1,0 0 0,1 0-1,-1 0 1,0 0 0,1 0 0,-1 0 0,1 1 0,-1-1 0,1 1-1,-1 0 1,1 0 0,0 0 0,-1 0 0,1 0 0,-1 0 0,1 1-1,-1-1 1,1 1 0,-1 0 0,4 1 0,-4-1 32,1 1-1,-1 0 1,0 0 0,0 0-1,1 0 1,-1 0 0,0 0-1,-1 1 1,1-1-1,0 1 1,-1-1 0,1 1-1,-1 0 1,0-1 0,0 1-1,0 0 1,0 0 0,0 5-1,2 7 38,-1 0 0,0 20 0,-2-27-39,1 25 74,-1-1 1,-2 0-1,-11 57 0,8-69 88,0 0 1,-1 0-1,-1 0 0,-1-1 0,-1 0 0,-21 34 1,26-47-68,0-1 0,1-1 0,-2 1 0,1-1 0,0 1 0,-1-1 0,-7 5 0,9-7-38,-1-1-1,1 1 1,-1 0-1,0-1 1,0 0-1,1 0 1,-1 0-1,0 0 1,0 0 0,0-1-1,0 0 1,-7 0-1,5-1-39,-1 0 0,1-1-1,0 1 1,0-1 0,0-1 0,0 1-1,0-1 1,0 0 0,1 0-1,-1-1 1,1 1 0,0-1 0,0-1-1,0 1 1,1-1 0,-1 1 0,1-1-1,0 0 1,-5-11 0,-2 0-388,8 11-664,17 9 612,4 2 371,0-1 1,1-1 0,34 4-1,58-4 207,-78-4-48,0-2 1,0-1-1,41-8 0,-61 8-63,0-1 0,0 0 0,-1-1 0,1 0 0,-1-1 0,0 0 0,0-1 0,-1 0 0,0-1 0,18-17 0,-10 5 100,-1-1-1,-1-2 1,-1 1-1,15-31 0,-22 38-127,11-22-42,-18 34-47,-1-1 0,1 1 1,-1-1-1,0 1 0,0-1 0,0 1 1,0-7-1,-1 10 54,0 0 1,0 0-1,0 0 1,1 0-1,-1-1 1,0 1-1,0 0 1,0 0-1,0 0 1,0 0-1,0-1 1,0 1 0,0 0-1,0 0 1,0 0-1,0 0 1,-1-1-1,1 1 1,0 0-1,0 0 1,0 0-1,0 0 1,0 0-1,0-1 1,0 1-1,0 0 1,0 0-1,-1 0 1,1 0-1,0 0 1,0 0-1,0-1 1,0 1-1,0 0 1,-1 0-1,1 0 1,0 0-1,0 0 1,0 0-1,0 0 1,0 0-1,-1 0 1,1 0 0,0 0-1,0 0 1,0 0-1,0 0 1,-1 0-1,1 0 1,0 0-1,0 0 1,0 0-1,0 0 1,-1 0-1,1 0 1,0 0-1,-9 9-405,-3 18 255,0 0-1,3 0 1,-13 51 0,17-60 278,2-2-7,-1 0 1,2 0 0,-2 19 0,4-30-49,0-1 1,0 1-1,0 0 1,1 0 0,-1-1-1,1 1 1,0 0-1,1-1 1,-1 1-1,1-1 1,0 1-1,0-1 1,0 0-1,0 0 1,5 6-1,-6-9-27,0-1 0,0 1 0,0 0 0,0 0 0,1 0 0,-1-1 0,0 1 0,0-1 0,1 1 0,-1-1 0,0 1 0,1-1 0,-1 0 0,0 1 0,1-1 0,-1 0 0,1 0 0,-1 0 0,0 0 0,1-1 0,-1 1 0,0 0 0,1 0 0,-1-1 0,0 1 0,1-1 0,-1 1 0,0-1 0,2-1 0,4-1 99,0-2 1,0 1-1,10-11 1,-13 12-114,35-33 192,-2-2 1,42-56-1,-29 33-81,22-25-1049,-61 77 476,-11 9 425,0 1-1,0-1 1,0 0 0,0 0 0,1 0 0,-1 0-1,0 0 1,0 0 0,0 0 0,0 0 0,0 0-1,0 0 1,0 0 0,0 0 0,1 0 0,-1 0-1,0 0 1,0 1 0,0-1 0,0 0-1,0 0 1,0 0 0,0 0 0,0 0 0,0 0-1,0 0 1,0 1 0,0-1 0,0 0 0,0 0-1,0 0 1,0 0 0,0 0 0,0 0 0,0 1-1,0-1 1,0 0 0,0 0 0,0 0 0,0 0-1,0 0 1,0 0 0,0 0 0,0 1 0,0-1-1,-1 7-44,-15 143 350,16-143-224,0 1-1,0-1 0,1 0 0,-1 0 1,2 0-1,-1 0 0,1 0 0,4 10 1,-4-13-9,-1-1 0,1 1 0,1-1 1,-1 1-1,0-1 0,1 0 1,-1 0-1,1 0 0,0 0 1,0 0-1,0-1 0,1 1 1,-1-1-1,0 0 0,1 0 0,6 2 1,-7-3-14,0 0 1,1 0-1,-1-1 0,1 1 1,-1-1-1,1 0 1,-1 0-1,1 0 1,-1 0-1,1 0 0,-1-1 1,0 0-1,1 0 1,-1 0-1,0 0 1,1 0-1,5-4 0,-3 2-5,-1-1 0,1 0-1,0 0 1,-1-1 0,0 0-1,0 0 1,0 0-1,4-6 1,10-19 18,22-43-1,12-20-211,-51 90 114,0 1 0,0-1 0,0 0 0,0 1 0,1-1-1,4-3 1,-7 6 31,1 0 0,-1-1 0,1 1 0,-1 0 0,0 0 0,1 0 0,-1 0 0,1-1 0,-1 1 0,1 0 0,-1 0 0,1 0 0,-1 0 0,1 0 0,-1 0 0,1 0 0,-1 0 0,1 0 0,-1 0 0,2 1 0,-2-1 6,1 1 0,0-1 0,-1 1 0,1 0 0,0-1 0,-1 1 0,1 0 0,-1-1 0,1 1 0,-1 0 0,1 0 0,-1-1 0,1 1 0,-1 0-1,1 2 1,0 3 38,1 1-1,-1 0 1,0 0 0,-1 1-1,1-1 1,-2 10-1,1 17 143,5 66 439,-5-99-580,0 1-1,0 0 1,1 0-1,-1-1 0,1 1 1,-1-1-1,1 1 1,-1 0-1,1-1 0,0 1 1,0-1-1,1 2 1,-2-3-19,0 1 1,1-1 0,-1 0 0,0 0 0,0 0 0,1 1-1,-1-1 1,0 0 0,1 0 0,-1 0 0,0 0 0,0 0 0,1 0-1,-1 1 1,0-1 0,1 0 0,-1 0 0,0 0 0,1 0 0,-1 0-1,0 0 1,1 0 0,-1 0 0,1-1 0,-1 1 6,1 0 1,0-1-1,0 1 1,-1-1-1,1 1 1,0-1-1,-1 1 1,1-1-1,-1 0 1,1 1-1,-1-1 1,1 0-1,0 0 1,25-38 139,45-53 0,-55 74-210,2 1-1,0 0 0,1 1 1,31-21-1,-45 34 16,-1 1 0,1-1 0,-1 1 0,1 0 1,0 0-1,0 0 0,0 1 0,5-1 0,-8 1 16,0 1 1,-1 0 0,1 0 0,-1 0 0,1 0 0,-1 1-1,1-1 1,-1 0 0,1 1 0,-1-1 0,1 1-1,-1-1 1,1 1 0,-1 0 0,0 0 0,1-1-1,-1 1 1,0 0 0,0 0 0,1 0 0,-1 1 0,0-1-1,0 0 1,0 0 0,0 1 0,-1-1 0,1 0-1,0 1 1,0 1 0,2 5 40,-1-1-1,0 1 1,0 0-1,-1 0 1,0 0 0,0 0-1,-1 0 1,-1 9-1,2 21 378,-1-36-372,0-1 0,0 1 0,1-1 0,-1 1 0,1-1 0,-1 1 0,1-1 0,-1 1 0,2 1 0,-2-3-19,1 0 0,-1 1 0,0-1 0,0 0 0,1 1 0,-1-1 1,0 0-1,1 0 0,-1 1 0,1-1 0,-1 0 0,0 0 0,1 0 0,-1 0 0,1 0 0,-1 1 0,0-1 0,1 0 0,-1 0 0,1 0 0,-1 0 0,0 0 0,1 0 0,-1 0 0,1 0 0,-1 0 0,1-1 0,-1 1 0,0 0 0,1 0 0,-1 0 0,0 0 0,1-1 0,-1 1 0,1 0 0,-1 0 0,0-1 0,1 1 0,-1 0 0,0-1 0,7-5 44,-2 0-1,1 0 0,-1-1 1,0 0-1,5-8 0,2-3-30,-5 7-25,-2 3-43,0 1 0,0 0 1,0 1-1,1-1 0,0 1 0,0 0 0,0 0 0,8-5 0,-13 11 34,-1 0 1,1-1-1,0 1 0,-1 0 0,1-1 0,-1 1 0,1 0 0,0-1 0,-1 1 1,1 0-1,0 0 0,0 0 0,-1 0 0,1 0 0,0 0 0,-1 0 0,1 0 0,0 0 1,0 0-1,-1 0 0,1 0 0,0 0 0,-1 1 0,1-1 0,0 0 0,-1 0 1,1 1-1,-1-1 0,1 0 0,0 1 0,-1-1 0,1 1 0,-1-1 0,1 1 0,-1-1 1,1 1-1,-1-1 0,0 1 0,1 0 0,-1-1 0,1 2 0,1 2 0,-1 1-1,0-1 0,0 1 0,0 0 0,0 6 1,1 1 11,10 54 140,-12-65-128,0-1-1,0 1 1,0-1 0,0 0-1,0 1 1,1-1 0,-1 0-1,0 1 1,0-1 0,0 0-1,0 1 1,1-1 0,-1 0 0,0 1-1,0-1 1,1 0 0,-1 0-1,0 1 1,1-1 0,-1 0-1,0 0 1,1 1 0,-1-1-1,0 0 1,1 0 0,-1 0-1,0 0 1,1 0 0,-1 0-1,0 1 1,1-1 0,-1 0-1,1 0 1,-1 0 0,0 0-1,1 0 1,-1 0 0,0-1 0,1 1-1,-1 0 1,1 0 0,-1 0-1,1 0 1,18-11 165,-9 5-214,-8 5-38,4 1 95,-4 7-120,-1-2-130,1 2-1476,-1 1 0,0-1 1,-1 10-1,0 2-591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10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 6 1888,'0'-5'2181,"1"11"48,0-4-2135,7 14 1071,0 1 1,0 1-1,7 30 0,-14-44-1051,0 1-1,0-1 0,0 0 0,-1 0 0,0 0 1,1 1-1,-2-1 0,1 0 0,0 0 0,-1 0 1,0 0-1,0 1 0,0-1 0,0 0 0,-1-1 1,0 1-1,0 0 0,0 0 0,0-1 0,0 1 1,-1-1-1,1 1 0,-5 2 0,1 0 24,-1-1 0,0 0 0,0-1-1,-1 1 1,0-2 0,1 1 0,-1-1-1,-9 3 1,13-5-209,1 0-1,-1 0 0,1-1 0,-1 1 0,1-1 1,-1 1-1,1-1 0,-1 0 0,1-1 1,-1 1-1,0-1 0,1 1 0,-1-1 1,1 0-1,0 0 0,-1 0 0,1-1 0,0 1 1,0-1-1,0 0 0,0 0 0,-4-3 1,-3-10-2654,9 2 828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11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23 172 3328,'1'-1'67,"-1"1"1,0-1 0,1 0-1,-1 0 1,0 1-1,1-1 1,-1 0-1,1 1 1,-1-1 0,1 1-1,0-1 1,-1 0-1,1 1 1,-1-1-1,1 1 1,0 0 0,0-1-1,-1 1 1,1-1-1,0 1 1,0 0-1,-1 0 1,1-1-1,0 1 1,0 0 0,0 0-1,-1 0 1,1 0-1,0 0 1,0 0-1,0 0 1,-1 0 0,1 0-1,1 1 1,4-1 623,9-1 376,0-1-1,17-4 1,-15 3-822,20-4 273,37-13-1,-61 16-424,-1-1-1,1 0 0,-1 0 0,-1-1 0,1-1 0,15-12 0,-26 18-88,1 0-1,-1 0 1,0 0-1,0 0 1,0 0-1,0-1 1,0 1-1,0 0 1,0-1-1,0 1 1,-1 0-1,1-1 1,-1 1-1,1-1 1,0-2-1,-1 3-5,0 0-1,0-1 0,0 1 1,0 0-1,0 0 0,-1 0 1,1 0-1,0 0 0,-1 0 1,1 0-1,-1 0 0,1 0 1,-1 0-1,1 0 0,-1 0 1,0 0-1,-1-1 0,-1-1-58,0 1 0,0-1 0,-1 1 0,1 0 0,-1 0-1,1 1 1,-1-1 0,0 1 0,0-1 0,0 1 0,-7-1 0,-2 0 47,0 1-1,0 1 1,0 0 0,0 1 0,0 0 0,0 1 0,0 0 0,0 1 0,-20 8-1,24-8 116,0 1 0,1 0 0,0 0 0,0 1-1,0 0 1,0 1 0,1 0 0,0 0 0,0 0-1,0 1 1,1 0 0,0 0 0,1 1 0,-8 12-1,7-9 24,1 1 0,1 0 0,-1 0 0,2 0 0,0 0 1,0 1-1,1 0 0,0-1 0,2 1 0,-1 14 0,2-19-56,-1 0 0,1-1-1,1 1 1,-1 0 0,1-1 0,1 1 0,-1-1 0,1 0 0,1 0 0,-1 0 0,1 0 0,0-1-1,1 1 1,0-1 0,0 0 0,0 0 0,11 8 0,-8-7-13,1-1 0,0 0 0,1 0 0,-1-1 0,1-1 0,0 0 0,1 0 0,-1-1 0,0 0 0,1 0 0,0-2 1,0 1-1,14-1 0,-10-1-837,0-1 1,28-5 0,0-3-675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11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4480,'19'-10'1445,"-18"10"-1428,-1 0-1,0 0 1,0 0-1,0-1 1,1 1-1,-1 0 0,0 0 1,0 0-1,1 0 1,-1 0-1,0 0 1,0 0-1,1 0 1,-1 0-1,0 0 1,1 0-1,-1 0 1,0 0-1,0 0 1,1 0-1,-1 0 0,0 0 1,0 0-1,1 0 1,-1 0-1,0 0 1,0 0-1,1 1 1,-1-1-1,0 0 1,0 0-1,0 0 1,1 1-1,51 31 1988,-1 2-1,77 69 1,-120-96-1863,-1 0 1,0 0 0,0 1 0,-1 0-1,0 0 1,0 0 0,6 15 0,-9-17-75,-1 0 1,0 0-1,0 0 1,0 1 0,-1-1-1,0 0 1,-1 1-1,1-1 1,-1 0-1,0 1 1,-1-1-1,1 1 1,-3 8 0,-4 5 41,0-1 1,-1 1 0,-1-2 0,-22 35 0,10-24-598,-1-1 0,-1 0 0,-47 42 0,35-36-813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12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9 1824,'-2'-1'89,"2"0"-24,-1 1 1,1-1-1,-1 1 0,1-1 1,-1 1-1,1-1 0,-1 1 1,0-1-1,1 1 0,-1-1 1,0 1-1,0 0 0,1-1 1,-1 1-1,0 0 1,-1 0-1,130 0 8722,7 1-6457,149 1-4658,-278-1 359,-16 7-1899,6-6 2692,-11 13-968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12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 4736,'0'0'62,"0"-1"0,0 1 0,0 0 0,0-1 0,0 1 0,0-1 0,0 1 0,0 0 0,0-1 0,0 1 0,1 0 0,-1-1 0,0 1 0,0 0 1,0-1-1,0 1 0,0 0 0,1-1 0,-1 1 0,0 0 0,0 0 0,0-1 0,1 1 0,-1 0 0,0 0 0,1-1 0,-1 1 0,11 0 2427,3 2-854,75-2 3086,44 0-4194,-133 0-532,3 0-241,0 0 0,0 0-1,0 0 1,0 0 0,0 1 0,0-1-1,0 1 1,-1 0 0,1 0-1,0 0 1,4 2 0,6 5-991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13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2 2720,'0'0'46,"-1"-1"-1,1 1 1,0 0-1,-1 0 1,1 0 0,0 0-1,-1 0 1,1 0-1,0 0 1,-1 0 0,1 0-1,0 0 1,-1 0 0,1 0-1,0 0 1,-1 0-1,1 0 1,0 1 0,-1-1-1,1 0 1,0 0 0,0 0-1,-1 0 1,1 1-1,0-1 1,-1 0 0,1 0-1,0 0 1,0 1-1,-1-1 1,1 1 0,-14 11 333,7-6 347,-7 6 326,1 1 0,-16 18-1,24-25-838,0 1-1,0 0 0,1 0 0,0 0 1,1 1-1,0-1 0,-4 13 0,5-11-87,0-1-1,1 0 1,0 1-1,0-1 1,1 1-1,0-1 1,1 1-1,1 9 0,-1-14-35,-1 0-1,1 0 1,1 0 0,-1 0-1,0 0 1,1 0-1,0-1 1,0 1-1,0-1 1,0 1-1,1-1 1,-1 0-1,1 0 1,0 0-1,0 0 1,0-1-1,0 1 1,0-1-1,6 4 1,-6-5-40,1 0 0,-1 0 0,1 0-1,-1 0 1,1 0 0,-1-1 0,1 0 0,0 1 0,-1-1 0,1-1-1,0 1 1,-1 0 0,1-1 0,-1 0 0,5-1 0,5-3 137,0 0 1,19-10-1,-29 13-140,30-15 137,-1-1 0,50-38 0,-77 52-186,0 0 0,-1-1 1,1 1-1,-1-1 0,0 0 1,0 0-1,0-1 0,4-8 0,-7 12-26,0 0 0,-1 0 0,1 0 0,0 0 0,-1-1 0,1 1-1,-1 0 1,0 0 0,1-1 0,-1 1 0,0 0 0,-1-1 0,1 1 0,0 0-1,-1 0 1,1-1 0,-1 1 0,0 0 0,0 0 0,1 0 0,-1 0-1,-1 0 1,1 0 0,0 0 0,0 0 0,-1 0 0,1 1 0,-4-3 0,-1-2-36,0 2 0,-1-1 0,0 1 0,0 0 0,0 0 0,0 1 0,-1 0 0,-12-4 0,3 3 1,-1 0-1,-33-3 0,17 6 60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15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287 467 2240,'12'-22'1067,"-10"19"-561,0 0 0,-1 0 0,1 0 0,-1 0 0,1 0 0,1-6 0,-3 8-350,0-1-1,0 1 1,0 0 0,0-1-1,0 1 1,-1 0-1,1-1 1,0 1-1,-1 0 1,1-1-1,-1 1 1,1 0 0,-1-1-1,1 1 1,-1 0-1,0 0 1,0 0-1,1 0 1,-1 0 0,0 0-1,-2-2 1,2 2-75,-1 0 0,0-1 0,0 1 0,0 0 0,0 0 1,0 0-1,0 0 0,0 1 0,0-1 0,-1 0 0,1 1 1,0-1-1,0 1 0,-4 0 0,-37 2 540,30 0-422,6-1-144,-1 0-1,1 1 1,0 0-1,-1 0 1,1 0 0,1 1-1,-1 0 1,-8 6-1,-6 5-1,-23 19 0,44-33-53,-7 6 19,1-1-1,-1 2 1,1-1-1,1 1 1,-1 0-1,1 0 1,0 0-1,1 1 1,0 0 0,-6 13-1,8-16 8,1 1 0,0-1 0,-1 0 0,2 1 0,-1-1 0,1 0 0,-1 1 0,1-1 0,1 1 1,-1-1-1,1 0 0,0 1 0,0-1 0,1 0 0,0 0 0,-1 0 0,2 0 0,3 8 0,-1-5 65,1-1 1,-1 0-1,1 0 0,0 0 1,1-1-1,0 0 0,0 0 1,0-1-1,0 1 0,9 3 1,-11-7-53,-1 0 1,0 0-1,1 0 1,-1 0-1,1-1 1,-1 0-1,1 0 1,0 0-1,0 0 1,-1-1-1,1 0 1,0 0-1,0 0 1,0-1-1,-1 0 1,1 1-1,0-2 1,-1 1 0,1 0-1,7-5 1,-3 1 44,-1-1 1,0-1 0,0 0-1,0 0 1,-1 0 0,0-1 0,0 0-1,6-12 1,-7 10-35,-1 0-1,0 0 1,-1 0 0,0-1-1,0 0 1,-1 0 0,-1 0-1,0 0 1,1-17-1,-2 9-27,-1 0-1,-1 0 0,0-1 1,-7-27-1,3 29-10,-1 1 0,0 0 0,-1 1 1,-1-1-1,-1 2 0,-18-26 0,13 19 49,-38-53 75,-15-24 376,66 98-508,0 0 0,0-1 0,1 1 0,-1 0 0,0-1 0,1 1 0,0-1 0,-1 1 0,1 0 0,0-1 0,-1 1 0,1-1 0,0 1 0,0-1 0,0 1 0,0-1 0,1 1 0,-1-1 0,0 1 0,1-1 0,-1 1 0,1 0 0,-1-1 0,1 1 0,-1 0 0,1-1 0,0 1 0,0 0 0,0 0 0,0-1 0,0 1 0,0 0 0,0 0 0,0 0 0,0 0 0,0 1 0,2-2 0,1-1-9,1 1 0,-1 0 0,1 0 0,0 0 0,-1 1 0,1-1-1,0 1 1,0 0 0,6 0 0,43 0 83,0 3 1,-1 2-1,92 18 0,-131-19-30,8 1-137,0 1 0,34 12-1,-31-8-1458,-18-6-323,0-1 1,0 1 0,0 0-1,7 4 1,-4 0-854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15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340 9 4736,'-4'-8'3886,"4"8"-3757,-1 0 1,1-1-1,-13 5 1767,-17 16-1062,26-17-633,-15 13 505,-34 38 1,12-12-72,13-15-110,-37 46 1,55-60-354,1 0 0,0 1 0,1 0 0,1 1 1,0-1-1,-6 21 0,8-18-27,1 1 1,0 0-1,2 1 1,0-1-1,1 0 1,1 1-1,0-1 1,2 0-1,0 1 0,8 31 1,-6-38-338,0 0 0,0 1 1,1-2-1,1 1 0,0-1 1,0 1-1,1-2 0,1 1 1,0-1-1,0 0 0,1-1 1,0 0-1,0 0 0,1-1 1,1 0-1,11 7 0,-4-4-1306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16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0 189 4160,'49'12'5994,"-29"-10"-5545,0 0 0,0-2 0,23-3 0,61-11 401,-89 11-684,1 0 0,-1-1 0,1-1 0,-1-1 0,23-11 1,-33 14-148,0 1 1,-1-1-1,1 0 1,0-1-1,-1 1 0,0-1 1,0 0-1,0 0 1,0 0-1,-1 0 1,1-1-1,-1 0 1,0 1-1,-1-1 1,1 0-1,-1 0 1,0-1-1,0 1 1,2-9-1,-4 12-54,0 0 1,0 0-1,0 0 0,0 0 0,-1 0 0,1 1 0,0-1 1,-1 0-1,1 0 0,-1 0 0,0 1 0,1-1 1,-1 0-1,0 1 0,0-1 0,0 0 0,0 1 0,-1 0 1,1-1-1,0 1 0,-1 0 0,1-1 0,0 1 1,-1 0-1,-2-1 0,0-1-29,0 1 1,0 1-1,0-1 0,0 0 1,0 1-1,0 0 0,-1 0 1,1 0-1,0 1 1,-6-1-1,-13 2 108,0 1 1,0 1-1,-1 1 1,2 0-1,-31 11 1,44-11 53,-1-1 0,1 2 1,0-1-1,0 1 1,1 1-1,-1-1 0,1 1 1,0 1-1,1 0 1,0 0-1,0 0 0,-10 14 1,13-15-22,0 1 0,1-1 0,-1 1 0,1 0 0,1 0 0,-1 1 0,1-1 0,0 0 0,1 1 1,0-1-1,0 1 0,1 0 0,0-1 0,0 1 0,0-1 0,1 1 0,2 9 0,0-6 35,1 0 0,0 0-1,0 0 1,1-1 0,0 1 0,1-1 0,0 0-1,1-1 1,15 18 0,-6-11-16,1 0 1,1-2-1,0 0 1,21 13-1,-31-22-67,0-1 1,0 1-1,1-1 0,-1-1 1,1 0-1,0 0 0,0 0 1,0-1-1,0-1 0,0 0 1,15 1-1,-16-3-657,1 1 0,-1-2 0,0 1 0,1-1 0,-1 0 0,0-1 0,14-6 0,2 0-934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16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6 4384,'0'-5'2016,"11"31"-1760,-8-10 1696,8 1-1120,-11 8 1280,3 1-1216,-11 4 672,2 3-896,-13-3 320,5-2-544,-14 1-256,9 1-128,-9-9 127,9-4-95,-4-4-959,4-5 479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00:48:48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128 661 3136,'44'-55'4885,"-44"55"-4811,0-1 0,1 1-1,-1 0 1,0-1 0,1 1-1,-1 0 1,0-1 0,0 1 0,0 0-1,1-1 1,-1 1 0,0-1-1,0 1 1,0 0 0,0-1 0,0 1-1,0-1 1,0 1 0,0-1 0,0 1-1,0 0 1,0-1 0,0 1-1,0-1 1,0 1 0,0-1 0,0 1-1,0 0 1,0-1 0,-1 0 0,0 1 16,1-1 1,-1 1 0,0-1 0,0 1 0,1-1-1,-1 1 1,0 0 0,0-1 0,0 1 0,0 0 0,1 0-1,-1-1 1,-2 1 0,-2 0 67,1 0 1,-1 0-1,0 0 0,1 0 0,-6 2 1,2 1-103,0-1 1,0 2 0,1-1-1,0 1 1,-1 0-1,2 0 1,-1 1 0,0 0-1,1 1 1,0-1 0,-10 12-1,13-13-14,-1 0 0,1 1-1,0 0 1,0-1 0,0 1 0,0 0-1,1 1 1,0-1 0,0 0-1,1 0 1,-1 1 0,1-1-1,0 1 1,1 0 0,-1-1-1,1 1 1,0-1 0,2 8 0,-2-10 4,1-1 1,0 1 0,-1 0 0,1-1 0,1 1 0,-1 0 0,0-1-1,1 0 1,-1 1 0,1-1 0,-1 0 0,1 0 0,0 0 0,0 0 0,5 4-1,-4-4 12,1 0 0,0 0-1,0 0 1,1 0 0,-1-1-1,0 1 1,1-1 0,-1 0-1,5 0 1,4 0 48,-1 0 0,1-2 0,-1 1 1,1-2-1,-1 1 0,15-5 0,-22 4-41,0 1 1,0-1-1,1 0 0,-2-1 1,1 1-1,0-1 1,0 0-1,-1 0 0,0 0 1,1-1-1,-1 0 1,5-6-1,-7 7-47,1 0 0,-1 0 0,-1 0 0,1 0 0,0 0 0,-1-1 0,1 1 0,-1-1 0,0 1 0,0-1 0,-1 1 0,1-1 0,-1 0 0,1 1 0,-1-1 0,0 0 0,-1 1 0,1-1 0,-2-4 0,0 0-38,0 1-1,0 0 1,-1-1-1,0 1 1,-1 0-1,0 1 1,-9-14-1,1 6-55,0 1-1,-17-14 0,29 26 78,-1 1 0,0-1 0,1 1 0,-1-1 0,1 1 1,-1-1-1,1 0 0,-1 1 0,1-1 0,-1 0 0,1 1 0,0-1 0,-1 0 0,1 1 1,0-1-1,0 0 0,0 0 0,-1 1 0,1-1 0,0 0 0,0 0 0,0 1 1,0-1-1,0 0 0,0 0 0,0 1 0,1-1 0,-1 0 0,0 0 0,1-1 1,1 0-7,0-1 0,0 0 0,0 1 0,0-1 0,0 1 0,4-3 1,3-3 24,14-15 53,-1-1 1,-1 0-1,22-35 0,58-118-185,-73 130 74,-6 7 116,38-49 0,-37 64-104,-22 25 18,0-1 0,0 0-1,-1 0 1,1 1 0,0-1 0,0 0-1,0 1 1,0-1 0,0 1 0,0-1-1,0 1 1,0-1 0,0 1 0,0 0-1,0 0 1,0-1 0,1 1 0,-1 0-1,0 0 1,0 0 0,0 0 0,0 0 0,0 0-1,0 1 1,2-1 0,-1 3 4,-1-1 0,1 0 0,0 1-1,-1-1 1,1 1 0,-1-1 0,0 1 0,0 0 0,0 0 0,0-1 0,-1 1 0,1 0 0,-1 0 0,1 0 0,-1 0 0,0 4-1,1 36-16,-10 81 0,-18 56-49,-59 243 92,14-156 63,42-162 96,-12 24 507,32-104-464,-1-1 0,-1 0 0,-15 22 0,23-40-173,0 0 42,0 0 0,0-1 1,-7 8-1,10-12-45,-1 0 1,1 0-1,0 0 1,-1 0-1,0 0 1,1 0-1,-1 0 1,0 0-1,1-1 1,-1 1-1,0 0 1,0-1-1,1 0 1,-1 1-1,0-1 1,-2 0-1,3 0-21,0 0 1,0 0-1,0 0 0,0 0 0,0-1 0,0 1 0,-1 0 0,1-1 0,0 1 0,0 0 0,1-1 0,-1 1 0,0-1 0,0 0 0,0 1 1,0-1-1,0 0 0,1 1 0,-1-1 0,0 0 0,0 0 0,1 0 0,-2-1 0,1-1 24,-1 0 1,1-1-1,0 1 0,0 0 1,-1-5-1,1 3 26,0-5-53,-1 0 1,2 0-1,-1 0 1,1 0-1,1 0 0,0 0 1,0 0-1,1 0 0,0 0 1,1 1-1,0-1 0,7-14 1,-2 7 13,1 1 0,0 0-1,1 0 1,1 1 0,23-25 0,-21 26 4,0 1 0,1 1 1,0 0-1,0 1 0,2 0 0,-1 2 0,1-1 0,1 2 1,-1 0-1,26-7 0,-12 6-152,0 2 0,51-6 0,-63 12-782,0 0 1,18 3 0,-23-1-859,1 1-1,-1 1 1,17 5 0,-7 0-975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17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25 4224,'-1'0'122,"0"-1"-1,0 1 1,-1-1 0,1 1 0,0 0 0,-1-1-1,1 1 1,0 0 0,-1 0 0,1 0 0,0 0-1,-1 0 1,1 0 0,0 0 0,0 1-1,-1-1 1,1 0 0,0 1 0,-1-1 0,1 1-1,0-1 1,0 1 0,0 0 0,0-1 0,-1 1-1,1 0 1,0 0 0,-1 1 0,0 0 91,-1 1 0,1-1 0,0 1 1,-1-1-1,1 1 0,1 0 0,-1 0 0,0 0 1,1 0-1,-1 0 0,0 4 0,0 0-45,1 1 0,0-1 0,0 0 0,1 1 0,0-1 0,0 1-1,1-1 1,0 1 0,0-1 0,1 0 0,4 12 0,-4-13-42,0 0 0,0-1 1,1 0-1,0 1 0,1-1 1,-1 0-1,1 0 0,0-1 1,0 1-1,0-1 0,0 0 1,1 0-1,0 0 0,9 5 1,-12-8-88,-1 0 0,1-1 0,0 1 0,-1-1 1,1 1-1,0-1 0,-1 0 0,1 1 0,0-1 1,0 0-1,-1 0 0,1 0 0,0-1 0,0 1 1,-1 0-1,1-1 0,0 1 0,-1-1 0,1 1 1,0-1-1,-1 0 0,1 0 0,-1 1 0,1-1 1,-1 0-1,1-1 0,1-1 0,1-1 54,1-1-1,-1 1 1,-1-1 0,1 0-1,5-11 1,-5 8-66,-1 1 0,0-1 0,0 0 0,-1 0 0,0-1 0,0 1 0,-1 0 0,0-1 0,0 1 0,-1-1 0,-1 1 0,1-1 0,-4-15 1,3 20-90,0 1 1,0-1 0,0 1 0,-1 0 0,1 0 0,-1 0 0,0 0 0,1 0 0,-2 0 0,1 0 0,0 0 0,0 1 0,-1-1 0,0 1 0,1 0 0,-1 0 0,0 0 0,0 0 0,-6-3 0,6 3-261,-1 1-1,0 0 1,0-1-1,1 1 1,-1 1-1,0-1 1,0 0-1,0 1 1,0 0-1,-8 1 1,2 1-1022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17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3 3712,'1'-1'82,"-1"1"1,1 0-1,0-1 0,-1 1 1,1 0-1,0 0 1,0 0-1,-1 0 1,1-1-1,0 1 0,0 0 1,-1 0-1,1 1 1,0-1-1,-1 0 0,1 0 1,0 0-1,0 0 1,-1 1-1,1-1 0,0 0 1,0 1-1,14 12 292,-5-2 663,-1-3-508,-1 0 0,0 1 0,0 0 0,-1 1-1,11 17 1,22 54 1440,-33-65-1474,9 19 1037,14 49-1,-27-71-1279,0-1 0,0 1 0,-2 0 0,0 0-1,0 0 1,-1 0 0,-3 24 0,-1-15-78,-1 0 0,-2 0 0,0-1 0,-1 0 0,-1 0 0,-1-1 0,0 0 0,-26 34 0,20-33-642,0-1 0,-34 30 0,32-34-1790,-2 0-1,-39 23 1,32-22-606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18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90 3552,'-26'-12'10789,"26"12"-10712,0-1 0,1 0 0,-1 1 0,0-1 0,1 1 0,-1-1 0,1 1 0,-1-1 0,0 1 0,1-1 0,-1 1 0,1-1 0,0 1 0,-1 0 0,1-1 0,-1 1 0,1 0 0,0-1 0,-1 1 0,1 0 0,1 0 0,20-7 128,-19 6-99,58-13 563,106-10-1,64 11 188,-206 12-841,96 2-340,-118-1 23,-1-1 1,1 1 0,-1 0-1,1-1 1,-1 1 0,1-1 0,-1 0-1,1 0 1,-1 0 0,0 0-1,3-2 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19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1 108 4224,'-1'-3'2861,"1"3"-2818,8-6 2873,15-7-64,5 1-1525,2 1 1,-1 1 0,51-9 0,94-7 0,-153 23-1324,-10 1-62,-1 1 0,0 0 1,0 0-1,0 1 1,1 1-1,17 2 0,-27-3-32,-1 0-1,1 0 0,-1 0 1,1 0-1,-1 0 0,0 1 1,1-1-1,-1 0 0,0 0 1,1 0-1,-1 0 0,1 1 1,-1-1-1,0 0 0,1 0 1,-1 1-1,0-1 0,0 0 1,1 1-1,-1-1 0,0 0 1,0 1-1,1-1 0,-1 0 1,0 1-1,0-1 1,0 1-1,0-1 0,0 1 1,0 2-1414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19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15 5472,'0'0'75,"0"-1"1,-1 1-1,1-1 1,0 1-1,0 0 1,0-1-1,0 1 1,0 0-1,-1-1 1,1 1-1,0 0 1,0-1-1,-1 1 1,1 0-1,0-1 0,0 1 1,-1 0-1,1 0 1,0-1-1,-1 1 1,1 0-1,0 0 1,-1 0-1,1-1 1,0 1-1,-1 0 1,-7 6 1080,1 1-382,3-3-448,0 0 1,1 0-1,-1 0 0,-4 8 1,-5 6 147,-5 4-104,4-5 45,-1 1-1,-17 31 1,28-42-318,1 0 1,-1 0-1,2 0 1,-1 1-1,1-1 1,0 1-1,1 0 1,0-1 0,0 1-1,0 0 1,2 13-1,0-13 35,0-1 0,1 1 0,-1 0-1,2-1 1,-1 1 0,1-1 0,1 0 0,-1 1 0,1-2-1,0 1 1,9 11 0,-10-15-59,-1 0 1,1 0-1,0 0 1,0-1-1,0 1 1,0-1-1,1 1 1,-1-1-1,0 0 1,1-1-1,0 1 1,-1-1-1,1 1 1,0-1-1,0 0 1,0 0-1,0-1 0,0 1 1,-1-1-1,1 0 1,0 0-1,0 0 1,0 0-1,8-3 1,-5 1 21,0-1 0,0 0 0,0 0 0,0-1 0,11-7 0,31-28 213,-33 25-248,8-6-68,39-44 0,-53 52-17,0-1 0,0 0 0,-1-1 1,-1 1-1,9-23 0,-15 33-8,-1-1-1,1 1 0,-1 0 1,0-1-1,0 0 1,0 1-1,-1-1 1,1 1-1,-1-1 1,0 0-1,0 1 0,0-1 1,-1 0-1,1 1 1,-1-1-1,0 0 1,0 1-1,0-1 1,0 1-1,-1 0 0,1-1 1,-1 1-1,-4-6 1,3 5-22,0 0-1,-1 0 1,1 0 0,-1 0 0,0 1 0,0-1-1,0 1 1,0 0 0,0 0 0,-1 1 0,0-1 0,1 1-1,-1 0 1,0 0 0,0 1 0,0 0 0,0-1-1,0 2 1,0-1 0,-7 0 0,0 1-297,0 1 0,0-1 0,0 2 1,0 0-1,1 1 0,-1 0 0,-17 6 1,-6 7-849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21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264 639 2144,'0'0'699,"14"-3"2580,-14 1-3035,0 1 1,-1-1-1,1 1 0,-1-1 0,1 1 0,-1-1 0,1 1 0,-1 0 0,0-1 0,0 1 0,0 0 0,0 0 0,0 0 0,0 0 0,0-1 0,0 1 0,0 1 0,0-1 0,-1 0 0,1 0 0,0 0 0,-1 1 0,1-1 0,-1 0 0,-2 0 0,-3-1 92,-1-1 1,0 2-1,-14-3 1,21 4-328,-23-3 443,-47 2 1,65 1-434,-1 1 0,1-1 0,-1 1 0,1 1 0,0-1 1,-1 1-1,1 0 0,0 1 0,0-1 0,0 1 0,1 1 0,-10 6 1,13-9-5,0 1 0,1-1 0,-1 1 0,1 0 1,-1-1-1,1 1 0,0 0 0,0 0 0,-1 0 1,1 0-1,1 0 0,-1 0 0,0 0 0,0 0 1,1 0-1,-1 0 0,1 1 0,0 3 0,0-3 18,0 0 0,1 1 0,0-1 0,0 0-1,0 0 1,0 0 0,0 0 0,0 0-1,1 0 1,0 0 0,2 3 0,5 4 52,0 0 1,0-1-1,0 0 0,1-1 1,12 8-1,-13-10-19,-1 0-1,1-1 0,0 0 1,1-1-1,-1 0 1,1 0-1,-1-1 0,1 0 1,19 2-1,-24-4 8,0-1-1,1 0 1,-1 0-1,0-1 1,1 1-1,-1-1 0,0 0 1,0 0-1,0-1 1,0 0-1,0 0 1,0 0-1,0 0 1,-1-1-1,1 0 1,-1 0-1,0 0 1,1 0-1,-1-1 1,4-4-1,-2 0-11,0 1-1,-1-1 1,0 0 0,0-1-1,-1 1 1,0-1 0,-1 0-1,0 0 1,3-10 0,-4 7-22,1-1 0,-2 1 0,0 0 0,0-1 0,-1 1 0,-2-16 0,-2 7-47,0 0 0,-1 1-1,-2-1 1,-13-31 0,-47-74 364,23 63-113,26 38-55,-17-29-1,28 41-79,0 2-37,1 0 1,0 0-1,1-1 0,-7-24 1,11 34-67,1 0 0,-1 0 0,1-1 0,0 1 0,0 0 0,0-1 0,0 1 0,0-1 0,0 1 0,0 0 0,1 0 0,-1-1 0,1 1 0,0 0 0,0 0 0,0-1 0,0 1 0,0 0 0,0 0 0,0 0 0,1 1 0,-1-1 0,1 0 0,0 0 0,-1 1 0,1-1 0,0 1 0,0-1 0,0 1 0,0 0 0,0 0 0,0 0 0,3-2 0,2 1-8,0 0 0,0 0-1,-1 1 1,1 0 0,0 0 0,14 0 0,42 6-36,-61-5 41,38 8-80,-2 0 1,1 3-1,-1 1 0,53 25 0,-88-36 99,5 2-748,-1 0-1,1 1 1,-1 0 0,8 6-1,4 7-1346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23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322 61 3648,'-1'-2'303,"1"-1"0,-1 0 0,0 0 0,1 0 0,-1 1-1,1-1 1,0 0 0,0 0 0,0 0 0,0 0 0,0 0 0,1 1 0,-1-1 0,3-5 0,-3 8-239,0 0 1,0-1-1,0 1 1,1 0 0,-1 0-1,0-1 1,0 1-1,0 0 1,0-1-1,0 1 1,0 0-1,0-1 1,0 1 0,1 0-1,-1-1 1,0 1-1,0 0 1,-1-1-1,1 1 1,0 0-1,0-1 1,0 1-1,0 0 1,0-1 0,0 1-1,0 0 1,0-1-1,-1 1 1,1 0-1,0-1 1,0 1-1,0 0 1,-1 0 0,1-1-1,0 1 1,0 0-1,-1 0 1,1 0-1,0-1 1,-1 1-1,0 0-2,1 0 0,-1-1-1,0 1 1,1 0 0,-1 0-1,0 0 1,1 0-1,-1 0 1,0 0 0,1 0-1,-1 0 1,0 0-1,1 0 1,-1 0 0,0 1-1,1-1 1,-1 0 0,0 0-1,1 1 1,-1-1-1,1 0 1,-2 1 0,-5 6 92,-1 0 0,1 1 0,0 0 1,0 0-1,1 1 0,0-1 0,0 1 1,1 1-1,-4 9 0,-9 15 149,-58 88 553,-30 56 101,100-164-873,0 0 0,1-1 0,1 2 0,0-1 1,1 1-1,0-1 0,2 1 0,-1 0 0,2 0 0,0-1 0,1 1 0,0 0 0,1 0 0,1-1 0,0 1 0,6 14 0,-9-28-75,41 104 446,-35-93-359,1 1 0,0-1 0,1 0 0,0 0 0,18 19 0,-23-29-242,-1 0 0,0 0-1,1 0 1,-1-1 0,1 1-1,0-1 1,-1 1-1,1-1 1,5 2 0,-6-3-140,-1 1 1,1-1-1,0 0 1,0 0-1,-1 0 1,1 0-1,0 0 1,0 0-1,-1 0 1,1 0 0,0-1-1,-1 1 1,1-1-1,0 1 1,-1-1-1,1 1 1,0-1-1,-1 0 1,3-1-1,10-13-3186,1 2 1142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23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48 4480,'-12'-13'1445,"12"13"-1418,-1-1 1,1 1-1,0 0 0,0 0 1,-1 0-1,1 0 0,0-1 0,0 1 1,-1 0-1,1 0 0,0 0 0,0 0 1,-1 0-1,1 0 0,0 0 1,-1 0-1,1 0 0,0 0 0,-1 0 1,1 0-1,0 0 0,0 0 1,-1 0-1,1 0 0,0 0 0,-1 0 1,1 0-1,0 0 0,0 0 0,-1 1 1,1-1-1,0 0 0,0 0 1,-1 1-1,-6 5 1178,-11 13 1501,14-15-2346,0-1 0,1 1 0,-1 0 0,-5 8 0,8-11-316,1 0-1,-1 0 1,1 1 0,-1-1-1,1 0 1,-1 1-1,1-1 1,0 0 0,0 1-1,-1-1 1,1 0 0,0 1-1,0-1 1,1 1-1,-1-1 1,0 0 0,0 1-1,1-1 1,-1 0-1,0 1 1,1-1 0,1 2-1,0 1 27,1 0 0,-1 0 0,1-1 0,0 1 0,1-1 0,-1 0 0,0 0 0,1 0 0,0-1-1,0 1 1,-1-1 0,1 0 0,1 0 0,-1 0 0,0 0 0,0-1 0,1 0 0,7 1 0,0 0 70,1 0 0,0-1 1,0-1-1,0 0 1,17-3-1,-16 1 19,1-1 0,-1 0 1,27-10-1,-37 11-119,0 0-1,1 0 1,-1 0 0,0 0 0,0-1 0,0 0 0,-1 0 0,1 0-1,0 0 1,-1 0 0,0-1 0,0 1 0,0-1 0,0 0 0,3-6-1,-5 7-54,-1 1 0,1-1 0,0 1 0,-1-1 0,1 1 0,-1-1 0,0 1 0,0-1 0,0 0 0,0 1 0,0-1 0,-1 1 0,1-1 0,-1 1-1,0-1 1,1 1 0,-1-1 0,0 1 0,-1-1 0,-1-3 0,1 4-36,0-1-1,0 0 1,-1 0 0,1 1 0,-1-1-1,1 1 1,-1 0 0,0 0-1,0 0 1,0 0 0,0 0-1,0 1 1,-7-3 0,1 2-235,0 0 0,0 1 0,-1 0 0,1 0 0,-1 1 0,1 1 0,0-1 0,-1 2 0,1-1 0,0 1 1,0 0-1,-12 6 0,6 0-834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24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2 3808,'-10'-2'2249,"13"15"71,-2-9-2249,3 7 520,-1 1 0,-1-1 0,0 1 0,0 0 1,-1 0-1,-1 0 0,0 0 0,-1 0 0,0 0 0,-1 0 1,0 0-1,-6 16 0,5-20-437,0-1 0,-1 0 0,0 1 0,-1-1 0,1-1 0,-1 1 0,-8 7 0,10-10-208,-1-1-1,0 1 1,0-1-1,-1 0 0,1 0 1,-1 0-1,1-1 1,-1 1-1,0-1 0,0 0 1,0-1-1,-5 2 0,9-3-84,0 0 0,0 0 0,0 0 0,0 0-1,0 0 1,0 0 0,0 0 0,0 0 0,0 0-1,0-1 1,0 1 0,0 0 0,0-1 0,1 1-1,-1-1 1,0 1 0,0-1 0,0 1 0,0-1-1,1 0 1,-1 1 0,0-1 0,1 0-1,-1 1 1,0-1 0,1 0 0,-1 0 0,1 0-1,-1 0 1,1 1 0,0-1 0,-1 0 0,1 0-1,0 0 1,0 0 0,0 0 0,-1 0 0,1-1-1,4-12-1486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3T20:34:24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26 4992,'0'-10'1394,"-3"13"-114,-9 8 926,6-6-1798,0 0 0,1 0 1,0 0-1,0 0 0,0 1 0,0 0 1,1 0-1,-5 10 0,8-15-342,0 1 0,0 0 0,1 0-1,-1 0 1,1 0 0,-1 0 0,1 0 0,0 0 0,0 0-1,0 0 1,0 0 0,0 0 0,0 0 0,0 0-1,1-1 1,-1 1 0,1 0 0,1 3 0,-1-2 19,1 0 1,0 0-1,0 0 1,0 0-1,0-1 1,1 1-1,-1-1 1,1 1 0,-1-1-1,5 2 1,-3-1-7,1 0 0,0 0 0,0 0 1,0-1-1,0 0 0,1 0 1,-1-1-1,0 1 0,1-1 0,-1 0 1,1 0-1,0-1 0,6 0 0,-7-1-49,0 0-1,1 0 0,-1-1 1,0 0-1,1 0 0,-1 0 1,0 0-1,0-1 0,-1 0 1,1 0-1,-1 0 0,1-1 1,-1 1-1,0-1 0,0 0 1,0 0-1,-1-1 0,0 1 1,0-1-1,0 0 0,0 0 1,-1 0-1,1 0 0,-1 0 1,-1 0-1,1 0 0,-1-1 1,0 1-1,0-1 0,0 1 1,-1-9-1,0 12-123,0-1 0,0 1-1,-1 0 1,1-1 0,-1 1 0,1 0-1,-1-1 1,0 1 0,0 0-1,0 0 1,0 0 0,-1 0 0,1 0-1,0 0 1,-1 0 0,0 0 0,1 1-1,-1-1 1,0 1 0,0-1 0,0 1-1,0-1 1,0 1 0,0 0-1,0 0 1,0 0 0,0 0 0,-1 1-1,1-1 1,0 0 0,0 1 0,-1 0-1,1-1 1,-1 1 0,1 0 0,-5 1-1,-8 3-987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88F67-1181-86CC-9D45-B72E8F309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7AC0E-B4B4-BE20-6831-3375DCCB0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D2ACD-D1C5-09C9-5110-D56C44042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AB09-82DC-4C8F-9D90-4039DFF630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BBE51-1132-F566-40DA-63E68A420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97876-156A-D5CA-14AE-DD22F01E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FDFC-F410-4D4F-AFCC-311E2581F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9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1985A-F9FE-35AF-B025-2A5098E66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BB4471-AAD5-8E68-203B-B35A61159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8152A-3E68-462F-C040-D72521C6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AB09-82DC-4C8F-9D90-4039DFF630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EDFB3-12EB-EC68-823E-EBC65819D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FBD33-756B-F6E9-49F2-4DAB11DBF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FDFC-F410-4D4F-AFCC-311E2581F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BB3FBE-D60D-0F2D-DDB4-83A779F29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A0BA3-12DE-EC6A-E12C-C24DC517E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78773-B233-AD51-75F1-70811E45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AB09-82DC-4C8F-9D90-4039DFF630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EDB0A-5B2A-47BB-15DB-AE4CEF7C1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E246B-6A70-5EE7-7911-154D597E6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FDFC-F410-4D4F-AFCC-311E2581F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8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3C509-AC0B-3CFD-A24D-8A11D30AB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1882A-A057-7F83-D32B-7BC28FA90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B5A41-9FF2-2742-ADB9-357BB94D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AB09-82DC-4C8F-9D90-4039DFF630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83473-CB14-C50C-C591-8498CE7B4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19D66-0847-0244-773A-2B73A282F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FDFC-F410-4D4F-AFCC-311E2581F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4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7FB22-657B-3D07-D34B-26DA0DD7E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0EFA9-EF9B-0069-F740-99C5213C4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8A48B-FE03-B9E4-D523-882643FC4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AB09-82DC-4C8F-9D90-4039DFF630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FC38C-68F0-9C72-F7F8-5DFEE9DD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86135-AC55-C0AB-6BDC-78F015845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FDFC-F410-4D4F-AFCC-311E2581F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2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7AED6-B53E-ED5F-2409-F9581ECB2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F1433-A3BF-4CDA-533B-92D407E4F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F8CE0-84F1-B33C-1037-F9F095C6D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17668-492F-BC54-0D89-6F284E6CF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AB09-82DC-4C8F-9D90-4039DFF630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3494E-CE72-2058-26FF-C9093CEDB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7FB44-931A-6709-FE54-7D128EEFA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FDFC-F410-4D4F-AFCC-311E2581F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2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C302C-57C2-DD64-C4A6-4AC71923F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268D1-ECE3-6035-B68C-96C39C6FB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8BC2D-AEA9-7B77-90A0-CB322DB25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B1D8EE-2888-FDCB-22EF-552FB64EB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07208A-4A5D-110B-00F1-AFCFACE90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6CE248-4B64-B8CB-913B-7DC0DDEDE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AB09-82DC-4C8F-9D90-4039DFF630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29B5DE-5152-F58E-D738-2FA0170B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0C77D4-B6EA-F30B-F6E6-8BB7F3B2B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FDFC-F410-4D4F-AFCC-311E2581F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0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B076-BF75-EEA0-86AD-DF0BAAC8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DBAA1C-31E0-D86F-60B0-4ACF4115F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AB09-82DC-4C8F-9D90-4039DFF630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7B70F3-4179-7413-9290-D45CFC87F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D06D8-90BC-DABB-18CD-09436AE7E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FDFC-F410-4D4F-AFCC-311E2581F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2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F9F8BB-4508-F460-6F31-9B35C565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AB09-82DC-4C8F-9D90-4039DFF630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0429D8-72B3-A3BE-133F-CCA4D2F58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190CD-8437-B741-2570-A5DE4363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FDFC-F410-4D4F-AFCC-311E2581F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5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4B5B-4CC9-6A0F-8A47-B5CF0211C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7B2B8-DB11-826D-01DF-721357420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2E6B0-F2B6-D204-AD02-05CCEF98B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2CB51-C5C4-EB4F-65AF-3C9CC5E0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AB09-82DC-4C8F-9D90-4039DFF630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87A9A-3F63-14E4-48CC-252C5F3C6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0AB0F-764B-F3B8-D768-E84D610D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FDFC-F410-4D4F-AFCC-311E2581F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4F1C-A587-549E-D414-36579EC7D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4007AF-8B6F-62FF-3D3F-F3730AB6C1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3C635-67CD-AD3F-5060-1E9A07524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028DF-4A8D-F00A-1694-0481FA10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AB09-82DC-4C8F-9D90-4039DFF630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25B52-295F-BA0E-87B4-875BA677F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84D9C-BD81-0FE6-5D57-D302CDDF8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FDFC-F410-4D4F-AFCC-311E2581F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2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DA4BE8-0704-BFCA-7674-3CEF1D19C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2661A-0ADE-6CD1-290B-B96C10BAE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268F9-43BC-5283-CBED-2AFD566CA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2AB09-82DC-4C8F-9D90-4039DFF63009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8238C-2F10-5EAD-E5B2-9CADF3A9E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370B4-A30D-300C-AFFA-0D0E48CF6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2FDFC-F410-4D4F-AFCC-311E2581F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3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86.png"/><Relationship Id="rId21" Type="http://schemas.openxmlformats.org/officeDocument/2006/relationships/image" Target="../media/image9380.png"/><Relationship Id="rId42" Type="http://schemas.openxmlformats.org/officeDocument/2006/relationships/customXml" Target="../ink/ink1209.xml"/><Relationship Id="rId63" Type="http://schemas.openxmlformats.org/officeDocument/2006/relationships/image" Target="../media/image959.png"/><Relationship Id="rId84" Type="http://schemas.openxmlformats.org/officeDocument/2006/relationships/customXml" Target="../ink/ink1230.xml"/><Relationship Id="rId138" Type="http://schemas.openxmlformats.org/officeDocument/2006/relationships/customXml" Target="../ink/ink1257.xml"/><Relationship Id="rId159" Type="http://schemas.openxmlformats.org/officeDocument/2006/relationships/image" Target="../media/image1007.png"/><Relationship Id="rId170" Type="http://schemas.openxmlformats.org/officeDocument/2006/relationships/image" Target="../media/image1012.png"/><Relationship Id="rId191" Type="http://schemas.openxmlformats.org/officeDocument/2006/relationships/customXml" Target="../ink/ink1284.xml"/><Relationship Id="rId107" Type="http://schemas.openxmlformats.org/officeDocument/2006/relationships/image" Target="../media/image981.png"/><Relationship Id="rId11" Type="http://schemas.openxmlformats.org/officeDocument/2006/relationships/image" Target="../media/image9330.png"/><Relationship Id="rId32" Type="http://schemas.openxmlformats.org/officeDocument/2006/relationships/customXml" Target="../ink/ink1204.xml"/><Relationship Id="rId53" Type="http://schemas.openxmlformats.org/officeDocument/2006/relationships/image" Target="../media/image954.png"/><Relationship Id="rId74" Type="http://schemas.openxmlformats.org/officeDocument/2006/relationships/customXml" Target="../ink/ink1225.xml"/><Relationship Id="rId128" Type="http://schemas.openxmlformats.org/officeDocument/2006/relationships/customXml" Target="../ink/ink1252.xml"/><Relationship Id="rId149" Type="http://schemas.openxmlformats.org/officeDocument/2006/relationships/image" Target="../media/image1002.png"/><Relationship Id="rId5" Type="http://schemas.openxmlformats.org/officeDocument/2006/relationships/image" Target="../media/image9310.png"/><Relationship Id="rId95" Type="http://schemas.openxmlformats.org/officeDocument/2006/relationships/image" Target="../media/image975.png"/><Relationship Id="rId160" Type="http://schemas.openxmlformats.org/officeDocument/2006/relationships/customXml" Target="../ink/ink1268.xml"/><Relationship Id="rId181" Type="http://schemas.openxmlformats.org/officeDocument/2006/relationships/customXml" Target="../ink/ink1279.xml"/><Relationship Id="rId22" Type="http://schemas.openxmlformats.org/officeDocument/2006/relationships/customXml" Target="../ink/ink1199.xml"/><Relationship Id="rId43" Type="http://schemas.openxmlformats.org/officeDocument/2006/relationships/image" Target="../media/image949.png"/><Relationship Id="rId64" Type="http://schemas.openxmlformats.org/officeDocument/2006/relationships/customXml" Target="../ink/ink1220.xml"/><Relationship Id="rId118" Type="http://schemas.openxmlformats.org/officeDocument/2006/relationships/customXml" Target="../ink/ink1247.xml"/><Relationship Id="rId139" Type="http://schemas.openxmlformats.org/officeDocument/2006/relationships/image" Target="../media/image997.png"/><Relationship Id="rId85" Type="http://schemas.openxmlformats.org/officeDocument/2006/relationships/image" Target="../media/image970.png"/><Relationship Id="rId150" Type="http://schemas.openxmlformats.org/officeDocument/2006/relationships/customXml" Target="../ink/ink1263.xml"/><Relationship Id="rId171" Type="http://schemas.openxmlformats.org/officeDocument/2006/relationships/customXml" Target="../ink/ink1274.xml"/><Relationship Id="rId192" Type="http://schemas.openxmlformats.org/officeDocument/2006/relationships/image" Target="../media/image1023.png"/><Relationship Id="rId12" Type="http://schemas.openxmlformats.org/officeDocument/2006/relationships/customXml" Target="../ink/ink1194.xml"/><Relationship Id="rId33" Type="http://schemas.openxmlformats.org/officeDocument/2006/relationships/image" Target="../media/image9440.png"/><Relationship Id="rId108" Type="http://schemas.openxmlformats.org/officeDocument/2006/relationships/customXml" Target="../ink/ink1242.xml"/><Relationship Id="rId129" Type="http://schemas.openxmlformats.org/officeDocument/2006/relationships/image" Target="../media/image992.png"/><Relationship Id="rId54" Type="http://schemas.openxmlformats.org/officeDocument/2006/relationships/customXml" Target="../ink/ink1215.xml"/><Relationship Id="rId75" Type="http://schemas.openxmlformats.org/officeDocument/2006/relationships/image" Target="../media/image965.png"/><Relationship Id="rId96" Type="http://schemas.openxmlformats.org/officeDocument/2006/relationships/customXml" Target="../ink/ink1236.xml"/><Relationship Id="rId140" Type="http://schemas.openxmlformats.org/officeDocument/2006/relationships/customXml" Target="../ink/ink1258.xml"/><Relationship Id="rId161" Type="http://schemas.openxmlformats.org/officeDocument/2006/relationships/image" Target="../media/image1008.png"/><Relationship Id="rId182" Type="http://schemas.openxmlformats.org/officeDocument/2006/relationships/image" Target="../media/image1018.png"/><Relationship Id="rId6" Type="http://schemas.openxmlformats.org/officeDocument/2006/relationships/customXml" Target="../ink/ink1191.xml"/><Relationship Id="rId23" Type="http://schemas.openxmlformats.org/officeDocument/2006/relationships/image" Target="../media/image9390.png"/><Relationship Id="rId119" Type="http://schemas.openxmlformats.org/officeDocument/2006/relationships/image" Target="../media/image987.png"/><Relationship Id="rId44" Type="http://schemas.openxmlformats.org/officeDocument/2006/relationships/customXml" Target="../ink/ink1210.xml"/><Relationship Id="rId65" Type="http://schemas.openxmlformats.org/officeDocument/2006/relationships/image" Target="../media/image960.png"/><Relationship Id="rId86" Type="http://schemas.openxmlformats.org/officeDocument/2006/relationships/customXml" Target="../ink/ink1231.xml"/><Relationship Id="rId130" Type="http://schemas.openxmlformats.org/officeDocument/2006/relationships/customXml" Target="../ink/ink1253.xml"/><Relationship Id="rId151" Type="http://schemas.openxmlformats.org/officeDocument/2006/relationships/image" Target="../media/image1003.png"/><Relationship Id="rId172" Type="http://schemas.openxmlformats.org/officeDocument/2006/relationships/image" Target="../media/image1013.png"/><Relationship Id="rId193" Type="http://schemas.openxmlformats.org/officeDocument/2006/relationships/customXml" Target="../ink/ink1285.xml"/><Relationship Id="rId13" Type="http://schemas.openxmlformats.org/officeDocument/2006/relationships/image" Target="../media/image9340.png"/><Relationship Id="rId109" Type="http://schemas.openxmlformats.org/officeDocument/2006/relationships/image" Target="../media/image982.png"/><Relationship Id="rId34" Type="http://schemas.openxmlformats.org/officeDocument/2006/relationships/customXml" Target="../ink/ink1205.xml"/><Relationship Id="rId55" Type="http://schemas.openxmlformats.org/officeDocument/2006/relationships/image" Target="../media/image955.png"/><Relationship Id="rId76" Type="http://schemas.openxmlformats.org/officeDocument/2006/relationships/customXml" Target="../ink/ink1226.xml"/><Relationship Id="rId97" Type="http://schemas.openxmlformats.org/officeDocument/2006/relationships/image" Target="../media/image976.png"/><Relationship Id="rId120" Type="http://schemas.openxmlformats.org/officeDocument/2006/relationships/customXml" Target="../ink/ink1248.xml"/><Relationship Id="rId141" Type="http://schemas.openxmlformats.org/officeDocument/2006/relationships/image" Target="../media/image998.png"/><Relationship Id="rId7" Type="http://schemas.openxmlformats.org/officeDocument/2006/relationships/image" Target="../media/image9320.png"/><Relationship Id="rId162" Type="http://schemas.openxmlformats.org/officeDocument/2006/relationships/customXml" Target="../ink/ink1269.xml"/><Relationship Id="rId183" Type="http://schemas.openxmlformats.org/officeDocument/2006/relationships/customXml" Target="../ink/ink1280.xml"/><Relationship Id="rId2" Type="http://schemas.openxmlformats.org/officeDocument/2006/relationships/customXml" Target="../ink/ink1189.xml"/><Relationship Id="rId29" Type="http://schemas.openxmlformats.org/officeDocument/2006/relationships/image" Target="../media/image9420.png"/><Relationship Id="rId24" Type="http://schemas.openxmlformats.org/officeDocument/2006/relationships/customXml" Target="../ink/ink1200.xml"/><Relationship Id="rId40" Type="http://schemas.openxmlformats.org/officeDocument/2006/relationships/customXml" Target="../ink/ink1208.xml"/><Relationship Id="rId45" Type="http://schemas.openxmlformats.org/officeDocument/2006/relationships/image" Target="../media/image950.png"/><Relationship Id="rId66" Type="http://schemas.openxmlformats.org/officeDocument/2006/relationships/customXml" Target="../ink/ink1221.xml"/><Relationship Id="rId87" Type="http://schemas.openxmlformats.org/officeDocument/2006/relationships/image" Target="../media/image971.png"/><Relationship Id="rId110" Type="http://schemas.openxmlformats.org/officeDocument/2006/relationships/customXml" Target="../ink/ink1243.xml"/><Relationship Id="rId115" Type="http://schemas.openxmlformats.org/officeDocument/2006/relationships/image" Target="../media/image985.png"/><Relationship Id="rId131" Type="http://schemas.openxmlformats.org/officeDocument/2006/relationships/image" Target="../media/image993.png"/><Relationship Id="rId136" Type="http://schemas.openxmlformats.org/officeDocument/2006/relationships/customXml" Target="../ink/ink1256.xml"/><Relationship Id="rId157" Type="http://schemas.openxmlformats.org/officeDocument/2006/relationships/image" Target="../media/image1006.png"/><Relationship Id="rId178" Type="http://schemas.openxmlformats.org/officeDocument/2006/relationships/image" Target="../media/image1016.png"/><Relationship Id="rId61" Type="http://schemas.openxmlformats.org/officeDocument/2006/relationships/image" Target="../media/image958.png"/><Relationship Id="rId82" Type="http://schemas.openxmlformats.org/officeDocument/2006/relationships/customXml" Target="../ink/ink1229.xml"/><Relationship Id="rId152" Type="http://schemas.openxmlformats.org/officeDocument/2006/relationships/customXml" Target="../ink/ink1264.xml"/><Relationship Id="rId173" Type="http://schemas.openxmlformats.org/officeDocument/2006/relationships/customXml" Target="../ink/ink1275.xml"/><Relationship Id="rId194" Type="http://schemas.openxmlformats.org/officeDocument/2006/relationships/image" Target="../media/image1024.png"/><Relationship Id="rId199" Type="http://schemas.openxmlformats.org/officeDocument/2006/relationships/customXml" Target="../ink/ink1288.xml"/><Relationship Id="rId19" Type="http://schemas.openxmlformats.org/officeDocument/2006/relationships/image" Target="../media/image9370.png"/><Relationship Id="rId14" Type="http://schemas.openxmlformats.org/officeDocument/2006/relationships/customXml" Target="../ink/ink1195.xml"/><Relationship Id="rId30" Type="http://schemas.openxmlformats.org/officeDocument/2006/relationships/customXml" Target="../ink/ink1203.xml"/><Relationship Id="rId35" Type="http://schemas.openxmlformats.org/officeDocument/2006/relationships/image" Target="../media/image9450.png"/><Relationship Id="rId56" Type="http://schemas.openxmlformats.org/officeDocument/2006/relationships/customXml" Target="../ink/ink1216.xml"/><Relationship Id="rId77" Type="http://schemas.openxmlformats.org/officeDocument/2006/relationships/image" Target="../media/image966.png"/><Relationship Id="rId100" Type="http://schemas.openxmlformats.org/officeDocument/2006/relationships/customXml" Target="../ink/ink1238.xml"/><Relationship Id="rId105" Type="http://schemas.openxmlformats.org/officeDocument/2006/relationships/image" Target="../media/image980.png"/><Relationship Id="rId126" Type="http://schemas.openxmlformats.org/officeDocument/2006/relationships/customXml" Target="../ink/ink1251.xml"/><Relationship Id="rId147" Type="http://schemas.openxmlformats.org/officeDocument/2006/relationships/image" Target="../media/image1001.png"/><Relationship Id="rId168" Type="http://schemas.openxmlformats.org/officeDocument/2006/relationships/image" Target="../media/image1011.png"/><Relationship Id="rId8" Type="http://schemas.openxmlformats.org/officeDocument/2006/relationships/customXml" Target="../ink/ink1192.xml"/><Relationship Id="rId51" Type="http://schemas.openxmlformats.org/officeDocument/2006/relationships/image" Target="../media/image953.png"/><Relationship Id="rId72" Type="http://schemas.openxmlformats.org/officeDocument/2006/relationships/customXml" Target="../ink/ink1224.xml"/><Relationship Id="rId93" Type="http://schemas.openxmlformats.org/officeDocument/2006/relationships/image" Target="../media/image974.png"/><Relationship Id="rId98" Type="http://schemas.openxmlformats.org/officeDocument/2006/relationships/customXml" Target="../ink/ink1237.xml"/><Relationship Id="rId121" Type="http://schemas.openxmlformats.org/officeDocument/2006/relationships/image" Target="../media/image988.png"/><Relationship Id="rId142" Type="http://schemas.openxmlformats.org/officeDocument/2006/relationships/customXml" Target="../ink/ink1259.xml"/><Relationship Id="rId163" Type="http://schemas.openxmlformats.org/officeDocument/2006/relationships/image" Target="../media/image1009.png"/><Relationship Id="rId184" Type="http://schemas.openxmlformats.org/officeDocument/2006/relationships/image" Target="../media/image1019.png"/><Relationship Id="rId189" Type="http://schemas.openxmlformats.org/officeDocument/2006/relationships/customXml" Target="../ink/ink1283.xml"/><Relationship Id="rId3" Type="http://schemas.openxmlformats.org/officeDocument/2006/relationships/image" Target="../media/image9300.png"/><Relationship Id="rId25" Type="http://schemas.openxmlformats.org/officeDocument/2006/relationships/image" Target="../media/image9400.png"/><Relationship Id="rId46" Type="http://schemas.openxmlformats.org/officeDocument/2006/relationships/customXml" Target="../ink/ink1211.xml"/><Relationship Id="rId67" Type="http://schemas.openxmlformats.org/officeDocument/2006/relationships/image" Target="../media/image961.png"/><Relationship Id="rId116" Type="http://schemas.openxmlformats.org/officeDocument/2006/relationships/customXml" Target="../ink/ink1246.xml"/><Relationship Id="rId137" Type="http://schemas.openxmlformats.org/officeDocument/2006/relationships/image" Target="../media/image996.png"/><Relationship Id="rId158" Type="http://schemas.openxmlformats.org/officeDocument/2006/relationships/customXml" Target="../ink/ink1267.xml"/><Relationship Id="rId20" Type="http://schemas.openxmlformats.org/officeDocument/2006/relationships/customXml" Target="../ink/ink1198.xml"/><Relationship Id="rId41" Type="http://schemas.openxmlformats.org/officeDocument/2006/relationships/image" Target="../media/image948.png"/><Relationship Id="rId62" Type="http://schemas.openxmlformats.org/officeDocument/2006/relationships/customXml" Target="../ink/ink1219.xml"/><Relationship Id="rId83" Type="http://schemas.openxmlformats.org/officeDocument/2006/relationships/image" Target="../media/image969.png"/><Relationship Id="rId88" Type="http://schemas.openxmlformats.org/officeDocument/2006/relationships/customXml" Target="../ink/ink1232.xml"/><Relationship Id="rId111" Type="http://schemas.openxmlformats.org/officeDocument/2006/relationships/image" Target="../media/image983.png"/><Relationship Id="rId132" Type="http://schemas.openxmlformats.org/officeDocument/2006/relationships/customXml" Target="../ink/ink1254.xml"/><Relationship Id="rId153" Type="http://schemas.openxmlformats.org/officeDocument/2006/relationships/image" Target="../media/image1004.png"/><Relationship Id="rId174" Type="http://schemas.openxmlformats.org/officeDocument/2006/relationships/image" Target="../media/image1014.png"/><Relationship Id="rId179" Type="http://schemas.openxmlformats.org/officeDocument/2006/relationships/customXml" Target="../ink/ink1278.xml"/><Relationship Id="rId195" Type="http://schemas.openxmlformats.org/officeDocument/2006/relationships/customXml" Target="../ink/ink1286.xml"/><Relationship Id="rId190" Type="http://schemas.openxmlformats.org/officeDocument/2006/relationships/image" Target="../media/image1022.png"/><Relationship Id="rId15" Type="http://schemas.openxmlformats.org/officeDocument/2006/relationships/image" Target="../media/image9350.png"/><Relationship Id="rId36" Type="http://schemas.openxmlformats.org/officeDocument/2006/relationships/customXml" Target="../ink/ink1206.xml"/><Relationship Id="rId57" Type="http://schemas.openxmlformats.org/officeDocument/2006/relationships/image" Target="../media/image956.png"/><Relationship Id="rId106" Type="http://schemas.openxmlformats.org/officeDocument/2006/relationships/customXml" Target="../ink/ink1241.xml"/><Relationship Id="rId127" Type="http://schemas.openxmlformats.org/officeDocument/2006/relationships/image" Target="../media/image991.png"/><Relationship Id="rId10" Type="http://schemas.openxmlformats.org/officeDocument/2006/relationships/customXml" Target="../ink/ink1193.xml"/><Relationship Id="rId31" Type="http://schemas.openxmlformats.org/officeDocument/2006/relationships/image" Target="../media/image9430.png"/><Relationship Id="rId52" Type="http://schemas.openxmlformats.org/officeDocument/2006/relationships/customXml" Target="../ink/ink1214.xml"/><Relationship Id="rId73" Type="http://schemas.openxmlformats.org/officeDocument/2006/relationships/image" Target="../media/image964.png"/><Relationship Id="rId78" Type="http://schemas.openxmlformats.org/officeDocument/2006/relationships/customXml" Target="../ink/ink1227.xml"/><Relationship Id="rId94" Type="http://schemas.openxmlformats.org/officeDocument/2006/relationships/customXml" Target="../ink/ink1235.xml"/><Relationship Id="rId99" Type="http://schemas.openxmlformats.org/officeDocument/2006/relationships/image" Target="../media/image977.png"/><Relationship Id="rId101" Type="http://schemas.openxmlformats.org/officeDocument/2006/relationships/image" Target="../media/image978.png"/><Relationship Id="rId122" Type="http://schemas.openxmlformats.org/officeDocument/2006/relationships/customXml" Target="../ink/ink1249.xml"/><Relationship Id="rId143" Type="http://schemas.openxmlformats.org/officeDocument/2006/relationships/image" Target="../media/image999.png"/><Relationship Id="rId148" Type="http://schemas.openxmlformats.org/officeDocument/2006/relationships/customXml" Target="../ink/ink1262.xml"/><Relationship Id="rId164" Type="http://schemas.openxmlformats.org/officeDocument/2006/relationships/customXml" Target="../ink/ink1270.xml"/><Relationship Id="rId169" Type="http://schemas.openxmlformats.org/officeDocument/2006/relationships/customXml" Target="../ink/ink1273.xml"/><Relationship Id="rId185" Type="http://schemas.openxmlformats.org/officeDocument/2006/relationships/customXml" Target="../ink/ink1281.xml"/><Relationship Id="rId4" Type="http://schemas.openxmlformats.org/officeDocument/2006/relationships/customXml" Target="../ink/ink1190.xml"/><Relationship Id="rId9" Type="http://schemas.openxmlformats.org/officeDocument/2006/relationships/image" Target="../media/image5.png"/><Relationship Id="rId180" Type="http://schemas.openxmlformats.org/officeDocument/2006/relationships/image" Target="../media/image1017.png"/><Relationship Id="rId26" Type="http://schemas.openxmlformats.org/officeDocument/2006/relationships/customXml" Target="../ink/ink1201.xml"/><Relationship Id="rId47" Type="http://schemas.openxmlformats.org/officeDocument/2006/relationships/image" Target="../media/image951.png"/><Relationship Id="rId68" Type="http://schemas.openxmlformats.org/officeDocument/2006/relationships/customXml" Target="../ink/ink1222.xml"/><Relationship Id="rId89" Type="http://schemas.openxmlformats.org/officeDocument/2006/relationships/image" Target="../media/image972.png"/><Relationship Id="rId112" Type="http://schemas.openxmlformats.org/officeDocument/2006/relationships/customXml" Target="../ink/ink1244.xml"/><Relationship Id="rId133" Type="http://schemas.openxmlformats.org/officeDocument/2006/relationships/image" Target="../media/image994.png"/><Relationship Id="rId154" Type="http://schemas.openxmlformats.org/officeDocument/2006/relationships/customXml" Target="../ink/ink1265.xml"/><Relationship Id="rId175" Type="http://schemas.openxmlformats.org/officeDocument/2006/relationships/customXml" Target="../ink/ink1276.xml"/><Relationship Id="rId196" Type="http://schemas.openxmlformats.org/officeDocument/2006/relationships/image" Target="../media/image1025.png"/><Relationship Id="rId200" Type="http://schemas.openxmlformats.org/officeDocument/2006/relationships/image" Target="../media/image1027.png"/><Relationship Id="rId16" Type="http://schemas.openxmlformats.org/officeDocument/2006/relationships/customXml" Target="../ink/ink1196.xml"/><Relationship Id="rId37" Type="http://schemas.openxmlformats.org/officeDocument/2006/relationships/image" Target="../media/image9460.png"/><Relationship Id="rId58" Type="http://schemas.openxmlformats.org/officeDocument/2006/relationships/customXml" Target="../ink/ink1217.xml"/><Relationship Id="rId79" Type="http://schemas.openxmlformats.org/officeDocument/2006/relationships/image" Target="../media/image967.png"/><Relationship Id="rId102" Type="http://schemas.openxmlformats.org/officeDocument/2006/relationships/customXml" Target="../ink/ink1239.xml"/><Relationship Id="rId123" Type="http://schemas.openxmlformats.org/officeDocument/2006/relationships/image" Target="../media/image989.png"/><Relationship Id="rId144" Type="http://schemas.openxmlformats.org/officeDocument/2006/relationships/customXml" Target="../ink/ink1260.xml"/><Relationship Id="rId90" Type="http://schemas.openxmlformats.org/officeDocument/2006/relationships/customXml" Target="../ink/ink1233.xml"/><Relationship Id="rId165" Type="http://schemas.openxmlformats.org/officeDocument/2006/relationships/customXml" Target="../ink/ink1271.xml"/><Relationship Id="rId186" Type="http://schemas.openxmlformats.org/officeDocument/2006/relationships/image" Target="../media/image1020.png"/><Relationship Id="rId27" Type="http://schemas.openxmlformats.org/officeDocument/2006/relationships/image" Target="../media/image9410.png"/><Relationship Id="rId48" Type="http://schemas.openxmlformats.org/officeDocument/2006/relationships/customXml" Target="../ink/ink1212.xml"/><Relationship Id="rId69" Type="http://schemas.openxmlformats.org/officeDocument/2006/relationships/image" Target="../media/image962.png"/><Relationship Id="rId113" Type="http://schemas.openxmlformats.org/officeDocument/2006/relationships/image" Target="../media/image984.png"/><Relationship Id="rId134" Type="http://schemas.openxmlformats.org/officeDocument/2006/relationships/customXml" Target="../ink/ink1255.xml"/><Relationship Id="rId80" Type="http://schemas.openxmlformats.org/officeDocument/2006/relationships/customXml" Target="../ink/ink1228.xml"/><Relationship Id="rId155" Type="http://schemas.openxmlformats.org/officeDocument/2006/relationships/image" Target="../media/image1005.png"/><Relationship Id="rId176" Type="http://schemas.openxmlformats.org/officeDocument/2006/relationships/image" Target="../media/image1015.png"/><Relationship Id="rId197" Type="http://schemas.openxmlformats.org/officeDocument/2006/relationships/customXml" Target="../ink/ink1287.xml"/><Relationship Id="rId201" Type="http://schemas.openxmlformats.org/officeDocument/2006/relationships/customXml" Target="../ink/ink1289.xml"/><Relationship Id="rId17" Type="http://schemas.openxmlformats.org/officeDocument/2006/relationships/image" Target="../media/image9360.png"/><Relationship Id="rId38" Type="http://schemas.openxmlformats.org/officeDocument/2006/relationships/customXml" Target="../ink/ink1207.xml"/><Relationship Id="rId59" Type="http://schemas.openxmlformats.org/officeDocument/2006/relationships/image" Target="../media/image957.png"/><Relationship Id="rId103" Type="http://schemas.openxmlformats.org/officeDocument/2006/relationships/image" Target="../media/image979.png"/><Relationship Id="rId124" Type="http://schemas.openxmlformats.org/officeDocument/2006/relationships/customXml" Target="../ink/ink1250.xml"/><Relationship Id="rId70" Type="http://schemas.openxmlformats.org/officeDocument/2006/relationships/customXml" Target="../ink/ink1223.xml"/><Relationship Id="rId91" Type="http://schemas.openxmlformats.org/officeDocument/2006/relationships/image" Target="../media/image973.png"/><Relationship Id="rId145" Type="http://schemas.openxmlformats.org/officeDocument/2006/relationships/image" Target="../media/image1000.png"/><Relationship Id="rId166" Type="http://schemas.openxmlformats.org/officeDocument/2006/relationships/image" Target="../media/image1010.png"/><Relationship Id="rId187" Type="http://schemas.openxmlformats.org/officeDocument/2006/relationships/customXml" Target="../ink/ink1282.xml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202.xml"/><Relationship Id="rId49" Type="http://schemas.openxmlformats.org/officeDocument/2006/relationships/image" Target="../media/image952.png"/><Relationship Id="rId114" Type="http://schemas.openxmlformats.org/officeDocument/2006/relationships/customXml" Target="../ink/ink1245.xml"/><Relationship Id="rId60" Type="http://schemas.openxmlformats.org/officeDocument/2006/relationships/customXml" Target="../ink/ink1218.xml"/><Relationship Id="rId81" Type="http://schemas.openxmlformats.org/officeDocument/2006/relationships/image" Target="../media/image968.png"/><Relationship Id="rId135" Type="http://schemas.openxmlformats.org/officeDocument/2006/relationships/image" Target="../media/image995.png"/><Relationship Id="rId156" Type="http://schemas.openxmlformats.org/officeDocument/2006/relationships/customXml" Target="../ink/ink1266.xml"/><Relationship Id="rId177" Type="http://schemas.openxmlformats.org/officeDocument/2006/relationships/customXml" Target="../ink/ink1277.xml"/><Relationship Id="rId198" Type="http://schemas.openxmlformats.org/officeDocument/2006/relationships/image" Target="../media/image1026.png"/><Relationship Id="rId202" Type="http://schemas.openxmlformats.org/officeDocument/2006/relationships/image" Target="../media/image1028.png"/><Relationship Id="rId18" Type="http://schemas.openxmlformats.org/officeDocument/2006/relationships/customXml" Target="../ink/ink1197.xml"/><Relationship Id="rId39" Type="http://schemas.openxmlformats.org/officeDocument/2006/relationships/image" Target="../media/image9470.png"/><Relationship Id="rId50" Type="http://schemas.openxmlformats.org/officeDocument/2006/relationships/customXml" Target="../ink/ink1213.xml"/><Relationship Id="rId104" Type="http://schemas.openxmlformats.org/officeDocument/2006/relationships/customXml" Target="../ink/ink1240.xml"/><Relationship Id="rId125" Type="http://schemas.openxmlformats.org/officeDocument/2006/relationships/image" Target="../media/image990.png"/><Relationship Id="rId146" Type="http://schemas.openxmlformats.org/officeDocument/2006/relationships/customXml" Target="../ink/ink1261.xml"/><Relationship Id="rId167" Type="http://schemas.openxmlformats.org/officeDocument/2006/relationships/customXml" Target="../ink/ink1272.xml"/><Relationship Id="rId188" Type="http://schemas.openxmlformats.org/officeDocument/2006/relationships/image" Target="../media/image1021.png"/><Relationship Id="rId71" Type="http://schemas.openxmlformats.org/officeDocument/2006/relationships/image" Target="../media/image963.png"/><Relationship Id="rId92" Type="http://schemas.openxmlformats.org/officeDocument/2006/relationships/customXml" Target="../ink/ink1234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86.png"/><Relationship Id="rId299" Type="http://schemas.openxmlformats.org/officeDocument/2006/relationships/image" Target="../media/image1177.png"/><Relationship Id="rId21" Type="http://schemas.openxmlformats.org/officeDocument/2006/relationships/image" Target="../media/image1038.png"/><Relationship Id="rId63" Type="http://schemas.openxmlformats.org/officeDocument/2006/relationships/image" Target="../media/image1059.png"/><Relationship Id="rId159" Type="http://schemas.openxmlformats.org/officeDocument/2006/relationships/image" Target="../media/image1107.png"/><Relationship Id="rId170" Type="http://schemas.openxmlformats.org/officeDocument/2006/relationships/customXml" Target="../ink/ink1374.xml"/><Relationship Id="rId226" Type="http://schemas.openxmlformats.org/officeDocument/2006/relationships/customXml" Target="../ink/ink1402.xml"/><Relationship Id="rId268" Type="http://schemas.openxmlformats.org/officeDocument/2006/relationships/customXml" Target="../ink/ink1423.xml"/><Relationship Id="rId32" Type="http://schemas.openxmlformats.org/officeDocument/2006/relationships/customXml" Target="../ink/ink1305.xml"/><Relationship Id="rId74" Type="http://schemas.openxmlformats.org/officeDocument/2006/relationships/customXml" Target="../ink/ink1326.xml"/><Relationship Id="rId128" Type="http://schemas.openxmlformats.org/officeDocument/2006/relationships/customXml" Target="../ink/ink1353.xml"/><Relationship Id="rId5" Type="http://schemas.openxmlformats.org/officeDocument/2006/relationships/image" Target="../media/image1030.png"/><Relationship Id="rId181" Type="http://schemas.openxmlformats.org/officeDocument/2006/relationships/image" Target="../media/image1118.png"/><Relationship Id="rId237" Type="http://schemas.openxmlformats.org/officeDocument/2006/relationships/image" Target="../media/image1146.png"/><Relationship Id="rId279" Type="http://schemas.openxmlformats.org/officeDocument/2006/relationships/image" Target="../media/image1167.png"/><Relationship Id="rId43" Type="http://schemas.openxmlformats.org/officeDocument/2006/relationships/image" Target="../media/image1049.png"/><Relationship Id="rId139" Type="http://schemas.openxmlformats.org/officeDocument/2006/relationships/image" Target="../media/image1097.png"/><Relationship Id="rId290" Type="http://schemas.openxmlformats.org/officeDocument/2006/relationships/customXml" Target="../ink/ink1434.xml"/><Relationship Id="rId304" Type="http://schemas.openxmlformats.org/officeDocument/2006/relationships/customXml" Target="../ink/ink1441.xml"/><Relationship Id="rId85" Type="http://schemas.openxmlformats.org/officeDocument/2006/relationships/image" Target="../media/image1070.png"/><Relationship Id="rId150" Type="http://schemas.openxmlformats.org/officeDocument/2006/relationships/customXml" Target="../ink/ink1364.xml"/><Relationship Id="rId192" Type="http://schemas.openxmlformats.org/officeDocument/2006/relationships/customXml" Target="../ink/ink1385.xml"/><Relationship Id="rId206" Type="http://schemas.openxmlformats.org/officeDocument/2006/relationships/customXml" Target="../ink/ink1392.xml"/><Relationship Id="rId248" Type="http://schemas.openxmlformats.org/officeDocument/2006/relationships/customXml" Target="../ink/ink1413.xml"/><Relationship Id="rId12" Type="http://schemas.openxmlformats.org/officeDocument/2006/relationships/customXml" Target="../ink/ink1295.xml"/><Relationship Id="rId108" Type="http://schemas.openxmlformats.org/officeDocument/2006/relationships/customXml" Target="../ink/ink1343.xml"/><Relationship Id="rId54" Type="http://schemas.openxmlformats.org/officeDocument/2006/relationships/customXml" Target="../ink/ink1316.xml"/><Relationship Id="rId96" Type="http://schemas.openxmlformats.org/officeDocument/2006/relationships/customXml" Target="../ink/ink1337.xml"/><Relationship Id="rId161" Type="http://schemas.openxmlformats.org/officeDocument/2006/relationships/image" Target="../media/image1108.png"/><Relationship Id="rId217" Type="http://schemas.openxmlformats.org/officeDocument/2006/relationships/image" Target="../media/image1136.png"/><Relationship Id="rId259" Type="http://schemas.openxmlformats.org/officeDocument/2006/relationships/image" Target="../media/image1157.png"/><Relationship Id="rId23" Type="http://schemas.openxmlformats.org/officeDocument/2006/relationships/image" Target="../media/image1039.png"/><Relationship Id="rId119" Type="http://schemas.openxmlformats.org/officeDocument/2006/relationships/image" Target="../media/image1087.png"/><Relationship Id="rId270" Type="http://schemas.openxmlformats.org/officeDocument/2006/relationships/customXml" Target="../ink/ink1424.xml"/><Relationship Id="rId44" Type="http://schemas.openxmlformats.org/officeDocument/2006/relationships/customXml" Target="../ink/ink1311.xml"/><Relationship Id="rId65" Type="http://schemas.openxmlformats.org/officeDocument/2006/relationships/image" Target="../media/image1060.png"/><Relationship Id="rId86" Type="http://schemas.openxmlformats.org/officeDocument/2006/relationships/customXml" Target="../ink/ink1332.xml"/><Relationship Id="rId130" Type="http://schemas.openxmlformats.org/officeDocument/2006/relationships/customXml" Target="../ink/ink1354.xml"/><Relationship Id="rId151" Type="http://schemas.openxmlformats.org/officeDocument/2006/relationships/image" Target="../media/image1103.png"/><Relationship Id="rId172" Type="http://schemas.openxmlformats.org/officeDocument/2006/relationships/customXml" Target="../ink/ink1375.xml"/><Relationship Id="rId193" Type="http://schemas.openxmlformats.org/officeDocument/2006/relationships/image" Target="../media/image1124.png"/><Relationship Id="rId207" Type="http://schemas.openxmlformats.org/officeDocument/2006/relationships/image" Target="../media/image1131.png"/><Relationship Id="rId228" Type="http://schemas.openxmlformats.org/officeDocument/2006/relationships/customXml" Target="../ink/ink1403.xml"/><Relationship Id="rId249" Type="http://schemas.openxmlformats.org/officeDocument/2006/relationships/image" Target="../media/image1152.png"/><Relationship Id="rId13" Type="http://schemas.openxmlformats.org/officeDocument/2006/relationships/image" Target="../media/image1034.png"/><Relationship Id="rId109" Type="http://schemas.openxmlformats.org/officeDocument/2006/relationships/image" Target="../media/image1082.png"/><Relationship Id="rId260" Type="http://schemas.openxmlformats.org/officeDocument/2006/relationships/customXml" Target="../ink/ink1419.xml"/><Relationship Id="rId281" Type="http://schemas.openxmlformats.org/officeDocument/2006/relationships/image" Target="../media/image1168.png"/><Relationship Id="rId34" Type="http://schemas.openxmlformats.org/officeDocument/2006/relationships/customXml" Target="../ink/ink1306.xml"/><Relationship Id="rId55" Type="http://schemas.openxmlformats.org/officeDocument/2006/relationships/image" Target="../media/image1055.png"/><Relationship Id="rId76" Type="http://schemas.openxmlformats.org/officeDocument/2006/relationships/customXml" Target="../ink/ink1327.xml"/><Relationship Id="rId97" Type="http://schemas.openxmlformats.org/officeDocument/2006/relationships/image" Target="../media/image1076.png"/><Relationship Id="rId120" Type="http://schemas.openxmlformats.org/officeDocument/2006/relationships/customXml" Target="../ink/ink1349.xml"/><Relationship Id="rId141" Type="http://schemas.openxmlformats.org/officeDocument/2006/relationships/image" Target="../media/image1098.png"/><Relationship Id="rId7" Type="http://schemas.openxmlformats.org/officeDocument/2006/relationships/image" Target="../media/image1031.png"/><Relationship Id="rId162" Type="http://schemas.openxmlformats.org/officeDocument/2006/relationships/customXml" Target="../ink/ink1370.xml"/><Relationship Id="rId183" Type="http://schemas.openxmlformats.org/officeDocument/2006/relationships/image" Target="../media/image1119.png"/><Relationship Id="rId218" Type="http://schemas.openxmlformats.org/officeDocument/2006/relationships/customXml" Target="../ink/ink1398.xml"/><Relationship Id="rId239" Type="http://schemas.openxmlformats.org/officeDocument/2006/relationships/image" Target="../media/image1147.png"/><Relationship Id="rId250" Type="http://schemas.openxmlformats.org/officeDocument/2006/relationships/customXml" Target="../ink/ink1414.xml"/><Relationship Id="rId271" Type="http://schemas.openxmlformats.org/officeDocument/2006/relationships/image" Target="../media/image1163.png"/><Relationship Id="rId292" Type="http://schemas.openxmlformats.org/officeDocument/2006/relationships/customXml" Target="../ink/ink1435.xml"/><Relationship Id="rId306" Type="http://schemas.openxmlformats.org/officeDocument/2006/relationships/customXml" Target="../ink/ink1442.xml"/><Relationship Id="rId24" Type="http://schemas.openxmlformats.org/officeDocument/2006/relationships/customXml" Target="../ink/ink1301.xml"/><Relationship Id="rId45" Type="http://schemas.openxmlformats.org/officeDocument/2006/relationships/image" Target="../media/image1050.png"/><Relationship Id="rId66" Type="http://schemas.openxmlformats.org/officeDocument/2006/relationships/customXml" Target="../ink/ink1322.xml"/><Relationship Id="rId87" Type="http://schemas.openxmlformats.org/officeDocument/2006/relationships/image" Target="../media/image1071.png"/><Relationship Id="rId110" Type="http://schemas.openxmlformats.org/officeDocument/2006/relationships/customXml" Target="../ink/ink1344.xml"/><Relationship Id="rId131" Type="http://schemas.openxmlformats.org/officeDocument/2006/relationships/image" Target="../media/image1093.png"/><Relationship Id="rId152" Type="http://schemas.openxmlformats.org/officeDocument/2006/relationships/customXml" Target="../ink/ink1365.xml"/><Relationship Id="rId173" Type="http://schemas.openxmlformats.org/officeDocument/2006/relationships/image" Target="../media/image1114.png"/><Relationship Id="rId194" Type="http://schemas.openxmlformats.org/officeDocument/2006/relationships/customXml" Target="../ink/ink1386.xml"/><Relationship Id="rId208" Type="http://schemas.openxmlformats.org/officeDocument/2006/relationships/customXml" Target="../ink/ink1393.xml"/><Relationship Id="rId229" Type="http://schemas.openxmlformats.org/officeDocument/2006/relationships/image" Target="../media/image1142.png"/><Relationship Id="rId240" Type="http://schemas.openxmlformats.org/officeDocument/2006/relationships/customXml" Target="../ink/ink1409.xml"/><Relationship Id="rId261" Type="http://schemas.openxmlformats.org/officeDocument/2006/relationships/image" Target="../media/image1158.png"/><Relationship Id="rId14" Type="http://schemas.openxmlformats.org/officeDocument/2006/relationships/customXml" Target="../ink/ink1296.xml"/><Relationship Id="rId35" Type="http://schemas.openxmlformats.org/officeDocument/2006/relationships/image" Target="../media/image1045.png"/><Relationship Id="rId56" Type="http://schemas.openxmlformats.org/officeDocument/2006/relationships/customXml" Target="../ink/ink1317.xml"/><Relationship Id="rId77" Type="http://schemas.openxmlformats.org/officeDocument/2006/relationships/image" Target="../media/image1066.png"/><Relationship Id="rId100" Type="http://schemas.openxmlformats.org/officeDocument/2006/relationships/customXml" Target="../ink/ink1339.xml"/><Relationship Id="rId282" Type="http://schemas.openxmlformats.org/officeDocument/2006/relationships/customXml" Target="../ink/ink1430.xml"/><Relationship Id="rId8" Type="http://schemas.openxmlformats.org/officeDocument/2006/relationships/customXml" Target="../ink/ink1293.xml"/><Relationship Id="rId98" Type="http://schemas.openxmlformats.org/officeDocument/2006/relationships/customXml" Target="../ink/ink1338.xml"/><Relationship Id="rId121" Type="http://schemas.openxmlformats.org/officeDocument/2006/relationships/image" Target="../media/image1088.png"/><Relationship Id="rId142" Type="http://schemas.openxmlformats.org/officeDocument/2006/relationships/customXml" Target="../ink/ink1360.xml"/><Relationship Id="rId163" Type="http://schemas.openxmlformats.org/officeDocument/2006/relationships/image" Target="../media/image1109.png"/><Relationship Id="rId184" Type="http://schemas.openxmlformats.org/officeDocument/2006/relationships/customXml" Target="../ink/ink1381.xml"/><Relationship Id="rId219" Type="http://schemas.openxmlformats.org/officeDocument/2006/relationships/image" Target="../media/image1137.png"/><Relationship Id="rId230" Type="http://schemas.openxmlformats.org/officeDocument/2006/relationships/customXml" Target="../ink/ink1404.xml"/><Relationship Id="rId251" Type="http://schemas.openxmlformats.org/officeDocument/2006/relationships/image" Target="../media/image1153.png"/><Relationship Id="rId25" Type="http://schemas.openxmlformats.org/officeDocument/2006/relationships/image" Target="../media/image1040.png"/><Relationship Id="rId46" Type="http://schemas.openxmlformats.org/officeDocument/2006/relationships/customXml" Target="../ink/ink1312.xml"/><Relationship Id="rId67" Type="http://schemas.openxmlformats.org/officeDocument/2006/relationships/image" Target="../media/image1061.png"/><Relationship Id="rId272" Type="http://schemas.openxmlformats.org/officeDocument/2006/relationships/customXml" Target="../ink/ink1425.xml"/><Relationship Id="rId293" Type="http://schemas.openxmlformats.org/officeDocument/2006/relationships/image" Target="../media/image1174.png"/><Relationship Id="rId307" Type="http://schemas.openxmlformats.org/officeDocument/2006/relationships/image" Target="../media/image1181.png"/><Relationship Id="rId88" Type="http://schemas.openxmlformats.org/officeDocument/2006/relationships/customXml" Target="../ink/ink1333.xml"/><Relationship Id="rId111" Type="http://schemas.openxmlformats.org/officeDocument/2006/relationships/image" Target="../media/image1083.png"/><Relationship Id="rId132" Type="http://schemas.openxmlformats.org/officeDocument/2006/relationships/customXml" Target="../ink/ink1355.xml"/><Relationship Id="rId153" Type="http://schemas.openxmlformats.org/officeDocument/2006/relationships/image" Target="../media/image1104.png"/><Relationship Id="rId174" Type="http://schemas.openxmlformats.org/officeDocument/2006/relationships/customXml" Target="../ink/ink1376.xml"/><Relationship Id="rId195" Type="http://schemas.openxmlformats.org/officeDocument/2006/relationships/image" Target="../media/image1125.png"/><Relationship Id="rId209" Type="http://schemas.openxmlformats.org/officeDocument/2006/relationships/image" Target="../media/image1132.png"/><Relationship Id="rId220" Type="http://schemas.openxmlformats.org/officeDocument/2006/relationships/customXml" Target="../ink/ink1399.xml"/><Relationship Id="rId241" Type="http://schemas.openxmlformats.org/officeDocument/2006/relationships/image" Target="../media/image1148.png"/><Relationship Id="rId15" Type="http://schemas.openxmlformats.org/officeDocument/2006/relationships/image" Target="../media/image1035.png"/><Relationship Id="rId36" Type="http://schemas.openxmlformats.org/officeDocument/2006/relationships/customXml" Target="../ink/ink1307.xml"/><Relationship Id="rId57" Type="http://schemas.openxmlformats.org/officeDocument/2006/relationships/image" Target="../media/image1056.png"/><Relationship Id="rId262" Type="http://schemas.openxmlformats.org/officeDocument/2006/relationships/customXml" Target="../ink/ink1420.xml"/><Relationship Id="rId283" Type="http://schemas.openxmlformats.org/officeDocument/2006/relationships/image" Target="../media/image1169.png"/><Relationship Id="rId78" Type="http://schemas.openxmlformats.org/officeDocument/2006/relationships/customXml" Target="../ink/ink1328.xml"/><Relationship Id="rId99" Type="http://schemas.openxmlformats.org/officeDocument/2006/relationships/image" Target="../media/image1077.png"/><Relationship Id="rId101" Type="http://schemas.openxmlformats.org/officeDocument/2006/relationships/image" Target="../media/image1078.png"/><Relationship Id="rId122" Type="http://schemas.openxmlformats.org/officeDocument/2006/relationships/customXml" Target="../ink/ink1350.xml"/><Relationship Id="rId143" Type="http://schemas.openxmlformats.org/officeDocument/2006/relationships/image" Target="../media/image1099.png"/><Relationship Id="rId164" Type="http://schemas.openxmlformats.org/officeDocument/2006/relationships/customXml" Target="../ink/ink1371.xml"/><Relationship Id="rId185" Type="http://schemas.openxmlformats.org/officeDocument/2006/relationships/image" Target="../media/image1120.png"/><Relationship Id="rId9" Type="http://schemas.openxmlformats.org/officeDocument/2006/relationships/image" Target="../media/image1032.png"/><Relationship Id="rId210" Type="http://schemas.openxmlformats.org/officeDocument/2006/relationships/customXml" Target="../ink/ink1394.xml"/><Relationship Id="rId26" Type="http://schemas.openxmlformats.org/officeDocument/2006/relationships/customXml" Target="../ink/ink1302.xml"/><Relationship Id="rId231" Type="http://schemas.openxmlformats.org/officeDocument/2006/relationships/image" Target="../media/image1143.png"/><Relationship Id="rId252" Type="http://schemas.openxmlformats.org/officeDocument/2006/relationships/customXml" Target="../ink/ink1415.xml"/><Relationship Id="rId273" Type="http://schemas.openxmlformats.org/officeDocument/2006/relationships/image" Target="../media/image1164.png"/><Relationship Id="rId294" Type="http://schemas.openxmlformats.org/officeDocument/2006/relationships/customXml" Target="../ink/ink1436.xml"/><Relationship Id="rId308" Type="http://schemas.openxmlformats.org/officeDocument/2006/relationships/customXml" Target="../ink/ink1443.xml"/><Relationship Id="rId47" Type="http://schemas.openxmlformats.org/officeDocument/2006/relationships/image" Target="../media/image1051.png"/><Relationship Id="rId68" Type="http://schemas.openxmlformats.org/officeDocument/2006/relationships/customXml" Target="../ink/ink1323.xml"/><Relationship Id="rId89" Type="http://schemas.openxmlformats.org/officeDocument/2006/relationships/image" Target="../media/image1072.png"/><Relationship Id="rId112" Type="http://schemas.openxmlformats.org/officeDocument/2006/relationships/customXml" Target="../ink/ink1345.xml"/><Relationship Id="rId133" Type="http://schemas.openxmlformats.org/officeDocument/2006/relationships/image" Target="../media/image1094.png"/><Relationship Id="rId154" Type="http://schemas.openxmlformats.org/officeDocument/2006/relationships/customXml" Target="../ink/ink1366.xml"/><Relationship Id="rId175" Type="http://schemas.openxmlformats.org/officeDocument/2006/relationships/image" Target="../media/image1115.png"/><Relationship Id="rId196" Type="http://schemas.openxmlformats.org/officeDocument/2006/relationships/customXml" Target="../ink/ink1387.xml"/><Relationship Id="rId200" Type="http://schemas.openxmlformats.org/officeDocument/2006/relationships/customXml" Target="../ink/ink1389.xml"/><Relationship Id="rId16" Type="http://schemas.openxmlformats.org/officeDocument/2006/relationships/customXml" Target="../ink/ink1297.xml"/><Relationship Id="rId221" Type="http://schemas.openxmlformats.org/officeDocument/2006/relationships/image" Target="../media/image1138.png"/><Relationship Id="rId242" Type="http://schemas.openxmlformats.org/officeDocument/2006/relationships/customXml" Target="../ink/ink1410.xml"/><Relationship Id="rId263" Type="http://schemas.openxmlformats.org/officeDocument/2006/relationships/image" Target="../media/image1159.png"/><Relationship Id="rId284" Type="http://schemas.openxmlformats.org/officeDocument/2006/relationships/customXml" Target="../ink/ink1431.xml"/><Relationship Id="rId37" Type="http://schemas.openxmlformats.org/officeDocument/2006/relationships/image" Target="../media/image1046.png"/><Relationship Id="rId58" Type="http://schemas.openxmlformats.org/officeDocument/2006/relationships/customXml" Target="../ink/ink1318.xml"/><Relationship Id="rId79" Type="http://schemas.openxmlformats.org/officeDocument/2006/relationships/image" Target="../media/image1067.png"/><Relationship Id="rId102" Type="http://schemas.openxmlformats.org/officeDocument/2006/relationships/customXml" Target="../ink/ink1340.xml"/><Relationship Id="rId123" Type="http://schemas.openxmlformats.org/officeDocument/2006/relationships/image" Target="../media/image1089.png"/><Relationship Id="rId144" Type="http://schemas.openxmlformats.org/officeDocument/2006/relationships/customXml" Target="../ink/ink1361.xml"/><Relationship Id="rId90" Type="http://schemas.openxmlformats.org/officeDocument/2006/relationships/customXml" Target="../ink/ink1334.xml"/><Relationship Id="rId165" Type="http://schemas.openxmlformats.org/officeDocument/2006/relationships/image" Target="../media/image1110.png"/><Relationship Id="rId186" Type="http://schemas.openxmlformats.org/officeDocument/2006/relationships/customXml" Target="../ink/ink1382.xml"/><Relationship Id="rId211" Type="http://schemas.openxmlformats.org/officeDocument/2006/relationships/image" Target="../media/image1133.png"/><Relationship Id="rId232" Type="http://schemas.openxmlformats.org/officeDocument/2006/relationships/customXml" Target="../ink/ink1405.xml"/><Relationship Id="rId253" Type="http://schemas.openxmlformats.org/officeDocument/2006/relationships/image" Target="../media/image1154.png"/><Relationship Id="rId274" Type="http://schemas.openxmlformats.org/officeDocument/2006/relationships/customXml" Target="../ink/ink1426.xml"/><Relationship Id="rId295" Type="http://schemas.openxmlformats.org/officeDocument/2006/relationships/image" Target="../media/image1175.png"/><Relationship Id="rId309" Type="http://schemas.openxmlformats.org/officeDocument/2006/relationships/image" Target="../media/image1182.png"/><Relationship Id="rId27" Type="http://schemas.openxmlformats.org/officeDocument/2006/relationships/image" Target="../media/image1041.png"/><Relationship Id="rId48" Type="http://schemas.openxmlformats.org/officeDocument/2006/relationships/customXml" Target="../ink/ink1313.xml"/><Relationship Id="rId69" Type="http://schemas.openxmlformats.org/officeDocument/2006/relationships/image" Target="../media/image1062.png"/><Relationship Id="rId113" Type="http://schemas.openxmlformats.org/officeDocument/2006/relationships/image" Target="../media/image1084.png"/><Relationship Id="rId134" Type="http://schemas.openxmlformats.org/officeDocument/2006/relationships/customXml" Target="../ink/ink1356.xml"/><Relationship Id="rId80" Type="http://schemas.openxmlformats.org/officeDocument/2006/relationships/customXml" Target="../ink/ink1329.xml"/><Relationship Id="rId155" Type="http://schemas.openxmlformats.org/officeDocument/2006/relationships/image" Target="../media/image1105.png"/><Relationship Id="rId176" Type="http://schemas.openxmlformats.org/officeDocument/2006/relationships/customXml" Target="../ink/ink1377.xml"/><Relationship Id="rId197" Type="http://schemas.openxmlformats.org/officeDocument/2006/relationships/image" Target="../media/image1126.png"/><Relationship Id="rId201" Type="http://schemas.openxmlformats.org/officeDocument/2006/relationships/image" Target="../media/image1128.png"/><Relationship Id="rId222" Type="http://schemas.openxmlformats.org/officeDocument/2006/relationships/customXml" Target="../ink/ink1400.xml"/><Relationship Id="rId243" Type="http://schemas.openxmlformats.org/officeDocument/2006/relationships/image" Target="../media/image1149.png"/><Relationship Id="rId264" Type="http://schemas.openxmlformats.org/officeDocument/2006/relationships/customXml" Target="../ink/ink1421.xml"/><Relationship Id="rId285" Type="http://schemas.openxmlformats.org/officeDocument/2006/relationships/image" Target="../media/image1170.png"/><Relationship Id="rId17" Type="http://schemas.openxmlformats.org/officeDocument/2006/relationships/image" Target="../media/image1036.png"/><Relationship Id="rId38" Type="http://schemas.openxmlformats.org/officeDocument/2006/relationships/customXml" Target="../ink/ink1308.xml"/><Relationship Id="rId59" Type="http://schemas.openxmlformats.org/officeDocument/2006/relationships/image" Target="../media/image1057.png"/><Relationship Id="rId103" Type="http://schemas.openxmlformats.org/officeDocument/2006/relationships/image" Target="../media/image1079.png"/><Relationship Id="rId124" Type="http://schemas.openxmlformats.org/officeDocument/2006/relationships/customXml" Target="../ink/ink1351.xml"/><Relationship Id="rId310" Type="http://schemas.openxmlformats.org/officeDocument/2006/relationships/customXml" Target="../ink/ink1444.xml"/><Relationship Id="rId70" Type="http://schemas.openxmlformats.org/officeDocument/2006/relationships/customXml" Target="../ink/ink1324.xml"/><Relationship Id="rId91" Type="http://schemas.openxmlformats.org/officeDocument/2006/relationships/image" Target="../media/image1073.png"/><Relationship Id="rId145" Type="http://schemas.openxmlformats.org/officeDocument/2006/relationships/image" Target="../media/image1100.png"/><Relationship Id="rId166" Type="http://schemas.openxmlformats.org/officeDocument/2006/relationships/customXml" Target="../ink/ink1372.xml"/><Relationship Id="rId187" Type="http://schemas.openxmlformats.org/officeDocument/2006/relationships/image" Target="../media/image112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95.xml"/><Relationship Id="rId233" Type="http://schemas.openxmlformats.org/officeDocument/2006/relationships/image" Target="../media/image1144.png"/><Relationship Id="rId254" Type="http://schemas.openxmlformats.org/officeDocument/2006/relationships/customXml" Target="../ink/ink1416.xml"/><Relationship Id="rId28" Type="http://schemas.openxmlformats.org/officeDocument/2006/relationships/customXml" Target="../ink/ink1303.xml"/><Relationship Id="rId49" Type="http://schemas.openxmlformats.org/officeDocument/2006/relationships/image" Target="../media/image1052.png"/><Relationship Id="rId114" Type="http://schemas.openxmlformats.org/officeDocument/2006/relationships/customXml" Target="../ink/ink1346.xml"/><Relationship Id="rId275" Type="http://schemas.openxmlformats.org/officeDocument/2006/relationships/image" Target="../media/image1165.png"/><Relationship Id="rId296" Type="http://schemas.openxmlformats.org/officeDocument/2006/relationships/customXml" Target="../ink/ink1437.xml"/><Relationship Id="rId300" Type="http://schemas.openxmlformats.org/officeDocument/2006/relationships/customXml" Target="../ink/ink1439.xml"/><Relationship Id="rId60" Type="http://schemas.openxmlformats.org/officeDocument/2006/relationships/customXml" Target="../ink/ink1319.xml"/><Relationship Id="rId81" Type="http://schemas.openxmlformats.org/officeDocument/2006/relationships/image" Target="../media/image1068.png"/><Relationship Id="rId135" Type="http://schemas.openxmlformats.org/officeDocument/2006/relationships/image" Target="../media/image1095.png"/><Relationship Id="rId156" Type="http://schemas.openxmlformats.org/officeDocument/2006/relationships/customXml" Target="../ink/ink1367.xml"/><Relationship Id="rId177" Type="http://schemas.openxmlformats.org/officeDocument/2006/relationships/image" Target="../media/image1116.png"/><Relationship Id="rId198" Type="http://schemas.openxmlformats.org/officeDocument/2006/relationships/customXml" Target="../ink/ink1388.xml"/><Relationship Id="rId202" Type="http://schemas.openxmlformats.org/officeDocument/2006/relationships/customXml" Target="../ink/ink1390.xml"/><Relationship Id="rId223" Type="http://schemas.openxmlformats.org/officeDocument/2006/relationships/image" Target="../media/image1139.png"/><Relationship Id="rId244" Type="http://schemas.openxmlformats.org/officeDocument/2006/relationships/customXml" Target="../ink/ink1411.xml"/><Relationship Id="rId18" Type="http://schemas.openxmlformats.org/officeDocument/2006/relationships/customXml" Target="../ink/ink1298.xml"/><Relationship Id="rId39" Type="http://schemas.openxmlformats.org/officeDocument/2006/relationships/image" Target="../media/image1047.png"/><Relationship Id="rId265" Type="http://schemas.openxmlformats.org/officeDocument/2006/relationships/image" Target="../media/image1160.png"/><Relationship Id="rId286" Type="http://schemas.openxmlformats.org/officeDocument/2006/relationships/customXml" Target="../ink/ink1432.xml"/><Relationship Id="rId50" Type="http://schemas.openxmlformats.org/officeDocument/2006/relationships/customXml" Target="../ink/ink1314.xml"/><Relationship Id="rId104" Type="http://schemas.openxmlformats.org/officeDocument/2006/relationships/customXml" Target="../ink/ink1341.xml"/><Relationship Id="rId125" Type="http://schemas.openxmlformats.org/officeDocument/2006/relationships/image" Target="../media/image1090.png"/><Relationship Id="rId146" Type="http://schemas.openxmlformats.org/officeDocument/2006/relationships/customXml" Target="../ink/ink1362.xml"/><Relationship Id="rId167" Type="http://schemas.openxmlformats.org/officeDocument/2006/relationships/image" Target="../media/image1111.png"/><Relationship Id="rId188" Type="http://schemas.openxmlformats.org/officeDocument/2006/relationships/customXml" Target="../ink/ink1383.xml"/><Relationship Id="rId311" Type="http://schemas.openxmlformats.org/officeDocument/2006/relationships/image" Target="../media/image1183.png"/><Relationship Id="rId71" Type="http://schemas.openxmlformats.org/officeDocument/2006/relationships/image" Target="../media/image1063.png"/><Relationship Id="rId92" Type="http://schemas.openxmlformats.org/officeDocument/2006/relationships/customXml" Target="../ink/ink1335.xml"/><Relationship Id="rId213" Type="http://schemas.openxmlformats.org/officeDocument/2006/relationships/image" Target="../media/image1134.png"/><Relationship Id="rId234" Type="http://schemas.openxmlformats.org/officeDocument/2006/relationships/customXml" Target="../ink/ink1406.xml"/><Relationship Id="rId2" Type="http://schemas.openxmlformats.org/officeDocument/2006/relationships/customXml" Target="../ink/ink1290.xml"/><Relationship Id="rId29" Type="http://schemas.openxmlformats.org/officeDocument/2006/relationships/image" Target="../media/image1042.png"/><Relationship Id="rId255" Type="http://schemas.openxmlformats.org/officeDocument/2006/relationships/image" Target="../media/image1155.png"/><Relationship Id="rId276" Type="http://schemas.openxmlformats.org/officeDocument/2006/relationships/customXml" Target="../ink/ink1427.xml"/><Relationship Id="rId297" Type="http://schemas.openxmlformats.org/officeDocument/2006/relationships/image" Target="../media/image1176.png"/><Relationship Id="rId40" Type="http://schemas.openxmlformats.org/officeDocument/2006/relationships/customXml" Target="../ink/ink1309.xml"/><Relationship Id="rId115" Type="http://schemas.openxmlformats.org/officeDocument/2006/relationships/image" Target="../media/image1085.png"/><Relationship Id="rId136" Type="http://schemas.openxmlformats.org/officeDocument/2006/relationships/customXml" Target="../ink/ink1357.xml"/><Relationship Id="rId157" Type="http://schemas.openxmlformats.org/officeDocument/2006/relationships/image" Target="../media/image1106.png"/><Relationship Id="rId178" Type="http://schemas.openxmlformats.org/officeDocument/2006/relationships/customXml" Target="../ink/ink1378.xml"/><Relationship Id="rId301" Type="http://schemas.openxmlformats.org/officeDocument/2006/relationships/image" Target="../media/image1178.png"/><Relationship Id="rId61" Type="http://schemas.openxmlformats.org/officeDocument/2006/relationships/image" Target="../media/image1058.png"/><Relationship Id="rId82" Type="http://schemas.openxmlformats.org/officeDocument/2006/relationships/customXml" Target="../ink/ink1330.xml"/><Relationship Id="rId199" Type="http://schemas.openxmlformats.org/officeDocument/2006/relationships/image" Target="../media/image1127.png"/><Relationship Id="rId203" Type="http://schemas.openxmlformats.org/officeDocument/2006/relationships/image" Target="../media/image1129.png"/><Relationship Id="rId19" Type="http://schemas.openxmlformats.org/officeDocument/2006/relationships/image" Target="../media/image1037.png"/><Relationship Id="rId224" Type="http://schemas.openxmlformats.org/officeDocument/2006/relationships/customXml" Target="../ink/ink1401.xml"/><Relationship Id="rId245" Type="http://schemas.openxmlformats.org/officeDocument/2006/relationships/image" Target="../media/image1150.png"/><Relationship Id="rId266" Type="http://schemas.openxmlformats.org/officeDocument/2006/relationships/customXml" Target="../ink/ink1422.xml"/><Relationship Id="rId287" Type="http://schemas.openxmlformats.org/officeDocument/2006/relationships/image" Target="../media/image1171.png"/><Relationship Id="rId30" Type="http://schemas.openxmlformats.org/officeDocument/2006/relationships/customXml" Target="../ink/ink1304.xml"/><Relationship Id="rId105" Type="http://schemas.openxmlformats.org/officeDocument/2006/relationships/image" Target="../media/image1080.png"/><Relationship Id="rId126" Type="http://schemas.openxmlformats.org/officeDocument/2006/relationships/customXml" Target="../ink/ink1352.xml"/><Relationship Id="rId147" Type="http://schemas.openxmlformats.org/officeDocument/2006/relationships/image" Target="../media/image1101.png"/><Relationship Id="rId168" Type="http://schemas.openxmlformats.org/officeDocument/2006/relationships/customXml" Target="../ink/ink1373.xml"/><Relationship Id="rId51" Type="http://schemas.openxmlformats.org/officeDocument/2006/relationships/image" Target="../media/image1053.png"/><Relationship Id="rId72" Type="http://schemas.openxmlformats.org/officeDocument/2006/relationships/customXml" Target="../ink/ink1325.xml"/><Relationship Id="rId93" Type="http://schemas.openxmlformats.org/officeDocument/2006/relationships/image" Target="../media/image1074.png"/><Relationship Id="rId189" Type="http://schemas.openxmlformats.org/officeDocument/2006/relationships/image" Target="../media/image1122.png"/><Relationship Id="rId3" Type="http://schemas.openxmlformats.org/officeDocument/2006/relationships/image" Target="../media/image1029.png"/><Relationship Id="rId214" Type="http://schemas.openxmlformats.org/officeDocument/2006/relationships/customXml" Target="../ink/ink1396.xml"/><Relationship Id="rId235" Type="http://schemas.openxmlformats.org/officeDocument/2006/relationships/image" Target="../media/image1145.png"/><Relationship Id="rId256" Type="http://schemas.openxmlformats.org/officeDocument/2006/relationships/customXml" Target="../ink/ink1417.xml"/><Relationship Id="rId277" Type="http://schemas.openxmlformats.org/officeDocument/2006/relationships/image" Target="../media/image1166.png"/><Relationship Id="rId298" Type="http://schemas.openxmlformats.org/officeDocument/2006/relationships/customXml" Target="../ink/ink1438.xml"/><Relationship Id="rId116" Type="http://schemas.openxmlformats.org/officeDocument/2006/relationships/customXml" Target="../ink/ink1347.xml"/><Relationship Id="rId137" Type="http://schemas.openxmlformats.org/officeDocument/2006/relationships/image" Target="../media/image1096.png"/><Relationship Id="rId158" Type="http://schemas.openxmlformats.org/officeDocument/2006/relationships/customXml" Target="../ink/ink1368.xml"/><Relationship Id="rId302" Type="http://schemas.openxmlformats.org/officeDocument/2006/relationships/customXml" Target="../ink/ink1440.xml"/><Relationship Id="rId20" Type="http://schemas.openxmlformats.org/officeDocument/2006/relationships/customXml" Target="../ink/ink1299.xml"/><Relationship Id="rId41" Type="http://schemas.openxmlformats.org/officeDocument/2006/relationships/image" Target="../media/image1048.png"/><Relationship Id="rId62" Type="http://schemas.openxmlformats.org/officeDocument/2006/relationships/customXml" Target="../ink/ink1320.xml"/><Relationship Id="rId83" Type="http://schemas.openxmlformats.org/officeDocument/2006/relationships/image" Target="../media/image1069.png"/><Relationship Id="rId179" Type="http://schemas.openxmlformats.org/officeDocument/2006/relationships/image" Target="../media/image1117.png"/><Relationship Id="rId190" Type="http://schemas.openxmlformats.org/officeDocument/2006/relationships/customXml" Target="../ink/ink1384.xml"/><Relationship Id="rId204" Type="http://schemas.openxmlformats.org/officeDocument/2006/relationships/customXml" Target="../ink/ink1391.xml"/><Relationship Id="rId225" Type="http://schemas.openxmlformats.org/officeDocument/2006/relationships/image" Target="../media/image1140.png"/><Relationship Id="rId246" Type="http://schemas.openxmlformats.org/officeDocument/2006/relationships/customXml" Target="../ink/ink1412.xml"/><Relationship Id="rId267" Type="http://schemas.openxmlformats.org/officeDocument/2006/relationships/image" Target="../media/image1161.png"/><Relationship Id="rId288" Type="http://schemas.openxmlformats.org/officeDocument/2006/relationships/customXml" Target="../ink/ink1433.xml"/><Relationship Id="rId106" Type="http://schemas.openxmlformats.org/officeDocument/2006/relationships/customXml" Target="../ink/ink1342.xml"/><Relationship Id="rId127" Type="http://schemas.openxmlformats.org/officeDocument/2006/relationships/image" Target="../media/image1091.png"/><Relationship Id="rId10" Type="http://schemas.openxmlformats.org/officeDocument/2006/relationships/customXml" Target="../ink/ink1294.xml"/><Relationship Id="rId31" Type="http://schemas.openxmlformats.org/officeDocument/2006/relationships/image" Target="../media/image1043.png"/><Relationship Id="rId52" Type="http://schemas.openxmlformats.org/officeDocument/2006/relationships/customXml" Target="../ink/ink1315.xml"/><Relationship Id="rId73" Type="http://schemas.openxmlformats.org/officeDocument/2006/relationships/image" Target="../media/image1064.png"/><Relationship Id="rId94" Type="http://schemas.openxmlformats.org/officeDocument/2006/relationships/customXml" Target="../ink/ink1336.xml"/><Relationship Id="rId148" Type="http://schemas.openxmlformats.org/officeDocument/2006/relationships/customXml" Target="../ink/ink1363.xml"/><Relationship Id="rId169" Type="http://schemas.openxmlformats.org/officeDocument/2006/relationships/image" Target="../media/image1112.png"/><Relationship Id="rId4" Type="http://schemas.openxmlformats.org/officeDocument/2006/relationships/customXml" Target="../ink/ink1291.xml"/><Relationship Id="rId180" Type="http://schemas.openxmlformats.org/officeDocument/2006/relationships/customXml" Target="../ink/ink1379.xml"/><Relationship Id="rId215" Type="http://schemas.openxmlformats.org/officeDocument/2006/relationships/image" Target="../media/image1135.png"/><Relationship Id="rId236" Type="http://schemas.openxmlformats.org/officeDocument/2006/relationships/customXml" Target="../ink/ink1407.xml"/><Relationship Id="rId257" Type="http://schemas.openxmlformats.org/officeDocument/2006/relationships/image" Target="../media/image1156.png"/><Relationship Id="rId278" Type="http://schemas.openxmlformats.org/officeDocument/2006/relationships/customXml" Target="../ink/ink1428.xml"/><Relationship Id="rId303" Type="http://schemas.openxmlformats.org/officeDocument/2006/relationships/image" Target="../media/image1179.png"/><Relationship Id="rId42" Type="http://schemas.openxmlformats.org/officeDocument/2006/relationships/customXml" Target="../ink/ink1310.xml"/><Relationship Id="rId84" Type="http://schemas.openxmlformats.org/officeDocument/2006/relationships/customXml" Target="../ink/ink1331.xml"/><Relationship Id="rId138" Type="http://schemas.openxmlformats.org/officeDocument/2006/relationships/customXml" Target="../ink/ink1358.xml"/><Relationship Id="rId191" Type="http://schemas.openxmlformats.org/officeDocument/2006/relationships/image" Target="../media/image1123.png"/><Relationship Id="rId205" Type="http://schemas.openxmlformats.org/officeDocument/2006/relationships/image" Target="../media/image1130.png"/><Relationship Id="rId247" Type="http://schemas.openxmlformats.org/officeDocument/2006/relationships/image" Target="../media/image1151.png"/><Relationship Id="rId107" Type="http://schemas.openxmlformats.org/officeDocument/2006/relationships/image" Target="../media/image1081.png"/><Relationship Id="rId289" Type="http://schemas.openxmlformats.org/officeDocument/2006/relationships/image" Target="../media/image1172.png"/><Relationship Id="rId11" Type="http://schemas.openxmlformats.org/officeDocument/2006/relationships/image" Target="../media/image1033.png"/><Relationship Id="rId53" Type="http://schemas.openxmlformats.org/officeDocument/2006/relationships/image" Target="../media/image1054.png"/><Relationship Id="rId149" Type="http://schemas.openxmlformats.org/officeDocument/2006/relationships/image" Target="../media/image1102.png"/><Relationship Id="rId95" Type="http://schemas.openxmlformats.org/officeDocument/2006/relationships/image" Target="../media/image1075.png"/><Relationship Id="rId160" Type="http://schemas.openxmlformats.org/officeDocument/2006/relationships/customXml" Target="../ink/ink1369.xml"/><Relationship Id="rId216" Type="http://schemas.openxmlformats.org/officeDocument/2006/relationships/customXml" Target="../ink/ink1397.xml"/><Relationship Id="rId258" Type="http://schemas.openxmlformats.org/officeDocument/2006/relationships/customXml" Target="../ink/ink1418.xml"/><Relationship Id="rId22" Type="http://schemas.openxmlformats.org/officeDocument/2006/relationships/customXml" Target="../ink/ink1300.xml"/><Relationship Id="rId64" Type="http://schemas.openxmlformats.org/officeDocument/2006/relationships/customXml" Target="../ink/ink1321.xml"/><Relationship Id="rId118" Type="http://schemas.openxmlformats.org/officeDocument/2006/relationships/customXml" Target="../ink/ink1348.xml"/><Relationship Id="rId171" Type="http://schemas.openxmlformats.org/officeDocument/2006/relationships/image" Target="../media/image1113.png"/><Relationship Id="rId227" Type="http://schemas.openxmlformats.org/officeDocument/2006/relationships/image" Target="../media/image1141.png"/><Relationship Id="rId269" Type="http://schemas.openxmlformats.org/officeDocument/2006/relationships/image" Target="../media/image1162.png"/><Relationship Id="rId33" Type="http://schemas.openxmlformats.org/officeDocument/2006/relationships/image" Target="../media/image1044.png"/><Relationship Id="rId129" Type="http://schemas.openxmlformats.org/officeDocument/2006/relationships/image" Target="../media/image1092.png"/><Relationship Id="rId280" Type="http://schemas.openxmlformats.org/officeDocument/2006/relationships/customXml" Target="../ink/ink1429.xml"/><Relationship Id="rId75" Type="http://schemas.openxmlformats.org/officeDocument/2006/relationships/image" Target="../media/image1065.png"/><Relationship Id="rId140" Type="http://schemas.openxmlformats.org/officeDocument/2006/relationships/customXml" Target="../ink/ink1359.xml"/><Relationship Id="rId182" Type="http://schemas.openxmlformats.org/officeDocument/2006/relationships/customXml" Target="../ink/ink1380.xml"/><Relationship Id="rId6" Type="http://schemas.openxmlformats.org/officeDocument/2006/relationships/customXml" Target="../ink/ink1292.xml"/><Relationship Id="rId238" Type="http://schemas.openxmlformats.org/officeDocument/2006/relationships/customXml" Target="../ink/ink1408.xml"/><Relationship Id="rId291" Type="http://schemas.openxmlformats.org/officeDocument/2006/relationships/image" Target="../media/image1173.png"/><Relationship Id="rId305" Type="http://schemas.openxmlformats.org/officeDocument/2006/relationships/image" Target="../media/image11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45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4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42.png"/><Relationship Id="rId21" Type="http://schemas.openxmlformats.org/officeDocument/2006/relationships/image" Target="../media/image1194.png"/><Relationship Id="rId324" Type="http://schemas.openxmlformats.org/officeDocument/2006/relationships/customXml" Target="../ink/ink1607.xml"/><Relationship Id="rId531" Type="http://schemas.openxmlformats.org/officeDocument/2006/relationships/image" Target="../media/image1449.png"/><Relationship Id="rId170" Type="http://schemas.openxmlformats.org/officeDocument/2006/relationships/customXml" Target="../ink/ink1530.xml"/><Relationship Id="rId268" Type="http://schemas.openxmlformats.org/officeDocument/2006/relationships/customXml" Target="../ink/ink1579.xml"/><Relationship Id="rId475" Type="http://schemas.openxmlformats.org/officeDocument/2006/relationships/image" Target="../media/image1421.png"/><Relationship Id="rId32" Type="http://schemas.openxmlformats.org/officeDocument/2006/relationships/customXml" Target="../ink/ink1461.xml"/><Relationship Id="rId128" Type="http://schemas.openxmlformats.org/officeDocument/2006/relationships/customXml" Target="../ink/ink1509.xml"/><Relationship Id="rId335" Type="http://schemas.openxmlformats.org/officeDocument/2006/relationships/image" Target="../media/image1351.png"/><Relationship Id="rId542" Type="http://schemas.openxmlformats.org/officeDocument/2006/relationships/customXml" Target="../ink/ink1716.xml"/><Relationship Id="rId181" Type="http://schemas.openxmlformats.org/officeDocument/2006/relationships/image" Target="../media/image1274.png"/><Relationship Id="rId402" Type="http://schemas.openxmlformats.org/officeDocument/2006/relationships/customXml" Target="../ink/ink1646.xml"/><Relationship Id="rId279" Type="http://schemas.openxmlformats.org/officeDocument/2006/relationships/image" Target="../media/image1323.png"/><Relationship Id="rId486" Type="http://schemas.openxmlformats.org/officeDocument/2006/relationships/customXml" Target="../ink/ink1688.xml"/><Relationship Id="rId43" Type="http://schemas.openxmlformats.org/officeDocument/2006/relationships/image" Target="../media/image1205.png"/><Relationship Id="rId139" Type="http://schemas.openxmlformats.org/officeDocument/2006/relationships/image" Target="../media/image1253.png"/><Relationship Id="rId346" Type="http://schemas.openxmlformats.org/officeDocument/2006/relationships/customXml" Target="../ink/ink1618.xml"/><Relationship Id="rId553" Type="http://schemas.openxmlformats.org/officeDocument/2006/relationships/image" Target="../media/image1460.png"/><Relationship Id="rId192" Type="http://schemas.openxmlformats.org/officeDocument/2006/relationships/customXml" Target="../ink/ink1541.xml"/><Relationship Id="rId206" Type="http://schemas.openxmlformats.org/officeDocument/2006/relationships/customXml" Target="../ink/ink1548.xml"/><Relationship Id="rId413" Type="http://schemas.openxmlformats.org/officeDocument/2006/relationships/image" Target="../media/image1390.png"/><Relationship Id="rId497" Type="http://schemas.openxmlformats.org/officeDocument/2006/relationships/image" Target="../media/image1432.png"/><Relationship Id="rId357" Type="http://schemas.openxmlformats.org/officeDocument/2006/relationships/image" Target="../media/image1362.png"/><Relationship Id="rId54" Type="http://schemas.openxmlformats.org/officeDocument/2006/relationships/customXml" Target="../ink/ink1472.xml"/><Relationship Id="rId217" Type="http://schemas.openxmlformats.org/officeDocument/2006/relationships/image" Target="../media/image1292.png"/><Relationship Id="rId564" Type="http://schemas.openxmlformats.org/officeDocument/2006/relationships/customXml" Target="../ink/ink1727.xml"/><Relationship Id="rId424" Type="http://schemas.openxmlformats.org/officeDocument/2006/relationships/customXml" Target="../ink/ink1657.xml"/><Relationship Id="rId270" Type="http://schemas.openxmlformats.org/officeDocument/2006/relationships/customXml" Target="../ink/ink1580.xml"/><Relationship Id="rId65" Type="http://schemas.openxmlformats.org/officeDocument/2006/relationships/image" Target="../media/image1216.png"/><Relationship Id="rId130" Type="http://schemas.openxmlformats.org/officeDocument/2006/relationships/customXml" Target="../ink/ink1510.xml"/><Relationship Id="rId368" Type="http://schemas.openxmlformats.org/officeDocument/2006/relationships/customXml" Target="../ink/ink1629.xml"/><Relationship Id="rId575" Type="http://schemas.openxmlformats.org/officeDocument/2006/relationships/image" Target="../media/image1471.png"/><Relationship Id="rId228" Type="http://schemas.openxmlformats.org/officeDocument/2006/relationships/customXml" Target="../ink/ink1559.xml"/><Relationship Id="rId435" Type="http://schemas.openxmlformats.org/officeDocument/2006/relationships/image" Target="../media/image1401.png"/><Relationship Id="rId281" Type="http://schemas.openxmlformats.org/officeDocument/2006/relationships/image" Target="../media/image1324.png"/><Relationship Id="rId502" Type="http://schemas.openxmlformats.org/officeDocument/2006/relationships/customXml" Target="../ink/ink1696.xml"/><Relationship Id="rId76" Type="http://schemas.openxmlformats.org/officeDocument/2006/relationships/customXml" Target="../ink/ink1483.xml"/><Relationship Id="rId141" Type="http://schemas.openxmlformats.org/officeDocument/2006/relationships/image" Target="../media/image1254.png"/><Relationship Id="rId379" Type="http://schemas.openxmlformats.org/officeDocument/2006/relationships/image" Target="../media/image1373.png"/><Relationship Id="rId586" Type="http://schemas.openxmlformats.org/officeDocument/2006/relationships/customXml" Target="../ink/ink1738.xml"/><Relationship Id="rId7" Type="http://schemas.openxmlformats.org/officeDocument/2006/relationships/image" Target="../media/image1187.png"/><Relationship Id="rId239" Type="http://schemas.openxmlformats.org/officeDocument/2006/relationships/image" Target="../media/image1303.png"/><Relationship Id="rId446" Type="http://schemas.openxmlformats.org/officeDocument/2006/relationships/customXml" Target="../ink/ink1668.xml"/><Relationship Id="rId292" Type="http://schemas.openxmlformats.org/officeDocument/2006/relationships/customXml" Target="../ink/ink1591.xml"/><Relationship Id="rId306" Type="http://schemas.openxmlformats.org/officeDocument/2006/relationships/customXml" Target="../ink/ink1598.xml"/><Relationship Id="rId87" Type="http://schemas.openxmlformats.org/officeDocument/2006/relationships/image" Target="../media/image1227.png"/><Relationship Id="rId513" Type="http://schemas.openxmlformats.org/officeDocument/2006/relationships/image" Target="../media/image1440.png"/><Relationship Id="rId597" Type="http://schemas.openxmlformats.org/officeDocument/2006/relationships/image" Target="../media/image1482.png"/><Relationship Id="rId152" Type="http://schemas.openxmlformats.org/officeDocument/2006/relationships/customXml" Target="../ink/ink1521.xml"/><Relationship Id="rId457" Type="http://schemas.openxmlformats.org/officeDocument/2006/relationships/image" Target="../media/image1412.png"/><Relationship Id="rId14" Type="http://schemas.openxmlformats.org/officeDocument/2006/relationships/customXml" Target="../ink/ink1452.xml"/><Relationship Id="rId317" Type="http://schemas.openxmlformats.org/officeDocument/2006/relationships/image" Target="../media/image1342.png"/><Relationship Id="rId524" Type="http://schemas.openxmlformats.org/officeDocument/2006/relationships/customXml" Target="../ink/ink1707.xml"/><Relationship Id="rId98" Type="http://schemas.openxmlformats.org/officeDocument/2006/relationships/customXml" Target="../ink/ink1494.xml"/><Relationship Id="rId163" Type="http://schemas.openxmlformats.org/officeDocument/2006/relationships/image" Target="../media/image1265.png"/><Relationship Id="rId370" Type="http://schemas.openxmlformats.org/officeDocument/2006/relationships/customXml" Target="../ink/ink1630.xml"/><Relationship Id="rId230" Type="http://schemas.openxmlformats.org/officeDocument/2006/relationships/customXml" Target="../ink/ink1560.xml"/><Relationship Id="rId468" Type="http://schemas.openxmlformats.org/officeDocument/2006/relationships/customXml" Target="../ink/ink1679.xml"/><Relationship Id="rId25" Type="http://schemas.openxmlformats.org/officeDocument/2006/relationships/image" Target="../media/image1196.png"/><Relationship Id="rId328" Type="http://schemas.openxmlformats.org/officeDocument/2006/relationships/customXml" Target="../ink/ink1609.xml"/><Relationship Id="rId535" Type="http://schemas.openxmlformats.org/officeDocument/2006/relationships/image" Target="../media/image1451.png"/><Relationship Id="rId132" Type="http://schemas.openxmlformats.org/officeDocument/2006/relationships/customXml" Target="../ink/ink1511.xml"/><Relationship Id="rId174" Type="http://schemas.openxmlformats.org/officeDocument/2006/relationships/customXml" Target="../ink/ink1532.xml"/><Relationship Id="rId381" Type="http://schemas.openxmlformats.org/officeDocument/2006/relationships/image" Target="../media/image1374.png"/><Relationship Id="rId602" Type="http://schemas.openxmlformats.org/officeDocument/2006/relationships/customXml" Target="../ink/ink1746.xml"/><Relationship Id="rId241" Type="http://schemas.openxmlformats.org/officeDocument/2006/relationships/image" Target="../media/image1304.png"/><Relationship Id="rId437" Type="http://schemas.openxmlformats.org/officeDocument/2006/relationships/image" Target="../media/image1402.png"/><Relationship Id="rId479" Type="http://schemas.openxmlformats.org/officeDocument/2006/relationships/image" Target="../media/image1423.png"/><Relationship Id="rId36" Type="http://schemas.openxmlformats.org/officeDocument/2006/relationships/customXml" Target="../ink/ink1463.xml"/><Relationship Id="rId283" Type="http://schemas.openxmlformats.org/officeDocument/2006/relationships/image" Target="../media/image1325.png"/><Relationship Id="rId339" Type="http://schemas.openxmlformats.org/officeDocument/2006/relationships/image" Target="../media/image1353.png"/><Relationship Id="rId490" Type="http://schemas.openxmlformats.org/officeDocument/2006/relationships/customXml" Target="../ink/ink1690.xml"/><Relationship Id="rId504" Type="http://schemas.openxmlformats.org/officeDocument/2006/relationships/customXml" Target="../ink/ink1697.xml"/><Relationship Id="rId546" Type="http://schemas.openxmlformats.org/officeDocument/2006/relationships/customXml" Target="../ink/ink1718.xml"/><Relationship Id="rId78" Type="http://schemas.openxmlformats.org/officeDocument/2006/relationships/customXml" Target="../ink/ink1484.xml"/><Relationship Id="rId101" Type="http://schemas.openxmlformats.org/officeDocument/2006/relationships/image" Target="../media/image1234.png"/><Relationship Id="rId143" Type="http://schemas.openxmlformats.org/officeDocument/2006/relationships/image" Target="../media/image1255.png"/><Relationship Id="rId185" Type="http://schemas.openxmlformats.org/officeDocument/2006/relationships/image" Target="../media/image1276.png"/><Relationship Id="rId350" Type="http://schemas.openxmlformats.org/officeDocument/2006/relationships/customXml" Target="../ink/ink1620.xml"/><Relationship Id="rId406" Type="http://schemas.openxmlformats.org/officeDocument/2006/relationships/customXml" Target="../ink/ink1648.xml"/><Relationship Id="rId588" Type="http://schemas.openxmlformats.org/officeDocument/2006/relationships/customXml" Target="../ink/ink1739.xml"/><Relationship Id="rId9" Type="http://schemas.openxmlformats.org/officeDocument/2006/relationships/image" Target="../media/image1188.png"/><Relationship Id="rId210" Type="http://schemas.openxmlformats.org/officeDocument/2006/relationships/customXml" Target="../ink/ink1550.xml"/><Relationship Id="rId392" Type="http://schemas.openxmlformats.org/officeDocument/2006/relationships/customXml" Target="../ink/ink1641.xml"/><Relationship Id="rId448" Type="http://schemas.openxmlformats.org/officeDocument/2006/relationships/customXml" Target="../ink/ink1669.xml"/><Relationship Id="rId613" Type="http://schemas.openxmlformats.org/officeDocument/2006/relationships/image" Target="../media/image1490.png"/><Relationship Id="rId252" Type="http://schemas.openxmlformats.org/officeDocument/2006/relationships/customXml" Target="../ink/ink1571.xml"/><Relationship Id="rId294" Type="http://schemas.openxmlformats.org/officeDocument/2006/relationships/customXml" Target="../ink/ink1592.xml"/><Relationship Id="rId308" Type="http://schemas.openxmlformats.org/officeDocument/2006/relationships/customXml" Target="../ink/ink1599.xml"/><Relationship Id="rId515" Type="http://schemas.openxmlformats.org/officeDocument/2006/relationships/image" Target="../media/image1441.png"/><Relationship Id="rId47" Type="http://schemas.openxmlformats.org/officeDocument/2006/relationships/image" Target="../media/image1207.png"/><Relationship Id="rId89" Type="http://schemas.openxmlformats.org/officeDocument/2006/relationships/image" Target="../media/image1228.png"/><Relationship Id="rId112" Type="http://schemas.openxmlformats.org/officeDocument/2006/relationships/customXml" Target="../ink/ink1501.xml"/><Relationship Id="rId154" Type="http://schemas.openxmlformats.org/officeDocument/2006/relationships/customXml" Target="../ink/ink1522.xml"/><Relationship Id="rId361" Type="http://schemas.openxmlformats.org/officeDocument/2006/relationships/image" Target="../media/image1364.png"/><Relationship Id="rId557" Type="http://schemas.openxmlformats.org/officeDocument/2006/relationships/image" Target="../media/image1462.png"/><Relationship Id="rId599" Type="http://schemas.openxmlformats.org/officeDocument/2006/relationships/image" Target="../media/image1483.png"/><Relationship Id="rId196" Type="http://schemas.openxmlformats.org/officeDocument/2006/relationships/customXml" Target="../ink/ink1543.xml"/><Relationship Id="rId417" Type="http://schemas.openxmlformats.org/officeDocument/2006/relationships/image" Target="../media/image1392.png"/><Relationship Id="rId459" Type="http://schemas.openxmlformats.org/officeDocument/2006/relationships/image" Target="../media/image1413.png"/><Relationship Id="rId16" Type="http://schemas.openxmlformats.org/officeDocument/2006/relationships/customXml" Target="../ink/ink1453.xml"/><Relationship Id="rId221" Type="http://schemas.openxmlformats.org/officeDocument/2006/relationships/image" Target="../media/image1294.png"/><Relationship Id="rId263" Type="http://schemas.openxmlformats.org/officeDocument/2006/relationships/image" Target="../media/image1315.png"/><Relationship Id="rId319" Type="http://schemas.openxmlformats.org/officeDocument/2006/relationships/image" Target="../media/image1343.png"/><Relationship Id="rId470" Type="http://schemas.openxmlformats.org/officeDocument/2006/relationships/customXml" Target="../ink/ink1680.xml"/><Relationship Id="rId526" Type="http://schemas.openxmlformats.org/officeDocument/2006/relationships/customXml" Target="../ink/ink1708.xml"/><Relationship Id="rId58" Type="http://schemas.openxmlformats.org/officeDocument/2006/relationships/customXml" Target="../ink/ink1474.xml"/><Relationship Id="rId123" Type="http://schemas.openxmlformats.org/officeDocument/2006/relationships/image" Target="../media/image1245.png"/><Relationship Id="rId330" Type="http://schemas.openxmlformats.org/officeDocument/2006/relationships/customXml" Target="../ink/ink1610.xml"/><Relationship Id="rId568" Type="http://schemas.openxmlformats.org/officeDocument/2006/relationships/customXml" Target="../ink/ink1729.xml"/><Relationship Id="rId165" Type="http://schemas.openxmlformats.org/officeDocument/2006/relationships/image" Target="../media/image1266.png"/><Relationship Id="rId372" Type="http://schemas.openxmlformats.org/officeDocument/2006/relationships/customXml" Target="../ink/ink1631.xml"/><Relationship Id="rId428" Type="http://schemas.openxmlformats.org/officeDocument/2006/relationships/customXml" Target="../ink/ink1659.xml"/><Relationship Id="rId232" Type="http://schemas.openxmlformats.org/officeDocument/2006/relationships/customXml" Target="../ink/ink1561.xml"/><Relationship Id="rId274" Type="http://schemas.openxmlformats.org/officeDocument/2006/relationships/customXml" Target="../ink/ink1582.xml"/><Relationship Id="rId481" Type="http://schemas.openxmlformats.org/officeDocument/2006/relationships/image" Target="../media/image1424.png"/><Relationship Id="rId27" Type="http://schemas.openxmlformats.org/officeDocument/2006/relationships/image" Target="../media/image1197.png"/><Relationship Id="rId69" Type="http://schemas.openxmlformats.org/officeDocument/2006/relationships/image" Target="../media/image1218.png"/><Relationship Id="rId134" Type="http://schemas.openxmlformats.org/officeDocument/2006/relationships/customXml" Target="../ink/ink1512.xml"/><Relationship Id="rId537" Type="http://schemas.openxmlformats.org/officeDocument/2006/relationships/image" Target="../media/image1452.png"/><Relationship Id="rId579" Type="http://schemas.openxmlformats.org/officeDocument/2006/relationships/image" Target="../media/image1473.png"/><Relationship Id="rId80" Type="http://schemas.openxmlformats.org/officeDocument/2006/relationships/customXml" Target="../ink/ink1485.xml"/><Relationship Id="rId176" Type="http://schemas.openxmlformats.org/officeDocument/2006/relationships/customXml" Target="../ink/ink1533.xml"/><Relationship Id="rId341" Type="http://schemas.openxmlformats.org/officeDocument/2006/relationships/image" Target="../media/image1354.png"/><Relationship Id="rId383" Type="http://schemas.openxmlformats.org/officeDocument/2006/relationships/image" Target="../media/image1375.png"/><Relationship Id="rId439" Type="http://schemas.openxmlformats.org/officeDocument/2006/relationships/image" Target="../media/image1403.png"/><Relationship Id="rId590" Type="http://schemas.openxmlformats.org/officeDocument/2006/relationships/customXml" Target="../ink/ink1740.xml"/><Relationship Id="rId604" Type="http://schemas.openxmlformats.org/officeDocument/2006/relationships/customXml" Target="../ink/ink1747.xml"/><Relationship Id="rId201" Type="http://schemas.openxmlformats.org/officeDocument/2006/relationships/image" Target="../media/image1284.png"/><Relationship Id="rId243" Type="http://schemas.openxmlformats.org/officeDocument/2006/relationships/image" Target="../media/image1305.png"/><Relationship Id="rId285" Type="http://schemas.openxmlformats.org/officeDocument/2006/relationships/image" Target="../media/image1326.png"/><Relationship Id="rId450" Type="http://schemas.openxmlformats.org/officeDocument/2006/relationships/customXml" Target="../ink/ink1670.xml"/><Relationship Id="rId506" Type="http://schemas.openxmlformats.org/officeDocument/2006/relationships/customXml" Target="../ink/ink1698.xml"/><Relationship Id="rId38" Type="http://schemas.openxmlformats.org/officeDocument/2006/relationships/customXml" Target="../ink/ink1464.xml"/><Relationship Id="rId103" Type="http://schemas.openxmlformats.org/officeDocument/2006/relationships/image" Target="../media/image1235.png"/><Relationship Id="rId310" Type="http://schemas.openxmlformats.org/officeDocument/2006/relationships/customXml" Target="../ink/ink1600.xml"/><Relationship Id="rId492" Type="http://schemas.openxmlformats.org/officeDocument/2006/relationships/customXml" Target="../ink/ink1691.xml"/><Relationship Id="rId548" Type="http://schemas.openxmlformats.org/officeDocument/2006/relationships/customXml" Target="../ink/ink1719.xml"/><Relationship Id="rId91" Type="http://schemas.openxmlformats.org/officeDocument/2006/relationships/image" Target="../media/image1229.png"/><Relationship Id="rId145" Type="http://schemas.openxmlformats.org/officeDocument/2006/relationships/image" Target="../media/image1256.png"/><Relationship Id="rId187" Type="http://schemas.openxmlformats.org/officeDocument/2006/relationships/image" Target="../media/image1277.png"/><Relationship Id="rId352" Type="http://schemas.openxmlformats.org/officeDocument/2006/relationships/customXml" Target="../ink/ink1621.xml"/><Relationship Id="rId394" Type="http://schemas.openxmlformats.org/officeDocument/2006/relationships/customXml" Target="../ink/ink1642.xml"/><Relationship Id="rId408" Type="http://schemas.openxmlformats.org/officeDocument/2006/relationships/customXml" Target="../ink/ink1649.xml"/><Relationship Id="rId615" Type="http://schemas.openxmlformats.org/officeDocument/2006/relationships/image" Target="../media/image1491.png"/><Relationship Id="rId212" Type="http://schemas.openxmlformats.org/officeDocument/2006/relationships/customXml" Target="../ink/ink1551.xml"/><Relationship Id="rId254" Type="http://schemas.openxmlformats.org/officeDocument/2006/relationships/customXml" Target="../ink/ink1572.xml"/><Relationship Id="rId49" Type="http://schemas.openxmlformats.org/officeDocument/2006/relationships/image" Target="../media/image1208.png"/><Relationship Id="rId114" Type="http://schemas.openxmlformats.org/officeDocument/2006/relationships/customXml" Target="../ink/ink1502.xml"/><Relationship Id="rId296" Type="http://schemas.openxmlformats.org/officeDocument/2006/relationships/customXml" Target="../ink/ink1593.xml"/><Relationship Id="rId461" Type="http://schemas.openxmlformats.org/officeDocument/2006/relationships/image" Target="../media/image1414.png"/><Relationship Id="rId517" Type="http://schemas.openxmlformats.org/officeDocument/2006/relationships/image" Target="../media/image1442.png"/><Relationship Id="rId559" Type="http://schemas.openxmlformats.org/officeDocument/2006/relationships/image" Target="../media/image1463.png"/><Relationship Id="rId60" Type="http://schemas.openxmlformats.org/officeDocument/2006/relationships/customXml" Target="../ink/ink1475.xml"/><Relationship Id="rId156" Type="http://schemas.openxmlformats.org/officeDocument/2006/relationships/customXml" Target="../ink/ink1523.xml"/><Relationship Id="rId198" Type="http://schemas.openxmlformats.org/officeDocument/2006/relationships/customXml" Target="../ink/ink1544.xml"/><Relationship Id="rId321" Type="http://schemas.openxmlformats.org/officeDocument/2006/relationships/image" Target="../media/image1344.png"/><Relationship Id="rId363" Type="http://schemas.openxmlformats.org/officeDocument/2006/relationships/image" Target="../media/image1365.png"/><Relationship Id="rId419" Type="http://schemas.openxmlformats.org/officeDocument/2006/relationships/image" Target="../media/image1393.png"/><Relationship Id="rId570" Type="http://schemas.openxmlformats.org/officeDocument/2006/relationships/customXml" Target="../ink/ink1730.xml"/><Relationship Id="rId223" Type="http://schemas.openxmlformats.org/officeDocument/2006/relationships/image" Target="../media/image1295.png"/><Relationship Id="rId430" Type="http://schemas.openxmlformats.org/officeDocument/2006/relationships/customXml" Target="../ink/ink1660.xml"/><Relationship Id="rId18" Type="http://schemas.openxmlformats.org/officeDocument/2006/relationships/customXml" Target="../ink/ink1454.xml"/><Relationship Id="rId265" Type="http://schemas.openxmlformats.org/officeDocument/2006/relationships/image" Target="../media/image1316.png"/><Relationship Id="rId472" Type="http://schemas.openxmlformats.org/officeDocument/2006/relationships/customXml" Target="../ink/ink1681.xml"/><Relationship Id="rId528" Type="http://schemas.openxmlformats.org/officeDocument/2006/relationships/customXml" Target="../ink/ink1709.xml"/><Relationship Id="rId125" Type="http://schemas.openxmlformats.org/officeDocument/2006/relationships/image" Target="../media/image1246.png"/><Relationship Id="rId167" Type="http://schemas.openxmlformats.org/officeDocument/2006/relationships/image" Target="../media/image1267.png"/><Relationship Id="rId332" Type="http://schemas.openxmlformats.org/officeDocument/2006/relationships/customXml" Target="../ink/ink1611.xml"/><Relationship Id="rId374" Type="http://schemas.openxmlformats.org/officeDocument/2006/relationships/customXml" Target="../ink/ink1632.xml"/><Relationship Id="rId581" Type="http://schemas.openxmlformats.org/officeDocument/2006/relationships/image" Target="../media/image1474.png"/><Relationship Id="rId71" Type="http://schemas.openxmlformats.org/officeDocument/2006/relationships/image" Target="../media/image1219.png"/><Relationship Id="rId234" Type="http://schemas.openxmlformats.org/officeDocument/2006/relationships/customXml" Target="../ink/ink1562.xml"/><Relationship Id="rId2" Type="http://schemas.openxmlformats.org/officeDocument/2006/relationships/customXml" Target="../ink/ink1446.xml"/><Relationship Id="rId29" Type="http://schemas.openxmlformats.org/officeDocument/2006/relationships/image" Target="../media/image1198.png"/><Relationship Id="rId276" Type="http://schemas.openxmlformats.org/officeDocument/2006/relationships/customXml" Target="../ink/ink1583.xml"/><Relationship Id="rId441" Type="http://schemas.openxmlformats.org/officeDocument/2006/relationships/image" Target="../media/image1404.png"/><Relationship Id="rId483" Type="http://schemas.openxmlformats.org/officeDocument/2006/relationships/image" Target="../media/image1425.png"/><Relationship Id="rId539" Type="http://schemas.openxmlformats.org/officeDocument/2006/relationships/image" Target="../media/image1453.png"/><Relationship Id="rId40" Type="http://schemas.openxmlformats.org/officeDocument/2006/relationships/customXml" Target="../ink/ink1465.xml"/><Relationship Id="rId136" Type="http://schemas.openxmlformats.org/officeDocument/2006/relationships/customXml" Target="../ink/ink1513.xml"/><Relationship Id="rId178" Type="http://schemas.openxmlformats.org/officeDocument/2006/relationships/customXml" Target="../ink/ink1534.xml"/><Relationship Id="rId301" Type="http://schemas.openxmlformats.org/officeDocument/2006/relationships/image" Target="../media/image1334.png"/><Relationship Id="rId343" Type="http://schemas.openxmlformats.org/officeDocument/2006/relationships/image" Target="../media/image1355.png"/><Relationship Id="rId550" Type="http://schemas.openxmlformats.org/officeDocument/2006/relationships/customXml" Target="../ink/ink1720.xml"/><Relationship Id="rId82" Type="http://schemas.openxmlformats.org/officeDocument/2006/relationships/customXml" Target="../ink/ink1486.xml"/><Relationship Id="rId203" Type="http://schemas.openxmlformats.org/officeDocument/2006/relationships/image" Target="../media/image1285.png"/><Relationship Id="rId385" Type="http://schemas.openxmlformats.org/officeDocument/2006/relationships/image" Target="../media/image1376.png"/><Relationship Id="rId592" Type="http://schemas.openxmlformats.org/officeDocument/2006/relationships/customXml" Target="../ink/ink1741.xml"/><Relationship Id="rId606" Type="http://schemas.openxmlformats.org/officeDocument/2006/relationships/customXml" Target="../ink/ink1748.xml"/><Relationship Id="rId245" Type="http://schemas.openxmlformats.org/officeDocument/2006/relationships/image" Target="../media/image1306.png"/><Relationship Id="rId287" Type="http://schemas.openxmlformats.org/officeDocument/2006/relationships/image" Target="../media/image1327.png"/><Relationship Id="rId410" Type="http://schemas.openxmlformats.org/officeDocument/2006/relationships/customXml" Target="../ink/ink1650.xml"/><Relationship Id="rId452" Type="http://schemas.openxmlformats.org/officeDocument/2006/relationships/customXml" Target="../ink/ink1671.xml"/><Relationship Id="rId494" Type="http://schemas.openxmlformats.org/officeDocument/2006/relationships/customXml" Target="../ink/ink1692.xml"/><Relationship Id="rId508" Type="http://schemas.openxmlformats.org/officeDocument/2006/relationships/customXml" Target="../ink/ink1699.xml"/><Relationship Id="rId105" Type="http://schemas.openxmlformats.org/officeDocument/2006/relationships/image" Target="../media/image1236.png"/><Relationship Id="rId147" Type="http://schemas.openxmlformats.org/officeDocument/2006/relationships/image" Target="../media/image1257.png"/><Relationship Id="rId312" Type="http://schemas.openxmlformats.org/officeDocument/2006/relationships/customXml" Target="../ink/ink1601.xml"/><Relationship Id="rId354" Type="http://schemas.openxmlformats.org/officeDocument/2006/relationships/customXml" Target="../ink/ink1622.xml"/><Relationship Id="rId51" Type="http://schemas.openxmlformats.org/officeDocument/2006/relationships/image" Target="../media/image1209.png"/><Relationship Id="rId93" Type="http://schemas.openxmlformats.org/officeDocument/2006/relationships/image" Target="../media/image1230.png"/><Relationship Id="rId189" Type="http://schemas.openxmlformats.org/officeDocument/2006/relationships/image" Target="../media/image1278.png"/><Relationship Id="rId396" Type="http://schemas.openxmlformats.org/officeDocument/2006/relationships/customXml" Target="../ink/ink1643.xml"/><Relationship Id="rId561" Type="http://schemas.openxmlformats.org/officeDocument/2006/relationships/image" Target="../media/image1464.png"/><Relationship Id="rId617" Type="http://schemas.openxmlformats.org/officeDocument/2006/relationships/image" Target="../media/image1492.png"/><Relationship Id="rId214" Type="http://schemas.openxmlformats.org/officeDocument/2006/relationships/customXml" Target="../ink/ink1552.xml"/><Relationship Id="rId256" Type="http://schemas.openxmlformats.org/officeDocument/2006/relationships/customXml" Target="../ink/ink1573.xml"/><Relationship Id="rId298" Type="http://schemas.openxmlformats.org/officeDocument/2006/relationships/customXml" Target="../ink/ink1594.xml"/><Relationship Id="rId421" Type="http://schemas.openxmlformats.org/officeDocument/2006/relationships/image" Target="../media/image1394.png"/><Relationship Id="rId463" Type="http://schemas.openxmlformats.org/officeDocument/2006/relationships/image" Target="../media/image1415.png"/><Relationship Id="rId519" Type="http://schemas.openxmlformats.org/officeDocument/2006/relationships/image" Target="../media/image1443.png"/><Relationship Id="rId116" Type="http://schemas.openxmlformats.org/officeDocument/2006/relationships/customXml" Target="../ink/ink1503.xml"/><Relationship Id="rId158" Type="http://schemas.openxmlformats.org/officeDocument/2006/relationships/customXml" Target="../ink/ink1524.xml"/><Relationship Id="rId323" Type="http://schemas.openxmlformats.org/officeDocument/2006/relationships/image" Target="../media/image1345.png"/><Relationship Id="rId530" Type="http://schemas.openxmlformats.org/officeDocument/2006/relationships/customXml" Target="../ink/ink1710.xml"/><Relationship Id="rId20" Type="http://schemas.openxmlformats.org/officeDocument/2006/relationships/customXml" Target="../ink/ink1455.xml"/><Relationship Id="rId62" Type="http://schemas.openxmlformats.org/officeDocument/2006/relationships/customXml" Target="../ink/ink1476.xml"/><Relationship Id="rId365" Type="http://schemas.openxmlformats.org/officeDocument/2006/relationships/image" Target="../media/image1366.png"/><Relationship Id="rId572" Type="http://schemas.openxmlformats.org/officeDocument/2006/relationships/customXml" Target="../ink/ink1731.xml"/><Relationship Id="rId225" Type="http://schemas.openxmlformats.org/officeDocument/2006/relationships/image" Target="../media/image1296.png"/><Relationship Id="rId267" Type="http://schemas.openxmlformats.org/officeDocument/2006/relationships/image" Target="../media/image1317.png"/><Relationship Id="rId432" Type="http://schemas.openxmlformats.org/officeDocument/2006/relationships/customXml" Target="../ink/ink1661.xml"/><Relationship Id="rId474" Type="http://schemas.openxmlformats.org/officeDocument/2006/relationships/customXml" Target="../ink/ink1682.xml"/><Relationship Id="rId127" Type="http://schemas.openxmlformats.org/officeDocument/2006/relationships/image" Target="../media/image1247.png"/><Relationship Id="rId31" Type="http://schemas.openxmlformats.org/officeDocument/2006/relationships/image" Target="../media/image1199.png"/><Relationship Id="rId73" Type="http://schemas.openxmlformats.org/officeDocument/2006/relationships/image" Target="../media/image1220.png"/><Relationship Id="rId169" Type="http://schemas.openxmlformats.org/officeDocument/2006/relationships/image" Target="../media/image1268.png"/><Relationship Id="rId334" Type="http://schemas.openxmlformats.org/officeDocument/2006/relationships/customXml" Target="../ink/ink1612.xml"/><Relationship Id="rId376" Type="http://schemas.openxmlformats.org/officeDocument/2006/relationships/customXml" Target="../ink/ink1633.xml"/><Relationship Id="rId541" Type="http://schemas.openxmlformats.org/officeDocument/2006/relationships/image" Target="../media/image1454.png"/><Relationship Id="rId583" Type="http://schemas.openxmlformats.org/officeDocument/2006/relationships/image" Target="../media/image1475.png"/><Relationship Id="rId4" Type="http://schemas.openxmlformats.org/officeDocument/2006/relationships/customXml" Target="../ink/ink1447.xml"/><Relationship Id="rId180" Type="http://schemas.openxmlformats.org/officeDocument/2006/relationships/customXml" Target="../ink/ink1535.xml"/><Relationship Id="rId236" Type="http://schemas.openxmlformats.org/officeDocument/2006/relationships/customXml" Target="../ink/ink1563.xml"/><Relationship Id="rId278" Type="http://schemas.openxmlformats.org/officeDocument/2006/relationships/customXml" Target="../ink/ink1584.xml"/><Relationship Id="rId401" Type="http://schemas.openxmlformats.org/officeDocument/2006/relationships/image" Target="../media/image1384.png"/><Relationship Id="rId443" Type="http://schemas.openxmlformats.org/officeDocument/2006/relationships/image" Target="../media/image1405.png"/><Relationship Id="rId303" Type="http://schemas.openxmlformats.org/officeDocument/2006/relationships/image" Target="../media/image1335.png"/><Relationship Id="rId485" Type="http://schemas.openxmlformats.org/officeDocument/2006/relationships/image" Target="../media/image1426.png"/><Relationship Id="rId42" Type="http://schemas.openxmlformats.org/officeDocument/2006/relationships/customXml" Target="../ink/ink1466.xml"/><Relationship Id="rId84" Type="http://schemas.openxmlformats.org/officeDocument/2006/relationships/customXml" Target="../ink/ink1487.xml"/><Relationship Id="rId138" Type="http://schemas.openxmlformats.org/officeDocument/2006/relationships/customXml" Target="../ink/ink1514.xml"/><Relationship Id="rId345" Type="http://schemas.openxmlformats.org/officeDocument/2006/relationships/image" Target="../media/image1356.png"/><Relationship Id="rId387" Type="http://schemas.openxmlformats.org/officeDocument/2006/relationships/image" Target="../media/image1377.png"/><Relationship Id="rId510" Type="http://schemas.openxmlformats.org/officeDocument/2006/relationships/customXml" Target="../ink/ink1700.xml"/><Relationship Id="rId552" Type="http://schemas.openxmlformats.org/officeDocument/2006/relationships/customXml" Target="../ink/ink1721.xml"/><Relationship Id="rId594" Type="http://schemas.openxmlformats.org/officeDocument/2006/relationships/customXml" Target="../ink/ink1742.xml"/><Relationship Id="rId608" Type="http://schemas.openxmlformats.org/officeDocument/2006/relationships/customXml" Target="../ink/ink1749.xml"/><Relationship Id="rId191" Type="http://schemas.openxmlformats.org/officeDocument/2006/relationships/image" Target="../media/image1279.png"/><Relationship Id="rId205" Type="http://schemas.openxmlformats.org/officeDocument/2006/relationships/image" Target="../media/image1286.png"/><Relationship Id="rId247" Type="http://schemas.openxmlformats.org/officeDocument/2006/relationships/image" Target="../media/image1307.png"/><Relationship Id="rId412" Type="http://schemas.openxmlformats.org/officeDocument/2006/relationships/customXml" Target="../ink/ink1651.xml"/><Relationship Id="rId107" Type="http://schemas.openxmlformats.org/officeDocument/2006/relationships/image" Target="../media/image1237.png"/><Relationship Id="rId289" Type="http://schemas.openxmlformats.org/officeDocument/2006/relationships/image" Target="../media/image1328.png"/><Relationship Id="rId454" Type="http://schemas.openxmlformats.org/officeDocument/2006/relationships/customXml" Target="../ink/ink1672.xml"/><Relationship Id="rId496" Type="http://schemas.openxmlformats.org/officeDocument/2006/relationships/customXml" Target="../ink/ink1693.xml"/><Relationship Id="rId11" Type="http://schemas.openxmlformats.org/officeDocument/2006/relationships/image" Target="../media/image1189.png"/><Relationship Id="rId53" Type="http://schemas.openxmlformats.org/officeDocument/2006/relationships/image" Target="../media/image1210.png"/><Relationship Id="rId149" Type="http://schemas.openxmlformats.org/officeDocument/2006/relationships/image" Target="../media/image1258.png"/><Relationship Id="rId314" Type="http://schemas.openxmlformats.org/officeDocument/2006/relationships/customXml" Target="../ink/ink1602.xml"/><Relationship Id="rId356" Type="http://schemas.openxmlformats.org/officeDocument/2006/relationships/customXml" Target="../ink/ink1623.xml"/><Relationship Id="rId398" Type="http://schemas.openxmlformats.org/officeDocument/2006/relationships/customXml" Target="../ink/ink1644.xml"/><Relationship Id="rId521" Type="http://schemas.openxmlformats.org/officeDocument/2006/relationships/image" Target="../media/image1444.png"/><Relationship Id="rId563" Type="http://schemas.openxmlformats.org/officeDocument/2006/relationships/image" Target="../media/image1465.png"/><Relationship Id="rId619" Type="http://schemas.openxmlformats.org/officeDocument/2006/relationships/image" Target="../media/image1493.png"/><Relationship Id="rId95" Type="http://schemas.openxmlformats.org/officeDocument/2006/relationships/image" Target="../media/image1231.png"/><Relationship Id="rId160" Type="http://schemas.openxmlformats.org/officeDocument/2006/relationships/customXml" Target="../ink/ink1525.xml"/><Relationship Id="rId216" Type="http://schemas.openxmlformats.org/officeDocument/2006/relationships/customXml" Target="../ink/ink1553.xml"/><Relationship Id="rId423" Type="http://schemas.openxmlformats.org/officeDocument/2006/relationships/image" Target="../media/image1395.png"/><Relationship Id="rId258" Type="http://schemas.openxmlformats.org/officeDocument/2006/relationships/customXml" Target="../ink/ink1574.xml"/><Relationship Id="rId465" Type="http://schemas.openxmlformats.org/officeDocument/2006/relationships/image" Target="../media/image1416.png"/><Relationship Id="rId22" Type="http://schemas.openxmlformats.org/officeDocument/2006/relationships/customXml" Target="../ink/ink1456.xml"/><Relationship Id="rId64" Type="http://schemas.openxmlformats.org/officeDocument/2006/relationships/customXml" Target="../ink/ink1477.xml"/><Relationship Id="rId118" Type="http://schemas.openxmlformats.org/officeDocument/2006/relationships/customXml" Target="../ink/ink1504.xml"/><Relationship Id="rId325" Type="http://schemas.openxmlformats.org/officeDocument/2006/relationships/image" Target="../media/image1346.png"/><Relationship Id="rId367" Type="http://schemas.openxmlformats.org/officeDocument/2006/relationships/image" Target="../media/image1367.png"/><Relationship Id="rId532" Type="http://schemas.openxmlformats.org/officeDocument/2006/relationships/customXml" Target="../ink/ink1711.xml"/><Relationship Id="rId574" Type="http://schemas.openxmlformats.org/officeDocument/2006/relationships/customXml" Target="../ink/ink1732.xml"/><Relationship Id="rId171" Type="http://schemas.openxmlformats.org/officeDocument/2006/relationships/image" Target="../media/image1269.png"/><Relationship Id="rId227" Type="http://schemas.openxmlformats.org/officeDocument/2006/relationships/image" Target="../media/image1297.png"/><Relationship Id="rId269" Type="http://schemas.openxmlformats.org/officeDocument/2006/relationships/image" Target="../media/image1318.png"/><Relationship Id="rId434" Type="http://schemas.openxmlformats.org/officeDocument/2006/relationships/customXml" Target="../ink/ink1662.xml"/><Relationship Id="rId476" Type="http://schemas.openxmlformats.org/officeDocument/2006/relationships/customXml" Target="../ink/ink1683.xml"/><Relationship Id="rId33" Type="http://schemas.openxmlformats.org/officeDocument/2006/relationships/image" Target="../media/image1200.png"/><Relationship Id="rId129" Type="http://schemas.openxmlformats.org/officeDocument/2006/relationships/image" Target="../media/image1248.png"/><Relationship Id="rId280" Type="http://schemas.openxmlformats.org/officeDocument/2006/relationships/customXml" Target="../ink/ink1585.xml"/><Relationship Id="rId336" Type="http://schemas.openxmlformats.org/officeDocument/2006/relationships/customXml" Target="../ink/ink1613.xml"/><Relationship Id="rId501" Type="http://schemas.openxmlformats.org/officeDocument/2006/relationships/image" Target="../media/image1434.png"/><Relationship Id="rId543" Type="http://schemas.openxmlformats.org/officeDocument/2006/relationships/image" Target="../media/image1455.png"/><Relationship Id="rId75" Type="http://schemas.openxmlformats.org/officeDocument/2006/relationships/image" Target="../media/image1221.png"/><Relationship Id="rId140" Type="http://schemas.openxmlformats.org/officeDocument/2006/relationships/customXml" Target="../ink/ink1515.xml"/><Relationship Id="rId182" Type="http://schemas.openxmlformats.org/officeDocument/2006/relationships/customXml" Target="../ink/ink1536.xml"/><Relationship Id="rId378" Type="http://schemas.openxmlformats.org/officeDocument/2006/relationships/customXml" Target="../ink/ink1634.xml"/><Relationship Id="rId403" Type="http://schemas.openxmlformats.org/officeDocument/2006/relationships/image" Target="../media/image1385.png"/><Relationship Id="rId585" Type="http://schemas.openxmlformats.org/officeDocument/2006/relationships/image" Target="../media/image1476.png"/><Relationship Id="rId6" Type="http://schemas.openxmlformats.org/officeDocument/2006/relationships/customXml" Target="../ink/ink1448.xml"/><Relationship Id="rId238" Type="http://schemas.openxmlformats.org/officeDocument/2006/relationships/customXml" Target="../ink/ink1564.xml"/><Relationship Id="rId445" Type="http://schemas.openxmlformats.org/officeDocument/2006/relationships/image" Target="../media/image1406.png"/><Relationship Id="rId487" Type="http://schemas.openxmlformats.org/officeDocument/2006/relationships/image" Target="../media/image1427.png"/><Relationship Id="rId610" Type="http://schemas.openxmlformats.org/officeDocument/2006/relationships/customXml" Target="../ink/ink1750.xml"/><Relationship Id="rId291" Type="http://schemas.openxmlformats.org/officeDocument/2006/relationships/image" Target="../media/image1329.png"/><Relationship Id="rId305" Type="http://schemas.openxmlformats.org/officeDocument/2006/relationships/image" Target="../media/image1336.png"/><Relationship Id="rId347" Type="http://schemas.openxmlformats.org/officeDocument/2006/relationships/image" Target="../media/image1357.png"/><Relationship Id="rId512" Type="http://schemas.openxmlformats.org/officeDocument/2006/relationships/customXml" Target="../ink/ink1701.xml"/><Relationship Id="rId44" Type="http://schemas.openxmlformats.org/officeDocument/2006/relationships/customXml" Target="../ink/ink1467.xml"/><Relationship Id="rId86" Type="http://schemas.openxmlformats.org/officeDocument/2006/relationships/customXml" Target="../ink/ink1488.xml"/><Relationship Id="rId151" Type="http://schemas.openxmlformats.org/officeDocument/2006/relationships/image" Target="../media/image1259.png"/><Relationship Id="rId389" Type="http://schemas.openxmlformats.org/officeDocument/2006/relationships/image" Target="../media/image1378.png"/><Relationship Id="rId554" Type="http://schemas.openxmlformats.org/officeDocument/2006/relationships/customXml" Target="../ink/ink1722.xml"/><Relationship Id="rId596" Type="http://schemas.openxmlformats.org/officeDocument/2006/relationships/customXml" Target="../ink/ink1743.xml"/><Relationship Id="rId193" Type="http://schemas.openxmlformats.org/officeDocument/2006/relationships/image" Target="../media/image1280.png"/><Relationship Id="rId207" Type="http://schemas.openxmlformats.org/officeDocument/2006/relationships/image" Target="../media/image1287.png"/><Relationship Id="rId249" Type="http://schemas.openxmlformats.org/officeDocument/2006/relationships/image" Target="../media/image1308.png"/><Relationship Id="rId414" Type="http://schemas.openxmlformats.org/officeDocument/2006/relationships/customXml" Target="../ink/ink1652.xml"/><Relationship Id="rId456" Type="http://schemas.openxmlformats.org/officeDocument/2006/relationships/customXml" Target="../ink/ink1673.xml"/><Relationship Id="rId498" Type="http://schemas.openxmlformats.org/officeDocument/2006/relationships/customXml" Target="../ink/ink1694.xml"/><Relationship Id="rId13" Type="http://schemas.openxmlformats.org/officeDocument/2006/relationships/image" Target="../media/image1190.png"/><Relationship Id="rId109" Type="http://schemas.openxmlformats.org/officeDocument/2006/relationships/image" Target="../media/image1238.png"/><Relationship Id="rId260" Type="http://schemas.openxmlformats.org/officeDocument/2006/relationships/customXml" Target="../ink/ink1575.xml"/><Relationship Id="rId316" Type="http://schemas.openxmlformats.org/officeDocument/2006/relationships/customXml" Target="../ink/ink1603.xml"/><Relationship Id="rId523" Type="http://schemas.openxmlformats.org/officeDocument/2006/relationships/image" Target="../media/image1445.png"/><Relationship Id="rId55" Type="http://schemas.openxmlformats.org/officeDocument/2006/relationships/image" Target="../media/image1211.png"/><Relationship Id="rId97" Type="http://schemas.openxmlformats.org/officeDocument/2006/relationships/image" Target="../media/image1232.png"/><Relationship Id="rId120" Type="http://schemas.openxmlformats.org/officeDocument/2006/relationships/customXml" Target="../ink/ink1505.xml"/><Relationship Id="rId358" Type="http://schemas.openxmlformats.org/officeDocument/2006/relationships/customXml" Target="../ink/ink1624.xml"/><Relationship Id="rId565" Type="http://schemas.openxmlformats.org/officeDocument/2006/relationships/image" Target="../media/image1466.png"/><Relationship Id="rId162" Type="http://schemas.openxmlformats.org/officeDocument/2006/relationships/customXml" Target="../ink/ink1526.xml"/><Relationship Id="rId218" Type="http://schemas.openxmlformats.org/officeDocument/2006/relationships/customXml" Target="../ink/ink1554.xml"/><Relationship Id="rId425" Type="http://schemas.openxmlformats.org/officeDocument/2006/relationships/image" Target="../media/image1396.png"/><Relationship Id="rId467" Type="http://schemas.openxmlformats.org/officeDocument/2006/relationships/image" Target="../media/image1417.png"/><Relationship Id="rId271" Type="http://schemas.openxmlformats.org/officeDocument/2006/relationships/image" Target="../media/image1319.png"/><Relationship Id="rId24" Type="http://schemas.openxmlformats.org/officeDocument/2006/relationships/customXml" Target="../ink/ink1457.xml"/><Relationship Id="rId66" Type="http://schemas.openxmlformats.org/officeDocument/2006/relationships/customXml" Target="../ink/ink1478.xml"/><Relationship Id="rId131" Type="http://schemas.openxmlformats.org/officeDocument/2006/relationships/image" Target="../media/image1249.png"/><Relationship Id="rId327" Type="http://schemas.openxmlformats.org/officeDocument/2006/relationships/image" Target="../media/image1347.png"/><Relationship Id="rId369" Type="http://schemas.openxmlformats.org/officeDocument/2006/relationships/image" Target="../media/image1368.png"/><Relationship Id="rId534" Type="http://schemas.openxmlformats.org/officeDocument/2006/relationships/customXml" Target="../ink/ink1712.xml"/><Relationship Id="rId576" Type="http://schemas.openxmlformats.org/officeDocument/2006/relationships/customXml" Target="../ink/ink1733.xml"/><Relationship Id="rId173" Type="http://schemas.openxmlformats.org/officeDocument/2006/relationships/image" Target="../media/image1270.png"/><Relationship Id="rId229" Type="http://schemas.openxmlformats.org/officeDocument/2006/relationships/image" Target="../media/image1298.png"/><Relationship Id="rId380" Type="http://schemas.openxmlformats.org/officeDocument/2006/relationships/customXml" Target="../ink/ink1635.xml"/><Relationship Id="rId436" Type="http://schemas.openxmlformats.org/officeDocument/2006/relationships/customXml" Target="../ink/ink1663.xml"/><Relationship Id="rId601" Type="http://schemas.openxmlformats.org/officeDocument/2006/relationships/image" Target="../media/image1484.png"/><Relationship Id="rId240" Type="http://schemas.openxmlformats.org/officeDocument/2006/relationships/customXml" Target="../ink/ink1565.xml"/><Relationship Id="rId478" Type="http://schemas.openxmlformats.org/officeDocument/2006/relationships/customXml" Target="../ink/ink1684.xml"/><Relationship Id="rId35" Type="http://schemas.openxmlformats.org/officeDocument/2006/relationships/image" Target="../media/image1201.png"/><Relationship Id="rId77" Type="http://schemas.openxmlformats.org/officeDocument/2006/relationships/image" Target="../media/image1222.png"/><Relationship Id="rId100" Type="http://schemas.openxmlformats.org/officeDocument/2006/relationships/customXml" Target="../ink/ink1495.xml"/><Relationship Id="rId282" Type="http://schemas.openxmlformats.org/officeDocument/2006/relationships/customXml" Target="../ink/ink1586.xml"/><Relationship Id="rId338" Type="http://schemas.openxmlformats.org/officeDocument/2006/relationships/customXml" Target="../ink/ink1614.xml"/><Relationship Id="rId503" Type="http://schemas.openxmlformats.org/officeDocument/2006/relationships/image" Target="../media/image1435.png"/><Relationship Id="rId545" Type="http://schemas.openxmlformats.org/officeDocument/2006/relationships/image" Target="../media/image1456.png"/><Relationship Id="rId587" Type="http://schemas.openxmlformats.org/officeDocument/2006/relationships/image" Target="../media/image1477.png"/><Relationship Id="rId8" Type="http://schemas.openxmlformats.org/officeDocument/2006/relationships/customXml" Target="../ink/ink1449.xml"/><Relationship Id="rId142" Type="http://schemas.openxmlformats.org/officeDocument/2006/relationships/customXml" Target="../ink/ink1516.xml"/><Relationship Id="rId184" Type="http://schemas.openxmlformats.org/officeDocument/2006/relationships/customXml" Target="../ink/ink1537.xml"/><Relationship Id="rId391" Type="http://schemas.openxmlformats.org/officeDocument/2006/relationships/image" Target="../media/image1379.png"/><Relationship Id="rId405" Type="http://schemas.openxmlformats.org/officeDocument/2006/relationships/image" Target="../media/image1386.png"/><Relationship Id="rId447" Type="http://schemas.openxmlformats.org/officeDocument/2006/relationships/image" Target="../media/image1407.png"/><Relationship Id="rId612" Type="http://schemas.openxmlformats.org/officeDocument/2006/relationships/customXml" Target="../ink/ink1751.xml"/><Relationship Id="rId251" Type="http://schemas.openxmlformats.org/officeDocument/2006/relationships/image" Target="../media/image1309.png"/><Relationship Id="rId489" Type="http://schemas.openxmlformats.org/officeDocument/2006/relationships/image" Target="../media/image1428.png"/><Relationship Id="rId46" Type="http://schemas.openxmlformats.org/officeDocument/2006/relationships/customXml" Target="../ink/ink1468.xml"/><Relationship Id="rId293" Type="http://schemas.openxmlformats.org/officeDocument/2006/relationships/image" Target="../media/image1330.png"/><Relationship Id="rId307" Type="http://schemas.openxmlformats.org/officeDocument/2006/relationships/image" Target="../media/image1337.png"/><Relationship Id="rId349" Type="http://schemas.openxmlformats.org/officeDocument/2006/relationships/image" Target="../media/image1358.png"/><Relationship Id="rId514" Type="http://schemas.openxmlformats.org/officeDocument/2006/relationships/customXml" Target="../ink/ink1702.xml"/><Relationship Id="rId556" Type="http://schemas.openxmlformats.org/officeDocument/2006/relationships/customXml" Target="../ink/ink1723.xml"/><Relationship Id="rId88" Type="http://schemas.openxmlformats.org/officeDocument/2006/relationships/customXml" Target="../ink/ink1489.xml"/><Relationship Id="rId111" Type="http://schemas.openxmlformats.org/officeDocument/2006/relationships/image" Target="../media/image1239.png"/><Relationship Id="rId153" Type="http://schemas.openxmlformats.org/officeDocument/2006/relationships/image" Target="../media/image1260.png"/><Relationship Id="rId195" Type="http://schemas.openxmlformats.org/officeDocument/2006/relationships/image" Target="../media/image1281.png"/><Relationship Id="rId209" Type="http://schemas.openxmlformats.org/officeDocument/2006/relationships/image" Target="../media/image1288.png"/><Relationship Id="rId360" Type="http://schemas.openxmlformats.org/officeDocument/2006/relationships/customXml" Target="../ink/ink1625.xml"/><Relationship Id="rId416" Type="http://schemas.openxmlformats.org/officeDocument/2006/relationships/customXml" Target="../ink/ink1653.xml"/><Relationship Id="rId598" Type="http://schemas.openxmlformats.org/officeDocument/2006/relationships/customXml" Target="../ink/ink1744.xml"/><Relationship Id="rId220" Type="http://schemas.openxmlformats.org/officeDocument/2006/relationships/customXml" Target="../ink/ink1555.xml"/><Relationship Id="rId458" Type="http://schemas.openxmlformats.org/officeDocument/2006/relationships/customXml" Target="../ink/ink1674.xml"/><Relationship Id="rId15" Type="http://schemas.openxmlformats.org/officeDocument/2006/relationships/image" Target="../media/image1191.png"/><Relationship Id="rId57" Type="http://schemas.openxmlformats.org/officeDocument/2006/relationships/image" Target="../media/image1212.png"/><Relationship Id="rId262" Type="http://schemas.openxmlformats.org/officeDocument/2006/relationships/customXml" Target="../ink/ink1576.xml"/><Relationship Id="rId318" Type="http://schemas.openxmlformats.org/officeDocument/2006/relationships/customXml" Target="../ink/ink1604.xml"/><Relationship Id="rId525" Type="http://schemas.openxmlformats.org/officeDocument/2006/relationships/image" Target="../media/image1446.png"/><Relationship Id="rId567" Type="http://schemas.openxmlformats.org/officeDocument/2006/relationships/image" Target="../media/image1467.png"/><Relationship Id="rId99" Type="http://schemas.openxmlformats.org/officeDocument/2006/relationships/image" Target="../media/image1233.png"/><Relationship Id="rId122" Type="http://schemas.openxmlformats.org/officeDocument/2006/relationships/customXml" Target="../ink/ink1506.xml"/><Relationship Id="rId164" Type="http://schemas.openxmlformats.org/officeDocument/2006/relationships/customXml" Target="../ink/ink1527.xml"/><Relationship Id="rId371" Type="http://schemas.openxmlformats.org/officeDocument/2006/relationships/image" Target="../media/image1369.png"/><Relationship Id="rId427" Type="http://schemas.openxmlformats.org/officeDocument/2006/relationships/image" Target="../media/image1397.png"/><Relationship Id="rId469" Type="http://schemas.openxmlformats.org/officeDocument/2006/relationships/image" Target="../media/image1418.png"/><Relationship Id="rId26" Type="http://schemas.openxmlformats.org/officeDocument/2006/relationships/customXml" Target="../ink/ink1458.xml"/><Relationship Id="rId231" Type="http://schemas.openxmlformats.org/officeDocument/2006/relationships/image" Target="../media/image1299.png"/><Relationship Id="rId273" Type="http://schemas.openxmlformats.org/officeDocument/2006/relationships/image" Target="../media/image1320.png"/><Relationship Id="rId329" Type="http://schemas.openxmlformats.org/officeDocument/2006/relationships/image" Target="../media/image1348.png"/><Relationship Id="rId480" Type="http://schemas.openxmlformats.org/officeDocument/2006/relationships/customXml" Target="../ink/ink1685.xml"/><Relationship Id="rId536" Type="http://schemas.openxmlformats.org/officeDocument/2006/relationships/customXml" Target="../ink/ink1713.xml"/><Relationship Id="rId68" Type="http://schemas.openxmlformats.org/officeDocument/2006/relationships/customXml" Target="../ink/ink1479.xml"/><Relationship Id="rId133" Type="http://schemas.openxmlformats.org/officeDocument/2006/relationships/image" Target="../media/image1250.png"/><Relationship Id="rId175" Type="http://schemas.openxmlformats.org/officeDocument/2006/relationships/image" Target="../media/image1271.png"/><Relationship Id="rId340" Type="http://schemas.openxmlformats.org/officeDocument/2006/relationships/customXml" Target="../ink/ink1615.xml"/><Relationship Id="rId578" Type="http://schemas.openxmlformats.org/officeDocument/2006/relationships/customXml" Target="../ink/ink1734.xml"/><Relationship Id="rId200" Type="http://schemas.openxmlformats.org/officeDocument/2006/relationships/customXml" Target="../ink/ink1545.xml"/><Relationship Id="rId382" Type="http://schemas.openxmlformats.org/officeDocument/2006/relationships/customXml" Target="../ink/ink1636.xml"/><Relationship Id="rId438" Type="http://schemas.openxmlformats.org/officeDocument/2006/relationships/customXml" Target="../ink/ink1664.xml"/><Relationship Id="rId603" Type="http://schemas.openxmlformats.org/officeDocument/2006/relationships/image" Target="../media/image1485.png"/><Relationship Id="rId242" Type="http://schemas.openxmlformats.org/officeDocument/2006/relationships/customXml" Target="../ink/ink1566.xml"/><Relationship Id="rId284" Type="http://schemas.openxmlformats.org/officeDocument/2006/relationships/customXml" Target="../ink/ink1587.xml"/><Relationship Id="rId491" Type="http://schemas.openxmlformats.org/officeDocument/2006/relationships/image" Target="../media/image1429.png"/><Relationship Id="rId505" Type="http://schemas.openxmlformats.org/officeDocument/2006/relationships/image" Target="../media/image1436.png"/><Relationship Id="rId37" Type="http://schemas.openxmlformats.org/officeDocument/2006/relationships/image" Target="../media/image1202.png"/><Relationship Id="rId79" Type="http://schemas.openxmlformats.org/officeDocument/2006/relationships/image" Target="../media/image1223.png"/><Relationship Id="rId102" Type="http://schemas.openxmlformats.org/officeDocument/2006/relationships/customXml" Target="../ink/ink1496.xml"/><Relationship Id="rId144" Type="http://schemas.openxmlformats.org/officeDocument/2006/relationships/customXml" Target="../ink/ink1517.xml"/><Relationship Id="rId547" Type="http://schemas.openxmlformats.org/officeDocument/2006/relationships/image" Target="../media/image1457.png"/><Relationship Id="rId589" Type="http://schemas.openxmlformats.org/officeDocument/2006/relationships/image" Target="../media/image1478.png"/><Relationship Id="rId90" Type="http://schemas.openxmlformats.org/officeDocument/2006/relationships/customXml" Target="../ink/ink1490.xml"/><Relationship Id="rId186" Type="http://schemas.openxmlformats.org/officeDocument/2006/relationships/customXml" Target="../ink/ink1538.xml"/><Relationship Id="rId351" Type="http://schemas.openxmlformats.org/officeDocument/2006/relationships/image" Target="../media/image1359.png"/><Relationship Id="rId393" Type="http://schemas.openxmlformats.org/officeDocument/2006/relationships/image" Target="../media/image1380.png"/><Relationship Id="rId407" Type="http://schemas.openxmlformats.org/officeDocument/2006/relationships/image" Target="../media/image1387.png"/><Relationship Id="rId449" Type="http://schemas.openxmlformats.org/officeDocument/2006/relationships/image" Target="../media/image1408.png"/><Relationship Id="rId614" Type="http://schemas.openxmlformats.org/officeDocument/2006/relationships/customXml" Target="../ink/ink1752.xml"/><Relationship Id="rId211" Type="http://schemas.openxmlformats.org/officeDocument/2006/relationships/image" Target="../media/image1289.png"/><Relationship Id="rId253" Type="http://schemas.openxmlformats.org/officeDocument/2006/relationships/image" Target="../media/image1310.png"/><Relationship Id="rId295" Type="http://schemas.openxmlformats.org/officeDocument/2006/relationships/image" Target="../media/image1331.png"/><Relationship Id="rId309" Type="http://schemas.openxmlformats.org/officeDocument/2006/relationships/image" Target="../media/image1338.png"/><Relationship Id="rId460" Type="http://schemas.openxmlformats.org/officeDocument/2006/relationships/customXml" Target="../ink/ink1675.xml"/><Relationship Id="rId516" Type="http://schemas.openxmlformats.org/officeDocument/2006/relationships/customXml" Target="../ink/ink1703.xml"/><Relationship Id="rId48" Type="http://schemas.openxmlformats.org/officeDocument/2006/relationships/customXml" Target="../ink/ink1469.xml"/><Relationship Id="rId113" Type="http://schemas.openxmlformats.org/officeDocument/2006/relationships/image" Target="../media/image1240.png"/><Relationship Id="rId320" Type="http://schemas.openxmlformats.org/officeDocument/2006/relationships/customXml" Target="../ink/ink1605.xml"/><Relationship Id="rId558" Type="http://schemas.openxmlformats.org/officeDocument/2006/relationships/customXml" Target="../ink/ink1724.xml"/><Relationship Id="rId155" Type="http://schemas.openxmlformats.org/officeDocument/2006/relationships/image" Target="../media/image1261.png"/><Relationship Id="rId197" Type="http://schemas.openxmlformats.org/officeDocument/2006/relationships/image" Target="../media/image1282.png"/><Relationship Id="rId362" Type="http://schemas.openxmlformats.org/officeDocument/2006/relationships/customXml" Target="../ink/ink1626.xml"/><Relationship Id="rId418" Type="http://schemas.openxmlformats.org/officeDocument/2006/relationships/customXml" Target="../ink/ink1654.xml"/><Relationship Id="rId222" Type="http://schemas.openxmlformats.org/officeDocument/2006/relationships/customXml" Target="../ink/ink1556.xml"/><Relationship Id="rId264" Type="http://schemas.openxmlformats.org/officeDocument/2006/relationships/customXml" Target="../ink/ink1577.xml"/><Relationship Id="rId471" Type="http://schemas.openxmlformats.org/officeDocument/2006/relationships/image" Target="../media/image1419.png"/><Relationship Id="rId17" Type="http://schemas.openxmlformats.org/officeDocument/2006/relationships/image" Target="../media/image1192.png"/><Relationship Id="rId59" Type="http://schemas.openxmlformats.org/officeDocument/2006/relationships/image" Target="../media/image1213.png"/><Relationship Id="rId124" Type="http://schemas.openxmlformats.org/officeDocument/2006/relationships/customXml" Target="../ink/ink1507.xml"/><Relationship Id="rId527" Type="http://schemas.openxmlformats.org/officeDocument/2006/relationships/image" Target="../media/image1447.png"/><Relationship Id="rId569" Type="http://schemas.openxmlformats.org/officeDocument/2006/relationships/image" Target="../media/image1468.png"/><Relationship Id="rId70" Type="http://schemas.openxmlformats.org/officeDocument/2006/relationships/customXml" Target="../ink/ink1480.xml"/><Relationship Id="rId166" Type="http://schemas.openxmlformats.org/officeDocument/2006/relationships/customXml" Target="../ink/ink1528.xml"/><Relationship Id="rId331" Type="http://schemas.openxmlformats.org/officeDocument/2006/relationships/image" Target="../media/image1349.png"/><Relationship Id="rId373" Type="http://schemas.openxmlformats.org/officeDocument/2006/relationships/image" Target="../media/image1370.png"/><Relationship Id="rId429" Type="http://schemas.openxmlformats.org/officeDocument/2006/relationships/image" Target="../media/image1398.png"/><Relationship Id="rId580" Type="http://schemas.openxmlformats.org/officeDocument/2006/relationships/customXml" Target="../ink/ink1735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300.png"/><Relationship Id="rId440" Type="http://schemas.openxmlformats.org/officeDocument/2006/relationships/customXml" Target="../ink/ink1665.xml"/><Relationship Id="rId28" Type="http://schemas.openxmlformats.org/officeDocument/2006/relationships/customXml" Target="../ink/ink1459.xml"/><Relationship Id="rId275" Type="http://schemas.openxmlformats.org/officeDocument/2006/relationships/image" Target="../media/image1321.png"/><Relationship Id="rId300" Type="http://schemas.openxmlformats.org/officeDocument/2006/relationships/customXml" Target="../ink/ink1595.xml"/><Relationship Id="rId482" Type="http://schemas.openxmlformats.org/officeDocument/2006/relationships/customXml" Target="../ink/ink1686.xml"/><Relationship Id="rId538" Type="http://schemas.openxmlformats.org/officeDocument/2006/relationships/customXml" Target="../ink/ink1714.xml"/><Relationship Id="rId81" Type="http://schemas.openxmlformats.org/officeDocument/2006/relationships/image" Target="../media/image1224.png"/><Relationship Id="rId135" Type="http://schemas.openxmlformats.org/officeDocument/2006/relationships/image" Target="../media/image1251.png"/><Relationship Id="rId177" Type="http://schemas.openxmlformats.org/officeDocument/2006/relationships/image" Target="../media/image1272.png"/><Relationship Id="rId342" Type="http://schemas.openxmlformats.org/officeDocument/2006/relationships/customXml" Target="../ink/ink1616.xml"/><Relationship Id="rId384" Type="http://schemas.openxmlformats.org/officeDocument/2006/relationships/customXml" Target="../ink/ink1637.xml"/><Relationship Id="rId591" Type="http://schemas.openxmlformats.org/officeDocument/2006/relationships/image" Target="../media/image1479.png"/><Relationship Id="rId605" Type="http://schemas.openxmlformats.org/officeDocument/2006/relationships/image" Target="../media/image1486.png"/><Relationship Id="rId202" Type="http://schemas.openxmlformats.org/officeDocument/2006/relationships/customXml" Target="../ink/ink1546.xml"/><Relationship Id="rId244" Type="http://schemas.openxmlformats.org/officeDocument/2006/relationships/customXml" Target="../ink/ink1567.xml"/><Relationship Id="rId39" Type="http://schemas.openxmlformats.org/officeDocument/2006/relationships/image" Target="../media/image1203.png"/><Relationship Id="rId286" Type="http://schemas.openxmlformats.org/officeDocument/2006/relationships/customXml" Target="../ink/ink1588.xml"/><Relationship Id="rId451" Type="http://schemas.openxmlformats.org/officeDocument/2006/relationships/image" Target="../media/image1409.png"/><Relationship Id="rId493" Type="http://schemas.openxmlformats.org/officeDocument/2006/relationships/image" Target="../media/image1430.png"/><Relationship Id="rId507" Type="http://schemas.openxmlformats.org/officeDocument/2006/relationships/image" Target="../media/image1437.png"/><Relationship Id="rId549" Type="http://schemas.openxmlformats.org/officeDocument/2006/relationships/image" Target="../media/image1458.png"/><Relationship Id="rId50" Type="http://schemas.openxmlformats.org/officeDocument/2006/relationships/customXml" Target="../ink/ink1470.xml"/><Relationship Id="rId104" Type="http://schemas.openxmlformats.org/officeDocument/2006/relationships/customXml" Target="../ink/ink1497.xml"/><Relationship Id="rId146" Type="http://schemas.openxmlformats.org/officeDocument/2006/relationships/customXml" Target="../ink/ink1518.xml"/><Relationship Id="rId188" Type="http://schemas.openxmlformats.org/officeDocument/2006/relationships/customXml" Target="../ink/ink1539.xml"/><Relationship Id="rId311" Type="http://schemas.openxmlformats.org/officeDocument/2006/relationships/image" Target="../media/image1339.png"/><Relationship Id="rId353" Type="http://schemas.openxmlformats.org/officeDocument/2006/relationships/image" Target="../media/image1360.png"/><Relationship Id="rId395" Type="http://schemas.openxmlformats.org/officeDocument/2006/relationships/image" Target="../media/image1381.png"/><Relationship Id="rId409" Type="http://schemas.openxmlformats.org/officeDocument/2006/relationships/image" Target="../media/image1388.png"/><Relationship Id="rId560" Type="http://schemas.openxmlformats.org/officeDocument/2006/relationships/customXml" Target="../ink/ink1725.xml"/><Relationship Id="rId92" Type="http://schemas.openxmlformats.org/officeDocument/2006/relationships/customXml" Target="../ink/ink1491.xml"/><Relationship Id="rId213" Type="http://schemas.openxmlformats.org/officeDocument/2006/relationships/image" Target="../media/image1290.png"/><Relationship Id="rId420" Type="http://schemas.openxmlformats.org/officeDocument/2006/relationships/customXml" Target="../ink/ink1655.xml"/><Relationship Id="rId616" Type="http://schemas.openxmlformats.org/officeDocument/2006/relationships/customXml" Target="../ink/ink1753.xml"/><Relationship Id="rId255" Type="http://schemas.openxmlformats.org/officeDocument/2006/relationships/image" Target="../media/image1311.png"/><Relationship Id="rId297" Type="http://schemas.openxmlformats.org/officeDocument/2006/relationships/image" Target="../media/image1332.png"/><Relationship Id="rId462" Type="http://schemas.openxmlformats.org/officeDocument/2006/relationships/customXml" Target="../ink/ink1676.xml"/><Relationship Id="rId518" Type="http://schemas.openxmlformats.org/officeDocument/2006/relationships/customXml" Target="../ink/ink1704.xml"/><Relationship Id="rId115" Type="http://schemas.openxmlformats.org/officeDocument/2006/relationships/image" Target="../media/image1241.png"/><Relationship Id="rId157" Type="http://schemas.openxmlformats.org/officeDocument/2006/relationships/image" Target="../media/image1262.png"/><Relationship Id="rId322" Type="http://schemas.openxmlformats.org/officeDocument/2006/relationships/customXml" Target="../ink/ink1606.xml"/><Relationship Id="rId364" Type="http://schemas.openxmlformats.org/officeDocument/2006/relationships/customXml" Target="../ink/ink1627.xml"/><Relationship Id="rId61" Type="http://schemas.openxmlformats.org/officeDocument/2006/relationships/image" Target="../media/image1214.png"/><Relationship Id="rId199" Type="http://schemas.openxmlformats.org/officeDocument/2006/relationships/image" Target="../media/image1283.png"/><Relationship Id="rId571" Type="http://schemas.openxmlformats.org/officeDocument/2006/relationships/image" Target="../media/image1469.png"/><Relationship Id="rId19" Type="http://schemas.openxmlformats.org/officeDocument/2006/relationships/image" Target="../media/image1193.png"/><Relationship Id="rId224" Type="http://schemas.openxmlformats.org/officeDocument/2006/relationships/customXml" Target="../ink/ink1557.xml"/><Relationship Id="rId266" Type="http://schemas.openxmlformats.org/officeDocument/2006/relationships/customXml" Target="../ink/ink1578.xml"/><Relationship Id="rId431" Type="http://schemas.openxmlformats.org/officeDocument/2006/relationships/image" Target="../media/image1399.png"/><Relationship Id="rId473" Type="http://schemas.openxmlformats.org/officeDocument/2006/relationships/image" Target="../media/image1420.png"/><Relationship Id="rId529" Type="http://schemas.openxmlformats.org/officeDocument/2006/relationships/image" Target="../media/image1448.png"/><Relationship Id="rId30" Type="http://schemas.openxmlformats.org/officeDocument/2006/relationships/customXml" Target="../ink/ink1460.xml"/><Relationship Id="rId126" Type="http://schemas.openxmlformats.org/officeDocument/2006/relationships/customXml" Target="../ink/ink1508.xml"/><Relationship Id="rId168" Type="http://schemas.openxmlformats.org/officeDocument/2006/relationships/customXml" Target="../ink/ink1529.xml"/><Relationship Id="rId333" Type="http://schemas.openxmlformats.org/officeDocument/2006/relationships/image" Target="../media/image1350.png"/><Relationship Id="rId540" Type="http://schemas.openxmlformats.org/officeDocument/2006/relationships/customXml" Target="../ink/ink1715.xml"/><Relationship Id="rId72" Type="http://schemas.openxmlformats.org/officeDocument/2006/relationships/customXml" Target="../ink/ink1481.xml"/><Relationship Id="rId375" Type="http://schemas.openxmlformats.org/officeDocument/2006/relationships/image" Target="../media/image1371.png"/><Relationship Id="rId582" Type="http://schemas.openxmlformats.org/officeDocument/2006/relationships/customXml" Target="../ink/ink1736.xml"/><Relationship Id="rId3" Type="http://schemas.openxmlformats.org/officeDocument/2006/relationships/image" Target="../media/image1185.png"/><Relationship Id="rId235" Type="http://schemas.openxmlformats.org/officeDocument/2006/relationships/image" Target="../media/image1301.png"/><Relationship Id="rId277" Type="http://schemas.openxmlformats.org/officeDocument/2006/relationships/image" Target="../media/image1322.png"/><Relationship Id="rId400" Type="http://schemas.openxmlformats.org/officeDocument/2006/relationships/customXml" Target="../ink/ink1645.xml"/><Relationship Id="rId442" Type="http://schemas.openxmlformats.org/officeDocument/2006/relationships/customXml" Target="../ink/ink1666.xml"/><Relationship Id="rId484" Type="http://schemas.openxmlformats.org/officeDocument/2006/relationships/customXml" Target="../ink/ink1687.xml"/><Relationship Id="rId137" Type="http://schemas.openxmlformats.org/officeDocument/2006/relationships/image" Target="../media/image1252.png"/><Relationship Id="rId302" Type="http://schemas.openxmlformats.org/officeDocument/2006/relationships/customXml" Target="../ink/ink1596.xml"/><Relationship Id="rId344" Type="http://schemas.openxmlformats.org/officeDocument/2006/relationships/customXml" Target="../ink/ink1617.xml"/><Relationship Id="rId41" Type="http://schemas.openxmlformats.org/officeDocument/2006/relationships/image" Target="../media/image1204.png"/><Relationship Id="rId83" Type="http://schemas.openxmlformats.org/officeDocument/2006/relationships/image" Target="../media/image1225.png"/><Relationship Id="rId179" Type="http://schemas.openxmlformats.org/officeDocument/2006/relationships/image" Target="../media/image1273.png"/><Relationship Id="rId386" Type="http://schemas.openxmlformats.org/officeDocument/2006/relationships/customXml" Target="../ink/ink1638.xml"/><Relationship Id="rId551" Type="http://schemas.openxmlformats.org/officeDocument/2006/relationships/image" Target="../media/image1459.png"/><Relationship Id="rId593" Type="http://schemas.openxmlformats.org/officeDocument/2006/relationships/image" Target="../media/image1480.png"/><Relationship Id="rId607" Type="http://schemas.openxmlformats.org/officeDocument/2006/relationships/image" Target="../media/image1487.png"/><Relationship Id="rId190" Type="http://schemas.openxmlformats.org/officeDocument/2006/relationships/customXml" Target="../ink/ink1540.xml"/><Relationship Id="rId204" Type="http://schemas.openxmlformats.org/officeDocument/2006/relationships/customXml" Target="../ink/ink1547.xml"/><Relationship Id="rId246" Type="http://schemas.openxmlformats.org/officeDocument/2006/relationships/customXml" Target="../ink/ink1568.xml"/><Relationship Id="rId288" Type="http://schemas.openxmlformats.org/officeDocument/2006/relationships/customXml" Target="../ink/ink1589.xml"/><Relationship Id="rId411" Type="http://schemas.openxmlformats.org/officeDocument/2006/relationships/image" Target="../media/image1389.png"/><Relationship Id="rId453" Type="http://schemas.openxmlformats.org/officeDocument/2006/relationships/image" Target="../media/image1410.png"/><Relationship Id="rId509" Type="http://schemas.openxmlformats.org/officeDocument/2006/relationships/image" Target="../media/image1438.png"/><Relationship Id="rId106" Type="http://schemas.openxmlformats.org/officeDocument/2006/relationships/customXml" Target="../ink/ink1498.xml"/><Relationship Id="rId313" Type="http://schemas.openxmlformats.org/officeDocument/2006/relationships/image" Target="../media/image1340.png"/><Relationship Id="rId495" Type="http://schemas.openxmlformats.org/officeDocument/2006/relationships/image" Target="../media/image1431.png"/><Relationship Id="rId10" Type="http://schemas.openxmlformats.org/officeDocument/2006/relationships/customXml" Target="../ink/ink1450.xml"/><Relationship Id="rId52" Type="http://schemas.openxmlformats.org/officeDocument/2006/relationships/customXml" Target="../ink/ink1471.xml"/><Relationship Id="rId94" Type="http://schemas.openxmlformats.org/officeDocument/2006/relationships/customXml" Target="../ink/ink1492.xml"/><Relationship Id="rId148" Type="http://schemas.openxmlformats.org/officeDocument/2006/relationships/customXml" Target="../ink/ink1519.xml"/><Relationship Id="rId355" Type="http://schemas.openxmlformats.org/officeDocument/2006/relationships/image" Target="../media/image1361.png"/><Relationship Id="rId397" Type="http://schemas.openxmlformats.org/officeDocument/2006/relationships/image" Target="../media/image1382.png"/><Relationship Id="rId520" Type="http://schemas.openxmlformats.org/officeDocument/2006/relationships/customXml" Target="../ink/ink1705.xml"/><Relationship Id="rId562" Type="http://schemas.openxmlformats.org/officeDocument/2006/relationships/customXml" Target="../ink/ink1726.xml"/><Relationship Id="rId618" Type="http://schemas.openxmlformats.org/officeDocument/2006/relationships/customXml" Target="../ink/ink1754.xml"/><Relationship Id="rId215" Type="http://schemas.openxmlformats.org/officeDocument/2006/relationships/image" Target="../media/image1291.png"/><Relationship Id="rId257" Type="http://schemas.openxmlformats.org/officeDocument/2006/relationships/image" Target="../media/image1312.png"/><Relationship Id="rId422" Type="http://schemas.openxmlformats.org/officeDocument/2006/relationships/customXml" Target="../ink/ink1656.xml"/><Relationship Id="rId464" Type="http://schemas.openxmlformats.org/officeDocument/2006/relationships/customXml" Target="../ink/ink1677.xml"/><Relationship Id="rId299" Type="http://schemas.openxmlformats.org/officeDocument/2006/relationships/image" Target="../media/image1333.png"/><Relationship Id="rId63" Type="http://schemas.openxmlformats.org/officeDocument/2006/relationships/image" Target="../media/image1215.png"/><Relationship Id="rId159" Type="http://schemas.openxmlformats.org/officeDocument/2006/relationships/image" Target="../media/image1263.png"/><Relationship Id="rId366" Type="http://schemas.openxmlformats.org/officeDocument/2006/relationships/customXml" Target="../ink/ink1628.xml"/><Relationship Id="rId573" Type="http://schemas.openxmlformats.org/officeDocument/2006/relationships/image" Target="../media/image1470.png"/><Relationship Id="rId226" Type="http://schemas.openxmlformats.org/officeDocument/2006/relationships/customXml" Target="../ink/ink1558.xml"/><Relationship Id="rId433" Type="http://schemas.openxmlformats.org/officeDocument/2006/relationships/image" Target="../media/image1400.png"/><Relationship Id="rId74" Type="http://schemas.openxmlformats.org/officeDocument/2006/relationships/customXml" Target="../ink/ink1482.xml"/><Relationship Id="rId377" Type="http://schemas.openxmlformats.org/officeDocument/2006/relationships/image" Target="../media/image1372.png"/><Relationship Id="rId500" Type="http://schemas.openxmlformats.org/officeDocument/2006/relationships/customXml" Target="../ink/ink1695.xml"/><Relationship Id="rId584" Type="http://schemas.openxmlformats.org/officeDocument/2006/relationships/customXml" Target="../ink/ink1737.xml"/><Relationship Id="rId5" Type="http://schemas.openxmlformats.org/officeDocument/2006/relationships/image" Target="../media/image1186.png"/><Relationship Id="rId237" Type="http://schemas.openxmlformats.org/officeDocument/2006/relationships/image" Target="../media/image1302.png"/><Relationship Id="rId444" Type="http://schemas.openxmlformats.org/officeDocument/2006/relationships/customXml" Target="../ink/ink1667.xml"/><Relationship Id="rId290" Type="http://schemas.openxmlformats.org/officeDocument/2006/relationships/customXml" Target="../ink/ink1590.xml"/><Relationship Id="rId304" Type="http://schemas.openxmlformats.org/officeDocument/2006/relationships/customXml" Target="../ink/ink1597.xml"/><Relationship Id="rId388" Type="http://schemas.openxmlformats.org/officeDocument/2006/relationships/customXml" Target="../ink/ink1639.xml"/><Relationship Id="rId511" Type="http://schemas.openxmlformats.org/officeDocument/2006/relationships/image" Target="../media/image1439.png"/><Relationship Id="rId609" Type="http://schemas.openxmlformats.org/officeDocument/2006/relationships/image" Target="../media/image1488.png"/><Relationship Id="rId85" Type="http://schemas.openxmlformats.org/officeDocument/2006/relationships/image" Target="../media/image1226.png"/><Relationship Id="rId150" Type="http://schemas.openxmlformats.org/officeDocument/2006/relationships/customXml" Target="../ink/ink1520.xml"/><Relationship Id="rId595" Type="http://schemas.openxmlformats.org/officeDocument/2006/relationships/image" Target="../media/image1481.png"/><Relationship Id="rId248" Type="http://schemas.openxmlformats.org/officeDocument/2006/relationships/customXml" Target="../ink/ink1569.xml"/><Relationship Id="rId455" Type="http://schemas.openxmlformats.org/officeDocument/2006/relationships/image" Target="../media/image1411.png"/><Relationship Id="rId12" Type="http://schemas.openxmlformats.org/officeDocument/2006/relationships/customXml" Target="../ink/ink1451.xml"/><Relationship Id="rId108" Type="http://schemas.openxmlformats.org/officeDocument/2006/relationships/customXml" Target="../ink/ink1499.xml"/><Relationship Id="rId315" Type="http://schemas.openxmlformats.org/officeDocument/2006/relationships/image" Target="../media/image1341.png"/><Relationship Id="rId522" Type="http://schemas.openxmlformats.org/officeDocument/2006/relationships/customXml" Target="../ink/ink1706.xml"/><Relationship Id="rId96" Type="http://schemas.openxmlformats.org/officeDocument/2006/relationships/customXml" Target="../ink/ink1493.xml"/><Relationship Id="rId161" Type="http://schemas.openxmlformats.org/officeDocument/2006/relationships/image" Target="../media/image1264.png"/><Relationship Id="rId399" Type="http://schemas.openxmlformats.org/officeDocument/2006/relationships/image" Target="../media/image1383.png"/><Relationship Id="rId259" Type="http://schemas.openxmlformats.org/officeDocument/2006/relationships/image" Target="../media/image1313.png"/><Relationship Id="rId466" Type="http://schemas.openxmlformats.org/officeDocument/2006/relationships/customXml" Target="../ink/ink1678.xml"/><Relationship Id="rId23" Type="http://schemas.openxmlformats.org/officeDocument/2006/relationships/image" Target="../media/image1195.png"/><Relationship Id="rId119" Type="http://schemas.openxmlformats.org/officeDocument/2006/relationships/image" Target="../media/image1243.png"/><Relationship Id="rId326" Type="http://schemas.openxmlformats.org/officeDocument/2006/relationships/customXml" Target="../ink/ink1608.xml"/><Relationship Id="rId533" Type="http://schemas.openxmlformats.org/officeDocument/2006/relationships/image" Target="../media/image1450.png"/><Relationship Id="rId172" Type="http://schemas.openxmlformats.org/officeDocument/2006/relationships/customXml" Target="../ink/ink1531.xml"/><Relationship Id="rId477" Type="http://schemas.openxmlformats.org/officeDocument/2006/relationships/image" Target="../media/image1422.png"/><Relationship Id="rId600" Type="http://schemas.openxmlformats.org/officeDocument/2006/relationships/customXml" Target="../ink/ink1745.xml"/><Relationship Id="rId337" Type="http://schemas.openxmlformats.org/officeDocument/2006/relationships/image" Target="../media/image1352.png"/><Relationship Id="rId34" Type="http://schemas.openxmlformats.org/officeDocument/2006/relationships/customXml" Target="../ink/ink1462.xml"/><Relationship Id="rId544" Type="http://schemas.openxmlformats.org/officeDocument/2006/relationships/customXml" Target="../ink/ink1717.xml"/><Relationship Id="rId183" Type="http://schemas.openxmlformats.org/officeDocument/2006/relationships/image" Target="../media/image1275.png"/><Relationship Id="rId390" Type="http://schemas.openxmlformats.org/officeDocument/2006/relationships/customXml" Target="../ink/ink1640.xml"/><Relationship Id="rId404" Type="http://schemas.openxmlformats.org/officeDocument/2006/relationships/customXml" Target="../ink/ink1647.xml"/><Relationship Id="rId611" Type="http://schemas.openxmlformats.org/officeDocument/2006/relationships/image" Target="../media/image1489.png"/><Relationship Id="rId250" Type="http://schemas.openxmlformats.org/officeDocument/2006/relationships/customXml" Target="../ink/ink1570.xml"/><Relationship Id="rId488" Type="http://schemas.openxmlformats.org/officeDocument/2006/relationships/customXml" Target="../ink/ink1689.xml"/><Relationship Id="rId45" Type="http://schemas.openxmlformats.org/officeDocument/2006/relationships/image" Target="../media/image1206.png"/><Relationship Id="rId110" Type="http://schemas.openxmlformats.org/officeDocument/2006/relationships/customXml" Target="../ink/ink1500.xml"/><Relationship Id="rId348" Type="http://schemas.openxmlformats.org/officeDocument/2006/relationships/customXml" Target="../ink/ink1619.xml"/><Relationship Id="rId555" Type="http://schemas.openxmlformats.org/officeDocument/2006/relationships/image" Target="../media/image1461.png"/><Relationship Id="rId194" Type="http://schemas.openxmlformats.org/officeDocument/2006/relationships/customXml" Target="../ink/ink1542.xml"/><Relationship Id="rId208" Type="http://schemas.openxmlformats.org/officeDocument/2006/relationships/customXml" Target="../ink/ink1549.xml"/><Relationship Id="rId415" Type="http://schemas.openxmlformats.org/officeDocument/2006/relationships/image" Target="../media/image1391.png"/><Relationship Id="rId261" Type="http://schemas.openxmlformats.org/officeDocument/2006/relationships/image" Target="../media/image1314.png"/><Relationship Id="rId499" Type="http://schemas.openxmlformats.org/officeDocument/2006/relationships/image" Target="../media/image1433.png"/><Relationship Id="rId56" Type="http://schemas.openxmlformats.org/officeDocument/2006/relationships/customXml" Target="../ink/ink1473.xml"/><Relationship Id="rId359" Type="http://schemas.openxmlformats.org/officeDocument/2006/relationships/image" Target="../media/image1363.png"/><Relationship Id="rId566" Type="http://schemas.openxmlformats.org/officeDocument/2006/relationships/customXml" Target="../ink/ink1728.xml"/><Relationship Id="rId121" Type="http://schemas.openxmlformats.org/officeDocument/2006/relationships/image" Target="../media/image1244.png"/><Relationship Id="rId219" Type="http://schemas.openxmlformats.org/officeDocument/2006/relationships/image" Target="../media/image1293.png"/><Relationship Id="rId426" Type="http://schemas.openxmlformats.org/officeDocument/2006/relationships/customXml" Target="../ink/ink1658.xml"/><Relationship Id="rId67" Type="http://schemas.openxmlformats.org/officeDocument/2006/relationships/image" Target="../media/image1217.png"/><Relationship Id="rId272" Type="http://schemas.openxmlformats.org/officeDocument/2006/relationships/customXml" Target="../ink/ink1581.xml"/><Relationship Id="rId577" Type="http://schemas.openxmlformats.org/officeDocument/2006/relationships/image" Target="../media/image1472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51.png"/><Relationship Id="rId21" Type="http://schemas.openxmlformats.org/officeDocument/2006/relationships/image" Target="../media/image1503.png"/><Relationship Id="rId63" Type="http://schemas.openxmlformats.org/officeDocument/2006/relationships/image" Target="../media/image1524.png"/><Relationship Id="rId159" Type="http://schemas.openxmlformats.org/officeDocument/2006/relationships/image" Target="../media/image1572.png"/><Relationship Id="rId170" Type="http://schemas.openxmlformats.org/officeDocument/2006/relationships/customXml" Target="../ink/ink1839.xml"/><Relationship Id="rId226" Type="http://schemas.openxmlformats.org/officeDocument/2006/relationships/customXml" Target="../ink/ink1867.xml"/><Relationship Id="rId268" Type="http://schemas.openxmlformats.org/officeDocument/2006/relationships/customXml" Target="../ink/ink1888.xml"/><Relationship Id="rId32" Type="http://schemas.openxmlformats.org/officeDocument/2006/relationships/customXml" Target="../ink/ink1770.xml"/><Relationship Id="rId74" Type="http://schemas.openxmlformats.org/officeDocument/2006/relationships/customXml" Target="../ink/ink1791.xml"/><Relationship Id="rId128" Type="http://schemas.openxmlformats.org/officeDocument/2006/relationships/customXml" Target="../ink/ink1818.xml"/><Relationship Id="rId5" Type="http://schemas.openxmlformats.org/officeDocument/2006/relationships/image" Target="../media/image1495.png"/><Relationship Id="rId95" Type="http://schemas.openxmlformats.org/officeDocument/2006/relationships/image" Target="../media/image1540.png"/><Relationship Id="rId160" Type="http://schemas.openxmlformats.org/officeDocument/2006/relationships/customXml" Target="../ink/ink1834.xml"/><Relationship Id="rId181" Type="http://schemas.openxmlformats.org/officeDocument/2006/relationships/image" Target="../media/image1583.png"/><Relationship Id="rId216" Type="http://schemas.openxmlformats.org/officeDocument/2006/relationships/customXml" Target="../ink/ink1862.xml"/><Relationship Id="rId237" Type="http://schemas.openxmlformats.org/officeDocument/2006/relationships/image" Target="../media/image1611.png"/><Relationship Id="rId258" Type="http://schemas.openxmlformats.org/officeDocument/2006/relationships/customXml" Target="../ink/ink1883.xml"/><Relationship Id="rId22" Type="http://schemas.openxmlformats.org/officeDocument/2006/relationships/customXml" Target="../ink/ink1765.xml"/><Relationship Id="rId43" Type="http://schemas.openxmlformats.org/officeDocument/2006/relationships/image" Target="../media/image1514.png"/><Relationship Id="rId64" Type="http://schemas.openxmlformats.org/officeDocument/2006/relationships/customXml" Target="../ink/ink1786.xml"/><Relationship Id="rId118" Type="http://schemas.openxmlformats.org/officeDocument/2006/relationships/customXml" Target="../ink/ink1813.xml"/><Relationship Id="rId139" Type="http://schemas.openxmlformats.org/officeDocument/2006/relationships/image" Target="../media/image1562.png"/><Relationship Id="rId85" Type="http://schemas.openxmlformats.org/officeDocument/2006/relationships/image" Target="../media/image1535.png"/><Relationship Id="rId150" Type="http://schemas.openxmlformats.org/officeDocument/2006/relationships/customXml" Target="../ink/ink1829.xml"/><Relationship Id="rId171" Type="http://schemas.openxmlformats.org/officeDocument/2006/relationships/image" Target="../media/image1578.png"/><Relationship Id="rId192" Type="http://schemas.openxmlformats.org/officeDocument/2006/relationships/customXml" Target="../ink/ink1850.xml"/><Relationship Id="rId206" Type="http://schemas.openxmlformats.org/officeDocument/2006/relationships/customXml" Target="../ink/ink1857.xml"/><Relationship Id="rId227" Type="http://schemas.openxmlformats.org/officeDocument/2006/relationships/image" Target="../media/image1606.png"/><Relationship Id="rId248" Type="http://schemas.openxmlformats.org/officeDocument/2006/relationships/customXml" Target="../ink/ink1878.xml"/><Relationship Id="rId269" Type="http://schemas.openxmlformats.org/officeDocument/2006/relationships/image" Target="../media/image1627.png"/><Relationship Id="rId12" Type="http://schemas.openxmlformats.org/officeDocument/2006/relationships/customXml" Target="../ink/ink1760.xml"/><Relationship Id="rId33" Type="http://schemas.openxmlformats.org/officeDocument/2006/relationships/image" Target="../media/image1509.png"/><Relationship Id="rId108" Type="http://schemas.openxmlformats.org/officeDocument/2006/relationships/customXml" Target="../ink/ink1808.xml"/><Relationship Id="rId129" Type="http://schemas.openxmlformats.org/officeDocument/2006/relationships/image" Target="../media/image1557.png"/><Relationship Id="rId54" Type="http://schemas.openxmlformats.org/officeDocument/2006/relationships/customXml" Target="../ink/ink1781.xml"/><Relationship Id="rId75" Type="http://schemas.openxmlformats.org/officeDocument/2006/relationships/image" Target="../media/image1530.png"/><Relationship Id="rId96" Type="http://schemas.openxmlformats.org/officeDocument/2006/relationships/customXml" Target="../ink/ink1802.xml"/><Relationship Id="rId140" Type="http://schemas.openxmlformats.org/officeDocument/2006/relationships/customXml" Target="../ink/ink1824.xml"/><Relationship Id="rId161" Type="http://schemas.openxmlformats.org/officeDocument/2006/relationships/image" Target="../media/image1573.png"/><Relationship Id="rId182" Type="http://schemas.openxmlformats.org/officeDocument/2006/relationships/customXml" Target="../ink/ink1845.xml"/><Relationship Id="rId217" Type="http://schemas.openxmlformats.org/officeDocument/2006/relationships/image" Target="../media/image1601.png"/><Relationship Id="rId6" Type="http://schemas.openxmlformats.org/officeDocument/2006/relationships/customXml" Target="../ink/ink1757.xml"/><Relationship Id="rId238" Type="http://schemas.openxmlformats.org/officeDocument/2006/relationships/customXml" Target="../ink/ink1873.xml"/><Relationship Id="rId259" Type="http://schemas.openxmlformats.org/officeDocument/2006/relationships/image" Target="../media/image1622.png"/><Relationship Id="rId23" Type="http://schemas.openxmlformats.org/officeDocument/2006/relationships/image" Target="../media/image1504.png"/><Relationship Id="rId119" Type="http://schemas.openxmlformats.org/officeDocument/2006/relationships/image" Target="../media/image1552.png"/><Relationship Id="rId270" Type="http://schemas.openxmlformats.org/officeDocument/2006/relationships/customXml" Target="../ink/ink1889.xml"/><Relationship Id="rId44" Type="http://schemas.openxmlformats.org/officeDocument/2006/relationships/customXml" Target="../ink/ink1776.xml"/><Relationship Id="rId65" Type="http://schemas.openxmlformats.org/officeDocument/2006/relationships/image" Target="../media/image1525.png"/><Relationship Id="rId86" Type="http://schemas.openxmlformats.org/officeDocument/2006/relationships/customXml" Target="../ink/ink1797.xml"/><Relationship Id="rId130" Type="http://schemas.openxmlformats.org/officeDocument/2006/relationships/customXml" Target="../ink/ink1819.xml"/><Relationship Id="rId151" Type="http://schemas.openxmlformats.org/officeDocument/2006/relationships/image" Target="../media/image1568.png"/><Relationship Id="rId172" Type="http://schemas.openxmlformats.org/officeDocument/2006/relationships/customXml" Target="../ink/ink1840.xml"/><Relationship Id="rId193" Type="http://schemas.openxmlformats.org/officeDocument/2006/relationships/image" Target="../media/image1589.png"/><Relationship Id="rId207" Type="http://schemas.openxmlformats.org/officeDocument/2006/relationships/image" Target="../media/image1596.png"/><Relationship Id="rId228" Type="http://schemas.openxmlformats.org/officeDocument/2006/relationships/customXml" Target="../ink/ink1868.xml"/><Relationship Id="rId249" Type="http://schemas.openxmlformats.org/officeDocument/2006/relationships/image" Target="../media/image1617.png"/><Relationship Id="rId13" Type="http://schemas.openxmlformats.org/officeDocument/2006/relationships/image" Target="../media/image1499.png"/><Relationship Id="rId109" Type="http://schemas.openxmlformats.org/officeDocument/2006/relationships/image" Target="../media/image1547.png"/><Relationship Id="rId260" Type="http://schemas.openxmlformats.org/officeDocument/2006/relationships/customXml" Target="../ink/ink1884.xml"/><Relationship Id="rId34" Type="http://schemas.openxmlformats.org/officeDocument/2006/relationships/customXml" Target="../ink/ink1771.xml"/><Relationship Id="rId55" Type="http://schemas.openxmlformats.org/officeDocument/2006/relationships/image" Target="../media/image1520.png"/><Relationship Id="rId76" Type="http://schemas.openxmlformats.org/officeDocument/2006/relationships/customXml" Target="../ink/ink1792.xml"/><Relationship Id="rId97" Type="http://schemas.openxmlformats.org/officeDocument/2006/relationships/image" Target="../media/image1541.png"/><Relationship Id="rId120" Type="http://schemas.openxmlformats.org/officeDocument/2006/relationships/customXml" Target="../ink/ink1814.xml"/><Relationship Id="rId141" Type="http://schemas.openxmlformats.org/officeDocument/2006/relationships/image" Target="../media/image1563.png"/><Relationship Id="rId7" Type="http://schemas.openxmlformats.org/officeDocument/2006/relationships/image" Target="../media/image1496.png"/><Relationship Id="rId162" Type="http://schemas.openxmlformats.org/officeDocument/2006/relationships/customXml" Target="../ink/ink1835.xml"/><Relationship Id="rId183" Type="http://schemas.openxmlformats.org/officeDocument/2006/relationships/image" Target="../media/image1584.png"/><Relationship Id="rId218" Type="http://schemas.openxmlformats.org/officeDocument/2006/relationships/customXml" Target="../ink/ink1863.xml"/><Relationship Id="rId239" Type="http://schemas.openxmlformats.org/officeDocument/2006/relationships/image" Target="../media/image1612.png"/><Relationship Id="rId250" Type="http://schemas.openxmlformats.org/officeDocument/2006/relationships/customXml" Target="../ink/ink1879.xml"/><Relationship Id="rId271" Type="http://schemas.openxmlformats.org/officeDocument/2006/relationships/image" Target="../media/image1628.png"/><Relationship Id="rId24" Type="http://schemas.openxmlformats.org/officeDocument/2006/relationships/customXml" Target="../ink/ink1766.xml"/><Relationship Id="rId45" Type="http://schemas.openxmlformats.org/officeDocument/2006/relationships/image" Target="../media/image1515.png"/><Relationship Id="rId66" Type="http://schemas.openxmlformats.org/officeDocument/2006/relationships/customXml" Target="../ink/ink1787.xml"/><Relationship Id="rId87" Type="http://schemas.openxmlformats.org/officeDocument/2006/relationships/image" Target="../media/image1536.png"/><Relationship Id="rId110" Type="http://schemas.openxmlformats.org/officeDocument/2006/relationships/customXml" Target="../ink/ink1809.xml"/><Relationship Id="rId131" Type="http://schemas.openxmlformats.org/officeDocument/2006/relationships/image" Target="../media/image1558.png"/><Relationship Id="rId152" Type="http://schemas.openxmlformats.org/officeDocument/2006/relationships/customXml" Target="../ink/ink1830.xml"/><Relationship Id="rId173" Type="http://schemas.openxmlformats.org/officeDocument/2006/relationships/image" Target="../media/image1579.png"/><Relationship Id="rId194" Type="http://schemas.openxmlformats.org/officeDocument/2006/relationships/customXml" Target="../ink/ink1851.xml"/><Relationship Id="rId208" Type="http://schemas.openxmlformats.org/officeDocument/2006/relationships/customXml" Target="../ink/ink1858.xml"/><Relationship Id="rId229" Type="http://schemas.openxmlformats.org/officeDocument/2006/relationships/image" Target="../media/image1607.png"/><Relationship Id="rId240" Type="http://schemas.openxmlformats.org/officeDocument/2006/relationships/customXml" Target="../ink/ink1874.xml"/><Relationship Id="rId261" Type="http://schemas.openxmlformats.org/officeDocument/2006/relationships/image" Target="../media/image1623.png"/><Relationship Id="rId14" Type="http://schemas.openxmlformats.org/officeDocument/2006/relationships/customXml" Target="../ink/ink1761.xml"/><Relationship Id="rId35" Type="http://schemas.openxmlformats.org/officeDocument/2006/relationships/image" Target="../media/image1510.png"/><Relationship Id="rId56" Type="http://schemas.openxmlformats.org/officeDocument/2006/relationships/customXml" Target="../ink/ink1782.xml"/><Relationship Id="rId77" Type="http://schemas.openxmlformats.org/officeDocument/2006/relationships/image" Target="../media/image1531.png"/><Relationship Id="rId100" Type="http://schemas.openxmlformats.org/officeDocument/2006/relationships/customXml" Target="../ink/ink1804.xml"/><Relationship Id="rId8" Type="http://schemas.openxmlformats.org/officeDocument/2006/relationships/customXml" Target="../ink/ink1758.xml"/><Relationship Id="rId98" Type="http://schemas.openxmlformats.org/officeDocument/2006/relationships/customXml" Target="../ink/ink1803.xml"/><Relationship Id="rId121" Type="http://schemas.openxmlformats.org/officeDocument/2006/relationships/image" Target="../media/image1553.png"/><Relationship Id="rId142" Type="http://schemas.openxmlformats.org/officeDocument/2006/relationships/customXml" Target="../ink/ink1825.xml"/><Relationship Id="rId163" Type="http://schemas.openxmlformats.org/officeDocument/2006/relationships/image" Target="../media/image1574.png"/><Relationship Id="rId184" Type="http://schemas.openxmlformats.org/officeDocument/2006/relationships/customXml" Target="../ink/ink1846.xml"/><Relationship Id="rId219" Type="http://schemas.openxmlformats.org/officeDocument/2006/relationships/image" Target="../media/image1602.png"/><Relationship Id="rId230" Type="http://schemas.openxmlformats.org/officeDocument/2006/relationships/customXml" Target="../ink/ink1869.xml"/><Relationship Id="rId251" Type="http://schemas.openxmlformats.org/officeDocument/2006/relationships/image" Target="../media/image1618.png"/><Relationship Id="rId25" Type="http://schemas.openxmlformats.org/officeDocument/2006/relationships/image" Target="../media/image1505.png"/><Relationship Id="rId46" Type="http://schemas.openxmlformats.org/officeDocument/2006/relationships/customXml" Target="../ink/ink1777.xml"/><Relationship Id="rId67" Type="http://schemas.openxmlformats.org/officeDocument/2006/relationships/image" Target="../media/image1526.png"/><Relationship Id="rId272" Type="http://schemas.openxmlformats.org/officeDocument/2006/relationships/customXml" Target="../ink/ink1890.xml"/><Relationship Id="rId88" Type="http://schemas.openxmlformats.org/officeDocument/2006/relationships/customXml" Target="../ink/ink1798.xml"/><Relationship Id="rId111" Type="http://schemas.openxmlformats.org/officeDocument/2006/relationships/image" Target="../media/image1548.png"/><Relationship Id="rId132" Type="http://schemas.openxmlformats.org/officeDocument/2006/relationships/customXml" Target="../ink/ink1820.xml"/><Relationship Id="rId153" Type="http://schemas.openxmlformats.org/officeDocument/2006/relationships/image" Target="../media/image1569.png"/><Relationship Id="rId174" Type="http://schemas.openxmlformats.org/officeDocument/2006/relationships/customXml" Target="../ink/ink1841.xml"/><Relationship Id="rId195" Type="http://schemas.openxmlformats.org/officeDocument/2006/relationships/image" Target="../media/image1590.png"/><Relationship Id="rId209" Type="http://schemas.openxmlformats.org/officeDocument/2006/relationships/image" Target="../media/image1597.png"/><Relationship Id="rId220" Type="http://schemas.openxmlformats.org/officeDocument/2006/relationships/customXml" Target="../ink/ink1864.xml"/><Relationship Id="rId241" Type="http://schemas.openxmlformats.org/officeDocument/2006/relationships/image" Target="../media/image1613.png"/><Relationship Id="rId15" Type="http://schemas.openxmlformats.org/officeDocument/2006/relationships/image" Target="../media/image1500.png"/><Relationship Id="rId36" Type="http://schemas.openxmlformats.org/officeDocument/2006/relationships/customXml" Target="../ink/ink1772.xml"/><Relationship Id="rId57" Type="http://schemas.openxmlformats.org/officeDocument/2006/relationships/image" Target="../media/image1521.png"/><Relationship Id="rId262" Type="http://schemas.openxmlformats.org/officeDocument/2006/relationships/customXml" Target="../ink/ink1885.xml"/><Relationship Id="rId78" Type="http://schemas.openxmlformats.org/officeDocument/2006/relationships/customXml" Target="../ink/ink1793.xml"/><Relationship Id="rId99" Type="http://schemas.openxmlformats.org/officeDocument/2006/relationships/image" Target="../media/image1542.png"/><Relationship Id="rId101" Type="http://schemas.openxmlformats.org/officeDocument/2006/relationships/image" Target="../media/image1543.png"/><Relationship Id="rId122" Type="http://schemas.openxmlformats.org/officeDocument/2006/relationships/customXml" Target="../ink/ink1815.xml"/><Relationship Id="rId143" Type="http://schemas.openxmlformats.org/officeDocument/2006/relationships/image" Target="../media/image1564.png"/><Relationship Id="rId164" Type="http://schemas.openxmlformats.org/officeDocument/2006/relationships/customXml" Target="../ink/ink1836.xml"/><Relationship Id="rId185" Type="http://schemas.openxmlformats.org/officeDocument/2006/relationships/image" Target="../media/image1585.png"/><Relationship Id="rId9" Type="http://schemas.openxmlformats.org/officeDocument/2006/relationships/image" Target="../media/image1497.png"/><Relationship Id="rId210" Type="http://schemas.openxmlformats.org/officeDocument/2006/relationships/customXml" Target="../ink/ink1859.xml"/><Relationship Id="rId26" Type="http://schemas.openxmlformats.org/officeDocument/2006/relationships/customXml" Target="../ink/ink1767.xml"/><Relationship Id="rId231" Type="http://schemas.openxmlformats.org/officeDocument/2006/relationships/image" Target="../media/image1608.png"/><Relationship Id="rId252" Type="http://schemas.openxmlformats.org/officeDocument/2006/relationships/customXml" Target="../ink/ink1880.xml"/><Relationship Id="rId273" Type="http://schemas.openxmlformats.org/officeDocument/2006/relationships/image" Target="../media/image1629.png"/><Relationship Id="rId47" Type="http://schemas.openxmlformats.org/officeDocument/2006/relationships/image" Target="../media/image1516.png"/><Relationship Id="rId68" Type="http://schemas.openxmlformats.org/officeDocument/2006/relationships/customXml" Target="../ink/ink1788.xml"/><Relationship Id="rId89" Type="http://schemas.openxmlformats.org/officeDocument/2006/relationships/image" Target="../media/image1537.png"/><Relationship Id="rId112" Type="http://schemas.openxmlformats.org/officeDocument/2006/relationships/customXml" Target="../ink/ink1810.xml"/><Relationship Id="rId133" Type="http://schemas.openxmlformats.org/officeDocument/2006/relationships/image" Target="../media/image1559.png"/><Relationship Id="rId154" Type="http://schemas.openxmlformats.org/officeDocument/2006/relationships/customXml" Target="../ink/ink1831.xml"/><Relationship Id="rId175" Type="http://schemas.openxmlformats.org/officeDocument/2006/relationships/image" Target="../media/image1580.png"/><Relationship Id="rId196" Type="http://schemas.openxmlformats.org/officeDocument/2006/relationships/customXml" Target="../ink/ink1852.xml"/><Relationship Id="rId200" Type="http://schemas.openxmlformats.org/officeDocument/2006/relationships/customXml" Target="../ink/ink1854.xml"/><Relationship Id="rId16" Type="http://schemas.openxmlformats.org/officeDocument/2006/relationships/customXml" Target="../ink/ink1762.xml"/><Relationship Id="rId221" Type="http://schemas.openxmlformats.org/officeDocument/2006/relationships/image" Target="../media/image1603.png"/><Relationship Id="rId242" Type="http://schemas.openxmlformats.org/officeDocument/2006/relationships/customXml" Target="../ink/ink1875.xml"/><Relationship Id="rId263" Type="http://schemas.openxmlformats.org/officeDocument/2006/relationships/image" Target="../media/image1624.png"/><Relationship Id="rId37" Type="http://schemas.openxmlformats.org/officeDocument/2006/relationships/image" Target="../media/image1511.png"/><Relationship Id="rId58" Type="http://schemas.openxmlformats.org/officeDocument/2006/relationships/customXml" Target="../ink/ink1783.xml"/><Relationship Id="rId79" Type="http://schemas.openxmlformats.org/officeDocument/2006/relationships/image" Target="../media/image1532.png"/><Relationship Id="rId102" Type="http://schemas.openxmlformats.org/officeDocument/2006/relationships/customXml" Target="../ink/ink1805.xml"/><Relationship Id="rId123" Type="http://schemas.openxmlformats.org/officeDocument/2006/relationships/image" Target="../media/image1554.png"/><Relationship Id="rId144" Type="http://schemas.openxmlformats.org/officeDocument/2006/relationships/customXml" Target="../ink/ink1826.xml"/><Relationship Id="rId90" Type="http://schemas.openxmlformats.org/officeDocument/2006/relationships/customXml" Target="../ink/ink1799.xml"/><Relationship Id="rId165" Type="http://schemas.openxmlformats.org/officeDocument/2006/relationships/image" Target="../media/image1575.png"/><Relationship Id="rId186" Type="http://schemas.openxmlformats.org/officeDocument/2006/relationships/customXml" Target="../ink/ink1847.xml"/><Relationship Id="rId211" Type="http://schemas.openxmlformats.org/officeDocument/2006/relationships/image" Target="../media/image1598.png"/><Relationship Id="rId232" Type="http://schemas.openxmlformats.org/officeDocument/2006/relationships/customXml" Target="../ink/ink1870.xml"/><Relationship Id="rId253" Type="http://schemas.openxmlformats.org/officeDocument/2006/relationships/image" Target="../media/image1619.png"/><Relationship Id="rId274" Type="http://schemas.openxmlformats.org/officeDocument/2006/relationships/customXml" Target="../ink/ink1891.xml"/><Relationship Id="rId27" Type="http://schemas.openxmlformats.org/officeDocument/2006/relationships/image" Target="../media/image1506.png"/><Relationship Id="rId48" Type="http://schemas.openxmlformats.org/officeDocument/2006/relationships/customXml" Target="../ink/ink1778.xml"/><Relationship Id="rId69" Type="http://schemas.openxmlformats.org/officeDocument/2006/relationships/image" Target="../media/image1527.png"/><Relationship Id="rId113" Type="http://schemas.openxmlformats.org/officeDocument/2006/relationships/image" Target="../media/image1549.png"/><Relationship Id="rId134" Type="http://schemas.openxmlformats.org/officeDocument/2006/relationships/customXml" Target="../ink/ink1821.xml"/><Relationship Id="rId80" Type="http://schemas.openxmlformats.org/officeDocument/2006/relationships/customXml" Target="../ink/ink1794.xml"/><Relationship Id="rId155" Type="http://schemas.openxmlformats.org/officeDocument/2006/relationships/image" Target="../media/image1570.png"/><Relationship Id="rId176" Type="http://schemas.openxmlformats.org/officeDocument/2006/relationships/customXml" Target="../ink/ink1842.xml"/><Relationship Id="rId197" Type="http://schemas.openxmlformats.org/officeDocument/2006/relationships/image" Target="../media/image1591.png"/><Relationship Id="rId201" Type="http://schemas.openxmlformats.org/officeDocument/2006/relationships/image" Target="../media/image1593.png"/><Relationship Id="rId222" Type="http://schemas.openxmlformats.org/officeDocument/2006/relationships/customXml" Target="../ink/ink1865.xml"/><Relationship Id="rId243" Type="http://schemas.openxmlformats.org/officeDocument/2006/relationships/image" Target="../media/image1614.png"/><Relationship Id="rId264" Type="http://schemas.openxmlformats.org/officeDocument/2006/relationships/customXml" Target="../ink/ink1886.xml"/><Relationship Id="rId17" Type="http://schemas.openxmlformats.org/officeDocument/2006/relationships/image" Target="../media/image1501.png"/><Relationship Id="rId38" Type="http://schemas.openxmlformats.org/officeDocument/2006/relationships/customXml" Target="../ink/ink1773.xml"/><Relationship Id="rId59" Type="http://schemas.openxmlformats.org/officeDocument/2006/relationships/image" Target="../media/image1522.png"/><Relationship Id="rId103" Type="http://schemas.openxmlformats.org/officeDocument/2006/relationships/image" Target="../media/image1544.png"/><Relationship Id="rId124" Type="http://schemas.openxmlformats.org/officeDocument/2006/relationships/customXml" Target="../ink/ink1816.xml"/><Relationship Id="rId70" Type="http://schemas.openxmlformats.org/officeDocument/2006/relationships/customXml" Target="../ink/ink1789.xml"/><Relationship Id="rId91" Type="http://schemas.openxmlformats.org/officeDocument/2006/relationships/image" Target="../media/image1538.png"/><Relationship Id="rId145" Type="http://schemas.openxmlformats.org/officeDocument/2006/relationships/image" Target="../media/image1565.png"/><Relationship Id="rId166" Type="http://schemas.openxmlformats.org/officeDocument/2006/relationships/customXml" Target="../ink/ink1837.xml"/><Relationship Id="rId187" Type="http://schemas.openxmlformats.org/officeDocument/2006/relationships/image" Target="../media/image158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860.xml"/><Relationship Id="rId233" Type="http://schemas.openxmlformats.org/officeDocument/2006/relationships/image" Target="../media/image1609.png"/><Relationship Id="rId254" Type="http://schemas.openxmlformats.org/officeDocument/2006/relationships/customXml" Target="../ink/ink1881.xml"/><Relationship Id="rId28" Type="http://schemas.openxmlformats.org/officeDocument/2006/relationships/customXml" Target="../ink/ink1768.xml"/><Relationship Id="rId49" Type="http://schemas.openxmlformats.org/officeDocument/2006/relationships/image" Target="../media/image1517.png"/><Relationship Id="rId114" Type="http://schemas.openxmlformats.org/officeDocument/2006/relationships/customXml" Target="../ink/ink1811.xml"/><Relationship Id="rId275" Type="http://schemas.openxmlformats.org/officeDocument/2006/relationships/image" Target="../media/image1630.png"/><Relationship Id="rId60" Type="http://schemas.openxmlformats.org/officeDocument/2006/relationships/customXml" Target="../ink/ink1784.xml"/><Relationship Id="rId81" Type="http://schemas.openxmlformats.org/officeDocument/2006/relationships/image" Target="../media/image1533.png"/><Relationship Id="rId135" Type="http://schemas.openxmlformats.org/officeDocument/2006/relationships/image" Target="../media/image1560.png"/><Relationship Id="rId156" Type="http://schemas.openxmlformats.org/officeDocument/2006/relationships/customXml" Target="../ink/ink1832.xml"/><Relationship Id="rId177" Type="http://schemas.openxmlformats.org/officeDocument/2006/relationships/image" Target="../media/image1581.png"/><Relationship Id="rId198" Type="http://schemas.openxmlformats.org/officeDocument/2006/relationships/customXml" Target="../ink/ink1853.xml"/><Relationship Id="rId202" Type="http://schemas.openxmlformats.org/officeDocument/2006/relationships/customXml" Target="../ink/ink1855.xml"/><Relationship Id="rId223" Type="http://schemas.openxmlformats.org/officeDocument/2006/relationships/image" Target="../media/image1604.png"/><Relationship Id="rId244" Type="http://schemas.openxmlformats.org/officeDocument/2006/relationships/customXml" Target="../ink/ink1876.xml"/><Relationship Id="rId18" Type="http://schemas.openxmlformats.org/officeDocument/2006/relationships/customXml" Target="../ink/ink1763.xml"/><Relationship Id="rId39" Type="http://schemas.openxmlformats.org/officeDocument/2006/relationships/image" Target="../media/image1512.png"/><Relationship Id="rId265" Type="http://schemas.openxmlformats.org/officeDocument/2006/relationships/image" Target="../media/image1625.png"/><Relationship Id="rId50" Type="http://schemas.openxmlformats.org/officeDocument/2006/relationships/customXml" Target="../ink/ink1779.xml"/><Relationship Id="rId104" Type="http://schemas.openxmlformats.org/officeDocument/2006/relationships/customXml" Target="../ink/ink1806.xml"/><Relationship Id="rId125" Type="http://schemas.openxmlformats.org/officeDocument/2006/relationships/image" Target="../media/image1555.png"/><Relationship Id="rId146" Type="http://schemas.openxmlformats.org/officeDocument/2006/relationships/customXml" Target="../ink/ink1827.xml"/><Relationship Id="rId167" Type="http://schemas.openxmlformats.org/officeDocument/2006/relationships/image" Target="../media/image1576.png"/><Relationship Id="rId188" Type="http://schemas.openxmlformats.org/officeDocument/2006/relationships/customXml" Target="../ink/ink1848.xml"/><Relationship Id="rId71" Type="http://schemas.openxmlformats.org/officeDocument/2006/relationships/image" Target="../media/image1528.png"/><Relationship Id="rId92" Type="http://schemas.openxmlformats.org/officeDocument/2006/relationships/customXml" Target="../ink/ink1800.xml"/><Relationship Id="rId213" Type="http://schemas.openxmlformats.org/officeDocument/2006/relationships/image" Target="../media/image1599.png"/><Relationship Id="rId234" Type="http://schemas.openxmlformats.org/officeDocument/2006/relationships/customXml" Target="../ink/ink1871.xml"/><Relationship Id="rId2" Type="http://schemas.openxmlformats.org/officeDocument/2006/relationships/customXml" Target="../ink/ink1755.xml"/><Relationship Id="rId29" Type="http://schemas.openxmlformats.org/officeDocument/2006/relationships/image" Target="../media/image1507.png"/><Relationship Id="rId255" Type="http://schemas.openxmlformats.org/officeDocument/2006/relationships/image" Target="../media/image1620.png"/><Relationship Id="rId40" Type="http://schemas.openxmlformats.org/officeDocument/2006/relationships/customXml" Target="../ink/ink1774.xml"/><Relationship Id="rId115" Type="http://schemas.openxmlformats.org/officeDocument/2006/relationships/image" Target="../media/image1550.png"/><Relationship Id="rId136" Type="http://schemas.openxmlformats.org/officeDocument/2006/relationships/customXml" Target="../ink/ink1822.xml"/><Relationship Id="rId157" Type="http://schemas.openxmlformats.org/officeDocument/2006/relationships/image" Target="../media/image1571.png"/><Relationship Id="rId178" Type="http://schemas.openxmlformats.org/officeDocument/2006/relationships/customXml" Target="../ink/ink1843.xml"/><Relationship Id="rId61" Type="http://schemas.openxmlformats.org/officeDocument/2006/relationships/image" Target="../media/image1523.png"/><Relationship Id="rId82" Type="http://schemas.openxmlformats.org/officeDocument/2006/relationships/customXml" Target="../ink/ink1795.xml"/><Relationship Id="rId199" Type="http://schemas.openxmlformats.org/officeDocument/2006/relationships/image" Target="../media/image1592.png"/><Relationship Id="rId203" Type="http://schemas.openxmlformats.org/officeDocument/2006/relationships/image" Target="../media/image1594.png"/><Relationship Id="rId19" Type="http://schemas.openxmlformats.org/officeDocument/2006/relationships/image" Target="../media/image1502.png"/><Relationship Id="rId224" Type="http://schemas.openxmlformats.org/officeDocument/2006/relationships/customXml" Target="../ink/ink1866.xml"/><Relationship Id="rId245" Type="http://schemas.openxmlformats.org/officeDocument/2006/relationships/image" Target="../media/image1615.png"/><Relationship Id="rId266" Type="http://schemas.openxmlformats.org/officeDocument/2006/relationships/customXml" Target="../ink/ink1887.xml"/><Relationship Id="rId30" Type="http://schemas.openxmlformats.org/officeDocument/2006/relationships/customXml" Target="../ink/ink1769.xml"/><Relationship Id="rId105" Type="http://schemas.openxmlformats.org/officeDocument/2006/relationships/image" Target="../media/image1545.png"/><Relationship Id="rId126" Type="http://schemas.openxmlformats.org/officeDocument/2006/relationships/customXml" Target="../ink/ink1817.xml"/><Relationship Id="rId147" Type="http://schemas.openxmlformats.org/officeDocument/2006/relationships/image" Target="../media/image1566.png"/><Relationship Id="rId168" Type="http://schemas.openxmlformats.org/officeDocument/2006/relationships/customXml" Target="../ink/ink1838.xml"/><Relationship Id="rId51" Type="http://schemas.openxmlformats.org/officeDocument/2006/relationships/image" Target="../media/image1518.png"/><Relationship Id="rId72" Type="http://schemas.openxmlformats.org/officeDocument/2006/relationships/customXml" Target="../ink/ink1790.xml"/><Relationship Id="rId93" Type="http://schemas.openxmlformats.org/officeDocument/2006/relationships/image" Target="../media/image1539.png"/><Relationship Id="rId189" Type="http://schemas.openxmlformats.org/officeDocument/2006/relationships/image" Target="../media/image1587.png"/><Relationship Id="rId3" Type="http://schemas.openxmlformats.org/officeDocument/2006/relationships/image" Target="../media/image1494.png"/><Relationship Id="rId214" Type="http://schemas.openxmlformats.org/officeDocument/2006/relationships/customXml" Target="../ink/ink1861.xml"/><Relationship Id="rId235" Type="http://schemas.openxmlformats.org/officeDocument/2006/relationships/image" Target="../media/image1610.png"/><Relationship Id="rId256" Type="http://schemas.openxmlformats.org/officeDocument/2006/relationships/customXml" Target="../ink/ink1882.xml"/><Relationship Id="rId116" Type="http://schemas.openxmlformats.org/officeDocument/2006/relationships/customXml" Target="../ink/ink1812.xml"/><Relationship Id="rId137" Type="http://schemas.openxmlformats.org/officeDocument/2006/relationships/image" Target="../media/image1561.png"/><Relationship Id="rId158" Type="http://schemas.openxmlformats.org/officeDocument/2006/relationships/customXml" Target="../ink/ink1833.xml"/><Relationship Id="rId20" Type="http://schemas.openxmlformats.org/officeDocument/2006/relationships/customXml" Target="../ink/ink1764.xml"/><Relationship Id="rId41" Type="http://schemas.openxmlformats.org/officeDocument/2006/relationships/image" Target="../media/image1513.png"/><Relationship Id="rId62" Type="http://schemas.openxmlformats.org/officeDocument/2006/relationships/customXml" Target="../ink/ink1785.xml"/><Relationship Id="rId83" Type="http://schemas.openxmlformats.org/officeDocument/2006/relationships/image" Target="../media/image1534.png"/><Relationship Id="rId179" Type="http://schemas.openxmlformats.org/officeDocument/2006/relationships/image" Target="../media/image1582.png"/><Relationship Id="rId190" Type="http://schemas.openxmlformats.org/officeDocument/2006/relationships/customXml" Target="../ink/ink1849.xml"/><Relationship Id="rId204" Type="http://schemas.openxmlformats.org/officeDocument/2006/relationships/customXml" Target="../ink/ink1856.xml"/><Relationship Id="rId225" Type="http://schemas.openxmlformats.org/officeDocument/2006/relationships/image" Target="../media/image1605.png"/><Relationship Id="rId246" Type="http://schemas.openxmlformats.org/officeDocument/2006/relationships/customXml" Target="../ink/ink1877.xml"/><Relationship Id="rId267" Type="http://schemas.openxmlformats.org/officeDocument/2006/relationships/image" Target="../media/image1626.png"/><Relationship Id="rId106" Type="http://schemas.openxmlformats.org/officeDocument/2006/relationships/customXml" Target="../ink/ink1807.xml"/><Relationship Id="rId127" Type="http://schemas.openxmlformats.org/officeDocument/2006/relationships/image" Target="../media/image1556.png"/><Relationship Id="rId10" Type="http://schemas.openxmlformats.org/officeDocument/2006/relationships/customXml" Target="../ink/ink1759.xml"/><Relationship Id="rId31" Type="http://schemas.openxmlformats.org/officeDocument/2006/relationships/image" Target="../media/image1508.png"/><Relationship Id="rId52" Type="http://schemas.openxmlformats.org/officeDocument/2006/relationships/customXml" Target="../ink/ink1780.xml"/><Relationship Id="rId73" Type="http://schemas.openxmlformats.org/officeDocument/2006/relationships/image" Target="../media/image1529.png"/><Relationship Id="rId94" Type="http://schemas.openxmlformats.org/officeDocument/2006/relationships/customXml" Target="../ink/ink1801.xml"/><Relationship Id="rId148" Type="http://schemas.openxmlformats.org/officeDocument/2006/relationships/customXml" Target="../ink/ink1828.xml"/><Relationship Id="rId169" Type="http://schemas.openxmlformats.org/officeDocument/2006/relationships/image" Target="../media/image1577.png"/><Relationship Id="rId4" Type="http://schemas.openxmlformats.org/officeDocument/2006/relationships/customXml" Target="../ink/ink1756.xml"/><Relationship Id="rId180" Type="http://schemas.openxmlformats.org/officeDocument/2006/relationships/customXml" Target="../ink/ink1844.xml"/><Relationship Id="rId215" Type="http://schemas.openxmlformats.org/officeDocument/2006/relationships/image" Target="../media/image1600.png"/><Relationship Id="rId236" Type="http://schemas.openxmlformats.org/officeDocument/2006/relationships/customXml" Target="../ink/ink1872.xml"/><Relationship Id="rId257" Type="http://schemas.openxmlformats.org/officeDocument/2006/relationships/image" Target="../media/image1621.png"/><Relationship Id="rId42" Type="http://schemas.openxmlformats.org/officeDocument/2006/relationships/customXml" Target="../ink/ink1775.xml"/><Relationship Id="rId84" Type="http://schemas.openxmlformats.org/officeDocument/2006/relationships/customXml" Target="../ink/ink1796.xml"/><Relationship Id="rId138" Type="http://schemas.openxmlformats.org/officeDocument/2006/relationships/customXml" Target="../ink/ink1823.xml"/><Relationship Id="rId191" Type="http://schemas.openxmlformats.org/officeDocument/2006/relationships/image" Target="../media/image1588.png"/><Relationship Id="rId205" Type="http://schemas.openxmlformats.org/officeDocument/2006/relationships/image" Target="../media/image1595.png"/><Relationship Id="rId247" Type="http://schemas.openxmlformats.org/officeDocument/2006/relationships/image" Target="../media/image1616.png"/><Relationship Id="rId107" Type="http://schemas.openxmlformats.org/officeDocument/2006/relationships/image" Target="../media/image1546.png"/><Relationship Id="rId11" Type="http://schemas.openxmlformats.org/officeDocument/2006/relationships/image" Target="../media/image1498.png"/><Relationship Id="rId53" Type="http://schemas.openxmlformats.org/officeDocument/2006/relationships/image" Target="../media/image1519.png"/><Relationship Id="rId149" Type="http://schemas.openxmlformats.org/officeDocument/2006/relationships/image" Target="../media/image1567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87.png"/><Relationship Id="rId299" Type="http://schemas.openxmlformats.org/officeDocument/2006/relationships/image" Target="../media/image1778.png"/><Relationship Id="rId21" Type="http://schemas.openxmlformats.org/officeDocument/2006/relationships/image" Target="../media/image1639.png"/><Relationship Id="rId63" Type="http://schemas.openxmlformats.org/officeDocument/2006/relationships/image" Target="../media/image1660.png"/><Relationship Id="rId159" Type="http://schemas.openxmlformats.org/officeDocument/2006/relationships/image" Target="../media/image1708.png"/><Relationship Id="rId324" Type="http://schemas.openxmlformats.org/officeDocument/2006/relationships/customXml" Target="../ink/ink2052.xml"/><Relationship Id="rId366" Type="http://schemas.openxmlformats.org/officeDocument/2006/relationships/customXml" Target="../ink/ink2073.xml"/><Relationship Id="rId170" Type="http://schemas.openxmlformats.org/officeDocument/2006/relationships/customXml" Target="../ink/ink1975.xml"/><Relationship Id="rId226" Type="http://schemas.openxmlformats.org/officeDocument/2006/relationships/customXml" Target="../ink/ink2003.xml"/><Relationship Id="rId433" Type="http://schemas.openxmlformats.org/officeDocument/2006/relationships/image" Target="../media/image1845.png"/><Relationship Id="rId268" Type="http://schemas.openxmlformats.org/officeDocument/2006/relationships/customXml" Target="../ink/ink2024.xml"/><Relationship Id="rId32" Type="http://schemas.openxmlformats.org/officeDocument/2006/relationships/customXml" Target="../ink/ink1906.xml"/><Relationship Id="rId74" Type="http://schemas.openxmlformats.org/officeDocument/2006/relationships/customXml" Target="../ink/ink1927.xml"/><Relationship Id="rId128" Type="http://schemas.openxmlformats.org/officeDocument/2006/relationships/customXml" Target="../ink/ink1954.xml"/><Relationship Id="rId335" Type="http://schemas.openxmlformats.org/officeDocument/2006/relationships/image" Target="../media/image1796.png"/><Relationship Id="rId377" Type="http://schemas.openxmlformats.org/officeDocument/2006/relationships/image" Target="../media/image1817.png"/><Relationship Id="rId5" Type="http://schemas.openxmlformats.org/officeDocument/2006/relationships/image" Target="../media/image1631.png"/><Relationship Id="rId181" Type="http://schemas.openxmlformats.org/officeDocument/2006/relationships/image" Target="../media/image1719.png"/><Relationship Id="rId237" Type="http://schemas.openxmlformats.org/officeDocument/2006/relationships/image" Target="../media/image1747.png"/><Relationship Id="rId402" Type="http://schemas.openxmlformats.org/officeDocument/2006/relationships/customXml" Target="../ink/ink2091.xml"/><Relationship Id="rId279" Type="http://schemas.openxmlformats.org/officeDocument/2006/relationships/image" Target="../media/image1768.png"/><Relationship Id="rId43" Type="http://schemas.openxmlformats.org/officeDocument/2006/relationships/image" Target="../media/image1650.png"/><Relationship Id="rId139" Type="http://schemas.openxmlformats.org/officeDocument/2006/relationships/image" Target="../media/image1698.png"/><Relationship Id="rId290" Type="http://schemas.openxmlformats.org/officeDocument/2006/relationships/customXml" Target="../ink/ink2035.xml"/><Relationship Id="rId304" Type="http://schemas.openxmlformats.org/officeDocument/2006/relationships/customXml" Target="../ink/ink2042.xml"/><Relationship Id="rId346" Type="http://schemas.openxmlformats.org/officeDocument/2006/relationships/customXml" Target="../ink/ink2063.xml"/><Relationship Id="rId388" Type="http://schemas.openxmlformats.org/officeDocument/2006/relationships/customXml" Target="../ink/ink2084.xml"/><Relationship Id="rId85" Type="http://schemas.openxmlformats.org/officeDocument/2006/relationships/image" Target="../media/image1671.png"/><Relationship Id="rId150" Type="http://schemas.openxmlformats.org/officeDocument/2006/relationships/customXml" Target="../ink/ink1965.xml"/><Relationship Id="rId192" Type="http://schemas.openxmlformats.org/officeDocument/2006/relationships/customXml" Target="../ink/ink1986.xml"/><Relationship Id="rId206" Type="http://schemas.openxmlformats.org/officeDocument/2006/relationships/customXml" Target="../ink/ink1993.xml"/><Relationship Id="rId413" Type="http://schemas.openxmlformats.org/officeDocument/2006/relationships/image" Target="../media/image1835.png"/><Relationship Id="rId248" Type="http://schemas.openxmlformats.org/officeDocument/2006/relationships/customXml" Target="../ink/ink2014.xml"/><Relationship Id="rId12" Type="http://schemas.openxmlformats.org/officeDocument/2006/relationships/customXml" Target="../ink/ink1896.xml"/><Relationship Id="rId108" Type="http://schemas.openxmlformats.org/officeDocument/2006/relationships/customXml" Target="../ink/ink1944.xml"/><Relationship Id="rId315" Type="http://schemas.openxmlformats.org/officeDocument/2006/relationships/image" Target="../media/image1786.png"/><Relationship Id="rId357" Type="http://schemas.openxmlformats.org/officeDocument/2006/relationships/image" Target="../media/image1807.png"/><Relationship Id="rId54" Type="http://schemas.openxmlformats.org/officeDocument/2006/relationships/customXml" Target="../ink/ink1917.xml"/><Relationship Id="rId96" Type="http://schemas.openxmlformats.org/officeDocument/2006/relationships/customXml" Target="../ink/ink1938.xml"/><Relationship Id="rId161" Type="http://schemas.openxmlformats.org/officeDocument/2006/relationships/image" Target="../media/image1709.png"/><Relationship Id="rId217" Type="http://schemas.openxmlformats.org/officeDocument/2006/relationships/image" Target="../media/image1737.png"/><Relationship Id="rId399" Type="http://schemas.openxmlformats.org/officeDocument/2006/relationships/image" Target="../media/image1828.png"/><Relationship Id="rId259" Type="http://schemas.openxmlformats.org/officeDocument/2006/relationships/image" Target="../media/image1758.png"/><Relationship Id="rId424" Type="http://schemas.openxmlformats.org/officeDocument/2006/relationships/customXml" Target="../ink/ink2102.xml"/><Relationship Id="rId23" Type="http://schemas.openxmlformats.org/officeDocument/2006/relationships/image" Target="../media/image1640.png"/><Relationship Id="rId119" Type="http://schemas.openxmlformats.org/officeDocument/2006/relationships/image" Target="../media/image1688.png"/><Relationship Id="rId270" Type="http://schemas.openxmlformats.org/officeDocument/2006/relationships/customXml" Target="../ink/ink2025.xml"/><Relationship Id="rId326" Type="http://schemas.openxmlformats.org/officeDocument/2006/relationships/customXml" Target="../ink/ink2053.xml"/><Relationship Id="rId65" Type="http://schemas.openxmlformats.org/officeDocument/2006/relationships/image" Target="../media/image1661.png"/><Relationship Id="rId130" Type="http://schemas.openxmlformats.org/officeDocument/2006/relationships/customXml" Target="../ink/ink1955.xml"/><Relationship Id="rId368" Type="http://schemas.openxmlformats.org/officeDocument/2006/relationships/customXml" Target="../ink/ink2074.xml"/><Relationship Id="rId172" Type="http://schemas.openxmlformats.org/officeDocument/2006/relationships/customXml" Target="../ink/ink1976.xml"/><Relationship Id="rId228" Type="http://schemas.openxmlformats.org/officeDocument/2006/relationships/customXml" Target="../ink/ink2004.xml"/><Relationship Id="rId435" Type="http://schemas.openxmlformats.org/officeDocument/2006/relationships/image" Target="../media/image1846.png"/><Relationship Id="rId281" Type="http://schemas.openxmlformats.org/officeDocument/2006/relationships/image" Target="../media/image1769.png"/><Relationship Id="rId337" Type="http://schemas.openxmlformats.org/officeDocument/2006/relationships/image" Target="../media/image1797.png"/><Relationship Id="rId34" Type="http://schemas.openxmlformats.org/officeDocument/2006/relationships/customXml" Target="../ink/ink1907.xml"/><Relationship Id="rId76" Type="http://schemas.openxmlformats.org/officeDocument/2006/relationships/customXml" Target="../ink/ink1928.xml"/><Relationship Id="rId141" Type="http://schemas.openxmlformats.org/officeDocument/2006/relationships/image" Target="../media/image1699.png"/><Relationship Id="rId379" Type="http://schemas.openxmlformats.org/officeDocument/2006/relationships/image" Target="../media/image1818.png"/><Relationship Id="rId7" Type="http://schemas.openxmlformats.org/officeDocument/2006/relationships/image" Target="../media/image1632.png"/><Relationship Id="rId183" Type="http://schemas.openxmlformats.org/officeDocument/2006/relationships/image" Target="../media/image1720.png"/><Relationship Id="rId239" Type="http://schemas.openxmlformats.org/officeDocument/2006/relationships/image" Target="../media/image1748.png"/><Relationship Id="rId390" Type="http://schemas.openxmlformats.org/officeDocument/2006/relationships/customXml" Target="../ink/ink2085.xml"/><Relationship Id="rId404" Type="http://schemas.openxmlformats.org/officeDocument/2006/relationships/customXml" Target="../ink/ink2092.xml"/><Relationship Id="rId250" Type="http://schemas.openxmlformats.org/officeDocument/2006/relationships/customXml" Target="../ink/ink2015.xml"/><Relationship Id="rId292" Type="http://schemas.openxmlformats.org/officeDocument/2006/relationships/customXml" Target="../ink/ink2036.xml"/><Relationship Id="rId306" Type="http://schemas.openxmlformats.org/officeDocument/2006/relationships/customXml" Target="../ink/ink2043.xml"/><Relationship Id="rId45" Type="http://schemas.openxmlformats.org/officeDocument/2006/relationships/image" Target="../media/image1651.png"/><Relationship Id="rId87" Type="http://schemas.openxmlformats.org/officeDocument/2006/relationships/image" Target="../media/image1672.png"/><Relationship Id="rId110" Type="http://schemas.openxmlformats.org/officeDocument/2006/relationships/customXml" Target="../ink/ink1945.xml"/><Relationship Id="rId348" Type="http://schemas.openxmlformats.org/officeDocument/2006/relationships/customXml" Target="../ink/ink2064.xml"/><Relationship Id="rId152" Type="http://schemas.openxmlformats.org/officeDocument/2006/relationships/customXml" Target="../ink/ink1966.xml"/><Relationship Id="rId194" Type="http://schemas.openxmlformats.org/officeDocument/2006/relationships/customXml" Target="../ink/ink1987.xml"/><Relationship Id="rId208" Type="http://schemas.openxmlformats.org/officeDocument/2006/relationships/customXml" Target="../ink/ink1994.xml"/><Relationship Id="rId415" Type="http://schemas.openxmlformats.org/officeDocument/2006/relationships/image" Target="../media/image1836.png"/><Relationship Id="rId261" Type="http://schemas.openxmlformats.org/officeDocument/2006/relationships/image" Target="../media/image1759.png"/><Relationship Id="rId14" Type="http://schemas.openxmlformats.org/officeDocument/2006/relationships/customXml" Target="../ink/ink1897.xml"/><Relationship Id="rId56" Type="http://schemas.openxmlformats.org/officeDocument/2006/relationships/customXml" Target="../ink/ink1918.xml"/><Relationship Id="rId317" Type="http://schemas.openxmlformats.org/officeDocument/2006/relationships/image" Target="../media/image1787.png"/><Relationship Id="rId359" Type="http://schemas.openxmlformats.org/officeDocument/2006/relationships/image" Target="../media/image1808.png"/><Relationship Id="rId98" Type="http://schemas.openxmlformats.org/officeDocument/2006/relationships/customXml" Target="../ink/ink1939.xml"/><Relationship Id="rId121" Type="http://schemas.openxmlformats.org/officeDocument/2006/relationships/image" Target="../media/image1689.png"/><Relationship Id="rId163" Type="http://schemas.openxmlformats.org/officeDocument/2006/relationships/image" Target="../media/image1710.png"/><Relationship Id="rId219" Type="http://schemas.openxmlformats.org/officeDocument/2006/relationships/image" Target="../media/image1738.png"/><Relationship Id="rId370" Type="http://schemas.openxmlformats.org/officeDocument/2006/relationships/customXml" Target="../ink/ink2075.xml"/><Relationship Id="rId426" Type="http://schemas.openxmlformats.org/officeDocument/2006/relationships/customXml" Target="../ink/ink2103.xml"/><Relationship Id="rId230" Type="http://schemas.openxmlformats.org/officeDocument/2006/relationships/customXml" Target="../ink/ink2005.xml"/><Relationship Id="rId25" Type="http://schemas.openxmlformats.org/officeDocument/2006/relationships/image" Target="../media/image1641.png"/><Relationship Id="rId67" Type="http://schemas.openxmlformats.org/officeDocument/2006/relationships/image" Target="../media/image1662.png"/><Relationship Id="rId272" Type="http://schemas.openxmlformats.org/officeDocument/2006/relationships/customXml" Target="../ink/ink2026.xml"/><Relationship Id="rId328" Type="http://schemas.openxmlformats.org/officeDocument/2006/relationships/customXml" Target="../ink/ink2054.xml"/><Relationship Id="rId132" Type="http://schemas.openxmlformats.org/officeDocument/2006/relationships/customXml" Target="../ink/ink1956.xml"/><Relationship Id="rId174" Type="http://schemas.openxmlformats.org/officeDocument/2006/relationships/customXml" Target="../ink/ink1977.xml"/><Relationship Id="rId381" Type="http://schemas.openxmlformats.org/officeDocument/2006/relationships/image" Target="../media/image1819.png"/><Relationship Id="rId241" Type="http://schemas.openxmlformats.org/officeDocument/2006/relationships/image" Target="../media/image1749.png"/><Relationship Id="rId437" Type="http://schemas.openxmlformats.org/officeDocument/2006/relationships/image" Target="../media/image1847.png"/><Relationship Id="rId36" Type="http://schemas.openxmlformats.org/officeDocument/2006/relationships/customXml" Target="../ink/ink1908.xml"/><Relationship Id="rId283" Type="http://schemas.openxmlformats.org/officeDocument/2006/relationships/image" Target="../media/image1770.png"/><Relationship Id="rId339" Type="http://schemas.openxmlformats.org/officeDocument/2006/relationships/image" Target="../media/image1798.png"/><Relationship Id="rId78" Type="http://schemas.openxmlformats.org/officeDocument/2006/relationships/customXml" Target="../ink/ink1929.xml"/><Relationship Id="rId101" Type="http://schemas.openxmlformats.org/officeDocument/2006/relationships/image" Target="../media/image1679.png"/><Relationship Id="rId143" Type="http://schemas.openxmlformats.org/officeDocument/2006/relationships/image" Target="../media/image1700.png"/><Relationship Id="rId185" Type="http://schemas.openxmlformats.org/officeDocument/2006/relationships/image" Target="../media/image1721.png"/><Relationship Id="rId350" Type="http://schemas.openxmlformats.org/officeDocument/2006/relationships/customXml" Target="../ink/ink2065.xml"/><Relationship Id="rId406" Type="http://schemas.openxmlformats.org/officeDocument/2006/relationships/customXml" Target="../ink/ink2093.xml"/><Relationship Id="rId9" Type="http://schemas.openxmlformats.org/officeDocument/2006/relationships/image" Target="../media/image1633.png"/><Relationship Id="rId210" Type="http://schemas.openxmlformats.org/officeDocument/2006/relationships/customXml" Target="../ink/ink1995.xml"/><Relationship Id="rId392" Type="http://schemas.openxmlformats.org/officeDocument/2006/relationships/customXml" Target="../ink/ink2086.xml"/><Relationship Id="rId252" Type="http://schemas.openxmlformats.org/officeDocument/2006/relationships/customXml" Target="../ink/ink2016.xml"/><Relationship Id="rId294" Type="http://schemas.openxmlformats.org/officeDocument/2006/relationships/customXml" Target="../ink/ink2037.xml"/><Relationship Id="rId308" Type="http://schemas.openxmlformats.org/officeDocument/2006/relationships/customXml" Target="../ink/ink2044.xml"/><Relationship Id="rId47" Type="http://schemas.openxmlformats.org/officeDocument/2006/relationships/image" Target="../media/image1652.png"/><Relationship Id="rId89" Type="http://schemas.openxmlformats.org/officeDocument/2006/relationships/image" Target="../media/image1673.png"/><Relationship Id="rId112" Type="http://schemas.openxmlformats.org/officeDocument/2006/relationships/customXml" Target="../ink/ink1946.xml"/><Relationship Id="rId154" Type="http://schemas.openxmlformats.org/officeDocument/2006/relationships/customXml" Target="../ink/ink1967.xml"/><Relationship Id="rId361" Type="http://schemas.openxmlformats.org/officeDocument/2006/relationships/image" Target="../media/image1809.png"/><Relationship Id="rId196" Type="http://schemas.openxmlformats.org/officeDocument/2006/relationships/customXml" Target="../ink/ink1988.xml"/><Relationship Id="rId417" Type="http://schemas.openxmlformats.org/officeDocument/2006/relationships/image" Target="../media/image1837.png"/><Relationship Id="rId16" Type="http://schemas.openxmlformats.org/officeDocument/2006/relationships/customXml" Target="../ink/ink1898.xml"/><Relationship Id="rId221" Type="http://schemas.openxmlformats.org/officeDocument/2006/relationships/image" Target="../media/image1739.png"/><Relationship Id="rId263" Type="http://schemas.openxmlformats.org/officeDocument/2006/relationships/image" Target="../media/image1760.png"/><Relationship Id="rId319" Type="http://schemas.openxmlformats.org/officeDocument/2006/relationships/image" Target="../media/image1788.png"/><Relationship Id="rId58" Type="http://schemas.openxmlformats.org/officeDocument/2006/relationships/customXml" Target="../ink/ink1919.xml"/><Relationship Id="rId123" Type="http://schemas.openxmlformats.org/officeDocument/2006/relationships/image" Target="../media/image1690.png"/><Relationship Id="rId330" Type="http://schemas.openxmlformats.org/officeDocument/2006/relationships/customXml" Target="../ink/ink2055.xml"/><Relationship Id="rId165" Type="http://schemas.openxmlformats.org/officeDocument/2006/relationships/image" Target="../media/image1711.png"/><Relationship Id="rId372" Type="http://schemas.openxmlformats.org/officeDocument/2006/relationships/customXml" Target="../ink/ink2076.xml"/><Relationship Id="rId428" Type="http://schemas.openxmlformats.org/officeDocument/2006/relationships/customXml" Target="../ink/ink2104.xml"/><Relationship Id="rId232" Type="http://schemas.openxmlformats.org/officeDocument/2006/relationships/customXml" Target="../ink/ink2006.xml"/><Relationship Id="rId274" Type="http://schemas.openxmlformats.org/officeDocument/2006/relationships/customXml" Target="../ink/ink2027.xml"/><Relationship Id="rId27" Type="http://schemas.openxmlformats.org/officeDocument/2006/relationships/image" Target="../media/image1642.png"/><Relationship Id="rId69" Type="http://schemas.openxmlformats.org/officeDocument/2006/relationships/image" Target="../media/image1663.png"/><Relationship Id="rId134" Type="http://schemas.openxmlformats.org/officeDocument/2006/relationships/customXml" Target="../ink/ink1957.xml"/><Relationship Id="rId80" Type="http://schemas.openxmlformats.org/officeDocument/2006/relationships/customXml" Target="../ink/ink1930.xml"/><Relationship Id="rId176" Type="http://schemas.openxmlformats.org/officeDocument/2006/relationships/customXml" Target="../ink/ink1978.xml"/><Relationship Id="rId341" Type="http://schemas.openxmlformats.org/officeDocument/2006/relationships/image" Target="../media/image1799.png"/><Relationship Id="rId383" Type="http://schemas.openxmlformats.org/officeDocument/2006/relationships/image" Target="../media/image1820.png"/><Relationship Id="rId201" Type="http://schemas.openxmlformats.org/officeDocument/2006/relationships/image" Target="../media/image1729.png"/><Relationship Id="rId243" Type="http://schemas.openxmlformats.org/officeDocument/2006/relationships/image" Target="../media/image1750.png"/><Relationship Id="rId285" Type="http://schemas.openxmlformats.org/officeDocument/2006/relationships/image" Target="../media/image1771.png"/><Relationship Id="rId38" Type="http://schemas.openxmlformats.org/officeDocument/2006/relationships/customXml" Target="../ink/ink1909.xml"/><Relationship Id="rId103" Type="http://schemas.openxmlformats.org/officeDocument/2006/relationships/image" Target="../media/image1680.png"/><Relationship Id="rId310" Type="http://schemas.openxmlformats.org/officeDocument/2006/relationships/customXml" Target="../ink/ink2045.xml"/><Relationship Id="rId91" Type="http://schemas.openxmlformats.org/officeDocument/2006/relationships/image" Target="../media/image1674.png"/><Relationship Id="rId145" Type="http://schemas.openxmlformats.org/officeDocument/2006/relationships/image" Target="../media/image1701.png"/><Relationship Id="rId187" Type="http://schemas.openxmlformats.org/officeDocument/2006/relationships/image" Target="../media/image1722.png"/><Relationship Id="rId352" Type="http://schemas.openxmlformats.org/officeDocument/2006/relationships/customXml" Target="../ink/ink2066.xml"/><Relationship Id="rId394" Type="http://schemas.openxmlformats.org/officeDocument/2006/relationships/customXml" Target="../ink/ink2087.xml"/><Relationship Id="rId408" Type="http://schemas.openxmlformats.org/officeDocument/2006/relationships/customXml" Target="../ink/ink2094.xml"/><Relationship Id="rId212" Type="http://schemas.openxmlformats.org/officeDocument/2006/relationships/customXml" Target="../ink/ink1996.xml"/><Relationship Id="rId254" Type="http://schemas.openxmlformats.org/officeDocument/2006/relationships/customXml" Target="../ink/ink2017.xml"/><Relationship Id="rId49" Type="http://schemas.openxmlformats.org/officeDocument/2006/relationships/image" Target="../media/image1653.png"/><Relationship Id="rId114" Type="http://schemas.openxmlformats.org/officeDocument/2006/relationships/customXml" Target="../ink/ink1947.xml"/><Relationship Id="rId296" Type="http://schemas.openxmlformats.org/officeDocument/2006/relationships/customXml" Target="../ink/ink2038.xml"/><Relationship Id="rId60" Type="http://schemas.openxmlformats.org/officeDocument/2006/relationships/customXml" Target="../ink/ink1920.xml"/><Relationship Id="rId81" Type="http://schemas.openxmlformats.org/officeDocument/2006/relationships/image" Target="../media/image1669.png"/><Relationship Id="rId135" Type="http://schemas.openxmlformats.org/officeDocument/2006/relationships/image" Target="../media/image1696.png"/><Relationship Id="rId156" Type="http://schemas.openxmlformats.org/officeDocument/2006/relationships/customXml" Target="../ink/ink1968.xml"/><Relationship Id="rId177" Type="http://schemas.openxmlformats.org/officeDocument/2006/relationships/image" Target="../media/image1717.png"/><Relationship Id="rId198" Type="http://schemas.openxmlformats.org/officeDocument/2006/relationships/customXml" Target="../ink/ink1989.xml"/><Relationship Id="rId321" Type="http://schemas.openxmlformats.org/officeDocument/2006/relationships/image" Target="../media/image1789.png"/><Relationship Id="rId342" Type="http://schemas.openxmlformats.org/officeDocument/2006/relationships/customXml" Target="../ink/ink2061.xml"/><Relationship Id="rId363" Type="http://schemas.openxmlformats.org/officeDocument/2006/relationships/image" Target="../media/image1810.png"/><Relationship Id="rId384" Type="http://schemas.openxmlformats.org/officeDocument/2006/relationships/customXml" Target="../ink/ink2082.xml"/><Relationship Id="rId419" Type="http://schemas.openxmlformats.org/officeDocument/2006/relationships/image" Target="../media/image1838.png"/><Relationship Id="rId202" Type="http://schemas.openxmlformats.org/officeDocument/2006/relationships/customXml" Target="../ink/ink1991.xml"/><Relationship Id="rId223" Type="http://schemas.openxmlformats.org/officeDocument/2006/relationships/image" Target="../media/image1740.png"/><Relationship Id="rId244" Type="http://schemas.openxmlformats.org/officeDocument/2006/relationships/customXml" Target="../ink/ink2012.xml"/><Relationship Id="rId430" Type="http://schemas.openxmlformats.org/officeDocument/2006/relationships/customXml" Target="../ink/ink2105.xml"/><Relationship Id="rId18" Type="http://schemas.openxmlformats.org/officeDocument/2006/relationships/customXml" Target="../ink/ink1899.xml"/><Relationship Id="rId39" Type="http://schemas.openxmlformats.org/officeDocument/2006/relationships/image" Target="../media/image1648.png"/><Relationship Id="rId265" Type="http://schemas.openxmlformats.org/officeDocument/2006/relationships/image" Target="../media/image1761.png"/><Relationship Id="rId286" Type="http://schemas.openxmlformats.org/officeDocument/2006/relationships/customXml" Target="../ink/ink2033.xml"/><Relationship Id="rId50" Type="http://schemas.openxmlformats.org/officeDocument/2006/relationships/customXml" Target="../ink/ink1915.xml"/><Relationship Id="rId104" Type="http://schemas.openxmlformats.org/officeDocument/2006/relationships/customXml" Target="../ink/ink1942.xml"/><Relationship Id="rId125" Type="http://schemas.openxmlformats.org/officeDocument/2006/relationships/image" Target="../media/image1691.png"/><Relationship Id="rId146" Type="http://schemas.openxmlformats.org/officeDocument/2006/relationships/customXml" Target="../ink/ink1963.xml"/><Relationship Id="rId167" Type="http://schemas.openxmlformats.org/officeDocument/2006/relationships/image" Target="../media/image1712.png"/><Relationship Id="rId188" Type="http://schemas.openxmlformats.org/officeDocument/2006/relationships/customXml" Target="../ink/ink1984.xml"/><Relationship Id="rId311" Type="http://schemas.openxmlformats.org/officeDocument/2006/relationships/image" Target="../media/image1784.png"/><Relationship Id="rId332" Type="http://schemas.openxmlformats.org/officeDocument/2006/relationships/customXml" Target="../ink/ink2056.xml"/><Relationship Id="rId353" Type="http://schemas.openxmlformats.org/officeDocument/2006/relationships/image" Target="../media/image1805.png"/><Relationship Id="rId374" Type="http://schemas.openxmlformats.org/officeDocument/2006/relationships/customXml" Target="../ink/ink2077.xml"/><Relationship Id="rId395" Type="http://schemas.openxmlformats.org/officeDocument/2006/relationships/image" Target="../media/image1826.png"/><Relationship Id="rId409" Type="http://schemas.openxmlformats.org/officeDocument/2006/relationships/image" Target="../media/image1833.png"/><Relationship Id="rId71" Type="http://schemas.openxmlformats.org/officeDocument/2006/relationships/image" Target="../media/image1664.png"/><Relationship Id="rId92" Type="http://schemas.openxmlformats.org/officeDocument/2006/relationships/customXml" Target="../ink/ink1936.xml"/><Relationship Id="rId213" Type="http://schemas.openxmlformats.org/officeDocument/2006/relationships/image" Target="../media/image1735.png"/><Relationship Id="rId234" Type="http://schemas.openxmlformats.org/officeDocument/2006/relationships/customXml" Target="../ink/ink2007.xml"/><Relationship Id="rId420" Type="http://schemas.openxmlformats.org/officeDocument/2006/relationships/customXml" Target="../ink/ink2100.xml"/><Relationship Id="rId2" Type="http://schemas.openxmlformats.org/officeDocument/2006/relationships/image" Target="../media/image4.emf"/><Relationship Id="rId29" Type="http://schemas.openxmlformats.org/officeDocument/2006/relationships/image" Target="../media/image1643.png"/><Relationship Id="rId255" Type="http://schemas.openxmlformats.org/officeDocument/2006/relationships/image" Target="../media/image1756.png"/><Relationship Id="rId276" Type="http://schemas.openxmlformats.org/officeDocument/2006/relationships/customXml" Target="../ink/ink2028.xml"/><Relationship Id="rId297" Type="http://schemas.openxmlformats.org/officeDocument/2006/relationships/image" Target="../media/image1777.png"/><Relationship Id="rId40" Type="http://schemas.openxmlformats.org/officeDocument/2006/relationships/customXml" Target="../ink/ink1910.xml"/><Relationship Id="rId115" Type="http://schemas.openxmlformats.org/officeDocument/2006/relationships/image" Target="../media/image1686.png"/><Relationship Id="rId136" Type="http://schemas.openxmlformats.org/officeDocument/2006/relationships/customXml" Target="../ink/ink1958.xml"/><Relationship Id="rId157" Type="http://schemas.openxmlformats.org/officeDocument/2006/relationships/image" Target="../media/image1707.png"/><Relationship Id="rId178" Type="http://schemas.openxmlformats.org/officeDocument/2006/relationships/customXml" Target="../ink/ink1979.xml"/><Relationship Id="rId301" Type="http://schemas.openxmlformats.org/officeDocument/2006/relationships/image" Target="../media/image1779.png"/><Relationship Id="rId322" Type="http://schemas.openxmlformats.org/officeDocument/2006/relationships/customXml" Target="../ink/ink2051.xml"/><Relationship Id="rId343" Type="http://schemas.openxmlformats.org/officeDocument/2006/relationships/image" Target="../media/image1800.png"/><Relationship Id="rId364" Type="http://schemas.openxmlformats.org/officeDocument/2006/relationships/customXml" Target="../ink/ink2072.xml"/><Relationship Id="rId61" Type="http://schemas.openxmlformats.org/officeDocument/2006/relationships/image" Target="../media/image1659.png"/><Relationship Id="rId82" Type="http://schemas.openxmlformats.org/officeDocument/2006/relationships/customXml" Target="../ink/ink1931.xml"/><Relationship Id="rId199" Type="http://schemas.openxmlformats.org/officeDocument/2006/relationships/image" Target="../media/image1728.png"/><Relationship Id="rId203" Type="http://schemas.openxmlformats.org/officeDocument/2006/relationships/image" Target="../media/image1730.png"/><Relationship Id="rId385" Type="http://schemas.openxmlformats.org/officeDocument/2006/relationships/image" Target="../media/image1821.png"/><Relationship Id="rId19" Type="http://schemas.openxmlformats.org/officeDocument/2006/relationships/image" Target="../media/image1638.png"/><Relationship Id="rId224" Type="http://schemas.openxmlformats.org/officeDocument/2006/relationships/customXml" Target="../ink/ink2002.xml"/><Relationship Id="rId245" Type="http://schemas.openxmlformats.org/officeDocument/2006/relationships/image" Target="../media/image1751.png"/><Relationship Id="rId266" Type="http://schemas.openxmlformats.org/officeDocument/2006/relationships/customXml" Target="../ink/ink2023.xml"/><Relationship Id="rId287" Type="http://schemas.openxmlformats.org/officeDocument/2006/relationships/image" Target="../media/image1772.png"/><Relationship Id="rId410" Type="http://schemas.openxmlformats.org/officeDocument/2006/relationships/customXml" Target="../ink/ink2095.xml"/><Relationship Id="rId431" Type="http://schemas.openxmlformats.org/officeDocument/2006/relationships/image" Target="../media/image1844.png"/><Relationship Id="rId30" Type="http://schemas.openxmlformats.org/officeDocument/2006/relationships/customXml" Target="../ink/ink1905.xml"/><Relationship Id="rId105" Type="http://schemas.openxmlformats.org/officeDocument/2006/relationships/image" Target="../media/image1681.png"/><Relationship Id="rId126" Type="http://schemas.openxmlformats.org/officeDocument/2006/relationships/customXml" Target="../ink/ink1953.xml"/><Relationship Id="rId147" Type="http://schemas.openxmlformats.org/officeDocument/2006/relationships/image" Target="../media/image1702.png"/><Relationship Id="rId168" Type="http://schemas.openxmlformats.org/officeDocument/2006/relationships/customXml" Target="../ink/ink1974.xml"/><Relationship Id="rId312" Type="http://schemas.openxmlformats.org/officeDocument/2006/relationships/customXml" Target="../ink/ink2046.xml"/><Relationship Id="rId333" Type="http://schemas.openxmlformats.org/officeDocument/2006/relationships/image" Target="../media/image1795.png"/><Relationship Id="rId354" Type="http://schemas.openxmlformats.org/officeDocument/2006/relationships/customXml" Target="../ink/ink2067.xml"/><Relationship Id="rId51" Type="http://schemas.openxmlformats.org/officeDocument/2006/relationships/image" Target="../media/image1654.png"/><Relationship Id="rId72" Type="http://schemas.openxmlformats.org/officeDocument/2006/relationships/customXml" Target="../ink/ink1926.xml"/><Relationship Id="rId93" Type="http://schemas.openxmlformats.org/officeDocument/2006/relationships/image" Target="../media/image1675.png"/><Relationship Id="rId189" Type="http://schemas.openxmlformats.org/officeDocument/2006/relationships/image" Target="../media/image1723.png"/><Relationship Id="rId375" Type="http://schemas.openxmlformats.org/officeDocument/2006/relationships/image" Target="../media/image1816.png"/><Relationship Id="rId396" Type="http://schemas.openxmlformats.org/officeDocument/2006/relationships/customXml" Target="../ink/ink2088.xml"/><Relationship Id="rId3" Type="http://schemas.openxmlformats.org/officeDocument/2006/relationships/image" Target="../media/image5.emf"/><Relationship Id="rId214" Type="http://schemas.openxmlformats.org/officeDocument/2006/relationships/customXml" Target="../ink/ink1997.xml"/><Relationship Id="rId235" Type="http://schemas.openxmlformats.org/officeDocument/2006/relationships/image" Target="../media/image1746.png"/><Relationship Id="rId256" Type="http://schemas.openxmlformats.org/officeDocument/2006/relationships/customXml" Target="../ink/ink2018.xml"/><Relationship Id="rId277" Type="http://schemas.openxmlformats.org/officeDocument/2006/relationships/image" Target="../media/image1767.png"/><Relationship Id="rId298" Type="http://schemas.openxmlformats.org/officeDocument/2006/relationships/customXml" Target="../ink/ink2039.xml"/><Relationship Id="rId400" Type="http://schemas.openxmlformats.org/officeDocument/2006/relationships/customXml" Target="../ink/ink2090.xml"/><Relationship Id="rId421" Type="http://schemas.openxmlformats.org/officeDocument/2006/relationships/image" Target="../media/image1839.png"/><Relationship Id="rId116" Type="http://schemas.openxmlformats.org/officeDocument/2006/relationships/customXml" Target="../ink/ink1948.xml"/><Relationship Id="rId137" Type="http://schemas.openxmlformats.org/officeDocument/2006/relationships/image" Target="../media/image1697.png"/><Relationship Id="rId158" Type="http://schemas.openxmlformats.org/officeDocument/2006/relationships/customXml" Target="../ink/ink1969.xml"/><Relationship Id="rId302" Type="http://schemas.openxmlformats.org/officeDocument/2006/relationships/customXml" Target="../ink/ink2041.xml"/><Relationship Id="rId323" Type="http://schemas.openxmlformats.org/officeDocument/2006/relationships/image" Target="../media/image1790.png"/><Relationship Id="rId344" Type="http://schemas.openxmlformats.org/officeDocument/2006/relationships/customXml" Target="../ink/ink2062.xml"/><Relationship Id="rId20" Type="http://schemas.openxmlformats.org/officeDocument/2006/relationships/customXml" Target="../ink/ink1900.xml"/><Relationship Id="rId41" Type="http://schemas.openxmlformats.org/officeDocument/2006/relationships/image" Target="../media/image1649.png"/><Relationship Id="rId62" Type="http://schemas.openxmlformats.org/officeDocument/2006/relationships/customXml" Target="../ink/ink1921.xml"/><Relationship Id="rId83" Type="http://schemas.openxmlformats.org/officeDocument/2006/relationships/image" Target="../media/image1670.png"/><Relationship Id="rId179" Type="http://schemas.openxmlformats.org/officeDocument/2006/relationships/image" Target="../media/image1718.png"/><Relationship Id="rId365" Type="http://schemas.openxmlformats.org/officeDocument/2006/relationships/image" Target="../media/image1811.png"/><Relationship Id="rId386" Type="http://schemas.openxmlformats.org/officeDocument/2006/relationships/customXml" Target="../ink/ink2083.xml"/><Relationship Id="rId190" Type="http://schemas.openxmlformats.org/officeDocument/2006/relationships/customXml" Target="../ink/ink1985.xml"/><Relationship Id="rId204" Type="http://schemas.openxmlformats.org/officeDocument/2006/relationships/customXml" Target="../ink/ink1992.xml"/><Relationship Id="rId225" Type="http://schemas.openxmlformats.org/officeDocument/2006/relationships/image" Target="../media/image1741.png"/><Relationship Id="rId246" Type="http://schemas.openxmlformats.org/officeDocument/2006/relationships/customXml" Target="../ink/ink2013.xml"/><Relationship Id="rId267" Type="http://schemas.openxmlformats.org/officeDocument/2006/relationships/image" Target="../media/image1762.png"/><Relationship Id="rId288" Type="http://schemas.openxmlformats.org/officeDocument/2006/relationships/customXml" Target="../ink/ink2034.xml"/><Relationship Id="rId411" Type="http://schemas.openxmlformats.org/officeDocument/2006/relationships/image" Target="../media/image1834.png"/><Relationship Id="rId432" Type="http://schemas.openxmlformats.org/officeDocument/2006/relationships/customXml" Target="../ink/ink2106.xml"/><Relationship Id="rId106" Type="http://schemas.openxmlformats.org/officeDocument/2006/relationships/customXml" Target="../ink/ink1943.xml"/><Relationship Id="rId127" Type="http://schemas.openxmlformats.org/officeDocument/2006/relationships/image" Target="../media/image1692.png"/><Relationship Id="rId313" Type="http://schemas.openxmlformats.org/officeDocument/2006/relationships/image" Target="../media/image1785.png"/><Relationship Id="rId10" Type="http://schemas.openxmlformats.org/officeDocument/2006/relationships/customXml" Target="../ink/ink1895.xml"/><Relationship Id="rId31" Type="http://schemas.openxmlformats.org/officeDocument/2006/relationships/image" Target="../media/image1644.png"/><Relationship Id="rId52" Type="http://schemas.openxmlformats.org/officeDocument/2006/relationships/customXml" Target="../ink/ink1916.xml"/><Relationship Id="rId73" Type="http://schemas.openxmlformats.org/officeDocument/2006/relationships/image" Target="../media/image1665.png"/><Relationship Id="rId94" Type="http://schemas.openxmlformats.org/officeDocument/2006/relationships/customXml" Target="../ink/ink1937.xml"/><Relationship Id="rId148" Type="http://schemas.openxmlformats.org/officeDocument/2006/relationships/customXml" Target="../ink/ink1964.xml"/><Relationship Id="rId169" Type="http://schemas.openxmlformats.org/officeDocument/2006/relationships/image" Target="../media/image1713.png"/><Relationship Id="rId334" Type="http://schemas.openxmlformats.org/officeDocument/2006/relationships/customXml" Target="../ink/ink2057.xml"/><Relationship Id="rId355" Type="http://schemas.openxmlformats.org/officeDocument/2006/relationships/image" Target="../media/image1806.png"/><Relationship Id="rId376" Type="http://schemas.openxmlformats.org/officeDocument/2006/relationships/customXml" Target="../ink/ink2078.xml"/><Relationship Id="rId397" Type="http://schemas.openxmlformats.org/officeDocument/2006/relationships/image" Target="../media/image1827.png"/><Relationship Id="rId4" Type="http://schemas.openxmlformats.org/officeDocument/2006/relationships/customXml" Target="../ink/ink1892.xml"/><Relationship Id="rId180" Type="http://schemas.openxmlformats.org/officeDocument/2006/relationships/customXml" Target="../ink/ink1980.xml"/><Relationship Id="rId215" Type="http://schemas.openxmlformats.org/officeDocument/2006/relationships/image" Target="../media/image1736.png"/><Relationship Id="rId236" Type="http://schemas.openxmlformats.org/officeDocument/2006/relationships/customXml" Target="../ink/ink2008.xml"/><Relationship Id="rId257" Type="http://schemas.openxmlformats.org/officeDocument/2006/relationships/image" Target="../media/image1757.png"/><Relationship Id="rId278" Type="http://schemas.openxmlformats.org/officeDocument/2006/relationships/customXml" Target="../ink/ink2029.xml"/><Relationship Id="rId401" Type="http://schemas.openxmlformats.org/officeDocument/2006/relationships/image" Target="../media/image1829.png"/><Relationship Id="rId422" Type="http://schemas.openxmlformats.org/officeDocument/2006/relationships/customXml" Target="../ink/ink2101.xml"/><Relationship Id="rId303" Type="http://schemas.openxmlformats.org/officeDocument/2006/relationships/image" Target="../media/image1780.png"/><Relationship Id="rId42" Type="http://schemas.openxmlformats.org/officeDocument/2006/relationships/customXml" Target="../ink/ink1911.xml"/><Relationship Id="rId84" Type="http://schemas.openxmlformats.org/officeDocument/2006/relationships/customXml" Target="../ink/ink1932.xml"/><Relationship Id="rId138" Type="http://schemas.openxmlformats.org/officeDocument/2006/relationships/customXml" Target="../ink/ink1959.xml"/><Relationship Id="rId345" Type="http://schemas.openxmlformats.org/officeDocument/2006/relationships/image" Target="../media/image1801.png"/><Relationship Id="rId387" Type="http://schemas.openxmlformats.org/officeDocument/2006/relationships/image" Target="../media/image1822.png"/><Relationship Id="rId191" Type="http://schemas.openxmlformats.org/officeDocument/2006/relationships/image" Target="../media/image1724.png"/><Relationship Id="rId205" Type="http://schemas.openxmlformats.org/officeDocument/2006/relationships/image" Target="../media/image1731.png"/><Relationship Id="rId247" Type="http://schemas.openxmlformats.org/officeDocument/2006/relationships/image" Target="../media/image1752.png"/><Relationship Id="rId412" Type="http://schemas.openxmlformats.org/officeDocument/2006/relationships/customXml" Target="../ink/ink2096.xml"/><Relationship Id="rId107" Type="http://schemas.openxmlformats.org/officeDocument/2006/relationships/image" Target="../media/image1682.png"/><Relationship Id="rId289" Type="http://schemas.openxmlformats.org/officeDocument/2006/relationships/image" Target="../media/image1773.png"/><Relationship Id="rId11" Type="http://schemas.openxmlformats.org/officeDocument/2006/relationships/image" Target="../media/image1634.png"/><Relationship Id="rId53" Type="http://schemas.openxmlformats.org/officeDocument/2006/relationships/image" Target="../media/image1655.png"/><Relationship Id="rId149" Type="http://schemas.openxmlformats.org/officeDocument/2006/relationships/image" Target="../media/image1703.png"/><Relationship Id="rId314" Type="http://schemas.openxmlformats.org/officeDocument/2006/relationships/customXml" Target="../ink/ink2047.xml"/><Relationship Id="rId356" Type="http://schemas.openxmlformats.org/officeDocument/2006/relationships/customXml" Target="../ink/ink2068.xml"/><Relationship Id="rId398" Type="http://schemas.openxmlformats.org/officeDocument/2006/relationships/customXml" Target="../ink/ink2089.xml"/><Relationship Id="rId95" Type="http://schemas.openxmlformats.org/officeDocument/2006/relationships/image" Target="../media/image1676.png"/><Relationship Id="rId160" Type="http://schemas.openxmlformats.org/officeDocument/2006/relationships/customXml" Target="../ink/ink1970.xml"/><Relationship Id="rId216" Type="http://schemas.openxmlformats.org/officeDocument/2006/relationships/customXml" Target="../ink/ink1998.xml"/><Relationship Id="rId423" Type="http://schemas.openxmlformats.org/officeDocument/2006/relationships/image" Target="../media/image1840.png"/><Relationship Id="rId258" Type="http://schemas.openxmlformats.org/officeDocument/2006/relationships/customXml" Target="../ink/ink2019.xml"/><Relationship Id="rId22" Type="http://schemas.openxmlformats.org/officeDocument/2006/relationships/customXml" Target="../ink/ink1901.xml"/><Relationship Id="rId64" Type="http://schemas.openxmlformats.org/officeDocument/2006/relationships/customXml" Target="../ink/ink1922.xml"/><Relationship Id="rId118" Type="http://schemas.openxmlformats.org/officeDocument/2006/relationships/customXml" Target="../ink/ink1949.xml"/><Relationship Id="rId325" Type="http://schemas.openxmlformats.org/officeDocument/2006/relationships/image" Target="../media/image1791.png"/><Relationship Id="rId367" Type="http://schemas.openxmlformats.org/officeDocument/2006/relationships/image" Target="../media/image1812.png"/><Relationship Id="rId171" Type="http://schemas.openxmlformats.org/officeDocument/2006/relationships/image" Target="../media/image1714.png"/><Relationship Id="rId227" Type="http://schemas.openxmlformats.org/officeDocument/2006/relationships/image" Target="../media/image1742.png"/><Relationship Id="rId269" Type="http://schemas.openxmlformats.org/officeDocument/2006/relationships/image" Target="../media/image1763.png"/><Relationship Id="rId434" Type="http://schemas.openxmlformats.org/officeDocument/2006/relationships/customXml" Target="../ink/ink2107.xml"/><Relationship Id="rId33" Type="http://schemas.openxmlformats.org/officeDocument/2006/relationships/image" Target="../media/image1645.png"/><Relationship Id="rId129" Type="http://schemas.openxmlformats.org/officeDocument/2006/relationships/image" Target="../media/image1693.png"/><Relationship Id="rId280" Type="http://schemas.openxmlformats.org/officeDocument/2006/relationships/customXml" Target="../ink/ink2030.xml"/><Relationship Id="rId336" Type="http://schemas.openxmlformats.org/officeDocument/2006/relationships/customXml" Target="../ink/ink2058.xml"/><Relationship Id="rId75" Type="http://schemas.openxmlformats.org/officeDocument/2006/relationships/image" Target="../media/image1666.png"/><Relationship Id="rId140" Type="http://schemas.openxmlformats.org/officeDocument/2006/relationships/customXml" Target="../ink/ink1960.xml"/><Relationship Id="rId182" Type="http://schemas.openxmlformats.org/officeDocument/2006/relationships/customXml" Target="../ink/ink1981.xml"/><Relationship Id="rId378" Type="http://schemas.openxmlformats.org/officeDocument/2006/relationships/customXml" Target="../ink/ink2079.xml"/><Relationship Id="rId403" Type="http://schemas.openxmlformats.org/officeDocument/2006/relationships/image" Target="../media/image1830.png"/><Relationship Id="rId6" Type="http://schemas.openxmlformats.org/officeDocument/2006/relationships/customXml" Target="../ink/ink1893.xml"/><Relationship Id="rId238" Type="http://schemas.openxmlformats.org/officeDocument/2006/relationships/customXml" Target="../ink/ink2009.xml"/><Relationship Id="rId291" Type="http://schemas.openxmlformats.org/officeDocument/2006/relationships/image" Target="../media/image1774.png"/><Relationship Id="rId305" Type="http://schemas.openxmlformats.org/officeDocument/2006/relationships/image" Target="../media/image1781.png"/><Relationship Id="rId347" Type="http://schemas.openxmlformats.org/officeDocument/2006/relationships/image" Target="../media/image1802.png"/><Relationship Id="rId44" Type="http://schemas.openxmlformats.org/officeDocument/2006/relationships/customXml" Target="../ink/ink1912.xml"/><Relationship Id="rId86" Type="http://schemas.openxmlformats.org/officeDocument/2006/relationships/customXml" Target="../ink/ink1933.xml"/><Relationship Id="rId151" Type="http://schemas.openxmlformats.org/officeDocument/2006/relationships/image" Target="../media/image1704.png"/><Relationship Id="rId389" Type="http://schemas.openxmlformats.org/officeDocument/2006/relationships/image" Target="../media/image1823.png"/><Relationship Id="rId193" Type="http://schemas.openxmlformats.org/officeDocument/2006/relationships/image" Target="../media/image1725.png"/><Relationship Id="rId207" Type="http://schemas.openxmlformats.org/officeDocument/2006/relationships/image" Target="../media/image1732.png"/><Relationship Id="rId249" Type="http://schemas.openxmlformats.org/officeDocument/2006/relationships/image" Target="../media/image1753.png"/><Relationship Id="rId414" Type="http://schemas.openxmlformats.org/officeDocument/2006/relationships/customXml" Target="../ink/ink2097.xml"/><Relationship Id="rId13" Type="http://schemas.openxmlformats.org/officeDocument/2006/relationships/image" Target="../media/image1635.png"/><Relationship Id="rId109" Type="http://schemas.openxmlformats.org/officeDocument/2006/relationships/image" Target="../media/image1683.png"/><Relationship Id="rId260" Type="http://schemas.openxmlformats.org/officeDocument/2006/relationships/customXml" Target="../ink/ink2020.xml"/><Relationship Id="rId316" Type="http://schemas.openxmlformats.org/officeDocument/2006/relationships/customXml" Target="../ink/ink2048.xml"/><Relationship Id="rId55" Type="http://schemas.openxmlformats.org/officeDocument/2006/relationships/image" Target="../media/image1656.png"/><Relationship Id="rId97" Type="http://schemas.openxmlformats.org/officeDocument/2006/relationships/image" Target="../media/image1677.png"/><Relationship Id="rId120" Type="http://schemas.openxmlformats.org/officeDocument/2006/relationships/customXml" Target="../ink/ink1950.xml"/><Relationship Id="rId358" Type="http://schemas.openxmlformats.org/officeDocument/2006/relationships/customXml" Target="../ink/ink2069.xml"/><Relationship Id="rId162" Type="http://schemas.openxmlformats.org/officeDocument/2006/relationships/customXml" Target="../ink/ink1971.xml"/><Relationship Id="rId218" Type="http://schemas.openxmlformats.org/officeDocument/2006/relationships/customXml" Target="../ink/ink1999.xml"/><Relationship Id="rId425" Type="http://schemas.openxmlformats.org/officeDocument/2006/relationships/image" Target="../media/image1841.png"/><Relationship Id="rId271" Type="http://schemas.openxmlformats.org/officeDocument/2006/relationships/image" Target="../media/image1764.png"/><Relationship Id="rId24" Type="http://schemas.openxmlformats.org/officeDocument/2006/relationships/customXml" Target="../ink/ink1902.xml"/><Relationship Id="rId66" Type="http://schemas.openxmlformats.org/officeDocument/2006/relationships/customXml" Target="../ink/ink1923.xml"/><Relationship Id="rId131" Type="http://schemas.openxmlformats.org/officeDocument/2006/relationships/image" Target="../media/image1694.png"/><Relationship Id="rId327" Type="http://schemas.openxmlformats.org/officeDocument/2006/relationships/image" Target="../media/image1792.png"/><Relationship Id="rId369" Type="http://schemas.openxmlformats.org/officeDocument/2006/relationships/image" Target="../media/image1813.png"/><Relationship Id="rId173" Type="http://schemas.openxmlformats.org/officeDocument/2006/relationships/image" Target="../media/image1715.png"/><Relationship Id="rId229" Type="http://schemas.openxmlformats.org/officeDocument/2006/relationships/image" Target="../media/image1743.png"/><Relationship Id="rId380" Type="http://schemas.openxmlformats.org/officeDocument/2006/relationships/customXml" Target="../ink/ink2080.xml"/><Relationship Id="rId436" Type="http://schemas.openxmlformats.org/officeDocument/2006/relationships/customXml" Target="../ink/ink2108.xml"/><Relationship Id="rId240" Type="http://schemas.openxmlformats.org/officeDocument/2006/relationships/customXml" Target="../ink/ink2010.xml"/><Relationship Id="rId35" Type="http://schemas.openxmlformats.org/officeDocument/2006/relationships/image" Target="../media/image1646.png"/><Relationship Id="rId77" Type="http://schemas.openxmlformats.org/officeDocument/2006/relationships/image" Target="../media/image1667.png"/><Relationship Id="rId100" Type="http://schemas.openxmlformats.org/officeDocument/2006/relationships/customXml" Target="../ink/ink1940.xml"/><Relationship Id="rId282" Type="http://schemas.openxmlformats.org/officeDocument/2006/relationships/customXml" Target="../ink/ink2031.xml"/><Relationship Id="rId338" Type="http://schemas.openxmlformats.org/officeDocument/2006/relationships/customXml" Target="../ink/ink2059.xml"/><Relationship Id="rId8" Type="http://schemas.openxmlformats.org/officeDocument/2006/relationships/customXml" Target="../ink/ink1894.xml"/><Relationship Id="rId142" Type="http://schemas.openxmlformats.org/officeDocument/2006/relationships/customXml" Target="../ink/ink1961.xml"/><Relationship Id="rId184" Type="http://schemas.openxmlformats.org/officeDocument/2006/relationships/customXml" Target="../ink/ink1982.xml"/><Relationship Id="rId391" Type="http://schemas.openxmlformats.org/officeDocument/2006/relationships/image" Target="../media/image1824.png"/><Relationship Id="rId405" Type="http://schemas.openxmlformats.org/officeDocument/2006/relationships/image" Target="../media/image1831.png"/><Relationship Id="rId251" Type="http://schemas.openxmlformats.org/officeDocument/2006/relationships/image" Target="../media/image1754.png"/><Relationship Id="rId46" Type="http://schemas.openxmlformats.org/officeDocument/2006/relationships/customXml" Target="../ink/ink1913.xml"/><Relationship Id="rId293" Type="http://schemas.openxmlformats.org/officeDocument/2006/relationships/image" Target="../media/image1775.png"/><Relationship Id="rId307" Type="http://schemas.openxmlformats.org/officeDocument/2006/relationships/image" Target="../media/image1782.png"/><Relationship Id="rId349" Type="http://schemas.openxmlformats.org/officeDocument/2006/relationships/image" Target="../media/image1803.png"/><Relationship Id="rId88" Type="http://schemas.openxmlformats.org/officeDocument/2006/relationships/customXml" Target="../ink/ink1934.xml"/><Relationship Id="rId111" Type="http://schemas.openxmlformats.org/officeDocument/2006/relationships/image" Target="../media/image1684.png"/><Relationship Id="rId153" Type="http://schemas.openxmlformats.org/officeDocument/2006/relationships/image" Target="../media/image1705.png"/><Relationship Id="rId195" Type="http://schemas.openxmlformats.org/officeDocument/2006/relationships/image" Target="../media/image1726.png"/><Relationship Id="rId209" Type="http://schemas.openxmlformats.org/officeDocument/2006/relationships/image" Target="../media/image1733.png"/><Relationship Id="rId360" Type="http://schemas.openxmlformats.org/officeDocument/2006/relationships/customXml" Target="../ink/ink2070.xml"/><Relationship Id="rId416" Type="http://schemas.openxmlformats.org/officeDocument/2006/relationships/customXml" Target="../ink/ink2098.xml"/><Relationship Id="rId220" Type="http://schemas.openxmlformats.org/officeDocument/2006/relationships/customXml" Target="../ink/ink2000.xml"/><Relationship Id="rId15" Type="http://schemas.openxmlformats.org/officeDocument/2006/relationships/image" Target="../media/image1636.png"/><Relationship Id="rId57" Type="http://schemas.openxmlformats.org/officeDocument/2006/relationships/image" Target="../media/image1657.png"/><Relationship Id="rId262" Type="http://schemas.openxmlformats.org/officeDocument/2006/relationships/customXml" Target="../ink/ink2021.xml"/><Relationship Id="rId318" Type="http://schemas.openxmlformats.org/officeDocument/2006/relationships/customXml" Target="../ink/ink2049.xml"/><Relationship Id="rId99" Type="http://schemas.openxmlformats.org/officeDocument/2006/relationships/image" Target="../media/image1678.png"/><Relationship Id="rId122" Type="http://schemas.openxmlformats.org/officeDocument/2006/relationships/customXml" Target="../ink/ink1951.xml"/><Relationship Id="rId164" Type="http://schemas.openxmlformats.org/officeDocument/2006/relationships/customXml" Target="../ink/ink1972.xml"/><Relationship Id="rId371" Type="http://schemas.openxmlformats.org/officeDocument/2006/relationships/image" Target="../media/image1814.png"/><Relationship Id="rId427" Type="http://schemas.openxmlformats.org/officeDocument/2006/relationships/image" Target="../media/image1842.png"/><Relationship Id="rId26" Type="http://schemas.openxmlformats.org/officeDocument/2006/relationships/customXml" Target="../ink/ink1903.xml"/><Relationship Id="rId231" Type="http://schemas.openxmlformats.org/officeDocument/2006/relationships/image" Target="../media/image1744.png"/><Relationship Id="rId273" Type="http://schemas.openxmlformats.org/officeDocument/2006/relationships/image" Target="../media/image1765.png"/><Relationship Id="rId329" Type="http://schemas.openxmlformats.org/officeDocument/2006/relationships/image" Target="../media/image1793.png"/><Relationship Id="rId68" Type="http://schemas.openxmlformats.org/officeDocument/2006/relationships/customXml" Target="../ink/ink1924.xml"/><Relationship Id="rId133" Type="http://schemas.openxmlformats.org/officeDocument/2006/relationships/image" Target="../media/image1695.png"/><Relationship Id="rId175" Type="http://schemas.openxmlformats.org/officeDocument/2006/relationships/image" Target="../media/image1716.png"/><Relationship Id="rId340" Type="http://schemas.openxmlformats.org/officeDocument/2006/relationships/customXml" Target="../ink/ink2060.xml"/><Relationship Id="rId200" Type="http://schemas.openxmlformats.org/officeDocument/2006/relationships/customXml" Target="../ink/ink1990.xml"/><Relationship Id="rId382" Type="http://schemas.openxmlformats.org/officeDocument/2006/relationships/customXml" Target="../ink/ink2081.xml"/><Relationship Id="rId242" Type="http://schemas.openxmlformats.org/officeDocument/2006/relationships/customXml" Target="../ink/ink2011.xml"/><Relationship Id="rId284" Type="http://schemas.openxmlformats.org/officeDocument/2006/relationships/customXml" Target="../ink/ink2032.xml"/><Relationship Id="rId37" Type="http://schemas.openxmlformats.org/officeDocument/2006/relationships/image" Target="../media/image1647.png"/><Relationship Id="rId79" Type="http://schemas.openxmlformats.org/officeDocument/2006/relationships/image" Target="../media/image1668.png"/><Relationship Id="rId102" Type="http://schemas.openxmlformats.org/officeDocument/2006/relationships/customXml" Target="../ink/ink1941.xml"/><Relationship Id="rId144" Type="http://schemas.openxmlformats.org/officeDocument/2006/relationships/customXml" Target="../ink/ink1962.xml"/><Relationship Id="rId90" Type="http://schemas.openxmlformats.org/officeDocument/2006/relationships/customXml" Target="../ink/ink1935.xml"/><Relationship Id="rId186" Type="http://schemas.openxmlformats.org/officeDocument/2006/relationships/customXml" Target="../ink/ink1983.xml"/><Relationship Id="rId351" Type="http://schemas.openxmlformats.org/officeDocument/2006/relationships/image" Target="../media/image1804.png"/><Relationship Id="rId393" Type="http://schemas.openxmlformats.org/officeDocument/2006/relationships/image" Target="../media/image1825.png"/><Relationship Id="rId407" Type="http://schemas.openxmlformats.org/officeDocument/2006/relationships/image" Target="../media/image1832.png"/><Relationship Id="rId211" Type="http://schemas.openxmlformats.org/officeDocument/2006/relationships/image" Target="../media/image1734.png"/><Relationship Id="rId253" Type="http://schemas.openxmlformats.org/officeDocument/2006/relationships/image" Target="../media/image1755.png"/><Relationship Id="rId295" Type="http://schemas.openxmlformats.org/officeDocument/2006/relationships/image" Target="../media/image1776.png"/><Relationship Id="rId309" Type="http://schemas.openxmlformats.org/officeDocument/2006/relationships/image" Target="../media/image1783.png"/><Relationship Id="rId48" Type="http://schemas.openxmlformats.org/officeDocument/2006/relationships/customXml" Target="../ink/ink1914.xml"/><Relationship Id="rId113" Type="http://schemas.openxmlformats.org/officeDocument/2006/relationships/image" Target="../media/image1685.png"/><Relationship Id="rId320" Type="http://schemas.openxmlformats.org/officeDocument/2006/relationships/customXml" Target="../ink/ink2050.xml"/><Relationship Id="rId155" Type="http://schemas.openxmlformats.org/officeDocument/2006/relationships/image" Target="../media/image1706.png"/><Relationship Id="rId197" Type="http://schemas.openxmlformats.org/officeDocument/2006/relationships/image" Target="../media/image1727.png"/><Relationship Id="rId362" Type="http://schemas.openxmlformats.org/officeDocument/2006/relationships/customXml" Target="../ink/ink2071.xml"/><Relationship Id="rId418" Type="http://schemas.openxmlformats.org/officeDocument/2006/relationships/customXml" Target="../ink/ink2099.xml"/><Relationship Id="rId222" Type="http://schemas.openxmlformats.org/officeDocument/2006/relationships/customXml" Target="../ink/ink2001.xml"/><Relationship Id="rId264" Type="http://schemas.openxmlformats.org/officeDocument/2006/relationships/customXml" Target="../ink/ink2022.xml"/><Relationship Id="rId17" Type="http://schemas.openxmlformats.org/officeDocument/2006/relationships/image" Target="../media/image1637.png"/><Relationship Id="rId59" Type="http://schemas.openxmlformats.org/officeDocument/2006/relationships/image" Target="../media/image1658.png"/><Relationship Id="rId124" Type="http://schemas.openxmlformats.org/officeDocument/2006/relationships/customXml" Target="../ink/ink1952.xml"/><Relationship Id="rId70" Type="http://schemas.openxmlformats.org/officeDocument/2006/relationships/customXml" Target="../ink/ink1925.xml"/><Relationship Id="rId166" Type="http://schemas.openxmlformats.org/officeDocument/2006/relationships/customXml" Target="../ink/ink1973.xml"/><Relationship Id="rId331" Type="http://schemas.openxmlformats.org/officeDocument/2006/relationships/image" Target="../media/image1794.png"/><Relationship Id="rId373" Type="http://schemas.openxmlformats.org/officeDocument/2006/relationships/image" Target="../media/image1815.png"/><Relationship Id="rId429" Type="http://schemas.openxmlformats.org/officeDocument/2006/relationships/image" Target="../media/image1843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745.png"/><Relationship Id="rId28" Type="http://schemas.openxmlformats.org/officeDocument/2006/relationships/customXml" Target="../ink/ink1904.xml"/><Relationship Id="rId275" Type="http://schemas.openxmlformats.org/officeDocument/2006/relationships/image" Target="../media/image1766.png"/><Relationship Id="rId300" Type="http://schemas.openxmlformats.org/officeDocument/2006/relationships/customXml" Target="../ink/ink2040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66.xml"/><Relationship Id="rId21" Type="http://schemas.openxmlformats.org/officeDocument/2006/relationships/customXml" Target="../ink/ink2118.xml"/><Relationship Id="rId63" Type="http://schemas.openxmlformats.org/officeDocument/2006/relationships/customXml" Target="../ink/ink2139.xml"/><Relationship Id="rId159" Type="http://schemas.openxmlformats.org/officeDocument/2006/relationships/customXml" Target="../ink/ink2187.xml"/><Relationship Id="rId170" Type="http://schemas.openxmlformats.org/officeDocument/2006/relationships/image" Target="../media/image1932.png"/><Relationship Id="rId226" Type="http://schemas.openxmlformats.org/officeDocument/2006/relationships/image" Target="../media/image1960.png"/><Relationship Id="rId268" Type="http://schemas.openxmlformats.org/officeDocument/2006/relationships/image" Target="../media/image1981.png"/><Relationship Id="rId11" Type="http://schemas.openxmlformats.org/officeDocument/2006/relationships/customXml" Target="../ink/ink2113.xml"/><Relationship Id="rId32" Type="http://schemas.openxmlformats.org/officeDocument/2006/relationships/image" Target="../media/image1863.png"/><Relationship Id="rId53" Type="http://schemas.openxmlformats.org/officeDocument/2006/relationships/customXml" Target="../ink/ink2134.xml"/><Relationship Id="rId74" Type="http://schemas.openxmlformats.org/officeDocument/2006/relationships/image" Target="../media/image1884.png"/><Relationship Id="rId128" Type="http://schemas.openxmlformats.org/officeDocument/2006/relationships/image" Target="../media/image1911.png"/><Relationship Id="rId149" Type="http://schemas.openxmlformats.org/officeDocument/2006/relationships/customXml" Target="../ink/ink2182.xml"/><Relationship Id="rId5" Type="http://schemas.openxmlformats.org/officeDocument/2006/relationships/customXml" Target="../ink/ink2110.xml"/><Relationship Id="rId95" Type="http://schemas.openxmlformats.org/officeDocument/2006/relationships/customXml" Target="../ink/ink2155.xml"/><Relationship Id="rId160" Type="http://schemas.openxmlformats.org/officeDocument/2006/relationships/image" Target="../media/image1927.png"/><Relationship Id="rId181" Type="http://schemas.openxmlformats.org/officeDocument/2006/relationships/customXml" Target="../ink/ink2198.xml"/><Relationship Id="rId216" Type="http://schemas.openxmlformats.org/officeDocument/2006/relationships/image" Target="../media/image1955.png"/><Relationship Id="rId237" Type="http://schemas.openxmlformats.org/officeDocument/2006/relationships/customXml" Target="../ink/ink2226.xml"/><Relationship Id="rId258" Type="http://schemas.openxmlformats.org/officeDocument/2006/relationships/image" Target="../media/image1976.png"/><Relationship Id="rId22" Type="http://schemas.openxmlformats.org/officeDocument/2006/relationships/image" Target="../media/image1858.png"/><Relationship Id="rId43" Type="http://schemas.openxmlformats.org/officeDocument/2006/relationships/customXml" Target="../ink/ink2129.xml"/><Relationship Id="rId64" Type="http://schemas.openxmlformats.org/officeDocument/2006/relationships/image" Target="../media/image1879.png"/><Relationship Id="rId118" Type="http://schemas.openxmlformats.org/officeDocument/2006/relationships/image" Target="../media/image1906.png"/><Relationship Id="rId139" Type="http://schemas.openxmlformats.org/officeDocument/2006/relationships/customXml" Target="../ink/ink2177.xml"/><Relationship Id="rId85" Type="http://schemas.openxmlformats.org/officeDocument/2006/relationships/customXml" Target="../ink/ink2150.xml"/><Relationship Id="rId150" Type="http://schemas.openxmlformats.org/officeDocument/2006/relationships/image" Target="../media/image1922.png"/><Relationship Id="rId171" Type="http://schemas.openxmlformats.org/officeDocument/2006/relationships/customXml" Target="../ink/ink2193.xml"/><Relationship Id="rId192" Type="http://schemas.openxmlformats.org/officeDocument/2006/relationships/image" Target="../media/image1943.png"/><Relationship Id="rId206" Type="http://schemas.openxmlformats.org/officeDocument/2006/relationships/image" Target="../media/image1950.png"/><Relationship Id="rId227" Type="http://schemas.openxmlformats.org/officeDocument/2006/relationships/customXml" Target="../ink/ink2221.xml"/><Relationship Id="rId248" Type="http://schemas.openxmlformats.org/officeDocument/2006/relationships/image" Target="../media/image1971.png"/><Relationship Id="rId269" Type="http://schemas.openxmlformats.org/officeDocument/2006/relationships/customXml" Target="../ink/ink2242.xml"/><Relationship Id="rId12" Type="http://schemas.openxmlformats.org/officeDocument/2006/relationships/image" Target="../media/image1853.png"/><Relationship Id="rId33" Type="http://schemas.openxmlformats.org/officeDocument/2006/relationships/customXml" Target="../ink/ink2124.xml"/><Relationship Id="rId108" Type="http://schemas.openxmlformats.org/officeDocument/2006/relationships/image" Target="../media/image1901.png"/><Relationship Id="rId129" Type="http://schemas.openxmlformats.org/officeDocument/2006/relationships/customXml" Target="../ink/ink2172.xml"/><Relationship Id="rId54" Type="http://schemas.openxmlformats.org/officeDocument/2006/relationships/image" Target="../media/image1874.png"/><Relationship Id="rId75" Type="http://schemas.openxmlformats.org/officeDocument/2006/relationships/customXml" Target="../ink/ink2145.xml"/><Relationship Id="rId96" Type="http://schemas.openxmlformats.org/officeDocument/2006/relationships/image" Target="../media/image1895.png"/><Relationship Id="rId140" Type="http://schemas.openxmlformats.org/officeDocument/2006/relationships/image" Target="../media/image1917.png"/><Relationship Id="rId161" Type="http://schemas.openxmlformats.org/officeDocument/2006/relationships/customXml" Target="../ink/ink2188.xml"/><Relationship Id="rId182" Type="http://schemas.openxmlformats.org/officeDocument/2006/relationships/image" Target="../media/image1938.png"/><Relationship Id="rId217" Type="http://schemas.openxmlformats.org/officeDocument/2006/relationships/customXml" Target="../ink/ink2216.xml"/><Relationship Id="rId6" Type="http://schemas.openxmlformats.org/officeDocument/2006/relationships/image" Target="../media/image1850.png"/><Relationship Id="rId238" Type="http://schemas.openxmlformats.org/officeDocument/2006/relationships/image" Target="../media/image1966.png"/><Relationship Id="rId259" Type="http://schemas.openxmlformats.org/officeDocument/2006/relationships/customXml" Target="../ink/ink2237.xml"/><Relationship Id="rId23" Type="http://schemas.openxmlformats.org/officeDocument/2006/relationships/customXml" Target="../ink/ink2119.xml"/><Relationship Id="rId119" Type="http://schemas.openxmlformats.org/officeDocument/2006/relationships/customXml" Target="../ink/ink2167.xml"/><Relationship Id="rId270" Type="http://schemas.openxmlformats.org/officeDocument/2006/relationships/image" Target="../media/image1982.png"/><Relationship Id="rId44" Type="http://schemas.openxmlformats.org/officeDocument/2006/relationships/image" Target="../media/image1869.png"/><Relationship Id="rId65" Type="http://schemas.openxmlformats.org/officeDocument/2006/relationships/customXml" Target="../ink/ink2140.xml"/><Relationship Id="rId86" Type="http://schemas.openxmlformats.org/officeDocument/2006/relationships/image" Target="../media/image1890.png"/><Relationship Id="rId130" Type="http://schemas.openxmlformats.org/officeDocument/2006/relationships/image" Target="../media/image1912.png"/><Relationship Id="rId151" Type="http://schemas.openxmlformats.org/officeDocument/2006/relationships/customXml" Target="../ink/ink2183.xml"/><Relationship Id="rId172" Type="http://schemas.openxmlformats.org/officeDocument/2006/relationships/image" Target="../media/image1933.png"/><Relationship Id="rId193" Type="http://schemas.openxmlformats.org/officeDocument/2006/relationships/customXml" Target="../ink/ink2204.xml"/><Relationship Id="rId207" Type="http://schemas.openxmlformats.org/officeDocument/2006/relationships/customXml" Target="../ink/ink2211.xml"/><Relationship Id="rId228" Type="http://schemas.openxmlformats.org/officeDocument/2006/relationships/image" Target="../media/image1961.png"/><Relationship Id="rId249" Type="http://schemas.openxmlformats.org/officeDocument/2006/relationships/customXml" Target="../ink/ink2232.xml"/><Relationship Id="rId13" Type="http://schemas.openxmlformats.org/officeDocument/2006/relationships/customXml" Target="../ink/ink2114.xml"/><Relationship Id="rId109" Type="http://schemas.openxmlformats.org/officeDocument/2006/relationships/customXml" Target="../ink/ink2162.xml"/><Relationship Id="rId260" Type="http://schemas.openxmlformats.org/officeDocument/2006/relationships/image" Target="../media/image1977.png"/><Relationship Id="rId34" Type="http://schemas.openxmlformats.org/officeDocument/2006/relationships/image" Target="../media/image1864.png"/><Relationship Id="rId55" Type="http://schemas.openxmlformats.org/officeDocument/2006/relationships/customXml" Target="../ink/ink2135.xml"/><Relationship Id="rId76" Type="http://schemas.openxmlformats.org/officeDocument/2006/relationships/image" Target="../media/image1885.png"/><Relationship Id="rId97" Type="http://schemas.openxmlformats.org/officeDocument/2006/relationships/customXml" Target="../ink/ink2156.xml"/><Relationship Id="rId120" Type="http://schemas.openxmlformats.org/officeDocument/2006/relationships/image" Target="../media/image1907.png"/><Relationship Id="rId141" Type="http://schemas.openxmlformats.org/officeDocument/2006/relationships/customXml" Target="../ink/ink2178.xml"/><Relationship Id="rId7" Type="http://schemas.openxmlformats.org/officeDocument/2006/relationships/customXml" Target="../ink/ink2111.xml"/><Relationship Id="rId162" Type="http://schemas.openxmlformats.org/officeDocument/2006/relationships/image" Target="../media/image1928.png"/><Relationship Id="rId183" Type="http://schemas.openxmlformats.org/officeDocument/2006/relationships/customXml" Target="../ink/ink2199.xml"/><Relationship Id="rId218" Type="http://schemas.openxmlformats.org/officeDocument/2006/relationships/image" Target="../media/image1956.png"/><Relationship Id="rId239" Type="http://schemas.openxmlformats.org/officeDocument/2006/relationships/customXml" Target="../ink/ink2227.xml"/><Relationship Id="rId250" Type="http://schemas.openxmlformats.org/officeDocument/2006/relationships/image" Target="../media/image1972.png"/><Relationship Id="rId24" Type="http://schemas.openxmlformats.org/officeDocument/2006/relationships/image" Target="../media/image1859.png"/><Relationship Id="rId45" Type="http://schemas.openxmlformats.org/officeDocument/2006/relationships/customXml" Target="../ink/ink2130.xml"/><Relationship Id="rId66" Type="http://schemas.openxmlformats.org/officeDocument/2006/relationships/image" Target="../media/image1880.png"/><Relationship Id="rId87" Type="http://schemas.openxmlformats.org/officeDocument/2006/relationships/customXml" Target="../ink/ink2151.xml"/><Relationship Id="rId110" Type="http://schemas.openxmlformats.org/officeDocument/2006/relationships/image" Target="../media/image1902.png"/><Relationship Id="rId131" Type="http://schemas.openxmlformats.org/officeDocument/2006/relationships/customXml" Target="../ink/ink2173.xml"/><Relationship Id="rId152" Type="http://schemas.openxmlformats.org/officeDocument/2006/relationships/image" Target="../media/image1923.png"/><Relationship Id="rId173" Type="http://schemas.openxmlformats.org/officeDocument/2006/relationships/customXml" Target="../ink/ink2194.xml"/><Relationship Id="rId194" Type="http://schemas.openxmlformats.org/officeDocument/2006/relationships/image" Target="../media/image1944.png"/><Relationship Id="rId208" Type="http://schemas.openxmlformats.org/officeDocument/2006/relationships/image" Target="../media/image1951.png"/><Relationship Id="rId229" Type="http://schemas.openxmlformats.org/officeDocument/2006/relationships/customXml" Target="../ink/ink2222.xml"/><Relationship Id="rId240" Type="http://schemas.openxmlformats.org/officeDocument/2006/relationships/image" Target="../media/image1967.png"/><Relationship Id="rId261" Type="http://schemas.openxmlformats.org/officeDocument/2006/relationships/customXml" Target="../ink/ink2238.xml"/><Relationship Id="rId14" Type="http://schemas.openxmlformats.org/officeDocument/2006/relationships/image" Target="../media/image1854.png"/><Relationship Id="rId35" Type="http://schemas.openxmlformats.org/officeDocument/2006/relationships/customXml" Target="../ink/ink2125.xml"/><Relationship Id="rId56" Type="http://schemas.openxmlformats.org/officeDocument/2006/relationships/image" Target="../media/image1875.png"/><Relationship Id="rId77" Type="http://schemas.openxmlformats.org/officeDocument/2006/relationships/customXml" Target="../ink/ink2146.xml"/><Relationship Id="rId100" Type="http://schemas.openxmlformats.org/officeDocument/2006/relationships/image" Target="../media/image1897.png"/><Relationship Id="rId8" Type="http://schemas.openxmlformats.org/officeDocument/2006/relationships/image" Target="../media/image1851.png"/><Relationship Id="rId98" Type="http://schemas.openxmlformats.org/officeDocument/2006/relationships/image" Target="../media/image1896.png"/><Relationship Id="rId121" Type="http://schemas.openxmlformats.org/officeDocument/2006/relationships/customXml" Target="../ink/ink2168.xml"/><Relationship Id="rId142" Type="http://schemas.openxmlformats.org/officeDocument/2006/relationships/image" Target="../media/image1918.png"/><Relationship Id="rId163" Type="http://schemas.openxmlformats.org/officeDocument/2006/relationships/customXml" Target="../ink/ink2189.xml"/><Relationship Id="rId184" Type="http://schemas.openxmlformats.org/officeDocument/2006/relationships/image" Target="../media/image1939.png"/><Relationship Id="rId219" Type="http://schemas.openxmlformats.org/officeDocument/2006/relationships/customXml" Target="../ink/ink2217.xml"/><Relationship Id="rId230" Type="http://schemas.openxmlformats.org/officeDocument/2006/relationships/image" Target="../media/image1962.png"/><Relationship Id="rId251" Type="http://schemas.openxmlformats.org/officeDocument/2006/relationships/customXml" Target="../ink/ink2233.xml"/><Relationship Id="rId25" Type="http://schemas.openxmlformats.org/officeDocument/2006/relationships/customXml" Target="../ink/ink2120.xml"/><Relationship Id="rId46" Type="http://schemas.openxmlformats.org/officeDocument/2006/relationships/image" Target="../media/image1870.png"/><Relationship Id="rId67" Type="http://schemas.openxmlformats.org/officeDocument/2006/relationships/customXml" Target="../ink/ink2141.xml"/><Relationship Id="rId88" Type="http://schemas.openxmlformats.org/officeDocument/2006/relationships/image" Target="../media/image1891.png"/><Relationship Id="rId111" Type="http://schemas.openxmlformats.org/officeDocument/2006/relationships/customXml" Target="../ink/ink2163.xml"/><Relationship Id="rId132" Type="http://schemas.openxmlformats.org/officeDocument/2006/relationships/image" Target="../media/image1913.png"/><Relationship Id="rId153" Type="http://schemas.openxmlformats.org/officeDocument/2006/relationships/customXml" Target="../ink/ink2184.xml"/><Relationship Id="rId174" Type="http://schemas.openxmlformats.org/officeDocument/2006/relationships/image" Target="../media/image1934.png"/><Relationship Id="rId195" Type="http://schemas.openxmlformats.org/officeDocument/2006/relationships/customXml" Target="../ink/ink2205.xml"/><Relationship Id="rId209" Type="http://schemas.openxmlformats.org/officeDocument/2006/relationships/customXml" Target="../ink/ink2212.xml"/><Relationship Id="rId220" Type="http://schemas.openxmlformats.org/officeDocument/2006/relationships/image" Target="../media/image1957.png"/><Relationship Id="rId241" Type="http://schemas.openxmlformats.org/officeDocument/2006/relationships/customXml" Target="../ink/ink2228.xml"/><Relationship Id="rId15" Type="http://schemas.openxmlformats.org/officeDocument/2006/relationships/customXml" Target="../ink/ink2115.xml"/><Relationship Id="rId36" Type="http://schemas.openxmlformats.org/officeDocument/2006/relationships/image" Target="../media/image1865.png"/><Relationship Id="rId57" Type="http://schemas.openxmlformats.org/officeDocument/2006/relationships/customXml" Target="../ink/ink2136.xml"/><Relationship Id="rId262" Type="http://schemas.openxmlformats.org/officeDocument/2006/relationships/image" Target="../media/image1978.png"/><Relationship Id="rId78" Type="http://schemas.openxmlformats.org/officeDocument/2006/relationships/image" Target="../media/image1886.png"/><Relationship Id="rId99" Type="http://schemas.openxmlformats.org/officeDocument/2006/relationships/customXml" Target="../ink/ink2157.xml"/><Relationship Id="rId101" Type="http://schemas.openxmlformats.org/officeDocument/2006/relationships/customXml" Target="../ink/ink2158.xml"/><Relationship Id="rId122" Type="http://schemas.openxmlformats.org/officeDocument/2006/relationships/image" Target="../media/image1908.png"/><Relationship Id="rId143" Type="http://schemas.openxmlformats.org/officeDocument/2006/relationships/customXml" Target="../ink/ink2179.xml"/><Relationship Id="rId164" Type="http://schemas.openxmlformats.org/officeDocument/2006/relationships/image" Target="../media/image1929.png"/><Relationship Id="rId185" Type="http://schemas.openxmlformats.org/officeDocument/2006/relationships/customXml" Target="../ink/ink2200.xml"/><Relationship Id="rId9" Type="http://schemas.openxmlformats.org/officeDocument/2006/relationships/customXml" Target="../ink/ink2112.xml"/><Relationship Id="rId210" Type="http://schemas.openxmlformats.org/officeDocument/2006/relationships/image" Target="../media/image1952.png"/><Relationship Id="rId26" Type="http://schemas.openxmlformats.org/officeDocument/2006/relationships/image" Target="../media/image1860.png"/><Relationship Id="rId231" Type="http://schemas.openxmlformats.org/officeDocument/2006/relationships/customXml" Target="../ink/ink2223.xml"/><Relationship Id="rId252" Type="http://schemas.openxmlformats.org/officeDocument/2006/relationships/image" Target="../media/image1973.png"/><Relationship Id="rId47" Type="http://schemas.openxmlformats.org/officeDocument/2006/relationships/customXml" Target="../ink/ink2131.xml"/><Relationship Id="rId68" Type="http://schemas.openxmlformats.org/officeDocument/2006/relationships/image" Target="../media/image1881.png"/><Relationship Id="rId89" Type="http://schemas.openxmlformats.org/officeDocument/2006/relationships/customXml" Target="../ink/ink2152.xml"/><Relationship Id="rId112" Type="http://schemas.openxmlformats.org/officeDocument/2006/relationships/image" Target="../media/image1903.png"/><Relationship Id="rId133" Type="http://schemas.openxmlformats.org/officeDocument/2006/relationships/customXml" Target="../ink/ink2174.xml"/><Relationship Id="rId154" Type="http://schemas.openxmlformats.org/officeDocument/2006/relationships/image" Target="../media/image1924.png"/><Relationship Id="rId175" Type="http://schemas.openxmlformats.org/officeDocument/2006/relationships/customXml" Target="../ink/ink2195.xml"/><Relationship Id="rId196" Type="http://schemas.openxmlformats.org/officeDocument/2006/relationships/image" Target="../media/image1945.png"/><Relationship Id="rId200" Type="http://schemas.openxmlformats.org/officeDocument/2006/relationships/image" Target="../media/image1947.png"/><Relationship Id="rId16" Type="http://schemas.openxmlformats.org/officeDocument/2006/relationships/image" Target="../media/image1855.png"/><Relationship Id="rId221" Type="http://schemas.openxmlformats.org/officeDocument/2006/relationships/customXml" Target="../ink/ink2218.xml"/><Relationship Id="rId242" Type="http://schemas.openxmlformats.org/officeDocument/2006/relationships/image" Target="../media/image1968.png"/><Relationship Id="rId263" Type="http://schemas.openxmlformats.org/officeDocument/2006/relationships/customXml" Target="../ink/ink2239.xml"/><Relationship Id="rId37" Type="http://schemas.openxmlformats.org/officeDocument/2006/relationships/customXml" Target="../ink/ink2126.xml"/><Relationship Id="rId58" Type="http://schemas.openxmlformats.org/officeDocument/2006/relationships/image" Target="../media/image1876.png"/><Relationship Id="rId79" Type="http://schemas.openxmlformats.org/officeDocument/2006/relationships/customXml" Target="../ink/ink2147.xml"/><Relationship Id="rId102" Type="http://schemas.openxmlformats.org/officeDocument/2006/relationships/image" Target="../media/image1898.png"/><Relationship Id="rId123" Type="http://schemas.openxmlformats.org/officeDocument/2006/relationships/customXml" Target="../ink/ink2169.xml"/><Relationship Id="rId144" Type="http://schemas.openxmlformats.org/officeDocument/2006/relationships/image" Target="../media/image1919.png"/><Relationship Id="rId90" Type="http://schemas.openxmlformats.org/officeDocument/2006/relationships/image" Target="../media/image1892.png"/><Relationship Id="rId165" Type="http://schemas.openxmlformats.org/officeDocument/2006/relationships/customXml" Target="../ink/ink2190.xml"/><Relationship Id="rId186" Type="http://schemas.openxmlformats.org/officeDocument/2006/relationships/image" Target="../media/image1940.png"/><Relationship Id="rId211" Type="http://schemas.openxmlformats.org/officeDocument/2006/relationships/customXml" Target="../ink/ink2213.xml"/><Relationship Id="rId232" Type="http://schemas.openxmlformats.org/officeDocument/2006/relationships/image" Target="../media/image1963.png"/><Relationship Id="rId253" Type="http://schemas.openxmlformats.org/officeDocument/2006/relationships/customXml" Target="../ink/ink2234.xml"/><Relationship Id="rId27" Type="http://schemas.openxmlformats.org/officeDocument/2006/relationships/customXml" Target="../ink/ink2121.xml"/><Relationship Id="rId48" Type="http://schemas.openxmlformats.org/officeDocument/2006/relationships/image" Target="../media/image1871.png"/><Relationship Id="rId69" Type="http://schemas.openxmlformats.org/officeDocument/2006/relationships/customXml" Target="../ink/ink2142.xml"/><Relationship Id="rId113" Type="http://schemas.openxmlformats.org/officeDocument/2006/relationships/customXml" Target="../ink/ink2164.xml"/><Relationship Id="rId134" Type="http://schemas.openxmlformats.org/officeDocument/2006/relationships/image" Target="../media/image1914.png"/><Relationship Id="rId80" Type="http://schemas.openxmlformats.org/officeDocument/2006/relationships/image" Target="../media/image1887.png"/><Relationship Id="rId155" Type="http://schemas.openxmlformats.org/officeDocument/2006/relationships/customXml" Target="../ink/ink2185.xml"/><Relationship Id="rId176" Type="http://schemas.openxmlformats.org/officeDocument/2006/relationships/image" Target="../media/image1935.png"/><Relationship Id="rId197" Type="http://schemas.openxmlformats.org/officeDocument/2006/relationships/customXml" Target="../ink/ink2206.xml"/><Relationship Id="rId201" Type="http://schemas.openxmlformats.org/officeDocument/2006/relationships/customXml" Target="../ink/ink2208.xml"/><Relationship Id="rId222" Type="http://schemas.openxmlformats.org/officeDocument/2006/relationships/image" Target="../media/image1958.png"/><Relationship Id="rId243" Type="http://schemas.openxmlformats.org/officeDocument/2006/relationships/customXml" Target="../ink/ink2229.xml"/><Relationship Id="rId264" Type="http://schemas.openxmlformats.org/officeDocument/2006/relationships/image" Target="../media/image1979.png"/><Relationship Id="rId17" Type="http://schemas.openxmlformats.org/officeDocument/2006/relationships/customXml" Target="../ink/ink2116.xml"/><Relationship Id="rId38" Type="http://schemas.openxmlformats.org/officeDocument/2006/relationships/image" Target="../media/image1866.png"/><Relationship Id="rId59" Type="http://schemas.openxmlformats.org/officeDocument/2006/relationships/customXml" Target="../ink/ink2137.xml"/><Relationship Id="rId103" Type="http://schemas.openxmlformats.org/officeDocument/2006/relationships/customXml" Target="../ink/ink2159.xml"/><Relationship Id="rId124" Type="http://schemas.openxmlformats.org/officeDocument/2006/relationships/image" Target="../media/image1909.png"/><Relationship Id="rId70" Type="http://schemas.openxmlformats.org/officeDocument/2006/relationships/image" Target="../media/image1882.png"/><Relationship Id="rId91" Type="http://schemas.openxmlformats.org/officeDocument/2006/relationships/customXml" Target="../ink/ink2153.xml"/><Relationship Id="rId145" Type="http://schemas.openxmlformats.org/officeDocument/2006/relationships/customXml" Target="../ink/ink2180.xml"/><Relationship Id="rId166" Type="http://schemas.openxmlformats.org/officeDocument/2006/relationships/image" Target="../media/image1930.png"/><Relationship Id="rId187" Type="http://schemas.openxmlformats.org/officeDocument/2006/relationships/customXml" Target="../ink/ink220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953.png"/><Relationship Id="rId233" Type="http://schemas.openxmlformats.org/officeDocument/2006/relationships/customXml" Target="../ink/ink2224.xml"/><Relationship Id="rId254" Type="http://schemas.openxmlformats.org/officeDocument/2006/relationships/image" Target="../media/image1974.png"/><Relationship Id="rId28" Type="http://schemas.openxmlformats.org/officeDocument/2006/relationships/image" Target="../media/image1861.png"/><Relationship Id="rId49" Type="http://schemas.openxmlformats.org/officeDocument/2006/relationships/customXml" Target="../ink/ink2132.xml"/><Relationship Id="rId114" Type="http://schemas.openxmlformats.org/officeDocument/2006/relationships/image" Target="../media/image1904.png"/><Relationship Id="rId60" Type="http://schemas.openxmlformats.org/officeDocument/2006/relationships/image" Target="../media/image1877.png"/><Relationship Id="rId81" Type="http://schemas.openxmlformats.org/officeDocument/2006/relationships/customXml" Target="../ink/ink2148.xml"/><Relationship Id="rId135" Type="http://schemas.openxmlformats.org/officeDocument/2006/relationships/customXml" Target="../ink/ink2175.xml"/><Relationship Id="rId156" Type="http://schemas.openxmlformats.org/officeDocument/2006/relationships/image" Target="../media/image1925.png"/><Relationship Id="rId177" Type="http://schemas.openxmlformats.org/officeDocument/2006/relationships/customXml" Target="../ink/ink2196.xml"/><Relationship Id="rId198" Type="http://schemas.openxmlformats.org/officeDocument/2006/relationships/image" Target="../media/image1946.png"/><Relationship Id="rId202" Type="http://schemas.openxmlformats.org/officeDocument/2006/relationships/image" Target="../media/image1948.png"/><Relationship Id="rId223" Type="http://schemas.openxmlformats.org/officeDocument/2006/relationships/customXml" Target="../ink/ink2219.xml"/><Relationship Id="rId244" Type="http://schemas.openxmlformats.org/officeDocument/2006/relationships/image" Target="../media/image1969.png"/><Relationship Id="rId18" Type="http://schemas.openxmlformats.org/officeDocument/2006/relationships/image" Target="../media/image1856.png"/><Relationship Id="rId39" Type="http://schemas.openxmlformats.org/officeDocument/2006/relationships/customXml" Target="../ink/ink2127.xml"/><Relationship Id="rId265" Type="http://schemas.openxmlformats.org/officeDocument/2006/relationships/customXml" Target="../ink/ink2240.xml"/><Relationship Id="rId50" Type="http://schemas.openxmlformats.org/officeDocument/2006/relationships/image" Target="../media/image1872.png"/><Relationship Id="rId104" Type="http://schemas.openxmlformats.org/officeDocument/2006/relationships/image" Target="../media/image1899.png"/><Relationship Id="rId125" Type="http://schemas.openxmlformats.org/officeDocument/2006/relationships/customXml" Target="../ink/ink2170.xml"/><Relationship Id="rId146" Type="http://schemas.openxmlformats.org/officeDocument/2006/relationships/image" Target="../media/image1920.png"/><Relationship Id="rId167" Type="http://schemas.openxmlformats.org/officeDocument/2006/relationships/customXml" Target="../ink/ink2191.xml"/><Relationship Id="rId188" Type="http://schemas.openxmlformats.org/officeDocument/2006/relationships/image" Target="../media/image1941.png"/><Relationship Id="rId71" Type="http://schemas.openxmlformats.org/officeDocument/2006/relationships/customXml" Target="../ink/ink2143.xml"/><Relationship Id="rId92" Type="http://schemas.openxmlformats.org/officeDocument/2006/relationships/image" Target="../media/image1893.png"/><Relationship Id="rId213" Type="http://schemas.openxmlformats.org/officeDocument/2006/relationships/customXml" Target="../ink/ink2214.xml"/><Relationship Id="rId234" Type="http://schemas.openxmlformats.org/officeDocument/2006/relationships/image" Target="../media/image1964.png"/><Relationship Id="rId2" Type="http://schemas.openxmlformats.org/officeDocument/2006/relationships/image" Target="../media/image6.emf"/><Relationship Id="rId29" Type="http://schemas.openxmlformats.org/officeDocument/2006/relationships/customXml" Target="../ink/ink2122.xml"/><Relationship Id="rId255" Type="http://schemas.openxmlformats.org/officeDocument/2006/relationships/customXml" Target="../ink/ink2235.xml"/><Relationship Id="rId40" Type="http://schemas.openxmlformats.org/officeDocument/2006/relationships/image" Target="../media/image1867.png"/><Relationship Id="rId115" Type="http://schemas.openxmlformats.org/officeDocument/2006/relationships/customXml" Target="../ink/ink2165.xml"/><Relationship Id="rId136" Type="http://schemas.openxmlformats.org/officeDocument/2006/relationships/image" Target="../media/image1915.png"/><Relationship Id="rId157" Type="http://schemas.openxmlformats.org/officeDocument/2006/relationships/customXml" Target="../ink/ink2186.xml"/><Relationship Id="rId178" Type="http://schemas.openxmlformats.org/officeDocument/2006/relationships/image" Target="../media/image1936.png"/><Relationship Id="rId61" Type="http://schemas.openxmlformats.org/officeDocument/2006/relationships/customXml" Target="../ink/ink2138.xml"/><Relationship Id="rId82" Type="http://schemas.openxmlformats.org/officeDocument/2006/relationships/image" Target="../media/image1888.png"/><Relationship Id="rId199" Type="http://schemas.openxmlformats.org/officeDocument/2006/relationships/customXml" Target="../ink/ink2207.xml"/><Relationship Id="rId203" Type="http://schemas.openxmlformats.org/officeDocument/2006/relationships/customXml" Target="../ink/ink2209.xml"/><Relationship Id="rId19" Type="http://schemas.openxmlformats.org/officeDocument/2006/relationships/customXml" Target="../ink/ink2117.xml"/><Relationship Id="rId224" Type="http://schemas.openxmlformats.org/officeDocument/2006/relationships/image" Target="../media/image1959.png"/><Relationship Id="rId245" Type="http://schemas.openxmlformats.org/officeDocument/2006/relationships/customXml" Target="../ink/ink2230.xml"/><Relationship Id="rId266" Type="http://schemas.openxmlformats.org/officeDocument/2006/relationships/image" Target="../media/image1980.png"/><Relationship Id="rId30" Type="http://schemas.openxmlformats.org/officeDocument/2006/relationships/image" Target="../media/image1862.png"/><Relationship Id="rId105" Type="http://schemas.openxmlformats.org/officeDocument/2006/relationships/customXml" Target="../ink/ink2160.xml"/><Relationship Id="rId126" Type="http://schemas.openxmlformats.org/officeDocument/2006/relationships/image" Target="../media/image1910.png"/><Relationship Id="rId147" Type="http://schemas.openxmlformats.org/officeDocument/2006/relationships/customXml" Target="../ink/ink2181.xml"/><Relationship Id="rId168" Type="http://schemas.openxmlformats.org/officeDocument/2006/relationships/image" Target="../media/image1931.png"/><Relationship Id="rId51" Type="http://schemas.openxmlformats.org/officeDocument/2006/relationships/customXml" Target="../ink/ink2133.xml"/><Relationship Id="rId72" Type="http://schemas.openxmlformats.org/officeDocument/2006/relationships/image" Target="../media/image1883.png"/><Relationship Id="rId93" Type="http://schemas.openxmlformats.org/officeDocument/2006/relationships/customXml" Target="../ink/ink2154.xml"/><Relationship Id="rId189" Type="http://schemas.openxmlformats.org/officeDocument/2006/relationships/customXml" Target="../ink/ink2202.xml"/><Relationship Id="rId3" Type="http://schemas.openxmlformats.org/officeDocument/2006/relationships/customXml" Target="../ink/ink2109.xml"/><Relationship Id="rId214" Type="http://schemas.openxmlformats.org/officeDocument/2006/relationships/image" Target="../media/image1954.png"/><Relationship Id="rId235" Type="http://schemas.openxmlformats.org/officeDocument/2006/relationships/customXml" Target="../ink/ink2225.xml"/><Relationship Id="rId256" Type="http://schemas.openxmlformats.org/officeDocument/2006/relationships/image" Target="../media/image1975.png"/><Relationship Id="rId116" Type="http://schemas.openxmlformats.org/officeDocument/2006/relationships/image" Target="../media/image1905.png"/><Relationship Id="rId137" Type="http://schemas.openxmlformats.org/officeDocument/2006/relationships/customXml" Target="../ink/ink2176.xml"/><Relationship Id="rId158" Type="http://schemas.openxmlformats.org/officeDocument/2006/relationships/image" Target="../media/image1926.png"/><Relationship Id="rId20" Type="http://schemas.openxmlformats.org/officeDocument/2006/relationships/image" Target="../media/image1857.png"/><Relationship Id="rId41" Type="http://schemas.openxmlformats.org/officeDocument/2006/relationships/customXml" Target="../ink/ink2128.xml"/><Relationship Id="rId62" Type="http://schemas.openxmlformats.org/officeDocument/2006/relationships/image" Target="../media/image1878.png"/><Relationship Id="rId83" Type="http://schemas.openxmlformats.org/officeDocument/2006/relationships/customXml" Target="../ink/ink2149.xml"/><Relationship Id="rId179" Type="http://schemas.openxmlformats.org/officeDocument/2006/relationships/customXml" Target="../ink/ink2197.xml"/><Relationship Id="rId190" Type="http://schemas.openxmlformats.org/officeDocument/2006/relationships/image" Target="../media/image1942.png"/><Relationship Id="rId204" Type="http://schemas.openxmlformats.org/officeDocument/2006/relationships/image" Target="../media/image1949.png"/><Relationship Id="rId225" Type="http://schemas.openxmlformats.org/officeDocument/2006/relationships/customXml" Target="../ink/ink2220.xml"/><Relationship Id="rId246" Type="http://schemas.openxmlformats.org/officeDocument/2006/relationships/image" Target="../media/image1970.png"/><Relationship Id="rId267" Type="http://schemas.openxmlformats.org/officeDocument/2006/relationships/customXml" Target="../ink/ink2241.xml"/><Relationship Id="rId106" Type="http://schemas.openxmlformats.org/officeDocument/2006/relationships/image" Target="../media/image1900.png"/><Relationship Id="rId127" Type="http://schemas.openxmlformats.org/officeDocument/2006/relationships/customXml" Target="../ink/ink2171.xml"/><Relationship Id="rId10" Type="http://schemas.openxmlformats.org/officeDocument/2006/relationships/image" Target="../media/image1852.png"/><Relationship Id="rId31" Type="http://schemas.openxmlformats.org/officeDocument/2006/relationships/customXml" Target="../ink/ink2123.xml"/><Relationship Id="rId52" Type="http://schemas.openxmlformats.org/officeDocument/2006/relationships/image" Target="../media/image1873.png"/><Relationship Id="rId73" Type="http://schemas.openxmlformats.org/officeDocument/2006/relationships/customXml" Target="../ink/ink2144.xml"/><Relationship Id="rId94" Type="http://schemas.openxmlformats.org/officeDocument/2006/relationships/image" Target="../media/image1894.png"/><Relationship Id="rId148" Type="http://schemas.openxmlformats.org/officeDocument/2006/relationships/image" Target="../media/image1921.png"/><Relationship Id="rId169" Type="http://schemas.openxmlformats.org/officeDocument/2006/relationships/customXml" Target="../ink/ink2192.xml"/><Relationship Id="rId4" Type="http://schemas.openxmlformats.org/officeDocument/2006/relationships/image" Target="../media/image1849.png"/><Relationship Id="rId180" Type="http://schemas.openxmlformats.org/officeDocument/2006/relationships/image" Target="../media/image1937.png"/><Relationship Id="rId215" Type="http://schemas.openxmlformats.org/officeDocument/2006/relationships/customXml" Target="../ink/ink2215.xml"/><Relationship Id="rId236" Type="http://schemas.openxmlformats.org/officeDocument/2006/relationships/image" Target="../media/image1965.png"/><Relationship Id="rId257" Type="http://schemas.openxmlformats.org/officeDocument/2006/relationships/customXml" Target="../ink/ink2236.xml"/><Relationship Id="rId42" Type="http://schemas.openxmlformats.org/officeDocument/2006/relationships/image" Target="../media/image1868.png"/><Relationship Id="rId84" Type="http://schemas.openxmlformats.org/officeDocument/2006/relationships/image" Target="../media/image1889.png"/><Relationship Id="rId138" Type="http://schemas.openxmlformats.org/officeDocument/2006/relationships/image" Target="../media/image1916.png"/><Relationship Id="rId191" Type="http://schemas.openxmlformats.org/officeDocument/2006/relationships/customXml" Target="../ink/ink2203.xml"/><Relationship Id="rId205" Type="http://schemas.openxmlformats.org/officeDocument/2006/relationships/customXml" Target="../ink/ink2210.xml"/><Relationship Id="rId247" Type="http://schemas.openxmlformats.org/officeDocument/2006/relationships/customXml" Target="../ink/ink2231.xml"/><Relationship Id="rId107" Type="http://schemas.openxmlformats.org/officeDocument/2006/relationships/customXml" Target="../ink/ink21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43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48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image" Target="../media/image41.png"/><Relationship Id="rId138" Type="http://schemas.openxmlformats.org/officeDocument/2006/relationships/image" Target="../media/image68.png"/><Relationship Id="rId159" Type="http://schemas.openxmlformats.org/officeDocument/2006/relationships/customXml" Target="../ink/ink80.xml"/><Relationship Id="rId170" Type="http://schemas.openxmlformats.org/officeDocument/2006/relationships/image" Target="../media/image84.png"/><Relationship Id="rId107" Type="http://schemas.openxmlformats.org/officeDocument/2006/relationships/customXml" Target="../ink/ink54.xml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image" Target="../media/image63.png"/><Relationship Id="rId149" Type="http://schemas.openxmlformats.org/officeDocument/2006/relationships/customXml" Target="../ink/ink75.xml"/><Relationship Id="rId5" Type="http://schemas.openxmlformats.org/officeDocument/2006/relationships/image" Target="../media/image2.png"/><Relationship Id="rId95" Type="http://schemas.openxmlformats.org/officeDocument/2006/relationships/customXml" Target="../ink/ink48.xml"/><Relationship Id="rId160" Type="http://schemas.openxmlformats.org/officeDocument/2006/relationships/image" Target="../media/image79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image" Target="../media/image58.png"/><Relationship Id="rId139" Type="http://schemas.openxmlformats.org/officeDocument/2006/relationships/customXml" Target="../ink/ink70.xml"/><Relationship Id="rId85" Type="http://schemas.openxmlformats.org/officeDocument/2006/relationships/customXml" Target="../ink/ink43.xml"/><Relationship Id="rId150" Type="http://schemas.openxmlformats.org/officeDocument/2006/relationships/image" Target="../media/image74.png"/><Relationship Id="rId171" Type="http://schemas.openxmlformats.org/officeDocument/2006/relationships/customXml" Target="../ink/ink86.xml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image" Target="../media/image53.png"/><Relationship Id="rId129" Type="http://schemas.openxmlformats.org/officeDocument/2006/relationships/customXml" Target="../ink/ink65.xml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91" Type="http://schemas.openxmlformats.org/officeDocument/2006/relationships/customXml" Target="../ink/ink46.xml"/><Relationship Id="rId96" Type="http://schemas.openxmlformats.org/officeDocument/2006/relationships/image" Target="../media/image47.png"/><Relationship Id="rId140" Type="http://schemas.openxmlformats.org/officeDocument/2006/relationships/image" Target="../media/image69.png"/><Relationship Id="rId145" Type="http://schemas.openxmlformats.org/officeDocument/2006/relationships/customXml" Target="../ink/ink73.xml"/><Relationship Id="rId161" Type="http://schemas.openxmlformats.org/officeDocument/2006/relationships/customXml" Target="../ink/ink81.xml"/><Relationship Id="rId16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image" Target="../media/image56.png"/><Relationship Id="rId119" Type="http://schemas.openxmlformats.org/officeDocument/2006/relationships/customXml" Target="../ink/ink60.xml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81" Type="http://schemas.openxmlformats.org/officeDocument/2006/relationships/image" Target="../media/image40.png"/><Relationship Id="rId86" Type="http://schemas.openxmlformats.org/officeDocument/2006/relationships/image" Target="../media/image42.png"/><Relationship Id="rId130" Type="http://schemas.openxmlformats.org/officeDocument/2006/relationships/image" Target="../media/image64.png"/><Relationship Id="rId135" Type="http://schemas.openxmlformats.org/officeDocument/2006/relationships/customXml" Target="../ink/ink68.xml"/><Relationship Id="rId151" Type="http://schemas.openxmlformats.org/officeDocument/2006/relationships/customXml" Target="../ink/ink76.xml"/><Relationship Id="rId156" Type="http://schemas.openxmlformats.org/officeDocument/2006/relationships/image" Target="../media/image77.png"/><Relationship Id="rId172" Type="http://schemas.openxmlformats.org/officeDocument/2006/relationships/image" Target="../media/image85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customXml" Target="../ink/ink55.xml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customXml" Target="../ink/ink49.xml"/><Relationship Id="rId104" Type="http://schemas.openxmlformats.org/officeDocument/2006/relationships/image" Target="../media/image51.png"/><Relationship Id="rId120" Type="http://schemas.openxmlformats.org/officeDocument/2006/relationships/image" Target="../media/image59.png"/><Relationship Id="rId125" Type="http://schemas.openxmlformats.org/officeDocument/2006/relationships/customXml" Target="../ink/ink63.xml"/><Relationship Id="rId141" Type="http://schemas.openxmlformats.org/officeDocument/2006/relationships/customXml" Target="../ink/ink71.xml"/><Relationship Id="rId146" Type="http://schemas.openxmlformats.org/officeDocument/2006/relationships/image" Target="../media/image72.png"/><Relationship Id="rId167" Type="http://schemas.openxmlformats.org/officeDocument/2006/relationships/customXml" Target="../ink/ink84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image" Target="../media/image45.png"/><Relationship Id="rId162" Type="http://schemas.openxmlformats.org/officeDocument/2006/relationships/image" Target="../media/image80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customXml" Target="../ink/ink44.xml"/><Relationship Id="rId110" Type="http://schemas.openxmlformats.org/officeDocument/2006/relationships/image" Target="../media/image54.png"/><Relationship Id="rId115" Type="http://schemas.openxmlformats.org/officeDocument/2006/relationships/customXml" Target="../ink/ink58.xml"/><Relationship Id="rId131" Type="http://schemas.openxmlformats.org/officeDocument/2006/relationships/customXml" Target="../ink/ink66.xml"/><Relationship Id="rId136" Type="http://schemas.openxmlformats.org/officeDocument/2006/relationships/image" Target="../media/image67.png"/><Relationship Id="rId157" Type="http://schemas.openxmlformats.org/officeDocument/2006/relationships/customXml" Target="../ink/ink79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52" Type="http://schemas.openxmlformats.org/officeDocument/2006/relationships/image" Target="../media/image75.png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image" Target="../media/image49.png"/><Relationship Id="rId105" Type="http://schemas.openxmlformats.org/officeDocument/2006/relationships/customXml" Target="../ink/ink53.xml"/><Relationship Id="rId126" Type="http://schemas.openxmlformats.org/officeDocument/2006/relationships/image" Target="../media/image62.png"/><Relationship Id="rId147" Type="http://schemas.openxmlformats.org/officeDocument/2006/relationships/customXml" Target="../ink/ink74.xml"/><Relationship Id="rId168" Type="http://schemas.openxmlformats.org/officeDocument/2006/relationships/image" Target="../media/image83.png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customXml" Target="../ink/ink47.xml"/><Relationship Id="rId98" Type="http://schemas.openxmlformats.org/officeDocument/2006/relationships/image" Target="../media/image48.png"/><Relationship Id="rId121" Type="http://schemas.openxmlformats.org/officeDocument/2006/relationships/customXml" Target="../ink/ink61.xml"/><Relationship Id="rId142" Type="http://schemas.openxmlformats.org/officeDocument/2006/relationships/image" Target="../media/image70.png"/><Relationship Id="rId163" Type="http://schemas.openxmlformats.org/officeDocument/2006/relationships/customXml" Target="../ink/ink82.xml"/><Relationship Id="rId3" Type="http://schemas.openxmlformats.org/officeDocument/2006/relationships/image" Target="../media/image1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image" Target="../media/image57.png"/><Relationship Id="rId137" Type="http://schemas.openxmlformats.org/officeDocument/2006/relationships/customXml" Target="../ink/ink69.xml"/><Relationship Id="rId158" Type="http://schemas.openxmlformats.org/officeDocument/2006/relationships/image" Target="../media/image78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customXml" Target="../ink/ink42.xml"/><Relationship Id="rId88" Type="http://schemas.openxmlformats.org/officeDocument/2006/relationships/image" Target="../media/image43.png"/><Relationship Id="rId111" Type="http://schemas.openxmlformats.org/officeDocument/2006/relationships/customXml" Target="../ink/ink56.xml"/><Relationship Id="rId132" Type="http://schemas.openxmlformats.org/officeDocument/2006/relationships/image" Target="../media/image65.png"/><Relationship Id="rId153" Type="http://schemas.openxmlformats.org/officeDocument/2006/relationships/customXml" Target="../ink/ink77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image" Target="../media/image52.png"/><Relationship Id="rId127" Type="http://schemas.openxmlformats.org/officeDocument/2006/relationships/customXml" Target="../ink/ink64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image" Target="../media/image46.png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60.png"/><Relationship Id="rId143" Type="http://schemas.openxmlformats.org/officeDocument/2006/relationships/customXml" Target="../ink/ink72.xml"/><Relationship Id="rId148" Type="http://schemas.openxmlformats.org/officeDocument/2006/relationships/image" Target="../media/image73.png"/><Relationship Id="rId164" Type="http://schemas.openxmlformats.org/officeDocument/2006/relationships/image" Target="../media/image81.png"/><Relationship Id="rId169" Type="http://schemas.openxmlformats.org/officeDocument/2006/relationships/customXml" Target="../ink/ink85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26" Type="http://schemas.openxmlformats.org/officeDocument/2006/relationships/customXml" Target="../ink/ink13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customXml" Target="../ink/ink45.xml"/><Relationship Id="rId112" Type="http://schemas.openxmlformats.org/officeDocument/2006/relationships/image" Target="../media/image55.png"/><Relationship Id="rId133" Type="http://schemas.openxmlformats.org/officeDocument/2006/relationships/customXml" Target="../ink/ink67.xml"/><Relationship Id="rId154" Type="http://schemas.openxmlformats.org/officeDocument/2006/relationships/image" Target="../media/image76.png"/><Relationship Id="rId16" Type="http://schemas.openxmlformats.org/officeDocument/2006/relationships/customXml" Target="../ink/ink8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image" Target="../media/image50.png"/><Relationship Id="rId123" Type="http://schemas.openxmlformats.org/officeDocument/2006/relationships/customXml" Target="../ink/ink62.xml"/><Relationship Id="rId144" Type="http://schemas.openxmlformats.org/officeDocument/2006/relationships/image" Target="../media/image71.png"/><Relationship Id="rId90" Type="http://schemas.openxmlformats.org/officeDocument/2006/relationships/image" Target="../media/image44.png"/><Relationship Id="rId165" Type="http://schemas.openxmlformats.org/officeDocument/2006/relationships/customXml" Target="../ink/ink83.xml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customXml" Target="../ink/ink57.xml"/><Relationship Id="rId134" Type="http://schemas.openxmlformats.org/officeDocument/2006/relationships/image" Target="../media/image66.png"/><Relationship Id="rId80" Type="http://schemas.openxmlformats.org/officeDocument/2006/relationships/customXml" Target="../ink/ink40.xml"/><Relationship Id="rId155" Type="http://schemas.openxmlformats.org/officeDocument/2006/relationships/customXml" Target="../ink/ink78.xml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customXml" Target="../ink/ink52.xml"/><Relationship Id="rId12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3.png"/><Relationship Id="rId299" Type="http://schemas.openxmlformats.org/officeDocument/2006/relationships/image" Target="../media/image234.png"/><Relationship Id="rId21" Type="http://schemas.openxmlformats.org/officeDocument/2006/relationships/image" Target="../media/image95.png"/><Relationship Id="rId63" Type="http://schemas.openxmlformats.org/officeDocument/2006/relationships/image" Target="../media/image116.png"/><Relationship Id="rId159" Type="http://schemas.openxmlformats.org/officeDocument/2006/relationships/image" Target="../media/image164.png"/><Relationship Id="rId324" Type="http://schemas.openxmlformats.org/officeDocument/2006/relationships/customXml" Target="../ink/ink248.xml"/><Relationship Id="rId170" Type="http://schemas.openxmlformats.org/officeDocument/2006/relationships/customXml" Target="../ink/ink171.xml"/><Relationship Id="rId226" Type="http://schemas.openxmlformats.org/officeDocument/2006/relationships/customXml" Target="../ink/ink199.xml"/><Relationship Id="rId268" Type="http://schemas.openxmlformats.org/officeDocument/2006/relationships/customXml" Target="../ink/ink220.xml"/><Relationship Id="rId32" Type="http://schemas.openxmlformats.org/officeDocument/2006/relationships/customXml" Target="../ink/ink102.xml"/><Relationship Id="rId74" Type="http://schemas.openxmlformats.org/officeDocument/2006/relationships/customXml" Target="../ink/ink123.xml"/><Relationship Id="rId128" Type="http://schemas.openxmlformats.org/officeDocument/2006/relationships/customXml" Target="../ink/ink150.xml"/><Relationship Id="rId5" Type="http://schemas.openxmlformats.org/officeDocument/2006/relationships/image" Target="../media/image87.png"/><Relationship Id="rId181" Type="http://schemas.openxmlformats.org/officeDocument/2006/relationships/image" Target="../media/image175.png"/><Relationship Id="rId237" Type="http://schemas.openxmlformats.org/officeDocument/2006/relationships/image" Target="../media/image203.png"/><Relationship Id="rId279" Type="http://schemas.openxmlformats.org/officeDocument/2006/relationships/image" Target="../media/image224.png"/><Relationship Id="rId43" Type="http://schemas.openxmlformats.org/officeDocument/2006/relationships/image" Target="../media/image106.png"/><Relationship Id="rId139" Type="http://schemas.openxmlformats.org/officeDocument/2006/relationships/image" Target="../media/image154.png"/><Relationship Id="rId290" Type="http://schemas.openxmlformats.org/officeDocument/2006/relationships/customXml" Target="../ink/ink231.xml"/><Relationship Id="rId304" Type="http://schemas.openxmlformats.org/officeDocument/2006/relationships/customXml" Target="../ink/ink238.xml"/><Relationship Id="rId85" Type="http://schemas.openxmlformats.org/officeDocument/2006/relationships/image" Target="../media/image127.png"/><Relationship Id="rId150" Type="http://schemas.openxmlformats.org/officeDocument/2006/relationships/customXml" Target="../ink/ink161.xml"/><Relationship Id="rId192" Type="http://schemas.openxmlformats.org/officeDocument/2006/relationships/customXml" Target="../ink/ink182.xml"/><Relationship Id="rId206" Type="http://schemas.openxmlformats.org/officeDocument/2006/relationships/customXml" Target="../ink/ink189.xml"/><Relationship Id="rId248" Type="http://schemas.openxmlformats.org/officeDocument/2006/relationships/customXml" Target="../ink/ink210.xml"/><Relationship Id="rId12" Type="http://schemas.openxmlformats.org/officeDocument/2006/relationships/customXml" Target="../ink/ink92.xml"/><Relationship Id="rId108" Type="http://schemas.openxmlformats.org/officeDocument/2006/relationships/customXml" Target="../ink/ink140.xml"/><Relationship Id="rId315" Type="http://schemas.openxmlformats.org/officeDocument/2006/relationships/image" Target="../media/image242.png"/><Relationship Id="rId54" Type="http://schemas.openxmlformats.org/officeDocument/2006/relationships/customXml" Target="../ink/ink113.xml"/><Relationship Id="rId96" Type="http://schemas.openxmlformats.org/officeDocument/2006/relationships/customXml" Target="../ink/ink134.xml"/><Relationship Id="rId161" Type="http://schemas.openxmlformats.org/officeDocument/2006/relationships/image" Target="../media/image165.png"/><Relationship Id="rId217" Type="http://schemas.openxmlformats.org/officeDocument/2006/relationships/image" Target="../media/image193.png"/><Relationship Id="rId259" Type="http://schemas.openxmlformats.org/officeDocument/2006/relationships/image" Target="../media/image214.png"/><Relationship Id="rId23" Type="http://schemas.openxmlformats.org/officeDocument/2006/relationships/image" Target="../media/image96.png"/><Relationship Id="rId119" Type="http://schemas.openxmlformats.org/officeDocument/2006/relationships/image" Target="../media/image144.png"/><Relationship Id="rId270" Type="http://schemas.openxmlformats.org/officeDocument/2006/relationships/customXml" Target="../ink/ink221.xml"/><Relationship Id="rId65" Type="http://schemas.openxmlformats.org/officeDocument/2006/relationships/image" Target="../media/image117.png"/><Relationship Id="rId130" Type="http://schemas.openxmlformats.org/officeDocument/2006/relationships/customXml" Target="../ink/ink151.xml"/><Relationship Id="rId172" Type="http://schemas.openxmlformats.org/officeDocument/2006/relationships/customXml" Target="../ink/ink172.xml"/><Relationship Id="rId228" Type="http://schemas.openxmlformats.org/officeDocument/2006/relationships/customXml" Target="../ink/ink200.xml"/><Relationship Id="rId281" Type="http://schemas.openxmlformats.org/officeDocument/2006/relationships/image" Target="../media/image225.png"/><Relationship Id="rId34" Type="http://schemas.openxmlformats.org/officeDocument/2006/relationships/customXml" Target="../ink/ink103.xml"/><Relationship Id="rId76" Type="http://schemas.openxmlformats.org/officeDocument/2006/relationships/customXml" Target="../ink/ink124.xml"/><Relationship Id="rId141" Type="http://schemas.openxmlformats.org/officeDocument/2006/relationships/image" Target="../media/image155.png"/><Relationship Id="rId7" Type="http://schemas.openxmlformats.org/officeDocument/2006/relationships/image" Target="../media/image88.png"/><Relationship Id="rId162" Type="http://schemas.openxmlformats.org/officeDocument/2006/relationships/customXml" Target="../ink/ink167.xml"/><Relationship Id="rId183" Type="http://schemas.openxmlformats.org/officeDocument/2006/relationships/image" Target="../media/image176.png"/><Relationship Id="rId218" Type="http://schemas.openxmlformats.org/officeDocument/2006/relationships/customXml" Target="../ink/ink195.xml"/><Relationship Id="rId239" Type="http://schemas.openxmlformats.org/officeDocument/2006/relationships/image" Target="../media/image204.png"/><Relationship Id="rId250" Type="http://schemas.openxmlformats.org/officeDocument/2006/relationships/customXml" Target="../ink/ink211.xml"/><Relationship Id="rId271" Type="http://schemas.openxmlformats.org/officeDocument/2006/relationships/image" Target="../media/image220.png"/><Relationship Id="rId292" Type="http://schemas.openxmlformats.org/officeDocument/2006/relationships/customXml" Target="../ink/ink232.xml"/><Relationship Id="rId306" Type="http://schemas.openxmlformats.org/officeDocument/2006/relationships/customXml" Target="../ink/ink239.xml"/><Relationship Id="rId24" Type="http://schemas.openxmlformats.org/officeDocument/2006/relationships/customXml" Target="../ink/ink98.xml"/><Relationship Id="rId45" Type="http://schemas.openxmlformats.org/officeDocument/2006/relationships/image" Target="../media/image107.png"/><Relationship Id="rId66" Type="http://schemas.openxmlformats.org/officeDocument/2006/relationships/customXml" Target="../ink/ink119.xml"/><Relationship Id="rId87" Type="http://schemas.openxmlformats.org/officeDocument/2006/relationships/image" Target="../media/image128.png"/><Relationship Id="rId110" Type="http://schemas.openxmlformats.org/officeDocument/2006/relationships/customXml" Target="../ink/ink141.xml"/><Relationship Id="rId131" Type="http://schemas.openxmlformats.org/officeDocument/2006/relationships/image" Target="../media/image150.png"/><Relationship Id="rId152" Type="http://schemas.openxmlformats.org/officeDocument/2006/relationships/customXml" Target="../ink/ink162.xml"/><Relationship Id="rId173" Type="http://schemas.openxmlformats.org/officeDocument/2006/relationships/image" Target="../media/image171.png"/><Relationship Id="rId194" Type="http://schemas.openxmlformats.org/officeDocument/2006/relationships/customXml" Target="../ink/ink183.xml"/><Relationship Id="rId208" Type="http://schemas.openxmlformats.org/officeDocument/2006/relationships/customXml" Target="../ink/ink190.xml"/><Relationship Id="rId229" Type="http://schemas.openxmlformats.org/officeDocument/2006/relationships/image" Target="../media/image199.png"/><Relationship Id="rId240" Type="http://schemas.openxmlformats.org/officeDocument/2006/relationships/customXml" Target="../ink/ink206.xml"/><Relationship Id="rId261" Type="http://schemas.openxmlformats.org/officeDocument/2006/relationships/image" Target="../media/image215.png"/><Relationship Id="rId14" Type="http://schemas.openxmlformats.org/officeDocument/2006/relationships/customXml" Target="../ink/ink93.xml"/><Relationship Id="rId35" Type="http://schemas.openxmlformats.org/officeDocument/2006/relationships/image" Target="../media/image102.png"/><Relationship Id="rId56" Type="http://schemas.openxmlformats.org/officeDocument/2006/relationships/customXml" Target="../ink/ink114.xml"/><Relationship Id="rId77" Type="http://schemas.openxmlformats.org/officeDocument/2006/relationships/image" Target="../media/image123.png"/><Relationship Id="rId100" Type="http://schemas.openxmlformats.org/officeDocument/2006/relationships/customXml" Target="../ink/ink136.xml"/><Relationship Id="rId282" Type="http://schemas.openxmlformats.org/officeDocument/2006/relationships/customXml" Target="../ink/ink227.xml"/><Relationship Id="rId317" Type="http://schemas.openxmlformats.org/officeDocument/2006/relationships/image" Target="../media/image243.png"/><Relationship Id="rId8" Type="http://schemas.openxmlformats.org/officeDocument/2006/relationships/customXml" Target="../ink/ink90.xml"/><Relationship Id="rId98" Type="http://schemas.openxmlformats.org/officeDocument/2006/relationships/customXml" Target="../ink/ink135.xml"/><Relationship Id="rId121" Type="http://schemas.openxmlformats.org/officeDocument/2006/relationships/image" Target="../media/image145.png"/><Relationship Id="rId142" Type="http://schemas.openxmlformats.org/officeDocument/2006/relationships/customXml" Target="../ink/ink157.xml"/><Relationship Id="rId163" Type="http://schemas.openxmlformats.org/officeDocument/2006/relationships/image" Target="../media/image166.png"/><Relationship Id="rId184" Type="http://schemas.openxmlformats.org/officeDocument/2006/relationships/customXml" Target="../ink/ink178.xml"/><Relationship Id="rId219" Type="http://schemas.openxmlformats.org/officeDocument/2006/relationships/image" Target="../media/image194.png"/><Relationship Id="rId230" Type="http://schemas.openxmlformats.org/officeDocument/2006/relationships/customXml" Target="../ink/ink201.xml"/><Relationship Id="rId251" Type="http://schemas.openxmlformats.org/officeDocument/2006/relationships/image" Target="../media/image210.png"/><Relationship Id="rId25" Type="http://schemas.openxmlformats.org/officeDocument/2006/relationships/image" Target="../media/image97.png"/><Relationship Id="rId46" Type="http://schemas.openxmlformats.org/officeDocument/2006/relationships/customXml" Target="../ink/ink109.xml"/><Relationship Id="rId67" Type="http://schemas.openxmlformats.org/officeDocument/2006/relationships/image" Target="../media/image118.png"/><Relationship Id="rId272" Type="http://schemas.openxmlformats.org/officeDocument/2006/relationships/customXml" Target="../ink/ink222.xml"/><Relationship Id="rId293" Type="http://schemas.openxmlformats.org/officeDocument/2006/relationships/image" Target="../media/image231.png"/><Relationship Id="rId307" Type="http://schemas.openxmlformats.org/officeDocument/2006/relationships/image" Target="../media/image238.png"/><Relationship Id="rId88" Type="http://schemas.openxmlformats.org/officeDocument/2006/relationships/customXml" Target="../ink/ink130.xml"/><Relationship Id="rId111" Type="http://schemas.openxmlformats.org/officeDocument/2006/relationships/image" Target="../media/image140.png"/><Relationship Id="rId132" Type="http://schemas.openxmlformats.org/officeDocument/2006/relationships/customXml" Target="../ink/ink152.xml"/><Relationship Id="rId153" Type="http://schemas.openxmlformats.org/officeDocument/2006/relationships/image" Target="../media/image161.png"/><Relationship Id="rId174" Type="http://schemas.openxmlformats.org/officeDocument/2006/relationships/customXml" Target="../ink/ink173.xml"/><Relationship Id="rId195" Type="http://schemas.openxmlformats.org/officeDocument/2006/relationships/image" Target="../media/image182.png"/><Relationship Id="rId209" Type="http://schemas.openxmlformats.org/officeDocument/2006/relationships/image" Target="../media/image189.png"/><Relationship Id="rId220" Type="http://schemas.openxmlformats.org/officeDocument/2006/relationships/customXml" Target="../ink/ink196.xml"/><Relationship Id="rId241" Type="http://schemas.openxmlformats.org/officeDocument/2006/relationships/image" Target="../media/image205.png"/><Relationship Id="rId15" Type="http://schemas.openxmlformats.org/officeDocument/2006/relationships/image" Target="../media/image92.png"/><Relationship Id="rId36" Type="http://schemas.openxmlformats.org/officeDocument/2006/relationships/customXml" Target="../ink/ink104.xml"/><Relationship Id="rId57" Type="http://schemas.openxmlformats.org/officeDocument/2006/relationships/image" Target="../media/image113.png"/><Relationship Id="rId262" Type="http://schemas.openxmlformats.org/officeDocument/2006/relationships/customXml" Target="../ink/ink217.xml"/><Relationship Id="rId283" Type="http://schemas.openxmlformats.org/officeDocument/2006/relationships/image" Target="../media/image226.png"/><Relationship Id="rId318" Type="http://schemas.openxmlformats.org/officeDocument/2006/relationships/customXml" Target="../ink/ink245.xml"/><Relationship Id="rId78" Type="http://schemas.openxmlformats.org/officeDocument/2006/relationships/customXml" Target="../ink/ink125.xml"/><Relationship Id="rId99" Type="http://schemas.openxmlformats.org/officeDocument/2006/relationships/image" Target="../media/image134.png"/><Relationship Id="rId101" Type="http://schemas.openxmlformats.org/officeDocument/2006/relationships/image" Target="../media/image135.png"/><Relationship Id="rId122" Type="http://schemas.openxmlformats.org/officeDocument/2006/relationships/customXml" Target="../ink/ink147.xml"/><Relationship Id="rId143" Type="http://schemas.openxmlformats.org/officeDocument/2006/relationships/image" Target="../media/image156.png"/><Relationship Id="rId164" Type="http://schemas.openxmlformats.org/officeDocument/2006/relationships/customXml" Target="../ink/ink168.xml"/><Relationship Id="rId185" Type="http://schemas.openxmlformats.org/officeDocument/2006/relationships/image" Target="../media/image177.png"/><Relationship Id="rId9" Type="http://schemas.openxmlformats.org/officeDocument/2006/relationships/image" Target="../media/image89.png"/><Relationship Id="rId210" Type="http://schemas.openxmlformats.org/officeDocument/2006/relationships/customXml" Target="../ink/ink191.xml"/><Relationship Id="rId26" Type="http://schemas.openxmlformats.org/officeDocument/2006/relationships/customXml" Target="../ink/ink99.xml"/><Relationship Id="rId231" Type="http://schemas.openxmlformats.org/officeDocument/2006/relationships/image" Target="../media/image200.png"/><Relationship Id="rId252" Type="http://schemas.openxmlformats.org/officeDocument/2006/relationships/customXml" Target="../ink/ink212.xml"/><Relationship Id="rId273" Type="http://schemas.openxmlformats.org/officeDocument/2006/relationships/image" Target="../media/image221.png"/><Relationship Id="rId294" Type="http://schemas.openxmlformats.org/officeDocument/2006/relationships/customXml" Target="../ink/ink233.xml"/><Relationship Id="rId308" Type="http://schemas.openxmlformats.org/officeDocument/2006/relationships/customXml" Target="../ink/ink240.xml"/><Relationship Id="rId47" Type="http://schemas.openxmlformats.org/officeDocument/2006/relationships/image" Target="../media/image108.png"/><Relationship Id="rId68" Type="http://schemas.openxmlformats.org/officeDocument/2006/relationships/customXml" Target="../ink/ink120.xml"/><Relationship Id="rId89" Type="http://schemas.openxmlformats.org/officeDocument/2006/relationships/image" Target="../media/image129.png"/><Relationship Id="rId112" Type="http://schemas.openxmlformats.org/officeDocument/2006/relationships/customXml" Target="../ink/ink142.xml"/><Relationship Id="rId133" Type="http://schemas.openxmlformats.org/officeDocument/2006/relationships/image" Target="../media/image151.png"/><Relationship Id="rId154" Type="http://schemas.openxmlformats.org/officeDocument/2006/relationships/customXml" Target="../ink/ink163.xml"/><Relationship Id="rId175" Type="http://schemas.openxmlformats.org/officeDocument/2006/relationships/image" Target="../media/image172.png"/><Relationship Id="rId196" Type="http://schemas.openxmlformats.org/officeDocument/2006/relationships/customXml" Target="../ink/ink184.xml"/><Relationship Id="rId200" Type="http://schemas.openxmlformats.org/officeDocument/2006/relationships/customXml" Target="../ink/ink186.xml"/><Relationship Id="rId16" Type="http://schemas.openxmlformats.org/officeDocument/2006/relationships/customXml" Target="../ink/ink94.xml"/><Relationship Id="rId221" Type="http://schemas.openxmlformats.org/officeDocument/2006/relationships/image" Target="../media/image195.png"/><Relationship Id="rId242" Type="http://schemas.openxmlformats.org/officeDocument/2006/relationships/customXml" Target="../ink/ink207.xml"/><Relationship Id="rId263" Type="http://schemas.openxmlformats.org/officeDocument/2006/relationships/image" Target="../media/image216.png"/><Relationship Id="rId284" Type="http://schemas.openxmlformats.org/officeDocument/2006/relationships/customXml" Target="../ink/ink228.xml"/><Relationship Id="rId319" Type="http://schemas.openxmlformats.org/officeDocument/2006/relationships/image" Target="../media/image244.png"/><Relationship Id="rId37" Type="http://schemas.openxmlformats.org/officeDocument/2006/relationships/image" Target="../media/image103.png"/><Relationship Id="rId58" Type="http://schemas.openxmlformats.org/officeDocument/2006/relationships/customXml" Target="../ink/ink115.xml"/><Relationship Id="rId79" Type="http://schemas.openxmlformats.org/officeDocument/2006/relationships/image" Target="../media/image124.png"/><Relationship Id="rId102" Type="http://schemas.openxmlformats.org/officeDocument/2006/relationships/customXml" Target="../ink/ink137.xml"/><Relationship Id="rId123" Type="http://schemas.openxmlformats.org/officeDocument/2006/relationships/image" Target="../media/image146.png"/><Relationship Id="rId144" Type="http://schemas.openxmlformats.org/officeDocument/2006/relationships/customXml" Target="../ink/ink158.xml"/><Relationship Id="rId90" Type="http://schemas.openxmlformats.org/officeDocument/2006/relationships/customXml" Target="../ink/ink131.xml"/><Relationship Id="rId165" Type="http://schemas.openxmlformats.org/officeDocument/2006/relationships/image" Target="../media/image167.png"/><Relationship Id="rId186" Type="http://schemas.openxmlformats.org/officeDocument/2006/relationships/customXml" Target="../ink/ink179.xml"/><Relationship Id="rId211" Type="http://schemas.openxmlformats.org/officeDocument/2006/relationships/image" Target="../media/image190.png"/><Relationship Id="rId232" Type="http://schemas.openxmlformats.org/officeDocument/2006/relationships/customXml" Target="../ink/ink202.xml"/><Relationship Id="rId253" Type="http://schemas.openxmlformats.org/officeDocument/2006/relationships/image" Target="../media/image211.png"/><Relationship Id="rId274" Type="http://schemas.openxmlformats.org/officeDocument/2006/relationships/customXml" Target="../ink/ink223.xml"/><Relationship Id="rId295" Type="http://schemas.openxmlformats.org/officeDocument/2006/relationships/image" Target="../media/image232.png"/><Relationship Id="rId309" Type="http://schemas.openxmlformats.org/officeDocument/2006/relationships/image" Target="../media/image239.png"/><Relationship Id="rId27" Type="http://schemas.openxmlformats.org/officeDocument/2006/relationships/image" Target="../media/image98.png"/><Relationship Id="rId48" Type="http://schemas.openxmlformats.org/officeDocument/2006/relationships/customXml" Target="../ink/ink110.xml"/><Relationship Id="rId69" Type="http://schemas.openxmlformats.org/officeDocument/2006/relationships/image" Target="../media/image119.png"/><Relationship Id="rId113" Type="http://schemas.openxmlformats.org/officeDocument/2006/relationships/image" Target="../media/image141.png"/><Relationship Id="rId134" Type="http://schemas.openxmlformats.org/officeDocument/2006/relationships/customXml" Target="../ink/ink153.xml"/><Relationship Id="rId320" Type="http://schemas.openxmlformats.org/officeDocument/2006/relationships/customXml" Target="../ink/ink246.xml"/><Relationship Id="rId80" Type="http://schemas.openxmlformats.org/officeDocument/2006/relationships/customXml" Target="../ink/ink126.xml"/><Relationship Id="rId155" Type="http://schemas.openxmlformats.org/officeDocument/2006/relationships/image" Target="../media/image162.png"/><Relationship Id="rId176" Type="http://schemas.openxmlformats.org/officeDocument/2006/relationships/customXml" Target="../ink/ink174.xml"/><Relationship Id="rId197" Type="http://schemas.openxmlformats.org/officeDocument/2006/relationships/image" Target="../media/image183.png"/><Relationship Id="rId201" Type="http://schemas.openxmlformats.org/officeDocument/2006/relationships/image" Target="../media/image185.png"/><Relationship Id="rId222" Type="http://schemas.openxmlformats.org/officeDocument/2006/relationships/customXml" Target="../ink/ink197.xml"/><Relationship Id="rId243" Type="http://schemas.openxmlformats.org/officeDocument/2006/relationships/image" Target="../media/image206.png"/><Relationship Id="rId264" Type="http://schemas.openxmlformats.org/officeDocument/2006/relationships/customXml" Target="../ink/ink218.xml"/><Relationship Id="rId285" Type="http://schemas.openxmlformats.org/officeDocument/2006/relationships/image" Target="../media/image227.png"/><Relationship Id="rId17" Type="http://schemas.openxmlformats.org/officeDocument/2006/relationships/image" Target="../media/image93.png"/><Relationship Id="rId38" Type="http://schemas.openxmlformats.org/officeDocument/2006/relationships/customXml" Target="../ink/ink105.xml"/><Relationship Id="rId59" Type="http://schemas.openxmlformats.org/officeDocument/2006/relationships/image" Target="../media/image114.png"/><Relationship Id="rId103" Type="http://schemas.openxmlformats.org/officeDocument/2006/relationships/image" Target="../media/image136.png"/><Relationship Id="rId124" Type="http://schemas.openxmlformats.org/officeDocument/2006/relationships/customXml" Target="../ink/ink148.xml"/><Relationship Id="rId310" Type="http://schemas.openxmlformats.org/officeDocument/2006/relationships/customXml" Target="../ink/ink241.xml"/><Relationship Id="rId70" Type="http://schemas.openxmlformats.org/officeDocument/2006/relationships/customXml" Target="../ink/ink121.xml"/><Relationship Id="rId91" Type="http://schemas.openxmlformats.org/officeDocument/2006/relationships/image" Target="../media/image130.png"/><Relationship Id="rId145" Type="http://schemas.openxmlformats.org/officeDocument/2006/relationships/image" Target="../media/image157.png"/><Relationship Id="rId166" Type="http://schemas.openxmlformats.org/officeDocument/2006/relationships/customXml" Target="../ink/ink169.xml"/><Relationship Id="rId187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92.xml"/><Relationship Id="rId233" Type="http://schemas.openxmlformats.org/officeDocument/2006/relationships/image" Target="../media/image201.png"/><Relationship Id="rId254" Type="http://schemas.openxmlformats.org/officeDocument/2006/relationships/customXml" Target="../ink/ink213.xml"/><Relationship Id="rId28" Type="http://schemas.openxmlformats.org/officeDocument/2006/relationships/customXml" Target="../ink/ink100.xml"/><Relationship Id="rId49" Type="http://schemas.openxmlformats.org/officeDocument/2006/relationships/image" Target="../media/image109.png"/><Relationship Id="rId114" Type="http://schemas.openxmlformats.org/officeDocument/2006/relationships/customXml" Target="../ink/ink143.xml"/><Relationship Id="rId275" Type="http://schemas.openxmlformats.org/officeDocument/2006/relationships/image" Target="../media/image222.png"/><Relationship Id="rId296" Type="http://schemas.openxmlformats.org/officeDocument/2006/relationships/customXml" Target="../ink/ink234.xml"/><Relationship Id="rId300" Type="http://schemas.openxmlformats.org/officeDocument/2006/relationships/customXml" Target="../ink/ink236.xml"/><Relationship Id="rId60" Type="http://schemas.openxmlformats.org/officeDocument/2006/relationships/customXml" Target="../ink/ink116.xml"/><Relationship Id="rId81" Type="http://schemas.openxmlformats.org/officeDocument/2006/relationships/image" Target="../media/image125.png"/><Relationship Id="rId135" Type="http://schemas.openxmlformats.org/officeDocument/2006/relationships/image" Target="../media/image152.png"/><Relationship Id="rId156" Type="http://schemas.openxmlformats.org/officeDocument/2006/relationships/customXml" Target="../ink/ink164.xml"/><Relationship Id="rId177" Type="http://schemas.openxmlformats.org/officeDocument/2006/relationships/image" Target="../media/image173.png"/><Relationship Id="rId198" Type="http://schemas.openxmlformats.org/officeDocument/2006/relationships/customXml" Target="../ink/ink185.xml"/><Relationship Id="rId321" Type="http://schemas.openxmlformats.org/officeDocument/2006/relationships/image" Target="../media/image245.png"/><Relationship Id="rId202" Type="http://schemas.openxmlformats.org/officeDocument/2006/relationships/customXml" Target="../ink/ink187.xml"/><Relationship Id="rId223" Type="http://schemas.openxmlformats.org/officeDocument/2006/relationships/image" Target="../media/image196.png"/><Relationship Id="rId244" Type="http://schemas.openxmlformats.org/officeDocument/2006/relationships/customXml" Target="../ink/ink208.xml"/><Relationship Id="rId18" Type="http://schemas.openxmlformats.org/officeDocument/2006/relationships/customXml" Target="../ink/ink95.xml"/><Relationship Id="rId39" Type="http://schemas.openxmlformats.org/officeDocument/2006/relationships/image" Target="../media/image104.png"/><Relationship Id="rId265" Type="http://schemas.openxmlformats.org/officeDocument/2006/relationships/image" Target="../media/image217.png"/><Relationship Id="rId286" Type="http://schemas.openxmlformats.org/officeDocument/2006/relationships/customXml" Target="../ink/ink229.xml"/><Relationship Id="rId50" Type="http://schemas.openxmlformats.org/officeDocument/2006/relationships/customXml" Target="../ink/ink111.xml"/><Relationship Id="rId104" Type="http://schemas.openxmlformats.org/officeDocument/2006/relationships/customXml" Target="../ink/ink138.xml"/><Relationship Id="rId125" Type="http://schemas.openxmlformats.org/officeDocument/2006/relationships/image" Target="../media/image147.png"/><Relationship Id="rId146" Type="http://schemas.openxmlformats.org/officeDocument/2006/relationships/customXml" Target="../ink/ink159.xml"/><Relationship Id="rId167" Type="http://schemas.openxmlformats.org/officeDocument/2006/relationships/image" Target="../media/image168.png"/><Relationship Id="rId188" Type="http://schemas.openxmlformats.org/officeDocument/2006/relationships/customXml" Target="../ink/ink180.xml"/><Relationship Id="rId311" Type="http://schemas.openxmlformats.org/officeDocument/2006/relationships/image" Target="../media/image240.png"/><Relationship Id="rId71" Type="http://schemas.openxmlformats.org/officeDocument/2006/relationships/image" Target="../media/image120.png"/><Relationship Id="rId92" Type="http://schemas.openxmlformats.org/officeDocument/2006/relationships/customXml" Target="../ink/ink132.xml"/><Relationship Id="rId213" Type="http://schemas.openxmlformats.org/officeDocument/2006/relationships/image" Target="../media/image191.png"/><Relationship Id="rId234" Type="http://schemas.openxmlformats.org/officeDocument/2006/relationships/customXml" Target="../ink/ink203.xml"/><Relationship Id="rId2" Type="http://schemas.openxmlformats.org/officeDocument/2006/relationships/customXml" Target="../ink/ink87.xml"/><Relationship Id="rId29" Type="http://schemas.openxmlformats.org/officeDocument/2006/relationships/image" Target="../media/image99.png"/><Relationship Id="rId255" Type="http://schemas.openxmlformats.org/officeDocument/2006/relationships/image" Target="../media/image212.png"/><Relationship Id="rId276" Type="http://schemas.openxmlformats.org/officeDocument/2006/relationships/customXml" Target="../ink/ink224.xml"/><Relationship Id="rId297" Type="http://schemas.openxmlformats.org/officeDocument/2006/relationships/image" Target="../media/image233.png"/><Relationship Id="rId40" Type="http://schemas.openxmlformats.org/officeDocument/2006/relationships/customXml" Target="../ink/ink106.xml"/><Relationship Id="rId115" Type="http://schemas.openxmlformats.org/officeDocument/2006/relationships/image" Target="../media/image142.png"/><Relationship Id="rId136" Type="http://schemas.openxmlformats.org/officeDocument/2006/relationships/customXml" Target="../ink/ink154.xml"/><Relationship Id="rId157" Type="http://schemas.openxmlformats.org/officeDocument/2006/relationships/image" Target="../media/image163.png"/><Relationship Id="rId178" Type="http://schemas.openxmlformats.org/officeDocument/2006/relationships/customXml" Target="../ink/ink175.xml"/><Relationship Id="rId301" Type="http://schemas.openxmlformats.org/officeDocument/2006/relationships/image" Target="../media/image235.png"/><Relationship Id="rId322" Type="http://schemas.openxmlformats.org/officeDocument/2006/relationships/customXml" Target="../ink/ink247.xml"/><Relationship Id="rId61" Type="http://schemas.openxmlformats.org/officeDocument/2006/relationships/image" Target="../media/image115.png"/><Relationship Id="rId82" Type="http://schemas.openxmlformats.org/officeDocument/2006/relationships/customXml" Target="../ink/ink127.xml"/><Relationship Id="rId199" Type="http://schemas.openxmlformats.org/officeDocument/2006/relationships/image" Target="../media/image184.png"/><Relationship Id="rId203" Type="http://schemas.openxmlformats.org/officeDocument/2006/relationships/image" Target="../media/image186.png"/><Relationship Id="rId19" Type="http://schemas.openxmlformats.org/officeDocument/2006/relationships/image" Target="../media/image94.png"/><Relationship Id="rId224" Type="http://schemas.openxmlformats.org/officeDocument/2006/relationships/customXml" Target="../ink/ink198.xml"/><Relationship Id="rId245" Type="http://schemas.openxmlformats.org/officeDocument/2006/relationships/image" Target="../media/image207.png"/><Relationship Id="rId266" Type="http://schemas.openxmlformats.org/officeDocument/2006/relationships/customXml" Target="../ink/ink219.xml"/><Relationship Id="rId287" Type="http://schemas.openxmlformats.org/officeDocument/2006/relationships/image" Target="../media/image228.png"/><Relationship Id="rId30" Type="http://schemas.openxmlformats.org/officeDocument/2006/relationships/customXml" Target="../ink/ink101.xml"/><Relationship Id="rId105" Type="http://schemas.openxmlformats.org/officeDocument/2006/relationships/image" Target="../media/image137.png"/><Relationship Id="rId126" Type="http://schemas.openxmlformats.org/officeDocument/2006/relationships/customXml" Target="../ink/ink149.xml"/><Relationship Id="rId147" Type="http://schemas.openxmlformats.org/officeDocument/2006/relationships/image" Target="../media/image158.png"/><Relationship Id="rId168" Type="http://schemas.openxmlformats.org/officeDocument/2006/relationships/customXml" Target="../ink/ink170.xml"/><Relationship Id="rId312" Type="http://schemas.openxmlformats.org/officeDocument/2006/relationships/customXml" Target="../ink/ink242.xml"/><Relationship Id="rId51" Type="http://schemas.openxmlformats.org/officeDocument/2006/relationships/image" Target="../media/image110.png"/><Relationship Id="rId72" Type="http://schemas.openxmlformats.org/officeDocument/2006/relationships/customXml" Target="../ink/ink122.xml"/><Relationship Id="rId93" Type="http://schemas.openxmlformats.org/officeDocument/2006/relationships/image" Target="../media/image131.png"/><Relationship Id="rId189" Type="http://schemas.openxmlformats.org/officeDocument/2006/relationships/image" Target="../media/image179.png"/><Relationship Id="rId3" Type="http://schemas.openxmlformats.org/officeDocument/2006/relationships/image" Target="../media/image86.png"/><Relationship Id="rId214" Type="http://schemas.openxmlformats.org/officeDocument/2006/relationships/customXml" Target="../ink/ink193.xml"/><Relationship Id="rId235" Type="http://schemas.openxmlformats.org/officeDocument/2006/relationships/image" Target="../media/image202.png"/><Relationship Id="rId256" Type="http://schemas.openxmlformats.org/officeDocument/2006/relationships/customXml" Target="../ink/ink214.xml"/><Relationship Id="rId277" Type="http://schemas.openxmlformats.org/officeDocument/2006/relationships/image" Target="../media/image223.png"/><Relationship Id="rId298" Type="http://schemas.openxmlformats.org/officeDocument/2006/relationships/customXml" Target="../ink/ink235.xml"/><Relationship Id="rId116" Type="http://schemas.openxmlformats.org/officeDocument/2006/relationships/customXml" Target="../ink/ink144.xml"/><Relationship Id="rId137" Type="http://schemas.openxmlformats.org/officeDocument/2006/relationships/image" Target="../media/image153.png"/><Relationship Id="rId158" Type="http://schemas.openxmlformats.org/officeDocument/2006/relationships/customXml" Target="../ink/ink165.xml"/><Relationship Id="rId302" Type="http://schemas.openxmlformats.org/officeDocument/2006/relationships/customXml" Target="../ink/ink237.xml"/><Relationship Id="rId323" Type="http://schemas.openxmlformats.org/officeDocument/2006/relationships/image" Target="../media/image246.png"/><Relationship Id="rId20" Type="http://schemas.openxmlformats.org/officeDocument/2006/relationships/customXml" Target="../ink/ink96.xml"/><Relationship Id="rId41" Type="http://schemas.openxmlformats.org/officeDocument/2006/relationships/image" Target="../media/image105.png"/><Relationship Id="rId62" Type="http://schemas.openxmlformats.org/officeDocument/2006/relationships/customXml" Target="../ink/ink117.xml"/><Relationship Id="rId83" Type="http://schemas.openxmlformats.org/officeDocument/2006/relationships/image" Target="../media/image126.png"/><Relationship Id="rId179" Type="http://schemas.openxmlformats.org/officeDocument/2006/relationships/image" Target="../media/image174.png"/><Relationship Id="rId190" Type="http://schemas.openxmlformats.org/officeDocument/2006/relationships/customXml" Target="../ink/ink181.xml"/><Relationship Id="rId204" Type="http://schemas.openxmlformats.org/officeDocument/2006/relationships/customXml" Target="../ink/ink188.xml"/><Relationship Id="rId225" Type="http://schemas.openxmlformats.org/officeDocument/2006/relationships/image" Target="../media/image197.png"/><Relationship Id="rId246" Type="http://schemas.openxmlformats.org/officeDocument/2006/relationships/customXml" Target="../ink/ink209.xml"/><Relationship Id="rId267" Type="http://schemas.openxmlformats.org/officeDocument/2006/relationships/image" Target="../media/image218.png"/><Relationship Id="rId288" Type="http://schemas.openxmlformats.org/officeDocument/2006/relationships/customXml" Target="../ink/ink230.xml"/><Relationship Id="rId106" Type="http://schemas.openxmlformats.org/officeDocument/2006/relationships/customXml" Target="../ink/ink139.xml"/><Relationship Id="rId127" Type="http://schemas.openxmlformats.org/officeDocument/2006/relationships/image" Target="../media/image148.png"/><Relationship Id="rId313" Type="http://schemas.openxmlformats.org/officeDocument/2006/relationships/image" Target="../media/image241.png"/><Relationship Id="rId10" Type="http://schemas.openxmlformats.org/officeDocument/2006/relationships/customXml" Target="../ink/ink91.xml"/><Relationship Id="rId31" Type="http://schemas.openxmlformats.org/officeDocument/2006/relationships/image" Target="../media/image100.png"/><Relationship Id="rId52" Type="http://schemas.openxmlformats.org/officeDocument/2006/relationships/customXml" Target="../ink/ink112.xml"/><Relationship Id="rId73" Type="http://schemas.openxmlformats.org/officeDocument/2006/relationships/image" Target="../media/image121.png"/><Relationship Id="rId94" Type="http://schemas.openxmlformats.org/officeDocument/2006/relationships/customXml" Target="../ink/ink133.xml"/><Relationship Id="rId148" Type="http://schemas.openxmlformats.org/officeDocument/2006/relationships/customXml" Target="../ink/ink160.xml"/><Relationship Id="rId169" Type="http://schemas.openxmlformats.org/officeDocument/2006/relationships/image" Target="../media/image169.png"/><Relationship Id="rId4" Type="http://schemas.openxmlformats.org/officeDocument/2006/relationships/customXml" Target="../ink/ink88.xml"/><Relationship Id="rId180" Type="http://schemas.openxmlformats.org/officeDocument/2006/relationships/customXml" Target="../ink/ink176.xml"/><Relationship Id="rId215" Type="http://schemas.openxmlformats.org/officeDocument/2006/relationships/image" Target="../media/image192.png"/><Relationship Id="rId236" Type="http://schemas.openxmlformats.org/officeDocument/2006/relationships/customXml" Target="../ink/ink204.xml"/><Relationship Id="rId257" Type="http://schemas.openxmlformats.org/officeDocument/2006/relationships/image" Target="../media/image213.png"/><Relationship Id="rId278" Type="http://schemas.openxmlformats.org/officeDocument/2006/relationships/customXml" Target="../ink/ink225.xml"/><Relationship Id="rId303" Type="http://schemas.openxmlformats.org/officeDocument/2006/relationships/image" Target="../media/image236.png"/><Relationship Id="rId42" Type="http://schemas.openxmlformats.org/officeDocument/2006/relationships/customXml" Target="../ink/ink107.xml"/><Relationship Id="rId84" Type="http://schemas.openxmlformats.org/officeDocument/2006/relationships/customXml" Target="../ink/ink128.xml"/><Relationship Id="rId138" Type="http://schemas.openxmlformats.org/officeDocument/2006/relationships/customXml" Target="../ink/ink155.xml"/><Relationship Id="rId191" Type="http://schemas.openxmlformats.org/officeDocument/2006/relationships/image" Target="../media/image180.png"/><Relationship Id="rId205" Type="http://schemas.openxmlformats.org/officeDocument/2006/relationships/image" Target="../media/image187.png"/><Relationship Id="rId247" Type="http://schemas.openxmlformats.org/officeDocument/2006/relationships/image" Target="../media/image208.png"/><Relationship Id="rId107" Type="http://schemas.openxmlformats.org/officeDocument/2006/relationships/image" Target="../media/image138.png"/><Relationship Id="rId289" Type="http://schemas.openxmlformats.org/officeDocument/2006/relationships/image" Target="../media/image229.png"/><Relationship Id="rId11" Type="http://schemas.openxmlformats.org/officeDocument/2006/relationships/image" Target="../media/image90.png"/><Relationship Id="rId53" Type="http://schemas.openxmlformats.org/officeDocument/2006/relationships/image" Target="../media/image111.png"/><Relationship Id="rId149" Type="http://schemas.openxmlformats.org/officeDocument/2006/relationships/image" Target="../media/image159.png"/><Relationship Id="rId314" Type="http://schemas.openxmlformats.org/officeDocument/2006/relationships/customXml" Target="../ink/ink243.xml"/><Relationship Id="rId95" Type="http://schemas.openxmlformats.org/officeDocument/2006/relationships/image" Target="../media/image132.png"/><Relationship Id="rId160" Type="http://schemas.openxmlformats.org/officeDocument/2006/relationships/customXml" Target="../ink/ink166.xml"/><Relationship Id="rId216" Type="http://schemas.openxmlformats.org/officeDocument/2006/relationships/customXml" Target="../ink/ink194.xml"/><Relationship Id="rId258" Type="http://schemas.openxmlformats.org/officeDocument/2006/relationships/customXml" Target="../ink/ink215.xml"/><Relationship Id="rId22" Type="http://schemas.openxmlformats.org/officeDocument/2006/relationships/customXml" Target="../ink/ink97.xml"/><Relationship Id="rId64" Type="http://schemas.openxmlformats.org/officeDocument/2006/relationships/customXml" Target="../ink/ink118.xml"/><Relationship Id="rId118" Type="http://schemas.openxmlformats.org/officeDocument/2006/relationships/customXml" Target="../ink/ink145.xml"/><Relationship Id="rId325" Type="http://schemas.openxmlformats.org/officeDocument/2006/relationships/image" Target="../media/image247.png"/><Relationship Id="rId171" Type="http://schemas.openxmlformats.org/officeDocument/2006/relationships/image" Target="../media/image170.png"/><Relationship Id="rId227" Type="http://schemas.openxmlformats.org/officeDocument/2006/relationships/image" Target="../media/image198.png"/><Relationship Id="rId269" Type="http://schemas.openxmlformats.org/officeDocument/2006/relationships/image" Target="../media/image219.png"/><Relationship Id="rId33" Type="http://schemas.openxmlformats.org/officeDocument/2006/relationships/image" Target="../media/image101.png"/><Relationship Id="rId129" Type="http://schemas.openxmlformats.org/officeDocument/2006/relationships/image" Target="../media/image149.png"/><Relationship Id="rId280" Type="http://schemas.openxmlformats.org/officeDocument/2006/relationships/customXml" Target="../ink/ink226.xml"/><Relationship Id="rId75" Type="http://schemas.openxmlformats.org/officeDocument/2006/relationships/image" Target="../media/image122.png"/><Relationship Id="rId140" Type="http://schemas.openxmlformats.org/officeDocument/2006/relationships/customXml" Target="../ink/ink156.xml"/><Relationship Id="rId182" Type="http://schemas.openxmlformats.org/officeDocument/2006/relationships/customXml" Target="../ink/ink177.xml"/><Relationship Id="rId6" Type="http://schemas.openxmlformats.org/officeDocument/2006/relationships/customXml" Target="../ink/ink89.xml"/><Relationship Id="rId238" Type="http://schemas.openxmlformats.org/officeDocument/2006/relationships/customXml" Target="../ink/ink205.xml"/><Relationship Id="rId291" Type="http://schemas.openxmlformats.org/officeDocument/2006/relationships/image" Target="../media/image230.png"/><Relationship Id="rId305" Type="http://schemas.openxmlformats.org/officeDocument/2006/relationships/image" Target="../media/image237.png"/><Relationship Id="rId44" Type="http://schemas.openxmlformats.org/officeDocument/2006/relationships/customXml" Target="../ink/ink108.xml"/><Relationship Id="rId86" Type="http://schemas.openxmlformats.org/officeDocument/2006/relationships/customXml" Target="../ink/ink129.xml"/><Relationship Id="rId151" Type="http://schemas.openxmlformats.org/officeDocument/2006/relationships/image" Target="../media/image160.png"/><Relationship Id="rId193" Type="http://schemas.openxmlformats.org/officeDocument/2006/relationships/image" Target="../media/image181.png"/><Relationship Id="rId207" Type="http://schemas.openxmlformats.org/officeDocument/2006/relationships/image" Target="../media/image188.png"/><Relationship Id="rId249" Type="http://schemas.openxmlformats.org/officeDocument/2006/relationships/image" Target="../media/image209.png"/><Relationship Id="rId13" Type="http://schemas.openxmlformats.org/officeDocument/2006/relationships/image" Target="../media/image91.png"/><Relationship Id="rId109" Type="http://schemas.openxmlformats.org/officeDocument/2006/relationships/image" Target="../media/image139.png"/><Relationship Id="rId260" Type="http://schemas.openxmlformats.org/officeDocument/2006/relationships/customXml" Target="../ink/ink216.xml"/><Relationship Id="rId316" Type="http://schemas.openxmlformats.org/officeDocument/2006/relationships/customXml" Target="../ink/ink244.xml"/><Relationship Id="rId55" Type="http://schemas.openxmlformats.org/officeDocument/2006/relationships/image" Target="../media/image112.png"/><Relationship Id="rId97" Type="http://schemas.openxmlformats.org/officeDocument/2006/relationships/image" Target="../media/image133.png"/><Relationship Id="rId120" Type="http://schemas.openxmlformats.org/officeDocument/2006/relationships/customXml" Target="../ink/ink146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5.png"/><Relationship Id="rId21" Type="http://schemas.openxmlformats.org/officeDocument/2006/relationships/image" Target="../media/image257.png"/><Relationship Id="rId63" Type="http://schemas.openxmlformats.org/officeDocument/2006/relationships/image" Target="../media/image278.png"/><Relationship Id="rId159" Type="http://schemas.openxmlformats.org/officeDocument/2006/relationships/image" Target="../media/image326.png"/><Relationship Id="rId170" Type="http://schemas.openxmlformats.org/officeDocument/2006/relationships/customXml" Target="../ink/ink333.xml"/><Relationship Id="rId226" Type="http://schemas.openxmlformats.org/officeDocument/2006/relationships/customXml" Target="../ink/ink361.xml"/><Relationship Id="rId268" Type="http://schemas.openxmlformats.org/officeDocument/2006/relationships/customXml" Target="../ink/ink382.xml"/><Relationship Id="rId11" Type="http://schemas.openxmlformats.org/officeDocument/2006/relationships/image" Target="../media/image252.png"/><Relationship Id="rId32" Type="http://schemas.openxmlformats.org/officeDocument/2006/relationships/customXml" Target="../ink/ink264.xml"/><Relationship Id="rId53" Type="http://schemas.openxmlformats.org/officeDocument/2006/relationships/image" Target="../media/image273.png"/><Relationship Id="rId74" Type="http://schemas.openxmlformats.org/officeDocument/2006/relationships/customXml" Target="../ink/ink285.xml"/><Relationship Id="rId128" Type="http://schemas.openxmlformats.org/officeDocument/2006/relationships/customXml" Target="../ink/ink312.xml"/><Relationship Id="rId149" Type="http://schemas.openxmlformats.org/officeDocument/2006/relationships/image" Target="../media/image321.png"/><Relationship Id="rId5" Type="http://schemas.openxmlformats.org/officeDocument/2006/relationships/image" Target="../media/image249.png"/><Relationship Id="rId95" Type="http://schemas.openxmlformats.org/officeDocument/2006/relationships/image" Target="../media/image294.png"/><Relationship Id="rId160" Type="http://schemas.openxmlformats.org/officeDocument/2006/relationships/customXml" Target="../ink/ink328.xml"/><Relationship Id="rId181" Type="http://schemas.openxmlformats.org/officeDocument/2006/relationships/image" Target="../media/image337.png"/><Relationship Id="rId216" Type="http://schemas.openxmlformats.org/officeDocument/2006/relationships/customXml" Target="../ink/ink356.xml"/><Relationship Id="rId237" Type="http://schemas.openxmlformats.org/officeDocument/2006/relationships/image" Target="../media/image365.png"/><Relationship Id="rId258" Type="http://schemas.openxmlformats.org/officeDocument/2006/relationships/customXml" Target="../ink/ink377.xml"/><Relationship Id="rId22" Type="http://schemas.openxmlformats.org/officeDocument/2006/relationships/customXml" Target="../ink/ink259.xml"/><Relationship Id="rId43" Type="http://schemas.openxmlformats.org/officeDocument/2006/relationships/image" Target="../media/image268.png"/><Relationship Id="rId64" Type="http://schemas.openxmlformats.org/officeDocument/2006/relationships/customXml" Target="../ink/ink280.xml"/><Relationship Id="rId118" Type="http://schemas.openxmlformats.org/officeDocument/2006/relationships/customXml" Target="../ink/ink307.xml"/><Relationship Id="rId139" Type="http://schemas.openxmlformats.org/officeDocument/2006/relationships/image" Target="../media/image316.png"/><Relationship Id="rId85" Type="http://schemas.openxmlformats.org/officeDocument/2006/relationships/image" Target="../media/image289.png"/><Relationship Id="rId150" Type="http://schemas.openxmlformats.org/officeDocument/2006/relationships/customXml" Target="../ink/ink323.xml"/><Relationship Id="rId171" Type="http://schemas.openxmlformats.org/officeDocument/2006/relationships/image" Target="../media/image332.png"/><Relationship Id="rId192" Type="http://schemas.openxmlformats.org/officeDocument/2006/relationships/customXml" Target="../ink/ink344.xml"/><Relationship Id="rId206" Type="http://schemas.openxmlformats.org/officeDocument/2006/relationships/customXml" Target="../ink/ink351.xml"/><Relationship Id="rId227" Type="http://schemas.openxmlformats.org/officeDocument/2006/relationships/image" Target="../media/image360.png"/><Relationship Id="rId248" Type="http://schemas.openxmlformats.org/officeDocument/2006/relationships/customXml" Target="../ink/ink372.xml"/><Relationship Id="rId269" Type="http://schemas.openxmlformats.org/officeDocument/2006/relationships/image" Target="../media/image381.png"/><Relationship Id="rId12" Type="http://schemas.openxmlformats.org/officeDocument/2006/relationships/customXml" Target="../ink/ink254.xml"/><Relationship Id="rId33" Type="http://schemas.openxmlformats.org/officeDocument/2006/relationships/image" Target="../media/image263.png"/><Relationship Id="rId108" Type="http://schemas.openxmlformats.org/officeDocument/2006/relationships/customXml" Target="../ink/ink302.xml"/><Relationship Id="rId129" Type="http://schemas.openxmlformats.org/officeDocument/2006/relationships/image" Target="../media/image311.png"/><Relationship Id="rId54" Type="http://schemas.openxmlformats.org/officeDocument/2006/relationships/customXml" Target="../ink/ink275.xml"/><Relationship Id="rId75" Type="http://schemas.openxmlformats.org/officeDocument/2006/relationships/image" Target="../media/image284.png"/><Relationship Id="rId96" Type="http://schemas.openxmlformats.org/officeDocument/2006/relationships/customXml" Target="../ink/ink296.xml"/><Relationship Id="rId140" Type="http://schemas.openxmlformats.org/officeDocument/2006/relationships/customXml" Target="../ink/ink318.xml"/><Relationship Id="rId161" Type="http://schemas.openxmlformats.org/officeDocument/2006/relationships/image" Target="../media/image327.png"/><Relationship Id="rId182" Type="http://schemas.openxmlformats.org/officeDocument/2006/relationships/customXml" Target="../ink/ink339.xml"/><Relationship Id="rId217" Type="http://schemas.openxmlformats.org/officeDocument/2006/relationships/image" Target="../media/image355.png"/><Relationship Id="rId6" Type="http://schemas.openxmlformats.org/officeDocument/2006/relationships/customXml" Target="../ink/ink251.xml"/><Relationship Id="rId238" Type="http://schemas.openxmlformats.org/officeDocument/2006/relationships/customXml" Target="../ink/ink367.xml"/><Relationship Id="rId259" Type="http://schemas.openxmlformats.org/officeDocument/2006/relationships/image" Target="../media/image376.png"/><Relationship Id="rId23" Type="http://schemas.openxmlformats.org/officeDocument/2006/relationships/image" Target="../media/image258.png"/><Relationship Id="rId119" Type="http://schemas.openxmlformats.org/officeDocument/2006/relationships/image" Target="../media/image306.png"/><Relationship Id="rId270" Type="http://schemas.openxmlformats.org/officeDocument/2006/relationships/customXml" Target="../ink/ink383.xml"/><Relationship Id="rId44" Type="http://schemas.openxmlformats.org/officeDocument/2006/relationships/customXml" Target="../ink/ink270.xml"/><Relationship Id="rId65" Type="http://schemas.openxmlformats.org/officeDocument/2006/relationships/image" Target="../media/image279.png"/><Relationship Id="rId86" Type="http://schemas.openxmlformats.org/officeDocument/2006/relationships/customXml" Target="../ink/ink291.xml"/><Relationship Id="rId130" Type="http://schemas.openxmlformats.org/officeDocument/2006/relationships/customXml" Target="../ink/ink313.xml"/><Relationship Id="rId151" Type="http://schemas.openxmlformats.org/officeDocument/2006/relationships/image" Target="../media/image322.png"/><Relationship Id="rId172" Type="http://schemas.openxmlformats.org/officeDocument/2006/relationships/customXml" Target="../ink/ink334.xml"/><Relationship Id="rId193" Type="http://schemas.openxmlformats.org/officeDocument/2006/relationships/image" Target="../media/image343.png"/><Relationship Id="rId207" Type="http://schemas.openxmlformats.org/officeDocument/2006/relationships/image" Target="../media/image350.png"/><Relationship Id="rId228" Type="http://schemas.openxmlformats.org/officeDocument/2006/relationships/customXml" Target="../ink/ink362.xml"/><Relationship Id="rId249" Type="http://schemas.openxmlformats.org/officeDocument/2006/relationships/image" Target="../media/image371.png"/><Relationship Id="rId13" Type="http://schemas.openxmlformats.org/officeDocument/2006/relationships/image" Target="../media/image253.png"/><Relationship Id="rId109" Type="http://schemas.openxmlformats.org/officeDocument/2006/relationships/image" Target="../media/image301.png"/><Relationship Id="rId260" Type="http://schemas.openxmlformats.org/officeDocument/2006/relationships/customXml" Target="../ink/ink378.xml"/><Relationship Id="rId34" Type="http://schemas.openxmlformats.org/officeDocument/2006/relationships/customXml" Target="../ink/ink265.xml"/><Relationship Id="rId55" Type="http://schemas.openxmlformats.org/officeDocument/2006/relationships/image" Target="../media/image274.png"/><Relationship Id="rId76" Type="http://schemas.openxmlformats.org/officeDocument/2006/relationships/customXml" Target="../ink/ink286.xml"/><Relationship Id="rId97" Type="http://schemas.openxmlformats.org/officeDocument/2006/relationships/image" Target="../media/image295.png"/><Relationship Id="rId120" Type="http://schemas.openxmlformats.org/officeDocument/2006/relationships/customXml" Target="../ink/ink308.xml"/><Relationship Id="rId141" Type="http://schemas.openxmlformats.org/officeDocument/2006/relationships/image" Target="../media/image317.png"/><Relationship Id="rId7" Type="http://schemas.openxmlformats.org/officeDocument/2006/relationships/image" Target="../media/image250.png"/><Relationship Id="rId162" Type="http://schemas.openxmlformats.org/officeDocument/2006/relationships/customXml" Target="../ink/ink329.xml"/><Relationship Id="rId183" Type="http://schemas.openxmlformats.org/officeDocument/2006/relationships/image" Target="../media/image338.png"/><Relationship Id="rId218" Type="http://schemas.openxmlformats.org/officeDocument/2006/relationships/customXml" Target="../ink/ink357.xml"/><Relationship Id="rId239" Type="http://schemas.openxmlformats.org/officeDocument/2006/relationships/image" Target="../media/image366.png"/><Relationship Id="rId250" Type="http://schemas.openxmlformats.org/officeDocument/2006/relationships/customXml" Target="../ink/ink373.xml"/><Relationship Id="rId271" Type="http://schemas.openxmlformats.org/officeDocument/2006/relationships/image" Target="../media/image382.png"/><Relationship Id="rId24" Type="http://schemas.openxmlformats.org/officeDocument/2006/relationships/customXml" Target="../ink/ink260.xml"/><Relationship Id="rId45" Type="http://schemas.openxmlformats.org/officeDocument/2006/relationships/image" Target="../media/image269.png"/><Relationship Id="rId66" Type="http://schemas.openxmlformats.org/officeDocument/2006/relationships/customXml" Target="../ink/ink281.xml"/><Relationship Id="rId87" Type="http://schemas.openxmlformats.org/officeDocument/2006/relationships/image" Target="../media/image290.png"/><Relationship Id="rId110" Type="http://schemas.openxmlformats.org/officeDocument/2006/relationships/customXml" Target="../ink/ink303.xml"/><Relationship Id="rId131" Type="http://schemas.openxmlformats.org/officeDocument/2006/relationships/image" Target="../media/image312.png"/><Relationship Id="rId152" Type="http://schemas.openxmlformats.org/officeDocument/2006/relationships/customXml" Target="../ink/ink324.xml"/><Relationship Id="rId173" Type="http://schemas.openxmlformats.org/officeDocument/2006/relationships/image" Target="../media/image333.png"/><Relationship Id="rId194" Type="http://schemas.openxmlformats.org/officeDocument/2006/relationships/customXml" Target="../ink/ink345.xml"/><Relationship Id="rId208" Type="http://schemas.openxmlformats.org/officeDocument/2006/relationships/customXml" Target="../ink/ink352.xml"/><Relationship Id="rId229" Type="http://schemas.openxmlformats.org/officeDocument/2006/relationships/image" Target="../media/image361.png"/><Relationship Id="rId240" Type="http://schemas.openxmlformats.org/officeDocument/2006/relationships/customXml" Target="../ink/ink368.xml"/><Relationship Id="rId261" Type="http://schemas.openxmlformats.org/officeDocument/2006/relationships/image" Target="../media/image377.png"/><Relationship Id="rId14" Type="http://schemas.openxmlformats.org/officeDocument/2006/relationships/customXml" Target="../ink/ink255.xml"/><Relationship Id="rId35" Type="http://schemas.openxmlformats.org/officeDocument/2006/relationships/image" Target="../media/image264.png"/><Relationship Id="rId56" Type="http://schemas.openxmlformats.org/officeDocument/2006/relationships/customXml" Target="../ink/ink276.xml"/><Relationship Id="rId77" Type="http://schemas.openxmlformats.org/officeDocument/2006/relationships/image" Target="../media/image285.png"/><Relationship Id="rId100" Type="http://schemas.openxmlformats.org/officeDocument/2006/relationships/customXml" Target="../ink/ink298.xml"/><Relationship Id="rId8" Type="http://schemas.openxmlformats.org/officeDocument/2006/relationships/customXml" Target="../ink/ink252.xml"/><Relationship Id="rId98" Type="http://schemas.openxmlformats.org/officeDocument/2006/relationships/customXml" Target="../ink/ink297.xml"/><Relationship Id="rId121" Type="http://schemas.openxmlformats.org/officeDocument/2006/relationships/image" Target="../media/image307.png"/><Relationship Id="rId142" Type="http://schemas.openxmlformats.org/officeDocument/2006/relationships/customXml" Target="../ink/ink319.xml"/><Relationship Id="rId163" Type="http://schemas.openxmlformats.org/officeDocument/2006/relationships/image" Target="../media/image328.png"/><Relationship Id="rId184" Type="http://schemas.openxmlformats.org/officeDocument/2006/relationships/customXml" Target="../ink/ink340.xml"/><Relationship Id="rId219" Type="http://schemas.openxmlformats.org/officeDocument/2006/relationships/image" Target="../media/image356.png"/><Relationship Id="rId230" Type="http://schemas.openxmlformats.org/officeDocument/2006/relationships/customXml" Target="../ink/ink363.xml"/><Relationship Id="rId251" Type="http://schemas.openxmlformats.org/officeDocument/2006/relationships/image" Target="../media/image372.png"/><Relationship Id="rId25" Type="http://schemas.openxmlformats.org/officeDocument/2006/relationships/image" Target="../media/image259.png"/><Relationship Id="rId46" Type="http://schemas.openxmlformats.org/officeDocument/2006/relationships/customXml" Target="../ink/ink271.xml"/><Relationship Id="rId67" Type="http://schemas.openxmlformats.org/officeDocument/2006/relationships/image" Target="../media/image280.png"/><Relationship Id="rId88" Type="http://schemas.openxmlformats.org/officeDocument/2006/relationships/customXml" Target="../ink/ink292.xml"/><Relationship Id="rId111" Type="http://schemas.openxmlformats.org/officeDocument/2006/relationships/image" Target="../media/image302.png"/><Relationship Id="rId132" Type="http://schemas.openxmlformats.org/officeDocument/2006/relationships/customXml" Target="../ink/ink314.xml"/><Relationship Id="rId153" Type="http://schemas.openxmlformats.org/officeDocument/2006/relationships/image" Target="../media/image323.png"/><Relationship Id="rId174" Type="http://schemas.openxmlformats.org/officeDocument/2006/relationships/customXml" Target="../ink/ink335.xml"/><Relationship Id="rId195" Type="http://schemas.openxmlformats.org/officeDocument/2006/relationships/image" Target="../media/image344.png"/><Relationship Id="rId209" Type="http://schemas.openxmlformats.org/officeDocument/2006/relationships/image" Target="../media/image351.png"/><Relationship Id="rId220" Type="http://schemas.openxmlformats.org/officeDocument/2006/relationships/customXml" Target="../ink/ink358.xml"/><Relationship Id="rId241" Type="http://schemas.openxmlformats.org/officeDocument/2006/relationships/image" Target="../media/image367.png"/><Relationship Id="rId15" Type="http://schemas.openxmlformats.org/officeDocument/2006/relationships/image" Target="../media/image254.png"/><Relationship Id="rId36" Type="http://schemas.openxmlformats.org/officeDocument/2006/relationships/customXml" Target="../ink/ink266.xml"/><Relationship Id="rId57" Type="http://schemas.openxmlformats.org/officeDocument/2006/relationships/image" Target="../media/image275.png"/><Relationship Id="rId262" Type="http://schemas.openxmlformats.org/officeDocument/2006/relationships/customXml" Target="../ink/ink379.xml"/><Relationship Id="rId78" Type="http://schemas.openxmlformats.org/officeDocument/2006/relationships/customXml" Target="../ink/ink287.xml"/><Relationship Id="rId99" Type="http://schemas.openxmlformats.org/officeDocument/2006/relationships/image" Target="../media/image296.png"/><Relationship Id="rId101" Type="http://schemas.openxmlformats.org/officeDocument/2006/relationships/image" Target="../media/image297.png"/><Relationship Id="rId122" Type="http://schemas.openxmlformats.org/officeDocument/2006/relationships/customXml" Target="../ink/ink309.xml"/><Relationship Id="rId143" Type="http://schemas.openxmlformats.org/officeDocument/2006/relationships/image" Target="../media/image318.png"/><Relationship Id="rId164" Type="http://schemas.openxmlformats.org/officeDocument/2006/relationships/customXml" Target="../ink/ink330.xml"/><Relationship Id="rId185" Type="http://schemas.openxmlformats.org/officeDocument/2006/relationships/image" Target="../media/image339.png"/><Relationship Id="rId9" Type="http://schemas.openxmlformats.org/officeDocument/2006/relationships/image" Target="../media/image251.png"/><Relationship Id="rId210" Type="http://schemas.openxmlformats.org/officeDocument/2006/relationships/customXml" Target="../ink/ink353.xml"/><Relationship Id="rId26" Type="http://schemas.openxmlformats.org/officeDocument/2006/relationships/customXml" Target="../ink/ink261.xml"/><Relationship Id="rId231" Type="http://schemas.openxmlformats.org/officeDocument/2006/relationships/image" Target="../media/image362.png"/><Relationship Id="rId252" Type="http://schemas.openxmlformats.org/officeDocument/2006/relationships/customXml" Target="../ink/ink374.xml"/><Relationship Id="rId47" Type="http://schemas.openxmlformats.org/officeDocument/2006/relationships/image" Target="../media/image270.png"/><Relationship Id="rId68" Type="http://schemas.openxmlformats.org/officeDocument/2006/relationships/customXml" Target="../ink/ink282.xml"/><Relationship Id="rId89" Type="http://schemas.openxmlformats.org/officeDocument/2006/relationships/image" Target="../media/image291.png"/><Relationship Id="rId112" Type="http://schemas.openxmlformats.org/officeDocument/2006/relationships/customXml" Target="../ink/ink304.xml"/><Relationship Id="rId133" Type="http://schemas.openxmlformats.org/officeDocument/2006/relationships/image" Target="../media/image313.png"/><Relationship Id="rId154" Type="http://schemas.openxmlformats.org/officeDocument/2006/relationships/customXml" Target="../ink/ink325.xml"/><Relationship Id="rId175" Type="http://schemas.openxmlformats.org/officeDocument/2006/relationships/image" Target="../media/image334.png"/><Relationship Id="rId196" Type="http://schemas.openxmlformats.org/officeDocument/2006/relationships/customXml" Target="../ink/ink346.xml"/><Relationship Id="rId200" Type="http://schemas.openxmlformats.org/officeDocument/2006/relationships/customXml" Target="../ink/ink348.xml"/><Relationship Id="rId16" Type="http://schemas.openxmlformats.org/officeDocument/2006/relationships/customXml" Target="../ink/ink256.xml"/><Relationship Id="rId221" Type="http://schemas.openxmlformats.org/officeDocument/2006/relationships/image" Target="../media/image357.png"/><Relationship Id="rId242" Type="http://schemas.openxmlformats.org/officeDocument/2006/relationships/customXml" Target="../ink/ink369.xml"/><Relationship Id="rId263" Type="http://schemas.openxmlformats.org/officeDocument/2006/relationships/image" Target="../media/image378.png"/><Relationship Id="rId37" Type="http://schemas.openxmlformats.org/officeDocument/2006/relationships/image" Target="../media/image265.png"/><Relationship Id="rId58" Type="http://schemas.openxmlformats.org/officeDocument/2006/relationships/customXml" Target="../ink/ink277.xml"/><Relationship Id="rId79" Type="http://schemas.openxmlformats.org/officeDocument/2006/relationships/image" Target="../media/image286.png"/><Relationship Id="rId102" Type="http://schemas.openxmlformats.org/officeDocument/2006/relationships/customXml" Target="../ink/ink299.xml"/><Relationship Id="rId123" Type="http://schemas.openxmlformats.org/officeDocument/2006/relationships/image" Target="../media/image308.png"/><Relationship Id="rId144" Type="http://schemas.openxmlformats.org/officeDocument/2006/relationships/customXml" Target="../ink/ink320.xml"/><Relationship Id="rId90" Type="http://schemas.openxmlformats.org/officeDocument/2006/relationships/customXml" Target="../ink/ink293.xml"/><Relationship Id="rId165" Type="http://schemas.openxmlformats.org/officeDocument/2006/relationships/image" Target="../media/image329.png"/><Relationship Id="rId186" Type="http://schemas.openxmlformats.org/officeDocument/2006/relationships/customXml" Target="../ink/ink341.xml"/><Relationship Id="rId211" Type="http://schemas.openxmlformats.org/officeDocument/2006/relationships/image" Target="../media/image352.png"/><Relationship Id="rId232" Type="http://schemas.openxmlformats.org/officeDocument/2006/relationships/customXml" Target="../ink/ink364.xml"/><Relationship Id="rId253" Type="http://schemas.openxmlformats.org/officeDocument/2006/relationships/image" Target="../media/image373.png"/><Relationship Id="rId27" Type="http://schemas.openxmlformats.org/officeDocument/2006/relationships/image" Target="../media/image260.png"/><Relationship Id="rId48" Type="http://schemas.openxmlformats.org/officeDocument/2006/relationships/customXml" Target="../ink/ink272.xml"/><Relationship Id="rId69" Type="http://schemas.openxmlformats.org/officeDocument/2006/relationships/image" Target="../media/image281.png"/><Relationship Id="rId113" Type="http://schemas.openxmlformats.org/officeDocument/2006/relationships/image" Target="../media/image303.png"/><Relationship Id="rId134" Type="http://schemas.openxmlformats.org/officeDocument/2006/relationships/customXml" Target="../ink/ink315.xml"/><Relationship Id="rId80" Type="http://schemas.openxmlformats.org/officeDocument/2006/relationships/customXml" Target="../ink/ink288.xml"/><Relationship Id="rId155" Type="http://schemas.openxmlformats.org/officeDocument/2006/relationships/image" Target="../media/image324.png"/><Relationship Id="rId176" Type="http://schemas.openxmlformats.org/officeDocument/2006/relationships/customXml" Target="../ink/ink336.xml"/><Relationship Id="rId197" Type="http://schemas.openxmlformats.org/officeDocument/2006/relationships/image" Target="../media/image345.png"/><Relationship Id="rId201" Type="http://schemas.openxmlformats.org/officeDocument/2006/relationships/image" Target="../media/image347.png"/><Relationship Id="rId222" Type="http://schemas.openxmlformats.org/officeDocument/2006/relationships/customXml" Target="../ink/ink359.xml"/><Relationship Id="rId243" Type="http://schemas.openxmlformats.org/officeDocument/2006/relationships/image" Target="../media/image368.png"/><Relationship Id="rId264" Type="http://schemas.openxmlformats.org/officeDocument/2006/relationships/customXml" Target="../ink/ink380.xml"/><Relationship Id="rId17" Type="http://schemas.openxmlformats.org/officeDocument/2006/relationships/image" Target="../media/image255.png"/><Relationship Id="rId38" Type="http://schemas.openxmlformats.org/officeDocument/2006/relationships/customXml" Target="../ink/ink267.xml"/><Relationship Id="rId59" Type="http://schemas.openxmlformats.org/officeDocument/2006/relationships/image" Target="../media/image276.png"/><Relationship Id="rId103" Type="http://schemas.openxmlformats.org/officeDocument/2006/relationships/image" Target="../media/image298.png"/><Relationship Id="rId124" Type="http://schemas.openxmlformats.org/officeDocument/2006/relationships/customXml" Target="../ink/ink310.xml"/><Relationship Id="rId70" Type="http://schemas.openxmlformats.org/officeDocument/2006/relationships/customXml" Target="../ink/ink283.xml"/><Relationship Id="rId91" Type="http://schemas.openxmlformats.org/officeDocument/2006/relationships/image" Target="../media/image292.png"/><Relationship Id="rId145" Type="http://schemas.openxmlformats.org/officeDocument/2006/relationships/image" Target="../media/image319.png"/><Relationship Id="rId166" Type="http://schemas.openxmlformats.org/officeDocument/2006/relationships/customXml" Target="../ink/ink331.xml"/><Relationship Id="rId187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54.xml"/><Relationship Id="rId233" Type="http://schemas.openxmlformats.org/officeDocument/2006/relationships/image" Target="../media/image363.png"/><Relationship Id="rId254" Type="http://schemas.openxmlformats.org/officeDocument/2006/relationships/customXml" Target="../ink/ink375.xml"/><Relationship Id="rId28" Type="http://schemas.openxmlformats.org/officeDocument/2006/relationships/customXml" Target="../ink/ink262.xml"/><Relationship Id="rId49" Type="http://schemas.openxmlformats.org/officeDocument/2006/relationships/image" Target="../media/image271.png"/><Relationship Id="rId114" Type="http://schemas.openxmlformats.org/officeDocument/2006/relationships/customXml" Target="../ink/ink305.xml"/><Relationship Id="rId60" Type="http://schemas.openxmlformats.org/officeDocument/2006/relationships/customXml" Target="../ink/ink278.xml"/><Relationship Id="rId81" Type="http://schemas.openxmlformats.org/officeDocument/2006/relationships/image" Target="../media/image287.png"/><Relationship Id="rId135" Type="http://schemas.openxmlformats.org/officeDocument/2006/relationships/image" Target="../media/image314.png"/><Relationship Id="rId156" Type="http://schemas.openxmlformats.org/officeDocument/2006/relationships/customXml" Target="../ink/ink326.xml"/><Relationship Id="rId177" Type="http://schemas.openxmlformats.org/officeDocument/2006/relationships/image" Target="../media/image335.png"/><Relationship Id="rId198" Type="http://schemas.openxmlformats.org/officeDocument/2006/relationships/customXml" Target="../ink/ink347.xml"/><Relationship Id="rId202" Type="http://schemas.openxmlformats.org/officeDocument/2006/relationships/customXml" Target="../ink/ink349.xml"/><Relationship Id="rId223" Type="http://schemas.openxmlformats.org/officeDocument/2006/relationships/image" Target="../media/image358.png"/><Relationship Id="rId244" Type="http://schemas.openxmlformats.org/officeDocument/2006/relationships/customXml" Target="../ink/ink370.xml"/><Relationship Id="rId18" Type="http://schemas.openxmlformats.org/officeDocument/2006/relationships/customXml" Target="../ink/ink257.xml"/><Relationship Id="rId39" Type="http://schemas.openxmlformats.org/officeDocument/2006/relationships/image" Target="../media/image266.png"/><Relationship Id="rId265" Type="http://schemas.openxmlformats.org/officeDocument/2006/relationships/image" Target="../media/image379.png"/><Relationship Id="rId50" Type="http://schemas.openxmlformats.org/officeDocument/2006/relationships/customXml" Target="../ink/ink273.xml"/><Relationship Id="rId104" Type="http://schemas.openxmlformats.org/officeDocument/2006/relationships/customXml" Target="../ink/ink300.xml"/><Relationship Id="rId125" Type="http://schemas.openxmlformats.org/officeDocument/2006/relationships/image" Target="../media/image309.png"/><Relationship Id="rId146" Type="http://schemas.openxmlformats.org/officeDocument/2006/relationships/customXml" Target="../ink/ink321.xml"/><Relationship Id="rId167" Type="http://schemas.openxmlformats.org/officeDocument/2006/relationships/image" Target="../media/image330.png"/><Relationship Id="rId188" Type="http://schemas.openxmlformats.org/officeDocument/2006/relationships/customXml" Target="../ink/ink342.xml"/><Relationship Id="rId71" Type="http://schemas.openxmlformats.org/officeDocument/2006/relationships/image" Target="../media/image282.png"/><Relationship Id="rId92" Type="http://schemas.openxmlformats.org/officeDocument/2006/relationships/customXml" Target="../ink/ink294.xml"/><Relationship Id="rId213" Type="http://schemas.openxmlformats.org/officeDocument/2006/relationships/image" Target="../media/image353.png"/><Relationship Id="rId234" Type="http://schemas.openxmlformats.org/officeDocument/2006/relationships/customXml" Target="../ink/ink365.xml"/><Relationship Id="rId2" Type="http://schemas.openxmlformats.org/officeDocument/2006/relationships/customXml" Target="../ink/ink249.xml"/><Relationship Id="rId29" Type="http://schemas.openxmlformats.org/officeDocument/2006/relationships/image" Target="../media/image261.png"/><Relationship Id="rId255" Type="http://schemas.openxmlformats.org/officeDocument/2006/relationships/image" Target="../media/image374.png"/><Relationship Id="rId40" Type="http://schemas.openxmlformats.org/officeDocument/2006/relationships/customXml" Target="../ink/ink268.xml"/><Relationship Id="rId115" Type="http://schemas.openxmlformats.org/officeDocument/2006/relationships/image" Target="../media/image304.png"/><Relationship Id="rId136" Type="http://schemas.openxmlformats.org/officeDocument/2006/relationships/customXml" Target="../ink/ink316.xml"/><Relationship Id="rId157" Type="http://schemas.openxmlformats.org/officeDocument/2006/relationships/image" Target="../media/image325.png"/><Relationship Id="rId178" Type="http://schemas.openxmlformats.org/officeDocument/2006/relationships/customXml" Target="../ink/ink337.xml"/><Relationship Id="rId61" Type="http://schemas.openxmlformats.org/officeDocument/2006/relationships/image" Target="../media/image277.png"/><Relationship Id="rId82" Type="http://schemas.openxmlformats.org/officeDocument/2006/relationships/customXml" Target="../ink/ink289.xml"/><Relationship Id="rId199" Type="http://schemas.openxmlformats.org/officeDocument/2006/relationships/image" Target="../media/image346.png"/><Relationship Id="rId203" Type="http://schemas.openxmlformats.org/officeDocument/2006/relationships/image" Target="../media/image348.png"/><Relationship Id="rId19" Type="http://schemas.openxmlformats.org/officeDocument/2006/relationships/image" Target="../media/image256.png"/><Relationship Id="rId224" Type="http://schemas.openxmlformats.org/officeDocument/2006/relationships/customXml" Target="../ink/ink360.xml"/><Relationship Id="rId245" Type="http://schemas.openxmlformats.org/officeDocument/2006/relationships/image" Target="../media/image369.png"/><Relationship Id="rId266" Type="http://schemas.openxmlformats.org/officeDocument/2006/relationships/customXml" Target="../ink/ink381.xml"/><Relationship Id="rId30" Type="http://schemas.openxmlformats.org/officeDocument/2006/relationships/customXml" Target="../ink/ink263.xml"/><Relationship Id="rId105" Type="http://schemas.openxmlformats.org/officeDocument/2006/relationships/image" Target="../media/image299.png"/><Relationship Id="rId126" Type="http://schemas.openxmlformats.org/officeDocument/2006/relationships/customXml" Target="../ink/ink311.xml"/><Relationship Id="rId147" Type="http://schemas.openxmlformats.org/officeDocument/2006/relationships/image" Target="../media/image320.png"/><Relationship Id="rId168" Type="http://schemas.openxmlformats.org/officeDocument/2006/relationships/customXml" Target="../ink/ink332.xml"/><Relationship Id="rId51" Type="http://schemas.openxmlformats.org/officeDocument/2006/relationships/image" Target="../media/image272.png"/><Relationship Id="rId72" Type="http://schemas.openxmlformats.org/officeDocument/2006/relationships/customXml" Target="../ink/ink284.xml"/><Relationship Id="rId93" Type="http://schemas.openxmlformats.org/officeDocument/2006/relationships/image" Target="../media/image293.png"/><Relationship Id="rId189" Type="http://schemas.openxmlformats.org/officeDocument/2006/relationships/image" Target="../media/image341.png"/><Relationship Id="rId3" Type="http://schemas.openxmlformats.org/officeDocument/2006/relationships/image" Target="../media/image248.png"/><Relationship Id="rId214" Type="http://schemas.openxmlformats.org/officeDocument/2006/relationships/customXml" Target="../ink/ink355.xml"/><Relationship Id="rId235" Type="http://schemas.openxmlformats.org/officeDocument/2006/relationships/image" Target="../media/image364.png"/><Relationship Id="rId256" Type="http://schemas.openxmlformats.org/officeDocument/2006/relationships/customXml" Target="../ink/ink376.xml"/><Relationship Id="rId116" Type="http://schemas.openxmlformats.org/officeDocument/2006/relationships/customXml" Target="../ink/ink306.xml"/><Relationship Id="rId137" Type="http://schemas.openxmlformats.org/officeDocument/2006/relationships/image" Target="../media/image315.png"/><Relationship Id="rId158" Type="http://schemas.openxmlformats.org/officeDocument/2006/relationships/customXml" Target="../ink/ink327.xml"/><Relationship Id="rId20" Type="http://schemas.openxmlformats.org/officeDocument/2006/relationships/customXml" Target="../ink/ink258.xml"/><Relationship Id="rId41" Type="http://schemas.openxmlformats.org/officeDocument/2006/relationships/image" Target="../media/image267.png"/><Relationship Id="rId62" Type="http://schemas.openxmlformats.org/officeDocument/2006/relationships/customXml" Target="../ink/ink279.xml"/><Relationship Id="rId83" Type="http://schemas.openxmlformats.org/officeDocument/2006/relationships/image" Target="../media/image288.png"/><Relationship Id="rId179" Type="http://schemas.openxmlformats.org/officeDocument/2006/relationships/image" Target="../media/image336.png"/><Relationship Id="rId190" Type="http://schemas.openxmlformats.org/officeDocument/2006/relationships/customXml" Target="../ink/ink343.xml"/><Relationship Id="rId204" Type="http://schemas.openxmlformats.org/officeDocument/2006/relationships/customXml" Target="../ink/ink350.xml"/><Relationship Id="rId225" Type="http://schemas.openxmlformats.org/officeDocument/2006/relationships/image" Target="../media/image359.png"/><Relationship Id="rId246" Type="http://schemas.openxmlformats.org/officeDocument/2006/relationships/customXml" Target="../ink/ink371.xml"/><Relationship Id="rId267" Type="http://schemas.openxmlformats.org/officeDocument/2006/relationships/image" Target="../media/image380.png"/><Relationship Id="rId106" Type="http://schemas.openxmlformats.org/officeDocument/2006/relationships/customXml" Target="../ink/ink301.xml"/><Relationship Id="rId127" Type="http://schemas.openxmlformats.org/officeDocument/2006/relationships/image" Target="../media/image310.png"/><Relationship Id="rId10" Type="http://schemas.openxmlformats.org/officeDocument/2006/relationships/customXml" Target="../ink/ink253.xml"/><Relationship Id="rId31" Type="http://schemas.openxmlformats.org/officeDocument/2006/relationships/image" Target="../media/image262.png"/><Relationship Id="rId52" Type="http://schemas.openxmlformats.org/officeDocument/2006/relationships/customXml" Target="../ink/ink274.xml"/><Relationship Id="rId73" Type="http://schemas.openxmlformats.org/officeDocument/2006/relationships/image" Target="../media/image283.png"/><Relationship Id="rId94" Type="http://schemas.openxmlformats.org/officeDocument/2006/relationships/customXml" Target="../ink/ink295.xml"/><Relationship Id="rId148" Type="http://schemas.openxmlformats.org/officeDocument/2006/relationships/customXml" Target="../ink/ink322.xml"/><Relationship Id="rId169" Type="http://schemas.openxmlformats.org/officeDocument/2006/relationships/image" Target="../media/image331.png"/><Relationship Id="rId4" Type="http://schemas.openxmlformats.org/officeDocument/2006/relationships/customXml" Target="../ink/ink250.xml"/><Relationship Id="rId180" Type="http://schemas.openxmlformats.org/officeDocument/2006/relationships/customXml" Target="../ink/ink338.xml"/><Relationship Id="rId215" Type="http://schemas.openxmlformats.org/officeDocument/2006/relationships/image" Target="../media/image354.png"/><Relationship Id="rId236" Type="http://schemas.openxmlformats.org/officeDocument/2006/relationships/customXml" Target="../ink/ink366.xml"/><Relationship Id="rId257" Type="http://schemas.openxmlformats.org/officeDocument/2006/relationships/image" Target="../media/image375.png"/><Relationship Id="rId42" Type="http://schemas.openxmlformats.org/officeDocument/2006/relationships/customXml" Target="../ink/ink269.xml"/><Relationship Id="rId84" Type="http://schemas.openxmlformats.org/officeDocument/2006/relationships/customXml" Target="../ink/ink290.xml"/><Relationship Id="rId138" Type="http://schemas.openxmlformats.org/officeDocument/2006/relationships/customXml" Target="../ink/ink317.xml"/><Relationship Id="rId191" Type="http://schemas.openxmlformats.org/officeDocument/2006/relationships/image" Target="../media/image342.png"/><Relationship Id="rId205" Type="http://schemas.openxmlformats.org/officeDocument/2006/relationships/image" Target="../media/image349.png"/><Relationship Id="rId247" Type="http://schemas.openxmlformats.org/officeDocument/2006/relationships/image" Target="../media/image370.png"/><Relationship Id="rId107" Type="http://schemas.openxmlformats.org/officeDocument/2006/relationships/image" Target="../media/image300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0.png"/><Relationship Id="rId21" Type="http://schemas.openxmlformats.org/officeDocument/2006/relationships/image" Target="../media/image3820.png"/><Relationship Id="rId42" Type="http://schemas.openxmlformats.org/officeDocument/2006/relationships/customXml" Target="../ink/ink404.xml"/><Relationship Id="rId63" Type="http://schemas.openxmlformats.org/officeDocument/2006/relationships/image" Target="../media/image403.png"/><Relationship Id="rId84" Type="http://schemas.openxmlformats.org/officeDocument/2006/relationships/customXml" Target="../ink/ink425.xml"/><Relationship Id="rId138" Type="http://schemas.openxmlformats.org/officeDocument/2006/relationships/customXml" Target="../ink/ink452.xml"/><Relationship Id="rId159" Type="http://schemas.openxmlformats.org/officeDocument/2006/relationships/image" Target="../media/image451.png"/><Relationship Id="rId107" Type="http://schemas.openxmlformats.org/officeDocument/2006/relationships/image" Target="../media/image425.png"/><Relationship Id="rId11" Type="http://schemas.openxmlformats.org/officeDocument/2006/relationships/image" Target="../media/image3770.png"/><Relationship Id="rId32" Type="http://schemas.openxmlformats.org/officeDocument/2006/relationships/customXml" Target="../ink/ink399.xml"/><Relationship Id="rId53" Type="http://schemas.openxmlformats.org/officeDocument/2006/relationships/image" Target="../media/image398.png"/><Relationship Id="rId74" Type="http://schemas.openxmlformats.org/officeDocument/2006/relationships/customXml" Target="../ink/ink420.xml"/><Relationship Id="rId128" Type="http://schemas.openxmlformats.org/officeDocument/2006/relationships/customXml" Target="../ink/ink447.xml"/><Relationship Id="rId149" Type="http://schemas.openxmlformats.org/officeDocument/2006/relationships/image" Target="../media/image446.png"/><Relationship Id="rId5" Type="http://schemas.openxmlformats.org/officeDocument/2006/relationships/image" Target="../media/image3740.png"/><Relationship Id="rId95" Type="http://schemas.openxmlformats.org/officeDocument/2006/relationships/image" Target="../media/image419.png"/><Relationship Id="rId160" Type="http://schemas.openxmlformats.org/officeDocument/2006/relationships/customXml" Target="../ink/ink463.xml"/><Relationship Id="rId22" Type="http://schemas.openxmlformats.org/officeDocument/2006/relationships/customXml" Target="../ink/ink394.xml"/><Relationship Id="rId43" Type="http://schemas.openxmlformats.org/officeDocument/2006/relationships/image" Target="../media/image393.png"/><Relationship Id="rId64" Type="http://schemas.openxmlformats.org/officeDocument/2006/relationships/customXml" Target="../ink/ink415.xml"/><Relationship Id="rId118" Type="http://schemas.openxmlformats.org/officeDocument/2006/relationships/customXml" Target="../ink/ink442.xml"/><Relationship Id="rId139" Type="http://schemas.openxmlformats.org/officeDocument/2006/relationships/image" Target="../media/image441.png"/><Relationship Id="rId85" Type="http://schemas.openxmlformats.org/officeDocument/2006/relationships/image" Target="../media/image414.png"/><Relationship Id="rId150" Type="http://schemas.openxmlformats.org/officeDocument/2006/relationships/customXml" Target="../ink/ink458.xml"/><Relationship Id="rId12" Type="http://schemas.openxmlformats.org/officeDocument/2006/relationships/customXml" Target="../ink/ink389.xml"/><Relationship Id="rId17" Type="http://schemas.openxmlformats.org/officeDocument/2006/relationships/image" Target="../media/image3800.png"/><Relationship Id="rId33" Type="http://schemas.openxmlformats.org/officeDocument/2006/relationships/image" Target="../media/image388.png"/><Relationship Id="rId38" Type="http://schemas.openxmlformats.org/officeDocument/2006/relationships/customXml" Target="../ink/ink402.xml"/><Relationship Id="rId59" Type="http://schemas.openxmlformats.org/officeDocument/2006/relationships/image" Target="../media/image401.png"/><Relationship Id="rId103" Type="http://schemas.openxmlformats.org/officeDocument/2006/relationships/image" Target="../media/image423.png"/><Relationship Id="rId108" Type="http://schemas.openxmlformats.org/officeDocument/2006/relationships/customXml" Target="../ink/ink437.xml"/><Relationship Id="rId124" Type="http://schemas.openxmlformats.org/officeDocument/2006/relationships/customXml" Target="../ink/ink445.xml"/><Relationship Id="rId129" Type="http://schemas.openxmlformats.org/officeDocument/2006/relationships/image" Target="../media/image436.png"/><Relationship Id="rId54" Type="http://schemas.openxmlformats.org/officeDocument/2006/relationships/customXml" Target="../ink/ink410.xml"/><Relationship Id="rId70" Type="http://schemas.openxmlformats.org/officeDocument/2006/relationships/customXml" Target="../ink/ink418.xml"/><Relationship Id="rId75" Type="http://schemas.openxmlformats.org/officeDocument/2006/relationships/image" Target="../media/image409.png"/><Relationship Id="rId91" Type="http://schemas.openxmlformats.org/officeDocument/2006/relationships/image" Target="../media/image417.png"/><Relationship Id="rId96" Type="http://schemas.openxmlformats.org/officeDocument/2006/relationships/customXml" Target="../ink/ink431.xml"/><Relationship Id="rId140" Type="http://schemas.openxmlformats.org/officeDocument/2006/relationships/customXml" Target="../ink/ink453.xml"/><Relationship Id="rId145" Type="http://schemas.openxmlformats.org/officeDocument/2006/relationships/image" Target="../media/image444.png"/><Relationship Id="rId161" Type="http://schemas.openxmlformats.org/officeDocument/2006/relationships/image" Target="../media/image452.png"/><Relationship Id="rId166" Type="http://schemas.openxmlformats.org/officeDocument/2006/relationships/customXml" Target="../ink/ink46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86.xml"/><Relationship Id="rId23" Type="http://schemas.openxmlformats.org/officeDocument/2006/relationships/image" Target="../media/image383.png"/><Relationship Id="rId28" Type="http://schemas.openxmlformats.org/officeDocument/2006/relationships/customXml" Target="../ink/ink397.xml"/><Relationship Id="rId49" Type="http://schemas.openxmlformats.org/officeDocument/2006/relationships/image" Target="../media/image396.png"/><Relationship Id="rId114" Type="http://schemas.openxmlformats.org/officeDocument/2006/relationships/customXml" Target="../ink/ink440.xml"/><Relationship Id="rId119" Type="http://schemas.openxmlformats.org/officeDocument/2006/relationships/image" Target="../media/image431.png"/><Relationship Id="rId44" Type="http://schemas.openxmlformats.org/officeDocument/2006/relationships/customXml" Target="../ink/ink405.xml"/><Relationship Id="rId60" Type="http://schemas.openxmlformats.org/officeDocument/2006/relationships/customXml" Target="../ink/ink413.xml"/><Relationship Id="rId65" Type="http://schemas.openxmlformats.org/officeDocument/2006/relationships/image" Target="../media/image404.png"/><Relationship Id="rId81" Type="http://schemas.openxmlformats.org/officeDocument/2006/relationships/image" Target="../media/image412.png"/><Relationship Id="rId86" Type="http://schemas.openxmlformats.org/officeDocument/2006/relationships/customXml" Target="../ink/ink426.xml"/><Relationship Id="rId130" Type="http://schemas.openxmlformats.org/officeDocument/2006/relationships/customXml" Target="../ink/ink448.xml"/><Relationship Id="rId135" Type="http://schemas.openxmlformats.org/officeDocument/2006/relationships/image" Target="../media/image439.png"/><Relationship Id="rId151" Type="http://schemas.openxmlformats.org/officeDocument/2006/relationships/image" Target="../media/image447.png"/><Relationship Id="rId156" Type="http://schemas.openxmlformats.org/officeDocument/2006/relationships/customXml" Target="../ink/ink461.xml"/><Relationship Id="rId13" Type="http://schemas.openxmlformats.org/officeDocument/2006/relationships/image" Target="../media/image3780.png"/><Relationship Id="rId18" Type="http://schemas.openxmlformats.org/officeDocument/2006/relationships/customXml" Target="../ink/ink392.xml"/><Relationship Id="rId39" Type="http://schemas.openxmlformats.org/officeDocument/2006/relationships/image" Target="../media/image391.png"/><Relationship Id="rId109" Type="http://schemas.openxmlformats.org/officeDocument/2006/relationships/image" Target="../media/image426.png"/><Relationship Id="rId34" Type="http://schemas.openxmlformats.org/officeDocument/2006/relationships/customXml" Target="../ink/ink400.xml"/><Relationship Id="rId50" Type="http://schemas.openxmlformats.org/officeDocument/2006/relationships/customXml" Target="../ink/ink408.xml"/><Relationship Id="rId55" Type="http://schemas.openxmlformats.org/officeDocument/2006/relationships/image" Target="../media/image399.png"/><Relationship Id="rId76" Type="http://schemas.openxmlformats.org/officeDocument/2006/relationships/customXml" Target="../ink/ink421.xml"/><Relationship Id="rId97" Type="http://schemas.openxmlformats.org/officeDocument/2006/relationships/image" Target="../media/image420.png"/><Relationship Id="rId104" Type="http://schemas.openxmlformats.org/officeDocument/2006/relationships/customXml" Target="../ink/ink435.xml"/><Relationship Id="rId120" Type="http://schemas.openxmlformats.org/officeDocument/2006/relationships/customXml" Target="../ink/ink443.xml"/><Relationship Id="rId125" Type="http://schemas.openxmlformats.org/officeDocument/2006/relationships/image" Target="../media/image434.png"/><Relationship Id="rId141" Type="http://schemas.openxmlformats.org/officeDocument/2006/relationships/image" Target="../media/image442.png"/><Relationship Id="rId146" Type="http://schemas.openxmlformats.org/officeDocument/2006/relationships/customXml" Target="../ink/ink456.xml"/><Relationship Id="rId167" Type="http://schemas.openxmlformats.org/officeDocument/2006/relationships/image" Target="../media/image455.png"/><Relationship Id="rId7" Type="http://schemas.openxmlformats.org/officeDocument/2006/relationships/image" Target="../media/image3750.png"/><Relationship Id="rId71" Type="http://schemas.openxmlformats.org/officeDocument/2006/relationships/image" Target="../media/image407.png"/><Relationship Id="rId92" Type="http://schemas.openxmlformats.org/officeDocument/2006/relationships/customXml" Target="../ink/ink429.xml"/><Relationship Id="rId162" Type="http://schemas.openxmlformats.org/officeDocument/2006/relationships/customXml" Target="../ink/ink464.xml"/><Relationship Id="rId2" Type="http://schemas.openxmlformats.org/officeDocument/2006/relationships/customXml" Target="../ink/ink384.xml"/><Relationship Id="rId29" Type="http://schemas.openxmlformats.org/officeDocument/2006/relationships/image" Target="../media/image386.png"/><Relationship Id="rId24" Type="http://schemas.openxmlformats.org/officeDocument/2006/relationships/customXml" Target="../ink/ink395.xml"/><Relationship Id="rId40" Type="http://schemas.openxmlformats.org/officeDocument/2006/relationships/customXml" Target="../ink/ink403.xml"/><Relationship Id="rId45" Type="http://schemas.openxmlformats.org/officeDocument/2006/relationships/image" Target="../media/image394.png"/><Relationship Id="rId66" Type="http://schemas.openxmlformats.org/officeDocument/2006/relationships/customXml" Target="../ink/ink416.xml"/><Relationship Id="rId87" Type="http://schemas.openxmlformats.org/officeDocument/2006/relationships/image" Target="../media/image415.png"/><Relationship Id="rId110" Type="http://schemas.openxmlformats.org/officeDocument/2006/relationships/customXml" Target="../ink/ink438.xml"/><Relationship Id="rId115" Type="http://schemas.openxmlformats.org/officeDocument/2006/relationships/image" Target="../media/image429.png"/><Relationship Id="rId131" Type="http://schemas.openxmlformats.org/officeDocument/2006/relationships/image" Target="../media/image437.png"/><Relationship Id="rId136" Type="http://schemas.openxmlformats.org/officeDocument/2006/relationships/customXml" Target="../ink/ink451.xml"/><Relationship Id="rId157" Type="http://schemas.openxmlformats.org/officeDocument/2006/relationships/image" Target="../media/image450.png"/><Relationship Id="rId61" Type="http://schemas.openxmlformats.org/officeDocument/2006/relationships/image" Target="../media/image402.png"/><Relationship Id="rId82" Type="http://schemas.openxmlformats.org/officeDocument/2006/relationships/customXml" Target="../ink/ink424.xml"/><Relationship Id="rId152" Type="http://schemas.openxmlformats.org/officeDocument/2006/relationships/customXml" Target="../ink/ink459.xml"/><Relationship Id="rId19" Type="http://schemas.openxmlformats.org/officeDocument/2006/relationships/image" Target="../media/image3810.png"/><Relationship Id="rId14" Type="http://schemas.openxmlformats.org/officeDocument/2006/relationships/customXml" Target="../ink/ink390.xml"/><Relationship Id="rId30" Type="http://schemas.openxmlformats.org/officeDocument/2006/relationships/customXml" Target="../ink/ink398.xml"/><Relationship Id="rId35" Type="http://schemas.openxmlformats.org/officeDocument/2006/relationships/image" Target="../media/image389.png"/><Relationship Id="rId56" Type="http://schemas.openxmlformats.org/officeDocument/2006/relationships/customXml" Target="../ink/ink411.xml"/><Relationship Id="rId77" Type="http://schemas.openxmlformats.org/officeDocument/2006/relationships/image" Target="../media/image410.png"/><Relationship Id="rId100" Type="http://schemas.openxmlformats.org/officeDocument/2006/relationships/customXml" Target="../ink/ink433.xml"/><Relationship Id="rId105" Type="http://schemas.openxmlformats.org/officeDocument/2006/relationships/image" Target="../media/image424.png"/><Relationship Id="rId126" Type="http://schemas.openxmlformats.org/officeDocument/2006/relationships/customXml" Target="../ink/ink446.xml"/><Relationship Id="rId147" Type="http://schemas.openxmlformats.org/officeDocument/2006/relationships/image" Target="../media/image445.png"/><Relationship Id="rId8" Type="http://schemas.openxmlformats.org/officeDocument/2006/relationships/customXml" Target="../ink/ink387.xml"/><Relationship Id="rId51" Type="http://schemas.openxmlformats.org/officeDocument/2006/relationships/image" Target="../media/image397.png"/><Relationship Id="rId72" Type="http://schemas.openxmlformats.org/officeDocument/2006/relationships/customXml" Target="../ink/ink419.xml"/><Relationship Id="rId93" Type="http://schemas.openxmlformats.org/officeDocument/2006/relationships/image" Target="../media/image418.png"/><Relationship Id="rId98" Type="http://schemas.openxmlformats.org/officeDocument/2006/relationships/customXml" Target="../ink/ink432.xml"/><Relationship Id="rId121" Type="http://schemas.openxmlformats.org/officeDocument/2006/relationships/image" Target="../media/image432.png"/><Relationship Id="rId142" Type="http://schemas.openxmlformats.org/officeDocument/2006/relationships/customXml" Target="../ink/ink454.xml"/><Relationship Id="rId163" Type="http://schemas.openxmlformats.org/officeDocument/2006/relationships/image" Target="../media/image453.png"/><Relationship Id="rId3" Type="http://schemas.openxmlformats.org/officeDocument/2006/relationships/image" Target="../media/image3730.png"/><Relationship Id="rId25" Type="http://schemas.openxmlformats.org/officeDocument/2006/relationships/image" Target="../media/image384.png"/><Relationship Id="rId46" Type="http://schemas.openxmlformats.org/officeDocument/2006/relationships/customXml" Target="../ink/ink406.xml"/><Relationship Id="rId67" Type="http://schemas.openxmlformats.org/officeDocument/2006/relationships/image" Target="../media/image405.png"/><Relationship Id="rId116" Type="http://schemas.openxmlformats.org/officeDocument/2006/relationships/customXml" Target="../ink/ink441.xml"/><Relationship Id="rId137" Type="http://schemas.openxmlformats.org/officeDocument/2006/relationships/image" Target="../media/image440.png"/><Relationship Id="rId158" Type="http://schemas.openxmlformats.org/officeDocument/2006/relationships/customXml" Target="../ink/ink462.xml"/><Relationship Id="rId20" Type="http://schemas.openxmlformats.org/officeDocument/2006/relationships/customXml" Target="../ink/ink393.xml"/><Relationship Id="rId41" Type="http://schemas.openxmlformats.org/officeDocument/2006/relationships/image" Target="../media/image392.png"/><Relationship Id="rId62" Type="http://schemas.openxmlformats.org/officeDocument/2006/relationships/customXml" Target="../ink/ink414.xml"/><Relationship Id="rId83" Type="http://schemas.openxmlformats.org/officeDocument/2006/relationships/image" Target="../media/image413.png"/><Relationship Id="rId88" Type="http://schemas.openxmlformats.org/officeDocument/2006/relationships/customXml" Target="../ink/ink427.xml"/><Relationship Id="rId111" Type="http://schemas.openxmlformats.org/officeDocument/2006/relationships/image" Target="../media/image427.png"/><Relationship Id="rId132" Type="http://schemas.openxmlformats.org/officeDocument/2006/relationships/customXml" Target="../ink/ink449.xml"/><Relationship Id="rId153" Type="http://schemas.openxmlformats.org/officeDocument/2006/relationships/image" Target="../media/image448.png"/><Relationship Id="rId15" Type="http://schemas.openxmlformats.org/officeDocument/2006/relationships/image" Target="../media/image3790.png"/><Relationship Id="rId36" Type="http://schemas.openxmlformats.org/officeDocument/2006/relationships/customXml" Target="../ink/ink401.xml"/><Relationship Id="rId57" Type="http://schemas.openxmlformats.org/officeDocument/2006/relationships/image" Target="../media/image400.png"/><Relationship Id="rId106" Type="http://schemas.openxmlformats.org/officeDocument/2006/relationships/customXml" Target="../ink/ink436.xml"/><Relationship Id="rId127" Type="http://schemas.openxmlformats.org/officeDocument/2006/relationships/image" Target="../media/image435.png"/><Relationship Id="rId10" Type="http://schemas.openxmlformats.org/officeDocument/2006/relationships/customXml" Target="../ink/ink388.xml"/><Relationship Id="rId31" Type="http://schemas.openxmlformats.org/officeDocument/2006/relationships/image" Target="../media/image387.png"/><Relationship Id="rId52" Type="http://schemas.openxmlformats.org/officeDocument/2006/relationships/customXml" Target="../ink/ink409.xml"/><Relationship Id="rId73" Type="http://schemas.openxmlformats.org/officeDocument/2006/relationships/image" Target="../media/image408.png"/><Relationship Id="rId78" Type="http://schemas.openxmlformats.org/officeDocument/2006/relationships/customXml" Target="../ink/ink422.xml"/><Relationship Id="rId94" Type="http://schemas.openxmlformats.org/officeDocument/2006/relationships/customXml" Target="../ink/ink430.xml"/><Relationship Id="rId99" Type="http://schemas.openxmlformats.org/officeDocument/2006/relationships/image" Target="../media/image421.png"/><Relationship Id="rId101" Type="http://schemas.openxmlformats.org/officeDocument/2006/relationships/image" Target="../media/image422.png"/><Relationship Id="rId122" Type="http://schemas.openxmlformats.org/officeDocument/2006/relationships/customXml" Target="../ink/ink444.xml"/><Relationship Id="rId143" Type="http://schemas.openxmlformats.org/officeDocument/2006/relationships/image" Target="../media/image443.png"/><Relationship Id="rId148" Type="http://schemas.openxmlformats.org/officeDocument/2006/relationships/customXml" Target="../ink/ink457.xml"/><Relationship Id="rId164" Type="http://schemas.openxmlformats.org/officeDocument/2006/relationships/customXml" Target="../ink/ink465.xml"/><Relationship Id="rId4" Type="http://schemas.openxmlformats.org/officeDocument/2006/relationships/customXml" Target="../ink/ink385.xml"/><Relationship Id="rId9" Type="http://schemas.openxmlformats.org/officeDocument/2006/relationships/image" Target="../media/image3760.png"/><Relationship Id="rId26" Type="http://schemas.openxmlformats.org/officeDocument/2006/relationships/customXml" Target="../ink/ink396.xml"/><Relationship Id="rId47" Type="http://schemas.openxmlformats.org/officeDocument/2006/relationships/image" Target="../media/image395.png"/><Relationship Id="rId68" Type="http://schemas.openxmlformats.org/officeDocument/2006/relationships/customXml" Target="../ink/ink417.xml"/><Relationship Id="rId89" Type="http://schemas.openxmlformats.org/officeDocument/2006/relationships/image" Target="../media/image416.png"/><Relationship Id="rId112" Type="http://schemas.openxmlformats.org/officeDocument/2006/relationships/customXml" Target="../ink/ink439.xml"/><Relationship Id="rId133" Type="http://schemas.openxmlformats.org/officeDocument/2006/relationships/image" Target="../media/image438.png"/><Relationship Id="rId154" Type="http://schemas.openxmlformats.org/officeDocument/2006/relationships/customXml" Target="../ink/ink460.xml"/><Relationship Id="rId16" Type="http://schemas.openxmlformats.org/officeDocument/2006/relationships/customXml" Target="../ink/ink391.xml"/><Relationship Id="rId37" Type="http://schemas.openxmlformats.org/officeDocument/2006/relationships/image" Target="../media/image390.png"/><Relationship Id="rId58" Type="http://schemas.openxmlformats.org/officeDocument/2006/relationships/customXml" Target="../ink/ink412.xml"/><Relationship Id="rId79" Type="http://schemas.openxmlformats.org/officeDocument/2006/relationships/image" Target="../media/image411.png"/><Relationship Id="rId102" Type="http://schemas.openxmlformats.org/officeDocument/2006/relationships/customXml" Target="../ink/ink434.xml"/><Relationship Id="rId123" Type="http://schemas.openxmlformats.org/officeDocument/2006/relationships/image" Target="../media/image433.png"/><Relationship Id="rId144" Type="http://schemas.openxmlformats.org/officeDocument/2006/relationships/customXml" Target="../ink/ink455.xml"/><Relationship Id="rId90" Type="http://schemas.openxmlformats.org/officeDocument/2006/relationships/customXml" Target="../ink/ink428.xml"/><Relationship Id="rId165" Type="http://schemas.openxmlformats.org/officeDocument/2006/relationships/image" Target="../media/image454.png"/><Relationship Id="rId27" Type="http://schemas.openxmlformats.org/officeDocument/2006/relationships/image" Target="../media/image385.png"/><Relationship Id="rId48" Type="http://schemas.openxmlformats.org/officeDocument/2006/relationships/customXml" Target="../ink/ink407.xml"/><Relationship Id="rId69" Type="http://schemas.openxmlformats.org/officeDocument/2006/relationships/image" Target="../media/image406.png"/><Relationship Id="rId113" Type="http://schemas.openxmlformats.org/officeDocument/2006/relationships/image" Target="../media/image428.png"/><Relationship Id="rId134" Type="http://schemas.openxmlformats.org/officeDocument/2006/relationships/customXml" Target="../ink/ink450.xml"/><Relationship Id="rId80" Type="http://schemas.openxmlformats.org/officeDocument/2006/relationships/customXml" Target="../ink/ink423.xml"/><Relationship Id="rId155" Type="http://schemas.openxmlformats.org/officeDocument/2006/relationships/image" Target="../media/image449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12.png"/><Relationship Id="rId299" Type="http://schemas.openxmlformats.org/officeDocument/2006/relationships/customXml" Target="../ink/ink615.xml"/><Relationship Id="rId21" Type="http://schemas.openxmlformats.org/officeDocument/2006/relationships/image" Target="../media/image465.png"/><Relationship Id="rId63" Type="http://schemas.openxmlformats.org/officeDocument/2006/relationships/image" Target="../media/image485.png"/><Relationship Id="rId159" Type="http://schemas.openxmlformats.org/officeDocument/2006/relationships/customXml" Target="../ink/ink545.xml"/><Relationship Id="rId324" Type="http://schemas.openxmlformats.org/officeDocument/2006/relationships/image" Target="../media/image615.png"/><Relationship Id="rId366" Type="http://schemas.openxmlformats.org/officeDocument/2006/relationships/image" Target="../media/image636.png"/><Relationship Id="rId170" Type="http://schemas.openxmlformats.org/officeDocument/2006/relationships/image" Target="../media/image538.png"/><Relationship Id="rId226" Type="http://schemas.openxmlformats.org/officeDocument/2006/relationships/image" Target="../media/image566.png"/><Relationship Id="rId433" Type="http://schemas.openxmlformats.org/officeDocument/2006/relationships/customXml" Target="../ink/ink682.xml"/><Relationship Id="rId268" Type="http://schemas.openxmlformats.org/officeDocument/2006/relationships/image" Target="../media/image587.png"/><Relationship Id="rId32" Type="http://schemas.openxmlformats.org/officeDocument/2006/relationships/customXml" Target="../ink/ink482.xml"/><Relationship Id="rId74" Type="http://schemas.openxmlformats.org/officeDocument/2006/relationships/customXml" Target="../ink/ink503.xml"/><Relationship Id="rId128" Type="http://schemas.openxmlformats.org/officeDocument/2006/relationships/customXml" Target="../ink/ink530.xml"/><Relationship Id="rId335" Type="http://schemas.openxmlformats.org/officeDocument/2006/relationships/customXml" Target="../ink/ink633.xml"/><Relationship Id="rId377" Type="http://schemas.openxmlformats.org/officeDocument/2006/relationships/customXml" Target="../ink/ink654.xml"/><Relationship Id="rId5" Type="http://schemas.openxmlformats.org/officeDocument/2006/relationships/image" Target="../media/image457.png"/><Relationship Id="rId181" Type="http://schemas.openxmlformats.org/officeDocument/2006/relationships/customXml" Target="../ink/ink556.xml"/><Relationship Id="rId237" Type="http://schemas.openxmlformats.org/officeDocument/2006/relationships/customXml" Target="../ink/ink584.xml"/><Relationship Id="rId402" Type="http://schemas.openxmlformats.org/officeDocument/2006/relationships/image" Target="../media/image654.png"/><Relationship Id="rId279" Type="http://schemas.openxmlformats.org/officeDocument/2006/relationships/customXml" Target="../ink/ink605.xml"/><Relationship Id="rId444" Type="http://schemas.openxmlformats.org/officeDocument/2006/relationships/image" Target="../media/image675.png"/><Relationship Id="rId43" Type="http://schemas.openxmlformats.org/officeDocument/2006/relationships/image" Target="../media/image475.png"/><Relationship Id="rId139" Type="http://schemas.openxmlformats.org/officeDocument/2006/relationships/customXml" Target="../ink/ink535.xml"/><Relationship Id="rId290" Type="http://schemas.openxmlformats.org/officeDocument/2006/relationships/image" Target="../media/image598.png"/><Relationship Id="rId304" Type="http://schemas.openxmlformats.org/officeDocument/2006/relationships/image" Target="../media/image605.png"/><Relationship Id="rId346" Type="http://schemas.openxmlformats.org/officeDocument/2006/relationships/image" Target="../media/image626.png"/><Relationship Id="rId388" Type="http://schemas.openxmlformats.org/officeDocument/2006/relationships/image" Target="../media/image647.png"/><Relationship Id="rId85" Type="http://schemas.openxmlformats.org/officeDocument/2006/relationships/image" Target="../media/image496.png"/><Relationship Id="rId150" Type="http://schemas.openxmlformats.org/officeDocument/2006/relationships/image" Target="../media/image528.png"/><Relationship Id="rId192" Type="http://schemas.openxmlformats.org/officeDocument/2006/relationships/image" Target="../media/image549.png"/><Relationship Id="rId206" Type="http://schemas.openxmlformats.org/officeDocument/2006/relationships/image" Target="../media/image556.png"/><Relationship Id="rId413" Type="http://schemas.openxmlformats.org/officeDocument/2006/relationships/customXml" Target="../ink/ink672.xml"/><Relationship Id="rId248" Type="http://schemas.openxmlformats.org/officeDocument/2006/relationships/image" Target="../media/image577.png"/><Relationship Id="rId455" Type="http://schemas.openxmlformats.org/officeDocument/2006/relationships/customXml" Target="../ink/ink693.xml"/><Relationship Id="rId12" Type="http://schemas.openxmlformats.org/officeDocument/2006/relationships/customXml" Target="../ink/ink472.xml"/><Relationship Id="rId108" Type="http://schemas.openxmlformats.org/officeDocument/2006/relationships/customXml" Target="../ink/ink520.xml"/><Relationship Id="rId315" Type="http://schemas.openxmlformats.org/officeDocument/2006/relationships/customXml" Target="../ink/ink623.xml"/><Relationship Id="rId357" Type="http://schemas.openxmlformats.org/officeDocument/2006/relationships/customXml" Target="../ink/ink644.xml"/><Relationship Id="rId54" Type="http://schemas.openxmlformats.org/officeDocument/2006/relationships/customXml" Target="../ink/ink493.xml"/><Relationship Id="rId96" Type="http://schemas.openxmlformats.org/officeDocument/2006/relationships/customXml" Target="../ink/ink514.xml"/><Relationship Id="rId161" Type="http://schemas.openxmlformats.org/officeDocument/2006/relationships/customXml" Target="../ink/ink546.xml"/><Relationship Id="rId217" Type="http://schemas.openxmlformats.org/officeDocument/2006/relationships/customXml" Target="../ink/ink574.xml"/><Relationship Id="rId399" Type="http://schemas.openxmlformats.org/officeDocument/2006/relationships/customXml" Target="../ink/ink665.xml"/><Relationship Id="rId259" Type="http://schemas.openxmlformats.org/officeDocument/2006/relationships/customXml" Target="../ink/ink595.xml"/><Relationship Id="rId424" Type="http://schemas.openxmlformats.org/officeDocument/2006/relationships/image" Target="../media/image665.png"/><Relationship Id="rId466" Type="http://schemas.openxmlformats.org/officeDocument/2006/relationships/image" Target="../media/image686.png"/><Relationship Id="rId23" Type="http://schemas.openxmlformats.org/officeDocument/2006/relationships/image" Target="../media/image38.png"/><Relationship Id="rId119" Type="http://schemas.openxmlformats.org/officeDocument/2006/relationships/image" Target="../media/image513.png"/><Relationship Id="rId270" Type="http://schemas.openxmlformats.org/officeDocument/2006/relationships/image" Target="../media/image588.png"/><Relationship Id="rId326" Type="http://schemas.openxmlformats.org/officeDocument/2006/relationships/image" Target="../media/image616.png"/><Relationship Id="rId65" Type="http://schemas.openxmlformats.org/officeDocument/2006/relationships/image" Target="../media/image486.png"/><Relationship Id="rId130" Type="http://schemas.openxmlformats.org/officeDocument/2006/relationships/customXml" Target="../ink/ink531.xml"/><Relationship Id="rId368" Type="http://schemas.openxmlformats.org/officeDocument/2006/relationships/image" Target="../media/image637.png"/><Relationship Id="rId172" Type="http://schemas.openxmlformats.org/officeDocument/2006/relationships/image" Target="../media/image539.png"/><Relationship Id="rId228" Type="http://schemas.openxmlformats.org/officeDocument/2006/relationships/image" Target="../media/image567.png"/><Relationship Id="rId435" Type="http://schemas.openxmlformats.org/officeDocument/2006/relationships/customXml" Target="../ink/ink683.xml"/><Relationship Id="rId281" Type="http://schemas.openxmlformats.org/officeDocument/2006/relationships/customXml" Target="../ink/ink606.xml"/><Relationship Id="rId337" Type="http://schemas.openxmlformats.org/officeDocument/2006/relationships/customXml" Target="../ink/ink634.xml"/><Relationship Id="rId34" Type="http://schemas.openxmlformats.org/officeDocument/2006/relationships/customXml" Target="../ink/ink483.xml"/><Relationship Id="rId76" Type="http://schemas.openxmlformats.org/officeDocument/2006/relationships/customXml" Target="../ink/ink504.xml"/><Relationship Id="rId141" Type="http://schemas.openxmlformats.org/officeDocument/2006/relationships/customXml" Target="../ink/ink536.xml"/><Relationship Id="rId379" Type="http://schemas.openxmlformats.org/officeDocument/2006/relationships/customXml" Target="../ink/ink655.xml"/><Relationship Id="rId7" Type="http://schemas.openxmlformats.org/officeDocument/2006/relationships/image" Target="../media/image458.png"/><Relationship Id="rId183" Type="http://schemas.openxmlformats.org/officeDocument/2006/relationships/customXml" Target="../ink/ink557.xml"/><Relationship Id="rId239" Type="http://schemas.openxmlformats.org/officeDocument/2006/relationships/customXml" Target="../ink/ink585.xml"/><Relationship Id="rId390" Type="http://schemas.openxmlformats.org/officeDocument/2006/relationships/image" Target="../media/image648.png"/><Relationship Id="rId404" Type="http://schemas.openxmlformats.org/officeDocument/2006/relationships/image" Target="../media/image655.png"/><Relationship Id="rId446" Type="http://schemas.openxmlformats.org/officeDocument/2006/relationships/image" Target="../media/image676.png"/><Relationship Id="rId250" Type="http://schemas.openxmlformats.org/officeDocument/2006/relationships/image" Target="../media/image578.png"/><Relationship Id="rId292" Type="http://schemas.openxmlformats.org/officeDocument/2006/relationships/image" Target="../media/image599.png"/><Relationship Id="rId306" Type="http://schemas.openxmlformats.org/officeDocument/2006/relationships/image" Target="../media/image606.png"/><Relationship Id="rId45" Type="http://schemas.openxmlformats.org/officeDocument/2006/relationships/image" Target="../media/image476.png"/><Relationship Id="rId87" Type="http://schemas.openxmlformats.org/officeDocument/2006/relationships/image" Target="../media/image497.png"/><Relationship Id="rId110" Type="http://schemas.openxmlformats.org/officeDocument/2006/relationships/customXml" Target="../ink/ink521.xml"/><Relationship Id="rId348" Type="http://schemas.openxmlformats.org/officeDocument/2006/relationships/image" Target="../media/image627.png"/><Relationship Id="rId152" Type="http://schemas.openxmlformats.org/officeDocument/2006/relationships/image" Target="../media/image529.png"/><Relationship Id="rId194" Type="http://schemas.openxmlformats.org/officeDocument/2006/relationships/image" Target="../media/image550.png"/><Relationship Id="rId208" Type="http://schemas.openxmlformats.org/officeDocument/2006/relationships/image" Target="../media/image557.png"/><Relationship Id="rId415" Type="http://schemas.openxmlformats.org/officeDocument/2006/relationships/customXml" Target="../ink/ink673.xml"/><Relationship Id="rId457" Type="http://schemas.openxmlformats.org/officeDocument/2006/relationships/customXml" Target="../ink/ink694.xml"/><Relationship Id="rId261" Type="http://schemas.openxmlformats.org/officeDocument/2006/relationships/customXml" Target="../ink/ink596.xml"/><Relationship Id="rId14" Type="http://schemas.openxmlformats.org/officeDocument/2006/relationships/customXml" Target="../ink/ink473.xml"/><Relationship Id="rId56" Type="http://schemas.openxmlformats.org/officeDocument/2006/relationships/customXml" Target="../ink/ink494.xml"/><Relationship Id="rId317" Type="http://schemas.openxmlformats.org/officeDocument/2006/relationships/customXml" Target="../ink/ink624.xml"/><Relationship Id="rId359" Type="http://schemas.openxmlformats.org/officeDocument/2006/relationships/customXml" Target="../ink/ink645.xml"/><Relationship Id="rId98" Type="http://schemas.openxmlformats.org/officeDocument/2006/relationships/customXml" Target="../ink/ink515.xml"/><Relationship Id="rId121" Type="http://schemas.openxmlformats.org/officeDocument/2006/relationships/image" Target="../media/image514.png"/><Relationship Id="rId163" Type="http://schemas.openxmlformats.org/officeDocument/2006/relationships/customXml" Target="../ink/ink547.xml"/><Relationship Id="rId219" Type="http://schemas.openxmlformats.org/officeDocument/2006/relationships/customXml" Target="../ink/ink575.xml"/><Relationship Id="rId370" Type="http://schemas.openxmlformats.org/officeDocument/2006/relationships/image" Target="../media/image638.png"/><Relationship Id="rId426" Type="http://schemas.openxmlformats.org/officeDocument/2006/relationships/image" Target="../media/image666.png"/><Relationship Id="rId230" Type="http://schemas.openxmlformats.org/officeDocument/2006/relationships/image" Target="../media/image568.png"/><Relationship Id="rId468" Type="http://schemas.openxmlformats.org/officeDocument/2006/relationships/image" Target="../media/image687.png"/><Relationship Id="rId25" Type="http://schemas.openxmlformats.org/officeDocument/2006/relationships/image" Target="../media/image466.png"/><Relationship Id="rId67" Type="http://schemas.openxmlformats.org/officeDocument/2006/relationships/image" Target="../media/image487.png"/><Relationship Id="rId272" Type="http://schemas.openxmlformats.org/officeDocument/2006/relationships/image" Target="../media/image589.png"/><Relationship Id="rId328" Type="http://schemas.openxmlformats.org/officeDocument/2006/relationships/image" Target="../media/image617.png"/><Relationship Id="rId132" Type="http://schemas.openxmlformats.org/officeDocument/2006/relationships/image" Target="../media/image1.emf"/><Relationship Id="rId174" Type="http://schemas.openxmlformats.org/officeDocument/2006/relationships/image" Target="../media/image540.png"/><Relationship Id="rId381" Type="http://schemas.openxmlformats.org/officeDocument/2006/relationships/customXml" Target="../ink/ink656.xml"/><Relationship Id="rId241" Type="http://schemas.openxmlformats.org/officeDocument/2006/relationships/customXml" Target="../ink/ink586.xml"/><Relationship Id="rId437" Type="http://schemas.openxmlformats.org/officeDocument/2006/relationships/customXml" Target="../ink/ink684.xml"/><Relationship Id="rId36" Type="http://schemas.openxmlformats.org/officeDocument/2006/relationships/customXml" Target="../ink/ink484.xml"/><Relationship Id="rId283" Type="http://schemas.openxmlformats.org/officeDocument/2006/relationships/customXml" Target="../ink/ink607.xml"/><Relationship Id="rId339" Type="http://schemas.openxmlformats.org/officeDocument/2006/relationships/customXml" Target="../ink/ink635.xml"/><Relationship Id="rId78" Type="http://schemas.openxmlformats.org/officeDocument/2006/relationships/customXml" Target="../ink/ink505.xml"/><Relationship Id="rId101" Type="http://schemas.openxmlformats.org/officeDocument/2006/relationships/image" Target="../media/image504.png"/><Relationship Id="rId143" Type="http://schemas.openxmlformats.org/officeDocument/2006/relationships/customXml" Target="../ink/ink537.xml"/><Relationship Id="rId185" Type="http://schemas.openxmlformats.org/officeDocument/2006/relationships/customXml" Target="../ink/ink558.xml"/><Relationship Id="rId350" Type="http://schemas.openxmlformats.org/officeDocument/2006/relationships/image" Target="../media/image628.png"/><Relationship Id="rId406" Type="http://schemas.openxmlformats.org/officeDocument/2006/relationships/image" Target="../media/image656.png"/><Relationship Id="rId9" Type="http://schemas.openxmlformats.org/officeDocument/2006/relationships/image" Target="../media/image459.png"/><Relationship Id="rId210" Type="http://schemas.openxmlformats.org/officeDocument/2006/relationships/image" Target="../media/image558.png"/><Relationship Id="rId392" Type="http://schemas.openxmlformats.org/officeDocument/2006/relationships/image" Target="../media/image649.png"/><Relationship Id="rId448" Type="http://schemas.openxmlformats.org/officeDocument/2006/relationships/image" Target="../media/image677.png"/><Relationship Id="rId252" Type="http://schemas.openxmlformats.org/officeDocument/2006/relationships/image" Target="../media/image579.png"/><Relationship Id="rId294" Type="http://schemas.openxmlformats.org/officeDocument/2006/relationships/image" Target="../media/image600.png"/><Relationship Id="rId308" Type="http://schemas.openxmlformats.org/officeDocument/2006/relationships/image" Target="../media/image607.png"/><Relationship Id="rId47" Type="http://schemas.openxmlformats.org/officeDocument/2006/relationships/image" Target="../media/image477.png"/><Relationship Id="rId89" Type="http://schemas.openxmlformats.org/officeDocument/2006/relationships/image" Target="../media/image498.png"/><Relationship Id="rId112" Type="http://schemas.openxmlformats.org/officeDocument/2006/relationships/customXml" Target="../ink/ink522.xml"/><Relationship Id="rId154" Type="http://schemas.openxmlformats.org/officeDocument/2006/relationships/image" Target="../media/image530.png"/><Relationship Id="rId361" Type="http://schemas.openxmlformats.org/officeDocument/2006/relationships/customXml" Target="../ink/ink646.xml"/><Relationship Id="rId196" Type="http://schemas.openxmlformats.org/officeDocument/2006/relationships/image" Target="../media/image551.png"/><Relationship Id="rId417" Type="http://schemas.openxmlformats.org/officeDocument/2006/relationships/customXml" Target="../ink/ink674.xml"/><Relationship Id="rId459" Type="http://schemas.openxmlformats.org/officeDocument/2006/relationships/customXml" Target="../ink/ink695.xml"/><Relationship Id="rId16" Type="http://schemas.openxmlformats.org/officeDocument/2006/relationships/customXml" Target="../ink/ink474.xml"/><Relationship Id="rId221" Type="http://schemas.openxmlformats.org/officeDocument/2006/relationships/customXml" Target="../ink/ink576.xml"/><Relationship Id="rId263" Type="http://schemas.openxmlformats.org/officeDocument/2006/relationships/customXml" Target="../ink/ink597.xml"/><Relationship Id="rId319" Type="http://schemas.openxmlformats.org/officeDocument/2006/relationships/customXml" Target="../ink/ink625.xml"/><Relationship Id="rId470" Type="http://schemas.openxmlformats.org/officeDocument/2006/relationships/image" Target="../media/image688.png"/><Relationship Id="rId58" Type="http://schemas.openxmlformats.org/officeDocument/2006/relationships/customXml" Target="../ink/ink495.xml"/><Relationship Id="rId123" Type="http://schemas.openxmlformats.org/officeDocument/2006/relationships/image" Target="../media/image515.png"/><Relationship Id="rId330" Type="http://schemas.openxmlformats.org/officeDocument/2006/relationships/image" Target="../media/image618.png"/><Relationship Id="rId165" Type="http://schemas.openxmlformats.org/officeDocument/2006/relationships/customXml" Target="../ink/ink548.xml"/><Relationship Id="rId372" Type="http://schemas.openxmlformats.org/officeDocument/2006/relationships/image" Target="../media/image639.png"/><Relationship Id="rId428" Type="http://schemas.openxmlformats.org/officeDocument/2006/relationships/image" Target="../media/image667.png"/><Relationship Id="rId232" Type="http://schemas.openxmlformats.org/officeDocument/2006/relationships/image" Target="../media/image569.png"/><Relationship Id="rId274" Type="http://schemas.openxmlformats.org/officeDocument/2006/relationships/image" Target="../media/image590.png"/><Relationship Id="rId27" Type="http://schemas.openxmlformats.org/officeDocument/2006/relationships/image" Target="../media/image467.png"/><Relationship Id="rId69" Type="http://schemas.openxmlformats.org/officeDocument/2006/relationships/image" Target="../media/image488.png"/><Relationship Id="rId134" Type="http://schemas.openxmlformats.org/officeDocument/2006/relationships/image" Target="../media/image520.png"/><Relationship Id="rId80" Type="http://schemas.openxmlformats.org/officeDocument/2006/relationships/customXml" Target="../ink/ink506.xml"/><Relationship Id="rId176" Type="http://schemas.openxmlformats.org/officeDocument/2006/relationships/image" Target="../media/image541.png"/><Relationship Id="rId341" Type="http://schemas.openxmlformats.org/officeDocument/2006/relationships/customXml" Target="../ink/ink636.xml"/><Relationship Id="rId383" Type="http://schemas.openxmlformats.org/officeDocument/2006/relationships/customXml" Target="../ink/ink657.xml"/><Relationship Id="rId439" Type="http://schemas.openxmlformats.org/officeDocument/2006/relationships/customXml" Target="../ink/ink685.xml"/><Relationship Id="rId201" Type="http://schemas.openxmlformats.org/officeDocument/2006/relationships/customXml" Target="../ink/ink566.xml"/><Relationship Id="rId243" Type="http://schemas.openxmlformats.org/officeDocument/2006/relationships/customXml" Target="../ink/ink587.xml"/><Relationship Id="rId285" Type="http://schemas.openxmlformats.org/officeDocument/2006/relationships/customXml" Target="../ink/ink608.xml"/><Relationship Id="rId450" Type="http://schemas.openxmlformats.org/officeDocument/2006/relationships/image" Target="../media/image678.png"/><Relationship Id="rId38" Type="http://schemas.openxmlformats.org/officeDocument/2006/relationships/customXml" Target="../ink/ink485.xml"/><Relationship Id="rId103" Type="http://schemas.openxmlformats.org/officeDocument/2006/relationships/image" Target="../media/image505.png"/><Relationship Id="rId310" Type="http://schemas.openxmlformats.org/officeDocument/2006/relationships/image" Target="../media/image608.png"/><Relationship Id="rId91" Type="http://schemas.openxmlformats.org/officeDocument/2006/relationships/image" Target="../media/image499.png"/><Relationship Id="rId145" Type="http://schemas.openxmlformats.org/officeDocument/2006/relationships/customXml" Target="../ink/ink538.xml"/><Relationship Id="rId187" Type="http://schemas.openxmlformats.org/officeDocument/2006/relationships/customXml" Target="../ink/ink559.xml"/><Relationship Id="rId352" Type="http://schemas.openxmlformats.org/officeDocument/2006/relationships/image" Target="../media/image629.png"/><Relationship Id="rId394" Type="http://schemas.openxmlformats.org/officeDocument/2006/relationships/image" Target="../media/image650.png"/><Relationship Id="rId408" Type="http://schemas.openxmlformats.org/officeDocument/2006/relationships/image" Target="../media/image657.png"/><Relationship Id="rId212" Type="http://schemas.openxmlformats.org/officeDocument/2006/relationships/image" Target="../media/image559.png"/><Relationship Id="rId254" Type="http://schemas.openxmlformats.org/officeDocument/2006/relationships/image" Target="../media/image580.png"/><Relationship Id="rId49" Type="http://schemas.openxmlformats.org/officeDocument/2006/relationships/image" Target="../media/image478.png"/><Relationship Id="rId114" Type="http://schemas.openxmlformats.org/officeDocument/2006/relationships/customXml" Target="../ink/ink523.xml"/><Relationship Id="rId296" Type="http://schemas.openxmlformats.org/officeDocument/2006/relationships/image" Target="../media/image601.png"/><Relationship Id="rId461" Type="http://schemas.openxmlformats.org/officeDocument/2006/relationships/customXml" Target="../ink/ink696.xml"/><Relationship Id="rId60" Type="http://schemas.openxmlformats.org/officeDocument/2006/relationships/customXml" Target="../ink/ink496.xml"/><Relationship Id="rId156" Type="http://schemas.openxmlformats.org/officeDocument/2006/relationships/image" Target="../media/image531.png"/><Relationship Id="rId198" Type="http://schemas.openxmlformats.org/officeDocument/2006/relationships/image" Target="../media/image552.png"/><Relationship Id="rId321" Type="http://schemas.openxmlformats.org/officeDocument/2006/relationships/customXml" Target="../ink/ink626.xml"/><Relationship Id="rId363" Type="http://schemas.openxmlformats.org/officeDocument/2006/relationships/customXml" Target="../ink/ink647.xml"/><Relationship Id="rId419" Type="http://schemas.openxmlformats.org/officeDocument/2006/relationships/customXml" Target="../ink/ink675.xml"/><Relationship Id="rId223" Type="http://schemas.openxmlformats.org/officeDocument/2006/relationships/customXml" Target="../ink/ink577.xml"/><Relationship Id="rId430" Type="http://schemas.openxmlformats.org/officeDocument/2006/relationships/image" Target="../media/image668.png"/><Relationship Id="rId18" Type="http://schemas.openxmlformats.org/officeDocument/2006/relationships/customXml" Target="../ink/ink475.xml"/><Relationship Id="rId265" Type="http://schemas.openxmlformats.org/officeDocument/2006/relationships/customXml" Target="../ink/ink598.xml"/><Relationship Id="rId472" Type="http://schemas.openxmlformats.org/officeDocument/2006/relationships/image" Target="../media/image689.png"/><Relationship Id="rId125" Type="http://schemas.openxmlformats.org/officeDocument/2006/relationships/image" Target="../media/image516.png"/><Relationship Id="rId167" Type="http://schemas.openxmlformats.org/officeDocument/2006/relationships/customXml" Target="../ink/ink549.xml"/><Relationship Id="rId332" Type="http://schemas.openxmlformats.org/officeDocument/2006/relationships/image" Target="../media/image619.png"/><Relationship Id="rId374" Type="http://schemas.openxmlformats.org/officeDocument/2006/relationships/image" Target="../media/image640.png"/><Relationship Id="rId71" Type="http://schemas.openxmlformats.org/officeDocument/2006/relationships/image" Target="../media/image489.png"/><Relationship Id="rId234" Type="http://schemas.openxmlformats.org/officeDocument/2006/relationships/image" Target="../media/image570.png"/><Relationship Id="rId2" Type="http://schemas.openxmlformats.org/officeDocument/2006/relationships/customXml" Target="../ink/ink467.xml"/><Relationship Id="rId29" Type="http://schemas.openxmlformats.org/officeDocument/2006/relationships/image" Target="../media/image468.png"/><Relationship Id="rId276" Type="http://schemas.openxmlformats.org/officeDocument/2006/relationships/image" Target="../media/image591.png"/><Relationship Id="rId441" Type="http://schemas.openxmlformats.org/officeDocument/2006/relationships/customXml" Target="../ink/ink686.xml"/><Relationship Id="rId40" Type="http://schemas.openxmlformats.org/officeDocument/2006/relationships/customXml" Target="../ink/ink486.xml"/><Relationship Id="rId136" Type="http://schemas.openxmlformats.org/officeDocument/2006/relationships/image" Target="../media/image521.png"/><Relationship Id="rId178" Type="http://schemas.openxmlformats.org/officeDocument/2006/relationships/image" Target="../media/image542.png"/><Relationship Id="rId301" Type="http://schemas.openxmlformats.org/officeDocument/2006/relationships/customXml" Target="../ink/ink616.xml"/><Relationship Id="rId343" Type="http://schemas.openxmlformats.org/officeDocument/2006/relationships/customXml" Target="../ink/ink637.xml"/><Relationship Id="rId82" Type="http://schemas.openxmlformats.org/officeDocument/2006/relationships/customXml" Target="../ink/ink507.xml"/><Relationship Id="rId203" Type="http://schemas.openxmlformats.org/officeDocument/2006/relationships/customXml" Target="../ink/ink567.xml"/><Relationship Id="rId385" Type="http://schemas.openxmlformats.org/officeDocument/2006/relationships/customXml" Target="../ink/ink658.xml"/><Relationship Id="rId19" Type="http://schemas.openxmlformats.org/officeDocument/2006/relationships/image" Target="../media/image464.png"/><Relationship Id="rId224" Type="http://schemas.openxmlformats.org/officeDocument/2006/relationships/image" Target="../media/image565.png"/><Relationship Id="rId245" Type="http://schemas.openxmlformats.org/officeDocument/2006/relationships/customXml" Target="../ink/ink588.xml"/><Relationship Id="rId266" Type="http://schemas.openxmlformats.org/officeDocument/2006/relationships/image" Target="../media/image586.png"/><Relationship Id="rId287" Type="http://schemas.openxmlformats.org/officeDocument/2006/relationships/customXml" Target="../ink/ink609.xml"/><Relationship Id="rId410" Type="http://schemas.openxmlformats.org/officeDocument/2006/relationships/image" Target="../media/image658.png"/><Relationship Id="rId431" Type="http://schemas.openxmlformats.org/officeDocument/2006/relationships/customXml" Target="../ink/ink681.xml"/><Relationship Id="rId452" Type="http://schemas.openxmlformats.org/officeDocument/2006/relationships/image" Target="../media/image679.png"/><Relationship Id="rId30" Type="http://schemas.openxmlformats.org/officeDocument/2006/relationships/customXml" Target="../ink/ink481.xml"/><Relationship Id="rId105" Type="http://schemas.openxmlformats.org/officeDocument/2006/relationships/image" Target="../media/image506.png"/><Relationship Id="rId126" Type="http://schemas.openxmlformats.org/officeDocument/2006/relationships/customXml" Target="../ink/ink529.xml"/><Relationship Id="rId147" Type="http://schemas.openxmlformats.org/officeDocument/2006/relationships/customXml" Target="../ink/ink539.xml"/><Relationship Id="rId168" Type="http://schemas.openxmlformats.org/officeDocument/2006/relationships/image" Target="../media/image537.png"/><Relationship Id="rId312" Type="http://schemas.openxmlformats.org/officeDocument/2006/relationships/image" Target="../media/image609.png"/><Relationship Id="rId333" Type="http://schemas.openxmlformats.org/officeDocument/2006/relationships/customXml" Target="../ink/ink632.xml"/><Relationship Id="rId354" Type="http://schemas.openxmlformats.org/officeDocument/2006/relationships/image" Target="../media/image630.png"/><Relationship Id="rId51" Type="http://schemas.openxmlformats.org/officeDocument/2006/relationships/image" Target="../media/image479.png"/><Relationship Id="rId72" Type="http://schemas.openxmlformats.org/officeDocument/2006/relationships/customXml" Target="../ink/ink502.xml"/><Relationship Id="rId93" Type="http://schemas.openxmlformats.org/officeDocument/2006/relationships/image" Target="../media/image500.png"/><Relationship Id="rId189" Type="http://schemas.openxmlformats.org/officeDocument/2006/relationships/customXml" Target="../ink/ink560.xml"/><Relationship Id="rId375" Type="http://schemas.openxmlformats.org/officeDocument/2006/relationships/customXml" Target="../ink/ink653.xml"/><Relationship Id="rId396" Type="http://schemas.openxmlformats.org/officeDocument/2006/relationships/image" Target="../media/image651.png"/><Relationship Id="rId3" Type="http://schemas.openxmlformats.org/officeDocument/2006/relationships/image" Target="../media/image456.png"/><Relationship Id="rId214" Type="http://schemas.openxmlformats.org/officeDocument/2006/relationships/image" Target="../media/image560.png"/><Relationship Id="rId235" Type="http://schemas.openxmlformats.org/officeDocument/2006/relationships/customXml" Target="../ink/ink583.xml"/><Relationship Id="rId256" Type="http://schemas.openxmlformats.org/officeDocument/2006/relationships/image" Target="../media/image581.png"/><Relationship Id="rId277" Type="http://schemas.openxmlformats.org/officeDocument/2006/relationships/customXml" Target="../ink/ink604.xml"/><Relationship Id="rId298" Type="http://schemas.openxmlformats.org/officeDocument/2006/relationships/image" Target="../media/image602.png"/><Relationship Id="rId400" Type="http://schemas.openxmlformats.org/officeDocument/2006/relationships/image" Target="../media/image653.png"/><Relationship Id="rId421" Type="http://schemas.openxmlformats.org/officeDocument/2006/relationships/customXml" Target="../ink/ink676.xml"/><Relationship Id="rId442" Type="http://schemas.openxmlformats.org/officeDocument/2006/relationships/image" Target="../media/image674.png"/><Relationship Id="rId463" Type="http://schemas.openxmlformats.org/officeDocument/2006/relationships/customXml" Target="../ink/ink697.xml"/><Relationship Id="rId116" Type="http://schemas.openxmlformats.org/officeDocument/2006/relationships/customXml" Target="../ink/ink524.xml"/><Relationship Id="rId137" Type="http://schemas.openxmlformats.org/officeDocument/2006/relationships/customXml" Target="../ink/ink534.xml"/><Relationship Id="rId158" Type="http://schemas.openxmlformats.org/officeDocument/2006/relationships/image" Target="../media/image532.png"/><Relationship Id="rId302" Type="http://schemas.openxmlformats.org/officeDocument/2006/relationships/image" Target="../media/image604.png"/><Relationship Id="rId323" Type="http://schemas.openxmlformats.org/officeDocument/2006/relationships/customXml" Target="../ink/ink627.xml"/><Relationship Id="rId344" Type="http://schemas.openxmlformats.org/officeDocument/2006/relationships/image" Target="../media/image625.png"/><Relationship Id="rId20" Type="http://schemas.openxmlformats.org/officeDocument/2006/relationships/customXml" Target="../ink/ink476.xml"/><Relationship Id="rId41" Type="http://schemas.openxmlformats.org/officeDocument/2006/relationships/image" Target="../media/image474.png"/><Relationship Id="rId62" Type="http://schemas.openxmlformats.org/officeDocument/2006/relationships/customXml" Target="../ink/ink497.xml"/><Relationship Id="rId83" Type="http://schemas.openxmlformats.org/officeDocument/2006/relationships/image" Target="../media/image495.png"/><Relationship Id="rId179" Type="http://schemas.openxmlformats.org/officeDocument/2006/relationships/customXml" Target="../ink/ink555.xml"/><Relationship Id="rId365" Type="http://schemas.openxmlformats.org/officeDocument/2006/relationships/customXml" Target="../ink/ink648.xml"/><Relationship Id="rId386" Type="http://schemas.openxmlformats.org/officeDocument/2006/relationships/image" Target="../media/image646.png"/><Relationship Id="rId190" Type="http://schemas.openxmlformats.org/officeDocument/2006/relationships/image" Target="../media/image548.png"/><Relationship Id="rId204" Type="http://schemas.openxmlformats.org/officeDocument/2006/relationships/image" Target="../media/image555.png"/><Relationship Id="rId225" Type="http://schemas.openxmlformats.org/officeDocument/2006/relationships/customXml" Target="../ink/ink578.xml"/><Relationship Id="rId246" Type="http://schemas.openxmlformats.org/officeDocument/2006/relationships/image" Target="../media/image576.png"/><Relationship Id="rId267" Type="http://schemas.openxmlformats.org/officeDocument/2006/relationships/customXml" Target="../ink/ink599.xml"/><Relationship Id="rId288" Type="http://schemas.openxmlformats.org/officeDocument/2006/relationships/image" Target="../media/image597.png"/><Relationship Id="rId411" Type="http://schemas.openxmlformats.org/officeDocument/2006/relationships/customXml" Target="../ink/ink671.xml"/><Relationship Id="rId432" Type="http://schemas.openxmlformats.org/officeDocument/2006/relationships/image" Target="../media/image669.png"/><Relationship Id="rId453" Type="http://schemas.openxmlformats.org/officeDocument/2006/relationships/customXml" Target="../ink/ink692.xml"/><Relationship Id="rId106" Type="http://schemas.openxmlformats.org/officeDocument/2006/relationships/customXml" Target="../ink/ink519.xml"/><Relationship Id="rId127" Type="http://schemas.openxmlformats.org/officeDocument/2006/relationships/image" Target="../media/image517.png"/><Relationship Id="rId313" Type="http://schemas.openxmlformats.org/officeDocument/2006/relationships/customXml" Target="../ink/ink622.xml"/><Relationship Id="rId10" Type="http://schemas.openxmlformats.org/officeDocument/2006/relationships/customXml" Target="../ink/ink471.xml"/><Relationship Id="rId31" Type="http://schemas.openxmlformats.org/officeDocument/2006/relationships/image" Target="../media/image469.png"/><Relationship Id="rId52" Type="http://schemas.openxmlformats.org/officeDocument/2006/relationships/customXml" Target="../ink/ink492.xml"/><Relationship Id="rId73" Type="http://schemas.openxmlformats.org/officeDocument/2006/relationships/image" Target="../media/image490.png"/><Relationship Id="rId94" Type="http://schemas.openxmlformats.org/officeDocument/2006/relationships/customXml" Target="../ink/ink513.xml"/><Relationship Id="rId148" Type="http://schemas.openxmlformats.org/officeDocument/2006/relationships/image" Target="../media/image527.png"/><Relationship Id="rId169" Type="http://schemas.openxmlformats.org/officeDocument/2006/relationships/customXml" Target="../ink/ink550.xml"/><Relationship Id="rId334" Type="http://schemas.openxmlformats.org/officeDocument/2006/relationships/image" Target="../media/image620.png"/><Relationship Id="rId355" Type="http://schemas.openxmlformats.org/officeDocument/2006/relationships/customXml" Target="../ink/ink643.xml"/><Relationship Id="rId376" Type="http://schemas.openxmlformats.org/officeDocument/2006/relationships/image" Target="../media/image641.png"/><Relationship Id="rId397" Type="http://schemas.openxmlformats.org/officeDocument/2006/relationships/customXml" Target="../ink/ink664.xml"/><Relationship Id="rId4" Type="http://schemas.openxmlformats.org/officeDocument/2006/relationships/customXml" Target="../ink/ink468.xml"/><Relationship Id="rId180" Type="http://schemas.openxmlformats.org/officeDocument/2006/relationships/image" Target="../media/image543.png"/><Relationship Id="rId215" Type="http://schemas.openxmlformats.org/officeDocument/2006/relationships/customXml" Target="../ink/ink573.xml"/><Relationship Id="rId236" Type="http://schemas.openxmlformats.org/officeDocument/2006/relationships/image" Target="../media/image571.png"/><Relationship Id="rId257" Type="http://schemas.openxmlformats.org/officeDocument/2006/relationships/customXml" Target="../ink/ink594.xml"/><Relationship Id="rId278" Type="http://schemas.openxmlformats.org/officeDocument/2006/relationships/image" Target="../media/image592.png"/><Relationship Id="rId401" Type="http://schemas.openxmlformats.org/officeDocument/2006/relationships/customXml" Target="../ink/ink666.xml"/><Relationship Id="rId422" Type="http://schemas.openxmlformats.org/officeDocument/2006/relationships/image" Target="../media/image664.png"/><Relationship Id="rId443" Type="http://schemas.openxmlformats.org/officeDocument/2006/relationships/customXml" Target="../ink/ink687.xml"/><Relationship Id="rId464" Type="http://schemas.openxmlformats.org/officeDocument/2006/relationships/image" Target="../media/image685.png"/><Relationship Id="rId303" Type="http://schemas.openxmlformats.org/officeDocument/2006/relationships/customXml" Target="../ink/ink617.xml"/><Relationship Id="rId42" Type="http://schemas.openxmlformats.org/officeDocument/2006/relationships/customXml" Target="../ink/ink487.xml"/><Relationship Id="rId84" Type="http://schemas.openxmlformats.org/officeDocument/2006/relationships/customXml" Target="../ink/ink508.xml"/><Relationship Id="rId138" Type="http://schemas.openxmlformats.org/officeDocument/2006/relationships/image" Target="../media/image522.png"/><Relationship Id="rId345" Type="http://schemas.openxmlformats.org/officeDocument/2006/relationships/customXml" Target="../ink/ink638.xml"/><Relationship Id="rId387" Type="http://schemas.openxmlformats.org/officeDocument/2006/relationships/customXml" Target="../ink/ink659.xml"/><Relationship Id="rId191" Type="http://schemas.openxmlformats.org/officeDocument/2006/relationships/customXml" Target="../ink/ink561.xml"/><Relationship Id="rId205" Type="http://schemas.openxmlformats.org/officeDocument/2006/relationships/customXml" Target="../ink/ink568.xml"/><Relationship Id="rId247" Type="http://schemas.openxmlformats.org/officeDocument/2006/relationships/customXml" Target="../ink/ink589.xml"/><Relationship Id="rId412" Type="http://schemas.openxmlformats.org/officeDocument/2006/relationships/image" Target="../media/image659.png"/><Relationship Id="rId107" Type="http://schemas.openxmlformats.org/officeDocument/2006/relationships/image" Target="../media/image507.png"/><Relationship Id="rId289" Type="http://schemas.openxmlformats.org/officeDocument/2006/relationships/customXml" Target="../ink/ink610.xml"/><Relationship Id="rId454" Type="http://schemas.openxmlformats.org/officeDocument/2006/relationships/image" Target="../media/image680.png"/><Relationship Id="rId11" Type="http://schemas.openxmlformats.org/officeDocument/2006/relationships/image" Target="../media/image460.png"/><Relationship Id="rId53" Type="http://schemas.openxmlformats.org/officeDocument/2006/relationships/image" Target="../media/image480.png"/><Relationship Id="rId149" Type="http://schemas.openxmlformats.org/officeDocument/2006/relationships/customXml" Target="../ink/ink540.xml"/><Relationship Id="rId314" Type="http://schemas.openxmlformats.org/officeDocument/2006/relationships/image" Target="../media/image610.png"/><Relationship Id="rId356" Type="http://schemas.openxmlformats.org/officeDocument/2006/relationships/image" Target="../media/image631.png"/><Relationship Id="rId398" Type="http://schemas.openxmlformats.org/officeDocument/2006/relationships/image" Target="../media/image652.png"/><Relationship Id="rId95" Type="http://schemas.openxmlformats.org/officeDocument/2006/relationships/image" Target="../media/image501.png"/><Relationship Id="rId160" Type="http://schemas.openxmlformats.org/officeDocument/2006/relationships/image" Target="../media/image533.png"/><Relationship Id="rId216" Type="http://schemas.openxmlformats.org/officeDocument/2006/relationships/image" Target="../media/image561.png"/><Relationship Id="rId423" Type="http://schemas.openxmlformats.org/officeDocument/2006/relationships/customXml" Target="../ink/ink677.xml"/><Relationship Id="rId258" Type="http://schemas.openxmlformats.org/officeDocument/2006/relationships/image" Target="../media/image582.png"/><Relationship Id="rId465" Type="http://schemas.openxmlformats.org/officeDocument/2006/relationships/customXml" Target="../ink/ink698.xml"/><Relationship Id="rId22" Type="http://schemas.openxmlformats.org/officeDocument/2006/relationships/customXml" Target="../ink/ink477.xml"/><Relationship Id="rId64" Type="http://schemas.openxmlformats.org/officeDocument/2006/relationships/customXml" Target="../ink/ink498.xml"/><Relationship Id="rId118" Type="http://schemas.openxmlformats.org/officeDocument/2006/relationships/customXml" Target="../ink/ink525.xml"/><Relationship Id="rId325" Type="http://schemas.openxmlformats.org/officeDocument/2006/relationships/customXml" Target="../ink/ink628.xml"/><Relationship Id="rId367" Type="http://schemas.openxmlformats.org/officeDocument/2006/relationships/customXml" Target="../ink/ink649.xml"/><Relationship Id="rId171" Type="http://schemas.openxmlformats.org/officeDocument/2006/relationships/customXml" Target="../ink/ink551.xml"/><Relationship Id="rId227" Type="http://schemas.openxmlformats.org/officeDocument/2006/relationships/customXml" Target="../ink/ink579.xml"/><Relationship Id="rId269" Type="http://schemas.openxmlformats.org/officeDocument/2006/relationships/customXml" Target="../ink/ink600.xml"/><Relationship Id="rId434" Type="http://schemas.openxmlformats.org/officeDocument/2006/relationships/image" Target="../media/image670.png"/><Relationship Id="rId33" Type="http://schemas.openxmlformats.org/officeDocument/2006/relationships/image" Target="../media/image470.png"/><Relationship Id="rId129" Type="http://schemas.openxmlformats.org/officeDocument/2006/relationships/image" Target="../media/image518.png"/><Relationship Id="rId280" Type="http://schemas.openxmlformats.org/officeDocument/2006/relationships/image" Target="../media/image593.png"/><Relationship Id="rId336" Type="http://schemas.openxmlformats.org/officeDocument/2006/relationships/image" Target="../media/image621.png"/><Relationship Id="rId75" Type="http://schemas.openxmlformats.org/officeDocument/2006/relationships/image" Target="../media/image491.png"/><Relationship Id="rId140" Type="http://schemas.openxmlformats.org/officeDocument/2006/relationships/image" Target="../media/image523.png"/><Relationship Id="rId182" Type="http://schemas.openxmlformats.org/officeDocument/2006/relationships/image" Target="../media/image544.png"/><Relationship Id="rId378" Type="http://schemas.openxmlformats.org/officeDocument/2006/relationships/image" Target="../media/image642.png"/><Relationship Id="rId403" Type="http://schemas.openxmlformats.org/officeDocument/2006/relationships/customXml" Target="../ink/ink667.xml"/><Relationship Id="rId6" Type="http://schemas.openxmlformats.org/officeDocument/2006/relationships/customXml" Target="../ink/ink469.xml"/><Relationship Id="rId238" Type="http://schemas.openxmlformats.org/officeDocument/2006/relationships/image" Target="../media/image572.png"/><Relationship Id="rId445" Type="http://schemas.openxmlformats.org/officeDocument/2006/relationships/customXml" Target="../ink/ink688.xml"/><Relationship Id="rId291" Type="http://schemas.openxmlformats.org/officeDocument/2006/relationships/customXml" Target="../ink/ink611.xml"/><Relationship Id="rId305" Type="http://schemas.openxmlformats.org/officeDocument/2006/relationships/customXml" Target="../ink/ink618.xml"/><Relationship Id="rId347" Type="http://schemas.openxmlformats.org/officeDocument/2006/relationships/customXml" Target="../ink/ink639.xml"/><Relationship Id="rId44" Type="http://schemas.openxmlformats.org/officeDocument/2006/relationships/customXml" Target="../ink/ink488.xml"/><Relationship Id="rId86" Type="http://schemas.openxmlformats.org/officeDocument/2006/relationships/customXml" Target="../ink/ink509.xml"/><Relationship Id="rId151" Type="http://schemas.openxmlformats.org/officeDocument/2006/relationships/customXml" Target="../ink/ink541.xml"/><Relationship Id="rId389" Type="http://schemas.openxmlformats.org/officeDocument/2006/relationships/customXml" Target="../ink/ink660.xml"/><Relationship Id="rId193" Type="http://schemas.openxmlformats.org/officeDocument/2006/relationships/customXml" Target="../ink/ink562.xml"/><Relationship Id="rId207" Type="http://schemas.openxmlformats.org/officeDocument/2006/relationships/customXml" Target="../ink/ink569.xml"/><Relationship Id="rId249" Type="http://schemas.openxmlformats.org/officeDocument/2006/relationships/customXml" Target="../ink/ink590.xml"/><Relationship Id="rId414" Type="http://schemas.openxmlformats.org/officeDocument/2006/relationships/image" Target="../media/image660.png"/><Relationship Id="rId456" Type="http://schemas.openxmlformats.org/officeDocument/2006/relationships/image" Target="../media/image681.png"/><Relationship Id="rId13" Type="http://schemas.openxmlformats.org/officeDocument/2006/relationships/image" Target="../media/image461.png"/><Relationship Id="rId109" Type="http://schemas.openxmlformats.org/officeDocument/2006/relationships/image" Target="../media/image508.png"/><Relationship Id="rId260" Type="http://schemas.openxmlformats.org/officeDocument/2006/relationships/image" Target="../media/image583.png"/><Relationship Id="rId316" Type="http://schemas.openxmlformats.org/officeDocument/2006/relationships/image" Target="../media/image611.png"/><Relationship Id="rId55" Type="http://schemas.openxmlformats.org/officeDocument/2006/relationships/image" Target="../media/image481.png"/><Relationship Id="rId97" Type="http://schemas.openxmlformats.org/officeDocument/2006/relationships/image" Target="../media/image502.png"/><Relationship Id="rId120" Type="http://schemas.openxmlformats.org/officeDocument/2006/relationships/customXml" Target="../ink/ink526.xml"/><Relationship Id="rId358" Type="http://schemas.openxmlformats.org/officeDocument/2006/relationships/image" Target="../media/image632.png"/><Relationship Id="rId162" Type="http://schemas.openxmlformats.org/officeDocument/2006/relationships/image" Target="../media/image534.png"/><Relationship Id="rId218" Type="http://schemas.openxmlformats.org/officeDocument/2006/relationships/image" Target="../media/image562.png"/><Relationship Id="rId425" Type="http://schemas.openxmlformats.org/officeDocument/2006/relationships/customXml" Target="../ink/ink678.xml"/><Relationship Id="rId467" Type="http://schemas.openxmlformats.org/officeDocument/2006/relationships/customXml" Target="../ink/ink699.xml"/><Relationship Id="rId271" Type="http://schemas.openxmlformats.org/officeDocument/2006/relationships/customXml" Target="../ink/ink601.xml"/><Relationship Id="rId24" Type="http://schemas.openxmlformats.org/officeDocument/2006/relationships/customXml" Target="../ink/ink478.xml"/><Relationship Id="rId66" Type="http://schemas.openxmlformats.org/officeDocument/2006/relationships/customXml" Target="../ink/ink499.xml"/><Relationship Id="rId131" Type="http://schemas.openxmlformats.org/officeDocument/2006/relationships/image" Target="../media/image519.png"/><Relationship Id="rId327" Type="http://schemas.openxmlformats.org/officeDocument/2006/relationships/customXml" Target="../ink/ink629.xml"/><Relationship Id="rId369" Type="http://schemas.openxmlformats.org/officeDocument/2006/relationships/customXml" Target="../ink/ink650.xml"/><Relationship Id="rId173" Type="http://schemas.openxmlformats.org/officeDocument/2006/relationships/customXml" Target="../ink/ink552.xml"/><Relationship Id="rId229" Type="http://schemas.openxmlformats.org/officeDocument/2006/relationships/customXml" Target="../ink/ink580.xml"/><Relationship Id="rId380" Type="http://schemas.openxmlformats.org/officeDocument/2006/relationships/image" Target="../media/image643.png"/><Relationship Id="rId436" Type="http://schemas.openxmlformats.org/officeDocument/2006/relationships/image" Target="../media/image671.png"/><Relationship Id="rId240" Type="http://schemas.openxmlformats.org/officeDocument/2006/relationships/image" Target="../media/image573.png"/><Relationship Id="rId35" Type="http://schemas.openxmlformats.org/officeDocument/2006/relationships/image" Target="../media/image471.png"/><Relationship Id="rId77" Type="http://schemas.openxmlformats.org/officeDocument/2006/relationships/image" Target="../media/image492.png"/><Relationship Id="rId100" Type="http://schemas.openxmlformats.org/officeDocument/2006/relationships/customXml" Target="../ink/ink516.xml"/><Relationship Id="rId282" Type="http://schemas.openxmlformats.org/officeDocument/2006/relationships/image" Target="../media/image594.png"/><Relationship Id="rId338" Type="http://schemas.openxmlformats.org/officeDocument/2006/relationships/image" Target="../media/image622.png"/><Relationship Id="rId8" Type="http://schemas.openxmlformats.org/officeDocument/2006/relationships/customXml" Target="../ink/ink470.xml"/><Relationship Id="rId142" Type="http://schemas.openxmlformats.org/officeDocument/2006/relationships/image" Target="../media/image524.png"/><Relationship Id="rId184" Type="http://schemas.openxmlformats.org/officeDocument/2006/relationships/image" Target="../media/image545.png"/><Relationship Id="rId391" Type="http://schemas.openxmlformats.org/officeDocument/2006/relationships/customXml" Target="../ink/ink661.xml"/><Relationship Id="rId405" Type="http://schemas.openxmlformats.org/officeDocument/2006/relationships/customXml" Target="../ink/ink668.xml"/><Relationship Id="rId447" Type="http://schemas.openxmlformats.org/officeDocument/2006/relationships/customXml" Target="../ink/ink689.xml"/><Relationship Id="rId251" Type="http://schemas.openxmlformats.org/officeDocument/2006/relationships/customXml" Target="../ink/ink591.xml"/><Relationship Id="rId46" Type="http://schemas.openxmlformats.org/officeDocument/2006/relationships/customXml" Target="../ink/ink489.xml"/><Relationship Id="rId293" Type="http://schemas.openxmlformats.org/officeDocument/2006/relationships/customXml" Target="../ink/ink612.xml"/><Relationship Id="rId307" Type="http://schemas.openxmlformats.org/officeDocument/2006/relationships/customXml" Target="../ink/ink619.xml"/><Relationship Id="rId349" Type="http://schemas.openxmlformats.org/officeDocument/2006/relationships/customXml" Target="../ink/ink640.xml"/><Relationship Id="rId88" Type="http://schemas.openxmlformats.org/officeDocument/2006/relationships/customXml" Target="../ink/ink510.xml"/><Relationship Id="rId111" Type="http://schemas.openxmlformats.org/officeDocument/2006/relationships/image" Target="../media/image509.png"/><Relationship Id="rId153" Type="http://schemas.openxmlformats.org/officeDocument/2006/relationships/customXml" Target="../ink/ink542.xml"/><Relationship Id="rId195" Type="http://schemas.openxmlformats.org/officeDocument/2006/relationships/customXml" Target="../ink/ink563.xml"/><Relationship Id="rId209" Type="http://schemas.openxmlformats.org/officeDocument/2006/relationships/customXml" Target="../ink/ink570.xml"/><Relationship Id="rId360" Type="http://schemas.openxmlformats.org/officeDocument/2006/relationships/image" Target="../media/image633.png"/><Relationship Id="rId416" Type="http://schemas.openxmlformats.org/officeDocument/2006/relationships/image" Target="../media/image661.png"/><Relationship Id="rId220" Type="http://schemas.openxmlformats.org/officeDocument/2006/relationships/image" Target="../media/image563.png"/><Relationship Id="rId458" Type="http://schemas.openxmlformats.org/officeDocument/2006/relationships/image" Target="../media/image682.png"/><Relationship Id="rId15" Type="http://schemas.openxmlformats.org/officeDocument/2006/relationships/image" Target="../media/image462.png"/><Relationship Id="rId57" Type="http://schemas.openxmlformats.org/officeDocument/2006/relationships/image" Target="../media/image482.png"/><Relationship Id="rId262" Type="http://schemas.openxmlformats.org/officeDocument/2006/relationships/image" Target="../media/image584.png"/><Relationship Id="rId318" Type="http://schemas.openxmlformats.org/officeDocument/2006/relationships/image" Target="../media/image612.png"/><Relationship Id="rId99" Type="http://schemas.openxmlformats.org/officeDocument/2006/relationships/image" Target="../media/image503.png"/><Relationship Id="rId122" Type="http://schemas.openxmlformats.org/officeDocument/2006/relationships/customXml" Target="../ink/ink527.xml"/><Relationship Id="rId164" Type="http://schemas.openxmlformats.org/officeDocument/2006/relationships/image" Target="../media/image535.png"/><Relationship Id="rId371" Type="http://schemas.openxmlformats.org/officeDocument/2006/relationships/customXml" Target="../ink/ink651.xml"/><Relationship Id="rId427" Type="http://schemas.openxmlformats.org/officeDocument/2006/relationships/customXml" Target="../ink/ink679.xml"/><Relationship Id="rId469" Type="http://schemas.openxmlformats.org/officeDocument/2006/relationships/customXml" Target="../ink/ink700.xml"/><Relationship Id="rId26" Type="http://schemas.openxmlformats.org/officeDocument/2006/relationships/customXml" Target="../ink/ink479.xml"/><Relationship Id="rId231" Type="http://schemas.openxmlformats.org/officeDocument/2006/relationships/customXml" Target="../ink/ink581.xml"/><Relationship Id="rId273" Type="http://schemas.openxmlformats.org/officeDocument/2006/relationships/customXml" Target="../ink/ink602.xml"/><Relationship Id="rId329" Type="http://schemas.openxmlformats.org/officeDocument/2006/relationships/customXml" Target="../ink/ink630.xml"/><Relationship Id="rId68" Type="http://schemas.openxmlformats.org/officeDocument/2006/relationships/customXml" Target="../ink/ink500.xml"/><Relationship Id="rId133" Type="http://schemas.openxmlformats.org/officeDocument/2006/relationships/customXml" Target="../ink/ink532.xml"/><Relationship Id="rId175" Type="http://schemas.openxmlformats.org/officeDocument/2006/relationships/customXml" Target="../ink/ink553.xml"/><Relationship Id="rId340" Type="http://schemas.openxmlformats.org/officeDocument/2006/relationships/image" Target="../media/image623.png"/><Relationship Id="rId200" Type="http://schemas.openxmlformats.org/officeDocument/2006/relationships/image" Target="../media/image553.png"/><Relationship Id="rId382" Type="http://schemas.openxmlformats.org/officeDocument/2006/relationships/image" Target="../media/image644.png"/><Relationship Id="rId438" Type="http://schemas.openxmlformats.org/officeDocument/2006/relationships/image" Target="../media/image672.png"/><Relationship Id="rId242" Type="http://schemas.openxmlformats.org/officeDocument/2006/relationships/image" Target="../media/image574.png"/><Relationship Id="rId284" Type="http://schemas.openxmlformats.org/officeDocument/2006/relationships/image" Target="../media/image595.png"/><Relationship Id="rId37" Type="http://schemas.openxmlformats.org/officeDocument/2006/relationships/image" Target="../media/image472.png"/><Relationship Id="rId79" Type="http://schemas.openxmlformats.org/officeDocument/2006/relationships/image" Target="../media/image493.png"/><Relationship Id="rId102" Type="http://schemas.openxmlformats.org/officeDocument/2006/relationships/customXml" Target="../ink/ink517.xml"/><Relationship Id="rId144" Type="http://schemas.openxmlformats.org/officeDocument/2006/relationships/image" Target="../media/image525.png"/><Relationship Id="rId90" Type="http://schemas.openxmlformats.org/officeDocument/2006/relationships/customXml" Target="../ink/ink511.xml"/><Relationship Id="rId186" Type="http://schemas.openxmlformats.org/officeDocument/2006/relationships/image" Target="../media/image546.png"/><Relationship Id="rId351" Type="http://schemas.openxmlformats.org/officeDocument/2006/relationships/customXml" Target="../ink/ink641.xml"/><Relationship Id="rId393" Type="http://schemas.openxmlformats.org/officeDocument/2006/relationships/customXml" Target="../ink/ink662.xml"/><Relationship Id="rId407" Type="http://schemas.openxmlformats.org/officeDocument/2006/relationships/customXml" Target="../ink/ink669.xml"/><Relationship Id="rId449" Type="http://schemas.openxmlformats.org/officeDocument/2006/relationships/customXml" Target="../ink/ink690.xml"/><Relationship Id="rId211" Type="http://schemas.openxmlformats.org/officeDocument/2006/relationships/customXml" Target="../ink/ink571.xml"/><Relationship Id="rId253" Type="http://schemas.openxmlformats.org/officeDocument/2006/relationships/customXml" Target="../ink/ink592.xml"/><Relationship Id="rId295" Type="http://schemas.openxmlformats.org/officeDocument/2006/relationships/customXml" Target="../ink/ink613.xml"/><Relationship Id="rId309" Type="http://schemas.openxmlformats.org/officeDocument/2006/relationships/customXml" Target="../ink/ink620.xml"/><Relationship Id="rId460" Type="http://schemas.openxmlformats.org/officeDocument/2006/relationships/image" Target="../media/image683.png"/><Relationship Id="rId48" Type="http://schemas.openxmlformats.org/officeDocument/2006/relationships/customXml" Target="../ink/ink490.xml"/><Relationship Id="rId113" Type="http://schemas.openxmlformats.org/officeDocument/2006/relationships/image" Target="../media/image510.png"/><Relationship Id="rId320" Type="http://schemas.openxmlformats.org/officeDocument/2006/relationships/image" Target="../media/image613.png"/><Relationship Id="rId155" Type="http://schemas.openxmlformats.org/officeDocument/2006/relationships/customXml" Target="../ink/ink543.xml"/><Relationship Id="rId197" Type="http://schemas.openxmlformats.org/officeDocument/2006/relationships/customXml" Target="../ink/ink564.xml"/><Relationship Id="rId362" Type="http://schemas.openxmlformats.org/officeDocument/2006/relationships/image" Target="../media/image634.png"/><Relationship Id="rId418" Type="http://schemas.openxmlformats.org/officeDocument/2006/relationships/image" Target="../media/image662.png"/><Relationship Id="rId222" Type="http://schemas.openxmlformats.org/officeDocument/2006/relationships/image" Target="../media/image564.png"/><Relationship Id="rId264" Type="http://schemas.openxmlformats.org/officeDocument/2006/relationships/image" Target="../media/image585.png"/><Relationship Id="rId471" Type="http://schemas.openxmlformats.org/officeDocument/2006/relationships/customXml" Target="../ink/ink701.xml"/><Relationship Id="rId17" Type="http://schemas.openxmlformats.org/officeDocument/2006/relationships/image" Target="../media/image463.png"/><Relationship Id="rId59" Type="http://schemas.openxmlformats.org/officeDocument/2006/relationships/image" Target="../media/image483.png"/><Relationship Id="rId124" Type="http://schemas.openxmlformats.org/officeDocument/2006/relationships/customXml" Target="../ink/ink528.xml"/><Relationship Id="rId70" Type="http://schemas.openxmlformats.org/officeDocument/2006/relationships/customXml" Target="../ink/ink501.xml"/><Relationship Id="rId166" Type="http://schemas.openxmlformats.org/officeDocument/2006/relationships/image" Target="../media/image536.png"/><Relationship Id="rId331" Type="http://schemas.openxmlformats.org/officeDocument/2006/relationships/customXml" Target="../ink/ink631.xml"/><Relationship Id="rId373" Type="http://schemas.openxmlformats.org/officeDocument/2006/relationships/customXml" Target="../ink/ink652.xml"/><Relationship Id="rId429" Type="http://schemas.openxmlformats.org/officeDocument/2006/relationships/customXml" Target="../ink/ink680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582.xml"/><Relationship Id="rId440" Type="http://schemas.openxmlformats.org/officeDocument/2006/relationships/image" Target="../media/image673.png"/><Relationship Id="rId28" Type="http://schemas.openxmlformats.org/officeDocument/2006/relationships/customXml" Target="../ink/ink480.xml"/><Relationship Id="rId275" Type="http://schemas.openxmlformats.org/officeDocument/2006/relationships/customXml" Target="../ink/ink603.xml"/><Relationship Id="rId300" Type="http://schemas.openxmlformats.org/officeDocument/2006/relationships/image" Target="../media/image603.png"/><Relationship Id="rId81" Type="http://schemas.openxmlformats.org/officeDocument/2006/relationships/image" Target="../media/image494.png"/><Relationship Id="rId135" Type="http://schemas.openxmlformats.org/officeDocument/2006/relationships/customXml" Target="../ink/ink533.xml"/><Relationship Id="rId177" Type="http://schemas.openxmlformats.org/officeDocument/2006/relationships/customXml" Target="../ink/ink554.xml"/><Relationship Id="rId342" Type="http://schemas.openxmlformats.org/officeDocument/2006/relationships/image" Target="../media/image624.png"/><Relationship Id="rId384" Type="http://schemas.openxmlformats.org/officeDocument/2006/relationships/image" Target="../media/image645.png"/><Relationship Id="rId202" Type="http://schemas.openxmlformats.org/officeDocument/2006/relationships/image" Target="../media/image554.png"/><Relationship Id="rId244" Type="http://schemas.openxmlformats.org/officeDocument/2006/relationships/image" Target="../media/image575.png"/><Relationship Id="rId39" Type="http://schemas.openxmlformats.org/officeDocument/2006/relationships/image" Target="../media/image473.png"/><Relationship Id="rId286" Type="http://schemas.openxmlformats.org/officeDocument/2006/relationships/image" Target="../media/image596.png"/><Relationship Id="rId451" Type="http://schemas.openxmlformats.org/officeDocument/2006/relationships/customXml" Target="../ink/ink691.xml"/><Relationship Id="rId50" Type="http://schemas.openxmlformats.org/officeDocument/2006/relationships/customXml" Target="../ink/ink491.xml"/><Relationship Id="rId104" Type="http://schemas.openxmlformats.org/officeDocument/2006/relationships/customXml" Target="../ink/ink518.xml"/><Relationship Id="rId146" Type="http://schemas.openxmlformats.org/officeDocument/2006/relationships/image" Target="../media/image526.png"/><Relationship Id="rId188" Type="http://schemas.openxmlformats.org/officeDocument/2006/relationships/image" Target="../media/image547.png"/><Relationship Id="rId311" Type="http://schemas.openxmlformats.org/officeDocument/2006/relationships/customXml" Target="../ink/ink621.xml"/><Relationship Id="rId353" Type="http://schemas.openxmlformats.org/officeDocument/2006/relationships/customXml" Target="../ink/ink642.xml"/><Relationship Id="rId395" Type="http://schemas.openxmlformats.org/officeDocument/2006/relationships/customXml" Target="../ink/ink663.xml"/><Relationship Id="rId409" Type="http://schemas.openxmlformats.org/officeDocument/2006/relationships/customXml" Target="../ink/ink670.xml"/><Relationship Id="rId92" Type="http://schemas.openxmlformats.org/officeDocument/2006/relationships/customXml" Target="../ink/ink512.xml"/><Relationship Id="rId213" Type="http://schemas.openxmlformats.org/officeDocument/2006/relationships/customXml" Target="../ink/ink572.xml"/><Relationship Id="rId420" Type="http://schemas.openxmlformats.org/officeDocument/2006/relationships/image" Target="../media/image663.png"/><Relationship Id="rId255" Type="http://schemas.openxmlformats.org/officeDocument/2006/relationships/customXml" Target="../ink/ink593.xml"/><Relationship Id="rId297" Type="http://schemas.openxmlformats.org/officeDocument/2006/relationships/customXml" Target="../ink/ink614.xml"/><Relationship Id="rId462" Type="http://schemas.openxmlformats.org/officeDocument/2006/relationships/image" Target="../media/image684.png"/><Relationship Id="rId115" Type="http://schemas.openxmlformats.org/officeDocument/2006/relationships/image" Target="../media/image511.png"/><Relationship Id="rId157" Type="http://schemas.openxmlformats.org/officeDocument/2006/relationships/customXml" Target="../ink/ink544.xml"/><Relationship Id="rId322" Type="http://schemas.openxmlformats.org/officeDocument/2006/relationships/image" Target="../media/image614.png"/><Relationship Id="rId364" Type="http://schemas.openxmlformats.org/officeDocument/2006/relationships/image" Target="../media/image635.png"/><Relationship Id="rId61" Type="http://schemas.openxmlformats.org/officeDocument/2006/relationships/image" Target="../media/image484.png"/><Relationship Id="rId199" Type="http://schemas.openxmlformats.org/officeDocument/2006/relationships/customXml" Target="../ink/ink565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770.png"/><Relationship Id="rId299" Type="http://schemas.openxmlformats.org/officeDocument/2006/relationships/image" Target="../media/image6680.png"/><Relationship Id="rId21" Type="http://schemas.openxmlformats.org/officeDocument/2006/relationships/image" Target="../media/image5300.png"/><Relationship Id="rId63" Type="http://schemas.openxmlformats.org/officeDocument/2006/relationships/image" Target="../media/image5510.png"/><Relationship Id="rId159" Type="http://schemas.openxmlformats.org/officeDocument/2006/relationships/image" Target="../media/image5980.png"/><Relationship Id="rId324" Type="http://schemas.openxmlformats.org/officeDocument/2006/relationships/customXml" Target="../ink/ink863.xml"/><Relationship Id="rId366" Type="http://schemas.openxmlformats.org/officeDocument/2006/relationships/customXml" Target="../ink/ink884.xml"/><Relationship Id="rId170" Type="http://schemas.openxmlformats.org/officeDocument/2006/relationships/customXml" Target="../ink/ink786.xml"/><Relationship Id="rId226" Type="http://schemas.openxmlformats.org/officeDocument/2006/relationships/customXml" Target="../ink/ink814.xml"/><Relationship Id="rId268" Type="http://schemas.openxmlformats.org/officeDocument/2006/relationships/customXml" Target="../ink/ink835.xml"/><Relationship Id="rId32" Type="http://schemas.openxmlformats.org/officeDocument/2006/relationships/customXml" Target="../ink/ink717.xml"/><Relationship Id="rId74" Type="http://schemas.openxmlformats.org/officeDocument/2006/relationships/customXml" Target="../ink/ink738.xml"/><Relationship Id="rId128" Type="http://schemas.openxmlformats.org/officeDocument/2006/relationships/customXml" Target="../ink/ink765.xml"/><Relationship Id="rId335" Type="http://schemas.openxmlformats.org/officeDocument/2006/relationships/image" Target="../media/image6801.png"/><Relationship Id="rId377" Type="http://schemas.openxmlformats.org/officeDocument/2006/relationships/image" Target="../media/image701.png"/><Relationship Id="rId5" Type="http://schemas.openxmlformats.org/officeDocument/2006/relationships/image" Target="../media/image5220.png"/><Relationship Id="rId181" Type="http://schemas.openxmlformats.org/officeDocument/2006/relationships/image" Target="../media/image6090.png"/><Relationship Id="rId237" Type="http://schemas.openxmlformats.org/officeDocument/2006/relationships/image" Target="../media/image6370.png"/><Relationship Id="rId402" Type="http://schemas.openxmlformats.org/officeDocument/2006/relationships/customXml" Target="../ink/ink902.xml"/><Relationship Id="rId279" Type="http://schemas.openxmlformats.org/officeDocument/2006/relationships/image" Target="../media/image6580.png"/><Relationship Id="rId43" Type="http://schemas.openxmlformats.org/officeDocument/2006/relationships/image" Target="../media/image5410.png"/><Relationship Id="rId139" Type="http://schemas.openxmlformats.org/officeDocument/2006/relationships/image" Target="../media/image5880.png"/><Relationship Id="rId290" Type="http://schemas.openxmlformats.org/officeDocument/2006/relationships/customXml" Target="../ink/ink846.xml"/><Relationship Id="rId304" Type="http://schemas.openxmlformats.org/officeDocument/2006/relationships/customXml" Target="../ink/ink853.xml"/><Relationship Id="rId346" Type="http://schemas.openxmlformats.org/officeDocument/2006/relationships/customXml" Target="../ink/ink874.xml"/><Relationship Id="rId388" Type="http://schemas.openxmlformats.org/officeDocument/2006/relationships/customXml" Target="../ink/ink895.xml"/><Relationship Id="rId85" Type="http://schemas.openxmlformats.org/officeDocument/2006/relationships/image" Target="../media/image5620.png"/><Relationship Id="rId150" Type="http://schemas.openxmlformats.org/officeDocument/2006/relationships/customXml" Target="../ink/ink776.xml"/><Relationship Id="rId192" Type="http://schemas.openxmlformats.org/officeDocument/2006/relationships/customXml" Target="../ink/ink797.xml"/><Relationship Id="rId206" Type="http://schemas.openxmlformats.org/officeDocument/2006/relationships/customXml" Target="../ink/ink804.xml"/><Relationship Id="rId248" Type="http://schemas.openxmlformats.org/officeDocument/2006/relationships/customXml" Target="../ink/ink825.xml"/><Relationship Id="rId12" Type="http://schemas.openxmlformats.org/officeDocument/2006/relationships/customXml" Target="../ink/ink707.xml"/><Relationship Id="rId108" Type="http://schemas.openxmlformats.org/officeDocument/2006/relationships/customXml" Target="../ink/ink755.xml"/><Relationship Id="rId315" Type="http://schemas.openxmlformats.org/officeDocument/2006/relationships/image" Target="../media/image5211.png"/><Relationship Id="rId357" Type="http://schemas.openxmlformats.org/officeDocument/2006/relationships/image" Target="../media/image691.png"/><Relationship Id="rId54" Type="http://schemas.openxmlformats.org/officeDocument/2006/relationships/customXml" Target="../ink/ink728.xml"/><Relationship Id="rId96" Type="http://schemas.openxmlformats.org/officeDocument/2006/relationships/customXml" Target="../ink/ink749.xml"/><Relationship Id="rId161" Type="http://schemas.openxmlformats.org/officeDocument/2006/relationships/image" Target="../media/image5990.png"/><Relationship Id="rId217" Type="http://schemas.openxmlformats.org/officeDocument/2006/relationships/image" Target="../media/image6270.png"/><Relationship Id="rId399" Type="http://schemas.openxmlformats.org/officeDocument/2006/relationships/image" Target="../media/image712.png"/><Relationship Id="rId259" Type="http://schemas.openxmlformats.org/officeDocument/2006/relationships/image" Target="../media/image6480.png"/><Relationship Id="rId23" Type="http://schemas.openxmlformats.org/officeDocument/2006/relationships/image" Target="../media/image5310.png"/><Relationship Id="rId119" Type="http://schemas.openxmlformats.org/officeDocument/2006/relationships/image" Target="../media/image5780.png"/><Relationship Id="rId270" Type="http://schemas.openxmlformats.org/officeDocument/2006/relationships/customXml" Target="../ink/ink836.xml"/><Relationship Id="rId326" Type="http://schemas.openxmlformats.org/officeDocument/2006/relationships/customXml" Target="../ink/ink864.xml"/><Relationship Id="rId65" Type="http://schemas.openxmlformats.org/officeDocument/2006/relationships/image" Target="../media/image5520.png"/><Relationship Id="rId130" Type="http://schemas.openxmlformats.org/officeDocument/2006/relationships/customXml" Target="../ink/ink766.xml"/><Relationship Id="rId368" Type="http://schemas.openxmlformats.org/officeDocument/2006/relationships/customXml" Target="../ink/ink885.xml"/><Relationship Id="rId172" Type="http://schemas.openxmlformats.org/officeDocument/2006/relationships/customXml" Target="../ink/ink787.xml"/><Relationship Id="rId228" Type="http://schemas.openxmlformats.org/officeDocument/2006/relationships/customXml" Target="../ink/ink815.xml"/><Relationship Id="rId281" Type="http://schemas.openxmlformats.org/officeDocument/2006/relationships/image" Target="../media/image6590.png"/><Relationship Id="rId337" Type="http://schemas.openxmlformats.org/officeDocument/2006/relationships/image" Target="../media/image6811.png"/><Relationship Id="rId34" Type="http://schemas.openxmlformats.org/officeDocument/2006/relationships/customXml" Target="../ink/ink718.xml"/><Relationship Id="rId76" Type="http://schemas.openxmlformats.org/officeDocument/2006/relationships/customXml" Target="../ink/ink739.xml"/><Relationship Id="rId141" Type="http://schemas.openxmlformats.org/officeDocument/2006/relationships/image" Target="../media/image5890.png"/><Relationship Id="rId379" Type="http://schemas.openxmlformats.org/officeDocument/2006/relationships/image" Target="../media/image702.png"/><Relationship Id="rId7" Type="http://schemas.openxmlformats.org/officeDocument/2006/relationships/image" Target="../media/image5230.png"/><Relationship Id="rId183" Type="http://schemas.openxmlformats.org/officeDocument/2006/relationships/image" Target="../media/image6100.png"/><Relationship Id="rId239" Type="http://schemas.openxmlformats.org/officeDocument/2006/relationships/image" Target="../media/image6380.png"/><Relationship Id="rId390" Type="http://schemas.openxmlformats.org/officeDocument/2006/relationships/customXml" Target="../ink/ink896.xml"/><Relationship Id="rId250" Type="http://schemas.openxmlformats.org/officeDocument/2006/relationships/customXml" Target="../ink/ink826.xml"/><Relationship Id="rId292" Type="http://schemas.openxmlformats.org/officeDocument/2006/relationships/customXml" Target="../ink/ink847.xml"/><Relationship Id="rId306" Type="http://schemas.openxmlformats.org/officeDocument/2006/relationships/customXml" Target="../ink/ink854.xml"/><Relationship Id="rId45" Type="http://schemas.openxmlformats.org/officeDocument/2006/relationships/image" Target="../media/image5420.png"/><Relationship Id="rId87" Type="http://schemas.openxmlformats.org/officeDocument/2006/relationships/image" Target="../media/image5630.png"/><Relationship Id="rId110" Type="http://schemas.openxmlformats.org/officeDocument/2006/relationships/customXml" Target="../ink/ink756.xml"/><Relationship Id="rId348" Type="http://schemas.openxmlformats.org/officeDocument/2006/relationships/customXml" Target="../ink/ink875.xml"/><Relationship Id="rId152" Type="http://schemas.openxmlformats.org/officeDocument/2006/relationships/customXml" Target="../ink/ink777.xml"/><Relationship Id="rId194" Type="http://schemas.openxmlformats.org/officeDocument/2006/relationships/customXml" Target="../ink/ink798.xml"/><Relationship Id="rId208" Type="http://schemas.openxmlformats.org/officeDocument/2006/relationships/customXml" Target="../ink/ink805.xml"/><Relationship Id="rId261" Type="http://schemas.openxmlformats.org/officeDocument/2006/relationships/image" Target="../media/image6490.png"/><Relationship Id="rId14" Type="http://schemas.openxmlformats.org/officeDocument/2006/relationships/customXml" Target="../ink/ink708.xml"/><Relationship Id="rId56" Type="http://schemas.openxmlformats.org/officeDocument/2006/relationships/customXml" Target="../ink/ink729.xml"/><Relationship Id="rId317" Type="http://schemas.openxmlformats.org/officeDocument/2006/relationships/image" Target="../media/image5221.png"/><Relationship Id="rId359" Type="http://schemas.openxmlformats.org/officeDocument/2006/relationships/image" Target="../media/image692.png"/><Relationship Id="rId98" Type="http://schemas.openxmlformats.org/officeDocument/2006/relationships/customXml" Target="../ink/ink750.xml"/><Relationship Id="rId121" Type="http://schemas.openxmlformats.org/officeDocument/2006/relationships/image" Target="../media/image5790.png"/><Relationship Id="rId163" Type="http://schemas.openxmlformats.org/officeDocument/2006/relationships/image" Target="../media/image6000.png"/><Relationship Id="rId219" Type="http://schemas.openxmlformats.org/officeDocument/2006/relationships/image" Target="../media/image6280.png"/><Relationship Id="rId370" Type="http://schemas.openxmlformats.org/officeDocument/2006/relationships/customXml" Target="../ink/ink886.xml"/><Relationship Id="rId230" Type="http://schemas.openxmlformats.org/officeDocument/2006/relationships/customXml" Target="../ink/ink816.xml"/><Relationship Id="rId25" Type="http://schemas.openxmlformats.org/officeDocument/2006/relationships/image" Target="../media/image5320.png"/><Relationship Id="rId67" Type="http://schemas.openxmlformats.org/officeDocument/2006/relationships/image" Target="../media/image5530.png"/><Relationship Id="rId272" Type="http://schemas.openxmlformats.org/officeDocument/2006/relationships/customXml" Target="../ink/ink837.xml"/><Relationship Id="rId328" Type="http://schemas.openxmlformats.org/officeDocument/2006/relationships/customXml" Target="../ink/ink865.xml"/><Relationship Id="rId132" Type="http://schemas.openxmlformats.org/officeDocument/2006/relationships/customXml" Target="../ink/ink767.xml"/><Relationship Id="rId174" Type="http://schemas.openxmlformats.org/officeDocument/2006/relationships/customXml" Target="../ink/ink788.xml"/><Relationship Id="rId381" Type="http://schemas.openxmlformats.org/officeDocument/2006/relationships/image" Target="../media/image703.png"/><Relationship Id="rId241" Type="http://schemas.openxmlformats.org/officeDocument/2006/relationships/image" Target="../media/image6390.png"/><Relationship Id="rId36" Type="http://schemas.openxmlformats.org/officeDocument/2006/relationships/customXml" Target="../ink/ink719.xml"/><Relationship Id="rId283" Type="http://schemas.openxmlformats.org/officeDocument/2006/relationships/image" Target="../media/image6600.png"/><Relationship Id="rId339" Type="http://schemas.openxmlformats.org/officeDocument/2006/relationships/image" Target="../media/image6821.png"/><Relationship Id="rId78" Type="http://schemas.openxmlformats.org/officeDocument/2006/relationships/customXml" Target="../ink/ink740.xml"/><Relationship Id="rId101" Type="http://schemas.openxmlformats.org/officeDocument/2006/relationships/image" Target="../media/image5700.png"/><Relationship Id="rId143" Type="http://schemas.openxmlformats.org/officeDocument/2006/relationships/image" Target="../media/image5900.png"/><Relationship Id="rId185" Type="http://schemas.openxmlformats.org/officeDocument/2006/relationships/image" Target="../media/image6110.png"/><Relationship Id="rId350" Type="http://schemas.openxmlformats.org/officeDocument/2006/relationships/customXml" Target="../ink/ink876.xml"/><Relationship Id="rId9" Type="http://schemas.openxmlformats.org/officeDocument/2006/relationships/image" Target="../media/image5240.png"/><Relationship Id="rId210" Type="http://schemas.openxmlformats.org/officeDocument/2006/relationships/customXml" Target="../ink/ink806.xml"/><Relationship Id="rId392" Type="http://schemas.openxmlformats.org/officeDocument/2006/relationships/customXml" Target="../ink/ink897.xml"/><Relationship Id="rId252" Type="http://schemas.openxmlformats.org/officeDocument/2006/relationships/customXml" Target="../ink/ink827.xml"/><Relationship Id="rId294" Type="http://schemas.openxmlformats.org/officeDocument/2006/relationships/customXml" Target="../ink/ink848.xml"/><Relationship Id="rId308" Type="http://schemas.openxmlformats.org/officeDocument/2006/relationships/customXml" Target="../ink/ink855.xml"/><Relationship Id="rId47" Type="http://schemas.openxmlformats.org/officeDocument/2006/relationships/image" Target="../media/image5430.png"/><Relationship Id="rId89" Type="http://schemas.openxmlformats.org/officeDocument/2006/relationships/image" Target="../media/image5640.png"/><Relationship Id="rId112" Type="http://schemas.openxmlformats.org/officeDocument/2006/relationships/customXml" Target="../ink/ink757.xml"/><Relationship Id="rId154" Type="http://schemas.openxmlformats.org/officeDocument/2006/relationships/customXml" Target="../ink/ink778.xml"/><Relationship Id="rId361" Type="http://schemas.openxmlformats.org/officeDocument/2006/relationships/image" Target="../media/image693.png"/><Relationship Id="rId196" Type="http://schemas.openxmlformats.org/officeDocument/2006/relationships/customXml" Target="../ink/ink799.xml"/><Relationship Id="rId16" Type="http://schemas.openxmlformats.org/officeDocument/2006/relationships/customXml" Target="../ink/ink709.xml"/><Relationship Id="rId221" Type="http://schemas.openxmlformats.org/officeDocument/2006/relationships/image" Target="../media/image6290.png"/><Relationship Id="rId263" Type="http://schemas.openxmlformats.org/officeDocument/2006/relationships/image" Target="../media/image6500.png"/><Relationship Id="rId319" Type="http://schemas.openxmlformats.org/officeDocument/2006/relationships/image" Target="../media/image5231.png"/><Relationship Id="rId58" Type="http://schemas.openxmlformats.org/officeDocument/2006/relationships/customXml" Target="../ink/ink730.xml"/><Relationship Id="rId123" Type="http://schemas.openxmlformats.org/officeDocument/2006/relationships/image" Target="../media/image5800.png"/><Relationship Id="rId330" Type="http://schemas.openxmlformats.org/officeDocument/2006/relationships/customXml" Target="../ink/ink866.xml"/><Relationship Id="rId90" Type="http://schemas.openxmlformats.org/officeDocument/2006/relationships/customXml" Target="../ink/ink746.xml"/><Relationship Id="rId165" Type="http://schemas.openxmlformats.org/officeDocument/2006/relationships/image" Target="../media/image6010.png"/><Relationship Id="rId186" Type="http://schemas.openxmlformats.org/officeDocument/2006/relationships/customXml" Target="../ink/ink794.xml"/><Relationship Id="rId351" Type="http://schemas.openxmlformats.org/officeDocument/2006/relationships/image" Target="../media/image6881.png"/><Relationship Id="rId372" Type="http://schemas.openxmlformats.org/officeDocument/2006/relationships/customXml" Target="../ink/ink887.xml"/><Relationship Id="rId393" Type="http://schemas.openxmlformats.org/officeDocument/2006/relationships/image" Target="../media/image709.png"/><Relationship Id="rId211" Type="http://schemas.openxmlformats.org/officeDocument/2006/relationships/image" Target="../media/image6240.png"/><Relationship Id="rId232" Type="http://schemas.openxmlformats.org/officeDocument/2006/relationships/customXml" Target="../ink/ink817.xml"/><Relationship Id="rId253" Type="http://schemas.openxmlformats.org/officeDocument/2006/relationships/image" Target="../media/image6450.png"/><Relationship Id="rId274" Type="http://schemas.openxmlformats.org/officeDocument/2006/relationships/customXml" Target="../ink/ink838.xml"/><Relationship Id="rId295" Type="http://schemas.openxmlformats.org/officeDocument/2006/relationships/image" Target="../media/image6660.png"/><Relationship Id="rId309" Type="http://schemas.openxmlformats.org/officeDocument/2006/relationships/image" Target="../media/image6730.png"/><Relationship Id="rId27" Type="http://schemas.openxmlformats.org/officeDocument/2006/relationships/image" Target="../media/image5330.png"/><Relationship Id="rId48" Type="http://schemas.openxmlformats.org/officeDocument/2006/relationships/customXml" Target="../ink/ink725.xml"/><Relationship Id="rId69" Type="http://schemas.openxmlformats.org/officeDocument/2006/relationships/image" Target="../media/image5540.png"/><Relationship Id="rId113" Type="http://schemas.openxmlformats.org/officeDocument/2006/relationships/image" Target="../media/image5750.png"/><Relationship Id="rId134" Type="http://schemas.openxmlformats.org/officeDocument/2006/relationships/customXml" Target="../ink/ink768.xml"/><Relationship Id="rId320" Type="http://schemas.openxmlformats.org/officeDocument/2006/relationships/customXml" Target="../ink/ink861.xml"/><Relationship Id="rId80" Type="http://schemas.openxmlformats.org/officeDocument/2006/relationships/customXml" Target="../ink/ink741.xml"/><Relationship Id="rId155" Type="http://schemas.openxmlformats.org/officeDocument/2006/relationships/image" Target="../media/image5960.png"/><Relationship Id="rId176" Type="http://schemas.openxmlformats.org/officeDocument/2006/relationships/customXml" Target="../ink/ink789.xml"/><Relationship Id="rId197" Type="http://schemas.openxmlformats.org/officeDocument/2006/relationships/image" Target="../media/image6170.png"/><Relationship Id="rId341" Type="http://schemas.openxmlformats.org/officeDocument/2006/relationships/image" Target="../media/image6831.png"/><Relationship Id="rId362" Type="http://schemas.openxmlformats.org/officeDocument/2006/relationships/customXml" Target="../ink/ink882.xml"/><Relationship Id="rId383" Type="http://schemas.openxmlformats.org/officeDocument/2006/relationships/image" Target="../media/image704.png"/><Relationship Id="rId201" Type="http://schemas.openxmlformats.org/officeDocument/2006/relationships/image" Target="../media/image6190.png"/><Relationship Id="rId222" Type="http://schemas.openxmlformats.org/officeDocument/2006/relationships/customXml" Target="../ink/ink812.xml"/><Relationship Id="rId243" Type="http://schemas.openxmlformats.org/officeDocument/2006/relationships/image" Target="../media/image6400.png"/><Relationship Id="rId264" Type="http://schemas.openxmlformats.org/officeDocument/2006/relationships/customXml" Target="../ink/ink833.xml"/><Relationship Id="rId285" Type="http://schemas.openxmlformats.org/officeDocument/2006/relationships/image" Target="../media/image6610.png"/><Relationship Id="rId17" Type="http://schemas.openxmlformats.org/officeDocument/2006/relationships/image" Target="../media/image5280.png"/><Relationship Id="rId38" Type="http://schemas.openxmlformats.org/officeDocument/2006/relationships/customXml" Target="../ink/ink720.xml"/><Relationship Id="rId59" Type="http://schemas.openxmlformats.org/officeDocument/2006/relationships/image" Target="../media/image5490.png"/><Relationship Id="rId103" Type="http://schemas.openxmlformats.org/officeDocument/2006/relationships/image" Target="../media/image5710.png"/><Relationship Id="rId124" Type="http://schemas.openxmlformats.org/officeDocument/2006/relationships/customXml" Target="../ink/ink763.xml"/><Relationship Id="rId310" Type="http://schemas.openxmlformats.org/officeDocument/2006/relationships/customXml" Target="../ink/ink856.xml"/><Relationship Id="rId70" Type="http://schemas.openxmlformats.org/officeDocument/2006/relationships/customXml" Target="../ink/ink736.xml"/><Relationship Id="rId91" Type="http://schemas.openxmlformats.org/officeDocument/2006/relationships/image" Target="../media/image5650.png"/><Relationship Id="rId145" Type="http://schemas.openxmlformats.org/officeDocument/2006/relationships/image" Target="../media/image5910.png"/><Relationship Id="rId166" Type="http://schemas.openxmlformats.org/officeDocument/2006/relationships/customXml" Target="../ink/ink784.xml"/><Relationship Id="rId187" Type="http://schemas.openxmlformats.org/officeDocument/2006/relationships/image" Target="../media/image6120.png"/><Relationship Id="rId331" Type="http://schemas.openxmlformats.org/officeDocument/2006/relationships/image" Target="../media/image6781.png"/><Relationship Id="rId352" Type="http://schemas.openxmlformats.org/officeDocument/2006/relationships/customXml" Target="../ink/ink877.xml"/><Relationship Id="rId373" Type="http://schemas.openxmlformats.org/officeDocument/2006/relationships/image" Target="../media/image699.png"/><Relationship Id="rId394" Type="http://schemas.openxmlformats.org/officeDocument/2006/relationships/customXml" Target="../ink/ink898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07.xml"/><Relationship Id="rId233" Type="http://schemas.openxmlformats.org/officeDocument/2006/relationships/image" Target="../media/image6350.png"/><Relationship Id="rId254" Type="http://schemas.openxmlformats.org/officeDocument/2006/relationships/customXml" Target="../ink/ink828.xml"/><Relationship Id="rId28" Type="http://schemas.openxmlformats.org/officeDocument/2006/relationships/customXml" Target="../ink/ink715.xml"/><Relationship Id="rId49" Type="http://schemas.openxmlformats.org/officeDocument/2006/relationships/image" Target="../media/image5440.png"/><Relationship Id="rId114" Type="http://schemas.openxmlformats.org/officeDocument/2006/relationships/customXml" Target="../ink/ink758.xml"/><Relationship Id="rId275" Type="http://schemas.openxmlformats.org/officeDocument/2006/relationships/image" Target="../media/image6560.png"/><Relationship Id="rId296" Type="http://schemas.openxmlformats.org/officeDocument/2006/relationships/customXml" Target="../ink/ink849.xml"/><Relationship Id="rId300" Type="http://schemas.openxmlformats.org/officeDocument/2006/relationships/customXml" Target="../ink/ink851.xml"/><Relationship Id="rId60" Type="http://schemas.openxmlformats.org/officeDocument/2006/relationships/customXml" Target="../ink/ink731.xml"/><Relationship Id="rId81" Type="http://schemas.openxmlformats.org/officeDocument/2006/relationships/image" Target="../media/image5600.png"/><Relationship Id="rId135" Type="http://schemas.openxmlformats.org/officeDocument/2006/relationships/image" Target="../media/image5860.png"/><Relationship Id="rId156" Type="http://schemas.openxmlformats.org/officeDocument/2006/relationships/customXml" Target="../ink/ink779.xml"/><Relationship Id="rId177" Type="http://schemas.openxmlformats.org/officeDocument/2006/relationships/image" Target="../media/image6070.png"/><Relationship Id="rId198" Type="http://schemas.openxmlformats.org/officeDocument/2006/relationships/customXml" Target="../ink/ink800.xml"/><Relationship Id="rId321" Type="http://schemas.openxmlformats.org/officeDocument/2006/relationships/image" Target="../media/image5241.png"/><Relationship Id="rId342" Type="http://schemas.openxmlformats.org/officeDocument/2006/relationships/customXml" Target="../ink/ink872.xml"/><Relationship Id="rId363" Type="http://schemas.openxmlformats.org/officeDocument/2006/relationships/image" Target="../media/image694.png"/><Relationship Id="rId384" Type="http://schemas.openxmlformats.org/officeDocument/2006/relationships/customXml" Target="../ink/ink893.xml"/><Relationship Id="rId202" Type="http://schemas.openxmlformats.org/officeDocument/2006/relationships/customXml" Target="../ink/ink802.xml"/><Relationship Id="rId223" Type="http://schemas.openxmlformats.org/officeDocument/2006/relationships/image" Target="../media/image6300.png"/><Relationship Id="rId244" Type="http://schemas.openxmlformats.org/officeDocument/2006/relationships/customXml" Target="../ink/ink823.xml"/><Relationship Id="rId18" Type="http://schemas.openxmlformats.org/officeDocument/2006/relationships/customXml" Target="../ink/ink710.xml"/><Relationship Id="rId39" Type="http://schemas.openxmlformats.org/officeDocument/2006/relationships/image" Target="../media/image5390.png"/><Relationship Id="rId265" Type="http://schemas.openxmlformats.org/officeDocument/2006/relationships/image" Target="../media/image6510.png"/><Relationship Id="rId286" Type="http://schemas.openxmlformats.org/officeDocument/2006/relationships/customXml" Target="../ink/ink844.xml"/><Relationship Id="rId50" Type="http://schemas.openxmlformats.org/officeDocument/2006/relationships/customXml" Target="../ink/ink726.xml"/><Relationship Id="rId104" Type="http://schemas.openxmlformats.org/officeDocument/2006/relationships/customXml" Target="../ink/ink753.xml"/><Relationship Id="rId125" Type="http://schemas.openxmlformats.org/officeDocument/2006/relationships/image" Target="../media/image5810.png"/><Relationship Id="rId146" Type="http://schemas.openxmlformats.org/officeDocument/2006/relationships/customXml" Target="../ink/ink774.xml"/><Relationship Id="rId167" Type="http://schemas.openxmlformats.org/officeDocument/2006/relationships/image" Target="../media/image6020.png"/><Relationship Id="rId188" Type="http://schemas.openxmlformats.org/officeDocument/2006/relationships/customXml" Target="../ink/ink795.xml"/><Relationship Id="rId311" Type="http://schemas.openxmlformats.org/officeDocument/2006/relationships/image" Target="../media/image6740.png"/><Relationship Id="rId332" Type="http://schemas.openxmlformats.org/officeDocument/2006/relationships/customXml" Target="../ink/ink867.xml"/><Relationship Id="rId353" Type="http://schemas.openxmlformats.org/officeDocument/2006/relationships/image" Target="../media/image6891.png"/><Relationship Id="rId374" Type="http://schemas.openxmlformats.org/officeDocument/2006/relationships/customXml" Target="../ink/ink888.xml"/><Relationship Id="rId395" Type="http://schemas.openxmlformats.org/officeDocument/2006/relationships/image" Target="../media/image710.png"/><Relationship Id="rId71" Type="http://schemas.openxmlformats.org/officeDocument/2006/relationships/image" Target="../media/image5550.png"/><Relationship Id="rId92" Type="http://schemas.openxmlformats.org/officeDocument/2006/relationships/customXml" Target="../ink/ink747.xml"/><Relationship Id="rId213" Type="http://schemas.openxmlformats.org/officeDocument/2006/relationships/image" Target="../media/image6250.png"/><Relationship Id="rId234" Type="http://schemas.openxmlformats.org/officeDocument/2006/relationships/customXml" Target="../ink/ink818.xml"/><Relationship Id="rId2" Type="http://schemas.openxmlformats.org/officeDocument/2006/relationships/customXml" Target="../ink/ink702.xml"/><Relationship Id="rId29" Type="http://schemas.openxmlformats.org/officeDocument/2006/relationships/image" Target="../media/image5340.png"/><Relationship Id="rId255" Type="http://schemas.openxmlformats.org/officeDocument/2006/relationships/image" Target="../media/image6460.png"/><Relationship Id="rId276" Type="http://schemas.openxmlformats.org/officeDocument/2006/relationships/customXml" Target="../ink/ink839.xml"/><Relationship Id="rId297" Type="http://schemas.openxmlformats.org/officeDocument/2006/relationships/image" Target="../media/image6670.png"/><Relationship Id="rId40" Type="http://schemas.openxmlformats.org/officeDocument/2006/relationships/customXml" Target="../ink/ink721.xml"/><Relationship Id="rId115" Type="http://schemas.openxmlformats.org/officeDocument/2006/relationships/image" Target="../media/image5760.png"/><Relationship Id="rId136" Type="http://schemas.openxmlformats.org/officeDocument/2006/relationships/customXml" Target="../ink/ink769.xml"/><Relationship Id="rId157" Type="http://schemas.openxmlformats.org/officeDocument/2006/relationships/image" Target="../media/image5970.png"/><Relationship Id="rId178" Type="http://schemas.openxmlformats.org/officeDocument/2006/relationships/customXml" Target="../ink/ink790.xml"/><Relationship Id="rId301" Type="http://schemas.openxmlformats.org/officeDocument/2006/relationships/image" Target="../media/image6690.png"/><Relationship Id="rId322" Type="http://schemas.openxmlformats.org/officeDocument/2006/relationships/customXml" Target="../ink/ink862.xml"/><Relationship Id="rId343" Type="http://schemas.openxmlformats.org/officeDocument/2006/relationships/image" Target="../media/image6841.png"/><Relationship Id="rId364" Type="http://schemas.openxmlformats.org/officeDocument/2006/relationships/customXml" Target="../ink/ink883.xml"/><Relationship Id="rId61" Type="http://schemas.openxmlformats.org/officeDocument/2006/relationships/image" Target="../media/image5500.png"/><Relationship Id="rId82" Type="http://schemas.openxmlformats.org/officeDocument/2006/relationships/customXml" Target="../ink/ink742.xml"/><Relationship Id="rId199" Type="http://schemas.openxmlformats.org/officeDocument/2006/relationships/image" Target="../media/image6180.png"/><Relationship Id="rId203" Type="http://schemas.openxmlformats.org/officeDocument/2006/relationships/image" Target="../media/image6200.png"/><Relationship Id="rId385" Type="http://schemas.openxmlformats.org/officeDocument/2006/relationships/image" Target="../media/image705.png"/><Relationship Id="rId19" Type="http://schemas.openxmlformats.org/officeDocument/2006/relationships/image" Target="../media/image5290.png"/><Relationship Id="rId224" Type="http://schemas.openxmlformats.org/officeDocument/2006/relationships/customXml" Target="../ink/ink813.xml"/><Relationship Id="rId245" Type="http://schemas.openxmlformats.org/officeDocument/2006/relationships/image" Target="../media/image6410.png"/><Relationship Id="rId266" Type="http://schemas.openxmlformats.org/officeDocument/2006/relationships/customXml" Target="../ink/ink834.xml"/><Relationship Id="rId287" Type="http://schemas.openxmlformats.org/officeDocument/2006/relationships/image" Target="../media/image6620.png"/><Relationship Id="rId30" Type="http://schemas.openxmlformats.org/officeDocument/2006/relationships/customXml" Target="../ink/ink716.xml"/><Relationship Id="rId105" Type="http://schemas.openxmlformats.org/officeDocument/2006/relationships/image" Target="../media/image5720.png"/><Relationship Id="rId126" Type="http://schemas.openxmlformats.org/officeDocument/2006/relationships/customXml" Target="../ink/ink764.xml"/><Relationship Id="rId147" Type="http://schemas.openxmlformats.org/officeDocument/2006/relationships/image" Target="../media/image5920.png"/><Relationship Id="rId168" Type="http://schemas.openxmlformats.org/officeDocument/2006/relationships/customXml" Target="../ink/ink785.xml"/><Relationship Id="rId312" Type="http://schemas.openxmlformats.org/officeDocument/2006/relationships/customXml" Target="../ink/ink857.xml"/><Relationship Id="rId333" Type="http://schemas.openxmlformats.org/officeDocument/2006/relationships/image" Target="../media/image6791.png"/><Relationship Id="rId354" Type="http://schemas.openxmlformats.org/officeDocument/2006/relationships/customXml" Target="../ink/ink878.xml"/><Relationship Id="rId51" Type="http://schemas.openxmlformats.org/officeDocument/2006/relationships/image" Target="../media/image5450.png"/><Relationship Id="rId72" Type="http://schemas.openxmlformats.org/officeDocument/2006/relationships/customXml" Target="../ink/ink737.xml"/><Relationship Id="rId93" Type="http://schemas.openxmlformats.org/officeDocument/2006/relationships/image" Target="../media/image5660.png"/><Relationship Id="rId189" Type="http://schemas.openxmlformats.org/officeDocument/2006/relationships/image" Target="../media/image6130.png"/><Relationship Id="rId375" Type="http://schemas.openxmlformats.org/officeDocument/2006/relationships/image" Target="../media/image700.png"/><Relationship Id="rId396" Type="http://schemas.openxmlformats.org/officeDocument/2006/relationships/customXml" Target="../ink/ink899.xml"/><Relationship Id="rId3" Type="http://schemas.openxmlformats.org/officeDocument/2006/relationships/image" Target="../media/image5210.png"/><Relationship Id="rId214" Type="http://schemas.openxmlformats.org/officeDocument/2006/relationships/customXml" Target="../ink/ink808.xml"/><Relationship Id="rId235" Type="http://schemas.openxmlformats.org/officeDocument/2006/relationships/image" Target="../media/image6360.png"/><Relationship Id="rId256" Type="http://schemas.openxmlformats.org/officeDocument/2006/relationships/customXml" Target="../ink/ink829.xml"/><Relationship Id="rId277" Type="http://schemas.openxmlformats.org/officeDocument/2006/relationships/image" Target="../media/image6570.png"/><Relationship Id="rId298" Type="http://schemas.openxmlformats.org/officeDocument/2006/relationships/customXml" Target="../ink/ink850.xml"/><Relationship Id="rId400" Type="http://schemas.openxmlformats.org/officeDocument/2006/relationships/customXml" Target="../ink/ink901.xml"/><Relationship Id="rId116" Type="http://schemas.openxmlformats.org/officeDocument/2006/relationships/customXml" Target="../ink/ink759.xml"/><Relationship Id="rId137" Type="http://schemas.openxmlformats.org/officeDocument/2006/relationships/image" Target="../media/image5870.png"/><Relationship Id="rId158" Type="http://schemas.openxmlformats.org/officeDocument/2006/relationships/customXml" Target="../ink/ink780.xml"/><Relationship Id="rId302" Type="http://schemas.openxmlformats.org/officeDocument/2006/relationships/customXml" Target="../ink/ink852.xml"/><Relationship Id="rId323" Type="http://schemas.openxmlformats.org/officeDocument/2006/relationships/image" Target="../media/image5251.png"/><Relationship Id="rId344" Type="http://schemas.openxmlformats.org/officeDocument/2006/relationships/customXml" Target="../ink/ink873.xml"/><Relationship Id="rId20" Type="http://schemas.openxmlformats.org/officeDocument/2006/relationships/customXml" Target="../ink/ink711.xml"/><Relationship Id="rId41" Type="http://schemas.openxmlformats.org/officeDocument/2006/relationships/image" Target="../media/image5400.png"/><Relationship Id="rId62" Type="http://schemas.openxmlformats.org/officeDocument/2006/relationships/customXml" Target="../ink/ink732.xml"/><Relationship Id="rId83" Type="http://schemas.openxmlformats.org/officeDocument/2006/relationships/image" Target="../media/image5610.png"/><Relationship Id="rId179" Type="http://schemas.openxmlformats.org/officeDocument/2006/relationships/image" Target="../media/image6080.png"/><Relationship Id="rId365" Type="http://schemas.openxmlformats.org/officeDocument/2006/relationships/image" Target="../media/image695.png"/><Relationship Id="rId386" Type="http://schemas.openxmlformats.org/officeDocument/2006/relationships/customXml" Target="../ink/ink894.xml"/><Relationship Id="rId190" Type="http://schemas.openxmlformats.org/officeDocument/2006/relationships/customXml" Target="../ink/ink796.xml"/><Relationship Id="rId204" Type="http://schemas.openxmlformats.org/officeDocument/2006/relationships/customXml" Target="../ink/ink803.xml"/><Relationship Id="rId225" Type="http://schemas.openxmlformats.org/officeDocument/2006/relationships/image" Target="../media/image6310.png"/><Relationship Id="rId246" Type="http://schemas.openxmlformats.org/officeDocument/2006/relationships/customXml" Target="../ink/ink824.xml"/><Relationship Id="rId267" Type="http://schemas.openxmlformats.org/officeDocument/2006/relationships/image" Target="../media/image6520.png"/><Relationship Id="rId288" Type="http://schemas.openxmlformats.org/officeDocument/2006/relationships/customXml" Target="../ink/ink845.xml"/><Relationship Id="rId106" Type="http://schemas.openxmlformats.org/officeDocument/2006/relationships/customXml" Target="../ink/ink754.xml"/><Relationship Id="rId127" Type="http://schemas.openxmlformats.org/officeDocument/2006/relationships/image" Target="../media/image5820.png"/><Relationship Id="rId313" Type="http://schemas.openxmlformats.org/officeDocument/2006/relationships/image" Target="../media/image5200.png"/><Relationship Id="rId10" Type="http://schemas.openxmlformats.org/officeDocument/2006/relationships/customXml" Target="../ink/ink706.xml"/><Relationship Id="rId31" Type="http://schemas.openxmlformats.org/officeDocument/2006/relationships/image" Target="../media/image5350.png"/><Relationship Id="rId52" Type="http://schemas.openxmlformats.org/officeDocument/2006/relationships/customXml" Target="../ink/ink727.xml"/><Relationship Id="rId73" Type="http://schemas.openxmlformats.org/officeDocument/2006/relationships/image" Target="../media/image5560.png"/><Relationship Id="rId94" Type="http://schemas.openxmlformats.org/officeDocument/2006/relationships/customXml" Target="../ink/ink748.xml"/><Relationship Id="rId148" Type="http://schemas.openxmlformats.org/officeDocument/2006/relationships/customXml" Target="../ink/ink775.xml"/><Relationship Id="rId169" Type="http://schemas.openxmlformats.org/officeDocument/2006/relationships/image" Target="../media/image6030.png"/><Relationship Id="rId334" Type="http://schemas.openxmlformats.org/officeDocument/2006/relationships/customXml" Target="../ink/ink868.xml"/><Relationship Id="rId355" Type="http://schemas.openxmlformats.org/officeDocument/2006/relationships/image" Target="../media/image690.png"/><Relationship Id="rId376" Type="http://schemas.openxmlformats.org/officeDocument/2006/relationships/customXml" Target="../ink/ink889.xml"/><Relationship Id="rId397" Type="http://schemas.openxmlformats.org/officeDocument/2006/relationships/image" Target="../media/image711.png"/><Relationship Id="rId4" Type="http://schemas.openxmlformats.org/officeDocument/2006/relationships/customXml" Target="../ink/ink703.xml"/><Relationship Id="rId180" Type="http://schemas.openxmlformats.org/officeDocument/2006/relationships/customXml" Target="../ink/ink791.xml"/><Relationship Id="rId215" Type="http://schemas.openxmlformats.org/officeDocument/2006/relationships/image" Target="../media/image6260.png"/><Relationship Id="rId236" Type="http://schemas.openxmlformats.org/officeDocument/2006/relationships/customXml" Target="../ink/ink819.xml"/><Relationship Id="rId257" Type="http://schemas.openxmlformats.org/officeDocument/2006/relationships/image" Target="../media/image6470.png"/><Relationship Id="rId278" Type="http://schemas.openxmlformats.org/officeDocument/2006/relationships/customXml" Target="../ink/ink840.xml"/><Relationship Id="rId401" Type="http://schemas.openxmlformats.org/officeDocument/2006/relationships/image" Target="../media/image713.png"/><Relationship Id="rId303" Type="http://schemas.openxmlformats.org/officeDocument/2006/relationships/image" Target="../media/image6700.png"/><Relationship Id="rId42" Type="http://schemas.openxmlformats.org/officeDocument/2006/relationships/customXml" Target="../ink/ink722.xml"/><Relationship Id="rId84" Type="http://schemas.openxmlformats.org/officeDocument/2006/relationships/customXml" Target="../ink/ink743.xml"/><Relationship Id="rId138" Type="http://schemas.openxmlformats.org/officeDocument/2006/relationships/customXml" Target="../ink/ink770.xml"/><Relationship Id="rId345" Type="http://schemas.openxmlformats.org/officeDocument/2006/relationships/image" Target="../media/image6851.png"/><Relationship Id="rId387" Type="http://schemas.openxmlformats.org/officeDocument/2006/relationships/image" Target="../media/image706.png"/><Relationship Id="rId191" Type="http://schemas.openxmlformats.org/officeDocument/2006/relationships/image" Target="../media/image6140.png"/><Relationship Id="rId205" Type="http://schemas.openxmlformats.org/officeDocument/2006/relationships/image" Target="../media/image6210.png"/><Relationship Id="rId247" Type="http://schemas.openxmlformats.org/officeDocument/2006/relationships/image" Target="../media/image6420.png"/><Relationship Id="rId107" Type="http://schemas.openxmlformats.org/officeDocument/2006/relationships/image" Target="../media/image305.png"/><Relationship Id="rId289" Type="http://schemas.openxmlformats.org/officeDocument/2006/relationships/image" Target="../media/image6630.png"/><Relationship Id="rId11" Type="http://schemas.openxmlformats.org/officeDocument/2006/relationships/image" Target="../media/image5250.png"/><Relationship Id="rId53" Type="http://schemas.openxmlformats.org/officeDocument/2006/relationships/image" Target="../media/image5460.png"/><Relationship Id="rId149" Type="http://schemas.openxmlformats.org/officeDocument/2006/relationships/image" Target="../media/image5930.png"/><Relationship Id="rId314" Type="http://schemas.openxmlformats.org/officeDocument/2006/relationships/customXml" Target="../ink/ink858.xml"/><Relationship Id="rId356" Type="http://schemas.openxmlformats.org/officeDocument/2006/relationships/customXml" Target="../ink/ink879.xml"/><Relationship Id="rId398" Type="http://schemas.openxmlformats.org/officeDocument/2006/relationships/customXml" Target="../ink/ink900.xml"/><Relationship Id="rId95" Type="http://schemas.openxmlformats.org/officeDocument/2006/relationships/image" Target="../media/image5670.png"/><Relationship Id="rId160" Type="http://schemas.openxmlformats.org/officeDocument/2006/relationships/customXml" Target="../ink/ink781.xml"/><Relationship Id="rId216" Type="http://schemas.openxmlformats.org/officeDocument/2006/relationships/customXml" Target="../ink/ink809.xml"/><Relationship Id="rId258" Type="http://schemas.openxmlformats.org/officeDocument/2006/relationships/customXml" Target="../ink/ink830.xml"/><Relationship Id="rId22" Type="http://schemas.openxmlformats.org/officeDocument/2006/relationships/customXml" Target="../ink/ink712.xml"/><Relationship Id="rId64" Type="http://schemas.openxmlformats.org/officeDocument/2006/relationships/customXml" Target="../ink/ink733.xml"/><Relationship Id="rId118" Type="http://schemas.openxmlformats.org/officeDocument/2006/relationships/customXml" Target="../ink/ink760.xml"/><Relationship Id="rId325" Type="http://schemas.openxmlformats.org/officeDocument/2006/relationships/image" Target="../media/image6751.png"/><Relationship Id="rId367" Type="http://schemas.openxmlformats.org/officeDocument/2006/relationships/image" Target="../media/image696.png"/><Relationship Id="rId171" Type="http://schemas.openxmlformats.org/officeDocument/2006/relationships/image" Target="../media/image6040.png"/><Relationship Id="rId227" Type="http://schemas.openxmlformats.org/officeDocument/2006/relationships/image" Target="../media/image6320.png"/><Relationship Id="rId269" Type="http://schemas.openxmlformats.org/officeDocument/2006/relationships/image" Target="../media/image6530.png"/><Relationship Id="rId33" Type="http://schemas.openxmlformats.org/officeDocument/2006/relationships/image" Target="../media/image5360.png"/><Relationship Id="rId129" Type="http://schemas.openxmlformats.org/officeDocument/2006/relationships/image" Target="../media/image5830.png"/><Relationship Id="rId280" Type="http://schemas.openxmlformats.org/officeDocument/2006/relationships/customXml" Target="../ink/ink841.xml"/><Relationship Id="rId336" Type="http://schemas.openxmlformats.org/officeDocument/2006/relationships/customXml" Target="../ink/ink869.xml"/><Relationship Id="rId75" Type="http://schemas.openxmlformats.org/officeDocument/2006/relationships/image" Target="../media/image5570.png"/><Relationship Id="rId140" Type="http://schemas.openxmlformats.org/officeDocument/2006/relationships/customXml" Target="../ink/ink771.xml"/><Relationship Id="rId182" Type="http://schemas.openxmlformats.org/officeDocument/2006/relationships/customXml" Target="../ink/ink792.xml"/><Relationship Id="rId378" Type="http://schemas.openxmlformats.org/officeDocument/2006/relationships/customXml" Target="../ink/ink890.xml"/><Relationship Id="rId403" Type="http://schemas.openxmlformats.org/officeDocument/2006/relationships/image" Target="../media/image714.png"/><Relationship Id="rId6" Type="http://schemas.openxmlformats.org/officeDocument/2006/relationships/customXml" Target="../ink/ink704.xml"/><Relationship Id="rId238" Type="http://schemas.openxmlformats.org/officeDocument/2006/relationships/customXml" Target="../ink/ink820.xml"/><Relationship Id="rId291" Type="http://schemas.openxmlformats.org/officeDocument/2006/relationships/image" Target="../media/image6640.png"/><Relationship Id="rId305" Type="http://schemas.openxmlformats.org/officeDocument/2006/relationships/image" Target="../media/image6710.png"/><Relationship Id="rId347" Type="http://schemas.openxmlformats.org/officeDocument/2006/relationships/image" Target="../media/image6861.png"/><Relationship Id="rId44" Type="http://schemas.openxmlformats.org/officeDocument/2006/relationships/customXml" Target="../ink/ink723.xml"/><Relationship Id="rId86" Type="http://schemas.openxmlformats.org/officeDocument/2006/relationships/customXml" Target="../ink/ink744.xml"/><Relationship Id="rId151" Type="http://schemas.openxmlformats.org/officeDocument/2006/relationships/image" Target="../media/image5940.png"/><Relationship Id="rId389" Type="http://schemas.openxmlformats.org/officeDocument/2006/relationships/image" Target="../media/image707.png"/><Relationship Id="rId193" Type="http://schemas.openxmlformats.org/officeDocument/2006/relationships/image" Target="../media/image6150.png"/><Relationship Id="rId207" Type="http://schemas.openxmlformats.org/officeDocument/2006/relationships/image" Target="../media/image6220.png"/><Relationship Id="rId249" Type="http://schemas.openxmlformats.org/officeDocument/2006/relationships/image" Target="../media/image6430.png"/><Relationship Id="rId13" Type="http://schemas.openxmlformats.org/officeDocument/2006/relationships/image" Target="../media/image5260.png"/><Relationship Id="rId109" Type="http://schemas.openxmlformats.org/officeDocument/2006/relationships/image" Target="../media/image5730.png"/><Relationship Id="rId260" Type="http://schemas.openxmlformats.org/officeDocument/2006/relationships/customXml" Target="../ink/ink831.xml"/><Relationship Id="rId316" Type="http://schemas.openxmlformats.org/officeDocument/2006/relationships/customXml" Target="../ink/ink859.xml"/><Relationship Id="rId55" Type="http://schemas.openxmlformats.org/officeDocument/2006/relationships/image" Target="../media/image5470.png"/><Relationship Id="rId97" Type="http://schemas.openxmlformats.org/officeDocument/2006/relationships/image" Target="../media/image5680.png"/><Relationship Id="rId120" Type="http://schemas.openxmlformats.org/officeDocument/2006/relationships/customXml" Target="../ink/ink761.xml"/><Relationship Id="rId358" Type="http://schemas.openxmlformats.org/officeDocument/2006/relationships/customXml" Target="../ink/ink880.xml"/><Relationship Id="rId162" Type="http://schemas.openxmlformats.org/officeDocument/2006/relationships/customXml" Target="../ink/ink782.xml"/><Relationship Id="rId218" Type="http://schemas.openxmlformats.org/officeDocument/2006/relationships/customXml" Target="../ink/ink810.xml"/><Relationship Id="rId271" Type="http://schemas.openxmlformats.org/officeDocument/2006/relationships/image" Target="../media/image6540.png"/><Relationship Id="rId24" Type="http://schemas.openxmlformats.org/officeDocument/2006/relationships/customXml" Target="../ink/ink713.xml"/><Relationship Id="rId66" Type="http://schemas.openxmlformats.org/officeDocument/2006/relationships/customXml" Target="../ink/ink734.xml"/><Relationship Id="rId131" Type="http://schemas.openxmlformats.org/officeDocument/2006/relationships/image" Target="../media/image5840.png"/><Relationship Id="rId327" Type="http://schemas.openxmlformats.org/officeDocument/2006/relationships/image" Target="../media/image6761.png"/><Relationship Id="rId369" Type="http://schemas.openxmlformats.org/officeDocument/2006/relationships/image" Target="../media/image697.png"/><Relationship Id="rId173" Type="http://schemas.openxmlformats.org/officeDocument/2006/relationships/image" Target="../media/image6050.png"/><Relationship Id="rId229" Type="http://schemas.openxmlformats.org/officeDocument/2006/relationships/image" Target="../media/image6330.png"/><Relationship Id="rId380" Type="http://schemas.openxmlformats.org/officeDocument/2006/relationships/customXml" Target="../ink/ink891.xml"/><Relationship Id="rId240" Type="http://schemas.openxmlformats.org/officeDocument/2006/relationships/customXml" Target="../ink/ink821.xml"/><Relationship Id="rId35" Type="http://schemas.openxmlformats.org/officeDocument/2006/relationships/image" Target="../media/image5370.png"/><Relationship Id="rId77" Type="http://schemas.openxmlformats.org/officeDocument/2006/relationships/image" Target="../media/image5580.png"/><Relationship Id="rId100" Type="http://schemas.openxmlformats.org/officeDocument/2006/relationships/customXml" Target="../ink/ink751.xml"/><Relationship Id="rId282" Type="http://schemas.openxmlformats.org/officeDocument/2006/relationships/customXml" Target="../ink/ink842.xml"/><Relationship Id="rId338" Type="http://schemas.openxmlformats.org/officeDocument/2006/relationships/customXml" Target="../ink/ink870.xml"/><Relationship Id="rId8" Type="http://schemas.openxmlformats.org/officeDocument/2006/relationships/customXml" Target="../ink/ink705.xml"/><Relationship Id="rId142" Type="http://schemas.openxmlformats.org/officeDocument/2006/relationships/customXml" Target="../ink/ink772.xml"/><Relationship Id="rId184" Type="http://schemas.openxmlformats.org/officeDocument/2006/relationships/customXml" Target="../ink/ink793.xml"/><Relationship Id="rId391" Type="http://schemas.openxmlformats.org/officeDocument/2006/relationships/image" Target="../media/image708.png"/><Relationship Id="rId251" Type="http://schemas.openxmlformats.org/officeDocument/2006/relationships/image" Target="../media/image6440.png"/><Relationship Id="rId46" Type="http://schemas.openxmlformats.org/officeDocument/2006/relationships/customXml" Target="../ink/ink724.xml"/><Relationship Id="rId293" Type="http://schemas.openxmlformats.org/officeDocument/2006/relationships/image" Target="../media/image6650.png"/><Relationship Id="rId307" Type="http://schemas.openxmlformats.org/officeDocument/2006/relationships/image" Target="../media/image6720.png"/><Relationship Id="rId349" Type="http://schemas.openxmlformats.org/officeDocument/2006/relationships/image" Target="../media/image6871.png"/><Relationship Id="rId88" Type="http://schemas.openxmlformats.org/officeDocument/2006/relationships/customXml" Target="../ink/ink745.xml"/><Relationship Id="rId111" Type="http://schemas.openxmlformats.org/officeDocument/2006/relationships/image" Target="../media/image5740.png"/><Relationship Id="rId153" Type="http://schemas.openxmlformats.org/officeDocument/2006/relationships/image" Target="../media/image5950.png"/><Relationship Id="rId195" Type="http://schemas.openxmlformats.org/officeDocument/2006/relationships/image" Target="../media/image6160.png"/><Relationship Id="rId209" Type="http://schemas.openxmlformats.org/officeDocument/2006/relationships/image" Target="../media/image6230.png"/><Relationship Id="rId360" Type="http://schemas.openxmlformats.org/officeDocument/2006/relationships/customXml" Target="../ink/ink881.xml"/><Relationship Id="rId220" Type="http://schemas.openxmlformats.org/officeDocument/2006/relationships/customXml" Target="../ink/ink811.xml"/><Relationship Id="rId15" Type="http://schemas.openxmlformats.org/officeDocument/2006/relationships/image" Target="../media/image5270.png"/><Relationship Id="rId57" Type="http://schemas.openxmlformats.org/officeDocument/2006/relationships/image" Target="../media/image5480.png"/><Relationship Id="rId262" Type="http://schemas.openxmlformats.org/officeDocument/2006/relationships/customXml" Target="../ink/ink832.xml"/><Relationship Id="rId318" Type="http://schemas.openxmlformats.org/officeDocument/2006/relationships/customXml" Target="../ink/ink860.xml"/><Relationship Id="rId99" Type="http://schemas.openxmlformats.org/officeDocument/2006/relationships/image" Target="../media/image5690.png"/><Relationship Id="rId122" Type="http://schemas.openxmlformats.org/officeDocument/2006/relationships/customXml" Target="../ink/ink762.xml"/><Relationship Id="rId164" Type="http://schemas.openxmlformats.org/officeDocument/2006/relationships/customXml" Target="../ink/ink783.xml"/><Relationship Id="rId371" Type="http://schemas.openxmlformats.org/officeDocument/2006/relationships/image" Target="../media/image698.png"/><Relationship Id="rId26" Type="http://schemas.openxmlformats.org/officeDocument/2006/relationships/customXml" Target="../ink/ink714.xml"/><Relationship Id="rId231" Type="http://schemas.openxmlformats.org/officeDocument/2006/relationships/image" Target="../media/image6340.png"/><Relationship Id="rId273" Type="http://schemas.openxmlformats.org/officeDocument/2006/relationships/image" Target="../media/image6550.png"/><Relationship Id="rId329" Type="http://schemas.openxmlformats.org/officeDocument/2006/relationships/image" Target="../media/image6771.png"/><Relationship Id="rId68" Type="http://schemas.openxmlformats.org/officeDocument/2006/relationships/customXml" Target="../ink/ink735.xml"/><Relationship Id="rId133" Type="http://schemas.openxmlformats.org/officeDocument/2006/relationships/image" Target="../media/image5850.png"/><Relationship Id="rId175" Type="http://schemas.openxmlformats.org/officeDocument/2006/relationships/image" Target="../media/image6060.png"/><Relationship Id="rId340" Type="http://schemas.openxmlformats.org/officeDocument/2006/relationships/customXml" Target="../ink/ink871.xml"/><Relationship Id="rId200" Type="http://schemas.openxmlformats.org/officeDocument/2006/relationships/customXml" Target="../ink/ink801.xml"/><Relationship Id="rId382" Type="http://schemas.openxmlformats.org/officeDocument/2006/relationships/customXml" Target="../ink/ink892.xml"/><Relationship Id="rId242" Type="http://schemas.openxmlformats.org/officeDocument/2006/relationships/customXml" Target="../ink/ink822.xml"/><Relationship Id="rId284" Type="http://schemas.openxmlformats.org/officeDocument/2006/relationships/customXml" Target="../ink/ink843.xml"/><Relationship Id="rId37" Type="http://schemas.openxmlformats.org/officeDocument/2006/relationships/image" Target="../media/image5380.png"/><Relationship Id="rId79" Type="http://schemas.openxmlformats.org/officeDocument/2006/relationships/image" Target="../media/image5590.png"/><Relationship Id="rId102" Type="http://schemas.openxmlformats.org/officeDocument/2006/relationships/customXml" Target="../ink/ink752.xml"/><Relationship Id="rId144" Type="http://schemas.openxmlformats.org/officeDocument/2006/relationships/customXml" Target="../ink/ink773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32.png"/><Relationship Id="rId299" Type="http://schemas.openxmlformats.org/officeDocument/2006/relationships/customXml" Target="../ink/ink1051.xml"/><Relationship Id="rId21" Type="http://schemas.openxmlformats.org/officeDocument/2006/relationships/image" Target="../media/image6840.png"/><Relationship Id="rId63" Type="http://schemas.openxmlformats.org/officeDocument/2006/relationships/image" Target="../media/image7050.png"/><Relationship Id="rId159" Type="http://schemas.openxmlformats.org/officeDocument/2006/relationships/image" Target="../media/image752.png"/><Relationship Id="rId170" Type="http://schemas.openxmlformats.org/officeDocument/2006/relationships/customXml" Target="../ink/ink987.xml"/><Relationship Id="rId226" Type="http://schemas.openxmlformats.org/officeDocument/2006/relationships/customXml" Target="../ink/ink1015.xml"/><Relationship Id="rId268" Type="http://schemas.openxmlformats.org/officeDocument/2006/relationships/customXml" Target="../ink/ink1036.xml"/><Relationship Id="rId32" Type="http://schemas.openxmlformats.org/officeDocument/2006/relationships/customXml" Target="../ink/ink918.xml"/><Relationship Id="rId74" Type="http://schemas.openxmlformats.org/officeDocument/2006/relationships/customXml" Target="../ink/ink939.xml"/><Relationship Id="rId128" Type="http://schemas.openxmlformats.org/officeDocument/2006/relationships/customXml" Target="../ink/ink966.xml"/><Relationship Id="rId5" Type="http://schemas.openxmlformats.org/officeDocument/2006/relationships/image" Target="../media/image6760.png"/><Relationship Id="rId181" Type="http://schemas.openxmlformats.org/officeDocument/2006/relationships/image" Target="../media/image763.png"/><Relationship Id="rId237" Type="http://schemas.openxmlformats.org/officeDocument/2006/relationships/image" Target="../media/image791.png"/><Relationship Id="rId279" Type="http://schemas.openxmlformats.org/officeDocument/2006/relationships/image" Target="../media/image812.png"/><Relationship Id="rId43" Type="http://schemas.openxmlformats.org/officeDocument/2006/relationships/image" Target="../media/image6950.png"/><Relationship Id="rId139" Type="http://schemas.openxmlformats.org/officeDocument/2006/relationships/image" Target="../media/image742.png"/><Relationship Id="rId290" Type="http://schemas.openxmlformats.org/officeDocument/2006/relationships/image" Target="../media/image817.png"/><Relationship Id="rId304" Type="http://schemas.openxmlformats.org/officeDocument/2006/relationships/image" Target="../media/image824.png"/><Relationship Id="rId85" Type="http://schemas.openxmlformats.org/officeDocument/2006/relationships/image" Target="../media/image716.png"/><Relationship Id="rId150" Type="http://schemas.openxmlformats.org/officeDocument/2006/relationships/customXml" Target="../ink/ink977.xml"/><Relationship Id="rId192" Type="http://schemas.openxmlformats.org/officeDocument/2006/relationships/customXml" Target="../ink/ink998.xml"/><Relationship Id="rId206" Type="http://schemas.openxmlformats.org/officeDocument/2006/relationships/customXml" Target="../ink/ink1005.xml"/><Relationship Id="rId248" Type="http://schemas.openxmlformats.org/officeDocument/2006/relationships/customXml" Target="../ink/ink1026.xml"/><Relationship Id="rId12" Type="http://schemas.openxmlformats.org/officeDocument/2006/relationships/customXml" Target="../ink/ink908.xml"/><Relationship Id="rId108" Type="http://schemas.openxmlformats.org/officeDocument/2006/relationships/customXml" Target="../ink/ink956.xml"/><Relationship Id="rId54" Type="http://schemas.openxmlformats.org/officeDocument/2006/relationships/customXml" Target="../ink/ink929.xml"/><Relationship Id="rId96" Type="http://schemas.openxmlformats.org/officeDocument/2006/relationships/customXml" Target="../ink/ink950.xml"/><Relationship Id="rId161" Type="http://schemas.openxmlformats.org/officeDocument/2006/relationships/image" Target="../media/image753.png"/><Relationship Id="rId217" Type="http://schemas.openxmlformats.org/officeDocument/2006/relationships/image" Target="../media/image781.png"/><Relationship Id="rId259" Type="http://schemas.openxmlformats.org/officeDocument/2006/relationships/image" Target="../media/image802.png"/><Relationship Id="rId23" Type="http://schemas.openxmlformats.org/officeDocument/2006/relationships/image" Target="../media/image6850.png"/><Relationship Id="rId119" Type="http://schemas.openxmlformats.org/officeDocument/2006/relationships/image" Target="../media/image733.png"/><Relationship Id="rId270" Type="http://schemas.openxmlformats.org/officeDocument/2006/relationships/customXml" Target="../ink/ink1037.xml"/><Relationship Id="rId44" Type="http://schemas.openxmlformats.org/officeDocument/2006/relationships/customXml" Target="../ink/ink924.xml"/><Relationship Id="rId65" Type="http://schemas.openxmlformats.org/officeDocument/2006/relationships/image" Target="../media/image7060.png"/><Relationship Id="rId86" Type="http://schemas.openxmlformats.org/officeDocument/2006/relationships/customXml" Target="../ink/ink945.xml"/><Relationship Id="rId130" Type="http://schemas.openxmlformats.org/officeDocument/2006/relationships/customXml" Target="../ink/ink967.xml"/><Relationship Id="rId151" Type="http://schemas.openxmlformats.org/officeDocument/2006/relationships/image" Target="../media/image748.png"/><Relationship Id="rId172" Type="http://schemas.openxmlformats.org/officeDocument/2006/relationships/customXml" Target="../ink/ink988.xml"/><Relationship Id="rId193" Type="http://schemas.openxmlformats.org/officeDocument/2006/relationships/image" Target="../media/image769.png"/><Relationship Id="rId207" Type="http://schemas.openxmlformats.org/officeDocument/2006/relationships/image" Target="../media/image776.png"/><Relationship Id="rId228" Type="http://schemas.openxmlformats.org/officeDocument/2006/relationships/customXml" Target="../ink/ink1016.xml"/><Relationship Id="rId249" Type="http://schemas.openxmlformats.org/officeDocument/2006/relationships/image" Target="../media/image797.png"/><Relationship Id="rId13" Type="http://schemas.openxmlformats.org/officeDocument/2006/relationships/image" Target="../media/image6800.png"/><Relationship Id="rId109" Type="http://schemas.openxmlformats.org/officeDocument/2006/relationships/image" Target="../media/image728.png"/><Relationship Id="rId260" Type="http://schemas.openxmlformats.org/officeDocument/2006/relationships/customXml" Target="../ink/ink1032.xml"/><Relationship Id="rId281" Type="http://schemas.openxmlformats.org/officeDocument/2006/relationships/image" Target="../media/image813.png"/><Relationship Id="rId34" Type="http://schemas.openxmlformats.org/officeDocument/2006/relationships/customXml" Target="../ink/ink919.xml"/><Relationship Id="rId55" Type="http://schemas.openxmlformats.org/officeDocument/2006/relationships/image" Target="../media/image7010.png"/><Relationship Id="rId76" Type="http://schemas.openxmlformats.org/officeDocument/2006/relationships/customXml" Target="../ink/ink940.xml"/><Relationship Id="rId97" Type="http://schemas.openxmlformats.org/officeDocument/2006/relationships/image" Target="../media/image722.png"/><Relationship Id="rId120" Type="http://schemas.openxmlformats.org/officeDocument/2006/relationships/customXml" Target="../ink/ink962.xml"/><Relationship Id="rId141" Type="http://schemas.openxmlformats.org/officeDocument/2006/relationships/image" Target="../media/image743.png"/><Relationship Id="rId7" Type="http://schemas.openxmlformats.org/officeDocument/2006/relationships/image" Target="../media/image6770.png"/><Relationship Id="rId162" Type="http://schemas.openxmlformats.org/officeDocument/2006/relationships/customXml" Target="../ink/ink983.xml"/><Relationship Id="rId183" Type="http://schemas.openxmlformats.org/officeDocument/2006/relationships/image" Target="../media/image764.png"/><Relationship Id="rId218" Type="http://schemas.openxmlformats.org/officeDocument/2006/relationships/customXml" Target="../ink/ink1011.xml"/><Relationship Id="rId239" Type="http://schemas.openxmlformats.org/officeDocument/2006/relationships/image" Target="../media/image792.png"/><Relationship Id="rId250" Type="http://schemas.openxmlformats.org/officeDocument/2006/relationships/customXml" Target="../ink/ink1027.xml"/><Relationship Id="rId271" Type="http://schemas.openxmlformats.org/officeDocument/2006/relationships/image" Target="../media/image808.png"/><Relationship Id="rId292" Type="http://schemas.openxmlformats.org/officeDocument/2006/relationships/image" Target="../media/image818.png"/><Relationship Id="rId306" Type="http://schemas.openxmlformats.org/officeDocument/2006/relationships/image" Target="../media/image825.png"/><Relationship Id="rId24" Type="http://schemas.openxmlformats.org/officeDocument/2006/relationships/customXml" Target="../ink/ink914.xml"/><Relationship Id="rId45" Type="http://schemas.openxmlformats.org/officeDocument/2006/relationships/image" Target="../media/image6960.png"/><Relationship Id="rId66" Type="http://schemas.openxmlformats.org/officeDocument/2006/relationships/customXml" Target="../ink/ink935.xml"/><Relationship Id="rId87" Type="http://schemas.openxmlformats.org/officeDocument/2006/relationships/image" Target="../media/image717.png"/><Relationship Id="rId110" Type="http://schemas.openxmlformats.org/officeDocument/2006/relationships/customXml" Target="../ink/ink957.xml"/><Relationship Id="rId131" Type="http://schemas.openxmlformats.org/officeDocument/2006/relationships/image" Target="../media/image739.png"/><Relationship Id="rId152" Type="http://schemas.openxmlformats.org/officeDocument/2006/relationships/customXml" Target="../ink/ink978.xml"/><Relationship Id="rId173" Type="http://schemas.openxmlformats.org/officeDocument/2006/relationships/image" Target="../media/image759.png"/><Relationship Id="rId194" Type="http://schemas.openxmlformats.org/officeDocument/2006/relationships/customXml" Target="../ink/ink999.xml"/><Relationship Id="rId208" Type="http://schemas.openxmlformats.org/officeDocument/2006/relationships/customXml" Target="../ink/ink1006.xml"/><Relationship Id="rId229" Type="http://schemas.openxmlformats.org/officeDocument/2006/relationships/image" Target="../media/image787.png"/><Relationship Id="rId240" Type="http://schemas.openxmlformats.org/officeDocument/2006/relationships/customXml" Target="../ink/ink1022.xml"/><Relationship Id="rId261" Type="http://schemas.openxmlformats.org/officeDocument/2006/relationships/image" Target="../media/image803.png"/><Relationship Id="rId14" Type="http://schemas.openxmlformats.org/officeDocument/2006/relationships/customXml" Target="../ink/ink909.xml"/><Relationship Id="rId35" Type="http://schemas.openxmlformats.org/officeDocument/2006/relationships/image" Target="../media/image6910.png"/><Relationship Id="rId56" Type="http://schemas.openxmlformats.org/officeDocument/2006/relationships/customXml" Target="../ink/ink930.xml"/><Relationship Id="rId77" Type="http://schemas.openxmlformats.org/officeDocument/2006/relationships/image" Target="../media/image7120.png"/><Relationship Id="rId100" Type="http://schemas.openxmlformats.org/officeDocument/2006/relationships/customXml" Target="../ink/ink952.xml"/><Relationship Id="rId282" Type="http://schemas.openxmlformats.org/officeDocument/2006/relationships/customXml" Target="../ink/ink1043.xml"/><Relationship Id="rId8" Type="http://schemas.openxmlformats.org/officeDocument/2006/relationships/customXml" Target="../ink/ink906.xml"/><Relationship Id="rId98" Type="http://schemas.openxmlformats.org/officeDocument/2006/relationships/customXml" Target="../ink/ink951.xml"/><Relationship Id="rId121" Type="http://schemas.openxmlformats.org/officeDocument/2006/relationships/image" Target="../media/image734.png"/><Relationship Id="rId142" Type="http://schemas.openxmlformats.org/officeDocument/2006/relationships/customXml" Target="../ink/ink973.xml"/><Relationship Id="rId163" Type="http://schemas.openxmlformats.org/officeDocument/2006/relationships/image" Target="../media/image754.png"/><Relationship Id="rId184" Type="http://schemas.openxmlformats.org/officeDocument/2006/relationships/customXml" Target="../ink/ink994.xml"/><Relationship Id="rId219" Type="http://schemas.openxmlformats.org/officeDocument/2006/relationships/image" Target="../media/image782.png"/><Relationship Id="rId230" Type="http://schemas.openxmlformats.org/officeDocument/2006/relationships/customXml" Target="../ink/ink1017.xml"/><Relationship Id="rId251" Type="http://schemas.openxmlformats.org/officeDocument/2006/relationships/image" Target="../media/image798.png"/><Relationship Id="rId25" Type="http://schemas.openxmlformats.org/officeDocument/2006/relationships/image" Target="../media/image6860.png"/><Relationship Id="rId46" Type="http://schemas.openxmlformats.org/officeDocument/2006/relationships/customXml" Target="../ink/ink925.xml"/><Relationship Id="rId67" Type="http://schemas.openxmlformats.org/officeDocument/2006/relationships/image" Target="../media/image7070.png"/><Relationship Id="rId272" Type="http://schemas.openxmlformats.org/officeDocument/2006/relationships/customXml" Target="../ink/ink1038.xml"/><Relationship Id="rId293" Type="http://schemas.openxmlformats.org/officeDocument/2006/relationships/customXml" Target="../ink/ink1048.xml"/><Relationship Id="rId307" Type="http://schemas.openxmlformats.org/officeDocument/2006/relationships/customXml" Target="../ink/ink1055.xml"/><Relationship Id="rId88" Type="http://schemas.openxmlformats.org/officeDocument/2006/relationships/customXml" Target="../ink/ink946.xml"/><Relationship Id="rId111" Type="http://schemas.openxmlformats.org/officeDocument/2006/relationships/image" Target="../media/image729.png"/><Relationship Id="rId132" Type="http://schemas.openxmlformats.org/officeDocument/2006/relationships/customXml" Target="../ink/ink968.xml"/><Relationship Id="rId153" Type="http://schemas.openxmlformats.org/officeDocument/2006/relationships/image" Target="../media/image749.png"/><Relationship Id="rId174" Type="http://schemas.openxmlformats.org/officeDocument/2006/relationships/customXml" Target="../ink/ink989.xml"/><Relationship Id="rId195" Type="http://schemas.openxmlformats.org/officeDocument/2006/relationships/image" Target="../media/image770.png"/><Relationship Id="rId209" Type="http://schemas.openxmlformats.org/officeDocument/2006/relationships/image" Target="../media/image777.png"/><Relationship Id="rId220" Type="http://schemas.openxmlformats.org/officeDocument/2006/relationships/customXml" Target="../ink/ink1012.xml"/><Relationship Id="rId241" Type="http://schemas.openxmlformats.org/officeDocument/2006/relationships/image" Target="../media/image793.png"/><Relationship Id="rId15" Type="http://schemas.openxmlformats.org/officeDocument/2006/relationships/image" Target="../media/image6810.png"/><Relationship Id="rId36" Type="http://schemas.openxmlformats.org/officeDocument/2006/relationships/customXml" Target="../ink/ink920.xml"/><Relationship Id="rId57" Type="http://schemas.openxmlformats.org/officeDocument/2006/relationships/image" Target="../media/image7020.png"/><Relationship Id="rId262" Type="http://schemas.openxmlformats.org/officeDocument/2006/relationships/customXml" Target="../ink/ink1033.xml"/><Relationship Id="rId283" Type="http://schemas.openxmlformats.org/officeDocument/2006/relationships/image" Target="../media/image814.png"/><Relationship Id="rId78" Type="http://schemas.openxmlformats.org/officeDocument/2006/relationships/customXml" Target="../ink/ink941.xml"/><Relationship Id="rId99" Type="http://schemas.openxmlformats.org/officeDocument/2006/relationships/image" Target="../media/image723.png"/><Relationship Id="rId101" Type="http://schemas.openxmlformats.org/officeDocument/2006/relationships/image" Target="../media/image724.png"/><Relationship Id="rId122" Type="http://schemas.openxmlformats.org/officeDocument/2006/relationships/customXml" Target="../ink/ink963.xml"/><Relationship Id="rId143" Type="http://schemas.openxmlformats.org/officeDocument/2006/relationships/image" Target="../media/image744.png"/><Relationship Id="rId164" Type="http://schemas.openxmlformats.org/officeDocument/2006/relationships/customXml" Target="../ink/ink984.xml"/><Relationship Id="rId185" Type="http://schemas.openxmlformats.org/officeDocument/2006/relationships/image" Target="../media/image765.png"/><Relationship Id="rId9" Type="http://schemas.openxmlformats.org/officeDocument/2006/relationships/image" Target="../media/image6780.png"/><Relationship Id="rId210" Type="http://schemas.openxmlformats.org/officeDocument/2006/relationships/customXml" Target="../ink/ink1007.xml"/><Relationship Id="rId26" Type="http://schemas.openxmlformats.org/officeDocument/2006/relationships/customXml" Target="../ink/ink915.xml"/><Relationship Id="rId231" Type="http://schemas.openxmlformats.org/officeDocument/2006/relationships/image" Target="../media/image788.png"/><Relationship Id="rId252" Type="http://schemas.openxmlformats.org/officeDocument/2006/relationships/customXml" Target="../ink/ink1028.xml"/><Relationship Id="rId273" Type="http://schemas.openxmlformats.org/officeDocument/2006/relationships/image" Target="../media/image809.png"/><Relationship Id="rId294" Type="http://schemas.openxmlformats.org/officeDocument/2006/relationships/image" Target="../media/image819.png"/><Relationship Id="rId308" Type="http://schemas.openxmlformats.org/officeDocument/2006/relationships/image" Target="../media/image826.png"/><Relationship Id="rId47" Type="http://schemas.openxmlformats.org/officeDocument/2006/relationships/image" Target="../media/image6970.png"/><Relationship Id="rId68" Type="http://schemas.openxmlformats.org/officeDocument/2006/relationships/customXml" Target="../ink/ink936.xml"/><Relationship Id="rId89" Type="http://schemas.openxmlformats.org/officeDocument/2006/relationships/image" Target="../media/image718.png"/><Relationship Id="rId112" Type="http://schemas.openxmlformats.org/officeDocument/2006/relationships/customXml" Target="../ink/ink958.xml"/><Relationship Id="rId133" Type="http://schemas.openxmlformats.org/officeDocument/2006/relationships/image" Target="../media/image740.png"/><Relationship Id="rId154" Type="http://schemas.openxmlformats.org/officeDocument/2006/relationships/customXml" Target="../ink/ink979.xml"/><Relationship Id="rId175" Type="http://schemas.openxmlformats.org/officeDocument/2006/relationships/image" Target="../media/image760.png"/><Relationship Id="rId196" Type="http://schemas.openxmlformats.org/officeDocument/2006/relationships/customXml" Target="../ink/ink1000.xml"/><Relationship Id="rId200" Type="http://schemas.openxmlformats.org/officeDocument/2006/relationships/customXml" Target="../ink/ink1002.xml"/><Relationship Id="rId16" Type="http://schemas.openxmlformats.org/officeDocument/2006/relationships/customXml" Target="../ink/ink910.xml"/><Relationship Id="rId221" Type="http://schemas.openxmlformats.org/officeDocument/2006/relationships/image" Target="../media/image783.png"/><Relationship Id="rId242" Type="http://schemas.openxmlformats.org/officeDocument/2006/relationships/customXml" Target="../ink/ink1023.xml"/><Relationship Id="rId263" Type="http://schemas.openxmlformats.org/officeDocument/2006/relationships/image" Target="../media/image804.png"/><Relationship Id="rId284" Type="http://schemas.openxmlformats.org/officeDocument/2006/relationships/customXml" Target="../ink/ink1044.xml"/><Relationship Id="rId37" Type="http://schemas.openxmlformats.org/officeDocument/2006/relationships/image" Target="../media/image6920.png"/><Relationship Id="rId58" Type="http://schemas.openxmlformats.org/officeDocument/2006/relationships/customXml" Target="../ink/ink931.xml"/><Relationship Id="rId79" Type="http://schemas.openxmlformats.org/officeDocument/2006/relationships/image" Target="../media/image7130.png"/><Relationship Id="rId102" Type="http://schemas.openxmlformats.org/officeDocument/2006/relationships/customXml" Target="../ink/ink953.xml"/><Relationship Id="rId123" Type="http://schemas.openxmlformats.org/officeDocument/2006/relationships/image" Target="../media/image735.png"/><Relationship Id="rId144" Type="http://schemas.openxmlformats.org/officeDocument/2006/relationships/customXml" Target="../ink/ink974.xml"/><Relationship Id="rId90" Type="http://schemas.openxmlformats.org/officeDocument/2006/relationships/customXml" Target="../ink/ink947.xml"/><Relationship Id="rId165" Type="http://schemas.openxmlformats.org/officeDocument/2006/relationships/image" Target="../media/image755.png"/><Relationship Id="rId186" Type="http://schemas.openxmlformats.org/officeDocument/2006/relationships/customXml" Target="../ink/ink995.xml"/><Relationship Id="rId211" Type="http://schemas.openxmlformats.org/officeDocument/2006/relationships/image" Target="../media/image778.png"/><Relationship Id="rId232" Type="http://schemas.openxmlformats.org/officeDocument/2006/relationships/customXml" Target="../ink/ink1018.xml"/><Relationship Id="rId253" Type="http://schemas.openxmlformats.org/officeDocument/2006/relationships/image" Target="../media/image799.png"/><Relationship Id="rId274" Type="http://schemas.openxmlformats.org/officeDocument/2006/relationships/customXml" Target="../ink/ink1039.xml"/><Relationship Id="rId295" Type="http://schemas.openxmlformats.org/officeDocument/2006/relationships/customXml" Target="../ink/ink1049.xml"/><Relationship Id="rId309" Type="http://schemas.openxmlformats.org/officeDocument/2006/relationships/customXml" Target="../ink/ink1056.xml"/><Relationship Id="rId27" Type="http://schemas.openxmlformats.org/officeDocument/2006/relationships/image" Target="../media/image6870.png"/><Relationship Id="rId48" Type="http://schemas.openxmlformats.org/officeDocument/2006/relationships/customXml" Target="../ink/ink926.xml"/><Relationship Id="rId69" Type="http://schemas.openxmlformats.org/officeDocument/2006/relationships/image" Target="../media/image7080.png"/><Relationship Id="rId113" Type="http://schemas.openxmlformats.org/officeDocument/2006/relationships/image" Target="../media/image730.png"/><Relationship Id="rId134" Type="http://schemas.openxmlformats.org/officeDocument/2006/relationships/customXml" Target="../ink/ink969.xml"/><Relationship Id="rId80" Type="http://schemas.openxmlformats.org/officeDocument/2006/relationships/customXml" Target="../ink/ink942.xml"/><Relationship Id="rId155" Type="http://schemas.openxmlformats.org/officeDocument/2006/relationships/image" Target="../media/image750.png"/><Relationship Id="rId176" Type="http://schemas.openxmlformats.org/officeDocument/2006/relationships/customXml" Target="../ink/ink990.xml"/><Relationship Id="rId197" Type="http://schemas.openxmlformats.org/officeDocument/2006/relationships/image" Target="../media/image771.png"/><Relationship Id="rId201" Type="http://schemas.openxmlformats.org/officeDocument/2006/relationships/image" Target="../media/image773.png"/><Relationship Id="rId222" Type="http://schemas.openxmlformats.org/officeDocument/2006/relationships/customXml" Target="../ink/ink1013.xml"/><Relationship Id="rId243" Type="http://schemas.openxmlformats.org/officeDocument/2006/relationships/image" Target="../media/image794.png"/><Relationship Id="rId264" Type="http://schemas.openxmlformats.org/officeDocument/2006/relationships/customXml" Target="../ink/ink1034.xml"/><Relationship Id="rId285" Type="http://schemas.openxmlformats.org/officeDocument/2006/relationships/image" Target="../media/image815.png"/><Relationship Id="rId17" Type="http://schemas.openxmlformats.org/officeDocument/2006/relationships/image" Target="../media/image6820.png"/><Relationship Id="rId38" Type="http://schemas.openxmlformats.org/officeDocument/2006/relationships/customXml" Target="../ink/ink921.xml"/><Relationship Id="rId59" Type="http://schemas.openxmlformats.org/officeDocument/2006/relationships/image" Target="../media/image7030.png"/><Relationship Id="rId103" Type="http://schemas.openxmlformats.org/officeDocument/2006/relationships/image" Target="../media/image725.png"/><Relationship Id="rId124" Type="http://schemas.openxmlformats.org/officeDocument/2006/relationships/customXml" Target="../ink/ink964.xml"/><Relationship Id="rId310" Type="http://schemas.openxmlformats.org/officeDocument/2006/relationships/image" Target="../media/image827.png"/><Relationship Id="rId70" Type="http://schemas.openxmlformats.org/officeDocument/2006/relationships/customXml" Target="../ink/ink937.xml"/><Relationship Id="rId91" Type="http://schemas.openxmlformats.org/officeDocument/2006/relationships/image" Target="../media/image719.png"/><Relationship Id="rId145" Type="http://schemas.openxmlformats.org/officeDocument/2006/relationships/image" Target="../media/image745.png"/><Relationship Id="rId166" Type="http://schemas.openxmlformats.org/officeDocument/2006/relationships/customXml" Target="../ink/ink985.xml"/><Relationship Id="rId187" Type="http://schemas.openxmlformats.org/officeDocument/2006/relationships/image" Target="../media/image76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08.xml"/><Relationship Id="rId233" Type="http://schemas.openxmlformats.org/officeDocument/2006/relationships/image" Target="../media/image789.png"/><Relationship Id="rId254" Type="http://schemas.openxmlformats.org/officeDocument/2006/relationships/customXml" Target="../ink/ink1029.xml"/><Relationship Id="rId28" Type="http://schemas.openxmlformats.org/officeDocument/2006/relationships/customXml" Target="../ink/ink916.xml"/><Relationship Id="rId49" Type="http://schemas.openxmlformats.org/officeDocument/2006/relationships/image" Target="../media/image6980.png"/><Relationship Id="rId114" Type="http://schemas.openxmlformats.org/officeDocument/2006/relationships/customXml" Target="../ink/ink959.xml"/><Relationship Id="rId275" Type="http://schemas.openxmlformats.org/officeDocument/2006/relationships/image" Target="../media/image810.png"/><Relationship Id="rId296" Type="http://schemas.openxmlformats.org/officeDocument/2006/relationships/image" Target="../media/image820.png"/><Relationship Id="rId300" Type="http://schemas.openxmlformats.org/officeDocument/2006/relationships/image" Target="../media/image822.png"/><Relationship Id="rId60" Type="http://schemas.openxmlformats.org/officeDocument/2006/relationships/customXml" Target="../ink/ink932.xml"/><Relationship Id="rId81" Type="http://schemas.openxmlformats.org/officeDocument/2006/relationships/image" Target="../media/image7140.png"/><Relationship Id="rId135" Type="http://schemas.openxmlformats.org/officeDocument/2006/relationships/image" Target="../media/image741.png"/><Relationship Id="rId156" Type="http://schemas.openxmlformats.org/officeDocument/2006/relationships/customXml" Target="../ink/ink980.xml"/><Relationship Id="rId177" Type="http://schemas.openxmlformats.org/officeDocument/2006/relationships/image" Target="../media/image761.png"/><Relationship Id="rId198" Type="http://schemas.openxmlformats.org/officeDocument/2006/relationships/customXml" Target="../ink/ink1001.xml"/><Relationship Id="rId202" Type="http://schemas.openxmlformats.org/officeDocument/2006/relationships/customXml" Target="../ink/ink1003.xml"/><Relationship Id="rId223" Type="http://schemas.openxmlformats.org/officeDocument/2006/relationships/image" Target="../media/image784.png"/><Relationship Id="rId244" Type="http://schemas.openxmlformats.org/officeDocument/2006/relationships/customXml" Target="../ink/ink1024.xml"/><Relationship Id="rId18" Type="http://schemas.openxmlformats.org/officeDocument/2006/relationships/customXml" Target="../ink/ink911.xml"/><Relationship Id="rId39" Type="http://schemas.openxmlformats.org/officeDocument/2006/relationships/image" Target="../media/image6930.png"/><Relationship Id="rId265" Type="http://schemas.openxmlformats.org/officeDocument/2006/relationships/image" Target="../media/image805.png"/><Relationship Id="rId286" Type="http://schemas.openxmlformats.org/officeDocument/2006/relationships/customXml" Target="../ink/ink1045.xml"/><Relationship Id="rId50" Type="http://schemas.openxmlformats.org/officeDocument/2006/relationships/customXml" Target="../ink/ink927.xml"/><Relationship Id="rId104" Type="http://schemas.openxmlformats.org/officeDocument/2006/relationships/customXml" Target="../ink/ink954.xml"/><Relationship Id="rId125" Type="http://schemas.openxmlformats.org/officeDocument/2006/relationships/image" Target="../media/image736.png"/><Relationship Id="rId146" Type="http://schemas.openxmlformats.org/officeDocument/2006/relationships/customXml" Target="../ink/ink975.xml"/><Relationship Id="rId167" Type="http://schemas.openxmlformats.org/officeDocument/2006/relationships/image" Target="../media/image756.png"/><Relationship Id="rId188" Type="http://schemas.openxmlformats.org/officeDocument/2006/relationships/customXml" Target="../ink/ink996.xml"/><Relationship Id="rId311" Type="http://schemas.openxmlformats.org/officeDocument/2006/relationships/customXml" Target="../ink/ink1057.xml"/><Relationship Id="rId71" Type="http://schemas.openxmlformats.org/officeDocument/2006/relationships/image" Target="../media/image7090.png"/><Relationship Id="rId92" Type="http://schemas.openxmlformats.org/officeDocument/2006/relationships/customXml" Target="../ink/ink948.xml"/><Relationship Id="rId213" Type="http://schemas.openxmlformats.org/officeDocument/2006/relationships/image" Target="../media/image779.png"/><Relationship Id="rId234" Type="http://schemas.openxmlformats.org/officeDocument/2006/relationships/customXml" Target="../ink/ink1019.xml"/><Relationship Id="rId2" Type="http://schemas.openxmlformats.org/officeDocument/2006/relationships/customXml" Target="../ink/ink903.xml"/><Relationship Id="rId29" Type="http://schemas.openxmlformats.org/officeDocument/2006/relationships/image" Target="../media/image6880.png"/><Relationship Id="rId255" Type="http://schemas.openxmlformats.org/officeDocument/2006/relationships/image" Target="../media/image800.png"/><Relationship Id="rId276" Type="http://schemas.openxmlformats.org/officeDocument/2006/relationships/customXml" Target="../ink/ink1040.xml"/><Relationship Id="rId297" Type="http://schemas.openxmlformats.org/officeDocument/2006/relationships/customXml" Target="../ink/ink1050.xml"/><Relationship Id="rId40" Type="http://schemas.openxmlformats.org/officeDocument/2006/relationships/customXml" Target="../ink/ink922.xml"/><Relationship Id="rId115" Type="http://schemas.openxmlformats.org/officeDocument/2006/relationships/image" Target="../media/image731.png"/><Relationship Id="rId136" Type="http://schemas.openxmlformats.org/officeDocument/2006/relationships/customXml" Target="../ink/ink970.xml"/><Relationship Id="rId157" Type="http://schemas.openxmlformats.org/officeDocument/2006/relationships/image" Target="../media/image751.png"/><Relationship Id="rId178" Type="http://schemas.openxmlformats.org/officeDocument/2006/relationships/customXml" Target="../ink/ink991.xml"/><Relationship Id="rId301" Type="http://schemas.openxmlformats.org/officeDocument/2006/relationships/customXml" Target="../ink/ink1052.xml"/><Relationship Id="rId61" Type="http://schemas.openxmlformats.org/officeDocument/2006/relationships/image" Target="../media/image7040.png"/><Relationship Id="rId82" Type="http://schemas.openxmlformats.org/officeDocument/2006/relationships/customXml" Target="../ink/ink943.xml"/><Relationship Id="rId199" Type="http://schemas.openxmlformats.org/officeDocument/2006/relationships/image" Target="../media/image772.png"/><Relationship Id="rId203" Type="http://schemas.openxmlformats.org/officeDocument/2006/relationships/image" Target="../media/image774.png"/><Relationship Id="rId19" Type="http://schemas.openxmlformats.org/officeDocument/2006/relationships/image" Target="../media/image6830.png"/><Relationship Id="rId224" Type="http://schemas.openxmlformats.org/officeDocument/2006/relationships/customXml" Target="../ink/ink1014.xml"/><Relationship Id="rId245" Type="http://schemas.openxmlformats.org/officeDocument/2006/relationships/image" Target="../media/image795.png"/><Relationship Id="rId266" Type="http://schemas.openxmlformats.org/officeDocument/2006/relationships/customXml" Target="../ink/ink1035.xml"/><Relationship Id="rId287" Type="http://schemas.openxmlformats.org/officeDocument/2006/relationships/image" Target="../media/image816.png"/><Relationship Id="rId30" Type="http://schemas.openxmlformats.org/officeDocument/2006/relationships/customXml" Target="../ink/ink917.xml"/><Relationship Id="rId105" Type="http://schemas.openxmlformats.org/officeDocument/2006/relationships/image" Target="../media/image726.png"/><Relationship Id="rId126" Type="http://schemas.openxmlformats.org/officeDocument/2006/relationships/customXml" Target="../ink/ink965.xml"/><Relationship Id="rId147" Type="http://schemas.openxmlformats.org/officeDocument/2006/relationships/image" Target="../media/image746.png"/><Relationship Id="rId168" Type="http://schemas.openxmlformats.org/officeDocument/2006/relationships/customXml" Target="../ink/ink986.xml"/><Relationship Id="rId312" Type="http://schemas.openxmlformats.org/officeDocument/2006/relationships/image" Target="../media/image828.png"/><Relationship Id="rId51" Type="http://schemas.openxmlformats.org/officeDocument/2006/relationships/image" Target="../media/image6990.png"/><Relationship Id="rId72" Type="http://schemas.openxmlformats.org/officeDocument/2006/relationships/customXml" Target="../ink/ink938.xml"/><Relationship Id="rId93" Type="http://schemas.openxmlformats.org/officeDocument/2006/relationships/image" Target="../media/image720.png"/><Relationship Id="rId189" Type="http://schemas.openxmlformats.org/officeDocument/2006/relationships/image" Target="../media/image767.png"/><Relationship Id="rId3" Type="http://schemas.openxmlformats.org/officeDocument/2006/relationships/image" Target="../media/image6750.png"/><Relationship Id="rId214" Type="http://schemas.openxmlformats.org/officeDocument/2006/relationships/customXml" Target="../ink/ink1009.xml"/><Relationship Id="rId235" Type="http://schemas.openxmlformats.org/officeDocument/2006/relationships/image" Target="../media/image790.png"/><Relationship Id="rId256" Type="http://schemas.openxmlformats.org/officeDocument/2006/relationships/customXml" Target="../ink/ink1030.xml"/><Relationship Id="rId277" Type="http://schemas.openxmlformats.org/officeDocument/2006/relationships/image" Target="../media/image811.png"/><Relationship Id="rId298" Type="http://schemas.openxmlformats.org/officeDocument/2006/relationships/image" Target="../media/image821.png"/><Relationship Id="rId116" Type="http://schemas.openxmlformats.org/officeDocument/2006/relationships/customXml" Target="../ink/ink960.xml"/><Relationship Id="rId137" Type="http://schemas.openxmlformats.org/officeDocument/2006/relationships/image" Target="../media/image459.png"/><Relationship Id="rId158" Type="http://schemas.openxmlformats.org/officeDocument/2006/relationships/customXml" Target="../ink/ink981.xml"/><Relationship Id="rId302" Type="http://schemas.openxmlformats.org/officeDocument/2006/relationships/image" Target="../media/image823.png"/><Relationship Id="rId20" Type="http://schemas.openxmlformats.org/officeDocument/2006/relationships/customXml" Target="../ink/ink912.xml"/><Relationship Id="rId41" Type="http://schemas.openxmlformats.org/officeDocument/2006/relationships/image" Target="../media/image6940.png"/><Relationship Id="rId62" Type="http://schemas.openxmlformats.org/officeDocument/2006/relationships/customXml" Target="../ink/ink933.xml"/><Relationship Id="rId83" Type="http://schemas.openxmlformats.org/officeDocument/2006/relationships/image" Target="../media/image715.png"/><Relationship Id="rId179" Type="http://schemas.openxmlformats.org/officeDocument/2006/relationships/image" Target="../media/image762.png"/><Relationship Id="rId190" Type="http://schemas.openxmlformats.org/officeDocument/2006/relationships/customXml" Target="../ink/ink997.xml"/><Relationship Id="rId204" Type="http://schemas.openxmlformats.org/officeDocument/2006/relationships/customXml" Target="../ink/ink1004.xml"/><Relationship Id="rId225" Type="http://schemas.openxmlformats.org/officeDocument/2006/relationships/image" Target="../media/image785.png"/><Relationship Id="rId246" Type="http://schemas.openxmlformats.org/officeDocument/2006/relationships/customXml" Target="../ink/ink1025.xml"/><Relationship Id="rId267" Type="http://schemas.openxmlformats.org/officeDocument/2006/relationships/image" Target="../media/image806.png"/><Relationship Id="rId288" Type="http://schemas.openxmlformats.org/officeDocument/2006/relationships/image" Target="../media/image2.emf"/><Relationship Id="rId106" Type="http://schemas.openxmlformats.org/officeDocument/2006/relationships/customXml" Target="../ink/ink955.xml"/><Relationship Id="rId127" Type="http://schemas.openxmlformats.org/officeDocument/2006/relationships/image" Target="../media/image737.png"/><Relationship Id="rId10" Type="http://schemas.openxmlformats.org/officeDocument/2006/relationships/customXml" Target="../ink/ink907.xml"/><Relationship Id="rId31" Type="http://schemas.openxmlformats.org/officeDocument/2006/relationships/image" Target="../media/image6890.png"/><Relationship Id="rId52" Type="http://schemas.openxmlformats.org/officeDocument/2006/relationships/customXml" Target="../ink/ink928.xml"/><Relationship Id="rId73" Type="http://schemas.openxmlformats.org/officeDocument/2006/relationships/image" Target="../media/image7100.png"/><Relationship Id="rId94" Type="http://schemas.openxmlformats.org/officeDocument/2006/relationships/customXml" Target="../ink/ink949.xml"/><Relationship Id="rId148" Type="http://schemas.openxmlformats.org/officeDocument/2006/relationships/customXml" Target="../ink/ink976.xml"/><Relationship Id="rId169" Type="http://schemas.openxmlformats.org/officeDocument/2006/relationships/image" Target="../media/image757.png"/><Relationship Id="rId4" Type="http://schemas.openxmlformats.org/officeDocument/2006/relationships/customXml" Target="../ink/ink904.xml"/><Relationship Id="rId180" Type="http://schemas.openxmlformats.org/officeDocument/2006/relationships/customXml" Target="../ink/ink992.xml"/><Relationship Id="rId215" Type="http://schemas.openxmlformats.org/officeDocument/2006/relationships/image" Target="../media/image780.png"/><Relationship Id="rId236" Type="http://schemas.openxmlformats.org/officeDocument/2006/relationships/customXml" Target="../ink/ink1020.xml"/><Relationship Id="rId257" Type="http://schemas.openxmlformats.org/officeDocument/2006/relationships/image" Target="../media/image801.png"/><Relationship Id="rId278" Type="http://schemas.openxmlformats.org/officeDocument/2006/relationships/customXml" Target="../ink/ink1041.xml"/><Relationship Id="rId303" Type="http://schemas.openxmlformats.org/officeDocument/2006/relationships/customXml" Target="../ink/ink1053.xml"/><Relationship Id="rId42" Type="http://schemas.openxmlformats.org/officeDocument/2006/relationships/customXml" Target="../ink/ink923.xml"/><Relationship Id="rId84" Type="http://schemas.openxmlformats.org/officeDocument/2006/relationships/customXml" Target="../ink/ink944.xml"/><Relationship Id="rId138" Type="http://schemas.openxmlformats.org/officeDocument/2006/relationships/customXml" Target="../ink/ink971.xml"/><Relationship Id="rId191" Type="http://schemas.openxmlformats.org/officeDocument/2006/relationships/image" Target="../media/image768.png"/><Relationship Id="rId205" Type="http://schemas.openxmlformats.org/officeDocument/2006/relationships/image" Target="../media/image775.png"/><Relationship Id="rId247" Type="http://schemas.openxmlformats.org/officeDocument/2006/relationships/image" Target="../media/image796.png"/><Relationship Id="rId107" Type="http://schemas.openxmlformats.org/officeDocument/2006/relationships/image" Target="../media/image727.png"/><Relationship Id="rId289" Type="http://schemas.openxmlformats.org/officeDocument/2006/relationships/customXml" Target="../ink/ink1046.xml"/><Relationship Id="rId11" Type="http://schemas.openxmlformats.org/officeDocument/2006/relationships/image" Target="../media/image6790.png"/><Relationship Id="rId53" Type="http://schemas.openxmlformats.org/officeDocument/2006/relationships/image" Target="../media/image7000.png"/><Relationship Id="rId149" Type="http://schemas.openxmlformats.org/officeDocument/2006/relationships/image" Target="../media/image747.png"/><Relationship Id="rId95" Type="http://schemas.openxmlformats.org/officeDocument/2006/relationships/image" Target="../media/image721.png"/><Relationship Id="rId160" Type="http://schemas.openxmlformats.org/officeDocument/2006/relationships/customXml" Target="../ink/ink982.xml"/><Relationship Id="rId216" Type="http://schemas.openxmlformats.org/officeDocument/2006/relationships/customXml" Target="../ink/ink1010.xml"/><Relationship Id="rId258" Type="http://schemas.openxmlformats.org/officeDocument/2006/relationships/customXml" Target="../ink/ink1031.xml"/><Relationship Id="rId22" Type="http://schemas.openxmlformats.org/officeDocument/2006/relationships/customXml" Target="../ink/ink913.xml"/><Relationship Id="rId64" Type="http://schemas.openxmlformats.org/officeDocument/2006/relationships/customXml" Target="../ink/ink934.xml"/><Relationship Id="rId118" Type="http://schemas.openxmlformats.org/officeDocument/2006/relationships/customXml" Target="../ink/ink961.xml"/><Relationship Id="rId171" Type="http://schemas.openxmlformats.org/officeDocument/2006/relationships/image" Target="../media/image758.png"/><Relationship Id="rId227" Type="http://schemas.openxmlformats.org/officeDocument/2006/relationships/image" Target="../media/image786.png"/><Relationship Id="rId269" Type="http://schemas.openxmlformats.org/officeDocument/2006/relationships/image" Target="../media/image807.png"/><Relationship Id="rId33" Type="http://schemas.openxmlformats.org/officeDocument/2006/relationships/image" Target="../media/image6900.png"/><Relationship Id="rId129" Type="http://schemas.openxmlformats.org/officeDocument/2006/relationships/image" Target="../media/image738.png"/><Relationship Id="rId280" Type="http://schemas.openxmlformats.org/officeDocument/2006/relationships/customXml" Target="../ink/ink1042.xml"/><Relationship Id="rId75" Type="http://schemas.openxmlformats.org/officeDocument/2006/relationships/image" Target="../media/image7110.png"/><Relationship Id="rId140" Type="http://schemas.openxmlformats.org/officeDocument/2006/relationships/customXml" Target="../ink/ink972.xml"/><Relationship Id="rId182" Type="http://schemas.openxmlformats.org/officeDocument/2006/relationships/customXml" Target="../ink/ink993.xml"/><Relationship Id="rId6" Type="http://schemas.openxmlformats.org/officeDocument/2006/relationships/customXml" Target="../ink/ink905.xml"/><Relationship Id="rId238" Type="http://schemas.openxmlformats.org/officeDocument/2006/relationships/customXml" Target="../ink/ink1021.xml"/><Relationship Id="rId291" Type="http://schemas.openxmlformats.org/officeDocument/2006/relationships/customXml" Target="../ink/ink1047.xml"/><Relationship Id="rId305" Type="http://schemas.openxmlformats.org/officeDocument/2006/relationships/customXml" Target="../ink/ink1054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74.png"/><Relationship Id="rId21" Type="http://schemas.openxmlformats.org/officeDocument/2006/relationships/image" Target="../media/image8260.png"/><Relationship Id="rId63" Type="http://schemas.openxmlformats.org/officeDocument/2006/relationships/image" Target="../media/image847.png"/><Relationship Id="rId159" Type="http://schemas.openxmlformats.org/officeDocument/2006/relationships/image" Target="../media/image895.png"/><Relationship Id="rId170" Type="http://schemas.openxmlformats.org/officeDocument/2006/relationships/customXml" Target="../ink/ink1142.xml"/><Relationship Id="rId191" Type="http://schemas.openxmlformats.org/officeDocument/2006/relationships/image" Target="../media/image911.png"/><Relationship Id="rId205" Type="http://schemas.openxmlformats.org/officeDocument/2006/relationships/image" Target="../media/image918.png"/><Relationship Id="rId226" Type="http://schemas.openxmlformats.org/officeDocument/2006/relationships/customXml" Target="../ink/ink1170.xml"/><Relationship Id="rId247" Type="http://schemas.openxmlformats.org/officeDocument/2006/relationships/image" Target="../media/image939.png"/><Relationship Id="rId107" Type="http://schemas.openxmlformats.org/officeDocument/2006/relationships/image" Target="../media/image869.png"/><Relationship Id="rId11" Type="http://schemas.openxmlformats.org/officeDocument/2006/relationships/image" Target="../media/image8210.png"/><Relationship Id="rId32" Type="http://schemas.openxmlformats.org/officeDocument/2006/relationships/customXml" Target="../ink/ink1073.xml"/><Relationship Id="rId53" Type="http://schemas.openxmlformats.org/officeDocument/2006/relationships/image" Target="../media/image842.png"/><Relationship Id="rId74" Type="http://schemas.openxmlformats.org/officeDocument/2006/relationships/customXml" Target="../ink/ink1094.xml"/><Relationship Id="rId128" Type="http://schemas.openxmlformats.org/officeDocument/2006/relationships/customXml" Target="../ink/ink1121.xml"/><Relationship Id="rId149" Type="http://schemas.openxmlformats.org/officeDocument/2006/relationships/image" Target="../media/image890.png"/><Relationship Id="rId5" Type="http://schemas.openxmlformats.org/officeDocument/2006/relationships/image" Target="../media/image8180.png"/><Relationship Id="rId95" Type="http://schemas.openxmlformats.org/officeDocument/2006/relationships/image" Target="../media/image863.png"/><Relationship Id="rId160" Type="http://schemas.openxmlformats.org/officeDocument/2006/relationships/customXml" Target="../ink/ink1137.xml"/><Relationship Id="rId181" Type="http://schemas.openxmlformats.org/officeDocument/2006/relationships/image" Target="../media/image906.png"/><Relationship Id="rId216" Type="http://schemas.openxmlformats.org/officeDocument/2006/relationships/customXml" Target="../ink/ink1165.xml"/><Relationship Id="rId237" Type="http://schemas.openxmlformats.org/officeDocument/2006/relationships/image" Target="../media/image934.png"/><Relationship Id="rId258" Type="http://schemas.openxmlformats.org/officeDocument/2006/relationships/customXml" Target="../ink/ink1186.xml"/><Relationship Id="rId22" Type="http://schemas.openxmlformats.org/officeDocument/2006/relationships/customXml" Target="../ink/ink1068.xml"/><Relationship Id="rId43" Type="http://schemas.openxmlformats.org/officeDocument/2006/relationships/image" Target="../media/image837.png"/><Relationship Id="rId64" Type="http://schemas.openxmlformats.org/officeDocument/2006/relationships/customXml" Target="../ink/ink1089.xml"/><Relationship Id="rId118" Type="http://schemas.openxmlformats.org/officeDocument/2006/relationships/customXml" Target="../ink/ink1116.xml"/><Relationship Id="rId139" Type="http://schemas.openxmlformats.org/officeDocument/2006/relationships/image" Target="../media/image885.png"/><Relationship Id="rId85" Type="http://schemas.openxmlformats.org/officeDocument/2006/relationships/image" Target="../media/image858.png"/><Relationship Id="rId150" Type="http://schemas.openxmlformats.org/officeDocument/2006/relationships/customXml" Target="../ink/ink1132.xml"/><Relationship Id="rId171" Type="http://schemas.openxmlformats.org/officeDocument/2006/relationships/image" Target="../media/image901.png"/><Relationship Id="rId192" Type="http://schemas.openxmlformats.org/officeDocument/2006/relationships/customXml" Target="../ink/ink1153.xml"/><Relationship Id="rId206" Type="http://schemas.openxmlformats.org/officeDocument/2006/relationships/customXml" Target="../ink/ink1160.xml"/><Relationship Id="rId227" Type="http://schemas.openxmlformats.org/officeDocument/2006/relationships/image" Target="../media/image929.png"/><Relationship Id="rId248" Type="http://schemas.openxmlformats.org/officeDocument/2006/relationships/customXml" Target="../ink/ink1181.xml"/><Relationship Id="rId12" Type="http://schemas.openxmlformats.org/officeDocument/2006/relationships/customXml" Target="../ink/ink1063.xml"/><Relationship Id="rId33" Type="http://schemas.openxmlformats.org/officeDocument/2006/relationships/image" Target="../media/image832.png"/><Relationship Id="rId108" Type="http://schemas.openxmlformats.org/officeDocument/2006/relationships/customXml" Target="../ink/ink1111.xml"/><Relationship Id="rId129" Type="http://schemas.openxmlformats.org/officeDocument/2006/relationships/image" Target="../media/image880.png"/><Relationship Id="rId54" Type="http://schemas.openxmlformats.org/officeDocument/2006/relationships/customXml" Target="../ink/ink1084.xml"/><Relationship Id="rId75" Type="http://schemas.openxmlformats.org/officeDocument/2006/relationships/image" Target="../media/image853.png"/><Relationship Id="rId96" Type="http://schemas.openxmlformats.org/officeDocument/2006/relationships/customXml" Target="../ink/ink1105.xml"/><Relationship Id="rId140" Type="http://schemas.openxmlformats.org/officeDocument/2006/relationships/customXml" Target="../ink/ink1127.xml"/><Relationship Id="rId161" Type="http://schemas.openxmlformats.org/officeDocument/2006/relationships/image" Target="../media/image896.png"/><Relationship Id="rId182" Type="http://schemas.openxmlformats.org/officeDocument/2006/relationships/customXml" Target="../ink/ink1148.xml"/><Relationship Id="rId217" Type="http://schemas.openxmlformats.org/officeDocument/2006/relationships/image" Target="../media/image924.png"/><Relationship Id="rId6" Type="http://schemas.openxmlformats.org/officeDocument/2006/relationships/customXml" Target="../ink/ink1060.xml"/><Relationship Id="rId238" Type="http://schemas.openxmlformats.org/officeDocument/2006/relationships/customXml" Target="../ink/ink1176.xml"/><Relationship Id="rId259" Type="http://schemas.openxmlformats.org/officeDocument/2006/relationships/image" Target="../media/image945.png"/><Relationship Id="rId23" Type="http://schemas.openxmlformats.org/officeDocument/2006/relationships/image" Target="../media/image8270.png"/><Relationship Id="rId119" Type="http://schemas.openxmlformats.org/officeDocument/2006/relationships/image" Target="../media/image875.png"/><Relationship Id="rId44" Type="http://schemas.openxmlformats.org/officeDocument/2006/relationships/customXml" Target="../ink/ink1079.xml"/><Relationship Id="rId65" Type="http://schemas.openxmlformats.org/officeDocument/2006/relationships/image" Target="../media/image848.png"/><Relationship Id="rId86" Type="http://schemas.openxmlformats.org/officeDocument/2006/relationships/customXml" Target="../ink/ink1100.xml"/><Relationship Id="rId130" Type="http://schemas.openxmlformats.org/officeDocument/2006/relationships/customXml" Target="../ink/ink1122.xml"/><Relationship Id="rId151" Type="http://schemas.openxmlformats.org/officeDocument/2006/relationships/image" Target="../media/image891.png"/><Relationship Id="rId172" Type="http://schemas.openxmlformats.org/officeDocument/2006/relationships/customXml" Target="../ink/ink1143.xml"/><Relationship Id="rId193" Type="http://schemas.openxmlformats.org/officeDocument/2006/relationships/image" Target="../media/image912.png"/><Relationship Id="rId207" Type="http://schemas.openxmlformats.org/officeDocument/2006/relationships/image" Target="../media/image919.png"/><Relationship Id="rId228" Type="http://schemas.openxmlformats.org/officeDocument/2006/relationships/customXml" Target="../ink/ink1171.xml"/><Relationship Id="rId249" Type="http://schemas.openxmlformats.org/officeDocument/2006/relationships/image" Target="../media/image940.png"/><Relationship Id="rId13" Type="http://schemas.openxmlformats.org/officeDocument/2006/relationships/image" Target="../media/image8220.png"/><Relationship Id="rId109" Type="http://schemas.openxmlformats.org/officeDocument/2006/relationships/image" Target="../media/image870.png"/><Relationship Id="rId260" Type="http://schemas.openxmlformats.org/officeDocument/2006/relationships/customXml" Target="../ink/ink1187.xml"/><Relationship Id="rId34" Type="http://schemas.openxmlformats.org/officeDocument/2006/relationships/customXml" Target="../ink/ink1074.xml"/><Relationship Id="rId55" Type="http://schemas.openxmlformats.org/officeDocument/2006/relationships/image" Target="../media/image843.png"/><Relationship Id="rId76" Type="http://schemas.openxmlformats.org/officeDocument/2006/relationships/customXml" Target="../ink/ink1095.xml"/><Relationship Id="rId97" Type="http://schemas.openxmlformats.org/officeDocument/2006/relationships/image" Target="../media/image864.png"/><Relationship Id="rId120" Type="http://schemas.openxmlformats.org/officeDocument/2006/relationships/customXml" Target="../ink/ink1117.xml"/><Relationship Id="rId141" Type="http://schemas.openxmlformats.org/officeDocument/2006/relationships/image" Target="../media/image886.png"/><Relationship Id="rId7" Type="http://schemas.openxmlformats.org/officeDocument/2006/relationships/image" Target="../media/image8190.png"/><Relationship Id="rId162" Type="http://schemas.openxmlformats.org/officeDocument/2006/relationships/customXml" Target="../ink/ink1138.xml"/><Relationship Id="rId183" Type="http://schemas.openxmlformats.org/officeDocument/2006/relationships/image" Target="../media/image907.png"/><Relationship Id="rId218" Type="http://schemas.openxmlformats.org/officeDocument/2006/relationships/customXml" Target="../ink/ink1166.xml"/><Relationship Id="rId239" Type="http://schemas.openxmlformats.org/officeDocument/2006/relationships/image" Target="../media/image935.png"/><Relationship Id="rId250" Type="http://schemas.openxmlformats.org/officeDocument/2006/relationships/customXml" Target="../ink/ink1182.xml"/><Relationship Id="rId24" Type="http://schemas.openxmlformats.org/officeDocument/2006/relationships/customXml" Target="../ink/ink1069.xml"/><Relationship Id="rId45" Type="http://schemas.openxmlformats.org/officeDocument/2006/relationships/image" Target="../media/image838.png"/><Relationship Id="rId66" Type="http://schemas.openxmlformats.org/officeDocument/2006/relationships/customXml" Target="../ink/ink1090.xml"/><Relationship Id="rId87" Type="http://schemas.openxmlformats.org/officeDocument/2006/relationships/image" Target="../media/image859.png"/><Relationship Id="rId110" Type="http://schemas.openxmlformats.org/officeDocument/2006/relationships/customXml" Target="../ink/ink1112.xml"/><Relationship Id="rId131" Type="http://schemas.openxmlformats.org/officeDocument/2006/relationships/image" Target="../media/image881.png"/><Relationship Id="rId152" Type="http://schemas.openxmlformats.org/officeDocument/2006/relationships/customXml" Target="../ink/ink1133.xml"/><Relationship Id="rId173" Type="http://schemas.openxmlformats.org/officeDocument/2006/relationships/image" Target="../media/image902.png"/><Relationship Id="rId194" Type="http://schemas.openxmlformats.org/officeDocument/2006/relationships/customXml" Target="../ink/ink1154.xml"/><Relationship Id="rId208" Type="http://schemas.openxmlformats.org/officeDocument/2006/relationships/customXml" Target="../ink/ink1161.xml"/><Relationship Id="rId229" Type="http://schemas.openxmlformats.org/officeDocument/2006/relationships/image" Target="../media/image930.png"/><Relationship Id="rId240" Type="http://schemas.openxmlformats.org/officeDocument/2006/relationships/customXml" Target="../ink/ink1177.xml"/><Relationship Id="rId261" Type="http://schemas.openxmlformats.org/officeDocument/2006/relationships/image" Target="../media/image946.png"/><Relationship Id="rId14" Type="http://schemas.openxmlformats.org/officeDocument/2006/relationships/customXml" Target="../ink/ink1064.xml"/><Relationship Id="rId35" Type="http://schemas.openxmlformats.org/officeDocument/2006/relationships/image" Target="../media/image833.png"/><Relationship Id="rId56" Type="http://schemas.openxmlformats.org/officeDocument/2006/relationships/customXml" Target="../ink/ink1085.xml"/><Relationship Id="rId77" Type="http://schemas.openxmlformats.org/officeDocument/2006/relationships/image" Target="../media/image854.png"/><Relationship Id="rId100" Type="http://schemas.openxmlformats.org/officeDocument/2006/relationships/customXml" Target="../ink/ink1107.xml"/><Relationship Id="rId8" Type="http://schemas.openxmlformats.org/officeDocument/2006/relationships/customXml" Target="../ink/ink1061.xml"/><Relationship Id="rId98" Type="http://schemas.openxmlformats.org/officeDocument/2006/relationships/customXml" Target="../ink/ink1106.xml"/><Relationship Id="rId121" Type="http://schemas.openxmlformats.org/officeDocument/2006/relationships/image" Target="../media/image876.png"/><Relationship Id="rId142" Type="http://schemas.openxmlformats.org/officeDocument/2006/relationships/customXml" Target="../ink/ink1128.xml"/><Relationship Id="rId163" Type="http://schemas.openxmlformats.org/officeDocument/2006/relationships/image" Target="../media/image897.png"/><Relationship Id="rId184" Type="http://schemas.openxmlformats.org/officeDocument/2006/relationships/customXml" Target="../ink/ink1149.xml"/><Relationship Id="rId219" Type="http://schemas.openxmlformats.org/officeDocument/2006/relationships/image" Target="../media/image925.png"/><Relationship Id="rId230" Type="http://schemas.openxmlformats.org/officeDocument/2006/relationships/customXml" Target="../ink/ink1172.xml"/><Relationship Id="rId251" Type="http://schemas.openxmlformats.org/officeDocument/2006/relationships/image" Target="../media/image941.png"/><Relationship Id="rId25" Type="http://schemas.openxmlformats.org/officeDocument/2006/relationships/image" Target="../media/image8280.png"/><Relationship Id="rId46" Type="http://schemas.openxmlformats.org/officeDocument/2006/relationships/customXml" Target="../ink/ink1080.xml"/><Relationship Id="rId67" Type="http://schemas.openxmlformats.org/officeDocument/2006/relationships/image" Target="../media/image849.png"/><Relationship Id="rId88" Type="http://schemas.openxmlformats.org/officeDocument/2006/relationships/customXml" Target="../ink/ink1101.xml"/><Relationship Id="rId111" Type="http://schemas.openxmlformats.org/officeDocument/2006/relationships/image" Target="../media/image871.png"/><Relationship Id="rId132" Type="http://schemas.openxmlformats.org/officeDocument/2006/relationships/customXml" Target="../ink/ink1123.xml"/><Relationship Id="rId153" Type="http://schemas.openxmlformats.org/officeDocument/2006/relationships/image" Target="../media/image892.png"/><Relationship Id="rId174" Type="http://schemas.openxmlformats.org/officeDocument/2006/relationships/customXml" Target="../ink/ink1144.xml"/><Relationship Id="rId195" Type="http://schemas.openxmlformats.org/officeDocument/2006/relationships/image" Target="../media/image913.png"/><Relationship Id="rId209" Type="http://schemas.openxmlformats.org/officeDocument/2006/relationships/image" Target="../media/image920.png"/><Relationship Id="rId220" Type="http://schemas.openxmlformats.org/officeDocument/2006/relationships/customXml" Target="../ink/ink1167.xml"/><Relationship Id="rId241" Type="http://schemas.openxmlformats.org/officeDocument/2006/relationships/image" Target="../media/image936.png"/><Relationship Id="rId15" Type="http://schemas.openxmlformats.org/officeDocument/2006/relationships/image" Target="../media/image8230.png"/><Relationship Id="rId36" Type="http://schemas.openxmlformats.org/officeDocument/2006/relationships/customXml" Target="../ink/ink1075.xml"/><Relationship Id="rId57" Type="http://schemas.openxmlformats.org/officeDocument/2006/relationships/image" Target="../media/image844.png"/><Relationship Id="rId262" Type="http://schemas.openxmlformats.org/officeDocument/2006/relationships/customXml" Target="../ink/ink1188.xml"/><Relationship Id="rId78" Type="http://schemas.openxmlformats.org/officeDocument/2006/relationships/customXml" Target="../ink/ink1096.xml"/><Relationship Id="rId99" Type="http://schemas.openxmlformats.org/officeDocument/2006/relationships/image" Target="../media/image865.png"/><Relationship Id="rId101" Type="http://schemas.openxmlformats.org/officeDocument/2006/relationships/image" Target="../media/image866.png"/><Relationship Id="rId122" Type="http://schemas.openxmlformats.org/officeDocument/2006/relationships/customXml" Target="../ink/ink1118.xml"/><Relationship Id="rId143" Type="http://schemas.openxmlformats.org/officeDocument/2006/relationships/image" Target="../media/image887.png"/><Relationship Id="rId164" Type="http://schemas.openxmlformats.org/officeDocument/2006/relationships/customXml" Target="../ink/ink1139.xml"/><Relationship Id="rId185" Type="http://schemas.openxmlformats.org/officeDocument/2006/relationships/image" Target="../media/image908.png"/><Relationship Id="rId9" Type="http://schemas.openxmlformats.org/officeDocument/2006/relationships/image" Target="../media/image8200.png"/><Relationship Id="rId210" Type="http://schemas.openxmlformats.org/officeDocument/2006/relationships/customXml" Target="../ink/ink1162.xml"/><Relationship Id="rId26" Type="http://schemas.openxmlformats.org/officeDocument/2006/relationships/customXml" Target="../ink/ink1070.xml"/><Relationship Id="rId231" Type="http://schemas.openxmlformats.org/officeDocument/2006/relationships/image" Target="../media/image931.png"/><Relationship Id="rId252" Type="http://schemas.openxmlformats.org/officeDocument/2006/relationships/customXml" Target="../ink/ink1183.xml"/><Relationship Id="rId47" Type="http://schemas.openxmlformats.org/officeDocument/2006/relationships/image" Target="../media/image839.png"/><Relationship Id="rId68" Type="http://schemas.openxmlformats.org/officeDocument/2006/relationships/customXml" Target="../ink/ink1091.xml"/><Relationship Id="rId89" Type="http://schemas.openxmlformats.org/officeDocument/2006/relationships/image" Target="../media/image860.png"/><Relationship Id="rId112" Type="http://schemas.openxmlformats.org/officeDocument/2006/relationships/customXml" Target="../ink/ink1113.xml"/><Relationship Id="rId133" Type="http://schemas.openxmlformats.org/officeDocument/2006/relationships/image" Target="../media/image882.png"/><Relationship Id="rId154" Type="http://schemas.openxmlformats.org/officeDocument/2006/relationships/customXml" Target="../ink/ink1134.xml"/><Relationship Id="rId175" Type="http://schemas.openxmlformats.org/officeDocument/2006/relationships/image" Target="../media/image903.png"/><Relationship Id="rId196" Type="http://schemas.openxmlformats.org/officeDocument/2006/relationships/customXml" Target="../ink/ink1155.xml"/><Relationship Id="rId200" Type="http://schemas.openxmlformats.org/officeDocument/2006/relationships/customXml" Target="../ink/ink1157.xml"/><Relationship Id="rId16" Type="http://schemas.openxmlformats.org/officeDocument/2006/relationships/customXml" Target="../ink/ink1065.xml"/><Relationship Id="rId221" Type="http://schemas.openxmlformats.org/officeDocument/2006/relationships/image" Target="../media/image926.png"/><Relationship Id="rId242" Type="http://schemas.openxmlformats.org/officeDocument/2006/relationships/customXml" Target="../ink/ink1178.xml"/><Relationship Id="rId263" Type="http://schemas.openxmlformats.org/officeDocument/2006/relationships/image" Target="../media/image947.png"/><Relationship Id="rId37" Type="http://schemas.openxmlformats.org/officeDocument/2006/relationships/image" Target="../media/image834.png"/><Relationship Id="rId58" Type="http://schemas.openxmlformats.org/officeDocument/2006/relationships/customXml" Target="../ink/ink1086.xml"/><Relationship Id="rId79" Type="http://schemas.openxmlformats.org/officeDocument/2006/relationships/image" Target="../media/image855.png"/><Relationship Id="rId102" Type="http://schemas.openxmlformats.org/officeDocument/2006/relationships/customXml" Target="../ink/ink1108.xml"/><Relationship Id="rId123" Type="http://schemas.openxmlformats.org/officeDocument/2006/relationships/image" Target="../media/image877.png"/><Relationship Id="rId144" Type="http://schemas.openxmlformats.org/officeDocument/2006/relationships/customXml" Target="../ink/ink1129.xml"/><Relationship Id="rId90" Type="http://schemas.openxmlformats.org/officeDocument/2006/relationships/customXml" Target="../ink/ink1102.xml"/><Relationship Id="rId165" Type="http://schemas.openxmlformats.org/officeDocument/2006/relationships/image" Target="../media/image898.png"/><Relationship Id="rId186" Type="http://schemas.openxmlformats.org/officeDocument/2006/relationships/customXml" Target="../ink/ink1150.xml"/><Relationship Id="rId211" Type="http://schemas.openxmlformats.org/officeDocument/2006/relationships/image" Target="../media/image921.png"/><Relationship Id="rId232" Type="http://schemas.openxmlformats.org/officeDocument/2006/relationships/customXml" Target="../ink/ink1173.xml"/><Relationship Id="rId253" Type="http://schemas.openxmlformats.org/officeDocument/2006/relationships/image" Target="../media/image942.png"/><Relationship Id="rId27" Type="http://schemas.openxmlformats.org/officeDocument/2006/relationships/image" Target="../media/image829.png"/><Relationship Id="rId48" Type="http://schemas.openxmlformats.org/officeDocument/2006/relationships/customXml" Target="../ink/ink1081.xml"/><Relationship Id="rId69" Type="http://schemas.openxmlformats.org/officeDocument/2006/relationships/image" Target="../media/image850.png"/><Relationship Id="rId113" Type="http://schemas.openxmlformats.org/officeDocument/2006/relationships/image" Target="../media/image872.png"/><Relationship Id="rId134" Type="http://schemas.openxmlformats.org/officeDocument/2006/relationships/customXml" Target="../ink/ink1124.xml"/><Relationship Id="rId80" Type="http://schemas.openxmlformats.org/officeDocument/2006/relationships/customXml" Target="../ink/ink1097.xml"/><Relationship Id="rId155" Type="http://schemas.openxmlformats.org/officeDocument/2006/relationships/image" Target="../media/image893.png"/><Relationship Id="rId176" Type="http://schemas.openxmlformats.org/officeDocument/2006/relationships/customXml" Target="../ink/ink1145.xml"/><Relationship Id="rId197" Type="http://schemas.openxmlformats.org/officeDocument/2006/relationships/image" Target="../media/image914.png"/><Relationship Id="rId201" Type="http://schemas.openxmlformats.org/officeDocument/2006/relationships/image" Target="../media/image916.png"/><Relationship Id="rId222" Type="http://schemas.openxmlformats.org/officeDocument/2006/relationships/customXml" Target="../ink/ink1168.xml"/><Relationship Id="rId243" Type="http://schemas.openxmlformats.org/officeDocument/2006/relationships/image" Target="../media/image937.png"/><Relationship Id="rId17" Type="http://schemas.openxmlformats.org/officeDocument/2006/relationships/image" Target="../media/image8240.png"/><Relationship Id="rId38" Type="http://schemas.openxmlformats.org/officeDocument/2006/relationships/customXml" Target="../ink/ink1076.xml"/><Relationship Id="rId59" Type="http://schemas.openxmlformats.org/officeDocument/2006/relationships/image" Target="../media/image845.png"/><Relationship Id="rId103" Type="http://schemas.openxmlformats.org/officeDocument/2006/relationships/image" Target="../media/image867.png"/><Relationship Id="rId124" Type="http://schemas.openxmlformats.org/officeDocument/2006/relationships/customXml" Target="../ink/ink1119.xml"/><Relationship Id="rId70" Type="http://schemas.openxmlformats.org/officeDocument/2006/relationships/customXml" Target="../ink/ink1092.xml"/><Relationship Id="rId91" Type="http://schemas.openxmlformats.org/officeDocument/2006/relationships/image" Target="../media/image861.png"/><Relationship Id="rId145" Type="http://schemas.openxmlformats.org/officeDocument/2006/relationships/image" Target="../media/image888.png"/><Relationship Id="rId166" Type="http://schemas.openxmlformats.org/officeDocument/2006/relationships/customXml" Target="../ink/ink1140.xml"/><Relationship Id="rId187" Type="http://schemas.openxmlformats.org/officeDocument/2006/relationships/image" Target="../media/image90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63.xml"/><Relationship Id="rId233" Type="http://schemas.openxmlformats.org/officeDocument/2006/relationships/image" Target="../media/image932.png"/><Relationship Id="rId254" Type="http://schemas.openxmlformats.org/officeDocument/2006/relationships/customXml" Target="../ink/ink1184.xml"/><Relationship Id="rId28" Type="http://schemas.openxmlformats.org/officeDocument/2006/relationships/customXml" Target="../ink/ink1071.xml"/><Relationship Id="rId49" Type="http://schemas.openxmlformats.org/officeDocument/2006/relationships/image" Target="../media/image840.png"/><Relationship Id="rId114" Type="http://schemas.openxmlformats.org/officeDocument/2006/relationships/customXml" Target="../ink/ink1114.xml"/><Relationship Id="rId60" Type="http://schemas.openxmlformats.org/officeDocument/2006/relationships/customXml" Target="../ink/ink1087.xml"/><Relationship Id="rId81" Type="http://schemas.openxmlformats.org/officeDocument/2006/relationships/image" Target="../media/image856.png"/><Relationship Id="rId135" Type="http://schemas.openxmlformats.org/officeDocument/2006/relationships/image" Target="../media/image883.png"/><Relationship Id="rId156" Type="http://schemas.openxmlformats.org/officeDocument/2006/relationships/customXml" Target="../ink/ink1135.xml"/><Relationship Id="rId177" Type="http://schemas.openxmlformats.org/officeDocument/2006/relationships/image" Target="../media/image904.png"/><Relationship Id="rId198" Type="http://schemas.openxmlformats.org/officeDocument/2006/relationships/customXml" Target="../ink/ink1156.xml"/><Relationship Id="rId202" Type="http://schemas.openxmlformats.org/officeDocument/2006/relationships/customXml" Target="../ink/ink1158.xml"/><Relationship Id="rId223" Type="http://schemas.openxmlformats.org/officeDocument/2006/relationships/image" Target="../media/image927.png"/><Relationship Id="rId244" Type="http://schemas.openxmlformats.org/officeDocument/2006/relationships/customXml" Target="../ink/ink1179.xml"/><Relationship Id="rId18" Type="http://schemas.openxmlformats.org/officeDocument/2006/relationships/customXml" Target="../ink/ink1066.xml"/><Relationship Id="rId39" Type="http://schemas.openxmlformats.org/officeDocument/2006/relationships/image" Target="../media/image835.png"/><Relationship Id="rId50" Type="http://schemas.openxmlformats.org/officeDocument/2006/relationships/customXml" Target="../ink/ink1082.xml"/><Relationship Id="rId104" Type="http://schemas.openxmlformats.org/officeDocument/2006/relationships/customXml" Target="../ink/ink1109.xml"/><Relationship Id="rId125" Type="http://schemas.openxmlformats.org/officeDocument/2006/relationships/image" Target="../media/image878.png"/><Relationship Id="rId146" Type="http://schemas.openxmlformats.org/officeDocument/2006/relationships/customXml" Target="../ink/ink1130.xml"/><Relationship Id="rId167" Type="http://schemas.openxmlformats.org/officeDocument/2006/relationships/image" Target="../media/image899.png"/><Relationship Id="rId188" Type="http://schemas.openxmlformats.org/officeDocument/2006/relationships/customXml" Target="../ink/ink1151.xml"/><Relationship Id="rId71" Type="http://schemas.openxmlformats.org/officeDocument/2006/relationships/image" Target="../media/image851.png"/><Relationship Id="rId92" Type="http://schemas.openxmlformats.org/officeDocument/2006/relationships/customXml" Target="../ink/ink1103.xml"/><Relationship Id="rId213" Type="http://schemas.openxmlformats.org/officeDocument/2006/relationships/image" Target="../media/image922.png"/><Relationship Id="rId234" Type="http://schemas.openxmlformats.org/officeDocument/2006/relationships/customXml" Target="../ink/ink1174.xml"/><Relationship Id="rId2" Type="http://schemas.openxmlformats.org/officeDocument/2006/relationships/customXml" Target="../ink/ink1058.xml"/><Relationship Id="rId29" Type="http://schemas.openxmlformats.org/officeDocument/2006/relationships/image" Target="../media/image830.png"/><Relationship Id="rId255" Type="http://schemas.openxmlformats.org/officeDocument/2006/relationships/image" Target="../media/image943.png"/><Relationship Id="rId40" Type="http://schemas.openxmlformats.org/officeDocument/2006/relationships/customXml" Target="../ink/ink1077.xml"/><Relationship Id="rId115" Type="http://schemas.openxmlformats.org/officeDocument/2006/relationships/image" Target="../media/image873.png"/><Relationship Id="rId136" Type="http://schemas.openxmlformats.org/officeDocument/2006/relationships/customXml" Target="../ink/ink1125.xml"/><Relationship Id="rId157" Type="http://schemas.openxmlformats.org/officeDocument/2006/relationships/image" Target="../media/image894.png"/><Relationship Id="rId178" Type="http://schemas.openxmlformats.org/officeDocument/2006/relationships/customXml" Target="../ink/ink1146.xml"/><Relationship Id="rId61" Type="http://schemas.openxmlformats.org/officeDocument/2006/relationships/image" Target="../media/image846.png"/><Relationship Id="rId82" Type="http://schemas.openxmlformats.org/officeDocument/2006/relationships/customXml" Target="../ink/ink1098.xml"/><Relationship Id="rId199" Type="http://schemas.openxmlformats.org/officeDocument/2006/relationships/image" Target="../media/image915.png"/><Relationship Id="rId203" Type="http://schemas.openxmlformats.org/officeDocument/2006/relationships/image" Target="../media/image917.png"/><Relationship Id="rId19" Type="http://schemas.openxmlformats.org/officeDocument/2006/relationships/image" Target="../media/image8250.png"/><Relationship Id="rId224" Type="http://schemas.openxmlformats.org/officeDocument/2006/relationships/customXml" Target="../ink/ink1169.xml"/><Relationship Id="rId245" Type="http://schemas.openxmlformats.org/officeDocument/2006/relationships/image" Target="../media/image938.png"/><Relationship Id="rId30" Type="http://schemas.openxmlformats.org/officeDocument/2006/relationships/customXml" Target="../ink/ink1072.xml"/><Relationship Id="rId105" Type="http://schemas.openxmlformats.org/officeDocument/2006/relationships/image" Target="../media/image868.png"/><Relationship Id="rId126" Type="http://schemas.openxmlformats.org/officeDocument/2006/relationships/customXml" Target="../ink/ink1120.xml"/><Relationship Id="rId147" Type="http://schemas.openxmlformats.org/officeDocument/2006/relationships/image" Target="../media/image889.png"/><Relationship Id="rId168" Type="http://schemas.openxmlformats.org/officeDocument/2006/relationships/customXml" Target="../ink/ink1141.xml"/><Relationship Id="rId51" Type="http://schemas.openxmlformats.org/officeDocument/2006/relationships/image" Target="../media/image841.png"/><Relationship Id="rId72" Type="http://schemas.openxmlformats.org/officeDocument/2006/relationships/customXml" Target="../ink/ink1093.xml"/><Relationship Id="rId93" Type="http://schemas.openxmlformats.org/officeDocument/2006/relationships/image" Target="../media/image862.png"/><Relationship Id="rId189" Type="http://schemas.openxmlformats.org/officeDocument/2006/relationships/image" Target="../media/image910.png"/><Relationship Id="rId3" Type="http://schemas.openxmlformats.org/officeDocument/2006/relationships/image" Target="../media/image8170.png"/><Relationship Id="rId214" Type="http://schemas.openxmlformats.org/officeDocument/2006/relationships/customXml" Target="../ink/ink1164.xml"/><Relationship Id="rId235" Type="http://schemas.openxmlformats.org/officeDocument/2006/relationships/image" Target="../media/image933.png"/><Relationship Id="rId256" Type="http://schemas.openxmlformats.org/officeDocument/2006/relationships/customXml" Target="../ink/ink1185.xml"/><Relationship Id="rId116" Type="http://schemas.openxmlformats.org/officeDocument/2006/relationships/customXml" Target="../ink/ink1115.xml"/><Relationship Id="rId137" Type="http://schemas.openxmlformats.org/officeDocument/2006/relationships/image" Target="../media/image884.png"/><Relationship Id="rId158" Type="http://schemas.openxmlformats.org/officeDocument/2006/relationships/customXml" Target="../ink/ink1136.xml"/><Relationship Id="rId20" Type="http://schemas.openxmlformats.org/officeDocument/2006/relationships/customXml" Target="../ink/ink1067.xml"/><Relationship Id="rId41" Type="http://schemas.openxmlformats.org/officeDocument/2006/relationships/image" Target="../media/image836.png"/><Relationship Id="rId62" Type="http://schemas.openxmlformats.org/officeDocument/2006/relationships/customXml" Target="../ink/ink1088.xml"/><Relationship Id="rId83" Type="http://schemas.openxmlformats.org/officeDocument/2006/relationships/image" Target="../media/image857.png"/><Relationship Id="rId179" Type="http://schemas.openxmlformats.org/officeDocument/2006/relationships/image" Target="../media/image905.png"/><Relationship Id="rId190" Type="http://schemas.openxmlformats.org/officeDocument/2006/relationships/customXml" Target="../ink/ink1152.xml"/><Relationship Id="rId204" Type="http://schemas.openxmlformats.org/officeDocument/2006/relationships/customXml" Target="../ink/ink1159.xml"/><Relationship Id="rId225" Type="http://schemas.openxmlformats.org/officeDocument/2006/relationships/image" Target="../media/image928.png"/><Relationship Id="rId246" Type="http://schemas.openxmlformats.org/officeDocument/2006/relationships/customXml" Target="../ink/ink1180.xml"/><Relationship Id="rId106" Type="http://schemas.openxmlformats.org/officeDocument/2006/relationships/customXml" Target="../ink/ink1110.xml"/><Relationship Id="rId127" Type="http://schemas.openxmlformats.org/officeDocument/2006/relationships/image" Target="../media/image879.png"/><Relationship Id="rId10" Type="http://schemas.openxmlformats.org/officeDocument/2006/relationships/customXml" Target="../ink/ink1062.xml"/><Relationship Id="rId31" Type="http://schemas.openxmlformats.org/officeDocument/2006/relationships/image" Target="../media/image831.png"/><Relationship Id="rId52" Type="http://schemas.openxmlformats.org/officeDocument/2006/relationships/customXml" Target="../ink/ink1083.xml"/><Relationship Id="rId73" Type="http://schemas.openxmlformats.org/officeDocument/2006/relationships/image" Target="../media/image852.png"/><Relationship Id="rId94" Type="http://schemas.openxmlformats.org/officeDocument/2006/relationships/customXml" Target="../ink/ink1104.xml"/><Relationship Id="rId148" Type="http://schemas.openxmlformats.org/officeDocument/2006/relationships/customXml" Target="../ink/ink1131.xml"/><Relationship Id="rId169" Type="http://schemas.openxmlformats.org/officeDocument/2006/relationships/image" Target="../media/image900.png"/><Relationship Id="rId4" Type="http://schemas.openxmlformats.org/officeDocument/2006/relationships/customXml" Target="../ink/ink1059.xml"/><Relationship Id="rId180" Type="http://schemas.openxmlformats.org/officeDocument/2006/relationships/customXml" Target="../ink/ink1147.xml"/><Relationship Id="rId215" Type="http://schemas.openxmlformats.org/officeDocument/2006/relationships/image" Target="../media/image923.png"/><Relationship Id="rId236" Type="http://schemas.openxmlformats.org/officeDocument/2006/relationships/customXml" Target="../ink/ink1175.xml"/><Relationship Id="rId257" Type="http://schemas.openxmlformats.org/officeDocument/2006/relationships/image" Target="../media/image944.png"/><Relationship Id="rId42" Type="http://schemas.openxmlformats.org/officeDocument/2006/relationships/customXml" Target="../ink/ink1078.xml"/><Relationship Id="rId84" Type="http://schemas.openxmlformats.org/officeDocument/2006/relationships/customXml" Target="../ink/ink1099.xml"/><Relationship Id="rId138" Type="http://schemas.openxmlformats.org/officeDocument/2006/relationships/customXml" Target="../ink/ink11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5146-D2DB-1715-B481-B61CB99D0F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Nuclear </a:t>
            </a:r>
            <a:r>
              <a:rPr lang="en-US"/>
              <a:t>Properties 6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DFC918-1CD0-867A-E393-F28CCF3F6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I.C.1 Liquid Drop Model:  Semi-empirical Mass Formula</a:t>
            </a:r>
          </a:p>
          <a:p>
            <a:endParaRPr lang="en-US" dirty="0"/>
          </a:p>
          <a:p>
            <a:r>
              <a:rPr lang="en-US" dirty="0" err="1"/>
              <a:t>Weizsaeker</a:t>
            </a:r>
            <a:r>
              <a:rPr lang="en-US"/>
              <a:t> 1935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989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5851344-9A20-53D4-A753-0B51107FBBC2}"/>
              </a:ext>
            </a:extLst>
          </p:cNvPr>
          <p:cNvGrpSpPr/>
          <p:nvPr/>
        </p:nvGrpSpPr>
        <p:grpSpPr>
          <a:xfrm>
            <a:off x="1811259" y="214887"/>
            <a:ext cx="1383840" cy="378720"/>
            <a:chOff x="1811259" y="214887"/>
            <a:chExt cx="138384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11EA6F0-F7D0-393D-5C75-01FE1E8352E5}"/>
                    </a:ext>
                  </a:extLst>
                </p14:cNvPr>
                <p14:cNvContentPartPr/>
                <p14:nvPr/>
              </p14:nvContentPartPr>
              <p14:xfrm>
                <a:off x="1811259" y="214887"/>
                <a:ext cx="1383840" cy="378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11EA6F0-F7D0-393D-5C75-01FE1E8352E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93619" y="197247"/>
                  <a:ext cx="14194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C2541FE-5FF8-38F0-8FF5-98D1851F8CDD}"/>
                    </a:ext>
                  </a:extLst>
                </p14:cNvPr>
                <p14:cNvContentPartPr/>
                <p14:nvPr/>
              </p14:nvContentPartPr>
              <p14:xfrm>
                <a:off x="2869299" y="315687"/>
                <a:ext cx="61560" cy="12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C2541FE-5FF8-38F0-8FF5-98D1851F8CD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51299" y="297687"/>
                  <a:ext cx="97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D69964D-CC91-EEA8-DFED-F63D20D03F0B}"/>
                    </a:ext>
                  </a:extLst>
                </p14:cNvPr>
                <p14:cNvContentPartPr/>
                <p14:nvPr/>
              </p14:nvContentPartPr>
              <p14:xfrm>
                <a:off x="2382939" y="343767"/>
                <a:ext cx="231120" cy="30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D69964D-CC91-EEA8-DFED-F63D20D03F0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65299" y="325767"/>
                  <a:ext cx="266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FFC5696-C967-9798-9D8F-335E8DBD4E3F}"/>
                    </a:ext>
                  </a:extLst>
                </p14:cNvPr>
                <p14:cNvContentPartPr/>
                <p14:nvPr/>
              </p14:nvContentPartPr>
              <p14:xfrm>
                <a:off x="2319219" y="315687"/>
                <a:ext cx="12240" cy="5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FFC5696-C967-9798-9D8F-335E8DBD4E3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01219" y="297687"/>
                  <a:ext cx="478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3F1149-26E0-14A9-55DA-B664684D12DB}"/>
              </a:ext>
            </a:extLst>
          </p:cNvPr>
          <p:cNvGrpSpPr/>
          <p:nvPr/>
        </p:nvGrpSpPr>
        <p:grpSpPr>
          <a:xfrm>
            <a:off x="3449619" y="97887"/>
            <a:ext cx="4357440" cy="568080"/>
            <a:chOff x="3449619" y="97887"/>
            <a:chExt cx="4357440" cy="56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93D0A21-3868-9674-3D24-AC97F4DC2924}"/>
                    </a:ext>
                  </a:extLst>
                </p14:cNvPr>
                <p14:cNvContentPartPr/>
                <p14:nvPr/>
              </p14:nvContentPartPr>
              <p14:xfrm>
                <a:off x="3449619" y="233247"/>
                <a:ext cx="610920" cy="432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93D0A21-3868-9674-3D24-AC97F4DC292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31979" y="215247"/>
                  <a:ext cx="64656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BC5D715-E36F-1BAB-C7E4-88BC0DABA990}"/>
                    </a:ext>
                  </a:extLst>
                </p14:cNvPr>
                <p14:cNvContentPartPr/>
                <p14:nvPr/>
              </p14:nvContentPartPr>
              <p14:xfrm>
                <a:off x="4414779" y="251247"/>
                <a:ext cx="270720" cy="272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BC5D715-E36F-1BAB-C7E4-88BC0DABA99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96779" y="233247"/>
                  <a:ext cx="3063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1955E7B-428A-1B75-FF22-1EACACA57BE7}"/>
                    </a:ext>
                  </a:extLst>
                </p14:cNvPr>
                <p14:cNvContentPartPr/>
                <p14:nvPr/>
              </p14:nvContentPartPr>
              <p14:xfrm>
                <a:off x="4913019" y="161967"/>
                <a:ext cx="150120" cy="420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1955E7B-428A-1B75-FF22-1EACACA57BE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95379" y="143967"/>
                  <a:ext cx="18576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82601F7-DCC6-EC60-E960-8F17154F5BD5}"/>
                    </a:ext>
                  </a:extLst>
                </p14:cNvPr>
                <p14:cNvContentPartPr/>
                <p14:nvPr/>
              </p14:nvContentPartPr>
              <p14:xfrm>
                <a:off x="5072139" y="259887"/>
                <a:ext cx="149400" cy="257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82601F7-DCC6-EC60-E960-8F17154F5BD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54139" y="242247"/>
                  <a:ext cx="1850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03F77B-C974-1994-4E2F-70E38A7F1FD9}"/>
                    </a:ext>
                  </a:extLst>
                </p14:cNvPr>
                <p14:cNvContentPartPr/>
                <p14:nvPr/>
              </p14:nvContentPartPr>
              <p14:xfrm>
                <a:off x="5139819" y="375807"/>
                <a:ext cx="90720" cy="25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03F77B-C974-1994-4E2F-70E38A7F1FD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21819" y="357807"/>
                  <a:ext cx="126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ECAC728-FFB2-6FCD-FE5B-5BC38AA1BDD9}"/>
                    </a:ext>
                  </a:extLst>
                </p14:cNvPr>
                <p14:cNvContentPartPr/>
                <p14:nvPr/>
              </p14:nvContentPartPr>
              <p14:xfrm>
                <a:off x="5343939" y="473367"/>
                <a:ext cx="66240" cy="127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ECAC728-FFB2-6FCD-FE5B-5BC38AA1BDD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26299" y="455367"/>
                  <a:ext cx="101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00790E7-CC19-AD64-3FF9-0E6569776E46}"/>
                    </a:ext>
                  </a:extLst>
                </p14:cNvPr>
                <p14:cNvContentPartPr/>
                <p14:nvPr/>
              </p14:nvContentPartPr>
              <p14:xfrm>
                <a:off x="5577579" y="239727"/>
                <a:ext cx="208800" cy="230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00790E7-CC19-AD64-3FF9-0E6569776E4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59579" y="221727"/>
                  <a:ext cx="2444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3F53F4E-AE5A-ABFD-5252-B9ED7808DAB0}"/>
                    </a:ext>
                  </a:extLst>
                </p14:cNvPr>
                <p14:cNvContentPartPr/>
                <p14:nvPr/>
              </p14:nvContentPartPr>
              <p14:xfrm>
                <a:off x="5874939" y="119127"/>
                <a:ext cx="106560" cy="452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3F53F4E-AE5A-ABFD-5252-B9ED7808DAB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57299" y="101487"/>
                  <a:ext cx="14220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E47D27B-47B4-361E-002C-98F9D3887CBC}"/>
                    </a:ext>
                  </a:extLst>
                </p14:cNvPr>
                <p14:cNvContentPartPr/>
                <p14:nvPr/>
              </p14:nvContentPartPr>
              <p14:xfrm>
                <a:off x="6193539" y="97887"/>
                <a:ext cx="1613520" cy="491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E47D27B-47B4-361E-002C-98F9D3887CB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75539" y="79887"/>
                  <a:ext cx="1649160" cy="52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71606D-48BD-0CF7-F300-6E539B3570A0}"/>
              </a:ext>
            </a:extLst>
          </p:cNvPr>
          <p:cNvGrpSpPr/>
          <p:nvPr/>
        </p:nvGrpSpPr>
        <p:grpSpPr>
          <a:xfrm>
            <a:off x="3010779" y="1088247"/>
            <a:ext cx="142200" cy="280800"/>
            <a:chOff x="3010779" y="1088247"/>
            <a:chExt cx="14220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4E14C6C-3B80-F167-E8C3-D524384D12BE}"/>
                    </a:ext>
                  </a:extLst>
                </p14:cNvPr>
                <p14:cNvContentPartPr/>
                <p14:nvPr/>
              </p14:nvContentPartPr>
              <p14:xfrm>
                <a:off x="3010779" y="1088247"/>
                <a:ext cx="15480" cy="250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4E14C6C-3B80-F167-E8C3-D524384D12B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93139" y="1070247"/>
                  <a:ext cx="511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626BFB7-9566-032C-BF25-7BD922751AC2}"/>
                    </a:ext>
                  </a:extLst>
                </p14:cNvPr>
                <p14:cNvContentPartPr/>
                <p14:nvPr/>
              </p14:nvContentPartPr>
              <p14:xfrm>
                <a:off x="3132819" y="1346367"/>
                <a:ext cx="20160" cy="22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626BFB7-9566-032C-BF25-7BD922751AC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14819" y="1328367"/>
                  <a:ext cx="5580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F1556E5-0067-080E-9998-8F815CE92726}"/>
              </a:ext>
            </a:extLst>
          </p:cNvPr>
          <p:cNvGrpSpPr/>
          <p:nvPr/>
        </p:nvGrpSpPr>
        <p:grpSpPr>
          <a:xfrm>
            <a:off x="3603699" y="933447"/>
            <a:ext cx="1815480" cy="513360"/>
            <a:chOff x="3603699" y="933447"/>
            <a:chExt cx="181548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0C7B2C4-0318-F079-DF0D-6FBD260962D5}"/>
                    </a:ext>
                  </a:extLst>
                </p14:cNvPr>
                <p14:cNvContentPartPr/>
                <p14:nvPr/>
              </p14:nvContentPartPr>
              <p14:xfrm>
                <a:off x="3603699" y="933447"/>
                <a:ext cx="884160" cy="367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0C7B2C4-0318-F079-DF0D-6FBD260962D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86059" y="915447"/>
                  <a:ext cx="9198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FD3C27E-E629-3B50-BABD-F37A79F13FC8}"/>
                    </a:ext>
                  </a:extLst>
                </p14:cNvPr>
                <p14:cNvContentPartPr/>
                <p14:nvPr/>
              </p14:nvContentPartPr>
              <p14:xfrm>
                <a:off x="4288779" y="1084647"/>
                <a:ext cx="193680" cy="12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FD3C27E-E629-3B50-BABD-F37A79F13FC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71139" y="1067007"/>
                  <a:ext cx="229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6E22715-A0FB-7B7C-4F2A-B5C7086FA51F}"/>
                    </a:ext>
                  </a:extLst>
                </p14:cNvPr>
                <p14:cNvContentPartPr/>
                <p14:nvPr/>
              </p14:nvContentPartPr>
              <p14:xfrm>
                <a:off x="4729059" y="1090047"/>
                <a:ext cx="690120" cy="356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6E22715-A0FB-7B7C-4F2A-B5C7086FA51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11419" y="1072407"/>
                  <a:ext cx="7257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6BBDE24-AF41-25CF-E60C-F0D55D766404}"/>
                    </a:ext>
                  </a:extLst>
                </p14:cNvPr>
                <p14:cNvContentPartPr/>
                <p14:nvPr/>
              </p14:nvContentPartPr>
              <p14:xfrm>
                <a:off x="5076459" y="977727"/>
                <a:ext cx="12240" cy="23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6BBDE24-AF41-25CF-E60C-F0D55D76640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58819" y="959727"/>
                  <a:ext cx="4788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E8C5442-1CD4-C650-C43F-F158A416BB6D}"/>
              </a:ext>
            </a:extLst>
          </p:cNvPr>
          <p:cNvGrpSpPr/>
          <p:nvPr/>
        </p:nvGrpSpPr>
        <p:grpSpPr>
          <a:xfrm>
            <a:off x="5785299" y="844527"/>
            <a:ext cx="4348080" cy="371160"/>
            <a:chOff x="5785299" y="844527"/>
            <a:chExt cx="434808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6176E22-8E56-FF23-8715-22A5F2F18AF6}"/>
                    </a:ext>
                  </a:extLst>
                </p14:cNvPr>
                <p14:cNvContentPartPr/>
                <p14:nvPr/>
              </p14:nvContentPartPr>
              <p14:xfrm>
                <a:off x="5785299" y="899607"/>
                <a:ext cx="1226160" cy="316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6176E22-8E56-FF23-8715-22A5F2F18AF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67659" y="881967"/>
                  <a:ext cx="12618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7EFF649-EA0D-EFC1-ADD0-2BA07AD13ED0}"/>
                    </a:ext>
                  </a:extLst>
                </p14:cNvPr>
                <p14:cNvContentPartPr/>
                <p14:nvPr/>
              </p14:nvContentPartPr>
              <p14:xfrm>
                <a:off x="6771339" y="1025607"/>
                <a:ext cx="257040" cy="18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7EFF649-EA0D-EFC1-ADD0-2BA07AD13ED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53699" y="1007607"/>
                  <a:ext cx="2926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2C31E25-34A7-406E-36EE-609AB59A9E7C}"/>
                    </a:ext>
                  </a:extLst>
                </p14:cNvPr>
                <p14:cNvContentPartPr/>
                <p14:nvPr/>
              </p14:nvContentPartPr>
              <p14:xfrm>
                <a:off x="7340139" y="876207"/>
                <a:ext cx="226440" cy="255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2C31E25-34A7-406E-36EE-609AB59A9E7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22139" y="858207"/>
                  <a:ext cx="2620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3AA0C22-D7C2-F53A-7E93-6862EA331CC7}"/>
                    </a:ext>
                  </a:extLst>
                </p14:cNvPr>
                <p14:cNvContentPartPr/>
                <p14:nvPr/>
              </p14:nvContentPartPr>
              <p14:xfrm>
                <a:off x="7449579" y="1050087"/>
                <a:ext cx="84960" cy="16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3AA0C22-D7C2-F53A-7E93-6862EA331CC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31579" y="1032447"/>
                  <a:ext cx="120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B6B290A-C2C1-4B06-4751-30788B6E90DC}"/>
                    </a:ext>
                  </a:extLst>
                </p14:cNvPr>
                <p14:cNvContentPartPr/>
                <p14:nvPr/>
              </p14:nvContentPartPr>
              <p14:xfrm>
                <a:off x="7826859" y="939927"/>
                <a:ext cx="196560" cy="175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B6B290A-C2C1-4B06-4751-30788B6E90D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08859" y="921927"/>
                  <a:ext cx="2322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5C71EA4-8F2B-54B8-B8D5-17F7198F4434}"/>
                    </a:ext>
                  </a:extLst>
                </p14:cNvPr>
                <p14:cNvContentPartPr/>
                <p14:nvPr/>
              </p14:nvContentPartPr>
              <p14:xfrm>
                <a:off x="8046819" y="1004727"/>
                <a:ext cx="135720" cy="141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5C71EA4-8F2B-54B8-B8D5-17F7198F443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29179" y="987087"/>
                  <a:ext cx="171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3E07B5F-51E5-E016-97B2-33B80E7EA737}"/>
                    </a:ext>
                  </a:extLst>
                </p14:cNvPr>
                <p14:cNvContentPartPr/>
                <p14:nvPr/>
              </p14:nvContentPartPr>
              <p14:xfrm>
                <a:off x="8255979" y="1103007"/>
                <a:ext cx="17280" cy="29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3E07B5F-51E5-E016-97B2-33B80E7EA73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238339" y="1085007"/>
                  <a:ext cx="52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96DF1C8-B359-51D7-CBE6-32D322E2D2B2}"/>
                    </a:ext>
                  </a:extLst>
                </p14:cNvPr>
                <p14:cNvContentPartPr/>
                <p14:nvPr/>
              </p14:nvContentPartPr>
              <p14:xfrm>
                <a:off x="8470899" y="844527"/>
                <a:ext cx="285120" cy="258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96DF1C8-B359-51D7-CBE6-32D322E2D2B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452899" y="826887"/>
                  <a:ext cx="3207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07DB753-DE22-DE7F-581A-A73844006ABD}"/>
                    </a:ext>
                  </a:extLst>
                </p14:cNvPr>
                <p14:cNvContentPartPr/>
                <p14:nvPr/>
              </p14:nvContentPartPr>
              <p14:xfrm>
                <a:off x="9127179" y="925527"/>
                <a:ext cx="1006200" cy="172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07DB753-DE22-DE7F-581A-A73844006AB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109179" y="907887"/>
                  <a:ext cx="104184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185AE7-128B-0558-DC99-FDB0CB765B40}"/>
              </a:ext>
            </a:extLst>
          </p:cNvPr>
          <p:cNvGrpSpPr/>
          <p:nvPr/>
        </p:nvGrpSpPr>
        <p:grpSpPr>
          <a:xfrm>
            <a:off x="3598299" y="1563087"/>
            <a:ext cx="1347840" cy="430560"/>
            <a:chOff x="3598299" y="1563087"/>
            <a:chExt cx="134784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4D4F15E-D4B7-CFBA-31CA-FE9DA05617FC}"/>
                    </a:ext>
                  </a:extLst>
                </p14:cNvPr>
                <p14:cNvContentPartPr/>
                <p14:nvPr/>
              </p14:nvContentPartPr>
              <p14:xfrm>
                <a:off x="3598299" y="1578567"/>
                <a:ext cx="516240" cy="415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4D4F15E-D4B7-CFBA-31CA-FE9DA05617F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80659" y="1560927"/>
                  <a:ext cx="55188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77ACE8D-C563-7357-60D1-0BB4B19321A2}"/>
                    </a:ext>
                  </a:extLst>
                </p14:cNvPr>
                <p14:cNvContentPartPr/>
                <p14:nvPr/>
              </p14:nvContentPartPr>
              <p14:xfrm>
                <a:off x="4362939" y="1563087"/>
                <a:ext cx="583200" cy="312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77ACE8D-C563-7357-60D1-0BB4B19321A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44939" y="1545447"/>
                  <a:ext cx="6188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C84ECA7-B8F7-C3C3-D20F-445B18FE6532}"/>
                    </a:ext>
                  </a:extLst>
                </p14:cNvPr>
                <p14:cNvContentPartPr/>
                <p14:nvPr/>
              </p14:nvContentPartPr>
              <p14:xfrm>
                <a:off x="4391739" y="1688727"/>
                <a:ext cx="303840" cy="32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C84ECA7-B8F7-C3C3-D20F-445B18FE653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73739" y="1671087"/>
                  <a:ext cx="33948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DCD0132-1CF6-8EFD-7963-CAA837380F8F}"/>
              </a:ext>
            </a:extLst>
          </p:cNvPr>
          <p:cNvGrpSpPr/>
          <p:nvPr/>
        </p:nvGrpSpPr>
        <p:grpSpPr>
          <a:xfrm>
            <a:off x="5209299" y="1352847"/>
            <a:ext cx="1324080" cy="467640"/>
            <a:chOff x="5209299" y="1352847"/>
            <a:chExt cx="132408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8860046-7BA7-8072-1762-5AA0F27D5BD0}"/>
                    </a:ext>
                  </a:extLst>
                </p14:cNvPr>
                <p14:cNvContentPartPr/>
                <p14:nvPr/>
              </p14:nvContentPartPr>
              <p14:xfrm>
                <a:off x="5209299" y="1352847"/>
                <a:ext cx="1324080" cy="467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8860046-7BA7-8072-1762-5AA0F27D5BD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91299" y="1335207"/>
                  <a:ext cx="135972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66F1BD2-2D5A-44D8-4DB8-BAECD270F597}"/>
                    </a:ext>
                  </a:extLst>
                </p14:cNvPr>
                <p14:cNvContentPartPr/>
                <p14:nvPr/>
              </p14:nvContentPartPr>
              <p14:xfrm>
                <a:off x="5543379" y="1511967"/>
                <a:ext cx="238320" cy="36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66F1BD2-2D5A-44D8-4DB8-BAECD270F59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25739" y="1494327"/>
                  <a:ext cx="27396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C02C505-C31E-4E55-4CBA-D2F2B8448419}"/>
              </a:ext>
            </a:extLst>
          </p:cNvPr>
          <p:cNvGrpSpPr/>
          <p:nvPr/>
        </p:nvGrpSpPr>
        <p:grpSpPr>
          <a:xfrm>
            <a:off x="6748299" y="1385967"/>
            <a:ext cx="1850040" cy="377280"/>
            <a:chOff x="6748299" y="1385967"/>
            <a:chExt cx="185004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54D383F-D058-450A-3FA3-34663AAF3C85}"/>
                    </a:ext>
                  </a:extLst>
                </p14:cNvPr>
                <p14:cNvContentPartPr/>
                <p14:nvPr/>
              </p14:nvContentPartPr>
              <p14:xfrm>
                <a:off x="6748299" y="1385967"/>
                <a:ext cx="1850040" cy="377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54D383F-D058-450A-3FA3-34663AAF3C8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30659" y="1368327"/>
                  <a:ext cx="188568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D561413-887A-25E0-49B6-A46B4E45E135}"/>
                    </a:ext>
                  </a:extLst>
                </p14:cNvPr>
                <p14:cNvContentPartPr/>
                <p14:nvPr/>
              </p14:nvContentPartPr>
              <p14:xfrm>
                <a:off x="8137179" y="1538967"/>
                <a:ext cx="347760" cy="9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D561413-887A-25E0-49B6-A46B4E45E13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19179" y="1521327"/>
                  <a:ext cx="38340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B9F4136-FFFA-2662-8316-A491F5F1404C}"/>
              </a:ext>
            </a:extLst>
          </p:cNvPr>
          <p:cNvGrpSpPr/>
          <p:nvPr/>
        </p:nvGrpSpPr>
        <p:grpSpPr>
          <a:xfrm>
            <a:off x="2801979" y="2643807"/>
            <a:ext cx="295920" cy="280800"/>
            <a:chOff x="2801979" y="2643807"/>
            <a:chExt cx="29592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89B57BC-193C-FE81-A6B7-41D90BDB2847}"/>
                    </a:ext>
                  </a:extLst>
                </p14:cNvPr>
                <p14:cNvContentPartPr/>
                <p14:nvPr/>
              </p14:nvContentPartPr>
              <p14:xfrm>
                <a:off x="2801979" y="2643807"/>
                <a:ext cx="160560" cy="280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89B57BC-193C-FE81-A6B7-41D90BDB284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84339" y="2625807"/>
                  <a:ext cx="1962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2458CFD-83AB-BBA2-F9CC-EDD9BD0ECA54}"/>
                    </a:ext>
                  </a:extLst>
                </p14:cNvPr>
                <p14:cNvContentPartPr/>
                <p14:nvPr/>
              </p14:nvContentPartPr>
              <p14:xfrm>
                <a:off x="3083859" y="2878887"/>
                <a:ext cx="14040" cy="36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2458CFD-83AB-BBA2-F9CC-EDD9BD0ECA5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66219" y="2861247"/>
                  <a:ext cx="4968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8A5D26F-E181-1AD4-BB01-929E7F0985D0}"/>
              </a:ext>
            </a:extLst>
          </p:cNvPr>
          <p:cNvGrpSpPr/>
          <p:nvPr/>
        </p:nvGrpSpPr>
        <p:grpSpPr>
          <a:xfrm>
            <a:off x="3611979" y="2273367"/>
            <a:ext cx="4210200" cy="638280"/>
            <a:chOff x="3611979" y="2273367"/>
            <a:chExt cx="421020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E163883-3D4F-7800-9458-77A57DEFC153}"/>
                    </a:ext>
                  </a:extLst>
                </p14:cNvPr>
                <p14:cNvContentPartPr/>
                <p14:nvPr/>
              </p14:nvContentPartPr>
              <p14:xfrm>
                <a:off x="3611979" y="2447607"/>
                <a:ext cx="834120" cy="361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E163883-3D4F-7800-9458-77A57DEFC15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94339" y="2429607"/>
                  <a:ext cx="8697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ACA5EFB-D4AD-D271-2AD4-4AE9F38E1268}"/>
                    </a:ext>
                  </a:extLst>
                </p14:cNvPr>
                <p14:cNvContentPartPr/>
                <p14:nvPr/>
              </p14:nvContentPartPr>
              <p14:xfrm>
                <a:off x="4279059" y="2548767"/>
                <a:ext cx="245160" cy="44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ACA5EFB-D4AD-D271-2AD4-4AE9F38E126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61419" y="2531127"/>
                  <a:ext cx="280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4FC7E2D-4EA6-CBFD-E0FE-32B114D1A910}"/>
                    </a:ext>
                  </a:extLst>
                </p14:cNvPr>
                <p14:cNvContentPartPr/>
                <p14:nvPr/>
              </p14:nvContentPartPr>
              <p14:xfrm>
                <a:off x="4720419" y="2588007"/>
                <a:ext cx="710640" cy="323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4FC7E2D-4EA6-CBFD-E0FE-32B114D1A91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02779" y="2570007"/>
                  <a:ext cx="7462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083F866-9B00-1344-BD66-CED36B4374C5}"/>
                    </a:ext>
                  </a:extLst>
                </p14:cNvPr>
                <p14:cNvContentPartPr/>
                <p14:nvPr/>
              </p14:nvContentPartPr>
              <p14:xfrm>
                <a:off x="5139459" y="2428887"/>
                <a:ext cx="14040" cy="50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083F866-9B00-1344-BD66-CED36B4374C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21459" y="2411247"/>
                  <a:ext cx="49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3E3CC2F-809B-B142-F090-FAA32779CF26}"/>
                    </a:ext>
                  </a:extLst>
                </p14:cNvPr>
                <p14:cNvContentPartPr/>
                <p14:nvPr/>
              </p14:nvContentPartPr>
              <p14:xfrm>
                <a:off x="5732739" y="2273367"/>
                <a:ext cx="757440" cy="405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3E3CC2F-809B-B142-F090-FAA32779CF2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715099" y="2255727"/>
                  <a:ext cx="7930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5556E4C-19AD-8394-FE64-C151C8DB035E}"/>
                    </a:ext>
                  </a:extLst>
                </p14:cNvPr>
                <p14:cNvContentPartPr/>
                <p14:nvPr/>
              </p14:nvContentPartPr>
              <p14:xfrm>
                <a:off x="5836059" y="2394327"/>
                <a:ext cx="386640" cy="80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5556E4C-19AD-8394-FE64-C151C8DB035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18419" y="2376687"/>
                  <a:ext cx="422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AEA5753-2FE9-0177-98D1-3A0F49711D65}"/>
                    </a:ext>
                  </a:extLst>
                </p14:cNvPr>
                <p14:cNvContentPartPr/>
                <p14:nvPr/>
              </p14:nvContentPartPr>
              <p14:xfrm>
                <a:off x="6697179" y="2428167"/>
                <a:ext cx="1125000" cy="232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AEA5753-2FE9-0177-98D1-3A0F49711D6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79179" y="2410527"/>
                  <a:ext cx="116064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9D4E47F-2D9E-A7DD-FE68-A6EF554FF773}"/>
              </a:ext>
            </a:extLst>
          </p:cNvPr>
          <p:cNvGrpSpPr/>
          <p:nvPr/>
        </p:nvGrpSpPr>
        <p:grpSpPr>
          <a:xfrm>
            <a:off x="8253459" y="2133327"/>
            <a:ext cx="1084680" cy="628920"/>
            <a:chOff x="8253459" y="2133327"/>
            <a:chExt cx="1084680" cy="62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247848B-45DF-CCC2-88EB-72273620332D}"/>
                    </a:ext>
                  </a:extLst>
                </p14:cNvPr>
                <p14:cNvContentPartPr/>
                <p14:nvPr/>
              </p14:nvContentPartPr>
              <p14:xfrm>
                <a:off x="8253459" y="2287407"/>
                <a:ext cx="285480" cy="474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247848B-45DF-CCC2-88EB-72273620332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35459" y="2269767"/>
                  <a:ext cx="32112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17F5B4D-CC5C-AACF-9C76-00FA12C27F35}"/>
                    </a:ext>
                  </a:extLst>
                </p14:cNvPr>
                <p14:cNvContentPartPr/>
                <p14:nvPr/>
              </p14:nvContentPartPr>
              <p14:xfrm>
                <a:off x="8716059" y="2133327"/>
                <a:ext cx="622080" cy="440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17F5B4D-CC5C-AACF-9C76-00FA12C27F3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98419" y="2115687"/>
                  <a:ext cx="6577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6160CA4-E8B5-5AA7-B847-286427281083}"/>
                    </a:ext>
                  </a:extLst>
                </p14:cNvPr>
                <p14:cNvContentPartPr/>
                <p14:nvPr/>
              </p14:nvContentPartPr>
              <p14:xfrm>
                <a:off x="8762139" y="2353287"/>
                <a:ext cx="366480" cy="24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6160CA4-E8B5-5AA7-B847-28642728108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44139" y="2335647"/>
                  <a:ext cx="40212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679C1B3-8B94-88DE-AF0C-5CBA749B74D5}"/>
              </a:ext>
            </a:extLst>
          </p:cNvPr>
          <p:cNvGrpSpPr/>
          <p:nvPr/>
        </p:nvGrpSpPr>
        <p:grpSpPr>
          <a:xfrm>
            <a:off x="9717219" y="2195967"/>
            <a:ext cx="1187280" cy="457560"/>
            <a:chOff x="9717219" y="2195967"/>
            <a:chExt cx="118728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B53DAFA-0DC4-ADE3-4FA1-8277BCE0FF2E}"/>
                    </a:ext>
                  </a:extLst>
                </p14:cNvPr>
                <p14:cNvContentPartPr/>
                <p14:nvPr/>
              </p14:nvContentPartPr>
              <p14:xfrm>
                <a:off x="9748539" y="2195967"/>
                <a:ext cx="640440" cy="359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B53DAFA-0DC4-ADE3-4FA1-8277BCE0FF2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730539" y="2177967"/>
                  <a:ext cx="6760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CCF4DCF-9907-7B66-B708-D6D5C4965756}"/>
                    </a:ext>
                  </a:extLst>
                </p14:cNvPr>
                <p14:cNvContentPartPr/>
                <p14:nvPr/>
              </p14:nvContentPartPr>
              <p14:xfrm>
                <a:off x="10491939" y="2422767"/>
                <a:ext cx="124560" cy="8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CCF4DCF-9907-7B66-B708-D6D5C496575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74299" y="2404767"/>
                  <a:ext cx="160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CA4EEDC-3448-A591-7C90-F6DB7401FC99}"/>
                    </a:ext>
                  </a:extLst>
                </p14:cNvPr>
                <p14:cNvContentPartPr/>
                <p14:nvPr/>
              </p14:nvContentPartPr>
              <p14:xfrm>
                <a:off x="10691739" y="2292807"/>
                <a:ext cx="212760" cy="275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CA4EEDC-3448-A591-7C90-F6DB7401FC9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673739" y="2275167"/>
                  <a:ext cx="2484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D07F7D2-AEA2-D14B-BD39-24B6A3D7BBDA}"/>
                    </a:ext>
                  </a:extLst>
                </p14:cNvPr>
                <p14:cNvContentPartPr/>
                <p14:nvPr/>
              </p14:nvContentPartPr>
              <p14:xfrm>
                <a:off x="10787499" y="2432127"/>
                <a:ext cx="112320" cy="29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D07F7D2-AEA2-D14B-BD39-24B6A3D7BBD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769499" y="2414127"/>
                  <a:ext cx="147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5767AD5-77F4-EF16-A122-2C1277D80012}"/>
                    </a:ext>
                  </a:extLst>
                </p14:cNvPr>
                <p14:cNvContentPartPr/>
                <p14:nvPr/>
              </p14:nvContentPartPr>
              <p14:xfrm>
                <a:off x="9717219" y="2639847"/>
                <a:ext cx="1128600" cy="13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5767AD5-77F4-EF16-A122-2C1277D8001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699219" y="2621847"/>
                  <a:ext cx="116424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D256EDF-21C2-9305-917F-BBF0850FF2AD}"/>
              </a:ext>
            </a:extLst>
          </p:cNvPr>
          <p:cNvGrpSpPr/>
          <p:nvPr/>
        </p:nvGrpSpPr>
        <p:grpSpPr>
          <a:xfrm>
            <a:off x="3547179" y="2852247"/>
            <a:ext cx="4777200" cy="482760"/>
            <a:chOff x="3547179" y="2852247"/>
            <a:chExt cx="477720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E13F60C-AF5A-2C94-2190-54B8932A5949}"/>
                    </a:ext>
                  </a:extLst>
                </p14:cNvPr>
                <p14:cNvContentPartPr/>
                <p14:nvPr/>
              </p14:nvContentPartPr>
              <p14:xfrm>
                <a:off x="3547179" y="2933247"/>
                <a:ext cx="1625400" cy="401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E13F60C-AF5A-2C94-2190-54B8932A594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529179" y="2915247"/>
                  <a:ext cx="16610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3423D1B-1BC2-CDEA-B63A-68814E8432CA}"/>
                    </a:ext>
                  </a:extLst>
                </p14:cNvPr>
                <p14:cNvContentPartPr/>
                <p14:nvPr/>
              </p14:nvContentPartPr>
              <p14:xfrm>
                <a:off x="4842819" y="3090567"/>
                <a:ext cx="211680" cy="5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3423D1B-1BC2-CDEA-B63A-68814E8432C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25179" y="3072567"/>
                  <a:ext cx="247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E574171-F040-6C05-6A6A-D919846C37C9}"/>
                    </a:ext>
                  </a:extLst>
                </p14:cNvPr>
                <p14:cNvContentPartPr/>
                <p14:nvPr/>
              </p14:nvContentPartPr>
              <p14:xfrm>
                <a:off x="5418819" y="3108567"/>
                <a:ext cx="509400" cy="149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E574171-F040-6C05-6A6A-D919846C37C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401179" y="3090567"/>
                  <a:ext cx="545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B77B96E-3C30-F95F-1B01-C0539933AA1F}"/>
                    </a:ext>
                  </a:extLst>
                </p14:cNvPr>
                <p14:cNvContentPartPr/>
                <p14:nvPr/>
              </p14:nvContentPartPr>
              <p14:xfrm>
                <a:off x="6234579" y="2852247"/>
                <a:ext cx="780840" cy="417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B77B96E-3C30-F95F-1B01-C0539933AA1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16579" y="2834247"/>
                  <a:ext cx="81648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0B0A3DF-46C7-438B-9B7D-EA390940E339}"/>
                    </a:ext>
                  </a:extLst>
                </p14:cNvPr>
                <p14:cNvContentPartPr/>
                <p14:nvPr/>
              </p14:nvContentPartPr>
              <p14:xfrm>
                <a:off x="6917499" y="2981487"/>
                <a:ext cx="17280" cy="19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0B0A3DF-46C7-438B-9B7D-EA390940E33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899499" y="2963847"/>
                  <a:ext cx="529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472495D-03DF-DB7B-FFE3-0A0A77E6A5A4}"/>
                    </a:ext>
                  </a:extLst>
                </p14:cNvPr>
                <p14:cNvContentPartPr/>
                <p14:nvPr/>
              </p14:nvContentPartPr>
              <p14:xfrm>
                <a:off x="6248259" y="3019287"/>
                <a:ext cx="405720" cy="24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472495D-03DF-DB7B-FFE3-0A0A77E6A5A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30619" y="3001647"/>
                  <a:ext cx="441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357B588-378E-D1FB-F6EF-7959D273FF8E}"/>
                    </a:ext>
                  </a:extLst>
                </p14:cNvPr>
                <p14:cNvContentPartPr/>
                <p14:nvPr/>
              </p14:nvContentPartPr>
              <p14:xfrm>
                <a:off x="7395939" y="3015687"/>
                <a:ext cx="928440" cy="152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357B588-378E-D1FB-F6EF-7959D273FF8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77939" y="2997687"/>
                  <a:ext cx="96408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35C7753-40C5-BCC3-1BDC-3A707C59D5B4}"/>
              </a:ext>
            </a:extLst>
          </p:cNvPr>
          <p:cNvGrpSpPr/>
          <p:nvPr/>
        </p:nvGrpSpPr>
        <p:grpSpPr>
          <a:xfrm>
            <a:off x="9543699" y="2840367"/>
            <a:ext cx="815400" cy="760680"/>
            <a:chOff x="9543699" y="2840367"/>
            <a:chExt cx="815400" cy="76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7C5984C-9C96-078C-CE69-389D6A304142}"/>
                    </a:ext>
                  </a:extLst>
                </p14:cNvPr>
                <p14:cNvContentPartPr/>
                <p14:nvPr/>
              </p14:nvContentPartPr>
              <p14:xfrm>
                <a:off x="10057059" y="2840367"/>
                <a:ext cx="172800" cy="337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7C5984C-9C96-078C-CE69-389D6A30414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039059" y="2822727"/>
                  <a:ext cx="2084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64526EE-F729-C647-7482-6614F33769EF}"/>
                    </a:ext>
                  </a:extLst>
                </p14:cNvPr>
                <p14:cNvContentPartPr/>
                <p14:nvPr/>
              </p14:nvContentPartPr>
              <p14:xfrm>
                <a:off x="9543699" y="3283887"/>
                <a:ext cx="139680" cy="271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64526EE-F729-C647-7482-6614F33769E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26059" y="3265887"/>
                  <a:ext cx="1753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BA19B1B-873A-7803-1CD9-6F3312A6D229}"/>
                    </a:ext>
                  </a:extLst>
                </p14:cNvPr>
                <p14:cNvContentPartPr/>
                <p14:nvPr/>
              </p14:nvContentPartPr>
              <p14:xfrm>
                <a:off x="9865539" y="3392967"/>
                <a:ext cx="189360" cy="16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BA19B1B-873A-7803-1CD9-6F3312A6D22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47539" y="3374967"/>
                  <a:ext cx="225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2E838D2-97C6-FDED-4B62-D77CDEDBAC46}"/>
                    </a:ext>
                  </a:extLst>
                </p14:cNvPr>
                <p14:cNvContentPartPr/>
                <p14:nvPr/>
              </p14:nvContentPartPr>
              <p14:xfrm>
                <a:off x="9845739" y="3462807"/>
                <a:ext cx="145440" cy="26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2E838D2-97C6-FDED-4B62-D77CDEDBAC4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827739" y="3444807"/>
                  <a:ext cx="181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6839EA3-D3AB-A238-DFD9-C8FB20915476}"/>
                    </a:ext>
                  </a:extLst>
                </p14:cNvPr>
                <p14:cNvContentPartPr/>
                <p14:nvPr/>
              </p14:nvContentPartPr>
              <p14:xfrm>
                <a:off x="9821259" y="3588087"/>
                <a:ext cx="154080" cy="12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6839EA3-D3AB-A238-DFD9-C8FB2091547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03619" y="3570447"/>
                  <a:ext cx="189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D77DAEE-8DDF-8F79-9BB1-5128DEC19850}"/>
                    </a:ext>
                  </a:extLst>
                </p14:cNvPr>
                <p14:cNvContentPartPr/>
                <p14:nvPr/>
              </p14:nvContentPartPr>
              <p14:xfrm>
                <a:off x="10139499" y="3369207"/>
                <a:ext cx="219600" cy="221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D77DAEE-8DDF-8F79-9BB1-5128DEC1985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21499" y="3351567"/>
                  <a:ext cx="255240" cy="25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9CD6972-6839-9448-3A17-983AB9D33959}"/>
              </a:ext>
            </a:extLst>
          </p:cNvPr>
          <p:cNvGrpSpPr/>
          <p:nvPr/>
        </p:nvGrpSpPr>
        <p:grpSpPr>
          <a:xfrm>
            <a:off x="2594979" y="4457487"/>
            <a:ext cx="341640" cy="342720"/>
            <a:chOff x="2594979" y="4457487"/>
            <a:chExt cx="34164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9E6C88F-C042-D7DC-44AC-CBB300803CF8}"/>
                    </a:ext>
                  </a:extLst>
                </p14:cNvPr>
                <p14:cNvContentPartPr/>
                <p14:nvPr/>
              </p14:nvContentPartPr>
              <p14:xfrm>
                <a:off x="2594979" y="4457487"/>
                <a:ext cx="198360" cy="331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9E6C88F-C042-D7DC-44AC-CBB300803CF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576979" y="4439487"/>
                  <a:ext cx="2340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97089E2-EA84-FDAD-C262-E1B76E261D4D}"/>
                    </a:ext>
                  </a:extLst>
                </p14:cNvPr>
                <p14:cNvContentPartPr/>
                <p14:nvPr/>
              </p14:nvContentPartPr>
              <p14:xfrm>
                <a:off x="2910339" y="4759887"/>
                <a:ext cx="26280" cy="40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97089E2-EA84-FDAD-C262-E1B76E261D4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892339" y="4742247"/>
                  <a:ext cx="619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1ACEE22-D6AD-6516-DDB4-78A06D7B1B80}"/>
              </a:ext>
            </a:extLst>
          </p:cNvPr>
          <p:cNvGrpSpPr/>
          <p:nvPr/>
        </p:nvGrpSpPr>
        <p:grpSpPr>
          <a:xfrm>
            <a:off x="3508659" y="4325727"/>
            <a:ext cx="1428120" cy="491400"/>
            <a:chOff x="3508659" y="4325727"/>
            <a:chExt cx="1428120" cy="4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D92EB69-993F-E5B9-716B-E6459E8F3F58}"/>
                    </a:ext>
                  </a:extLst>
                </p14:cNvPr>
                <p14:cNvContentPartPr/>
                <p14:nvPr/>
              </p14:nvContentPartPr>
              <p14:xfrm>
                <a:off x="3508659" y="4410327"/>
                <a:ext cx="246600" cy="293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D92EB69-993F-E5B9-716B-E6459E8F3F5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90659" y="4392687"/>
                  <a:ext cx="2822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4B4658D-8251-5056-4408-C497B6895F40}"/>
                    </a:ext>
                  </a:extLst>
                </p14:cNvPr>
                <p14:cNvContentPartPr/>
                <p14:nvPr/>
              </p14:nvContentPartPr>
              <p14:xfrm>
                <a:off x="3911859" y="4370367"/>
                <a:ext cx="156600" cy="351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4B4658D-8251-5056-4408-C497B6895F4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93859" y="4352727"/>
                  <a:ext cx="1922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87F6EAA-7281-1649-27AF-4A4ADC555BBF}"/>
                    </a:ext>
                  </a:extLst>
                </p14:cNvPr>
                <p14:cNvContentPartPr/>
                <p14:nvPr/>
              </p14:nvContentPartPr>
              <p14:xfrm>
                <a:off x="4116339" y="4411767"/>
                <a:ext cx="209520" cy="280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87F6EAA-7281-1649-27AF-4A4ADC555BB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098339" y="4394127"/>
                  <a:ext cx="2451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38FA578-3AF1-0599-3715-9E3FF585AEA8}"/>
                    </a:ext>
                  </a:extLst>
                </p14:cNvPr>
                <p14:cNvContentPartPr/>
                <p14:nvPr/>
              </p14:nvContentPartPr>
              <p14:xfrm>
                <a:off x="4143339" y="4606167"/>
                <a:ext cx="134640" cy="20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38FA578-3AF1-0599-3715-9E3FF585AEA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125699" y="4588167"/>
                  <a:ext cx="170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C035A93-068A-8A2E-3A49-4998DF49496A}"/>
                    </a:ext>
                  </a:extLst>
                </p14:cNvPr>
                <p14:cNvContentPartPr/>
                <p14:nvPr/>
              </p14:nvContentPartPr>
              <p14:xfrm>
                <a:off x="4378419" y="4652967"/>
                <a:ext cx="47880" cy="164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C035A93-068A-8A2E-3A49-4998DF49496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60779" y="4635327"/>
                  <a:ext cx="83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F4AB450-5FF1-9A01-6FC1-A64F3473EC63}"/>
                    </a:ext>
                  </a:extLst>
                </p14:cNvPr>
                <p14:cNvContentPartPr/>
                <p14:nvPr/>
              </p14:nvContentPartPr>
              <p14:xfrm>
                <a:off x="4587219" y="4413207"/>
                <a:ext cx="217440" cy="245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F4AB450-5FF1-9A01-6FC1-A64F3473EC6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69219" y="4395207"/>
                  <a:ext cx="2530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9333944-A668-2050-5401-036A8ED86A9D}"/>
                    </a:ext>
                  </a:extLst>
                </p14:cNvPr>
                <p14:cNvContentPartPr/>
                <p14:nvPr/>
              </p14:nvContentPartPr>
              <p14:xfrm>
                <a:off x="4817979" y="4325727"/>
                <a:ext cx="118800" cy="484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9333944-A668-2050-5401-036A8ED86A9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99979" y="4308087"/>
                  <a:ext cx="154440" cy="52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D3BCD02-7106-4D5E-135C-50778132ECF0}"/>
              </a:ext>
            </a:extLst>
          </p:cNvPr>
          <p:cNvGrpSpPr/>
          <p:nvPr/>
        </p:nvGrpSpPr>
        <p:grpSpPr>
          <a:xfrm>
            <a:off x="5417019" y="4341927"/>
            <a:ext cx="981720" cy="308520"/>
            <a:chOff x="5417019" y="4341927"/>
            <a:chExt cx="98172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D63159C-87F4-95A1-85EE-DAADF7CDE9FB}"/>
                    </a:ext>
                  </a:extLst>
                </p14:cNvPr>
                <p14:cNvContentPartPr/>
                <p14:nvPr/>
              </p14:nvContentPartPr>
              <p14:xfrm>
                <a:off x="5417019" y="4428327"/>
                <a:ext cx="146520" cy="222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D63159C-87F4-95A1-85EE-DAADF7CDE9F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99019" y="4410687"/>
                  <a:ext cx="1821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EF62865-1554-1334-B903-A46E42D71C99}"/>
                    </a:ext>
                  </a:extLst>
                </p14:cNvPr>
                <p14:cNvContentPartPr/>
                <p14:nvPr/>
              </p14:nvContentPartPr>
              <p14:xfrm>
                <a:off x="5608179" y="4439847"/>
                <a:ext cx="115560" cy="199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EF62865-1554-1334-B903-A46E42D71C9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590539" y="4421847"/>
                  <a:ext cx="1512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242AD0E-5154-4D04-8190-17520C3F9E72}"/>
                    </a:ext>
                  </a:extLst>
                </p14:cNvPr>
                <p14:cNvContentPartPr/>
                <p14:nvPr/>
              </p14:nvContentPartPr>
              <p14:xfrm>
                <a:off x="5809059" y="4580247"/>
                <a:ext cx="12240" cy="45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242AD0E-5154-4D04-8190-17520C3F9E7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91419" y="4562247"/>
                  <a:ext cx="47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0CEDA2A-49C2-0A8C-9D7E-DB1845879A27}"/>
                    </a:ext>
                  </a:extLst>
                </p14:cNvPr>
                <p14:cNvContentPartPr/>
                <p14:nvPr/>
              </p14:nvContentPartPr>
              <p14:xfrm>
                <a:off x="6095979" y="4341927"/>
                <a:ext cx="302760" cy="276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0CEDA2A-49C2-0A8C-9D7E-DB1845879A2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077979" y="4323927"/>
                  <a:ext cx="33840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774487F-F539-5226-DC97-FA5F4DA174C8}"/>
              </a:ext>
            </a:extLst>
          </p:cNvPr>
          <p:cNvGrpSpPr/>
          <p:nvPr/>
        </p:nvGrpSpPr>
        <p:grpSpPr>
          <a:xfrm>
            <a:off x="6945579" y="4057167"/>
            <a:ext cx="4356360" cy="694080"/>
            <a:chOff x="6945579" y="4057167"/>
            <a:chExt cx="4356360" cy="69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0388E46-8D7A-3221-932D-2F8213753843}"/>
                    </a:ext>
                  </a:extLst>
                </p14:cNvPr>
                <p14:cNvContentPartPr/>
                <p14:nvPr/>
              </p14:nvContentPartPr>
              <p14:xfrm>
                <a:off x="6945579" y="4150407"/>
                <a:ext cx="815040" cy="600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0388E46-8D7A-3221-932D-2F821375384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927579" y="4132407"/>
                  <a:ext cx="85068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820EA25-C324-C3E2-17F6-9B818122A29F}"/>
                    </a:ext>
                  </a:extLst>
                </p14:cNvPr>
                <p14:cNvContentPartPr/>
                <p14:nvPr/>
              </p14:nvContentPartPr>
              <p14:xfrm>
                <a:off x="7534179" y="4306287"/>
                <a:ext cx="226800" cy="16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820EA25-C324-C3E2-17F6-9B818122A29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516179" y="4288647"/>
                  <a:ext cx="262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E48C98E-C5F2-5385-6963-9F12B7309A23}"/>
                    </a:ext>
                  </a:extLst>
                </p14:cNvPr>
                <p14:cNvContentPartPr/>
                <p14:nvPr/>
              </p14:nvContentPartPr>
              <p14:xfrm>
                <a:off x="8082459" y="4359207"/>
                <a:ext cx="405720" cy="118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E48C98E-C5F2-5385-6963-9F12B7309A2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64459" y="4341207"/>
                  <a:ext cx="441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DD86A2F-F190-159B-EDC8-80627893FC85}"/>
                    </a:ext>
                  </a:extLst>
                </p14:cNvPr>
                <p14:cNvContentPartPr/>
                <p14:nvPr/>
              </p14:nvContentPartPr>
              <p14:xfrm>
                <a:off x="8283699" y="4230687"/>
                <a:ext cx="10440" cy="7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DD86A2F-F190-159B-EDC8-80627893FC8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266059" y="4213047"/>
                  <a:ext cx="46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CC2F021-0CC6-EEE7-D582-40078F5CD592}"/>
                    </a:ext>
                  </a:extLst>
                </p14:cNvPr>
                <p14:cNvContentPartPr/>
                <p14:nvPr/>
              </p14:nvContentPartPr>
              <p14:xfrm>
                <a:off x="8801019" y="4389087"/>
                <a:ext cx="244080" cy="101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CC2F021-0CC6-EEE7-D582-40078F5CD59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783379" y="4371447"/>
                  <a:ext cx="279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4CDE9B9-FAD6-5F8C-7C11-B68D4A954A87}"/>
                    </a:ext>
                  </a:extLst>
                </p14:cNvPr>
                <p14:cNvContentPartPr/>
                <p14:nvPr/>
              </p14:nvContentPartPr>
              <p14:xfrm>
                <a:off x="9327699" y="4057167"/>
                <a:ext cx="1974240" cy="600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4CDE9B9-FAD6-5F8C-7C11-B68D4A954A8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309699" y="4039167"/>
                  <a:ext cx="2009880" cy="63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768A4771-EA1D-C20B-DAC4-26E05D9CDF94}"/>
                  </a:ext>
                </a:extLst>
              </p14:cNvPr>
              <p14:cNvContentPartPr/>
              <p14:nvPr/>
            </p14:nvContentPartPr>
            <p14:xfrm>
              <a:off x="11433339" y="4442727"/>
              <a:ext cx="15120" cy="590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768A4771-EA1D-C20B-DAC4-26E05D9CDF94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1415699" y="4425087"/>
                <a:ext cx="507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462DE7D-6788-FCBD-7604-36D2BEAEA805}"/>
                  </a:ext>
                </a:extLst>
              </p14:cNvPr>
              <p14:cNvContentPartPr/>
              <p14:nvPr/>
            </p14:nvContentPartPr>
            <p14:xfrm>
              <a:off x="11258739" y="4470087"/>
              <a:ext cx="167760" cy="1368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462DE7D-6788-FCBD-7604-36D2BEAEA805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1241099" y="4452087"/>
                <a:ext cx="2034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908850E-8DD6-8741-6B50-6792BB8E0416}"/>
                  </a:ext>
                </a:extLst>
              </p14:cNvPr>
              <p14:cNvContentPartPr/>
              <p14:nvPr/>
            </p14:nvContentPartPr>
            <p14:xfrm>
              <a:off x="3419379" y="4926927"/>
              <a:ext cx="961920" cy="2966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908850E-8DD6-8741-6B50-6792BB8E0416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3401739" y="4908927"/>
                <a:ext cx="99756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93559022-FF89-180D-2197-9FAA7C4516BC}"/>
                  </a:ext>
                </a:extLst>
              </p14:cNvPr>
              <p14:cNvContentPartPr/>
              <p14:nvPr/>
            </p14:nvContentPartPr>
            <p14:xfrm>
              <a:off x="4611339" y="5051847"/>
              <a:ext cx="1852920" cy="1598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93559022-FF89-180D-2197-9FAA7C4516B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593699" y="5033847"/>
                <a:ext cx="18885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63F3DDE6-DC17-0DFE-C859-1704B8B114BF}"/>
                  </a:ext>
                </a:extLst>
              </p14:cNvPr>
              <p14:cNvContentPartPr/>
              <p14:nvPr/>
            </p14:nvContentPartPr>
            <p14:xfrm>
              <a:off x="5149539" y="4888047"/>
              <a:ext cx="2160" cy="79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63F3DDE6-DC17-0DFE-C859-1704B8B114BF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131539" y="4870047"/>
                <a:ext cx="3780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C57A53C-01D5-0C7C-3041-A8A3D8E5EBA1}"/>
              </a:ext>
            </a:extLst>
          </p:cNvPr>
          <p:cNvGrpSpPr/>
          <p:nvPr/>
        </p:nvGrpSpPr>
        <p:grpSpPr>
          <a:xfrm>
            <a:off x="6752619" y="4658367"/>
            <a:ext cx="3630600" cy="526320"/>
            <a:chOff x="6752619" y="4658367"/>
            <a:chExt cx="363060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5BD2C22-91B7-AD3B-258D-ACEEBAD4E439}"/>
                    </a:ext>
                  </a:extLst>
                </p14:cNvPr>
                <p14:cNvContentPartPr/>
                <p14:nvPr/>
              </p14:nvContentPartPr>
              <p14:xfrm>
                <a:off x="6752619" y="4821807"/>
                <a:ext cx="1039320" cy="354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5BD2C22-91B7-AD3B-258D-ACEEBAD4E43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734619" y="4803807"/>
                  <a:ext cx="10749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F2C382F-DF52-BC40-19F0-C5E93D97DA32}"/>
                    </a:ext>
                  </a:extLst>
                </p14:cNvPr>
                <p14:cNvContentPartPr/>
                <p14:nvPr/>
              </p14:nvContentPartPr>
              <p14:xfrm>
                <a:off x="7575219" y="4915047"/>
                <a:ext cx="239040" cy="16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F2C382F-DF52-BC40-19F0-C5E93D97DA3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557219" y="4897047"/>
                  <a:ext cx="274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6D6F32A-4584-93A6-DE01-C01A2FCC4D07}"/>
                    </a:ext>
                  </a:extLst>
                </p14:cNvPr>
                <p14:cNvContentPartPr/>
                <p14:nvPr/>
              </p14:nvContentPartPr>
              <p14:xfrm>
                <a:off x="8000379" y="4741527"/>
                <a:ext cx="824760" cy="443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6D6F32A-4584-93A6-DE01-C01A2FCC4D0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982739" y="4723887"/>
                  <a:ext cx="8604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7EC5F89-AF66-6C78-CB6D-88A327D7C73D}"/>
                    </a:ext>
                  </a:extLst>
                </p14:cNvPr>
                <p14:cNvContentPartPr/>
                <p14:nvPr/>
              </p14:nvContentPartPr>
              <p14:xfrm>
                <a:off x="9104139" y="4696887"/>
                <a:ext cx="426960" cy="398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7EC5F89-AF66-6C78-CB6D-88A327D7C73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086499" y="4678887"/>
                  <a:ext cx="4626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F7CF79C-F71D-6B37-EA99-A6D83E85EC15}"/>
                    </a:ext>
                  </a:extLst>
                </p14:cNvPr>
                <p14:cNvContentPartPr/>
                <p14:nvPr/>
              </p14:nvContentPartPr>
              <p14:xfrm>
                <a:off x="9300339" y="4858887"/>
                <a:ext cx="226800" cy="36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F7CF79C-F71D-6B37-EA99-A6D83E85EC1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282339" y="4841247"/>
                  <a:ext cx="2624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323E19A-C18A-738D-CFF8-EAA7A1C45FD7}"/>
                    </a:ext>
                  </a:extLst>
                </p14:cNvPr>
                <p14:cNvContentPartPr/>
                <p14:nvPr/>
              </p14:nvContentPartPr>
              <p14:xfrm>
                <a:off x="9759699" y="4658367"/>
                <a:ext cx="623520" cy="381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323E19A-C18A-738D-CFF8-EAA7A1C45FD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741699" y="4640727"/>
                  <a:ext cx="6591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8C16A5B-74EC-DA2B-6298-D7E84881DA1B}"/>
                    </a:ext>
                  </a:extLst>
                </p14:cNvPr>
                <p14:cNvContentPartPr/>
                <p14:nvPr/>
              </p14:nvContentPartPr>
              <p14:xfrm>
                <a:off x="9976059" y="4826847"/>
                <a:ext cx="223920" cy="33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8C16A5B-74EC-DA2B-6298-D7E84881DA1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958419" y="4808847"/>
                  <a:ext cx="25956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09F048C-1FC6-C547-953B-1C491683EC13}"/>
              </a:ext>
            </a:extLst>
          </p:cNvPr>
          <p:cNvGrpSpPr/>
          <p:nvPr/>
        </p:nvGrpSpPr>
        <p:grpSpPr>
          <a:xfrm>
            <a:off x="3271419" y="5344167"/>
            <a:ext cx="1177200" cy="396360"/>
            <a:chOff x="3271419" y="5344167"/>
            <a:chExt cx="117720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0D3281C-3B98-CB36-DC87-46FCA5B6CF35}"/>
                    </a:ext>
                  </a:extLst>
                </p14:cNvPr>
                <p14:cNvContentPartPr/>
                <p14:nvPr/>
              </p14:nvContentPartPr>
              <p14:xfrm>
                <a:off x="3271419" y="5344167"/>
                <a:ext cx="1177200" cy="396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0D3281C-3B98-CB36-DC87-46FCA5B6CF3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253779" y="5326167"/>
                  <a:ext cx="121284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3C0E510-B763-FB40-A62F-DA29C02DEEF9}"/>
                    </a:ext>
                  </a:extLst>
                </p14:cNvPr>
                <p14:cNvContentPartPr/>
                <p14:nvPr/>
              </p14:nvContentPartPr>
              <p14:xfrm>
                <a:off x="3455379" y="5461167"/>
                <a:ext cx="425880" cy="77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3C0E510-B763-FB40-A62F-DA29C02DEEF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437379" y="5443527"/>
                  <a:ext cx="46152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D8C86E1-2054-23CA-3233-F40EA24AF337}"/>
              </a:ext>
            </a:extLst>
          </p:cNvPr>
          <p:cNvGrpSpPr/>
          <p:nvPr/>
        </p:nvGrpSpPr>
        <p:grpSpPr>
          <a:xfrm>
            <a:off x="4664259" y="5253447"/>
            <a:ext cx="1853280" cy="431280"/>
            <a:chOff x="4664259" y="5253447"/>
            <a:chExt cx="185328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682A7B4-F4FD-D6B5-C23E-65F1F28A6666}"/>
                    </a:ext>
                  </a:extLst>
                </p14:cNvPr>
                <p14:cNvContentPartPr/>
                <p14:nvPr/>
              </p14:nvContentPartPr>
              <p14:xfrm>
                <a:off x="4664259" y="5253447"/>
                <a:ext cx="1640160" cy="431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682A7B4-F4FD-D6B5-C23E-65F1F28A666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646259" y="5235447"/>
                  <a:ext cx="167580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8345697-EE77-2B19-7CA4-1686F2C21B32}"/>
                    </a:ext>
                  </a:extLst>
                </p14:cNvPr>
                <p14:cNvContentPartPr/>
                <p14:nvPr/>
              </p14:nvContentPartPr>
              <p14:xfrm>
                <a:off x="5880339" y="5405367"/>
                <a:ext cx="310680" cy="7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8345697-EE77-2B19-7CA4-1686F2C21B3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862339" y="5387367"/>
                  <a:ext cx="346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5081D4A-BDE6-0DB8-C84E-6CC451ADD640}"/>
                    </a:ext>
                  </a:extLst>
                </p14:cNvPr>
                <p14:cNvContentPartPr/>
                <p14:nvPr/>
              </p14:nvContentPartPr>
              <p14:xfrm>
                <a:off x="6493779" y="5648727"/>
                <a:ext cx="23760" cy="23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5081D4A-BDE6-0DB8-C84E-6CC451ADD64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476139" y="5631087"/>
                  <a:ext cx="59400" cy="59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19032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3A47E16-0B32-A06B-7CC8-4B22C7D84E40}"/>
              </a:ext>
            </a:extLst>
          </p:cNvPr>
          <p:cNvGrpSpPr/>
          <p:nvPr/>
        </p:nvGrpSpPr>
        <p:grpSpPr>
          <a:xfrm>
            <a:off x="1289619" y="287607"/>
            <a:ext cx="2092680" cy="358560"/>
            <a:chOff x="1289619" y="287607"/>
            <a:chExt cx="209268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A30AED3-DC46-D32D-E0B5-A47FE9632B49}"/>
                    </a:ext>
                  </a:extLst>
                </p14:cNvPr>
                <p14:cNvContentPartPr/>
                <p14:nvPr/>
              </p14:nvContentPartPr>
              <p14:xfrm>
                <a:off x="1289619" y="287607"/>
                <a:ext cx="1539000" cy="358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A30AED3-DC46-D32D-E0B5-A47FE9632B4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71619" y="269967"/>
                  <a:ext cx="157464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EE51177-FE4D-AE01-08F2-24F09900351E}"/>
                    </a:ext>
                  </a:extLst>
                </p14:cNvPr>
                <p14:cNvContentPartPr/>
                <p14:nvPr/>
              </p14:nvContentPartPr>
              <p14:xfrm>
                <a:off x="2435139" y="355287"/>
                <a:ext cx="12240" cy="15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EE51177-FE4D-AE01-08F2-24F0990035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17139" y="337287"/>
                  <a:ext cx="47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FDA914C-91B2-45AE-1812-2391AC440412}"/>
                    </a:ext>
                  </a:extLst>
                </p14:cNvPr>
                <p14:cNvContentPartPr/>
                <p14:nvPr/>
              </p14:nvContentPartPr>
              <p14:xfrm>
                <a:off x="1862379" y="371847"/>
                <a:ext cx="258120" cy="51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FDA914C-91B2-45AE-1812-2391AC44041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44739" y="353847"/>
                  <a:ext cx="293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6E49DFA-CE09-55E5-C781-07792BC41487}"/>
                    </a:ext>
                  </a:extLst>
                </p14:cNvPr>
                <p14:cNvContentPartPr/>
                <p14:nvPr/>
              </p14:nvContentPartPr>
              <p14:xfrm>
                <a:off x="1801179" y="353847"/>
                <a:ext cx="36360" cy="9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6E49DFA-CE09-55E5-C781-07792BC4148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83539" y="336207"/>
                  <a:ext cx="72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18EABFA-0597-3245-67E1-6532F96E6CD2}"/>
                    </a:ext>
                  </a:extLst>
                </p14:cNvPr>
                <p14:cNvContentPartPr/>
                <p14:nvPr/>
              </p14:nvContentPartPr>
              <p14:xfrm>
                <a:off x="3109419" y="388407"/>
                <a:ext cx="194760" cy="228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18EABFA-0597-3245-67E1-6532F96E6CD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91419" y="370767"/>
                  <a:ext cx="2304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FBE85C5-009F-3C50-DD4E-83AA8084AA28}"/>
                    </a:ext>
                  </a:extLst>
                </p14:cNvPr>
                <p14:cNvContentPartPr/>
                <p14:nvPr/>
              </p14:nvContentPartPr>
              <p14:xfrm>
                <a:off x="3367179" y="628887"/>
                <a:ext cx="15120" cy="17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FBE85C5-009F-3C50-DD4E-83AA8084AA2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49539" y="611247"/>
                  <a:ext cx="5076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867C45-05D9-3951-A202-E4B3084EB9ED}"/>
              </a:ext>
            </a:extLst>
          </p:cNvPr>
          <p:cNvGrpSpPr/>
          <p:nvPr/>
        </p:nvGrpSpPr>
        <p:grpSpPr>
          <a:xfrm>
            <a:off x="3838419" y="284007"/>
            <a:ext cx="2383200" cy="469800"/>
            <a:chOff x="3838419" y="284007"/>
            <a:chExt cx="238320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02501E1-F425-4B2F-94BA-8A8968AA31BA}"/>
                    </a:ext>
                  </a:extLst>
                </p14:cNvPr>
                <p14:cNvContentPartPr/>
                <p14:nvPr/>
              </p14:nvContentPartPr>
              <p14:xfrm>
                <a:off x="3838419" y="318567"/>
                <a:ext cx="1728720" cy="276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02501E1-F425-4B2F-94BA-8A8968AA31B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20779" y="300567"/>
                  <a:ext cx="17643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27A5DE8-ACB0-5559-C74C-16FF5D21DD21}"/>
                    </a:ext>
                  </a:extLst>
                </p14:cNvPr>
                <p14:cNvContentPartPr/>
                <p14:nvPr/>
              </p14:nvContentPartPr>
              <p14:xfrm>
                <a:off x="4703139" y="329367"/>
                <a:ext cx="16200" cy="33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27A5DE8-ACB0-5559-C74C-16FF5D21DD2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85499" y="311727"/>
                  <a:ext cx="51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0BA503C-9922-B71E-4B3B-04C2D89083FD}"/>
                    </a:ext>
                  </a:extLst>
                </p14:cNvPr>
                <p14:cNvContentPartPr/>
                <p14:nvPr/>
              </p14:nvContentPartPr>
              <p14:xfrm>
                <a:off x="4388499" y="335847"/>
                <a:ext cx="20520" cy="19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0BA503C-9922-B71E-4B3B-04C2D89083F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70859" y="317847"/>
                  <a:ext cx="56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3A9CABB-6D81-EE99-36AF-E8B33FCC5783}"/>
                    </a:ext>
                  </a:extLst>
                </p14:cNvPr>
                <p14:cNvContentPartPr/>
                <p14:nvPr/>
              </p14:nvContentPartPr>
              <p14:xfrm>
                <a:off x="5931099" y="284007"/>
                <a:ext cx="290520" cy="469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3A9CABB-6D81-EE99-36AF-E8B33FCC578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13099" y="266367"/>
                  <a:ext cx="326160" cy="50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B08CAE-4ECB-A052-C295-71232A81864E}"/>
              </a:ext>
            </a:extLst>
          </p:cNvPr>
          <p:cNvGrpSpPr/>
          <p:nvPr/>
        </p:nvGrpSpPr>
        <p:grpSpPr>
          <a:xfrm>
            <a:off x="6642099" y="296967"/>
            <a:ext cx="1343160" cy="388080"/>
            <a:chOff x="6642099" y="296967"/>
            <a:chExt cx="134316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4A8B224-226F-1922-AAC8-84AE30C75BC1}"/>
                    </a:ext>
                  </a:extLst>
                </p14:cNvPr>
                <p14:cNvContentPartPr/>
                <p14:nvPr/>
              </p14:nvContentPartPr>
              <p14:xfrm>
                <a:off x="6642099" y="322167"/>
                <a:ext cx="304560" cy="262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4A8B224-226F-1922-AAC8-84AE30C75BC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24099" y="304167"/>
                  <a:ext cx="3402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29930B9-2A52-FBE3-FACC-AAF37CADA83B}"/>
                    </a:ext>
                  </a:extLst>
                </p14:cNvPr>
                <p14:cNvContentPartPr/>
                <p14:nvPr/>
              </p14:nvContentPartPr>
              <p14:xfrm>
                <a:off x="7070139" y="298047"/>
                <a:ext cx="173520" cy="296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29930B9-2A52-FBE3-FACC-AAF37CADA83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52139" y="280047"/>
                  <a:ext cx="2091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33AF92E-9213-4CBB-07E6-7495B16C6B8E}"/>
                    </a:ext>
                  </a:extLst>
                </p14:cNvPr>
                <p14:cNvContentPartPr/>
                <p14:nvPr/>
              </p14:nvContentPartPr>
              <p14:xfrm>
                <a:off x="7259859" y="341607"/>
                <a:ext cx="160920" cy="243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33AF92E-9213-4CBB-07E6-7495B16C6B8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242219" y="323607"/>
                  <a:ext cx="1965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730058C-5255-FAF9-912F-542B9E428F9F}"/>
                    </a:ext>
                  </a:extLst>
                </p14:cNvPr>
                <p14:cNvContentPartPr/>
                <p14:nvPr/>
              </p14:nvContentPartPr>
              <p14:xfrm>
                <a:off x="7316379" y="518727"/>
                <a:ext cx="73440" cy="13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730058C-5255-FAF9-912F-542B9E428F9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98739" y="501087"/>
                  <a:ext cx="109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FFDB9D5-2A08-4DD6-F9C9-431FE29484C7}"/>
                    </a:ext>
                  </a:extLst>
                </p14:cNvPr>
                <p14:cNvContentPartPr/>
                <p14:nvPr/>
              </p14:nvContentPartPr>
              <p14:xfrm>
                <a:off x="7493139" y="583527"/>
                <a:ext cx="40680" cy="101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FFDB9D5-2A08-4DD6-F9C9-431FE29484C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75499" y="565887"/>
                  <a:ext cx="76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8866467-BD5D-2DEA-D38E-3A4B21CB7245}"/>
                    </a:ext>
                  </a:extLst>
                </p14:cNvPr>
                <p14:cNvContentPartPr/>
                <p14:nvPr/>
              </p14:nvContentPartPr>
              <p14:xfrm>
                <a:off x="7694019" y="357087"/>
                <a:ext cx="158040" cy="207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8866467-BD5D-2DEA-D38E-3A4B21CB724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76379" y="339087"/>
                  <a:ext cx="1936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5071B47-6893-E2FE-3EA1-DD4E4914F953}"/>
                    </a:ext>
                  </a:extLst>
                </p14:cNvPr>
                <p14:cNvContentPartPr/>
                <p14:nvPr/>
              </p14:nvContentPartPr>
              <p14:xfrm>
                <a:off x="7854579" y="296967"/>
                <a:ext cx="130680" cy="324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5071B47-6893-E2FE-3EA1-DD4E4914F95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36579" y="279327"/>
                  <a:ext cx="166320" cy="36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32C278B-3BBE-8230-F76C-879A5B21C17A}"/>
              </a:ext>
            </a:extLst>
          </p:cNvPr>
          <p:cNvGrpSpPr/>
          <p:nvPr/>
        </p:nvGrpSpPr>
        <p:grpSpPr>
          <a:xfrm>
            <a:off x="8320779" y="363927"/>
            <a:ext cx="381960" cy="229680"/>
            <a:chOff x="8320779" y="363927"/>
            <a:chExt cx="38196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484AD49-4868-0C93-74DE-C574C3E9C86D}"/>
                    </a:ext>
                  </a:extLst>
                </p14:cNvPr>
                <p14:cNvContentPartPr/>
                <p14:nvPr/>
              </p14:nvContentPartPr>
              <p14:xfrm>
                <a:off x="8320779" y="363927"/>
                <a:ext cx="176040" cy="188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484AD49-4868-0C93-74DE-C574C3E9C86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03139" y="346287"/>
                  <a:ext cx="2116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D8C9ADA-567E-9573-FCFE-165EEA5AE077}"/>
                    </a:ext>
                  </a:extLst>
                </p14:cNvPr>
                <p14:cNvContentPartPr/>
                <p14:nvPr/>
              </p14:nvContentPartPr>
              <p14:xfrm>
                <a:off x="8525619" y="379047"/>
                <a:ext cx="114120" cy="196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D8C9ADA-567E-9573-FCFE-165EEA5AE07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507979" y="361407"/>
                  <a:ext cx="1497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BC7ED40-C00E-8211-EE98-DB94A7ED5DBF}"/>
                    </a:ext>
                  </a:extLst>
                </p14:cNvPr>
                <p14:cNvContentPartPr/>
                <p14:nvPr/>
              </p14:nvContentPartPr>
              <p14:xfrm>
                <a:off x="8675379" y="569847"/>
                <a:ext cx="27360" cy="23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BC7ED40-C00E-8211-EE98-DB94A7ED5DB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657379" y="552207"/>
                  <a:ext cx="6300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6E410CD-5D30-9459-71C9-8FE26AC4764E}"/>
                  </a:ext>
                </a:extLst>
              </p14:cNvPr>
              <p14:cNvContentPartPr/>
              <p14:nvPr/>
            </p14:nvContentPartPr>
            <p14:xfrm>
              <a:off x="9002619" y="334767"/>
              <a:ext cx="264240" cy="239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6E410CD-5D30-9459-71C9-8FE26AC4764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984619" y="317127"/>
                <a:ext cx="299880" cy="27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05377-D5F7-50F4-A1FB-38F9489F1D07}"/>
              </a:ext>
            </a:extLst>
          </p:cNvPr>
          <p:cNvGrpSpPr/>
          <p:nvPr/>
        </p:nvGrpSpPr>
        <p:grpSpPr>
          <a:xfrm>
            <a:off x="9603459" y="204807"/>
            <a:ext cx="1885320" cy="487440"/>
            <a:chOff x="9603459" y="204807"/>
            <a:chExt cx="188532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3C73008-C420-72B0-F333-BE8EA0410783}"/>
                    </a:ext>
                  </a:extLst>
                </p14:cNvPr>
                <p14:cNvContentPartPr/>
                <p14:nvPr/>
              </p14:nvContentPartPr>
              <p14:xfrm>
                <a:off x="9603459" y="204807"/>
                <a:ext cx="1757520" cy="487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3C73008-C420-72B0-F333-BE8EA041078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85819" y="187167"/>
                  <a:ext cx="179316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3649694-ABC9-08AA-B5AF-09BA481FF85E}"/>
                    </a:ext>
                  </a:extLst>
                </p14:cNvPr>
                <p14:cNvContentPartPr/>
                <p14:nvPr/>
              </p14:nvContentPartPr>
              <p14:xfrm>
                <a:off x="11470059" y="590007"/>
                <a:ext cx="18720" cy="15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3649694-ABC9-08AA-B5AF-09BA481FF85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452419" y="572007"/>
                  <a:ext cx="5436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609F5BD-4939-D4D7-0762-29F4C17796EC}"/>
              </a:ext>
            </a:extLst>
          </p:cNvPr>
          <p:cNvGrpSpPr/>
          <p:nvPr/>
        </p:nvGrpSpPr>
        <p:grpSpPr>
          <a:xfrm>
            <a:off x="1736379" y="1505487"/>
            <a:ext cx="1715400" cy="698760"/>
            <a:chOff x="1736379" y="1505487"/>
            <a:chExt cx="1715400" cy="69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EDA0D88-EE8E-479C-96F7-80ADDF6B8F49}"/>
                    </a:ext>
                  </a:extLst>
                </p14:cNvPr>
                <p14:cNvContentPartPr/>
                <p14:nvPr/>
              </p14:nvContentPartPr>
              <p14:xfrm>
                <a:off x="1815579" y="1507287"/>
                <a:ext cx="132480" cy="286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EDA0D88-EE8E-479C-96F7-80ADDF6B8F4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97579" y="1489287"/>
                  <a:ext cx="1681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1A4D39B-582E-775B-F3D5-B14F533293A1}"/>
                    </a:ext>
                  </a:extLst>
                </p14:cNvPr>
                <p14:cNvContentPartPr/>
                <p14:nvPr/>
              </p14:nvContentPartPr>
              <p14:xfrm>
                <a:off x="2020779" y="1505487"/>
                <a:ext cx="272160" cy="230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1A4D39B-582E-775B-F3D5-B14F533293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02779" y="1487487"/>
                  <a:ext cx="3078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7B55C9E-B0DB-1692-FA2F-AC8D6A8FAB65}"/>
                    </a:ext>
                  </a:extLst>
                </p14:cNvPr>
                <p14:cNvContentPartPr/>
                <p14:nvPr/>
              </p14:nvContentPartPr>
              <p14:xfrm>
                <a:off x="1769139" y="1832727"/>
                <a:ext cx="585720" cy="33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7B55C9E-B0DB-1692-FA2F-AC8D6A8FAB6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51499" y="1814727"/>
                  <a:ext cx="6213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20D7D35-35E8-907E-1324-5C90D9CFDA14}"/>
                    </a:ext>
                  </a:extLst>
                </p14:cNvPr>
                <p14:cNvContentPartPr/>
                <p14:nvPr/>
              </p14:nvContentPartPr>
              <p14:xfrm>
                <a:off x="1736379" y="1917327"/>
                <a:ext cx="100440" cy="286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20D7D35-35E8-907E-1324-5C90D9CFDA1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18379" y="1899687"/>
                  <a:ext cx="1360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7440268-4BF9-C9B1-84A0-5901AAD05E60}"/>
                    </a:ext>
                  </a:extLst>
                </p14:cNvPr>
                <p14:cNvContentPartPr/>
                <p14:nvPr/>
              </p14:nvContentPartPr>
              <p14:xfrm>
                <a:off x="1974699" y="1992567"/>
                <a:ext cx="218880" cy="181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7440268-4BF9-C9B1-84A0-5901AAD05E6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57059" y="1974927"/>
                  <a:ext cx="254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5E557CB-65FF-4576-1AA8-AAAC8ACB863D}"/>
                    </a:ext>
                  </a:extLst>
                </p14:cNvPr>
                <p14:cNvContentPartPr/>
                <p14:nvPr/>
              </p14:nvContentPartPr>
              <p14:xfrm>
                <a:off x="2610819" y="1740207"/>
                <a:ext cx="176040" cy="24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5E557CB-65FF-4576-1AA8-AAAC8ACB863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93179" y="1722207"/>
                  <a:ext cx="2116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0CAEFE1-E0F9-4EC5-2562-0645821F1807}"/>
                    </a:ext>
                  </a:extLst>
                </p14:cNvPr>
                <p14:cNvContentPartPr/>
                <p14:nvPr/>
              </p14:nvContentPartPr>
              <p14:xfrm>
                <a:off x="2598939" y="1823727"/>
                <a:ext cx="195840" cy="25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0CAEFE1-E0F9-4EC5-2562-0645821F180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81299" y="1806087"/>
                  <a:ext cx="231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6EB6104-3E86-9A1E-1091-3F3E6B76DB14}"/>
                    </a:ext>
                  </a:extLst>
                </p14:cNvPr>
                <p14:cNvContentPartPr/>
                <p14:nvPr/>
              </p14:nvContentPartPr>
              <p14:xfrm>
                <a:off x="2898099" y="1619247"/>
                <a:ext cx="205200" cy="262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6EB6104-3E86-9A1E-1091-3F3E6B76DB1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80099" y="1601247"/>
                  <a:ext cx="2408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6261BAF-A303-405D-D790-80CD027E7288}"/>
                    </a:ext>
                  </a:extLst>
                </p14:cNvPr>
                <p14:cNvContentPartPr/>
                <p14:nvPr/>
              </p14:nvContentPartPr>
              <p14:xfrm>
                <a:off x="3307419" y="1693047"/>
                <a:ext cx="144360" cy="21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6261BAF-A303-405D-D790-80CD027E728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89779" y="1675047"/>
                  <a:ext cx="180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FCB0E9B-DD50-967D-36C4-E9596A2C265A}"/>
                    </a:ext>
                  </a:extLst>
                </p14:cNvPr>
                <p14:cNvContentPartPr/>
                <p14:nvPr/>
              </p14:nvContentPartPr>
              <p14:xfrm>
                <a:off x="3300579" y="1813647"/>
                <a:ext cx="138240" cy="13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FCB0E9B-DD50-967D-36C4-E9596A2C265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82579" y="1795647"/>
                  <a:ext cx="17388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12C242E-0CEE-22D4-CD01-53D9C1DE3AC9}"/>
              </a:ext>
            </a:extLst>
          </p:cNvPr>
          <p:cNvGrpSpPr/>
          <p:nvPr/>
        </p:nvGrpSpPr>
        <p:grpSpPr>
          <a:xfrm>
            <a:off x="3817899" y="1578207"/>
            <a:ext cx="1340640" cy="277560"/>
            <a:chOff x="3817899" y="1578207"/>
            <a:chExt cx="134064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A89A28A-7057-9EE8-EAFF-4903AEBA58FB}"/>
                    </a:ext>
                  </a:extLst>
                </p14:cNvPr>
                <p14:cNvContentPartPr/>
                <p14:nvPr/>
              </p14:nvContentPartPr>
              <p14:xfrm>
                <a:off x="3817899" y="1757487"/>
                <a:ext cx="157320" cy="12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A89A28A-7057-9EE8-EAFF-4903AEBA58F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799899" y="1739487"/>
                  <a:ext cx="192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B2F2504-45CE-F0C5-E08B-6DE89DA577A4}"/>
                    </a:ext>
                  </a:extLst>
                </p14:cNvPr>
                <p14:cNvContentPartPr/>
                <p14:nvPr/>
              </p14:nvContentPartPr>
              <p14:xfrm>
                <a:off x="4094019" y="1815807"/>
                <a:ext cx="4680" cy="39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B2F2504-45CE-F0C5-E08B-6DE89DA577A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76379" y="1798167"/>
                  <a:ext cx="40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A6C7736-3E9B-6FB3-3491-57163CCF2C75}"/>
                    </a:ext>
                  </a:extLst>
                </p14:cNvPr>
                <p14:cNvContentPartPr/>
                <p14:nvPr/>
              </p14:nvContentPartPr>
              <p14:xfrm>
                <a:off x="4243779" y="1594047"/>
                <a:ext cx="130320" cy="189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A6C7736-3E9B-6FB3-3491-57163CCF2C7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26139" y="1576047"/>
                  <a:ext cx="165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2B531AC-12CE-2B86-653D-2DB6E6A3BD5F}"/>
                    </a:ext>
                  </a:extLst>
                </p14:cNvPr>
                <p14:cNvContentPartPr/>
                <p14:nvPr/>
              </p14:nvContentPartPr>
              <p14:xfrm>
                <a:off x="4423059" y="1605927"/>
                <a:ext cx="75240" cy="165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2B531AC-12CE-2B86-653D-2DB6E6A3BD5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05419" y="1587927"/>
                  <a:ext cx="1108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4DB9920-0580-FB72-727A-3002C4C82F81}"/>
                    </a:ext>
                  </a:extLst>
                </p14:cNvPr>
                <p14:cNvContentPartPr/>
                <p14:nvPr/>
              </p14:nvContentPartPr>
              <p14:xfrm>
                <a:off x="4612059" y="1611327"/>
                <a:ext cx="77760" cy="151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4DB9920-0580-FB72-727A-3002C4C82F8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94059" y="1593687"/>
                  <a:ext cx="1134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1E98D7B-F6C4-D5EF-3561-B2EEA0A7FE04}"/>
                    </a:ext>
                  </a:extLst>
                </p14:cNvPr>
                <p14:cNvContentPartPr/>
                <p14:nvPr/>
              </p14:nvContentPartPr>
              <p14:xfrm>
                <a:off x="4803579" y="1585047"/>
                <a:ext cx="126000" cy="59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1E98D7B-F6C4-D5EF-3561-B2EEA0A7FE0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85939" y="1567047"/>
                  <a:ext cx="1616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EC7C15D-0C43-1AA9-CED8-EC96E3F8A415}"/>
                    </a:ext>
                  </a:extLst>
                </p14:cNvPr>
                <p14:cNvContentPartPr/>
                <p14:nvPr/>
              </p14:nvContentPartPr>
              <p14:xfrm>
                <a:off x="4794219" y="1640487"/>
                <a:ext cx="93960" cy="168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EC7C15D-0C43-1AA9-CED8-EC96E3F8A41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76219" y="1622487"/>
                  <a:ext cx="129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C68D1EB-D229-5553-5E6A-2FEA6857E2FB}"/>
                    </a:ext>
                  </a:extLst>
                </p14:cNvPr>
                <p14:cNvContentPartPr/>
                <p14:nvPr/>
              </p14:nvContentPartPr>
              <p14:xfrm>
                <a:off x="4974579" y="1578207"/>
                <a:ext cx="183960" cy="255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C68D1EB-D229-5553-5E6A-2FEA6857E2F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56579" y="1560207"/>
                  <a:ext cx="21960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962C0A0-E6BD-EAA2-4F25-1A15B603A694}"/>
              </a:ext>
            </a:extLst>
          </p:cNvPr>
          <p:cNvGrpSpPr/>
          <p:nvPr/>
        </p:nvGrpSpPr>
        <p:grpSpPr>
          <a:xfrm>
            <a:off x="5478939" y="1529247"/>
            <a:ext cx="1109520" cy="332640"/>
            <a:chOff x="5478939" y="1529247"/>
            <a:chExt cx="110952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BA888A4-61C7-7D7E-8B49-AFF5AC1130D8}"/>
                    </a:ext>
                  </a:extLst>
                </p14:cNvPr>
                <p14:cNvContentPartPr/>
                <p14:nvPr/>
              </p14:nvContentPartPr>
              <p14:xfrm>
                <a:off x="5478939" y="1645887"/>
                <a:ext cx="198000" cy="27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BA888A4-61C7-7D7E-8B49-AFF5AC1130D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60939" y="1627887"/>
                  <a:ext cx="233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28AF5DF-5E12-9B35-689C-04F35A169F01}"/>
                    </a:ext>
                  </a:extLst>
                </p14:cNvPr>
                <p14:cNvContentPartPr/>
                <p14:nvPr/>
              </p14:nvContentPartPr>
              <p14:xfrm>
                <a:off x="5890419" y="1529247"/>
                <a:ext cx="182880" cy="215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28AF5DF-5E12-9B35-689C-04F35A169F0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72419" y="1511607"/>
                  <a:ext cx="2185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6DA177B-0C63-BF34-EC35-3C5C36EAA149}"/>
                    </a:ext>
                  </a:extLst>
                </p14:cNvPr>
                <p14:cNvContentPartPr/>
                <p14:nvPr/>
              </p14:nvContentPartPr>
              <p14:xfrm>
                <a:off x="6235659" y="1562007"/>
                <a:ext cx="201960" cy="165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6DA177B-0C63-BF34-EC35-3C5C36EAA14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218019" y="1544007"/>
                  <a:ext cx="237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090901E-3CD9-9BBF-0124-04A8A521A66B}"/>
                    </a:ext>
                  </a:extLst>
                </p14:cNvPr>
                <p14:cNvContentPartPr/>
                <p14:nvPr/>
              </p14:nvContentPartPr>
              <p14:xfrm>
                <a:off x="6476139" y="1673607"/>
                <a:ext cx="112320" cy="188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090901E-3CD9-9BBF-0124-04A8A521A66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58499" y="1655607"/>
                  <a:ext cx="14796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0D1D366-5795-9939-3310-86097B400211}"/>
              </a:ext>
            </a:extLst>
          </p:cNvPr>
          <p:cNvGrpSpPr/>
          <p:nvPr/>
        </p:nvGrpSpPr>
        <p:grpSpPr>
          <a:xfrm>
            <a:off x="6852699" y="1022727"/>
            <a:ext cx="1429560" cy="606600"/>
            <a:chOff x="6852699" y="1022727"/>
            <a:chExt cx="1429560" cy="6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DB750B3-C953-7B64-DBD2-A3C6D466E97C}"/>
                    </a:ext>
                  </a:extLst>
                </p14:cNvPr>
                <p14:cNvContentPartPr/>
                <p14:nvPr/>
              </p14:nvContentPartPr>
              <p14:xfrm>
                <a:off x="6956019" y="1118127"/>
                <a:ext cx="109800" cy="424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DB750B3-C953-7B64-DBD2-A3C6D466E97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938379" y="1100127"/>
                  <a:ext cx="14544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81047CC-9B0E-F281-7EA4-80A8DD4E8D19}"/>
                    </a:ext>
                  </a:extLst>
                </p14:cNvPr>
                <p14:cNvContentPartPr/>
                <p14:nvPr/>
              </p14:nvContentPartPr>
              <p14:xfrm>
                <a:off x="7228539" y="1052247"/>
                <a:ext cx="140760" cy="216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81047CC-9B0E-F281-7EA4-80A8DD4E8D1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210539" y="1034607"/>
                  <a:ext cx="1764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24F1D04-F584-8008-5C8E-9D85779125A3}"/>
                    </a:ext>
                  </a:extLst>
                </p14:cNvPr>
                <p14:cNvContentPartPr/>
                <p14:nvPr/>
              </p14:nvContentPartPr>
              <p14:xfrm>
                <a:off x="7254819" y="1191207"/>
                <a:ext cx="82080" cy="19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24F1D04-F584-8008-5C8E-9D85779125A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236819" y="1173207"/>
                  <a:ext cx="117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2EE12CB-7ED5-8BBB-47FD-D405793AF3C7}"/>
                    </a:ext>
                  </a:extLst>
                </p14:cNvPr>
                <p14:cNvContentPartPr/>
                <p14:nvPr/>
              </p14:nvContentPartPr>
              <p14:xfrm>
                <a:off x="7166979" y="1318287"/>
                <a:ext cx="260280" cy="15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2EE12CB-7ED5-8BBB-47FD-D405793AF3C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149339" y="1300287"/>
                  <a:ext cx="2959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3BA80FD-A292-5836-C64A-B41F87F55AD3}"/>
                    </a:ext>
                  </a:extLst>
                </p14:cNvPr>
                <p14:cNvContentPartPr/>
                <p14:nvPr/>
              </p14:nvContentPartPr>
              <p14:xfrm>
                <a:off x="7211979" y="1391367"/>
                <a:ext cx="148320" cy="144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3BA80FD-A292-5836-C64A-B41F87F55AD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193979" y="1373367"/>
                  <a:ext cx="183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7E3EA70-5352-F063-86E0-EEF2B9D5FC2A}"/>
                    </a:ext>
                  </a:extLst>
                </p14:cNvPr>
                <p14:cNvContentPartPr/>
                <p14:nvPr/>
              </p14:nvContentPartPr>
              <p14:xfrm>
                <a:off x="7589979" y="1307487"/>
                <a:ext cx="193320" cy="19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7E3EA70-5352-F063-86E0-EEF2B9D5FC2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71979" y="1289487"/>
                  <a:ext cx="228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99A4749-4019-DEC6-912A-76255A9215B9}"/>
                    </a:ext>
                  </a:extLst>
                </p14:cNvPr>
                <p14:cNvContentPartPr/>
                <p14:nvPr/>
              </p14:nvContentPartPr>
              <p14:xfrm>
                <a:off x="7864299" y="1138647"/>
                <a:ext cx="284760" cy="224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99A4749-4019-DEC6-912A-76255A9215B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46299" y="1121007"/>
                  <a:ext cx="3204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7C8F56A-12C2-106D-3116-5CE8DA44DF05}"/>
                    </a:ext>
                  </a:extLst>
                </p14:cNvPr>
                <p14:cNvContentPartPr/>
                <p14:nvPr/>
              </p14:nvContentPartPr>
              <p14:xfrm>
                <a:off x="8142219" y="1022727"/>
                <a:ext cx="140040" cy="436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7C8F56A-12C2-106D-3116-5CE8DA44DF0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24219" y="1004727"/>
                  <a:ext cx="17568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5EDC3E8-4341-4806-2683-C4BEDB067E8F}"/>
                    </a:ext>
                  </a:extLst>
                </p14:cNvPr>
                <p14:cNvContentPartPr/>
                <p14:nvPr/>
              </p14:nvContentPartPr>
              <p14:xfrm>
                <a:off x="6852699" y="1603047"/>
                <a:ext cx="1391040" cy="26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5EDC3E8-4341-4806-2683-C4BEDB067E8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34699" y="1585407"/>
                  <a:ext cx="142668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5D8CD4A-7D99-83DC-4BAC-D1B3A1238402}"/>
              </a:ext>
            </a:extLst>
          </p:cNvPr>
          <p:cNvGrpSpPr/>
          <p:nvPr/>
        </p:nvGrpSpPr>
        <p:grpSpPr>
          <a:xfrm>
            <a:off x="7299099" y="1785207"/>
            <a:ext cx="232200" cy="271440"/>
            <a:chOff x="7299099" y="1785207"/>
            <a:chExt cx="23220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8148932-C684-25F0-8620-B9CCB478D035}"/>
                    </a:ext>
                  </a:extLst>
                </p14:cNvPr>
                <p14:cNvContentPartPr/>
                <p14:nvPr/>
              </p14:nvContentPartPr>
              <p14:xfrm>
                <a:off x="7299099" y="1785207"/>
                <a:ext cx="232200" cy="271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8148932-C684-25F0-8620-B9CCB478D03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281099" y="1767567"/>
                  <a:ext cx="2678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97B2BAD-32EE-A119-3464-A3D8F4CEA9ED}"/>
                    </a:ext>
                  </a:extLst>
                </p14:cNvPr>
                <p14:cNvContentPartPr/>
                <p14:nvPr/>
              </p14:nvContentPartPr>
              <p14:xfrm>
                <a:off x="7343379" y="1958367"/>
                <a:ext cx="133200" cy="6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97B2BAD-32EE-A119-3464-A3D8F4CEA9E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25739" y="1940367"/>
                  <a:ext cx="16884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6D92548-3A20-DDDD-1C16-4A40C40EDF00}"/>
              </a:ext>
            </a:extLst>
          </p:cNvPr>
          <p:cNvGrpSpPr/>
          <p:nvPr/>
        </p:nvGrpSpPr>
        <p:grpSpPr>
          <a:xfrm>
            <a:off x="8576379" y="1462287"/>
            <a:ext cx="228240" cy="254160"/>
            <a:chOff x="8576379" y="1462287"/>
            <a:chExt cx="22824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866DF07-7C0B-A0B6-AC86-2C57CBF08928}"/>
                    </a:ext>
                  </a:extLst>
                </p14:cNvPr>
                <p14:cNvContentPartPr/>
                <p14:nvPr/>
              </p14:nvContentPartPr>
              <p14:xfrm>
                <a:off x="8656299" y="1462287"/>
                <a:ext cx="41760" cy="172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866DF07-7C0B-A0B6-AC86-2C57CBF0892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38659" y="1444287"/>
                  <a:ext cx="77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F109934-F39D-B6C1-A81A-6EFC42012810}"/>
                    </a:ext>
                  </a:extLst>
                </p14:cNvPr>
                <p14:cNvContentPartPr/>
                <p14:nvPr/>
              </p14:nvContentPartPr>
              <p14:xfrm>
                <a:off x="8576379" y="1588287"/>
                <a:ext cx="228240" cy="11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F109934-F39D-B6C1-A81A-6EFC4201281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58739" y="1570287"/>
                  <a:ext cx="263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58E1520-31CC-B347-817A-C884692E50CB}"/>
                    </a:ext>
                  </a:extLst>
                </p14:cNvPr>
                <p14:cNvContentPartPr/>
                <p14:nvPr/>
              </p14:nvContentPartPr>
              <p14:xfrm>
                <a:off x="8635419" y="1474887"/>
                <a:ext cx="48960" cy="241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58E1520-31CC-B347-817A-C884692E50C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617419" y="1456887"/>
                  <a:ext cx="84600" cy="27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EF94CD5-1F46-D98E-5F39-30ABB6E8DFB7}"/>
              </a:ext>
            </a:extLst>
          </p:cNvPr>
          <p:cNvGrpSpPr/>
          <p:nvPr/>
        </p:nvGrpSpPr>
        <p:grpSpPr>
          <a:xfrm>
            <a:off x="8990379" y="1465887"/>
            <a:ext cx="1621440" cy="256680"/>
            <a:chOff x="8990379" y="1465887"/>
            <a:chExt cx="162144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729A1BE-58A2-BFF5-DBDF-944BB3DEAF7C}"/>
                    </a:ext>
                  </a:extLst>
                </p14:cNvPr>
                <p14:cNvContentPartPr/>
                <p14:nvPr/>
              </p14:nvContentPartPr>
              <p14:xfrm>
                <a:off x="8990379" y="1465887"/>
                <a:ext cx="131400" cy="239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729A1BE-58A2-BFF5-DBDF-944BB3DEAF7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972379" y="1448247"/>
                  <a:ext cx="1670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1E521A1-CB83-73D9-7DD4-1011A43466A9}"/>
                    </a:ext>
                  </a:extLst>
                </p14:cNvPr>
                <p14:cNvContentPartPr/>
                <p14:nvPr/>
              </p14:nvContentPartPr>
              <p14:xfrm>
                <a:off x="9206379" y="1672527"/>
                <a:ext cx="40680" cy="50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1E521A1-CB83-73D9-7DD4-1011A43466A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88739" y="1654527"/>
                  <a:ext cx="76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69D16A8-B746-290A-C2DD-85E4F1DFE52E}"/>
                    </a:ext>
                  </a:extLst>
                </p14:cNvPr>
                <p14:cNvContentPartPr/>
                <p14:nvPr/>
              </p14:nvContentPartPr>
              <p14:xfrm>
                <a:off x="9349659" y="1519887"/>
                <a:ext cx="144720" cy="146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69D16A8-B746-290A-C2DD-85E4F1DFE52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331659" y="1501887"/>
                  <a:ext cx="180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C14CC73-C0C4-1362-356A-0F593496BDE8}"/>
                    </a:ext>
                  </a:extLst>
                </p14:cNvPr>
                <p14:cNvContentPartPr/>
                <p14:nvPr/>
              </p14:nvContentPartPr>
              <p14:xfrm>
                <a:off x="9575019" y="1540407"/>
                <a:ext cx="79920" cy="115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C14CC73-C0C4-1362-356A-0F593496BDE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557019" y="1522407"/>
                  <a:ext cx="115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0D8D1A2-F9EE-DEC9-1CA8-2DBFC0A04524}"/>
                    </a:ext>
                  </a:extLst>
                </p14:cNvPr>
                <p14:cNvContentPartPr/>
                <p14:nvPr/>
              </p14:nvContentPartPr>
              <p14:xfrm>
                <a:off x="9739539" y="1538247"/>
                <a:ext cx="145080" cy="126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0D8D1A2-F9EE-DEC9-1CA8-2DBFC0A0452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21899" y="1520607"/>
                  <a:ext cx="1807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86795EE-E1C1-509D-73F0-FA82F67DA248}"/>
                    </a:ext>
                  </a:extLst>
                </p14:cNvPr>
                <p14:cNvContentPartPr/>
                <p14:nvPr/>
              </p14:nvContentPartPr>
              <p14:xfrm>
                <a:off x="10025379" y="1503327"/>
                <a:ext cx="150840" cy="185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86795EE-E1C1-509D-73F0-FA82F67DA24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007379" y="1485327"/>
                  <a:ext cx="186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7DB0BD8-C820-EDC9-2925-86A8EF7A1D73}"/>
                    </a:ext>
                  </a:extLst>
                </p14:cNvPr>
                <p14:cNvContentPartPr/>
                <p14:nvPr/>
              </p14:nvContentPartPr>
              <p14:xfrm>
                <a:off x="10216899" y="1537887"/>
                <a:ext cx="146520" cy="153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7DB0BD8-C820-EDC9-2925-86A8EF7A1D7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198899" y="1520247"/>
                  <a:ext cx="1821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A018371-70E4-63B0-D772-CDDF593B6155}"/>
                    </a:ext>
                  </a:extLst>
                </p14:cNvPr>
                <p14:cNvContentPartPr/>
                <p14:nvPr/>
              </p14:nvContentPartPr>
              <p14:xfrm>
                <a:off x="10439379" y="1511607"/>
                <a:ext cx="172440" cy="174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A018371-70E4-63B0-D772-CDDF593B615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421379" y="1493967"/>
                  <a:ext cx="20808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FF183A8-B620-CE38-40C7-288480DD6B60}"/>
              </a:ext>
            </a:extLst>
          </p:cNvPr>
          <p:cNvGrpSpPr/>
          <p:nvPr/>
        </p:nvGrpSpPr>
        <p:grpSpPr>
          <a:xfrm>
            <a:off x="10636659" y="1153047"/>
            <a:ext cx="1076760" cy="1149120"/>
            <a:chOff x="10636659" y="1153047"/>
            <a:chExt cx="1076760" cy="11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A41FFCD-9F47-2707-18D8-76DADE59883A}"/>
                    </a:ext>
                  </a:extLst>
                </p14:cNvPr>
                <p14:cNvContentPartPr/>
                <p14:nvPr/>
              </p14:nvContentPartPr>
              <p14:xfrm>
                <a:off x="10923219" y="1310007"/>
                <a:ext cx="168840" cy="204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A41FFCD-9F47-2707-18D8-76DADE59883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905219" y="1292007"/>
                  <a:ext cx="2044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BD7E746-3387-F99A-86D7-088586E6DF1A}"/>
                    </a:ext>
                  </a:extLst>
                </p14:cNvPr>
                <p14:cNvContentPartPr/>
                <p14:nvPr/>
              </p14:nvContentPartPr>
              <p14:xfrm>
                <a:off x="11170179" y="1328007"/>
                <a:ext cx="269640" cy="205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BD7E746-3387-F99A-86D7-088586E6DF1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152179" y="1310007"/>
                  <a:ext cx="305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3AB0EDF-FC43-05A4-CDA9-4F3AE8E9CC2F}"/>
                    </a:ext>
                  </a:extLst>
                </p14:cNvPr>
                <p14:cNvContentPartPr/>
                <p14:nvPr/>
              </p14:nvContentPartPr>
              <p14:xfrm>
                <a:off x="10705419" y="1693407"/>
                <a:ext cx="725400" cy="33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3AB0EDF-FC43-05A4-CDA9-4F3AE8E9CC2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687779" y="1675767"/>
                  <a:ext cx="761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ECBE3C9-1D7C-72B0-F8FB-7DD4CAFA159A}"/>
                    </a:ext>
                  </a:extLst>
                </p14:cNvPr>
                <p14:cNvContentPartPr/>
                <p14:nvPr/>
              </p14:nvContentPartPr>
              <p14:xfrm>
                <a:off x="10800819" y="1866567"/>
                <a:ext cx="214200" cy="295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ECBE3C9-1D7C-72B0-F8FB-7DD4CAFA159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783179" y="1848927"/>
                  <a:ext cx="2498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965BE33-84B2-0F46-D7A8-A310E2E90D11}"/>
                    </a:ext>
                  </a:extLst>
                </p14:cNvPr>
                <p14:cNvContentPartPr/>
                <p14:nvPr/>
              </p14:nvContentPartPr>
              <p14:xfrm>
                <a:off x="10872459" y="2081487"/>
                <a:ext cx="83520" cy="4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965BE33-84B2-0F46-D7A8-A310E2E90D1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854459" y="2063487"/>
                  <a:ext cx="119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6960882-C24B-FEEB-AA62-EAC3A49067E1}"/>
                    </a:ext>
                  </a:extLst>
                </p14:cNvPr>
                <p14:cNvContentPartPr/>
                <p14:nvPr/>
              </p14:nvContentPartPr>
              <p14:xfrm>
                <a:off x="11112219" y="1803567"/>
                <a:ext cx="12600" cy="62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6960882-C24B-FEEB-AA62-EAC3A49067E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094219" y="1785927"/>
                  <a:ext cx="48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482CCE4-6187-56F6-A660-944FC53FB8F1}"/>
                    </a:ext>
                  </a:extLst>
                </p14:cNvPr>
                <p14:cNvContentPartPr/>
                <p14:nvPr/>
              </p14:nvContentPartPr>
              <p14:xfrm>
                <a:off x="11160099" y="1794567"/>
                <a:ext cx="164160" cy="121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482CCE4-6187-56F6-A660-944FC53FB8F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142099" y="1776927"/>
                  <a:ext cx="199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ADD4DD0-961B-DA10-DC22-0F7D26107AE4}"/>
                    </a:ext>
                  </a:extLst>
                </p14:cNvPr>
                <p14:cNvContentPartPr/>
                <p14:nvPr/>
              </p14:nvContentPartPr>
              <p14:xfrm>
                <a:off x="11338659" y="1860447"/>
                <a:ext cx="91080" cy="135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ADD4DD0-961B-DA10-DC22-0F7D26107AE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321019" y="1842807"/>
                  <a:ext cx="126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2D7F4C8-BF32-1C13-F741-70877FBE3BE4}"/>
                    </a:ext>
                  </a:extLst>
                </p14:cNvPr>
                <p14:cNvContentPartPr/>
                <p14:nvPr/>
              </p14:nvContentPartPr>
              <p14:xfrm>
                <a:off x="10636659" y="1153047"/>
                <a:ext cx="334440" cy="1149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2D7F4C8-BF32-1C13-F741-70877FBE3BE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619019" y="1135407"/>
                  <a:ext cx="370080" cy="11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2800EA6-17E6-8099-C0BC-7E5103ED7C35}"/>
                    </a:ext>
                  </a:extLst>
                </p14:cNvPr>
                <p14:cNvContentPartPr/>
                <p14:nvPr/>
              </p14:nvContentPartPr>
              <p14:xfrm>
                <a:off x="11475099" y="1277247"/>
                <a:ext cx="238320" cy="1021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2800EA6-17E6-8099-C0BC-7E5103ED7C3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457459" y="1259247"/>
                  <a:ext cx="273960" cy="105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DE60ED3-640F-5CF1-89B6-FC8711A65C55}"/>
                  </a:ext>
                </a:extLst>
              </p14:cNvPr>
              <p14:cNvContentPartPr/>
              <p14:nvPr/>
            </p14:nvContentPartPr>
            <p14:xfrm>
              <a:off x="1982619" y="2851887"/>
              <a:ext cx="1067400" cy="3481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DE60ED3-640F-5CF1-89B6-FC8711A65C55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964979" y="2834247"/>
                <a:ext cx="1103040" cy="38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8FA8D20-2E28-B7A8-B2D5-DD08266E4AA7}"/>
              </a:ext>
            </a:extLst>
          </p:cNvPr>
          <p:cNvGrpSpPr/>
          <p:nvPr/>
        </p:nvGrpSpPr>
        <p:grpSpPr>
          <a:xfrm>
            <a:off x="3408939" y="2740647"/>
            <a:ext cx="1119240" cy="471600"/>
            <a:chOff x="3408939" y="2740647"/>
            <a:chExt cx="111924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2678A64-310C-929C-95D2-494B66856980}"/>
                    </a:ext>
                  </a:extLst>
                </p14:cNvPr>
                <p14:cNvContentPartPr/>
                <p14:nvPr/>
              </p14:nvContentPartPr>
              <p14:xfrm>
                <a:off x="3408939" y="2798247"/>
                <a:ext cx="177480" cy="345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2678A64-310C-929C-95D2-494B6685698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390939" y="2780607"/>
                  <a:ext cx="2131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B814FE3-92FB-C0A1-E25D-02FAEE672C4A}"/>
                    </a:ext>
                  </a:extLst>
                </p14:cNvPr>
                <p14:cNvContentPartPr/>
                <p14:nvPr/>
              </p14:nvContentPartPr>
              <p14:xfrm>
                <a:off x="3625659" y="2855127"/>
                <a:ext cx="213120" cy="262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B814FE3-92FB-C0A1-E25D-02FAEE672C4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07659" y="2837487"/>
                  <a:ext cx="2487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FAB6236-D670-C5BB-EB8A-02AF5F3F6C75}"/>
                    </a:ext>
                  </a:extLst>
                </p14:cNvPr>
                <p14:cNvContentPartPr/>
                <p14:nvPr/>
              </p14:nvContentPartPr>
              <p14:xfrm>
                <a:off x="3691899" y="3021447"/>
                <a:ext cx="141840" cy="18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FAB6236-D670-C5BB-EB8A-02AF5F3F6C7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673899" y="3003447"/>
                  <a:ext cx="177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17A479C-834C-821F-BC94-F5A68BFB7D33}"/>
                    </a:ext>
                  </a:extLst>
                </p14:cNvPr>
                <p14:cNvContentPartPr/>
                <p14:nvPr/>
              </p14:nvContentPartPr>
              <p14:xfrm>
                <a:off x="3935259" y="3126567"/>
                <a:ext cx="71280" cy="85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17A479C-834C-821F-BC94-F5A68BFB7D3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917619" y="3108567"/>
                  <a:ext cx="1069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99052DD-8019-831E-DEC0-6BC278C8CB2D}"/>
                    </a:ext>
                  </a:extLst>
                </p14:cNvPr>
                <p14:cNvContentPartPr/>
                <p14:nvPr/>
              </p14:nvContentPartPr>
              <p14:xfrm>
                <a:off x="4143699" y="2838207"/>
                <a:ext cx="235080" cy="222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99052DD-8019-831E-DEC0-6BC278C8CB2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25699" y="2820567"/>
                  <a:ext cx="2707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44CD648-F1A7-568E-68F7-3252A949B7A9}"/>
                    </a:ext>
                  </a:extLst>
                </p14:cNvPr>
                <p14:cNvContentPartPr/>
                <p14:nvPr/>
              </p14:nvContentPartPr>
              <p14:xfrm>
                <a:off x="4434579" y="2740647"/>
                <a:ext cx="93600" cy="396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44CD648-F1A7-568E-68F7-3252A949B7A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416579" y="2722647"/>
                  <a:ext cx="129240" cy="43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17F5D9CF-5179-541E-1698-EC1FEEAADAF5}"/>
                  </a:ext>
                </a:extLst>
              </p14:cNvPr>
              <p14:cNvContentPartPr/>
              <p14:nvPr/>
            </p14:nvContentPartPr>
            <p14:xfrm>
              <a:off x="4889979" y="2701407"/>
              <a:ext cx="578160" cy="4971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17F5D9CF-5179-541E-1698-EC1FEEAADAF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872339" y="2683767"/>
                <a:ext cx="613800" cy="53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C3CBB32-7286-7D90-87F9-30926DEAFFE3}"/>
              </a:ext>
            </a:extLst>
          </p:cNvPr>
          <p:cNvGrpSpPr/>
          <p:nvPr/>
        </p:nvGrpSpPr>
        <p:grpSpPr>
          <a:xfrm>
            <a:off x="5708259" y="2636967"/>
            <a:ext cx="1245240" cy="434160"/>
            <a:chOff x="5708259" y="2636967"/>
            <a:chExt cx="124524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83EEEDB-8139-A086-FF10-A33D7A496D66}"/>
                    </a:ext>
                  </a:extLst>
                </p14:cNvPr>
                <p14:cNvContentPartPr/>
                <p14:nvPr/>
              </p14:nvContentPartPr>
              <p14:xfrm>
                <a:off x="5708259" y="2636967"/>
                <a:ext cx="1245240" cy="434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83EEEDB-8139-A086-FF10-A33D7A496D6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690619" y="2619327"/>
                  <a:ext cx="128088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E93804B-9B44-5DAC-2A5B-34C54EE3D859}"/>
                    </a:ext>
                  </a:extLst>
                </p14:cNvPr>
                <p14:cNvContentPartPr/>
                <p14:nvPr/>
              </p14:nvContentPartPr>
              <p14:xfrm>
                <a:off x="6011739" y="2783127"/>
                <a:ext cx="230040" cy="39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E93804B-9B44-5DAC-2A5B-34C54EE3D85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993739" y="2765487"/>
                  <a:ext cx="26568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E6125B1-BE96-6FC3-420A-89BC81912F34}"/>
              </a:ext>
            </a:extLst>
          </p:cNvPr>
          <p:cNvGrpSpPr/>
          <p:nvPr/>
        </p:nvGrpSpPr>
        <p:grpSpPr>
          <a:xfrm>
            <a:off x="7137099" y="2589087"/>
            <a:ext cx="1422720" cy="425160"/>
            <a:chOff x="7137099" y="2589087"/>
            <a:chExt cx="142272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EF4CB89-0EF9-C3EE-F6C4-9E69C3695E59}"/>
                    </a:ext>
                  </a:extLst>
                </p14:cNvPr>
                <p14:cNvContentPartPr/>
                <p14:nvPr/>
              </p14:nvContentPartPr>
              <p14:xfrm>
                <a:off x="7137099" y="2589087"/>
                <a:ext cx="1422720" cy="425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EF4CB89-0EF9-C3EE-F6C4-9E69C3695E5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119099" y="2571087"/>
                  <a:ext cx="145836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7A57AA0-92A7-E197-B719-88AB10E89CC6}"/>
                    </a:ext>
                  </a:extLst>
                </p14:cNvPr>
                <p14:cNvContentPartPr/>
                <p14:nvPr/>
              </p14:nvContentPartPr>
              <p14:xfrm>
                <a:off x="8508339" y="2639847"/>
                <a:ext cx="17280" cy="15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7A57AA0-92A7-E197-B719-88AB10E89CC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490699" y="2621847"/>
                  <a:ext cx="52920" cy="5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D24B950D-223E-81F6-3B0A-21711F138794}"/>
                  </a:ext>
                </a:extLst>
              </p14:cNvPr>
              <p14:cNvContentPartPr/>
              <p14:nvPr/>
            </p14:nvContentPartPr>
            <p14:xfrm>
              <a:off x="8995779" y="2738847"/>
              <a:ext cx="647280" cy="1594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D24B950D-223E-81F6-3B0A-21711F138794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977779" y="2720847"/>
                <a:ext cx="6829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FFB16488-9EAC-6439-1441-68C597C717CE}"/>
                  </a:ext>
                </a:extLst>
              </p14:cNvPr>
              <p14:cNvContentPartPr/>
              <p14:nvPr/>
            </p14:nvContentPartPr>
            <p14:xfrm>
              <a:off x="2022939" y="3469647"/>
              <a:ext cx="1201320" cy="3258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FFB16488-9EAC-6439-1441-68C597C717CE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004939" y="3451647"/>
                <a:ext cx="123696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68A89C98-F15F-D2D3-B51B-EB31D27335C1}"/>
                  </a:ext>
                </a:extLst>
              </p14:cNvPr>
              <p14:cNvContentPartPr/>
              <p14:nvPr/>
            </p14:nvContentPartPr>
            <p14:xfrm>
              <a:off x="3380139" y="3728487"/>
              <a:ext cx="15120" cy="518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68A89C98-F15F-D2D3-B51B-EB31D27335C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362499" y="3710487"/>
                <a:ext cx="50760" cy="8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852192E-6E62-BCDA-957F-0C32391439B2}"/>
              </a:ext>
            </a:extLst>
          </p:cNvPr>
          <p:cNvGrpSpPr/>
          <p:nvPr/>
        </p:nvGrpSpPr>
        <p:grpSpPr>
          <a:xfrm>
            <a:off x="3877659" y="3286047"/>
            <a:ext cx="2282400" cy="465120"/>
            <a:chOff x="3877659" y="3286047"/>
            <a:chExt cx="228240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4699310-402F-641A-F0ED-361361407683}"/>
                    </a:ext>
                  </a:extLst>
                </p14:cNvPr>
                <p14:cNvContentPartPr/>
                <p14:nvPr/>
              </p14:nvContentPartPr>
              <p14:xfrm>
                <a:off x="3877659" y="3468207"/>
                <a:ext cx="104040" cy="252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4699310-402F-641A-F0ED-36136140768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860019" y="3450567"/>
                  <a:ext cx="1396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0461182-2370-DC13-7A21-49F15572EA97}"/>
                    </a:ext>
                  </a:extLst>
                </p14:cNvPr>
                <p14:cNvContentPartPr/>
                <p14:nvPr/>
              </p14:nvContentPartPr>
              <p14:xfrm>
                <a:off x="3905739" y="3453447"/>
                <a:ext cx="276120" cy="68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0461182-2370-DC13-7A21-49F15572EA9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887739" y="3435447"/>
                  <a:ext cx="311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436C6A4-44F3-EA72-D5BA-AB462E1AE70A}"/>
                    </a:ext>
                  </a:extLst>
                </p14:cNvPr>
                <p14:cNvContentPartPr/>
                <p14:nvPr/>
              </p14:nvContentPartPr>
              <p14:xfrm>
                <a:off x="3898899" y="3595287"/>
                <a:ext cx="213480" cy="36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436C6A4-44F3-EA72-D5BA-AB462E1AE70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881259" y="3577287"/>
                  <a:ext cx="2491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A104093-63A4-25D3-C568-02064A28B7FF}"/>
                    </a:ext>
                  </a:extLst>
                </p14:cNvPr>
                <p14:cNvContentPartPr/>
                <p14:nvPr/>
              </p14:nvContentPartPr>
              <p14:xfrm>
                <a:off x="4132899" y="3570447"/>
                <a:ext cx="798840" cy="180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A104093-63A4-25D3-C568-02064A28B7F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115259" y="3552447"/>
                  <a:ext cx="834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5A2553C-DB2B-2C6A-CD8F-14CE8700E0C5}"/>
                    </a:ext>
                  </a:extLst>
                </p14:cNvPr>
                <p14:cNvContentPartPr/>
                <p14:nvPr/>
              </p14:nvContentPartPr>
              <p14:xfrm>
                <a:off x="5189139" y="3286047"/>
                <a:ext cx="970920" cy="434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5A2553C-DB2B-2C6A-CD8F-14CE8700E0C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71139" y="3268047"/>
                  <a:ext cx="100656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7677F0B-C150-F12B-482E-8E5C8DC0EA66}"/>
                    </a:ext>
                  </a:extLst>
                </p14:cNvPr>
                <p14:cNvContentPartPr/>
                <p14:nvPr/>
              </p14:nvContentPartPr>
              <p14:xfrm>
                <a:off x="5269059" y="3478287"/>
                <a:ext cx="291600" cy="44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7677F0B-C150-F12B-482E-8E5C8DC0EA6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251419" y="3460287"/>
                  <a:ext cx="32724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6718D15-A731-076B-EE26-3875EF2A2427}"/>
                  </a:ext>
                </a:extLst>
              </p14:cNvPr>
              <p14:cNvContentPartPr/>
              <p14:nvPr/>
            </p14:nvContentPartPr>
            <p14:xfrm>
              <a:off x="6562539" y="3456327"/>
              <a:ext cx="525960" cy="1760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6718D15-A731-076B-EE26-3875EF2A2427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544539" y="3438687"/>
                <a:ext cx="561600" cy="21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2E2F7EE-D52D-2445-0444-391EA5D8CC9D}"/>
              </a:ext>
            </a:extLst>
          </p:cNvPr>
          <p:cNvGrpSpPr/>
          <p:nvPr/>
        </p:nvGrpSpPr>
        <p:grpSpPr>
          <a:xfrm>
            <a:off x="7427259" y="3322047"/>
            <a:ext cx="643320" cy="472320"/>
            <a:chOff x="7427259" y="3322047"/>
            <a:chExt cx="64332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D30F7A5-687D-BF02-E960-7981556AE65E}"/>
                    </a:ext>
                  </a:extLst>
                </p14:cNvPr>
                <p14:cNvContentPartPr/>
                <p14:nvPr/>
              </p14:nvContentPartPr>
              <p14:xfrm>
                <a:off x="7427259" y="3322047"/>
                <a:ext cx="604800" cy="472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D30F7A5-687D-BF02-E960-7981556AE65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409259" y="3304407"/>
                  <a:ext cx="64044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2A124A8-C9F2-3F97-2775-A115E9975894}"/>
                    </a:ext>
                  </a:extLst>
                </p14:cNvPr>
                <p14:cNvContentPartPr/>
                <p14:nvPr/>
              </p14:nvContentPartPr>
              <p14:xfrm>
                <a:off x="7840539" y="3387567"/>
                <a:ext cx="230040" cy="15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2A124A8-C9F2-3F97-2775-A115E997589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822899" y="3369567"/>
                  <a:ext cx="26568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D640FB6-EF94-B2EF-A33F-019B6287DB4F}"/>
              </a:ext>
            </a:extLst>
          </p:cNvPr>
          <p:cNvGrpSpPr/>
          <p:nvPr/>
        </p:nvGrpSpPr>
        <p:grpSpPr>
          <a:xfrm>
            <a:off x="3801699" y="4548927"/>
            <a:ext cx="440640" cy="402120"/>
            <a:chOff x="3801699" y="4548927"/>
            <a:chExt cx="44064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81FA566-CC18-7ADD-5E43-F7B6D3BFA14C}"/>
                    </a:ext>
                  </a:extLst>
                </p14:cNvPr>
                <p14:cNvContentPartPr/>
                <p14:nvPr/>
              </p14:nvContentPartPr>
              <p14:xfrm>
                <a:off x="3801699" y="4548927"/>
                <a:ext cx="294120" cy="186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81FA566-CC18-7ADD-5E43-F7B6D3BFA14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783699" y="4531287"/>
                  <a:ext cx="329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E91ABAE-6E8A-EC9E-FB58-E44124B006A9}"/>
                    </a:ext>
                  </a:extLst>
                </p14:cNvPr>
                <p14:cNvContentPartPr/>
                <p14:nvPr/>
              </p14:nvContentPartPr>
              <p14:xfrm>
                <a:off x="4097259" y="4746567"/>
                <a:ext cx="145080" cy="204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E91ABAE-6E8A-EC9E-FB58-E44124B006A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079259" y="4728927"/>
                  <a:ext cx="18072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04513B4C-FC5F-DA55-5863-98F7E24DECBA}"/>
              </a:ext>
            </a:extLst>
          </p:cNvPr>
          <p:cNvGrpSpPr/>
          <p:nvPr/>
        </p:nvGrpSpPr>
        <p:grpSpPr>
          <a:xfrm>
            <a:off x="4634379" y="4376127"/>
            <a:ext cx="1946160" cy="323640"/>
            <a:chOff x="4634379" y="4376127"/>
            <a:chExt cx="194616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B0802B5-6B9E-DBA5-BFB2-C0297D27C480}"/>
                    </a:ext>
                  </a:extLst>
                </p14:cNvPr>
                <p14:cNvContentPartPr/>
                <p14:nvPr/>
              </p14:nvContentPartPr>
              <p14:xfrm>
                <a:off x="4644459" y="4484847"/>
                <a:ext cx="250560" cy="82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B0802B5-6B9E-DBA5-BFB2-C0297D27C48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626819" y="4466847"/>
                  <a:ext cx="286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0866DB7-06AA-F206-C766-28BD997539E6}"/>
                    </a:ext>
                  </a:extLst>
                </p14:cNvPr>
                <p14:cNvContentPartPr/>
                <p14:nvPr/>
              </p14:nvContentPartPr>
              <p14:xfrm>
                <a:off x="4634379" y="4628487"/>
                <a:ext cx="213840" cy="32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0866DB7-06AA-F206-C766-28BD997539E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616739" y="4610847"/>
                  <a:ext cx="2494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9CAC770-BAFC-E973-5C45-CB126742930B}"/>
                    </a:ext>
                  </a:extLst>
                </p14:cNvPr>
                <p14:cNvContentPartPr/>
                <p14:nvPr/>
              </p14:nvContentPartPr>
              <p14:xfrm>
                <a:off x="5192739" y="4376127"/>
                <a:ext cx="228960" cy="251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9CAC770-BAFC-E973-5C45-CB126742930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174739" y="4358127"/>
                  <a:ext cx="2646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1191F22-5D7C-4F65-1A27-D905D0A4A7BA}"/>
                    </a:ext>
                  </a:extLst>
                </p14:cNvPr>
                <p14:cNvContentPartPr/>
                <p14:nvPr/>
              </p14:nvContentPartPr>
              <p14:xfrm>
                <a:off x="5496939" y="4574487"/>
                <a:ext cx="6120" cy="59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1191F22-5D7C-4F65-1A27-D905D0A4A7B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478939" y="4556487"/>
                  <a:ext cx="41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F5AD408-2ED1-0EB6-AA8D-4A2E54C661A4}"/>
                    </a:ext>
                  </a:extLst>
                </p14:cNvPr>
                <p14:cNvContentPartPr/>
                <p14:nvPr/>
              </p14:nvContentPartPr>
              <p14:xfrm>
                <a:off x="5703219" y="4394127"/>
                <a:ext cx="223920" cy="239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F5AD408-2ED1-0EB6-AA8D-4A2E54C661A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685219" y="4376127"/>
                  <a:ext cx="2595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A9DA34F-F7CE-384E-B526-C673ABCF67F8}"/>
                    </a:ext>
                  </a:extLst>
                </p14:cNvPr>
                <p14:cNvContentPartPr/>
                <p14:nvPr/>
              </p14:nvContentPartPr>
              <p14:xfrm>
                <a:off x="6078339" y="4379367"/>
                <a:ext cx="190080" cy="128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A9DA34F-F7CE-384E-B526-C673ABCF67F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060339" y="4361367"/>
                  <a:ext cx="225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C8555A6-82C1-6B50-3690-58B98CB50D0F}"/>
                    </a:ext>
                  </a:extLst>
                </p14:cNvPr>
                <p14:cNvContentPartPr/>
                <p14:nvPr/>
              </p14:nvContentPartPr>
              <p14:xfrm>
                <a:off x="6029379" y="4538127"/>
                <a:ext cx="163800" cy="127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C8555A6-82C1-6B50-3690-58B98CB50D0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011739" y="4520487"/>
                  <a:ext cx="1994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13E3BE8-18DC-700B-A543-1836C0CCCD81}"/>
                    </a:ext>
                  </a:extLst>
                </p14:cNvPr>
                <p14:cNvContentPartPr/>
                <p14:nvPr/>
              </p14:nvContentPartPr>
              <p14:xfrm>
                <a:off x="6318099" y="4401327"/>
                <a:ext cx="262440" cy="298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13E3BE8-18DC-700B-A543-1836C0CCCD8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300459" y="4383687"/>
                  <a:ext cx="298080" cy="33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8EE7A8C0-737D-F4FF-2D23-341144FCC376}"/>
                  </a:ext>
                </a:extLst>
              </p14:cNvPr>
              <p14:cNvContentPartPr/>
              <p14:nvPr/>
            </p14:nvContentPartPr>
            <p14:xfrm>
              <a:off x="6086979" y="1875567"/>
              <a:ext cx="4232160" cy="26715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8EE7A8C0-737D-F4FF-2D23-341144FCC37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068979" y="1857567"/>
                <a:ext cx="4267800" cy="270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8D81015A-290A-449F-025A-2292DC206AE1}"/>
              </a:ext>
            </a:extLst>
          </p:cNvPr>
          <p:cNvGrpSpPr/>
          <p:nvPr/>
        </p:nvGrpSpPr>
        <p:grpSpPr>
          <a:xfrm>
            <a:off x="7679259" y="3971847"/>
            <a:ext cx="694440" cy="393840"/>
            <a:chOff x="7679259" y="3971847"/>
            <a:chExt cx="69444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3B3076B-EB99-3B20-4376-73B112C8B2F6}"/>
                    </a:ext>
                  </a:extLst>
                </p14:cNvPr>
                <p14:cNvContentPartPr/>
                <p14:nvPr/>
              </p14:nvContentPartPr>
              <p14:xfrm>
                <a:off x="7679259" y="4187127"/>
                <a:ext cx="124200" cy="178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3B3076B-EB99-3B20-4376-73B112C8B2F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61619" y="4169487"/>
                  <a:ext cx="159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B442BE5-3D02-9FA4-C00A-FE4C62A3E9DB}"/>
                    </a:ext>
                  </a:extLst>
                </p14:cNvPr>
                <p14:cNvContentPartPr/>
                <p14:nvPr/>
              </p14:nvContentPartPr>
              <p14:xfrm>
                <a:off x="7925499" y="4183527"/>
                <a:ext cx="171000" cy="151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B442BE5-3D02-9FA4-C00A-FE4C62A3E9D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907859" y="4165887"/>
                  <a:ext cx="206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0EB305F-655E-38B5-2B54-91DB7CE2EA8D}"/>
                    </a:ext>
                  </a:extLst>
                </p14:cNvPr>
                <p14:cNvContentPartPr/>
                <p14:nvPr/>
              </p14:nvContentPartPr>
              <p14:xfrm>
                <a:off x="8205219" y="3971847"/>
                <a:ext cx="168480" cy="328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0EB305F-655E-38B5-2B54-91DB7CE2EA8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187219" y="3953847"/>
                  <a:ext cx="204120" cy="36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F87957D3-2D67-D2DB-68A3-7B220F1F835D}"/>
                  </a:ext>
                </a:extLst>
              </p14:cNvPr>
              <p14:cNvContentPartPr/>
              <p14:nvPr/>
            </p14:nvContentPartPr>
            <p14:xfrm>
              <a:off x="2414619" y="5258847"/>
              <a:ext cx="886320" cy="15912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F87957D3-2D67-D2DB-68A3-7B220F1F835D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396619" y="5240847"/>
                <a:ext cx="9219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A7690A9F-C8D3-E559-1085-96675D0A5285}"/>
                  </a:ext>
                </a:extLst>
              </p14:cNvPr>
              <p14:cNvContentPartPr/>
              <p14:nvPr/>
            </p14:nvContentPartPr>
            <p14:xfrm>
              <a:off x="3758499" y="5139327"/>
              <a:ext cx="483840" cy="2872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A7690A9F-C8D3-E559-1085-96675D0A5285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740859" y="5121327"/>
                <a:ext cx="519480" cy="32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BD2DF79-0852-2302-78FB-0F297B9CD400}"/>
              </a:ext>
            </a:extLst>
          </p:cNvPr>
          <p:cNvGrpSpPr/>
          <p:nvPr/>
        </p:nvGrpSpPr>
        <p:grpSpPr>
          <a:xfrm>
            <a:off x="4715379" y="4883007"/>
            <a:ext cx="1264680" cy="421200"/>
            <a:chOff x="4715379" y="4883007"/>
            <a:chExt cx="126468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BA94A79-4109-1C1D-CE1E-310D696A9C7D}"/>
                    </a:ext>
                  </a:extLst>
                </p14:cNvPr>
                <p14:cNvContentPartPr/>
                <p14:nvPr/>
              </p14:nvContentPartPr>
              <p14:xfrm>
                <a:off x="4715379" y="4883007"/>
                <a:ext cx="1264680" cy="4212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BA94A79-4109-1C1D-CE1E-310D696A9C7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697739" y="4865007"/>
                  <a:ext cx="130032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E809333-54FE-3584-AF8D-FBD5C18BB4FC}"/>
                    </a:ext>
                  </a:extLst>
                </p14:cNvPr>
                <p14:cNvContentPartPr/>
                <p14:nvPr/>
              </p14:nvContentPartPr>
              <p14:xfrm>
                <a:off x="4953699" y="5010087"/>
                <a:ext cx="267840" cy="20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E809333-54FE-3584-AF8D-FBD5C18BB4F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936059" y="4992087"/>
                  <a:ext cx="30348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FB9E9E1-BDA0-9138-1B01-1B832C4CB565}"/>
              </a:ext>
            </a:extLst>
          </p:cNvPr>
          <p:cNvGrpSpPr/>
          <p:nvPr/>
        </p:nvGrpSpPr>
        <p:grpSpPr>
          <a:xfrm>
            <a:off x="6232779" y="4830087"/>
            <a:ext cx="1791360" cy="377280"/>
            <a:chOff x="6232779" y="4830087"/>
            <a:chExt cx="179136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586550E-22AB-CFBB-0C07-C64944125083}"/>
                    </a:ext>
                  </a:extLst>
                </p14:cNvPr>
                <p14:cNvContentPartPr/>
                <p14:nvPr/>
              </p14:nvContentPartPr>
              <p14:xfrm>
                <a:off x="6232779" y="4830087"/>
                <a:ext cx="1791360" cy="377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586550E-22AB-CFBB-0C07-C6494412508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214779" y="4812087"/>
                  <a:ext cx="18270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CF4EDDD-A70A-BCD2-583C-08F331C02115}"/>
                    </a:ext>
                  </a:extLst>
                </p14:cNvPr>
                <p14:cNvContentPartPr/>
                <p14:nvPr/>
              </p14:nvContentPartPr>
              <p14:xfrm>
                <a:off x="7625979" y="4928727"/>
                <a:ext cx="249120" cy="24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CF4EDDD-A70A-BCD2-583C-08F331C0211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608339" y="4911087"/>
                  <a:ext cx="28476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91600D3C-1B79-E10F-6265-306577F71971}"/>
                  </a:ext>
                </a:extLst>
              </p14:cNvPr>
              <p14:cNvContentPartPr/>
              <p14:nvPr/>
            </p14:nvContentPartPr>
            <p14:xfrm>
              <a:off x="1825299" y="5595807"/>
              <a:ext cx="41760" cy="10461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91600D3C-1B79-E10F-6265-306577F71971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807299" y="5577807"/>
                <a:ext cx="77400" cy="108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FB970BC0-1E88-E63B-8639-24B8A651FE13}"/>
              </a:ext>
            </a:extLst>
          </p:cNvPr>
          <p:cNvGrpSpPr/>
          <p:nvPr/>
        </p:nvGrpSpPr>
        <p:grpSpPr>
          <a:xfrm>
            <a:off x="525339" y="5160927"/>
            <a:ext cx="7440120" cy="1652400"/>
            <a:chOff x="525339" y="5160927"/>
            <a:chExt cx="7440120" cy="165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49991E4-A625-003C-27EF-06504A8DEB17}"/>
                    </a:ext>
                  </a:extLst>
                </p14:cNvPr>
                <p14:cNvContentPartPr/>
                <p14:nvPr/>
              </p14:nvContentPartPr>
              <p14:xfrm>
                <a:off x="525339" y="5212047"/>
                <a:ext cx="231120" cy="209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49991E4-A625-003C-27EF-06504A8DEB1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07339" y="5194047"/>
                  <a:ext cx="2667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934CC94-53DB-6D72-6AAB-0478AD58949A}"/>
                    </a:ext>
                  </a:extLst>
                </p14:cNvPr>
                <p14:cNvContentPartPr/>
                <p14:nvPr/>
              </p14:nvContentPartPr>
              <p14:xfrm>
                <a:off x="976779" y="5274327"/>
                <a:ext cx="108360" cy="146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934CC94-53DB-6D72-6AAB-0478AD58949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58779" y="5256327"/>
                  <a:ext cx="1440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25E7AD0-5D7D-A40B-A8F8-0E2CBD6A514D}"/>
                    </a:ext>
                  </a:extLst>
                </p14:cNvPr>
                <p14:cNvContentPartPr/>
                <p14:nvPr/>
              </p14:nvContentPartPr>
              <p14:xfrm>
                <a:off x="1176219" y="5296287"/>
                <a:ext cx="77400" cy="130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25E7AD0-5D7D-A40B-A8F8-0E2CBD6A514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58579" y="5278647"/>
                  <a:ext cx="1130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7314C5C-E13B-CC7E-7B03-2DABB096C9FE}"/>
                    </a:ext>
                  </a:extLst>
                </p14:cNvPr>
                <p14:cNvContentPartPr/>
                <p14:nvPr/>
              </p14:nvContentPartPr>
              <p14:xfrm>
                <a:off x="1302219" y="5403927"/>
                <a:ext cx="17280" cy="26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7314C5C-E13B-CC7E-7B03-2DABB096C9F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284219" y="5386287"/>
                  <a:ext cx="529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DC184C8-7840-1C8D-FE8C-D164491F57A6}"/>
                    </a:ext>
                  </a:extLst>
                </p14:cNvPr>
                <p14:cNvContentPartPr/>
                <p14:nvPr/>
              </p14:nvContentPartPr>
              <p14:xfrm>
                <a:off x="1580499" y="5160927"/>
                <a:ext cx="235440" cy="2725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DC184C8-7840-1C8D-FE8C-D164491F57A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562859" y="5143287"/>
                  <a:ext cx="2710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C56C4AF-1060-16DC-9415-28A771FC8B04}"/>
                    </a:ext>
                  </a:extLst>
                </p14:cNvPr>
                <p14:cNvContentPartPr/>
                <p14:nvPr/>
              </p14:nvContentPartPr>
              <p14:xfrm>
                <a:off x="1605339" y="5287647"/>
                <a:ext cx="179280" cy="50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C56C4AF-1060-16DC-9415-28A771FC8B0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587699" y="5269647"/>
                  <a:ext cx="2149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CCB2B3C-6A49-EB36-7784-30F49846B050}"/>
                    </a:ext>
                  </a:extLst>
                </p14:cNvPr>
                <p14:cNvContentPartPr/>
                <p14:nvPr/>
              </p14:nvContentPartPr>
              <p14:xfrm>
                <a:off x="2350179" y="5939607"/>
                <a:ext cx="485640" cy="272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CCB2B3C-6A49-EB36-7784-30F49846B05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332179" y="5921607"/>
                  <a:ext cx="5212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FD90ECB-442B-CD52-7E9D-A9AA81A44013}"/>
                    </a:ext>
                  </a:extLst>
                </p14:cNvPr>
                <p14:cNvContentPartPr/>
                <p14:nvPr/>
              </p14:nvContentPartPr>
              <p14:xfrm>
                <a:off x="3246219" y="6005487"/>
                <a:ext cx="211680" cy="22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FD90ECB-442B-CD52-7E9D-A9AA81A4401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228219" y="5987847"/>
                  <a:ext cx="247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7B19869-18E6-E768-61DA-F05BB40D6B05}"/>
                    </a:ext>
                  </a:extLst>
                </p14:cNvPr>
                <p14:cNvContentPartPr/>
                <p14:nvPr/>
              </p14:nvContentPartPr>
              <p14:xfrm>
                <a:off x="3194019" y="6137607"/>
                <a:ext cx="266400" cy="15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7B19869-18E6-E768-61DA-F05BB40D6B0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176379" y="6119607"/>
                  <a:ext cx="302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8AA4696-4944-A022-45F0-D7FF78BAFBE9}"/>
                    </a:ext>
                  </a:extLst>
                </p14:cNvPr>
                <p14:cNvContentPartPr/>
                <p14:nvPr/>
              </p14:nvContentPartPr>
              <p14:xfrm>
                <a:off x="4697019" y="5469807"/>
                <a:ext cx="272520" cy="390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8AA4696-4944-A022-45F0-D7FF78BAFBE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679379" y="5452167"/>
                  <a:ext cx="3081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24E6973-04B0-7EB6-A81E-0A29ED4F1521}"/>
                    </a:ext>
                  </a:extLst>
                </p14:cNvPr>
                <p14:cNvContentPartPr/>
                <p14:nvPr/>
              </p14:nvContentPartPr>
              <p14:xfrm>
                <a:off x="4936779" y="5696247"/>
                <a:ext cx="46440" cy="161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24E6973-04B0-7EB6-A81E-0A29ED4F152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918779" y="5678247"/>
                  <a:ext cx="82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CC29417-0DCF-CC94-F751-505182D0C992}"/>
                    </a:ext>
                  </a:extLst>
                </p14:cNvPr>
                <p14:cNvContentPartPr/>
                <p14:nvPr/>
              </p14:nvContentPartPr>
              <p14:xfrm>
                <a:off x="4765419" y="5722887"/>
                <a:ext cx="176760" cy="176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CC29417-0DCF-CC94-F751-505182D0C99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747419" y="5704887"/>
                  <a:ext cx="2124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D1D8B8B-4AC7-CA81-372F-4F62BDB10A45}"/>
                    </a:ext>
                  </a:extLst>
                </p14:cNvPr>
                <p14:cNvContentPartPr/>
                <p14:nvPr/>
              </p14:nvContentPartPr>
              <p14:xfrm>
                <a:off x="3826539" y="5921247"/>
                <a:ext cx="2378160" cy="81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D1D8B8B-4AC7-CA81-372F-4F62BDB10A4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808899" y="5903247"/>
                  <a:ext cx="2413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49E9E49-A139-F8FA-8E0A-D44B14AC8264}"/>
                    </a:ext>
                  </a:extLst>
                </p14:cNvPr>
                <p14:cNvContentPartPr/>
                <p14:nvPr/>
              </p14:nvContentPartPr>
              <p14:xfrm>
                <a:off x="3915459" y="6158847"/>
                <a:ext cx="30600" cy="294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49E9E49-A139-F8FA-8E0A-D44B14AC826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897459" y="6141207"/>
                  <a:ext cx="662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193C86B-17AB-3334-84C7-345ABB84FF3C}"/>
                    </a:ext>
                  </a:extLst>
                </p14:cNvPr>
                <p14:cNvContentPartPr/>
                <p14:nvPr/>
              </p14:nvContentPartPr>
              <p14:xfrm>
                <a:off x="4104099" y="6409047"/>
                <a:ext cx="7200" cy="424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193C86B-17AB-3334-84C7-345ABB84FF3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086459" y="6391047"/>
                  <a:ext cx="42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43D23B2-8E69-64DA-86A3-7EB2E200D278}"/>
                    </a:ext>
                  </a:extLst>
                </p14:cNvPr>
                <p14:cNvContentPartPr/>
                <p14:nvPr/>
              </p14:nvContentPartPr>
              <p14:xfrm>
                <a:off x="4310019" y="6186567"/>
                <a:ext cx="102600" cy="277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43D23B2-8E69-64DA-86A3-7EB2E200D27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292379" y="6168567"/>
                  <a:ext cx="1382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800C67A-4745-9162-3A01-2203CF05A0DB}"/>
                    </a:ext>
                  </a:extLst>
                </p14:cNvPr>
                <p14:cNvContentPartPr/>
                <p14:nvPr/>
              </p14:nvContentPartPr>
              <p14:xfrm>
                <a:off x="4570659" y="6180447"/>
                <a:ext cx="161280" cy="160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800C67A-4745-9162-3A01-2203CF05A0D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552659" y="6162447"/>
                  <a:ext cx="1969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83E4ADD-5D8A-99D1-4583-611037E6F6D4}"/>
                    </a:ext>
                  </a:extLst>
                </p14:cNvPr>
                <p14:cNvContentPartPr/>
                <p14:nvPr/>
              </p14:nvContentPartPr>
              <p14:xfrm>
                <a:off x="4515579" y="6374487"/>
                <a:ext cx="96480" cy="1058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83E4ADD-5D8A-99D1-4583-611037E6F6D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497939" y="6356487"/>
                  <a:ext cx="132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6438F25-F5A4-674F-1347-0D5F0C38002F}"/>
                    </a:ext>
                  </a:extLst>
                </p14:cNvPr>
                <p14:cNvContentPartPr/>
                <p14:nvPr/>
              </p14:nvContentPartPr>
              <p14:xfrm>
                <a:off x="4970259" y="6268647"/>
                <a:ext cx="22320" cy="161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6438F25-F5A4-674F-1347-0D5F0C38002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952259" y="6250647"/>
                  <a:ext cx="579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4D2F0AD-0757-10D9-51F3-31F217AE65F9}"/>
                    </a:ext>
                  </a:extLst>
                </p14:cNvPr>
                <p14:cNvContentPartPr/>
                <p14:nvPr/>
              </p14:nvContentPartPr>
              <p14:xfrm>
                <a:off x="4914819" y="6365127"/>
                <a:ext cx="153720" cy="15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4D2F0AD-0757-10D9-51F3-31F217AE65F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896819" y="6347127"/>
                  <a:ext cx="189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05533F5-79E8-CDB8-4E41-A8BC5FECA837}"/>
                    </a:ext>
                  </a:extLst>
                </p14:cNvPr>
                <p14:cNvContentPartPr/>
                <p14:nvPr/>
              </p14:nvContentPartPr>
              <p14:xfrm>
                <a:off x="5342139" y="6171087"/>
                <a:ext cx="136080" cy="2228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05533F5-79E8-CDB8-4E41-A8BC5FECA83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324499" y="6153447"/>
                  <a:ext cx="1717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9E682D2-D215-238E-C0D2-BA6345BEB5DB}"/>
                    </a:ext>
                  </a:extLst>
                </p14:cNvPr>
                <p14:cNvContentPartPr/>
                <p14:nvPr/>
              </p14:nvContentPartPr>
              <p14:xfrm>
                <a:off x="5568579" y="6375207"/>
                <a:ext cx="51480" cy="36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9E682D2-D215-238E-C0D2-BA6345BEB5D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550579" y="6357207"/>
                  <a:ext cx="871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366B73A-A3E2-2E43-3A70-D784AC02F36D}"/>
                    </a:ext>
                  </a:extLst>
                </p14:cNvPr>
                <p14:cNvContentPartPr/>
                <p14:nvPr/>
              </p14:nvContentPartPr>
              <p14:xfrm>
                <a:off x="5766939" y="6190887"/>
                <a:ext cx="151200" cy="218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366B73A-A3E2-2E43-3A70-D784AC02F36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749299" y="6173247"/>
                  <a:ext cx="1868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573D251-0390-7761-583B-B7AA64A96426}"/>
                    </a:ext>
                  </a:extLst>
                </p14:cNvPr>
                <p14:cNvContentPartPr/>
                <p14:nvPr/>
              </p14:nvContentPartPr>
              <p14:xfrm>
                <a:off x="6007779" y="6182967"/>
                <a:ext cx="36720" cy="230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573D251-0390-7761-583B-B7AA64A9642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990139" y="6164967"/>
                  <a:ext cx="723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19CE488-3F8F-D81A-0122-7BEC934E787C}"/>
                    </a:ext>
                  </a:extLst>
                </p14:cNvPr>
                <p14:cNvContentPartPr/>
                <p14:nvPr/>
              </p14:nvContentPartPr>
              <p14:xfrm>
                <a:off x="6183459" y="6192687"/>
                <a:ext cx="112680" cy="223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19CE488-3F8F-D81A-0122-7BEC934E787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165819" y="6174687"/>
                  <a:ext cx="1483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8D2ED8D-80B5-63F0-3D79-D2FB9A20DFCF}"/>
                    </a:ext>
                  </a:extLst>
                </p14:cNvPr>
                <p14:cNvContentPartPr/>
                <p14:nvPr/>
              </p14:nvContentPartPr>
              <p14:xfrm>
                <a:off x="6193539" y="6197007"/>
                <a:ext cx="171000" cy="19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8D2ED8D-80B5-63F0-3D79-D2FB9A20DFC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175899" y="6179007"/>
                  <a:ext cx="206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27516E1-9339-F557-55CF-275F207189AF}"/>
                    </a:ext>
                  </a:extLst>
                </p14:cNvPr>
                <p14:cNvContentPartPr/>
                <p14:nvPr/>
              </p14:nvContentPartPr>
              <p14:xfrm>
                <a:off x="6517899" y="6117807"/>
                <a:ext cx="239760" cy="284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27516E1-9339-F557-55CF-275F207189A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500259" y="6099807"/>
                  <a:ext cx="2754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ECC6BB9-2E4C-7299-0A4A-4BBF24A8F954}"/>
                    </a:ext>
                  </a:extLst>
                </p14:cNvPr>
                <p14:cNvContentPartPr/>
                <p14:nvPr/>
              </p14:nvContentPartPr>
              <p14:xfrm>
                <a:off x="6616179" y="6240927"/>
                <a:ext cx="112680" cy="140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ECC6BB9-2E4C-7299-0A4A-4BBF24A8F95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598179" y="6223287"/>
                  <a:ext cx="148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EF89514-D327-023E-4994-CC24728F3206}"/>
                    </a:ext>
                  </a:extLst>
                </p14:cNvPr>
                <p14:cNvContentPartPr/>
                <p14:nvPr/>
              </p14:nvContentPartPr>
              <p14:xfrm>
                <a:off x="6830379" y="5967327"/>
                <a:ext cx="127080" cy="1515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EF89514-D327-023E-4994-CC24728F320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812739" y="5949327"/>
                  <a:ext cx="162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762B5F1-A76E-6305-A532-E0A8EC0DE641}"/>
                    </a:ext>
                  </a:extLst>
                </p14:cNvPr>
                <p14:cNvContentPartPr/>
                <p14:nvPr/>
              </p14:nvContentPartPr>
              <p14:xfrm>
                <a:off x="6980499" y="5916207"/>
                <a:ext cx="247680" cy="255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762B5F1-A76E-6305-A532-E0A8EC0DE64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962859" y="5898567"/>
                  <a:ext cx="2833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C937575-1192-0503-DC75-FD028D7D6B30}"/>
                    </a:ext>
                  </a:extLst>
                </p14:cNvPr>
                <p14:cNvContentPartPr/>
                <p14:nvPr/>
              </p14:nvContentPartPr>
              <p14:xfrm>
                <a:off x="7092819" y="6074247"/>
                <a:ext cx="181800" cy="1360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C937575-1192-0503-DC75-FD028D7D6B3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075179" y="6056247"/>
                  <a:ext cx="217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3890332-1B30-D44E-6497-1D07DE2FB001}"/>
                    </a:ext>
                  </a:extLst>
                </p14:cNvPr>
                <p14:cNvContentPartPr/>
                <p14:nvPr/>
              </p14:nvContentPartPr>
              <p14:xfrm>
                <a:off x="6033699" y="5893167"/>
                <a:ext cx="1289160" cy="52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3890332-1B30-D44E-6497-1D07DE2FB00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016059" y="5875167"/>
                  <a:ext cx="1324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166447B-FF64-A45C-237F-BEE85EE2AF51}"/>
                    </a:ext>
                  </a:extLst>
                </p14:cNvPr>
                <p14:cNvContentPartPr/>
                <p14:nvPr/>
              </p14:nvContentPartPr>
              <p14:xfrm>
                <a:off x="1774179" y="5447127"/>
                <a:ext cx="6191280" cy="13662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166447B-FF64-A45C-237F-BEE85EE2AF5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756539" y="5429487"/>
                  <a:ext cx="6226920" cy="140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51757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7603F1-0EC6-DB5B-1E8C-496AF4812E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3" t="7755" r="12426" b="2074"/>
          <a:stretch/>
        </p:blipFill>
        <p:spPr>
          <a:xfrm>
            <a:off x="1468582" y="132901"/>
            <a:ext cx="7686502" cy="6592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6A162B-AC4F-B114-BA16-030CBF9A83F1}"/>
              </a:ext>
            </a:extLst>
          </p:cNvPr>
          <p:cNvSpPr txBox="1"/>
          <p:nvPr/>
        </p:nvSpPr>
        <p:spPr>
          <a:xfrm>
            <a:off x="7032568" y="3164378"/>
            <a:ext cx="1734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Elements with only one natural isotope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AB8754-0CA2-3109-048E-010D829E72B6}"/>
              </a:ext>
            </a:extLst>
          </p:cNvPr>
          <p:cNvSpPr txBox="1"/>
          <p:nvPr/>
        </p:nvSpPr>
        <p:spPr>
          <a:xfrm>
            <a:off x="5242881" y="1850967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= A/2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49F782-35CD-E6E2-2EE2-764B2819A4C0}"/>
                  </a:ext>
                </a:extLst>
              </p14:cNvPr>
              <p14:cNvContentPartPr/>
              <p14:nvPr/>
            </p14:nvContentPartPr>
            <p14:xfrm>
              <a:off x="10809971" y="11798695"/>
              <a:ext cx="32040" cy="69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49F782-35CD-E6E2-2EE2-764B2819A4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91971" y="11780695"/>
                <a:ext cx="67680" cy="10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6175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24BD6BA-341B-8352-41F3-B13AC15BE9BB}"/>
              </a:ext>
            </a:extLst>
          </p:cNvPr>
          <p:cNvGrpSpPr/>
          <p:nvPr/>
        </p:nvGrpSpPr>
        <p:grpSpPr>
          <a:xfrm>
            <a:off x="687851" y="103015"/>
            <a:ext cx="1468440" cy="310680"/>
            <a:chOff x="687851" y="103015"/>
            <a:chExt cx="146844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5AC197F-BA46-9A2D-7FC5-9724D8AED96B}"/>
                    </a:ext>
                  </a:extLst>
                </p14:cNvPr>
                <p14:cNvContentPartPr/>
                <p14:nvPr/>
              </p14:nvContentPartPr>
              <p14:xfrm>
                <a:off x="687851" y="266095"/>
                <a:ext cx="119520" cy="147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5AC197F-BA46-9A2D-7FC5-9724D8AED96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0211" y="248095"/>
                  <a:ext cx="155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ABE0AE7-D75A-C411-278F-7C6266E026C7}"/>
                    </a:ext>
                  </a:extLst>
                </p14:cNvPr>
                <p14:cNvContentPartPr/>
                <p14:nvPr/>
              </p14:nvContentPartPr>
              <p14:xfrm>
                <a:off x="912491" y="115975"/>
                <a:ext cx="601560" cy="250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ABE0AE7-D75A-C411-278F-7C6266E026C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4491" y="98335"/>
                  <a:ext cx="6372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9B73C97-1961-1A52-FC33-08B57C94E0D8}"/>
                    </a:ext>
                  </a:extLst>
                </p14:cNvPr>
                <p14:cNvContentPartPr/>
                <p14:nvPr/>
              </p14:nvContentPartPr>
              <p14:xfrm>
                <a:off x="1358891" y="202735"/>
                <a:ext cx="137520" cy="18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9B73C97-1961-1A52-FC33-08B57C94E0D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41251" y="184735"/>
                  <a:ext cx="173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83261AA-80DE-BE59-FA0F-3E1FAE79AFF8}"/>
                    </a:ext>
                  </a:extLst>
                </p14:cNvPr>
                <p14:cNvContentPartPr/>
                <p14:nvPr/>
              </p14:nvContentPartPr>
              <p14:xfrm>
                <a:off x="1502531" y="103015"/>
                <a:ext cx="266040" cy="254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83261AA-80DE-BE59-FA0F-3E1FAE79AFF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84891" y="85015"/>
                  <a:ext cx="3016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D2F72B5-4D28-50E6-DA5B-D0E4B6657428}"/>
                    </a:ext>
                  </a:extLst>
                </p14:cNvPr>
                <p14:cNvContentPartPr/>
                <p14:nvPr/>
              </p14:nvContentPartPr>
              <p14:xfrm>
                <a:off x="1626011" y="236575"/>
                <a:ext cx="113760" cy="42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D2F72B5-4D28-50E6-DA5B-D0E4B665742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08011" y="218575"/>
                  <a:ext cx="149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0281FC1-85C9-3DFB-3B62-151F67C0DD33}"/>
                    </a:ext>
                  </a:extLst>
                </p14:cNvPr>
                <p14:cNvContentPartPr/>
                <p14:nvPr/>
              </p14:nvContentPartPr>
              <p14:xfrm>
                <a:off x="1800251" y="109855"/>
                <a:ext cx="356040" cy="232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0281FC1-85C9-3DFB-3B62-151F67C0DD3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82251" y="91855"/>
                  <a:ext cx="3916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5E4AA97-8B7A-195C-2303-E119B7FE76D0}"/>
                    </a:ext>
                  </a:extLst>
                </p14:cNvPr>
                <p14:cNvContentPartPr/>
                <p14:nvPr/>
              </p14:nvContentPartPr>
              <p14:xfrm>
                <a:off x="1965491" y="246295"/>
                <a:ext cx="121680" cy="34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5E4AA97-8B7A-195C-2303-E119B7FE76D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47491" y="228295"/>
                  <a:ext cx="1573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E82665C-3805-66EC-8FEF-BE1F31EE2A34}"/>
                    </a:ext>
                  </a:extLst>
                </p14:cNvPr>
                <p14:cNvContentPartPr/>
                <p14:nvPr/>
              </p14:nvContentPartPr>
              <p14:xfrm>
                <a:off x="1562651" y="244495"/>
                <a:ext cx="16200" cy="11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E82665C-3805-66EC-8FEF-BE1F31EE2A3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45011" y="226495"/>
                  <a:ext cx="5184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7427830-C1A8-3D67-48B6-7A3F49A50840}"/>
              </a:ext>
            </a:extLst>
          </p:cNvPr>
          <p:cNvGrpSpPr/>
          <p:nvPr/>
        </p:nvGrpSpPr>
        <p:grpSpPr>
          <a:xfrm>
            <a:off x="1698731" y="545815"/>
            <a:ext cx="1916640" cy="308880"/>
            <a:chOff x="1698731" y="545815"/>
            <a:chExt cx="191664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745651D-E634-1C34-8775-8B291903AB57}"/>
                    </a:ext>
                  </a:extLst>
                </p14:cNvPr>
                <p14:cNvContentPartPr/>
                <p14:nvPr/>
              </p14:nvContentPartPr>
              <p14:xfrm>
                <a:off x="1698731" y="562735"/>
                <a:ext cx="204120" cy="198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745651D-E634-1C34-8775-8B291903AB5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80731" y="544735"/>
                  <a:ext cx="2397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8CA5C4F-7FD3-F3CE-A344-093F479B1083}"/>
                    </a:ext>
                  </a:extLst>
                </p14:cNvPr>
                <p14:cNvContentPartPr/>
                <p14:nvPr/>
              </p14:nvContentPartPr>
              <p14:xfrm>
                <a:off x="1988531" y="712495"/>
                <a:ext cx="136800" cy="142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8CA5C4F-7FD3-F3CE-A344-093F479B108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70891" y="694495"/>
                  <a:ext cx="172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97CDCC9-D5EC-D594-7C57-818DEBC1412C}"/>
                    </a:ext>
                  </a:extLst>
                </p14:cNvPr>
                <p14:cNvContentPartPr/>
                <p14:nvPr/>
              </p14:nvContentPartPr>
              <p14:xfrm>
                <a:off x="2285891" y="571735"/>
                <a:ext cx="194400" cy="35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97CDCC9-D5EC-D594-7C57-818DEBC1412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67891" y="554095"/>
                  <a:ext cx="230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1F25873-A8F7-3D52-5688-1351797D6F42}"/>
                    </a:ext>
                  </a:extLst>
                </p14:cNvPr>
                <p14:cNvContentPartPr/>
                <p14:nvPr/>
              </p14:nvContentPartPr>
              <p14:xfrm>
                <a:off x="2326931" y="661735"/>
                <a:ext cx="210600" cy="53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1F25873-A8F7-3D52-5688-1351797D6F4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08931" y="643735"/>
                  <a:ext cx="246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732C6B9-90B3-D2A2-9A9E-32144351527C}"/>
                    </a:ext>
                  </a:extLst>
                </p14:cNvPr>
                <p14:cNvContentPartPr/>
                <p14:nvPr/>
              </p14:nvContentPartPr>
              <p14:xfrm>
                <a:off x="2700251" y="556255"/>
                <a:ext cx="180720" cy="187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732C6B9-90B3-D2A2-9A9E-32144351527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82251" y="538615"/>
                  <a:ext cx="2163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7BD7DC7-0072-7428-8DCA-3513F4257897}"/>
                    </a:ext>
                  </a:extLst>
                </p14:cNvPr>
                <p14:cNvContentPartPr/>
                <p14:nvPr/>
              </p14:nvContentPartPr>
              <p14:xfrm>
                <a:off x="3004811" y="685495"/>
                <a:ext cx="21960" cy="64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7BD7DC7-0072-7428-8DCA-3513F42578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86811" y="667855"/>
                  <a:ext cx="57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E3DE451-DF7B-43B3-B505-66D579EA0536}"/>
                    </a:ext>
                  </a:extLst>
                </p14:cNvPr>
                <p14:cNvContentPartPr/>
                <p14:nvPr/>
              </p14:nvContentPartPr>
              <p14:xfrm>
                <a:off x="3106691" y="573535"/>
                <a:ext cx="149760" cy="132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E3DE451-DF7B-43B3-B505-66D579EA05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89051" y="555895"/>
                  <a:ext cx="185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75A3C93-F694-40F8-D768-B78D37A17DF8}"/>
                    </a:ext>
                  </a:extLst>
                </p14:cNvPr>
                <p14:cNvContentPartPr/>
                <p14:nvPr/>
              </p14:nvContentPartPr>
              <p14:xfrm>
                <a:off x="3317651" y="563455"/>
                <a:ext cx="95400" cy="77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75A3C93-F694-40F8-D768-B78D37A17DF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99651" y="545815"/>
                  <a:ext cx="131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3A4B84E-AC75-9205-003C-C0D1EC92B9EA}"/>
                    </a:ext>
                  </a:extLst>
                </p14:cNvPr>
                <p14:cNvContentPartPr/>
                <p14:nvPr/>
              </p14:nvContentPartPr>
              <p14:xfrm>
                <a:off x="3337091" y="643735"/>
                <a:ext cx="65520" cy="143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3A4B84E-AC75-9205-003C-C0D1EC92B9E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19091" y="625735"/>
                  <a:ext cx="101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5B0BB08-C189-FD0D-042C-C2276A0544DD}"/>
                    </a:ext>
                  </a:extLst>
                </p14:cNvPr>
                <p14:cNvContentPartPr/>
                <p14:nvPr/>
              </p14:nvContentPartPr>
              <p14:xfrm>
                <a:off x="3516011" y="545815"/>
                <a:ext cx="99360" cy="240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5B0BB08-C189-FD0D-042C-C2276A0544D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98011" y="528175"/>
                  <a:ext cx="135000" cy="27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FDCC4D8-FDEC-1E09-F2F7-6A55057A3DBD}"/>
                  </a:ext>
                </a:extLst>
              </p14:cNvPr>
              <p14:cNvContentPartPr/>
              <p14:nvPr/>
            </p14:nvContentPartPr>
            <p14:xfrm>
              <a:off x="5243291" y="445015"/>
              <a:ext cx="496440" cy="287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FDCC4D8-FDEC-1E09-F2F7-6A55057A3DB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25651" y="427015"/>
                <a:ext cx="53208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A892138-5F3C-2006-FD6B-F4912089BE7D}"/>
                  </a:ext>
                </a:extLst>
              </p14:cNvPr>
              <p14:cNvContentPartPr/>
              <p14:nvPr/>
            </p14:nvContentPartPr>
            <p14:xfrm>
              <a:off x="6455411" y="541855"/>
              <a:ext cx="240840" cy="230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A892138-5F3C-2006-FD6B-F4912089BE7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437771" y="524215"/>
                <a:ext cx="27648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426F761-89FF-60E8-5744-B889CE97F3E8}"/>
                  </a:ext>
                </a:extLst>
              </p14:cNvPr>
              <p14:cNvContentPartPr/>
              <p14:nvPr/>
            </p14:nvContentPartPr>
            <p14:xfrm>
              <a:off x="6999731" y="610255"/>
              <a:ext cx="193320" cy="180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426F761-89FF-60E8-5744-B889CE97F3E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981731" y="592255"/>
                <a:ext cx="2289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185E31D-9F7C-32C6-2622-F905E81DECE3}"/>
                  </a:ext>
                </a:extLst>
              </p14:cNvPr>
              <p14:cNvContentPartPr/>
              <p14:nvPr/>
            </p14:nvContentPartPr>
            <p14:xfrm>
              <a:off x="6982091" y="734455"/>
              <a:ext cx="198360" cy="9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185E31D-9F7C-32C6-2622-F905E81DECE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964091" y="716455"/>
                <a:ext cx="23400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18DFD6E0-3F34-41F6-4B39-A4D68C16F914}"/>
              </a:ext>
            </a:extLst>
          </p:cNvPr>
          <p:cNvGrpSpPr/>
          <p:nvPr/>
        </p:nvGrpSpPr>
        <p:grpSpPr>
          <a:xfrm>
            <a:off x="7500851" y="254575"/>
            <a:ext cx="2805480" cy="909000"/>
            <a:chOff x="7500851" y="254575"/>
            <a:chExt cx="2805480" cy="90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A0A0C22-CD28-AD89-C06A-8AEC49EAC159}"/>
                    </a:ext>
                  </a:extLst>
                </p14:cNvPr>
                <p14:cNvContentPartPr/>
                <p14:nvPr/>
              </p14:nvContentPartPr>
              <p14:xfrm>
                <a:off x="8297531" y="254575"/>
                <a:ext cx="220320" cy="262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A0A0C22-CD28-AD89-C06A-8AEC49EAC15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279891" y="236935"/>
                  <a:ext cx="2559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38763D6-5CC0-029C-98AB-7BC32642A48C}"/>
                    </a:ext>
                  </a:extLst>
                </p14:cNvPr>
                <p14:cNvContentPartPr/>
                <p14:nvPr/>
              </p14:nvContentPartPr>
              <p14:xfrm>
                <a:off x="8391491" y="406135"/>
                <a:ext cx="104760" cy="16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38763D6-5CC0-029C-98AB-7BC32642A48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73491" y="388135"/>
                  <a:ext cx="140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D422C45-4F53-A8AA-1AAE-88489EBE63BB}"/>
                    </a:ext>
                  </a:extLst>
                </p14:cNvPr>
                <p14:cNvContentPartPr/>
                <p14:nvPr/>
              </p14:nvContentPartPr>
              <p14:xfrm>
                <a:off x="7500851" y="532855"/>
                <a:ext cx="2248920" cy="192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D422C45-4F53-A8AA-1AAE-88489EBE63B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82851" y="514855"/>
                  <a:ext cx="22845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4738247-9C16-BB4F-DB17-A4D453F6D33A}"/>
                    </a:ext>
                  </a:extLst>
                </p14:cNvPr>
                <p14:cNvContentPartPr/>
                <p14:nvPr/>
              </p14:nvContentPartPr>
              <p14:xfrm>
                <a:off x="7656371" y="897895"/>
                <a:ext cx="4320" cy="243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4738247-9C16-BB4F-DB17-A4D453F6D33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38731" y="880255"/>
                  <a:ext cx="399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F922C82-89C1-B458-948F-8C7E8095EF77}"/>
                    </a:ext>
                  </a:extLst>
                </p14:cNvPr>
                <p14:cNvContentPartPr/>
                <p14:nvPr/>
              </p14:nvContentPartPr>
              <p14:xfrm>
                <a:off x="7743491" y="1071415"/>
                <a:ext cx="15120" cy="33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F922C82-89C1-B458-948F-8C7E8095EF7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25851" y="1053415"/>
                  <a:ext cx="50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720B908-F0FA-BA9D-9090-6F1AEE696BA0}"/>
                    </a:ext>
                  </a:extLst>
                </p14:cNvPr>
                <p14:cNvContentPartPr/>
                <p14:nvPr/>
              </p14:nvContentPartPr>
              <p14:xfrm>
                <a:off x="7903691" y="901855"/>
                <a:ext cx="101160" cy="261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720B908-F0FA-BA9D-9090-6F1AEE696BA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885691" y="884215"/>
                  <a:ext cx="1368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1048DC8-9454-F944-23F4-F7DC69349A0C}"/>
                    </a:ext>
                  </a:extLst>
                </p14:cNvPr>
                <p14:cNvContentPartPr/>
                <p14:nvPr/>
              </p14:nvContentPartPr>
              <p14:xfrm>
                <a:off x="8124371" y="910495"/>
                <a:ext cx="111960" cy="92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1048DC8-9454-F944-23F4-F7DC69349A0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106731" y="892495"/>
                  <a:ext cx="147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ED83B5D-0767-FCE2-C89B-0D1148B21774}"/>
                    </a:ext>
                  </a:extLst>
                </p14:cNvPr>
                <p14:cNvContentPartPr/>
                <p14:nvPr/>
              </p14:nvContentPartPr>
              <p14:xfrm>
                <a:off x="8124731" y="1036135"/>
                <a:ext cx="48600" cy="100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ED83B5D-0767-FCE2-C89B-0D1148B2177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106731" y="1018495"/>
                  <a:ext cx="84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9B6B729-9EF7-6DDA-E5D4-A0A824E043EC}"/>
                    </a:ext>
                  </a:extLst>
                </p14:cNvPr>
                <p14:cNvContentPartPr/>
                <p14:nvPr/>
              </p14:nvContentPartPr>
              <p14:xfrm>
                <a:off x="8472851" y="910135"/>
                <a:ext cx="21960" cy="185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9B6B729-9EF7-6DDA-E5D4-A0A824E043E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55211" y="892135"/>
                  <a:ext cx="576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F7788B1-F3EB-B13A-12D4-FA2615BB0FCF}"/>
                    </a:ext>
                  </a:extLst>
                </p14:cNvPr>
                <p14:cNvContentPartPr/>
                <p14:nvPr/>
              </p14:nvContentPartPr>
              <p14:xfrm>
                <a:off x="8398691" y="1015615"/>
                <a:ext cx="214200" cy="37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F7788B1-F3EB-B13A-12D4-FA2615BB0FC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380691" y="997975"/>
                  <a:ext cx="249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4A2EF7F-213A-4367-6940-B792BA8B7EB2}"/>
                    </a:ext>
                  </a:extLst>
                </p14:cNvPr>
                <p14:cNvContentPartPr/>
                <p14:nvPr/>
              </p14:nvContentPartPr>
              <p14:xfrm>
                <a:off x="8710811" y="901135"/>
                <a:ext cx="140040" cy="135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4A2EF7F-213A-4367-6940-B792BA8B7EB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692811" y="883495"/>
                  <a:ext cx="175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8FC386B-B339-F76A-B455-C89C894EA08D}"/>
                    </a:ext>
                  </a:extLst>
                </p14:cNvPr>
                <p14:cNvContentPartPr/>
                <p14:nvPr/>
              </p14:nvContentPartPr>
              <p14:xfrm>
                <a:off x="8919251" y="1016335"/>
                <a:ext cx="36000" cy="33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8FC386B-B339-F76A-B455-C89C894EA08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901611" y="998695"/>
                  <a:ext cx="71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6E432BC-A462-8783-B34F-F84F060D4665}"/>
                    </a:ext>
                  </a:extLst>
                </p14:cNvPr>
                <p14:cNvContentPartPr/>
                <p14:nvPr/>
              </p14:nvContentPartPr>
              <p14:xfrm>
                <a:off x="9052451" y="834535"/>
                <a:ext cx="106560" cy="182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6E432BC-A462-8783-B34F-F84F060D466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034451" y="816535"/>
                  <a:ext cx="1422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D2BD02E-3BAD-4F6B-178C-B41E146D288A}"/>
                    </a:ext>
                  </a:extLst>
                </p14:cNvPr>
                <p14:cNvContentPartPr/>
                <p14:nvPr/>
              </p14:nvContentPartPr>
              <p14:xfrm>
                <a:off x="9264491" y="817255"/>
                <a:ext cx="44280" cy="194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D2BD02E-3BAD-4F6B-178C-B41E146D288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46491" y="799255"/>
                  <a:ext cx="79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68D1A38-C722-9285-BDA6-EE7D1EAD92D6}"/>
                    </a:ext>
                  </a:extLst>
                </p14:cNvPr>
                <p14:cNvContentPartPr/>
                <p14:nvPr/>
              </p14:nvContentPartPr>
              <p14:xfrm>
                <a:off x="9365651" y="818695"/>
                <a:ext cx="142560" cy="210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68D1A38-C722-9285-BDA6-EE7D1EAD92D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348011" y="800695"/>
                  <a:ext cx="178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E8A6767-D52D-DA66-5AF0-0FDAD667072E}"/>
                    </a:ext>
                  </a:extLst>
                </p14:cNvPr>
                <p14:cNvContentPartPr/>
                <p14:nvPr/>
              </p14:nvContentPartPr>
              <p14:xfrm>
                <a:off x="9404891" y="828415"/>
                <a:ext cx="144000" cy="35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E8A6767-D52D-DA66-5AF0-0FDAD667072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87251" y="810775"/>
                  <a:ext cx="179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B7C8E23-7AEC-146C-F435-EDD231CFE39C}"/>
                    </a:ext>
                  </a:extLst>
                </p14:cNvPr>
                <p14:cNvContentPartPr/>
                <p14:nvPr/>
              </p14:nvContentPartPr>
              <p14:xfrm>
                <a:off x="9660131" y="812215"/>
                <a:ext cx="203400" cy="242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B7C8E23-7AEC-146C-F435-EDD231CFE39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642131" y="794215"/>
                  <a:ext cx="2390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B96561D-21E8-27C2-EC28-4E7C4650FCF6}"/>
                    </a:ext>
                  </a:extLst>
                </p14:cNvPr>
                <p14:cNvContentPartPr/>
                <p14:nvPr/>
              </p14:nvContentPartPr>
              <p14:xfrm>
                <a:off x="9779651" y="988615"/>
                <a:ext cx="58680" cy="10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B96561D-21E8-27C2-EC28-4E7C4650FCF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62011" y="970615"/>
                  <a:ext cx="94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C0AF4D0-6875-59FA-61F5-28A0A31FA277}"/>
                    </a:ext>
                  </a:extLst>
                </p14:cNvPr>
                <p14:cNvContentPartPr/>
                <p14:nvPr/>
              </p14:nvContentPartPr>
              <p14:xfrm>
                <a:off x="9969011" y="746695"/>
                <a:ext cx="90360" cy="74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C0AF4D0-6875-59FA-61F5-28A0A31FA27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951371" y="729055"/>
                  <a:ext cx="126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ABEC440-59BE-5AC4-C172-FCF3290C01E6}"/>
                    </a:ext>
                  </a:extLst>
                </p14:cNvPr>
                <p14:cNvContentPartPr/>
                <p14:nvPr/>
              </p14:nvContentPartPr>
              <p14:xfrm>
                <a:off x="10057571" y="717895"/>
                <a:ext cx="224280" cy="212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ABEC440-59BE-5AC4-C172-FCF3290C01E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39571" y="700255"/>
                  <a:ext cx="2599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93523C1-55D7-394E-32D3-13F60216FCAC}"/>
                    </a:ext>
                  </a:extLst>
                </p14:cNvPr>
                <p14:cNvContentPartPr/>
                <p14:nvPr/>
              </p14:nvContentPartPr>
              <p14:xfrm>
                <a:off x="10196531" y="823735"/>
                <a:ext cx="109800" cy="185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93523C1-55D7-394E-32D3-13F60216FCA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78531" y="805735"/>
                  <a:ext cx="14544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8E06D3B-5D23-CB3F-12B2-F587642685D2}"/>
              </a:ext>
            </a:extLst>
          </p:cNvPr>
          <p:cNvGrpSpPr/>
          <p:nvPr/>
        </p:nvGrpSpPr>
        <p:grpSpPr>
          <a:xfrm>
            <a:off x="807371" y="1154575"/>
            <a:ext cx="632880" cy="317520"/>
            <a:chOff x="807371" y="1154575"/>
            <a:chExt cx="63288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6F1920E-1EFD-EB55-EC44-08360ACCC7A0}"/>
                    </a:ext>
                  </a:extLst>
                </p14:cNvPr>
                <p14:cNvContentPartPr/>
                <p14:nvPr/>
              </p14:nvContentPartPr>
              <p14:xfrm>
                <a:off x="807371" y="1268695"/>
                <a:ext cx="112320" cy="188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6F1920E-1EFD-EB55-EC44-08360ACCC7A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89731" y="1251055"/>
                  <a:ext cx="147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3854C41-AE0E-0A3E-257F-DF1FBD03B154}"/>
                    </a:ext>
                  </a:extLst>
                </p14:cNvPr>
                <p14:cNvContentPartPr/>
                <p14:nvPr/>
              </p14:nvContentPartPr>
              <p14:xfrm>
                <a:off x="973331" y="1354015"/>
                <a:ext cx="14400" cy="109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3854C41-AE0E-0A3E-257F-DF1FBD03B15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55331" y="1336375"/>
                  <a:ext cx="50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51C2FD3-5E84-42F3-E96D-6343965FA1A2}"/>
                    </a:ext>
                  </a:extLst>
                </p14:cNvPr>
                <p14:cNvContentPartPr/>
                <p14:nvPr/>
              </p14:nvContentPartPr>
              <p14:xfrm>
                <a:off x="967211" y="1363735"/>
                <a:ext cx="111960" cy="108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51C2FD3-5E84-42F3-E96D-6343965FA1A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9571" y="1345735"/>
                  <a:ext cx="1476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86BC2D2-6DFE-F030-DDFD-4B5A395E79F7}"/>
                    </a:ext>
                  </a:extLst>
                </p14:cNvPr>
                <p14:cNvContentPartPr/>
                <p14:nvPr/>
              </p14:nvContentPartPr>
              <p14:xfrm>
                <a:off x="1151891" y="1154575"/>
                <a:ext cx="171000" cy="317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86BC2D2-6DFE-F030-DDFD-4B5A395E79F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33891" y="1136935"/>
                  <a:ext cx="2066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86CFCA6-2BCD-6C77-93CF-9D14B80B4D01}"/>
                    </a:ext>
                  </a:extLst>
                </p14:cNvPr>
                <p14:cNvContentPartPr/>
                <p14:nvPr/>
              </p14:nvContentPartPr>
              <p14:xfrm>
                <a:off x="1102211" y="1315495"/>
                <a:ext cx="338040" cy="113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86CFCA6-2BCD-6C77-93CF-9D14B80B4D0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4571" y="1297855"/>
                  <a:ext cx="373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4306A18-4A5C-B10E-CC74-6C82F9E5670B}"/>
                    </a:ext>
                  </a:extLst>
                </p14:cNvPr>
                <p14:cNvContentPartPr/>
                <p14:nvPr/>
              </p14:nvContentPartPr>
              <p14:xfrm>
                <a:off x="852011" y="1188415"/>
                <a:ext cx="11520" cy="9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4306A18-4A5C-B10E-CC74-6C82F9E5670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34011" y="1170415"/>
                  <a:ext cx="4716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B973720-60EC-77A3-CF34-FA08454982DD}"/>
              </a:ext>
            </a:extLst>
          </p:cNvPr>
          <p:cNvGrpSpPr/>
          <p:nvPr/>
        </p:nvGrpSpPr>
        <p:grpSpPr>
          <a:xfrm>
            <a:off x="1421531" y="1855495"/>
            <a:ext cx="1104480" cy="407160"/>
            <a:chOff x="1421531" y="1855495"/>
            <a:chExt cx="110448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B7BE135-AEF8-5E49-C333-72DB96A519D4}"/>
                    </a:ext>
                  </a:extLst>
                </p14:cNvPr>
                <p14:cNvContentPartPr/>
                <p14:nvPr/>
              </p14:nvContentPartPr>
              <p14:xfrm>
                <a:off x="1421531" y="1900495"/>
                <a:ext cx="250200" cy="260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B7BE135-AEF8-5E49-C333-72DB96A519D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03891" y="1882855"/>
                  <a:ext cx="2858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2DA0F46-6E25-68D9-B73A-A937926E6335}"/>
                    </a:ext>
                  </a:extLst>
                </p14:cNvPr>
                <p14:cNvContentPartPr/>
                <p14:nvPr/>
              </p14:nvContentPartPr>
              <p14:xfrm>
                <a:off x="1768211" y="1855495"/>
                <a:ext cx="75600" cy="376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2DA0F46-6E25-68D9-B73A-A937926E633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50211" y="1837495"/>
                  <a:ext cx="11124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7685AA9-3B16-1ED0-E0D1-12E7A2B9A5D5}"/>
                    </a:ext>
                  </a:extLst>
                </p14:cNvPr>
                <p14:cNvContentPartPr/>
                <p14:nvPr/>
              </p14:nvContentPartPr>
              <p14:xfrm>
                <a:off x="1930211" y="1920295"/>
                <a:ext cx="139320" cy="242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7685AA9-3B16-1ED0-E0D1-12E7A2B9A5D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12571" y="1902295"/>
                  <a:ext cx="1749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A3C5887-EFFE-DAFE-6218-CCBB10C13C39}"/>
                    </a:ext>
                  </a:extLst>
                </p14:cNvPr>
                <p14:cNvContentPartPr/>
                <p14:nvPr/>
              </p14:nvContentPartPr>
              <p14:xfrm>
                <a:off x="1977731" y="2102095"/>
                <a:ext cx="55800" cy="6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A3C5887-EFFE-DAFE-6218-CCBB10C13C3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59731" y="2084455"/>
                  <a:ext cx="91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7A824EB-E382-D254-E894-A1E721C5EA55}"/>
                    </a:ext>
                  </a:extLst>
                </p14:cNvPr>
                <p14:cNvContentPartPr/>
                <p14:nvPr/>
              </p14:nvContentPartPr>
              <p14:xfrm>
                <a:off x="2111291" y="2148535"/>
                <a:ext cx="19800" cy="114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7A824EB-E382-D254-E894-A1E721C5EA5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093291" y="2130535"/>
                  <a:ext cx="55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661F1D8-8D54-D42C-1F3A-4097476734A0}"/>
                    </a:ext>
                  </a:extLst>
                </p14:cNvPr>
                <p14:cNvContentPartPr/>
                <p14:nvPr/>
              </p14:nvContentPartPr>
              <p14:xfrm>
                <a:off x="2239811" y="1940095"/>
                <a:ext cx="167400" cy="205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661F1D8-8D54-D42C-1F3A-4097476734A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22171" y="1922095"/>
                  <a:ext cx="2030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25B2033-F661-A692-24FC-322053F15DED}"/>
                    </a:ext>
                  </a:extLst>
                </p14:cNvPr>
                <p14:cNvContentPartPr/>
                <p14:nvPr/>
              </p14:nvContentPartPr>
              <p14:xfrm>
                <a:off x="2446811" y="1893295"/>
                <a:ext cx="79200" cy="362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25B2033-F661-A692-24FC-322053F15DE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428811" y="1875655"/>
                  <a:ext cx="114840" cy="39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A3120C0-C74F-929A-29CF-89B983B694F4}"/>
              </a:ext>
            </a:extLst>
          </p:cNvPr>
          <p:cNvGrpSpPr/>
          <p:nvPr/>
        </p:nvGrpSpPr>
        <p:grpSpPr>
          <a:xfrm>
            <a:off x="2776931" y="1933975"/>
            <a:ext cx="3630960" cy="264240"/>
            <a:chOff x="2776931" y="1933975"/>
            <a:chExt cx="363096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6AC7DA7-2CD5-8061-FC56-A955B37030DB}"/>
                    </a:ext>
                  </a:extLst>
                </p14:cNvPr>
                <p14:cNvContentPartPr/>
                <p14:nvPr/>
              </p14:nvContentPartPr>
              <p14:xfrm>
                <a:off x="2776931" y="2049175"/>
                <a:ext cx="164520" cy="12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6AC7DA7-2CD5-8061-FC56-A955B37030D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58931" y="2031175"/>
                  <a:ext cx="2001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EC89DF9-B718-2882-4558-CF3785CE088F}"/>
                    </a:ext>
                  </a:extLst>
                </p14:cNvPr>
                <p14:cNvContentPartPr/>
                <p14:nvPr/>
              </p14:nvContentPartPr>
              <p14:xfrm>
                <a:off x="2788091" y="2104975"/>
                <a:ext cx="195840" cy="16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EC89DF9-B718-2882-4558-CF3785CE088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70451" y="2087335"/>
                  <a:ext cx="231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4326F86-6C34-BBCB-9BB2-C1D736D7ABFD}"/>
                    </a:ext>
                  </a:extLst>
                </p14:cNvPr>
                <p14:cNvContentPartPr/>
                <p14:nvPr/>
              </p14:nvContentPartPr>
              <p14:xfrm>
                <a:off x="3081851" y="1933975"/>
                <a:ext cx="34920" cy="237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4326F86-6C34-BBCB-9BB2-C1D736D7ABF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063851" y="1915975"/>
                  <a:ext cx="705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5153CF4-BFC5-DA97-D55A-DC4E4555E9C4}"/>
                    </a:ext>
                  </a:extLst>
                </p14:cNvPr>
                <p14:cNvContentPartPr/>
                <p14:nvPr/>
              </p14:nvContentPartPr>
              <p14:xfrm>
                <a:off x="3206771" y="2127295"/>
                <a:ext cx="9720" cy="31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5153CF4-BFC5-DA97-D55A-DC4E4555E9C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88771" y="2109655"/>
                  <a:ext cx="453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D55EBF6-2AB3-FBBF-F5A1-8F05FC0BD5DD}"/>
                    </a:ext>
                  </a:extLst>
                </p14:cNvPr>
                <p14:cNvContentPartPr/>
                <p14:nvPr/>
              </p14:nvContentPartPr>
              <p14:xfrm>
                <a:off x="3274091" y="2012455"/>
                <a:ext cx="87120" cy="126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D55EBF6-2AB3-FBBF-F5A1-8F05FC0BD5D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56091" y="1994455"/>
                  <a:ext cx="122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F158107-5481-AFB7-3D92-CC167B7C3BC4}"/>
                    </a:ext>
                  </a:extLst>
                </p14:cNvPr>
                <p14:cNvContentPartPr/>
                <p14:nvPr/>
              </p14:nvContentPartPr>
              <p14:xfrm>
                <a:off x="3471731" y="2000215"/>
                <a:ext cx="90720" cy="127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F158107-5481-AFB7-3D92-CC167B7C3BC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453731" y="1982215"/>
                  <a:ext cx="126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BB7C7D9-DD28-861E-D656-43D1915FF80C}"/>
                    </a:ext>
                  </a:extLst>
                </p14:cNvPr>
                <p14:cNvContentPartPr/>
                <p14:nvPr/>
              </p14:nvContentPartPr>
              <p14:xfrm>
                <a:off x="3677651" y="1962775"/>
                <a:ext cx="83880" cy="93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BB7C7D9-DD28-861E-D656-43D1915FF80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660011" y="1945135"/>
                  <a:ext cx="119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0117331-E2BA-1481-598D-DE1B972F64A3}"/>
                    </a:ext>
                  </a:extLst>
                </p14:cNvPr>
                <p14:cNvContentPartPr/>
                <p14:nvPr/>
              </p14:nvContentPartPr>
              <p14:xfrm>
                <a:off x="3680891" y="2079415"/>
                <a:ext cx="68400" cy="78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0117331-E2BA-1481-598D-DE1B972F64A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663251" y="2061775"/>
                  <a:ext cx="104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B70C7F2-D8AD-281E-B739-FF9AA403D6B0}"/>
                    </a:ext>
                  </a:extLst>
                </p14:cNvPr>
                <p14:cNvContentPartPr/>
                <p14:nvPr/>
              </p14:nvContentPartPr>
              <p14:xfrm>
                <a:off x="3838931" y="1999495"/>
                <a:ext cx="127080" cy="198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B70C7F2-D8AD-281E-B739-FF9AA403D6B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820931" y="1981495"/>
                  <a:ext cx="1627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5D48981-D9E9-ED4B-6EB2-C1EE176FA7E0}"/>
                    </a:ext>
                  </a:extLst>
                </p14:cNvPr>
                <p14:cNvContentPartPr/>
                <p14:nvPr/>
              </p14:nvContentPartPr>
              <p14:xfrm>
                <a:off x="4044851" y="1980415"/>
                <a:ext cx="109080" cy="100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5D48981-D9E9-ED4B-6EB2-C1EE176FA7E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26851" y="1962415"/>
                  <a:ext cx="144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9D52655-CC15-3B22-5940-2593CEDAD8CC}"/>
                    </a:ext>
                  </a:extLst>
                </p14:cNvPr>
                <p14:cNvContentPartPr/>
                <p14:nvPr/>
              </p14:nvContentPartPr>
              <p14:xfrm>
                <a:off x="4037651" y="2116135"/>
                <a:ext cx="86040" cy="66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9D52655-CC15-3B22-5940-2593CEDAD8C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019651" y="2098495"/>
                  <a:ext cx="121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EEC9B02-BCE4-DF5D-9EDA-17DE05598016}"/>
                    </a:ext>
                  </a:extLst>
                </p14:cNvPr>
                <p14:cNvContentPartPr/>
                <p14:nvPr/>
              </p14:nvContentPartPr>
              <p14:xfrm>
                <a:off x="4260131" y="1950535"/>
                <a:ext cx="171000" cy="223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EEC9B02-BCE4-DF5D-9EDA-17DE0559801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242491" y="1932535"/>
                  <a:ext cx="2066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624B33E-F9A8-61FB-1595-EB2B0D5B762F}"/>
                    </a:ext>
                  </a:extLst>
                </p14:cNvPr>
                <p14:cNvContentPartPr/>
                <p14:nvPr/>
              </p14:nvContentPartPr>
              <p14:xfrm>
                <a:off x="4294331" y="2122255"/>
                <a:ext cx="79560" cy="5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624B33E-F9A8-61FB-1595-EB2B0D5B762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276691" y="2104255"/>
                  <a:ext cx="115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4041F79-F3DE-4247-96BA-60D44FBC529E}"/>
                    </a:ext>
                  </a:extLst>
                </p14:cNvPr>
                <p14:cNvContentPartPr/>
                <p14:nvPr/>
              </p14:nvContentPartPr>
              <p14:xfrm>
                <a:off x="4553531" y="2114335"/>
                <a:ext cx="139320" cy="9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4041F79-F3DE-4247-96BA-60D44FBC529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535891" y="2096335"/>
                  <a:ext cx="174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424880D-A9C6-F418-1A18-2810B6E0E950}"/>
                    </a:ext>
                  </a:extLst>
                </p14:cNvPr>
                <p14:cNvContentPartPr/>
                <p14:nvPr/>
              </p14:nvContentPartPr>
              <p14:xfrm>
                <a:off x="4795091" y="2008135"/>
                <a:ext cx="154080" cy="175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424880D-A9C6-F418-1A18-2810B6E0E95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77451" y="1990495"/>
                  <a:ext cx="189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AD6082C-D952-FED0-9ED1-6E1E0A70D9B7}"/>
                    </a:ext>
                  </a:extLst>
                </p14:cNvPr>
                <p14:cNvContentPartPr/>
                <p14:nvPr/>
              </p14:nvContentPartPr>
              <p14:xfrm>
                <a:off x="5028011" y="2150335"/>
                <a:ext cx="24840" cy="28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AD6082C-D952-FED0-9ED1-6E1E0A70D9B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10011" y="2132695"/>
                  <a:ext cx="60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3403234-141E-B868-A59E-1DC4E508CDEC}"/>
                    </a:ext>
                  </a:extLst>
                </p14:cNvPr>
                <p14:cNvContentPartPr/>
                <p14:nvPr/>
              </p14:nvContentPartPr>
              <p14:xfrm>
                <a:off x="5158691" y="1955215"/>
                <a:ext cx="87120" cy="212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3403234-141E-B868-A59E-1DC4E508CDE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141051" y="1937575"/>
                  <a:ext cx="1227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5C704E7-D282-998B-A15D-17617578615F}"/>
                    </a:ext>
                  </a:extLst>
                </p14:cNvPr>
                <p14:cNvContentPartPr/>
                <p14:nvPr/>
              </p14:nvContentPartPr>
              <p14:xfrm>
                <a:off x="5357771" y="1976095"/>
                <a:ext cx="92520" cy="156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5C704E7-D282-998B-A15D-17617578615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39771" y="1958455"/>
                  <a:ext cx="128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B83D671-0312-7E17-E58B-DC7B63B2CEBD}"/>
                    </a:ext>
                  </a:extLst>
                </p14:cNvPr>
                <p14:cNvContentPartPr/>
                <p14:nvPr/>
              </p14:nvContentPartPr>
              <p14:xfrm>
                <a:off x="5528411" y="1973575"/>
                <a:ext cx="111240" cy="149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B83D671-0312-7E17-E58B-DC7B63B2CEB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10411" y="1955575"/>
                  <a:ext cx="146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0D9FC7B-FBEF-E025-1C32-3B6248C6BBB1}"/>
                    </a:ext>
                  </a:extLst>
                </p14:cNvPr>
                <p14:cNvContentPartPr/>
                <p14:nvPr/>
              </p14:nvContentPartPr>
              <p14:xfrm>
                <a:off x="5738651" y="1982575"/>
                <a:ext cx="127080" cy="101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0D9FC7B-FBEF-E025-1C32-3B6248C6BBB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21011" y="1964575"/>
                  <a:ext cx="162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4E20D5E-4C57-C5D5-842A-40A1B3017CE7}"/>
                    </a:ext>
                  </a:extLst>
                </p14:cNvPr>
                <p14:cNvContentPartPr/>
                <p14:nvPr/>
              </p14:nvContentPartPr>
              <p14:xfrm>
                <a:off x="5737931" y="2084095"/>
                <a:ext cx="108720" cy="64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4E20D5E-4C57-C5D5-842A-40A1B3017CE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19931" y="2066455"/>
                  <a:ext cx="1443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4512EAF-4988-58AA-1992-3AA7353A6CA1}"/>
                    </a:ext>
                  </a:extLst>
                </p14:cNvPr>
                <p14:cNvContentPartPr/>
                <p14:nvPr/>
              </p14:nvContentPartPr>
              <p14:xfrm>
                <a:off x="5926211" y="2003455"/>
                <a:ext cx="129600" cy="178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4512EAF-4988-58AA-1992-3AA7353A6CA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908211" y="1985455"/>
                  <a:ext cx="1652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A1122F0-689D-CCB3-C747-AF414314160F}"/>
                    </a:ext>
                  </a:extLst>
                </p14:cNvPr>
                <p14:cNvContentPartPr/>
                <p14:nvPr/>
              </p14:nvContentPartPr>
              <p14:xfrm>
                <a:off x="5943131" y="2005255"/>
                <a:ext cx="145800" cy="41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A1122F0-689D-CCB3-C747-AF414314160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925131" y="1987615"/>
                  <a:ext cx="181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14F6762-45B2-E350-05CE-60851E6A64F2}"/>
                    </a:ext>
                  </a:extLst>
                </p14:cNvPr>
                <p14:cNvContentPartPr/>
                <p14:nvPr/>
              </p14:nvContentPartPr>
              <p14:xfrm>
                <a:off x="5170931" y="1964575"/>
                <a:ext cx="54000" cy="128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14F6762-45B2-E350-05CE-60851E6A64F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153291" y="1946575"/>
                  <a:ext cx="89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EB24949-78B5-F549-FF87-BA32F8EA0381}"/>
                    </a:ext>
                  </a:extLst>
                </p14:cNvPr>
                <p14:cNvContentPartPr/>
                <p14:nvPr/>
              </p14:nvContentPartPr>
              <p14:xfrm>
                <a:off x="6178211" y="1978615"/>
                <a:ext cx="229680" cy="207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EB24949-78B5-F549-FF87-BA32F8EA038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160211" y="1960975"/>
                  <a:ext cx="26532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52BF064-1DCC-BC31-FB27-1ED056FC49CF}"/>
              </a:ext>
            </a:extLst>
          </p:cNvPr>
          <p:cNvGrpSpPr/>
          <p:nvPr/>
        </p:nvGrpSpPr>
        <p:grpSpPr>
          <a:xfrm>
            <a:off x="6641891" y="1921015"/>
            <a:ext cx="877320" cy="347400"/>
            <a:chOff x="6641891" y="1921015"/>
            <a:chExt cx="87732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9CE86FC-0A87-645C-E9D6-91E28882288A}"/>
                    </a:ext>
                  </a:extLst>
                </p14:cNvPr>
                <p14:cNvContentPartPr/>
                <p14:nvPr/>
              </p14:nvContentPartPr>
              <p14:xfrm>
                <a:off x="6641891" y="2098855"/>
                <a:ext cx="127800" cy="16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9CE86FC-0A87-645C-E9D6-91E28882288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624251" y="2080855"/>
                  <a:ext cx="163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751E63D-02D5-CAC4-BFB0-6DDAF438AC1D}"/>
                    </a:ext>
                  </a:extLst>
                </p14:cNvPr>
                <p14:cNvContentPartPr/>
                <p14:nvPr/>
              </p14:nvContentPartPr>
              <p14:xfrm>
                <a:off x="6900731" y="2003815"/>
                <a:ext cx="182880" cy="141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751E63D-02D5-CAC4-BFB0-6DDAF438AC1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883091" y="1985815"/>
                  <a:ext cx="218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E99318E-2EF6-5463-B5CF-754483BB3E79}"/>
                    </a:ext>
                  </a:extLst>
                </p14:cNvPr>
                <p14:cNvContentPartPr/>
                <p14:nvPr/>
              </p14:nvContentPartPr>
              <p14:xfrm>
                <a:off x="7165331" y="2149975"/>
                <a:ext cx="11880" cy="118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E99318E-2EF6-5463-B5CF-754483BB3E7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47691" y="2131975"/>
                  <a:ext cx="47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7FF10D5-4F5C-37E5-8206-3C04934110C9}"/>
                    </a:ext>
                  </a:extLst>
                </p14:cNvPr>
                <p14:cNvContentPartPr/>
                <p14:nvPr/>
              </p14:nvContentPartPr>
              <p14:xfrm>
                <a:off x="7348571" y="1921015"/>
                <a:ext cx="170640" cy="240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7FF10D5-4F5C-37E5-8206-3C04934110C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30571" y="1903015"/>
                  <a:ext cx="2062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A60CFCF-81FD-CE2A-0F63-D021E10D3007}"/>
                    </a:ext>
                  </a:extLst>
                </p14:cNvPr>
                <p14:cNvContentPartPr/>
                <p14:nvPr/>
              </p14:nvContentPartPr>
              <p14:xfrm>
                <a:off x="7385291" y="2108215"/>
                <a:ext cx="107640" cy="7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A60CFCF-81FD-CE2A-0F63-D021E10D300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67291" y="2090215"/>
                  <a:ext cx="1432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7D8BFEE-A695-F1FE-BB23-3A49EC7A790E}"/>
              </a:ext>
            </a:extLst>
          </p:cNvPr>
          <p:cNvGrpSpPr/>
          <p:nvPr/>
        </p:nvGrpSpPr>
        <p:grpSpPr>
          <a:xfrm>
            <a:off x="7764011" y="1692415"/>
            <a:ext cx="1253520" cy="568080"/>
            <a:chOff x="7764011" y="1692415"/>
            <a:chExt cx="1253520" cy="56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5395589-01E3-C30B-3603-D3BAC96B8637}"/>
                    </a:ext>
                  </a:extLst>
                </p14:cNvPr>
                <p14:cNvContentPartPr/>
                <p14:nvPr/>
              </p14:nvContentPartPr>
              <p14:xfrm>
                <a:off x="7764011" y="2102095"/>
                <a:ext cx="119880" cy="10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5395589-01E3-C30B-3603-D3BAC96B863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746371" y="2084095"/>
                  <a:ext cx="1555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044F349-17B9-A3EE-B975-E20C0D733A4A}"/>
                    </a:ext>
                  </a:extLst>
                </p14:cNvPr>
                <p14:cNvContentPartPr/>
                <p14:nvPr/>
              </p14:nvContentPartPr>
              <p14:xfrm>
                <a:off x="7830251" y="1990135"/>
                <a:ext cx="9000" cy="178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044F349-17B9-A3EE-B975-E20C0D733A4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812251" y="1972495"/>
                  <a:ext cx="446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4D4A81E-A639-787A-EB7E-C01E23042B7B}"/>
                    </a:ext>
                  </a:extLst>
                </p14:cNvPr>
                <p14:cNvContentPartPr/>
                <p14:nvPr/>
              </p14:nvContentPartPr>
              <p14:xfrm>
                <a:off x="8066051" y="1972495"/>
                <a:ext cx="183240" cy="168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4D4A81E-A639-787A-EB7E-C01E23042B7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048051" y="1954855"/>
                  <a:ext cx="2188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ABA670A-D391-59F6-FDBC-F0B3076B42B6}"/>
                    </a:ext>
                  </a:extLst>
                </p14:cNvPr>
                <p14:cNvContentPartPr/>
                <p14:nvPr/>
              </p14:nvContentPartPr>
              <p14:xfrm>
                <a:off x="8304731" y="2146375"/>
                <a:ext cx="75600" cy="114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ABA670A-D391-59F6-FDBC-F0B3076B42B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287091" y="2128735"/>
                  <a:ext cx="111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1DF08C1-7F9D-3AD9-AD90-0E6B7D31CA55}"/>
                    </a:ext>
                  </a:extLst>
                </p14:cNvPr>
                <p14:cNvContentPartPr/>
                <p14:nvPr/>
              </p14:nvContentPartPr>
              <p14:xfrm>
                <a:off x="8511371" y="1903375"/>
                <a:ext cx="186480" cy="233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1DF08C1-7F9D-3AD9-AD90-0E6B7D31CA5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493371" y="1885735"/>
                  <a:ext cx="2221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1BCCDDB-CD44-3534-BA10-A6A2866DCB01}"/>
                    </a:ext>
                  </a:extLst>
                </p14:cNvPr>
                <p14:cNvContentPartPr/>
                <p14:nvPr/>
              </p14:nvContentPartPr>
              <p14:xfrm>
                <a:off x="8593091" y="2084095"/>
                <a:ext cx="28800" cy="3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1BCCDDB-CD44-3534-BA10-A6A2866DCB0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575451" y="2066455"/>
                  <a:ext cx="64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0A8B361-8A55-4F0C-C3FA-051D137FE0CD}"/>
                    </a:ext>
                  </a:extLst>
                </p14:cNvPr>
                <p14:cNvContentPartPr/>
                <p14:nvPr/>
              </p14:nvContentPartPr>
              <p14:xfrm>
                <a:off x="8675891" y="1735975"/>
                <a:ext cx="120240" cy="127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0A8B361-8A55-4F0C-C3FA-051D137FE0C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657891" y="1717975"/>
                  <a:ext cx="1558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038E754-177C-B528-DEF9-4DA535638E26}"/>
                    </a:ext>
                  </a:extLst>
                </p14:cNvPr>
                <p14:cNvContentPartPr/>
                <p14:nvPr/>
              </p14:nvContentPartPr>
              <p14:xfrm>
                <a:off x="8781011" y="1692415"/>
                <a:ext cx="205920" cy="285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038E754-177C-B528-DEF9-4DA535638E2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763011" y="1674775"/>
                  <a:ext cx="2415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FAEE2B1-C164-AF2D-CD4C-A2AC03B86140}"/>
                    </a:ext>
                  </a:extLst>
                </p14:cNvPr>
                <p14:cNvContentPartPr/>
                <p14:nvPr/>
              </p14:nvContentPartPr>
              <p14:xfrm>
                <a:off x="8934731" y="1855135"/>
                <a:ext cx="82800" cy="105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FAEE2B1-C164-AF2D-CD4C-A2AC03B8614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916731" y="1837135"/>
                  <a:ext cx="11844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845CD16-7B73-C8BE-6E06-050390876408}"/>
              </a:ext>
            </a:extLst>
          </p:cNvPr>
          <p:cNvGrpSpPr/>
          <p:nvPr/>
        </p:nvGrpSpPr>
        <p:grpSpPr>
          <a:xfrm>
            <a:off x="4195331" y="2727775"/>
            <a:ext cx="600480" cy="346680"/>
            <a:chOff x="4195331" y="2727775"/>
            <a:chExt cx="60048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5197A00-24E5-85B8-3C07-419B90AD8ED6}"/>
                    </a:ext>
                  </a:extLst>
                </p14:cNvPr>
                <p14:cNvContentPartPr/>
                <p14:nvPr/>
              </p14:nvContentPartPr>
              <p14:xfrm>
                <a:off x="4247531" y="2727775"/>
                <a:ext cx="4680" cy="157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5197A00-24E5-85B8-3C07-419B90AD8ED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229891" y="2709775"/>
                  <a:ext cx="40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A52BB08-CAD1-D8EE-2411-D73E05CE4496}"/>
                    </a:ext>
                  </a:extLst>
                </p14:cNvPr>
                <p14:cNvContentPartPr/>
                <p14:nvPr/>
              </p14:nvContentPartPr>
              <p14:xfrm>
                <a:off x="4195331" y="2838655"/>
                <a:ext cx="166320" cy="11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A52BB08-CAD1-D8EE-2411-D73E05CE449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177331" y="2820655"/>
                  <a:ext cx="201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5770FE5-6B90-F420-890F-8B6F968BCCB8}"/>
                    </a:ext>
                  </a:extLst>
                </p14:cNvPr>
                <p14:cNvContentPartPr/>
                <p14:nvPr/>
              </p14:nvContentPartPr>
              <p14:xfrm>
                <a:off x="4506371" y="2767735"/>
                <a:ext cx="168840" cy="106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5770FE5-6B90-F420-890F-8B6F968BCCB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488731" y="2750095"/>
                  <a:ext cx="204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DC7E4F7-2320-83D0-8578-156E343B00B2}"/>
                    </a:ext>
                  </a:extLst>
                </p14:cNvPr>
                <p14:cNvContentPartPr/>
                <p14:nvPr/>
              </p14:nvContentPartPr>
              <p14:xfrm>
                <a:off x="4717691" y="2893735"/>
                <a:ext cx="78120" cy="180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DC7E4F7-2320-83D0-8578-156E343B00B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699691" y="2876095"/>
                  <a:ext cx="11376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A88B4D7-E516-96F5-5A5C-480A47492AAC}"/>
              </a:ext>
            </a:extLst>
          </p:cNvPr>
          <p:cNvGrpSpPr/>
          <p:nvPr/>
        </p:nvGrpSpPr>
        <p:grpSpPr>
          <a:xfrm>
            <a:off x="5063651" y="2436175"/>
            <a:ext cx="1551240" cy="869400"/>
            <a:chOff x="5063651" y="2436175"/>
            <a:chExt cx="1551240" cy="86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343F160-581C-C156-54D0-34F7243011E7}"/>
                    </a:ext>
                  </a:extLst>
                </p14:cNvPr>
                <p14:cNvContentPartPr/>
                <p14:nvPr/>
              </p14:nvContentPartPr>
              <p14:xfrm>
                <a:off x="5836931" y="2705455"/>
                <a:ext cx="116280" cy="27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343F160-581C-C156-54D0-34F7243011E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19291" y="2687815"/>
                  <a:ext cx="151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6EF1DDB-86FA-491C-7673-74180A3B964B}"/>
                    </a:ext>
                  </a:extLst>
                </p14:cNvPr>
                <p14:cNvContentPartPr/>
                <p14:nvPr/>
              </p14:nvContentPartPr>
              <p14:xfrm>
                <a:off x="6078851" y="2586655"/>
                <a:ext cx="225720" cy="226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6EF1DDB-86FA-491C-7673-74180A3B964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60851" y="2568655"/>
                  <a:ext cx="2613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C646EF0-D309-DCFC-C21A-CB529E0DE2AB}"/>
                    </a:ext>
                  </a:extLst>
                </p14:cNvPr>
                <p14:cNvContentPartPr/>
                <p14:nvPr/>
              </p14:nvContentPartPr>
              <p14:xfrm>
                <a:off x="5212691" y="2526175"/>
                <a:ext cx="162720" cy="208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C646EF0-D309-DCFC-C21A-CB529E0DE2A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195051" y="2508175"/>
                  <a:ext cx="1983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B15C766-C6B1-345E-D57B-D9BE2C64A3A0}"/>
                    </a:ext>
                  </a:extLst>
                </p14:cNvPr>
                <p14:cNvContentPartPr/>
                <p14:nvPr/>
              </p14:nvContentPartPr>
              <p14:xfrm>
                <a:off x="5240051" y="2650735"/>
                <a:ext cx="100440" cy="7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B15C766-C6B1-345E-D57B-D9BE2C64A3A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222411" y="2633095"/>
                  <a:ext cx="136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FBF5EEF-9626-6573-DA44-417A5CE4AFE7}"/>
                    </a:ext>
                  </a:extLst>
                </p14:cNvPr>
                <p14:cNvContentPartPr/>
                <p14:nvPr/>
              </p14:nvContentPartPr>
              <p14:xfrm>
                <a:off x="5412851" y="2518975"/>
                <a:ext cx="185040" cy="304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FBF5EEF-9626-6573-DA44-417A5CE4AFE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394851" y="2500975"/>
                  <a:ext cx="2206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2BA99DC-3EF1-285C-95E1-B94222FA9FCD}"/>
                    </a:ext>
                  </a:extLst>
                </p14:cNvPr>
                <p14:cNvContentPartPr/>
                <p14:nvPr/>
              </p14:nvContentPartPr>
              <p14:xfrm>
                <a:off x="5537771" y="2646415"/>
                <a:ext cx="105480" cy="167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2BA99DC-3EF1-285C-95E1-B94222FA9FC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20131" y="2628415"/>
                  <a:ext cx="141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3CDEFB3-8275-3257-8387-2D86085BBBFC}"/>
                    </a:ext>
                  </a:extLst>
                </p14:cNvPr>
                <p14:cNvContentPartPr/>
                <p14:nvPr/>
              </p14:nvContentPartPr>
              <p14:xfrm>
                <a:off x="5098931" y="2436175"/>
                <a:ext cx="117000" cy="407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3CDEFB3-8275-3257-8387-2D86085BBBF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080931" y="2418175"/>
                  <a:ext cx="15264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A9AFE7B-C7A0-219A-5949-CF761EAEE41B}"/>
                    </a:ext>
                  </a:extLst>
                </p14:cNvPr>
                <p14:cNvContentPartPr/>
                <p14:nvPr/>
              </p14:nvContentPartPr>
              <p14:xfrm>
                <a:off x="6344531" y="2521495"/>
                <a:ext cx="74520" cy="3351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A9AFE7B-C7A0-219A-5949-CF761EAEE41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326891" y="2503495"/>
                  <a:ext cx="1101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251BA2F-FCE2-E006-ED41-295D2FE2333D}"/>
                    </a:ext>
                  </a:extLst>
                </p14:cNvPr>
                <p14:cNvContentPartPr/>
                <p14:nvPr/>
              </p14:nvContentPartPr>
              <p14:xfrm>
                <a:off x="6504371" y="2488735"/>
                <a:ext cx="110520" cy="130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251BA2F-FCE2-E006-ED41-295D2FE2333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486371" y="2471095"/>
                  <a:ext cx="1461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26DDBBD-D34D-13BE-8E19-AA651BBF2E28}"/>
                    </a:ext>
                  </a:extLst>
                </p14:cNvPr>
                <p14:cNvContentPartPr/>
                <p14:nvPr/>
              </p14:nvContentPartPr>
              <p14:xfrm>
                <a:off x="5063651" y="2902375"/>
                <a:ext cx="1357200" cy="92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26DDBBD-D34D-13BE-8E19-AA651BBF2E2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045651" y="2884735"/>
                  <a:ext cx="1392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3F3EC3E-0EDC-9C86-2825-BE782D16D990}"/>
                    </a:ext>
                  </a:extLst>
                </p14:cNvPr>
                <p14:cNvContentPartPr/>
                <p14:nvPr/>
              </p14:nvContentPartPr>
              <p14:xfrm>
                <a:off x="5679251" y="3052495"/>
                <a:ext cx="221040" cy="253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3F3EC3E-0EDC-9C86-2825-BE782D16D99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661251" y="3034855"/>
                  <a:ext cx="2566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E87923E-6950-8B3A-E031-B52C368A73A5}"/>
                    </a:ext>
                  </a:extLst>
                </p14:cNvPr>
                <p14:cNvContentPartPr/>
                <p14:nvPr/>
              </p14:nvContentPartPr>
              <p14:xfrm>
                <a:off x="5718851" y="3231055"/>
                <a:ext cx="87480" cy="7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E87923E-6950-8B3A-E031-B52C368A73A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701211" y="3213055"/>
                  <a:ext cx="12312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004CDC6-CEBF-A9B4-54BC-DD970C7204C2}"/>
              </a:ext>
            </a:extLst>
          </p:cNvPr>
          <p:cNvGrpSpPr/>
          <p:nvPr/>
        </p:nvGrpSpPr>
        <p:grpSpPr>
          <a:xfrm>
            <a:off x="7162811" y="2907055"/>
            <a:ext cx="1845720" cy="225360"/>
            <a:chOff x="7162811" y="2907055"/>
            <a:chExt cx="184572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9E05F6C-1C25-9A08-BBE8-012CBFB3D830}"/>
                    </a:ext>
                  </a:extLst>
                </p14:cNvPr>
                <p14:cNvContentPartPr/>
                <p14:nvPr/>
              </p14:nvContentPartPr>
              <p14:xfrm>
                <a:off x="7264331" y="2941615"/>
                <a:ext cx="37800" cy="154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9E05F6C-1C25-9A08-BBE8-012CBFB3D83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246691" y="2923615"/>
                  <a:ext cx="73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90C35D3-B894-4A3B-FE05-91F66B24FC78}"/>
                    </a:ext>
                  </a:extLst>
                </p14:cNvPr>
                <p14:cNvContentPartPr/>
                <p14:nvPr/>
              </p14:nvContentPartPr>
              <p14:xfrm>
                <a:off x="7162811" y="3045295"/>
                <a:ext cx="195840" cy="24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90C35D3-B894-4A3B-FE05-91F66B24FC7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145171" y="3027655"/>
                  <a:ext cx="231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9FD2842-B4D5-EC1A-C835-DCC9F256DF84}"/>
                    </a:ext>
                  </a:extLst>
                </p14:cNvPr>
                <p14:cNvContentPartPr/>
                <p14:nvPr/>
              </p14:nvContentPartPr>
              <p14:xfrm>
                <a:off x="7460891" y="2907055"/>
                <a:ext cx="126000" cy="191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9FD2842-B4D5-EC1A-C835-DCC9F256DF8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443251" y="2889055"/>
                  <a:ext cx="1616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F817C80-7B60-E763-AB8B-6A7C98ED7E5C}"/>
                    </a:ext>
                  </a:extLst>
                </p14:cNvPr>
                <p14:cNvContentPartPr/>
                <p14:nvPr/>
              </p14:nvContentPartPr>
              <p14:xfrm>
                <a:off x="7671131" y="3057175"/>
                <a:ext cx="11520" cy="25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F817C80-7B60-E763-AB8B-6A7C98ED7E5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653491" y="3039175"/>
                  <a:ext cx="47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F9B120D-F7A2-8C01-D205-BEB2830675FE}"/>
                    </a:ext>
                  </a:extLst>
                </p14:cNvPr>
                <p14:cNvContentPartPr/>
                <p14:nvPr/>
              </p14:nvContentPartPr>
              <p14:xfrm>
                <a:off x="7821971" y="2939095"/>
                <a:ext cx="67320" cy="153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F9B120D-F7A2-8C01-D205-BEB2830675F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804331" y="2921095"/>
                  <a:ext cx="102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18F8C88-1BEB-B152-7576-4D2727561630}"/>
                    </a:ext>
                  </a:extLst>
                </p14:cNvPr>
                <p14:cNvContentPartPr/>
                <p14:nvPr/>
              </p14:nvContentPartPr>
              <p14:xfrm>
                <a:off x="8007731" y="2929375"/>
                <a:ext cx="64800" cy="156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18F8C88-1BEB-B152-7576-4D272756163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989731" y="2911735"/>
                  <a:ext cx="100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BB48809-667A-60BB-E3A5-F1FDF065CAB8}"/>
                    </a:ext>
                  </a:extLst>
                </p14:cNvPr>
                <p14:cNvContentPartPr/>
                <p14:nvPr/>
              </p14:nvContentPartPr>
              <p14:xfrm>
                <a:off x="8166491" y="2989135"/>
                <a:ext cx="125640" cy="119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BB48809-667A-60BB-E3A5-F1FDF065CAB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148491" y="2971495"/>
                  <a:ext cx="161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C30D993-A63D-6358-9B68-51285CE1537B}"/>
                    </a:ext>
                  </a:extLst>
                </p14:cNvPr>
                <p14:cNvContentPartPr/>
                <p14:nvPr/>
              </p14:nvContentPartPr>
              <p14:xfrm>
                <a:off x="8404451" y="2922895"/>
                <a:ext cx="153000" cy="209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C30D993-A63D-6358-9B68-51285CE1537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386811" y="2904895"/>
                  <a:ext cx="1886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361DCB8-AEE0-DC22-DB42-9FE1BC1BFC8D}"/>
                    </a:ext>
                  </a:extLst>
                </p14:cNvPr>
                <p14:cNvContentPartPr/>
                <p14:nvPr/>
              </p14:nvContentPartPr>
              <p14:xfrm>
                <a:off x="8603171" y="2930815"/>
                <a:ext cx="156240" cy="186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361DCB8-AEE0-DC22-DB42-9FE1BC1BFC8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585171" y="2912815"/>
                  <a:ext cx="1918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A82C2D1-2C2D-2080-A6EE-1BE6277587D6}"/>
                    </a:ext>
                  </a:extLst>
                </p14:cNvPr>
                <p14:cNvContentPartPr/>
                <p14:nvPr/>
              </p14:nvContentPartPr>
              <p14:xfrm>
                <a:off x="8794691" y="2912455"/>
                <a:ext cx="213840" cy="195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A82C2D1-2C2D-2080-A6EE-1BE6277587D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776691" y="2894815"/>
                  <a:ext cx="24948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EB31189-7B80-CD0D-94DF-1558F327BA5E}"/>
              </a:ext>
            </a:extLst>
          </p:cNvPr>
          <p:cNvGrpSpPr/>
          <p:nvPr/>
        </p:nvGrpSpPr>
        <p:grpSpPr>
          <a:xfrm>
            <a:off x="9236411" y="2596735"/>
            <a:ext cx="489240" cy="375840"/>
            <a:chOff x="9236411" y="2596735"/>
            <a:chExt cx="48924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417F6C1-D4EC-30E2-FA1A-57426E4161D9}"/>
                    </a:ext>
                  </a:extLst>
                </p14:cNvPr>
                <p14:cNvContentPartPr/>
                <p14:nvPr/>
              </p14:nvContentPartPr>
              <p14:xfrm>
                <a:off x="9236411" y="2725255"/>
                <a:ext cx="304560" cy="247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417F6C1-D4EC-30E2-FA1A-57426E4161D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218411" y="2707615"/>
                  <a:ext cx="3402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CD54122-A139-956F-388F-EBF9E687037F}"/>
                    </a:ext>
                  </a:extLst>
                </p14:cNvPr>
                <p14:cNvContentPartPr/>
                <p14:nvPr/>
              </p14:nvContentPartPr>
              <p14:xfrm>
                <a:off x="9606491" y="2596735"/>
                <a:ext cx="119160" cy="120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CD54122-A139-956F-388F-EBF9E687037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588851" y="2579095"/>
                  <a:ext cx="15480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1D1F201-A361-3F54-2E11-4FE7B8DEA0AD}"/>
              </a:ext>
            </a:extLst>
          </p:cNvPr>
          <p:cNvGrpSpPr/>
          <p:nvPr/>
        </p:nvGrpSpPr>
        <p:grpSpPr>
          <a:xfrm>
            <a:off x="9092411" y="3074815"/>
            <a:ext cx="642240" cy="384480"/>
            <a:chOff x="9092411" y="3074815"/>
            <a:chExt cx="64224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014C309-191A-0628-6E9D-14A7FB4AFD0B}"/>
                    </a:ext>
                  </a:extLst>
                </p14:cNvPr>
                <p14:cNvContentPartPr/>
                <p14:nvPr/>
              </p14:nvContentPartPr>
              <p14:xfrm>
                <a:off x="9092411" y="3074815"/>
                <a:ext cx="636840" cy="24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014C309-191A-0628-6E9D-14A7FB4AFD0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074411" y="3056815"/>
                  <a:ext cx="6724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310319C-FD61-C4CA-C1A1-6094B54435BD}"/>
                    </a:ext>
                  </a:extLst>
                </p14:cNvPr>
                <p14:cNvContentPartPr/>
                <p14:nvPr/>
              </p14:nvContentPartPr>
              <p14:xfrm>
                <a:off x="9106451" y="3187135"/>
                <a:ext cx="253440" cy="272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310319C-FD61-C4CA-C1A1-6094B54435B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088811" y="3169495"/>
                  <a:ext cx="2890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E86908A-7618-090A-70F1-4EC1683B6FE8}"/>
                    </a:ext>
                  </a:extLst>
                </p14:cNvPr>
                <p14:cNvContentPartPr/>
                <p14:nvPr/>
              </p14:nvContentPartPr>
              <p14:xfrm>
                <a:off x="9187451" y="3341935"/>
                <a:ext cx="102960" cy="6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E86908A-7618-090A-70F1-4EC1683B6FE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169451" y="3323935"/>
                  <a:ext cx="138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300D100-CBA9-9E24-4A43-D29F3F94EC2F}"/>
                    </a:ext>
                  </a:extLst>
                </p14:cNvPr>
                <p14:cNvContentPartPr/>
                <p14:nvPr/>
              </p14:nvContentPartPr>
              <p14:xfrm>
                <a:off x="9449531" y="3157975"/>
                <a:ext cx="28800" cy="77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300D100-CBA9-9E24-4A43-D29F3F94EC2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431531" y="3140335"/>
                  <a:ext cx="64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20EAF2B-07B0-8A10-7B12-01A7BB588B8A}"/>
                    </a:ext>
                  </a:extLst>
                </p14:cNvPr>
                <p14:cNvContentPartPr/>
                <p14:nvPr/>
              </p14:nvContentPartPr>
              <p14:xfrm>
                <a:off x="9509291" y="3129895"/>
                <a:ext cx="129960" cy="191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20EAF2B-07B0-8A10-7B12-01A7BB588B8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491651" y="3112255"/>
                  <a:ext cx="165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76DD2E3-A649-1938-705F-18F336FC579B}"/>
                    </a:ext>
                  </a:extLst>
                </p14:cNvPr>
                <p14:cNvContentPartPr/>
                <p14:nvPr/>
              </p14:nvContentPartPr>
              <p14:xfrm>
                <a:off x="9626291" y="3244375"/>
                <a:ext cx="108360" cy="97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76DD2E3-A649-1938-705F-18F336FC579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608291" y="3226375"/>
                  <a:ext cx="14400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67DFCE7-9557-6E5C-A53F-6364E7809433}"/>
              </a:ext>
            </a:extLst>
          </p:cNvPr>
          <p:cNvGrpSpPr/>
          <p:nvPr/>
        </p:nvGrpSpPr>
        <p:grpSpPr>
          <a:xfrm>
            <a:off x="10152251" y="2949175"/>
            <a:ext cx="137520" cy="141120"/>
            <a:chOff x="10152251" y="2949175"/>
            <a:chExt cx="13752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5102C2A-676F-E4FE-7346-0CD7EDDFD544}"/>
                    </a:ext>
                  </a:extLst>
                </p14:cNvPr>
                <p14:cNvContentPartPr/>
                <p14:nvPr/>
              </p14:nvContentPartPr>
              <p14:xfrm>
                <a:off x="10242971" y="2949175"/>
                <a:ext cx="15840" cy="141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5102C2A-676F-E4FE-7346-0CD7EDDFD54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224971" y="2931175"/>
                  <a:ext cx="51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1A8DA75-EBC4-EC7C-C9BF-ACE56479EC40}"/>
                    </a:ext>
                  </a:extLst>
                </p14:cNvPr>
                <p14:cNvContentPartPr/>
                <p14:nvPr/>
              </p14:nvContentPartPr>
              <p14:xfrm>
                <a:off x="10152251" y="3021175"/>
                <a:ext cx="137520" cy="17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1A8DA75-EBC4-EC7C-C9BF-ACE56479EC4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134251" y="3003535"/>
                  <a:ext cx="17316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E1E48BE-9E97-4D76-E2C5-30A22F895C11}"/>
              </a:ext>
            </a:extLst>
          </p:cNvPr>
          <p:cNvGrpSpPr/>
          <p:nvPr/>
        </p:nvGrpSpPr>
        <p:grpSpPr>
          <a:xfrm>
            <a:off x="10559411" y="2809495"/>
            <a:ext cx="1219320" cy="500400"/>
            <a:chOff x="10559411" y="2809495"/>
            <a:chExt cx="121932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BDF9D83-C4DC-D74A-2897-95D423535EC7}"/>
                    </a:ext>
                  </a:extLst>
                </p14:cNvPr>
                <p14:cNvContentPartPr/>
                <p14:nvPr/>
              </p14:nvContentPartPr>
              <p14:xfrm>
                <a:off x="10559411" y="2835415"/>
                <a:ext cx="192960" cy="324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BDF9D83-C4DC-D74A-2897-95D423535EC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541411" y="2817775"/>
                  <a:ext cx="2286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4643820-34E8-5B5D-CA7C-B39151ACC7E9}"/>
                    </a:ext>
                  </a:extLst>
                </p14:cNvPr>
                <p14:cNvContentPartPr/>
                <p14:nvPr/>
              </p14:nvContentPartPr>
              <p14:xfrm>
                <a:off x="10815011" y="2809495"/>
                <a:ext cx="142560" cy="3726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4643820-34E8-5B5D-CA7C-B39151ACC7E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797371" y="2791855"/>
                  <a:ext cx="1782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686205E-4281-5F41-4553-3DD71506B15F}"/>
                    </a:ext>
                  </a:extLst>
                </p14:cNvPr>
                <p14:cNvContentPartPr/>
                <p14:nvPr/>
              </p14:nvContentPartPr>
              <p14:xfrm>
                <a:off x="10985651" y="2930815"/>
                <a:ext cx="212040" cy="185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686205E-4281-5F41-4553-3DD71506B15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968011" y="2912815"/>
                  <a:ext cx="2476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E12050F-02A4-943B-8219-3CBF02C13CEB}"/>
                    </a:ext>
                  </a:extLst>
                </p14:cNvPr>
                <p14:cNvContentPartPr/>
                <p14:nvPr/>
              </p14:nvContentPartPr>
              <p14:xfrm>
                <a:off x="11019131" y="3055375"/>
                <a:ext cx="112320" cy="104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E12050F-02A4-943B-8219-3CBF02C13CE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001491" y="3037375"/>
                  <a:ext cx="147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EFF68AC-8C4D-08A7-5AE8-C49FF59E20B4}"/>
                    </a:ext>
                  </a:extLst>
                </p14:cNvPr>
                <p14:cNvContentPartPr/>
                <p14:nvPr/>
              </p14:nvContentPartPr>
              <p14:xfrm>
                <a:off x="11248091" y="3128095"/>
                <a:ext cx="77040" cy="159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EFF68AC-8C4D-08A7-5AE8-C49FF59E20B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230091" y="3110455"/>
                  <a:ext cx="112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84CB0B1-D834-D664-E2C3-E0E01A129BD9}"/>
                    </a:ext>
                  </a:extLst>
                </p14:cNvPr>
                <p14:cNvContentPartPr/>
                <p14:nvPr/>
              </p14:nvContentPartPr>
              <p14:xfrm>
                <a:off x="11430611" y="2976175"/>
                <a:ext cx="205560" cy="176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84CB0B1-D834-D664-E2C3-E0E01A129BD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412971" y="2958175"/>
                  <a:ext cx="2412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E740F61-9584-FA9B-F9D4-305E2A4B06C5}"/>
                    </a:ext>
                  </a:extLst>
                </p14:cNvPr>
                <p14:cNvContentPartPr/>
                <p14:nvPr/>
              </p14:nvContentPartPr>
              <p14:xfrm>
                <a:off x="11637971" y="2889775"/>
                <a:ext cx="140760" cy="420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E740F61-9584-FA9B-F9D4-305E2A4B06C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619971" y="2872135"/>
                  <a:ext cx="176400" cy="45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5679F2E-E34E-E2A0-14FD-72354B3B85FC}"/>
                  </a:ext>
                </a:extLst>
              </p14:cNvPr>
              <p14:cNvContentPartPr/>
              <p14:nvPr/>
            </p14:nvContentPartPr>
            <p14:xfrm>
              <a:off x="1649771" y="528175"/>
              <a:ext cx="440280" cy="3441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5679F2E-E34E-E2A0-14FD-72354B3B85FC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595771" y="420175"/>
                <a:ext cx="54792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1EC88A3F-4147-6432-4544-84139BF8E429}"/>
                  </a:ext>
                </a:extLst>
              </p14:cNvPr>
              <p14:cNvContentPartPr/>
              <p14:nvPr/>
            </p14:nvContentPartPr>
            <p14:xfrm>
              <a:off x="4498451" y="2726335"/>
              <a:ext cx="288720" cy="35388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1EC88A3F-4147-6432-4544-84139BF8E429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444811" y="2618695"/>
                <a:ext cx="39636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FD90F4CC-4CEF-D0F3-3283-DF83D892490D}"/>
                  </a:ext>
                </a:extLst>
              </p14:cNvPr>
              <p14:cNvContentPartPr/>
              <p14:nvPr/>
            </p14:nvContentPartPr>
            <p14:xfrm>
              <a:off x="6431651" y="486055"/>
              <a:ext cx="252720" cy="3315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FD90F4CC-4CEF-D0F3-3283-DF83D892490D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378011" y="378415"/>
                <a:ext cx="36036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9FE2FE8C-2C67-D914-BC79-243FD3AE0584}"/>
                  </a:ext>
                </a:extLst>
              </p14:cNvPr>
              <p14:cNvContentPartPr/>
              <p14:nvPr/>
            </p14:nvContentPartPr>
            <p14:xfrm>
              <a:off x="6188291" y="1914175"/>
              <a:ext cx="192600" cy="3229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9FE2FE8C-2C67-D914-BC79-243FD3AE0584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134291" y="1806535"/>
                <a:ext cx="30024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261E10B7-452C-D089-1E9D-C82D7C665FFE}"/>
                  </a:ext>
                </a:extLst>
              </p14:cNvPr>
              <p14:cNvContentPartPr/>
              <p14:nvPr/>
            </p14:nvContentPartPr>
            <p14:xfrm>
              <a:off x="6071651" y="2556055"/>
              <a:ext cx="238320" cy="2836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261E10B7-452C-D089-1E9D-C82D7C665FFE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6017651" y="2448055"/>
                <a:ext cx="34596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55480E8B-79E3-8C5A-3079-2B440AB4F06F}"/>
                  </a:ext>
                </a:extLst>
              </p14:cNvPr>
              <p14:cNvContentPartPr/>
              <p14:nvPr/>
            </p14:nvContentPartPr>
            <p14:xfrm>
              <a:off x="9170891" y="2699335"/>
              <a:ext cx="342360" cy="3222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55480E8B-79E3-8C5A-3079-2B440AB4F06F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9116891" y="2591335"/>
                <a:ext cx="450000" cy="53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46D5AEA-81A8-0221-189B-2A59704C19C7}"/>
              </a:ext>
            </a:extLst>
          </p:cNvPr>
          <p:cNvGrpSpPr/>
          <p:nvPr/>
        </p:nvGrpSpPr>
        <p:grpSpPr>
          <a:xfrm>
            <a:off x="818531" y="3647575"/>
            <a:ext cx="756720" cy="372960"/>
            <a:chOff x="818531" y="3647575"/>
            <a:chExt cx="75672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5BE104E-C158-7FE7-D4CA-C7AF602981E1}"/>
                    </a:ext>
                  </a:extLst>
                </p14:cNvPr>
                <p14:cNvContentPartPr/>
                <p14:nvPr/>
              </p14:nvContentPartPr>
              <p14:xfrm>
                <a:off x="818531" y="3741175"/>
                <a:ext cx="252000" cy="279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5BE104E-C158-7FE7-D4CA-C7AF602981E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00891" y="3723535"/>
                  <a:ext cx="2876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AEDC4C6-9162-559C-7CD3-BFC714DB7B21}"/>
                    </a:ext>
                  </a:extLst>
                </p14:cNvPr>
                <p14:cNvContentPartPr/>
                <p14:nvPr/>
              </p14:nvContentPartPr>
              <p14:xfrm>
                <a:off x="1061891" y="3647575"/>
                <a:ext cx="5040" cy="33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AEDC4C6-9162-559C-7CD3-BFC714DB7B2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44251" y="3629935"/>
                  <a:ext cx="40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FC92275-25AB-DCAE-0523-A50F95E30D3A}"/>
                    </a:ext>
                  </a:extLst>
                </p14:cNvPr>
                <p14:cNvContentPartPr/>
                <p14:nvPr/>
              </p14:nvContentPartPr>
              <p14:xfrm>
                <a:off x="1137851" y="3760615"/>
                <a:ext cx="128160" cy="92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FC92275-25AB-DCAE-0523-A50F95E30D3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19851" y="3742975"/>
                  <a:ext cx="163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054919D-B2F2-858D-E4A3-566B9884E70A}"/>
                    </a:ext>
                  </a:extLst>
                </p14:cNvPr>
                <p14:cNvContentPartPr/>
                <p14:nvPr/>
              </p14:nvContentPartPr>
              <p14:xfrm>
                <a:off x="1325771" y="3755575"/>
                <a:ext cx="123480" cy="802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054919D-B2F2-858D-E4A3-566B9884E70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307771" y="3737935"/>
                  <a:ext cx="159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391976F-DA53-654C-72FD-20B4D8788885}"/>
                    </a:ext>
                  </a:extLst>
                </p14:cNvPr>
                <p14:cNvContentPartPr/>
                <p14:nvPr/>
              </p14:nvContentPartPr>
              <p14:xfrm>
                <a:off x="1505771" y="3740455"/>
                <a:ext cx="69480" cy="141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391976F-DA53-654C-72FD-20B4D878888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488131" y="3722455"/>
                  <a:ext cx="10512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62A1C81F-92F8-D0F9-5DE6-9944EAC6FEDB}"/>
              </a:ext>
            </a:extLst>
          </p:cNvPr>
          <p:cNvGrpSpPr/>
          <p:nvPr/>
        </p:nvGrpSpPr>
        <p:grpSpPr>
          <a:xfrm>
            <a:off x="1869371" y="3585655"/>
            <a:ext cx="1737000" cy="432360"/>
            <a:chOff x="1869371" y="3585655"/>
            <a:chExt cx="173700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B2AEA67-6BD3-DA88-10A3-2FCA4C93BFEC}"/>
                    </a:ext>
                  </a:extLst>
                </p14:cNvPr>
                <p14:cNvContentPartPr/>
                <p14:nvPr/>
              </p14:nvContentPartPr>
              <p14:xfrm>
                <a:off x="1869371" y="3782215"/>
                <a:ext cx="361440" cy="1137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B2AEA67-6BD3-DA88-10A3-2FCA4C93BFE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851371" y="3764575"/>
                  <a:ext cx="397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F4442F0-1D3A-4E25-80F2-E5778F987609}"/>
                    </a:ext>
                  </a:extLst>
                </p14:cNvPr>
                <p14:cNvContentPartPr/>
                <p14:nvPr/>
              </p14:nvContentPartPr>
              <p14:xfrm>
                <a:off x="2414051" y="3777175"/>
                <a:ext cx="138240" cy="81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F4442F0-1D3A-4E25-80F2-E5778F98760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396051" y="3759175"/>
                  <a:ext cx="173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69E9A78-C878-BA9F-A090-1EB050BA9C91}"/>
                    </a:ext>
                  </a:extLst>
                </p14:cNvPr>
                <p14:cNvContentPartPr/>
                <p14:nvPr/>
              </p14:nvContentPartPr>
              <p14:xfrm>
                <a:off x="2595851" y="3771055"/>
                <a:ext cx="127440" cy="246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69E9A78-C878-BA9F-A090-1EB050BA9C9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578211" y="3753055"/>
                  <a:ext cx="1630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7B71C92-5549-9A72-E939-47FA59682AC3}"/>
                    </a:ext>
                  </a:extLst>
                </p14:cNvPr>
                <p14:cNvContentPartPr/>
                <p14:nvPr/>
              </p14:nvContentPartPr>
              <p14:xfrm>
                <a:off x="2786291" y="3778255"/>
                <a:ext cx="74520" cy="1296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7B71C92-5549-9A72-E939-47FA59682AC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768651" y="3760615"/>
                  <a:ext cx="110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B00324D-55F8-F1D2-D0FE-F3AE6D64E3CA}"/>
                    </a:ext>
                  </a:extLst>
                </p14:cNvPr>
                <p14:cNvContentPartPr/>
                <p14:nvPr/>
              </p14:nvContentPartPr>
              <p14:xfrm>
                <a:off x="2979611" y="3809575"/>
                <a:ext cx="75600" cy="116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B00324D-55F8-F1D2-D0FE-F3AE6D64E3C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961971" y="3791935"/>
                  <a:ext cx="111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5D6B1C5-1DFD-02EA-6286-8B92BC61BA33}"/>
                    </a:ext>
                  </a:extLst>
                </p14:cNvPr>
                <p14:cNvContentPartPr/>
                <p14:nvPr/>
              </p14:nvContentPartPr>
              <p14:xfrm>
                <a:off x="3188771" y="3585655"/>
                <a:ext cx="23040" cy="300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5D6B1C5-1DFD-02EA-6286-8B92BC61BA3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170771" y="3568015"/>
                  <a:ext cx="586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A30DF11-1C66-7259-5CA3-5120047BF938}"/>
                    </a:ext>
                  </a:extLst>
                </p14:cNvPr>
                <p14:cNvContentPartPr/>
                <p14:nvPr/>
              </p14:nvContentPartPr>
              <p14:xfrm>
                <a:off x="3087971" y="3768535"/>
                <a:ext cx="195120" cy="124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A30DF11-1C66-7259-5CA3-5120047BF93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069971" y="3750535"/>
                  <a:ext cx="230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67B149C-9ACC-CF43-9D4D-3C20B8AF0FF8}"/>
                    </a:ext>
                  </a:extLst>
                </p14:cNvPr>
                <p14:cNvContentPartPr/>
                <p14:nvPr/>
              </p14:nvContentPartPr>
              <p14:xfrm>
                <a:off x="3296411" y="3750175"/>
                <a:ext cx="6840" cy="86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67B149C-9ACC-CF43-9D4D-3C20B8AF0FF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278771" y="3732535"/>
                  <a:ext cx="42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F735B5F-B482-B05D-7EC4-91F85AC1B32B}"/>
                    </a:ext>
                  </a:extLst>
                </p14:cNvPr>
                <p14:cNvContentPartPr/>
                <p14:nvPr/>
              </p14:nvContentPartPr>
              <p14:xfrm>
                <a:off x="3363011" y="3805255"/>
                <a:ext cx="74520" cy="83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F735B5F-B482-B05D-7EC4-91F85AC1B32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345371" y="3787615"/>
                  <a:ext cx="110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1B9F044-C48D-1A95-FF76-397F00D400B6}"/>
                    </a:ext>
                  </a:extLst>
                </p14:cNvPr>
                <p14:cNvContentPartPr/>
                <p14:nvPr/>
              </p14:nvContentPartPr>
              <p14:xfrm>
                <a:off x="3502331" y="3803815"/>
                <a:ext cx="104040" cy="102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1B9F044-C48D-1A95-FF76-397F00D400B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484331" y="3786175"/>
                  <a:ext cx="13968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3207D53D-72EC-DDBF-E8BE-E85A86D6E8E2}"/>
              </a:ext>
            </a:extLst>
          </p:cNvPr>
          <p:cNvGrpSpPr/>
          <p:nvPr/>
        </p:nvGrpSpPr>
        <p:grpSpPr>
          <a:xfrm>
            <a:off x="3914171" y="3714175"/>
            <a:ext cx="511920" cy="246600"/>
            <a:chOff x="3914171" y="3714175"/>
            <a:chExt cx="51192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CCDFD34-20FD-777F-DA05-E18EFE8B03E8}"/>
                    </a:ext>
                  </a:extLst>
                </p14:cNvPr>
                <p14:cNvContentPartPr/>
                <p14:nvPr/>
              </p14:nvContentPartPr>
              <p14:xfrm>
                <a:off x="3961691" y="3714175"/>
                <a:ext cx="143640" cy="246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CCDFD34-20FD-777F-DA05-E18EFE8B03E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944051" y="3696175"/>
                  <a:ext cx="1792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049C703-2CFF-BD9B-B9A9-F4C72DB1F587}"/>
                    </a:ext>
                  </a:extLst>
                </p14:cNvPr>
                <p14:cNvContentPartPr/>
                <p14:nvPr/>
              </p14:nvContentPartPr>
              <p14:xfrm>
                <a:off x="3914171" y="3848095"/>
                <a:ext cx="167760" cy="42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049C703-2CFF-BD9B-B9A9-F4C72DB1F58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896171" y="3830455"/>
                  <a:ext cx="2034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16BD56D-70B4-C107-D4C4-CA0CE1E49313}"/>
                    </a:ext>
                  </a:extLst>
                </p14:cNvPr>
                <p14:cNvContentPartPr/>
                <p14:nvPr/>
              </p14:nvContentPartPr>
              <p14:xfrm>
                <a:off x="4155011" y="3834415"/>
                <a:ext cx="49320" cy="943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16BD56D-70B4-C107-D4C4-CA0CE1E4931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137011" y="3816415"/>
                  <a:ext cx="84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18C8189-8BE0-130D-9EC1-F2573253E193}"/>
                    </a:ext>
                  </a:extLst>
                </p14:cNvPr>
                <p14:cNvContentPartPr/>
                <p14:nvPr/>
              </p14:nvContentPartPr>
              <p14:xfrm>
                <a:off x="4265891" y="3802375"/>
                <a:ext cx="160200" cy="128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18C8189-8BE0-130D-9EC1-F2573253E19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247891" y="3784375"/>
                  <a:ext cx="19584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0B9C2349-A49B-38FB-F830-9E6621569E4A}"/>
              </a:ext>
            </a:extLst>
          </p:cNvPr>
          <p:cNvGrpSpPr/>
          <p:nvPr/>
        </p:nvGrpSpPr>
        <p:grpSpPr>
          <a:xfrm>
            <a:off x="4701491" y="3615895"/>
            <a:ext cx="920520" cy="397080"/>
            <a:chOff x="4701491" y="3615895"/>
            <a:chExt cx="92052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909A6B9-0119-0BED-739A-45B5EFF595D3}"/>
                    </a:ext>
                  </a:extLst>
                </p14:cNvPr>
                <p14:cNvContentPartPr/>
                <p14:nvPr/>
              </p14:nvContentPartPr>
              <p14:xfrm>
                <a:off x="4701491" y="3717055"/>
                <a:ext cx="242280" cy="2574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909A6B9-0119-0BED-739A-45B5EFF595D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683851" y="3699055"/>
                  <a:ext cx="2779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DF55A8B-DB31-1E4C-C0A3-803ACAB59642}"/>
                    </a:ext>
                  </a:extLst>
                </p14:cNvPr>
                <p14:cNvContentPartPr/>
                <p14:nvPr/>
              </p14:nvContentPartPr>
              <p14:xfrm>
                <a:off x="5076971" y="3622015"/>
                <a:ext cx="118440" cy="385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DF55A8B-DB31-1E4C-C0A3-803ACAB5964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058971" y="3604015"/>
                  <a:ext cx="15408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BB7F976-7936-03A4-A4F2-5B52DF49F4E5}"/>
                    </a:ext>
                  </a:extLst>
                </p14:cNvPr>
                <p14:cNvContentPartPr/>
                <p14:nvPr/>
              </p14:nvContentPartPr>
              <p14:xfrm>
                <a:off x="5228531" y="3727495"/>
                <a:ext cx="182520" cy="2566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BB7F976-7936-03A4-A4F2-5B52DF49F4E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210891" y="3709495"/>
                  <a:ext cx="2181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93A68B2-A5A6-9411-5B41-908096A6D710}"/>
                    </a:ext>
                  </a:extLst>
                </p14:cNvPr>
                <p14:cNvContentPartPr/>
                <p14:nvPr/>
              </p14:nvContentPartPr>
              <p14:xfrm>
                <a:off x="5228531" y="3869335"/>
                <a:ext cx="141840" cy="34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93A68B2-A5A6-9411-5B41-908096A6D71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210891" y="3851695"/>
                  <a:ext cx="1774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88013C9-CF80-E55D-1CB7-F67AAF4990C6}"/>
                    </a:ext>
                  </a:extLst>
                </p14:cNvPr>
                <p14:cNvContentPartPr/>
                <p14:nvPr/>
              </p14:nvContentPartPr>
              <p14:xfrm>
                <a:off x="5437691" y="3615895"/>
                <a:ext cx="184320" cy="3970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88013C9-CF80-E55D-1CB7-F67AAF4990C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420051" y="3598255"/>
                  <a:ext cx="219960" cy="43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6DD1DA8-2670-D6E3-4923-632A0C7A596C}"/>
              </a:ext>
            </a:extLst>
          </p:cNvPr>
          <p:cNvGrpSpPr/>
          <p:nvPr/>
        </p:nvGrpSpPr>
        <p:grpSpPr>
          <a:xfrm>
            <a:off x="5879771" y="3612655"/>
            <a:ext cx="1130040" cy="337680"/>
            <a:chOff x="5879771" y="3612655"/>
            <a:chExt cx="113004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E54F3AF-6C8B-7268-2A99-159D23CA1740}"/>
                    </a:ext>
                  </a:extLst>
                </p14:cNvPr>
                <p14:cNvContentPartPr/>
                <p14:nvPr/>
              </p14:nvContentPartPr>
              <p14:xfrm>
                <a:off x="5879771" y="3800575"/>
                <a:ext cx="38520" cy="145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E54F3AF-6C8B-7268-2A99-159D23CA174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862131" y="3782575"/>
                  <a:ext cx="74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06F734E-F380-7297-7CD6-5CCAB0173EE3}"/>
                    </a:ext>
                  </a:extLst>
                </p14:cNvPr>
                <p14:cNvContentPartPr/>
                <p14:nvPr/>
              </p14:nvContentPartPr>
              <p14:xfrm>
                <a:off x="5926211" y="3757375"/>
                <a:ext cx="3240" cy="14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06F734E-F380-7297-7CD6-5CCAB0173EE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908211" y="3739375"/>
                  <a:ext cx="38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750DDF4-31AD-3D2D-B520-1343CE644650}"/>
                    </a:ext>
                  </a:extLst>
                </p14:cNvPr>
                <p14:cNvContentPartPr/>
                <p14:nvPr/>
              </p14:nvContentPartPr>
              <p14:xfrm>
                <a:off x="5979851" y="3806335"/>
                <a:ext cx="150120" cy="125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750DDF4-31AD-3D2D-B520-1343CE64465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962211" y="3788335"/>
                  <a:ext cx="185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07B6E37-C323-65DA-C781-9F520764239F}"/>
                    </a:ext>
                  </a:extLst>
                </p14:cNvPr>
                <p14:cNvContentPartPr/>
                <p14:nvPr/>
              </p14:nvContentPartPr>
              <p14:xfrm>
                <a:off x="6232571" y="3612655"/>
                <a:ext cx="139320" cy="3157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07B6E37-C323-65DA-C781-9F520764239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214571" y="3594655"/>
                  <a:ext cx="17496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DF6B1AC-3337-1FF9-F4DA-7AAA15BD4A2B}"/>
                    </a:ext>
                  </a:extLst>
                </p14:cNvPr>
                <p14:cNvContentPartPr/>
                <p14:nvPr/>
              </p14:nvContentPartPr>
              <p14:xfrm>
                <a:off x="6168131" y="3769975"/>
                <a:ext cx="231840" cy="11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DF6B1AC-3337-1FF9-F4DA-7AAA15BD4A2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150131" y="3752335"/>
                  <a:ext cx="267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D24D587-4F20-CC68-D8CE-CA202A8F2842}"/>
                    </a:ext>
                  </a:extLst>
                </p14:cNvPr>
                <p14:cNvContentPartPr/>
                <p14:nvPr/>
              </p14:nvContentPartPr>
              <p14:xfrm>
                <a:off x="6414011" y="3786895"/>
                <a:ext cx="595800" cy="163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D24D587-4F20-CC68-D8CE-CA202A8F284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396371" y="3768895"/>
                  <a:ext cx="631440" cy="19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6286CEEF-6F40-F9FA-1139-B7CC17116FF0}"/>
                  </a:ext>
                </a:extLst>
              </p14:cNvPr>
              <p14:cNvContentPartPr/>
              <p14:nvPr/>
            </p14:nvContentPartPr>
            <p14:xfrm>
              <a:off x="7268291" y="3692935"/>
              <a:ext cx="269280" cy="35712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6286CEEF-6F40-F9FA-1139-B7CC17116FF0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7250291" y="3675295"/>
                <a:ext cx="304920" cy="39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52CBADA4-D6D4-922C-96BC-3AFA9213A73B}"/>
              </a:ext>
            </a:extLst>
          </p:cNvPr>
          <p:cNvGrpSpPr/>
          <p:nvPr/>
        </p:nvGrpSpPr>
        <p:grpSpPr>
          <a:xfrm>
            <a:off x="7807931" y="3639295"/>
            <a:ext cx="1424160" cy="329400"/>
            <a:chOff x="7807931" y="3639295"/>
            <a:chExt cx="1424160" cy="32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FF7CD6F-E4EC-E095-EA5B-EB8404607487}"/>
                    </a:ext>
                  </a:extLst>
                </p14:cNvPr>
                <p14:cNvContentPartPr/>
                <p14:nvPr/>
              </p14:nvContentPartPr>
              <p14:xfrm>
                <a:off x="7807931" y="3803095"/>
                <a:ext cx="154440" cy="157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FF7CD6F-E4EC-E095-EA5B-EB840460748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789931" y="3785455"/>
                  <a:ext cx="190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C1579B6-9214-5FF9-97D6-E30A317862B1}"/>
                    </a:ext>
                  </a:extLst>
                </p14:cNvPr>
                <p14:cNvContentPartPr/>
                <p14:nvPr/>
              </p14:nvContentPartPr>
              <p14:xfrm>
                <a:off x="8062811" y="3837295"/>
                <a:ext cx="120600" cy="127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C1579B6-9214-5FF9-97D6-E30A317862B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044811" y="3819295"/>
                  <a:ext cx="156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CB888A3-7239-39FF-EBE2-E1286751AD96}"/>
                    </a:ext>
                  </a:extLst>
                </p14:cNvPr>
                <p14:cNvContentPartPr/>
                <p14:nvPr/>
              </p14:nvContentPartPr>
              <p14:xfrm>
                <a:off x="8322011" y="3639295"/>
                <a:ext cx="138960" cy="329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CB888A3-7239-39FF-EBE2-E1286751AD9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304371" y="3621655"/>
                  <a:ext cx="1746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E409F2F-E193-74CB-8338-4FB388A2839B}"/>
                    </a:ext>
                  </a:extLst>
                </p14:cNvPr>
                <p14:cNvContentPartPr/>
                <p14:nvPr/>
              </p14:nvContentPartPr>
              <p14:xfrm>
                <a:off x="8512451" y="3838735"/>
                <a:ext cx="90360" cy="129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E409F2F-E193-74CB-8338-4FB388A2839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494811" y="3820735"/>
                  <a:ext cx="126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9FDF81C-E2DE-71F0-8E30-67D40F88B06B}"/>
                    </a:ext>
                  </a:extLst>
                </p14:cNvPr>
                <p14:cNvContentPartPr/>
                <p14:nvPr/>
              </p14:nvContentPartPr>
              <p14:xfrm>
                <a:off x="8639531" y="3812095"/>
                <a:ext cx="85320" cy="120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9FDF81C-E2DE-71F0-8E30-67D40F88B06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621531" y="3794455"/>
                  <a:ext cx="120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1BC0459-5965-162D-A952-EB6D31FD0AD4}"/>
                    </a:ext>
                  </a:extLst>
                </p14:cNvPr>
                <p14:cNvContentPartPr/>
                <p14:nvPr/>
              </p14:nvContentPartPr>
              <p14:xfrm>
                <a:off x="8785691" y="3789775"/>
                <a:ext cx="178920" cy="1504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1BC0459-5965-162D-A952-EB6D31FD0AD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767691" y="3772135"/>
                  <a:ext cx="214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C9273AB-D518-CECE-3BA7-B77F27935359}"/>
                    </a:ext>
                  </a:extLst>
                </p14:cNvPr>
                <p14:cNvContentPartPr/>
                <p14:nvPr/>
              </p14:nvContentPartPr>
              <p14:xfrm>
                <a:off x="9017531" y="3831535"/>
                <a:ext cx="74880" cy="93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C9273AB-D518-CECE-3BA7-B77F2793535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999891" y="3813535"/>
                  <a:ext cx="110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B28344A-8F5E-0B1A-11BE-88D55B439ACD}"/>
                    </a:ext>
                  </a:extLst>
                </p14:cNvPr>
                <p14:cNvContentPartPr/>
                <p14:nvPr/>
              </p14:nvContentPartPr>
              <p14:xfrm>
                <a:off x="9151811" y="3824695"/>
                <a:ext cx="80280" cy="1339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B28344A-8F5E-0B1A-11BE-88D55B439AC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133811" y="3806695"/>
                  <a:ext cx="11592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3C0C8FF0-5A20-526B-20BC-476A05B478DB}"/>
              </a:ext>
            </a:extLst>
          </p:cNvPr>
          <p:cNvGrpSpPr/>
          <p:nvPr/>
        </p:nvGrpSpPr>
        <p:grpSpPr>
          <a:xfrm>
            <a:off x="9536651" y="3781495"/>
            <a:ext cx="340920" cy="303840"/>
            <a:chOff x="9536651" y="3781495"/>
            <a:chExt cx="34092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4D2F375-93BF-E3C2-4E1C-EF18A86F55A1}"/>
                    </a:ext>
                  </a:extLst>
                </p14:cNvPr>
                <p14:cNvContentPartPr/>
                <p14:nvPr/>
              </p14:nvContentPartPr>
              <p14:xfrm>
                <a:off x="9536651" y="3781495"/>
                <a:ext cx="226080" cy="2016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4D2F375-93BF-E3C2-4E1C-EF18A86F55A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518651" y="3763855"/>
                  <a:ext cx="261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D08D91FE-9D2F-B820-F1F2-948F3DA4EC30}"/>
                    </a:ext>
                  </a:extLst>
                </p14:cNvPr>
                <p14:cNvContentPartPr/>
                <p14:nvPr/>
              </p14:nvContentPartPr>
              <p14:xfrm>
                <a:off x="9870731" y="3995695"/>
                <a:ext cx="6840" cy="89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D08D91FE-9D2F-B820-F1F2-948F3DA4EC3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852731" y="3978055"/>
                  <a:ext cx="4248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99122F40-E53B-231D-0A07-21CA91FD2FA2}"/>
              </a:ext>
            </a:extLst>
          </p:cNvPr>
          <p:cNvGrpSpPr/>
          <p:nvPr/>
        </p:nvGrpSpPr>
        <p:grpSpPr>
          <a:xfrm>
            <a:off x="10156211" y="3681775"/>
            <a:ext cx="563400" cy="309600"/>
            <a:chOff x="10156211" y="3681775"/>
            <a:chExt cx="56340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D54326B-81E3-49DD-FB63-FB59472A939B}"/>
                    </a:ext>
                  </a:extLst>
                </p14:cNvPr>
                <p14:cNvContentPartPr/>
                <p14:nvPr/>
              </p14:nvContentPartPr>
              <p14:xfrm>
                <a:off x="10156211" y="3817495"/>
                <a:ext cx="114480" cy="144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D54326B-81E3-49DD-FB63-FB59472A939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138571" y="3799495"/>
                  <a:ext cx="150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A57E32A-379C-ED3B-DFAB-BB5AFCCB5271}"/>
                    </a:ext>
                  </a:extLst>
                </p14:cNvPr>
                <p14:cNvContentPartPr/>
                <p14:nvPr/>
              </p14:nvContentPartPr>
              <p14:xfrm>
                <a:off x="10369691" y="3855295"/>
                <a:ext cx="124200" cy="106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A57E32A-379C-ED3B-DFAB-BB5AFCCB527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352051" y="3837295"/>
                  <a:ext cx="159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BA30AE0-4281-8921-AD79-20A9B7C2CF20}"/>
                    </a:ext>
                  </a:extLst>
                </p14:cNvPr>
                <p14:cNvContentPartPr/>
                <p14:nvPr/>
              </p14:nvContentPartPr>
              <p14:xfrm>
                <a:off x="10533131" y="3681775"/>
                <a:ext cx="186480" cy="3096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BA30AE0-4281-8921-AD79-20A9B7C2CF2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515131" y="3663775"/>
                  <a:ext cx="222120" cy="34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BC65A120-B37A-61C6-DE09-906EC9E13FB2}"/>
              </a:ext>
            </a:extLst>
          </p:cNvPr>
          <p:cNvGrpSpPr/>
          <p:nvPr/>
        </p:nvGrpSpPr>
        <p:grpSpPr>
          <a:xfrm>
            <a:off x="11043251" y="3802015"/>
            <a:ext cx="401040" cy="281520"/>
            <a:chOff x="11043251" y="3802015"/>
            <a:chExt cx="40104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2944E3C-B80E-5749-148D-BA3F0F03016C}"/>
                    </a:ext>
                  </a:extLst>
                </p14:cNvPr>
                <p14:cNvContentPartPr/>
                <p14:nvPr/>
              </p14:nvContentPartPr>
              <p14:xfrm>
                <a:off x="11043251" y="3802015"/>
                <a:ext cx="198360" cy="1742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2944E3C-B80E-5749-148D-BA3F0F03016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025611" y="3784375"/>
                  <a:ext cx="234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035B79D-B194-E8E8-A0BD-2DE57B3FBF5B}"/>
                    </a:ext>
                  </a:extLst>
                </p14:cNvPr>
                <p14:cNvContentPartPr/>
                <p14:nvPr/>
              </p14:nvContentPartPr>
              <p14:xfrm>
                <a:off x="11298131" y="3943495"/>
                <a:ext cx="146160" cy="1400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035B79D-B194-E8E8-A0BD-2DE57B3FBF5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280491" y="3925495"/>
                  <a:ext cx="18180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A2713B16-EA08-3456-6F74-7F33220F094B}"/>
              </a:ext>
            </a:extLst>
          </p:cNvPr>
          <p:cNvGrpSpPr/>
          <p:nvPr/>
        </p:nvGrpSpPr>
        <p:grpSpPr>
          <a:xfrm>
            <a:off x="837617" y="4353041"/>
            <a:ext cx="655560" cy="354960"/>
            <a:chOff x="837617" y="4353041"/>
            <a:chExt cx="655560" cy="3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E062815-B506-D4D4-2C81-8BA10A23790B}"/>
                    </a:ext>
                  </a:extLst>
                </p14:cNvPr>
                <p14:cNvContentPartPr/>
                <p14:nvPr/>
              </p14:nvContentPartPr>
              <p14:xfrm>
                <a:off x="844457" y="4392641"/>
                <a:ext cx="70200" cy="315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E062815-B506-D4D4-2C81-8BA10A23790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26817" y="4375001"/>
                  <a:ext cx="1058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9C2642A-C9D9-C5AC-DA5F-9132231802EA}"/>
                    </a:ext>
                  </a:extLst>
                </p14:cNvPr>
                <p14:cNvContentPartPr/>
                <p14:nvPr/>
              </p14:nvContentPartPr>
              <p14:xfrm>
                <a:off x="868217" y="4353041"/>
                <a:ext cx="247320" cy="1260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9C2642A-C9D9-C5AC-DA5F-9132231802E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50217" y="4335041"/>
                  <a:ext cx="282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12133B1-2325-EAD0-0A9C-374C4DF2AE0B}"/>
                    </a:ext>
                  </a:extLst>
                </p14:cNvPr>
                <p14:cNvContentPartPr/>
                <p14:nvPr/>
              </p14:nvContentPartPr>
              <p14:xfrm>
                <a:off x="837617" y="4484441"/>
                <a:ext cx="263520" cy="110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12133B1-2325-EAD0-0A9C-374C4DF2AE0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19977" y="4466801"/>
                  <a:ext cx="299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3A7FF8C-D214-1CAE-CCEA-BAF2DE4F5AE0}"/>
                    </a:ext>
                  </a:extLst>
                </p14:cNvPr>
                <p14:cNvContentPartPr/>
                <p14:nvPr/>
              </p14:nvContentPartPr>
              <p14:xfrm>
                <a:off x="1115897" y="4563281"/>
                <a:ext cx="377280" cy="1126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3A7FF8C-D214-1CAE-CCEA-BAF2DE4F5AE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98257" y="4545641"/>
                  <a:ext cx="41292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37045818-762C-BAC2-38CC-37078053142D}"/>
              </a:ext>
            </a:extLst>
          </p:cNvPr>
          <p:cNvGrpSpPr/>
          <p:nvPr/>
        </p:nvGrpSpPr>
        <p:grpSpPr>
          <a:xfrm>
            <a:off x="1890257" y="4360601"/>
            <a:ext cx="251280" cy="331560"/>
            <a:chOff x="1890257" y="4360601"/>
            <a:chExt cx="25128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1DEF209-80AA-520A-435D-CA2E3DC7C8E6}"/>
                    </a:ext>
                  </a:extLst>
                </p14:cNvPr>
                <p14:cNvContentPartPr/>
                <p14:nvPr/>
              </p14:nvContentPartPr>
              <p14:xfrm>
                <a:off x="1890257" y="4360601"/>
                <a:ext cx="226800" cy="331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1DEF209-80AA-520A-435D-CA2E3DC7C8E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872617" y="4342961"/>
                  <a:ext cx="2624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9747959-95EA-E209-FBDF-D298A6203493}"/>
                    </a:ext>
                  </a:extLst>
                </p14:cNvPr>
                <p14:cNvContentPartPr/>
                <p14:nvPr/>
              </p14:nvContentPartPr>
              <p14:xfrm>
                <a:off x="1952537" y="4562921"/>
                <a:ext cx="189000" cy="489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9747959-95EA-E209-FBDF-D298A620349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934537" y="4544921"/>
                  <a:ext cx="22464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53B6575F-3547-A536-6CD1-30DE1B52ACF8}"/>
              </a:ext>
            </a:extLst>
          </p:cNvPr>
          <p:cNvGrpSpPr/>
          <p:nvPr/>
        </p:nvGrpSpPr>
        <p:grpSpPr>
          <a:xfrm>
            <a:off x="2545817" y="4373561"/>
            <a:ext cx="788040" cy="503280"/>
            <a:chOff x="2545817" y="4373561"/>
            <a:chExt cx="788040" cy="50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D34D3BF-D740-4645-9D0C-80A9933B272A}"/>
                    </a:ext>
                  </a:extLst>
                </p14:cNvPr>
                <p14:cNvContentPartPr/>
                <p14:nvPr/>
              </p14:nvContentPartPr>
              <p14:xfrm>
                <a:off x="2545817" y="4594961"/>
                <a:ext cx="99360" cy="918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D34D3BF-D740-4645-9D0C-80A9933B272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528177" y="4576961"/>
                  <a:ext cx="135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14E706F-4BCD-A0A3-D463-776682E5CA74}"/>
                    </a:ext>
                  </a:extLst>
                </p14:cNvPr>
                <p14:cNvContentPartPr/>
                <p14:nvPr/>
              </p14:nvContentPartPr>
              <p14:xfrm>
                <a:off x="2761097" y="4373561"/>
                <a:ext cx="126720" cy="3200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14E706F-4BCD-A0A3-D463-776682E5CA7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743457" y="4355921"/>
                  <a:ext cx="1623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871B825-8767-5B73-E483-81A6542C4FBD}"/>
                    </a:ext>
                  </a:extLst>
                </p14:cNvPr>
                <p14:cNvContentPartPr/>
                <p14:nvPr/>
              </p14:nvContentPartPr>
              <p14:xfrm>
                <a:off x="2949017" y="4380401"/>
                <a:ext cx="171000" cy="2980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871B825-8767-5B73-E483-81A6542C4FB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931017" y="4362761"/>
                  <a:ext cx="2066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5B9EC9C-74C9-6F5D-5835-F493DD99EA37}"/>
                    </a:ext>
                  </a:extLst>
                </p14:cNvPr>
                <p14:cNvContentPartPr/>
                <p14:nvPr/>
              </p14:nvContentPartPr>
              <p14:xfrm>
                <a:off x="3220817" y="4694681"/>
                <a:ext cx="113040" cy="1821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5B9EC9C-74C9-6F5D-5835-F493DD99EA3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202817" y="4677041"/>
                  <a:ext cx="14868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33FF9FE6-37CE-27FD-B3B5-41059DC09A68}"/>
              </a:ext>
            </a:extLst>
          </p:cNvPr>
          <p:cNvGrpSpPr/>
          <p:nvPr/>
        </p:nvGrpSpPr>
        <p:grpSpPr>
          <a:xfrm>
            <a:off x="3573977" y="4362041"/>
            <a:ext cx="976320" cy="341280"/>
            <a:chOff x="3573977" y="4362041"/>
            <a:chExt cx="97632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1E32C94-7BA2-661B-068A-127EB743674A}"/>
                    </a:ext>
                  </a:extLst>
                </p14:cNvPr>
                <p14:cNvContentPartPr/>
                <p14:nvPr/>
              </p14:nvContentPartPr>
              <p14:xfrm>
                <a:off x="3573977" y="4362041"/>
                <a:ext cx="237240" cy="3412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1E32C94-7BA2-661B-068A-127EB743674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555977" y="4344041"/>
                  <a:ext cx="2728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CF2EAE1-3BA0-93B9-595B-FB3D2759F170}"/>
                    </a:ext>
                  </a:extLst>
                </p14:cNvPr>
                <p14:cNvContentPartPr/>
                <p14:nvPr/>
              </p14:nvContentPartPr>
              <p14:xfrm>
                <a:off x="3953777" y="4550681"/>
                <a:ext cx="214920" cy="392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CF2EAE1-3BA0-93B9-595B-FB3D2759F17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936137" y="4533041"/>
                  <a:ext cx="250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BA4B131-C646-3A3F-4FB5-CB0601AF0300}"/>
                    </a:ext>
                  </a:extLst>
                </p14:cNvPr>
                <p14:cNvContentPartPr/>
                <p14:nvPr/>
              </p14:nvContentPartPr>
              <p14:xfrm>
                <a:off x="3964217" y="4675241"/>
                <a:ext cx="194040" cy="82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BA4B131-C646-3A3F-4FB5-CB0601AF030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946217" y="4657601"/>
                  <a:ext cx="229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29E14AB-DA11-0F14-5A85-F5DE650237B4}"/>
                    </a:ext>
                  </a:extLst>
                </p14:cNvPr>
                <p14:cNvContentPartPr/>
                <p14:nvPr/>
              </p14:nvContentPartPr>
              <p14:xfrm>
                <a:off x="4276697" y="4442321"/>
                <a:ext cx="273600" cy="257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29E14AB-DA11-0F14-5A85-F5DE650237B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258697" y="4424321"/>
                  <a:ext cx="30924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8A4830E7-2A9F-26F8-C654-9AB4E087C156}"/>
              </a:ext>
            </a:extLst>
          </p:cNvPr>
          <p:cNvGrpSpPr/>
          <p:nvPr/>
        </p:nvGrpSpPr>
        <p:grpSpPr>
          <a:xfrm>
            <a:off x="4817417" y="4711241"/>
            <a:ext cx="56880" cy="46080"/>
            <a:chOff x="4817417" y="4711241"/>
            <a:chExt cx="56880" cy="4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C4CFB4C-B708-B493-96B0-B38C3C21D6BD}"/>
                    </a:ext>
                  </a:extLst>
                </p14:cNvPr>
                <p14:cNvContentPartPr/>
                <p14:nvPr/>
              </p14:nvContentPartPr>
              <p14:xfrm>
                <a:off x="4862417" y="4719881"/>
                <a:ext cx="11880" cy="122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C4CFB4C-B708-B493-96B0-B38C3C21D6B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844777" y="4702241"/>
                  <a:ext cx="47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5DC77B4-9357-9B2E-2743-1B2563E548FC}"/>
                    </a:ext>
                  </a:extLst>
                </p14:cNvPr>
                <p14:cNvContentPartPr/>
                <p14:nvPr/>
              </p14:nvContentPartPr>
              <p14:xfrm>
                <a:off x="4817417" y="4711241"/>
                <a:ext cx="32400" cy="460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5DC77B4-9357-9B2E-2743-1B2563E548F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799777" y="4693601"/>
                  <a:ext cx="6804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6A9ABB3E-CDB5-F7D9-421C-F14C3C058329}"/>
              </a:ext>
            </a:extLst>
          </p:cNvPr>
          <p:cNvGrpSpPr/>
          <p:nvPr/>
        </p:nvGrpSpPr>
        <p:grpSpPr>
          <a:xfrm>
            <a:off x="5427257" y="4363841"/>
            <a:ext cx="1479240" cy="347040"/>
            <a:chOff x="5427257" y="4363841"/>
            <a:chExt cx="147924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D147386-65CA-126E-32FF-1CBE965B1EFE}"/>
                    </a:ext>
                  </a:extLst>
                </p14:cNvPr>
                <p14:cNvContentPartPr/>
                <p14:nvPr/>
              </p14:nvContentPartPr>
              <p14:xfrm>
                <a:off x="5427257" y="4494161"/>
                <a:ext cx="176400" cy="2026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D147386-65CA-126E-32FF-1CBE965B1EF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409617" y="4476161"/>
                  <a:ext cx="212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60B4627-2AC3-F64D-F3C3-14A9EA1D6BD4}"/>
                    </a:ext>
                  </a:extLst>
                </p14:cNvPr>
                <p14:cNvContentPartPr/>
                <p14:nvPr/>
              </p14:nvContentPartPr>
              <p14:xfrm>
                <a:off x="5629937" y="4609001"/>
                <a:ext cx="139680" cy="626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60B4627-2AC3-F64D-F3C3-14A9EA1D6BD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611937" y="4591001"/>
                  <a:ext cx="175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1ECC305-419C-6A5B-6D15-AEAB28DAC264}"/>
                    </a:ext>
                  </a:extLst>
                </p14:cNvPr>
                <p14:cNvContentPartPr/>
                <p14:nvPr/>
              </p14:nvContentPartPr>
              <p14:xfrm>
                <a:off x="5859617" y="4376081"/>
                <a:ext cx="20520" cy="3056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1ECC305-419C-6A5B-6D15-AEAB28DAC26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841617" y="4358441"/>
                  <a:ext cx="561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B1BB01B-ABC0-47A7-94FC-63455DFFDB68}"/>
                    </a:ext>
                  </a:extLst>
                </p14:cNvPr>
                <p14:cNvContentPartPr/>
                <p14:nvPr/>
              </p14:nvContentPartPr>
              <p14:xfrm>
                <a:off x="5921897" y="4611521"/>
                <a:ext cx="226800" cy="745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B1BB01B-ABC0-47A7-94FC-63455DFFDB6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903897" y="4593521"/>
                  <a:ext cx="262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F45D0C0-EB0B-0B4D-D2EC-6BC18243C407}"/>
                    </a:ext>
                  </a:extLst>
                </p14:cNvPr>
                <p14:cNvContentPartPr/>
                <p14:nvPr/>
              </p14:nvContentPartPr>
              <p14:xfrm>
                <a:off x="6189737" y="4363841"/>
                <a:ext cx="112680" cy="347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F45D0C0-EB0B-0B4D-D2EC-6BC18243C40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171737" y="4345841"/>
                  <a:ext cx="14832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4E57AA6-D6B2-A74C-4D66-DB4417F40B97}"/>
                    </a:ext>
                  </a:extLst>
                </p14:cNvPr>
                <p14:cNvContentPartPr/>
                <p14:nvPr/>
              </p14:nvContentPartPr>
              <p14:xfrm>
                <a:off x="6076337" y="4566161"/>
                <a:ext cx="317520" cy="1069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4E57AA6-D6B2-A74C-4D66-DB4417F40B9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058337" y="4548161"/>
                  <a:ext cx="353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7266C73-5EDC-6DBD-0DD1-6B8F1B3DF1E9}"/>
                    </a:ext>
                  </a:extLst>
                </p14:cNvPr>
                <p14:cNvContentPartPr/>
                <p14:nvPr/>
              </p14:nvContentPartPr>
              <p14:xfrm>
                <a:off x="6413657" y="4546001"/>
                <a:ext cx="492840" cy="1645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7266C73-5EDC-6DBD-0DD1-6B8F1B3DF1E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395657" y="4528361"/>
                  <a:ext cx="52848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62D7DA16-F9C8-8794-9A44-574A1A73E666}"/>
              </a:ext>
            </a:extLst>
          </p:cNvPr>
          <p:cNvGrpSpPr/>
          <p:nvPr/>
        </p:nvGrpSpPr>
        <p:grpSpPr>
          <a:xfrm>
            <a:off x="7223657" y="4554641"/>
            <a:ext cx="696240" cy="138960"/>
            <a:chOff x="7223657" y="4554641"/>
            <a:chExt cx="696240" cy="13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1D4514C-EF34-36B1-870F-268EE6FEB71E}"/>
                    </a:ext>
                  </a:extLst>
                </p14:cNvPr>
                <p14:cNvContentPartPr/>
                <p14:nvPr/>
              </p14:nvContentPartPr>
              <p14:xfrm>
                <a:off x="7223657" y="4560401"/>
                <a:ext cx="225360" cy="1234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1D4514C-EF34-36B1-870F-268EE6FEB71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206017" y="4542761"/>
                  <a:ext cx="261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7945735-353B-95FF-C55C-218732BFB0DC}"/>
                    </a:ext>
                  </a:extLst>
                </p14:cNvPr>
                <p14:cNvContentPartPr/>
                <p14:nvPr/>
              </p14:nvContentPartPr>
              <p14:xfrm>
                <a:off x="7555937" y="4554641"/>
                <a:ext cx="143280" cy="119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7945735-353B-95FF-C55C-218732BFB0D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537937" y="4537001"/>
                  <a:ext cx="178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279F022-B6F6-8881-288D-B64B6284DC81}"/>
                    </a:ext>
                  </a:extLst>
                </p14:cNvPr>
                <p14:cNvContentPartPr/>
                <p14:nvPr/>
              </p14:nvContentPartPr>
              <p14:xfrm>
                <a:off x="7811897" y="4594961"/>
                <a:ext cx="108000" cy="986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279F022-B6F6-8881-288D-B64B6284DC8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794257" y="4576961"/>
                  <a:ext cx="14364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58565D7D-CD0A-0E8C-79F7-E1B090A056D7}"/>
              </a:ext>
            </a:extLst>
          </p:cNvPr>
          <p:cNvGrpSpPr/>
          <p:nvPr/>
        </p:nvGrpSpPr>
        <p:grpSpPr>
          <a:xfrm>
            <a:off x="8243177" y="4348361"/>
            <a:ext cx="417240" cy="326520"/>
            <a:chOff x="8243177" y="4348361"/>
            <a:chExt cx="41724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BCE745E-3129-310F-C630-1306256F25F3}"/>
                    </a:ext>
                  </a:extLst>
                </p14:cNvPr>
                <p14:cNvContentPartPr/>
                <p14:nvPr/>
              </p14:nvContentPartPr>
              <p14:xfrm>
                <a:off x="8243177" y="4348361"/>
                <a:ext cx="182160" cy="3265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BCE745E-3129-310F-C630-1306256F25F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225537" y="4330721"/>
                  <a:ext cx="2178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1E7E4F6-2D07-7772-5378-288198D7470A}"/>
                    </a:ext>
                  </a:extLst>
                </p14:cNvPr>
                <p14:cNvContentPartPr/>
                <p14:nvPr/>
              </p14:nvContentPartPr>
              <p14:xfrm>
                <a:off x="8477897" y="4541681"/>
                <a:ext cx="182520" cy="1231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1E7E4F6-2D07-7772-5378-288198D7470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460257" y="4524041"/>
                  <a:ext cx="21816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4400F0B4-F9F1-A6A5-9F01-FA335FC98E43}"/>
              </a:ext>
            </a:extLst>
          </p:cNvPr>
          <p:cNvGrpSpPr/>
          <p:nvPr/>
        </p:nvGrpSpPr>
        <p:grpSpPr>
          <a:xfrm>
            <a:off x="8946977" y="4323161"/>
            <a:ext cx="938160" cy="360720"/>
            <a:chOff x="8946977" y="4323161"/>
            <a:chExt cx="93816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29C60FF-BF7F-C00D-F0FD-C9FA7E02A7DA}"/>
                    </a:ext>
                  </a:extLst>
                </p14:cNvPr>
                <p14:cNvContentPartPr/>
                <p14:nvPr/>
              </p14:nvContentPartPr>
              <p14:xfrm>
                <a:off x="8946977" y="4323161"/>
                <a:ext cx="325800" cy="3607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29C60FF-BF7F-C00D-F0FD-C9FA7E02A7D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929337" y="4305161"/>
                  <a:ext cx="36144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C9E75B8-6300-86B7-D114-1CEF36CA18C7}"/>
                    </a:ext>
                  </a:extLst>
                </p14:cNvPr>
                <p14:cNvContentPartPr/>
                <p14:nvPr/>
              </p14:nvContentPartPr>
              <p14:xfrm>
                <a:off x="9395897" y="4539161"/>
                <a:ext cx="124560" cy="1119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C9E75B8-6300-86B7-D114-1CEF36CA18C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378257" y="4521161"/>
                  <a:ext cx="160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53C034A-936C-9691-C5B1-D1262F35C88C}"/>
                    </a:ext>
                  </a:extLst>
                </p14:cNvPr>
                <p14:cNvContentPartPr/>
                <p14:nvPr/>
              </p14:nvContentPartPr>
              <p14:xfrm>
                <a:off x="9580577" y="4520801"/>
                <a:ext cx="110520" cy="1137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53C034A-936C-9691-C5B1-D1262F35C88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562937" y="4502801"/>
                  <a:ext cx="146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7A17D66-793E-3908-3316-445542985CE0}"/>
                    </a:ext>
                  </a:extLst>
                </p14:cNvPr>
                <p14:cNvContentPartPr/>
                <p14:nvPr/>
              </p14:nvContentPartPr>
              <p14:xfrm>
                <a:off x="9778937" y="4357361"/>
                <a:ext cx="106200" cy="2671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7A17D66-793E-3908-3316-445542985CE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760937" y="4339721"/>
                  <a:ext cx="141840" cy="30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E86E1613-8578-3C3F-48AE-C6E038459984}"/>
              </a:ext>
            </a:extLst>
          </p:cNvPr>
          <p:cNvGrpSpPr/>
          <p:nvPr/>
        </p:nvGrpSpPr>
        <p:grpSpPr>
          <a:xfrm>
            <a:off x="10246937" y="4385801"/>
            <a:ext cx="1038240" cy="509400"/>
            <a:chOff x="10246937" y="4385801"/>
            <a:chExt cx="1038240" cy="5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304DE75C-5BE3-835F-F255-DF55D2888D93}"/>
                    </a:ext>
                  </a:extLst>
                </p14:cNvPr>
                <p14:cNvContentPartPr/>
                <p14:nvPr/>
              </p14:nvContentPartPr>
              <p14:xfrm>
                <a:off x="10246937" y="4438001"/>
                <a:ext cx="248040" cy="1778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304DE75C-5BE3-835F-F255-DF55D2888D9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228937" y="4420361"/>
                  <a:ext cx="283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29613C4-BFB3-6D7F-05BF-B8D2AD18410A}"/>
                    </a:ext>
                  </a:extLst>
                </p14:cNvPr>
                <p14:cNvContentPartPr/>
                <p14:nvPr/>
              </p14:nvContentPartPr>
              <p14:xfrm>
                <a:off x="10591817" y="4406321"/>
                <a:ext cx="128520" cy="1980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29613C4-BFB3-6D7F-05BF-B8D2AD18410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574177" y="4388321"/>
                  <a:ext cx="164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31C250F6-D9AE-0773-F768-24554F0C4E8A}"/>
                    </a:ext>
                  </a:extLst>
                </p14:cNvPr>
                <p14:cNvContentPartPr/>
                <p14:nvPr/>
              </p14:nvContentPartPr>
              <p14:xfrm>
                <a:off x="10860737" y="4385801"/>
                <a:ext cx="39600" cy="1980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31C250F6-D9AE-0773-F768-24554F0C4E8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842737" y="4367801"/>
                  <a:ext cx="752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4DE1425-6AC9-B6D2-E686-21EFC7224D29}"/>
                    </a:ext>
                  </a:extLst>
                </p14:cNvPr>
                <p14:cNvContentPartPr/>
                <p14:nvPr/>
              </p14:nvContentPartPr>
              <p14:xfrm>
                <a:off x="10969457" y="4418201"/>
                <a:ext cx="315720" cy="4770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4DE1425-6AC9-B6D2-E686-21EFC7224D2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951817" y="4400201"/>
                  <a:ext cx="351360" cy="51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263DC5E8-DBDA-268D-D3B4-539DF1DB72E3}"/>
              </a:ext>
            </a:extLst>
          </p:cNvPr>
          <p:cNvGrpSpPr/>
          <p:nvPr/>
        </p:nvGrpSpPr>
        <p:grpSpPr>
          <a:xfrm>
            <a:off x="568697" y="4982681"/>
            <a:ext cx="681120" cy="363960"/>
            <a:chOff x="568697" y="4982681"/>
            <a:chExt cx="68112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E8A74E2-8AD8-7C0D-0AB9-299E01D2AA10}"/>
                    </a:ext>
                  </a:extLst>
                </p14:cNvPr>
                <p14:cNvContentPartPr/>
                <p14:nvPr/>
              </p14:nvContentPartPr>
              <p14:xfrm>
                <a:off x="568697" y="5104361"/>
                <a:ext cx="163800" cy="2422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E8A74E2-8AD8-7C0D-0AB9-299E01D2AA1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51057" y="5086721"/>
                  <a:ext cx="1994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6CA2A31-1C4F-02DC-CFD1-A873F154DA00}"/>
                    </a:ext>
                  </a:extLst>
                </p14:cNvPr>
                <p14:cNvContentPartPr/>
                <p14:nvPr/>
              </p14:nvContentPartPr>
              <p14:xfrm>
                <a:off x="632057" y="5056481"/>
                <a:ext cx="19800" cy="334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6CA2A31-1C4F-02DC-CFD1-A873F154DA0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14417" y="5038481"/>
                  <a:ext cx="55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FD47B1D-1F51-1E82-A629-7D3373099E19}"/>
                    </a:ext>
                  </a:extLst>
                </p14:cNvPr>
                <p14:cNvContentPartPr/>
                <p14:nvPr/>
              </p14:nvContentPartPr>
              <p14:xfrm>
                <a:off x="792257" y="5109041"/>
                <a:ext cx="164520" cy="1674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FD47B1D-1F51-1E82-A629-7D3373099E1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74617" y="5091401"/>
                  <a:ext cx="200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40B2FC3-3528-BCC8-DBA4-52294E95FF2D}"/>
                    </a:ext>
                  </a:extLst>
                </p14:cNvPr>
                <p14:cNvContentPartPr/>
                <p14:nvPr/>
              </p14:nvContentPartPr>
              <p14:xfrm>
                <a:off x="1009337" y="5125241"/>
                <a:ext cx="90000" cy="1486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40B2FC3-3528-BCC8-DBA4-52294E95FF2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91337" y="5107241"/>
                  <a:ext cx="125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3A00286-B016-715C-5374-CEE7928EBBE3}"/>
                    </a:ext>
                  </a:extLst>
                </p14:cNvPr>
                <p14:cNvContentPartPr/>
                <p14:nvPr/>
              </p14:nvContentPartPr>
              <p14:xfrm>
                <a:off x="1128857" y="4982681"/>
                <a:ext cx="120960" cy="3182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3A00286-B016-715C-5374-CEE7928EBBE3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11217" y="4965041"/>
                  <a:ext cx="156600" cy="35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F0D112BA-4FEF-8B50-D08E-C1C0E2FF2171}"/>
              </a:ext>
            </a:extLst>
          </p:cNvPr>
          <p:cNvGrpSpPr/>
          <p:nvPr/>
        </p:nvGrpSpPr>
        <p:grpSpPr>
          <a:xfrm>
            <a:off x="1672817" y="5031281"/>
            <a:ext cx="761400" cy="295560"/>
            <a:chOff x="1672817" y="5031281"/>
            <a:chExt cx="76140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27F5339-B99E-3210-16E2-60EEF5A66271}"/>
                    </a:ext>
                  </a:extLst>
                </p14:cNvPr>
                <p14:cNvContentPartPr/>
                <p14:nvPr/>
              </p14:nvContentPartPr>
              <p14:xfrm>
                <a:off x="1708817" y="5031281"/>
                <a:ext cx="147960" cy="2955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27F5339-B99E-3210-16E2-60EEF5A6627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691177" y="5013281"/>
                  <a:ext cx="1836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7030BD8-7519-C50D-336D-FCF793E9C61B}"/>
                    </a:ext>
                  </a:extLst>
                </p14:cNvPr>
                <p14:cNvContentPartPr/>
                <p14:nvPr/>
              </p14:nvContentPartPr>
              <p14:xfrm>
                <a:off x="1672817" y="5137481"/>
                <a:ext cx="277920" cy="964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7030BD8-7519-C50D-336D-FCF793E9C61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655177" y="5119841"/>
                  <a:ext cx="313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0B5D117-0749-4867-B654-73279F3117AA}"/>
                    </a:ext>
                  </a:extLst>
                </p14:cNvPr>
                <p14:cNvContentPartPr/>
                <p14:nvPr/>
              </p14:nvContentPartPr>
              <p14:xfrm>
                <a:off x="1996457" y="5181041"/>
                <a:ext cx="437760" cy="1314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0B5D117-0749-4867-B654-73279F3117A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978457" y="5163401"/>
                  <a:ext cx="47340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56400868-0C31-0FF9-8D6E-768E45BB8BF8}"/>
              </a:ext>
            </a:extLst>
          </p:cNvPr>
          <p:cNvGrpSpPr/>
          <p:nvPr/>
        </p:nvGrpSpPr>
        <p:grpSpPr>
          <a:xfrm>
            <a:off x="2861537" y="5014721"/>
            <a:ext cx="1191600" cy="343080"/>
            <a:chOff x="2861537" y="5014721"/>
            <a:chExt cx="119160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8FFEEDC8-CA79-BEFF-6A9E-07BEA6AB474F}"/>
                    </a:ext>
                  </a:extLst>
                </p14:cNvPr>
                <p14:cNvContentPartPr/>
                <p14:nvPr/>
              </p14:nvContentPartPr>
              <p14:xfrm>
                <a:off x="2861537" y="5223521"/>
                <a:ext cx="9720" cy="50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8FFEEDC8-CA79-BEFF-6A9E-07BEA6AB474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843897" y="5205521"/>
                  <a:ext cx="45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B28FC8BB-E8D3-44CA-9E7E-2ED1DE8A92A7}"/>
                    </a:ext>
                  </a:extLst>
                </p14:cNvPr>
                <p14:cNvContentPartPr/>
                <p14:nvPr/>
              </p14:nvContentPartPr>
              <p14:xfrm>
                <a:off x="2879177" y="5014721"/>
                <a:ext cx="720720" cy="3430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B28FC8BB-E8D3-44CA-9E7E-2ED1DE8A92A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861177" y="4997081"/>
                  <a:ext cx="75636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F550BAA-1CA8-FE30-A56F-D3771B281987}"/>
                    </a:ext>
                  </a:extLst>
                </p14:cNvPr>
                <p14:cNvContentPartPr/>
                <p14:nvPr/>
              </p14:nvContentPartPr>
              <p14:xfrm>
                <a:off x="3851177" y="5029841"/>
                <a:ext cx="201960" cy="3175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F550BAA-1CA8-FE30-A56F-D3771B28198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833177" y="5012201"/>
                  <a:ext cx="2376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C2660F01-3893-DC6B-5BB8-19011CBF0070}"/>
                    </a:ext>
                  </a:extLst>
                </p14:cNvPr>
                <p14:cNvContentPartPr/>
                <p14:nvPr/>
              </p14:nvContentPartPr>
              <p14:xfrm>
                <a:off x="3866297" y="5233601"/>
                <a:ext cx="114480" cy="471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C2660F01-3893-DC6B-5BB8-19011CBF007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848657" y="5215961"/>
                  <a:ext cx="150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68A9A67-C0AF-8F40-8AD9-3E7A5550358C}"/>
                    </a:ext>
                  </a:extLst>
                </p14:cNvPr>
                <p14:cNvContentPartPr/>
                <p14:nvPr/>
              </p14:nvContentPartPr>
              <p14:xfrm>
                <a:off x="3568577" y="5255561"/>
                <a:ext cx="123480" cy="237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68A9A67-C0AF-8F40-8AD9-3E7A5550358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550937" y="5237561"/>
                  <a:ext cx="15912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20461007-238E-42F8-8451-2FCEA0E18FFC}"/>
              </a:ext>
            </a:extLst>
          </p:cNvPr>
          <p:cNvGrpSpPr/>
          <p:nvPr/>
        </p:nvGrpSpPr>
        <p:grpSpPr>
          <a:xfrm>
            <a:off x="4424657" y="4996361"/>
            <a:ext cx="1238760" cy="360720"/>
            <a:chOff x="4424657" y="4996361"/>
            <a:chExt cx="123876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54624AC-F98B-DB6E-1107-9E8D11B437FF}"/>
                    </a:ext>
                  </a:extLst>
                </p14:cNvPr>
                <p14:cNvContentPartPr/>
                <p14:nvPr/>
              </p14:nvContentPartPr>
              <p14:xfrm>
                <a:off x="4424657" y="4996361"/>
                <a:ext cx="1238760" cy="3607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54624AC-F98B-DB6E-1107-9E8D11B437F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406657" y="4978721"/>
                  <a:ext cx="127440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42191B0-A19A-1748-E541-C4055F1ABDFD}"/>
                    </a:ext>
                  </a:extLst>
                </p14:cNvPr>
                <p14:cNvContentPartPr/>
                <p14:nvPr/>
              </p14:nvContentPartPr>
              <p14:xfrm>
                <a:off x="4558217" y="5066201"/>
                <a:ext cx="362160" cy="788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42191B0-A19A-1748-E541-C4055F1ABDF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540577" y="5048201"/>
                  <a:ext cx="39780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90187DF2-A604-614E-DEAE-30E3B7D6F28E}"/>
              </a:ext>
            </a:extLst>
          </p:cNvPr>
          <p:cNvGrpSpPr/>
          <p:nvPr/>
        </p:nvGrpSpPr>
        <p:grpSpPr>
          <a:xfrm>
            <a:off x="5878337" y="5064761"/>
            <a:ext cx="1592640" cy="412560"/>
            <a:chOff x="5878337" y="5064761"/>
            <a:chExt cx="159264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2BA5B43-4DD7-9A18-3209-817A14742262}"/>
                    </a:ext>
                  </a:extLst>
                </p14:cNvPr>
                <p14:cNvContentPartPr/>
                <p14:nvPr/>
              </p14:nvContentPartPr>
              <p14:xfrm>
                <a:off x="5878337" y="5064761"/>
                <a:ext cx="1441080" cy="2667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2BA5B43-4DD7-9A18-3209-817A1474226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860697" y="5047121"/>
                  <a:ext cx="14767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25602703-6173-B7F8-1E72-B0209FEA724D}"/>
                    </a:ext>
                  </a:extLst>
                </p14:cNvPr>
                <p14:cNvContentPartPr/>
                <p14:nvPr/>
              </p14:nvContentPartPr>
              <p14:xfrm>
                <a:off x="7468097" y="5315321"/>
                <a:ext cx="2880" cy="82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25602703-6173-B7F8-1E72-B0209FEA724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450457" y="5297681"/>
                  <a:ext cx="38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536C5EED-1E8C-722F-F246-1A470372D0AE}"/>
                    </a:ext>
                  </a:extLst>
                </p14:cNvPr>
                <p14:cNvContentPartPr/>
                <p14:nvPr/>
              </p14:nvContentPartPr>
              <p14:xfrm>
                <a:off x="7346777" y="5320721"/>
                <a:ext cx="108360" cy="1566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536C5EED-1E8C-722F-F246-1A470372D0A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328777" y="5302721"/>
                  <a:ext cx="14400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98D7EBBF-E568-A3D8-1189-DC8B8E588131}"/>
              </a:ext>
            </a:extLst>
          </p:cNvPr>
          <p:cNvGrpSpPr/>
          <p:nvPr/>
        </p:nvGrpSpPr>
        <p:grpSpPr>
          <a:xfrm>
            <a:off x="7829537" y="4960361"/>
            <a:ext cx="782280" cy="335160"/>
            <a:chOff x="7829537" y="4960361"/>
            <a:chExt cx="78228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2D0655C-9BF5-B97B-E4B9-C5686630FA7D}"/>
                    </a:ext>
                  </a:extLst>
                </p14:cNvPr>
                <p14:cNvContentPartPr/>
                <p14:nvPr/>
              </p14:nvContentPartPr>
              <p14:xfrm>
                <a:off x="7829537" y="4960361"/>
                <a:ext cx="644760" cy="3351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2D0655C-9BF5-B97B-E4B9-C5686630FA7D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811537" y="4942361"/>
                  <a:ext cx="6804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155B580-32CF-DADD-3760-73BEE43E33CC}"/>
                    </a:ext>
                  </a:extLst>
                </p14:cNvPr>
                <p14:cNvContentPartPr/>
                <p14:nvPr/>
              </p14:nvContentPartPr>
              <p14:xfrm>
                <a:off x="8317697" y="5041001"/>
                <a:ext cx="294120" cy="180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155B580-32CF-DADD-3760-73BEE43E33C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300057" y="5023361"/>
                  <a:ext cx="329760" cy="5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314" name="Ink 313">
                <a:extLst>
                  <a:ext uri="{FF2B5EF4-FFF2-40B4-BE49-F238E27FC236}">
                    <a16:creationId xmlns:a16="http://schemas.microsoft.com/office/drawing/2014/main" id="{849B2C59-E7F7-AFBC-3317-88BD1F7F1723}"/>
                  </a:ext>
                </a:extLst>
              </p14:cNvPr>
              <p14:cNvContentPartPr/>
              <p14:nvPr/>
            </p14:nvContentPartPr>
            <p14:xfrm>
              <a:off x="8889737" y="5073401"/>
              <a:ext cx="1701000" cy="474480"/>
            </p14:xfrm>
          </p:contentPart>
        </mc:Choice>
        <mc:Fallback xmlns="">
          <p:pic>
            <p:nvPicPr>
              <p:cNvPr id="314" name="Ink 313">
                <a:extLst>
                  <a:ext uri="{FF2B5EF4-FFF2-40B4-BE49-F238E27FC236}">
                    <a16:creationId xmlns:a16="http://schemas.microsoft.com/office/drawing/2014/main" id="{849B2C59-E7F7-AFBC-3317-88BD1F7F1723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8872097" y="5055401"/>
                <a:ext cx="1736640" cy="51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9" name="Group 318">
            <a:extLst>
              <a:ext uri="{FF2B5EF4-FFF2-40B4-BE49-F238E27FC236}">
                <a16:creationId xmlns:a16="http://schemas.microsoft.com/office/drawing/2014/main" id="{58A125B9-6BB6-A2FE-8BAD-02F14863981E}"/>
              </a:ext>
            </a:extLst>
          </p:cNvPr>
          <p:cNvGrpSpPr/>
          <p:nvPr/>
        </p:nvGrpSpPr>
        <p:grpSpPr>
          <a:xfrm>
            <a:off x="10862177" y="5002121"/>
            <a:ext cx="975600" cy="368640"/>
            <a:chOff x="10862177" y="5002121"/>
            <a:chExt cx="97560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1583E618-AF9E-0CA9-3758-105444CB0006}"/>
                    </a:ext>
                  </a:extLst>
                </p14:cNvPr>
                <p14:cNvContentPartPr/>
                <p14:nvPr/>
              </p14:nvContentPartPr>
              <p14:xfrm>
                <a:off x="10862177" y="5187521"/>
                <a:ext cx="390960" cy="1486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1583E618-AF9E-0CA9-3758-105444CB000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844177" y="5169521"/>
                  <a:ext cx="426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2033B86A-6667-792C-F18B-FA74C4C90EF1}"/>
                    </a:ext>
                  </a:extLst>
                </p14:cNvPr>
                <p14:cNvContentPartPr/>
                <p14:nvPr/>
              </p14:nvContentPartPr>
              <p14:xfrm>
                <a:off x="10968017" y="5002121"/>
                <a:ext cx="50400" cy="140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2033B86A-6667-792C-F18B-FA74C4C90EF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950017" y="4984481"/>
                  <a:ext cx="86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D34C62AD-16C8-B488-7289-E962F1346B33}"/>
                    </a:ext>
                  </a:extLst>
                </p14:cNvPr>
                <p14:cNvContentPartPr/>
                <p14:nvPr/>
              </p14:nvContentPartPr>
              <p14:xfrm>
                <a:off x="11314697" y="5012201"/>
                <a:ext cx="523080" cy="3099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D34C62AD-16C8-B488-7289-E962F1346B3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296697" y="4994561"/>
                  <a:ext cx="5587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CD73D724-A295-11F4-F844-CCA0D7B497E3}"/>
                    </a:ext>
                  </a:extLst>
                </p14:cNvPr>
                <p14:cNvContentPartPr/>
                <p14:nvPr/>
              </p14:nvContentPartPr>
              <p14:xfrm>
                <a:off x="11789177" y="5354201"/>
                <a:ext cx="22320" cy="165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CD73D724-A295-11F4-F844-CCA0D7B497E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771537" y="5336561"/>
                  <a:ext cx="5796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2068FF92-2AC2-F437-FE4B-691CAEEC11A5}"/>
              </a:ext>
            </a:extLst>
          </p:cNvPr>
          <p:cNvGrpSpPr/>
          <p:nvPr/>
        </p:nvGrpSpPr>
        <p:grpSpPr>
          <a:xfrm>
            <a:off x="602537" y="5675321"/>
            <a:ext cx="946440" cy="593640"/>
            <a:chOff x="602537" y="5675321"/>
            <a:chExt cx="946440" cy="59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80DE05A3-4D2E-17F8-FF6B-654B8C99FB01}"/>
                    </a:ext>
                  </a:extLst>
                </p14:cNvPr>
                <p14:cNvContentPartPr/>
                <p14:nvPr/>
              </p14:nvContentPartPr>
              <p14:xfrm>
                <a:off x="602537" y="5697641"/>
                <a:ext cx="162360" cy="2937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80DE05A3-4D2E-17F8-FF6B-654B8C99FB0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84897" y="5679641"/>
                  <a:ext cx="1980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457C3BF-49E4-822F-CA12-2CC351212ACE}"/>
                    </a:ext>
                  </a:extLst>
                </p14:cNvPr>
                <p14:cNvContentPartPr/>
                <p14:nvPr/>
              </p14:nvContentPartPr>
              <p14:xfrm>
                <a:off x="851657" y="5797001"/>
                <a:ext cx="697320" cy="4719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457C3BF-49E4-822F-CA12-2CC351212AC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33657" y="5779001"/>
                  <a:ext cx="73296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BA60112-920D-C22F-BA69-8B202D4084C4}"/>
                    </a:ext>
                  </a:extLst>
                </p14:cNvPr>
                <p14:cNvContentPartPr/>
                <p14:nvPr/>
              </p14:nvContentPartPr>
              <p14:xfrm>
                <a:off x="1128857" y="5675321"/>
                <a:ext cx="24480" cy="165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BA60112-920D-C22F-BA69-8B202D4084C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111217" y="5657681"/>
                  <a:ext cx="6012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73D57026-6A70-860B-49AA-116FB1551AC1}"/>
              </a:ext>
            </a:extLst>
          </p:cNvPr>
          <p:cNvGrpSpPr/>
          <p:nvPr/>
        </p:nvGrpSpPr>
        <p:grpSpPr>
          <a:xfrm>
            <a:off x="1835897" y="5546441"/>
            <a:ext cx="6898680" cy="566280"/>
            <a:chOff x="1835897" y="5546441"/>
            <a:chExt cx="6898680" cy="56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907938A-C00E-7A9E-983D-E66006C1BFDD}"/>
                    </a:ext>
                  </a:extLst>
                </p14:cNvPr>
                <p14:cNvContentPartPr/>
                <p14:nvPr/>
              </p14:nvContentPartPr>
              <p14:xfrm>
                <a:off x="1835897" y="5822561"/>
                <a:ext cx="1008000" cy="2426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907938A-C00E-7A9E-983D-E66006C1BFDD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818257" y="5804561"/>
                  <a:ext cx="10436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E947D3E8-19B1-D6B1-B3BF-88DF82CB7522}"/>
                    </a:ext>
                  </a:extLst>
                </p14:cNvPr>
                <p14:cNvContentPartPr/>
                <p14:nvPr/>
              </p14:nvContentPartPr>
              <p14:xfrm>
                <a:off x="3067457" y="5636801"/>
                <a:ext cx="788040" cy="3830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E947D3E8-19B1-D6B1-B3BF-88DF82CB7522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049457" y="5619161"/>
                  <a:ext cx="82368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87949AA9-AF39-01AE-66C2-3E08AF632886}"/>
                    </a:ext>
                  </a:extLst>
                </p14:cNvPr>
                <p14:cNvContentPartPr/>
                <p14:nvPr/>
              </p14:nvContentPartPr>
              <p14:xfrm>
                <a:off x="3930017" y="5676041"/>
                <a:ext cx="576000" cy="4366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87949AA9-AF39-01AE-66C2-3E08AF632886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912017" y="5658041"/>
                  <a:ext cx="61164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D9F35FE8-5342-BADC-DDBF-70428C79A856}"/>
                    </a:ext>
                  </a:extLst>
                </p14:cNvPr>
                <p14:cNvContentPartPr/>
                <p14:nvPr/>
              </p14:nvContentPartPr>
              <p14:xfrm>
                <a:off x="4749737" y="5673881"/>
                <a:ext cx="462600" cy="3146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D9F35FE8-5342-BADC-DDBF-70428C79A856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732097" y="5655881"/>
                  <a:ext cx="4982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78A6AE33-7451-8E5E-E758-DE63CA0A2B58}"/>
                    </a:ext>
                  </a:extLst>
                </p14:cNvPr>
                <p14:cNvContentPartPr/>
                <p14:nvPr/>
              </p14:nvContentPartPr>
              <p14:xfrm>
                <a:off x="5439497" y="5618441"/>
                <a:ext cx="621000" cy="3906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78A6AE33-7451-8E5E-E758-DE63CA0A2B5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421857" y="5600801"/>
                  <a:ext cx="6566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26BB747F-B0D8-87B5-24CB-BC3D4DDF2F49}"/>
                    </a:ext>
                  </a:extLst>
                </p14:cNvPr>
                <p14:cNvContentPartPr/>
                <p14:nvPr/>
              </p14:nvContentPartPr>
              <p14:xfrm>
                <a:off x="5504297" y="5759561"/>
                <a:ext cx="294120" cy="1087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26BB747F-B0D8-87B5-24CB-BC3D4DDF2F4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486297" y="5741921"/>
                  <a:ext cx="329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56A4FDE8-E980-E664-15B5-6569E8CE94AA}"/>
                    </a:ext>
                  </a:extLst>
                </p14:cNvPr>
                <p14:cNvContentPartPr/>
                <p14:nvPr/>
              </p14:nvContentPartPr>
              <p14:xfrm>
                <a:off x="6247697" y="5546441"/>
                <a:ext cx="1188360" cy="4489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56A4FDE8-E980-E664-15B5-6569E8CE94A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230057" y="5528801"/>
                  <a:ext cx="122400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F99058C4-D398-5F35-5281-D70335802AC6}"/>
                    </a:ext>
                  </a:extLst>
                </p14:cNvPr>
                <p14:cNvContentPartPr/>
                <p14:nvPr/>
              </p14:nvContentPartPr>
              <p14:xfrm>
                <a:off x="6474497" y="5687561"/>
                <a:ext cx="368640" cy="781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F99058C4-D398-5F35-5281-D70335802AC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456497" y="5669921"/>
                  <a:ext cx="404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7B9A8512-C864-AC59-8660-30298933F1C9}"/>
                    </a:ext>
                  </a:extLst>
                </p14:cNvPr>
                <p14:cNvContentPartPr/>
                <p14:nvPr/>
              </p14:nvContentPartPr>
              <p14:xfrm>
                <a:off x="7641977" y="5565161"/>
                <a:ext cx="606600" cy="3722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7B9A8512-C864-AC59-8660-30298933F1C9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624337" y="5547161"/>
                  <a:ext cx="6422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F21EA7C9-BD1C-218B-5813-08A9750220DF}"/>
                    </a:ext>
                  </a:extLst>
                </p14:cNvPr>
                <p14:cNvContentPartPr/>
                <p14:nvPr/>
              </p14:nvContentPartPr>
              <p14:xfrm>
                <a:off x="8309777" y="5771081"/>
                <a:ext cx="166320" cy="709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F21EA7C9-BD1C-218B-5813-08A9750220D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291777" y="5753081"/>
                  <a:ext cx="201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B0215D0B-2C84-F190-E716-FF87FA46D844}"/>
                    </a:ext>
                  </a:extLst>
                </p14:cNvPr>
                <p14:cNvContentPartPr/>
                <p14:nvPr/>
              </p14:nvContentPartPr>
              <p14:xfrm>
                <a:off x="8528297" y="5641481"/>
                <a:ext cx="206280" cy="3114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B0215D0B-2C84-F190-E716-FF87FA46D844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510657" y="5623841"/>
                  <a:ext cx="2419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854BD44B-DD3F-9B93-6D0A-34E87BEF7892}"/>
                    </a:ext>
                  </a:extLst>
                </p14:cNvPr>
                <p14:cNvContentPartPr/>
                <p14:nvPr/>
              </p14:nvContentPartPr>
              <p14:xfrm>
                <a:off x="8571857" y="5813921"/>
                <a:ext cx="160560" cy="82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854BD44B-DD3F-9B93-6D0A-34E87BEF7892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554217" y="5795921"/>
                  <a:ext cx="19620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8BDC8580-A4C5-1A0A-9A9E-210AB6603C45}"/>
              </a:ext>
            </a:extLst>
          </p:cNvPr>
          <p:cNvGrpSpPr/>
          <p:nvPr/>
        </p:nvGrpSpPr>
        <p:grpSpPr>
          <a:xfrm>
            <a:off x="9046337" y="5512241"/>
            <a:ext cx="1186200" cy="438480"/>
            <a:chOff x="9046337" y="5512241"/>
            <a:chExt cx="118620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63590A03-1866-5BCB-CEAE-BB0DDFA637FB}"/>
                    </a:ext>
                  </a:extLst>
                </p14:cNvPr>
                <p14:cNvContentPartPr/>
                <p14:nvPr/>
              </p14:nvContentPartPr>
              <p14:xfrm>
                <a:off x="9046337" y="5762801"/>
                <a:ext cx="149760" cy="1879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63590A03-1866-5BCB-CEAE-BB0DDFA637F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028337" y="5744801"/>
                  <a:ext cx="185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D9449924-EB68-BB13-77FF-4B7E7B5647D2}"/>
                    </a:ext>
                  </a:extLst>
                </p14:cNvPr>
                <p14:cNvContentPartPr/>
                <p14:nvPr/>
              </p14:nvContentPartPr>
              <p14:xfrm>
                <a:off x="9323177" y="5711321"/>
                <a:ext cx="160200" cy="1796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D9449924-EB68-BB13-77FF-4B7E7B5647D2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305537" y="5693321"/>
                  <a:ext cx="1958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817EEEDB-A7A0-087C-3A61-2611FF163F4D}"/>
                    </a:ext>
                  </a:extLst>
                </p14:cNvPr>
                <p14:cNvContentPartPr/>
                <p14:nvPr/>
              </p14:nvContentPartPr>
              <p14:xfrm>
                <a:off x="9615137" y="5700881"/>
                <a:ext cx="137880" cy="1810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817EEEDB-A7A0-087C-3A61-2611FF163F4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597137" y="5682881"/>
                  <a:ext cx="173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1CEC2769-39A0-A0D7-8696-5E5590D3E5DB}"/>
                    </a:ext>
                  </a:extLst>
                </p14:cNvPr>
                <p14:cNvContentPartPr/>
                <p14:nvPr/>
              </p14:nvContentPartPr>
              <p14:xfrm>
                <a:off x="9857777" y="5512241"/>
                <a:ext cx="13320" cy="3362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1CEC2769-39A0-A0D7-8696-5E5590D3E5D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839777" y="5494601"/>
                  <a:ext cx="489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BB6FD2EC-BFFC-A226-65BE-A760759EDBC5}"/>
                    </a:ext>
                  </a:extLst>
                </p14:cNvPr>
                <p14:cNvContentPartPr/>
                <p14:nvPr/>
              </p14:nvContentPartPr>
              <p14:xfrm>
                <a:off x="9926177" y="5722481"/>
                <a:ext cx="190080" cy="1886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BB6FD2EC-BFFC-A226-65BE-A760759EDBC5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908177" y="5704841"/>
                  <a:ext cx="2257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7213248F-6D98-447B-F087-676A53202E54}"/>
                    </a:ext>
                  </a:extLst>
                </p14:cNvPr>
                <p14:cNvContentPartPr/>
                <p14:nvPr/>
              </p14:nvContentPartPr>
              <p14:xfrm>
                <a:off x="10203017" y="5601881"/>
                <a:ext cx="29520" cy="2512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7213248F-6D98-447B-F087-676A53202E5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185377" y="5583881"/>
                  <a:ext cx="6516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E7EE96A5-E11A-C6E6-0BAF-37D35802C23E}"/>
              </a:ext>
            </a:extLst>
          </p:cNvPr>
          <p:cNvGrpSpPr/>
          <p:nvPr/>
        </p:nvGrpSpPr>
        <p:grpSpPr>
          <a:xfrm>
            <a:off x="10542857" y="5648681"/>
            <a:ext cx="948960" cy="396000"/>
            <a:chOff x="10542857" y="5648681"/>
            <a:chExt cx="94896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93825578-B6D6-652F-052B-FACA1C8CFBF9}"/>
                    </a:ext>
                  </a:extLst>
                </p14:cNvPr>
                <p14:cNvContentPartPr/>
                <p14:nvPr/>
              </p14:nvContentPartPr>
              <p14:xfrm>
                <a:off x="10542857" y="5712761"/>
                <a:ext cx="317520" cy="3319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93825578-B6D6-652F-052B-FACA1C8CFBF9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525217" y="5695121"/>
                  <a:ext cx="35316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303DC71E-4462-D0C2-F48D-840D13967061}"/>
                    </a:ext>
                  </a:extLst>
                </p14:cNvPr>
                <p14:cNvContentPartPr/>
                <p14:nvPr/>
              </p14:nvContentPartPr>
              <p14:xfrm>
                <a:off x="10857857" y="5648681"/>
                <a:ext cx="29520" cy="432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303DC71E-4462-D0C2-F48D-840D13967061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839857" y="5631041"/>
                  <a:ext cx="65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FD9288A8-C26E-FED2-BEC8-1C2C92E3017C}"/>
                    </a:ext>
                  </a:extLst>
                </p14:cNvPr>
                <p14:cNvContentPartPr/>
                <p14:nvPr/>
              </p14:nvContentPartPr>
              <p14:xfrm>
                <a:off x="10934537" y="5712761"/>
                <a:ext cx="375120" cy="1670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FD9288A8-C26E-FED2-BEC8-1C2C92E3017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916897" y="5694761"/>
                  <a:ext cx="410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40978004-E7DA-2686-B06B-F375514E2693}"/>
                    </a:ext>
                  </a:extLst>
                </p14:cNvPr>
                <p14:cNvContentPartPr/>
                <p14:nvPr/>
              </p14:nvContentPartPr>
              <p14:xfrm>
                <a:off x="11228297" y="5660561"/>
                <a:ext cx="263520" cy="2048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40978004-E7DA-2686-B06B-F375514E269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1210657" y="5642921"/>
                  <a:ext cx="299160" cy="24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F3CB7D95-F9C8-FE7A-44CC-716595379E44}"/>
                  </a:ext>
                </a:extLst>
              </p14:cNvPr>
              <p14:cNvContentPartPr/>
              <p14:nvPr/>
            </p14:nvContentPartPr>
            <p14:xfrm>
              <a:off x="3146297" y="6217121"/>
              <a:ext cx="275040" cy="12060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F3CB7D95-F9C8-FE7A-44CC-716595379E44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3128297" y="6199121"/>
                <a:ext cx="3106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BC9DE058-6E53-BCF6-AC05-7D25A0852663}"/>
                  </a:ext>
                </a:extLst>
              </p14:cNvPr>
              <p14:cNvContentPartPr/>
              <p14:nvPr/>
            </p14:nvContentPartPr>
            <p14:xfrm>
              <a:off x="3555617" y="6337361"/>
              <a:ext cx="1800" cy="9432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BC9DE058-6E53-BCF6-AC05-7D25A0852663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3537977" y="6319721"/>
                <a:ext cx="374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F7365648-D198-CB85-DE27-DCDBE1DC436E}"/>
                  </a:ext>
                </a:extLst>
              </p14:cNvPr>
              <p14:cNvContentPartPr/>
              <p14:nvPr/>
            </p14:nvContentPartPr>
            <p14:xfrm>
              <a:off x="3887177" y="6304241"/>
              <a:ext cx="219960" cy="936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F7365648-D198-CB85-DE27-DCDBE1DC436E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3869177" y="6286241"/>
                <a:ext cx="2556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9C4EA8D7-F326-E4AD-0305-6417BFA46CC5}"/>
                  </a:ext>
                </a:extLst>
              </p14:cNvPr>
              <p14:cNvContentPartPr/>
              <p14:nvPr/>
            </p14:nvContentPartPr>
            <p14:xfrm>
              <a:off x="3861977" y="6381281"/>
              <a:ext cx="239400" cy="1872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9C4EA8D7-F326-E4AD-0305-6417BFA46CC5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3844337" y="6363281"/>
                <a:ext cx="2750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EA592E2E-B728-A102-39EE-C88287DE396E}"/>
                  </a:ext>
                </a:extLst>
              </p14:cNvPr>
              <p14:cNvContentPartPr/>
              <p14:nvPr/>
            </p14:nvContentPartPr>
            <p14:xfrm>
              <a:off x="4336097" y="6154841"/>
              <a:ext cx="212400" cy="26172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EA592E2E-B728-A102-39EE-C88287DE396E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4318457" y="6136841"/>
                <a:ext cx="24804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258F393F-1573-53A9-B001-E8E6293E4902}"/>
                  </a:ext>
                </a:extLst>
              </p14:cNvPr>
              <p14:cNvContentPartPr/>
              <p14:nvPr/>
            </p14:nvContentPartPr>
            <p14:xfrm>
              <a:off x="4669817" y="6347081"/>
              <a:ext cx="7200" cy="2772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258F393F-1573-53A9-B001-E8E6293E4902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4651817" y="6329441"/>
                <a:ext cx="4284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9" name="Group 368">
            <a:extLst>
              <a:ext uri="{FF2B5EF4-FFF2-40B4-BE49-F238E27FC236}">
                <a16:creationId xmlns:a16="http://schemas.microsoft.com/office/drawing/2014/main" id="{7AB301B0-3E2D-0662-1655-9FA252B1E9B8}"/>
              </a:ext>
            </a:extLst>
          </p:cNvPr>
          <p:cNvGrpSpPr/>
          <p:nvPr/>
        </p:nvGrpSpPr>
        <p:grpSpPr>
          <a:xfrm>
            <a:off x="4818497" y="6193361"/>
            <a:ext cx="1362600" cy="296280"/>
            <a:chOff x="4818497" y="6193361"/>
            <a:chExt cx="136260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B76C0B26-9B85-5F7B-499F-4286AEB2D150}"/>
                    </a:ext>
                  </a:extLst>
                </p14:cNvPr>
                <p14:cNvContentPartPr/>
                <p14:nvPr/>
              </p14:nvContentPartPr>
              <p14:xfrm>
                <a:off x="4818497" y="6234761"/>
                <a:ext cx="176760" cy="1807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B76C0B26-9B85-5F7B-499F-4286AEB2D150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800857" y="6216761"/>
                  <a:ext cx="2124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07D66AAD-2B5E-1B65-40C0-56B9B775715A}"/>
                    </a:ext>
                  </a:extLst>
                </p14:cNvPr>
                <p14:cNvContentPartPr/>
                <p14:nvPr/>
              </p14:nvContentPartPr>
              <p14:xfrm>
                <a:off x="5158697" y="6263921"/>
                <a:ext cx="7200" cy="1512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07D66AAD-2B5E-1B65-40C0-56B9B775715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141057" y="6245921"/>
                  <a:ext cx="42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467D6007-8585-FF75-C32E-BFCC6423589E}"/>
                    </a:ext>
                  </a:extLst>
                </p14:cNvPr>
                <p14:cNvContentPartPr/>
                <p14:nvPr/>
              </p14:nvContentPartPr>
              <p14:xfrm>
                <a:off x="5278577" y="6248081"/>
                <a:ext cx="231840" cy="2415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467D6007-8585-FF75-C32E-BFCC6423589E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260937" y="6230441"/>
                  <a:ext cx="2674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091E1F83-9E08-8712-9B1A-ADA691A5F4EC}"/>
                    </a:ext>
                  </a:extLst>
                </p14:cNvPr>
                <p14:cNvContentPartPr/>
                <p14:nvPr/>
              </p14:nvContentPartPr>
              <p14:xfrm>
                <a:off x="5334377" y="6241601"/>
                <a:ext cx="266400" cy="554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091E1F83-9E08-8712-9B1A-ADA691A5F4EC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316737" y="6223961"/>
                  <a:ext cx="302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60C2ACD0-6784-EB6F-9FCA-FD6C335A201A}"/>
                    </a:ext>
                  </a:extLst>
                </p14:cNvPr>
                <p14:cNvContentPartPr/>
                <p14:nvPr/>
              </p14:nvContentPartPr>
              <p14:xfrm>
                <a:off x="5664137" y="6304241"/>
                <a:ext cx="142920" cy="982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60C2ACD0-6784-EB6F-9FCA-FD6C335A201A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646137" y="6286241"/>
                  <a:ext cx="178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CD003B31-4540-796F-DAFC-B04ECCCF9A39}"/>
                    </a:ext>
                  </a:extLst>
                </p14:cNvPr>
                <p14:cNvContentPartPr/>
                <p14:nvPr/>
              </p14:nvContentPartPr>
              <p14:xfrm>
                <a:off x="5920817" y="6193361"/>
                <a:ext cx="260280" cy="2534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CD003B31-4540-796F-DAFC-B04ECCCF9A39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903177" y="6175721"/>
                  <a:ext cx="295920" cy="28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B65B7953-8EEE-147E-56A7-61B2D14F5F19}"/>
                  </a:ext>
                </a:extLst>
              </p14:cNvPr>
              <p14:cNvContentPartPr/>
              <p14:nvPr/>
            </p14:nvContentPartPr>
            <p14:xfrm>
              <a:off x="6786617" y="6051161"/>
              <a:ext cx="373320" cy="38052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B65B7953-8EEE-147E-56A7-61B2D14F5F19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6768977" y="6033161"/>
                <a:ext cx="408960" cy="41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6" name="Group 375">
            <a:extLst>
              <a:ext uri="{FF2B5EF4-FFF2-40B4-BE49-F238E27FC236}">
                <a16:creationId xmlns:a16="http://schemas.microsoft.com/office/drawing/2014/main" id="{363AE0A5-3601-836C-4FBC-985287443096}"/>
              </a:ext>
            </a:extLst>
          </p:cNvPr>
          <p:cNvGrpSpPr/>
          <p:nvPr/>
        </p:nvGrpSpPr>
        <p:grpSpPr>
          <a:xfrm>
            <a:off x="7512737" y="6232241"/>
            <a:ext cx="871200" cy="205200"/>
            <a:chOff x="7512737" y="6232241"/>
            <a:chExt cx="871200" cy="20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CB94BC8D-525C-99D8-D762-76AA773E8972}"/>
                    </a:ext>
                  </a:extLst>
                </p14:cNvPr>
                <p14:cNvContentPartPr/>
                <p14:nvPr/>
              </p14:nvContentPartPr>
              <p14:xfrm>
                <a:off x="7512737" y="6232241"/>
                <a:ext cx="181440" cy="1252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CB94BC8D-525C-99D8-D762-76AA773E897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495097" y="6214601"/>
                  <a:ext cx="217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3CE8A411-0588-129B-4921-8567A41915D8}"/>
                    </a:ext>
                  </a:extLst>
                </p14:cNvPr>
                <p14:cNvContentPartPr/>
                <p14:nvPr/>
              </p14:nvContentPartPr>
              <p14:xfrm>
                <a:off x="7807937" y="6333401"/>
                <a:ext cx="149400" cy="1040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3CE8A411-0588-129B-4921-8567A41915D8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790297" y="6315401"/>
                  <a:ext cx="185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1CBA5063-DE33-F579-E830-9F4E2789A35C}"/>
                    </a:ext>
                  </a:extLst>
                </p14:cNvPr>
                <p14:cNvContentPartPr/>
                <p14:nvPr/>
              </p14:nvContentPartPr>
              <p14:xfrm>
                <a:off x="8167217" y="6256001"/>
                <a:ext cx="216720" cy="414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1CBA5063-DE33-F579-E830-9F4E2789A35C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149577" y="6238361"/>
                  <a:ext cx="252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B4721ECE-8A49-7858-6556-FC09A9534E64}"/>
                    </a:ext>
                  </a:extLst>
                </p14:cNvPr>
                <p14:cNvContentPartPr/>
                <p14:nvPr/>
              </p14:nvContentPartPr>
              <p14:xfrm>
                <a:off x="8156057" y="6333761"/>
                <a:ext cx="182520" cy="234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B4721ECE-8A49-7858-6556-FC09A9534E64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138057" y="6315761"/>
                  <a:ext cx="21816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3FF4BB5D-B30C-6AEB-78F8-C5E1F2991954}"/>
              </a:ext>
            </a:extLst>
          </p:cNvPr>
          <p:cNvGrpSpPr/>
          <p:nvPr/>
        </p:nvGrpSpPr>
        <p:grpSpPr>
          <a:xfrm>
            <a:off x="8661857" y="6199121"/>
            <a:ext cx="1509480" cy="209160"/>
            <a:chOff x="8661857" y="6199121"/>
            <a:chExt cx="150948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AB107931-AB92-4849-1E98-0B302FB2195C}"/>
                    </a:ext>
                  </a:extLst>
                </p14:cNvPr>
                <p14:cNvContentPartPr/>
                <p14:nvPr/>
              </p14:nvContentPartPr>
              <p14:xfrm>
                <a:off x="8661857" y="6220721"/>
                <a:ext cx="235080" cy="1674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AB107931-AB92-4849-1E98-0B302FB2195C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643857" y="6202721"/>
                  <a:ext cx="270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39D8DA01-D1BB-C609-0F2E-EB028B7F82AA}"/>
                    </a:ext>
                  </a:extLst>
                </p14:cNvPr>
                <p14:cNvContentPartPr/>
                <p14:nvPr/>
              </p14:nvContentPartPr>
              <p14:xfrm>
                <a:off x="9014297" y="6349601"/>
                <a:ext cx="41760" cy="4932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39D8DA01-D1BB-C609-0F2E-EB028B7F82AA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996657" y="6331601"/>
                  <a:ext cx="77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897294BE-FA51-A6EB-A648-AAB6DF3D4F58}"/>
                    </a:ext>
                  </a:extLst>
                </p14:cNvPr>
                <p14:cNvContentPartPr/>
                <p14:nvPr/>
              </p14:nvContentPartPr>
              <p14:xfrm>
                <a:off x="9226697" y="6253121"/>
                <a:ext cx="158040" cy="1371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897294BE-FA51-A6EB-A648-AAB6DF3D4F5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208697" y="6235121"/>
                  <a:ext cx="193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396BFCCE-9AC9-9296-44C6-B552D58C2120}"/>
                    </a:ext>
                  </a:extLst>
                </p14:cNvPr>
                <p14:cNvContentPartPr/>
                <p14:nvPr/>
              </p14:nvContentPartPr>
              <p14:xfrm>
                <a:off x="9625217" y="6235121"/>
                <a:ext cx="22320" cy="1440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396BFCCE-9AC9-9296-44C6-B552D58C2120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607577" y="6217481"/>
                  <a:ext cx="57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6D5B0A65-B69C-3422-16EF-89C331045FD9}"/>
                    </a:ext>
                  </a:extLst>
                </p14:cNvPr>
                <p14:cNvContentPartPr/>
                <p14:nvPr/>
              </p14:nvContentPartPr>
              <p14:xfrm>
                <a:off x="9982337" y="6203081"/>
                <a:ext cx="23040" cy="2052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6D5B0A65-B69C-3422-16EF-89C331045FD9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964337" y="6185081"/>
                  <a:ext cx="586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687BCC02-3DE9-2D90-F7F5-E4A22BA52EBB}"/>
                    </a:ext>
                  </a:extLst>
                </p14:cNvPr>
                <p14:cNvContentPartPr/>
                <p14:nvPr/>
              </p14:nvContentPartPr>
              <p14:xfrm>
                <a:off x="9813497" y="6199121"/>
                <a:ext cx="357840" cy="1580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687BCC02-3DE9-2D90-F7F5-E4A22BA52EB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795497" y="6181121"/>
                  <a:ext cx="393480" cy="19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6B1066B9-38CF-88E4-98E7-8E32FC3C159C}"/>
                  </a:ext>
                </a:extLst>
              </p14:cNvPr>
              <p14:cNvContentPartPr/>
              <p14:nvPr/>
            </p14:nvContentPartPr>
            <p14:xfrm>
              <a:off x="3000137" y="6236921"/>
              <a:ext cx="3250080" cy="7056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6B1066B9-38CF-88E4-98E7-8E32FC3C159C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2946137" y="6129281"/>
                <a:ext cx="335772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FE22F7DA-6A80-639B-EFB4-F069D9344089}"/>
                  </a:ext>
                </a:extLst>
              </p14:cNvPr>
              <p14:cNvContentPartPr/>
              <p14:nvPr/>
            </p14:nvContentPartPr>
            <p14:xfrm>
              <a:off x="3129377" y="6364721"/>
              <a:ext cx="2872800" cy="104400"/>
            </p14:xfrm>
          </p:contentPart>
        </mc:Choice>
        <mc:Fallback xmlns=""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FE22F7DA-6A80-639B-EFB4-F069D9344089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3075737" y="6256721"/>
                <a:ext cx="298044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86D6532A-3304-DF8B-B6CB-5D68EDB42C38}"/>
                  </a:ext>
                </a:extLst>
              </p14:cNvPr>
              <p14:cNvContentPartPr/>
              <p14:nvPr/>
            </p14:nvContentPartPr>
            <p14:xfrm>
              <a:off x="7381697" y="6229361"/>
              <a:ext cx="2627640" cy="5436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86D6532A-3304-DF8B-B6CB-5D68EDB42C38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7328057" y="6121721"/>
                <a:ext cx="27352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D02F08D2-E45A-87EF-DB89-AEEB383E0195}"/>
                  </a:ext>
                </a:extLst>
              </p14:cNvPr>
              <p14:cNvContentPartPr/>
              <p14:nvPr/>
            </p14:nvContentPartPr>
            <p14:xfrm>
              <a:off x="7453697" y="6367241"/>
              <a:ext cx="2763360" cy="3096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D02F08D2-E45A-87EF-DB89-AEEB383E0195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7400057" y="6259601"/>
                <a:ext cx="28710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CEF5986D-9EB0-F615-6248-4EFC6ABDDE2E}"/>
                  </a:ext>
                </a:extLst>
              </p14:cNvPr>
              <p14:cNvContentPartPr/>
              <p14:nvPr/>
            </p14:nvContentPartPr>
            <p14:xfrm>
              <a:off x="3147377" y="6238721"/>
              <a:ext cx="3083760" cy="29952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CEF5986D-9EB0-F615-6248-4EFC6ABDDE2E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3093377" y="6131081"/>
                <a:ext cx="319140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0902C662-38FD-E6E6-68F8-4B6709166BFC}"/>
                  </a:ext>
                </a:extLst>
              </p14:cNvPr>
              <p14:cNvContentPartPr/>
              <p14:nvPr/>
            </p14:nvContentPartPr>
            <p14:xfrm>
              <a:off x="3192737" y="6167081"/>
              <a:ext cx="3033360" cy="6804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0902C662-38FD-E6E6-68F8-4B6709166BFC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3138737" y="6059441"/>
                <a:ext cx="314100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3E3A510F-A5FA-62BF-FB45-94DB6EAB8FEF}"/>
                  </a:ext>
                </a:extLst>
              </p14:cNvPr>
              <p14:cNvContentPartPr/>
              <p14:nvPr/>
            </p14:nvContentPartPr>
            <p14:xfrm>
              <a:off x="7422017" y="6401801"/>
              <a:ext cx="2751840" cy="10368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3E3A510F-A5FA-62BF-FB45-94DB6EAB8FEF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7368377" y="6294161"/>
                <a:ext cx="285948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5358DC01-1FCF-08B2-394F-1940A35C2839}"/>
                  </a:ext>
                </a:extLst>
              </p14:cNvPr>
              <p14:cNvContentPartPr/>
              <p14:nvPr/>
            </p14:nvContentPartPr>
            <p14:xfrm>
              <a:off x="7548377" y="6151241"/>
              <a:ext cx="2644200" cy="150120"/>
            </p14:xfrm>
          </p:contentPart>
        </mc:Choice>
        <mc:Fallback xmlns=""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5358DC01-1FCF-08B2-394F-1940A35C2839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7494737" y="6043241"/>
                <a:ext cx="275184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5C37BB08-48A1-D2F7-0A76-A6C3ACB003C6}"/>
                  </a:ext>
                </a:extLst>
              </p14:cNvPr>
              <p14:cNvContentPartPr/>
              <p14:nvPr/>
            </p14:nvContentPartPr>
            <p14:xfrm>
              <a:off x="7420937" y="6247001"/>
              <a:ext cx="69480" cy="23148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5C37BB08-48A1-D2F7-0A76-A6C3ACB003C6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7367297" y="6139001"/>
                <a:ext cx="17712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27DF2B77-96AD-EDD7-9E63-784777AA408B}"/>
                  </a:ext>
                </a:extLst>
              </p14:cNvPr>
              <p14:cNvContentPartPr/>
              <p14:nvPr/>
            </p14:nvContentPartPr>
            <p14:xfrm>
              <a:off x="3046217" y="6207041"/>
              <a:ext cx="214920" cy="33948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27DF2B77-96AD-EDD7-9E63-784777AA408B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2992217" y="6099401"/>
                <a:ext cx="322560" cy="55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3463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6CE4F6F-86FC-C515-8096-908506103D41}"/>
              </a:ext>
            </a:extLst>
          </p:cNvPr>
          <p:cNvGrpSpPr/>
          <p:nvPr/>
        </p:nvGrpSpPr>
        <p:grpSpPr>
          <a:xfrm>
            <a:off x="891617" y="160841"/>
            <a:ext cx="2774880" cy="817200"/>
            <a:chOff x="891617" y="160841"/>
            <a:chExt cx="2774880" cy="81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2BB4D87-768B-88C4-1692-03ED30E82634}"/>
                    </a:ext>
                  </a:extLst>
                </p14:cNvPr>
                <p14:cNvContentPartPr/>
                <p14:nvPr/>
              </p14:nvContentPartPr>
              <p14:xfrm>
                <a:off x="891617" y="344081"/>
                <a:ext cx="51120" cy="333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2BB4D87-768B-88C4-1692-03ED30E8263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73977" y="326081"/>
                  <a:ext cx="8676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ADCA0BB-B59F-7627-4BDB-4D6CF45999E0}"/>
                    </a:ext>
                  </a:extLst>
                </p14:cNvPr>
                <p14:cNvContentPartPr/>
                <p14:nvPr/>
              </p14:nvContentPartPr>
              <p14:xfrm>
                <a:off x="911777" y="366401"/>
                <a:ext cx="249480" cy="66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ADCA0BB-B59F-7627-4BDB-4D6CF45999E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3777" y="348761"/>
                  <a:ext cx="285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0740B4A-8E90-608A-D02F-BE527AB1F565}"/>
                    </a:ext>
                  </a:extLst>
                </p14:cNvPr>
                <p14:cNvContentPartPr/>
                <p14:nvPr/>
              </p14:nvContentPartPr>
              <p14:xfrm>
                <a:off x="929777" y="495281"/>
                <a:ext cx="126000" cy="46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0740B4A-8E90-608A-D02F-BE527AB1F56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2137" y="477281"/>
                  <a:ext cx="161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23C6472-B013-632D-A4FD-ECF75F73823F}"/>
                    </a:ext>
                  </a:extLst>
                </p14:cNvPr>
                <p14:cNvContentPartPr/>
                <p14:nvPr/>
              </p14:nvContentPartPr>
              <p14:xfrm>
                <a:off x="1078097" y="222761"/>
                <a:ext cx="1363680" cy="755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23C6472-B013-632D-A4FD-ECF75F73823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60457" y="205121"/>
                  <a:ext cx="1399320" cy="79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23BC8B5-7A14-0540-7519-0D344F80BD9C}"/>
                    </a:ext>
                  </a:extLst>
                </p14:cNvPr>
                <p14:cNvContentPartPr/>
                <p14:nvPr/>
              </p14:nvContentPartPr>
              <p14:xfrm>
                <a:off x="1325057" y="374681"/>
                <a:ext cx="52920" cy="56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23BC8B5-7A14-0540-7519-0D344F80BD9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07057" y="356681"/>
                  <a:ext cx="88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DBBCD87-33A0-9BC3-70BA-055E24DAE622}"/>
                    </a:ext>
                  </a:extLst>
                </p14:cNvPr>
                <p14:cNvContentPartPr/>
                <p14:nvPr/>
              </p14:nvContentPartPr>
              <p14:xfrm>
                <a:off x="2645177" y="670241"/>
                <a:ext cx="82080" cy="133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DBBCD87-33A0-9BC3-70BA-055E24DAE62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27537" y="652601"/>
                  <a:ext cx="117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1BD9BAE-3B7B-EE1E-73B7-F842FF97FF32}"/>
                    </a:ext>
                  </a:extLst>
                </p14:cNvPr>
                <p14:cNvContentPartPr/>
                <p14:nvPr/>
              </p14:nvContentPartPr>
              <p14:xfrm>
                <a:off x="2980337" y="160841"/>
                <a:ext cx="686160" cy="470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1BD9BAE-3B7B-EE1E-73B7-F842FF97FF3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62337" y="143201"/>
                  <a:ext cx="72180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E75AD6D-A170-D8F2-72C4-982B81D1D936}"/>
                    </a:ext>
                  </a:extLst>
                </p14:cNvPr>
                <p14:cNvContentPartPr/>
                <p14:nvPr/>
              </p14:nvContentPartPr>
              <p14:xfrm>
                <a:off x="3048737" y="424721"/>
                <a:ext cx="326520" cy="52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E75AD6D-A170-D8F2-72C4-982B81D1D93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30737" y="407081"/>
                  <a:ext cx="36216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26430A-CD9C-96FA-5B43-E7B418B60C40}"/>
              </a:ext>
            </a:extLst>
          </p:cNvPr>
          <p:cNvGrpSpPr/>
          <p:nvPr/>
        </p:nvGrpSpPr>
        <p:grpSpPr>
          <a:xfrm>
            <a:off x="4003457" y="271721"/>
            <a:ext cx="2951640" cy="511560"/>
            <a:chOff x="4003457" y="271721"/>
            <a:chExt cx="295164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FA2A280-C22C-A4EB-D837-ECCBFFCAE2EE}"/>
                    </a:ext>
                  </a:extLst>
                </p14:cNvPr>
                <p14:cNvContentPartPr/>
                <p14:nvPr/>
              </p14:nvContentPartPr>
              <p14:xfrm>
                <a:off x="4003457" y="271721"/>
                <a:ext cx="1088640" cy="370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FA2A280-C22C-A4EB-D837-ECCBFFCAE2E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85457" y="254081"/>
                  <a:ext cx="11242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1F5CEC5-0737-5D83-AC12-1CFD2A1B25BA}"/>
                    </a:ext>
                  </a:extLst>
                </p14:cNvPr>
                <p14:cNvContentPartPr/>
                <p14:nvPr/>
              </p14:nvContentPartPr>
              <p14:xfrm>
                <a:off x="4975097" y="274961"/>
                <a:ext cx="24480" cy="25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1F5CEC5-0737-5D83-AC12-1CFD2A1B25B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57457" y="257321"/>
                  <a:ext cx="60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32E6023-75B2-7317-84AC-441A9C7577A8}"/>
                    </a:ext>
                  </a:extLst>
                </p14:cNvPr>
                <p14:cNvContentPartPr/>
                <p14:nvPr/>
              </p14:nvContentPartPr>
              <p14:xfrm>
                <a:off x="5263457" y="477281"/>
                <a:ext cx="114480" cy="12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32E6023-75B2-7317-84AC-441A9C7577A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45817" y="459281"/>
                  <a:ext cx="150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BB21577-075E-449B-162B-BAB2B18F7ABB}"/>
                    </a:ext>
                  </a:extLst>
                </p14:cNvPr>
                <p14:cNvContentPartPr/>
                <p14:nvPr/>
              </p14:nvContentPartPr>
              <p14:xfrm>
                <a:off x="5557937" y="392321"/>
                <a:ext cx="1397160" cy="390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BB21577-075E-449B-162B-BAB2B18F7AB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39937" y="374681"/>
                  <a:ext cx="143280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33587B-A758-0852-88CC-C97DC136D73F}"/>
              </a:ext>
            </a:extLst>
          </p:cNvPr>
          <p:cNvGrpSpPr/>
          <p:nvPr/>
        </p:nvGrpSpPr>
        <p:grpSpPr>
          <a:xfrm>
            <a:off x="6552257" y="211961"/>
            <a:ext cx="1144800" cy="312840"/>
            <a:chOff x="6552257" y="211961"/>
            <a:chExt cx="114480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61D3699-35A2-6856-124D-6EFEBF9849F9}"/>
                    </a:ext>
                  </a:extLst>
                </p14:cNvPr>
                <p14:cNvContentPartPr/>
                <p14:nvPr/>
              </p14:nvContentPartPr>
              <p14:xfrm>
                <a:off x="6902537" y="211961"/>
                <a:ext cx="794520" cy="312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61D3699-35A2-6856-124D-6EFEBF9849F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84897" y="194321"/>
                  <a:ext cx="8301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463036D-8ED3-6765-9355-F7414FBD510E}"/>
                    </a:ext>
                  </a:extLst>
                </p14:cNvPr>
                <p14:cNvContentPartPr/>
                <p14:nvPr/>
              </p14:nvContentPartPr>
              <p14:xfrm>
                <a:off x="6968417" y="218441"/>
                <a:ext cx="48240" cy="33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463036D-8ED3-6765-9355-F7414FBD510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50417" y="200801"/>
                  <a:ext cx="83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4237232-E101-6631-B7F9-8D53068D38A8}"/>
                    </a:ext>
                  </a:extLst>
                </p14:cNvPr>
                <p14:cNvContentPartPr/>
                <p14:nvPr/>
              </p14:nvContentPartPr>
              <p14:xfrm>
                <a:off x="6552257" y="265601"/>
                <a:ext cx="35280" cy="29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4237232-E101-6631-B7F9-8D53068D38A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34617" y="247601"/>
                  <a:ext cx="7092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1C800D-385D-6DC9-E5E5-CFFD707A1185}"/>
              </a:ext>
            </a:extLst>
          </p:cNvPr>
          <p:cNvGrpSpPr/>
          <p:nvPr/>
        </p:nvGrpSpPr>
        <p:grpSpPr>
          <a:xfrm>
            <a:off x="7986497" y="130241"/>
            <a:ext cx="2711160" cy="421920"/>
            <a:chOff x="7986497" y="130241"/>
            <a:chExt cx="271116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57FD447-B5F7-4FB8-B385-0D2E3E1B4B53}"/>
                    </a:ext>
                  </a:extLst>
                </p14:cNvPr>
                <p14:cNvContentPartPr/>
                <p14:nvPr/>
              </p14:nvContentPartPr>
              <p14:xfrm>
                <a:off x="7986497" y="130241"/>
                <a:ext cx="1311840" cy="398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57FD447-B5F7-4FB8-B385-0D2E3E1B4B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68857" y="112241"/>
                  <a:ext cx="134748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B9B42A1-8A62-3D7D-7073-6883E900D7CC}"/>
                    </a:ext>
                  </a:extLst>
                </p14:cNvPr>
                <p14:cNvContentPartPr/>
                <p14:nvPr/>
              </p14:nvContentPartPr>
              <p14:xfrm>
                <a:off x="8216177" y="273521"/>
                <a:ext cx="390240" cy="56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B9B42A1-8A62-3D7D-7073-6883E900D7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98177" y="255521"/>
                  <a:ext cx="425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21EF2FC-76E0-FD4B-D3F0-3BC711607D2C}"/>
                    </a:ext>
                  </a:extLst>
                </p14:cNvPr>
                <p14:cNvContentPartPr/>
                <p14:nvPr/>
              </p14:nvContentPartPr>
              <p14:xfrm>
                <a:off x="9538817" y="351641"/>
                <a:ext cx="1158840" cy="200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21EF2FC-76E0-FD4B-D3F0-3BC711607D2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520817" y="333641"/>
                  <a:ext cx="1194480" cy="23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791FA85-27DF-DC32-0FEF-F313E661A88D}"/>
                  </a:ext>
                </a:extLst>
              </p14:cNvPr>
              <p14:cNvContentPartPr/>
              <p14:nvPr/>
            </p14:nvContentPartPr>
            <p14:xfrm>
              <a:off x="10876217" y="178121"/>
              <a:ext cx="1284480" cy="472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791FA85-27DF-DC32-0FEF-F313E661A88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858217" y="160481"/>
                <a:ext cx="132012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5DC9AAD-7DB3-AC18-4E61-78A252F33AC3}"/>
                  </a:ext>
                </a:extLst>
              </p14:cNvPr>
              <p14:cNvContentPartPr/>
              <p14:nvPr/>
            </p14:nvContentPartPr>
            <p14:xfrm>
              <a:off x="2928137" y="773921"/>
              <a:ext cx="8787240" cy="188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5DC9AAD-7DB3-AC18-4E61-78A252F33AC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74137" y="665921"/>
                <a:ext cx="8894880" cy="40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4071E9BD-6FF3-AD47-2CB2-9D1C79F723B4}"/>
              </a:ext>
            </a:extLst>
          </p:cNvPr>
          <p:cNvGrpSpPr/>
          <p:nvPr/>
        </p:nvGrpSpPr>
        <p:grpSpPr>
          <a:xfrm>
            <a:off x="825737" y="1623881"/>
            <a:ext cx="4758480" cy="625320"/>
            <a:chOff x="825737" y="1623881"/>
            <a:chExt cx="4758480" cy="62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BB8CA6B-3889-32F3-B499-AF17A33A20C8}"/>
                    </a:ext>
                  </a:extLst>
                </p14:cNvPr>
                <p14:cNvContentPartPr/>
                <p14:nvPr/>
              </p14:nvContentPartPr>
              <p14:xfrm>
                <a:off x="825737" y="1708481"/>
                <a:ext cx="304560" cy="469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BB8CA6B-3889-32F3-B499-AF17A33A20C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08097" y="1690481"/>
                  <a:ext cx="34020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D93F2F4-D6A5-983B-E654-8E1271469C3E}"/>
                    </a:ext>
                  </a:extLst>
                </p14:cNvPr>
                <p14:cNvContentPartPr/>
                <p14:nvPr/>
              </p14:nvContentPartPr>
              <p14:xfrm>
                <a:off x="1348097" y="1666721"/>
                <a:ext cx="191520" cy="516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D93F2F4-D6A5-983B-E654-8E1271469C3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30457" y="1648721"/>
                  <a:ext cx="22716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3949828-EC73-C9E5-91CA-BA6CCFC6D7C9}"/>
                    </a:ext>
                  </a:extLst>
                </p14:cNvPr>
                <p14:cNvContentPartPr/>
                <p14:nvPr/>
              </p14:nvContentPartPr>
              <p14:xfrm>
                <a:off x="1556897" y="1776521"/>
                <a:ext cx="131760" cy="330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3949828-EC73-C9E5-91CA-BA6CCFC6D7C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38897" y="1758521"/>
                  <a:ext cx="1674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E393C71-9808-24F1-9268-2724CEE68AC2}"/>
                    </a:ext>
                  </a:extLst>
                </p14:cNvPr>
                <p14:cNvContentPartPr/>
                <p14:nvPr/>
              </p14:nvContentPartPr>
              <p14:xfrm>
                <a:off x="1587857" y="2028521"/>
                <a:ext cx="68400" cy="8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E393C71-9808-24F1-9268-2724CEE68AC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570217" y="2010881"/>
                  <a:ext cx="104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3552F7B-C7E5-612D-9006-174AA6CBA55D}"/>
                    </a:ext>
                  </a:extLst>
                </p14:cNvPr>
                <p14:cNvContentPartPr/>
                <p14:nvPr/>
              </p14:nvContentPartPr>
              <p14:xfrm>
                <a:off x="1732937" y="2089361"/>
                <a:ext cx="114120" cy="159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3552F7B-C7E5-612D-9006-174AA6CBA55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14937" y="2071361"/>
                  <a:ext cx="149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DB148F0-767F-DD3C-55E2-D2494E7C843E}"/>
                    </a:ext>
                  </a:extLst>
                </p14:cNvPr>
                <p14:cNvContentPartPr/>
                <p14:nvPr/>
              </p14:nvContentPartPr>
              <p14:xfrm>
                <a:off x="1957937" y="1767521"/>
                <a:ext cx="297720" cy="336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DB148F0-767F-DD3C-55E2-D2494E7C843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40297" y="1749521"/>
                  <a:ext cx="3333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A1E6FD4-365A-5C31-E352-FD381E24BCC9}"/>
                    </a:ext>
                  </a:extLst>
                </p14:cNvPr>
                <p14:cNvContentPartPr/>
                <p14:nvPr/>
              </p14:nvContentPartPr>
              <p14:xfrm>
                <a:off x="2336657" y="1623881"/>
                <a:ext cx="124200" cy="545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A1E6FD4-365A-5C31-E352-FD381E24BCC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18657" y="1606241"/>
                  <a:ext cx="15984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FB511BC-C326-E4E0-D6EE-95267C56DFBC}"/>
                    </a:ext>
                  </a:extLst>
                </p14:cNvPr>
                <p14:cNvContentPartPr/>
                <p14:nvPr/>
              </p14:nvContentPartPr>
              <p14:xfrm>
                <a:off x="2762897" y="1798481"/>
                <a:ext cx="189000" cy="51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FB511BC-C326-E4E0-D6EE-95267C56DFB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745257" y="1780481"/>
                  <a:ext cx="2246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3297DD9-44F4-31BE-2A91-4E1C9D7FB696}"/>
                    </a:ext>
                  </a:extLst>
                </p14:cNvPr>
                <p14:cNvContentPartPr/>
                <p14:nvPr/>
              </p14:nvContentPartPr>
              <p14:xfrm>
                <a:off x="2729057" y="1952561"/>
                <a:ext cx="192960" cy="18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3297DD9-44F4-31BE-2A91-4E1C9D7FB69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711057" y="1934561"/>
                  <a:ext cx="2286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67A440D-60F2-5D95-2504-65CBF600DA8F}"/>
                    </a:ext>
                  </a:extLst>
                </p14:cNvPr>
                <p14:cNvContentPartPr/>
                <p14:nvPr/>
              </p14:nvContentPartPr>
              <p14:xfrm>
                <a:off x="3192377" y="1712081"/>
                <a:ext cx="140760" cy="324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67A440D-60F2-5D95-2504-65CBF600DA8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74377" y="1694081"/>
                  <a:ext cx="1764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75A115-90FE-32CD-4FED-37DCC8488B89}"/>
                    </a:ext>
                  </a:extLst>
                </p14:cNvPr>
                <p14:cNvContentPartPr/>
                <p14:nvPr/>
              </p14:nvContentPartPr>
              <p14:xfrm>
                <a:off x="3497657" y="1979921"/>
                <a:ext cx="6840" cy="66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75A115-90FE-32CD-4FED-37DCC8488B8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80017" y="1962281"/>
                  <a:ext cx="42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0A7FE48-679B-38F6-8932-C457EC1CF8A6}"/>
                    </a:ext>
                  </a:extLst>
                </p14:cNvPr>
                <p14:cNvContentPartPr/>
                <p14:nvPr/>
              </p14:nvContentPartPr>
              <p14:xfrm>
                <a:off x="3678737" y="1715681"/>
                <a:ext cx="182160" cy="322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0A7FE48-679B-38F6-8932-C457EC1CF8A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61097" y="1697681"/>
                  <a:ext cx="2178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4475984-A44E-3453-C637-0D214048480E}"/>
                    </a:ext>
                  </a:extLst>
                </p14:cNvPr>
                <p14:cNvContentPartPr/>
                <p14:nvPr/>
              </p14:nvContentPartPr>
              <p14:xfrm>
                <a:off x="3979337" y="1716041"/>
                <a:ext cx="136440" cy="344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4475984-A44E-3453-C637-0D214048480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61697" y="1698401"/>
                  <a:ext cx="1720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8C6F0D4-7608-CB98-6FAD-80DCD3CA1383}"/>
                    </a:ext>
                  </a:extLst>
                </p14:cNvPr>
                <p14:cNvContentPartPr/>
                <p14:nvPr/>
              </p14:nvContentPartPr>
              <p14:xfrm>
                <a:off x="4351577" y="1682561"/>
                <a:ext cx="198360" cy="366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8C6F0D4-7608-CB98-6FAD-80DCD3CA138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33577" y="1664561"/>
                  <a:ext cx="2340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F2F310B-5D58-5DE7-1CFD-19B6AFA25F32}"/>
                    </a:ext>
                  </a:extLst>
                </p14:cNvPr>
                <p14:cNvContentPartPr/>
                <p14:nvPr/>
              </p14:nvContentPartPr>
              <p14:xfrm>
                <a:off x="4649297" y="1736561"/>
                <a:ext cx="157320" cy="307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F2F310B-5D58-5DE7-1CFD-19B6AFA25F3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31297" y="1718561"/>
                  <a:ext cx="1929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4858D01-D74A-6695-B36F-F86B8A88B20C}"/>
                    </a:ext>
                  </a:extLst>
                </p14:cNvPr>
                <p14:cNvContentPartPr/>
                <p14:nvPr/>
              </p14:nvContentPartPr>
              <p14:xfrm>
                <a:off x="4966097" y="1707761"/>
                <a:ext cx="27720" cy="344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4858D01-D74A-6695-B36F-F86B8A88B20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48097" y="1690121"/>
                  <a:ext cx="633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6DE84DE-9580-BEBA-9515-F3753281466A}"/>
                    </a:ext>
                  </a:extLst>
                </p14:cNvPr>
                <p14:cNvContentPartPr/>
                <p14:nvPr/>
              </p14:nvContentPartPr>
              <p14:xfrm>
                <a:off x="5286137" y="1651601"/>
                <a:ext cx="298080" cy="388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6DE84DE-9580-BEBA-9515-F3753281466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68137" y="1633601"/>
                  <a:ext cx="33372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D0B47D8-4F48-342C-1F4D-EF52F1158583}"/>
                    </a:ext>
                  </a:extLst>
                </p14:cNvPr>
                <p14:cNvContentPartPr/>
                <p14:nvPr/>
              </p14:nvContentPartPr>
              <p14:xfrm>
                <a:off x="5365697" y="1842761"/>
                <a:ext cx="124560" cy="3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D0B47D8-4F48-342C-1F4D-EF52F115858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47697" y="1824761"/>
                  <a:ext cx="16020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CCC9EF0-0752-5D72-6F7E-7A9B97510545}"/>
                  </a:ext>
                </a:extLst>
              </p14:cNvPr>
              <p14:cNvContentPartPr/>
              <p14:nvPr/>
            </p14:nvContentPartPr>
            <p14:xfrm>
              <a:off x="5910737" y="1805681"/>
              <a:ext cx="162360" cy="169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CCC9EF0-0752-5D72-6F7E-7A9B9751054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892737" y="1788041"/>
                <a:ext cx="19800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E34A683A-74B7-3435-BAB9-E1E0105B3C75}"/>
              </a:ext>
            </a:extLst>
          </p:cNvPr>
          <p:cNvGrpSpPr/>
          <p:nvPr/>
        </p:nvGrpSpPr>
        <p:grpSpPr>
          <a:xfrm>
            <a:off x="6315377" y="1715321"/>
            <a:ext cx="2474280" cy="327240"/>
            <a:chOff x="6315377" y="1715321"/>
            <a:chExt cx="247428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5AD7364-32C3-EC3E-72E0-F85CC81FB181}"/>
                    </a:ext>
                  </a:extLst>
                </p14:cNvPr>
                <p14:cNvContentPartPr/>
                <p14:nvPr/>
              </p14:nvContentPartPr>
              <p14:xfrm>
                <a:off x="6315377" y="1715321"/>
                <a:ext cx="248760" cy="325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5AD7364-32C3-EC3E-72E0-F85CC81FB18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97377" y="1697681"/>
                  <a:ext cx="2844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13EC10F-16A2-A575-1A85-A7B2B7BB3852}"/>
                    </a:ext>
                  </a:extLst>
                </p14:cNvPr>
                <p14:cNvContentPartPr/>
                <p14:nvPr/>
              </p14:nvContentPartPr>
              <p14:xfrm>
                <a:off x="6729737" y="1966241"/>
                <a:ext cx="37440" cy="76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13EC10F-16A2-A575-1A85-A7B2B7BB385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11737" y="1948601"/>
                  <a:ext cx="73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26F8EE9-DD56-BED2-C981-EC36A126CDB4}"/>
                    </a:ext>
                  </a:extLst>
                </p14:cNvPr>
                <p14:cNvContentPartPr/>
                <p14:nvPr/>
              </p14:nvContentPartPr>
              <p14:xfrm>
                <a:off x="6884897" y="1744121"/>
                <a:ext cx="144000" cy="256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26F8EE9-DD56-BED2-C981-EC36A126CDB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67257" y="1726481"/>
                  <a:ext cx="1796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F4849B4-C206-E815-9CA5-E388710B6990}"/>
                    </a:ext>
                  </a:extLst>
                </p14:cNvPr>
                <p14:cNvContentPartPr/>
                <p14:nvPr/>
              </p14:nvContentPartPr>
              <p14:xfrm>
                <a:off x="7171457" y="1729721"/>
                <a:ext cx="116280" cy="307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F4849B4-C206-E815-9CA5-E388710B699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53457" y="1712081"/>
                  <a:ext cx="1519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773ECE1-F152-C140-15FD-34913731A517}"/>
                    </a:ext>
                  </a:extLst>
                </p14:cNvPr>
                <p14:cNvContentPartPr/>
                <p14:nvPr/>
              </p14:nvContentPartPr>
              <p14:xfrm>
                <a:off x="7378457" y="1767521"/>
                <a:ext cx="171360" cy="238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773ECE1-F152-C140-15FD-34913731A51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360817" y="1749881"/>
                  <a:ext cx="2070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08227CA-D9EE-789F-7529-AB4C88A37676}"/>
                    </a:ext>
                  </a:extLst>
                </p14:cNvPr>
                <p14:cNvContentPartPr/>
                <p14:nvPr/>
              </p14:nvContentPartPr>
              <p14:xfrm>
                <a:off x="7699937" y="1748441"/>
                <a:ext cx="226800" cy="141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08227CA-D9EE-789F-7529-AB4C88A3767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81937" y="1730801"/>
                  <a:ext cx="262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92165CF-C92A-BD9B-9BA1-B6ECD8C27DF4}"/>
                    </a:ext>
                  </a:extLst>
                </p14:cNvPr>
                <p14:cNvContentPartPr/>
                <p14:nvPr/>
              </p14:nvContentPartPr>
              <p14:xfrm>
                <a:off x="7684457" y="1845641"/>
                <a:ext cx="173880" cy="192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92165CF-C92A-BD9B-9BA1-B6ECD8C27DF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666457" y="1828001"/>
                  <a:ext cx="209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EC9777B-E0CA-294E-50CC-2FA50E83D8E1}"/>
                    </a:ext>
                  </a:extLst>
                </p14:cNvPr>
                <p14:cNvContentPartPr/>
                <p14:nvPr/>
              </p14:nvContentPartPr>
              <p14:xfrm>
                <a:off x="8017097" y="1721081"/>
                <a:ext cx="248040" cy="310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EC9777B-E0CA-294E-50CC-2FA50E83D8E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99097" y="1703441"/>
                  <a:ext cx="2836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B18AAE8-BD70-8426-604A-A0E8ED36A7C7}"/>
                    </a:ext>
                  </a:extLst>
                </p14:cNvPr>
                <p14:cNvContentPartPr/>
                <p14:nvPr/>
              </p14:nvContentPartPr>
              <p14:xfrm>
                <a:off x="8442617" y="1726481"/>
                <a:ext cx="347040" cy="311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B18AAE8-BD70-8426-604A-A0E8ED36A7C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24977" y="1708841"/>
                  <a:ext cx="382680" cy="34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30C258B-8340-C21D-C6DA-6752670A5C8D}"/>
                  </a:ext>
                </a:extLst>
              </p14:cNvPr>
              <p14:cNvContentPartPr/>
              <p14:nvPr/>
            </p14:nvContentPartPr>
            <p14:xfrm>
              <a:off x="9270977" y="1835921"/>
              <a:ext cx="287640" cy="54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30C258B-8340-C21D-C6DA-6752670A5C8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253337" y="1818281"/>
                <a:ext cx="3232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0265BDE-25D9-09E4-2E69-EE784E8AB18C}"/>
                  </a:ext>
                </a:extLst>
              </p14:cNvPr>
              <p14:cNvContentPartPr/>
              <p14:nvPr/>
            </p14:nvContentPartPr>
            <p14:xfrm>
              <a:off x="9438017" y="1732241"/>
              <a:ext cx="35280" cy="2595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0265BDE-25D9-09E4-2E69-EE784E8AB18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420017" y="1714241"/>
                <a:ext cx="70920" cy="29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78707D5B-B439-7594-73E5-0E7575BE99CE}"/>
              </a:ext>
            </a:extLst>
          </p:cNvPr>
          <p:cNvGrpSpPr/>
          <p:nvPr/>
        </p:nvGrpSpPr>
        <p:grpSpPr>
          <a:xfrm>
            <a:off x="9891257" y="1442801"/>
            <a:ext cx="2007360" cy="612000"/>
            <a:chOff x="9891257" y="1442801"/>
            <a:chExt cx="200736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0716D1B-382E-CC7F-5436-10A8D2FE1CDE}"/>
                    </a:ext>
                  </a:extLst>
                </p14:cNvPr>
                <p14:cNvContentPartPr/>
                <p14:nvPr/>
              </p14:nvContentPartPr>
              <p14:xfrm>
                <a:off x="9891257" y="1693361"/>
                <a:ext cx="235800" cy="315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0716D1B-382E-CC7F-5436-10A8D2FE1CD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873257" y="1675361"/>
                  <a:ext cx="2714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DEE80E1-9B65-D372-AE60-906E3E018133}"/>
                    </a:ext>
                  </a:extLst>
                </p14:cNvPr>
                <p14:cNvContentPartPr/>
                <p14:nvPr/>
              </p14:nvContentPartPr>
              <p14:xfrm>
                <a:off x="10272137" y="1828001"/>
                <a:ext cx="27000" cy="148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DEE80E1-9B65-D372-AE60-906E3E01813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254497" y="1810001"/>
                  <a:ext cx="62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1DB34E7-7F7F-CEB4-51FD-ACDD1B912C34}"/>
                    </a:ext>
                  </a:extLst>
                </p14:cNvPr>
                <p14:cNvContentPartPr/>
                <p14:nvPr/>
              </p14:nvContentPartPr>
              <p14:xfrm>
                <a:off x="10437017" y="1730801"/>
                <a:ext cx="162360" cy="232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1DB34E7-7F7F-CEB4-51FD-ACDD1B912C3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419377" y="1712801"/>
                  <a:ext cx="1980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B5E4CD0-9333-68B3-F9E2-1A66C1DD6A7C}"/>
                    </a:ext>
                  </a:extLst>
                </p14:cNvPr>
                <p14:cNvContentPartPr/>
                <p14:nvPr/>
              </p14:nvContentPartPr>
              <p14:xfrm>
                <a:off x="10824017" y="1694081"/>
                <a:ext cx="41400" cy="278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B5E4CD0-9333-68B3-F9E2-1A66C1DD6A7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06377" y="1676441"/>
                  <a:ext cx="770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CAF79D2-DF7F-F724-CAFF-AFBF08BE0D73}"/>
                    </a:ext>
                  </a:extLst>
                </p14:cNvPr>
                <p14:cNvContentPartPr/>
                <p14:nvPr/>
              </p14:nvContentPartPr>
              <p14:xfrm>
                <a:off x="11008697" y="1690121"/>
                <a:ext cx="57240" cy="308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CAF79D2-DF7F-F724-CAFF-AFBF08BE0D7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990697" y="1672481"/>
                  <a:ext cx="928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DBF319A-8A73-49FC-C900-C4B61C3BF899}"/>
                    </a:ext>
                  </a:extLst>
                </p14:cNvPr>
                <p14:cNvContentPartPr/>
                <p14:nvPr/>
              </p14:nvContentPartPr>
              <p14:xfrm>
                <a:off x="10953257" y="1720361"/>
                <a:ext cx="181800" cy="135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DBF319A-8A73-49FC-C900-C4B61C3BF89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935617" y="1702721"/>
                  <a:ext cx="217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0E8755B-C93F-04DF-8760-0FF2CDC2C497}"/>
                    </a:ext>
                  </a:extLst>
                </p14:cNvPr>
                <p14:cNvContentPartPr/>
                <p14:nvPr/>
              </p14:nvContentPartPr>
              <p14:xfrm>
                <a:off x="11292017" y="1709921"/>
                <a:ext cx="211320" cy="344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0E8755B-C93F-04DF-8760-0FF2CDC2C49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274017" y="1691921"/>
                  <a:ext cx="2469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0D0FBC3-47C5-CEDE-20ED-D6C54D6F24C9}"/>
                    </a:ext>
                  </a:extLst>
                </p14:cNvPr>
                <p14:cNvContentPartPr/>
                <p14:nvPr/>
              </p14:nvContentPartPr>
              <p14:xfrm>
                <a:off x="11338817" y="1950761"/>
                <a:ext cx="115920" cy="14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0D0FBC3-47C5-CEDE-20ED-D6C54D6F24C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320817" y="1933121"/>
                  <a:ext cx="151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3BB068D-8813-BEE4-EFF9-E00B15E1658C}"/>
                    </a:ext>
                  </a:extLst>
                </p14:cNvPr>
                <p14:cNvContentPartPr/>
                <p14:nvPr/>
              </p14:nvContentPartPr>
              <p14:xfrm>
                <a:off x="11525657" y="1457561"/>
                <a:ext cx="93600" cy="201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3BB068D-8813-BEE4-EFF9-E00B15E1658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508017" y="1439561"/>
                  <a:ext cx="129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4B90232-BA56-8BE7-D4C5-9088B5DD359F}"/>
                    </a:ext>
                  </a:extLst>
                </p14:cNvPr>
                <p14:cNvContentPartPr/>
                <p14:nvPr/>
              </p14:nvContentPartPr>
              <p14:xfrm>
                <a:off x="11599817" y="1442801"/>
                <a:ext cx="220680" cy="325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4B90232-BA56-8BE7-D4C5-9088B5DD359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582177" y="1424801"/>
                  <a:ext cx="2563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9F4CC8B-A1A7-9C71-39D3-03BFFA865A24}"/>
                    </a:ext>
                  </a:extLst>
                </p14:cNvPr>
                <p14:cNvContentPartPr/>
                <p14:nvPr/>
              </p14:nvContentPartPr>
              <p14:xfrm>
                <a:off x="11695577" y="1631441"/>
                <a:ext cx="203040" cy="183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9F4CC8B-A1A7-9C71-39D3-03BFFA865A2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677577" y="1613441"/>
                  <a:ext cx="23868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0FFA541-080C-6DE5-29E3-E92CC9E250DE}"/>
              </a:ext>
            </a:extLst>
          </p:cNvPr>
          <p:cNvGrpSpPr/>
          <p:nvPr/>
        </p:nvGrpSpPr>
        <p:grpSpPr>
          <a:xfrm>
            <a:off x="3736337" y="2738801"/>
            <a:ext cx="1698840" cy="384480"/>
            <a:chOff x="3736337" y="2738801"/>
            <a:chExt cx="169884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223752C-76F6-F121-DEA3-10A1CBAFB262}"/>
                    </a:ext>
                  </a:extLst>
                </p14:cNvPr>
                <p14:cNvContentPartPr/>
                <p14:nvPr/>
              </p14:nvContentPartPr>
              <p14:xfrm>
                <a:off x="3878177" y="2738801"/>
                <a:ext cx="18360" cy="282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223752C-76F6-F121-DEA3-10A1CBAFB26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60177" y="2720801"/>
                  <a:ext cx="540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DDAD1D1-1601-B60A-8870-CB068433CDDD}"/>
                    </a:ext>
                  </a:extLst>
                </p14:cNvPr>
                <p14:cNvContentPartPr/>
                <p14:nvPr/>
              </p14:nvContentPartPr>
              <p14:xfrm>
                <a:off x="3736337" y="2930681"/>
                <a:ext cx="342000" cy="29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DDAD1D1-1601-B60A-8870-CB068433CDD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18697" y="2913041"/>
                  <a:ext cx="377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6BDDBB4-D155-CCC4-3FF4-5DF94D7D615D}"/>
                    </a:ext>
                  </a:extLst>
                </p14:cNvPr>
                <p14:cNvContentPartPr/>
                <p14:nvPr/>
              </p14:nvContentPartPr>
              <p14:xfrm>
                <a:off x="4238897" y="2797481"/>
                <a:ext cx="212040" cy="286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6BDDBB4-D155-CCC4-3FF4-5DF94D7D615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220897" y="2779841"/>
                  <a:ext cx="2476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134D638-0A6B-904A-0179-A709B18F464A}"/>
                    </a:ext>
                  </a:extLst>
                </p14:cNvPr>
                <p14:cNvContentPartPr/>
                <p14:nvPr/>
              </p14:nvContentPartPr>
              <p14:xfrm>
                <a:off x="4574777" y="2999441"/>
                <a:ext cx="18000" cy="74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134D638-0A6B-904A-0179-A709B18F464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56777" y="2981801"/>
                  <a:ext cx="53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E7E68AB-17A1-3187-C77F-CAF1BC52535A}"/>
                    </a:ext>
                  </a:extLst>
                </p14:cNvPr>
                <p14:cNvContentPartPr/>
                <p14:nvPr/>
              </p14:nvContentPartPr>
              <p14:xfrm>
                <a:off x="4683497" y="2850041"/>
                <a:ext cx="211320" cy="209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E7E68AB-17A1-3187-C77F-CAF1BC52535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665857" y="2832041"/>
                  <a:ext cx="246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3BC7840-75DC-03B5-7BCA-9CDFCEFC4957}"/>
                    </a:ext>
                  </a:extLst>
                </p14:cNvPr>
                <p14:cNvContentPartPr/>
                <p14:nvPr/>
              </p14:nvContentPartPr>
              <p14:xfrm>
                <a:off x="5025497" y="2771561"/>
                <a:ext cx="167760" cy="172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3BC7840-75DC-03B5-7BCA-9CDFCEFC495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007497" y="2753561"/>
                  <a:ext cx="203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5EA1AB2-2057-2230-95D0-704EC3AC5B2E}"/>
                    </a:ext>
                  </a:extLst>
                </p14:cNvPr>
                <p14:cNvContentPartPr/>
                <p14:nvPr/>
              </p14:nvContentPartPr>
              <p14:xfrm>
                <a:off x="5021537" y="2963081"/>
                <a:ext cx="135360" cy="132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5EA1AB2-2057-2230-95D0-704EC3AC5B2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003537" y="2945441"/>
                  <a:ext cx="171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E6CDADF-A2CF-9E2C-5BA7-B9AC13928830}"/>
                    </a:ext>
                  </a:extLst>
                </p14:cNvPr>
                <p14:cNvContentPartPr/>
                <p14:nvPr/>
              </p14:nvContentPartPr>
              <p14:xfrm>
                <a:off x="5275337" y="2833121"/>
                <a:ext cx="159840" cy="290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E6CDADF-A2CF-9E2C-5BA7-B9AC1392883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57697" y="2815121"/>
                  <a:ext cx="195480" cy="32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9F1CD8C-D489-5FA5-AAFC-7760F2A8ECC3}"/>
              </a:ext>
            </a:extLst>
          </p:cNvPr>
          <p:cNvGrpSpPr/>
          <p:nvPr/>
        </p:nvGrpSpPr>
        <p:grpSpPr>
          <a:xfrm>
            <a:off x="5792657" y="2573921"/>
            <a:ext cx="2475360" cy="666720"/>
            <a:chOff x="5792657" y="2573921"/>
            <a:chExt cx="2475360" cy="66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DAC5322-BC7D-2FC6-70B9-05A5AE3A92D6}"/>
                    </a:ext>
                  </a:extLst>
                </p14:cNvPr>
                <p14:cNvContentPartPr/>
                <p14:nvPr/>
              </p14:nvContentPartPr>
              <p14:xfrm>
                <a:off x="5792657" y="2573921"/>
                <a:ext cx="203040" cy="502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DAC5322-BC7D-2FC6-70B9-05A5AE3A92D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775017" y="2556281"/>
                  <a:ext cx="23868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3C9246C-A4C5-CB06-5D12-57325435758A}"/>
                    </a:ext>
                  </a:extLst>
                </p14:cNvPr>
                <p14:cNvContentPartPr/>
                <p14:nvPr/>
              </p14:nvContentPartPr>
              <p14:xfrm>
                <a:off x="6045377" y="2729081"/>
                <a:ext cx="213840" cy="295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3C9246C-A4C5-CB06-5D12-57325435758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027377" y="2711081"/>
                  <a:ext cx="2494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0C4A908-FE31-E68B-5853-B898C6B17E0B}"/>
                    </a:ext>
                  </a:extLst>
                </p14:cNvPr>
                <p14:cNvContentPartPr/>
                <p14:nvPr/>
              </p14:nvContentPartPr>
              <p14:xfrm>
                <a:off x="6098297" y="2929961"/>
                <a:ext cx="111960" cy="15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0C4A908-FE31-E68B-5853-B898C6B17E0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080657" y="2912321"/>
                  <a:ext cx="147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2E83C1D-F716-A258-BE49-6A4DFD4474DA}"/>
                    </a:ext>
                  </a:extLst>
                </p14:cNvPr>
                <p14:cNvContentPartPr/>
                <p14:nvPr/>
              </p14:nvContentPartPr>
              <p14:xfrm>
                <a:off x="6351017" y="2694881"/>
                <a:ext cx="251640" cy="359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2E83C1D-F716-A258-BE49-6A4DFD4474D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333377" y="2676881"/>
                  <a:ext cx="2872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6EBD7B4-56CE-AF2F-3C30-661312C7FEDA}"/>
                    </a:ext>
                  </a:extLst>
                </p14:cNvPr>
                <p14:cNvContentPartPr/>
                <p14:nvPr/>
              </p14:nvContentPartPr>
              <p14:xfrm>
                <a:off x="6562697" y="2814761"/>
                <a:ext cx="141480" cy="246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6EBD7B4-56CE-AF2F-3C30-661312C7FED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45057" y="2796761"/>
                  <a:ext cx="1771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DA24078-2765-24C7-8178-C5378F33D721}"/>
                    </a:ext>
                  </a:extLst>
                </p14:cNvPr>
                <p14:cNvContentPartPr/>
                <p14:nvPr/>
              </p14:nvContentPartPr>
              <p14:xfrm>
                <a:off x="6993257" y="2842481"/>
                <a:ext cx="270720" cy="32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DA24078-2765-24C7-8178-C5378F33D72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975257" y="2824841"/>
                  <a:ext cx="3063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244C039-5259-4BFC-DD16-63BD1B68548F}"/>
                    </a:ext>
                  </a:extLst>
                </p14:cNvPr>
                <p14:cNvContentPartPr/>
                <p14:nvPr/>
              </p14:nvContentPartPr>
              <p14:xfrm>
                <a:off x="7338137" y="2710001"/>
                <a:ext cx="363600" cy="370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244C039-5259-4BFC-DD16-63BD1B68548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320137" y="2692361"/>
                  <a:ext cx="3992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1249CA4-E3BD-9089-7486-F6CDBF43FDC0}"/>
                    </a:ext>
                  </a:extLst>
                </p14:cNvPr>
                <p14:cNvContentPartPr/>
                <p14:nvPr/>
              </p14:nvContentPartPr>
              <p14:xfrm>
                <a:off x="7714337" y="2598401"/>
                <a:ext cx="206280" cy="642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1249CA4-E3BD-9089-7486-F6CDBF43FDC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696697" y="2580401"/>
                  <a:ext cx="241920" cy="67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7B47732-C690-EB1C-88C2-3B53CD0E5CC1}"/>
                    </a:ext>
                  </a:extLst>
                </p14:cNvPr>
                <p14:cNvContentPartPr/>
                <p14:nvPr/>
              </p14:nvContentPartPr>
              <p14:xfrm>
                <a:off x="8088377" y="2613161"/>
                <a:ext cx="179640" cy="187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7B47732-C690-EB1C-88C2-3B53CD0E5CC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070737" y="2595161"/>
                  <a:ext cx="21528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D68F454-F0E2-398D-D1BE-72E147C8B7E3}"/>
              </a:ext>
            </a:extLst>
          </p:cNvPr>
          <p:cNvGrpSpPr/>
          <p:nvPr/>
        </p:nvGrpSpPr>
        <p:grpSpPr>
          <a:xfrm>
            <a:off x="5763497" y="3266201"/>
            <a:ext cx="2056680" cy="525960"/>
            <a:chOff x="5763497" y="3266201"/>
            <a:chExt cx="205668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1E776D3-A337-2084-1FC2-BC091543FEED}"/>
                    </a:ext>
                  </a:extLst>
                </p14:cNvPr>
                <p14:cNvContentPartPr/>
                <p14:nvPr/>
              </p14:nvContentPartPr>
              <p14:xfrm>
                <a:off x="5763497" y="3266201"/>
                <a:ext cx="2056680" cy="83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1E776D3-A337-2084-1FC2-BC091543FEE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45497" y="3248561"/>
                  <a:ext cx="2092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910EE1B-1454-22C1-8E2E-B1B25BECEED2}"/>
                    </a:ext>
                  </a:extLst>
                </p14:cNvPr>
                <p14:cNvContentPartPr/>
                <p14:nvPr/>
              </p14:nvContentPartPr>
              <p14:xfrm>
                <a:off x="6433097" y="3453041"/>
                <a:ext cx="258120" cy="339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910EE1B-1454-22C1-8E2E-B1B25BECEED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15457" y="3435041"/>
                  <a:ext cx="2937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5EF4D1A-B104-610E-3BA8-06C72A5D8008}"/>
                    </a:ext>
                  </a:extLst>
                </p14:cNvPr>
                <p14:cNvContentPartPr/>
                <p14:nvPr/>
              </p14:nvContentPartPr>
              <p14:xfrm>
                <a:off x="6567737" y="3718001"/>
                <a:ext cx="48240" cy="4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5EF4D1A-B104-610E-3BA8-06C72A5D800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50097" y="3700361"/>
                  <a:ext cx="8388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652FA08-8D48-E9A8-249F-A7558149E6DF}"/>
              </a:ext>
            </a:extLst>
          </p:cNvPr>
          <p:cNvGrpSpPr/>
          <p:nvPr/>
        </p:nvGrpSpPr>
        <p:grpSpPr>
          <a:xfrm>
            <a:off x="5700137" y="4553921"/>
            <a:ext cx="2884680" cy="441360"/>
            <a:chOff x="5700137" y="4553921"/>
            <a:chExt cx="288468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F4A6807-F26A-8A31-415E-BBE91B21FCBA}"/>
                    </a:ext>
                  </a:extLst>
                </p14:cNvPr>
                <p14:cNvContentPartPr/>
                <p14:nvPr/>
              </p14:nvContentPartPr>
              <p14:xfrm>
                <a:off x="5891297" y="4553921"/>
                <a:ext cx="67680" cy="300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F4A6807-F26A-8A31-415E-BBE91B21FCB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873297" y="4535921"/>
                  <a:ext cx="1033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8CC9B90-5C59-37CF-80A1-40114C54EBD7}"/>
                    </a:ext>
                  </a:extLst>
                </p14:cNvPr>
                <p14:cNvContentPartPr/>
                <p14:nvPr/>
              </p14:nvContentPartPr>
              <p14:xfrm>
                <a:off x="5700137" y="4718441"/>
                <a:ext cx="471240" cy="25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8CC9B90-5C59-37CF-80A1-40114C54EBD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682497" y="4700441"/>
                  <a:ext cx="5068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A24CBBA-8548-A5A5-C491-3EE22665AEEA}"/>
                    </a:ext>
                  </a:extLst>
                </p14:cNvPr>
                <p14:cNvContentPartPr/>
                <p14:nvPr/>
              </p14:nvContentPartPr>
              <p14:xfrm>
                <a:off x="6298097" y="4638881"/>
                <a:ext cx="261360" cy="289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A24CBBA-8548-A5A5-C491-3EE22665AEE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280457" y="4621241"/>
                  <a:ext cx="2970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EA663F7-905D-04C6-7D0D-1AA9C2627680}"/>
                    </a:ext>
                  </a:extLst>
                </p14:cNvPr>
                <p14:cNvContentPartPr/>
                <p14:nvPr/>
              </p14:nvContentPartPr>
              <p14:xfrm>
                <a:off x="6696257" y="4911761"/>
                <a:ext cx="20520" cy="50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EA663F7-905D-04C6-7D0D-1AA9C262768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678617" y="4893761"/>
                  <a:ext cx="56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C68FFA2-C3F2-872B-B6B2-79328E9831D0}"/>
                    </a:ext>
                  </a:extLst>
                </p14:cNvPr>
                <p14:cNvContentPartPr/>
                <p14:nvPr/>
              </p14:nvContentPartPr>
              <p14:xfrm>
                <a:off x="6902177" y="4654721"/>
                <a:ext cx="130680" cy="274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C68FFA2-C3F2-872B-B6B2-79328E9831D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84177" y="4637081"/>
                  <a:ext cx="1663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BCFC31E-8E4A-D6D5-7DEC-5AA7B40C652F}"/>
                    </a:ext>
                  </a:extLst>
                </p14:cNvPr>
                <p14:cNvContentPartPr/>
                <p14:nvPr/>
              </p14:nvContentPartPr>
              <p14:xfrm>
                <a:off x="7193417" y="4663001"/>
                <a:ext cx="100440" cy="231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BCFC31E-8E4A-D6D5-7DEC-5AA7B40C652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75417" y="4645001"/>
                  <a:ext cx="1360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77793F4-A305-3738-C00E-F4B1142ADCF4}"/>
                    </a:ext>
                  </a:extLst>
                </p14:cNvPr>
                <p14:cNvContentPartPr/>
                <p14:nvPr/>
              </p14:nvContentPartPr>
              <p14:xfrm>
                <a:off x="7439657" y="4717001"/>
                <a:ext cx="218160" cy="278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77793F4-A305-3738-C00E-F4B1142ADCF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422017" y="4699361"/>
                  <a:ext cx="2538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C4A76E3-CBDB-4EF3-6702-5366BAA838E9}"/>
                    </a:ext>
                  </a:extLst>
                </p14:cNvPr>
                <p14:cNvContentPartPr/>
                <p14:nvPr/>
              </p14:nvContentPartPr>
              <p14:xfrm>
                <a:off x="7877057" y="4689641"/>
                <a:ext cx="212400" cy="301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C4A76E3-CBDB-4EF3-6702-5366BAA838E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859417" y="4672001"/>
                  <a:ext cx="2480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5D0608D-3E67-3F6B-651D-B3B2B1660997}"/>
                    </a:ext>
                  </a:extLst>
                </p14:cNvPr>
                <p14:cNvContentPartPr/>
                <p14:nvPr/>
              </p14:nvContentPartPr>
              <p14:xfrm>
                <a:off x="8128697" y="4728161"/>
                <a:ext cx="150840" cy="252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5D0608D-3E67-3F6B-651D-B3B2B166099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110697" y="4710521"/>
                  <a:ext cx="1864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D47D09A-6203-7963-B55C-6A52E5FEBE01}"/>
                    </a:ext>
                  </a:extLst>
                </p14:cNvPr>
                <p14:cNvContentPartPr/>
                <p14:nvPr/>
              </p14:nvContentPartPr>
              <p14:xfrm>
                <a:off x="8343977" y="4710161"/>
                <a:ext cx="240840" cy="260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D47D09A-6203-7963-B55C-6A52E5FEBE0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325977" y="4692521"/>
                  <a:ext cx="276480" cy="29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2D02728-B751-3E62-E60D-41CE4122EC50}"/>
              </a:ext>
            </a:extLst>
          </p:cNvPr>
          <p:cNvGrpSpPr/>
          <p:nvPr/>
        </p:nvGrpSpPr>
        <p:grpSpPr>
          <a:xfrm>
            <a:off x="8988377" y="4245401"/>
            <a:ext cx="862920" cy="535320"/>
            <a:chOff x="8988377" y="4245401"/>
            <a:chExt cx="86292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747AD17-C33D-330F-B5E3-A61B59F9B3AD}"/>
                    </a:ext>
                  </a:extLst>
                </p14:cNvPr>
                <p14:cNvContentPartPr/>
                <p14:nvPr/>
              </p14:nvContentPartPr>
              <p14:xfrm>
                <a:off x="8988377" y="4445201"/>
                <a:ext cx="594000" cy="335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747AD17-C33D-330F-B5E3-A61B59F9B3A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970377" y="4427201"/>
                  <a:ext cx="62964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6BCCA0E-0532-A3F0-0753-F5C3EF468B50}"/>
                    </a:ext>
                  </a:extLst>
                </p14:cNvPr>
                <p14:cNvContentPartPr/>
                <p14:nvPr/>
              </p14:nvContentPartPr>
              <p14:xfrm>
                <a:off x="9711617" y="4245401"/>
                <a:ext cx="139680" cy="189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6BCCA0E-0532-A3F0-0753-F5C3EF468B5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693977" y="4227761"/>
                  <a:ext cx="17532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1EBE407-F9C9-52BA-F5D7-56F685E94BE9}"/>
              </a:ext>
            </a:extLst>
          </p:cNvPr>
          <p:cNvGrpSpPr/>
          <p:nvPr/>
        </p:nvGrpSpPr>
        <p:grpSpPr>
          <a:xfrm>
            <a:off x="8675537" y="4952081"/>
            <a:ext cx="1202040" cy="666360"/>
            <a:chOff x="8675537" y="4952081"/>
            <a:chExt cx="1202040" cy="66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3D0BA6B-0257-08D1-06E6-C12759379238}"/>
                    </a:ext>
                  </a:extLst>
                </p14:cNvPr>
                <p14:cNvContentPartPr/>
                <p14:nvPr/>
              </p14:nvContentPartPr>
              <p14:xfrm>
                <a:off x="8675537" y="4952081"/>
                <a:ext cx="1093680" cy="80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3D0BA6B-0257-08D1-06E6-C1275937923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657897" y="4934441"/>
                  <a:ext cx="1129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AEC24B9-95A6-7607-9E49-D0C4F422163D}"/>
                    </a:ext>
                  </a:extLst>
                </p14:cNvPr>
                <p14:cNvContentPartPr/>
                <p14:nvPr/>
              </p14:nvContentPartPr>
              <p14:xfrm>
                <a:off x="8928257" y="5149361"/>
                <a:ext cx="330120" cy="469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AEC24B9-95A6-7607-9E49-D0C4F422163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910617" y="5131361"/>
                  <a:ext cx="36576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895D0FB-6017-3BB8-F534-9A5629DA0C3D}"/>
                    </a:ext>
                  </a:extLst>
                </p14:cNvPr>
                <p14:cNvContentPartPr/>
                <p14:nvPr/>
              </p14:nvContentPartPr>
              <p14:xfrm>
                <a:off x="9043817" y="5404241"/>
                <a:ext cx="170280" cy="54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895D0FB-6017-3BB8-F534-9A5629DA0C3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025817" y="5386241"/>
                  <a:ext cx="205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6633061-4FE4-8D63-2CE8-C149D0D1F86C}"/>
                    </a:ext>
                  </a:extLst>
                </p14:cNvPr>
                <p14:cNvContentPartPr/>
                <p14:nvPr/>
              </p14:nvContentPartPr>
              <p14:xfrm>
                <a:off x="9372497" y="5062961"/>
                <a:ext cx="13320" cy="176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6633061-4FE4-8D63-2CE8-C149D0D1F86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354497" y="5045321"/>
                  <a:ext cx="48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F4F8B29-410D-1739-873C-8F92631E7A5B}"/>
                    </a:ext>
                  </a:extLst>
                </p14:cNvPr>
                <p14:cNvContentPartPr/>
                <p14:nvPr/>
              </p14:nvContentPartPr>
              <p14:xfrm>
                <a:off x="9547817" y="5055761"/>
                <a:ext cx="103320" cy="263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F4F8B29-410D-1739-873C-8F92631E7A5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29817" y="5037761"/>
                  <a:ext cx="1389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8C9C8BA-49C7-774D-5FB2-DA2C16E5FC51}"/>
                    </a:ext>
                  </a:extLst>
                </p14:cNvPr>
                <p14:cNvContentPartPr/>
                <p14:nvPr/>
              </p14:nvContentPartPr>
              <p14:xfrm>
                <a:off x="9661217" y="5168081"/>
                <a:ext cx="216360" cy="186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8C9C8BA-49C7-774D-5FB2-DA2C16E5FC5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643577" y="5150441"/>
                  <a:ext cx="25200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DF02C8F-25ED-0372-3B8D-FFA493703D25}"/>
              </a:ext>
            </a:extLst>
          </p:cNvPr>
          <p:cNvGrpSpPr/>
          <p:nvPr/>
        </p:nvGrpSpPr>
        <p:grpSpPr>
          <a:xfrm>
            <a:off x="9282497" y="6105161"/>
            <a:ext cx="326520" cy="233280"/>
            <a:chOff x="9282497" y="6105161"/>
            <a:chExt cx="32652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8AE0A4C-090C-999D-1D95-6123C04EE999}"/>
                    </a:ext>
                  </a:extLst>
                </p14:cNvPr>
                <p14:cNvContentPartPr/>
                <p14:nvPr/>
              </p14:nvContentPartPr>
              <p14:xfrm>
                <a:off x="9396977" y="6105161"/>
                <a:ext cx="34920" cy="233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8AE0A4C-090C-999D-1D95-6123C04EE99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378977" y="6087161"/>
                  <a:ext cx="705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3316358-667F-538B-B6AB-6B76B7039C62}"/>
                    </a:ext>
                  </a:extLst>
                </p14:cNvPr>
                <p14:cNvContentPartPr/>
                <p14:nvPr/>
              </p14:nvContentPartPr>
              <p14:xfrm>
                <a:off x="9282497" y="6219281"/>
                <a:ext cx="326520" cy="47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3316358-667F-538B-B6AB-6B76B7039C6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264497" y="6201641"/>
                  <a:ext cx="36216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DD72D75-9A72-5A20-608A-ABC8FEA4AB3B}"/>
              </a:ext>
            </a:extLst>
          </p:cNvPr>
          <p:cNvGrpSpPr/>
          <p:nvPr/>
        </p:nvGrpSpPr>
        <p:grpSpPr>
          <a:xfrm>
            <a:off x="9921857" y="5846681"/>
            <a:ext cx="1877760" cy="752400"/>
            <a:chOff x="9921857" y="5846681"/>
            <a:chExt cx="1877760" cy="75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0A6BBF5-38DB-07D5-1739-FF2ED12A1559}"/>
                    </a:ext>
                  </a:extLst>
                </p14:cNvPr>
                <p14:cNvContentPartPr/>
                <p14:nvPr/>
              </p14:nvContentPartPr>
              <p14:xfrm>
                <a:off x="9921857" y="5991761"/>
                <a:ext cx="320760" cy="375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0A6BBF5-38DB-07D5-1739-FF2ED12A155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903857" y="5973761"/>
                  <a:ext cx="35640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99EC254-69F6-05A5-3EC0-D9675A0E264F}"/>
                    </a:ext>
                  </a:extLst>
                </p14:cNvPr>
                <p14:cNvContentPartPr/>
                <p14:nvPr/>
              </p14:nvContentPartPr>
              <p14:xfrm>
                <a:off x="10395617" y="5881241"/>
                <a:ext cx="233640" cy="586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99EC254-69F6-05A5-3EC0-D9675A0E264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377977" y="5863601"/>
                  <a:ext cx="26928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C4C0138-B70B-3CD9-4D9F-56B583C27122}"/>
                    </a:ext>
                  </a:extLst>
                </p14:cNvPr>
                <p14:cNvContentPartPr/>
                <p14:nvPr/>
              </p14:nvContentPartPr>
              <p14:xfrm>
                <a:off x="10672817" y="5965121"/>
                <a:ext cx="277560" cy="431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C4C0138-B70B-3CD9-4D9F-56B583C2712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655177" y="5947481"/>
                  <a:ext cx="31320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321B8EE-1A12-DF2A-82DB-06A757E269F5}"/>
                    </a:ext>
                  </a:extLst>
                </p14:cNvPr>
                <p14:cNvContentPartPr/>
                <p14:nvPr/>
              </p14:nvContentPartPr>
              <p14:xfrm>
                <a:off x="10701977" y="6262121"/>
                <a:ext cx="196920" cy="11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321B8EE-1A12-DF2A-82DB-06A757E269F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683977" y="6244481"/>
                  <a:ext cx="232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347AD77-1F5F-4A3B-4183-3237166D7028}"/>
                    </a:ext>
                  </a:extLst>
                </p14:cNvPr>
                <p14:cNvContentPartPr/>
                <p14:nvPr/>
              </p14:nvContentPartPr>
              <p14:xfrm>
                <a:off x="11012657" y="6335921"/>
                <a:ext cx="126360" cy="213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347AD77-1F5F-4A3B-4183-3237166D702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994657" y="6317921"/>
                  <a:ext cx="1620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6AA494C-2556-741D-CD36-1BC7AAAD6C07}"/>
                    </a:ext>
                  </a:extLst>
                </p14:cNvPr>
                <p14:cNvContentPartPr/>
                <p14:nvPr/>
              </p14:nvContentPartPr>
              <p14:xfrm>
                <a:off x="11275457" y="6030641"/>
                <a:ext cx="311040" cy="348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6AA494C-2556-741D-CD36-1BC7AAAD6C0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257817" y="6013001"/>
                  <a:ext cx="3466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676F45E-F9EF-C1AF-87DC-11C7198E4161}"/>
                    </a:ext>
                  </a:extLst>
                </p14:cNvPr>
                <p14:cNvContentPartPr/>
                <p14:nvPr/>
              </p14:nvContentPartPr>
              <p14:xfrm>
                <a:off x="11549057" y="5846681"/>
                <a:ext cx="250560" cy="752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676F45E-F9EF-C1AF-87DC-11C7198E416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531417" y="5829041"/>
                  <a:ext cx="286200" cy="78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E6E0208-7613-D86E-D222-C26915BBB38F}"/>
              </a:ext>
            </a:extLst>
          </p:cNvPr>
          <p:cNvGrpSpPr/>
          <p:nvPr/>
        </p:nvGrpSpPr>
        <p:grpSpPr>
          <a:xfrm>
            <a:off x="584171" y="5689495"/>
            <a:ext cx="2090520" cy="339840"/>
            <a:chOff x="584171" y="5689495"/>
            <a:chExt cx="209052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BACE591-F298-5005-2330-028060E2EC82}"/>
                    </a:ext>
                  </a:extLst>
                </p14:cNvPr>
                <p14:cNvContentPartPr/>
                <p14:nvPr/>
              </p14:nvContentPartPr>
              <p14:xfrm>
                <a:off x="584171" y="5807935"/>
                <a:ext cx="430920" cy="163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BACE591-F298-5005-2330-028060E2EC8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66531" y="5789935"/>
                  <a:ext cx="466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C243889-3216-1E20-0F2B-1D852C4D2DD3}"/>
                    </a:ext>
                  </a:extLst>
                </p14:cNvPr>
                <p14:cNvContentPartPr/>
                <p14:nvPr/>
              </p14:nvContentPartPr>
              <p14:xfrm>
                <a:off x="1109051" y="5689495"/>
                <a:ext cx="629280" cy="330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C243889-3216-1E20-0F2B-1D852C4D2DD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91051" y="5671495"/>
                  <a:ext cx="6649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471EB78-4335-E4CE-2CF6-B8486E65F26A}"/>
                    </a:ext>
                  </a:extLst>
                </p14:cNvPr>
                <p14:cNvContentPartPr/>
                <p14:nvPr/>
              </p14:nvContentPartPr>
              <p14:xfrm>
                <a:off x="1437731" y="5815855"/>
                <a:ext cx="49320" cy="19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471EB78-4335-E4CE-2CF6-B8486E65F26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420091" y="5798215"/>
                  <a:ext cx="849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4702A3D-D001-4523-39C2-6C92A0559191}"/>
                    </a:ext>
                  </a:extLst>
                </p14:cNvPr>
                <p14:cNvContentPartPr/>
                <p14:nvPr/>
              </p14:nvContentPartPr>
              <p14:xfrm>
                <a:off x="1301651" y="5778055"/>
                <a:ext cx="223200" cy="35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4702A3D-D001-4523-39C2-6C92A055919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284011" y="5760055"/>
                  <a:ext cx="258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C916F75-A63F-C88A-E94D-9B5E30140603}"/>
                    </a:ext>
                  </a:extLst>
                </p14:cNvPr>
                <p14:cNvContentPartPr/>
                <p14:nvPr/>
              </p14:nvContentPartPr>
              <p14:xfrm>
                <a:off x="1893131" y="5851135"/>
                <a:ext cx="473760" cy="161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C916F75-A63F-C88A-E94D-9B5E3014060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875131" y="5833135"/>
                  <a:ext cx="509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D141219-F98C-AA2A-D0FC-AFF1EF118F0D}"/>
                    </a:ext>
                  </a:extLst>
                </p14:cNvPr>
                <p14:cNvContentPartPr/>
                <p14:nvPr/>
              </p14:nvContentPartPr>
              <p14:xfrm>
                <a:off x="2287331" y="5722615"/>
                <a:ext cx="387360" cy="306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D141219-F98C-AA2A-D0FC-AFF1EF118F0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269691" y="5704615"/>
                  <a:ext cx="423000" cy="34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1F786CB-CB46-66AE-53EC-67837273D766}"/>
                  </a:ext>
                </a:extLst>
              </p14:cNvPr>
              <p14:cNvContentPartPr/>
              <p14:nvPr/>
            </p14:nvContentPartPr>
            <p14:xfrm>
              <a:off x="2957291" y="5868055"/>
              <a:ext cx="244800" cy="1314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1F786CB-CB46-66AE-53EC-67837273D766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939651" y="5850415"/>
                <a:ext cx="28044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CE809C75-E517-C4D7-A369-F5F5FE5632DF}"/>
              </a:ext>
            </a:extLst>
          </p:cNvPr>
          <p:cNvGrpSpPr/>
          <p:nvPr/>
        </p:nvGrpSpPr>
        <p:grpSpPr>
          <a:xfrm>
            <a:off x="3369851" y="5660335"/>
            <a:ext cx="1649520" cy="359640"/>
            <a:chOff x="3369851" y="5660335"/>
            <a:chExt cx="164952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8B85885-ECA8-2EE4-D604-8F3294877E29}"/>
                    </a:ext>
                  </a:extLst>
                </p14:cNvPr>
                <p14:cNvContentPartPr/>
                <p14:nvPr/>
              </p14:nvContentPartPr>
              <p14:xfrm>
                <a:off x="3369851" y="5660335"/>
                <a:ext cx="1649520" cy="359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8B85885-ECA8-2EE4-D604-8F3294877E2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352211" y="5642335"/>
                  <a:ext cx="168516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1D90502-5630-4F7A-403E-CF6E44904AAA}"/>
                    </a:ext>
                  </a:extLst>
                </p14:cNvPr>
                <p14:cNvContentPartPr/>
                <p14:nvPr/>
              </p14:nvContentPartPr>
              <p14:xfrm>
                <a:off x="4448051" y="5706775"/>
                <a:ext cx="18000" cy="1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1D90502-5630-4F7A-403E-CF6E44904AA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430051" y="5688775"/>
                  <a:ext cx="5364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01D65FD-3D4C-2912-3C98-6BD5FB6F9A33}"/>
                  </a:ext>
                </a:extLst>
              </p14:cNvPr>
              <p14:cNvContentPartPr/>
              <p14:nvPr/>
            </p14:nvContentPartPr>
            <p14:xfrm>
              <a:off x="5283251" y="5627575"/>
              <a:ext cx="1041120" cy="3697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01D65FD-3D4C-2912-3C98-6BD5FB6F9A33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265611" y="5609575"/>
                <a:ext cx="1076760" cy="40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49F81300-7BDD-C0CE-27F5-3735C937B2D9}"/>
              </a:ext>
            </a:extLst>
          </p:cNvPr>
          <p:cNvGrpSpPr/>
          <p:nvPr/>
        </p:nvGrpSpPr>
        <p:grpSpPr>
          <a:xfrm>
            <a:off x="1253771" y="6252895"/>
            <a:ext cx="8609760" cy="429120"/>
            <a:chOff x="1253771" y="6252895"/>
            <a:chExt cx="860976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5F3ED7B-74E0-E912-27CB-AF76B1D1A2C7}"/>
                    </a:ext>
                  </a:extLst>
                </p14:cNvPr>
                <p14:cNvContentPartPr/>
                <p14:nvPr/>
              </p14:nvContentPartPr>
              <p14:xfrm>
                <a:off x="1253771" y="6370255"/>
                <a:ext cx="248040" cy="305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5F3ED7B-74E0-E912-27CB-AF76B1D1A2C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235771" y="6352255"/>
                  <a:ext cx="2836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DDBE82F-817D-6955-86ED-04414ACD87B2}"/>
                    </a:ext>
                  </a:extLst>
                </p14:cNvPr>
                <p14:cNvContentPartPr/>
                <p14:nvPr/>
              </p14:nvContentPartPr>
              <p14:xfrm>
                <a:off x="1848131" y="6436855"/>
                <a:ext cx="199800" cy="42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DDBE82F-817D-6955-86ED-04414ACD87B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830131" y="6418855"/>
                  <a:ext cx="2354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D11C2D7-4F97-87A9-3893-28F4ADDE7782}"/>
                    </a:ext>
                  </a:extLst>
                </p14:cNvPr>
                <p14:cNvContentPartPr/>
                <p14:nvPr/>
              </p14:nvContentPartPr>
              <p14:xfrm>
                <a:off x="1856051" y="6549895"/>
                <a:ext cx="245520" cy="44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D11C2D7-4F97-87A9-3893-28F4ADDE778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838411" y="6532255"/>
                  <a:ext cx="281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99BEA25-B7BB-FE8C-3D0C-777D0F626518}"/>
                    </a:ext>
                  </a:extLst>
                </p14:cNvPr>
                <p14:cNvContentPartPr/>
                <p14:nvPr/>
              </p14:nvContentPartPr>
              <p14:xfrm>
                <a:off x="2404331" y="6252895"/>
                <a:ext cx="14760" cy="191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99BEA25-B7BB-FE8C-3D0C-777D0F62651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86691" y="6234895"/>
                  <a:ext cx="504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1F10163-98B6-42FE-6E04-2A15C9E20CAC}"/>
                    </a:ext>
                  </a:extLst>
                </p14:cNvPr>
                <p14:cNvContentPartPr/>
                <p14:nvPr/>
              </p14:nvContentPartPr>
              <p14:xfrm>
                <a:off x="2331251" y="6361975"/>
                <a:ext cx="240480" cy="38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1F10163-98B6-42FE-6E04-2A15C9E20CA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313251" y="6344335"/>
                  <a:ext cx="276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7650F83-4F69-9E21-AD83-4A3884CCD691}"/>
                    </a:ext>
                  </a:extLst>
                </p14:cNvPr>
                <p14:cNvContentPartPr/>
                <p14:nvPr/>
              </p14:nvContentPartPr>
              <p14:xfrm>
                <a:off x="2308571" y="6576535"/>
                <a:ext cx="223200" cy="25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7650F83-4F69-9E21-AD83-4A3884CCD69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290931" y="6558535"/>
                  <a:ext cx="258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307EC65-0452-D65B-7024-C9454AA93220}"/>
                    </a:ext>
                  </a:extLst>
                </p14:cNvPr>
                <p14:cNvContentPartPr/>
                <p14:nvPr/>
              </p14:nvContentPartPr>
              <p14:xfrm>
                <a:off x="2843171" y="6256855"/>
                <a:ext cx="190080" cy="415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307EC65-0452-D65B-7024-C9454AA9322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825531" y="6239215"/>
                  <a:ext cx="22572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B706DEA-766B-618C-A24E-3ABEADD8324D}"/>
                    </a:ext>
                  </a:extLst>
                </p14:cNvPr>
                <p14:cNvContentPartPr/>
                <p14:nvPr/>
              </p14:nvContentPartPr>
              <p14:xfrm>
                <a:off x="2821571" y="6512095"/>
                <a:ext cx="216360" cy="13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B706DEA-766B-618C-A24E-3ABEADD8324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803571" y="6494095"/>
                  <a:ext cx="252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F14192A-D4CD-A9C0-BC70-37B8364F5CE1}"/>
                    </a:ext>
                  </a:extLst>
                </p14:cNvPr>
                <p14:cNvContentPartPr/>
                <p14:nvPr/>
              </p14:nvContentPartPr>
              <p14:xfrm>
                <a:off x="3204971" y="6266575"/>
                <a:ext cx="149040" cy="406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F14192A-D4CD-A9C0-BC70-37B8364F5CE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187331" y="6248575"/>
                  <a:ext cx="18468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0F85186-F772-E050-7BC3-3B2C070CE44F}"/>
                    </a:ext>
                  </a:extLst>
                </p14:cNvPr>
                <p14:cNvContentPartPr/>
                <p14:nvPr/>
              </p14:nvContentPartPr>
              <p14:xfrm>
                <a:off x="3430691" y="6396895"/>
                <a:ext cx="165960" cy="262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0F85186-F772-E050-7BC3-3B2C070CE44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413051" y="6378895"/>
                  <a:ext cx="201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325F639-811C-D9EF-1C39-9A405D3B89B1}"/>
                    </a:ext>
                  </a:extLst>
                </p14:cNvPr>
                <p14:cNvContentPartPr/>
                <p14:nvPr/>
              </p14:nvContentPartPr>
              <p14:xfrm>
                <a:off x="3478571" y="6586615"/>
                <a:ext cx="81720" cy="10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325F639-811C-D9EF-1C39-9A405D3B89B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460931" y="6568975"/>
                  <a:ext cx="117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6D048E0-A269-7042-8419-F9F17DACBE17}"/>
                    </a:ext>
                  </a:extLst>
                </p14:cNvPr>
                <p14:cNvContentPartPr/>
                <p14:nvPr/>
              </p14:nvContentPartPr>
              <p14:xfrm>
                <a:off x="3681971" y="6297175"/>
                <a:ext cx="121680" cy="384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6D048E0-A269-7042-8419-F9F17DACBE1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664331" y="6279535"/>
                  <a:ext cx="1573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22F910A-A94C-DFE0-B9D9-013EDDD966D1}"/>
                    </a:ext>
                  </a:extLst>
                </p14:cNvPr>
                <p14:cNvContentPartPr/>
                <p14:nvPr/>
              </p14:nvContentPartPr>
              <p14:xfrm>
                <a:off x="4270931" y="6513175"/>
                <a:ext cx="370080" cy="145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22F910A-A94C-DFE0-B9D9-013EDDD966D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252931" y="6495175"/>
                  <a:ext cx="405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2F15CDB-BFAD-BB26-761E-BAE907C7A50C}"/>
                    </a:ext>
                  </a:extLst>
                </p14:cNvPr>
                <p14:cNvContentPartPr/>
                <p14:nvPr/>
              </p14:nvContentPartPr>
              <p14:xfrm>
                <a:off x="4849451" y="6377815"/>
                <a:ext cx="215280" cy="2509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2F15CDB-BFAD-BB26-761E-BAE907C7A50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831451" y="6359815"/>
                  <a:ext cx="2509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D6055AD-C02A-7751-D084-516ABB9AF6BD}"/>
                    </a:ext>
                  </a:extLst>
                </p14:cNvPr>
                <p14:cNvContentPartPr/>
                <p14:nvPr/>
              </p14:nvContentPartPr>
              <p14:xfrm>
                <a:off x="5804171" y="6436135"/>
                <a:ext cx="4059360" cy="226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D6055AD-C02A-7751-D084-516ABB9AF6B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786531" y="6418495"/>
                  <a:ext cx="4095000" cy="26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ED3CDBAD-8FC7-3F39-32E5-F10DD3B6754C}"/>
                  </a:ext>
                </a:extLst>
              </p14:cNvPr>
              <p14:cNvContentPartPr/>
              <p14:nvPr/>
            </p14:nvContentPartPr>
            <p14:xfrm>
              <a:off x="6475571" y="5680135"/>
              <a:ext cx="434880" cy="3502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ED3CDBAD-8FC7-3F39-32E5-F10DD3B6754C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6457931" y="5662135"/>
                <a:ext cx="4705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11C29BD2-3F86-3F14-E459-87BD398ED008}"/>
                  </a:ext>
                </a:extLst>
              </p14:cNvPr>
              <p14:cNvContentPartPr/>
              <p14:nvPr/>
            </p14:nvContentPartPr>
            <p14:xfrm>
              <a:off x="7112051" y="5836015"/>
              <a:ext cx="982800" cy="3456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11C29BD2-3F86-3F14-E459-87BD398ED008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094411" y="5818375"/>
                <a:ext cx="101844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4A0625AA-7517-1266-5F4A-495737E31CEE}"/>
                  </a:ext>
                </a:extLst>
              </p14:cNvPr>
              <p14:cNvContentPartPr/>
              <p14:nvPr/>
            </p14:nvContentPartPr>
            <p14:xfrm>
              <a:off x="194651" y="6502015"/>
              <a:ext cx="799920" cy="2980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4A0625AA-7517-1266-5F4A-495737E31CEE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77011" y="6484375"/>
                <a:ext cx="83556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F0834393-5BF2-B24F-948C-131457F8E280}"/>
                  </a:ext>
                </a:extLst>
              </p14:cNvPr>
              <p14:cNvContentPartPr/>
              <p14:nvPr/>
            </p14:nvContentPartPr>
            <p14:xfrm>
              <a:off x="4234931" y="6565375"/>
              <a:ext cx="98280" cy="1159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F0834393-5BF2-B24F-948C-131457F8E280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216931" y="6547735"/>
                <a:ext cx="133920" cy="15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7761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028641-AC9E-1F0E-A89D-E597B82D8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06" y="740649"/>
            <a:ext cx="3000054" cy="42683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3A4211-FE2F-72FD-51A9-75B84C1DC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94" y="629378"/>
            <a:ext cx="3383622" cy="430245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FA6E419-D07B-D536-C4EA-654F79AC2157}"/>
              </a:ext>
            </a:extLst>
          </p:cNvPr>
          <p:cNvGrpSpPr/>
          <p:nvPr/>
        </p:nvGrpSpPr>
        <p:grpSpPr>
          <a:xfrm>
            <a:off x="3546971" y="3812869"/>
            <a:ext cx="921960" cy="181080"/>
            <a:chOff x="3546971" y="3812869"/>
            <a:chExt cx="92196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257A2E9-D8E4-D367-F8F6-268F03CC54DA}"/>
                    </a:ext>
                  </a:extLst>
                </p14:cNvPr>
                <p14:cNvContentPartPr/>
                <p14:nvPr/>
              </p14:nvContentPartPr>
              <p14:xfrm>
                <a:off x="3546971" y="3825469"/>
                <a:ext cx="4320" cy="105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257A2E9-D8E4-D367-F8F6-268F03CC54D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29331" y="3807469"/>
                  <a:ext cx="39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15B7A90-5A5B-69CF-F752-486A5E39C79B}"/>
                    </a:ext>
                  </a:extLst>
                </p14:cNvPr>
                <p14:cNvContentPartPr/>
                <p14:nvPr/>
              </p14:nvContentPartPr>
              <p14:xfrm>
                <a:off x="3601331" y="3837709"/>
                <a:ext cx="87480" cy="112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15B7A90-5A5B-69CF-F752-486A5E39C79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83331" y="3820069"/>
                  <a:ext cx="123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664B632-FB91-427D-C996-58DF89143669}"/>
                    </a:ext>
                  </a:extLst>
                </p14:cNvPr>
                <p14:cNvContentPartPr/>
                <p14:nvPr/>
              </p14:nvContentPartPr>
              <p14:xfrm>
                <a:off x="3804371" y="3833749"/>
                <a:ext cx="7200" cy="116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664B632-FB91-427D-C996-58DF8914366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86731" y="3815749"/>
                  <a:ext cx="42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E686546-0787-B0FD-6A8A-B4EA22BE646E}"/>
                    </a:ext>
                  </a:extLst>
                </p14:cNvPr>
                <p14:cNvContentPartPr/>
                <p14:nvPr/>
              </p14:nvContentPartPr>
              <p14:xfrm>
                <a:off x="3755051" y="3813949"/>
                <a:ext cx="91800" cy="83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E686546-0787-B0FD-6A8A-B4EA22BE646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37051" y="3795949"/>
                  <a:ext cx="127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308CE61-04B6-1312-9F79-1D2A2FB4D15C}"/>
                    </a:ext>
                  </a:extLst>
                </p14:cNvPr>
                <p14:cNvContentPartPr/>
                <p14:nvPr/>
              </p14:nvContentPartPr>
              <p14:xfrm>
                <a:off x="3902651" y="3902509"/>
                <a:ext cx="16200" cy="17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308CE61-04B6-1312-9F79-1D2A2FB4D15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85011" y="3884869"/>
                  <a:ext cx="51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1FCAA1B-CD0B-B735-E122-B413046DFFDA}"/>
                    </a:ext>
                  </a:extLst>
                </p14:cNvPr>
                <p14:cNvContentPartPr/>
                <p14:nvPr/>
              </p14:nvContentPartPr>
              <p14:xfrm>
                <a:off x="4045211" y="3812869"/>
                <a:ext cx="2160" cy="1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1FCAA1B-CD0B-B735-E122-B413046DFFD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27571" y="3794869"/>
                  <a:ext cx="37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EC52374-1698-96E4-4899-812117DC7A1C}"/>
                    </a:ext>
                  </a:extLst>
                </p14:cNvPr>
                <p14:cNvContentPartPr/>
                <p14:nvPr/>
              </p14:nvContentPartPr>
              <p14:xfrm>
                <a:off x="3963491" y="3813949"/>
                <a:ext cx="98280" cy="173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EC52374-1698-96E4-4899-812117DC7A1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45491" y="3795949"/>
                  <a:ext cx="133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9CF7422-10B5-9233-8AF6-F89DF77BEB85}"/>
                    </a:ext>
                  </a:extLst>
                </p14:cNvPr>
                <p14:cNvContentPartPr/>
                <p14:nvPr/>
              </p14:nvContentPartPr>
              <p14:xfrm>
                <a:off x="4089131" y="3857509"/>
                <a:ext cx="135720" cy="106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9CF7422-10B5-9233-8AF6-F89DF77BEB8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71131" y="3839869"/>
                  <a:ext cx="171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FEEF6CD-7349-5938-F677-3A088BD14EC3}"/>
                    </a:ext>
                  </a:extLst>
                </p14:cNvPr>
                <p14:cNvContentPartPr/>
                <p14:nvPr/>
              </p14:nvContentPartPr>
              <p14:xfrm>
                <a:off x="4254011" y="3825109"/>
                <a:ext cx="89640" cy="150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FEEF6CD-7349-5938-F677-3A088BD14EC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236371" y="3807109"/>
                  <a:ext cx="125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80C5B71-4339-7778-534B-08B6023AB04F}"/>
                    </a:ext>
                  </a:extLst>
                </p14:cNvPr>
                <p14:cNvContentPartPr/>
                <p14:nvPr/>
              </p14:nvContentPartPr>
              <p14:xfrm>
                <a:off x="4369211" y="3833749"/>
                <a:ext cx="99720" cy="160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80C5B71-4339-7778-534B-08B6023AB04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51211" y="3815749"/>
                  <a:ext cx="135360" cy="19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9C7FF1A-33BD-6881-8424-C5DC4B735FFE}"/>
                  </a:ext>
                </a:extLst>
              </p14:cNvPr>
              <p14:cNvContentPartPr/>
              <p14:nvPr/>
            </p14:nvContentPartPr>
            <p14:xfrm>
              <a:off x="2426291" y="3990349"/>
              <a:ext cx="294120" cy="314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9C7FF1A-33BD-6881-8424-C5DC4B735FF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08651" y="3972709"/>
                <a:ext cx="329760" cy="35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4ADD17D9-C0F2-E00A-11F7-5BA8A1C9A72F}"/>
              </a:ext>
            </a:extLst>
          </p:cNvPr>
          <p:cNvGrpSpPr/>
          <p:nvPr/>
        </p:nvGrpSpPr>
        <p:grpSpPr>
          <a:xfrm>
            <a:off x="445571" y="5012029"/>
            <a:ext cx="1867320" cy="371520"/>
            <a:chOff x="445571" y="5012029"/>
            <a:chExt cx="186732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B38E531-DC38-B7CC-0C7A-4441D8ADCA46}"/>
                    </a:ext>
                  </a:extLst>
                </p14:cNvPr>
                <p14:cNvContentPartPr/>
                <p14:nvPr/>
              </p14:nvContentPartPr>
              <p14:xfrm>
                <a:off x="445571" y="5022829"/>
                <a:ext cx="477720" cy="360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B38E531-DC38-B7CC-0C7A-4441D8ADCA4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7931" y="5004829"/>
                  <a:ext cx="5133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589B51A-3E38-E5A1-D861-A116FFE5CC6F}"/>
                    </a:ext>
                  </a:extLst>
                </p14:cNvPr>
                <p14:cNvContentPartPr/>
                <p14:nvPr/>
              </p14:nvContentPartPr>
              <p14:xfrm>
                <a:off x="1115171" y="5161069"/>
                <a:ext cx="327600" cy="110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589B51A-3E38-E5A1-D861-A116FFE5CC6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97171" y="5143429"/>
                  <a:ext cx="3632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B870CB4-7E0B-E7C4-3825-4440F8FCD6CF}"/>
                    </a:ext>
                  </a:extLst>
                </p14:cNvPr>
                <p14:cNvContentPartPr/>
                <p14:nvPr/>
              </p14:nvContentPartPr>
              <p14:xfrm>
                <a:off x="1591811" y="5043349"/>
                <a:ext cx="252360" cy="219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B870CB4-7E0B-E7C4-3825-4440F8FCD6C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74171" y="5025349"/>
                  <a:ext cx="288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C908A88-AECA-9A62-7873-3C81E9346729}"/>
                    </a:ext>
                  </a:extLst>
                </p14:cNvPr>
                <p14:cNvContentPartPr/>
                <p14:nvPr/>
              </p14:nvContentPartPr>
              <p14:xfrm>
                <a:off x="1706651" y="5077189"/>
                <a:ext cx="110880" cy="31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C908A88-AECA-9A62-7873-3C81E934672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89011" y="5059189"/>
                  <a:ext cx="146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3B9CAE2-58E5-F97C-0BE1-EBFA618BB06B}"/>
                    </a:ext>
                  </a:extLst>
                </p14:cNvPr>
                <p14:cNvContentPartPr/>
                <p14:nvPr/>
              </p14:nvContentPartPr>
              <p14:xfrm>
                <a:off x="1879811" y="5012029"/>
                <a:ext cx="433080" cy="243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3B9CAE2-58E5-F97C-0BE1-EBFA618BB06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61811" y="4994029"/>
                  <a:ext cx="468720" cy="27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68AE3BD-0441-B8FC-E187-D33A48E3EBD4}"/>
                  </a:ext>
                </a:extLst>
              </p14:cNvPr>
              <p14:cNvContentPartPr/>
              <p14:nvPr/>
            </p14:nvContentPartPr>
            <p14:xfrm>
              <a:off x="2400011" y="4974589"/>
              <a:ext cx="981000" cy="289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68AE3BD-0441-B8FC-E187-D33A48E3EBD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382011" y="4956589"/>
                <a:ext cx="1016640" cy="32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B7D55D5F-C3BB-FAEE-03BF-3AC24DB88A71}"/>
              </a:ext>
            </a:extLst>
          </p:cNvPr>
          <p:cNvGrpSpPr/>
          <p:nvPr/>
        </p:nvGrpSpPr>
        <p:grpSpPr>
          <a:xfrm>
            <a:off x="433331" y="5426749"/>
            <a:ext cx="814680" cy="425160"/>
            <a:chOff x="433331" y="5426749"/>
            <a:chExt cx="81468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087B173-1871-5642-E83B-6A2141615FF0}"/>
                    </a:ext>
                  </a:extLst>
                </p14:cNvPr>
                <p14:cNvContentPartPr/>
                <p14:nvPr/>
              </p14:nvContentPartPr>
              <p14:xfrm>
                <a:off x="433331" y="5426749"/>
                <a:ext cx="814680" cy="425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087B173-1871-5642-E83B-6A2141615FF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5331" y="5409109"/>
                  <a:ext cx="85032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0118314-2F4D-CD65-BFBC-C991B3FB6E5E}"/>
                    </a:ext>
                  </a:extLst>
                </p14:cNvPr>
                <p14:cNvContentPartPr/>
                <p14:nvPr/>
              </p14:nvContentPartPr>
              <p14:xfrm>
                <a:off x="956411" y="5435029"/>
                <a:ext cx="25560" cy="11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0118314-2F4D-CD65-BFBC-C991B3FB6E5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38411" y="5417389"/>
                  <a:ext cx="6120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8295EDA-7427-1E32-6DD4-E1BDA8E4F643}"/>
              </a:ext>
            </a:extLst>
          </p:cNvPr>
          <p:cNvGrpSpPr/>
          <p:nvPr/>
        </p:nvGrpSpPr>
        <p:grpSpPr>
          <a:xfrm>
            <a:off x="1570211" y="5459149"/>
            <a:ext cx="708480" cy="245880"/>
            <a:chOff x="1570211" y="5459149"/>
            <a:chExt cx="70848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F3DADF5-253A-6C27-BFB7-1BF7F3E10BE6}"/>
                    </a:ext>
                  </a:extLst>
                </p14:cNvPr>
                <p14:cNvContentPartPr/>
                <p14:nvPr/>
              </p14:nvContentPartPr>
              <p14:xfrm>
                <a:off x="1570211" y="5460229"/>
                <a:ext cx="133560" cy="244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F3DADF5-253A-6C27-BFB7-1BF7F3E10BE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52211" y="5442589"/>
                  <a:ext cx="1692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2D52131-68C0-E2FA-CED8-E86980A2C3BE}"/>
                    </a:ext>
                  </a:extLst>
                </p14:cNvPr>
                <p14:cNvContentPartPr/>
                <p14:nvPr/>
              </p14:nvContentPartPr>
              <p14:xfrm>
                <a:off x="1629251" y="5593789"/>
                <a:ext cx="37800" cy="20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2D52131-68C0-E2FA-CED8-E86980A2C3B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11251" y="5576149"/>
                  <a:ext cx="73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08E6146-4D98-3BF6-269B-28E91B0F317C}"/>
                    </a:ext>
                  </a:extLst>
                </p14:cNvPr>
                <p14:cNvContentPartPr/>
                <p14:nvPr/>
              </p14:nvContentPartPr>
              <p14:xfrm>
                <a:off x="1835891" y="5527909"/>
                <a:ext cx="78840" cy="16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08E6146-4D98-3BF6-269B-28E91B0F317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18251" y="5509909"/>
                  <a:ext cx="114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9279CC2-66ED-FBA9-C1F7-89640EBC50C4}"/>
                    </a:ext>
                  </a:extLst>
                </p14:cNvPr>
                <p14:cNvContentPartPr/>
                <p14:nvPr/>
              </p14:nvContentPartPr>
              <p14:xfrm>
                <a:off x="1854611" y="5599189"/>
                <a:ext cx="90720" cy="18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9279CC2-66ED-FBA9-C1F7-89640EBC50C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36611" y="5581189"/>
                  <a:ext cx="126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53A0BDE-5746-88E5-3858-196F9A384832}"/>
                    </a:ext>
                  </a:extLst>
                </p14:cNvPr>
                <p14:cNvContentPartPr/>
                <p14:nvPr/>
              </p14:nvContentPartPr>
              <p14:xfrm>
                <a:off x="2050451" y="5464909"/>
                <a:ext cx="23040" cy="202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53A0BDE-5746-88E5-3858-196F9A38483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32811" y="5446909"/>
                  <a:ext cx="586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1DA441C-A95F-A34B-9268-559D286B0163}"/>
                    </a:ext>
                  </a:extLst>
                </p14:cNvPr>
                <p14:cNvContentPartPr/>
                <p14:nvPr/>
              </p14:nvContentPartPr>
              <p14:xfrm>
                <a:off x="2155211" y="5618989"/>
                <a:ext cx="9720" cy="45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1DA441C-A95F-A34B-9268-559D286B016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37571" y="5600989"/>
                  <a:ext cx="45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C4A4ED3-A40A-107D-26DA-158E1CB7CADC}"/>
                    </a:ext>
                  </a:extLst>
                </p14:cNvPr>
                <p14:cNvContentPartPr/>
                <p14:nvPr/>
              </p14:nvContentPartPr>
              <p14:xfrm>
                <a:off x="2137571" y="5459149"/>
                <a:ext cx="141120" cy="190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C4A4ED3-A40A-107D-26DA-158E1CB7CAD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19571" y="5441149"/>
                  <a:ext cx="17676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A841813-9964-2BDF-C6DC-933D3646EFFF}"/>
              </a:ext>
            </a:extLst>
          </p:cNvPr>
          <p:cNvGrpSpPr/>
          <p:nvPr/>
        </p:nvGrpSpPr>
        <p:grpSpPr>
          <a:xfrm>
            <a:off x="2343491" y="5490109"/>
            <a:ext cx="168480" cy="190440"/>
            <a:chOff x="2343491" y="5490109"/>
            <a:chExt cx="168480" cy="19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E1E24CF-7ED0-1A34-CAC6-5CFC97AB84E3}"/>
                    </a:ext>
                  </a:extLst>
                </p14:cNvPr>
                <p14:cNvContentPartPr/>
                <p14:nvPr/>
              </p14:nvContentPartPr>
              <p14:xfrm>
                <a:off x="2343491" y="5497669"/>
                <a:ext cx="66240" cy="182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E1E24CF-7ED0-1A34-CAC6-5CFC97AB84E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25491" y="5479669"/>
                  <a:ext cx="101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C7A7A55-517F-F943-B507-5B56AC309383}"/>
                    </a:ext>
                  </a:extLst>
                </p14:cNvPr>
                <p14:cNvContentPartPr/>
                <p14:nvPr/>
              </p14:nvContentPartPr>
              <p14:xfrm>
                <a:off x="2372651" y="5490109"/>
                <a:ext cx="139320" cy="18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C7A7A55-517F-F943-B507-5B56AC30938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55011" y="5472109"/>
                  <a:ext cx="1749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75C49E0-4B4D-80C7-1B00-D33CBD9AE642}"/>
              </a:ext>
            </a:extLst>
          </p:cNvPr>
          <p:cNvGrpSpPr/>
          <p:nvPr/>
        </p:nvGrpSpPr>
        <p:grpSpPr>
          <a:xfrm>
            <a:off x="2101571" y="1644949"/>
            <a:ext cx="769680" cy="285120"/>
            <a:chOff x="2101571" y="1644949"/>
            <a:chExt cx="76968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DCC474A-C2BD-3F35-1312-D130F3DEB17E}"/>
                    </a:ext>
                  </a:extLst>
                </p14:cNvPr>
                <p14:cNvContentPartPr/>
                <p14:nvPr/>
              </p14:nvContentPartPr>
              <p14:xfrm>
                <a:off x="2101571" y="1644949"/>
                <a:ext cx="216000" cy="285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DCC474A-C2BD-3F35-1312-D130F3DEB17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083931" y="1627309"/>
                  <a:ext cx="2516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1329A09-2F72-D930-55AB-F3C65476B564}"/>
                    </a:ext>
                  </a:extLst>
                </p14:cNvPr>
                <p14:cNvContentPartPr/>
                <p14:nvPr/>
              </p14:nvContentPartPr>
              <p14:xfrm>
                <a:off x="2399651" y="1767349"/>
                <a:ext cx="207360" cy="9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1329A09-2F72-D930-55AB-F3C65476B56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81651" y="1749349"/>
                  <a:ext cx="243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7F6F7DA-F971-D835-D21A-E3793C241F76}"/>
                    </a:ext>
                  </a:extLst>
                </p14:cNvPr>
                <p14:cNvContentPartPr/>
                <p14:nvPr/>
              </p14:nvContentPartPr>
              <p14:xfrm>
                <a:off x="2406131" y="1817749"/>
                <a:ext cx="181800" cy="15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7F6F7DA-F971-D835-D21A-E3793C241F7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88131" y="1800109"/>
                  <a:ext cx="217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F9D86DC-1D8C-2BF7-B95A-E2CDC8DA7469}"/>
                    </a:ext>
                  </a:extLst>
                </p14:cNvPr>
                <p14:cNvContentPartPr/>
                <p14:nvPr/>
              </p14:nvContentPartPr>
              <p14:xfrm>
                <a:off x="2654891" y="1703629"/>
                <a:ext cx="216360" cy="197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F9D86DC-1D8C-2BF7-B95A-E2CDC8DA746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37251" y="1685629"/>
                  <a:ext cx="25200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EF7A795-1246-06D7-448A-13FFD3B2C556}"/>
              </a:ext>
            </a:extLst>
          </p:cNvPr>
          <p:cNvGrpSpPr/>
          <p:nvPr/>
        </p:nvGrpSpPr>
        <p:grpSpPr>
          <a:xfrm>
            <a:off x="9632051" y="816949"/>
            <a:ext cx="443520" cy="310680"/>
            <a:chOff x="9632051" y="816949"/>
            <a:chExt cx="44352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5D2C161-2A09-6E30-BBA8-FE23BF1E3862}"/>
                    </a:ext>
                  </a:extLst>
                </p14:cNvPr>
                <p14:cNvContentPartPr/>
                <p14:nvPr/>
              </p14:nvContentPartPr>
              <p14:xfrm>
                <a:off x="9632051" y="816949"/>
                <a:ext cx="198360" cy="310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5D2C161-2A09-6E30-BBA8-FE23BF1E386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14051" y="798949"/>
                  <a:ext cx="2340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5AB95D6-FFD8-7A51-D955-F196392CA653}"/>
                    </a:ext>
                  </a:extLst>
                </p14:cNvPr>
                <p14:cNvContentPartPr/>
                <p14:nvPr/>
              </p14:nvContentPartPr>
              <p14:xfrm>
                <a:off x="9803411" y="826309"/>
                <a:ext cx="30240" cy="15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5AB95D6-FFD8-7A51-D955-F196392CA65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85771" y="808669"/>
                  <a:ext cx="65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4F3510B-E9DD-AE36-2D60-09045FBAE844}"/>
                    </a:ext>
                  </a:extLst>
                </p14:cNvPr>
                <p14:cNvContentPartPr/>
                <p14:nvPr/>
              </p14:nvContentPartPr>
              <p14:xfrm>
                <a:off x="9907451" y="929629"/>
                <a:ext cx="168120" cy="20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4F3510B-E9DD-AE36-2D60-09045FBAE84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89451" y="911989"/>
                  <a:ext cx="203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31DC8BE-B5D4-A295-B7EE-C74BBA6207DC}"/>
                    </a:ext>
                  </a:extLst>
                </p14:cNvPr>
                <p14:cNvContentPartPr/>
                <p14:nvPr/>
              </p14:nvContentPartPr>
              <p14:xfrm>
                <a:off x="9929411" y="1018909"/>
                <a:ext cx="139320" cy="10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31DC8BE-B5D4-A295-B7EE-C74BBA6207D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11771" y="1001269"/>
                  <a:ext cx="17496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AA3AF15-9359-D286-8F90-54FE48004A28}"/>
              </a:ext>
            </a:extLst>
          </p:cNvPr>
          <p:cNvGrpSpPr/>
          <p:nvPr/>
        </p:nvGrpSpPr>
        <p:grpSpPr>
          <a:xfrm>
            <a:off x="10263491" y="782389"/>
            <a:ext cx="898200" cy="397080"/>
            <a:chOff x="10263491" y="782389"/>
            <a:chExt cx="89820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C8CCAD0-CFAF-30AA-E09E-DDC7B2BD31AE}"/>
                    </a:ext>
                  </a:extLst>
                </p14:cNvPr>
                <p14:cNvContentPartPr/>
                <p14:nvPr/>
              </p14:nvContentPartPr>
              <p14:xfrm>
                <a:off x="10307771" y="831349"/>
                <a:ext cx="5760" cy="133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C8CCAD0-CFAF-30AA-E09E-DDC7B2BD31A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90131" y="813349"/>
                  <a:ext cx="41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C79D6DF-2F43-749E-E9E2-2D2089852679}"/>
                    </a:ext>
                  </a:extLst>
                </p14:cNvPr>
                <p14:cNvContentPartPr/>
                <p14:nvPr/>
              </p14:nvContentPartPr>
              <p14:xfrm>
                <a:off x="10281491" y="865189"/>
                <a:ext cx="79200" cy="12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C79D6DF-2F43-749E-E9E2-2D208985267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63851" y="847549"/>
                  <a:ext cx="114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7CAD721-AA40-8080-7D14-265F36640E3B}"/>
                    </a:ext>
                  </a:extLst>
                </p14:cNvPr>
                <p14:cNvContentPartPr/>
                <p14:nvPr/>
              </p14:nvContentPartPr>
              <p14:xfrm>
                <a:off x="10263491" y="1024669"/>
                <a:ext cx="116640" cy="7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7CAD721-AA40-8080-7D14-265F36640E3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45491" y="1006669"/>
                  <a:ext cx="152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C3C5107-99E3-D98F-34F0-13D081F0C699}"/>
                    </a:ext>
                  </a:extLst>
                </p14:cNvPr>
                <p14:cNvContentPartPr/>
                <p14:nvPr/>
              </p14:nvContentPartPr>
              <p14:xfrm>
                <a:off x="10502891" y="782389"/>
                <a:ext cx="125280" cy="297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C3C5107-99E3-D98F-34F0-13D081F0C69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484891" y="764389"/>
                  <a:ext cx="1609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87C3FED-0344-BF83-5BDA-679C7476F917}"/>
                    </a:ext>
                  </a:extLst>
                </p14:cNvPr>
                <p14:cNvContentPartPr/>
                <p14:nvPr/>
              </p14:nvContentPartPr>
              <p14:xfrm>
                <a:off x="10474091" y="970309"/>
                <a:ext cx="118800" cy="11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87C3FED-0344-BF83-5BDA-679C7476F91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456451" y="952669"/>
                  <a:ext cx="154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8D05F97-2A13-1A88-8A6B-A69458E61338}"/>
                    </a:ext>
                  </a:extLst>
                </p14:cNvPr>
                <p14:cNvContentPartPr/>
                <p14:nvPr/>
              </p14:nvContentPartPr>
              <p14:xfrm>
                <a:off x="10678571" y="791389"/>
                <a:ext cx="131040" cy="378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8D05F97-2A13-1A88-8A6B-A69458E6133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60571" y="773749"/>
                  <a:ext cx="16668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F8891C2-9E01-CD97-2DA4-0A6FF9A28D78}"/>
                    </a:ext>
                  </a:extLst>
                </p14:cNvPr>
                <p14:cNvContentPartPr/>
                <p14:nvPr/>
              </p14:nvContentPartPr>
              <p14:xfrm>
                <a:off x="10838771" y="835669"/>
                <a:ext cx="185400" cy="232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F8891C2-9E01-CD97-2DA4-0A6FF9A28D7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820771" y="817669"/>
                  <a:ext cx="2210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C3A2622-3096-02A0-0764-DA6B01ED1977}"/>
                    </a:ext>
                  </a:extLst>
                </p14:cNvPr>
                <p14:cNvContentPartPr/>
                <p14:nvPr/>
              </p14:nvContentPartPr>
              <p14:xfrm>
                <a:off x="10838771" y="1010989"/>
                <a:ext cx="150480" cy="19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C3A2622-3096-02A0-0764-DA6B01ED197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821131" y="993349"/>
                  <a:ext cx="186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940ED44-06D8-D77E-0657-F4E7B599547E}"/>
                    </a:ext>
                  </a:extLst>
                </p14:cNvPr>
                <p14:cNvContentPartPr/>
                <p14:nvPr/>
              </p14:nvContentPartPr>
              <p14:xfrm>
                <a:off x="11044331" y="807229"/>
                <a:ext cx="117360" cy="372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940ED44-06D8-D77E-0657-F4E7B599547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026691" y="789589"/>
                  <a:ext cx="153000" cy="40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0CDE4C8-18BA-2A3A-B5FA-E4ECAA5B14D8}"/>
                  </a:ext>
                </a:extLst>
              </p14:cNvPr>
              <p14:cNvContentPartPr/>
              <p14:nvPr/>
            </p14:nvContentPartPr>
            <p14:xfrm>
              <a:off x="8185211" y="3913309"/>
              <a:ext cx="362880" cy="379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0CDE4C8-18BA-2A3A-B5FA-E4ECAA5B14D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167211" y="3895309"/>
                <a:ext cx="39852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795F032-256F-615C-25EF-E1BACA698028}"/>
                  </a:ext>
                </a:extLst>
              </p14:cNvPr>
              <p14:cNvContentPartPr/>
              <p14:nvPr/>
            </p14:nvContentPartPr>
            <p14:xfrm>
              <a:off x="8865971" y="3913309"/>
              <a:ext cx="322920" cy="3772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795F032-256F-615C-25EF-E1BACA69802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847971" y="3895309"/>
                <a:ext cx="358560" cy="41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70F74FE8-9977-FC72-F721-F82EE8C37B17}"/>
              </a:ext>
            </a:extLst>
          </p:cNvPr>
          <p:cNvGrpSpPr/>
          <p:nvPr/>
        </p:nvGrpSpPr>
        <p:grpSpPr>
          <a:xfrm>
            <a:off x="10051091" y="3411109"/>
            <a:ext cx="1627920" cy="947880"/>
            <a:chOff x="10051091" y="3411109"/>
            <a:chExt cx="1627920" cy="94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0DF0A3B-993E-EB95-2EE8-085664238D2F}"/>
                    </a:ext>
                  </a:extLst>
                </p14:cNvPr>
                <p14:cNvContentPartPr/>
                <p14:nvPr/>
              </p14:nvContentPartPr>
              <p14:xfrm>
                <a:off x="10068731" y="3750949"/>
                <a:ext cx="18360" cy="140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0DF0A3B-993E-EB95-2EE8-085664238D2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050731" y="3733309"/>
                  <a:ext cx="54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21F5B2F-3271-DC35-0124-D94F60CC29BD}"/>
                    </a:ext>
                  </a:extLst>
                </p14:cNvPr>
                <p14:cNvContentPartPr/>
                <p14:nvPr/>
              </p14:nvContentPartPr>
              <p14:xfrm>
                <a:off x="10107611" y="3763909"/>
                <a:ext cx="138240" cy="115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21F5B2F-3271-DC35-0124-D94F60CC29B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089971" y="3746269"/>
                  <a:ext cx="173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70AA839-6F32-632C-950C-BAB19740219B}"/>
                    </a:ext>
                  </a:extLst>
                </p14:cNvPr>
                <p14:cNvContentPartPr/>
                <p14:nvPr/>
              </p14:nvContentPartPr>
              <p14:xfrm>
                <a:off x="10311371" y="3742669"/>
                <a:ext cx="12600" cy="148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70AA839-6F32-632C-950C-BAB19740219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93731" y="3725029"/>
                  <a:ext cx="48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1FABEC3-BB7E-3CB0-97B8-FFC0974FF3E9}"/>
                    </a:ext>
                  </a:extLst>
                </p14:cNvPr>
                <p14:cNvContentPartPr/>
                <p14:nvPr/>
              </p14:nvContentPartPr>
              <p14:xfrm>
                <a:off x="10420451" y="3869749"/>
                <a:ext cx="20880" cy="14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1FABEC3-BB7E-3CB0-97B8-FFC0974FF3E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02811" y="3852109"/>
                  <a:ext cx="56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542623B-B436-BC3B-D99E-5EF45ACC0B17}"/>
                    </a:ext>
                  </a:extLst>
                </p14:cNvPr>
                <p14:cNvContentPartPr/>
                <p14:nvPr/>
              </p14:nvContentPartPr>
              <p14:xfrm>
                <a:off x="10545731" y="3719269"/>
                <a:ext cx="77760" cy="180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542623B-B436-BC3B-D99E-5EF45ACC0B1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527731" y="3701629"/>
                  <a:ext cx="1134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B346640-9432-6F01-9A64-5FC7424EF407}"/>
                    </a:ext>
                  </a:extLst>
                </p14:cNvPr>
                <p14:cNvContentPartPr/>
                <p14:nvPr/>
              </p14:nvContentPartPr>
              <p14:xfrm>
                <a:off x="10653011" y="3784429"/>
                <a:ext cx="141120" cy="106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B346640-9432-6F01-9A64-5FC7424EF40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635011" y="3766429"/>
                  <a:ext cx="176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12A0B42-264B-3A51-DACE-C83594A06813}"/>
                    </a:ext>
                  </a:extLst>
                </p14:cNvPr>
                <p14:cNvContentPartPr/>
                <p14:nvPr/>
              </p14:nvContentPartPr>
              <p14:xfrm>
                <a:off x="10802411" y="3785509"/>
                <a:ext cx="117360" cy="156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12A0B42-264B-3A51-DACE-C83594A0681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784771" y="3767869"/>
                  <a:ext cx="153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194D2BD-1932-2897-7606-46C9575E9D29}"/>
                    </a:ext>
                  </a:extLst>
                </p14:cNvPr>
                <p14:cNvContentPartPr/>
                <p14:nvPr/>
              </p14:nvContentPartPr>
              <p14:xfrm>
                <a:off x="10986011" y="3812869"/>
                <a:ext cx="125280" cy="171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194D2BD-1932-2897-7606-46C9575E9D2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968011" y="3794869"/>
                  <a:ext cx="1609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AF6FF41-1111-4C37-9DEA-F98C9630B266}"/>
                    </a:ext>
                  </a:extLst>
                </p14:cNvPr>
                <p14:cNvContentPartPr/>
                <p14:nvPr/>
              </p14:nvContentPartPr>
              <p14:xfrm>
                <a:off x="10051091" y="3411109"/>
                <a:ext cx="14760" cy="165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AF6FF41-1111-4C37-9DEA-F98C9630B26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033091" y="3393469"/>
                  <a:ext cx="50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9A83409-0945-09D5-09A2-6D59CF52DD89}"/>
                    </a:ext>
                  </a:extLst>
                </p14:cNvPr>
                <p14:cNvContentPartPr/>
                <p14:nvPr/>
              </p14:nvContentPartPr>
              <p14:xfrm>
                <a:off x="10121651" y="3456109"/>
                <a:ext cx="136800" cy="142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9A83409-0945-09D5-09A2-6D59CF52DD8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03651" y="3438469"/>
                  <a:ext cx="172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D4159D0-2488-7DE0-9805-D40222E226CC}"/>
                    </a:ext>
                  </a:extLst>
                </p14:cNvPr>
                <p14:cNvContentPartPr/>
                <p14:nvPr/>
              </p14:nvContentPartPr>
              <p14:xfrm>
                <a:off x="10341611" y="3444949"/>
                <a:ext cx="14400" cy="158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D4159D0-2488-7DE0-9805-D40222E226C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323971" y="3427309"/>
                  <a:ext cx="50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7617672-00DE-F808-F902-7D1C94AC6C9E}"/>
                    </a:ext>
                  </a:extLst>
                </p14:cNvPr>
                <p14:cNvContentPartPr/>
                <p14:nvPr/>
              </p14:nvContentPartPr>
              <p14:xfrm>
                <a:off x="10426931" y="3564109"/>
                <a:ext cx="11520" cy="30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7617672-00DE-F808-F902-7D1C94AC6C9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408931" y="3546109"/>
                  <a:ext cx="471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F149F5D-D78E-7480-25BB-843AE845E0BC}"/>
                    </a:ext>
                  </a:extLst>
                </p14:cNvPr>
                <p14:cNvContentPartPr/>
                <p14:nvPr/>
              </p14:nvContentPartPr>
              <p14:xfrm>
                <a:off x="10546091" y="3431989"/>
                <a:ext cx="62640" cy="180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F149F5D-D78E-7480-25BB-843AE845E0B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528451" y="3414349"/>
                  <a:ext cx="982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578215E-5A95-6B46-2219-75F8581EB8A3}"/>
                    </a:ext>
                  </a:extLst>
                </p14:cNvPr>
                <p14:cNvContentPartPr/>
                <p14:nvPr/>
              </p14:nvContentPartPr>
              <p14:xfrm>
                <a:off x="10647611" y="3452869"/>
                <a:ext cx="140040" cy="155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578215E-5A95-6B46-2219-75F8581EB8A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629611" y="3434869"/>
                  <a:ext cx="175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EDE71E1-80D4-D2D3-F250-41D5A1080C3A}"/>
                    </a:ext>
                  </a:extLst>
                </p14:cNvPr>
                <p14:cNvContentPartPr/>
                <p14:nvPr/>
              </p14:nvContentPartPr>
              <p14:xfrm>
                <a:off x="10912931" y="3456829"/>
                <a:ext cx="33840" cy="200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EDE71E1-80D4-D2D3-F250-41D5A1080C3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95291" y="3438829"/>
                  <a:ext cx="694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457305A-B1D0-1B4E-104F-6540129A2A8B}"/>
                    </a:ext>
                  </a:extLst>
                </p14:cNvPr>
                <p14:cNvContentPartPr/>
                <p14:nvPr/>
              </p14:nvContentPartPr>
              <p14:xfrm>
                <a:off x="10825091" y="3452149"/>
                <a:ext cx="167040" cy="151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457305A-B1D0-1B4E-104F-6540129A2A8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807091" y="3434149"/>
                  <a:ext cx="202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B19370E-0DBA-C342-134F-F38A0AC42735}"/>
                    </a:ext>
                  </a:extLst>
                </p14:cNvPr>
                <p14:cNvContentPartPr/>
                <p14:nvPr/>
              </p14:nvContentPartPr>
              <p14:xfrm>
                <a:off x="11061611" y="3474829"/>
                <a:ext cx="165600" cy="213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B19370E-0DBA-C342-134F-F38A0AC4273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043611" y="3457189"/>
                  <a:ext cx="2012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CF4C436-ADC8-7D0D-26F4-3C744FDC43CE}"/>
                    </a:ext>
                  </a:extLst>
                </p14:cNvPr>
                <p14:cNvContentPartPr/>
                <p14:nvPr/>
              </p14:nvContentPartPr>
              <p14:xfrm>
                <a:off x="10060091" y="4030309"/>
                <a:ext cx="1618920" cy="54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CF4C436-ADC8-7D0D-26F4-3C744FDC43C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042451" y="4012669"/>
                  <a:ext cx="1654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855D004-C0F3-7176-D2F3-78A75F449E36}"/>
                    </a:ext>
                  </a:extLst>
                </p14:cNvPr>
                <p14:cNvContentPartPr/>
                <p14:nvPr/>
              </p14:nvContentPartPr>
              <p14:xfrm>
                <a:off x="11421971" y="3894229"/>
                <a:ext cx="127440" cy="12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855D004-C0F3-7176-D2F3-78A75F449E3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403971" y="3876229"/>
                  <a:ext cx="163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863C17C-4DBB-E4CE-E35E-FAC75FDDFE75}"/>
                    </a:ext>
                  </a:extLst>
                </p14:cNvPr>
                <p14:cNvContentPartPr/>
                <p14:nvPr/>
              </p14:nvContentPartPr>
              <p14:xfrm>
                <a:off x="10444211" y="4303909"/>
                <a:ext cx="32400" cy="24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863C17C-4DBB-E4CE-E35E-FAC75FDDFE7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426211" y="4286269"/>
                  <a:ext cx="680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366939A-5460-5CBD-AF83-C94D17BEDD6C}"/>
                    </a:ext>
                  </a:extLst>
                </p14:cNvPr>
                <p14:cNvContentPartPr/>
                <p14:nvPr/>
              </p14:nvContentPartPr>
              <p14:xfrm>
                <a:off x="10582811" y="4194109"/>
                <a:ext cx="93600" cy="146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366939A-5460-5CBD-AF83-C94D17BEDD6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564811" y="4176469"/>
                  <a:ext cx="129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D444FBC-B225-5A64-F4C7-E800D7927525}"/>
                    </a:ext>
                  </a:extLst>
                </p14:cNvPr>
                <p14:cNvContentPartPr/>
                <p14:nvPr/>
              </p14:nvContentPartPr>
              <p14:xfrm>
                <a:off x="10749491" y="4179709"/>
                <a:ext cx="74160" cy="140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D444FBC-B225-5A64-F4C7-E800D792752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731491" y="4161709"/>
                  <a:ext cx="1098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3B12362-BA08-DEFE-1697-E6883F819B6E}"/>
                    </a:ext>
                  </a:extLst>
                </p14:cNvPr>
                <p14:cNvContentPartPr/>
                <p14:nvPr/>
              </p14:nvContentPartPr>
              <p14:xfrm>
                <a:off x="10919411" y="4172509"/>
                <a:ext cx="35280" cy="174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3B12362-BA08-DEFE-1697-E6883F819B6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901771" y="4154509"/>
                  <a:ext cx="70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7054B91-9AC3-30A4-3A86-6C92981FAC3C}"/>
                    </a:ext>
                  </a:extLst>
                </p14:cNvPr>
                <p14:cNvContentPartPr/>
                <p14:nvPr/>
              </p14:nvContentPartPr>
              <p14:xfrm>
                <a:off x="11037851" y="4177549"/>
                <a:ext cx="121680" cy="181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7054B91-9AC3-30A4-3A86-6C92981FAC3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020211" y="4159549"/>
                  <a:ext cx="15732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46E00EE-1A11-A17D-56FD-F0B996A2CEB7}"/>
              </a:ext>
            </a:extLst>
          </p:cNvPr>
          <p:cNvGrpSpPr/>
          <p:nvPr/>
        </p:nvGrpSpPr>
        <p:grpSpPr>
          <a:xfrm>
            <a:off x="11283011" y="4136509"/>
            <a:ext cx="789840" cy="472680"/>
            <a:chOff x="11283011" y="4136509"/>
            <a:chExt cx="78984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22D98D9-019E-1CEA-7AAE-E1702F5B8F4A}"/>
                    </a:ext>
                  </a:extLst>
                </p14:cNvPr>
                <p14:cNvContentPartPr/>
                <p14:nvPr/>
              </p14:nvContentPartPr>
              <p14:xfrm>
                <a:off x="11283011" y="4256389"/>
                <a:ext cx="129600" cy="12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22D98D9-019E-1CEA-7AAE-E1702F5B8F4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265371" y="4238389"/>
                  <a:ext cx="165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4E0584B-CD64-ACCB-9258-DC4AA9B62DDC}"/>
                    </a:ext>
                  </a:extLst>
                </p14:cNvPr>
                <p14:cNvContentPartPr/>
                <p14:nvPr/>
              </p14:nvContentPartPr>
              <p14:xfrm>
                <a:off x="11285891" y="4339189"/>
                <a:ext cx="149040" cy="6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4E0584B-CD64-ACCB-9258-DC4AA9B62DD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268251" y="4321189"/>
                  <a:ext cx="184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7657FC2-B4A2-8295-516E-6847C88B4E29}"/>
                    </a:ext>
                  </a:extLst>
                </p14:cNvPr>
                <p14:cNvContentPartPr/>
                <p14:nvPr/>
              </p14:nvContentPartPr>
              <p14:xfrm>
                <a:off x="11547251" y="4136509"/>
                <a:ext cx="135720" cy="296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7657FC2-B4A2-8295-516E-6847C88B4E2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529611" y="4118869"/>
                  <a:ext cx="1713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597FE6B-FF9E-BE67-60AF-84A4CFBBDEDC}"/>
                    </a:ext>
                  </a:extLst>
                </p14:cNvPr>
                <p14:cNvContentPartPr/>
                <p14:nvPr/>
              </p14:nvContentPartPr>
              <p14:xfrm>
                <a:off x="11527091" y="4318669"/>
                <a:ext cx="162000" cy="10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597FE6B-FF9E-BE67-60AF-84A4CFBBDED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509091" y="4300669"/>
                  <a:ext cx="197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4358BA0-F75C-998B-DB84-BBA819C27FE6}"/>
                    </a:ext>
                  </a:extLst>
                </p14:cNvPr>
                <p14:cNvContentPartPr/>
                <p14:nvPr/>
              </p14:nvContentPartPr>
              <p14:xfrm>
                <a:off x="11728691" y="4159189"/>
                <a:ext cx="79200" cy="333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4358BA0-F75C-998B-DB84-BBA819C27FE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710691" y="4141549"/>
                  <a:ext cx="1148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8243B4B-0DB5-B8C6-23F3-40801B693BE0}"/>
                    </a:ext>
                  </a:extLst>
                </p14:cNvPr>
                <p14:cNvContentPartPr/>
                <p14:nvPr/>
              </p14:nvContentPartPr>
              <p14:xfrm>
                <a:off x="11803211" y="4240189"/>
                <a:ext cx="185760" cy="201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8243B4B-0DB5-B8C6-23F3-40801B693BE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785211" y="4222189"/>
                  <a:ext cx="221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CFC40C5-C7D6-9A18-5E7F-48CECF14AB63}"/>
                    </a:ext>
                  </a:extLst>
                </p14:cNvPr>
                <p14:cNvContentPartPr/>
                <p14:nvPr/>
              </p14:nvContentPartPr>
              <p14:xfrm>
                <a:off x="11824811" y="4372309"/>
                <a:ext cx="154080" cy="12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CFC40C5-C7D6-9A18-5E7F-48CECF14AB6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807171" y="4354669"/>
                  <a:ext cx="189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85B6D85-F73F-4659-6ABA-58AFA51EFFB7}"/>
                    </a:ext>
                  </a:extLst>
                </p14:cNvPr>
                <p14:cNvContentPartPr/>
                <p14:nvPr/>
              </p14:nvContentPartPr>
              <p14:xfrm>
                <a:off x="11988611" y="4146589"/>
                <a:ext cx="84240" cy="462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85B6D85-F73F-4659-6ABA-58AFA51EFFB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970971" y="4128589"/>
                  <a:ext cx="119880" cy="49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12CF033-BEBC-D38C-1D07-06E8EF734C1A}"/>
                  </a:ext>
                </a:extLst>
              </p14:cNvPr>
              <p14:cNvContentPartPr/>
              <p14:nvPr/>
            </p14:nvContentPartPr>
            <p14:xfrm>
              <a:off x="7375931" y="3169909"/>
              <a:ext cx="227880" cy="140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12CF033-BEBC-D38C-1D07-06E8EF734C1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357931" y="3151909"/>
                <a:ext cx="26352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43BFF92-3D72-C09D-BAED-E68896DF1A92}"/>
              </a:ext>
            </a:extLst>
          </p:cNvPr>
          <p:cNvGrpSpPr/>
          <p:nvPr/>
        </p:nvGrpSpPr>
        <p:grpSpPr>
          <a:xfrm>
            <a:off x="6470531" y="3175309"/>
            <a:ext cx="1079640" cy="642240"/>
            <a:chOff x="6470531" y="3175309"/>
            <a:chExt cx="1079640" cy="6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0134B31-B293-48E1-F0BB-7A6FD446D489}"/>
                    </a:ext>
                  </a:extLst>
                </p14:cNvPr>
                <p14:cNvContentPartPr/>
                <p14:nvPr/>
              </p14:nvContentPartPr>
              <p14:xfrm>
                <a:off x="7204571" y="3187549"/>
                <a:ext cx="77040" cy="584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0134B31-B293-48E1-F0BB-7A6FD446D48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186571" y="3169909"/>
                  <a:ext cx="11268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B5BE101-854D-DF4C-A576-4491DD275785}"/>
                    </a:ext>
                  </a:extLst>
                </p14:cNvPr>
                <p14:cNvContentPartPr/>
                <p14:nvPr/>
              </p14:nvContentPartPr>
              <p14:xfrm>
                <a:off x="7195211" y="3180349"/>
                <a:ext cx="152280" cy="119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B5BE101-854D-DF4C-A576-4491DD27578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77571" y="3162349"/>
                  <a:ext cx="187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E71ECF3-F895-39BA-27F8-39F0B134BD11}"/>
                    </a:ext>
                  </a:extLst>
                </p14:cNvPr>
                <p14:cNvContentPartPr/>
                <p14:nvPr/>
              </p14:nvContentPartPr>
              <p14:xfrm>
                <a:off x="6470531" y="3399589"/>
                <a:ext cx="128160" cy="223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E71ECF3-F895-39BA-27F8-39F0B134BD1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52891" y="3381589"/>
                  <a:ext cx="1638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0CB2734-2BCB-2B61-6600-66737835CC56}"/>
                    </a:ext>
                  </a:extLst>
                </p14:cNvPr>
                <p14:cNvContentPartPr/>
                <p14:nvPr/>
              </p14:nvContentPartPr>
              <p14:xfrm>
                <a:off x="6718211" y="3367189"/>
                <a:ext cx="100800" cy="298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0CB2734-2BCB-2B61-6600-66737835CC5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700211" y="3349189"/>
                  <a:ext cx="1364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02C4161-34B3-FC35-EF62-FB2028FBD50D}"/>
                    </a:ext>
                  </a:extLst>
                </p14:cNvPr>
                <p14:cNvContentPartPr/>
                <p14:nvPr/>
              </p14:nvContentPartPr>
              <p14:xfrm>
                <a:off x="6687251" y="3543229"/>
                <a:ext cx="87120" cy="35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02C4161-34B3-FC35-EF62-FB2028FBD50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669611" y="3525229"/>
                  <a:ext cx="122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324D508-6E7B-9D74-D076-DDE04469D258}"/>
                    </a:ext>
                  </a:extLst>
                </p14:cNvPr>
                <p14:cNvContentPartPr/>
                <p14:nvPr/>
              </p14:nvContentPartPr>
              <p14:xfrm>
                <a:off x="6846011" y="3355309"/>
                <a:ext cx="72000" cy="313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324D508-6E7B-9D74-D076-DDE04469D25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828011" y="3337309"/>
                  <a:ext cx="1076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C06BEA2-BEE3-2027-2387-1A5AC542DB2C}"/>
                    </a:ext>
                  </a:extLst>
                </p14:cNvPr>
                <p14:cNvContentPartPr/>
                <p14:nvPr/>
              </p14:nvContentPartPr>
              <p14:xfrm>
                <a:off x="6927371" y="3423349"/>
                <a:ext cx="123120" cy="232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C06BEA2-BEE3-2027-2387-1A5AC542DB2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909731" y="3405709"/>
                  <a:ext cx="1587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8D41757-DD7F-710E-358D-48D341AB9955}"/>
                    </a:ext>
                  </a:extLst>
                </p14:cNvPr>
                <p14:cNvContentPartPr/>
                <p14:nvPr/>
              </p14:nvContentPartPr>
              <p14:xfrm>
                <a:off x="6975611" y="3593629"/>
                <a:ext cx="37440" cy="8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8D41757-DD7F-710E-358D-48D341AB995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957971" y="3575989"/>
                  <a:ext cx="73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D6857B0-5E1D-9669-D2D5-E4F30072AA3F}"/>
                    </a:ext>
                  </a:extLst>
                </p14:cNvPr>
                <p14:cNvContentPartPr/>
                <p14:nvPr/>
              </p14:nvContentPartPr>
              <p14:xfrm>
                <a:off x="7066691" y="3347749"/>
                <a:ext cx="70920" cy="427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D6857B0-5E1D-9669-D2D5-E4F30072AA3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048691" y="3330109"/>
                  <a:ext cx="10656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392025E-9810-D4E4-15B3-F79958B1E10A}"/>
                    </a:ext>
                  </a:extLst>
                </p14:cNvPr>
                <p14:cNvContentPartPr/>
                <p14:nvPr/>
              </p14:nvContentPartPr>
              <p14:xfrm>
                <a:off x="7120331" y="3798829"/>
                <a:ext cx="429840" cy="18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392025E-9810-D4E4-15B3-F79958B1E10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102331" y="3780829"/>
                  <a:ext cx="465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9F6946C-8DF7-EE02-1579-3C26A0DC37B3}"/>
                    </a:ext>
                  </a:extLst>
                </p14:cNvPr>
                <p14:cNvContentPartPr/>
                <p14:nvPr/>
              </p14:nvContentPartPr>
              <p14:xfrm>
                <a:off x="7134011" y="3175309"/>
                <a:ext cx="286560" cy="14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9F6946C-8DF7-EE02-1579-3C26A0DC37B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116011" y="3157669"/>
                  <a:ext cx="32220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7161F62-E075-7836-CF7F-779B563BC814}"/>
              </a:ext>
            </a:extLst>
          </p:cNvPr>
          <p:cNvGrpSpPr/>
          <p:nvPr/>
        </p:nvGrpSpPr>
        <p:grpSpPr>
          <a:xfrm>
            <a:off x="9693611" y="3537109"/>
            <a:ext cx="136800" cy="331920"/>
            <a:chOff x="9693611" y="3537109"/>
            <a:chExt cx="13680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F7CC00C-4F79-E02C-7B4E-2B6B49802104}"/>
                    </a:ext>
                  </a:extLst>
                </p14:cNvPr>
                <p14:cNvContentPartPr/>
                <p14:nvPr/>
              </p14:nvContentPartPr>
              <p14:xfrm>
                <a:off x="9693611" y="3593989"/>
                <a:ext cx="105120" cy="275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F7CC00C-4F79-E02C-7B4E-2B6B4980210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675971" y="3576349"/>
                  <a:ext cx="1407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F4E2444-BD7D-2404-7C82-DAA0B5C83E01}"/>
                    </a:ext>
                  </a:extLst>
                </p14:cNvPr>
                <p14:cNvContentPartPr/>
                <p14:nvPr/>
              </p14:nvContentPartPr>
              <p14:xfrm>
                <a:off x="9713051" y="3537109"/>
                <a:ext cx="98280" cy="104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F4E2444-BD7D-2404-7C82-DAA0B5C83E0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695411" y="3519469"/>
                  <a:ext cx="133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3A6F315-CCC6-075C-42D1-5932F18F40A0}"/>
                    </a:ext>
                  </a:extLst>
                </p14:cNvPr>
                <p14:cNvContentPartPr/>
                <p14:nvPr/>
              </p14:nvContentPartPr>
              <p14:xfrm>
                <a:off x="9735371" y="3784789"/>
                <a:ext cx="95040" cy="77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3A6F315-CCC6-075C-42D1-5932F18F40A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717371" y="3766789"/>
                  <a:ext cx="13068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AED5D90-237F-27B1-A254-1C093D83391D}"/>
              </a:ext>
            </a:extLst>
          </p:cNvPr>
          <p:cNvGrpSpPr/>
          <p:nvPr/>
        </p:nvGrpSpPr>
        <p:grpSpPr>
          <a:xfrm>
            <a:off x="5217011" y="5168575"/>
            <a:ext cx="1734480" cy="426240"/>
            <a:chOff x="5217011" y="5168575"/>
            <a:chExt cx="173448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27BEAB7-23D7-F9AE-64D5-77032A61E7E3}"/>
                    </a:ext>
                  </a:extLst>
                </p14:cNvPr>
                <p14:cNvContentPartPr/>
                <p14:nvPr/>
              </p14:nvContentPartPr>
              <p14:xfrm>
                <a:off x="5217011" y="5195575"/>
                <a:ext cx="133200" cy="230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27BEAB7-23D7-F9AE-64D5-77032A61E7E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199011" y="5177575"/>
                  <a:ext cx="1688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F23CE8E-10A1-866C-D5C1-021C373D7F5B}"/>
                    </a:ext>
                  </a:extLst>
                </p14:cNvPr>
                <p14:cNvContentPartPr/>
                <p14:nvPr/>
              </p14:nvContentPartPr>
              <p14:xfrm>
                <a:off x="5271011" y="5174695"/>
                <a:ext cx="246600" cy="70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F23CE8E-10A1-866C-D5C1-021C373D7F5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253011" y="5156695"/>
                  <a:ext cx="282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E74D7E0-EAD8-7A4C-35CF-190788A61FA0}"/>
                    </a:ext>
                  </a:extLst>
                </p14:cNvPr>
                <p14:cNvContentPartPr/>
                <p14:nvPr/>
              </p14:nvContentPartPr>
              <p14:xfrm>
                <a:off x="5266331" y="5285575"/>
                <a:ext cx="159480" cy="29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E74D7E0-EAD8-7A4C-35CF-190788A61FA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248331" y="5267575"/>
                  <a:ext cx="195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107B797-3E6C-DB1A-B03A-28AA06D8A615}"/>
                    </a:ext>
                  </a:extLst>
                </p14:cNvPr>
                <p14:cNvContentPartPr/>
                <p14:nvPr/>
              </p14:nvContentPartPr>
              <p14:xfrm>
                <a:off x="5346611" y="5319415"/>
                <a:ext cx="720360" cy="136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107B797-3E6C-DB1A-B03A-28AA06D8A61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28971" y="5301775"/>
                  <a:ext cx="756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5957FDF-D967-FE5A-E1BC-EC3798BCC2F0}"/>
                    </a:ext>
                  </a:extLst>
                </p14:cNvPr>
                <p14:cNvContentPartPr/>
                <p14:nvPr/>
              </p14:nvContentPartPr>
              <p14:xfrm>
                <a:off x="5940251" y="5168575"/>
                <a:ext cx="24120" cy="50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5957FDF-D967-FE5A-E1BC-EC3798BCC2F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922251" y="5150935"/>
                  <a:ext cx="59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AA01E85-C47C-77A7-D7D6-4A94EF98905C}"/>
                    </a:ext>
                  </a:extLst>
                </p14:cNvPr>
                <p14:cNvContentPartPr/>
                <p14:nvPr/>
              </p14:nvContentPartPr>
              <p14:xfrm>
                <a:off x="6217091" y="5305015"/>
                <a:ext cx="734400" cy="289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AA01E85-C47C-77A7-D7D6-4A94EF98905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99451" y="5287375"/>
                  <a:ext cx="7700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2318611-4FC2-0D75-A03F-73F5CEFBA1AE}"/>
                    </a:ext>
                  </a:extLst>
                </p14:cNvPr>
                <p14:cNvContentPartPr/>
                <p14:nvPr/>
              </p14:nvContentPartPr>
              <p14:xfrm>
                <a:off x="6516971" y="5170375"/>
                <a:ext cx="25560" cy="18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2318611-4FC2-0D75-A03F-73F5CEFBA1A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498971" y="5152735"/>
                  <a:ext cx="612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DDCCEC7-BFE4-3188-7CFC-E0FE40D54F41}"/>
              </a:ext>
            </a:extLst>
          </p:cNvPr>
          <p:cNvGrpSpPr/>
          <p:nvPr/>
        </p:nvGrpSpPr>
        <p:grpSpPr>
          <a:xfrm>
            <a:off x="7306091" y="5167855"/>
            <a:ext cx="1225440" cy="408600"/>
            <a:chOff x="7306091" y="5167855"/>
            <a:chExt cx="122544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88E5B99-04C9-E36D-D7F0-EDA1BB11BC9A}"/>
                    </a:ext>
                  </a:extLst>
                </p14:cNvPr>
                <p14:cNvContentPartPr/>
                <p14:nvPr/>
              </p14:nvContentPartPr>
              <p14:xfrm>
                <a:off x="7306091" y="5167855"/>
                <a:ext cx="175680" cy="329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88E5B99-04C9-E36D-D7F0-EDA1BB11BC9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88451" y="5149855"/>
                  <a:ext cx="2113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ED61AE3-EB77-58F1-D58E-33EB655E192A}"/>
                    </a:ext>
                  </a:extLst>
                </p14:cNvPr>
                <p14:cNvContentPartPr/>
                <p14:nvPr/>
              </p14:nvContentPartPr>
              <p14:xfrm>
                <a:off x="7314011" y="5348575"/>
                <a:ext cx="156600" cy="62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ED61AE3-EB77-58F1-D58E-33EB655E192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96011" y="5330575"/>
                  <a:ext cx="192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0C45395-2292-53EF-B551-E92A7203BCB8}"/>
                    </a:ext>
                  </a:extLst>
                </p14:cNvPr>
                <p14:cNvContentPartPr/>
                <p14:nvPr/>
              </p14:nvContentPartPr>
              <p14:xfrm>
                <a:off x="7644131" y="5198815"/>
                <a:ext cx="96840" cy="331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0C45395-2292-53EF-B551-E92A7203BCB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626491" y="5181175"/>
                  <a:ext cx="1324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9D5B243-6718-EA6F-0F12-0383B3453DB4}"/>
                    </a:ext>
                  </a:extLst>
                </p14:cNvPr>
                <p14:cNvContentPartPr/>
                <p14:nvPr/>
              </p14:nvContentPartPr>
              <p14:xfrm>
                <a:off x="7805771" y="5283055"/>
                <a:ext cx="135720" cy="208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9D5B243-6718-EA6F-0F12-0383B3453DB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88131" y="5265055"/>
                  <a:ext cx="1713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7759455-B485-E362-3D3F-CBFD421FA3D7}"/>
                    </a:ext>
                  </a:extLst>
                </p14:cNvPr>
                <p14:cNvContentPartPr/>
                <p14:nvPr/>
              </p14:nvContentPartPr>
              <p14:xfrm>
                <a:off x="7818371" y="5366935"/>
                <a:ext cx="74520" cy="33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7759455-B485-E362-3D3F-CBFD421FA3D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800371" y="5349295"/>
                  <a:ext cx="110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15C2B1F-3740-0ADC-5C1E-1D3FA5178D74}"/>
                    </a:ext>
                  </a:extLst>
                </p14:cNvPr>
                <p14:cNvContentPartPr/>
                <p14:nvPr/>
              </p14:nvContentPartPr>
              <p14:xfrm>
                <a:off x="7928531" y="5194495"/>
                <a:ext cx="164880" cy="381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15C2B1F-3740-0ADC-5C1E-1D3FA5178D7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910891" y="5176495"/>
                  <a:ext cx="20052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3151656-89B7-202C-169E-826CB01B2837}"/>
                    </a:ext>
                  </a:extLst>
                </p14:cNvPr>
                <p14:cNvContentPartPr/>
                <p14:nvPr/>
              </p14:nvContentPartPr>
              <p14:xfrm>
                <a:off x="8262971" y="5369815"/>
                <a:ext cx="268560" cy="73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3151656-89B7-202C-169E-826CB01B283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245331" y="5351815"/>
                  <a:ext cx="304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5719FF1-8727-DDB8-96B0-634E51719747}"/>
                    </a:ext>
                  </a:extLst>
                </p14:cNvPr>
                <p14:cNvContentPartPr/>
                <p14:nvPr/>
              </p14:nvContentPartPr>
              <p14:xfrm>
                <a:off x="8247851" y="5518495"/>
                <a:ext cx="219960" cy="46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5719FF1-8727-DDB8-96B0-634E5171974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229851" y="5500855"/>
                  <a:ext cx="25560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4022175-F311-259A-EB16-2065BF7C423A}"/>
              </a:ext>
            </a:extLst>
          </p:cNvPr>
          <p:cNvGrpSpPr/>
          <p:nvPr/>
        </p:nvGrpSpPr>
        <p:grpSpPr>
          <a:xfrm>
            <a:off x="5214131" y="6035815"/>
            <a:ext cx="1704240" cy="388080"/>
            <a:chOff x="5214131" y="6035815"/>
            <a:chExt cx="170424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C78FAB9-1119-62EB-6E46-D89C953614E5}"/>
                    </a:ext>
                  </a:extLst>
                </p14:cNvPr>
                <p14:cNvContentPartPr/>
                <p14:nvPr/>
              </p14:nvContentPartPr>
              <p14:xfrm>
                <a:off x="5214131" y="6167215"/>
                <a:ext cx="77400" cy="189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C78FAB9-1119-62EB-6E46-D89C953614E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196491" y="6149215"/>
                  <a:ext cx="1130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F3851FD-F574-570D-3F48-CFA03E9338C0}"/>
                    </a:ext>
                  </a:extLst>
                </p14:cNvPr>
                <p14:cNvContentPartPr/>
                <p14:nvPr/>
              </p14:nvContentPartPr>
              <p14:xfrm>
                <a:off x="5260931" y="6150295"/>
                <a:ext cx="159480" cy="25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F3851FD-F574-570D-3F48-CFA03E9338C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242931" y="6132655"/>
                  <a:ext cx="195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DB4ECCD-B636-DE73-1ADF-6D0619E9D49F}"/>
                    </a:ext>
                  </a:extLst>
                </p14:cNvPr>
                <p14:cNvContentPartPr/>
                <p14:nvPr/>
              </p14:nvContentPartPr>
              <p14:xfrm>
                <a:off x="5239331" y="6248215"/>
                <a:ext cx="140400" cy="37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DB4ECCD-B636-DE73-1ADF-6D0619E9D49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221331" y="6230575"/>
                  <a:ext cx="1760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F26973B-2E79-A8F7-3BF2-0C234A11B7C5}"/>
                    </a:ext>
                  </a:extLst>
                </p14:cNvPr>
                <p14:cNvContentPartPr/>
                <p14:nvPr/>
              </p14:nvContentPartPr>
              <p14:xfrm>
                <a:off x="5329331" y="6246415"/>
                <a:ext cx="537120" cy="162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F26973B-2E79-A8F7-3BF2-0C234A11B7C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311331" y="6228415"/>
                  <a:ext cx="572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A06A6F6-B216-D73E-45E3-90222E4C5E60}"/>
                    </a:ext>
                  </a:extLst>
                </p14:cNvPr>
                <p14:cNvContentPartPr/>
                <p14:nvPr/>
              </p14:nvContentPartPr>
              <p14:xfrm>
                <a:off x="6011531" y="6035815"/>
                <a:ext cx="906840" cy="388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A06A6F6-B216-D73E-45E3-90222E4C5E6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993531" y="6018175"/>
                  <a:ext cx="94248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6AA6965-84C3-6466-B1CB-4B8122F8588D}"/>
                    </a:ext>
                  </a:extLst>
                </p14:cNvPr>
                <p14:cNvContentPartPr/>
                <p14:nvPr/>
              </p14:nvContentPartPr>
              <p14:xfrm>
                <a:off x="6472331" y="6122215"/>
                <a:ext cx="49320" cy="12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6AA6965-84C3-6466-B1CB-4B8122F8588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454691" y="6104575"/>
                  <a:ext cx="8496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8E6F9C3A-4C95-AC10-E3F8-02AF01072445}"/>
                  </a:ext>
                </a:extLst>
              </p14:cNvPr>
              <p14:cNvContentPartPr/>
              <p14:nvPr/>
            </p14:nvContentPartPr>
            <p14:xfrm>
              <a:off x="7193411" y="6089815"/>
              <a:ext cx="122400" cy="3481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8E6F9C3A-4C95-AC10-E3F8-02AF01072445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7175411" y="6072175"/>
                <a:ext cx="15804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A449E58A-3E66-A724-F16C-7136179DDB42}"/>
                  </a:ext>
                </a:extLst>
              </p14:cNvPr>
              <p14:cNvContentPartPr/>
              <p14:nvPr/>
            </p14:nvContentPartPr>
            <p14:xfrm>
              <a:off x="7172171" y="6259375"/>
              <a:ext cx="198720" cy="3708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A449E58A-3E66-A724-F16C-7136179DDB42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7154531" y="6241735"/>
                <a:ext cx="2343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0F14DDD8-617D-48B8-05B6-619CC13BECC0}"/>
                  </a:ext>
                </a:extLst>
              </p14:cNvPr>
              <p14:cNvContentPartPr/>
              <p14:nvPr/>
            </p14:nvContentPartPr>
            <p14:xfrm>
              <a:off x="7495451" y="6099535"/>
              <a:ext cx="106920" cy="3769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0F14DDD8-617D-48B8-05B6-619CC13BECC0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477451" y="6081535"/>
                <a:ext cx="14256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3977A442-4ACF-0231-873D-834669769E28}"/>
                  </a:ext>
                </a:extLst>
              </p14:cNvPr>
              <p14:cNvContentPartPr/>
              <p14:nvPr/>
            </p14:nvContentPartPr>
            <p14:xfrm>
              <a:off x="7669331" y="6214375"/>
              <a:ext cx="8640" cy="1756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3977A442-4ACF-0231-873D-834669769E28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651331" y="6196375"/>
                <a:ext cx="442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DED64B1F-85F6-B392-FAF6-48339E91818C}"/>
                  </a:ext>
                </a:extLst>
              </p14:cNvPr>
              <p14:cNvContentPartPr/>
              <p14:nvPr/>
            </p14:nvContentPartPr>
            <p14:xfrm>
              <a:off x="7749251" y="6268375"/>
              <a:ext cx="116280" cy="792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DED64B1F-85F6-B392-FAF6-48339E91818C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7731251" y="6250735"/>
                <a:ext cx="1519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08552E5E-C71D-CF49-111A-A8207AAC7330}"/>
                  </a:ext>
                </a:extLst>
              </p14:cNvPr>
              <p14:cNvContentPartPr/>
              <p14:nvPr/>
            </p14:nvContentPartPr>
            <p14:xfrm>
              <a:off x="7913051" y="6190255"/>
              <a:ext cx="99360" cy="18828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08552E5E-C71D-CF49-111A-A8207AAC7330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895051" y="6172255"/>
                <a:ext cx="1350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EE6F168C-A2C0-A63C-B8E0-968562A69606}"/>
                  </a:ext>
                </a:extLst>
              </p14:cNvPr>
              <p14:cNvContentPartPr/>
              <p14:nvPr/>
            </p14:nvContentPartPr>
            <p14:xfrm>
              <a:off x="7990451" y="6078655"/>
              <a:ext cx="145440" cy="39348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EE6F168C-A2C0-A63C-B8E0-968562A69606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7972811" y="6061015"/>
                <a:ext cx="18108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B064CF07-A49E-235C-18DC-67F38EC4F8DF}"/>
                  </a:ext>
                </a:extLst>
              </p14:cNvPr>
              <p14:cNvContentPartPr/>
              <p14:nvPr/>
            </p14:nvContentPartPr>
            <p14:xfrm>
              <a:off x="8339291" y="6243175"/>
              <a:ext cx="191160" cy="169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B064CF07-A49E-235C-18DC-67F38EC4F8DF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8321651" y="6225175"/>
                <a:ext cx="2268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7AF07CB1-83C5-28EF-9EA0-B0420EB9FB43}"/>
                  </a:ext>
                </a:extLst>
              </p14:cNvPr>
              <p14:cNvContentPartPr/>
              <p14:nvPr/>
            </p14:nvContentPartPr>
            <p14:xfrm>
              <a:off x="8306171" y="6324175"/>
              <a:ext cx="277920" cy="831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7AF07CB1-83C5-28EF-9EA0-B0420EB9FB43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288531" y="6306535"/>
                <a:ext cx="31356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4EB99A2D-7514-FA58-9E2F-B6B348112C65}"/>
              </a:ext>
            </a:extLst>
          </p:cNvPr>
          <p:cNvGrpSpPr/>
          <p:nvPr/>
        </p:nvGrpSpPr>
        <p:grpSpPr>
          <a:xfrm>
            <a:off x="8748971" y="4534975"/>
            <a:ext cx="2289600" cy="1953720"/>
            <a:chOff x="8748971" y="4534975"/>
            <a:chExt cx="2289600" cy="195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E22FB20-1E3A-F4B6-4D52-CE4FABF09AFB}"/>
                    </a:ext>
                  </a:extLst>
                </p14:cNvPr>
                <p14:cNvContentPartPr/>
                <p14:nvPr/>
              </p14:nvContentPartPr>
              <p14:xfrm>
                <a:off x="8916731" y="5182615"/>
                <a:ext cx="229320" cy="1573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E22FB20-1E3A-F4B6-4D52-CE4FABF09AF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898731" y="5164615"/>
                  <a:ext cx="2649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DFCF4A3-1D48-3924-DDDB-75B6F79BE43C}"/>
                    </a:ext>
                  </a:extLst>
                </p14:cNvPr>
                <p14:cNvContentPartPr/>
                <p14:nvPr/>
              </p14:nvContentPartPr>
              <p14:xfrm>
                <a:off x="9275651" y="5308255"/>
                <a:ext cx="16920" cy="12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DFCF4A3-1D48-3924-DDDB-75B6F79BE43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257651" y="5290615"/>
                  <a:ext cx="52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EC14F95-64C7-FBFF-FE00-E8BB7CF17541}"/>
                    </a:ext>
                  </a:extLst>
                </p14:cNvPr>
                <p14:cNvContentPartPr/>
                <p14:nvPr/>
              </p14:nvContentPartPr>
              <p14:xfrm>
                <a:off x="9399851" y="5222575"/>
                <a:ext cx="181080" cy="97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EC14F95-64C7-FBFF-FE00-E8BB7CF1754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382211" y="5204575"/>
                  <a:ext cx="216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D69161A-6065-6057-5F85-CA1DDC5A1F5A}"/>
                    </a:ext>
                  </a:extLst>
                </p14:cNvPr>
                <p14:cNvContentPartPr/>
                <p14:nvPr/>
              </p14:nvContentPartPr>
              <p14:xfrm>
                <a:off x="9640691" y="5157775"/>
                <a:ext cx="151200" cy="183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D69161A-6065-6057-5F85-CA1DDC5A1F5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622691" y="5139775"/>
                  <a:ext cx="186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5D3F099-B8F3-36EF-C9FF-C66A5C07B031}"/>
                    </a:ext>
                  </a:extLst>
                </p14:cNvPr>
                <p14:cNvContentPartPr/>
                <p14:nvPr/>
              </p14:nvContentPartPr>
              <p14:xfrm>
                <a:off x="9883331" y="5154175"/>
                <a:ext cx="127440" cy="179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5D3F099-B8F3-36EF-C9FF-C66A5C07B03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865331" y="5136535"/>
                  <a:ext cx="1630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6A28105-B14E-9FD2-3BDD-0B262A996DDC}"/>
                    </a:ext>
                  </a:extLst>
                </p14:cNvPr>
                <p14:cNvContentPartPr/>
                <p14:nvPr/>
              </p14:nvContentPartPr>
              <p14:xfrm>
                <a:off x="8800811" y="5440375"/>
                <a:ext cx="1334160" cy="77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6A28105-B14E-9FD2-3BDD-0B262A996DD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783171" y="5422375"/>
                  <a:ext cx="1369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6A529C3-29D0-2DC7-EE64-5C0700D1127B}"/>
                    </a:ext>
                  </a:extLst>
                </p14:cNvPr>
                <p14:cNvContentPartPr/>
                <p14:nvPr/>
              </p14:nvContentPartPr>
              <p14:xfrm>
                <a:off x="9236411" y="5582935"/>
                <a:ext cx="187200" cy="273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6A529C3-29D0-2DC7-EE64-5C0700D1127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218771" y="5565295"/>
                  <a:ext cx="2228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769801E-D5DC-A40E-5563-DD0BFA265688}"/>
                    </a:ext>
                  </a:extLst>
                </p14:cNvPr>
                <p14:cNvContentPartPr/>
                <p14:nvPr/>
              </p14:nvContentPartPr>
              <p14:xfrm>
                <a:off x="9274211" y="5762935"/>
                <a:ext cx="92880" cy="11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769801E-D5DC-A40E-5563-DD0BFA26568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256571" y="5744935"/>
                  <a:ext cx="128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ABDA5DE-2E07-E1C5-9DA7-2DA59CA83B3C}"/>
                    </a:ext>
                  </a:extLst>
                </p14:cNvPr>
                <p14:cNvContentPartPr/>
                <p14:nvPr/>
              </p14:nvContentPartPr>
              <p14:xfrm>
                <a:off x="9449531" y="5571055"/>
                <a:ext cx="98640" cy="129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ABDA5DE-2E07-E1C5-9DA7-2DA59CA83B3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431531" y="5553415"/>
                  <a:ext cx="134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9E403AE-94EA-E5CC-85BF-350FEF3492A8}"/>
                    </a:ext>
                  </a:extLst>
                </p14:cNvPr>
                <p14:cNvContentPartPr/>
                <p14:nvPr/>
              </p14:nvContentPartPr>
              <p14:xfrm>
                <a:off x="9609011" y="5523895"/>
                <a:ext cx="96120" cy="176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9E403AE-94EA-E5CC-85BF-350FEF3492A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591011" y="5505895"/>
                  <a:ext cx="131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B2A04E2-B872-BFE0-E984-9E5136D7E8D5}"/>
                    </a:ext>
                  </a:extLst>
                </p14:cNvPr>
                <p14:cNvContentPartPr/>
                <p14:nvPr/>
              </p14:nvContentPartPr>
              <p14:xfrm>
                <a:off x="9812771" y="5551975"/>
                <a:ext cx="15840" cy="180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B2A04E2-B872-BFE0-E984-9E5136D7E8D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795131" y="5534335"/>
                  <a:ext cx="51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1A47BEC-AB57-FAA6-02CF-5C6DA4D0ACDD}"/>
                    </a:ext>
                  </a:extLst>
                </p14:cNvPr>
                <p14:cNvContentPartPr/>
                <p14:nvPr/>
              </p14:nvContentPartPr>
              <p14:xfrm>
                <a:off x="9706931" y="5566015"/>
                <a:ext cx="156600" cy="115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1A47BEC-AB57-FAA6-02CF-5C6DA4D0ACD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689291" y="5548015"/>
                  <a:ext cx="1922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F316410-408C-A7CD-696A-5AD5C06B18E6}"/>
                    </a:ext>
                  </a:extLst>
                </p14:cNvPr>
                <p14:cNvContentPartPr/>
                <p14:nvPr/>
              </p14:nvContentPartPr>
              <p14:xfrm>
                <a:off x="8748971" y="6203215"/>
                <a:ext cx="176040" cy="203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F316410-408C-A7CD-696A-5AD5C06B18E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730971" y="6185215"/>
                  <a:ext cx="2116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833E756-B736-DD87-3217-2A20AF8618B8}"/>
                    </a:ext>
                  </a:extLst>
                </p14:cNvPr>
                <p14:cNvContentPartPr/>
                <p14:nvPr/>
              </p14:nvContentPartPr>
              <p14:xfrm>
                <a:off x="9057851" y="6395815"/>
                <a:ext cx="9720" cy="45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833E756-B736-DD87-3217-2A20AF8618B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039851" y="6378175"/>
                  <a:ext cx="45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08F575F-6380-2B54-7D94-6EBE868DBA6C}"/>
                    </a:ext>
                  </a:extLst>
                </p14:cNvPr>
                <p14:cNvContentPartPr/>
                <p14:nvPr/>
              </p14:nvContentPartPr>
              <p14:xfrm>
                <a:off x="9138131" y="6265855"/>
                <a:ext cx="164520" cy="157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08F575F-6380-2B54-7D94-6EBE868DBA6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120491" y="6248215"/>
                  <a:ext cx="200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0BBDC82-55BA-2F70-717D-1A5C59CD6170}"/>
                    </a:ext>
                  </a:extLst>
                </p14:cNvPr>
                <p14:cNvContentPartPr/>
                <p14:nvPr/>
              </p14:nvContentPartPr>
              <p14:xfrm>
                <a:off x="9351611" y="6262255"/>
                <a:ext cx="158760" cy="147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0BBDC82-55BA-2F70-717D-1A5C59CD617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333611" y="6244615"/>
                  <a:ext cx="194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F2A2207-DFFA-7AE6-4BAE-A2C70EC32436}"/>
                    </a:ext>
                  </a:extLst>
                </p14:cNvPr>
                <p14:cNvContentPartPr/>
                <p14:nvPr/>
              </p14:nvContentPartPr>
              <p14:xfrm>
                <a:off x="9613331" y="6247135"/>
                <a:ext cx="11160" cy="215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F2A2207-DFFA-7AE6-4BAE-A2C70EC3243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595691" y="6229495"/>
                  <a:ext cx="468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53AE0A2-B10F-A2DC-5775-48AB5E3C76E3}"/>
                    </a:ext>
                  </a:extLst>
                </p14:cNvPr>
                <p14:cNvContentPartPr/>
                <p14:nvPr/>
              </p14:nvContentPartPr>
              <p14:xfrm>
                <a:off x="9754091" y="6241375"/>
                <a:ext cx="39960" cy="2473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53AE0A2-B10F-A2DC-5775-48AB5E3C76E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736091" y="6223375"/>
                  <a:ext cx="756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0F6F21B-AD3B-2653-EC2E-A2A4AB84A74B}"/>
                    </a:ext>
                  </a:extLst>
                </p14:cNvPr>
                <p14:cNvContentPartPr/>
                <p14:nvPr/>
              </p14:nvContentPartPr>
              <p14:xfrm>
                <a:off x="10036331" y="4534975"/>
                <a:ext cx="1002240" cy="1869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0F6F21B-AD3B-2653-EC2E-A2A4AB84A74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018331" y="4516975"/>
                  <a:ext cx="1037880" cy="19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D8DC561-4587-759B-266E-A82536E72C85}"/>
                    </a:ext>
                  </a:extLst>
                </p14:cNvPr>
                <p14:cNvContentPartPr/>
                <p14:nvPr/>
              </p14:nvContentPartPr>
              <p14:xfrm>
                <a:off x="9959291" y="6318055"/>
                <a:ext cx="167760" cy="1584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D8DC561-4587-759B-266E-A82536E72C8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941651" y="6300055"/>
                  <a:ext cx="20340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F2433D8-4EC7-B3E8-B4FB-A83D44F510FB}"/>
              </a:ext>
            </a:extLst>
          </p:cNvPr>
          <p:cNvGrpSpPr/>
          <p:nvPr/>
        </p:nvGrpSpPr>
        <p:grpSpPr>
          <a:xfrm>
            <a:off x="11064131" y="5094415"/>
            <a:ext cx="741600" cy="488520"/>
            <a:chOff x="11064131" y="5094415"/>
            <a:chExt cx="74160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35814AB-2CF5-3A72-0F4F-D671ED585098}"/>
                    </a:ext>
                  </a:extLst>
                </p14:cNvPr>
                <p14:cNvContentPartPr/>
                <p14:nvPr/>
              </p14:nvContentPartPr>
              <p14:xfrm>
                <a:off x="11064131" y="5094415"/>
                <a:ext cx="741600" cy="488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35814AB-2CF5-3A72-0F4F-D671ED58509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046491" y="5076415"/>
                  <a:ext cx="77724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82419D3-39CE-A145-EFA4-D5954E3E85DB}"/>
                    </a:ext>
                  </a:extLst>
                </p14:cNvPr>
                <p14:cNvContentPartPr/>
                <p14:nvPr/>
              </p14:nvContentPartPr>
              <p14:xfrm>
                <a:off x="11431331" y="5216455"/>
                <a:ext cx="240120" cy="57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82419D3-39CE-A145-EFA4-D5954E3E85D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413331" y="5198815"/>
                  <a:ext cx="27576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6199FF8F-8DB7-BC9D-DD07-068A4661AE18}"/>
              </a:ext>
            </a:extLst>
          </p:cNvPr>
          <p:cNvGrpSpPr/>
          <p:nvPr/>
        </p:nvGrpSpPr>
        <p:grpSpPr>
          <a:xfrm>
            <a:off x="11004011" y="5721175"/>
            <a:ext cx="646560" cy="394560"/>
            <a:chOff x="11004011" y="5721175"/>
            <a:chExt cx="64656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140C570-2AD9-D6AA-63A4-EC82DD9A880B}"/>
                    </a:ext>
                  </a:extLst>
                </p14:cNvPr>
                <p14:cNvContentPartPr/>
                <p14:nvPr/>
              </p14:nvContentPartPr>
              <p14:xfrm>
                <a:off x="11031731" y="5721175"/>
                <a:ext cx="618840" cy="394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140C570-2AD9-D6AA-63A4-EC82DD9A880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014091" y="5703535"/>
                  <a:ext cx="6544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CECA885-1880-43F8-9AF0-54281B6356AA}"/>
                    </a:ext>
                  </a:extLst>
                </p14:cNvPr>
                <p14:cNvContentPartPr/>
                <p14:nvPr/>
              </p14:nvContentPartPr>
              <p14:xfrm>
                <a:off x="11004011" y="5801815"/>
                <a:ext cx="99000" cy="138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CECA885-1880-43F8-9AF0-54281B6356A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986371" y="5784175"/>
                  <a:ext cx="13464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5524FA67-1C58-7DA1-400D-30FF2AD5AB2B}"/>
              </a:ext>
            </a:extLst>
          </p:cNvPr>
          <p:cNvGrpSpPr/>
          <p:nvPr/>
        </p:nvGrpSpPr>
        <p:grpSpPr>
          <a:xfrm>
            <a:off x="5683931" y="5656015"/>
            <a:ext cx="1938600" cy="325080"/>
            <a:chOff x="5683931" y="5656015"/>
            <a:chExt cx="193860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212C8ED-F6A4-B01F-3FE8-E5C5C721A97D}"/>
                    </a:ext>
                  </a:extLst>
                </p14:cNvPr>
                <p14:cNvContentPartPr/>
                <p14:nvPr/>
              </p14:nvContentPartPr>
              <p14:xfrm>
                <a:off x="5683931" y="5656015"/>
                <a:ext cx="88200" cy="308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212C8ED-F6A4-B01F-3FE8-E5C5C721A97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665931" y="5638015"/>
                  <a:ext cx="1238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721FA5B-A9ED-BA5E-90F5-696B74107338}"/>
                    </a:ext>
                  </a:extLst>
                </p14:cNvPr>
                <p14:cNvContentPartPr/>
                <p14:nvPr/>
              </p14:nvContentPartPr>
              <p14:xfrm>
                <a:off x="5763491" y="5702455"/>
                <a:ext cx="469440" cy="275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721FA5B-A9ED-BA5E-90F5-696B7410733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745491" y="5684815"/>
                  <a:ext cx="5050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5B0FC58-3CCA-58FC-776B-5D0CBB093722}"/>
                    </a:ext>
                  </a:extLst>
                </p14:cNvPr>
                <p14:cNvContentPartPr/>
                <p14:nvPr/>
              </p14:nvContentPartPr>
              <p14:xfrm>
                <a:off x="6395291" y="5722615"/>
                <a:ext cx="107280" cy="236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5B0FC58-3CCA-58FC-776B-5D0CBB09372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377291" y="5704615"/>
                  <a:ext cx="1429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6F0A462-A756-EF21-C5E3-F09871A46DD3}"/>
                    </a:ext>
                  </a:extLst>
                </p14:cNvPr>
                <p14:cNvContentPartPr/>
                <p14:nvPr/>
              </p14:nvContentPartPr>
              <p14:xfrm>
                <a:off x="6515171" y="5710735"/>
                <a:ext cx="237240" cy="226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6F0A462-A756-EF21-C5E3-F09871A46DD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497171" y="5693095"/>
                  <a:ext cx="2728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810207C-E5F6-6FA9-E57A-C22168326F83}"/>
                    </a:ext>
                  </a:extLst>
                </p14:cNvPr>
                <p14:cNvContentPartPr/>
                <p14:nvPr/>
              </p14:nvContentPartPr>
              <p14:xfrm>
                <a:off x="6641531" y="5803615"/>
                <a:ext cx="135720" cy="72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810207C-E5F6-6FA9-E57A-C22168326F8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623891" y="5785975"/>
                  <a:ext cx="171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EAE8CE8-B241-BFE5-23BB-3DAA87AD3D98}"/>
                    </a:ext>
                  </a:extLst>
                </p14:cNvPr>
                <p14:cNvContentPartPr/>
                <p14:nvPr/>
              </p14:nvContentPartPr>
              <p14:xfrm>
                <a:off x="6507611" y="5761135"/>
                <a:ext cx="33120" cy="190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EAE8CE8-B241-BFE5-23BB-3DAA87AD3D9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489611" y="5743135"/>
                  <a:ext cx="68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F585F13-799B-5F6E-95AC-75311D4A7FBB}"/>
                    </a:ext>
                  </a:extLst>
                </p14:cNvPr>
                <p14:cNvContentPartPr/>
                <p14:nvPr/>
              </p14:nvContentPartPr>
              <p14:xfrm>
                <a:off x="6921251" y="5681575"/>
                <a:ext cx="213480" cy="2995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F585F13-799B-5F6E-95AC-75311D4A7FB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903251" y="5663575"/>
                  <a:ext cx="2491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5980B35-C386-8FD9-2A48-B5625BBB494C}"/>
                    </a:ext>
                  </a:extLst>
                </p14:cNvPr>
                <p14:cNvContentPartPr/>
                <p14:nvPr/>
              </p14:nvContentPartPr>
              <p14:xfrm>
                <a:off x="6888131" y="5747095"/>
                <a:ext cx="232560" cy="522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5980B35-C386-8FD9-2A48-B5625BBB494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870131" y="5729095"/>
                  <a:ext cx="268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6777686-3241-A6C8-6A0C-A65E067094D9}"/>
                    </a:ext>
                  </a:extLst>
                </p14:cNvPr>
                <p14:cNvContentPartPr/>
                <p14:nvPr/>
              </p14:nvContentPartPr>
              <p14:xfrm>
                <a:off x="7243091" y="5680495"/>
                <a:ext cx="379440" cy="271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6777686-3241-A6C8-6A0C-A65E067094D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225451" y="5662855"/>
                  <a:ext cx="415080" cy="30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6352791E-91A1-E4C7-DCD5-27CED1513E5F}"/>
              </a:ext>
            </a:extLst>
          </p:cNvPr>
          <p:cNvGrpSpPr/>
          <p:nvPr/>
        </p:nvGrpSpPr>
        <p:grpSpPr>
          <a:xfrm>
            <a:off x="7729451" y="5642335"/>
            <a:ext cx="1171800" cy="380520"/>
            <a:chOff x="7729451" y="5642335"/>
            <a:chExt cx="117180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D73AC57-0CB4-4F94-73B6-EB66F9E16E43}"/>
                    </a:ext>
                  </a:extLst>
                </p14:cNvPr>
                <p14:cNvContentPartPr/>
                <p14:nvPr/>
              </p14:nvContentPartPr>
              <p14:xfrm>
                <a:off x="7729451" y="5642335"/>
                <a:ext cx="1021680" cy="3528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D73AC57-0CB4-4F94-73B6-EB66F9E16E4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711811" y="5624335"/>
                  <a:ext cx="10573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C82AFD7-3B9C-4180-1B2A-C9BB59B19D36}"/>
                    </a:ext>
                  </a:extLst>
                </p14:cNvPr>
                <p14:cNvContentPartPr/>
                <p14:nvPr/>
              </p14:nvContentPartPr>
              <p14:xfrm>
                <a:off x="7915931" y="5752855"/>
                <a:ext cx="272160" cy="23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C82AFD7-3B9C-4180-1B2A-C9BB59B19D3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898291" y="5734855"/>
                  <a:ext cx="307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A30CBEC-0886-7971-22CA-BA7EB208A26E}"/>
                    </a:ext>
                  </a:extLst>
                </p14:cNvPr>
                <p14:cNvContentPartPr/>
                <p14:nvPr/>
              </p14:nvContentPartPr>
              <p14:xfrm>
                <a:off x="8795771" y="5707855"/>
                <a:ext cx="105480" cy="315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A30CBEC-0886-7971-22CA-BA7EB208A26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777771" y="5690215"/>
                  <a:ext cx="141120" cy="35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4461311F-3EA6-0D65-E597-AB84A0A5724F}"/>
                  </a:ext>
                </a:extLst>
              </p14:cNvPr>
              <p14:cNvContentPartPr/>
              <p14:nvPr/>
            </p14:nvContentPartPr>
            <p14:xfrm>
              <a:off x="227771" y="3473335"/>
              <a:ext cx="329400" cy="77580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4461311F-3EA6-0D65-E597-AB84A0A5724F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209771" y="3455695"/>
                <a:ext cx="365040" cy="8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FF32DCBD-A142-7289-7089-A2090AF7A84B}"/>
                  </a:ext>
                </a:extLst>
              </p14:cNvPr>
              <p14:cNvContentPartPr/>
              <p14:nvPr/>
            </p14:nvContentPartPr>
            <p14:xfrm>
              <a:off x="448451" y="2770255"/>
              <a:ext cx="172800" cy="61488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FF32DCBD-A142-7289-7089-A2090AF7A84B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430811" y="2752255"/>
                <a:ext cx="20844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83ABFC45-9390-EA84-A786-CB003D661E82}"/>
                  </a:ext>
                </a:extLst>
              </p14:cNvPr>
              <p14:cNvContentPartPr/>
              <p14:nvPr/>
            </p14:nvContentPartPr>
            <p14:xfrm>
              <a:off x="453491" y="1767655"/>
              <a:ext cx="189720" cy="9003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83ABFC45-9390-EA84-A786-CB003D661E82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435851" y="1749655"/>
                <a:ext cx="225360" cy="9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2" name="Group 231">
            <a:extLst>
              <a:ext uri="{FF2B5EF4-FFF2-40B4-BE49-F238E27FC236}">
                <a16:creationId xmlns:a16="http://schemas.microsoft.com/office/drawing/2014/main" id="{A5E84902-FC78-DC29-EA26-08A4F204AD6F}"/>
              </a:ext>
            </a:extLst>
          </p:cNvPr>
          <p:cNvGrpSpPr/>
          <p:nvPr/>
        </p:nvGrpSpPr>
        <p:grpSpPr>
          <a:xfrm>
            <a:off x="393731" y="911575"/>
            <a:ext cx="329040" cy="717840"/>
            <a:chOff x="393731" y="911575"/>
            <a:chExt cx="329040" cy="71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7AF742E-D84A-5E31-0AA1-0965874975DD}"/>
                    </a:ext>
                  </a:extLst>
                </p14:cNvPr>
                <p14:cNvContentPartPr/>
                <p14:nvPr/>
              </p14:nvContentPartPr>
              <p14:xfrm>
                <a:off x="393731" y="911575"/>
                <a:ext cx="329040" cy="7178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7AF742E-D84A-5E31-0AA1-0965874975D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75731" y="893575"/>
                  <a:ext cx="364680" cy="75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8C5BC5E-2539-1712-1ABC-F13E5B2F4240}"/>
                    </a:ext>
                  </a:extLst>
                </p14:cNvPr>
                <p14:cNvContentPartPr/>
                <p14:nvPr/>
              </p14:nvContentPartPr>
              <p14:xfrm>
                <a:off x="452051" y="1332775"/>
                <a:ext cx="15120" cy="774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8C5BC5E-2539-1712-1ABC-F13E5B2F424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34411" y="1314775"/>
                  <a:ext cx="5076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57F5C144-352B-8C80-BAC6-9AB03F7ED3F2}"/>
              </a:ext>
            </a:extLst>
          </p:cNvPr>
          <p:cNvGrpSpPr/>
          <p:nvPr/>
        </p:nvGrpSpPr>
        <p:grpSpPr>
          <a:xfrm>
            <a:off x="430811" y="391015"/>
            <a:ext cx="269640" cy="362160"/>
            <a:chOff x="430811" y="391015"/>
            <a:chExt cx="26964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8AF4672-191F-CFF2-6807-9859D8F8B36C}"/>
                    </a:ext>
                  </a:extLst>
                </p14:cNvPr>
                <p14:cNvContentPartPr/>
                <p14:nvPr/>
              </p14:nvContentPartPr>
              <p14:xfrm>
                <a:off x="430811" y="585415"/>
                <a:ext cx="256680" cy="1677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8AF4672-191F-CFF2-6807-9859D8F8B36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12811" y="567775"/>
                  <a:ext cx="292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F74518E-C002-1FF2-3046-1572644B24E4}"/>
                    </a:ext>
                  </a:extLst>
                </p14:cNvPr>
                <p14:cNvContentPartPr/>
                <p14:nvPr/>
              </p14:nvContentPartPr>
              <p14:xfrm>
                <a:off x="450971" y="405055"/>
                <a:ext cx="249480" cy="120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F74518E-C002-1FF2-3046-1572644B24E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32971" y="387415"/>
                  <a:ext cx="285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DA98FEE-83D9-7497-EA42-9FEA0D05A0D3}"/>
                    </a:ext>
                  </a:extLst>
                </p14:cNvPr>
                <p14:cNvContentPartPr/>
                <p14:nvPr/>
              </p14:nvContentPartPr>
              <p14:xfrm>
                <a:off x="581651" y="391015"/>
                <a:ext cx="35280" cy="1490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DA98FEE-83D9-7497-EA42-9FEA0D05A0D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63651" y="373015"/>
                  <a:ext cx="70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FB2B2B8-5717-B585-CAB7-0DDA7584B9D7}"/>
                    </a:ext>
                  </a:extLst>
                </p14:cNvPr>
                <p14:cNvContentPartPr/>
                <p14:nvPr/>
              </p14:nvContentPartPr>
              <p14:xfrm>
                <a:off x="460331" y="400375"/>
                <a:ext cx="9720" cy="1090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FB2B2B8-5717-B585-CAB7-0DDA7584B9D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42331" y="382375"/>
                  <a:ext cx="4536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1552D08A-0B3D-DD37-A106-5DDA59B82FF0}"/>
              </a:ext>
            </a:extLst>
          </p:cNvPr>
          <p:cNvGrpSpPr/>
          <p:nvPr/>
        </p:nvGrpSpPr>
        <p:grpSpPr>
          <a:xfrm>
            <a:off x="9668771" y="1534429"/>
            <a:ext cx="488160" cy="210240"/>
            <a:chOff x="9668771" y="1534429"/>
            <a:chExt cx="48816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FCD85FE-B601-3648-2C12-A7F6E5F65AC9}"/>
                    </a:ext>
                  </a:extLst>
                </p14:cNvPr>
                <p14:cNvContentPartPr/>
                <p14:nvPr/>
              </p14:nvContentPartPr>
              <p14:xfrm>
                <a:off x="9688211" y="1534429"/>
                <a:ext cx="468720" cy="191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FCD85FE-B601-3648-2C12-A7F6E5F65AC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670211" y="1516789"/>
                  <a:ext cx="5043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5318E18-2DAB-FAF8-CD87-714542087199}"/>
                    </a:ext>
                  </a:extLst>
                </p14:cNvPr>
                <p14:cNvContentPartPr/>
                <p14:nvPr/>
              </p14:nvContentPartPr>
              <p14:xfrm>
                <a:off x="9668771" y="1612189"/>
                <a:ext cx="150480" cy="132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5318E18-2DAB-FAF8-CD87-71454208719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651131" y="1594189"/>
                  <a:ext cx="18612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5DBD9E41-587F-FDB8-1064-52D78C83331C}"/>
              </a:ext>
            </a:extLst>
          </p:cNvPr>
          <p:cNvGrpSpPr/>
          <p:nvPr/>
        </p:nvGrpSpPr>
        <p:grpSpPr>
          <a:xfrm>
            <a:off x="10572371" y="1257229"/>
            <a:ext cx="720360" cy="295560"/>
            <a:chOff x="10572371" y="1257229"/>
            <a:chExt cx="72036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A23AEBB-60A4-1FD1-A152-663C4F66B426}"/>
                    </a:ext>
                  </a:extLst>
                </p14:cNvPr>
                <p14:cNvContentPartPr/>
                <p14:nvPr/>
              </p14:nvContentPartPr>
              <p14:xfrm>
                <a:off x="10572371" y="1257229"/>
                <a:ext cx="720360" cy="2955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A23AEBB-60A4-1FD1-A152-663C4F66B42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554371" y="1239589"/>
                  <a:ext cx="7560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29A8DEE-E5A8-8CF9-C6D7-CCF2286D6B70}"/>
                    </a:ext>
                  </a:extLst>
                </p14:cNvPr>
                <p14:cNvContentPartPr/>
                <p14:nvPr/>
              </p14:nvContentPartPr>
              <p14:xfrm>
                <a:off x="10698371" y="1322749"/>
                <a:ext cx="283320" cy="36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29A8DEE-E5A8-8CF9-C6D7-CCF2286D6B7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680371" y="1304749"/>
                  <a:ext cx="31896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F7BB9EFD-A92F-A5E3-886D-5BAE34820504}"/>
              </a:ext>
            </a:extLst>
          </p:cNvPr>
          <p:cNvGrpSpPr/>
          <p:nvPr/>
        </p:nvGrpSpPr>
        <p:grpSpPr>
          <a:xfrm>
            <a:off x="10190771" y="1463149"/>
            <a:ext cx="1717560" cy="979560"/>
            <a:chOff x="10190771" y="1463149"/>
            <a:chExt cx="1717560" cy="97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471CEB6-47C0-0FA6-58E4-424DEF30BA3E}"/>
                    </a:ext>
                  </a:extLst>
                </p14:cNvPr>
                <p14:cNvContentPartPr/>
                <p14:nvPr/>
              </p14:nvContentPartPr>
              <p14:xfrm>
                <a:off x="10248731" y="1463149"/>
                <a:ext cx="87120" cy="856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471CEB6-47C0-0FA6-58E4-424DEF30BA3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230731" y="1445509"/>
                  <a:ext cx="122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9FCB232-74DA-8D4D-258D-8E1A4FCC03FF}"/>
                    </a:ext>
                  </a:extLst>
                </p14:cNvPr>
                <p14:cNvContentPartPr/>
                <p14:nvPr/>
              </p14:nvContentPartPr>
              <p14:xfrm>
                <a:off x="10381211" y="1504549"/>
                <a:ext cx="84600" cy="500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9FCB232-74DA-8D4D-258D-8E1A4FCC03F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363571" y="1486909"/>
                  <a:ext cx="120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C046E52-83A5-337D-1BD0-AAC3DCA8E9FF}"/>
                    </a:ext>
                  </a:extLst>
                </p14:cNvPr>
                <p14:cNvContentPartPr/>
                <p14:nvPr/>
              </p14:nvContentPartPr>
              <p14:xfrm>
                <a:off x="10286891" y="1548109"/>
                <a:ext cx="486360" cy="2307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C046E52-83A5-337D-1BD0-AAC3DCA8E9F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268891" y="1530109"/>
                  <a:ext cx="5220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A67AFAE-4737-3C84-C6F8-93821F17C813}"/>
                    </a:ext>
                  </a:extLst>
                </p14:cNvPr>
                <p14:cNvContentPartPr/>
                <p14:nvPr/>
              </p14:nvContentPartPr>
              <p14:xfrm>
                <a:off x="10825091" y="1726309"/>
                <a:ext cx="63360" cy="133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A67AFAE-4737-3C84-C6F8-93821F17C81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807091" y="1708669"/>
                  <a:ext cx="99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BF173D2-F41A-8664-1FE9-94F13C0696E2}"/>
                    </a:ext>
                  </a:extLst>
                </p14:cNvPr>
                <p14:cNvContentPartPr/>
                <p14:nvPr/>
              </p14:nvContentPartPr>
              <p14:xfrm>
                <a:off x="10982051" y="1546669"/>
                <a:ext cx="417960" cy="225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BF173D2-F41A-8664-1FE9-94F13C0696E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964411" y="1529029"/>
                  <a:ext cx="4536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5346F3F-918D-9796-CFC8-216BEB295C54}"/>
                    </a:ext>
                  </a:extLst>
                </p14:cNvPr>
                <p14:cNvContentPartPr/>
                <p14:nvPr/>
              </p14:nvContentPartPr>
              <p14:xfrm>
                <a:off x="10313171" y="1935469"/>
                <a:ext cx="266040" cy="867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5346F3F-918D-9796-CFC8-216BEB295C5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295171" y="1917469"/>
                  <a:ext cx="301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DEC14DC-8E07-7376-9D99-F35C751830F8}"/>
                    </a:ext>
                  </a:extLst>
                </p14:cNvPr>
                <p14:cNvContentPartPr/>
                <p14:nvPr/>
              </p14:nvContentPartPr>
              <p14:xfrm>
                <a:off x="10460771" y="1918549"/>
                <a:ext cx="130680" cy="1324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DEC14DC-8E07-7376-9D99-F35C751830F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442771" y="1900549"/>
                  <a:ext cx="1663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3494300-5051-D477-D120-01B9993A75A7}"/>
                    </a:ext>
                  </a:extLst>
                </p14:cNvPr>
                <p14:cNvContentPartPr/>
                <p14:nvPr/>
              </p14:nvContentPartPr>
              <p14:xfrm>
                <a:off x="10608731" y="1875349"/>
                <a:ext cx="475920" cy="2890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3494300-5051-D477-D120-01B9993A75A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591091" y="1857709"/>
                  <a:ext cx="5115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DA25E85-6E7D-7E8E-3D5C-712AD623201B}"/>
                    </a:ext>
                  </a:extLst>
                </p14:cNvPr>
                <p14:cNvContentPartPr/>
                <p14:nvPr/>
              </p14:nvContentPartPr>
              <p14:xfrm>
                <a:off x="11030291" y="1936909"/>
                <a:ext cx="83880" cy="212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DA25E85-6E7D-7E8E-3D5C-712AD623201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012651" y="1919269"/>
                  <a:ext cx="119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3B4CBA1-569F-92C6-7AAA-3FF9D67357A4}"/>
                    </a:ext>
                  </a:extLst>
                </p14:cNvPr>
                <p14:cNvContentPartPr/>
                <p14:nvPr/>
              </p14:nvContentPartPr>
              <p14:xfrm>
                <a:off x="11243771" y="1816309"/>
                <a:ext cx="272160" cy="2624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3B4CBA1-569F-92C6-7AAA-3FF9D67357A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225771" y="1798669"/>
                  <a:ext cx="3078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DFBF893-E709-B8BA-7742-CD5E4D005CBB}"/>
                    </a:ext>
                  </a:extLst>
                </p14:cNvPr>
                <p14:cNvContentPartPr/>
                <p14:nvPr/>
              </p14:nvContentPartPr>
              <p14:xfrm>
                <a:off x="10328291" y="2229949"/>
                <a:ext cx="387720" cy="2008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DFBF893-E709-B8BA-7742-CD5E4D005CB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310651" y="2211949"/>
                  <a:ext cx="4233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4C813F4-6A4F-9C45-76F3-756E7D911331}"/>
                    </a:ext>
                  </a:extLst>
                </p14:cNvPr>
                <p14:cNvContentPartPr/>
                <p14:nvPr/>
              </p14:nvContentPartPr>
              <p14:xfrm>
                <a:off x="10789451" y="2148949"/>
                <a:ext cx="718920" cy="1987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4C813F4-6A4F-9C45-76F3-756E7D91133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771451" y="2131309"/>
                  <a:ext cx="7545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01D1126-5C74-AB18-276F-CCE802205C02}"/>
                    </a:ext>
                  </a:extLst>
                </p14:cNvPr>
                <p14:cNvContentPartPr/>
                <p14:nvPr/>
              </p14:nvContentPartPr>
              <p14:xfrm>
                <a:off x="11665331" y="2098549"/>
                <a:ext cx="140400" cy="243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01D1126-5C74-AB18-276F-CCE802205C0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647331" y="2080909"/>
                  <a:ext cx="1760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B47BF1E-E5C6-8366-63F8-94137A7E34DD}"/>
                    </a:ext>
                  </a:extLst>
                </p14:cNvPr>
                <p14:cNvContentPartPr/>
                <p14:nvPr/>
              </p14:nvContentPartPr>
              <p14:xfrm>
                <a:off x="11679371" y="2241829"/>
                <a:ext cx="78120" cy="162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B47BF1E-E5C6-8366-63F8-94137A7E34D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661371" y="2223829"/>
                  <a:ext cx="113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3C56B86-B4A4-67D6-810C-C00A8D7C804D}"/>
                    </a:ext>
                  </a:extLst>
                </p14:cNvPr>
                <p14:cNvContentPartPr/>
                <p14:nvPr/>
              </p14:nvContentPartPr>
              <p14:xfrm>
                <a:off x="10190771" y="1863109"/>
                <a:ext cx="108720" cy="2304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3C56B86-B4A4-67D6-810C-C00A8D7C804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173131" y="1845109"/>
                  <a:ext cx="1443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CB14AFF-5672-D6B3-8DD5-CF3A5D5ABB10}"/>
                    </a:ext>
                  </a:extLst>
                </p14:cNvPr>
                <p14:cNvContentPartPr/>
                <p14:nvPr/>
              </p14:nvContentPartPr>
              <p14:xfrm>
                <a:off x="11822291" y="2030869"/>
                <a:ext cx="86040" cy="4118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CB14AFF-5672-D6B3-8DD5-CF3A5D5ABB1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804291" y="2013229"/>
                  <a:ext cx="121680" cy="44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5654731E-A6CC-7794-EFA7-ECFC2B031300}"/>
                  </a:ext>
                </a:extLst>
              </p14:cNvPr>
              <p14:cNvContentPartPr/>
              <p14:nvPr/>
            </p14:nvContentPartPr>
            <p14:xfrm>
              <a:off x="3547331" y="854029"/>
              <a:ext cx="449280" cy="33480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5654731E-A6CC-7794-EFA7-ECFC2B031300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3529331" y="836029"/>
                <a:ext cx="4849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2F072F7A-9436-424A-0776-4D7161CF87F2}"/>
                  </a:ext>
                </a:extLst>
              </p14:cNvPr>
              <p14:cNvContentPartPr/>
              <p14:nvPr/>
            </p14:nvContentPartPr>
            <p14:xfrm>
              <a:off x="3730571" y="1909189"/>
              <a:ext cx="509400" cy="17784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2F072F7A-9436-424A-0776-4D7161CF87F2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3712931" y="1891549"/>
                <a:ext cx="54504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F7F590EE-A931-6D4B-E19C-EA1F19A3D974}"/>
                  </a:ext>
                </a:extLst>
              </p14:cNvPr>
              <p14:cNvContentPartPr/>
              <p14:nvPr/>
            </p14:nvContentPartPr>
            <p14:xfrm>
              <a:off x="5031611" y="2046709"/>
              <a:ext cx="414720" cy="21420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F7F590EE-A931-6D4B-E19C-EA1F19A3D974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5013611" y="2029069"/>
                <a:ext cx="450360" cy="24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CF076644-C997-50D9-81A2-14BFD19C628F}"/>
              </a:ext>
            </a:extLst>
          </p:cNvPr>
          <p:cNvGrpSpPr/>
          <p:nvPr/>
        </p:nvGrpSpPr>
        <p:grpSpPr>
          <a:xfrm>
            <a:off x="3575771" y="448309"/>
            <a:ext cx="3156480" cy="1601640"/>
            <a:chOff x="3575771" y="448309"/>
            <a:chExt cx="3156480" cy="160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2489F51-8094-5EDD-7505-AAFC14599761}"/>
                    </a:ext>
                  </a:extLst>
                </p14:cNvPr>
                <p14:cNvContentPartPr/>
                <p14:nvPr/>
              </p14:nvContentPartPr>
              <p14:xfrm>
                <a:off x="4067891" y="603469"/>
                <a:ext cx="830520" cy="4615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2489F51-8094-5EDD-7505-AAFC1459976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049891" y="585829"/>
                  <a:ext cx="86616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BAA33D8-6F24-8874-4579-F2E6D2B5CC78}"/>
                    </a:ext>
                  </a:extLst>
                </p14:cNvPr>
                <p14:cNvContentPartPr/>
                <p14:nvPr/>
              </p14:nvContentPartPr>
              <p14:xfrm>
                <a:off x="4336091" y="791389"/>
                <a:ext cx="155160" cy="313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BAA33D8-6F24-8874-4579-F2E6D2B5CC7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318091" y="773749"/>
                  <a:ext cx="190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A7BF585-663C-0381-9A78-4D96E4DFC7B6}"/>
                    </a:ext>
                  </a:extLst>
                </p14:cNvPr>
                <p14:cNvContentPartPr/>
                <p14:nvPr/>
              </p14:nvContentPartPr>
              <p14:xfrm>
                <a:off x="5006411" y="479989"/>
                <a:ext cx="275760" cy="2966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A7BF585-663C-0381-9A78-4D96E4DFC7B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988771" y="461989"/>
                  <a:ext cx="3114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E6540C6-E94F-14F4-D9C1-4B64932B5A1F}"/>
                    </a:ext>
                  </a:extLst>
                </p14:cNvPr>
                <p14:cNvContentPartPr/>
                <p14:nvPr/>
              </p14:nvContentPartPr>
              <p14:xfrm>
                <a:off x="5360291" y="448309"/>
                <a:ext cx="135720" cy="1994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E6540C6-E94F-14F4-D9C1-4B64932B5A1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342291" y="430309"/>
                  <a:ext cx="1713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FFA8771-5D43-0628-16C0-C2C01DFDC6F9}"/>
                    </a:ext>
                  </a:extLst>
                </p14:cNvPr>
                <p14:cNvContentPartPr/>
                <p14:nvPr/>
              </p14:nvContentPartPr>
              <p14:xfrm>
                <a:off x="5427611" y="567829"/>
                <a:ext cx="29520" cy="180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FFA8771-5D43-0628-16C0-C2C01DFDC6F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409971" y="549829"/>
                  <a:ext cx="65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0013D09F-8809-775A-368E-A00BFBD97349}"/>
                    </a:ext>
                  </a:extLst>
                </p14:cNvPr>
                <p14:cNvContentPartPr/>
                <p14:nvPr/>
              </p14:nvContentPartPr>
              <p14:xfrm>
                <a:off x="3575771" y="1296829"/>
                <a:ext cx="425520" cy="1890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0013D09F-8809-775A-368E-A00BFBD9734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558131" y="1278829"/>
                  <a:ext cx="4611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E00E779-694D-9D62-A917-FAEC8740FA19}"/>
                    </a:ext>
                  </a:extLst>
                </p14:cNvPr>
                <p14:cNvContentPartPr/>
                <p14:nvPr/>
              </p14:nvContentPartPr>
              <p14:xfrm>
                <a:off x="3853691" y="1323829"/>
                <a:ext cx="8640" cy="691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E00E779-694D-9D62-A917-FAEC8740FA1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836051" y="1305829"/>
                  <a:ext cx="442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A48899A-BF9F-84C7-75E4-B868DE0F4D47}"/>
                    </a:ext>
                  </a:extLst>
                </p14:cNvPr>
                <p14:cNvContentPartPr/>
                <p14:nvPr/>
              </p14:nvContentPartPr>
              <p14:xfrm>
                <a:off x="4086611" y="1099189"/>
                <a:ext cx="604800" cy="2275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A48899A-BF9F-84C7-75E4-B868DE0F4D4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068971" y="1081189"/>
                  <a:ext cx="6404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DEE4AB7-1A48-39CD-787C-D0889F55EC06}"/>
                    </a:ext>
                  </a:extLst>
                </p14:cNvPr>
                <p14:cNvContentPartPr/>
                <p14:nvPr/>
              </p14:nvContentPartPr>
              <p14:xfrm>
                <a:off x="3604571" y="1648549"/>
                <a:ext cx="295920" cy="1641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DEE4AB7-1A48-39CD-787C-D0889F55EC0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586931" y="1630909"/>
                  <a:ext cx="331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7FB3BEE-6FCF-D108-41F6-18257DECCF92}"/>
                    </a:ext>
                  </a:extLst>
                </p14:cNvPr>
                <p14:cNvContentPartPr/>
                <p14:nvPr/>
              </p14:nvContentPartPr>
              <p14:xfrm>
                <a:off x="3652091" y="1600309"/>
                <a:ext cx="9720" cy="255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7FB3BEE-6FCF-D108-41F6-18257DECCF9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634091" y="1582669"/>
                  <a:ext cx="45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FBBEBE6-257B-B666-E6EA-73B1B6FAB20A}"/>
                    </a:ext>
                  </a:extLst>
                </p14:cNvPr>
                <p14:cNvContentPartPr/>
                <p14:nvPr/>
              </p14:nvContentPartPr>
              <p14:xfrm>
                <a:off x="4041971" y="1409149"/>
                <a:ext cx="413640" cy="3060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FBBEBE6-257B-B666-E6EA-73B1B6FAB20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024331" y="1391509"/>
                  <a:ext cx="4492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2B86054-0EF5-9B21-9A10-D1A94851A8B7}"/>
                    </a:ext>
                  </a:extLst>
                </p14:cNvPr>
                <p14:cNvContentPartPr/>
                <p14:nvPr/>
              </p14:nvContentPartPr>
              <p14:xfrm>
                <a:off x="4593131" y="1367389"/>
                <a:ext cx="244800" cy="1260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2B86054-0EF5-9B21-9A10-D1A94851A8B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575491" y="1349389"/>
                  <a:ext cx="280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B8A4890-E3EA-8D5B-74DE-7F152490DD76}"/>
                    </a:ext>
                  </a:extLst>
                </p14:cNvPr>
                <p14:cNvContentPartPr/>
                <p14:nvPr/>
              </p14:nvContentPartPr>
              <p14:xfrm>
                <a:off x="4827491" y="1313389"/>
                <a:ext cx="97920" cy="824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B8A4890-E3EA-8D5B-74DE-7F152490DD7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809491" y="1295749"/>
                  <a:ext cx="133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005807F-763C-57D1-AFE4-197962F97EFD}"/>
                    </a:ext>
                  </a:extLst>
                </p14:cNvPr>
                <p14:cNvContentPartPr/>
                <p14:nvPr/>
              </p14:nvContentPartPr>
              <p14:xfrm>
                <a:off x="4883651" y="1440469"/>
                <a:ext cx="892800" cy="5990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005807F-763C-57D1-AFE4-197962F97EF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865651" y="1422829"/>
                  <a:ext cx="92844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9CE7B09-68E6-1C16-0700-9E0D3D2698C6}"/>
                    </a:ext>
                  </a:extLst>
                </p14:cNvPr>
                <p14:cNvContentPartPr/>
                <p14:nvPr/>
              </p14:nvContentPartPr>
              <p14:xfrm>
                <a:off x="5186771" y="1563589"/>
                <a:ext cx="268920" cy="1537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9CE7B09-68E6-1C16-0700-9E0D3D2698C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169131" y="1545589"/>
                  <a:ext cx="304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84812543-3A64-B20B-86C3-E04256E71178}"/>
                    </a:ext>
                  </a:extLst>
                </p14:cNvPr>
                <p14:cNvContentPartPr/>
                <p14:nvPr/>
              </p14:nvContentPartPr>
              <p14:xfrm>
                <a:off x="5930171" y="1201789"/>
                <a:ext cx="345240" cy="3531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84812543-3A64-B20B-86C3-E04256E7117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912531" y="1184149"/>
                  <a:ext cx="3808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8F0E592D-E64C-3781-7C1A-06A2606CBA27}"/>
                    </a:ext>
                  </a:extLst>
                </p14:cNvPr>
                <p14:cNvContentPartPr/>
                <p14:nvPr/>
              </p14:nvContentPartPr>
              <p14:xfrm>
                <a:off x="6290891" y="1275949"/>
                <a:ext cx="102960" cy="410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8F0E592D-E64C-3781-7C1A-06A2606CBA2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273251" y="1257949"/>
                  <a:ext cx="138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EA9C2C3A-8340-F997-2996-0045040F8179}"/>
                    </a:ext>
                  </a:extLst>
                </p14:cNvPr>
                <p14:cNvContentPartPr/>
                <p14:nvPr/>
              </p14:nvContentPartPr>
              <p14:xfrm>
                <a:off x="6448211" y="1219429"/>
                <a:ext cx="52560" cy="799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EA9C2C3A-8340-F997-2996-0045040F817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430571" y="1201789"/>
                  <a:ext cx="88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33C83C19-4987-2712-3FB1-BB4194D8DFCC}"/>
                    </a:ext>
                  </a:extLst>
                </p14:cNvPr>
                <p14:cNvContentPartPr/>
                <p14:nvPr/>
              </p14:nvContentPartPr>
              <p14:xfrm>
                <a:off x="6502931" y="929989"/>
                <a:ext cx="229320" cy="3304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33C83C19-4987-2712-3FB1-BB4194D8DFC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484931" y="912349"/>
                  <a:ext cx="2649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3CAC4D3-6AAB-83C5-4FA3-E3B67E5ACA94}"/>
                    </a:ext>
                  </a:extLst>
                </p14:cNvPr>
                <p14:cNvContentPartPr/>
                <p14:nvPr/>
              </p14:nvContentPartPr>
              <p14:xfrm>
                <a:off x="6543611" y="1157869"/>
                <a:ext cx="27360" cy="424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3CAC4D3-6AAB-83C5-4FA3-E3B67E5ACA9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525971" y="1140229"/>
                  <a:ext cx="63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FE5E70EB-5265-3D22-C218-6C5FD7D6053B}"/>
                    </a:ext>
                  </a:extLst>
                </p14:cNvPr>
                <p14:cNvContentPartPr/>
                <p14:nvPr/>
              </p14:nvContentPartPr>
              <p14:xfrm>
                <a:off x="5556851" y="1707229"/>
                <a:ext cx="600480" cy="3427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FE5E70EB-5265-3D22-C218-6C5FD7D6053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538851" y="1689229"/>
                  <a:ext cx="6361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D09C3D5-8B35-65A6-3630-CC598F00E61D}"/>
                    </a:ext>
                  </a:extLst>
                </p14:cNvPr>
                <p14:cNvContentPartPr/>
                <p14:nvPr/>
              </p14:nvContentPartPr>
              <p14:xfrm>
                <a:off x="6249491" y="1534789"/>
                <a:ext cx="215640" cy="1756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D09C3D5-8B35-65A6-3630-CC598F00E61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231851" y="1516789"/>
                  <a:ext cx="25128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F3A1D228-E151-EC6D-C54C-F66DB0A3216E}"/>
              </a:ext>
            </a:extLst>
          </p:cNvPr>
          <p:cNvGrpSpPr/>
          <p:nvPr/>
        </p:nvGrpSpPr>
        <p:grpSpPr>
          <a:xfrm>
            <a:off x="5081291" y="2226349"/>
            <a:ext cx="559440" cy="420840"/>
            <a:chOff x="5081291" y="2226349"/>
            <a:chExt cx="55944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74788FE-FD30-61C4-8981-BDB8D8AECCC8}"/>
                    </a:ext>
                  </a:extLst>
                </p14:cNvPr>
                <p14:cNvContentPartPr/>
                <p14:nvPr/>
              </p14:nvContentPartPr>
              <p14:xfrm>
                <a:off x="5185691" y="2226349"/>
                <a:ext cx="455040" cy="4208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74788FE-FD30-61C4-8981-BDB8D8AECCC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167691" y="2208709"/>
                  <a:ext cx="49068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1EEC8FA-F750-7CB5-317E-80DABE096BF0}"/>
                    </a:ext>
                  </a:extLst>
                </p14:cNvPr>
                <p14:cNvContentPartPr/>
                <p14:nvPr/>
              </p14:nvContentPartPr>
              <p14:xfrm>
                <a:off x="5081291" y="2328589"/>
                <a:ext cx="164520" cy="1159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1EEC8FA-F750-7CB5-317E-80DABE096BF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063291" y="2310949"/>
                  <a:ext cx="200160" cy="15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5F57DFE0-DF34-3E57-C12A-8A13D177E76C}"/>
                  </a:ext>
                </a:extLst>
              </p14:cNvPr>
              <p14:cNvContentPartPr/>
              <p14:nvPr/>
            </p14:nvContentPartPr>
            <p14:xfrm>
              <a:off x="5768171" y="1889389"/>
              <a:ext cx="627120" cy="36072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5F57DFE0-DF34-3E57-C12A-8A13D177E76C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5750171" y="1871749"/>
                <a:ext cx="662760" cy="39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8161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26112D-89D3-94D5-7170-14B3C5B12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189" y="155321"/>
            <a:ext cx="7631084" cy="66585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CAE3600-3C86-FF45-0703-E648EBF9BED1}"/>
                  </a:ext>
                </a:extLst>
              </p14:cNvPr>
              <p14:cNvContentPartPr/>
              <p14:nvPr/>
            </p14:nvContentPartPr>
            <p14:xfrm>
              <a:off x="10137491" y="1850455"/>
              <a:ext cx="428760" cy="230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CAE3600-3C86-FF45-0703-E648EBF9BE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19491" y="1832815"/>
                <a:ext cx="46440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CF5B643-F08C-124E-EB11-DBDE63BBE5BF}"/>
                  </a:ext>
                </a:extLst>
              </p14:cNvPr>
              <p14:cNvContentPartPr/>
              <p14:nvPr/>
            </p14:nvContentPartPr>
            <p14:xfrm>
              <a:off x="9644651" y="1809055"/>
              <a:ext cx="210600" cy="1100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CF5B643-F08C-124E-EB11-DBDE63BBE5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26651" y="1791055"/>
                <a:ext cx="246240" cy="11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8600023-C68D-ACF0-1C0B-061BA2233C26}"/>
                  </a:ext>
                </a:extLst>
              </p14:cNvPr>
              <p14:cNvContentPartPr/>
              <p14:nvPr/>
            </p14:nvContentPartPr>
            <p14:xfrm>
              <a:off x="9659411" y="3012895"/>
              <a:ext cx="169200" cy="31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8600023-C68D-ACF0-1C0B-061BA2233C2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41771" y="2994895"/>
                <a:ext cx="20484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4F50CEE-655B-25A0-064F-638C14C4C92F}"/>
                  </a:ext>
                </a:extLst>
              </p14:cNvPr>
              <p14:cNvContentPartPr/>
              <p14:nvPr/>
            </p14:nvContentPartPr>
            <p14:xfrm>
              <a:off x="10684691" y="1754335"/>
              <a:ext cx="1084680" cy="425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4F50CEE-655B-25A0-064F-638C14C4C92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67051" y="1736695"/>
                <a:ext cx="112032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7FA7BF2-B995-E5E9-8080-AF13717B972F}"/>
                  </a:ext>
                </a:extLst>
              </p14:cNvPr>
              <p14:cNvContentPartPr/>
              <p14:nvPr/>
            </p14:nvContentPartPr>
            <p14:xfrm>
              <a:off x="11562731" y="1856215"/>
              <a:ext cx="132840" cy="49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7FA7BF2-B995-E5E9-8080-AF13717B972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544731" y="1838575"/>
                <a:ext cx="1684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7B58AB6-C73B-DACC-4566-19D86CDB21A3}"/>
                  </a:ext>
                </a:extLst>
              </p14:cNvPr>
              <p14:cNvContentPartPr/>
              <p14:nvPr/>
            </p14:nvContentPartPr>
            <p14:xfrm>
              <a:off x="11256371" y="1873135"/>
              <a:ext cx="271800" cy="29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7B58AB6-C73B-DACC-4566-19D86CDB21A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238371" y="1855495"/>
                <a:ext cx="3074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246D690-1408-C012-E90F-D94870031938}"/>
                  </a:ext>
                </a:extLst>
              </p14:cNvPr>
              <p14:cNvContentPartPr/>
              <p14:nvPr/>
            </p14:nvContentPartPr>
            <p14:xfrm>
              <a:off x="10891331" y="1901215"/>
              <a:ext cx="145800" cy="144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246D690-1408-C012-E90F-D9487003193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873691" y="1883215"/>
                <a:ext cx="1814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A98FC82-DEF0-BED1-0AFB-2B32F9A42013}"/>
                  </a:ext>
                </a:extLst>
              </p14:cNvPr>
              <p14:cNvContentPartPr/>
              <p14:nvPr/>
            </p14:nvContentPartPr>
            <p14:xfrm>
              <a:off x="10154411" y="2292535"/>
              <a:ext cx="243000" cy="114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A98FC82-DEF0-BED1-0AFB-2B32F9A4201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136771" y="2274535"/>
                <a:ext cx="2786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C85995D2-267E-E3BB-6031-4161708BA023}"/>
                  </a:ext>
                </a:extLst>
              </p14:cNvPr>
              <p14:cNvContentPartPr/>
              <p14:nvPr/>
            </p14:nvContentPartPr>
            <p14:xfrm>
              <a:off x="10430171" y="2214055"/>
              <a:ext cx="134280" cy="2030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C85995D2-267E-E3BB-6031-4161708BA02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412171" y="2196055"/>
                <a:ext cx="1699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81F4026-839F-1AAA-2B90-9827A5B5CE30}"/>
                  </a:ext>
                </a:extLst>
              </p14:cNvPr>
              <p14:cNvContentPartPr/>
              <p14:nvPr/>
            </p14:nvContentPartPr>
            <p14:xfrm>
              <a:off x="10620971" y="2274895"/>
              <a:ext cx="364680" cy="1576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81F4026-839F-1AAA-2B90-9827A5B5CE3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603331" y="2257255"/>
                <a:ext cx="4003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AE76B3C-E8DF-7DFD-C5C4-97973B7FF637}"/>
                  </a:ext>
                </a:extLst>
              </p14:cNvPr>
              <p14:cNvContentPartPr/>
              <p14:nvPr/>
            </p14:nvContentPartPr>
            <p14:xfrm>
              <a:off x="10833011" y="2214055"/>
              <a:ext cx="32040" cy="13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AE76B3C-E8DF-7DFD-C5C4-97973B7FF63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815371" y="2196055"/>
                <a:ext cx="6768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EEBF334E-B502-3A54-6E90-8B21F12D5098}"/>
              </a:ext>
            </a:extLst>
          </p:cNvPr>
          <p:cNvGrpSpPr/>
          <p:nvPr/>
        </p:nvGrpSpPr>
        <p:grpSpPr>
          <a:xfrm>
            <a:off x="10141091" y="2612935"/>
            <a:ext cx="1636560" cy="254520"/>
            <a:chOff x="10141091" y="2612935"/>
            <a:chExt cx="163656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EC84D51-1F32-4BFB-E19F-045AD580382C}"/>
                    </a:ext>
                  </a:extLst>
                </p14:cNvPr>
                <p14:cNvContentPartPr/>
                <p14:nvPr/>
              </p14:nvContentPartPr>
              <p14:xfrm>
                <a:off x="10141091" y="2612935"/>
                <a:ext cx="770760" cy="223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EC84D51-1F32-4BFB-E19F-045AD580382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23091" y="2595295"/>
                  <a:ext cx="8064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657C874-7DFD-5FAF-FBF5-7F3900D2DDDA}"/>
                    </a:ext>
                  </a:extLst>
                </p14:cNvPr>
                <p14:cNvContentPartPr/>
                <p14:nvPr/>
              </p14:nvContentPartPr>
              <p14:xfrm>
                <a:off x="10706291" y="2668735"/>
                <a:ext cx="22680" cy="7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657C874-7DFD-5FAF-FBF5-7F3900D2DDD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688651" y="2650735"/>
                  <a:ext cx="58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AFD9F2D-5F6D-D35B-0352-C3BFBB08B9C7}"/>
                    </a:ext>
                  </a:extLst>
                </p14:cNvPr>
                <p14:cNvContentPartPr/>
                <p14:nvPr/>
              </p14:nvContentPartPr>
              <p14:xfrm>
                <a:off x="10292291" y="2666935"/>
                <a:ext cx="213840" cy="16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AFD9F2D-5F6D-D35B-0352-C3BFBB08B9C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274651" y="2648935"/>
                  <a:ext cx="249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FDE675A-E887-110C-1373-B1AD18899B73}"/>
                    </a:ext>
                  </a:extLst>
                </p14:cNvPr>
                <p14:cNvContentPartPr/>
                <p14:nvPr/>
              </p14:nvContentPartPr>
              <p14:xfrm>
                <a:off x="10978451" y="2674135"/>
                <a:ext cx="737280" cy="177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FDE675A-E887-110C-1373-B1AD18899B7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60451" y="2656135"/>
                  <a:ext cx="7729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FDAEB43-19EC-A16B-464E-19F145B52E42}"/>
                    </a:ext>
                  </a:extLst>
                </p14:cNvPr>
                <p14:cNvContentPartPr/>
                <p14:nvPr/>
              </p14:nvContentPartPr>
              <p14:xfrm>
                <a:off x="11772611" y="2864215"/>
                <a:ext cx="5040" cy="3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FDAEB43-19EC-A16B-464E-19F145B52E4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754971" y="2846215"/>
                  <a:ext cx="4068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EF54430-A206-913E-DC0E-9989337A686B}"/>
              </a:ext>
            </a:extLst>
          </p:cNvPr>
          <p:cNvGrpSpPr/>
          <p:nvPr/>
        </p:nvGrpSpPr>
        <p:grpSpPr>
          <a:xfrm>
            <a:off x="8624051" y="536815"/>
            <a:ext cx="1024920" cy="324000"/>
            <a:chOff x="8624051" y="536815"/>
            <a:chExt cx="102492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E01F89F-AD1D-265B-864C-08E362C64A58}"/>
                    </a:ext>
                  </a:extLst>
                </p14:cNvPr>
                <p14:cNvContentPartPr/>
                <p14:nvPr/>
              </p14:nvContentPartPr>
              <p14:xfrm>
                <a:off x="8624051" y="589735"/>
                <a:ext cx="153360" cy="214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E01F89F-AD1D-265B-864C-08E362C64A5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06051" y="571735"/>
                  <a:ext cx="1890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E50D967-B884-D115-2155-2F60AF7B9610}"/>
                    </a:ext>
                  </a:extLst>
                </p14:cNvPr>
                <p14:cNvContentPartPr/>
                <p14:nvPr/>
              </p14:nvContentPartPr>
              <p14:xfrm>
                <a:off x="8841131" y="764695"/>
                <a:ext cx="25560" cy="96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E50D967-B884-D115-2155-2F60AF7B961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823491" y="747055"/>
                  <a:ext cx="61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B8D1E61-422C-3F3E-A3E0-132D89B5752E}"/>
                    </a:ext>
                  </a:extLst>
                </p14:cNvPr>
                <p14:cNvContentPartPr/>
                <p14:nvPr/>
              </p14:nvContentPartPr>
              <p14:xfrm>
                <a:off x="8963891" y="683695"/>
                <a:ext cx="103320" cy="21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B8D1E61-422C-3F3E-A3E0-132D89B5752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945891" y="666055"/>
                  <a:ext cx="1389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0BDCCF0-51B7-72B5-3F86-A211CAFCB79F}"/>
                    </a:ext>
                  </a:extLst>
                </p14:cNvPr>
                <p14:cNvContentPartPr/>
                <p14:nvPr/>
              </p14:nvContentPartPr>
              <p14:xfrm>
                <a:off x="8931491" y="766495"/>
                <a:ext cx="122040" cy="11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0BDCCF0-51B7-72B5-3F86-A211CAFCB79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913851" y="748495"/>
                  <a:ext cx="157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E990C08-FC0A-C289-B107-8109B95A4977}"/>
                    </a:ext>
                  </a:extLst>
                </p14:cNvPr>
                <p14:cNvContentPartPr/>
                <p14:nvPr/>
              </p14:nvContentPartPr>
              <p14:xfrm>
                <a:off x="9109331" y="739135"/>
                <a:ext cx="117720" cy="8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E990C08-FC0A-C289-B107-8109B95A497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91691" y="721135"/>
                  <a:ext cx="153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2FF69FF-D44C-5F73-F3C6-4484405ABD5A}"/>
                    </a:ext>
                  </a:extLst>
                </p14:cNvPr>
                <p14:cNvContentPartPr/>
                <p14:nvPr/>
              </p14:nvContentPartPr>
              <p14:xfrm>
                <a:off x="9314531" y="681175"/>
                <a:ext cx="83160" cy="112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2FF69FF-D44C-5F73-F3C6-4484405ABD5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96531" y="663535"/>
                  <a:ext cx="118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A556058-7279-EE15-7306-436D8FB73743}"/>
                    </a:ext>
                  </a:extLst>
                </p14:cNvPr>
                <p14:cNvContentPartPr/>
                <p14:nvPr/>
              </p14:nvContentPartPr>
              <p14:xfrm>
                <a:off x="9425411" y="768295"/>
                <a:ext cx="19440" cy="66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A556058-7279-EE15-7306-436D8FB7374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07771" y="750655"/>
                  <a:ext cx="55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F140506-456C-4381-852E-835E6B85E038}"/>
                    </a:ext>
                  </a:extLst>
                </p14:cNvPr>
                <p14:cNvContentPartPr/>
                <p14:nvPr/>
              </p14:nvContentPartPr>
              <p14:xfrm>
                <a:off x="9514331" y="536815"/>
                <a:ext cx="134640" cy="243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F140506-456C-4381-852E-835E6B85E03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96331" y="518815"/>
                  <a:ext cx="1702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939B51E-6F36-6A7D-7B85-09102644495E}"/>
                    </a:ext>
                  </a:extLst>
                </p14:cNvPr>
                <p14:cNvContentPartPr/>
                <p14:nvPr/>
              </p14:nvContentPartPr>
              <p14:xfrm>
                <a:off x="9558611" y="703495"/>
                <a:ext cx="44280" cy="7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939B51E-6F36-6A7D-7B85-09102644495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540611" y="685495"/>
                  <a:ext cx="7992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703450D-7145-FBC1-95BF-2A2A7C6C9944}"/>
              </a:ext>
            </a:extLst>
          </p:cNvPr>
          <p:cNvGrpSpPr/>
          <p:nvPr/>
        </p:nvGrpSpPr>
        <p:grpSpPr>
          <a:xfrm>
            <a:off x="8606771" y="1104895"/>
            <a:ext cx="1274040" cy="475200"/>
            <a:chOff x="8606771" y="1104895"/>
            <a:chExt cx="127404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C1B2CB3-763E-BD24-E4EE-543BEC925882}"/>
                    </a:ext>
                  </a:extLst>
                </p14:cNvPr>
                <p14:cNvContentPartPr/>
                <p14:nvPr/>
              </p14:nvContentPartPr>
              <p14:xfrm>
                <a:off x="8606771" y="1269775"/>
                <a:ext cx="204480" cy="245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C1B2CB3-763E-BD24-E4EE-543BEC92588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589131" y="1251775"/>
                  <a:ext cx="2401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8A00DDB-317A-6A88-B239-CB3CC6150FC7}"/>
                    </a:ext>
                  </a:extLst>
                </p14:cNvPr>
                <p14:cNvContentPartPr/>
                <p14:nvPr/>
              </p14:nvContentPartPr>
              <p14:xfrm>
                <a:off x="8885771" y="1446535"/>
                <a:ext cx="104760" cy="133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8A00DDB-317A-6A88-B239-CB3CC6150FC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68131" y="1428895"/>
                  <a:ext cx="140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ADCAC35-BBFB-45D5-304E-67A8189D2362}"/>
                    </a:ext>
                  </a:extLst>
                </p14:cNvPr>
                <p14:cNvContentPartPr/>
                <p14:nvPr/>
              </p14:nvContentPartPr>
              <p14:xfrm>
                <a:off x="9019691" y="1374895"/>
                <a:ext cx="90000" cy="14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ADCAC35-BBFB-45D5-304E-67A8189D236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02051" y="1356895"/>
                  <a:ext cx="125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C10AF03-9A7C-477F-CAB7-129CCC20BB0C}"/>
                    </a:ext>
                  </a:extLst>
                </p14:cNvPr>
                <p14:cNvContentPartPr/>
                <p14:nvPr/>
              </p14:nvContentPartPr>
              <p14:xfrm>
                <a:off x="9024371" y="1453015"/>
                <a:ext cx="92160" cy="10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C10AF03-9A7C-477F-CAB7-129CCC20BB0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06731" y="1435015"/>
                  <a:ext cx="127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3236235-3086-F862-F508-D416F281FDED}"/>
                    </a:ext>
                  </a:extLst>
                </p14:cNvPr>
                <p14:cNvContentPartPr/>
                <p14:nvPr/>
              </p14:nvContentPartPr>
              <p14:xfrm>
                <a:off x="9263411" y="1322695"/>
                <a:ext cx="12600" cy="149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3236235-3086-F862-F508-D416F281FDE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245771" y="1305055"/>
                  <a:ext cx="48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1B21267-36A1-9048-D5B7-8EEED26B7F87}"/>
                    </a:ext>
                  </a:extLst>
                </p14:cNvPr>
                <p14:cNvContentPartPr/>
                <p14:nvPr/>
              </p14:nvContentPartPr>
              <p14:xfrm>
                <a:off x="9182771" y="1423855"/>
                <a:ext cx="142200" cy="3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1B21267-36A1-9048-D5B7-8EEED26B7F8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164771" y="1405855"/>
                  <a:ext cx="177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4AAE083-A82B-DDFD-6E7A-D2FFF66CA44D}"/>
                    </a:ext>
                  </a:extLst>
                </p14:cNvPr>
                <p14:cNvContentPartPr/>
                <p14:nvPr/>
              </p14:nvContentPartPr>
              <p14:xfrm>
                <a:off x="9243971" y="1360135"/>
                <a:ext cx="18000" cy="136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4AAE083-A82B-DDFD-6E7A-D2FFF66CA44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225971" y="1342135"/>
                  <a:ext cx="536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DC82A6C-9F51-6EDD-0A7C-742AC05A15AE}"/>
                    </a:ext>
                  </a:extLst>
                </p14:cNvPr>
                <p14:cNvContentPartPr/>
                <p14:nvPr/>
              </p14:nvContentPartPr>
              <p14:xfrm>
                <a:off x="9190331" y="1435015"/>
                <a:ext cx="155160" cy="14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DC82A6C-9F51-6EDD-0A7C-742AC05A15A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172331" y="1417015"/>
                  <a:ext cx="190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4650526-5815-AB05-C8D4-6BE8C1A708EB}"/>
                    </a:ext>
                  </a:extLst>
                </p14:cNvPr>
                <p14:cNvContentPartPr/>
                <p14:nvPr/>
              </p14:nvContentPartPr>
              <p14:xfrm>
                <a:off x="9269171" y="1365175"/>
                <a:ext cx="32400" cy="142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4650526-5815-AB05-C8D4-6BE8C1A708E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251171" y="1347535"/>
                  <a:ext cx="68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1DEDAB1-5CC1-4F2A-4694-BDC274A82782}"/>
                    </a:ext>
                  </a:extLst>
                </p14:cNvPr>
                <p14:cNvContentPartPr/>
                <p14:nvPr/>
              </p14:nvContentPartPr>
              <p14:xfrm>
                <a:off x="9235331" y="1336735"/>
                <a:ext cx="52560" cy="153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1DEDAB1-5CC1-4F2A-4694-BDC274A8278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217331" y="1319095"/>
                  <a:ext cx="882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26EBD37-3F21-98F4-D270-0AEB76093B2B}"/>
                    </a:ext>
                  </a:extLst>
                </p14:cNvPr>
                <p14:cNvContentPartPr/>
                <p14:nvPr/>
              </p14:nvContentPartPr>
              <p14:xfrm>
                <a:off x="9182771" y="1461295"/>
                <a:ext cx="139320" cy="10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26EBD37-3F21-98F4-D270-0AEB76093B2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164771" y="1443655"/>
                  <a:ext cx="174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B8CBB9D-D883-30BF-7030-25A22F0DD5A2}"/>
                    </a:ext>
                  </a:extLst>
                </p14:cNvPr>
                <p14:cNvContentPartPr/>
                <p14:nvPr/>
              </p14:nvContentPartPr>
              <p14:xfrm>
                <a:off x="9391931" y="1366975"/>
                <a:ext cx="86400" cy="113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B8CBB9D-D883-30BF-7030-25A22F0DD5A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373931" y="1349335"/>
                  <a:ext cx="122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58808AB-E04C-A196-3D68-500C4F3C23C5}"/>
                    </a:ext>
                  </a:extLst>
                </p14:cNvPr>
                <p14:cNvContentPartPr/>
                <p14:nvPr/>
              </p14:nvContentPartPr>
              <p14:xfrm>
                <a:off x="9499931" y="1495135"/>
                <a:ext cx="58680" cy="83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58808AB-E04C-A196-3D68-500C4F3C23C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482291" y="1477495"/>
                  <a:ext cx="94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08E74E0-10EE-7AAA-CE5A-24AF33E5E701}"/>
                    </a:ext>
                  </a:extLst>
                </p14:cNvPr>
                <p14:cNvContentPartPr/>
                <p14:nvPr/>
              </p14:nvContentPartPr>
              <p14:xfrm>
                <a:off x="9597851" y="1227655"/>
                <a:ext cx="87840" cy="221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08E74E0-10EE-7AAA-CE5A-24AF33E5E70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580211" y="1210015"/>
                  <a:ext cx="123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7F4313B-58F6-0C3E-1ABB-9604A360E516}"/>
                    </a:ext>
                  </a:extLst>
                </p14:cNvPr>
                <p14:cNvContentPartPr/>
                <p14:nvPr/>
              </p14:nvContentPartPr>
              <p14:xfrm>
                <a:off x="9594611" y="1377775"/>
                <a:ext cx="72720" cy="32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7F4313B-58F6-0C3E-1ABB-9604A360E51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576971" y="1359775"/>
                  <a:ext cx="1083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C7CCC9E-304D-3587-30F2-3C9AA93833B3}"/>
                    </a:ext>
                  </a:extLst>
                </p14:cNvPr>
                <p14:cNvContentPartPr/>
                <p14:nvPr/>
              </p14:nvContentPartPr>
              <p14:xfrm>
                <a:off x="9663371" y="1126495"/>
                <a:ext cx="78120" cy="102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C7CCC9E-304D-3587-30F2-3C9AA93833B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645731" y="1108495"/>
                  <a:ext cx="113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AAB4ED2-8694-81D3-9E20-46F0F538AF95}"/>
                    </a:ext>
                  </a:extLst>
                </p14:cNvPr>
                <p14:cNvContentPartPr/>
                <p14:nvPr/>
              </p14:nvContentPartPr>
              <p14:xfrm>
                <a:off x="9736451" y="1104895"/>
                <a:ext cx="131760" cy="183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AAB4ED2-8694-81D3-9E20-46F0F538AF9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718811" y="1087255"/>
                  <a:ext cx="167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CB8FD7E-F8B2-70BA-5293-053518BCC46B}"/>
                    </a:ext>
                  </a:extLst>
                </p14:cNvPr>
                <p14:cNvContentPartPr/>
                <p14:nvPr/>
              </p14:nvContentPartPr>
              <p14:xfrm>
                <a:off x="9828971" y="1247095"/>
                <a:ext cx="51840" cy="104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CB8FD7E-F8B2-70BA-5293-053518BCC46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811331" y="1229455"/>
                  <a:ext cx="8748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A94C5EE-45E2-5AD4-22FA-57076AF4A2FE}"/>
              </a:ext>
            </a:extLst>
          </p:cNvPr>
          <p:cNvGrpSpPr/>
          <p:nvPr/>
        </p:nvGrpSpPr>
        <p:grpSpPr>
          <a:xfrm>
            <a:off x="9086651" y="3384055"/>
            <a:ext cx="2372760" cy="606240"/>
            <a:chOff x="9086651" y="3384055"/>
            <a:chExt cx="2372760" cy="60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FA80C7D-D806-04F7-2E34-2FB2212A9B81}"/>
                    </a:ext>
                  </a:extLst>
                </p14:cNvPr>
                <p14:cNvContentPartPr/>
                <p14:nvPr/>
              </p14:nvContentPartPr>
              <p14:xfrm>
                <a:off x="9086651" y="3632455"/>
                <a:ext cx="169920" cy="248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FA80C7D-D806-04F7-2E34-2FB2212A9B8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069011" y="3614455"/>
                  <a:ext cx="2055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C614061-543F-5F9B-D6A3-D321EA20C14B}"/>
                    </a:ext>
                  </a:extLst>
                </p14:cNvPr>
                <p14:cNvContentPartPr/>
                <p14:nvPr/>
              </p14:nvContentPartPr>
              <p14:xfrm>
                <a:off x="9313451" y="3825415"/>
                <a:ext cx="100440" cy="164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C614061-543F-5F9B-D6A3-D321EA20C14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95451" y="3807415"/>
                  <a:ext cx="136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309F10D-CFD2-6B65-07B2-5A6120920738}"/>
                    </a:ext>
                  </a:extLst>
                </p14:cNvPr>
                <p14:cNvContentPartPr/>
                <p14:nvPr/>
              </p14:nvContentPartPr>
              <p14:xfrm>
                <a:off x="9503171" y="3772135"/>
                <a:ext cx="136800" cy="14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309F10D-CFD2-6B65-07B2-5A612092073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485171" y="3754135"/>
                  <a:ext cx="172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D408981-DE49-9334-FC7E-77D6283F7DB8}"/>
                    </a:ext>
                  </a:extLst>
                </p14:cNvPr>
                <p14:cNvContentPartPr/>
                <p14:nvPr/>
              </p14:nvContentPartPr>
              <p14:xfrm>
                <a:off x="9543851" y="3856375"/>
                <a:ext cx="101880" cy="7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D408981-DE49-9334-FC7E-77D6283F7DB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26211" y="3838375"/>
                  <a:ext cx="137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77F1680-FC62-F5CE-64EE-7DF259A392FE}"/>
                    </a:ext>
                  </a:extLst>
                </p14:cNvPr>
                <p14:cNvContentPartPr/>
                <p14:nvPr/>
              </p14:nvContentPartPr>
              <p14:xfrm>
                <a:off x="9807731" y="3701935"/>
                <a:ext cx="28800" cy="162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77F1680-FC62-F5CE-64EE-7DF259A392F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89731" y="3684295"/>
                  <a:ext cx="644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D65A1A8-DA7E-DE3D-FA22-E69BC2DC5021}"/>
                    </a:ext>
                  </a:extLst>
                </p14:cNvPr>
                <p14:cNvContentPartPr/>
                <p14:nvPr/>
              </p14:nvContentPartPr>
              <p14:xfrm>
                <a:off x="9720251" y="3794455"/>
                <a:ext cx="168480" cy="28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D65A1A8-DA7E-DE3D-FA22-E69BC2DC502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702251" y="3776815"/>
                  <a:ext cx="2041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B8B7C87-5828-506F-5E84-CA78195B0729}"/>
                    </a:ext>
                  </a:extLst>
                </p14:cNvPr>
                <p14:cNvContentPartPr/>
                <p14:nvPr/>
              </p14:nvContentPartPr>
              <p14:xfrm>
                <a:off x="9957131" y="3723895"/>
                <a:ext cx="150840" cy="146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B8B7C87-5828-506F-5E84-CA78195B072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939491" y="3706255"/>
                  <a:ext cx="186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6AC7C12-CADA-90C2-A867-DAA4FDD2568B}"/>
                    </a:ext>
                  </a:extLst>
                </p14:cNvPr>
                <p14:cNvContentPartPr/>
                <p14:nvPr/>
              </p14:nvContentPartPr>
              <p14:xfrm>
                <a:off x="10125971" y="3844495"/>
                <a:ext cx="99720" cy="110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6AC7C12-CADA-90C2-A867-DAA4FDD2568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108331" y="3826495"/>
                  <a:ext cx="135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3CB9C2A-7E71-FC8C-386B-8EADDC2B00DB}"/>
                    </a:ext>
                  </a:extLst>
                </p14:cNvPr>
                <p14:cNvContentPartPr/>
                <p14:nvPr/>
              </p14:nvContentPartPr>
              <p14:xfrm>
                <a:off x="10362491" y="3432655"/>
                <a:ext cx="93600" cy="356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3CB9C2A-7E71-FC8C-386B-8EADDC2B00D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344491" y="3414655"/>
                  <a:ext cx="1292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4B0E0FD-B75B-F86F-9827-34E9C04210AA}"/>
                    </a:ext>
                  </a:extLst>
                </p14:cNvPr>
                <p14:cNvContentPartPr/>
                <p14:nvPr/>
              </p14:nvContentPartPr>
              <p14:xfrm>
                <a:off x="10556531" y="3390535"/>
                <a:ext cx="107640" cy="210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4B0E0FD-B75B-F86F-9827-34E9C04210A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38531" y="3372535"/>
                  <a:ext cx="1432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B5DA2AB-E8D3-74B3-C1B6-CC20BEC848AC}"/>
                    </a:ext>
                  </a:extLst>
                </p14:cNvPr>
                <p14:cNvContentPartPr/>
                <p14:nvPr/>
              </p14:nvContentPartPr>
              <p14:xfrm>
                <a:off x="10583171" y="3542095"/>
                <a:ext cx="54000" cy="14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B5DA2AB-E8D3-74B3-C1B6-CC20BEC848A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565531" y="3524455"/>
                  <a:ext cx="89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2A5EA88-76DB-90EB-91E3-4D0E3416D8B5}"/>
                    </a:ext>
                  </a:extLst>
                </p14:cNvPr>
                <p14:cNvContentPartPr/>
                <p14:nvPr/>
              </p14:nvContentPartPr>
              <p14:xfrm>
                <a:off x="10520171" y="3633895"/>
                <a:ext cx="207000" cy="15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2A5EA88-76DB-90EB-91E3-4D0E3416D8B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502531" y="3615895"/>
                  <a:ext cx="242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E898AB-C8C1-0E85-05EB-8CACD13A4E25}"/>
                    </a:ext>
                  </a:extLst>
                </p14:cNvPr>
                <p14:cNvContentPartPr/>
                <p14:nvPr/>
              </p14:nvContentPartPr>
              <p14:xfrm>
                <a:off x="10572371" y="3713455"/>
                <a:ext cx="117000" cy="108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E898AB-C8C1-0E85-05EB-8CACD13A4E2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554371" y="3695815"/>
                  <a:ext cx="152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93CDF21-5650-3C2B-558A-E888C42D0E44}"/>
                    </a:ext>
                  </a:extLst>
                </p14:cNvPr>
                <p14:cNvContentPartPr/>
                <p14:nvPr/>
              </p14:nvContentPartPr>
              <p14:xfrm>
                <a:off x="10816811" y="3615535"/>
                <a:ext cx="76320" cy="9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93CDF21-5650-3C2B-558A-E888C42D0E4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798811" y="3597895"/>
                  <a:ext cx="111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FCF4D98-080A-DAD1-48EE-804C584EF381}"/>
                    </a:ext>
                  </a:extLst>
                </p14:cNvPr>
                <p14:cNvContentPartPr/>
                <p14:nvPr/>
              </p14:nvContentPartPr>
              <p14:xfrm>
                <a:off x="10986731" y="3521215"/>
                <a:ext cx="153000" cy="170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FCF4D98-080A-DAD1-48EE-804C584EF38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969091" y="3503215"/>
                  <a:ext cx="188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194EB2E-581D-65C8-BCE9-2C297E0091E5}"/>
                    </a:ext>
                  </a:extLst>
                </p14:cNvPr>
                <p14:cNvContentPartPr/>
                <p14:nvPr/>
              </p14:nvContentPartPr>
              <p14:xfrm>
                <a:off x="11121731" y="3391615"/>
                <a:ext cx="162720" cy="423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194EB2E-581D-65C8-BCE9-2C297E0091E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103731" y="3373975"/>
                  <a:ext cx="19836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0EB4B25-D155-946D-B00D-D83F3216011F}"/>
                    </a:ext>
                  </a:extLst>
                </p14:cNvPr>
                <p14:cNvContentPartPr/>
                <p14:nvPr/>
              </p14:nvContentPartPr>
              <p14:xfrm>
                <a:off x="11313251" y="3384055"/>
                <a:ext cx="146160" cy="138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0EB4B25-D155-946D-B00D-D83F3216011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295251" y="3366415"/>
                  <a:ext cx="181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2E765C0-BE2B-D33A-4677-81CA9D398776}"/>
                    </a:ext>
                  </a:extLst>
                </p14:cNvPr>
                <p14:cNvContentPartPr/>
                <p14:nvPr/>
              </p14:nvContentPartPr>
              <p14:xfrm>
                <a:off x="10339451" y="3877615"/>
                <a:ext cx="986760" cy="45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2E765C0-BE2B-D33A-4677-81CA9D39877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321451" y="3859615"/>
                  <a:ext cx="102240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107FA4C-C240-2B95-D2CC-9280A0FCCD48}"/>
              </a:ext>
            </a:extLst>
          </p:cNvPr>
          <p:cNvGrpSpPr/>
          <p:nvPr/>
        </p:nvGrpSpPr>
        <p:grpSpPr>
          <a:xfrm>
            <a:off x="10785131" y="3999655"/>
            <a:ext cx="118440" cy="153000"/>
            <a:chOff x="10785131" y="3999655"/>
            <a:chExt cx="118440" cy="1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876CDEB-2840-E142-E2B2-6FCF29A810C5}"/>
                    </a:ext>
                  </a:extLst>
                </p14:cNvPr>
                <p14:cNvContentPartPr/>
                <p14:nvPr/>
              </p14:nvContentPartPr>
              <p14:xfrm>
                <a:off x="10785131" y="3999655"/>
                <a:ext cx="118440" cy="153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876CDEB-2840-E142-E2B2-6FCF29A810C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767491" y="3982015"/>
                  <a:ext cx="154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C386028-7B42-A0B8-50DE-262E321EC1B5}"/>
                    </a:ext>
                  </a:extLst>
                </p14:cNvPr>
                <p14:cNvContentPartPr/>
                <p14:nvPr/>
              </p14:nvContentPartPr>
              <p14:xfrm>
                <a:off x="10811051" y="4073815"/>
                <a:ext cx="56880" cy="15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C386028-7B42-A0B8-50DE-262E321EC1B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793051" y="4056175"/>
                  <a:ext cx="9252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0ED171B-2B93-C1E1-3610-A6804FAC381C}"/>
              </a:ext>
            </a:extLst>
          </p:cNvPr>
          <p:cNvGrpSpPr/>
          <p:nvPr/>
        </p:nvGrpSpPr>
        <p:grpSpPr>
          <a:xfrm>
            <a:off x="8717651" y="1918135"/>
            <a:ext cx="1051200" cy="764280"/>
            <a:chOff x="8717651" y="1918135"/>
            <a:chExt cx="1051200" cy="76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B399D8A-76FA-0542-0D15-3ACA8DA42214}"/>
                    </a:ext>
                  </a:extLst>
                </p14:cNvPr>
                <p14:cNvContentPartPr/>
                <p14:nvPr/>
              </p14:nvContentPartPr>
              <p14:xfrm>
                <a:off x="8717651" y="2153215"/>
                <a:ext cx="182160" cy="263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B399D8A-76FA-0542-0D15-3ACA8DA4221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700011" y="2135215"/>
                  <a:ext cx="2178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59CAE03-CB6E-0C1D-3B15-AB7E71CA9B17}"/>
                    </a:ext>
                  </a:extLst>
                </p14:cNvPr>
                <p14:cNvContentPartPr/>
                <p14:nvPr/>
              </p14:nvContentPartPr>
              <p14:xfrm>
                <a:off x="9007091" y="2336455"/>
                <a:ext cx="24480" cy="236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59CAE03-CB6E-0C1D-3B15-AB7E71CA9B1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989091" y="2318455"/>
                  <a:ext cx="60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146F68B-4632-60CD-1224-77C52B27CEFE}"/>
                    </a:ext>
                  </a:extLst>
                </p14:cNvPr>
                <p14:cNvContentPartPr/>
                <p14:nvPr/>
              </p14:nvContentPartPr>
              <p14:xfrm>
                <a:off x="8913491" y="2386495"/>
                <a:ext cx="177840" cy="114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146F68B-4632-60CD-1224-77C52B27CEF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895851" y="2368495"/>
                  <a:ext cx="213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11CD880-D301-9849-7622-7D4FBB8ACFBA}"/>
                    </a:ext>
                  </a:extLst>
                </p14:cNvPr>
                <p14:cNvContentPartPr/>
                <p14:nvPr/>
              </p14:nvContentPartPr>
              <p14:xfrm>
                <a:off x="9109691" y="2254735"/>
                <a:ext cx="102240" cy="56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11CD880-D301-9849-7622-7D4FBB8ACFB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092051" y="2236735"/>
                  <a:ext cx="137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B680A4C-E23A-143A-7217-BC0957CA0604}"/>
                    </a:ext>
                  </a:extLst>
                </p14:cNvPr>
                <p14:cNvContentPartPr/>
                <p14:nvPr/>
              </p14:nvContentPartPr>
              <p14:xfrm>
                <a:off x="9335411" y="2198935"/>
                <a:ext cx="8640" cy="149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B680A4C-E23A-143A-7217-BC0957CA060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17771" y="2180935"/>
                  <a:ext cx="44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2D4760D-099C-8818-E7B0-D86D4F68A9D6}"/>
                    </a:ext>
                  </a:extLst>
                </p14:cNvPr>
                <p14:cNvContentPartPr/>
                <p14:nvPr/>
              </p14:nvContentPartPr>
              <p14:xfrm>
                <a:off x="9267731" y="2262655"/>
                <a:ext cx="131040" cy="34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2D4760D-099C-8818-E7B0-D86D4F68A9D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250091" y="2245015"/>
                  <a:ext cx="166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B4D23FA-5EA0-DD9D-C432-77EF49F6A84C}"/>
                    </a:ext>
                  </a:extLst>
                </p14:cNvPr>
                <p14:cNvContentPartPr/>
                <p14:nvPr/>
              </p14:nvContentPartPr>
              <p14:xfrm>
                <a:off x="9443051" y="2000575"/>
                <a:ext cx="164880" cy="213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B4D23FA-5EA0-DD9D-C432-77EF49F6A84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425051" y="1982935"/>
                  <a:ext cx="2005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A1F7BF1-1EDD-D2E5-62C4-80CCCFF08F7C}"/>
                    </a:ext>
                  </a:extLst>
                </p14:cNvPr>
                <p14:cNvContentPartPr/>
                <p14:nvPr/>
              </p14:nvContentPartPr>
              <p14:xfrm>
                <a:off x="9668051" y="1918135"/>
                <a:ext cx="100800" cy="78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A1F7BF1-1EDD-D2E5-62C4-80CCCFF08F7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650051" y="1900495"/>
                  <a:ext cx="136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E488301-7513-3D4C-F8AF-92C0B4501FB5}"/>
                    </a:ext>
                  </a:extLst>
                </p14:cNvPr>
                <p14:cNvContentPartPr/>
                <p14:nvPr/>
              </p14:nvContentPartPr>
              <p14:xfrm>
                <a:off x="9429011" y="2281735"/>
                <a:ext cx="267480" cy="70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E488301-7513-3D4C-F8AF-92C0B4501FB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411371" y="2264095"/>
                  <a:ext cx="303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0308157-7967-69BE-98A2-A79FC4C43847}"/>
                    </a:ext>
                  </a:extLst>
                </p14:cNvPr>
                <p14:cNvContentPartPr/>
                <p14:nvPr/>
              </p14:nvContentPartPr>
              <p14:xfrm>
                <a:off x="9382211" y="2449495"/>
                <a:ext cx="140760" cy="232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0308157-7967-69BE-98A2-A79FC4C4384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364211" y="2431855"/>
                  <a:ext cx="1764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574133E-B971-98FF-FE8E-BB9A6DFE911B}"/>
                    </a:ext>
                  </a:extLst>
                </p14:cNvPr>
                <p14:cNvContentPartPr/>
                <p14:nvPr/>
              </p14:nvContentPartPr>
              <p14:xfrm>
                <a:off x="9392651" y="2581615"/>
                <a:ext cx="66240" cy="31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574133E-B971-98FF-FE8E-BB9A6DFE911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375011" y="2563975"/>
                  <a:ext cx="1018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E2CDC11-CD92-9202-25E8-C2DCE6AE5DDD}"/>
                    </a:ext>
                  </a:extLst>
                </p14:cNvPr>
                <p14:cNvContentPartPr/>
                <p14:nvPr/>
              </p14:nvContentPartPr>
              <p14:xfrm>
                <a:off x="9509651" y="2396215"/>
                <a:ext cx="28800" cy="53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E2CDC11-CD92-9202-25E8-C2DCE6AE5DD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491651" y="2378575"/>
                  <a:ext cx="64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61F5A70-B994-51DC-6019-3FF756A100D6}"/>
                    </a:ext>
                  </a:extLst>
                </p14:cNvPr>
                <p14:cNvContentPartPr/>
                <p14:nvPr/>
              </p14:nvContentPartPr>
              <p14:xfrm>
                <a:off x="9594971" y="2369935"/>
                <a:ext cx="41400" cy="117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61F5A70-B994-51DC-6019-3FF756A100D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577331" y="2351935"/>
                  <a:ext cx="77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6CD2933-B8E7-3699-DB39-A58695E43DB6}"/>
                    </a:ext>
                  </a:extLst>
                </p14:cNvPr>
                <p14:cNvContentPartPr/>
                <p14:nvPr/>
              </p14:nvContentPartPr>
              <p14:xfrm>
                <a:off x="9628091" y="2441215"/>
                <a:ext cx="77040" cy="109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6CD2933-B8E7-3699-DB39-A58695E43DB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10091" y="2423215"/>
                  <a:ext cx="112680" cy="14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2F79D0D9-0CDE-7414-5469-810985F0F4F9}"/>
                  </a:ext>
                </a:extLst>
              </p14:cNvPr>
              <p14:cNvContentPartPr/>
              <p14:nvPr/>
            </p14:nvContentPartPr>
            <p14:xfrm>
              <a:off x="10755611" y="1516735"/>
              <a:ext cx="731520" cy="2361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2F79D0D9-0CDE-7414-5469-810985F0F4F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0737611" y="1498735"/>
                <a:ext cx="7671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2B85BA7A-BAA8-EFE5-79F3-B221C52B2ED7}"/>
                  </a:ext>
                </a:extLst>
              </p14:cNvPr>
              <p14:cNvContentPartPr/>
              <p14:nvPr/>
            </p14:nvContentPartPr>
            <p14:xfrm>
              <a:off x="11052611" y="2323495"/>
              <a:ext cx="680760" cy="1432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2B85BA7A-BAA8-EFE5-79F3-B221C52B2ED7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1034971" y="2305855"/>
                <a:ext cx="716400" cy="1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E6AB3E9-18D0-024C-569C-DFD31C7198E4}"/>
              </a:ext>
            </a:extLst>
          </p:cNvPr>
          <p:cNvGrpSpPr/>
          <p:nvPr/>
        </p:nvGrpSpPr>
        <p:grpSpPr>
          <a:xfrm>
            <a:off x="9881891" y="1061335"/>
            <a:ext cx="1981080" cy="696600"/>
            <a:chOff x="9881891" y="1061335"/>
            <a:chExt cx="1981080" cy="69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60506D1-46A0-2E88-EBF9-BD554FA23720}"/>
                    </a:ext>
                  </a:extLst>
                </p14:cNvPr>
                <p14:cNvContentPartPr/>
                <p14:nvPr/>
              </p14:nvContentPartPr>
              <p14:xfrm>
                <a:off x="10066931" y="1551655"/>
                <a:ext cx="62280" cy="186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60506D1-46A0-2E88-EBF9-BD554FA2372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048931" y="1533655"/>
                  <a:ext cx="979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4EFAA75-719A-9F5D-9532-9ADBD470782D}"/>
                    </a:ext>
                  </a:extLst>
                </p14:cNvPr>
                <p14:cNvContentPartPr/>
                <p14:nvPr/>
              </p14:nvContentPartPr>
              <p14:xfrm>
                <a:off x="10039931" y="1607815"/>
                <a:ext cx="125280" cy="51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4EFAA75-719A-9F5D-9532-9ADBD470782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022291" y="1589815"/>
                  <a:ext cx="160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0F6BBA3-0CD8-7225-C36B-24D89DCD588D}"/>
                    </a:ext>
                  </a:extLst>
                </p14:cNvPr>
                <p14:cNvContentPartPr/>
                <p14:nvPr/>
              </p14:nvContentPartPr>
              <p14:xfrm>
                <a:off x="10169531" y="1655695"/>
                <a:ext cx="443880" cy="102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0F6BBA3-0CD8-7225-C36B-24D89DCD588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151891" y="1637695"/>
                  <a:ext cx="479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35E2BFC-27FD-749A-F07B-D4DAD4FA99A3}"/>
                    </a:ext>
                  </a:extLst>
                </p14:cNvPr>
                <p14:cNvContentPartPr/>
                <p14:nvPr/>
              </p14:nvContentPartPr>
              <p14:xfrm>
                <a:off x="11511971" y="1426735"/>
                <a:ext cx="127080" cy="241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35E2BFC-27FD-749A-F07B-D4DAD4FA99A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493971" y="1408735"/>
                  <a:ext cx="1627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495FB6-6016-B039-7574-F26881DDCE3F}"/>
                    </a:ext>
                  </a:extLst>
                </p14:cNvPr>
                <p14:cNvContentPartPr/>
                <p14:nvPr/>
              </p14:nvContentPartPr>
              <p14:xfrm>
                <a:off x="11730131" y="1465615"/>
                <a:ext cx="77040" cy="231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495FB6-6016-B039-7574-F26881DDCE3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712131" y="1447975"/>
                  <a:ext cx="1126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116C968-9BBB-B05D-6FF7-57BCF37CB1B5}"/>
                    </a:ext>
                  </a:extLst>
                </p14:cNvPr>
                <p14:cNvContentPartPr/>
                <p14:nvPr/>
              </p14:nvContentPartPr>
              <p14:xfrm>
                <a:off x="11751731" y="1558495"/>
                <a:ext cx="68760" cy="39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116C968-9BBB-B05D-6FF7-57BCF37CB1B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733731" y="1540855"/>
                  <a:ext cx="104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C44CB3E-4F02-3A4F-116F-B5CC48E3CF2E}"/>
                    </a:ext>
                  </a:extLst>
                </p14:cNvPr>
                <p14:cNvContentPartPr/>
                <p14:nvPr/>
              </p14:nvContentPartPr>
              <p14:xfrm>
                <a:off x="11739491" y="1461655"/>
                <a:ext cx="123480" cy="21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C44CB3E-4F02-3A4F-116F-B5CC48E3CF2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721491" y="1444015"/>
                  <a:ext cx="159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2459779-73D6-A6AF-FBA1-23C6E359CA6E}"/>
                    </a:ext>
                  </a:extLst>
                </p14:cNvPr>
                <p14:cNvContentPartPr/>
                <p14:nvPr/>
              </p14:nvContentPartPr>
              <p14:xfrm>
                <a:off x="10436651" y="1099855"/>
                <a:ext cx="186480" cy="236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2459779-73D6-A6AF-FBA1-23C6E359CA6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418651" y="1081855"/>
                  <a:ext cx="222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B9438C7-3FB8-6C1C-8065-8EDE4BFC160F}"/>
                    </a:ext>
                  </a:extLst>
                </p14:cNvPr>
                <p14:cNvContentPartPr/>
                <p14:nvPr/>
              </p14:nvContentPartPr>
              <p14:xfrm>
                <a:off x="10676771" y="1252135"/>
                <a:ext cx="92160" cy="105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B9438C7-3FB8-6C1C-8065-8EDE4BFC160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658771" y="1234495"/>
                  <a:ext cx="127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8D3D6F9-9A7E-E34D-6CDE-E57537101C86}"/>
                    </a:ext>
                  </a:extLst>
                </p14:cNvPr>
                <p14:cNvContentPartPr/>
                <p14:nvPr/>
              </p14:nvContentPartPr>
              <p14:xfrm>
                <a:off x="10865771" y="1284895"/>
                <a:ext cx="48240" cy="139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8D3D6F9-9A7E-E34D-6CDE-E57537101C8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848131" y="1267255"/>
                  <a:ext cx="83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EDE3CC7-CDF5-FA89-7669-232AC0852DCA}"/>
                    </a:ext>
                  </a:extLst>
                </p14:cNvPr>
                <p14:cNvContentPartPr/>
                <p14:nvPr/>
              </p14:nvContentPartPr>
              <p14:xfrm>
                <a:off x="11007251" y="1101655"/>
                <a:ext cx="122760" cy="194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EDE3CC7-CDF5-FA89-7669-232AC0852DC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989251" y="1084015"/>
                  <a:ext cx="158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A9E7C8F-4C3E-4DEA-BE44-49B5CA9D729D}"/>
                    </a:ext>
                  </a:extLst>
                </p14:cNvPr>
                <p14:cNvContentPartPr/>
                <p14:nvPr/>
              </p14:nvContentPartPr>
              <p14:xfrm>
                <a:off x="11211011" y="1259695"/>
                <a:ext cx="71640" cy="172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A9E7C8F-4C3E-4DEA-BE44-49B5CA9D729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193371" y="1241695"/>
                  <a:ext cx="1072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2A21905-4209-EAB7-5FCC-0B1D5325F899}"/>
                    </a:ext>
                  </a:extLst>
                </p14:cNvPr>
                <p14:cNvContentPartPr/>
                <p14:nvPr/>
              </p14:nvContentPartPr>
              <p14:xfrm>
                <a:off x="11418731" y="1061335"/>
                <a:ext cx="134280" cy="233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2A21905-4209-EAB7-5FCC-0B1D5325F89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400731" y="1043695"/>
                  <a:ext cx="1699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EC5121E-F8B2-E941-D03D-4FE5E309D3DA}"/>
                    </a:ext>
                  </a:extLst>
                </p14:cNvPr>
                <p14:cNvContentPartPr/>
                <p14:nvPr/>
              </p14:nvContentPartPr>
              <p14:xfrm>
                <a:off x="11666411" y="1218295"/>
                <a:ext cx="20880" cy="132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EC5121E-F8B2-E941-D03D-4FE5E309D3D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648771" y="1200655"/>
                  <a:ext cx="56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44EAC0E-17E7-F935-1AA6-755D8B6C686B}"/>
                    </a:ext>
                  </a:extLst>
                </p14:cNvPr>
                <p14:cNvContentPartPr/>
                <p14:nvPr/>
              </p14:nvContentPartPr>
              <p14:xfrm>
                <a:off x="11619251" y="1228735"/>
                <a:ext cx="140760" cy="56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44EAC0E-17E7-F935-1AA6-755D8B6C686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601611" y="1211095"/>
                  <a:ext cx="1764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49154D0-D51A-E925-EAA2-AD5213FAD263}"/>
                    </a:ext>
                  </a:extLst>
                </p14:cNvPr>
                <p14:cNvContentPartPr/>
                <p14:nvPr/>
              </p14:nvContentPartPr>
              <p14:xfrm>
                <a:off x="9881891" y="1141255"/>
                <a:ext cx="171000" cy="598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49154D0-D51A-E925-EAA2-AD5213FAD26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863891" y="1123615"/>
                  <a:ext cx="206640" cy="63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6072C224-6493-2961-2982-D2DD8E074CA4}"/>
                  </a:ext>
                </a:extLst>
              </p14:cNvPr>
              <p14:cNvContentPartPr/>
              <p14:nvPr/>
            </p14:nvContentPartPr>
            <p14:xfrm>
              <a:off x="2150891" y="1074295"/>
              <a:ext cx="264960" cy="47156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6072C224-6493-2961-2982-D2DD8E074CA4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2132891" y="1056295"/>
                <a:ext cx="300600" cy="475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2B29991-E0AF-2164-A574-5A0411C6C03C}"/>
              </a:ext>
            </a:extLst>
          </p:cNvPr>
          <p:cNvGrpSpPr/>
          <p:nvPr/>
        </p:nvGrpSpPr>
        <p:grpSpPr>
          <a:xfrm>
            <a:off x="355571" y="1116415"/>
            <a:ext cx="185760" cy="311760"/>
            <a:chOff x="355571" y="1116415"/>
            <a:chExt cx="18576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919C65F-C3C8-54EF-18FE-2FBF9642267E}"/>
                    </a:ext>
                  </a:extLst>
                </p14:cNvPr>
                <p14:cNvContentPartPr/>
                <p14:nvPr/>
              </p14:nvContentPartPr>
              <p14:xfrm>
                <a:off x="355571" y="1116415"/>
                <a:ext cx="109440" cy="218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919C65F-C3C8-54EF-18FE-2FBF9642267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37931" y="1098415"/>
                  <a:ext cx="1450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A068F41-F4D8-E6B5-E485-A7DA4CAC09AB}"/>
                    </a:ext>
                  </a:extLst>
                </p14:cNvPr>
                <p14:cNvContentPartPr/>
                <p14:nvPr/>
              </p14:nvContentPartPr>
              <p14:xfrm>
                <a:off x="523331" y="1298935"/>
                <a:ext cx="18000" cy="129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A068F41-F4D8-E6B5-E485-A7DA4CAC09A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05331" y="1280935"/>
                  <a:ext cx="5364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B1A2846-124D-CDAF-BCF1-688A500DC577}"/>
              </a:ext>
            </a:extLst>
          </p:cNvPr>
          <p:cNvGrpSpPr/>
          <p:nvPr/>
        </p:nvGrpSpPr>
        <p:grpSpPr>
          <a:xfrm>
            <a:off x="739691" y="1130095"/>
            <a:ext cx="168120" cy="201240"/>
            <a:chOff x="739691" y="1130095"/>
            <a:chExt cx="16812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BF79B8D-D63A-0BF8-A897-42B98303DD5B}"/>
                    </a:ext>
                  </a:extLst>
                </p14:cNvPr>
                <p14:cNvContentPartPr/>
                <p14:nvPr/>
              </p14:nvContentPartPr>
              <p14:xfrm>
                <a:off x="775331" y="1194895"/>
                <a:ext cx="4680" cy="86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BF79B8D-D63A-0BF8-A897-42B98303DD5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57331" y="1177255"/>
                  <a:ext cx="40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47C58AE-FBC1-7613-E7FB-FDA7F8EA64B0}"/>
                    </a:ext>
                  </a:extLst>
                </p14:cNvPr>
                <p14:cNvContentPartPr/>
                <p14:nvPr/>
              </p14:nvContentPartPr>
              <p14:xfrm>
                <a:off x="739691" y="1130095"/>
                <a:ext cx="8640" cy="11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47C58AE-FBC1-7613-E7FB-FDA7F8EA64B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22051" y="1112455"/>
                  <a:ext cx="44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451D78C-C028-380C-0616-3B9AB4408412}"/>
                    </a:ext>
                  </a:extLst>
                </p14:cNvPr>
                <p14:cNvContentPartPr/>
                <p14:nvPr/>
              </p14:nvContentPartPr>
              <p14:xfrm>
                <a:off x="855251" y="1217215"/>
                <a:ext cx="52560" cy="114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451D78C-C028-380C-0616-3B9AB440841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37611" y="1199575"/>
                  <a:ext cx="8820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009ED9E-E134-0792-626B-7F2B93737CE4}"/>
              </a:ext>
            </a:extLst>
          </p:cNvPr>
          <p:cNvGrpSpPr/>
          <p:nvPr/>
        </p:nvGrpSpPr>
        <p:grpSpPr>
          <a:xfrm>
            <a:off x="1087091" y="1084015"/>
            <a:ext cx="341640" cy="224640"/>
            <a:chOff x="1087091" y="1084015"/>
            <a:chExt cx="34164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028FEC7-951F-2FBF-5021-9345EA045BF5}"/>
                    </a:ext>
                  </a:extLst>
                </p14:cNvPr>
                <p14:cNvContentPartPr/>
                <p14:nvPr/>
              </p14:nvContentPartPr>
              <p14:xfrm>
                <a:off x="1120211" y="1084015"/>
                <a:ext cx="66600" cy="195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028FEC7-951F-2FBF-5021-9345EA045BF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02211" y="1066375"/>
                  <a:ext cx="1022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5AAE2CF-2D6E-D0EF-A047-09C49CE02887}"/>
                    </a:ext>
                  </a:extLst>
                </p14:cNvPr>
                <p14:cNvContentPartPr/>
                <p14:nvPr/>
              </p14:nvContentPartPr>
              <p14:xfrm>
                <a:off x="1087091" y="1175095"/>
                <a:ext cx="87480" cy="49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5AAE2CF-2D6E-D0EF-A047-09C49CE0288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69091" y="1157455"/>
                  <a:ext cx="123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96F09FB-73B7-B3EE-124C-5A83FC40EDBA}"/>
                    </a:ext>
                  </a:extLst>
                </p14:cNvPr>
                <p14:cNvContentPartPr/>
                <p14:nvPr/>
              </p14:nvContentPartPr>
              <p14:xfrm>
                <a:off x="1208771" y="1086175"/>
                <a:ext cx="97920" cy="201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96F09FB-73B7-B3EE-124C-5A83FC40EDB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91131" y="1068175"/>
                  <a:ext cx="1335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DBC0B77-09C9-3DA7-60C3-2DE408826AFD}"/>
                    </a:ext>
                  </a:extLst>
                </p14:cNvPr>
                <p14:cNvContentPartPr/>
                <p14:nvPr/>
              </p14:nvContentPartPr>
              <p14:xfrm>
                <a:off x="1354211" y="1231975"/>
                <a:ext cx="74520" cy="76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DBC0B77-09C9-3DA7-60C3-2DE408826AF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336571" y="1213975"/>
                  <a:ext cx="110160" cy="11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CA58B4E6-71F4-936C-275B-E08A44966556}"/>
                  </a:ext>
                </a:extLst>
              </p14:cNvPr>
              <p14:cNvContentPartPr/>
              <p14:nvPr/>
            </p14:nvContentPartPr>
            <p14:xfrm>
              <a:off x="226691" y="1536895"/>
              <a:ext cx="95040" cy="2678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CA58B4E6-71F4-936C-275B-E08A44966556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208691" y="1518895"/>
                <a:ext cx="130680" cy="30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2902FF2C-45C6-1F66-C192-98E1576C265E}"/>
              </a:ext>
            </a:extLst>
          </p:cNvPr>
          <p:cNvGrpSpPr/>
          <p:nvPr/>
        </p:nvGrpSpPr>
        <p:grpSpPr>
          <a:xfrm>
            <a:off x="155411" y="1527535"/>
            <a:ext cx="1474200" cy="667080"/>
            <a:chOff x="155411" y="1527535"/>
            <a:chExt cx="1474200" cy="66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79A685E-3AF7-ADA2-A5B3-6436F5E2D2EB}"/>
                    </a:ext>
                  </a:extLst>
                </p14:cNvPr>
                <p14:cNvContentPartPr/>
                <p14:nvPr/>
              </p14:nvContentPartPr>
              <p14:xfrm>
                <a:off x="155411" y="1541935"/>
                <a:ext cx="27000" cy="116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79A685E-3AF7-ADA2-A5B3-6436F5E2D2E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37411" y="1524295"/>
                  <a:ext cx="626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4F9F381-F1EA-90B4-C370-45E7F8D8BEA3}"/>
                    </a:ext>
                  </a:extLst>
                </p14:cNvPr>
                <p14:cNvContentPartPr/>
                <p14:nvPr/>
              </p14:nvContentPartPr>
              <p14:xfrm>
                <a:off x="196451" y="1534735"/>
                <a:ext cx="25560" cy="122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4F9F381-F1EA-90B4-C370-45E7F8D8BEA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78811" y="1516735"/>
                  <a:ext cx="61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EA39799-1057-0FFB-A79E-7043A664A451}"/>
                    </a:ext>
                  </a:extLst>
                </p14:cNvPr>
                <p14:cNvContentPartPr/>
                <p14:nvPr/>
              </p14:nvContentPartPr>
              <p14:xfrm>
                <a:off x="245051" y="1527535"/>
                <a:ext cx="449640" cy="245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EA39799-1057-0FFB-A79E-7043A664A45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27411" y="1509895"/>
                  <a:ext cx="4852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122DBB6-C9FE-745D-E9EB-723927EFF0BC}"/>
                    </a:ext>
                  </a:extLst>
                </p14:cNvPr>
                <p14:cNvContentPartPr/>
                <p14:nvPr/>
              </p14:nvContentPartPr>
              <p14:xfrm>
                <a:off x="839411" y="1533295"/>
                <a:ext cx="196200" cy="349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122DBB6-C9FE-745D-E9EB-723927EFF0B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21411" y="1515655"/>
                  <a:ext cx="2318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5B20136-5133-48DE-7280-A9CCFFC3A5D8}"/>
                    </a:ext>
                  </a:extLst>
                </p14:cNvPr>
                <p14:cNvContentPartPr/>
                <p14:nvPr/>
              </p14:nvContentPartPr>
              <p14:xfrm>
                <a:off x="178811" y="1845775"/>
                <a:ext cx="1339920" cy="3488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5B20136-5133-48DE-7280-A9CCFFC3A5D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61171" y="1828135"/>
                  <a:ext cx="13755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331AB03-F14A-9849-2BCA-04BC13B17B5B}"/>
                    </a:ext>
                  </a:extLst>
                </p14:cNvPr>
                <p14:cNvContentPartPr/>
                <p14:nvPr/>
              </p14:nvContentPartPr>
              <p14:xfrm>
                <a:off x="1258091" y="1961335"/>
                <a:ext cx="39600" cy="10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331AB03-F14A-9849-2BCA-04BC13B17B5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240091" y="1943335"/>
                  <a:ext cx="75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3238640-3915-A4B1-ACD6-F9C5D86379F3}"/>
                    </a:ext>
                  </a:extLst>
                </p14:cNvPr>
                <p14:cNvContentPartPr/>
                <p14:nvPr/>
              </p14:nvContentPartPr>
              <p14:xfrm>
                <a:off x="1553291" y="1835335"/>
                <a:ext cx="16200" cy="116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3238640-3915-A4B1-ACD6-F9C5D86379F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535651" y="1817335"/>
                  <a:ext cx="51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96543A6-5DA9-1285-8BC0-24BA59905069}"/>
                    </a:ext>
                  </a:extLst>
                </p14:cNvPr>
                <p14:cNvContentPartPr/>
                <p14:nvPr/>
              </p14:nvContentPartPr>
              <p14:xfrm>
                <a:off x="1622771" y="1866295"/>
                <a:ext cx="6840" cy="87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96543A6-5DA9-1285-8BC0-24BA5990506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605131" y="1848295"/>
                  <a:ext cx="4248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4C7E1A07-B91C-23A5-9013-0B0656EA5766}"/>
              </a:ext>
            </a:extLst>
          </p:cNvPr>
          <p:cNvGrpSpPr/>
          <p:nvPr/>
        </p:nvGrpSpPr>
        <p:grpSpPr>
          <a:xfrm>
            <a:off x="117611" y="2210095"/>
            <a:ext cx="1380600" cy="453600"/>
            <a:chOff x="117611" y="2210095"/>
            <a:chExt cx="138060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EB6C965-A42B-BE0E-59BF-22A299A6AB98}"/>
                    </a:ext>
                  </a:extLst>
                </p14:cNvPr>
                <p14:cNvContentPartPr/>
                <p14:nvPr/>
              </p14:nvContentPartPr>
              <p14:xfrm>
                <a:off x="166211" y="2335015"/>
                <a:ext cx="62280" cy="158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EB6C965-A42B-BE0E-59BF-22A299A6AB9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48211" y="2317015"/>
                  <a:ext cx="979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074CF51-6C75-9FDB-CE2A-42D71088B80B}"/>
                    </a:ext>
                  </a:extLst>
                </p14:cNvPr>
                <p14:cNvContentPartPr/>
                <p14:nvPr/>
              </p14:nvContentPartPr>
              <p14:xfrm>
                <a:off x="117611" y="2414215"/>
                <a:ext cx="117000" cy="16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074CF51-6C75-9FDB-CE2A-42D71088B80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9971" y="2396215"/>
                  <a:ext cx="152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791498D-E5F1-4FDA-4FF5-5AD03ED3454E}"/>
                    </a:ext>
                  </a:extLst>
                </p14:cNvPr>
                <p14:cNvContentPartPr/>
                <p14:nvPr/>
              </p14:nvContentPartPr>
              <p14:xfrm>
                <a:off x="258371" y="2402695"/>
                <a:ext cx="398520" cy="76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791498D-E5F1-4FDA-4FF5-5AD03ED3454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40371" y="2384695"/>
                  <a:ext cx="434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EEDEE19-E5D5-CE90-731C-77EC4C0CF9A0}"/>
                    </a:ext>
                  </a:extLst>
                </p14:cNvPr>
                <p14:cNvContentPartPr/>
                <p14:nvPr/>
              </p14:nvContentPartPr>
              <p14:xfrm>
                <a:off x="708371" y="2473615"/>
                <a:ext cx="48600" cy="140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EEDEE19-E5D5-CE90-731C-77EC4C0CF9A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90731" y="2455975"/>
                  <a:ext cx="84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35DF646-76A4-0386-7FFE-E38BDD1653A3}"/>
                    </a:ext>
                  </a:extLst>
                </p14:cNvPr>
                <p14:cNvContentPartPr/>
                <p14:nvPr/>
              </p14:nvContentPartPr>
              <p14:xfrm>
                <a:off x="880451" y="2210095"/>
                <a:ext cx="353880" cy="264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35DF646-76A4-0386-7FFE-E38BDD1653A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62451" y="2192455"/>
                  <a:ext cx="3895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D91345F-AEF0-CF19-DC0B-F6BE11A8BACF}"/>
                    </a:ext>
                  </a:extLst>
                </p14:cNvPr>
                <p14:cNvContentPartPr/>
                <p14:nvPr/>
              </p14:nvContentPartPr>
              <p14:xfrm>
                <a:off x="1186451" y="2257975"/>
                <a:ext cx="188640" cy="168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D91345F-AEF0-CF19-DC0B-F6BE11A8BAC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68811" y="2239975"/>
                  <a:ext cx="224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30AA835-0136-2DFB-FC19-DDBC634C9715}"/>
                    </a:ext>
                  </a:extLst>
                </p14:cNvPr>
                <p14:cNvContentPartPr/>
                <p14:nvPr/>
              </p14:nvContentPartPr>
              <p14:xfrm>
                <a:off x="1404611" y="2229175"/>
                <a:ext cx="93600" cy="202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30AA835-0136-2DFB-FC19-DDBC634C971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386611" y="2211535"/>
                  <a:ext cx="1292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48F282D-B29D-8276-8B5A-571332A2781B}"/>
                    </a:ext>
                  </a:extLst>
                </p14:cNvPr>
                <p14:cNvContentPartPr/>
                <p14:nvPr/>
              </p14:nvContentPartPr>
              <p14:xfrm>
                <a:off x="196451" y="2643535"/>
                <a:ext cx="13320" cy="20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48F282D-B29D-8276-8B5A-571332A2781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78811" y="2625535"/>
                  <a:ext cx="4896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A8EE419A-A379-67C4-8B60-759566CCEEA7}"/>
                  </a:ext>
                </a:extLst>
              </p14:cNvPr>
              <p14:cNvContentPartPr/>
              <p14:nvPr/>
            </p14:nvContentPartPr>
            <p14:xfrm>
              <a:off x="1370771" y="2655775"/>
              <a:ext cx="610560" cy="24588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A8EE419A-A379-67C4-8B60-759566CCEEA7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353131" y="2637775"/>
                <a:ext cx="64620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5F67DA19-4D6A-8AC1-5641-BC8E5951DEE1}"/>
                  </a:ext>
                </a:extLst>
              </p14:cNvPr>
              <p14:cNvContentPartPr/>
              <p14:nvPr/>
            </p14:nvContentPartPr>
            <p14:xfrm>
              <a:off x="212291" y="2666575"/>
              <a:ext cx="913320" cy="28512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5F67DA19-4D6A-8AC1-5641-BC8E5951DEE1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94291" y="2648575"/>
                <a:ext cx="948960" cy="32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6E4A827-456C-53FD-11BB-859D2332AE26}"/>
              </a:ext>
            </a:extLst>
          </p:cNvPr>
          <p:cNvGrpSpPr/>
          <p:nvPr/>
        </p:nvGrpSpPr>
        <p:grpSpPr>
          <a:xfrm>
            <a:off x="128411" y="3114055"/>
            <a:ext cx="1762920" cy="747000"/>
            <a:chOff x="128411" y="3114055"/>
            <a:chExt cx="1762920" cy="74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9BEABCC-B534-9B09-F81C-65582037B98C}"/>
                    </a:ext>
                  </a:extLst>
                </p14:cNvPr>
                <p14:cNvContentPartPr/>
                <p14:nvPr/>
              </p14:nvContentPartPr>
              <p14:xfrm>
                <a:off x="167651" y="3196855"/>
                <a:ext cx="1022400" cy="187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9BEABCC-B534-9B09-F81C-65582037B98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50011" y="3179215"/>
                  <a:ext cx="10580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2557C31-5FF5-B664-ED5E-5CE3CDA9965A}"/>
                    </a:ext>
                  </a:extLst>
                </p14:cNvPr>
                <p14:cNvContentPartPr/>
                <p14:nvPr/>
              </p14:nvContentPartPr>
              <p14:xfrm>
                <a:off x="228131" y="3114055"/>
                <a:ext cx="36720" cy="15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2557C31-5FF5-B664-ED5E-5CE3CDA9965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10131" y="3096055"/>
                  <a:ext cx="72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51DA994-05E8-CA05-538C-D0C87F46DB11}"/>
                    </a:ext>
                  </a:extLst>
                </p14:cNvPr>
                <p14:cNvContentPartPr/>
                <p14:nvPr/>
              </p14:nvContentPartPr>
              <p14:xfrm>
                <a:off x="1370051" y="3140695"/>
                <a:ext cx="159840" cy="2484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51DA994-05E8-CA05-538C-D0C87F46DB1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352051" y="3122695"/>
                  <a:ext cx="1954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525924C-9A72-7B42-524B-31533C081526}"/>
                    </a:ext>
                  </a:extLst>
                </p14:cNvPr>
                <p14:cNvContentPartPr/>
                <p14:nvPr/>
              </p14:nvContentPartPr>
              <p14:xfrm>
                <a:off x="1589291" y="3164815"/>
                <a:ext cx="105480" cy="238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525924C-9A72-7B42-524B-31533C08152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571291" y="3146815"/>
                  <a:ext cx="1411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4351982-8FED-124E-3B4B-65A15FDDAA9E}"/>
                    </a:ext>
                  </a:extLst>
                </p14:cNvPr>
                <p14:cNvContentPartPr/>
                <p14:nvPr/>
              </p14:nvContentPartPr>
              <p14:xfrm>
                <a:off x="1597571" y="3276775"/>
                <a:ext cx="99720" cy="172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4351982-8FED-124E-3B4B-65A15FDDAA9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579931" y="3258775"/>
                  <a:ext cx="1353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3C5AAA5-A4B9-500A-2260-1D06271AF88D}"/>
                    </a:ext>
                  </a:extLst>
                </p14:cNvPr>
                <p14:cNvContentPartPr/>
                <p14:nvPr/>
              </p14:nvContentPartPr>
              <p14:xfrm>
                <a:off x="1589651" y="3179935"/>
                <a:ext cx="102960" cy="43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3C5AAA5-A4B9-500A-2260-1D06271AF88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571651" y="3161935"/>
                  <a:ext cx="138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8849B7D-FB2A-61B4-94B1-549B160BBD81}"/>
                    </a:ext>
                  </a:extLst>
                </p14:cNvPr>
                <p14:cNvContentPartPr/>
                <p14:nvPr/>
              </p14:nvContentPartPr>
              <p14:xfrm>
                <a:off x="128411" y="3456775"/>
                <a:ext cx="466200" cy="294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8849B7D-FB2A-61B4-94B1-549B160BBD8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0771" y="3439135"/>
                  <a:ext cx="5018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1D5ABD4-BE3C-048C-E0B5-EB349D5CBF7C}"/>
                    </a:ext>
                  </a:extLst>
                </p14:cNvPr>
                <p14:cNvContentPartPr/>
                <p14:nvPr/>
              </p14:nvContentPartPr>
              <p14:xfrm>
                <a:off x="706211" y="3429775"/>
                <a:ext cx="1185120" cy="431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1D5ABD4-BE3C-048C-E0B5-EB349D5CBF7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88571" y="3411775"/>
                  <a:ext cx="122076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FD79CAB-E631-7F16-9D30-25D6346513EF}"/>
                    </a:ext>
                  </a:extLst>
                </p14:cNvPr>
                <p14:cNvContentPartPr/>
                <p14:nvPr/>
              </p14:nvContentPartPr>
              <p14:xfrm>
                <a:off x="1657331" y="3551455"/>
                <a:ext cx="142920" cy="190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FD79CAB-E631-7F16-9D30-25D6346513E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639331" y="3533815"/>
                  <a:ext cx="178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2F6C1FB-1397-5E48-F4B8-E84876F92CC2}"/>
                    </a:ext>
                  </a:extLst>
                </p14:cNvPr>
                <p14:cNvContentPartPr/>
                <p14:nvPr/>
              </p14:nvContentPartPr>
              <p14:xfrm>
                <a:off x="1412531" y="3544615"/>
                <a:ext cx="221400" cy="45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2F6C1FB-1397-5E48-F4B8-E84876F92CC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394891" y="3526615"/>
                  <a:ext cx="257040" cy="8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54064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ABFB4-471B-3BD6-A12D-2200C0788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976" y="2565861"/>
            <a:ext cx="10486475" cy="18066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B00A4B-92F0-014E-610E-D34770538203}"/>
              </a:ext>
            </a:extLst>
          </p:cNvPr>
          <p:cNvSpPr txBox="1"/>
          <p:nvPr/>
        </p:nvSpPr>
        <p:spPr>
          <a:xfrm>
            <a:off x="2366356" y="1163782"/>
            <a:ext cx="710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Semiempirical liquid-drop mass formula works quite well for A &gt; 15.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2205F07-4838-1B67-2DD6-642AE5F68308}"/>
                  </a:ext>
                </a:extLst>
              </p14:cNvPr>
              <p14:cNvContentPartPr/>
              <p14:nvPr/>
            </p14:nvContentPartPr>
            <p14:xfrm>
              <a:off x="9502451" y="2460709"/>
              <a:ext cx="1595520" cy="265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2205F07-4838-1B67-2DD6-642AE5F683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39811" y="2398069"/>
                <a:ext cx="1721160" cy="39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928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8A72381-7524-4E48-CA87-E08E3CE68C34}"/>
                  </a:ext>
                </a:extLst>
              </p14:cNvPr>
              <p14:cNvContentPartPr/>
              <p14:nvPr/>
            </p14:nvContentPartPr>
            <p14:xfrm>
              <a:off x="5444171" y="317935"/>
              <a:ext cx="39960" cy="8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8A72381-7524-4E48-CA87-E08E3CE68C3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26171" y="299935"/>
                <a:ext cx="7560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4359E136-7470-6778-2D70-69903F8E17A6}"/>
              </a:ext>
            </a:extLst>
          </p:cNvPr>
          <p:cNvGrpSpPr/>
          <p:nvPr/>
        </p:nvGrpSpPr>
        <p:grpSpPr>
          <a:xfrm>
            <a:off x="1285091" y="253495"/>
            <a:ext cx="4862880" cy="563760"/>
            <a:chOff x="1285091" y="253495"/>
            <a:chExt cx="4862880" cy="56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D57A0FC-E879-418E-9553-38157D65221C}"/>
                    </a:ext>
                  </a:extLst>
                </p14:cNvPr>
                <p14:cNvContentPartPr/>
                <p14:nvPr/>
              </p14:nvContentPartPr>
              <p14:xfrm>
                <a:off x="1285091" y="383455"/>
                <a:ext cx="325800" cy="352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D57A0FC-E879-418E-9553-38157D65221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67091" y="365815"/>
                  <a:ext cx="3614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8370410-0DE1-3481-B647-2DDFA94E9A3C}"/>
                    </a:ext>
                  </a:extLst>
                </p14:cNvPr>
                <p14:cNvContentPartPr/>
                <p14:nvPr/>
              </p14:nvContentPartPr>
              <p14:xfrm>
                <a:off x="1692971" y="374455"/>
                <a:ext cx="618120" cy="390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8370410-0DE1-3481-B647-2DDFA94E9A3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74971" y="356455"/>
                  <a:ext cx="6537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223DBC9-145D-1A5B-6637-6D03DFBBFF91}"/>
                    </a:ext>
                  </a:extLst>
                </p14:cNvPr>
                <p14:cNvContentPartPr/>
                <p14:nvPr/>
              </p14:nvContentPartPr>
              <p14:xfrm>
                <a:off x="2554091" y="533935"/>
                <a:ext cx="3960" cy="4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223DBC9-145D-1A5B-6637-6D03DFBBFF9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36451" y="515935"/>
                  <a:ext cx="39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8F8D464-E82C-CA1C-8C2A-B425D020D05F}"/>
                    </a:ext>
                  </a:extLst>
                </p14:cNvPr>
                <p14:cNvContentPartPr/>
                <p14:nvPr/>
              </p14:nvContentPartPr>
              <p14:xfrm>
                <a:off x="2538611" y="619615"/>
                <a:ext cx="13320" cy="5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8F8D464-E82C-CA1C-8C2A-B425D020D05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20611" y="601975"/>
                  <a:ext cx="48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5D9ECA8-F0BA-9868-F178-BCD95BFC0FA2}"/>
                    </a:ext>
                  </a:extLst>
                </p14:cNvPr>
                <p14:cNvContentPartPr/>
                <p14:nvPr/>
              </p14:nvContentPartPr>
              <p14:xfrm>
                <a:off x="2954051" y="326575"/>
                <a:ext cx="1056600" cy="367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5D9ECA8-F0BA-9868-F178-BCD95BFC0FA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36051" y="308935"/>
                  <a:ext cx="109224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42306C7-0495-A826-CA83-32F7E7F6B0E5}"/>
                    </a:ext>
                  </a:extLst>
                </p14:cNvPr>
                <p14:cNvContentPartPr/>
                <p14:nvPr/>
              </p14:nvContentPartPr>
              <p14:xfrm>
                <a:off x="3895451" y="443935"/>
                <a:ext cx="32040" cy="51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42306C7-0495-A826-CA83-32F7E7F6B0E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77451" y="426295"/>
                  <a:ext cx="67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E7418F1-DE3F-53FB-FB3D-E97AEB98E4BE}"/>
                    </a:ext>
                  </a:extLst>
                </p14:cNvPr>
                <p14:cNvContentPartPr/>
                <p14:nvPr/>
              </p14:nvContentPartPr>
              <p14:xfrm>
                <a:off x="4364171" y="253495"/>
                <a:ext cx="1783800" cy="563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E7418F1-DE3F-53FB-FB3D-E97AEB98E4B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46531" y="235495"/>
                  <a:ext cx="181944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ECFADD7-EE71-55C2-25B5-78EBCD8529C1}"/>
                    </a:ext>
                  </a:extLst>
                </p14:cNvPr>
                <p14:cNvContentPartPr/>
                <p14:nvPr/>
              </p14:nvContentPartPr>
              <p14:xfrm>
                <a:off x="5141411" y="299215"/>
                <a:ext cx="30240" cy="14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ECFADD7-EE71-55C2-25B5-78EBCD8529C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23411" y="281575"/>
                  <a:ext cx="6588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BA89C70-72F0-353F-31B6-20E21E0A587B}"/>
                  </a:ext>
                </a:extLst>
              </p14:cNvPr>
              <p14:cNvContentPartPr/>
              <p14:nvPr/>
            </p14:nvContentPartPr>
            <p14:xfrm>
              <a:off x="6273611" y="186175"/>
              <a:ext cx="1326960" cy="432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BA89C70-72F0-353F-31B6-20E21E0A587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55611" y="168175"/>
                <a:ext cx="136260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2054A3A-35B7-C7C1-C515-0A288F822B69}"/>
                  </a:ext>
                </a:extLst>
              </p14:cNvPr>
              <p14:cNvContentPartPr/>
              <p14:nvPr/>
            </p14:nvContentPartPr>
            <p14:xfrm>
              <a:off x="7806131" y="268255"/>
              <a:ext cx="646920" cy="428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2054A3A-35B7-C7C1-C515-0A288F822B6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88491" y="250255"/>
                <a:ext cx="682560" cy="46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FF94DD37-DEB4-5849-382D-8A61C21A1AED}"/>
              </a:ext>
            </a:extLst>
          </p:cNvPr>
          <p:cNvGrpSpPr/>
          <p:nvPr/>
        </p:nvGrpSpPr>
        <p:grpSpPr>
          <a:xfrm>
            <a:off x="2854331" y="924895"/>
            <a:ext cx="4828320" cy="670320"/>
            <a:chOff x="2854331" y="924895"/>
            <a:chExt cx="4828320" cy="67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588D885-86AA-D71D-E022-B259C085C625}"/>
                    </a:ext>
                  </a:extLst>
                </p14:cNvPr>
                <p14:cNvContentPartPr/>
                <p14:nvPr/>
              </p14:nvContentPartPr>
              <p14:xfrm>
                <a:off x="2854331" y="927775"/>
                <a:ext cx="677880" cy="412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588D885-86AA-D71D-E022-B259C085C62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36331" y="910135"/>
                  <a:ext cx="71352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76E78D3-78E3-8B7D-C0C3-98208B512F3A}"/>
                    </a:ext>
                  </a:extLst>
                </p14:cNvPr>
                <p14:cNvContentPartPr/>
                <p14:nvPr/>
              </p14:nvContentPartPr>
              <p14:xfrm>
                <a:off x="2985371" y="1111375"/>
                <a:ext cx="205920" cy="26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76E78D3-78E3-8B7D-C0C3-98208B512F3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67731" y="1093375"/>
                  <a:ext cx="241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EC69823-D6FD-69A9-16A4-D89C84BD0416}"/>
                    </a:ext>
                  </a:extLst>
                </p14:cNvPr>
                <p14:cNvContentPartPr/>
                <p14:nvPr/>
              </p14:nvContentPartPr>
              <p14:xfrm>
                <a:off x="3778091" y="1102735"/>
                <a:ext cx="1022040" cy="213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EC69823-D6FD-69A9-16A4-D89C84BD041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60091" y="1085095"/>
                  <a:ext cx="10576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3AC9A2A-ED87-8C86-D2BE-53D1842194DD}"/>
                    </a:ext>
                  </a:extLst>
                </p14:cNvPr>
                <p14:cNvContentPartPr/>
                <p14:nvPr/>
              </p14:nvContentPartPr>
              <p14:xfrm>
                <a:off x="5176331" y="948655"/>
                <a:ext cx="308160" cy="568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3AC9A2A-ED87-8C86-D2BE-53D1842194D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58331" y="931015"/>
                  <a:ext cx="343800" cy="6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269204F-A082-C13C-134D-6C910FB5072E}"/>
                    </a:ext>
                  </a:extLst>
                </p14:cNvPr>
                <p14:cNvContentPartPr/>
                <p14:nvPr/>
              </p14:nvContentPartPr>
              <p14:xfrm>
                <a:off x="5768891" y="1186975"/>
                <a:ext cx="700920" cy="408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269204F-A082-C13C-134D-6C910FB5072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51251" y="1168975"/>
                  <a:ext cx="73656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3CAC708-058D-7124-E5EA-87672DBFA7F9}"/>
                    </a:ext>
                  </a:extLst>
                </p14:cNvPr>
                <p14:cNvContentPartPr/>
                <p14:nvPr/>
              </p14:nvContentPartPr>
              <p14:xfrm>
                <a:off x="6763571" y="924895"/>
                <a:ext cx="919080" cy="407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3CAC708-058D-7124-E5EA-87672DBFA7F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45571" y="907255"/>
                  <a:ext cx="95472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3F5AB29-26A8-3293-6B31-AB927168A058}"/>
                    </a:ext>
                  </a:extLst>
                </p14:cNvPr>
                <p14:cNvContentPartPr/>
                <p14:nvPr/>
              </p14:nvContentPartPr>
              <p14:xfrm>
                <a:off x="6940691" y="1032535"/>
                <a:ext cx="362520" cy="65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3F5AB29-26A8-3293-6B31-AB927168A05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23051" y="1014535"/>
                  <a:ext cx="39816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10FDA63-EBDF-74EF-D05A-3FC51C1D7830}"/>
              </a:ext>
            </a:extLst>
          </p:cNvPr>
          <p:cNvGrpSpPr/>
          <p:nvPr/>
        </p:nvGrpSpPr>
        <p:grpSpPr>
          <a:xfrm>
            <a:off x="4210451" y="1775215"/>
            <a:ext cx="1782000" cy="608040"/>
            <a:chOff x="4210451" y="1775215"/>
            <a:chExt cx="1782000" cy="60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237F8C3-9F1D-BF6D-81B9-6EAC575E7A13}"/>
                    </a:ext>
                  </a:extLst>
                </p14:cNvPr>
                <p14:cNvContentPartPr/>
                <p14:nvPr/>
              </p14:nvContentPartPr>
              <p14:xfrm>
                <a:off x="4210451" y="1916695"/>
                <a:ext cx="326160" cy="396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237F8C3-9F1D-BF6D-81B9-6EAC575E7A1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92451" y="1898695"/>
                  <a:ext cx="3618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47CD2BF-92E4-C35D-4B70-7179449B5942}"/>
                    </a:ext>
                  </a:extLst>
                </p14:cNvPr>
                <p14:cNvContentPartPr/>
                <p14:nvPr/>
              </p14:nvContentPartPr>
              <p14:xfrm>
                <a:off x="4711571" y="1834975"/>
                <a:ext cx="126720" cy="507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47CD2BF-92E4-C35D-4B70-7179449B594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93571" y="1816975"/>
                  <a:ext cx="16236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2889769-1005-EA52-AF1A-D0FEF35EBEF5}"/>
                    </a:ext>
                  </a:extLst>
                </p14:cNvPr>
                <p14:cNvContentPartPr/>
                <p14:nvPr/>
              </p14:nvContentPartPr>
              <p14:xfrm>
                <a:off x="4911011" y="1856935"/>
                <a:ext cx="293760" cy="428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2889769-1005-EA52-AF1A-D0FEF35EBEF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93371" y="1838935"/>
                  <a:ext cx="32940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DB8FE3F-D014-9636-472B-EC7E4D6F2BAE}"/>
                    </a:ext>
                  </a:extLst>
                </p14:cNvPr>
                <p14:cNvContentPartPr/>
                <p14:nvPr/>
              </p14:nvContentPartPr>
              <p14:xfrm>
                <a:off x="4974011" y="2072575"/>
                <a:ext cx="244440" cy="30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DB8FE3F-D014-9636-472B-EC7E4D6F2BA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56371" y="2054575"/>
                  <a:ext cx="2800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9EC09EF-0FA1-BE50-8A76-7336FC263576}"/>
                    </a:ext>
                  </a:extLst>
                </p14:cNvPr>
                <p14:cNvContentPartPr/>
                <p14:nvPr/>
              </p14:nvContentPartPr>
              <p14:xfrm>
                <a:off x="5277131" y="2239975"/>
                <a:ext cx="100080" cy="143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9EC09EF-0FA1-BE50-8A76-7336FC26357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59491" y="2221975"/>
                  <a:ext cx="135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570B2CB-5275-D952-1A2C-DDCC37CF6644}"/>
                    </a:ext>
                  </a:extLst>
                </p14:cNvPr>
                <p14:cNvContentPartPr/>
                <p14:nvPr/>
              </p14:nvContentPartPr>
              <p14:xfrm>
                <a:off x="5526611" y="1880695"/>
                <a:ext cx="285120" cy="356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570B2CB-5275-D952-1A2C-DDCC37CF664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08611" y="1863055"/>
                  <a:ext cx="3207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0CF8630-E335-C8F6-0AEB-F6F51F905479}"/>
                    </a:ext>
                  </a:extLst>
                </p14:cNvPr>
                <p14:cNvContentPartPr/>
                <p14:nvPr/>
              </p14:nvContentPartPr>
              <p14:xfrm>
                <a:off x="5884811" y="1775215"/>
                <a:ext cx="107640" cy="582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0CF8630-E335-C8F6-0AEB-F6F51F90547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66811" y="1757575"/>
                  <a:ext cx="143280" cy="61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B09C5C-1C5D-A601-215B-B25AC601F092}"/>
              </a:ext>
            </a:extLst>
          </p:cNvPr>
          <p:cNvGrpSpPr/>
          <p:nvPr/>
        </p:nvGrpSpPr>
        <p:grpSpPr>
          <a:xfrm>
            <a:off x="1746971" y="2787895"/>
            <a:ext cx="1494360" cy="424440"/>
            <a:chOff x="1746971" y="2787895"/>
            <a:chExt cx="149436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BD4194B-2313-746A-0FCD-1A5AC8CA4D22}"/>
                    </a:ext>
                  </a:extLst>
                </p14:cNvPr>
                <p14:cNvContentPartPr/>
                <p14:nvPr/>
              </p14:nvContentPartPr>
              <p14:xfrm>
                <a:off x="1746971" y="2862775"/>
                <a:ext cx="735120" cy="320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BD4194B-2313-746A-0FCD-1A5AC8CA4D2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29331" y="2844775"/>
                  <a:ext cx="7707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C4C8863-D838-6514-36C5-21CCF6F2F88C}"/>
                    </a:ext>
                  </a:extLst>
                </p14:cNvPr>
                <p14:cNvContentPartPr/>
                <p14:nvPr/>
              </p14:nvContentPartPr>
              <p14:xfrm>
                <a:off x="2743811" y="2787895"/>
                <a:ext cx="497520" cy="424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C4C8863-D838-6514-36C5-21CCF6F2F88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26171" y="2770255"/>
                  <a:ext cx="5331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ADB89BD-369B-CA39-97E4-E7D7ED9F4D10}"/>
                    </a:ext>
                  </a:extLst>
                </p14:cNvPr>
                <p14:cNvContentPartPr/>
                <p14:nvPr/>
              </p14:nvContentPartPr>
              <p14:xfrm>
                <a:off x="2819771" y="2889415"/>
                <a:ext cx="262440" cy="57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ADB89BD-369B-CA39-97E4-E7D7ED9F4D1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01771" y="2871775"/>
                  <a:ext cx="29808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4A37C13-8FF7-22E8-3487-85DC733D0771}"/>
              </a:ext>
            </a:extLst>
          </p:cNvPr>
          <p:cNvGrpSpPr/>
          <p:nvPr/>
        </p:nvGrpSpPr>
        <p:grpSpPr>
          <a:xfrm>
            <a:off x="3057731" y="3139255"/>
            <a:ext cx="3667680" cy="728280"/>
            <a:chOff x="3057731" y="3139255"/>
            <a:chExt cx="3667680" cy="72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931836F-9F3D-B5B5-F1E2-285DA45FDE60}"/>
                    </a:ext>
                  </a:extLst>
                </p14:cNvPr>
                <p14:cNvContentPartPr/>
                <p14:nvPr/>
              </p14:nvContentPartPr>
              <p14:xfrm>
                <a:off x="3057731" y="3293335"/>
                <a:ext cx="1328760" cy="574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931836F-9F3D-B5B5-F1E2-285DA45FDE6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39731" y="3275695"/>
                  <a:ext cx="1364400" cy="6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DE3080B-CAC8-699C-1FD7-3D898359A062}"/>
                    </a:ext>
                  </a:extLst>
                </p14:cNvPr>
                <p14:cNvContentPartPr/>
                <p14:nvPr/>
              </p14:nvContentPartPr>
              <p14:xfrm>
                <a:off x="4239611" y="3469375"/>
                <a:ext cx="128160" cy="8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DE3080B-CAC8-699C-1FD7-3D898359A06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21971" y="3451735"/>
                  <a:ext cx="163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E26CFDF-DDA6-2B4E-D357-FC5A293B0D42}"/>
                    </a:ext>
                  </a:extLst>
                </p14:cNvPr>
                <p14:cNvContentPartPr/>
                <p14:nvPr/>
              </p14:nvContentPartPr>
              <p14:xfrm>
                <a:off x="4034051" y="3442735"/>
                <a:ext cx="18000" cy="4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E26CFDF-DDA6-2B4E-D357-FC5A293B0D4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16411" y="3424735"/>
                  <a:ext cx="53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17BED21-9E0E-E624-AACD-D2DD9C60F380}"/>
                    </a:ext>
                  </a:extLst>
                </p14:cNvPr>
                <p14:cNvContentPartPr/>
                <p14:nvPr/>
              </p14:nvContentPartPr>
              <p14:xfrm>
                <a:off x="4625891" y="3139255"/>
                <a:ext cx="1482120" cy="581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17BED21-9E0E-E624-AACD-D2DD9C60F38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07891" y="3121255"/>
                  <a:ext cx="151776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0D54547-BA88-7A5A-5B82-DEC500D3EA35}"/>
                    </a:ext>
                  </a:extLst>
                </p14:cNvPr>
                <p14:cNvContentPartPr/>
                <p14:nvPr/>
              </p14:nvContentPartPr>
              <p14:xfrm>
                <a:off x="5837651" y="3362815"/>
                <a:ext cx="174240" cy="17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0D54547-BA88-7A5A-5B82-DEC500D3EA3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19651" y="3344815"/>
                  <a:ext cx="209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A538EF9-7816-4353-8229-D2828CB930B2}"/>
                    </a:ext>
                  </a:extLst>
                </p14:cNvPr>
                <p14:cNvContentPartPr/>
                <p14:nvPr/>
              </p14:nvContentPartPr>
              <p14:xfrm>
                <a:off x="5532731" y="3330055"/>
                <a:ext cx="270720" cy="45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A538EF9-7816-4353-8229-D2828CB930B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15091" y="3312415"/>
                  <a:ext cx="306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B112682-1498-69CD-B06B-BA6BF19C7970}"/>
                    </a:ext>
                  </a:extLst>
                </p14:cNvPr>
                <p14:cNvContentPartPr/>
                <p14:nvPr/>
              </p14:nvContentPartPr>
              <p14:xfrm>
                <a:off x="4891571" y="3375055"/>
                <a:ext cx="213840" cy="23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B112682-1498-69CD-B06B-BA6BF19C797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73571" y="3357055"/>
                  <a:ext cx="249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B66B341-4091-CC5B-F238-11DC654A1551}"/>
                    </a:ext>
                  </a:extLst>
                </p14:cNvPr>
                <p14:cNvContentPartPr/>
                <p14:nvPr/>
              </p14:nvContentPartPr>
              <p14:xfrm>
                <a:off x="6451451" y="3260935"/>
                <a:ext cx="273960" cy="466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B66B341-4091-CC5B-F238-11DC654A155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433811" y="3243295"/>
                  <a:ext cx="309600" cy="50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C090499-424B-D000-5B84-05763921D777}"/>
              </a:ext>
            </a:extLst>
          </p:cNvPr>
          <p:cNvGrpSpPr/>
          <p:nvPr/>
        </p:nvGrpSpPr>
        <p:grpSpPr>
          <a:xfrm>
            <a:off x="6903611" y="3051775"/>
            <a:ext cx="3719520" cy="673560"/>
            <a:chOff x="6903611" y="3051775"/>
            <a:chExt cx="3719520" cy="67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A30749B-B5B2-A6D5-A3C8-75311FDF3E0F}"/>
                    </a:ext>
                  </a:extLst>
                </p14:cNvPr>
                <p14:cNvContentPartPr/>
                <p14:nvPr/>
              </p14:nvContentPartPr>
              <p14:xfrm>
                <a:off x="6903611" y="3073015"/>
                <a:ext cx="1201680" cy="446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A30749B-B5B2-A6D5-A3C8-75311FDF3E0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85971" y="3055015"/>
                  <a:ext cx="123732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D720854-4023-4A8D-D35C-36E28577778E}"/>
                    </a:ext>
                  </a:extLst>
                </p14:cNvPr>
                <p14:cNvContentPartPr/>
                <p14:nvPr/>
              </p14:nvContentPartPr>
              <p14:xfrm>
                <a:off x="8062811" y="3175975"/>
                <a:ext cx="22680" cy="17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D720854-4023-4A8D-D35C-36E28577778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44811" y="3158335"/>
                  <a:ext cx="58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ED5B66A-5AFA-1D48-281C-BF24F8F11285}"/>
                    </a:ext>
                  </a:extLst>
                </p14:cNvPr>
                <p14:cNvContentPartPr/>
                <p14:nvPr/>
              </p14:nvContentPartPr>
              <p14:xfrm>
                <a:off x="8357651" y="3051775"/>
                <a:ext cx="837720" cy="432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ED5B66A-5AFA-1D48-281C-BF24F8F1128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339651" y="3034135"/>
                  <a:ext cx="87336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62D70D7-5EA6-8EB1-A89E-64D9D7BB5F3E}"/>
                    </a:ext>
                  </a:extLst>
                </p14:cNvPr>
                <p14:cNvContentPartPr/>
                <p14:nvPr/>
              </p14:nvContentPartPr>
              <p14:xfrm>
                <a:off x="8865251" y="3254815"/>
                <a:ext cx="216360" cy="32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62D70D7-5EA6-8EB1-A89E-64D9D7BB5F3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847251" y="3236815"/>
                  <a:ext cx="2520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D8C4D30-EE4B-09A8-AE10-0A4D562FB8A6}"/>
                    </a:ext>
                  </a:extLst>
                </p14:cNvPr>
                <p14:cNvContentPartPr/>
                <p14:nvPr/>
              </p14:nvContentPartPr>
              <p14:xfrm>
                <a:off x="8793971" y="3156175"/>
                <a:ext cx="13320" cy="7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D8C4D30-EE4B-09A8-AE10-0A4D562FB8A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76331" y="3138175"/>
                  <a:ext cx="48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7D809BD-91DE-B648-3B77-F123C2985AB9}"/>
                    </a:ext>
                  </a:extLst>
                </p14:cNvPr>
                <p14:cNvContentPartPr/>
                <p14:nvPr/>
              </p14:nvContentPartPr>
              <p14:xfrm>
                <a:off x="9341891" y="3251215"/>
                <a:ext cx="1249560" cy="474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7D809BD-91DE-B648-3B77-F123C2985AB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323891" y="3233215"/>
                  <a:ext cx="128520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44D0B26-42C2-E163-20DD-938F1E710B03}"/>
                    </a:ext>
                  </a:extLst>
                </p14:cNvPr>
                <p14:cNvContentPartPr/>
                <p14:nvPr/>
              </p14:nvContentPartPr>
              <p14:xfrm>
                <a:off x="10413971" y="3307735"/>
                <a:ext cx="209160" cy="17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44D0B26-42C2-E163-20DD-938F1E710B0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396331" y="3290095"/>
                  <a:ext cx="24480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9DD6F59-5DB1-8BF2-3813-1B9BA0367BD0}"/>
              </a:ext>
            </a:extLst>
          </p:cNvPr>
          <p:cNvGrpSpPr/>
          <p:nvPr/>
        </p:nvGrpSpPr>
        <p:grpSpPr>
          <a:xfrm>
            <a:off x="3023531" y="3788335"/>
            <a:ext cx="2351520" cy="610560"/>
            <a:chOff x="3023531" y="3788335"/>
            <a:chExt cx="2351520" cy="61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5B7BC28-7AA0-08E7-8152-84ADF6D510F8}"/>
                    </a:ext>
                  </a:extLst>
                </p14:cNvPr>
                <p14:cNvContentPartPr/>
                <p14:nvPr/>
              </p14:nvContentPartPr>
              <p14:xfrm>
                <a:off x="3023531" y="3916495"/>
                <a:ext cx="546480" cy="332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5B7BC28-7AA0-08E7-8152-84ADF6D510F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005531" y="3898855"/>
                  <a:ext cx="5821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5A0E6FB-54EA-7BA5-D874-60DB4F925FFE}"/>
                    </a:ext>
                  </a:extLst>
                </p14:cNvPr>
                <p14:cNvContentPartPr/>
                <p14:nvPr/>
              </p14:nvContentPartPr>
              <p14:xfrm>
                <a:off x="3189131" y="3997135"/>
                <a:ext cx="316080" cy="35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5A0E6FB-54EA-7BA5-D874-60DB4F925FF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171491" y="3979135"/>
                  <a:ext cx="3517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EA4E952-F957-77DD-6E05-D9473E1A06B6}"/>
                    </a:ext>
                  </a:extLst>
                </p14:cNvPr>
                <p14:cNvContentPartPr/>
                <p14:nvPr/>
              </p14:nvContentPartPr>
              <p14:xfrm>
                <a:off x="3846851" y="3788335"/>
                <a:ext cx="1528200" cy="610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EA4E952-F957-77DD-6E05-D9473E1A06B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828851" y="3770335"/>
                  <a:ext cx="156384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C4980BD-5CA7-0450-6ABA-2C1D5560A085}"/>
                    </a:ext>
                  </a:extLst>
                </p14:cNvPr>
                <p14:cNvContentPartPr/>
                <p14:nvPr/>
              </p14:nvContentPartPr>
              <p14:xfrm>
                <a:off x="4995971" y="3951055"/>
                <a:ext cx="27360" cy="2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C4980BD-5CA7-0450-6ABA-2C1D5560A08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977971" y="3933055"/>
                  <a:ext cx="63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9FB9627-2A07-FEA5-0B08-170D359546A3}"/>
                    </a:ext>
                  </a:extLst>
                </p14:cNvPr>
                <p14:cNvContentPartPr/>
                <p14:nvPr/>
              </p14:nvContentPartPr>
              <p14:xfrm>
                <a:off x="4566491" y="3943855"/>
                <a:ext cx="307800" cy="19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9FB9627-2A07-FEA5-0B08-170D359546A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548491" y="3926215"/>
                  <a:ext cx="34344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70AD5FF-5E94-77F3-A7E7-4804A9E4E25F}"/>
              </a:ext>
            </a:extLst>
          </p:cNvPr>
          <p:cNvGrpSpPr/>
          <p:nvPr/>
        </p:nvGrpSpPr>
        <p:grpSpPr>
          <a:xfrm>
            <a:off x="5691131" y="3899215"/>
            <a:ext cx="1523520" cy="286920"/>
            <a:chOff x="5691131" y="3899215"/>
            <a:chExt cx="152352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0BB122C-782B-2C5E-C3A2-7E9AB3801110}"/>
                    </a:ext>
                  </a:extLst>
                </p14:cNvPr>
                <p14:cNvContentPartPr/>
                <p14:nvPr/>
              </p14:nvContentPartPr>
              <p14:xfrm>
                <a:off x="5691131" y="3968695"/>
                <a:ext cx="1523520" cy="217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0BB122C-782B-2C5E-C3A2-7E9AB380111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673131" y="3951055"/>
                  <a:ext cx="15591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5E3153E-4DE1-E78F-A239-953D2DB25AA7}"/>
                    </a:ext>
                  </a:extLst>
                </p14:cNvPr>
                <p14:cNvContentPartPr/>
                <p14:nvPr/>
              </p14:nvContentPartPr>
              <p14:xfrm>
                <a:off x="6324371" y="3899215"/>
                <a:ext cx="594000" cy="24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5E3153E-4DE1-E78F-A239-953D2DB25AA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306371" y="3881215"/>
                  <a:ext cx="62964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BFB5B8B-55A3-EBA0-EAD5-3AA5358F0D2B}"/>
                  </a:ext>
                </a:extLst>
              </p14:cNvPr>
              <p14:cNvContentPartPr/>
              <p14:nvPr/>
            </p14:nvContentPartPr>
            <p14:xfrm>
              <a:off x="3122171" y="4738375"/>
              <a:ext cx="1207440" cy="398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BFB5B8B-55A3-EBA0-EAD5-3AA5358F0D2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104531" y="4720735"/>
                <a:ext cx="124308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0CE4BEA-CC26-EF6F-FB24-304BFEE2EA03}"/>
                  </a:ext>
                </a:extLst>
              </p14:cNvPr>
              <p14:cNvContentPartPr/>
              <p14:nvPr/>
            </p14:nvContentPartPr>
            <p14:xfrm>
              <a:off x="4544891" y="4468735"/>
              <a:ext cx="1418040" cy="4604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0CE4BEA-CC26-EF6F-FB24-304BFEE2EA0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526891" y="4451095"/>
                <a:ext cx="145368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D263E87-A0A9-AF04-21D6-E7ED3D824E3E}"/>
                  </a:ext>
                </a:extLst>
              </p14:cNvPr>
              <p14:cNvContentPartPr/>
              <p14:nvPr/>
            </p14:nvContentPartPr>
            <p14:xfrm>
              <a:off x="6268931" y="4516255"/>
              <a:ext cx="691200" cy="3844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D263E87-A0A9-AF04-21D6-E7ED3D824E3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250931" y="4498615"/>
                <a:ext cx="726840" cy="42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F51FAE76-4EEB-E3BB-6B67-9CFCC167CC74}"/>
              </a:ext>
            </a:extLst>
          </p:cNvPr>
          <p:cNvGrpSpPr/>
          <p:nvPr/>
        </p:nvGrpSpPr>
        <p:grpSpPr>
          <a:xfrm>
            <a:off x="7148411" y="4453975"/>
            <a:ext cx="2203920" cy="644760"/>
            <a:chOff x="7148411" y="4453975"/>
            <a:chExt cx="2203920" cy="64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71C2843-854A-F1E5-C22A-75732E47F35D}"/>
                    </a:ext>
                  </a:extLst>
                </p14:cNvPr>
                <p14:cNvContentPartPr/>
                <p14:nvPr/>
              </p14:nvContentPartPr>
              <p14:xfrm>
                <a:off x="7148411" y="4453975"/>
                <a:ext cx="1555200" cy="587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71C2843-854A-F1E5-C22A-75732E47F35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130411" y="4435975"/>
                  <a:ext cx="159084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1347842-CB9A-F380-A389-73289B8B356F}"/>
                    </a:ext>
                  </a:extLst>
                </p14:cNvPr>
                <p14:cNvContentPartPr/>
                <p14:nvPr/>
              </p14:nvContentPartPr>
              <p14:xfrm>
                <a:off x="8419931" y="4626055"/>
                <a:ext cx="200520" cy="35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1347842-CB9A-F380-A389-73289B8B356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401931" y="4608415"/>
                  <a:ext cx="236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1F5A190-6977-9B1A-B396-D24C5F494A9D}"/>
                    </a:ext>
                  </a:extLst>
                </p14:cNvPr>
                <p14:cNvContentPartPr/>
                <p14:nvPr/>
              </p14:nvContentPartPr>
              <p14:xfrm>
                <a:off x="7980371" y="4596535"/>
                <a:ext cx="379800" cy="27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1F5A190-6977-9B1A-B396-D24C5F494A9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962731" y="4578535"/>
                  <a:ext cx="415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C1545B2-2ED3-794E-8678-ABC9CD033665}"/>
                    </a:ext>
                  </a:extLst>
                </p14:cNvPr>
                <p14:cNvContentPartPr/>
                <p14:nvPr/>
              </p14:nvContentPartPr>
              <p14:xfrm>
                <a:off x="7481411" y="4600495"/>
                <a:ext cx="227880" cy="34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C1545B2-2ED3-794E-8678-ABC9CD03366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463771" y="4582855"/>
                  <a:ext cx="2635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42BF6B4-B28D-6E7B-1D4C-ADF0B80CBB8A}"/>
                    </a:ext>
                  </a:extLst>
                </p14:cNvPr>
                <p14:cNvContentPartPr/>
                <p14:nvPr/>
              </p14:nvContentPartPr>
              <p14:xfrm>
                <a:off x="9097091" y="4547215"/>
                <a:ext cx="255240" cy="551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42BF6B4-B28D-6E7B-1D4C-ADF0B80CBB8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079451" y="4529575"/>
                  <a:ext cx="290880" cy="58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93AF251-0F3F-12F9-8C3F-5EBDF362CD13}"/>
              </a:ext>
            </a:extLst>
          </p:cNvPr>
          <p:cNvGrpSpPr/>
          <p:nvPr/>
        </p:nvGrpSpPr>
        <p:grpSpPr>
          <a:xfrm>
            <a:off x="9577331" y="4426615"/>
            <a:ext cx="1184760" cy="424080"/>
            <a:chOff x="9577331" y="4426615"/>
            <a:chExt cx="118476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A4A990F-D121-9AEF-BD7A-B4F3C5845973}"/>
                    </a:ext>
                  </a:extLst>
                </p14:cNvPr>
                <p14:cNvContentPartPr/>
                <p14:nvPr/>
              </p14:nvContentPartPr>
              <p14:xfrm>
                <a:off x="9577331" y="4426615"/>
                <a:ext cx="1184760" cy="424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A4A990F-D121-9AEF-BD7A-B4F3C584597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559331" y="4408615"/>
                  <a:ext cx="122040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AD8FF99-6971-AD8A-8BF9-4362941484F3}"/>
                    </a:ext>
                  </a:extLst>
                </p14:cNvPr>
                <p14:cNvContentPartPr/>
                <p14:nvPr/>
              </p14:nvContentPartPr>
              <p14:xfrm>
                <a:off x="10666691" y="4482775"/>
                <a:ext cx="28800" cy="25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AD8FF99-6971-AD8A-8BF9-4362941484F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649051" y="4464775"/>
                  <a:ext cx="64440" cy="6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D5946961-53E9-219F-2B0A-1D76B977C2A5}"/>
                  </a:ext>
                </a:extLst>
              </p14:cNvPr>
              <p14:cNvContentPartPr/>
              <p14:nvPr/>
            </p14:nvContentPartPr>
            <p14:xfrm>
              <a:off x="3090131" y="5182975"/>
              <a:ext cx="459720" cy="4590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D5946961-53E9-219F-2B0A-1D76B977C2A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72131" y="5164975"/>
                <a:ext cx="495360" cy="49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639118B8-FAA8-2B0A-5DB0-5EC7B20B8864}"/>
              </a:ext>
            </a:extLst>
          </p:cNvPr>
          <p:cNvGrpSpPr/>
          <p:nvPr/>
        </p:nvGrpSpPr>
        <p:grpSpPr>
          <a:xfrm>
            <a:off x="3916331" y="5229055"/>
            <a:ext cx="1227960" cy="467640"/>
            <a:chOff x="3916331" y="5229055"/>
            <a:chExt cx="122796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1C3D93A-84C4-44AD-8428-3C16FF26EEA7}"/>
                    </a:ext>
                  </a:extLst>
                </p14:cNvPr>
                <p14:cNvContentPartPr/>
                <p14:nvPr/>
              </p14:nvContentPartPr>
              <p14:xfrm>
                <a:off x="3916331" y="5229055"/>
                <a:ext cx="1227960" cy="467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1C3D93A-84C4-44AD-8428-3C16FF26EEA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898331" y="5211415"/>
                  <a:ext cx="126360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3B9B21F-8459-E509-04D8-50268636CB4A}"/>
                    </a:ext>
                  </a:extLst>
                </p14:cNvPr>
                <p14:cNvContentPartPr/>
                <p14:nvPr/>
              </p14:nvContentPartPr>
              <p14:xfrm>
                <a:off x="4321331" y="5281615"/>
                <a:ext cx="548280" cy="48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3B9B21F-8459-E509-04D8-50268636CB4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303331" y="5263615"/>
                  <a:ext cx="58392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C912DB54-60B2-67A2-1F36-30C68D806A02}"/>
                  </a:ext>
                </a:extLst>
              </p14:cNvPr>
              <p14:cNvContentPartPr/>
              <p14:nvPr/>
            </p14:nvContentPartPr>
            <p14:xfrm>
              <a:off x="3536531" y="2559655"/>
              <a:ext cx="978480" cy="5349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C912DB54-60B2-67A2-1F36-30C68D806A0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518531" y="2542015"/>
                <a:ext cx="1014120" cy="57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4FB12BDB-865E-25AB-0012-5C766F0B70E4}"/>
              </a:ext>
            </a:extLst>
          </p:cNvPr>
          <p:cNvGrpSpPr/>
          <p:nvPr/>
        </p:nvGrpSpPr>
        <p:grpSpPr>
          <a:xfrm>
            <a:off x="2551211" y="3364615"/>
            <a:ext cx="274680" cy="480240"/>
            <a:chOff x="2551211" y="3364615"/>
            <a:chExt cx="27468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6D73C4C-A0A6-17D4-D031-78DA6018C196}"/>
                    </a:ext>
                  </a:extLst>
                </p14:cNvPr>
                <p14:cNvContentPartPr/>
                <p14:nvPr/>
              </p14:nvContentPartPr>
              <p14:xfrm>
                <a:off x="2551211" y="3447775"/>
                <a:ext cx="69480" cy="211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6D73C4C-A0A6-17D4-D031-78DA6018C19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533571" y="3429775"/>
                  <a:ext cx="1051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27D50C6-AFAA-B51F-1147-B4A07615AB9A}"/>
                    </a:ext>
                  </a:extLst>
                </p14:cNvPr>
                <p14:cNvContentPartPr/>
                <p14:nvPr/>
              </p14:nvContentPartPr>
              <p14:xfrm>
                <a:off x="2655971" y="3364615"/>
                <a:ext cx="169920" cy="480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27D50C6-AFAA-B51F-1147-B4A07615AB9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638331" y="3346615"/>
                  <a:ext cx="205560" cy="51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C192B9F-7DC4-3F8F-B70F-EBEC23FAA92D}"/>
              </a:ext>
            </a:extLst>
          </p:cNvPr>
          <p:cNvGrpSpPr/>
          <p:nvPr/>
        </p:nvGrpSpPr>
        <p:grpSpPr>
          <a:xfrm>
            <a:off x="2442131" y="4638295"/>
            <a:ext cx="328320" cy="568800"/>
            <a:chOff x="2442131" y="4638295"/>
            <a:chExt cx="328320" cy="56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88E76C3-FF18-9242-AEE2-4597801B2CF4}"/>
                    </a:ext>
                  </a:extLst>
                </p14:cNvPr>
                <p14:cNvContentPartPr/>
                <p14:nvPr/>
              </p14:nvContentPartPr>
              <p14:xfrm>
                <a:off x="2442131" y="4745575"/>
                <a:ext cx="187920" cy="223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88E76C3-FF18-9242-AEE2-4597801B2CF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424491" y="4727935"/>
                  <a:ext cx="223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A968002-C78D-4823-3E6C-D8E56AF09BAC}"/>
                    </a:ext>
                  </a:extLst>
                </p14:cNvPr>
                <p14:cNvContentPartPr/>
                <p14:nvPr/>
              </p14:nvContentPartPr>
              <p14:xfrm>
                <a:off x="2573531" y="4638295"/>
                <a:ext cx="196920" cy="568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A968002-C78D-4823-3E6C-D8E56AF09BA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555531" y="4620655"/>
                  <a:ext cx="232560" cy="60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844FE1A-3A87-2324-B431-E3531DE18906}"/>
                  </a:ext>
                </a:extLst>
              </p14:cNvPr>
              <p14:cNvContentPartPr/>
              <p14:nvPr/>
            </p14:nvContentPartPr>
            <p14:xfrm>
              <a:off x="8100971" y="3816775"/>
              <a:ext cx="532080" cy="5176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844FE1A-3A87-2324-B431-E3531DE1890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8083331" y="3799135"/>
                <a:ext cx="56772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AEAD1C9-D4FC-815C-6423-BE1EC6F937BA}"/>
                  </a:ext>
                </a:extLst>
              </p14:cNvPr>
              <p14:cNvContentPartPr/>
              <p14:nvPr/>
            </p14:nvContentPartPr>
            <p14:xfrm>
              <a:off x="9284651" y="3971935"/>
              <a:ext cx="109800" cy="1746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AEAD1C9-D4FC-815C-6423-BE1EC6F937BA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266651" y="3953935"/>
                <a:ext cx="14544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CC744D3D-0E4E-AC42-693D-28B8AF866945}"/>
                  </a:ext>
                </a:extLst>
              </p14:cNvPr>
              <p14:cNvContentPartPr/>
              <p14:nvPr/>
            </p14:nvContentPartPr>
            <p14:xfrm>
              <a:off x="8160011" y="3924055"/>
              <a:ext cx="371160" cy="270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CC744D3D-0E4E-AC42-693D-28B8AF86694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106011" y="3816415"/>
                <a:ext cx="47880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9FC5E27A-406E-515A-B8D2-58D7E3B63B44}"/>
                  </a:ext>
                </a:extLst>
              </p14:cNvPr>
              <p14:cNvContentPartPr/>
              <p14:nvPr/>
            </p14:nvContentPartPr>
            <p14:xfrm>
              <a:off x="9320291" y="4059775"/>
              <a:ext cx="7920" cy="460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9FC5E27A-406E-515A-B8D2-58D7E3B63B44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9266651" y="3952135"/>
                <a:ext cx="1155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85F9DD7-F2DF-EC3F-B4E5-94DDB5D87AC9}"/>
                  </a:ext>
                </a:extLst>
              </p14:cNvPr>
              <p14:cNvContentPartPr/>
              <p14:nvPr/>
            </p14:nvContentPartPr>
            <p14:xfrm>
              <a:off x="9458891" y="3975175"/>
              <a:ext cx="406440" cy="1292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85F9DD7-F2DF-EC3F-B4E5-94DDB5D87AC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9440891" y="3957175"/>
                <a:ext cx="4420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E1F3FDD-9F60-72C6-57EF-5C6456D1E826}"/>
                  </a:ext>
                </a:extLst>
              </p14:cNvPr>
              <p14:cNvContentPartPr/>
              <p14:nvPr/>
            </p14:nvContentPartPr>
            <p14:xfrm>
              <a:off x="6259571" y="5412295"/>
              <a:ext cx="480240" cy="5436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E1F3FDD-9F60-72C6-57EF-5C6456D1E82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241931" y="5394295"/>
                <a:ext cx="515880" cy="57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4411AEE0-D16F-DDE0-6E17-90B2D05E2275}"/>
                  </a:ext>
                </a:extLst>
              </p14:cNvPr>
              <p14:cNvContentPartPr/>
              <p14:nvPr/>
            </p14:nvContentPartPr>
            <p14:xfrm>
              <a:off x="6727931" y="5344615"/>
              <a:ext cx="452520" cy="4928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4411AEE0-D16F-DDE0-6E17-90B2D05E2275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710291" y="5326615"/>
                <a:ext cx="48816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4D7B95C-CC78-03AF-54E7-B2FE4679348F}"/>
                  </a:ext>
                </a:extLst>
              </p14:cNvPr>
              <p14:cNvContentPartPr/>
              <p14:nvPr/>
            </p14:nvContentPartPr>
            <p14:xfrm>
              <a:off x="6412211" y="5486455"/>
              <a:ext cx="117360" cy="265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4D7B95C-CC78-03AF-54E7-B2FE4679348F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358211" y="5378455"/>
                <a:ext cx="22500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1663DBF0-AD51-1445-02A1-5AFCAC625FB8}"/>
                  </a:ext>
                </a:extLst>
              </p14:cNvPr>
              <p14:cNvContentPartPr/>
              <p14:nvPr/>
            </p14:nvContentPartPr>
            <p14:xfrm>
              <a:off x="6312851" y="5596255"/>
              <a:ext cx="287280" cy="2764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1663DBF0-AD51-1445-02A1-5AFCAC625FB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259211" y="5488255"/>
                <a:ext cx="39492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79CDAE27-EB7F-2F25-956A-C3A4FFAAAC5D}"/>
                  </a:ext>
                </a:extLst>
              </p14:cNvPr>
              <p14:cNvContentPartPr/>
              <p14:nvPr/>
            </p14:nvContentPartPr>
            <p14:xfrm>
              <a:off x="6614891" y="5702815"/>
              <a:ext cx="33120" cy="334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79CDAE27-EB7F-2F25-956A-C3A4FFAAAC5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560891" y="5595175"/>
                <a:ext cx="14076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9A6D50C0-574D-CAF1-84CA-12281B1AB3FD}"/>
                  </a:ext>
                </a:extLst>
              </p14:cNvPr>
              <p14:cNvContentPartPr/>
              <p14:nvPr/>
            </p14:nvContentPartPr>
            <p14:xfrm>
              <a:off x="6545411" y="5455135"/>
              <a:ext cx="24120" cy="176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9A6D50C0-574D-CAF1-84CA-12281B1AB3FD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491411" y="5347135"/>
                <a:ext cx="13176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7E17E13-84F2-1EC7-2A1D-05792E15F50F}"/>
                  </a:ext>
                </a:extLst>
              </p14:cNvPr>
              <p14:cNvContentPartPr/>
              <p14:nvPr/>
            </p14:nvContentPartPr>
            <p14:xfrm>
              <a:off x="6777251" y="5410495"/>
              <a:ext cx="280800" cy="579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7E17E13-84F2-1EC7-2A1D-05792E15F50F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723611" y="5302855"/>
                <a:ext cx="3884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5EE52FA-B553-E1A1-1AAD-72E9912C2FDF}"/>
                  </a:ext>
                </a:extLst>
              </p14:cNvPr>
              <p14:cNvContentPartPr/>
              <p14:nvPr/>
            </p14:nvContentPartPr>
            <p14:xfrm>
              <a:off x="6973451" y="5421655"/>
              <a:ext cx="115200" cy="2095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5EE52FA-B553-E1A1-1AAD-72E9912C2FDF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919451" y="5313655"/>
                <a:ext cx="22284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0BABC4F1-FE4C-9A03-9973-D354E67A8E20}"/>
                  </a:ext>
                </a:extLst>
              </p14:cNvPr>
              <p14:cNvContentPartPr/>
              <p14:nvPr/>
            </p14:nvContentPartPr>
            <p14:xfrm>
              <a:off x="6933131" y="5514535"/>
              <a:ext cx="16560" cy="1112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0BABC4F1-FE4C-9A03-9973-D354E67A8E2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879131" y="5406535"/>
                <a:ext cx="12420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B3253E14-1E96-C833-49C9-7EEB0C66B3E0}"/>
                  </a:ext>
                </a:extLst>
              </p14:cNvPr>
              <p14:cNvContentPartPr/>
              <p14:nvPr/>
            </p14:nvContentPartPr>
            <p14:xfrm>
              <a:off x="6891371" y="5613175"/>
              <a:ext cx="91440" cy="1612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B3253E14-1E96-C833-49C9-7EEB0C66B3E0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837731" y="5505175"/>
                <a:ext cx="19908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027415CA-0C06-9214-894C-3D70886B9E1A}"/>
                  </a:ext>
                </a:extLst>
              </p14:cNvPr>
              <p14:cNvContentPartPr/>
              <p14:nvPr/>
            </p14:nvContentPartPr>
            <p14:xfrm>
              <a:off x="6922691" y="5549455"/>
              <a:ext cx="129600" cy="1926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027415CA-0C06-9214-894C-3D70886B9E1A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869051" y="5441455"/>
                <a:ext cx="23724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B62D3419-6D07-AB8C-A28B-3F89141F4721}"/>
                  </a:ext>
                </a:extLst>
              </p14:cNvPr>
              <p14:cNvContentPartPr/>
              <p14:nvPr/>
            </p14:nvContentPartPr>
            <p14:xfrm>
              <a:off x="5778251" y="5838895"/>
              <a:ext cx="432720" cy="171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62D3419-6D07-AB8C-A28B-3F89141F4721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760251" y="5820895"/>
                <a:ext cx="4683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7AC4D4A-658C-3101-091A-2629A89A18F7}"/>
                  </a:ext>
                </a:extLst>
              </p14:cNvPr>
              <p14:cNvContentPartPr/>
              <p14:nvPr/>
            </p14:nvContentPartPr>
            <p14:xfrm>
              <a:off x="7179731" y="5344255"/>
              <a:ext cx="453600" cy="2005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7AC4D4A-658C-3101-091A-2629A89A18F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162091" y="5326255"/>
                <a:ext cx="489240" cy="23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1522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240A247-48E2-92B4-02B2-1E8CE35D362E}"/>
              </a:ext>
            </a:extLst>
          </p:cNvPr>
          <p:cNvGrpSpPr/>
          <p:nvPr/>
        </p:nvGrpSpPr>
        <p:grpSpPr>
          <a:xfrm>
            <a:off x="1008251" y="172855"/>
            <a:ext cx="7499880" cy="592920"/>
            <a:chOff x="1008251" y="172855"/>
            <a:chExt cx="7499880" cy="59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A2BF96D-44D4-33E4-4206-AAD1F59B01BA}"/>
                    </a:ext>
                  </a:extLst>
                </p14:cNvPr>
                <p14:cNvContentPartPr/>
                <p14:nvPr/>
              </p14:nvContentPartPr>
              <p14:xfrm>
                <a:off x="1008251" y="339535"/>
                <a:ext cx="277920" cy="321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A2BF96D-44D4-33E4-4206-AAD1F59B01B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0611" y="321895"/>
                  <a:ext cx="3135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016474C-91BF-2DAC-AFB3-A602B72B5A1A}"/>
                    </a:ext>
                  </a:extLst>
                </p14:cNvPr>
                <p14:cNvContentPartPr/>
                <p14:nvPr/>
              </p14:nvContentPartPr>
              <p14:xfrm>
                <a:off x="1432691" y="280495"/>
                <a:ext cx="129240" cy="459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016474C-91BF-2DAC-AFB3-A602B72B5A1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15051" y="262495"/>
                  <a:ext cx="16488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96F0F58-AA1C-A623-27D4-CC053DC7F037}"/>
                    </a:ext>
                  </a:extLst>
                </p14:cNvPr>
                <p14:cNvContentPartPr/>
                <p14:nvPr/>
              </p14:nvContentPartPr>
              <p14:xfrm>
                <a:off x="1641491" y="353575"/>
                <a:ext cx="188280" cy="280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96F0F58-AA1C-A623-27D4-CC053DC7F03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23491" y="335935"/>
                  <a:ext cx="2239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7BE5AEB-AE2C-CAEC-B15E-1F23CA794318}"/>
                    </a:ext>
                  </a:extLst>
                </p14:cNvPr>
                <p14:cNvContentPartPr/>
                <p14:nvPr/>
              </p14:nvContentPartPr>
              <p14:xfrm>
                <a:off x="1659131" y="504775"/>
                <a:ext cx="145800" cy="56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7BE5AEB-AE2C-CAEC-B15E-1F23CA79431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41131" y="487135"/>
                  <a:ext cx="181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8074AE8-5880-9430-F4B8-8784F31D26A3}"/>
                    </a:ext>
                  </a:extLst>
                </p14:cNvPr>
                <p14:cNvContentPartPr/>
                <p14:nvPr/>
              </p14:nvContentPartPr>
              <p14:xfrm>
                <a:off x="1913291" y="635095"/>
                <a:ext cx="51480" cy="110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8074AE8-5880-9430-F4B8-8784F31D26A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95651" y="617095"/>
                  <a:ext cx="87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A163709-CC7E-734B-38E1-092DA5DCA7D9}"/>
                    </a:ext>
                  </a:extLst>
                </p14:cNvPr>
                <p14:cNvContentPartPr/>
                <p14:nvPr/>
              </p14:nvContentPartPr>
              <p14:xfrm>
                <a:off x="2119211" y="353935"/>
                <a:ext cx="192600" cy="263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A163709-CC7E-734B-38E1-092DA5DCA7D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01211" y="336295"/>
                  <a:ext cx="2282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3A32C62-A470-8282-278E-600DD1BF9838}"/>
                    </a:ext>
                  </a:extLst>
                </p14:cNvPr>
                <p14:cNvContentPartPr/>
                <p14:nvPr/>
              </p14:nvContentPartPr>
              <p14:xfrm>
                <a:off x="2365451" y="205615"/>
                <a:ext cx="76680" cy="533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3A32C62-A470-8282-278E-600DD1BF983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7451" y="187615"/>
                  <a:ext cx="11232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4262EAA-2C9F-2739-6F16-50BC65D3799F}"/>
                    </a:ext>
                  </a:extLst>
                </p14:cNvPr>
                <p14:cNvContentPartPr/>
                <p14:nvPr/>
              </p14:nvContentPartPr>
              <p14:xfrm>
                <a:off x="2841731" y="488215"/>
                <a:ext cx="353880" cy="172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4262EAA-2C9F-2739-6F16-50BC65D3799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24091" y="470575"/>
                  <a:ext cx="389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8CE8419-86B1-1F79-792E-4E99D748CF2E}"/>
                    </a:ext>
                  </a:extLst>
                </p14:cNvPr>
                <p14:cNvContentPartPr/>
                <p14:nvPr/>
              </p14:nvContentPartPr>
              <p14:xfrm>
                <a:off x="3036131" y="370135"/>
                <a:ext cx="25560" cy="38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8CE8419-86B1-1F79-792E-4E99D748CF2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18491" y="352135"/>
                  <a:ext cx="61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89DE403-B7B0-C017-9007-00457B96C4B5}"/>
                    </a:ext>
                  </a:extLst>
                </p14:cNvPr>
                <p14:cNvContentPartPr/>
                <p14:nvPr/>
              </p14:nvContentPartPr>
              <p14:xfrm>
                <a:off x="3427811" y="230095"/>
                <a:ext cx="608400" cy="439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89DE403-B7B0-C017-9007-00457B96C4B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10171" y="212095"/>
                  <a:ext cx="64404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60305D8-8A02-DBE9-1333-ACBFEE2E705B}"/>
                    </a:ext>
                  </a:extLst>
                </p14:cNvPr>
                <p14:cNvContentPartPr/>
                <p14:nvPr/>
              </p14:nvContentPartPr>
              <p14:xfrm>
                <a:off x="3553811" y="416215"/>
                <a:ext cx="300240" cy="35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60305D8-8A02-DBE9-1333-ACBFEE2E705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36171" y="398575"/>
                  <a:ext cx="335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2EFFD80-654F-F1D3-5E77-B10ECACBFCDD}"/>
                    </a:ext>
                  </a:extLst>
                </p14:cNvPr>
                <p14:cNvContentPartPr/>
                <p14:nvPr/>
              </p14:nvContentPartPr>
              <p14:xfrm>
                <a:off x="4286771" y="420535"/>
                <a:ext cx="732600" cy="200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2EFFD80-654F-F1D3-5E77-B10ECACBFCD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69131" y="402895"/>
                  <a:ext cx="768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83A16E6-25DE-ACA2-97E3-8D15F28FDBBB}"/>
                    </a:ext>
                  </a:extLst>
                </p14:cNvPr>
                <p14:cNvContentPartPr/>
                <p14:nvPr/>
              </p14:nvContentPartPr>
              <p14:xfrm>
                <a:off x="5348051" y="229375"/>
                <a:ext cx="275040" cy="536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83A16E6-25DE-ACA2-97E3-8D15F28FDBB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30051" y="211375"/>
                  <a:ext cx="31068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3A3C161-1579-73A4-A3D5-ABD168619865}"/>
                    </a:ext>
                  </a:extLst>
                </p14:cNvPr>
                <p14:cNvContentPartPr/>
                <p14:nvPr/>
              </p14:nvContentPartPr>
              <p14:xfrm>
                <a:off x="5859611" y="219655"/>
                <a:ext cx="1219320" cy="360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3A3C161-1579-73A4-A3D5-ABD16861986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41971" y="201655"/>
                  <a:ext cx="12549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C248BAE-21FF-8029-27FD-636B27E1B0F1}"/>
                    </a:ext>
                  </a:extLst>
                </p14:cNvPr>
                <p14:cNvContentPartPr/>
                <p14:nvPr/>
              </p14:nvContentPartPr>
              <p14:xfrm>
                <a:off x="7304291" y="172855"/>
                <a:ext cx="1203840" cy="408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C248BAE-21FF-8029-27FD-636B27E1B0F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86651" y="154855"/>
                  <a:ext cx="123948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A1EBC04-3C44-3A37-A46F-074767DE6D53}"/>
                    </a:ext>
                  </a:extLst>
                </p14:cNvPr>
                <p14:cNvContentPartPr/>
                <p14:nvPr/>
              </p14:nvContentPartPr>
              <p14:xfrm>
                <a:off x="7453331" y="250615"/>
                <a:ext cx="369720" cy="69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A1EBC04-3C44-3A37-A46F-074767DE6D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35691" y="232615"/>
                  <a:ext cx="40536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A63B9A5-5135-A6A7-939B-6B51C1B79933}"/>
              </a:ext>
            </a:extLst>
          </p:cNvPr>
          <p:cNvGrpSpPr/>
          <p:nvPr/>
        </p:nvGrpSpPr>
        <p:grpSpPr>
          <a:xfrm>
            <a:off x="2617811" y="1110655"/>
            <a:ext cx="1666440" cy="534960"/>
            <a:chOff x="2617811" y="1110655"/>
            <a:chExt cx="166644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F6C5A3F-EE45-2112-E6FA-B5D8503418CD}"/>
                    </a:ext>
                  </a:extLst>
                </p14:cNvPr>
                <p14:cNvContentPartPr/>
                <p14:nvPr/>
              </p14:nvContentPartPr>
              <p14:xfrm>
                <a:off x="2617811" y="1277335"/>
                <a:ext cx="287640" cy="316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F6C5A3F-EE45-2112-E6FA-B5D8503418C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99811" y="1259335"/>
                  <a:ext cx="3232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4A4113F-7A3C-3720-99AF-35C4D03AB2AF}"/>
                    </a:ext>
                  </a:extLst>
                </p14:cNvPr>
                <p14:cNvContentPartPr/>
                <p14:nvPr/>
              </p14:nvContentPartPr>
              <p14:xfrm>
                <a:off x="3075731" y="1147375"/>
                <a:ext cx="111960" cy="450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4A4113F-7A3C-3720-99AF-35C4D03AB2A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57731" y="1129375"/>
                  <a:ext cx="14760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A4B511F-6360-C4F8-9A0F-337E16EB4D46}"/>
                    </a:ext>
                  </a:extLst>
                </p14:cNvPr>
                <p14:cNvContentPartPr/>
                <p14:nvPr/>
              </p14:nvContentPartPr>
              <p14:xfrm>
                <a:off x="3282731" y="1211095"/>
                <a:ext cx="207360" cy="357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A4B511F-6360-C4F8-9A0F-337E16EB4D4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65091" y="1193455"/>
                  <a:ext cx="2430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A75783F-DC84-361B-0713-2EA940D5F544}"/>
                    </a:ext>
                  </a:extLst>
                </p14:cNvPr>
                <p14:cNvContentPartPr/>
                <p14:nvPr/>
              </p14:nvContentPartPr>
              <p14:xfrm>
                <a:off x="3358331" y="1411255"/>
                <a:ext cx="141120" cy="7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A75783F-DC84-361B-0713-2EA940D5F5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40691" y="1393255"/>
                  <a:ext cx="176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87EADF9-80C2-4F2B-A1CD-430249576A0C}"/>
                    </a:ext>
                  </a:extLst>
                </p14:cNvPr>
                <p14:cNvContentPartPr/>
                <p14:nvPr/>
              </p14:nvContentPartPr>
              <p14:xfrm>
                <a:off x="3580811" y="1512775"/>
                <a:ext cx="76320" cy="132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87EADF9-80C2-4F2B-A1CD-430249576A0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62811" y="1495135"/>
                  <a:ext cx="111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13428AF-49B9-540F-D356-C1A967788CE4}"/>
                    </a:ext>
                  </a:extLst>
                </p14:cNvPr>
                <p14:cNvContentPartPr/>
                <p14:nvPr/>
              </p14:nvContentPartPr>
              <p14:xfrm>
                <a:off x="3791411" y="1260055"/>
                <a:ext cx="284040" cy="276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13428AF-49B9-540F-D356-C1A967788CE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73771" y="1242415"/>
                  <a:ext cx="3196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EA43A5C-5373-BDFB-F2FC-1E8C0F11A834}"/>
                    </a:ext>
                  </a:extLst>
                </p14:cNvPr>
                <p14:cNvContentPartPr/>
                <p14:nvPr/>
              </p14:nvContentPartPr>
              <p14:xfrm>
                <a:off x="4157171" y="1110655"/>
                <a:ext cx="127080" cy="510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EA43A5C-5373-BDFB-F2FC-1E8C0F11A83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39531" y="1093015"/>
                  <a:ext cx="162720" cy="54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13C3C43-5881-D096-C2A8-7726B96E0A0B}"/>
              </a:ext>
            </a:extLst>
          </p:cNvPr>
          <p:cNvGrpSpPr/>
          <p:nvPr/>
        </p:nvGrpSpPr>
        <p:grpSpPr>
          <a:xfrm>
            <a:off x="4698611" y="1152415"/>
            <a:ext cx="960120" cy="420120"/>
            <a:chOff x="4698611" y="1152415"/>
            <a:chExt cx="96012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52A1B43-D2FB-CB10-AF2C-B0BB8815E7DA}"/>
                    </a:ext>
                  </a:extLst>
                </p14:cNvPr>
                <p14:cNvContentPartPr/>
                <p14:nvPr/>
              </p14:nvContentPartPr>
              <p14:xfrm>
                <a:off x="4698611" y="1267255"/>
                <a:ext cx="261000" cy="18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52A1B43-D2FB-CB10-AF2C-B0BB8815E7D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80611" y="1249255"/>
                  <a:ext cx="296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B8B9B03-1652-FB82-B50E-9C7F44380A88}"/>
                    </a:ext>
                  </a:extLst>
                </p14:cNvPr>
                <p14:cNvContentPartPr/>
                <p14:nvPr/>
              </p14:nvContentPartPr>
              <p14:xfrm>
                <a:off x="4720211" y="1356895"/>
                <a:ext cx="178200" cy="11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B8B9B03-1652-FB82-B50E-9C7F44380A8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02571" y="1339255"/>
                  <a:ext cx="213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367E582-AE5A-875D-B616-B88F34ECB80B}"/>
                    </a:ext>
                  </a:extLst>
                </p14:cNvPr>
                <p14:cNvContentPartPr/>
                <p14:nvPr/>
              </p14:nvContentPartPr>
              <p14:xfrm>
                <a:off x="5206211" y="1152415"/>
                <a:ext cx="317880" cy="294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367E582-AE5A-875D-B616-B88F34ECB80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88211" y="1134775"/>
                  <a:ext cx="3535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BD3EA6A-0014-4912-CB40-0F1F40F22854}"/>
                    </a:ext>
                  </a:extLst>
                </p14:cNvPr>
                <p14:cNvContentPartPr/>
                <p14:nvPr/>
              </p14:nvContentPartPr>
              <p14:xfrm>
                <a:off x="5567291" y="1400095"/>
                <a:ext cx="91440" cy="172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BD3EA6A-0014-4912-CB40-0F1F40F2285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549291" y="1382455"/>
                  <a:ext cx="12708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2FBECB6-0E2D-E668-866C-C07B6C64CB68}"/>
              </a:ext>
            </a:extLst>
          </p:cNvPr>
          <p:cNvGrpSpPr/>
          <p:nvPr/>
        </p:nvGrpSpPr>
        <p:grpSpPr>
          <a:xfrm>
            <a:off x="6344531" y="1125415"/>
            <a:ext cx="855000" cy="430920"/>
            <a:chOff x="6344531" y="1125415"/>
            <a:chExt cx="85500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871571F-7F8A-4C35-837E-892290FB0242}"/>
                    </a:ext>
                  </a:extLst>
                </p14:cNvPr>
                <p14:cNvContentPartPr/>
                <p14:nvPr/>
              </p14:nvContentPartPr>
              <p14:xfrm>
                <a:off x="6404651" y="1126855"/>
                <a:ext cx="14400" cy="258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871571F-7F8A-4C35-837E-892290FB024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87011" y="1109215"/>
                  <a:ext cx="500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0947D90-A9E4-D985-879A-56123EF04E51}"/>
                    </a:ext>
                  </a:extLst>
                </p14:cNvPr>
                <p14:cNvContentPartPr/>
                <p14:nvPr/>
              </p14:nvContentPartPr>
              <p14:xfrm>
                <a:off x="6344531" y="1257175"/>
                <a:ext cx="188280" cy="26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0947D90-A9E4-D985-879A-56123EF04E5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26891" y="1239175"/>
                  <a:ext cx="223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2DCAC13-8E3F-DEEE-848A-4ED1408FBC1C}"/>
                    </a:ext>
                  </a:extLst>
                </p14:cNvPr>
                <p14:cNvContentPartPr/>
                <p14:nvPr/>
              </p14:nvContentPartPr>
              <p14:xfrm>
                <a:off x="6744131" y="1125415"/>
                <a:ext cx="370080" cy="307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2DCAC13-8E3F-DEEE-848A-4ED1408FBC1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26131" y="1107415"/>
                  <a:ext cx="4057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3AAFED0-E791-0EE5-DABD-ABA2D4EF1573}"/>
                    </a:ext>
                  </a:extLst>
                </p14:cNvPr>
                <p14:cNvContentPartPr/>
                <p14:nvPr/>
              </p14:nvContentPartPr>
              <p14:xfrm>
                <a:off x="7190891" y="1378135"/>
                <a:ext cx="8640" cy="178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3AAFED0-E791-0EE5-DABD-ABA2D4EF157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72891" y="1360135"/>
                  <a:ext cx="4428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B68DDFB-5BCC-1956-DC70-B0EAF597165F}"/>
              </a:ext>
            </a:extLst>
          </p:cNvPr>
          <p:cNvGrpSpPr/>
          <p:nvPr/>
        </p:nvGrpSpPr>
        <p:grpSpPr>
          <a:xfrm>
            <a:off x="1629251" y="2691415"/>
            <a:ext cx="1856520" cy="492120"/>
            <a:chOff x="1629251" y="2691415"/>
            <a:chExt cx="1856520" cy="49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3436890-4937-F3CF-193C-81761BE344E7}"/>
                    </a:ext>
                  </a:extLst>
                </p14:cNvPr>
                <p14:cNvContentPartPr/>
                <p14:nvPr/>
              </p14:nvContentPartPr>
              <p14:xfrm>
                <a:off x="1629251" y="2765215"/>
                <a:ext cx="252360" cy="347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3436890-4937-F3CF-193C-81761BE344E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11251" y="2747575"/>
                  <a:ext cx="2880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72767DF-46A0-95EC-434D-216AE09B72E7}"/>
                    </a:ext>
                  </a:extLst>
                </p14:cNvPr>
                <p14:cNvContentPartPr/>
                <p14:nvPr/>
              </p14:nvContentPartPr>
              <p14:xfrm>
                <a:off x="1949651" y="3067975"/>
                <a:ext cx="97200" cy="115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72767DF-46A0-95EC-434D-216AE09B72E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31651" y="3050335"/>
                  <a:ext cx="132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2DBCE7C-E6BE-EC05-FA55-2ACE3E8D0E64}"/>
                    </a:ext>
                  </a:extLst>
                </p14:cNvPr>
                <p14:cNvContentPartPr/>
                <p14:nvPr/>
              </p14:nvContentPartPr>
              <p14:xfrm>
                <a:off x="2194091" y="2913175"/>
                <a:ext cx="180360" cy="11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2DBCE7C-E6BE-EC05-FA55-2ACE3E8D0E6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76451" y="2895175"/>
                  <a:ext cx="216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FA13DEF-2945-7981-023F-D78851F3607E}"/>
                    </a:ext>
                  </a:extLst>
                </p14:cNvPr>
                <p14:cNvContentPartPr/>
                <p14:nvPr/>
              </p14:nvContentPartPr>
              <p14:xfrm>
                <a:off x="2211011" y="3018655"/>
                <a:ext cx="137880" cy="1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FA13DEF-2945-7981-023F-D78851F3607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93371" y="3001015"/>
                  <a:ext cx="173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1CD9CC0-F4DE-F390-A415-3015C53873D6}"/>
                    </a:ext>
                  </a:extLst>
                </p14:cNvPr>
                <p14:cNvContentPartPr/>
                <p14:nvPr/>
              </p14:nvContentPartPr>
              <p14:xfrm>
                <a:off x="2553011" y="2691415"/>
                <a:ext cx="932760" cy="413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1CD9CC0-F4DE-F390-A415-3015C53873D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35371" y="2673415"/>
                  <a:ext cx="96840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22B98C2-123A-A01A-7CC7-02CA45CD9CA3}"/>
                    </a:ext>
                  </a:extLst>
                </p14:cNvPr>
                <p14:cNvContentPartPr/>
                <p14:nvPr/>
              </p14:nvContentPartPr>
              <p14:xfrm>
                <a:off x="2957651" y="2796535"/>
                <a:ext cx="316080" cy="19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22B98C2-123A-A01A-7CC7-02CA45CD9CA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39651" y="2778895"/>
                  <a:ext cx="351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9472B69-5655-CA9B-18F3-F45BE096EF8A}"/>
                    </a:ext>
                  </a:extLst>
                </p14:cNvPr>
                <p14:cNvContentPartPr/>
                <p14:nvPr/>
              </p14:nvContentPartPr>
              <p14:xfrm>
                <a:off x="2645891" y="2820655"/>
                <a:ext cx="181800" cy="48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9472B69-5655-CA9B-18F3-F45BE096EF8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27891" y="2802655"/>
                  <a:ext cx="21744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8A95724-D154-7C33-6963-F04DEFAD9B1E}"/>
              </a:ext>
            </a:extLst>
          </p:cNvPr>
          <p:cNvGrpSpPr/>
          <p:nvPr/>
        </p:nvGrpSpPr>
        <p:grpSpPr>
          <a:xfrm>
            <a:off x="3753611" y="2630215"/>
            <a:ext cx="1752840" cy="451080"/>
            <a:chOff x="3753611" y="2630215"/>
            <a:chExt cx="175284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FF08E26-7440-1869-3E11-888D20F2E771}"/>
                    </a:ext>
                  </a:extLst>
                </p14:cNvPr>
                <p14:cNvContentPartPr/>
                <p14:nvPr/>
              </p14:nvContentPartPr>
              <p14:xfrm>
                <a:off x="3753611" y="2778895"/>
                <a:ext cx="1072440" cy="235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FF08E26-7440-1869-3E11-888D20F2E77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35611" y="2760895"/>
                  <a:ext cx="11080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D7C7B7E-8E01-C224-BC80-774A958DCAA8}"/>
                    </a:ext>
                  </a:extLst>
                </p14:cNvPr>
                <p14:cNvContentPartPr/>
                <p14:nvPr/>
              </p14:nvContentPartPr>
              <p14:xfrm>
                <a:off x="5179571" y="2630215"/>
                <a:ext cx="326880" cy="451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D7C7B7E-8E01-C224-BC80-774A958DCAA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61571" y="2612575"/>
                  <a:ext cx="362520" cy="48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0323A4A-7D6C-8D09-5DF4-62C79151EA08}"/>
              </a:ext>
            </a:extLst>
          </p:cNvPr>
          <p:cNvGrpSpPr/>
          <p:nvPr/>
        </p:nvGrpSpPr>
        <p:grpSpPr>
          <a:xfrm>
            <a:off x="5814611" y="2391895"/>
            <a:ext cx="3995280" cy="666360"/>
            <a:chOff x="5814611" y="2391895"/>
            <a:chExt cx="3995280" cy="66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2646228-8CE1-37A4-33AD-B459C1C5BE21}"/>
                    </a:ext>
                  </a:extLst>
                </p14:cNvPr>
                <p14:cNvContentPartPr/>
                <p14:nvPr/>
              </p14:nvContentPartPr>
              <p14:xfrm>
                <a:off x="5814611" y="2391895"/>
                <a:ext cx="1939320" cy="553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2646228-8CE1-37A4-33AD-B459C1C5BE2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796611" y="2374255"/>
                  <a:ext cx="197496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CC9AFD6-8E86-D156-CD2A-3DA0C6A8ACEB}"/>
                    </a:ext>
                  </a:extLst>
                </p14:cNvPr>
                <p14:cNvContentPartPr/>
                <p14:nvPr/>
              </p14:nvContentPartPr>
              <p14:xfrm>
                <a:off x="7548011" y="2587735"/>
                <a:ext cx="235440" cy="27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CC9AFD6-8E86-D156-CD2A-3DA0C6A8ACE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530371" y="2570095"/>
                  <a:ext cx="271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4AA1D85-F7A4-0A28-3647-24907E85F362}"/>
                    </a:ext>
                  </a:extLst>
                </p14:cNvPr>
                <p14:cNvContentPartPr/>
                <p14:nvPr/>
              </p14:nvContentPartPr>
              <p14:xfrm>
                <a:off x="6925211" y="2587015"/>
                <a:ext cx="310320" cy="6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4AA1D85-F7A4-0A28-3647-24907E85F36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07211" y="2569015"/>
                  <a:ext cx="345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D891C42-0FE9-C747-37FA-BBA68384DFD0}"/>
                    </a:ext>
                  </a:extLst>
                </p14:cNvPr>
                <p14:cNvContentPartPr/>
                <p14:nvPr/>
              </p14:nvContentPartPr>
              <p14:xfrm>
                <a:off x="6674291" y="2587735"/>
                <a:ext cx="155520" cy="20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D891C42-0FE9-C747-37FA-BBA68384DFD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56651" y="2570095"/>
                  <a:ext cx="191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92C6D1E-23D6-0770-C777-E5C448EFC0CD}"/>
                    </a:ext>
                  </a:extLst>
                </p14:cNvPr>
                <p14:cNvContentPartPr/>
                <p14:nvPr/>
              </p14:nvContentPartPr>
              <p14:xfrm>
                <a:off x="6965171" y="2461735"/>
                <a:ext cx="11520" cy="15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92C6D1E-23D6-0770-C777-E5C448EFC0C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47171" y="2443735"/>
                  <a:ext cx="47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A96BD58-36F3-3853-83A2-6C9D0D4A2A66}"/>
                    </a:ext>
                  </a:extLst>
                </p14:cNvPr>
                <p14:cNvContentPartPr/>
                <p14:nvPr/>
              </p14:nvContentPartPr>
              <p14:xfrm>
                <a:off x="7987571" y="2501335"/>
                <a:ext cx="1822320" cy="556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A96BD58-36F3-3853-83A2-6C9D0D4A2A6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69571" y="2483335"/>
                  <a:ext cx="185796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D594CAF-7210-674B-21AB-04FFACCCDA90}"/>
                    </a:ext>
                  </a:extLst>
                </p14:cNvPr>
                <p14:cNvContentPartPr/>
                <p14:nvPr/>
              </p14:nvContentPartPr>
              <p14:xfrm>
                <a:off x="9156851" y="2692855"/>
                <a:ext cx="15120" cy="24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D594CAF-7210-674B-21AB-04FFACCCDA9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139211" y="2674855"/>
                  <a:ext cx="50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03FEE56-CE76-EE6A-DD56-74234BF81A94}"/>
                    </a:ext>
                  </a:extLst>
                </p14:cNvPr>
                <p14:cNvContentPartPr/>
                <p14:nvPr/>
              </p14:nvContentPartPr>
              <p14:xfrm>
                <a:off x="8839691" y="2667655"/>
                <a:ext cx="420480" cy="14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03FEE56-CE76-EE6A-DD56-74234BF81A9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21691" y="2650015"/>
                  <a:ext cx="45612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B465EB7-CF6C-C73D-DAB5-B88314C9292C}"/>
              </a:ext>
            </a:extLst>
          </p:cNvPr>
          <p:cNvGrpSpPr/>
          <p:nvPr/>
        </p:nvGrpSpPr>
        <p:grpSpPr>
          <a:xfrm>
            <a:off x="2198771" y="3841255"/>
            <a:ext cx="300960" cy="134640"/>
            <a:chOff x="2198771" y="3841255"/>
            <a:chExt cx="300960" cy="13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77B4AA1-E5A4-04FB-0288-AD2D16330EDA}"/>
                    </a:ext>
                  </a:extLst>
                </p14:cNvPr>
                <p14:cNvContentPartPr/>
                <p14:nvPr/>
              </p14:nvContentPartPr>
              <p14:xfrm>
                <a:off x="2198771" y="3841255"/>
                <a:ext cx="300960" cy="25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77B4AA1-E5A4-04FB-0288-AD2D16330ED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81131" y="3823615"/>
                  <a:ext cx="336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97449D5-72B9-7D97-8404-002503EF7327}"/>
                    </a:ext>
                  </a:extLst>
                </p14:cNvPr>
                <p14:cNvContentPartPr/>
                <p14:nvPr/>
              </p14:nvContentPartPr>
              <p14:xfrm>
                <a:off x="2254211" y="3956815"/>
                <a:ext cx="238680" cy="19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97449D5-72B9-7D97-8404-002503EF732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236571" y="3939175"/>
                  <a:ext cx="27432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DEC0BD9-5724-D93E-8B80-E68720E08063}"/>
              </a:ext>
            </a:extLst>
          </p:cNvPr>
          <p:cNvGrpSpPr/>
          <p:nvPr/>
        </p:nvGrpSpPr>
        <p:grpSpPr>
          <a:xfrm>
            <a:off x="2881331" y="3744415"/>
            <a:ext cx="1464840" cy="304560"/>
            <a:chOff x="2881331" y="3744415"/>
            <a:chExt cx="146484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D002069-73C0-56AB-DD65-44F496760BA5}"/>
                    </a:ext>
                  </a:extLst>
                </p14:cNvPr>
                <p14:cNvContentPartPr/>
                <p14:nvPr/>
              </p14:nvContentPartPr>
              <p14:xfrm>
                <a:off x="2881331" y="3744415"/>
                <a:ext cx="8280" cy="256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D002069-73C0-56AB-DD65-44F496760BA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63331" y="3726415"/>
                  <a:ext cx="439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7CFDA2F-1F13-5BBE-1C33-FC6BDFC39A6B}"/>
                    </a:ext>
                  </a:extLst>
                </p14:cNvPr>
                <p14:cNvContentPartPr/>
                <p14:nvPr/>
              </p14:nvContentPartPr>
              <p14:xfrm>
                <a:off x="3023531" y="3967975"/>
                <a:ext cx="10080" cy="60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7CFDA2F-1F13-5BBE-1C33-FC6BDFC39A6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005531" y="3949975"/>
                  <a:ext cx="45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E388556-5547-46DC-B5B1-BDB45AF5DCC3}"/>
                    </a:ext>
                  </a:extLst>
                </p14:cNvPr>
                <p14:cNvContentPartPr/>
                <p14:nvPr/>
              </p14:nvContentPartPr>
              <p14:xfrm>
                <a:off x="3230171" y="3795175"/>
                <a:ext cx="155880" cy="205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E388556-5547-46DC-B5B1-BDB45AF5DCC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212171" y="3777175"/>
                  <a:ext cx="1915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5814CBF-D262-2C4E-752C-43FD05687074}"/>
                    </a:ext>
                  </a:extLst>
                </p14:cNvPr>
                <p14:cNvContentPartPr/>
                <p14:nvPr/>
              </p14:nvContentPartPr>
              <p14:xfrm>
                <a:off x="3501971" y="3812815"/>
                <a:ext cx="102240" cy="190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5814CBF-D262-2C4E-752C-43FD0568707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484331" y="3795175"/>
                  <a:ext cx="1378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684279F-E3EC-1D73-C532-34716DD5D562}"/>
                    </a:ext>
                  </a:extLst>
                </p14:cNvPr>
                <p14:cNvContentPartPr/>
                <p14:nvPr/>
              </p14:nvContentPartPr>
              <p14:xfrm>
                <a:off x="3765851" y="3775375"/>
                <a:ext cx="182160" cy="145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684279F-E3EC-1D73-C532-34716DD5D56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47851" y="3757375"/>
                  <a:ext cx="217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D2305C7-49F8-CA21-6B76-FE79068BD800}"/>
                    </a:ext>
                  </a:extLst>
                </p14:cNvPr>
                <p14:cNvContentPartPr/>
                <p14:nvPr/>
              </p14:nvContentPartPr>
              <p14:xfrm>
                <a:off x="3777371" y="3935215"/>
                <a:ext cx="88200" cy="105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D2305C7-49F8-CA21-6B76-FE79068BD80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59371" y="3917575"/>
                  <a:ext cx="123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A06BEE8-F4D7-39F9-9D9E-8F5F0A8AD87D}"/>
                    </a:ext>
                  </a:extLst>
                </p14:cNvPr>
                <p14:cNvContentPartPr/>
                <p14:nvPr/>
              </p14:nvContentPartPr>
              <p14:xfrm>
                <a:off x="4047371" y="3790495"/>
                <a:ext cx="27360" cy="226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A06BEE8-F4D7-39F9-9D9E-8F5F0A8AD87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29731" y="3772855"/>
                  <a:ext cx="630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B768576-7401-0F25-A26F-19ADB06B4BD1}"/>
                    </a:ext>
                  </a:extLst>
                </p14:cNvPr>
                <p14:cNvContentPartPr/>
                <p14:nvPr/>
              </p14:nvContentPartPr>
              <p14:xfrm>
                <a:off x="4214051" y="3758095"/>
                <a:ext cx="132120" cy="290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B768576-7401-0F25-A26F-19ADB06B4BD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196051" y="3740095"/>
                  <a:ext cx="167760" cy="32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C9C2754-0409-AD14-1CCC-F09DBD6DCE9F}"/>
                  </a:ext>
                </a:extLst>
              </p14:cNvPr>
              <p14:cNvContentPartPr/>
              <p14:nvPr/>
            </p14:nvContentPartPr>
            <p14:xfrm>
              <a:off x="4768451" y="3750895"/>
              <a:ext cx="323640" cy="252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C9C2754-0409-AD14-1CCC-F09DBD6DCE9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50811" y="3733255"/>
                <a:ext cx="359280" cy="28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41A05299-22F5-F60A-623E-F0DAD4454DD7}"/>
              </a:ext>
            </a:extLst>
          </p:cNvPr>
          <p:cNvGrpSpPr/>
          <p:nvPr/>
        </p:nvGrpSpPr>
        <p:grpSpPr>
          <a:xfrm>
            <a:off x="5855651" y="3743335"/>
            <a:ext cx="217440" cy="192240"/>
            <a:chOff x="5855651" y="3743335"/>
            <a:chExt cx="21744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D66D9B3-1215-C5A7-79E9-933BF4FBC258}"/>
                    </a:ext>
                  </a:extLst>
                </p14:cNvPr>
                <p14:cNvContentPartPr/>
                <p14:nvPr/>
              </p14:nvContentPartPr>
              <p14:xfrm>
                <a:off x="5928731" y="3743335"/>
                <a:ext cx="19800" cy="192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D66D9B3-1215-C5A7-79E9-933BF4FBC25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11091" y="3725335"/>
                  <a:ext cx="55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D1AEBD7-6B55-4C94-27DD-E3DCE020A187}"/>
                    </a:ext>
                  </a:extLst>
                </p14:cNvPr>
                <p14:cNvContentPartPr/>
                <p14:nvPr/>
              </p14:nvContentPartPr>
              <p14:xfrm>
                <a:off x="5855651" y="3820735"/>
                <a:ext cx="217440" cy="40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D1AEBD7-6B55-4C94-27DD-E3DCE020A18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37651" y="3803095"/>
                  <a:ext cx="25308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5F6D7C8-40D4-6496-ECC8-BE7C6B013FB4}"/>
              </a:ext>
            </a:extLst>
          </p:cNvPr>
          <p:cNvGrpSpPr/>
          <p:nvPr/>
        </p:nvGrpSpPr>
        <p:grpSpPr>
          <a:xfrm>
            <a:off x="6453611" y="3671695"/>
            <a:ext cx="2094120" cy="441000"/>
            <a:chOff x="6453611" y="3671695"/>
            <a:chExt cx="2094120" cy="4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4A1F87F-6460-9303-D8DC-D111150C9295}"/>
                    </a:ext>
                  </a:extLst>
                </p14:cNvPr>
                <p14:cNvContentPartPr/>
                <p14:nvPr/>
              </p14:nvContentPartPr>
              <p14:xfrm>
                <a:off x="6453611" y="3713455"/>
                <a:ext cx="32040" cy="232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4A1F87F-6460-9303-D8DC-D111150C929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35611" y="3695815"/>
                  <a:ext cx="676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12826E6-ADCC-E32E-082E-B0D0D6BDA535}"/>
                    </a:ext>
                  </a:extLst>
                </p14:cNvPr>
                <p14:cNvContentPartPr/>
                <p14:nvPr/>
              </p14:nvContentPartPr>
              <p14:xfrm>
                <a:off x="6664931" y="3901375"/>
                <a:ext cx="14760" cy="37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12826E6-ADCC-E32E-082E-B0D0D6BDA53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647291" y="3883735"/>
                  <a:ext cx="504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C8592BA-E4A4-9C95-CBC7-5AEC138E9E51}"/>
                    </a:ext>
                  </a:extLst>
                </p14:cNvPr>
                <p14:cNvContentPartPr/>
                <p14:nvPr/>
              </p14:nvContentPartPr>
              <p14:xfrm>
                <a:off x="6804251" y="3733255"/>
                <a:ext cx="181080" cy="191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C8592BA-E4A4-9C95-CBC7-5AEC138E9E5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86251" y="3715615"/>
                  <a:ext cx="2167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7E9FB11-6CDE-A834-D7AA-13161780F495}"/>
                    </a:ext>
                  </a:extLst>
                </p14:cNvPr>
                <p14:cNvContentPartPr/>
                <p14:nvPr/>
              </p14:nvContentPartPr>
              <p14:xfrm>
                <a:off x="7101611" y="3759535"/>
                <a:ext cx="142200" cy="195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7E9FB11-6CDE-A834-D7AA-13161780F49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083611" y="3741535"/>
                  <a:ext cx="1778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D0C0F5D-9ECB-171F-3029-E55D1FBFC251}"/>
                    </a:ext>
                  </a:extLst>
                </p14:cNvPr>
                <p14:cNvContentPartPr/>
                <p14:nvPr/>
              </p14:nvContentPartPr>
              <p14:xfrm>
                <a:off x="7389971" y="3739735"/>
                <a:ext cx="181080" cy="142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D0C0F5D-9ECB-171F-3029-E55D1FBFC25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71971" y="3721735"/>
                  <a:ext cx="216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D7DB016-40B4-143D-E6F3-217A3D733D74}"/>
                    </a:ext>
                  </a:extLst>
                </p14:cNvPr>
                <p14:cNvContentPartPr/>
                <p14:nvPr/>
              </p14:nvContentPartPr>
              <p14:xfrm>
                <a:off x="7377371" y="3916855"/>
                <a:ext cx="85680" cy="68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D7DB016-40B4-143D-E6F3-217A3D733D7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359371" y="3898855"/>
                  <a:ext cx="121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38D30A4-9B21-3D89-7731-4F983D2F8780}"/>
                    </a:ext>
                  </a:extLst>
                </p14:cNvPr>
                <p14:cNvContentPartPr/>
                <p14:nvPr/>
              </p14:nvContentPartPr>
              <p14:xfrm>
                <a:off x="7679771" y="3744775"/>
                <a:ext cx="133560" cy="276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38D30A4-9B21-3D89-7731-4F983D2F878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61771" y="3727135"/>
                  <a:ext cx="1692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7976B56-7145-95D4-0FD8-C787886FE7CD}"/>
                    </a:ext>
                  </a:extLst>
                </p14:cNvPr>
                <p14:cNvContentPartPr/>
                <p14:nvPr/>
              </p14:nvContentPartPr>
              <p14:xfrm>
                <a:off x="7983611" y="3728575"/>
                <a:ext cx="149760" cy="116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7976B56-7145-95D4-0FD8-C787886FE7C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65971" y="3710935"/>
                  <a:ext cx="185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70DD1E0-7F47-515E-AC81-E18D18DCB9A8}"/>
                    </a:ext>
                  </a:extLst>
                </p14:cNvPr>
                <p14:cNvContentPartPr/>
                <p14:nvPr/>
              </p14:nvContentPartPr>
              <p14:xfrm>
                <a:off x="7935371" y="3874015"/>
                <a:ext cx="143640" cy="91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70DD1E0-7F47-515E-AC81-E18D18DCB9A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17371" y="3856375"/>
                  <a:ext cx="179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BFB850D-6A4C-3B99-5CC3-083940C41626}"/>
                    </a:ext>
                  </a:extLst>
                </p14:cNvPr>
                <p14:cNvContentPartPr/>
                <p14:nvPr/>
              </p14:nvContentPartPr>
              <p14:xfrm>
                <a:off x="8377451" y="3671695"/>
                <a:ext cx="170280" cy="441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BFB850D-6A4C-3B99-5CC3-083940C4162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359811" y="3653695"/>
                  <a:ext cx="205920" cy="47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E462161-B996-13E2-F6EE-78398780232B}"/>
              </a:ext>
            </a:extLst>
          </p:cNvPr>
          <p:cNvGrpSpPr/>
          <p:nvPr/>
        </p:nvGrpSpPr>
        <p:grpSpPr>
          <a:xfrm>
            <a:off x="8709011" y="3652975"/>
            <a:ext cx="1089720" cy="487440"/>
            <a:chOff x="8709011" y="3652975"/>
            <a:chExt cx="108972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6358165-718F-3CFD-4E79-12318D5C677B}"/>
                    </a:ext>
                  </a:extLst>
                </p14:cNvPr>
                <p14:cNvContentPartPr/>
                <p14:nvPr/>
              </p14:nvContentPartPr>
              <p14:xfrm>
                <a:off x="8709011" y="3722095"/>
                <a:ext cx="198000" cy="263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6358165-718F-3CFD-4E79-12318D5C677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91371" y="3704095"/>
                  <a:ext cx="2336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0064974-8AA6-E583-A74E-7B3BFEC45809}"/>
                    </a:ext>
                  </a:extLst>
                </p14:cNvPr>
                <p14:cNvContentPartPr/>
                <p14:nvPr/>
              </p14:nvContentPartPr>
              <p14:xfrm>
                <a:off x="8809811" y="3922975"/>
                <a:ext cx="83520" cy="21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0064974-8AA6-E583-A74E-7B3BFEC4580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792171" y="3905335"/>
                  <a:ext cx="119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874611D-E7C2-F26E-5CF6-AD1F79441754}"/>
                    </a:ext>
                  </a:extLst>
                </p14:cNvPr>
                <p14:cNvContentPartPr/>
                <p14:nvPr/>
              </p14:nvContentPartPr>
              <p14:xfrm>
                <a:off x="9013931" y="3844855"/>
                <a:ext cx="222480" cy="30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874611D-E7C2-F26E-5CF6-AD1F7944175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996291" y="3827215"/>
                  <a:ext cx="258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BA774B7-F694-E274-EF11-3D4D9604076F}"/>
                    </a:ext>
                  </a:extLst>
                </p14:cNvPr>
                <p14:cNvContentPartPr/>
                <p14:nvPr/>
              </p14:nvContentPartPr>
              <p14:xfrm>
                <a:off x="9261251" y="3744775"/>
                <a:ext cx="308880" cy="249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BA774B7-F694-E274-EF11-3D4D9604076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43251" y="3727135"/>
                  <a:ext cx="3445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4C264E1-3240-4F39-18A3-C8E8A86FA33B}"/>
                    </a:ext>
                  </a:extLst>
                </p14:cNvPr>
                <p14:cNvContentPartPr/>
                <p14:nvPr/>
              </p14:nvContentPartPr>
              <p14:xfrm>
                <a:off x="9616931" y="3652975"/>
                <a:ext cx="181800" cy="487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4C264E1-3240-4F39-18A3-C8E8A86FA33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598931" y="3635335"/>
                  <a:ext cx="217440" cy="52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2E0183B-9C73-70E2-D28C-1208F1ACFA02}"/>
              </a:ext>
            </a:extLst>
          </p:cNvPr>
          <p:cNvGrpSpPr/>
          <p:nvPr/>
        </p:nvGrpSpPr>
        <p:grpSpPr>
          <a:xfrm>
            <a:off x="2287331" y="1765135"/>
            <a:ext cx="3420000" cy="1027440"/>
            <a:chOff x="2287331" y="1765135"/>
            <a:chExt cx="3420000" cy="10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F3F87F4-F585-73F1-C5F1-667ADC36EBB5}"/>
                    </a:ext>
                  </a:extLst>
                </p14:cNvPr>
                <p14:cNvContentPartPr/>
                <p14:nvPr/>
              </p14:nvContentPartPr>
              <p14:xfrm>
                <a:off x="5083811" y="1765135"/>
                <a:ext cx="623520" cy="21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F3F87F4-F585-73F1-C5F1-667ADC36EBB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066171" y="1747495"/>
                  <a:ext cx="659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FF84586-64D1-DD38-CE05-7C50B75AABF6}"/>
                    </a:ext>
                  </a:extLst>
                </p14:cNvPr>
                <p14:cNvContentPartPr/>
                <p14:nvPr/>
              </p14:nvContentPartPr>
              <p14:xfrm>
                <a:off x="2287331" y="1837495"/>
                <a:ext cx="3027600" cy="955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FF84586-64D1-DD38-CE05-7C50B75AABF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269691" y="1819495"/>
                  <a:ext cx="3063240" cy="99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566BAFD1-07A5-1B1B-4958-E1F0982C5CA6}"/>
                  </a:ext>
                </a:extLst>
              </p14:cNvPr>
              <p14:cNvContentPartPr/>
              <p14:nvPr/>
            </p14:nvContentPartPr>
            <p14:xfrm>
              <a:off x="2821931" y="4229335"/>
              <a:ext cx="1371600" cy="1321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566BAFD1-07A5-1B1B-4958-E1F0982C5CA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804291" y="4211695"/>
                <a:ext cx="1407240" cy="16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3CD0312-D27D-75F2-9563-C73D5AF2F9E2}"/>
              </a:ext>
            </a:extLst>
          </p:cNvPr>
          <p:cNvGrpSpPr/>
          <p:nvPr/>
        </p:nvGrpSpPr>
        <p:grpSpPr>
          <a:xfrm>
            <a:off x="2596931" y="4667455"/>
            <a:ext cx="1402560" cy="407520"/>
            <a:chOff x="2596931" y="4667455"/>
            <a:chExt cx="140256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9F83BF3-B119-A3B4-0CB8-309F0C7F748A}"/>
                    </a:ext>
                  </a:extLst>
                </p14:cNvPr>
                <p14:cNvContentPartPr/>
                <p14:nvPr/>
              </p14:nvContentPartPr>
              <p14:xfrm>
                <a:off x="2596931" y="4766095"/>
                <a:ext cx="912960" cy="199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9F83BF3-B119-A3B4-0CB8-309F0C7F748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578931" y="4748095"/>
                  <a:ext cx="9486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35A0E90-7CBE-D138-6D39-1C6322F83D7F}"/>
                    </a:ext>
                  </a:extLst>
                </p14:cNvPr>
                <p14:cNvContentPartPr/>
                <p14:nvPr/>
              </p14:nvContentPartPr>
              <p14:xfrm>
                <a:off x="3726611" y="4667455"/>
                <a:ext cx="272880" cy="407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35A0E90-7CBE-D138-6D39-1C6322F83D7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08971" y="4649455"/>
                  <a:ext cx="308520" cy="44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DF94102-3046-851A-1F2F-9C1E80537AA8}"/>
              </a:ext>
            </a:extLst>
          </p:cNvPr>
          <p:cNvGrpSpPr/>
          <p:nvPr/>
        </p:nvGrpSpPr>
        <p:grpSpPr>
          <a:xfrm>
            <a:off x="4143851" y="4524535"/>
            <a:ext cx="566640" cy="496440"/>
            <a:chOff x="4143851" y="4524535"/>
            <a:chExt cx="56664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6DCA64C-53A1-A594-E236-AF222C6E5701}"/>
                    </a:ext>
                  </a:extLst>
                </p14:cNvPr>
                <p14:cNvContentPartPr/>
                <p14:nvPr/>
              </p14:nvContentPartPr>
              <p14:xfrm>
                <a:off x="4143851" y="4916575"/>
                <a:ext cx="2520" cy="104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6DCA64C-53A1-A594-E236-AF222C6E570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26211" y="4898935"/>
                  <a:ext cx="38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6108E04-69F9-FF4D-C218-F4BA5EF36328}"/>
                    </a:ext>
                  </a:extLst>
                </p14:cNvPr>
                <p14:cNvContentPartPr/>
                <p14:nvPr/>
              </p14:nvContentPartPr>
              <p14:xfrm>
                <a:off x="4315931" y="4631455"/>
                <a:ext cx="16920" cy="307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6108E04-69F9-FF4D-C218-F4BA5EF3632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297931" y="4613455"/>
                  <a:ext cx="525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053395F-D8C5-978A-6C72-198F9DBB5699}"/>
                    </a:ext>
                  </a:extLst>
                </p14:cNvPr>
                <p14:cNvContentPartPr/>
                <p14:nvPr/>
              </p14:nvContentPartPr>
              <p14:xfrm>
                <a:off x="4481171" y="4626775"/>
                <a:ext cx="22680" cy="312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053395F-D8C5-978A-6C72-198F9DBB569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463531" y="4609135"/>
                  <a:ext cx="583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2333C6D-53B7-805E-58CE-9F8414171133}"/>
                    </a:ext>
                  </a:extLst>
                </p14:cNvPr>
                <p14:cNvContentPartPr/>
                <p14:nvPr/>
              </p14:nvContentPartPr>
              <p14:xfrm>
                <a:off x="4316651" y="4840975"/>
                <a:ext cx="147240" cy="12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2333C6D-53B7-805E-58CE-9F841417113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299011" y="4822975"/>
                  <a:ext cx="182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46EB519-7DAF-7223-40B8-5A126310FF1B}"/>
                    </a:ext>
                  </a:extLst>
                </p14:cNvPr>
                <p14:cNvContentPartPr/>
                <p14:nvPr/>
              </p14:nvContentPartPr>
              <p14:xfrm>
                <a:off x="4675571" y="4524535"/>
                <a:ext cx="34920" cy="146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46EB519-7DAF-7223-40B8-5A126310FF1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657571" y="4506535"/>
                  <a:ext cx="70560" cy="18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2BEA3CDF-66F4-AABC-FB61-BD35E6771ECF}"/>
                  </a:ext>
                </a:extLst>
              </p14:cNvPr>
              <p14:cNvContentPartPr/>
              <p14:nvPr/>
            </p14:nvContentPartPr>
            <p14:xfrm>
              <a:off x="2646971" y="5178655"/>
              <a:ext cx="103680" cy="4161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2BEA3CDF-66F4-AABC-FB61-BD35E6771ECF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629331" y="5161015"/>
                <a:ext cx="139320" cy="45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F1E0194-BA9F-438B-E49F-B177AF36A346}"/>
              </a:ext>
            </a:extLst>
          </p:cNvPr>
          <p:cNvGrpSpPr/>
          <p:nvPr/>
        </p:nvGrpSpPr>
        <p:grpSpPr>
          <a:xfrm>
            <a:off x="2868731" y="5112775"/>
            <a:ext cx="2381760" cy="567720"/>
            <a:chOff x="2868731" y="5112775"/>
            <a:chExt cx="238176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99BFDE0-D7BC-ED02-DB08-2431A8A7F15B}"/>
                    </a:ext>
                  </a:extLst>
                </p14:cNvPr>
                <p14:cNvContentPartPr/>
                <p14:nvPr/>
              </p14:nvContentPartPr>
              <p14:xfrm>
                <a:off x="2868731" y="5218975"/>
                <a:ext cx="1160280" cy="4572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99BFDE0-D7BC-ED02-DB08-2431A8A7F15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851091" y="5200975"/>
                  <a:ext cx="119592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23409B1-2F2A-B29E-4A50-88470395196F}"/>
                    </a:ext>
                  </a:extLst>
                </p14:cNvPr>
                <p14:cNvContentPartPr/>
                <p14:nvPr/>
              </p14:nvContentPartPr>
              <p14:xfrm>
                <a:off x="4291451" y="5141215"/>
                <a:ext cx="779040" cy="324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23409B1-2F2A-B29E-4A50-88470395196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273811" y="5123575"/>
                  <a:ext cx="8146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7D3854E-46F9-D465-E259-04612B050F70}"/>
                    </a:ext>
                  </a:extLst>
                </p14:cNvPr>
                <p14:cNvContentPartPr/>
                <p14:nvPr/>
              </p14:nvContentPartPr>
              <p14:xfrm>
                <a:off x="4407011" y="5272975"/>
                <a:ext cx="311400" cy="52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7D3854E-46F9-D465-E259-04612B050F7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89371" y="5254975"/>
                  <a:ext cx="347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50B2A7D-A89B-53FB-652F-B0DBA9668CCB}"/>
                    </a:ext>
                  </a:extLst>
                </p14:cNvPr>
                <p14:cNvContentPartPr/>
                <p14:nvPr/>
              </p14:nvContentPartPr>
              <p14:xfrm>
                <a:off x="4239611" y="5518495"/>
                <a:ext cx="721800" cy="56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50B2A7D-A89B-53FB-652F-B0DBA9668CC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221611" y="5500495"/>
                  <a:ext cx="757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3B1E33A-AD36-5A5F-8225-2F7D4855547B}"/>
                    </a:ext>
                  </a:extLst>
                </p14:cNvPr>
                <p14:cNvContentPartPr/>
                <p14:nvPr/>
              </p14:nvContentPartPr>
              <p14:xfrm>
                <a:off x="5052491" y="5112775"/>
                <a:ext cx="198000" cy="567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3B1E33A-AD36-5A5F-8225-2F7D4855547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034851" y="5095135"/>
                  <a:ext cx="233640" cy="60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87B97253-E5C8-CAFB-3EF3-03E316A9E44C}"/>
                  </a:ext>
                </a:extLst>
              </p14:cNvPr>
              <p14:cNvContentPartPr/>
              <p14:nvPr/>
            </p14:nvContentPartPr>
            <p14:xfrm>
              <a:off x="5074811" y="4657015"/>
              <a:ext cx="41760" cy="165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87B97253-E5C8-CAFB-3EF3-03E316A9E44C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056811" y="4639375"/>
                <a:ext cx="7740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40D91BD-EF3A-6474-CC91-17490847DA19}"/>
              </a:ext>
            </a:extLst>
          </p:cNvPr>
          <p:cNvGrpSpPr/>
          <p:nvPr/>
        </p:nvGrpSpPr>
        <p:grpSpPr>
          <a:xfrm>
            <a:off x="4902731" y="4827295"/>
            <a:ext cx="1195920" cy="93960"/>
            <a:chOff x="4902731" y="4827295"/>
            <a:chExt cx="1195920" cy="9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7F8EC14-207E-66E3-18A7-EBE92031919C}"/>
                    </a:ext>
                  </a:extLst>
                </p14:cNvPr>
                <p14:cNvContentPartPr/>
                <p14:nvPr/>
              </p14:nvContentPartPr>
              <p14:xfrm>
                <a:off x="4902731" y="4832335"/>
                <a:ext cx="365040" cy="77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7F8EC14-207E-66E3-18A7-EBE92031919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84731" y="4814695"/>
                  <a:ext cx="4006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CD30CFC-05E3-6A58-06F6-9A5B1A46FE24}"/>
                    </a:ext>
                  </a:extLst>
                </p14:cNvPr>
                <p14:cNvContentPartPr/>
                <p14:nvPr/>
              </p14:nvContentPartPr>
              <p14:xfrm>
                <a:off x="5502131" y="4827295"/>
                <a:ext cx="113400" cy="93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CD30CFC-05E3-6A58-06F6-9A5B1A46FE2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484131" y="4809295"/>
                  <a:ext cx="149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5939702-6675-7984-2090-3C343B23903A}"/>
                    </a:ext>
                  </a:extLst>
                </p14:cNvPr>
                <p14:cNvContentPartPr/>
                <p14:nvPr/>
              </p14:nvContentPartPr>
              <p14:xfrm>
                <a:off x="5701571" y="4840975"/>
                <a:ext cx="147600" cy="68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5939702-6675-7984-2090-3C343B23903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683571" y="4823335"/>
                  <a:ext cx="183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9442E16-86B6-2B95-57F3-B2A69A304235}"/>
                    </a:ext>
                  </a:extLst>
                </p14:cNvPr>
                <p14:cNvContentPartPr/>
                <p14:nvPr/>
              </p14:nvContentPartPr>
              <p14:xfrm>
                <a:off x="5905691" y="4834855"/>
                <a:ext cx="192960" cy="68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9442E16-86B6-2B95-57F3-B2A69A30423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888051" y="4816855"/>
                  <a:ext cx="228600" cy="10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D15AA966-9573-1AE8-DAE1-5BB37837FC80}"/>
                  </a:ext>
                </a:extLst>
              </p14:cNvPr>
              <p14:cNvContentPartPr/>
              <p14:nvPr/>
            </p14:nvContentPartPr>
            <p14:xfrm>
              <a:off x="6421571" y="4207015"/>
              <a:ext cx="1476360" cy="1958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D15AA966-9573-1AE8-DAE1-5BB37837FC80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403931" y="4189015"/>
                <a:ext cx="1512000" cy="23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16B8D7C-28BF-F95A-456F-01479B4758E8}"/>
              </a:ext>
            </a:extLst>
          </p:cNvPr>
          <p:cNvGrpSpPr/>
          <p:nvPr/>
        </p:nvGrpSpPr>
        <p:grpSpPr>
          <a:xfrm>
            <a:off x="6899651" y="4563415"/>
            <a:ext cx="1485360" cy="540000"/>
            <a:chOff x="6899651" y="4563415"/>
            <a:chExt cx="1485360" cy="5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D4C741C-DFEE-9589-7DF8-9659D2D09590}"/>
                    </a:ext>
                  </a:extLst>
                </p14:cNvPr>
                <p14:cNvContentPartPr/>
                <p14:nvPr/>
              </p14:nvContentPartPr>
              <p14:xfrm>
                <a:off x="6899651" y="4666375"/>
                <a:ext cx="999720" cy="243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D4C741C-DFEE-9589-7DF8-9659D2D0959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882011" y="4648735"/>
                  <a:ext cx="10353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1C2F542-57B7-5432-5FEF-E7FF159D5A6B}"/>
                    </a:ext>
                  </a:extLst>
                </p14:cNvPr>
                <p14:cNvContentPartPr/>
                <p14:nvPr/>
              </p14:nvContentPartPr>
              <p14:xfrm>
                <a:off x="8152091" y="4563415"/>
                <a:ext cx="232920" cy="5400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1C2F542-57B7-5432-5FEF-E7FF159D5A6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134451" y="4545775"/>
                  <a:ext cx="268560" cy="57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6EB7271-0CB2-0FAB-B7A8-3C32B473FE49}"/>
              </a:ext>
            </a:extLst>
          </p:cNvPr>
          <p:cNvGrpSpPr/>
          <p:nvPr/>
        </p:nvGrpSpPr>
        <p:grpSpPr>
          <a:xfrm>
            <a:off x="8655011" y="4456495"/>
            <a:ext cx="510480" cy="533880"/>
            <a:chOff x="8655011" y="4456495"/>
            <a:chExt cx="51048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0BBF546-EEEC-D3A7-DD4F-ACD0BF7407BD}"/>
                    </a:ext>
                  </a:extLst>
                </p14:cNvPr>
                <p14:cNvContentPartPr/>
                <p14:nvPr/>
              </p14:nvContentPartPr>
              <p14:xfrm>
                <a:off x="8655011" y="4882015"/>
                <a:ext cx="115560" cy="108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0BBF546-EEEC-D3A7-DD4F-ACD0BF7407B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37371" y="4864375"/>
                  <a:ext cx="151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B07E1A1-5086-B77F-DF67-6013E9D33675}"/>
                    </a:ext>
                  </a:extLst>
                </p14:cNvPr>
                <p14:cNvContentPartPr/>
                <p14:nvPr/>
              </p14:nvContentPartPr>
              <p14:xfrm>
                <a:off x="8872091" y="4587535"/>
                <a:ext cx="184320" cy="315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B07E1A1-5086-B77F-DF67-6013E9D3367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854091" y="4569895"/>
                  <a:ext cx="2199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2CC3F70-CE67-D06A-5027-D40E141A32FB}"/>
                    </a:ext>
                  </a:extLst>
                </p14:cNvPr>
                <p14:cNvContentPartPr/>
                <p14:nvPr/>
              </p14:nvContentPartPr>
              <p14:xfrm>
                <a:off x="9160091" y="4456495"/>
                <a:ext cx="5400" cy="142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2CC3F70-CE67-D06A-5027-D40E141A32F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142091" y="4438495"/>
                  <a:ext cx="41040" cy="17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20527DB3-69E7-B8A4-50DC-C91033C23EF6}"/>
                  </a:ext>
                </a:extLst>
              </p14:cNvPr>
              <p14:cNvContentPartPr/>
              <p14:nvPr/>
            </p14:nvContentPartPr>
            <p14:xfrm>
              <a:off x="7213571" y="5191975"/>
              <a:ext cx="118440" cy="3697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20527DB3-69E7-B8A4-50DC-C91033C23EF6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195571" y="5173975"/>
                <a:ext cx="154080" cy="40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188BB8B-64DF-E204-0213-9E2B2B89786D}"/>
              </a:ext>
            </a:extLst>
          </p:cNvPr>
          <p:cNvGrpSpPr/>
          <p:nvPr/>
        </p:nvGrpSpPr>
        <p:grpSpPr>
          <a:xfrm>
            <a:off x="7389971" y="5153455"/>
            <a:ext cx="1488240" cy="423000"/>
            <a:chOff x="7389971" y="5153455"/>
            <a:chExt cx="148824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A54024A-12BD-B8AB-C6E7-7063F5EB17BE}"/>
                    </a:ext>
                  </a:extLst>
                </p14:cNvPr>
                <p14:cNvContentPartPr/>
                <p14:nvPr/>
              </p14:nvContentPartPr>
              <p14:xfrm>
                <a:off x="7389971" y="5198455"/>
                <a:ext cx="1301040" cy="345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A54024A-12BD-B8AB-C6E7-7063F5EB17B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371971" y="5180455"/>
                  <a:ext cx="133668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944C275-BDD2-2219-98FC-9EE13694F766}"/>
                    </a:ext>
                  </a:extLst>
                </p14:cNvPr>
                <p14:cNvContentPartPr/>
                <p14:nvPr/>
              </p14:nvContentPartPr>
              <p14:xfrm>
                <a:off x="7947611" y="5305375"/>
                <a:ext cx="394920" cy="32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944C275-BDD2-2219-98FC-9EE13694F76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929971" y="5287735"/>
                  <a:ext cx="430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5FD1073-57A0-7EFD-5022-CA8A052EF2AB}"/>
                    </a:ext>
                  </a:extLst>
                </p14:cNvPr>
                <p14:cNvContentPartPr/>
                <p14:nvPr/>
              </p14:nvContentPartPr>
              <p14:xfrm>
                <a:off x="8713331" y="5153455"/>
                <a:ext cx="164880" cy="423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5FD1073-57A0-7EFD-5022-CA8A052EF2A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695691" y="5135815"/>
                  <a:ext cx="200520" cy="45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B0F42C3-5C81-EC73-D314-8C4AAFDC0684}"/>
              </a:ext>
            </a:extLst>
          </p:cNvPr>
          <p:cNvGrpSpPr/>
          <p:nvPr/>
        </p:nvGrpSpPr>
        <p:grpSpPr>
          <a:xfrm>
            <a:off x="10421891" y="2229535"/>
            <a:ext cx="1340640" cy="1071720"/>
            <a:chOff x="10421891" y="2229535"/>
            <a:chExt cx="1340640" cy="10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D6180F1-E583-C14A-6FB0-CCDE795A8A3A}"/>
                    </a:ext>
                  </a:extLst>
                </p14:cNvPr>
                <p14:cNvContentPartPr/>
                <p14:nvPr/>
              </p14:nvContentPartPr>
              <p14:xfrm>
                <a:off x="10466531" y="2379655"/>
                <a:ext cx="1025280" cy="462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D6180F1-E583-C14A-6FB0-CCDE795A8A3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448891" y="2362015"/>
                  <a:ext cx="106092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E3CE1D0-EAA4-4107-296F-F2C368210BE1}"/>
                    </a:ext>
                  </a:extLst>
                </p14:cNvPr>
                <p14:cNvContentPartPr/>
                <p14:nvPr/>
              </p14:nvContentPartPr>
              <p14:xfrm>
                <a:off x="11339531" y="2504935"/>
                <a:ext cx="261360" cy="201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E3CE1D0-EAA4-4107-296F-F2C368210BE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321891" y="2486935"/>
                  <a:ext cx="297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ADAA5A6-BC75-8852-483B-D082F2A3A1A4}"/>
                    </a:ext>
                  </a:extLst>
                </p14:cNvPr>
                <p14:cNvContentPartPr/>
                <p14:nvPr/>
              </p14:nvContentPartPr>
              <p14:xfrm>
                <a:off x="10421891" y="2899495"/>
                <a:ext cx="858240" cy="297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ADAA5A6-BC75-8852-483B-D082F2A3A1A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403891" y="2881855"/>
                  <a:ext cx="8938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8868AFE-054C-3F0F-0F82-ED87E99A8055}"/>
                    </a:ext>
                  </a:extLst>
                </p14:cNvPr>
                <p14:cNvContentPartPr/>
                <p14:nvPr/>
              </p14:nvContentPartPr>
              <p14:xfrm>
                <a:off x="11488571" y="2229535"/>
                <a:ext cx="273960" cy="1071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8868AFE-054C-3F0F-0F82-ED87E99A805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470571" y="2211535"/>
                  <a:ext cx="309600" cy="11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45FFDF32-6CDA-51DB-16F7-55261AC6DCB4}"/>
                  </a:ext>
                </a:extLst>
              </p14:cNvPr>
              <p14:cNvContentPartPr/>
              <p14:nvPr/>
            </p14:nvContentPartPr>
            <p14:xfrm>
              <a:off x="10205171" y="2312695"/>
              <a:ext cx="285120" cy="9961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45FFDF32-6CDA-51DB-16F7-55261AC6DCB4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0187531" y="2295055"/>
                <a:ext cx="320760" cy="10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FD75368B-288C-5703-A48A-568ECC75AC78}"/>
                  </a:ext>
                </a:extLst>
              </p14:cNvPr>
              <p14:cNvContentPartPr/>
              <p14:nvPr/>
            </p14:nvContentPartPr>
            <p14:xfrm>
              <a:off x="1516211" y="2683855"/>
              <a:ext cx="594360" cy="4960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FD75368B-288C-5703-A48A-568ECC75AC78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462571" y="2576215"/>
                <a:ext cx="702000" cy="71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D1E46CD2-CBF6-00A4-2BA7-37098DC322CA}"/>
              </a:ext>
            </a:extLst>
          </p:cNvPr>
          <p:cNvGrpSpPr/>
          <p:nvPr/>
        </p:nvGrpSpPr>
        <p:grpSpPr>
          <a:xfrm>
            <a:off x="7509339" y="1009407"/>
            <a:ext cx="3762720" cy="509040"/>
            <a:chOff x="7509339" y="1009407"/>
            <a:chExt cx="376272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854B76D-40BF-0256-8157-6CCA4A7D2D7A}"/>
                    </a:ext>
                  </a:extLst>
                </p14:cNvPr>
                <p14:cNvContentPartPr/>
                <p14:nvPr/>
              </p14:nvContentPartPr>
              <p14:xfrm>
                <a:off x="7581699" y="1157367"/>
                <a:ext cx="12600" cy="1868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854B76D-40BF-0256-8157-6CCA4A7D2D7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563699" y="1139367"/>
                  <a:ext cx="482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EE108E0-DA31-ABEA-9354-340BEFF00D07}"/>
                    </a:ext>
                  </a:extLst>
                </p14:cNvPr>
                <p14:cNvContentPartPr/>
                <p14:nvPr/>
              </p14:nvContentPartPr>
              <p14:xfrm>
                <a:off x="7509339" y="1289127"/>
                <a:ext cx="168120" cy="26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EE108E0-DA31-ABEA-9354-340BEFF00D0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491339" y="1271487"/>
                  <a:ext cx="203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2BD1817-2563-1CF2-D1BF-27AE083DE82E}"/>
                    </a:ext>
                  </a:extLst>
                </p14:cNvPr>
                <p14:cNvContentPartPr/>
                <p14:nvPr/>
              </p14:nvContentPartPr>
              <p14:xfrm>
                <a:off x="7871139" y="1117047"/>
                <a:ext cx="249840" cy="243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2BD1817-2563-1CF2-D1BF-27AE083DE82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853499" y="1099047"/>
                  <a:ext cx="2854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0714404-B522-C85D-DC67-AAD29815EC5C}"/>
                    </a:ext>
                  </a:extLst>
                </p14:cNvPr>
                <p14:cNvContentPartPr/>
                <p14:nvPr/>
              </p14:nvContentPartPr>
              <p14:xfrm>
                <a:off x="8237979" y="1370487"/>
                <a:ext cx="112320" cy="147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0714404-B522-C85D-DC67-AAD29815EC5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220339" y="1352487"/>
                  <a:ext cx="147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D17C7C5-FD56-4C7A-8BC4-0B6C28BA8455}"/>
                    </a:ext>
                  </a:extLst>
                </p14:cNvPr>
                <p14:cNvContentPartPr/>
                <p14:nvPr/>
              </p14:nvContentPartPr>
              <p14:xfrm>
                <a:off x="8644419" y="1133247"/>
                <a:ext cx="21240" cy="2044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D17C7C5-FD56-4C7A-8BC4-0B6C28BA845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626419" y="1115247"/>
                  <a:ext cx="568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9674B6B-1EF7-36E7-56E6-12701A665838}"/>
                    </a:ext>
                  </a:extLst>
                </p14:cNvPr>
                <p14:cNvContentPartPr/>
                <p14:nvPr/>
              </p14:nvContentPartPr>
              <p14:xfrm>
                <a:off x="8592939" y="1278687"/>
                <a:ext cx="148680" cy="3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9674B6B-1EF7-36E7-56E6-12701A66583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575299" y="1261047"/>
                  <a:ext cx="184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73A1DF1-FEF9-B87A-7275-1BCC4EA4903F}"/>
                    </a:ext>
                  </a:extLst>
                </p14:cNvPr>
                <p14:cNvContentPartPr/>
                <p14:nvPr/>
              </p14:nvContentPartPr>
              <p14:xfrm>
                <a:off x="8823339" y="1094727"/>
                <a:ext cx="278280" cy="290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73A1DF1-FEF9-B87A-7275-1BCC4EA4903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805699" y="1077087"/>
                  <a:ext cx="3139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85AE04A-BD77-E07C-DE9E-20B1AEC9C715}"/>
                    </a:ext>
                  </a:extLst>
                </p14:cNvPr>
                <p14:cNvContentPartPr/>
                <p14:nvPr/>
              </p14:nvContentPartPr>
              <p14:xfrm>
                <a:off x="9172539" y="1319367"/>
                <a:ext cx="118440" cy="1868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85AE04A-BD77-E07C-DE9E-20B1AEC9C71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154539" y="1301727"/>
                  <a:ext cx="1540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19C79D7-1C38-C8E2-F828-9FF601DC3C81}"/>
                    </a:ext>
                  </a:extLst>
                </p14:cNvPr>
                <p14:cNvContentPartPr/>
                <p14:nvPr/>
              </p14:nvContentPartPr>
              <p14:xfrm>
                <a:off x="9577899" y="1098687"/>
                <a:ext cx="7920" cy="234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19C79D7-1C38-C8E2-F828-9FF601DC3C8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559899" y="1080687"/>
                  <a:ext cx="435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BF28957-1EEA-B827-4E17-0F81F10BBCE9}"/>
                    </a:ext>
                  </a:extLst>
                </p14:cNvPr>
                <p14:cNvContentPartPr/>
                <p14:nvPr/>
              </p14:nvContentPartPr>
              <p14:xfrm>
                <a:off x="9492939" y="1221087"/>
                <a:ext cx="135000" cy="13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BF28957-1EEA-B827-4E17-0F81F10BBCE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474939" y="1203447"/>
                  <a:ext cx="170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61289DC-EC95-5188-B760-903579AD459D}"/>
                    </a:ext>
                  </a:extLst>
                </p14:cNvPr>
                <p14:cNvContentPartPr/>
                <p14:nvPr/>
              </p14:nvContentPartPr>
              <p14:xfrm>
                <a:off x="9835299" y="1009407"/>
                <a:ext cx="279360" cy="328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61289DC-EC95-5188-B760-903579AD459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817659" y="991767"/>
                  <a:ext cx="3150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ED6D1A0-409F-453D-E859-5A46E3B40AC0}"/>
                    </a:ext>
                  </a:extLst>
                </p14:cNvPr>
                <p14:cNvContentPartPr/>
                <p14:nvPr/>
              </p14:nvContentPartPr>
              <p14:xfrm>
                <a:off x="10271619" y="1238367"/>
                <a:ext cx="38160" cy="219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ED6D1A0-409F-453D-E859-5A46E3B40AC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253979" y="1220727"/>
                  <a:ext cx="738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243339A-37CA-5757-5736-25A16E74E7AE}"/>
                    </a:ext>
                  </a:extLst>
                </p14:cNvPr>
                <p14:cNvContentPartPr/>
                <p14:nvPr/>
              </p14:nvContentPartPr>
              <p14:xfrm>
                <a:off x="10179099" y="1230087"/>
                <a:ext cx="172440" cy="1515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243339A-37CA-5757-5736-25A16E74E7A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161099" y="1212087"/>
                  <a:ext cx="208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DAE2DB1-16B2-5B04-9BCD-BCF0B46F8AA7}"/>
                    </a:ext>
                  </a:extLst>
                </p14:cNvPr>
                <p14:cNvContentPartPr/>
                <p14:nvPr/>
              </p14:nvContentPartPr>
              <p14:xfrm>
                <a:off x="10705419" y="1092207"/>
                <a:ext cx="8640" cy="219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DAE2DB1-16B2-5B04-9BCD-BCF0B46F8AA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687779" y="1074567"/>
                  <a:ext cx="442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7BB623B-0749-936F-5FAC-EEB18F8CCAA7}"/>
                    </a:ext>
                  </a:extLst>
                </p14:cNvPr>
                <p14:cNvContentPartPr/>
                <p14:nvPr/>
              </p14:nvContentPartPr>
              <p14:xfrm>
                <a:off x="10635579" y="1225767"/>
                <a:ext cx="191880" cy="42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7BB623B-0749-936F-5FAC-EEB18F8CCAA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617939" y="1207767"/>
                  <a:ext cx="2275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032DB4D-5174-AD51-4192-C2CFF5CD2C77}"/>
                    </a:ext>
                  </a:extLst>
                </p14:cNvPr>
                <p14:cNvContentPartPr/>
                <p14:nvPr/>
              </p14:nvContentPartPr>
              <p14:xfrm>
                <a:off x="11010699" y="1038567"/>
                <a:ext cx="261360" cy="299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032DB4D-5174-AD51-4192-C2CFF5CD2C7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993059" y="1020567"/>
                  <a:ext cx="297000" cy="33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C4F1274F-1EB8-A603-3789-1ACA84B96CBF}"/>
                  </a:ext>
                </a:extLst>
              </p14:cNvPr>
              <p14:cNvContentPartPr/>
              <p14:nvPr/>
            </p14:nvContentPartPr>
            <p14:xfrm>
              <a:off x="6705819" y="1502607"/>
              <a:ext cx="4338720" cy="3470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C4F1274F-1EB8-A603-3789-1ACA84B96CBF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6688179" y="1484607"/>
                <a:ext cx="4374360" cy="38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3FFFD56D-5846-30E3-1F9E-0DE1CBA319EA}"/>
              </a:ext>
            </a:extLst>
          </p:cNvPr>
          <p:cNvGrpSpPr/>
          <p:nvPr/>
        </p:nvGrpSpPr>
        <p:grpSpPr>
          <a:xfrm>
            <a:off x="7453899" y="1857927"/>
            <a:ext cx="1678680" cy="253800"/>
            <a:chOff x="7453899" y="1857927"/>
            <a:chExt cx="167868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5B783D6-C01A-7F7E-AEDF-EBD68943C808}"/>
                    </a:ext>
                  </a:extLst>
                </p14:cNvPr>
                <p14:cNvContentPartPr/>
                <p14:nvPr/>
              </p14:nvContentPartPr>
              <p14:xfrm>
                <a:off x="7453899" y="1857927"/>
                <a:ext cx="1678680" cy="253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5B783D6-C01A-7F7E-AEDF-EBD68943C80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435899" y="1839927"/>
                  <a:ext cx="17143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9FEB610-32EC-BD6C-90A6-2738D7FDEAC6}"/>
                    </a:ext>
                  </a:extLst>
                </p14:cNvPr>
                <p14:cNvContentPartPr/>
                <p14:nvPr/>
              </p14:nvContentPartPr>
              <p14:xfrm>
                <a:off x="8356779" y="1880247"/>
                <a:ext cx="356760" cy="223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9FEB610-32EC-BD6C-90A6-2738D7FDEAC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338779" y="1862247"/>
                  <a:ext cx="39240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36C2F753-3F95-28B0-596D-CE7306D073CE}"/>
              </a:ext>
            </a:extLst>
          </p:cNvPr>
          <p:cNvGrpSpPr/>
          <p:nvPr/>
        </p:nvGrpSpPr>
        <p:grpSpPr>
          <a:xfrm>
            <a:off x="788139" y="5677527"/>
            <a:ext cx="7236000" cy="1046160"/>
            <a:chOff x="788139" y="5677527"/>
            <a:chExt cx="7236000" cy="10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888407C-0DF8-5434-9A3E-ED511E7BEE07}"/>
                    </a:ext>
                  </a:extLst>
                </p14:cNvPr>
                <p14:cNvContentPartPr/>
                <p14:nvPr/>
              </p14:nvContentPartPr>
              <p14:xfrm>
                <a:off x="2755899" y="6084687"/>
                <a:ext cx="18360" cy="279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888407C-0DF8-5434-9A3E-ED511E7BEE0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737899" y="6067047"/>
                  <a:ext cx="540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7266215-438F-9EA3-5151-6A7CD70C31EB}"/>
                    </a:ext>
                  </a:extLst>
                </p14:cNvPr>
                <p14:cNvContentPartPr/>
                <p14:nvPr/>
              </p14:nvContentPartPr>
              <p14:xfrm>
                <a:off x="2847339" y="6334887"/>
                <a:ext cx="13680" cy="216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7266215-438F-9EA3-5151-6A7CD70C31E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829339" y="6316887"/>
                  <a:ext cx="49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F1DA58E-414D-7A02-3C08-D718B32136CF}"/>
                    </a:ext>
                  </a:extLst>
                </p14:cNvPr>
                <p14:cNvContentPartPr/>
                <p14:nvPr/>
              </p14:nvContentPartPr>
              <p14:xfrm>
                <a:off x="3044259" y="6121407"/>
                <a:ext cx="118440" cy="2430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F1DA58E-414D-7A02-3C08-D718B32136C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026619" y="6103767"/>
                  <a:ext cx="1540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947F81F-E000-7CC5-8289-AAF680AD0D26}"/>
                    </a:ext>
                  </a:extLst>
                </p14:cNvPr>
                <p14:cNvContentPartPr/>
                <p14:nvPr/>
              </p14:nvContentPartPr>
              <p14:xfrm>
                <a:off x="3253059" y="6165327"/>
                <a:ext cx="140040" cy="222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947F81F-E000-7CC5-8289-AAF680AD0D2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235419" y="6147327"/>
                  <a:ext cx="1756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DE44606-0131-DB0A-AD03-FA4E15F41162}"/>
                    </a:ext>
                  </a:extLst>
                </p14:cNvPr>
                <p14:cNvContentPartPr/>
                <p14:nvPr/>
              </p14:nvContentPartPr>
              <p14:xfrm>
                <a:off x="3552219" y="6169287"/>
                <a:ext cx="160920" cy="705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DE44606-0131-DB0A-AD03-FA4E15F4116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534579" y="6151647"/>
                  <a:ext cx="196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4045F65-A0A8-D686-6C64-DEEB7D9BA691}"/>
                    </a:ext>
                  </a:extLst>
                </p14:cNvPr>
                <p14:cNvContentPartPr/>
                <p14:nvPr/>
              </p14:nvContentPartPr>
              <p14:xfrm>
                <a:off x="3576339" y="6249567"/>
                <a:ext cx="81720" cy="136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4045F65-A0A8-D686-6C64-DEEB7D9BA69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558699" y="6231567"/>
                  <a:ext cx="117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0ED1B76-470E-B6EC-F1D8-D21BA81D947D}"/>
                    </a:ext>
                  </a:extLst>
                </p14:cNvPr>
                <p14:cNvContentPartPr/>
                <p14:nvPr/>
              </p14:nvContentPartPr>
              <p14:xfrm>
                <a:off x="3848499" y="6168567"/>
                <a:ext cx="128160" cy="258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0ED1B76-470E-B6EC-F1D8-D21BA81D947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830499" y="6150567"/>
                  <a:ext cx="1638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579AFF1-0AF9-FF12-8D9E-84A3A72E49B3}"/>
                    </a:ext>
                  </a:extLst>
                </p14:cNvPr>
                <p14:cNvContentPartPr/>
                <p14:nvPr/>
              </p14:nvContentPartPr>
              <p14:xfrm>
                <a:off x="4125699" y="6150207"/>
                <a:ext cx="137520" cy="1080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579AFF1-0AF9-FF12-8D9E-84A3A72E49B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108059" y="6132567"/>
                  <a:ext cx="173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98DCD47-7439-FA02-AC39-320529B37604}"/>
                    </a:ext>
                  </a:extLst>
                </p14:cNvPr>
                <p14:cNvContentPartPr/>
                <p14:nvPr/>
              </p14:nvContentPartPr>
              <p14:xfrm>
                <a:off x="4126779" y="6241287"/>
                <a:ext cx="91800" cy="1418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98DCD47-7439-FA02-AC39-320529B3760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109139" y="6223287"/>
                  <a:ext cx="127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D31FDA4-5503-389C-08FD-249092876474}"/>
                    </a:ext>
                  </a:extLst>
                </p14:cNvPr>
                <p14:cNvContentPartPr/>
                <p14:nvPr/>
              </p14:nvContentPartPr>
              <p14:xfrm>
                <a:off x="4407579" y="6130767"/>
                <a:ext cx="214560" cy="235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D31FDA4-5503-389C-08FD-24909287647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389939" y="6113127"/>
                  <a:ext cx="2502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452C0C1-826B-730C-CE39-E107509E71FA}"/>
                    </a:ext>
                  </a:extLst>
                </p14:cNvPr>
                <p14:cNvContentPartPr/>
                <p14:nvPr/>
              </p14:nvContentPartPr>
              <p14:xfrm>
                <a:off x="4391739" y="6247407"/>
                <a:ext cx="146880" cy="237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452C0C1-826B-730C-CE39-E107509E71F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373739" y="6229407"/>
                  <a:ext cx="182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E8E5F93-F163-2413-81E7-76708AADA477}"/>
                    </a:ext>
                  </a:extLst>
                </p14:cNvPr>
                <p14:cNvContentPartPr/>
                <p14:nvPr/>
              </p14:nvContentPartPr>
              <p14:xfrm>
                <a:off x="4895019" y="6196647"/>
                <a:ext cx="173160" cy="295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E8E5F93-F163-2413-81E7-76708AADA47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877379" y="6179007"/>
                  <a:ext cx="208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C4C13C5-5899-A032-7891-495F1EBF253B}"/>
                    </a:ext>
                  </a:extLst>
                </p14:cNvPr>
                <p14:cNvContentPartPr/>
                <p14:nvPr/>
              </p14:nvContentPartPr>
              <p14:xfrm>
                <a:off x="5357619" y="6146967"/>
                <a:ext cx="179280" cy="1886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C4C13C5-5899-A032-7891-495F1EBF253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339979" y="6128967"/>
                  <a:ext cx="214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03F4BB1-4F57-029E-BF05-AB19CF45F25D}"/>
                    </a:ext>
                  </a:extLst>
                </p14:cNvPr>
                <p14:cNvContentPartPr/>
                <p14:nvPr/>
              </p14:nvContentPartPr>
              <p14:xfrm>
                <a:off x="5645259" y="6346767"/>
                <a:ext cx="5400" cy="24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03F4BB1-4F57-029E-BF05-AB19CF45F25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627619" y="6328767"/>
                  <a:ext cx="41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8D5D5DB-2118-1B1B-7383-B46354CBEFE0}"/>
                    </a:ext>
                  </a:extLst>
                </p14:cNvPr>
                <p14:cNvContentPartPr/>
                <p14:nvPr/>
              </p14:nvContentPartPr>
              <p14:xfrm>
                <a:off x="5774139" y="6173967"/>
                <a:ext cx="163440" cy="1929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8D5D5DB-2118-1B1B-7383-B46354CBEFE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756499" y="6156327"/>
                  <a:ext cx="1990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74D5619-2F88-9BA5-15C1-6148A29B1120}"/>
                    </a:ext>
                  </a:extLst>
                </p14:cNvPr>
                <p14:cNvContentPartPr/>
                <p14:nvPr/>
              </p14:nvContentPartPr>
              <p14:xfrm>
                <a:off x="6013179" y="6190887"/>
                <a:ext cx="144720" cy="1936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74D5619-2F88-9BA5-15C1-6148A29B112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995539" y="6172887"/>
                  <a:ext cx="180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2B76076-9110-D80B-8EB8-266E1A1B562D}"/>
                    </a:ext>
                  </a:extLst>
                </p14:cNvPr>
                <p14:cNvContentPartPr/>
                <p14:nvPr/>
              </p14:nvContentPartPr>
              <p14:xfrm>
                <a:off x="6234579" y="6191247"/>
                <a:ext cx="126360" cy="191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2B76076-9110-D80B-8EB8-266E1A1B562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216579" y="6173607"/>
                  <a:ext cx="162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775E69C-25D7-CBF3-3E15-8BEF9164E5D0}"/>
                    </a:ext>
                  </a:extLst>
                </p14:cNvPr>
                <p14:cNvContentPartPr/>
                <p14:nvPr/>
              </p14:nvContentPartPr>
              <p14:xfrm>
                <a:off x="6479739" y="6162447"/>
                <a:ext cx="153360" cy="90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775E69C-25D7-CBF3-3E15-8BEF9164E5D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462099" y="6144807"/>
                  <a:ext cx="189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55C9658-8D66-C059-A7DD-5F75547C99AB}"/>
                    </a:ext>
                  </a:extLst>
                </p14:cNvPr>
                <p14:cNvContentPartPr/>
                <p14:nvPr/>
              </p14:nvContentPartPr>
              <p14:xfrm>
                <a:off x="6489819" y="6277287"/>
                <a:ext cx="81720" cy="121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55C9658-8D66-C059-A7DD-5F75547C99A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472179" y="6259647"/>
                  <a:ext cx="117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F6CCC17-7C49-16FE-D663-0B813FF509B5}"/>
                    </a:ext>
                  </a:extLst>
                </p14:cNvPr>
                <p14:cNvContentPartPr/>
                <p14:nvPr/>
              </p14:nvContentPartPr>
              <p14:xfrm>
                <a:off x="6740379" y="6177207"/>
                <a:ext cx="191160" cy="2203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F6CCC17-7C49-16FE-D663-0B813FF509B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722739" y="6159207"/>
                  <a:ext cx="2268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CB3970C-3B8C-CE27-B99A-624A6CAD2BF2}"/>
                    </a:ext>
                  </a:extLst>
                </p14:cNvPr>
                <p14:cNvContentPartPr/>
                <p14:nvPr/>
              </p14:nvContentPartPr>
              <p14:xfrm>
                <a:off x="7131699" y="6166407"/>
                <a:ext cx="315720" cy="2541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CB3970C-3B8C-CE27-B99A-624A6CAD2BF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114059" y="6148407"/>
                  <a:ext cx="3513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74DF998-7E78-9A2C-049A-3D5F2FC7957B}"/>
                    </a:ext>
                  </a:extLst>
                </p14:cNvPr>
                <p14:cNvContentPartPr/>
                <p14:nvPr/>
              </p14:nvContentPartPr>
              <p14:xfrm>
                <a:off x="2030499" y="6165327"/>
                <a:ext cx="209520" cy="34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74DF998-7E78-9A2C-049A-3D5F2FC7957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012499" y="6147687"/>
                  <a:ext cx="2451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9CD0714-6FEF-D8D5-C0C0-91A6504C903E}"/>
                    </a:ext>
                  </a:extLst>
                </p14:cNvPr>
                <p14:cNvContentPartPr/>
                <p14:nvPr/>
              </p14:nvContentPartPr>
              <p14:xfrm>
                <a:off x="2029779" y="6264687"/>
                <a:ext cx="265680" cy="48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9CD0714-6FEF-D8D5-C0C0-91A6504C903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011779" y="6246687"/>
                  <a:ext cx="301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D8A2B83-B959-C79C-1BE5-9738321CB036}"/>
                    </a:ext>
                  </a:extLst>
                </p14:cNvPr>
                <p14:cNvContentPartPr/>
                <p14:nvPr/>
              </p14:nvContentPartPr>
              <p14:xfrm>
                <a:off x="1254339" y="6015927"/>
                <a:ext cx="259560" cy="305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D8A2B83-B959-C79C-1BE5-9738321CB03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236339" y="5997927"/>
                  <a:ext cx="2952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606DBEC-A7D6-46D3-7C2C-9566DB1E3896}"/>
                    </a:ext>
                  </a:extLst>
                </p14:cNvPr>
                <p14:cNvContentPartPr/>
                <p14:nvPr/>
              </p14:nvContentPartPr>
              <p14:xfrm>
                <a:off x="1617219" y="6312207"/>
                <a:ext cx="147600" cy="70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606DBEC-A7D6-46D3-7C2C-9566DB1E389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599579" y="6294207"/>
                  <a:ext cx="183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56120D9-3B54-445D-65D7-72796584158A}"/>
                    </a:ext>
                  </a:extLst>
                </p14:cNvPr>
                <p14:cNvContentPartPr/>
                <p14:nvPr/>
              </p14:nvContentPartPr>
              <p14:xfrm>
                <a:off x="788139" y="5730807"/>
                <a:ext cx="29520" cy="9500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56120D9-3B54-445D-65D7-72796584158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70139" y="5712807"/>
                  <a:ext cx="65160" cy="9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178BFD5-88E0-0FB8-4D05-3EE2316EB37A}"/>
                    </a:ext>
                  </a:extLst>
                </p14:cNvPr>
                <p14:cNvContentPartPr/>
                <p14:nvPr/>
              </p14:nvContentPartPr>
              <p14:xfrm>
                <a:off x="833859" y="5677527"/>
                <a:ext cx="7190280" cy="1046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178BFD5-88E0-0FB8-4D05-3EE2316EB37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16219" y="5659887"/>
                  <a:ext cx="7225920" cy="108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89893510-7B1B-3E4B-5155-8A29873A79D9}"/>
                  </a:ext>
                </a:extLst>
              </p14:cNvPr>
              <p14:cNvContentPartPr/>
              <p14:nvPr/>
            </p14:nvContentPartPr>
            <p14:xfrm>
              <a:off x="780219" y="6616407"/>
              <a:ext cx="7052040" cy="1166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89893510-7B1B-3E4B-5155-8A29873A79D9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762219" y="6598407"/>
                <a:ext cx="70876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3FD55A91-C61E-1BE4-472C-45FEAB28AA5E}"/>
                  </a:ext>
                </a:extLst>
              </p14:cNvPr>
              <p14:cNvContentPartPr/>
              <p14:nvPr/>
            </p14:nvContentPartPr>
            <p14:xfrm>
              <a:off x="1157499" y="5943567"/>
              <a:ext cx="588240" cy="46008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3FD55A91-C61E-1BE4-472C-45FEAB28AA5E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103499" y="5835927"/>
                <a:ext cx="695880" cy="67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1A299C2C-6748-FFE7-7ABA-066181C9F3A7}"/>
                  </a:ext>
                </a:extLst>
              </p14:cNvPr>
              <p14:cNvContentPartPr/>
              <p14:nvPr/>
            </p14:nvContentPartPr>
            <p14:xfrm>
              <a:off x="1696059" y="5921247"/>
              <a:ext cx="35640" cy="2808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1A299C2C-6748-FFE7-7ABA-066181C9F3A7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642419" y="5813607"/>
                <a:ext cx="143280" cy="24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23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F65051-BF09-8559-3485-B20A886E5583}"/>
              </a:ext>
            </a:extLst>
          </p:cNvPr>
          <p:cNvGrpSpPr/>
          <p:nvPr/>
        </p:nvGrpSpPr>
        <p:grpSpPr>
          <a:xfrm>
            <a:off x="1370411" y="253135"/>
            <a:ext cx="4527720" cy="437040"/>
            <a:chOff x="1370411" y="253135"/>
            <a:chExt cx="452772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5388179-FDB2-4FE2-AADF-072859810D43}"/>
                    </a:ext>
                  </a:extLst>
                </p14:cNvPr>
                <p14:cNvContentPartPr/>
                <p14:nvPr/>
              </p14:nvContentPartPr>
              <p14:xfrm>
                <a:off x="1370411" y="284455"/>
                <a:ext cx="330120" cy="128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5388179-FDB2-4FE2-AADF-072859810D4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52411" y="266455"/>
                  <a:ext cx="365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E050B88-877B-B810-95A1-6CECE5F7B9F4}"/>
                    </a:ext>
                  </a:extLst>
                </p14:cNvPr>
                <p14:cNvContentPartPr/>
                <p14:nvPr/>
              </p14:nvContentPartPr>
              <p14:xfrm>
                <a:off x="1533851" y="359695"/>
                <a:ext cx="106200" cy="279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E050B88-877B-B810-95A1-6CECE5F7B9F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15851" y="341695"/>
                  <a:ext cx="1418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45D1914-8518-3597-C939-D708520E1B8D}"/>
                    </a:ext>
                  </a:extLst>
                </p14:cNvPr>
                <p14:cNvContentPartPr/>
                <p14:nvPr/>
              </p14:nvContentPartPr>
              <p14:xfrm>
                <a:off x="1525931" y="535015"/>
                <a:ext cx="138240" cy="19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45D1914-8518-3597-C939-D708520E1B8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07931" y="517015"/>
                  <a:ext cx="1738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8C02B47-FF92-45BB-625F-8659BB47965C}"/>
                    </a:ext>
                  </a:extLst>
                </p14:cNvPr>
                <p14:cNvContentPartPr/>
                <p14:nvPr/>
              </p14:nvContentPartPr>
              <p14:xfrm>
                <a:off x="1728611" y="253135"/>
                <a:ext cx="838800" cy="437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8C02B47-FF92-45BB-625F-8659BB47965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10971" y="235135"/>
                  <a:ext cx="87444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613F0B9-E27F-D806-C796-C930B3708D19}"/>
                    </a:ext>
                  </a:extLst>
                </p14:cNvPr>
                <p14:cNvContentPartPr/>
                <p14:nvPr/>
              </p14:nvContentPartPr>
              <p14:xfrm>
                <a:off x="2325491" y="407215"/>
                <a:ext cx="131760" cy="28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613F0B9-E27F-D806-C796-C930B3708D1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07491" y="389215"/>
                  <a:ext cx="167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2E99B06-5F37-4C44-A2BA-313C8797A21A}"/>
                    </a:ext>
                  </a:extLst>
                </p14:cNvPr>
                <p14:cNvContentPartPr/>
                <p14:nvPr/>
              </p14:nvContentPartPr>
              <p14:xfrm>
                <a:off x="1979531" y="360055"/>
                <a:ext cx="37080" cy="10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2E99B06-5F37-4C44-A2BA-313C8797A21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61531" y="342055"/>
                  <a:ext cx="72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7BC27CA-D716-2A0A-1EF7-2AD1021ABA78}"/>
                    </a:ext>
                  </a:extLst>
                </p14:cNvPr>
                <p14:cNvContentPartPr/>
                <p14:nvPr/>
              </p14:nvContentPartPr>
              <p14:xfrm>
                <a:off x="2875211" y="275815"/>
                <a:ext cx="1882440" cy="365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7BC27CA-D716-2A0A-1EF7-2AD1021ABA7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57571" y="258175"/>
                  <a:ext cx="19180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B041EEA-7361-C8C1-5459-59E46547D5F5}"/>
                    </a:ext>
                  </a:extLst>
                </p14:cNvPr>
                <p14:cNvContentPartPr/>
                <p14:nvPr/>
              </p14:nvContentPartPr>
              <p14:xfrm>
                <a:off x="4470011" y="384895"/>
                <a:ext cx="5040" cy="1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B041EEA-7361-C8C1-5459-59E46547D5F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52371" y="367255"/>
                  <a:ext cx="40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CBCF85A-7B68-5122-BBED-B13EEAC7C365}"/>
                    </a:ext>
                  </a:extLst>
                </p14:cNvPr>
                <p14:cNvContentPartPr/>
                <p14:nvPr/>
              </p14:nvContentPartPr>
              <p14:xfrm>
                <a:off x="4061051" y="348175"/>
                <a:ext cx="355680" cy="41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CBCF85A-7B68-5122-BBED-B13EEAC7C36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43051" y="330535"/>
                  <a:ext cx="391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CCF10C5-A16B-0B8B-15CC-CBDC77DF6AD2}"/>
                    </a:ext>
                  </a:extLst>
                </p14:cNvPr>
                <p14:cNvContentPartPr/>
                <p14:nvPr/>
              </p14:nvContentPartPr>
              <p14:xfrm>
                <a:off x="4942331" y="263935"/>
                <a:ext cx="955800" cy="388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CCF10C5-A16B-0B8B-15CC-CBDC77DF6AD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24331" y="246295"/>
                  <a:ext cx="99144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2AC0AB4-911B-D310-5FDE-3ECD951E71B8}"/>
                    </a:ext>
                  </a:extLst>
                </p14:cNvPr>
                <p14:cNvContentPartPr/>
                <p14:nvPr/>
              </p14:nvContentPartPr>
              <p14:xfrm>
                <a:off x="5049611" y="349255"/>
                <a:ext cx="416880" cy="32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2AC0AB4-911B-D310-5FDE-3ECD951E71B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31971" y="331255"/>
                  <a:ext cx="45252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CA039C-D41F-CB55-E210-11BF82964582}"/>
              </a:ext>
            </a:extLst>
          </p:cNvPr>
          <p:cNvGrpSpPr/>
          <p:nvPr/>
        </p:nvGrpSpPr>
        <p:grpSpPr>
          <a:xfrm>
            <a:off x="6388091" y="337015"/>
            <a:ext cx="400320" cy="423720"/>
            <a:chOff x="6388091" y="337015"/>
            <a:chExt cx="40032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C73BD40-3122-4C64-604B-5BA60988F680}"/>
                    </a:ext>
                  </a:extLst>
                </p14:cNvPr>
                <p14:cNvContentPartPr/>
                <p14:nvPr/>
              </p14:nvContentPartPr>
              <p14:xfrm>
                <a:off x="6388091" y="337015"/>
                <a:ext cx="254160" cy="296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C73BD40-3122-4C64-604B-5BA60988F68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70091" y="319015"/>
                  <a:ext cx="2898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400F1AB-F558-D92C-C3BB-EBD07841C645}"/>
                    </a:ext>
                  </a:extLst>
                </p14:cNvPr>
                <p14:cNvContentPartPr/>
                <p14:nvPr/>
              </p14:nvContentPartPr>
              <p14:xfrm>
                <a:off x="6766811" y="584695"/>
                <a:ext cx="21600" cy="176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400F1AB-F558-D92C-C3BB-EBD07841C64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49171" y="567055"/>
                  <a:ext cx="5724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07A760-6511-183F-D8CE-F4D81E594E1C}"/>
              </a:ext>
            </a:extLst>
          </p:cNvPr>
          <p:cNvGrpSpPr/>
          <p:nvPr/>
        </p:nvGrpSpPr>
        <p:grpSpPr>
          <a:xfrm>
            <a:off x="2659931" y="926695"/>
            <a:ext cx="1612080" cy="575640"/>
            <a:chOff x="2659931" y="926695"/>
            <a:chExt cx="1612080" cy="57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07DC16E-08AA-112A-BF3A-98D561935BC7}"/>
                    </a:ext>
                  </a:extLst>
                </p14:cNvPr>
                <p14:cNvContentPartPr/>
                <p14:nvPr/>
              </p14:nvContentPartPr>
              <p14:xfrm>
                <a:off x="2659931" y="926695"/>
                <a:ext cx="65880" cy="13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07DC16E-08AA-112A-BF3A-98D561935BC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41931" y="908695"/>
                  <a:ext cx="101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E05D6E1-C0B4-BA62-BF56-6CC85369B00E}"/>
                    </a:ext>
                  </a:extLst>
                </p14:cNvPr>
                <p14:cNvContentPartPr/>
                <p14:nvPr/>
              </p14:nvContentPartPr>
              <p14:xfrm>
                <a:off x="2759651" y="971695"/>
                <a:ext cx="41040" cy="117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E05D6E1-C0B4-BA62-BF56-6CC85369B00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41651" y="953695"/>
                  <a:ext cx="76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89A1722-6FAC-5E11-7A74-C222E459355A}"/>
                    </a:ext>
                  </a:extLst>
                </p14:cNvPr>
                <p14:cNvContentPartPr/>
                <p14:nvPr/>
              </p14:nvContentPartPr>
              <p14:xfrm>
                <a:off x="2952611" y="1030015"/>
                <a:ext cx="263520" cy="286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89A1722-6FAC-5E11-7A74-C222E459355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34971" y="1012375"/>
                  <a:ext cx="2991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98FC856-459E-5BE1-E1DF-9A300FFEF8FD}"/>
                    </a:ext>
                  </a:extLst>
                </p14:cNvPr>
                <p14:cNvContentPartPr/>
                <p14:nvPr/>
              </p14:nvContentPartPr>
              <p14:xfrm>
                <a:off x="3203171" y="1043695"/>
                <a:ext cx="550080" cy="293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98FC856-459E-5BE1-E1DF-9A300FFEF8F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85531" y="1026055"/>
                  <a:ext cx="5857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FF7EB78-63EE-3CC5-1A8B-8AAE98961111}"/>
                    </a:ext>
                  </a:extLst>
                </p14:cNvPr>
                <p14:cNvContentPartPr/>
                <p14:nvPr/>
              </p14:nvContentPartPr>
              <p14:xfrm>
                <a:off x="3562091" y="1126135"/>
                <a:ext cx="178920" cy="18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FF7EB78-63EE-3CC5-1A8B-8AAE9896111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44091" y="1108495"/>
                  <a:ext cx="214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8C1A3BB-EDB5-77E7-1992-DF7726E175F8}"/>
                    </a:ext>
                  </a:extLst>
                </p14:cNvPr>
                <p14:cNvContentPartPr/>
                <p14:nvPr/>
              </p14:nvContentPartPr>
              <p14:xfrm>
                <a:off x="3986891" y="1021375"/>
                <a:ext cx="285120" cy="480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8C1A3BB-EDB5-77E7-1992-DF7726E175F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69251" y="1003375"/>
                  <a:ext cx="320760" cy="51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6772372-34BA-A539-8020-BA0C60C2D1D0}"/>
                  </a:ext>
                </a:extLst>
              </p14:cNvPr>
              <p14:cNvContentPartPr/>
              <p14:nvPr/>
            </p14:nvContentPartPr>
            <p14:xfrm>
              <a:off x="4541651" y="960895"/>
              <a:ext cx="2078280" cy="3614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6772372-34BA-A539-8020-BA0C60C2D1D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23651" y="943255"/>
                <a:ext cx="211392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18B7242-CCBB-B775-E9B4-32119450838D}"/>
                  </a:ext>
                </a:extLst>
              </p14:cNvPr>
              <p14:cNvContentPartPr/>
              <p14:nvPr/>
            </p14:nvContentPartPr>
            <p14:xfrm>
              <a:off x="6367931" y="1050175"/>
              <a:ext cx="30600" cy="20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18B7242-CCBB-B775-E9B4-32119450838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350291" y="1032535"/>
                <a:ext cx="662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D100872-135E-EA7E-E5FB-7EE4D161812C}"/>
                  </a:ext>
                </a:extLst>
              </p14:cNvPr>
              <p14:cNvContentPartPr/>
              <p14:nvPr/>
            </p14:nvContentPartPr>
            <p14:xfrm>
              <a:off x="5954291" y="1078255"/>
              <a:ext cx="231480" cy="28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D100872-135E-EA7E-E5FB-7EE4D161812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36291" y="1060615"/>
                <a:ext cx="2671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4AFB06E-85AB-FA9F-E2B7-539180DC34F2}"/>
                  </a:ext>
                </a:extLst>
              </p14:cNvPr>
              <p14:cNvContentPartPr/>
              <p14:nvPr/>
            </p14:nvContentPartPr>
            <p14:xfrm>
              <a:off x="6687611" y="986095"/>
              <a:ext cx="9360" cy="88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4AFB06E-85AB-FA9F-E2B7-539180DC34F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69971" y="968455"/>
                <a:ext cx="450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676A19E-EC4B-4EED-6815-669CB3CBA904}"/>
                  </a:ext>
                </a:extLst>
              </p14:cNvPr>
              <p14:cNvContentPartPr/>
              <p14:nvPr/>
            </p14:nvContentPartPr>
            <p14:xfrm>
              <a:off x="6749171" y="969175"/>
              <a:ext cx="21600" cy="1137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676A19E-EC4B-4EED-6815-669CB3CBA90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31171" y="951535"/>
                <a:ext cx="57240" cy="14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6A615B70-53AB-F737-6323-7476ADBE5B43}"/>
              </a:ext>
            </a:extLst>
          </p:cNvPr>
          <p:cNvGrpSpPr/>
          <p:nvPr/>
        </p:nvGrpSpPr>
        <p:grpSpPr>
          <a:xfrm>
            <a:off x="2933531" y="1618615"/>
            <a:ext cx="2394360" cy="486720"/>
            <a:chOff x="2933531" y="1618615"/>
            <a:chExt cx="2394360" cy="48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FB4761A-893D-1645-989F-E036FE3365DC}"/>
                    </a:ext>
                  </a:extLst>
                </p14:cNvPr>
                <p14:cNvContentPartPr/>
                <p14:nvPr/>
              </p14:nvContentPartPr>
              <p14:xfrm>
                <a:off x="2933531" y="1618615"/>
                <a:ext cx="893880" cy="349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FB4761A-893D-1645-989F-E036FE3365D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15891" y="1600975"/>
                  <a:ext cx="9295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81D125A-9514-6830-5844-ADD95A9B8A39}"/>
                    </a:ext>
                  </a:extLst>
                </p14:cNvPr>
                <p14:cNvContentPartPr/>
                <p14:nvPr/>
              </p14:nvContentPartPr>
              <p14:xfrm>
                <a:off x="3609251" y="1741375"/>
                <a:ext cx="204120" cy="11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81D125A-9514-6830-5844-ADD95A9B8A3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91611" y="1723375"/>
                  <a:ext cx="239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7D9B294-F5EC-D7D1-9FDB-B7C206753734}"/>
                    </a:ext>
                  </a:extLst>
                </p14:cNvPr>
                <p14:cNvContentPartPr/>
                <p14:nvPr/>
              </p14:nvContentPartPr>
              <p14:xfrm>
                <a:off x="4061051" y="1753255"/>
                <a:ext cx="1266840" cy="352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7D9B294-F5EC-D7D1-9FDB-B7C20675373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43051" y="1735615"/>
                  <a:ext cx="1302480" cy="38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3ECD58E-52C3-63DD-BDD9-462A6AEF2E84}"/>
                  </a:ext>
                </a:extLst>
              </p14:cNvPr>
              <p14:cNvContentPartPr/>
              <p14:nvPr/>
            </p14:nvContentPartPr>
            <p14:xfrm>
              <a:off x="5537051" y="1503055"/>
              <a:ext cx="1765080" cy="3906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3ECD58E-52C3-63DD-BDD9-462A6AEF2E8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19051" y="1485415"/>
                <a:ext cx="1800720" cy="42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3C580BAD-A8E8-CAC0-4D96-B10A93F08DCF}"/>
              </a:ext>
            </a:extLst>
          </p:cNvPr>
          <p:cNvGrpSpPr/>
          <p:nvPr/>
        </p:nvGrpSpPr>
        <p:grpSpPr>
          <a:xfrm>
            <a:off x="7170371" y="1006615"/>
            <a:ext cx="1706400" cy="1023120"/>
            <a:chOff x="7170371" y="1006615"/>
            <a:chExt cx="1706400" cy="10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CCFAB3D-A586-19CF-5C3B-26133680670E}"/>
                    </a:ext>
                  </a:extLst>
                </p14:cNvPr>
                <p14:cNvContentPartPr/>
                <p14:nvPr/>
              </p14:nvContentPartPr>
              <p14:xfrm>
                <a:off x="7170371" y="1044775"/>
                <a:ext cx="537480" cy="285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CCFAB3D-A586-19CF-5C3B-26133680670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52371" y="1026775"/>
                  <a:ext cx="5731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89A6FBA-2718-9330-4A7E-F2D8B58DDB8B}"/>
                    </a:ext>
                  </a:extLst>
                </p14:cNvPr>
                <p14:cNvContentPartPr/>
                <p14:nvPr/>
              </p14:nvContentPartPr>
              <p14:xfrm>
                <a:off x="7928531" y="1006615"/>
                <a:ext cx="478080" cy="293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89A6FBA-2718-9330-4A7E-F2D8B58DDB8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910531" y="988615"/>
                  <a:ext cx="5137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9B8A6A4-88F3-4540-E6F1-4FBA0D981CB9}"/>
                    </a:ext>
                  </a:extLst>
                </p14:cNvPr>
                <p14:cNvContentPartPr/>
                <p14:nvPr/>
              </p14:nvContentPartPr>
              <p14:xfrm>
                <a:off x="8046971" y="1082575"/>
                <a:ext cx="207000" cy="45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9B8A6A4-88F3-4540-E6F1-4FBA0D981CB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29331" y="1064575"/>
                  <a:ext cx="2426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D602467-DE0D-7BE2-EECA-FE26CCD89701}"/>
                    </a:ext>
                  </a:extLst>
                </p14:cNvPr>
                <p14:cNvContentPartPr/>
                <p14:nvPr/>
              </p14:nvContentPartPr>
              <p14:xfrm>
                <a:off x="7465211" y="1531495"/>
                <a:ext cx="1295640" cy="498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D602467-DE0D-7BE2-EECA-FE26CCD8970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47211" y="1513495"/>
                  <a:ext cx="133128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BD2E5BC-0A44-6ABB-C5FF-8314454B06A1}"/>
                    </a:ext>
                  </a:extLst>
                </p14:cNvPr>
                <p14:cNvContentPartPr/>
                <p14:nvPr/>
              </p14:nvContentPartPr>
              <p14:xfrm>
                <a:off x="8739251" y="1453375"/>
                <a:ext cx="59760" cy="66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BD2E5BC-0A44-6ABB-C5FF-8314454B06A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721611" y="1435375"/>
                  <a:ext cx="95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F2CF245-B83E-005F-43ED-CEE7DF9C6F94}"/>
                    </a:ext>
                  </a:extLst>
                </p14:cNvPr>
                <p14:cNvContentPartPr/>
                <p14:nvPr/>
              </p14:nvContentPartPr>
              <p14:xfrm>
                <a:off x="8860571" y="1410895"/>
                <a:ext cx="16200" cy="113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F2CF245-B83E-005F-43ED-CEE7DF9C6F9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42571" y="1393255"/>
                  <a:ext cx="5184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34BB793-978D-1E90-5478-D1875B694A73}"/>
              </a:ext>
            </a:extLst>
          </p:cNvPr>
          <p:cNvGrpSpPr/>
          <p:nvPr/>
        </p:nvGrpSpPr>
        <p:grpSpPr>
          <a:xfrm>
            <a:off x="1666331" y="2421415"/>
            <a:ext cx="1586160" cy="487440"/>
            <a:chOff x="1666331" y="2421415"/>
            <a:chExt cx="1586160" cy="48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DC52ED1-964A-7DA7-37B8-968195852C19}"/>
                    </a:ext>
                  </a:extLst>
                </p14:cNvPr>
                <p14:cNvContentPartPr/>
                <p14:nvPr/>
              </p14:nvContentPartPr>
              <p14:xfrm>
                <a:off x="1666331" y="2421415"/>
                <a:ext cx="183240" cy="292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DC52ED1-964A-7DA7-37B8-968195852C1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48331" y="2403415"/>
                  <a:ext cx="2188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41B9899-F0D3-88A1-682B-27F07CFE431F}"/>
                    </a:ext>
                  </a:extLst>
                </p14:cNvPr>
                <p14:cNvContentPartPr/>
                <p14:nvPr/>
              </p14:nvContentPartPr>
              <p14:xfrm>
                <a:off x="1931291" y="2462455"/>
                <a:ext cx="173880" cy="268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41B9899-F0D3-88A1-682B-27F07CFE431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13291" y="2444815"/>
                  <a:ext cx="2095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9A19B6F-6E89-46FA-15AB-095900CCC8CA}"/>
                    </a:ext>
                  </a:extLst>
                </p14:cNvPr>
                <p14:cNvContentPartPr/>
                <p14:nvPr/>
              </p14:nvContentPartPr>
              <p14:xfrm>
                <a:off x="1984571" y="2619415"/>
                <a:ext cx="139680" cy="26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9A19B6F-6E89-46FA-15AB-095900CCC8C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66571" y="2601775"/>
                  <a:ext cx="1753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8D66D16-BAB0-FF86-EEE8-DA556095F553}"/>
                    </a:ext>
                  </a:extLst>
                </p14:cNvPr>
                <p14:cNvContentPartPr/>
                <p14:nvPr/>
              </p14:nvContentPartPr>
              <p14:xfrm>
                <a:off x="2021291" y="2449855"/>
                <a:ext cx="178200" cy="23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8D66D16-BAB0-FF86-EEE8-DA556095F55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03291" y="2432215"/>
                  <a:ext cx="213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9E19CE9-1BFF-35EF-DF59-00D614AB4A0A}"/>
                    </a:ext>
                  </a:extLst>
                </p14:cNvPr>
                <p14:cNvContentPartPr/>
                <p14:nvPr/>
              </p14:nvContentPartPr>
              <p14:xfrm>
                <a:off x="2573531" y="2542375"/>
                <a:ext cx="678960" cy="366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9E19CE9-1BFF-35EF-DF59-00D614AB4A0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55531" y="2524735"/>
                  <a:ext cx="714600" cy="40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8245F0E-3927-410F-0252-BFEA85ED1C25}"/>
              </a:ext>
            </a:extLst>
          </p:cNvPr>
          <p:cNvGrpSpPr/>
          <p:nvPr/>
        </p:nvGrpSpPr>
        <p:grpSpPr>
          <a:xfrm>
            <a:off x="3432491" y="2166895"/>
            <a:ext cx="7158960" cy="531720"/>
            <a:chOff x="3432491" y="2166895"/>
            <a:chExt cx="7158960" cy="5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481A0E3-7E07-7B70-81FB-F7C5CF75D558}"/>
                    </a:ext>
                  </a:extLst>
                </p14:cNvPr>
                <p14:cNvContentPartPr/>
                <p14:nvPr/>
              </p14:nvContentPartPr>
              <p14:xfrm>
                <a:off x="3432491" y="2249695"/>
                <a:ext cx="1628640" cy="448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481A0E3-7E07-7B70-81FB-F7C5CF75D55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14851" y="2231695"/>
                  <a:ext cx="166428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C06FA91-03CF-3545-2D01-74AF796EE66C}"/>
                    </a:ext>
                  </a:extLst>
                </p14:cNvPr>
                <p14:cNvContentPartPr/>
                <p14:nvPr/>
              </p14:nvContentPartPr>
              <p14:xfrm>
                <a:off x="5327891" y="2450215"/>
                <a:ext cx="655200" cy="165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C06FA91-03CF-3545-2D01-74AF796EE66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10251" y="2432575"/>
                  <a:ext cx="690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C3BFCC0-FEDB-40B0-87C5-B5B7F3B6886B}"/>
                    </a:ext>
                  </a:extLst>
                </p14:cNvPr>
                <p14:cNvContentPartPr/>
                <p14:nvPr/>
              </p14:nvContentPartPr>
              <p14:xfrm>
                <a:off x="6182171" y="2166895"/>
                <a:ext cx="1186920" cy="482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C3BFCC0-FEDB-40B0-87C5-B5B7F3B6886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64171" y="2149255"/>
                  <a:ext cx="122256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53D7178-038E-24D0-7F3B-2238F6C510DE}"/>
                    </a:ext>
                  </a:extLst>
                </p14:cNvPr>
                <p14:cNvContentPartPr/>
                <p14:nvPr/>
              </p14:nvContentPartPr>
              <p14:xfrm>
                <a:off x="7563491" y="2216215"/>
                <a:ext cx="392400" cy="411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53D7178-038E-24D0-7F3B-2238F6C510D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45491" y="2198215"/>
                  <a:ext cx="42804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36E490E-2C93-7FB1-C0C9-B60C9A2D7407}"/>
                    </a:ext>
                  </a:extLst>
                </p14:cNvPr>
                <p14:cNvContentPartPr/>
                <p14:nvPr/>
              </p14:nvContentPartPr>
              <p14:xfrm>
                <a:off x="7689851" y="2359855"/>
                <a:ext cx="221400" cy="23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36E490E-2C93-7FB1-C0C9-B60C9A2D740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71851" y="2342215"/>
                  <a:ext cx="257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D3B3D38-E93C-8A9A-5A30-2236A09D0D70}"/>
                    </a:ext>
                  </a:extLst>
                </p14:cNvPr>
                <p14:cNvContentPartPr/>
                <p14:nvPr/>
              </p14:nvContentPartPr>
              <p14:xfrm>
                <a:off x="8225531" y="2224135"/>
                <a:ext cx="410760" cy="370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D3B3D38-E93C-8A9A-5A30-2236A09D0D7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07891" y="2206135"/>
                  <a:ext cx="44640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BB20FF7-04A0-27EE-372E-645FD8F35822}"/>
                    </a:ext>
                  </a:extLst>
                </p14:cNvPr>
                <p14:cNvContentPartPr/>
                <p14:nvPr/>
              </p14:nvContentPartPr>
              <p14:xfrm>
                <a:off x="8934731" y="2343655"/>
                <a:ext cx="253080" cy="89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BB20FF7-04A0-27EE-372E-645FD8F3582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16731" y="2326015"/>
                  <a:ext cx="288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059ED46-5F9A-0D70-BCFF-342290CD81A0}"/>
                    </a:ext>
                  </a:extLst>
                </p14:cNvPr>
                <p14:cNvContentPartPr/>
                <p14:nvPr/>
              </p14:nvContentPartPr>
              <p14:xfrm>
                <a:off x="8919971" y="2498815"/>
                <a:ext cx="253080" cy="41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059ED46-5F9A-0D70-BCFF-342290CD81A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901971" y="2480815"/>
                  <a:ext cx="288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FADCC94-2441-5289-E88A-7FCB5D970862}"/>
                    </a:ext>
                  </a:extLst>
                </p14:cNvPr>
                <p14:cNvContentPartPr/>
                <p14:nvPr/>
              </p14:nvContentPartPr>
              <p14:xfrm>
                <a:off x="9553931" y="2223775"/>
                <a:ext cx="180720" cy="138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FADCC94-2441-5289-E88A-7FCB5D97086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535931" y="2206135"/>
                  <a:ext cx="216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D2ADA5B-B18E-901B-2A18-CE14D6FD6B5D}"/>
                    </a:ext>
                  </a:extLst>
                </p14:cNvPr>
                <p14:cNvContentPartPr/>
                <p14:nvPr/>
              </p14:nvContentPartPr>
              <p14:xfrm>
                <a:off x="9483731" y="2379655"/>
                <a:ext cx="162360" cy="155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D2ADA5B-B18E-901B-2A18-CE14D6FD6B5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65731" y="2362015"/>
                  <a:ext cx="198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EC64D7C-C026-BC6B-9F10-27D8D04E5575}"/>
                    </a:ext>
                  </a:extLst>
                </p14:cNvPr>
                <p14:cNvContentPartPr/>
                <p14:nvPr/>
              </p14:nvContentPartPr>
              <p14:xfrm>
                <a:off x="9899531" y="2212975"/>
                <a:ext cx="218520" cy="316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EC64D7C-C026-BC6B-9F10-27D8D04E557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881531" y="2194975"/>
                  <a:ext cx="2541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138F1D9-2E60-5276-F421-D29FCDC3A7C2}"/>
                    </a:ext>
                  </a:extLst>
                </p14:cNvPr>
                <p14:cNvContentPartPr/>
                <p14:nvPr/>
              </p14:nvContentPartPr>
              <p14:xfrm>
                <a:off x="10186811" y="2420695"/>
                <a:ext cx="146160" cy="104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138F1D9-2E60-5276-F421-D29FCDC3A7C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68811" y="2403055"/>
                  <a:ext cx="181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4B57EBB-092D-F7BB-F7A3-A059C9B02E7A}"/>
                    </a:ext>
                  </a:extLst>
                </p14:cNvPr>
                <p14:cNvContentPartPr/>
                <p14:nvPr/>
              </p14:nvContentPartPr>
              <p14:xfrm>
                <a:off x="10412891" y="2234575"/>
                <a:ext cx="178560" cy="325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4B57EBB-092D-F7BB-F7A3-A059C9B02E7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95251" y="2216575"/>
                  <a:ext cx="214200" cy="36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D0CBE3B-CFA7-51A9-3961-5393DE2B5B74}"/>
                  </a:ext>
                </a:extLst>
              </p14:cNvPr>
              <p14:cNvContentPartPr/>
              <p14:nvPr/>
            </p14:nvContentPartPr>
            <p14:xfrm>
              <a:off x="2470571" y="3175615"/>
              <a:ext cx="453240" cy="1994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D0CBE3B-CFA7-51A9-3961-5393DE2B5B74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452931" y="3157975"/>
                <a:ext cx="488880" cy="23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BC299633-6012-5F74-EDD7-24BAF42ECCE9}"/>
              </a:ext>
            </a:extLst>
          </p:cNvPr>
          <p:cNvGrpSpPr/>
          <p:nvPr/>
        </p:nvGrpSpPr>
        <p:grpSpPr>
          <a:xfrm>
            <a:off x="3332771" y="3048535"/>
            <a:ext cx="1415520" cy="540000"/>
            <a:chOff x="3332771" y="3048535"/>
            <a:chExt cx="1415520" cy="5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33487F8-5C22-04DF-31E3-11BD1EAAB69A}"/>
                    </a:ext>
                  </a:extLst>
                </p14:cNvPr>
                <p14:cNvContentPartPr/>
                <p14:nvPr/>
              </p14:nvContentPartPr>
              <p14:xfrm>
                <a:off x="3332771" y="3048535"/>
                <a:ext cx="876960" cy="354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33487F8-5C22-04DF-31E3-11BD1EAAB6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14771" y="3030535"/>
                  <a:ext cx="9126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1CA831D-B157-075B-2A70-DB0E454509D3}"/>
                    </a:ext>
                  </a:extLst>
                </p14:cNvPr>
                <p14:cNvContentPartPr/>
                <p14:nvPr/>
              </p14:nvContentPartPr>
              <p14:xfrm>
                <a:off x="4463531" y="3054655"/>
                <a:ext cx="284760" cy="533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1CA831D-B157-075B-2A70-DB0E454509D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45891" y="3036655"/>
                  <a:ext cx="320400" cy="56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EEB0F07-8495-2748-821D-434AB7F1142A}"/>
              </a:ext>
            </a:extLst>
          </p:cNvPr>
          <p:cNvGrpSpPr/>
          <p:nvPr/>
        </p:nvGrpSpPr>
        <p:grpSpPr>
          <a:xfrm>
            <a:off x="4866011" y="2953855"/>
            <a:ext cx="1910160" cy="602280"/>
            <a:chOff x="4866011" y="2953855"/>
            <a:chExt cx="1910160" cy="6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A0287B7-2381-FA02-9625-5914171C3FAE}"/>
                    </a:ext>
                  </a:extLst>
                </p14:cNvPr>
                <p14:cNvContentPartPr/>
                <p14:nvPr/>
              </p14:nvContentPartPr>
              <p14:xfrm>
                <a:off x="4866011" y="2953855"/>
                <a:ext cx="1910160" cy="602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A0287B7-2381-FA02-9625-5914171C3FA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48371" y="2935855"/>
                  <a:ext cx="194580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D3373FE-0327-57A4-C336-0AF56A6CA7B8}"/>
                    </a:ext>
                  </a:extLst>
                </p14:cNvPr>
                <p14:cNvContentPartPr/>
                <p14:nvPr/>
              </p14:nvContentPartPr>
              <p14:xfrm>
                <a:off x="6128171" y="3074815"/>
                <a:ext cx="163080" cy="15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D3373FE-0327-57A4-C336-0AF56A6CA7B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10171" y="3056815"/>
                  <a:ext cx="198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629A996-53D5-E446-66AD-807408255BA5}"/>
                    </a:ext>
                  </a:extLst>
                </p14:cNvPr>
                <p14:cNvContentPartPr/>
                <p14:nvPr/>
              </p14:nvContentPartPr>
              <p14:xfrm>
                <a:off x="5968691" y="3008935"/>
                <a:ext cx="7920" cy="16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629A996-53D5-E446-66AD-807408255BA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51051" y="2990935"/>
                  <a:ext cx="4356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E851A1A-C4C5-5A0D-ED9A-B3E1FA65FF1F}"/>
              </a:ext>
            </a:extLst>
          </p:cNvPr>
          <p:cNvGrpSpPr/>
          <p:nvPr/>
        </p:nvGrpSpPr>
        <p:grpSpPr>
          <a:xfrm>
            <a:off x="7036811" y="2948095"/>
            <a:ext cx="3385800" cy="521640"/>
            <a:chOff x="7036811" y="2948095"/>
            <a:chExt cx="338580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63C8259-7F12-1A41-7D10-D15F12AD9D26}"/>
                    </a:ext>
                  </a:extLst>
                </p14:cNvPr>
                <p14:cNvContentPartPr/>
                <p14:nvPr/>
              </p14:nvContentPartPr>
              <p14:xfrm>
                <a:off x="7036811" y="2963935"/>
                <a:ext cx="1437120" cy="429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63C8259-7F12-1A41-7D10-D15F12AD9D2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19171" y="2946295"/>
                  <a:ext cx="147276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081814B-95EF-43F6-88D2-5F6AEB868FA5}"/>
                    </a:ext>
                  </a:extLst>
                </p14:cNvPr>
                <p14:cNvContentPartPr/>
                <p14:nvPr/>
              </p14:nvContentPartPr>
              <p14:xfrm>
                <a:off x="7716851" y="3134935"/>
                <a:ext cx="577080" cy="35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081814B-95EF-43F6-88D2-5F6AEB868FA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698851" y="3116935"/>
                  <a:ext cx="6127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D4ED745-9B1A-6881-A24E-E4CCF3D2CE23}"/>
                    </a:ext>
                  </a:extLst>
                </p14:cNvPr>
                <p14:cNvContentPartPr/>
                <p14:nvPr/>
              </p14:nvContentPartPr>
              <p14:xfrm>
                <a:off x="7418411" y="3092815"/>
                <a:ext cx="418680" cy="42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D4ED745-9B1A-6881-A24E-E4CCF3D2CE2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00771" y="3075175"/>
                  <a:ext cx="454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AA7D779-53BE-096C-616F-5D61CCD22472}"/>
                    </a:ext>
                  </a:extLst>
                </p14:cNvPr>
                <p14:cNvContentPartPr/>
                <p14:nvPr/>
              </p14:nvContentPartPr>
              <p14:xfrm>
                <a:off x="8674451" y="2948095"/>
                <a:ext cx="511560" cy="511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AA7D779-53BE-096C-616F-5D61CCD2247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56811" y="2930455"/>
                  <a:ext cx="54720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8BB24D5-488A-3319-2BCA-02754EF9D443}"/>
                    </a:ext>
                  </a:extLst>
                </p14:cNvPr>
                <p14:cNvContentPartPr/>
                <p14:nvPr/>
              </p14:nvContentPartPr>
              <p14:xfrm>
                <a:off x="9440531" y="3061135"/>
                <a:ext cx="295920" cy="305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8BB24D5-488A-3319-2BCA-02754EF9D44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422891" y="3043495"/>
                  <a:ext cx="3315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570E0AD-0498-C0C4-2FCE-913FF237293D}"/>
                    </a:ext>
                  </a:extLst>
                </p14:cNvPr>
                <p14:cNvContentPartPr/>
                <p14:nvPr/>
              </p14:nvContentPartPr>
              <p14:xfrm>
                <a:off x="9840851" y="3348415"/>
                <a:ext cx="36720" cy="121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570E0AD-0498-C0C4-2FCE-913FF237293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23211" y="3330775"/>
                  <a:ext cx="72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30171C8-AE47-C862-9C82-88E58C7D40F8}"/>
                    </a:ext>
                  </a:extLst>
                </p14:cNvPr>
                <p14:cNvContentPartPr/>
                <p14:nvPr/>
              </p14:nvContentPartPr>
              <p14:xfrm>
                <a:off x="10141091" y="3142495"/>
                <a:ext cx="281520" cy="67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30171C8-AE47-C862-9C82-88E58C7D40F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23091" y="3124495"/>
                  <a:ext cx="31716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554D521-8FD2-36BD-831F-27778B8318FB}"/>
              </a:ext>
            </a:extLst>
          </p:cNvPr>
          <p:cNvGrpSpPr/>
          <p:nvPr/>
        </p:nvGrpSpPr>
        <p:grpSpPr>
          <a:xfrm>
            <a:off x="10551851" y="3035215"/>
            <a:ext cx="1152720" cy="360360"/>
            <a:chOff x="10551851" y="3035215"/>
            <a:chExt cx="115272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2E61169-5350-8992-180D-917706E8D77B}"/>
                    </a:ext>
                  </a:extLst>
                </p14:cNvPr>
                <p14:cNvContentPartPr/>
                <p14:nvPr/>
              </p14:nvContentPartPr>
              <p14:xfrm>
                <a:off x="10551851" y="3037015"/>
                <a:ext cx="49320" cy="323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2E61169-5350-8992-180D-917706E8D77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533851" y="3019375"/>
                  <a:ext cx="849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0A676DD-892E-6D70-2289-9F325818268F}"/>
                    </a:ext>
                  </a:extLst>
                </p14:cNvPr>
                <p14:cNvContentPartPr/>
                <p14:nvPr/>
              </p14:nvContentPartPr>
              <p14:xfrm>
                <a:off x="10669931" y="3095335"/>
                <a:ext cx="208080" cy="250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0A676DD-892E-6D70-2289-9F325818268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652291" y="3077695"/>
                  <a:ext cx="2437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ADCF046-335B-6C7D-6B95-2279DDC0BCCA}"/>
                    </a:ext>
                  </a:extLst>
                </p14:cNvPr>
                <p14:cNvContentPartPr/>
                <p14:nvPr/>
              </p14:nvContentPartPr>
              <p14:xfrm>
                <a:off x="10982771" y="3035215"/>
                <a:ext cx="224640" cy="287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ADCF046-335B-6C7D-6B95-2279DDC0BCC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964771" y="3017215"/>
                  <a:ext cx="2602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490792F-B92B-63E0-5544-6C46EF095689}"/>
                    </a:ext>
                  </a:extLst>
                </p14:cNvPr>
                <p14:cNvContentPartPr/>
                <p14:nvPr/>
              </p14:nvContentPartPr>
              <p14:xfrm>
                <a:off x="11268251" y="3219175"/>
                <a:ext cx="140040" cy="140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490792F-B92B-63E0-5544-6C46EF09568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250611" y="3201175"/>
                  <a:ext cx="175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6A2EF1C-26E6-337A-928D-EED1B317782D}"/>
                    </a:ext>
                  </a:extLst>
                </p14:cNvPr>
                <p14:cNvContentPartPr/>
                <p14:nvPr/>
              </p14:nvContentPartPr>
              <p14:xfrm>
                <a:off x="11504411" y="3092815"/>
                <a:ext cx="200160" cy="302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6A2EF1C-26E6-337A-928D-EED1B317782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486771" y="3074815"/>
                  <a:ext cx="235800" cy="33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1B15608-9463-B66E-066B-638160744088}"/>
              </a:ext>
            </a:extLst>
          </p:cNvPr>
          <p:cNvGrpSpPr/>
          <p:nvPr/>
        </p:nvGrpSpPr>
        <p:grpSpPr>
          <a:xfrm>
            <a:off x="10138211" y="3830455"/>
            <a:ext cx="1816560" cy="322560"/>
            <a:chOff x="10138211" y="3830455"/>
            <a:chExt cx="181656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CBE45D0-D55B-1BFD-B36E-FC01EA695E4A}"/>
                    </a:ext>
                  </a:extLst>
                </p14:cNvPr>
                <p14:cNvContentPartPr/>
                <p14:nvPr/>
              </p14:nvContentPartPr>
              <p14:xfrm>
                <a:off x="10138211" y="4033855"/>
                <a:ext cx="211680" cy="18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CBE45D0-D55B-1BFD-B36E-FC01EA695E4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120211" y="4015855"/>
                  <a:ext cx="247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1ECE1F5-FF58-6913-5D8B-A9284D5E30D5}"/>
                    </a:ext>
                  </a:extLst>
                </p14:cNvPr>
                <p14:cNvContentPartPr/>
                <p14:nvPr/>
              </p14:nvContentPartPr>
              <p14:xfrm>
                <a:off x="10494971" y="3830455"/>
                <a:ext cx="183960" cy="207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1ECE1F5-FF58-6913-5D8B-A9284D5E30D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476971" y="3812815"/>
                  <a:ext cx="2196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53C689D-5A66-57D1-19C5-9A0A8677A100}"/>
                    </a:ext>
                  </a:extLst>
                </p14:cNvPr>
                <p14:cNvContentPartPr/>
                <p14:nvPr/>
              </p14:nvContentPartPr>
              <p14:xfrm>
                <a:off x="10777571" y="4040695"/>
                <a:ext cx="22680" cy="50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53C689D-5A66-57D1-19C5-9A0A8677A10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759931" y="4022695"/>
                  <a:ext cx="58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888A295-4FED-A98F-CD9B-7961AB1704D0}"/>
                    </a:ext>
                  </a:extLst>
                </p14:cNvPr>
                <p14:cNvContentPartPr/>
                <p14:nvPr/>
              </p14:nvContentPartPr>
              <p14:xfrm>
                <a:off x="10876931" y="3869695"/>
                <a:ext cx="181080" cy="208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888A295-4FED-A98F-CD9B-7961AB1704D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859291" y="3851695"/>
                  <a:ext cx="2167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B36E033-FDD9-99FA-7776-8C091723EA7B}"/>
                    </a:ext>
                  </a:extLst>
                </p14:cNvPr>
                <p14:cNvContentPartPr/>
                <p14:nvPr/>
              </p14:nvContentPartPr>
              <p14:xfrm>
                <a:off x="11138291" y="3856735"/>
                <a:ext cx="81360" cy="237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B36E033-FDD9-99FA-7776-8C091723EA7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120291" y="3838735"/>
                  <a:ext cx="1170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8746DD5-0E61-2288-4933-A8AC0D843F41}"/>
                    </a:ext>
                  </a:extLst>
                </p14:cNvPr>
                <p14:cNvContentPartPr/>
                <p14:nvPr/>
              </p14:nvContentPartPr>
              <p14:xfrm>
                <a:off x="11327291" y="3996055"/>
                <a:ext cx="161640" cy="124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8746DD5-0E61-2288-4933-A8AC0D843F4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309291" y="3978415"/>
                  <a:ext cx="197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914C19B-0DC4-C7A1-5977-865941BE86E9}"/>
                    </a:ext>
                  </a:extLst>
                </p14:cNvPr>
                <p14:cNvContentPartPr/>
                <p14:nvPr/>
              </p14:nvContentPartPr>
              <p14:xfrm>
                <a:off x="11552651" y="3982375"/>
                <a:ext cx="174600" cy="132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914C19B-0DC4-C7A1-5977-865941BE86E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535011" y="3964735"/>
                  <a:ext cx="210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03726C4-2B24-F8CB-A9D8-986BD8814A13}"/>
                    </a:ext>
                  </a:extLst>
                </p14:cNvPr>
                <p14:cNvContentPartPr/>
                <p14:nvPr/>
              </p14:nvContentPartPr>
              <p14:xfrm>
                <a:off x="11784131" y="3985255"/>
                <a:ext cx="170640" cy="167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03726C4-2B24-F8CB-A9D8-986BD8814A1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766131" y="3967255"/>
                  <a:ext cx="20628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52FC12BE-791B-B459-E917-2624A4AF326B}"/>
                  </a:ext>
                </a:extLst>
              </p14:cNvPr>
              <p14:cNvContentPartPr/>
              <p14:nvPr/>
            </p14:nvContentPartPr>
            <p14:xfrm>
              <a:off x="9879371" y="4276495"/>
              <a:ext cx="246240" cy="2437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52FC12BE-791B-B459-E917-2624A4AF326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9861731" y="4258495"/>
                <a:ext cx="28188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0077D01D-805F-5196-14C0-571E2361AD5D}"/>
                  </a:ext>
                </a:extLst>
              </p14:cNvPr>
              <p14:cNvContentPartPr/>
              <p14:nvPr/>
            </p14:nvContentPartPr>
            <p14:xfrm>
              <a:off x="10011491" y="4218535"/>
              <a:ext cx="120600" cy="1256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0077D01D-805F-5196-14C0-571E2361AD5D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9993491" y="4200895"/>
                <a:ext cx="1562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5E9BB901-567A-827B-74FD-138323B35FF1}"/>
                  </a:ext>
                </a:extLst>
              </p14:cNvPr>
              <p14:cNvContentPartPr/>
              <p14:nvPr/>
            </p14:nvContentPartPr>
            <p14:xfrm>
              <a:off x="8605331" y="4440655"/>
              <a:ext cx="103320" cy="25740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5E9BB901-567A-827B-74FD-138323B35FF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587331" y="4423015"/>
                <a:ext cx="1389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C98D5361-FE12-BDC0-F44E-1CC9AFE0ABE1}"/>
                  </a:ext>
                </a:extLst>
              </p14:cNvPr>
              <p14:cNvContentPartPr/>
              <p14:nvPr/>
            </p14:nvContentPartPr>
            <p14:xfrm>
              <a:off x="8741771" y="4495015"/>
              <a:ext cx="135720" cy="1944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C98D5361-FE12-BDC0-F44E-1CC9AFE0ABE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723771" y="4477015"/>
                <a:ext cx="1713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7F3E73D4-95E5-5B34-4AD6-C5EE56772963}"/>
                  </a:ext>
                </a:extLst>
              </p14:cNvPr>
              <p14:cNvContentPartPr/>
              <p14:nvPr/>
            </p14:nvContentPartPr>
            <p14:xfrm>
              <a:off x="8913851" y="4504735"/>
              <a:ext cx="8280" cy="1746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7F3E73D4-95E5-5B34-4AD6-C5EE56772963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896211" y="4486735"/>
                <a:ext cx="439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EE5C3A7-B947-26DE-405A-7E9A46DC4C2F}"/>
                  </a:ext>
                </a:extLst>
              </p14:cNvPr>
              <p14:cNvContentPartPr/>
              <p14:nvPr/>
            </p14:nvContentPartPr>
            <p14:xfrm>
              <a:off x="9084851" y="4397815"/>
              <a:ext cx="177120" cy="2667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EE5C3A7-B947-26DE-405A-7E9A46DC4C2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9067211" y="4379815"/>
                <a:ext cx="21276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CD66845-107F-351C-9098-0201DF31AA33}"/>
                  </a:ext>
                </a:extLst>
              </p14:cNvPr>
              <p14:cNvContentPartPr/>
              <p14:nvPr/>
            </p14:nvContentPartPr>
            <p14:xfrm>
              <a:off x="9319211" y="4600495"/>
              <a:ext cx="105480" cy="1069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CD66845-107F-351C-9098-0201DF31AA33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9301211" y="4582495"/>
                <a:ext cx="1411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A09D1702-F015-93BF-4126-9942DA67715A}"/>
                  </a:ext>
                </a:extLst>
              </p14:cNvPr>
              <p14:cNvContentPartPr/>
              <p14:nvPr/>
            </p14:nvContentPartPr>
            <p14:xfrm>
              <a:off x="9459251" y="4406455"/>
              <a:ext cx="172080" cy="2858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A09D1702-F015-93BF-4126-9942DA67715A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9441251" y="4388815"/>
                <a:ext cx="20772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4D9B389D-ACB9-A3D3-ED66-F5D04E10942C}"/>
                  </a:ext>
                </a:extLst>
              </p14:cNvPr>
              <p14:cNvContentPartPr/>
              <p14:nvPr/>
            </p14:nvContentPartPr>
            <p14:xfrm>
              <a:off x="9697571" y="4648735"/>
              <a:ext cx="136080" cy="234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4D9B389D-ACB9-A3D3-ED66-F5D04E10942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9679571" y="4631095"/>
                <a:ext cx="1717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BDA7F599-8E85-AC48-65A1-42244538F269}"/>
                  </a:ext>
                </a:extLst>
              </p14:cNvPr>
              <p14:cNvContentPartPr/>
              <p14:nvPr/>
            </p14:nvContentPartPr>
            <p14:xfrm>
              <a:off x="9629171" y="4760335"/>
              <a:ext cx="178920" cy="190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BDA7F599-8E85-AC48-65A1-42244538F269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611171" y="4742335"/>
                <a:ext cx="21456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45A838C-0799-8F43-D683-0628CD24BABC}"/>
              </a:ext>
            </a:extLst>
          </p:cNvPr>
          <p:cNvGrpSpPr/>
          <p:nvPr/>
        </p:nvGrpSpPr>
        <p:grpSpPr>
          <a:xfrm>
            <a:off x="10098611" y="4554415"/>
            <a:ext cx="1032840" cy="261000"/>
            <a:chOff x="10098611" y="4554415"/>
            <a:chExt cx="103284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DF6F8F9-4443-AA84-D5E9-3431F7E86CBE}"/>
                    </a:ext>
                  </a:extLst>
                </p14:cNvPr>
                <p14:cNvContentPartPr/>
                <p14:nvPr/>
              </p14:nvContentPartPr>
              <p14:xfrm>
                <a:off x="10098611" y="4554415"/>
                <a:ext cx="142920" cy="261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DF6F8F9-4443-AA84-D5E9-3431F7E86CB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080971" y="4536415"/>
                  <a:ext cx="1785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A88B84B-52BA-1905-0B2A-5AD930519A6B}"/>
                    </a:ext>
                  </a:extLst>
                </p14:cNvPr>
                <p14:cNvContentPartPr/>
                <p14:nvPr/>
              </p14:nvContentPartPr>
              <p14:xfrm>
                <a:off x="10413611" y="4675375"/>
                <a:ext cx="188640" cy="134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A88B84B-52BA-1905-0B2A-5AD930519A6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395971" y="4657735"/>
                  <a:ext cx="224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56C54A8-063E-451B-FFE0-03192B3A0326}"/>
                    </a:ext>
                  </a:extLst>
                </p14:cNvPr>
                <p14:cNvContentPartPr/>
                <p14:nvPr/>
              </p14:nvContentPartPr>
              <p14:xfrm>
                <a:off x="10671371" y="4630015"/>
                <a:ext cx="166680" cy="166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56C54A8-063E-451B-FFE0-03192B3A032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653731" y="4612375"/>
                  <a:ext cx="202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3333A24-EBD9-13E6-B5E0-A76F0EFBB26E}"/>
                    </a:ext>
                  </a:extLst>
                </p14:cNvPr>
                <p14:cNvContentPartPr/>
                <p14:nvPr/>
              </p14:nvContentPartPr>
              <p14:xfrm>
                <a:off x="10901411" y="4639735"/>
                <a:ext cx="230040" cy="159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3333A24-EBD9-13E6-B5E0-A76F0EFBB26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883771" y="4621735"/>
                  <a:ext cx="26568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D688261-8B10-898C-A4A7-6D042CE61A89}"/>
                  </a:ext>
                </a:extLst>
              </p14:cNvPr>
              <p14:cNvContentPartPr/>
              <p14:nvPr/>
            </p14:nvContentPartPr>
            <p14:xfrm>
              <a:off x="10113371" y="3881575"/>
              <a:ext cx="249120" cy="594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D688261-8B10-898C-A4A7-6D042CE61A89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0095731" y="3863935"/>
                <a:ext cx="28476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60B1A73-4A3B-C869-8641-CAB9FA4A1243}"/>
              </a:ext>
            </a:extLst>
          </p:cNvPr>
          <p:cNvGrpSpPr/>
          <p:nvPr/>
        </p:nvGrpSpPr>
        <p:grpSpPr>
          <a:xfrm>
            <a:off x="2522051" y="4988575"/>
            <a:ext cx="1378440" cy="413640"/>
            <a:chOff x="2522051" y="4988575"/>
            <a:chExt cx="137844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F930CC5-8229-6684-79A3-938E4CE3F25A}"/>
                    </a:ext>
                  </a:extLst>
                </p14:cNvPr>
                <p14:cNvContentPartPr/>
                <p14:nvPr/>
              </p14:nvContentPartPr>
              <p14:xfrm>
                <a:off x="2522051" y="4988575"/>
                <a:ext cx="258480" cy="260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F930CC5-8229-6684-79A3-938E4CE3F25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504051" y="4970935"/>
                  <a:ext cx="2941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B946BE3-83B9-A45E-BAE0-44A7C9331BEB}"/>
                    </a:ext>
                  </a:extLst>
                </p14:cNvPr>
                <p14:cNvContentPartPr/>
                <p14:nvPr/>
              </p14:nvContentPartPr>
              <p14:xfrm>
                <a:off x="2856131" y="5137975"/>
                <a:ext cx="472680" cy="158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B946BE3-83B9-A45E-BAE0-44A7C9331BE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838131" y="5120335"/>
                  <a:ext cx="508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DADA158-AAF4-5F67-F5A3-4452139E88EC}"/>
                    </a:ext>
                  </a:extLst>
                </p14:cNvPr>
                <p14:cNvContentPartPr/>
                <p14:nvPr/>
              </p14:nvContentPartPr>
              <p14:xfrm>
                <a:off x="3635171" y="4991815"/>
                <a:ext cx="265320" cy="410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DADA158-AAF4-5F67-F5A3-4452139E88E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617171" y="4974175"/>
                  <a:ext cx="300960" cy="44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059AC7B-C2C8-5A3D-A89C-F318FEDBC1C1}"/>
              </a:ext>
            </a:extLst>
          </p:cNvPr>
          <p:cNvGrpSpPr/>
          <p:nvPr/>
        </p:nvGrpSpPr>
        <p:grpSpPr>
          <a:xfrm>
            <a:off x="4135931" y="4886335"/>
            <a:ext cx="4296600" cy="520920"/>
            <a:chOff x="4135931" y="4886335"/>
            <a:chExt cx="429660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763F96D-DF6F-3F14-696D-5E2BFD8DA94F}"/>
                    </a:ext>
                  </a:extLst>
                </p14:cNvPr>
                <p14:cNvContentPartPr/>
                <p14:nvPr/>
              </p14:nvContentPartPr>
              <p14:xfrm>
                <a:off x="4135931" y="4931335"/>
                <a:ext cx="1341720" cy="358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763F96D-DF6F-3F14-696D-5E2BFD8DA94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118291" y="4913695"/>
                  <a:ext cx="137736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9F1F482-FC8D-E0B1-9745-58E79EA690AD}"/>
                    </a:ext>
                  </a:extLst>
                </p14:cNvPr>
                <p14:cNvContentPartPr/>
                <p14:nvPr/>
              </p14:nvContentPartPr>
              <p14:xfrm>
                <a:off x="5728211" y="5084695"/>
                <a:ext cx="363960" cy="174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9F1F482-FC8D-E0B1-9745-58E79EA690A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10571" y="5066695"/>
                  <a:ext cx="399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9DED86F-58B2-2315-D7B7-F6952C6524AF}"/>
                    </a:ext>
                  </a:extLst>
                </p14:cNvPr>
                <p14:cNvContentPartPr/>
                <p14:nvPr/>
              </p14:nvContentPartPr>
              <p14:xfrm>
                <a:off x="5870771" y="4963735"/>
                <a:ext cx="82800" cy="21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9DED86F-58B2-2315-D7B7-F6952C6524A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853131" y="4946095"/>
                  <a:ext cx="118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54ECC32-580F-12BD-0552-87FCE487ECBE}"/>
                    </a:ext>
                  </a:extLst>
                </p14:cNvPr>
                <p14:cNvContentPartPr/>
                <p14:nvPr/>
              </p14:nvContentPartPr>
              <p14:xfrm>
                <a:off x="6302771" y="4891735"/>
                <a:ext cx="1416240" cy="367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54ECC32-580F-12BD-0552-87FCE487ECB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84771" y="4873735"/>
                  <a:ext cx="145188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FF0681C-82CB-AEB9-1A5B-FD5AC6DA13A8}"/>
                    </a:ext>
                  </a:extLst>
                </p14:cNvPr>
                <p14:cNvContentPartPr/>
                <p14:nvPr/>
              </p14:nvContentPartPr>
              <p14:xfrm>
                <a:off x="8061371" y="4886335"/>
                <a:ext cx="371160" cy="520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FF0681C-82CB-AEB9-1A5B-FD5AC6DA13A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043371" y="4868695"/>
                  <a:ext cx="406800" cy="55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1CCB1E03-8B29-351B-D472-C80313AA870D}"/>
                  </a:ext>
                </a:extLst>
              </p14:cNvPr>
              <p14:cNvContentPartPr/>
              <p14:nvPr/>
            </p14:nvContentPartPr>
            <p14:xfrm>
              <a:off x="2464451" y="5531455"/>
              <a:ext cx="982440" cy="3344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1CCB1E03-8B29-351B-D472-C80313AA870D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446451" y="5513455"/>
                <a:ext cx="1018080" cy="37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B93FCB1-1BBE-FCA2-7DBB-A23C025241E6}"/>
              </a:ext>
            </a:extLst>
          </p:cNvPr>
          <p:cNvGrpSpPr/>
          <p:nvPr/>
        </p:nvGrpSpPr>
        <p:grpSpPr>
          <a:xfrm>
            <a:off x="3636251" y="5499055"/>
            <a:ext cx="3011760" cy="411480"/>
            <a:chOff x="3636251" y="5499055"/>
            <a:chExt cx="301176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554859C-1178-25CE-6C6E-42A6B2F70D49}"/>
                    </a:ext>
                  </a:extLst>
                </p14:cNvPr>
                <p14:cNvContentPartPr/>
                <p14:nvPr/>
              </p14:nvContentPartPr>
              <p14:xfrm>
                <a:off x="3636251" y="5499055"/>
                <a:ext cx="1552680" cy="400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554859C-1178-25CE-6C6E-42A6B2F70D4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618251" y="5481055"/>
                  <a:ext cx="158832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ACD5904-BF89-8285-04D2-31946B5D5298}"/>
                    </a:ext>
                  </a:extLst>
                </p14:cNvPr>
                <p14:cNvContentPartPr/>
                <p14:nvPr/>
              </p14:nvContentPartPr>
              <p14:xfrm>
                <a:off x="5261651" y="5535055"/>
                <a:ext cx="12600" cy="42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ACD5904-BF89-8285-04D2-31946B5D529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243651" y="5517415"/>
                  <a:ext cx="482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82D6EF7-E62E-6FF5-8E9B-72EBDE9E70B6}"/>
                    </a:ext>
                  </a:extLst>
                </p14:cNvPr>
                <p14:cNvContentPartPr/>
                <p14:nvPr/>
              </p14:nvContentPartPr>
              <p14:xfrm>
                <a:off x="5256251" y="5698135"/>
                <a:ext cx="261360" cy="212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82D6EF7-E62E-6FF5-8E9B-72EBDE9E70B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238251" y="5680495"/>
                  <a:ext cx="297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436B5F1-0400-F2D1-105B-6A0387EE6F8B}"/>
                    </a:ext>
                  </a:extLst>
                </p14:cNvPr>
                <p14:cNvContentPartPr/>
                <p14:nvPr/>
              </p14:nvContentPartPr>
              <p14:xfrm>
                <a:off x="5843771" y="5549455"/>
                <a:ext cx="187200" cy="281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436B5F1-0400-F2D1-105B-6A0387EE6F8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826131" y="5531815"/>
                  <a:ext cx="2228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5166FA0-5B6A-DB55-EFF5-FEC0CF77FABC}"/>
                    </a:ext>
                  </a:extLst>
                </p14:cNvPr>
                <p14:cNvContentPartPr/>
                <p14:nvPr/>
              </p14:nvContentPartPr>
              <p14:xfrm>
                <a:off x="6178931" y="5609935"/>
                <a:ext cx="199440" cy="251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5166FA0-5B6A-DB55-EFF5-FEC0CF77FAB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160931" y="5591935"/>
                  <a:ext cx="2350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59171EC-17C7-F952-6B0F-F8B55EF3771A}"/>
                    </a:ext>
                  </a:extLst>
                </p14:cNvPr>
                <p14:cNvContentPartPr/>
                <p14:nvPr/>
              </p14:nvContentPartPr>
              <p14:xfrm>
                <a:off x="6194771" y="5693815"/>
                <a:ext cx="222120" cy="37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59171EC-17C7-F952-6B0F-F8B55EF3771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177131" y="5676175"/>
                  <a:ext cx="257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464FE3F-F116-738A-C7C7-CA824F6F5049}"/>
                    </a:ext>
                  </a:extLst>
                </p14:cNvPr>
                <p14:cNvContentPartPr/>
                <p14:nvPr/>
              </p14:nvContentPartPr>
              <p14:xfrm>
                <a:off x="6223571" y="5558095"/>
                <a:ext cx="231840" cy="40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464FE3F-F116-738A-C7C7-CA824F6F504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205571" y="5540095"/>
                  <a:ext cx="267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8D7C871-FDD7-6A88-40DE-7046D913A305}"/>
                    </a:ext>
                  </a:extLst>
                </p14:cNvPr>
                <p14:cNvContentPartPr/>
                <p14:nvPr/>
              </p14:nvContentPartPr>
              <p14:xfrm>
                <a:off x="6635411" y="5681215"/>
                <a:ext cx="12600" cy="33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8D7C871-FDD7-6A88-40DE-7046D913A30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617771" y="5663575"/>
                  <a:ext cx="48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78EA302-D397-C14E-A536-5841140F91B8}"/>
                    </a:ext>
                  </a:extLst>
                </p14:cNvPr>
                <p14:cNvContentPartPr/>
                <p14:nvPr/>
              </p14:nvContentPartPr>
              <p14:xfrm>
                <a:off x="6572411" y="5810815"/>
                <a:ext cx="17280" cy="29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78EA302-D397-C14E-A536-5841140F91B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554411" y="5792815"/>
                  <a:ext cx="5292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4C0ABE67-74A4-9744-7417-0E8B530F37A9}"/>
                  </a:ext>
                </a:extLst>
              </p14:cNvPr>
              <p14:cNvContentPartPr/>
              <p14:nvPr/>
            </p14:nvContentPartPr>
            <p14:xfrm>
              <a:off x="7220771" y="5772655"/>
              <a:ext cx="66600" cy="9010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4C0ABE67-74A4-9744-7417-0E8B530F37A9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203131" y="5754655"/>
                <a:ext cx="102240" cy="9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566D4B32-7F39-087E-E923-4DB94E7B6F56}"/>
              </a:ext>
            </a:extLst>
          </p:cNvPr>
          <p:cNvGrpSpPr/>
          <p:nvPr/>
        </p:nvGrpSpPr>
        <p:grpSpPr>
          <a:xfrm>
            <a:off x="7228331" y="5724775"/>
            <a:ext cx="3227400" cy="1055880"/>
            <a:chOff x="7228331" y="5724775"/>
            <a:chExt cx="3227400" cy="10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CF574E7-A6CC-2EF6-21EC-32A08CAACC0E}"/>
                    </a:ext>
                  </a:extLst>
                </p14:cNvPr>
                <p14:cNvContentPartPr/>
                <p14:nvPr/>
              </p14:nvContentPartPr>
              <p14:xfrm>
                <a:off x="7508411" y="5936815"/>
                <a:ext cx="322560" cy="307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CF574E7-A6CC-2EF6-21EC-32A08CAACC0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490411" y="5918815"/>
                  <a:ext cx="3582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C98E6AF-6061-7EE4-367A-39290D1D65FE}"/>
                    </a:ext>
                  </a:extLst>
                </p14:cNvPr>
                <p14:cNvContentPartPr/>
                <p14:nvPr/>
              </p14:nvContentPartPr>
              <p14:xfrm>
                <a:off x="7929251" y="6253975"/>
                <a:ext cx="17280" cy="1616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C98E6AF-6061-7EE4-367A-39290D1D65F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911611" y="6235975"/>
                  <a:ext cx="52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E5D4DAE-C7B8-A756-CB20-81DA11633CE4}"/>
                    </a:ext>
                  </a:extLst>
                </p14:cNvPr>
                <p14:cNvContentPartPr/>
                <p14:nvPr/>
              </p14:nvContentPartPr>
              <p14:xfrm>
                <a:off x="8302571" y="6100615"/>
                <a:ext cx="300960" cy="45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E5D4DAE-C7B8-A756-CB20-81DA11633CE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284571" y="6082975"/>
                  <a:ext cx="336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9E1B904-21E6-58C6-FABF-DBB653C318A0}"/>
                    </a:ext>
                  </a:extLst>
                </p14:cNvPr>
                <p14:cNvContentPartPr/>
                <p14:nvPr/>
              </p14:nvContentPartPr>
              <p14:xfrm>
                <a:off x="8278091" y="6232015"/>
                <a:ext cx="325080" cy="12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9E1B904-21E6-58C6-FABF-DBB653C318A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260091" y="6214015"/>
                  <a:ext cx="360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52B15DD-2646-1D07-A659-90EB79764E70}"/>
                    </a:ext>
                  </a:extLst>
                </p14:cNvPr>
                <p14:cNvContentPartPr/>
                <p14:nvPr/>
              </p14:nvContentPartPr>
              <p14:xfrm>
                <a:off x="8793611" y="6192775"/>
                <a:ext cx="384840" cy="27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52B15DD-2646-1D07-A659-90EB79764E7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775611" y="6175135"/>
                  <a:ext cx="420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F4E957B-039B-F157-618B-88DAA53FED95}"/>
                    </a:ext>
                  </a:extLst>
                </p14:cNvPr>
                <p14:cNvContentPartPr/>
                <p14:nvPr/>
              </p14:nvContentPartPr>
              <p14:xfrm>
                <a:off x="9301931" y="6070375"/>
                <a:ext cx="264600" cy="181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F4E957B-039B-F157-618B-88DAA53FED9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283931" y="6052735"/>
                  <a:ext cx="3002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C8D0980-9D71-4ACD-8326-FC8DF14BDD8B}"/>
                    </a:ext>
                  </a:extLst>
                </p14:cNvPr>
                <p14:cNvContentPartPr/>
                <p14:nvPr/>
              </p14:nvContentPartPr>
              <p14:xfrm>
                <a:off x="9610451" y="6283855"/>
                <a:ext cx="9720" cy="128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C8D0980-9D71-4ACD-8326-FC8DF14BDD8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592811" y="6266215"/>
                  <a:ext cx="45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A88FC30-2D6E-530C-C8A3-81342120EDC4}"/>
                    </a:ext>
                  </a:extLst>
                </p14:cNvPr>
                <p14:cNvContentPartPr/>
                <p14:nvPr/>
              </p14:nvContentPartPr>
              <p14:xfrm>
                <a:off x="9833291" y="5929615"/>
                <a:ext cx="251280" cy="307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A88FC30-2D6E-530C-C8A3-81342120EDC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815651" y="5911615"/>
                  <a:ext cx="2869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EC6C4F6-055E-1F25-3527-B6EB279532E8}"/>
                    </a:ext>
                  </a:extLst>
                </p14:cNvPr>
                <p14:cNvContentPartPr/>
                <p14:nvPr/>
              </p14:nvContentPartPr>
              <p14:xfrm>
                <a:off x="9851291" y="6150295"/>
                <a:ext cx="148680" cy="39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EC6C4F6-055E-1F25-3527-B6EB279532E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833291" y="6132655"/>
                  <a:ext cx="184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70777B9-0BC2-9F57-6F3C-E22EB114D5F5}"/>
                    </a:ext>
                  </a:extLst>
                </p14:cNvPr>
                <p14:cNvContentPartPr/>
                <p14:nvPr/>
              </p14:nvContentPartPr>
              <p14:xfrm>
                <a:off x="7228331" y="5724775"/>
                <a:ext cx="3227400" cy="1055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70777B9-0BC2-9F57-6F3C-E22EB114D5F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210691" y="5707135"/>
                  <a:ext cx="3263040" cy="109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0CA6EA5C-1F59-81BF-A313-E415410B5778}"/>
                  </a:ext>
                </a:extLst>
              </p14:cNvPr>
              <p14:cNvContentPartPr/>
              <p14:nvPr/>
            </p14:nvContentPartPr>
            <p14:xfrm>
              <a:off x="6342731" y="299215"/>
              <a:ext cx="641880" cy="4932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0CA6EA5C-1F59-81BF-A313-E415410B5778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289091" y="191215"/>
                <a:ext cx="749520" cy="7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C8E5C782-81BA-D62E-FE99-95B0C05D0861}"/>
                  </a:ext>
                </a:extLst>
              </p14:cNvPr>
              <p14:cNvContentPartPr/>
              <p14:nvPr/>
            </p14:nvContentPartPr>
            <p14:xfrm>
              <a:off x="7410131" y="5922775"/>
              <a:ext cx="670680" cy="5270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C8E5C782-81BA-D62E-FE99-95B0C05D0861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7356491" y="5814775"/>
                <a:ext cx="778320" cy="7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F1F2A1FB-2B8F-1498-5CE7-48AC7C08E49F}"/>
                  </a:ext>
                </a:extLst>
              </p14:cNvPr>
              <p14:cNvContentPartPr/>
              <p14:nvPr/>
            </p14:nvContentPartPr>
            <p14:xfrm>
              <a:off x="7564211" y="5973535"/>
              <a:ext cx="377640" cy="2984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F1F2A1FB-2B8F-1498-5CE7-48AC7C08E49F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7510211" y="5865535"/>
                <a:ext cx="485280" cy="51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6F54BDBB-4C33-2FA9-6A22-C727A33BE248}"/>
              </a:ext>
            </a:extLst>
          </p:cNvPr>
          <p:cNvGrpSpPr/>
          <p:nvPr/>
        </p:nvGrpSpPr>
        <p:grpSpPr>
          <a:xfrm>
            <a:off x="536651" y="6020695"/>
            <a:ext cx="3965400" cy="531360"/>
            <a:chOff x="536651" y="6020695"/>
            <a:chExt cx="3965400" cy="53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735BB72-D87A-D352-E3E0-04971A4F929D}"/>
                    </a:ext>
                  </a:extLst>
                </p14:cNvPr>
                <p14:cNvContentPartPr/>
                <p14:nvPr/>
              </p14:nvContentPartPr>
              <p14:xfrm>
                <a:off x="536651" y="6162535"/>
                <a:ext cx="917280" cy="370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735BB72-D87A-D352-E3E0-04971A4F929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18651" y="6144535"/>
                  <a:ext cx="9529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FBD81C5-E816-A0CA-61BC-04668FFCAB5C}"/>
                    </a:ext>
                  </a:extLst>
                </p14:cNvPr>
                <p14:cNvContentPartPr/>
                <p14:nvPr/>
              </p14:nvContentPartPr>
              <p14:xfrm>
                <a:off x="1648331" y="6229495"/>
                <a:ext cx="219600" cy="258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FBD81C5-E816-A0CA-61BC-04668FFCAB5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630331" y="6211495"/>
                  <a:ext cx="2552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18EB02F-399E-84A7-013E-D52182E3FEF0}"/>
                    </a:ext>
                  </a:extLst>
                </p14:cNvPr>
                <p14:cNvContentPartPr/>
                <p14:nvPr/>
              </p14:nvContentPartPr>
              <p14:xfrm>
                <a:off x="2069891" y="6292855"/>
                <a:ext cx="155520" cy="54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18EB02F-399E-84A7-013E-D52182E3FEF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052251" y="6274855"/>
                  <a:ext cx="191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27F140C-CCC7-6A58-41C8-EC843E98637A}"/>
                    </a:ext>
                  </a:extLst>
                </p14:cNvPr>
                <p14:cNvContentPartPr/>
                <p14:nvPr/>
              </p14:nvContentPartPr>
              <p14:xfrm>
                <a:off x="2053331" y="6433975"/>
                <a:ext cx="151920" cy="17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27F140C-CCC7-6A58-41C8-EC843E98637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035691" y="6415975"/>
                  <a:ext cx="187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DA9D26E-874F-F9F9-A272-10372D4B258E}"/>
                    </a:ext>
                  </a:extLst>
                </p14:cNvPr>
                <p14:cNvContentPartPr/>
                <p14:nvPr/>
              </p14:nvContentPartPr>
              <p14:xfrm>
                <a:off x="2375171" y="6340015"/>
                <a:ext cx="777960" cy="212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DA9D26E-874F-F9F9-A272-10372D4B258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357531" y="6322015"/>
                  <a:ext cx="8136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793E38A-EE75-A989-D313-1360CB37BE47}"/>
                    </a:ext>
                  </a:extLst>
                </p14:cNvPr>
                <p14:cNvContentPartPr/>
                <p14:nvPr/>
              </p14:nvContentPartPr>
              <p14:xfrm>
                <a:off x="3355091" y="6020695"/>
                <a:ext cx="1146960" cy="477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793E38A-EE75-A989-D313-1360CB37BE4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337451" y="6002695"/>
                  <a:ext cx="118260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4B78D00-8BC4-C58F-4CC9-ED3628D849DA}"/>
                    </a:ext>
                  </a:extLst>
                </p14:cNvPr>
                <p14:cNvContentPartPr/>
                <p14:nvPr/>
              </p14:nvContentPartPr>
              <p14:xfrm>
                <a:off x="3582611" y="6261175"/>
                <a:ext cx="284400" cy="19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4B78D00-8BC4-C58F-4CC9-ED3628D849D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564611" y="6243175"/>
                  <a:ext cx="32004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A21FBF0-1E84-461E-EF12-5D80FC4F1D3C}"/>
              </a:ext>
            </a:extLst>
          </p:cNvPr>
          <p:cNvGrpSpPr/>
          <p:nvPr/>
        </p:nvGrpSpPr>
        <p:grpSpPr>
          <a:xfrm>
            <a:off x="10585691" y="5933215"/>
            <a:ext cx="1456920" cy="356400"/>
            <a:chOff x="10585691" y="5933215"/>
            <a:chExt cx="145692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EA290CF-A3FA-9305-EDD9-459C03700C56}"/>
                    </a:ext>
                  </a:extLst>
                </p14:cNvPr>
                <p14:cNvContentPartPr/>
                <p14:nvPr/>
              </p14:nvContentPartPr>
              <p14:xfrm>
                <a:off x="10585691" y="6068575"/>
                <a:ext cx="266400" cy="221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EA290CF-A3FA-9305-EDD9-459C03700C5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568051" y="6050575"/>
                  <a:ext cx="3020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D92ACAA-383B-0B87-318F-1770D9F23B8D}"/>
                    </a:ext>
                  </a:extLst>
                </p14:cNvPr>
                <p14:cNvContentPartPr/>
                <p14:nvPr/>
              </p14:nvContentPartPr>
              <p14:xfrm>
                <a:off x="11078891" y="6089815"/>
                <a:ext cx="178920" cy="188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D92ACAA-383B-0B87-318F-1770D9F23B8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061251" y="6071815"/>
                  <a:ext cx="214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36A1CEA-410E-F7A0-47C1-8D3BCC8EABA0}"/>
                    </a:ext>
                  </a:extLst>
                </p14:cNvPr>
                <p14:cNvContentPartPr/>
                <p14:nvPr/>
              </p14:nvContentPartPr>
              <p14:xfrm>
                <a:off x="11278691" y="5933215"/>
                <a:ext cx="763920" cy="348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36A1CEA-410E-F7A0-47C1-8D3BCC8EABA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261051" y="5915215"/>
                  <a:ext cx="799560" cy="38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740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0808A24-D54B-FB88-D5DE-59E971C67A95}"/>
              </a:ext>
            </a:extLst>
          </p:cNvPr>
          <p:cNvGrpSpPr/>
          <p:nvPr/>
        </p:nvGrpSpPr>
        <p:grpSpPr>
          <a:xfrm>
            <a:off x="1525931" y="334135"/>
            <a:ext cx="398880" cy="457200"/>
            <a:chOff x="1525931" y="334135"/>
            <a:chExt cx="39888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4CAAD8D-4033-50FB-F012-C590DC562ED0}"/>
                    </a:ext>
                  </a:extLst>
                </p14:cNvPr>
                <p14:cNvContentPartPr/>
                <p14:nvPr/>
              </p14:nvContentPartPr>
              <p14:xfrm>
                <a:off x="1525931" y="334135"/>
                <a:ext cx="283680" cy="385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4CAAD8D-4033-50FB-F012-C590DC562ED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07931" y="316495"/>
                  <a:ext cx="31932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748A3D2-E99E-2F3C-5A09-A413B7608289}"/>
                    </a:ext>
                  </a:extLst>
                </p14:cNvPr>
                <p14:cNvContentPartPr/>
                <p14:nvPr/>
              </p14:nvContentPartPr>
              <p14:xfrm>
                <a:off x="1914011" y="645895"/>
                <a:ext cx="10800" cy="145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748A3D2-E99E-2F3C-5A09-A413B760828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96011" y="627895"/>
                  <a:ext cx="4644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FCAF6F5-A5B1-E1F9-03FF-56009B9BBB7F}"/>
              </a:ext>
            </a:extLst>
          </p:cNvPr>
          <p:cNvGrpSpPr/>
          <p:nvPr/>
        </p:nvGrpSpPr>
        <p:grpSpPr>
          <a:xfrm>
            <a:off x="2347811" y="448975"/>
            <a:ext cx="2591280" cy="251280"/>
            <a:chOff x="2347811" y="448975"/>
            <a:chExt cx="259128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3F3D410-4D55-AFF9-27B5-88B633715BC9}"/>
                    </a:ext>
                  </a:extLst>
                </p14:cNvPr>
                <p14:cNvContentPartPr/>
                <p14:nvPr/>
              </p14:nvContentPartPr>
              <p14:xfrm>
                <a:off x="2347811" y="506215"/>
                <a:ext cx="703080" cy="194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3F3D410-4D55-AFF9-27B5-88B633715B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29811" y="488215"/>
                  <a:ext cx="7387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F1ED96D-9685-2188-9C8B-C9DEFD536E70}"/>
                    </a:ext>
                  </a:extLst>
                </p14:cNvPr>
                <p14:cNvContentPartPr/>
                <p14:nvPr/>
              </p14:nvContentPartPr>
              <p14:xfrm>
                <a:off x="3341411" y="531055"/>
                <a:ext cx="470160" cy="112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F1ED96D-9685-2188-9C8B-C9DEFD536E7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23771" y="513055"/>
                  <a:ext cx="505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1FD5B1F-BFC5-E3EA-0E5C-65EFE6131749}"/>
                    </a:ext>
                  </a:extLst>
                </p14:cNvPr>
                <p14:cNvContentPartPr/>
                <p14:nvPr/>
              </p14:nvContentPartPr>
              <p14:xfrm>
                <a:off x="4148891" y="448975"/>
                <a:ext cx="790200" cy="155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1FD5B1F-BFC5-E3EA-0E5C-65EFE613174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30891" y="430975"/>
                  <a:ext cx="82584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84CE73-021C-62EE-AFCB-ACB01A4826C6}"/>
              </a:ext>
            </a:extLst>
          </p:cNvPr>
          <p:cNvGrpSpPr/>
          <p:nvPr/>
        </p:nvGrpSpPr>
        <p:grpSpPr>
          <a:xfrm>
            <a:off x="5230331" y="310375"/>
            <a:ext cx="3655800" cy="347400"/>
            <a:chOff x="5230331" y="310375"/>
            <a:chExt cx="365580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4581FA7-E1A9-102B-248B-D2DD786B43A6}"/>
                    </a:ext>
                  </a:extLst>
                </p14:cNvPr>
                <p14:cNvContentPartPr/>
                <p14:nvPr/>
              </p14:nvContentPartPr>
              <p14:xfrm>
                <a:off x="5230331" y="334495"/>
                <a:ext cx="1760760" cy="295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4581FA7-E1A9-102B-248B-D2DD786B43A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12331" y="316495"/>
                  <a:ext cx="17964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C504C7B-C4D3-CDE8-995B-EE59630CEFDC}"/>
                    </a:ext>
                  </a:extLst>
                </p14:cNvPr>
                <p14:cNvContentPartPr/>
                <p14:nvPr/>
              </p14:nvContentPartPr>
              <p14:xfrm>
                <a:off x="6700211" y="439975"/>
                <a:ext cx="34920" cy="24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C504C7B-C4D3-CDE8-995B-EE59630CEFD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82211" y="421975"/>
                  <a:ext cx="70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2B6EB44-371E-0996-4FC1-9E03335907DE}"/>
                    </a:ext>
                  </a:extLst>
                </p14:cNvPr>
                <p14:cNvContentPartPr/>
                <p14:nvPr/>
              </p14:nvContentPartPr>
              <p14:xfrm>
                <a:off x="6415811" y="463735"/>
                <a:ext cx="238320" cy="38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2B6EB44-371E-0996-4FC1-9E03335907D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98171" y="446095"/>
                  <a:ext cx="2739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502ADD0-8C2C-D98C-CF48-4041E4D8739C}"/>
                    </a:ext>
                  </a:extLst>
                </p14:cNvPr>
                <p14:cNvContentPartPr/>
                <p14:nvPr/>
              </p14:nvContentPartPr>
              <p14:xfrm>
                <a:off x="7419131" y="310375"/>
                <a:ext cx="1467000" cy="347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502ADD0-8C2C-D98C-CF48-4041E4D8739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401491" y="292375"/>
                  <a:ext cx="1502640" cy="38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D10F59D-7A0C-D321-5E39-E3CE9B4D18B5}"/>
                  </a:ext>
                </a:extLst>
              </p14:cNvPr>
              <p14:cNvContentPartPr/>
              <p14:nvPr/>
            </p14:nvContentPartPr>
            <p14:xfrm>
              <a:off x="1457891" y="1028215"/>
              <a:ext cx="1342800" cy="388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D10F59D-7A0C-D321-5E39-E3CE9B4D18B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40251" y="1010575"/>
                <a:ext cx="1378440" cy="42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D215DB10-4AD8-60E7-F0A4-D575E625008E}"/>
              </a:ext>
            </a:extLst>
          </p:cNvPr>
          <p:cNvGrpSpPr/>
          <p:nvPr/>
        </p:nvGrpSpPr>
        <p:grpSpPr>
          <a:xfrm>
            <a:off x="2994731" y="820495"/>
            <a:ext cx="5703120" cy="605160"/>
            <a:chOff x="2994731" y="820495"/>
            <a:chExt cx="5703120" cy="60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48196A3-CAAA-82D4-905F-289EA167AF78}"/>
                    </a:ext>
                  </a:extLst>
                </p14:cNvPr>
                <p14:cNvContentPartPr/>
                <p14:nvPr/>
              </p14:nvContentPartPr>
              <p14:xfrm>
                <a:off x="2994731" y="873415"/>
                <a:ext cx="1699920" cy="386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48196A3-CAAA-82D4-905F-289EA167AF7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76731" y="855415"/>
                  <a:ext cx="17355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495249A-6C6A-9F01-C4ED-9B45850764D8}"/>
                    </a:ext>
                  </a:extLst>
                </p14:cNvPr>
                <p14:cNvContentPartPr/>
                <p14:nvPr/>
              </p14:nvContentPartPr>
              <p14:xfrm>
                <a:off x="4992731" y="1047295"/>
                <a:ext cx="562680" cy="167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495249A-6C6A-9F01-C4ED-9B45850764D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74731" y="1029655"/>
                  <a:ext cx="598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2F1EE33-0E85-F27D-E750-C561F411A060}"/>
                    </a:ext>
                  </a:extLst>
                </p14:cNvPr>
                <p14:cNvContentPartPr/>
                <p14:nvPr/>
              </p14:nvContentPartPr>
              <p14:xfrm>
                <a:off x="5908931" y="820495"/>
                <a:ext cx="1748880" cy="378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2F1EE33-0E85-F27D-E750-C561F411A06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90931" y="802495"/>
                  <a:ext cx="178452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E7AE844-DFFA-A76F-85AA-9A3DEA78A3FF}"/>
                    </a:ext>
                  </a:extLst>
                </p14:cNvPr>
                <p14:cNvContentPartPr/>
                <p14:nvPr/>
              </p14:nvContentPartPr>
              <p14:xfrm>
                <a:off x="7058411" y="961975"/>
                <a:ext cx="277920" cy="22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E7AE844-DFFA-A76F-85AA-9A3DEA78A3F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40771" y="943975"/>
                  <a:ext cx="3135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C1FEDF6-B9DF-4715-5816-FE8B9BACC046}"/>
                    </a:ext>
                  </a:extLst>
                </p14:cNvPr>
                <p14:cNvContentPartPr/>
                <p14:nvPr/>
              </p14:nvContentPartPr>
              <p14:xfrm>
                <a:off x="6147251" y="960895"/>
                <a:ext cx="383760" cy="24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C1FEDF6-B9DF-4715-5816-FE8B9BACC04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129611" y="942895"/>
                  <a:ext cx="4194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650A124-468B-6474-C1AB-D393BB4F65F3}"/>
                    </a:ext>
                  </a:extLst>
                </p14:cNvPr>
                <p14:cNvContentPartPr/>
                <p14:nvPr/>
              </p14:nvContentPartPr>
              <p14:xfrm>
                <a:off x="7951211" y="905815"/>
                <a:ext cx="746640" cy="519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650A124-468B-6474-C1AB-D393BB4F65F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33571" y="888175"/>
                  <a:ext cx="782280" cy="55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6A3C0C-6317-0CD3-95E5-6319D530ED52}"/>
              </a:ext>
            </a:extLst>
          </p:cNvPr>
          <p:cNvGrpSpPr/>
          <p:nvPr/>
        </p:nvGrpSpPr>
        <p:grpSpPr>
          <a:xfrm>
            <a:off x="1420811" y="1579375"/>
            <a:ext cx="2981160" cy="562680"/>
            <a:chOff x="1420811" y="1579375"/>
            <a:chExt cx="2981160" cy="56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0AEFE27-523F-258A-C77D-AE3FC6928CCD}"/>
                    </a:ext>
                  </a:extLst>
                </p14:cNvPr>
                <p14:cNvContentPartPr/>
                <p14:nvPr/>
              </p14:nvContentPartPr>
              <p14:xfrm>
                <a:off x="1420811" y="1630495"/>
                <a:ext cx="777240" cy="511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0AEFE27-523F-258A-C77D-AE3FC6928CC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03171" y="1612495"/>
                  <a:ext cx="81288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12317F8-51E0-6667-793E-11D0E472C6B6}"/>
                    </a:ext>
                  </a:extLst>
                </p14:cNvPr>
                <p14:cNvContentPartPr/>
                <p14:nvPr/>
              </p14:nvContentPartPr>
              <p14:xfrm>
                <a:off x="2654531" y="1817335"/>
                <a:ext cx="615600" cy="148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12317F8-51E0-6667-793E-11D0E472C6B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36891" y="1799695"/>
                  <a:ext cx="651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B580F4A-B73F-7C12-D1C7-069B7DFF874C}"/>
                    </a:ext>
                  </a:extLst>
                </p14:cNvPr>
                <p14:cNvContentPartPr/>
                <p14:nvPr/>
              </p14:nvContentPartPr>
              <p14:xfrm>
                <a:off x="3547331" y="1579375"/>
                <a:ext cx="854640" cy="369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B580F4A-B73F-7C12-D1C7-069B7DFF874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29691" y="1561375"/>
                  <a:ext cx="8902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DBED972-C2AF-52BA-2996-0A61E751224C}"/>
                    </a:ext>
                  </a:extLst>
                </p14:cNvPr>
                <p14:cNvContentPartPr/>
                <p14:nvPr/>
              </p14:nvContentPartPr>
              <p14:xfrm>
                <a:off x="3903011" y="1600615"/>
                <a:ext cx="30600" cy="11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DBED972-C2AF-52BA-2996-0A61E751224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85011" y="1582975"/>
                  <a:ext cx="6624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9195E36-0755-964B-9D66-DF8E4251F0B6}"/>
                  </a:ext>
                </a:extLst>
              </p14:cNvPr>
              <p14:cNvContentPartPr/>
              <p14:nvPr/>
            </p14:nvContentPartPr>
            <p14:xfrm>
              <a:off x="4572971" y="1968175"/>
              <a:ext cx="6120" cy="2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9195E36-0755-964B-9D66-DF8E4251F0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554971" y="1950535"/>
                <a:ext cx="4176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F31A7A17-503B-EC4C-BBDA-1BB6B6648C02}"/>
              </a:ext>
            </a:extLst>
          </p:cNvPr>
          <p:cNvGrpSpPr/>
          <p:nvPr/>
        </p:nvGrpSpPr>
        <p:grpSpPr>
          <a:xfrm>
            <a:off x="3052691" y="2412775"/>
            <a:ext cx="2665440" cy="565560"/>
            <a:chOff x="3052691" y="2412775"/>
            <a:chExt cx="2665440" cy="5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F360B47-9E05-50BD-142C-5921D451C883}"/>
                    </a:ext>
                  </a:extLst>
                </p14:cNvPr>
                <p14:cNvContentPartPr/>
                <p14:nvPr/>
              </p14:nvContentPartPr>
              <p14:xfrm>
                <a:off x="3052691" y="2472175"/>
                <a:ext cx="263880" cy="419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F360B47-9E05-50BD-142C-5921D451C88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35051" y="2454535"/>
                  <a:ext cx="29952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B5ABE7F-B5C0-8D82-EC0C-ECB5EE5A2065}"/>
                    </a:ext>
                  </a:extLst>
                </p14:cNvPr>
                <p14:cNvContentPartPr/>
                <p14:nvPr/>
              </p14:nvContentPartPr>
              <p14:xfrm>
                <a:off x="3414851" y="2867455"/>
                <a:ext cx="161640" cy="110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B5ABE7F-B5C0-8D82-EC0C-ECB5EE5A206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96851" y="2849455"/>
                  <a:ext cx="197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D2EBFE6-A92E-2633-8B5F-5708296D3D01}"/>
                    </a:ext>
                  </a:extLst>
                </p14:cNvPr>
                <p14:cNvContentPartPr/>
                <p14:nvPr/>
              </p14:nvContentPartPr>
              <p14:xfrm>
                <a:off x="4037291" y="2646415"/>
                <a:ext cx="199800" cy="6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D2EBFE6-A92E-2633-8B5F-5708296D3D0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19291" y="2628775"/>
                  <a:ext cx="235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9C34471-0625-F558-372D-F2D66C19A621}"/>
                    </a:ext>
                  </a:extLst>
                </p14:cNvPr>
                <p14:cNvContentPartPr/>
                <p14:nvPr/>
              </p14:nvContentPartPr>
              <p14:xfrm>
                <a:off x="3994811" y="2749015"/>
                <a:ext cx="181440" cy="18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9C34471-0625-F558-372D-F2D66C19A62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77171" y="2731375"/>
                  <a:ext cx="217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902ABA6-F542-667F-6834-03515C7F5A09}"/>
                    </a:ext>
                  </a:extLst>
                </p14:cNvPr>
                <p14:cNvContentPartPr/>
                <p14:nvPr/>
              </p14:nvContentPartPr>
              <p14:xfrm>
                <a:off x="4499891" y="2412775"/>
                <a:ext cx="1218240" cy="389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902ABA6-F542-667F-6834-03515C7F5A0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82251" y="2395135"/>
                  <a:ext cx="1253880" cy="42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0F07A23-F2F0-C048-9C26-DFA435F92950}"/>
              </a:ext>
            </a:extLst>
          </p:cNvPr>
          <p:cNvGrpSpPr/>
          <p:nvPr/>
        </p:nvGrpSpPr>
        <p:grpSpPr>
          <a:xfrm>
            <a:off x="5852051" y="2394415"/>
            <a:ext cx="5900040" cy="417960"/>
            <a:chOff x="5852051" y="2394415"/>
            <a:chExt cx="590004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A9D1C69-B9DB-4816-793F-B02FE1FF542B}"/>
                    </a:ext>
                  </a:extLst>
                </p14:cNvPr>
                <p14:cNvContentPartPr/>
                <p14:nvPr/>
              </p14:nvContentPartPr>
              <p14:xfrm>
                <a:off x="5852051" y="2394415"/>
                <a:ext cx="1358640" cy="349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A9D1C69-B9DB-4816-793F-B02FE1FF542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34051" y="2376415"/>
                  <a:ext cx="13942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03FBE4C-4F69-49EA-E60F-E6C5C57FAB71}"/>
                    </a:ext>
                  </a:extLst>
                </p14:cNvPr>
                <p14:cNvContentPartPr/>
                <p14:nvPr/>
              </p14:nvContentPartPr>
              <p14:xfrm>
                <a:off x="6989651" y="2567215"/>
                <a:ext cx="176760" cy="38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03FBE4C-4F69-49EA-E60F-E6C5C57FAB7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71651" y="2549215"/>
                  <a:ext cx="212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A596B5D-348D-DFDF-5FF5-B5E1183E2E0D}"/>
                    </a:ext>
                  </a:extLst>
                </p14:cNvPr>
                <p14:cNvContentPartPr/>
                <p14:nvPr/>
              </p14:nvContentPartPr>
              <p14:xfrm>
                <a:off x="7199891" y="2643535"/>
                <a:ext cx="20520" cy="89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A596B5D-348D-DFDF-5FF5-B5E1183E2E0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82251" y="2625535"/>
                  <a:ext cx="56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1E7C689-02F2-A4E1-C44C-6D1198B16838}"/>
                    </a:ext>
                  </a:extLst>
                </p14:cNvPr>
                <p14:cNvContentPartPr/>
                <p14:nvPr/>
              </p14:nvContentPartPr>
              <p14:xfrm>
                <a:off x="7279451" y="2601415"/>
                <a:ext cx="420480" cy="112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1E7C689-02F2-A4E1-C44C-6D1198B1683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61811" y="2583775"/>
                  <a:ext cx="456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21B1442-A994-ECE9-97E8-CE2EEDE8E51F}"/>
                    </a:ext>
                  </a:extLst>
                </p14:cNvPr>
                <p14:cNvContentPartPr/>
                <p14:nvPr/>
              </p14:nvContentPartPr>
              <p14:xfrm>
                <a:off x="7901531" y="2437975"/>
                <a:ext cx="438120" cy="305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21B1442-A994-ECE9-97E8-CE2EEDE8E51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83891" y="2419975"/>
                  <a:ext cx="4737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81F7481-328B-01DB-1A98-C436F0F1051D}"/>
                    </a:ext>
                  </a:extLst>
                </p14:cNvPr>
                <p14:cNvContentPartPr/>
                <p14:nvPr/>
              </p14:nvContentPartPr>
              <p14:xfrm>
                <a:off x="8031131" y="2521495"/>
                <a:ext cx="248400" cy="53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81F7481-328B-01DB-1A98-C436F0F1051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13491" y="2503855"/>
                  <a:ext cx="284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3F20FC8-A84F-1492-8761-C297DA1D54CA}"/>
                    </a:ext>
                  </a:extLst>
                </p14:cNvPr>
                <p14:cNvContentPartPr/>
                <p14:nvPr/>
              </p14:nvContentPartPr>
              <p14:xfrm>
                <a:off x="8508131" y="2399815"/>
                <a:ext cx="643320" cy="371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3F20FC8-A84F-1492-8761-C297DA1D54C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90131" y="2382175"/>
                  <a:ext cx="67896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40805EE-5635-CB61-543E-99C6106FEFBC}"/>
                    </a:ext>
                  </a:extLst>
                </p14:cNvPr>
                <p14:cNvContentPartPr/>
                <p14:nvPr/>
              </p14:nvContentPartPr>
              <p14:xfrm>
                <a:off x="8624771" y="2552455"/>
                <a:ext cx="376200" cy="10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40805EE-5635-CB61-543E-99C6106FEFB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606771" y="2534815"/>
                  <a:ext cx="411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818B240-1E19-79C2-98D1-F3912BEE2B98}"/>
                    </a:ext>
                  </a:extLst>
                </p14:cNvPr>
                <p14:cNvContentPartPr/>
                <p14:nvPr/>
              </p14:nvContentPartPr>
              <p14:xfrm>
                <a:off x="9428651" y="2420335"/>
                <a:ext cx="1692000" cy="316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818B240-1E19-79C2-98D1-F3912BEE2B9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10651" y="2402695"/>
                  <a:ext cx="17276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3538FC7-A649-E635-7BA0-ECBC7A60519A}"/>
                    </a:ext>
                  </a:extLst>
                </p14:cNvPr>
                <p14:cNvContentPartPr/>
                <p14:nvPr/>
              </p14:nvContentPartPr>
              <p14:xfrm>
                <a:off x="11388851" y="2421055"/>
                <a:ext cx="300600" cy="255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3538FC7-A649-E635-7BA0-ECBC7A60519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371211" y="2403415"/>
                  <a:ext cx="3362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91758C7-AEF5-9E2C-0E6A-DAB15192F2B8}"/>
                    </a:ext>
                  </a:extLst>
                </p14:cNvPr>
                <p14:cNvContentPartPr/>
                <p14:nvPr/>
              </p14:nvContentPartPr>
              <p14:xfrm>
                <a:off x="11723651" y="2697175"/>
                <a:ext cx="28440" cy="115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91758C7-AEF5-9E2C-0E6A-DAB15192F2B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706011" y="2679535"/>
                  <a:ext cx="64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C903682-EAF2-6CBC-7573-B03F7FF71BC6}"/>
                    </a:ext>
                  </a:extLst>
                </p14:cNvPr>
                <p14:cNvContentPartPr/>
                <p14:nvPr/>
              </p14:nvContentPartPr>
              <p14:xfrm>
                <a:off x="10458251" y="2503495"/>
                <a:ext cx="245520" cy="54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C903682-EAF2-6CBC-7573-B03F7FF71BC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440611" y="2485495"/>
                  <a:ext cx="28116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0E9309E-2B3C-D051-DACC-360D91C20458}"/>
              </a:ext>
            </a:extLst>
          </p:cNvPr>
          <p:cNvGrpSpPr/>
          <p:nvPr/>
        </p:nvGrpSpPr>
        <p:grpSpPr>
          <a:xfrm>
            <a:off x="3854051" y="3559735"/>
            <a:ext cx="267480" cy="104760"/>
            <a:chOff x="3854051" y="3559735"/>
            <a:chExt cx="267480" cy="1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4A3C761-9305-9E20-F900-1B16B70DF1AF}"/>
                    </a:ext>
                  </a:extLst>
                </p14:cNvPr>
                <p14:cNvContentPartPr/>
                <p14:nvPr/>
              </p14:nvContentPartPr>
              <p14:xfrm>
                <a:off x="3885371" y="3559735"/>
                <a:ext cx="236160" cy="23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4A3C761-9305-9E20-F900-1B16B70DF1A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67731" y="3542095"/>
                  <a:ext cx="271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D439C0F-41CA-35C2-D08A-DF491FBF750B}"/>
                    </a:ext>
                  </a:extLst>
                </p14:cNvPr>
                <p14:cNvContentPartPr/>
                <p14:nvPr/>
              </p14:nvContentPartPr>
              <p14:xfrm>
                <a:off x="3854051" y="3650455"/>
                <a:ext cx="171360" cy="14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D439C0F-41CA-35C2-D08A-DF491FBF750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36051" y="3632815"/>
                  <a:ext cx="20700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51B409F-0E44-FD9B-8132-654CC5474A73}"/>
                  </a:ext>
                </a:extLst>
              </p14:cNvPr>
              <p14:cNvContentPartPr/>
              <p14:nvPr/>
            </p14:nvContentPartPr>
            <p14:xfrm>
              <a:off x="4353731" y="3219535"/>
              <a:ext cx="1632960" cy="5688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51B409F-0E44-FD9B-8132-654CC5474A7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336091" y="3201535"/>
                <a:ext cx="1668600" cy="60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B14B4BD-2293-BC5C-404C-01B745EA12FE}"/>
              </a:ext>
            </a:extLst>
          </p:cNvPr>
          <p:cNvGrpSpPr/>
          <p:nvPr/>
        </p:nvGrpSpPr>
        <p:grpSpPr>
          <a:xfrm>
            <a:off x="6191171" y="3152215"/>
            <a:ext cx="1543680" cy="485280"/>
            <a:chOff x="6191171" y="3152215"/>
            <a:chExt cx="154368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88DD5EF-9C35-FC90-5FA6-50947E315DCC}"/>
                    </a:ext>
                  </a:extLst>
                </p14:cNvPr>
                <p14:cNvContentPartPr/>
                <p14:nvPr/>
              </p14:nvContentPartPr>
              <p14:xfrm>
                <a:off x="6191171" y="3152215"/>
                <a:ext cx="1543680" cy="485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88DD5EF-9C35-FC90-5FA6-50947E315DC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73171" y="3134215"/>
                  <a:ext cx="157932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B5379FE-1DF5-5372-4193-2B80BF5F759B}"/>
                    </a:ext>
                  </a:extLst>
                </p14:cNvPr>
                <p14:cNvContentPartPr/>
                <p14:nvPr/>
              </p14:nvContentPartPr>
              <p14:xfrm>
                <a:off x="7308251" y="3341575"/>
                <a:ext cx="36720" cy="7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B5379FE-1DF5-5372-4193-2B80BF5F759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90251" y="3323575"/>
                  <a:ext cx="72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5BF6D85-CDFB-D5DE-9977-B84144E69E1E}"/>
                    </a:ext>
                  </a:extLst>
                </p14:cNvPr>
                <p14:cNvContentPartPr/>
                <p14:nvPr/>
              </p14:nvContentPartPr>
              <p14:xfrm>
                <a:off x="6304931" y="3322855"/>
                <a:ext cx="464760" cy="19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5BF6D85-CDFB-D5DE-9977-B84144E69E1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287291" y="3304855"/>
                  <a:ext cx="50040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89EB4A2-14DC-918A-619C-4A2172B39175}"/>
              </a:ext>
            </a:extLst>
          </p:cNvPr>
          <p:cNvGrpSpPr/>
          <p:nvPr/>
        </p:nvGrpSpPr>
        <p:grpSpPr>
          <a:xfrm>
            <a:off x="8057771" y="3218095"/>
            <a:ext cx="2216520" cy="438840"/>
            <a:chOff x="8057771" y="3218095"/>
            <a:chExt cx="221652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95F03EC-49F9-4FA5-A287-592F3F86949C}"/>
                    </a:ext>
                  </a:extLst>
                </p14:cNvPr>
                <p14:cNvContentPartPr/>
                <p14:nvPr/>
              </p14:nvContentPartPr>
              <p14:xfrm>
                <a:off x="8057771" y="3422935"/>
                <a:ext cx="1110960" cy="210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95F03EC-49F9-4FA5-A287-592F3F86949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39771" y="3405295"/>
                  <a:ext cx="11466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4C99C4B-B56D-291B-4C50-B5652F53B256}"/>
                    </a:ext>
                  </a:extLst>
                </p14:cNvPr>
                <p14:cNvContentPartPr/>
                <p14:nvPr/>
              </p14:nvContentPartPr>
              <p14:xfrm>
                <a:off x="9123731" y="3218095"/>
                <a:ext cx="1150560" cy="438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4C99C4B-B56D-291B-4C50-B5652F53B25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105731" y="3200095"/>
                  <a:ext cx="118620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A1687A0-1965-ACB3-3652-7768217EB935}"/>
                    </a:ext>
                  </a:extLst>
                </p14:cNvPr>
                <p14:cNvContentPartPr/>
                <p14:nvPr/>
              </p14:nvContentPartPr>
              <p14:xfrm>
                <a:off x="9731771" y="3380455"/>
                <a:ext cx="41760" cy="3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A1687A0-1965-ACB3-3652-7768217EB93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714131" y="3362815"/>
                  <a:ext cx="77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D6EC955-5B8E-1D44-819D-AED8DD590EA9}"/>
                    </a:ext>
                  </a:extLst>
                </p14:cNvPr>
                <p14:cNvContentPartPr/>
                <p14:nvPr/>
              </p14:nvContentPartPr>
              <p14:xfrm>
                <a:off x="9301211" y="3360655"/>
                <a:ext cx="293760" cy="23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D6EC955-5B8E-1D44-819D-AED8DD590EA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283211" y="3343015"/>
                  <a:ext cx="3294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51D104A-3601-4184-926B-A434F536EE4B}"/>
              </a:ext>
            </a:extLst>
          </p:cNvPr>
          <p:cNvGrpSpPr/>
          <p:nvPr/>
        </p:nvGrpSpPr>
        <p:grpSpPr>
          <a:xfrm>
            <a:off x="3773411" y="3943855"/>
            <a:ext cx="2737080" cy="703440"/>
            <a:chOff x="3773411" y="3943855"/>
            <a:chExt cx="2737080" cy="70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F5892C8-B31C-CC50-DADE-CC23A7F90FEC}"/>
                    </a:ext>
                  </a:extLst>
                </p14:cNvPr>
                <p14:cNvContentPartPr/>
                <p14:nvPr/>
              </p14:nvContentPartPr>
              <p14:xfrm>
                <a:off x="3773411" y="4349215"/>
                <a:ext cx="278640" cy="21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F5892C8-B31C-CC50-DADE-CC23A7F90FE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55411" y="4331575"/>
                  <a:ext cx="314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BA31E5F-61FC-63D3-835D-2F77E99BE8F6}"/>
                    </a:ext>
                  </a:extLst>
                </p14:cNvPr>
                <p14:cNvContentPartPr/>
                <p14:nvPr/>
              </p14:nvContentPartPr>
              <p14:xfrm>
                <a:off x="3793931" y="4493575"/>
                <a:ext cx="281520" cy="19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BA31E5F-61FC-63D3-835D-2F77E99BE8F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75931" y="4475575"/>
                  <a:ext cx="317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7A5CB86-EC5C-6A0B-FD23-159F9E893A25}"/>
                    </a:ext>
                  </a:extLst>
                </p14:cNvPr>
                <p14:cNvContentPartPr/>
                <p14:nvPr/>
              </p14:nvContentPartPr>
              <p14:xfrm>
                <a:off x="4532651" y="4298455"/>
                <a:ext cx="5760" cy="231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7A5CB86-EC5C-6A0B-FD23-159F9E893A2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15011" y="4280455"/>
                  <a:ext cx="41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F453D02-53C3-7047-A762-3C7A0E832DFA}"/>
                    </a:ext>
                  </a:extLst>
                </p14:cNvPr>
                <p14:cNvContentPartPr/>
                <p14:nvPr/>
              </p14:nvContentPartPr>
              <p14:xfrm>
                <a:off x="4379651" y="4407895"/>
                <a:ext cx="317520" cy="10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F453D02-53C3-7047-A762-3C7A0E832DF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62011" y="4390255"/>
                  <a:ext cx="353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67F0608-1126-88F7-7E1B-0DDCE0A84C03}"/>
                    </a:ext>
                  </a:extLst>
                </p14:cNvPr>
                <p14:cNvContentPartPr/>
                <p14:nvPr/>
              </p14:nvContentPartPr>
              <p14:xfrm>
                <a:off x="4983731" y="4318615"/>
                <a:ext cx="257400" cy="188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67F0608-1126-88F7-7E1B-0DDCE0A84C0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65731" y="4300975"/>
                  <a:ext cx="293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790B4FF-75E6-6271-51C6-9AC93D39907A}"/>
                    </a:ext>
                  </a:extLst>
                </p14:cNvPr>
                <p14:cNvContentPartPr/>
                <p14:nvPr/>
              </p14:nvContentPartPr>
              <p14:xfrm>
                <a:off x="5281811" y="4536775"/>
                <a:ext cx="191160" cy="110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790B4FF-75E6-6271-51C6-9AC93D39907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64171" y="4518775"/>
                  <a:ext cx="2268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C4BBEB5-4721-D773-6F04-D3AB73874F03}"/>
                    </a:ext>
                  </a:extLst>
                </p14:cNvPr>
                <p14:cNvContentPartPr/>
                <p14:nvPr/>
              </p14:nvContentPartPr>
              <p14:xfrm>
                <a:off x="5688971" y="4199095"/>
                <a:ext cx="265320" cy="323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C4BBEB5-4721-D773-6F04-D3AB73874F0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71331" y="4181095"/>
                  <a:ext cx="3009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9BC9ABE-7308-8CD9-526A-FB5F80AF7328}"/>
                    </a:ext>
                  </a:extLst>
                </p14:cNvPr>
                <p14:cNvContentPartPr/>
                <p14:nvPr/>
              </p14:nvContentPartPr>
              <p14:xfrm>
                <a:off x="5723531" y="4387375"/>
                <a:ext cx="115920" cy="29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9BC9ABE-7308-8CD9-526A-FB5F80AF732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05891" y="4369735"/>
                  <a:ext cx="1515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7875881-E400-9680-EC92-E5CEFEEBF0E2}"/>
                    </a:ext>
                  </a:extLst>
                </p14:cNvPr>
                <p14:cNvContentPartPr/>
                <p14:nvPr/>
              </p14:nvContentPartPr>
              <p14:xfrm>
                <a:off x="5992091" y="4047175"/>
                <a:ext cx="153720" cy="115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7875881-E400-9680-EC92-E5CEFEEBF0E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974451" y="4029535"/>
                  <a:ext cx="189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6BCC11C-2E72-F1AC-E8A7-5CEBFDE19D41}"/>
                    </a:ext>
                  </a:extLst>
                </p14:cNvPr>
                <p14:cNvContentPartPr/>
                <p14:nvPr/>
              </p14:nvContentPartPr>
              <p14:xfrm>
                <a:off x="6183611" y="3943855"/>
                <a:ext cx="213480" cy="245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6BCC11C-2E72-F1AC-E8A7-5CEBFDE19D4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65971" y="3925855"/>
                  <a:ext cx="2491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E25414C-AD29-77D8-94C9-9C27A12F6E36}"/>
                    </a:ext>
                  </a:extLst>
                </p14:cNvPr>
                <p14:cNvContentPartPr/>
                <p14:nvPr/>
              </p14:nvContentPartPr>
              <p14:xfrm>
                <a:off x="6362171" y="4072735"/>
                <a:ext cx="148320" cy="159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E25414C-AD29-77D8-94C9-9C27A12F6E3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344171" y="4055095"/>
                  <a:ext cx="18396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07B8A9E-A7AD-7C8D-436C-286BE1173342}"/>
              </a:ext>
            </a:extLst>
          </p:cNvPr>
          <p:cNvGrpSpPr/>
          <p:nvPr/>
        </p:nvGrpSpPr>
        <p:grpSpPr>
          <a:xfrm>
            <a:off x="5620931" y="4628935"/>
            <a:ext cx="5046120" cy="1112760"/>
            <a:chOff x="5620931" y="4628935"/>
            <a:chExt cx="5046120" cy="111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B8C7622-18B5-481C-2D2C-0048C7FE71A7}"/>
                    </a:ext>
                  </a:extLst>
                </p14:cNvPr>
                <p14:cNvContentPartPr/>
                <p14:nvPr/>
              </p14:nvContentPartPr>
              <p14:xfrm>
                <a:off x="5620931" y="4628935"/>
                <a:ext cx="831240" cy="162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B8C7622-18B5-481C-2D2C-0048C7FE71A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603291" y="4611295"/>
                  <a:ext cx="866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EE2A2D7-D333-6221-8ACA-8F35372675AC}"/>
                    </a:ext>
                  </a:extLst>
                </p14:cNvPr>
                <p14:cNvContentPartPr/>
                <p14:nvPr/>
              </p14:nvContentPartPr>
              <p14:xfrm>
                <a:off x="6015491" y="4823695"/>
                <a:ext cx="371880" cy="317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EE2A2D7-D333-6221-8ACA-8F35372675A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997491" y="4806055"/>
                  <a:ext cx="40752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23CAF86-FD4A-95F4-058B-CB4E433B2D05}"/>
                    </a:ext>
                  </a:extLst>
                </p14:cNvPr>
                <p14:cNvContentPartPr/>
                <p14:nvPr/>
              </p14:nvContentPartPr>
              <p14:xfrm>
                <a:off x="6475571" y="4770055"/>
                <a:ext cx="1972800" cy="522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23CAF86-FD4A-95F4-058B-CB4E433B2D0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57931" y="4752415"/>
                  <a:ext cx="200844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7E7D95A-A106-65A7-DB54-303E78586B25}"/>
                    </a:ext>
                  </a:extLst>
                </p14:cNvPr>
                <p14:cNvContentPartPr/>
                <p14:nvPr/>
              </p14:nvContentPartPr>
              <p14:xfrm>
                <a:off x="7852571" y="4899655"/>
                <a:ext cx="25560" cy="16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7E7D95A-A106-65A7-DB54-303E78586B2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34931" y="4881655"/>
                  <a:ext cx="61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67C1E4E-C753-35D8-D7C1-5CC306A58A6E}"/>
                    </a:ext>
                  </a:extLst>
                </p14:cNvPr>
                <p14:cNvContentPartPr/>
                <p14:nvPr/>
              </p14:nvContentPartPr>
              <p14:xfrm>
                <a:off x="7503731" y="4860055"/>
                <a:ext cx="439200" cy="51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67C1E4E-C753-35D8-D7C1-5CC306A58A6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85731" y="4842055"/>
                  <a:ext cx="474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51A0FD4-AB83-CF9D-13A9-8E085244C2B7}"/>
                    </a:ext>
                  </a:extLst>
                </p14:cNvPr>
                <p14:cNvContentPartPr/>
                <p14:nvPr/>
              </p14:nvContentPartPr>
              <p14:xfrm>
                <a:off x="8611091" y="4805695"/>
                <a:ext cx="446760" cy="287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51A0FD4-AB83-CF9D-13A9-8E085244C2B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593451" y="4788055"/>
                  <a:ext cx="4824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032869D-5A98-5147-DBBB-86F1717899E2}"/>
                    </a:ext>
                  </a:extLst>
                </p14:cNvPr>
                <p14:cNvContentPartPr/>
                <p14:nvPr/>
              </p14:nvContentPartPr>
              <p14:xfrm>
                <a:off x="8643851" y="4874095"/>
                <a:ext cx="270720" cy="73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032869D-5A98-5147-DBBB-86F1717899E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626211" y="4856095"/>
                  <a:ext cx="306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CC4DC51-F585-4038-F975-7501CEF76CFA}"/>
                    </a:ext>
                  </a:extLst>
                </p14:cNvPr>
                <p14:cNvContentPartPr/>
                <p14:nvPr/>
              </p14:nvContentPartPr>
              <p14:xfrm>
                <a:off x="9171611" y="4687615"/>
                <a:ext cx="1495440" cy="459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CC4DC51-F585-4038-F975-7501CEF76CF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153611" y="4669975"/>
                  <a:ext cx="153108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FCEE674-DD09-5EB6-5090-BD1699E3A3FF}"/>
                    </a:ext>
                  </a:extLst>
                </p14:cNvPr>
                <p14:cNvContentPartPr/>
                <p14:nvPr/>
              </p14:nvContentPartPr>
              <p14:xfrm>
                <a:off x="6470531" y="5494735"/>
                <a:ext cx="755640" cy="131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FCEE674-DD09-5EB6-5090-BD1699E3A3F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52891" y="5477095"/>
                  <a:ext cx="791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48AE210-399E-DBE4-F3A3-4F5EF6723DD2}"/>
                    </a:ext>
                  </a:extLst>
                </p14:cNvPr>
                <p14:cNvContentPartPr/>
                <p14:nvPr/>
              </p14:nvContentPartPr>
              <p14:xfrm>
                <a:off x="7566371" y="5299615"/>
                <a:ext cx="311760" cy="442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48AE210-399E-DBE4-F3A3-4F5EF6723DD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48731" y="5281975"/>
                  <a:ext cx="34740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BCFEA02-51E8-ED7B-B5D3-B6007ADD9B23}"/>
                    </a:ext>
                  </a:extLst>
                </p14:cNvPr>
                <p14:cNvContentPartPr/>
                <p14:nvPr/>
              </p14:nvContentPartPr>
              <p14:xfrm>
                <a:off x="8163611" y="5182255"/>
                <a:ext cx="543600" cy="331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BCFEA02-51E8-ED7B-B5D3-B6007ADD9B2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145971" y="5164255"/>
                  <a:ext cx="5792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B8A1A38-68E0-6DB3-69E8-3A60E8B39CA9}"/>
                    </a:ext>
                  </a:extLst>
                </p14:cNvPr>
                <p14:cNvContentPartPr/>
                <p14:nvPr/>
              </p14:nvContentPartPr>
              <p14:xfrm>
                <a:off x="8163611" y="5346055"/>
                <a:ext cx="310320" cy="44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B8A1A38-68E0-6DB3-69E8-3A60E8B39CA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145971" y="5328415"/>
                  <a:ext cx="345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3F1ACBA-6AE7-2676-1A19-66C7FBC8B947}"/>
                    </a:ext>
                  </a:extLst>
                </p14:cNvPr>
                <p14:cNvContentPartPr/>
                <p14:nvPr/>
              </p14:nvContentPartPr>
              <p14:xfrm>
                <a:off x="8988371" y="5198455"/>
                <a:ext cx="667080" cy="457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3F1ACBA-6AE7-2676-1A19-66C7FBC8B94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970371" y="5180455"/>
                  <a:ext cx="702720" cy="49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6CAEBB8-39B5-A3A0-EEE4-6936DF834B48}"/>
              </a:ext>
            </a:extLst>
          </p:cNvPr>
          <p:cNvGrpSpPr/>
          <p:nvPr/>
        </p:nvGrpSpPr>
        <p:grpSpPr>
          <a:xfrm>
            <a:off x="3777731" y="4774735"/>
            <a:ext cx="747000" cy="392400"/>
            <a:chOff x="3777731" y="4774735"/>
            <a:chExt cx="747000" cy="39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D1C830B-F9A1-969B-233E-D3C2798E5C2D}"/>
                    </a:ext>
                  </a:extLst>
                </p14:cNvPr>
                <p14:cNvContentPartPr/>
                <p14:nvPr/>
              </p14:nvContentPartPr>
              <p14:xfrm>
                <a:off x="3777731" y="4807855"/>
                <a:ext cx="709920" cy="359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D1C830B-F9A1-969B-233E-D3C2798E5C2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760091" y="4790215"/>
                  <a:ext cx="74556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72CD464-C665-16FD-E2C0-E81E143A3E5C}"/>
                    </a:ext>
                  </a:extLst>
                </p14:cNvPr>
                <p14:cNvContentPartPr/>
                <p14:nvPr/>
              </p14:nvContentPartPr>
              <p14:xfrm>
                <a:off x="4358411" y="4774735"/>
                <a:ext cx="166320" cy="106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72CD464-C665-16FD-E2C0-E81E143A3E5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340411" y="4757095"/>
                  <a:ext cx="20196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14A240A-731C-1583-2916-1B9C48F4CF86}"/>
              </a:ext>
            </a:extLst>
          </p:cNvPr>
          <p:cNvGrpSpPr/>
          <p:nvPr/>
        </p:nvGrpSpPr>
        <p:grpSpPr>
          <a:xfrm>
            <a:off x="1428371" y="5221495"/>
            <a:ext cx="1737720" cy="353520"/>
            <a:chOff x="1428371" y="5221495"/>
            <a:chExt cx="173772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7E21648-59F3-B316-9859-C6F288240C5D}"/>
                    </a:ext>
                  </a:extLst>
                </p14:cNvPr>
                <p14:cNvContentPartPr/>
                <p14:nvPr/>
              </p14:nvContentPartPr>
              <p14:xfrm>
                <a:off x="1428371" y="5257135"/>
                <a:ext cx="1136160" cy="286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7E21648-59F3-B316-9859-C6F288240C5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10731" y="5239495"/>
                  <a:ext cx="11718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3AC7AD6-E361-9EEA-8D84-C87A6C433B25}"/>
                    </a:ext>
                  </a:extLst>
                </p14:cNvPr>
                <p14:cNvContentPartPr/>
                <p14:nvPr/>
              </p14:nvContentPartPr>
              <p14:xfrm>
                <a:off x="2620691" y="5221495"/>
                <a:ext cx="545400" cy="353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3AC7AD6-E361-9EEA-8D84-C87A6C433B2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03051" y="5203855"/>
                  <a:ext cx="5810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93E86D3-967E-FF7E-DBFD-3A5948551C93}"/>
                    </a:ext>
                  </a:extLst>
                </p14:cNvPr>
                <p14:cNvContentPartPr/>
                <p14:nvPr/>
              </p14:nvContentPartPr>
              <p14:xfrm>
                <a:off x="2666411" y="5362255"/>
                <a:ext cx="164880" cy="36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93E86D3-967E-FF7E-DBFD-3A5948551C9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48411" y="5344615"/>
                  <a:ext cx="20052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26282D5-81C3-FD55-9A18-063172A9423A}"/>
              </a:ext>
            </a:extLst>
          </p:cNvPr>
          <p:cNvGrpSpPr/>
          <p:nvPr/>
        </p:nvGrpSpPr>
        <p:grpSpPr>
          <a:xfrm>
            <a:off x="3383531" y="5268295"/>
            <a:ext cx="736560" cy="446400"/>
            <a:chOff x="3383531" y="5268295"/>
            <a:chExt cx="73656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BB6017D-4AEB-EC55-A8D5-963CF90C28A3}"/>
                    </a:ext>
                  </a:extLst>
                </p14:cNvPr>
                <p14:cNvContentPartPr/>
                <p14:nvPr/>
              </p14:nvContentPartPr>
              <p14:xfrm>
                <a:off x="3383531" y="5268295"/>
                <a:ext cx="683280" cy="446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BB6017D-4AEB-EC55-A8D5-963CF90C28A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65531" y="5250655"/>
                  <a:ext cx="71892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6520397-AFA3-E0B4-FC0F-223D67758E1B}"/>
                    </a:ext>
                  </a:extLst>
                </p14:cNvPr>
                <p14:cNvContentPartPr/>
                <p14:nvPr/>
              </p14:nvContentPartPr>
              <p14:xfrm>
                <a:off x="3904811" y="5346055"/>
                <a:ext cx="215280" cy="26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6520397-AFA3-E0B4-FC0F-223D67758E1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886811" y="5328415"/>
                  <a:ext cx="25092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16EFFF9-8CE3-1577-C201-01346E8BCEEA}"/>
              </a:ext>
            </a:extLst>
          </p:cNvPr>
          <p:cNvGrpSpPr/>
          <p:nvPr/>
        </p:nvGrpSpPr>
        <p:grpSpPr>
          <a:xfrm>
            <a:off x="1465811" y="5706415"/>
            <a:ext cx="886680" cy="376200"/>
            <a:chOff x="1465811" y="5706415"/>
            <a:chExt cx="88668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C062A56-CD79-0768-779F-FB96AACD0A95}"/>
                    </a:ext>
                  </a:extLst>
                </p14:cNvPr>
                <p14:cNvContentPartPr/>
                <p14:nvPr/>
              </p14:nvContentPartPr>
              <p14:xfrm>
                <a:off x="1465811" y="5706415"/>
                <a:ext cx="266040" cy="375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C062A56-CD79-0768-779F-FB96AACD0A9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447811" y="5688415"/>
                  <a:ext cx="30168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97AD026-AB7B-868D-55C8-030B8728D71E}"/>
                    </a:ext>
                  </a:extLst>
                </p14:cNvPr>
                <p14:cNvContentPartPr/>
                <p14:nvPr/>
              </p14:nvContentPartPr>
              <p14:xfrm>
                <a:off x="1951451" y="5732695"/>
                <a:ext cx="277920" cy="257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97AD026-AB7B-868D-55C8-030B8728D71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933811" y="5714695"/>
                  <a:ext cx="3135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D4D0165-545F-9A51-E170-E4E93DBD7540}"/>
                    </a:ext>
                  </a:extLst>
                </p14:cNvPr>
                <p14:cNvContentPartPr/>
                <p14:nvPr/>
              </p14:nvContentPartPr>
              <p14:xfrm>
                <a:off x="2338091" y="5981455"/>
                <a:ext cx="14400" cy="101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D4D0165-545F-9A51-E170-E4E93DBD754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20451" y="5963815"/>
                  <a:ext cx="5004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0C374BAE-0E5D-3B08-A788-46CA3176CC2C}"/>
                  </a:ext>
                </a:extLst>
              </p14:cNvPr>
              <p14:cNvContentPartPr/>
              <p14:nvPr/>
            </p14:nvContentPartPr>
            <p14:xfrm>
              <a:off x="3036131" y="2414575"/>
              <a:ext cx="591480" cy="5724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0C374BAE-0E5D-3B08-A788-46CA3176CC2C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982491" y="2306575"/>
                <a:ext cx="699120" cy="78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1415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B1902B6-FB95-71B7-CD9D-EC43A79BF30B}"/>
              </a:ext>
            </a:extLst>
          </p:cNvPr>
          <p:cNvGrpSpPr/>
          <p:nvPr/>
        </p:nvGrpSpPr>
        <p:grpSpPr>
          <a:xfrm>
            <a:off x="674531" y="114895"/>
            <a:ext cx="3612600" cy="554040"/>
            <a:chOff x="674531" y="114895"/>
            <a:chExt cx="3612600" cy="55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1BBE4D7-D004-55EB-7681-88E59A684413}"/>
                    </a:ext>
                  </a:extLst>
                </p14:cNvPr>
                <p14:cNvContentPartPr/>
                <p14:nvPr/>
              </p14:nvContentPartPr>
              <p14:xfrm>
                <a:off x="674531" y="183295"/>
                <a:ext cx="362520" cy="309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1BBE4D7-D004-55EB-7681-88E59A68441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6891" y="165655"/>
                  <a:ext cx="3981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B3171B9-FF27-4E90-F673-AC4ACE389BD0}"/>
                    </a:ext>
                  </a:extLst>
                </p14:cNvPr>
                <p14:cNvContentPartPr/>
                <p14:nvPr/>
              </p14:nvContentPartPr>
              <p14:xfrm>
                <a:off x="901691" y="347095"/>
                <a:ext cx="162360" cy="177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B3171B9-FF27-4E90-F673-AC4ACE389BD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3691" y="329455"/>
                  <a:ext cx="1980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0B98512-483C-E428-43E7-1F484521C96F}"/>
                    </a:ext>
                  </a:extLst>
                </p14:cNvPr>
                <p14:cNvContentPartPr/>
                <p14:nvPr/>
              </p14:nvContentPartPr>
              <p14:xfrm>
                <a:off x="1131011" y="160615"/>
                <a:ext cx="1447560" cy="508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0B98512-483C-E428-43E7-1F484521C9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13371" y="142615"/>
                  <a:ext cx="148320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8FE2FCD-1846-DEAC-F827-F56F603FEF16}"/>
                    </a:ext>
                  </a:extLst>
                </p14:cNvPr>
                <p14:cNvContentPartPr/>
                <p14:nvPr/>
              </p14:nvContentPartPr>
              <p14:xfrm>
                <a:off x="2382011" y="276895"/>
                <a:ext cx="141120" cy="4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8FE2FCD-1846-DEAC-F827-F56F603FEF1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64371" y="259255"/>
                  <a:ext cx="176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39274FC-45F2-4C92-D0CA-7362865D97DC}"/>
                    </a:ext>
                  </a:extLst>
                </p14:cNvPr>
                <p14:cNvContentPartPr/>
                <p14:nvPr/>
              </p14:nvContentPartPr>
              <p14:xfrm>
                <a:off x="1744091" y="211015"/>
                <a:ext cx="27360" cy="10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39274FC-45F2-4C92-D0CA-7362865D97D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26451" y="193375"/>
                  <a:ext cx="63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66D90F2-C6DA-D3BB-5226-35828AD36FDE}"/>
                    </a:ext>
                  </a:extLst>
                </p14:cNvPr>
                <p14:cNvContentPartPr/>
                <p14:nvPr/>
              </p14:nvContentPartPr>
              <p14:xfrm>
                <a:off x="2810051" y="304975"/>
                <a:ext cx="6480" cy="21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66D90F2-C6DA-D3BB-5226-35828AD36FD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92411" y="287335"/>
                  <a:ext cx="42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97A86B4-77FB-F7D0-86C6-E1FA82C76072}"/>
                    </a:ext>
                  </a:extLst>
                </p14:cNvPr>
                <p14:cNvContentPartPr/>
                <p14:nvPr/>
              </p14:nvContentPartPr>
              <p14:xfrm>
                <a:off x="2769371" y="469135"/>
                <a:ext cx="30240" cy="42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97A86B4-77FB-F7D0-86C6-E1FA82C7607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51731" y="451135"/>
                  <a:ext cx="658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FD1B165-FB7A-F258-6072-B66C13E54303}"/>
                    </a:ext>
                  </a:extLst>
                </p14:cNvPr>
                <p14:cNvContentPartPr/>
                <p14:nvPr/>
              </p14:nvContentPartPr>
              <p14:xfrm>
                <a:off x="3193811" y="114895"/>
                <a:ext cx="1093320" cy="420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FD1B165-FB7A-F258-6072-B66C13E5430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76171" y="96895"/>
                  <a:ext cx="112896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F893210-4231-A649-1E88-EFEE856EF25A}"/>
                    </a:ext>
                  </a:extLst>
                </p14:cNvPr>
                <p14:cNvContentPartPr/>
                <p14:nvPr/>
              </p14:nvContentPartPr>
              <p14:xfrm>
                <a:off x="3484691" y="227935"/>
                <a:ext cx="287640" cy="73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F893210-4231-A649-1E88-EFEE856EF25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67051" y="210295"/>
                  <a:ext cx="32328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73E1403-E49B-B319-2B94-E91F6CB49061}"/>
              </a:ext>
            </a:extLst>
          </p:cNvPr>
          <p:cNvGrpSpPr/>
          <p:nvPr/>
        </p:nvGrpSpPr>
        <p:grpSpPr>
          <a:xfrm>
            <a:off x="4482251" y="128575"/>
            <a:ext cx="7290720" cy="599040"/>
            <a:chOff x="4482251" y="128575"/>
            <a:chExt cx="7290720" cy="59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3C2B5A2-8716-A134-495B-8FB047E3E9ED}"/>
                    </a:ext>
                  </a:extLst>
                </p14:cNvPr>
                <p14:cNvContentPartPr/>
                <p14:nvPr/>
              </p14:nvContentPartPr>
              <p14:xfrm>
                <a:off x="4482251" y="128575"/>
                <a:ext cx="1068480" cy="367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3C2B5A2-8716-A134-495B-8FB047E3E9E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64611" y="110575"/>
                  <a:ext cx="110412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A24B16F-B6D3-8239-129E-7416C9513F14}"/>
                    </a:ext>
                  </a:extLst>
                </p14:cNvPr>
                <p14:cNvContentPartPr/>
                <p14:nvPr/>
              </p14:nvContentPartPr>
              <p14:xfrm>
                <a:off x="5507891" y="227935"/>
                <a:ext cx="19080" cy="15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A24B16F-B6D3-8239-129E-7416C9513F1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89891" y="210295"/>
                  <a:ext cx="54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52B641E-20AA-5CFB-DC4E-2D632826A200}"/>
                    </a:ext>
                  </a:extLst>
                </p14:cNvPr>
                <p14:cNvContentPartPr/>
                <p14:nvPr/>
              </p14:nvContentPartPr>
              <p14:xfrm>
                <a:off x="5753051" y="150535"/>
                <a:ext cx="781920" cy="319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52B641E-20AA-5CFB-DC4E-2D632826A2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35411" y="132535"/>
                  <a:ext cx="8175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4F0F379-46B3-6272-C675-7DCAB4564E19}"/>
                    </a:ext>
                  </a:extLst>
                </p14:cNvPr>
                <p14:cNvContentPartPr/>
                <p14:nvPr/>
              </p14:nvContentPartPr>
              <p14:xfrm>
                <a:off x="5731811" y="289495"/>
                <a:ext cx="327240" cy="42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4F0F379-46B3-6272-C675-7DCAB4564E1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14171" y="271495"/>
                  <a:ext cx="362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24D6773-2D30-DC4F-69BA-8DA0B2A7F6A4}"/>
                    </a:ext>
                  </a:extLst>
                </p14:cNvPr>
                <p14:cNvContentPartPr/>
                <p14:nvPr/>
              </p14:nvContentPartPr>
              <p14:xfrm>
                <a:off x="6717491" y="150175"/>
                <a:ext cx="445680" cy="306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24D6773-2D30-DC4F-69BA-8DA0B2A7F6A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99851" y="132175"/>
                  <a:ext cx="4813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1201DDD-937F-DC1C-8814-B7D84611C0E9}"/>
                    </a:ext>
                  </a:extLst>
                </p14:cNvPr>
                <p14:cNvContentPartPr/>
                <p14:nvPr/>
              </p14:nvContentPartPr>
              <p14:xfrm>
                <a:off x="6789851" y="235135"/>
                <a:ext cx="208800" cy="26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1201DDD-937F-DC1C-8814-B7D84611C0E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72211" y="217135"/>
                  <a:ext cx="2444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9AA85BA-CD33-7964-E8C5-89710FD066FA}"/>
                    </a:ext>
                  </a:extLst>
                </p14:cNvPr>
                <p14:cNvContentPartPr/>
                <p14:nvPr/>
              </p14:nvContentPartPr>
              <p14:xfrm>
                <a:off x="7396091" y="187255"/>
                <a:ext cx="336960" cy="284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9AA85BA-CD33-7964-E8C5-89710FD066F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78091" y="169255"/>
                  <a:ext cx="3726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92D1B6D-5415-EAFF-0550-1967EF7D935B}"/>
                    </a:ext>
                  </a:extLst>
                </p14:cNvPr>
                <p14:cNvContentPartPr/>
                <p14:nvPr/>
              </p14:nvContentPartPr>
              <p14:xfrm>
                <a:off x="7888211" y="187615"/>
                <a:ext cx="1184040" cy="408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92D1B6D-5415-EAFF-0550-1967EF7D935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70211" y="169975"/>
                  <a:ext cx="12196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3ADAD77-C010-6676-E39C-37F3C7D8AF95}"/>
                    </a:ext>
                  </a:extLst>
                </p14:cNvPr>
                <p14:cNvContentPartPr/>
                <p14:nvPr/>
              </p14:nvContentPartPr>
              <p14:xfrm>
                <a:off x="9386891" y="238735"/>
                <a:ext cx="231120" cy="488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3ADAD77-C010-6676-E39C-37F3C7D8AF9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369251" y="221095"/>
                  <a:ext cx="26676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EA01BE3-DCC3-D775-56C0-DC03CCD694A7}"/>
                    </a:ext>
                  </a:extLst>
                </p14:cNvPr>
                <p14:cNvContentPartPr/>
                <p14:nvPr/>
              </p14:nvContentPartPr>
              <p14:xfrm>
                <a:off x="9855251" y="233695"/>
                <a:ext cx="249840" cy="289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EA01BE3-DCC3-D775-56C0-DC03CCD694A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37611" y="216055"/>
                  <a:ext cx="2854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7493839-0062-846C-6969-A457D065D187}"/>
                    </a:ext>
                  </a:extLst>
                </p14:cNvPr>
                <p14:cNvContentPartPr/>
                <p14:nvPr/>
              </p14:nvContentPartPr>
              <p14:xfrm>
                <a:off x="10151891" y="376975"/>
                <a:ext cx="180720" cy="36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7493839-0062-846C-6969-A457D065D18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34251" y="358975"/>
                  <a:ext cx="216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C5C3B15-D54C-ADFF-F79D-DCC2A1E59039}"/>
                    </a:ext>
                  </a:extLst>
                </p14:cNvPr>
                <p14:cNvContentPartPr/>
                <p14:nvPr/>
              </p14:nvContentPartPr>
              <p14:xfrm>
                <a:off x="10447811" y="319375"/>
                <a:ext cx="19080" cy="219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C5C3B15-D54C-ADFF-F79D-DCC2A1E5903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430171" y="301375"/>
                  <a:ext cx="547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3235AD6-601B-39B3-9657-6556307F48BE}"/>
                    </a:ext>
                  </a:extLst>
                </p14:cNvPr>
                <p14:cNvContentPartPr/>
                <p14:nvPr/>
              </p14:nvContentPartPr>
              <p14:xfrm>
                <a:off x="10471571" y="305335"/>
                <a:ext cx="102960" cy="134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3235AD6-601B-39B3-9657-6556307F48B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453571" y="287335"/>
                  <a:ext cx="138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87B9BBA-6283-9D1E-BB86-B07A62D15F02}"/>
                    </a:ext>
                  </a:extLst>
                </p14:cNvPr>
                <p14:cNvContentPartPr/>
                <p14:nvPr/>
              </p14:nvContentPartPr>
              <p14:xfrm>
                <a:off x="10811771" y="374095"/>
                <a:ext cx="961200" cy="348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87B9BBA-6283-9D1E-BB86-B07A62D15F0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794131" y="356455"/>
                  <a:ext cx="9968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112E93D-D0F2-9443-30E3-0326CA8D8DFD}"/>
                    </a:ext>
                  </a:extLst>
                </p14:cNvPr>
                <p14:cNvContentPartPr/>
                <p14:nvPr/>
              </p14:nvContentPartPr>
              <p14:xfrm>
                <a:off x="11447171" y="317935"/>
                <a:ext cx="20880" cy="8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112E93D-D0F2-9443-30E3-0326CA8D8DF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429171" y="299935"/>
                  <a:ext cx="5652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8157F8E-C281-40DB-850D-427660515B26}"/>
              </a:ext>
            </a:extLst>
          </p:cNvPr>
          <p:cNvGrpSpPr/>
          <p:nvPr/>
        </p:nvGrpSpPr>
        <p:grpSpPr>
          <a:xfrm>
            <a:off x="605295" y="869815"/>
            <a:ext cx="6562080" cy="1145520"/>
            <a:chOff x="605295" y="869815"/>
            <a:chExt cx="6562080" cy="11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E60C703-4A43-78FF-4193-72795572E452}"/>
                    </a:ext>
                  </a:extLst>
                </p14:cNvPr>
                <p14:cNvContentPartPr/>
                <p14:nvPr/>
              </p14:nvContentPartPr>
              <p14:xfrm>
                <a:off x="2758815" y="943255"/>
                <a:ext cx="1183680" cy="612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E60C703-4A43-78FF-4193-72795572E45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40815" y="925615"/>
                  <a:ext cx="121932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61BE360-D5DA-F52C-AB7F-577B4C99AF9D}"/>
                    </a:ext>
                  </a:extLst>
                </p14:cNvPr>
                <p14:cNvContentPartPr/>
                <p14:nvPr/>
              </p14:nvContentPartPr>
              <p14:xfrm>
                <a:off x="3749895" y="1068535"/>
                <a:ext cx="9720" cy="2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61BE360-D5DA-F52C-AB7F-577B4C99AF9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31895" y="1050535"/>
                  <a:ext cx="45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DFB73BE-7C1C-D55E-63AD-AE6642D02A56}"/>
                    </a:ext>
                  </a:extLst>
                </p14:cNvPr>
                <p14:cNvContentPartPr/>
                <p14:nvPr/>
              </p14:nvContentPartPr>
              <p14:xfrm>
                <a:off x="3351735" y="1040455"/>
                <a:ext cx="389160" cy="49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DFB73BE-7C1C-D55E-63AD-AE6642D02A5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34095" y="1022455"/>
                  <a:ext cx="424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CD792A3-A777-53E7-7868-A64EAC9C57C9}"/>
                    </a:ext>
                  </a:extLst>
                </p14:cNvPr>
                <p14:cNvContentPartPr/>
                <p14:nvPr/>
              </p14:nvContentPartPr>
              <p14:xfrm>
                <a:off x="4153815" y="1103815"/>
                <a:ext cx="899640" cy="213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CD792A3-A777-53E7-7868-A64EAC9C57C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35815" y="1085815"/>
                  <a:ext cx="9352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601A947-9E66-AD2D-9E10-A758F5C6290C}"/>
                    </a:ext>
                  </a:extLst>
                </p14:cNvPr>
                <p14:cNvContentPartPr/>
                <p14:nvPr/>
              </p14:nvContentPartPr>
              <p14:xfrm>
                <a:off x="5363415" y="1051615"/>
                <a:ext cx="812160" cy="185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601A947-9E66-AD2D-9E10-A758F5C6290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45775" y="1033975"/>
                  <a:ext cx="847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F40B5AB-808E-5F54-8FE5-30EBD25D9014}"/>
                    </a:ext>
                  </a:extLst>
                </p14:cNvPr>
                <p14:cNvContentPartPr/>
                <p14:nvPr/>
              </p14:nvContentPartPr>
              <p14:xfrm>
                <a:off x="6129495" y="869815"/>
                <a:ext cx="1037880" cy="393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F40B5AB-808E-5F54-8FE5-30EBD25D901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11855" y="851815"/>
                  <a:ext cx="107352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EAEF7D3-74C7-A634-E9FF-7F19054A158F}"/>
                    </a:ext>
                  </a:extLst>
                </p14:cNvPr>
                <p14:cNvContentPartPr/>
                <p14:nvPr/>
              </p14:nvContentPartPr>
              <p14:xfrm>
                <a:off x="6831135" y="977455"/>
                <a:ext cx="19080" cy="17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EAEF7D3-74C7-A634-E9FF-7F19054A158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13495" y="959455"/>
                  <a:ext cx="54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9091A97-37E5-E9C2-ED48-924892466985}"/>
                    </a:ext>
                  </a:extLst>
                </p14:cNvPr>
                <p14:cNvContentPartPr/>
                <p14:nvPr/>
              </p14:nvContentPartPr>
              <p14:xfrm>
                <a:off x="6477615" y="921295"/>
                <a:ext cx="339480" cy="80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9091A97-37E5-E9C2-ED48-92489246698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59615" y="903655"/>
                  <a:ext cx="375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234F3D8-7280-CBF6-B58B-CB82C3C5BDF5}"/>
                    </a:ext>
                  </a:extLst>
                </p14:cNvPr>
                <p14:cNvContentPartPr/>
                <p14:nvPr/>
              </p14:nvContentPartPr>
              <p14:xfrm>
                <a:off x="605295" y="1121095"/>
                <a:ext cx="357480" cy="341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234F3D8-7280-CBF6-B58B-CB82C3C5BDF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7655" y="1103455"/>
                  <a:ext cx="3931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7994080-C7DF-A633-2191-5105034CB9E3}"/>
                    </a:ext>
                  </a:extLst>
                </p14:cNvPr>
                <p14:cNvContentPartPr/>
                <p14:nvPr/>
              </p14:nvContentPartPr>
              <p14:xfrm>
                <a:off x="975735" y="1282015"/>
                <a:ext cx="126000" cy="159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7994080-C7DF-A633-2191-5105034CB9E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7735" y="1264375"/>
                  <a:ext cx="161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ACB3314-A658-0375-4388-2E9727C442CE}"/>
                    </a:ext>
                  </a:extLst>
                </p14:cNvPr>
                <p14:cNvContentPartPr/>
                <p14:nvPr/>
              </p14:nvContentPartPr>
              <p14:xfrm>
                <a:off x="1356975" y="1080415"/>
                <a:ext cx="632160" cy="333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ACB3314-A658-0375-4388-2E9727C442C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39335" y="1062415"/>
                  <a:ext cx="6678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21C9925-6F3E-7A11-F8B3-9D1BE9F10EEA}"/>
                    </a:ext>
                  </a:extLst>
                </p14:cNvPr>
                <p14:cNvContentPartPr/>
                <p14:nvPr/>
              </p14:nvContentPartPr>
              <p14:xfrm>
                <a:off x="2304855" y="1247095"/>
                <a:ext cx="192960" cy="104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21C9925-6F3E-7A11-F8B3-9D1BE9F10EE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86855" y="1229095"/>
                  <a:ext cx="228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5145755-7F62-2F86-34B1-4730C3B68232}"/>
                    </a:ext>
                  </a:extLst>
                </p14:cNvPr>
                <p14:cNvContentPartPr/>
                <p14:nvPr/>
              </p14:nvContentPartPr>
              <p14:xfrm>
                <a:off x="631215" y="1658935"/>
                <a:ext cx="432720" cy="330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5145755-7F62-2F86-34B1-4730C3B6823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3215" y="1640935"/>
                  <a:ext cx="4683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F6CAEA9-A8A5-583E-2C53-F8A5F1C35625}"/>
                    </a:ext>
                  </a:extLst>
                </p14:cNvPr>
                <p14:cNvContentPartPr/>
                <p14:nvPr/>
              </p14:nvContentPartPr>
              <p14:xfrm>
                <a:off x="1219815" y="1555975"/>
                <a:ext cx="464760" cy="404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F6CAEA9-A8A5-583E-2C53-F8A5F1C3562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02175" y="1538335"/>
                  <a:ext cx="5004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D5EECCF-F0D9-7689-F1E7-CB4EFB3DE006}"/>
                    </a:ext>
                  </a:extLst>
                </p14:cNvPr>
                <p14:cNvContentPartPr/>
                <p14:nvPr/>
              </p14:nvContentPartPr>
              <p14:xfrm>
                <a:off x="1218015" y="1735615"/>
                <a:ext cx="281520" cy="31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D5EECCF-F0D9-7689-F1E7-CB4EFB3DE00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00375" y="1717615"/>
                  <a:ext cx="317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8342138-736D-29BA-4465-47CC90C0C909}"/>
                    </a:ext>
                  </a:extLst>
                </p14:cNvPr>
                <p14:cNvContentPartPr/>
                <p14:nvPr/>
              </p14:nvContentPartPr>
              <p14:xfrm>
                <a:off x="1887975" y="1560295"/>
                <a:ext cx="1150200" cy="335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8342138-736D-29BA-4465-47CC90C0C90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70335" y="1542295"/>
                  <a:ext cx="11858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710DA48-B2C2-EDC3-E08F-D3C48733700E}"/>
                    </a:ext>
                  </a:extLst>
                </p14:cNvPr>
                <p14:cNvContentPartPr/>
                <p14:nvPr/>
              </p14:nvContentPartPr>
              <p14:xfrm>
                <a:off x="3372615" y="1517455"/>
                <a:ext cx="311040" cy="497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710DA48-B2C2-EDC3-E08F-D3C48733700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54615" y="1499815"/>
                  <a:ext cx="346680" cy="53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6F7A287-11DB-C5CF-E40A-67148F98408B}"/>
              </a:ext>
            </a:extLst>
          </p:cNvPr>
          <p:cNvGrpSpPr/>
          <p:nvPr/>
        </p:nvGrpSpPr>
        <p:grpSpPr>
          <a:xfrm>
            <a:off x="4043295" y="1545895"/>
            <a:ext cx="1373760" cy="547560"/>
            <a:chOff x="4043295" y="1545895"/>
            <a:chExt cx="1373760" cy="54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787C077-5682-1AE0-D624-6CA8856C2CE0}"/>
                    </a:ext>
                  </a:extLst>
                </p14:cNvPr>
                <p14:cNvContentPartPr/>
                <p14:nvPr/>
              </p14:nvContentPartPr>
              <p14:xfrm>
                <a:off x="4043295" y="1557415"/>
                <a:ext cx="1373760" cy="536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787C077-5682-1AE0-D624-6CA8856C2CE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25295" y="1539415"/>
                  <a:ext cx="140940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FFC432E-2F13-081E-7340-E9231CE2F846}"/>
                    </a:ext>
                  </a:extLst>
                </p14:cNvPr>
                <p14:cNvContentPartPr/>
                <p14:nvPr/>
              </p14:nvContentPartPr>
              <p14:xfrm>
                <a:off x="4940775" y="1545895"/>
                <a:ext cx="36720" cy="41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FFC432E-2F13-081E-7340-E9231CE2F84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23135" y="1527895"/>
                  <a:ext cx="7236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8F75A28-6D6F-1F00-4512-477C186F021C}"/>
              </a:ext>
            </a:extLst>
          </p:cNvPr>
          <p:cNvGrpSpPr/>
          <p:nvPr/>
        </p:nvGrpSpPr>
        <p:grpSpPr>
          <a:xfrm>
            <a:off x="5679855" y="1335655"/>
            <a:ext cx="1617120" cy="421200"/>
            <a:chOff x="5679855" y="1335655"/>
            <a:chExt cx="161712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BD6327C-4649-4F40-8ED5-09C12D415466}"/>
                    </a:ext>
                  </a:extLst>
                </p14:cNvPr>
                <p14:cNvContentPartPr/>
                <p14:nvPr/>
              </p14:nvContentPartPr>
              <p14:xfrm>
                <a:off x="5679855" y="1335655"/>
                <a:ext cx="1503720" cy="389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BD6327C-4649-4F40-8ED5-09C12D41546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61855" y="1318015"/>
                  <a:ext cx="15393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88572A6-8840-3E0E-04F5-1438299AAF57}"/>
                    </a:ext>
                  </a:extLst>
                </p14:cNvPr>
                <p14:cNvContentPartPr/>
                <p14:nvPr/>
              </p14:nvContentPartPr>
              <p14:xfrm>
                <a:off x="7247655" y="1734175"/>
                <a:ext cx="49320" cy="22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88572A6-8840-3E0E-04F5-1438299AAF5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230015" y="1716535"/>
                  <a:ext cx="8496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6BB6803-8FD8-84F8-4A49-D461F194FBE6}"/>
              </a:ext>
            </a:extLst>
          </p:cNvPr>
          <p:cNvGrpSpPr/>
          <p:nvPr/>
        </p:nvGrpSpPr>
        <p:grpSpPr>
          <a:xfrm>
            <a:off x="705375" y="2378575"/>
            <a:ext cx="494640" cy="491040"/>
            <a:chOff x="705375" y="2378575"/>
            <a:chExt cx="494640" cy="49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E934B93-C3DD-9BC1-6546-05AFF16615EA}"/>
                    </a:ext>
                  </a:extLst>
                </p14:cNvPr>
                <p14:cNvContentPartPr/>
                <p14:nvPr/>
              </p14:nvContentPartPr>
              <p14:xfrm>
                <a:off x="705375" y="2378575"/>
                <a:ext cx="255960" cy="342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E934B93-C3DD-9BC1-6546-05AFF16615E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7735" y="2360935"/>
                  <a:ext cx="2916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0C7197D-66F9-C4ED-D5B9-09C078AFA810}"/>
                    </a:ext>
                  </a:extLst>
                </p14:cNvPr>
                <p14:cNvContentPartPr/>
                <p14:nvPr/>
              </p14:nvContentPartPr>
              <p14:xfrm>
                <a:off x="1076175" y="2688895"/>
                <a:ext cx="123840" cy="180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0C7197D-66F9-C4ED-D5B9-09C078AFA81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8535" y="2670895"/>
                  <a:ext cx="15948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B72469F-02EE-4D51-5D1F-23B450A09A9D}"/>
              </a:ext>
            </a:extLst>
          </p:cNvPr>
          <p:cNvGrpSpPr/>
          <p:nvPr/>
        </p:nvGrpSpPr>
        <p:grpSpPr>
          <a:xfrm>
            <a:off x="1497735" y="2475415"/>
            <a:ext cx="1018440" cy="378360"/>
            <a:chOff x="1497735" y="2475415"/>
            <a:chExt cx="101844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61C517C-1C70-30E2-B39C-C34006F89A89}"/>
                    </a:ext>
                  </a:extLst>
                </p14:cNvPr>
                <p14:cNvContentPartPr/>
                <p14:nvPr/>
              </p14:nvContentPartPr>
              <p14:xfrm>
                <a:off x="1519695" y="2475415"/>
                <a:ext cx="209160" cy="33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61C517C-1C70-30E2-B39C-C34006F89A8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01695" y="2457415"/>
                  <a:ext cx="244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5F95FA9-7D72-AF2E-F832-973F6DE9C593}"/>
                    </a:ext>
                  </a:extLst>
                </p14:cNvPr>
                <p14:cNvContentPartPr/>
                <p14:nvPr/>
              </p14:nvContentPartPr>
              <p14:xfrm>
                <a:off x="1497735" y="2653975"/>
                <a:ext cx="259920" cy="17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5F95FA9-7D72-AF2E-F832-973F6DE9C59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479735" y="2635975"/>
                  <a:ext cx="295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8A4FC45-21CB-3252-4207-D6159A7ACFC4}"/>
                    </a:ext>
                  </a:extLst>
                </p14:cNvPr>
                <p14:cNvContentPartPr/>
                <p14:nvPr/>
              </p14:nvContentPartPr>
              <p14:xfrm>
                <a:off x="2062935" y="2482255"/>
                <a:ext cx="256680" cy="178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8A4FC45-21CB-3252-4207-D6159A7ACFC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45295" y="2464255"/>
                  <a:ext cx="292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575DC39-4C4B-7F50-DBEC-80EB899C3D99}"/>
                    </a:ext>
                  </a:extLst>
                </p14:cNvPr>
                <p14:cNvContentPartPr/>
                <p14:nvPr/>
              </p14:nvContentPartPr>
              <p14:xfrm>
                <a:off x="2393415" y="2668735"/>
                <a:ext cx="122760" cy="185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575DC39-4C4B-7F50-DBEC-80EB899C3D9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375775" y="2650735"/>
                  <a:ext cx="15840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93A93C7-8CA9-511F-CBD6-F108263112B2}"/>
              </a:ext>
            </a:extLst>
          </p:cNvPr>
          <p:cNvGrpSpPr/>
          <p:nvPr/>
        </p:nvGrpSpPr>
        <p:grpSpPr>
          <a:xfrm>
            <a:off x="2855655" y="2211175"/>
            <a:ext cx="2067840" cy="965160"/>
            <a:chOff x="2855655" y="2211175"/>
            <a:chExt cx="2067840" cy="96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6EF9FAD-4F78-534E-61D3-87C36F64BE71}"/>
                    </a:ext>
                  </a:extLst>
                </p14:cNvPr>
                <p14:cNvContentPartPr/>
                <p14:nvPr/>
              </p14:nvContentPartPr>
              <p14:xfrm>
                <a:off x="2900655" y="2237815"/>
                <a:ext cx="126360" cy="391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6EF9FAD-4F78-534E-61D3-87C36F64BE7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82655" y="2220175"/>
                  <a:ext cx="1620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65E325E-56EE-F652-BDE8-1B6A1E73A6CB}"/>
                    </a:ext>
                  </a:extLst>
                </p14:cNvPr>
                <p14:cNvContentPartPr/>
                <p14:nvPr/>
              </p14:nvContentPartPr>
              <p14:xfrm>
                <a:off x="3137535" y="2286775"/>
                <a:ext cx="188640" cy="258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65E325E-56EE-F652-BDE8-1B6A1E73A6C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19895" y="2268775"/>
                  <a:ext cx="2242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5A5BD37-8901-7496-F954-147E697391C6}"/>
                    </a:ext>
                  </a:extLst>
                </p14:cNvPr>
                <p14:cNvContentPartPr/>
                <p14:nvPr/>
              </p14:nvContentPartPr>
              <p14:xfrm>
                <a:off x="3187215" y="2477215"/>
                <a:ext cx="81720" cy="6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5A5BD37-8901-7496-F954-147E697391C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69215" y="2459575"/>
                  <a:ext cx="117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C011060-0E5E-81FB-8025-912DDC938C4D}"/>
                    </a:ext>
                  </a:extLst>
                </p14:cNvPr>
                <p14:cNvContentPartPr/>
                <p14:nvPr/>
              </p14:nvContentPartPr>
              <p14:xfrm>
                <a:off x="3418695" y="2251495"/>
                <a:ext cx="274320" cy="365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C011060-0E5E-81FB-8025-912DDC938C4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00695" y="2233855"/>
                  <a:ext cx="3099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D4750EF-A4ED-2741-9159-85294DAC8637}"/>
                    </a:ext>
                  </a:extLst>
                </p14:cNvPr>
                <p14:cNvContentPartPr/>
                <p14:nvPr/>
              </p14:nvContentPartPr>
              <p14:xfrm>
                <a:off x="3586669" y="2426455"/>
                <a:ext cx="131760" cy="192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D4750EF-A4ED-2741-9159-85294DAC863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68669" y="2408815"/>
                  <a:ext cx="167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962406C-E632-77B8-8C28-B00640EB0F3A}"/>
                    </a:ext>
                  </a:extLst>
                </p14:cNvPr>
                <p14:cNvContentPartPr/>
                <p14:nvPr/>
              </p14:nvContentPartPr>
              <p14:xfrm>
                <a:off x="4005135" y="2439415"/>
                <a:ext cx="189720" cy="14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962406C-E632-77B8-8C28-B00640EB0F3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987135" y="2421415"/>
                  <a:ext cx="225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2B12B45-4724-EC82-AD42-654F1D11F98C}"/>
                    </a:ext>
                  </a:extLst>
                </p14:cNvPr>
                <p14:cNvContentPartPr/>
                <p14:nvPr/>
              </p14:nvContentPartPr>
              <p14:xfrm>
                <a:off x="4288095" y="2320255"/>
                <a:ext cx="284760" cy="280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2B12B45-4724-EC82-AD42-654F1D11F98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270455" y="2302255"/>
                  <a:ext cx="3204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9125019-8856-80E5-D572-97B0E22D47C3}"/>
                    </a:ext>
                  </a:extLst>
                </p14:cNvPr>
                <p14:cNvContentPartPr/>
                <p14:nvPr/>
              </p14:nvContentPartPr>
              <p14:xfrm>
                <a:off x="4620735" y="2214775"/>
                <a:ext cx="131040" cy="473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9125019-8856-80E5-D572-97B0E22D47C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03095" y="2196775"/>
                  <a:ext cx="16668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0A414C9-BB27-050F-272F-72287A21F7D3}"/>
                    </a:ext>
                  </a:extLst>
                </p14:cNvPr>
                <p14:cNvContentPartPr/>
                <p14:nvPr/>
              </p14:nvContentPartPr>
              <p14:xfrm>
                <a:off x="4852215" y="2211175"/>
                <a:ext cx="71280" cy="149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0A414C9-BB27-050F-272F-72287A21F7D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34575" y="2193175"/>
                  <a:ext cx="106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D421100-43CF-C7A3-FB01-03DAB3DF8ECD}"/>
                    </a:ext>
                  </a:extLst>
                </p14:cNvPr>
                <p14:cNvContentPartPr/>
                <p14:nvPr/>
              </p14:nvContentPartPr>
              <p14:xfrm>
                <a:off x="2855655" y="2777455"/>
                <a:ext cx="1848600" cy="40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D421100-43CF-C7A3-FB01-03DAB3DF8EC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838015" y="2759815"/>
                  <a:ext cx="1884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94B0156-5CB2-F053-6410-F0CE2FBDDF81}"/>
                    </a:ext>
                  </a:extLst>
                </p14:cNvPr>
                <p14:cNvContentPartPr/>
                <p14:nvPr/>
              </p14:nvContentPartPr>
              <p14:xfrm>
                <a:off x="3682215" y="2870695"/>
                <a:ext cx="261720" cy="305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94B0156-5CB2-F053-6410-F0CE2FBDDF8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64575" y="2852695"/>
                  <a:ext cx="2973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5DEA021-6AF0-5593-44FB-AA76D06B577E}"/>
                    </a:ext>
                  </a:extLst>
                </p14:cNvPr>
                <p14:cNvContentPartPr/>
                <p14:nvPr/>
              </p14:nvContentPartPr>
              <p14:xfrm>
                <a:off x="3700575" y="3089935"/>
                <a:ext cx="87480" cy="4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5DEA021-6AF0-5593-44FB-AA76D06B577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682935" y="3072295"/>
                  <a:ext cx="123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80F35FF-5C2C-8855-4593-FFEFC0E74755}"/>
                    </a:ext>
                  </a:extLst>
                </p14:cNvPr>
                <p14:cNvContentPartPr/>
                <p14:nvPr/>
              </p14:nvContentPartPr>
              <p14:xfrm>
                <a:off x="3765015" y="3102895"/>
                <a:ext cx="160920" cy="25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80F35FF-5C2C-8855-4593-FFEFC0E7475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747015" y="3084895"/>
                  <a:ext cx="19656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D5FE254-5F59-A686-F065-7FEA403CB6AB}"/>
                  </a:ext>
                </a:extLst>
              </p14:cNvPr>
              <p14:cNvContentPartPr/>
              <p14:nvPr/>
            </p14:nvContentPartPr>
            <p14:xfrm>
              <a:off x="635535" y="2371015"/>
              <a:ext cx="597600" cy="4428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D5FE254-5F59-A686-F065-7FEA403CB6A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81535" y="2263375"/>
                <a:ext cx="705240" cy="658440"/>
              </a:xfrm>
              <a:prstGeom prst="rect">
                <a:avLst/>
              </a:prstGeom>
            </p:spPr>
          </p:pic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EF3B4C63-16DB-0073-C931-B94BB29BEB85}"/>
              </a:ext>
            </a:extLst>
      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0" y="2851255"/>
            <a:ext cx="5181571" cy="404316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D4BF751-0126-EDA4-F39F-D2D27A43F0F1}"/>
              </a:ext>
            </a:extLst>
          </p:cNvPr>
          <p:cNvSpPr txBox="1"/>
          <p:nvPr/>
        </p:nvSpPr>
        <p:spPr>
          <a:xfrm>
            <a:off x="1076175" y="3597535"/>
            <a:ext cx="15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Minima at N=Z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2EC5471-0A39-4033-8DE1-3F39F1EC0C2E}"/>
                  </a:ext>
                </a:extLst>
              </p14:cNvPr>
              <p14:cNvContentPartPr/>
              <p14:nvPr/>
            </p14:nvContentPartPr>
            <p14:xfrm>
              <a:off x="10972102" y="1994062"/>
              <a:ext cx="11520" cy="16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2EC5471-0A39-4033-8DE1-3F39F1EC0C2E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0954102" y="1976422"/>
                <a:ext cx="471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4672AB4-7019-B0E1-B9C4-BB1A964C5914}"/>
                  </a:ext>
                </a:extLst>
              </p14:cNvPr>
              <p14:cNvContentPartPr/>
              <p14:nvPr/>
            </p14:nvContentPartPr>
            <p14:xfrm>
              <a:off x="10381342" y="1549135"/>
              <a:ext cx="38160" cy="20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4672AB4-7019-B0E1-B9C4-BB1A964C5914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0363702" y="1531135"/>
                <a:ext cx="7380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FEF92EC8-BE49-4A09-64C3-9BDE181A022C}"/>
              </a:ext>
            </a:extLst>
          </p:cNvPr>
          <p:cNvGrpSpPr/>
          <p:nvPr/>
        </p:nvGrpSpPr>
        <p:grpSpPr>
          <a:xfrm>
            <a:off x="7999811" y="830935"/>
            <a:ext cx="2579400" cy="462240"/>
            <a:chOff x="7999811" y="830935"/>
            <a:chExt cx="257940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5A9A6A3-0EC0-AD40-F5BD-005D8A5C84D6}"/>
                    </a:ext>
                  </a:extLst>
                </p14:cNvPr>
                <p14:cNvContentPartPr/>
                <p14:nvPr/>
              </p14:nvContentPartPr>
              <p14:xfrm>
                <a:off x="7999811" y="833815"/>
                <a:ext cx="1244520" cy="459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5A9A6A3-0EC0-AD40-F5BD-005D8A5C84D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982171" y="816175"/>
                  <a:ext cx="128016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1808E7A-BF8B-0D9C-C70A-7B283D18AAA9}"/>
                    </a:ext>
                  </a:extLst>
                </p14:cNvPr>
                <p14:cNvContentPartPr/>
                <p14:nvPr/>
              </p14:nvContentPartPr>
              <p14:xfrm>
                <a:off x="9159371" y="881695"/>
                <a:ext cx="165240" cy="13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1808E7A-BF8B-0D9C-C70A-7B283D18AAA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141731" y="864055"/>
                  <a:ext cx="200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84C9E8A-EFAE-9EAE-EE12-8335740E9BFF}"/>
                    </a:ext>
                  </a:extLst>
                </p14:cNvPr>
                <p14:cNvContentPartPr/>
                <p14:nvPr/>
              </p14:nvContentPartPr>
              <p14:xfrm>
                <a:off x="9263051" y="936775"/>
                <a:ext cx="415440" cy="337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84C9E8A-EFAE-9EAE-EE12-8335740E9BF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245411" y="919135"/>
                  <a:ext cx="4510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F7B5D3C-6ADD-2B47-81F8-7C391DE8A726}"/>
                    </a:ext>
                  </a:extLst>
                </p14:cNvPr>
                <p14:cNvContentPartPr/>
                <p14:nvPr/>
              </p14:nvContentPartPr>
              <p14:xfrm>
                <a:off x="9809531" y="830935"/>
                <a:ext cx="769680" cy="289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F7B5D3C-6ADD-2B47-81F8-7C391DE8A72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791531" y="813295"/>
                  <a:ext cx="8053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79C8827-5219-2A84-343D-35CBB1327F8D}"/>
                    </a:ext>
                  </a:extLst>
                </p14:cNvPr>
                <p14:cNvContentPartPr/>
                <p14:nvPr/>
              </p14:nvContentPartPr>
              <p14:xfrm>
                <a:off x="9820691" y="868015"/>
                <a:ext cx="308520" cy="39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79C8827-5219-2A84-343D-35CBB1327F8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802691" y="850015"/>
                  <a:ext cx="344160" cy="7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F220EEF-28BD-ACBA-E706-2D92C9F58026}"/>
                  </a:ext>
                </a:extLst>
              </p14:cNvPr>
              <p14:cNvContentPartPr/>
              <p14:nvPr/>
            </p14:nvContentPartPr>
            <p14:xfrm>
              <a:off x="6079635" y="2150335"/>
              <a:ext cx="8640" cy="6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F220EEF-28BD-ACBA-E706-2D92C9F5802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061635" y="2132335"/>
                <a:ext cx="442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965DE8F-022A-69CE-DAEC-602EC7E851C8}"/>
                  </a:ext>
                </a:extLst>
              </p14:cNvPr>
              <p14:cNvContentPartPr/>
              <p14:nvPr/>
            </p14:nvContentPartPr>
            <p14:xfrm>
              <a:off x="7507755" y="2598175"/>
              <a:ext cx="6120" cy="32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965DE8F-022A-69CE-DAEC-602EC7E851C8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489755" y="2580175"/>
                <a:ext cx="417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8627D5E-2390-4F9D-EA84-B982007FBFA4}"/>
                  </a:ext>
                </a:extLst>
              </p14:cNvPr>
              <p14:cNvContentPartPr/>
              <p14:nvPr/>
            </p14:nvContentPartPr>
            <p14:xfrm>
              <a:off x="5803155" y="2421415"/>
              <a:ext cx="120240" cy="1515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8627D5E-2390-4F9D-EA84-B982007FBFA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785155" y="2403415"/>
                <a:ext cx="1558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171383D-EC0E-7745-39BB-BE05A7E72F7A}"/>
                  </a:ext>
                </a:extLst>
              </p14:cNvPr>
              <p14:cNvContentPartPr/>
              <p14:nvPr/>
            </p14:nvContentPartPr>
            <p14:xfrm>
              <a:off x="5969115" y="2572615"/>
              <a:ext cx="96840" cy="1188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171383D-EC0E-7745-39BB-BE05A7E72F7A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951115" y="2554615"/>
                <a:ext cx="1324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5755F1E5-1909-7598-40DA-CC6ED35275D9}"/>
                  </a:ext>
                </a:extLst>
              </p14:cNvPr>
              <p14:cNvContentPartPr/>
              <p14:nvPr/>
            </p14:nvContentPartPr>
            <p14:xfrm>
              <a:off x="5621355" y="2308375"/>
              <a:ext cx="13320" cy="1461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5755F1E5-1909-7598-40DA-CC6ED35275D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603355" y="2290375"/>
                <a:ext cx="489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601372A3-2122-4D54-AAFE-BEE9AA974EA5}"/>
                  </a:ext>
                </a:extLst>
              </p14:cNvPr>
              <p14:cNvContentPartPr/>
              <p14:nvPr/>
            </p14:nvContentPartPr>
            <p14:xfrm>
              <a:off x="5566635" y="2533735"/>
              <a:ext cx="202320" cy="129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601372A3-2122-4D54-AAFE-BEE9AA974EA5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548635" y="2515735"/>
                <a:ext cx="237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9A4AB46-8D97-23D5-C41C-B0381F6124DD}"/>
                  </a:ext>
                </a:extLst>
              </p14:cNvPr>
              <p14:cNvContentPartPr/>
              <p14:nvPr/>
            </p14:nvContentPartPr>
            <p14:xfrm>
              <a:off x="5650155" y="2603935"/>
              <a:ext cx="15120" cy="2210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9A4AB46-8D97-23D5-C41C-B0381F6124D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632155" y="2585935"/>
                <a:ext cx="507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DE958E6-52BF-67CD-815B-E0FD656A6C9D}"/>
                  </a:ext>
                </a:extLst>
              </p14:cNvPr>
              <p14:cNvContentPartPr/>
              <p14:nvPr/>
            </p14:nvContentPartPr>
            <p14:xfrm>
              <a:off x="5575995" y="2608615"/>
              <a:ext cx="151920" cy="1486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DE958E6-52BF-67CD-815B-E0FD656A6C9D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557995" y="2590615"/>
                <a:ext cx="1875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CF8943F-8693-0A82-2573-88820A6D21FC}"/>
                  </a:ext>
                </a:extLst>
              </p14:cNvPr>
              <p14:cNvContentPartPr/>
              <p14:nvPr/>
            </p14:nvContentPartPr>
            <p14:xfrm>
              <a:off x="6493275" y="2272735"/>
              <a:ext cx="172800" cy="2376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CF8943F-8693-0A82-2573-88820A6D21F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475275" y="2254735"/>
                <a:ext cx="20844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3DC2C89-DFE5-AEA2-47F9-6D613D3BF66C}"/>
                  </a:ext>
                </a:extLst>
              </p14:cNvPr>
              <p14:cNvContentPartPr/>
              <p14:nvPr/>
            </p14:nvContentPartPr>
            <p14:xfrm>
              <a:off x="6760395" y="2372455"/>
              <a:ext cx="110880" cy="100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3DC2C89-DFE5-AEA2-47F9-6D613D3BF66C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742395" y="2354455"/>
                <a:ext cx="1465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89B5B55-1A0E-72A5-C412-93977F49BFE3}"/>
                  </a:ext>
                </a:extLst>
              </p14:cNvPr>
              <p14:cNvContentPartPr/>
              <p14:nvPr/>
            </p14:nvContentPartPr>
            <p14:xfrm>
              <a:off x="6968475" y="2281015"/>
              <a:ext cx="171000" cy="1900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89B5B55-1A0E-72A5-C412-93977F49BFE3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950475" y="2263015"/>
                <a:ext cx="2066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2B29688-5A07-8F82-650E-5C743FB78C4C}"/>
                  </a:ext>
                </a:extLst>
              </p14:cNvPr>
              <p14:cNvContentPartPr/>
              <p14:nvPr/>
            </p14:nvContentPartPr>
            <p14:xfrm>
              <a:off x="6294195" y="2236735"/>
              <a:ext cx="128880" cy="3661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2B29688-5A07-8F82-650E-5C743FB78C4C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276195" y="2218735"/>
                <a:ext cx="16452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1CFA5CD3-6BBC-73D4-6EFB-EBC7EA7C18C4}"/>
                  </a:ext>
                </a:extLst>
              </p14:cNvPr>
              <p14:cNvContentPartPr/>
              <p14:nvPr/>
            </p14:nvContentPartPr>
            <p14:xfrm>
              <a:off x="7237035" y="2168695"/>
              <a:ext cx="77400" cy="3985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1CFA5CD3-6BBC-73D4-6EFB-EBC7EA7C18C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219035" y="2150695"/>
                <a:ext cx="11304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A15A440E-B279-B6C5-42E9-5E846F9B2E38}"/>
                  </a:ext>
                </a:extLst>
              </p14:cNvPr>
              <p14:cNvContentPartPr/>
              <p14:nvPr/>
            </p14:nvContentPartPr>
            <p14:xfrm>
              <a:off x="7350075" y="2148175"/>
              <a:ext cx="135720" cy="1476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A15A440E-B279-B6C5-42E9-5E846F9B2E38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332075" y="2130175"/>
                <a:ext cx="1713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BB026E6A-202E-C91E-6EBB-AC51A21CA0C7}"/>
                  </a:ext>
                </a:extLst>
              </p14:cNvPr>
              <p14:cNvContentPartPr/>
              <p14:nvPr/>
            </p14:nvContentPartPr>
            <p14:xfrm>
              <a:off x="6327675" y="2564695"/>
              <a:ext cx="976320" cy="1166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BB026E6A-202E-C91E-6EBB-AC51A21CA0C7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309675" y="2546695"/>
                <a:ext cx="10119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0660700E-73AA-CB9D-8280-ACC915E4B03F}"/>
                  </a:ext>
                </a:extLst>
              </p14:cNvPr>
              <p14:cNvContentPartPr/>
              <p14:nvPr/>
            </p14:nvContentPartPr>
            <p14:xfrm>
              <a:off x="6716475" y="2701855"/>
              <a:ext cx="172440" cy="2232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0660700E-73AA-CB9D-8280-ACC915E4B03F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698475" y="2683855"/>
                <a:ext cx="20808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267BD23C-FC8C-3EDA-F3E4-8F06998880A3}"/>
                  </a:ext>
                </a:extLst>
              </p14:cNvPr>
              <p14:cNvContentPartPr/>
              <p14:nvPr/>
            </p14:nvContentPartPr>
            <p14:xfrm>
              <a:off x="6766515" y="2831095"/>
              <a:ext cx="81000" cy="201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267BD23C-FC8C-3EDA-F3E4-8F06998880A3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748515" y="2813095"/>
                <a:ext cx="1166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A76CC10-D34F-3F84-961A-0A10FD112490}"/>
                  </a:ext>
                </a:extLst>
              </p14:cNvPr>
              <p14:cNvContentPartPr/>
              <p14:nvPr/>
            </p14:nvContentPartPr>
            <p14:xfrm>
              <a:off x="5049971" y="2638135"/>
              <a:ext cx="201600" cy="216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A76CC10-D34F-3F84-961A-0A10FD112490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031971" y="2620135"/>
                <a:ext cx="237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74529FB9-3104-D705-52FF-BBB6DF00A075}"/>
                  </a:ext>
                </a:extLst>
              </p14:cNvPr>
              <p14:cNvContentPartPr/>
              <p14:nvPr/>
            </p14:nvContentPartPr>
            <p14:xfrm>
              <a:off x="5081291" y="2737855"/>
              <a:ext cx="162720" cy="147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74529FB9-3104-D705-52FF-BBB6DF00A075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063651" y="2720215"/>
                <a:ext cx="1983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616B01E7-6552-3605-1839-9A2E73BA99AF}"/>
                  </a:ext>
                </a:extLst>
              </p14:cNvPr>
              <p14:cNvContentPartPr/>
              <p14:nvPr/>
            </p14:nvContentPartPr>
            <p14:xfrm>
              <a:off x="8705051" y="2460295"/>
              <a:ext cx="811080" cy="3294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616B01E7-6552-3605-1839-9A2E73BA99AF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8687411" y="2442655"/>
                <a:ext cx="846720" cy="36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7F6B147-985F-EF03-C35E-3CA8D085FF15}"/>
              </a:ext>
            </a:extLst>
          </p:cNvPr>
          <p:cNvGrpSpPr/>
          <p:nvPr/>
        </p:nvGrpSpPr>
        <p:grpSpPr>
          <a:xfrm>
            <a:off x="5522651" y="6302215"/>
            <a:ext cx="1157760" cy="262440"/>
            <a:chOff x="5522651" y="6302215"/>
            <a:chExt cx="115776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5561986-D1A1-F118-DE26-E7C66EA1A2F6}"/>
                    </a:ext>
                  </a:extLst>
                </p14:cNvPr>
                <p14:cNvContentPartPr/>
                <p14:nvPr/>
              </p14:nvContentPartPr>
              <p14:xfrm>
                <a:off x="5522651" y="6302215"/>
                <a:ext cx="67320" cy="262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5561986-D1A1-F118-DE26-E7C66EA1A2F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505011" y="6284575"/>
                  <a:ext cx="1029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FB154CF-5BA9-E9C2-4916-E8A7CF4C7347}"/>
                    </a:ext>
                  </a:extLst>
                </p14:cNvPr>
                <p14:cNvContentPartPr/>
                <p14:nvPr/>
              </p14:nvContentPartPr>
              <p14:xfrm>
                <a:off x="5712731" y="6532255"/>
                <a:ext cx="967680" cy="15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FB154CF-5BA9-E9C2-4916-E8A7CF4C734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694731" y="6514255"/>
                  <a:ext cx="100332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6E1DEBBD-8956-7421-C362-9002C8DAEE94}"/>
              </a:ext>
            </a:extLst>
          </p:cNvPr>
          <p:cNvGrpSpPr/>
          <p:nvPr/>
        </p:nvGrpSpPr>
        <p:grpSpPr>
          <a:xfrm>
            <a:off x="5120891" y="4704535"/>
            <a:ext cx="1661400" cy="1702440"/>
            <a:chOff x="5120891" y="4704535"/>
            <a:chExt cx="1661400" cy="170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3C16100-B8B5-6452-B112-4959007420D6}"/>
                    </a:ext>
                  </a:extLst>
                </p14:cNvPr>
                <p14:cNvContentPartPr/>
                <p14:nvPr/>
              </p14:nvContentPartPr>
              <p14:xfrm>
                <a:off x="5570891" y="4767895"/>
                <a:ext cx="79200" cy="1639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3C16100-B8B5-6452-B112-4959007420D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552891" y="4750255"/>
                  <a:ext cx="114840" cy="167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2C3A0E2-6BCB-2E29-7B5A-D9E77A7C21EC}"/>
                    </a:ext>
                  </a:extLst>
                </p14:cNvPr>
                <p14:cNvContentPartPr/>
                <p14:nvPr/>
              </p14:nvContentPartPr>
              <p14:xfrm>
                <a:off x="5505371" y="4801375"/>
                <a:ext cx="146520" cy="169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2C3A0E2-6BCB-2E29-7B5A-D9E77A7C21E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487371" y="4783375"/>
                  <a:ext cx="182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19A6B8C-821C-9062-7660-FC74BC65C05B}"/>
                    </a:ext>
                  </a:extLst>
                </p14:cNvPr>
                <p14:cNvContentPartPr/>
                <p14:nvPr/>
              </p14:nvContentPartPr>
              <p14:xfrm>
                <a:off x="5133131" y="4791295"/>
                <a:ext cx="98640" cy="173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19A6B8C-821C-9062-7660-FC74BC65C05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115131" y="4773295"/>
                  <a:ext cx="1342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AADC648-F33B-27C6-1BBC-435B9026713D}"/>
                    </a:ext>
                  </a:extLst>
                </p14:cNvPr>
                <p14:cNvContentPartPr/>
                <p14:nvPr/>
              </p14:nvContentPartPr>
              <p14:xfrm>
                <a:off x="5139611" y="4886335"/>
                <a:ext cx="135720" cy="15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AADC648-F33B-27C6-1BBC-435B9026713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121611" y="4868335"/>
                  <a:ext cx="1713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9B17847-13EE-CFF5-6EF4-9531DEB44E26}"/>
                    </a:ext>
                  </a:extLst>
                </p14:cNvPr>
                <p14:cNvContentPartPr/>
                <p14:nvPr/>
              </p14:nvContentPartPr>
              <p14:xfrm>
                <a:off x="5120891" y="4801375"/>
                <a:ext cx="119880" cy="16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9B17847-13EE-CFF5-6EF4-9531DEB44E2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102891" y="4783375"/>
                  <a:ext cx="1555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239A54B-B326-A9AD-4CCE-7046DCA7D643}"/>
                    </a:ext>
                  </a:extLst>
                </p14:cNvPr>
                <p14:cNvContentPartPr/>
                <p14:nvPr/>
              </p14:nvContentPartPr>
              <p14:xfrm>
                <a:off x="5928371" y="4852495"/>
                <a:ext cx="65880" cy="102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239A54B-B326-A9AD-4CCE-7046DCA7D64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910371" y="4834495"/>
                  <a:ext cx="101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E7B0E46-DA0D-AFAA-E34D-C485864C8E66}"/>
                    </a:ext>
                  </a:extLst>
                </p14:cNvPr>
                <p14:cNvContentPartPr/>
                <p14:nvPr/>
              </p14:nvContentPartPr>
              <p14:xfrm>
                <a:off x="6031691" y="4866175"/>
                <a:ext cx="128160" cy="109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E7B0E46-DA0D-AFAA-E34D-C485864C8E6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014051" y="4848175"/>
                  <a:ext cx="163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DBDD27F-8D75-9004-6026-E0A8F8645815}"/>
                    </a:ext>
                  </a:extLst>
                </p14:cNvPr>
                <p14:cNvContentPartPr/>
                <p14:nvPr/>
              </p14:nvContentPartPr>
              <p14:xfrm>
                <a:off x="6189011" y="4870135"/>
                <a:ext cx="69120" cy="74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DBDD27F-8D75-9004-6026-E0A8F864581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171011" y="4852495"/>
                  <a:ext cx="1047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8820B2F-43EA-DF8A-CEBB-352499BF7B33}"/>
                    </a:ext>
                  </a:extLst>
                </p14:cNvPr>
                <p14:cNvContentPartPr/>
                <p14:nvPr/>
              </p14:nvContentPartPr>
              <p14:xfrm>
                <a:off x="6319331" y="4704535"/>
                <a:ext cx="28440" cy="222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8820B2F-43EA-DF8A-CEBB-352499BF7B3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301691" y="4686535"/>
                  <a:ext cx="640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F4BA50D-0D9A-45C5-6806-AC68724BFC18}"/>
                    </a:ext>
                  </a:extLst>
                </p14:cNvPr>
                <p14:cNvContentPartPr/>
                <p14:nvPr/>
              </p14:nvContentPartPr>
              <p14:xfrm>
                <a:off x="6249491" y="4819015"/>
                <a:ext cx="176400" cy="27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F4BA50D-0D9A-45C5-6806-AC68724BFC1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231851" y="4801375"/>
                  <a:ext cx="212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3FD4C76-7799-1B35-30E0-DDB221713FF8}"/>
                    </a:ext>
                  </a:extLst>
                </p14:cNvPr>
                <p14:cNvContentPartPr/>
                <p14:nvPr/>
              </p14:nvContentPartPr>
              <p14:xfrm>
                <a:off x="6425171" y="4834135"/>
                <a:ext cx="144000" cy="70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3FD4C76-7799-1B35-30E0-DDB221713FF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407531" y="4816135"/>
                  <a:ext cx="179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90EA358-55BB-9EFB-009E-2BF3753C0D06}"/>
                    </a:ext>
                  </a:extLst>
                </p14:cNvPr>
                <p14:cNvContentPartPr/>
                <p14:nvPr/>
              </p14:nvContentPartPr>
              <p14:xfrm>
                <a:off x="6631811" y="4843135"/>
                <a:ext cx="91800" cy="597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90EA358-55BB-9EFB-009E-2BF3753C0D0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613811" y="4825495"/>
                  <a:ext cx="127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FEA9D99-7339-406D-A58B-68B965D0F685}"/>
                    </a:ext>
                  </a:extLst>
                </p14:cNvPr>
                <p14:cNvContentPartPr/>
                <p14:nvPr/>
              </p14:nvContentPartPr>
              <p14:xfrm>
                <a:off x="5760251" y="6298255"/>
                <a:ext cx="924480" cy="42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FEA9D99-7339-406D-A58B-68B965D0F68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742251" y="6280615"/>
                  <a:ext cx="960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0D9CA00-EEBB-C18A-4B43-5746E84FB8D0}"/>
                    </a:ext>
                  </a:extLst>
                </p14:cNvPr>
                <p14:cNvContentPartPr/>
                <p14:nvPr/>
              </p14:nvContentPartPr>
              <p14:xfrm>
                <a:off x="5782211" y="6062095"/>
                <a:ext cx="892440" cy="37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0D9CA00-EEBB-C18A-4B43-5746E84FB8D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764211" y="6044455"/>
                  <a:ext cx="928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C55223A-D1F6-382B-7D55-6B7DC62142F7}"/>
                    </a:ext>
                  </a:extLst>
                </p14:cNvPr>
                <p14:cNvContentPartPr/>
                <p14:nvPr/>
              </p14:nvContentPartPr>
              <p14:xfrm>
                <a:off x="5792651" y="5801815"/>
                <a:ext cx="915480" cy="33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C55223A-D1F6-382B-7D55-6B7DC62142F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774651" y="5784175"/>
                  <a:ext cx="951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DC55D16-2A06-50F5-C573-F291E700799B}"/>
                    </a:ext>
                  </a:extLst>
                </p14:cNvPr>
                <p14:cNvContentPartPr/>
                <p14:nvPr/>
              </p14:nvContentPartPr>
              <p14:xfrm>
                <a:off x="5818931" y="5515975"/>
                <a:ext cx="963360" cy="70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DC55D16-2A06-50F5-C573-F291E700799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800931" y="5497975"/>
                  <a:ext cx="999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38F9AD4-73AF-546A-689B-E079D9836AC5}"/>
                    </a:ext>
                  </a:extLst>
                </p14:cNvPr>
                <p14:cNvContentPartPr/>
                <p14:nvPr/>
              </p14:nvContentPartPr>
              <p14:xfrm>
                <a:off x="5780771" y="5062735"/>
                <a:ext cx="701280" cy="185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38F9AD4-73AF-546A-689B-E079D9836AC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763131" y="5045095"/>
                  <a:ext cx="73692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E11D6CDC-3FA0-83EF-FD11-5CD0A9CB8537}"/>
              </a:ext>
            </a:extLst>
          </p:cNvPr>
          <p:cNvGrpSpPr/>
          <p:nvPr/>
        </p:nvGrpSpPr>
        <p:grpSpPr>
          <a:xfrm>
            <a:off x="7132571" y="4605895"/>
            <a:ext cx="748080" cy="592920"/>
            <a:chOff x="7132571" y="4605895"/>
            <a:chExt cx="748080" cy="59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4112707-CB83-909C-073C-2C9FFB37CFC8}"/>
                    </a:ext>
                  </a:extLst>
                </p14:cNvPr>
                <p14:cNvContentPartPr/>
                <p14:nvPr/>
              </p14:nvContentPartPr>
              <p14:xfrm>
                <a:off x="7197011" y="4605895"/>
                <a:ext cx="683640" cy="375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4112707-CB83-909C-073C-2C9FFB37CFC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179011" y="4587895"/>
                  <a:ext cx="7192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127952C-0AB1-658A-1820-5118B1B5E62B}"/>
                    </a:ext>
                  </a:extLst>
                </p14:cNvPr>
                <p14:cNvContentPartPr/>
                <p14:nvPr/>
              </p14:nvContentPartPr>
              <p14:xfrm>
                <a:off x="7440731" y="4661335"/>
                <a:ext cx="141120" cy="25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127952C-0AB1-658A-1820-5118B1B5E62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422731" y="4643335"/>
                  <a:ext cx="1767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588FC69-9972-2D16-8F85-D8ABABF1718E}"/>
                    </a:ext>
                  </a:extLst>
                </p14:cNvPr>
                <p14:cNvContentPartPr/>
                <p14:nvPr/>
              </p14:nvContentPartPr>
              <p14:xfrm>
                <a:off x="7132571" y="4974535"/>
                <a:ext cx="682560" cy="2242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588FC69-9972-2D16-8F85-D8ABABF1718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114571" y="4956895"/>
                  <a:ext cx="718200" cy="25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2DEDAFD6-5696-9231-5DEB-64A575132B4D}"/>
                  </a:ext>
                </a:extLst>
              </p14:cNvPr>
              <p14:cNvContentPartPr/>
              <p14:nvPr/>
            </p14:nvContentPartPr>
            <p14:xfrm>
              <a:off x="6977411" y="5526055"/>
              <a:ext cx="798840" cy="4248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2DEDAFD6-5696-9231-5DEB-64A575132B4D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959411" y="5508055"/>
                <a:ext cx="8344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CF680FCD-E557-9A0F-E9FE-1A5346FC62DC}"/>
                  </a:ext>
                </a:extLst>
              </p14:cNvPr>
              <p14:cNvContentPartPr/>
              <p14:nvPr/>
            </p14:nvContentPartPr>
            <p14:xfrm>
              <a:off x="6960851" y="5828815"/>
              <a:ext cx="776880" cy="1692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CF680FCD-E557-9A0F-E9FE-1A5346FC62DC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6942851" y="5810815"/>
                <a:ext cx="8125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47F0E92E-9F28-D141-11FF-D0D90E62E186}"/>
                  </a:ext>
                </a:extLst>
              </p14:cNvPr>
              <p14:cNvContentPartPr/>
              <p14:nvPr/>
            </p14:nvContentPartPr>
            <p14:xfrm>
              <a:off x="6868331" y="6109615"/>
              <a:ext cx="883800" cy="259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47F0E92E-9F28-D141-11FF-D0D90E62E186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850331" y="6091975"/>
                <a:ext cx="9194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947CD142-919C-52A0-8857-7475B9DCE117}"/>
                  </a:ext>
                </a:extLst>
              </p14:cNvPr>
              <p14:cNvContentPartPr/>
              <p14:nvPr/>
            </p14:nvContentPartPr>
            <p14:xfrm>
              <a:off x="6854651" y="6331735"/>
              <a:ext cx="862920" cy="2844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947CD142-919C-52A0-8857-7475B9DCE117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6837011" y="6313735"/>
                <a:ext cx="89856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CA490BF2-6A75-4C36-EDEB-FCC13FA04BD2}"/>
                  </a:ext>
                </a:extLst>
              </p14:cNvPr>
              <p14:cNvContentPartPr/>
              <p14:nvPr/>
            </p14:nvContentPartPr>
            <p14:xfrm>
              <a:off x="6851411" y="6549895"/>
              <a:ext cx="870840" cy="248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CA490BF2-6A75-4C36-EDEB-FCC13FA04BD2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6833771" y="6532255"/>
                <a:ext cx="906480" cy="6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64F24CD-422E-3826-9BE8-FDCA9FF19AE3}"/>
              </a:ext>
            </a:extLst>
          </p:cNvPr>
          <p:cNvGrpSpPr/>
          <p:nvPr/>
        </p:nvGrpSpPr>
        <p:grpSpPr>
          <a:xfrm>
            <a:off x="6117731" y="6482215"/>
            <a:ext cx="83880" cy="65880"/>
            <a:chOff x="6117731" y="6482215"/>
            <a:chExt cx="83880" cy="6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D6EF814-8A72-3638-7A27-C5B30CD4E2D7}"/>
                    </a:ext>
                  </a:extLst>
                </p14:cNvPr>
                <p14:cNvContentPartPr/>
                <p14:nvPr/>
              </p14:nvContentPartPr>
              <p14:xfrm>
                <a:off x="6167411" y="6492295"/>
                <a:ext cx="34200" cy="50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D6EF814-8A72-3638-7A27-C5B30CD4E2D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149411" y="6474295"/>
                  <a:ext cx="69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06FCA3E-C8BB-2A46-1DA5-75DB14FE7E08}"/>
                    </a:ext>
                  </a:extLst>
                </p14:cNvPr>
                <p14:cNvContentPartPr/>
                <p14:nvPr/>
              </p14:nvContentPartPr>
              <p14:xfrm>
                <a:off x="6117731" y="6482215"/>
                <a:ext cx="74160" cy="65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06FCA3E-C8BB-2A46-1DA5-75DB14FE7E0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099731" y="6464575"/>
                  <a:ext cx="10980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F9FD641D-D483-B0A9-3295-15F0FD27B800}"/>
                  </a:ext>
                </a:extLst>
              </p14:cNvPr>
              <p14:cNvContentPartPr/>
              <p14:nvPr/>
            </p14:nvContentPartPr>
            <p14:xfrm>
              <a:off x="6160931" y="6283495"/>
              <a:ext cx="45360" cy="3852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F9FD641D-D483-B0A9-3295-15F0FD27B800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6142931" y="6265855"/>
                <a:ext cx="810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55507300-B53E-EDCE-51E5-491195841067}"/>
                  </a:ext>
                </a:extLst>
              </p14:cNvPr>
              <p14:cNvContentPartPr/>
              <p14:nvPr/>
            </p14:nvContentPartPr>
            <p14:xfrm>
              <a:off x="7238051" y="6500215"/>
              <a:ext cx="52920" cy="4788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55507300-B53E-EDCE-51E5-491195841067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7220411" y="6482575"/>
                <a:ext cx="885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5E6894E4-4C15-6781-E89A-FC2F050FB08A}"/>
                  </a:ext>
                </a:extLst>
              </p14:cNvPr>
              <p14:cNvContentPartPr/>
              <p14:nvPr/>
            </p14:nvContentPartPr>
            <p14:xfrm>
              <a:off x="7202051" y="6288175"/>
              <a:ext cx="80640" cy="4968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5E6894E4-4C15-6781-E89A-FC2F050FB08A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7184411" y="6270175"/>
                <a:ext cx="1162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447DF793-4989-A99E-9A05-C84518F5EB87}"/>
                  </a:ext>
                </a:extLst>
              </p14:cNvPr>
              <p14:cNvContentPartPr/>
              <p14:nvPr/>
            </p14:nvContentPartPr>
            <p14:xfrm>
              <a:off x="6182531" y="5997655"/>
              <a:ext cx="14040" cy="5904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447DF793-4989-A99E-9A05-C84518F5EB87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6164531" y="5980015"/>
                <a:ext cx="496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5185341B-67AC-64AB-B649-5A8DD180E426}"/>
                  </a:ext>
                </a:extLst>
              </p14:cNvPr>
              <p14:cNvContentPartPr/>
              <p14:nvPr/>
            </p14:nvContentPartPr>
            <p14:xfrm>
              <a:off x="7233731" y="6073615"/>
              <a:ext cx="66600" cy="266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5185341B-67AC-64AB-B649-5A8DD180E426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7215731" y="6055615"/>
                <a:ext cx="1022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7B13E203-F154-3B8A-3797-A1A08880211E}"/>
                  </a:ext>
                </a:extLst>
              </p14:cNvPr>
              <p14:cNvContentPartPr/>
              <p14:nvPr/>
            </p14:nvContentPartPr>
            <p14:xfrm>
              <a:off x="6752411" y="3250855"/>
              <a:ext cx="857160" cy="2361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7B13E203-F154-3B8A-3797-A1A08880211E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6734771" y="3233215"/>
                <a:ext cx="8928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326A092E-DAE8-5FE3-8BBD-54E1F6348A74}"/>
                  </a:ext>
                </a:extLst>
              </p14:cNvPr>
              <p14:cNvContentPartPr/>
              <p14:nvPr/>
            </p14:nvContentPartPr>
            <p14:xfrm>
              <a:off x="6859331" y="3235015"/>
              <a:ext cx="22680" cy="115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326A092E-DAE8-5FE3-8BBD-54E1F6348A74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6841691" y="3217015"/>
                <a:ext cx="583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73EF9DC-638D-2364-A91A-667991A1F37B}"/>
                  </a:ext>
                </a:extLst>
              </p14:cNvPr>
              <p14:cNvContentPartPr/>
              <p14:nvPr/>
            </p14:nvContentPartPr>
            <p14:xfrm>
              <a:off x="7575011" y="3348775"/>
              <a:ext cx="91440" cy="1378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73EF9DC-638D-2364-A91A-667991A1F37B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7557011" y="3331135"/>
                <a:ext cx="1270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85BF6E94-305D-B561-8207-964F5430CF16}"/>
                  </a:ext>
                </a:extLst>
              </p14:cNvPr>
              <p14:cNvContentPartPr/>
              <p14:nvPr/>
            </p14:nvContentPartPr>
            <p14:xfrm>
              <a:off x="7939331" y="3195775"/>
              <a:ext cx="81720" cy="3121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85BF6E94-305D-B561-8207-964F5430CF16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7921331" y="3177775"/>
                <a:ext cx="1173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89A5F412-C5D3-7847-534A-26E6E702D684}"/>
                  </a:ext>
                </a:extLst>
              </p14:cNvPr>
              <p14:cNvContentPartPr/>
              <p14:nvPr/>
            </p14:nvContentPartPr>
            <p14:xfrm>
              <a:off x="5195051" y="3713815"/>
              <a:ext cx="194760" cy="3510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89A5F412-C5D3-7847-534A-26E6E702D684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5177051" y="3695815"/>
                <a:ext cx="23040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39D3B941-486E-6762-C4B3-45A42B197779}"/>
                  </a:ext>
                </a:extLst>
              </p14:cNvPr>
              <p14:cNvContentPartPr/>
              <p14:nvPr/>
            </p14:nvContentPartPr>
            <p14:xfrm>
              <a:off x="5379371" y="3842695"/>
              <a:ext cx="180720" cy="1299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39D3B941-486E-6762-C4B3-45A42B197779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5361731" y="3824695"/>
                <a:ext cx="2163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2AA56C6B-F438-1C92-199B-C8376658D11C}"/>
                  </a:ext>
                </a:extLst>
              </p14:cNvPr>
              <p14:cNvContentPartPr/>
              <p14:nvPr/>
            </p14:nvContentPartPr>
            <p14:xfrm>
              <a:off x="5596451" y="3702295"/>
              <a:ext cx="160560" cy="25164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2AA56C6B-F438-1C92-199B-C8376658D11C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5578811" y="3684655"/>
                <a:ext cx="1962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D43C171D-1BC9-B1DC-3322-A81305E9C7F1}"/>
                  </a:ext>
                </a:extLst>
              </p14:cNvPr>
              <p14:cNvContentPartPr/>
              <p14:nvPr/>
            </p14:nvContentPartPr>
            <p14:xfrm>
              <a:off x="5745851" y="3847015"/>
              <a:ext cx="5040" cy="1944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D43C171D-1BC9-B1DC-3322-A81305E9C7F1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5728211" y="3829375"/>
                <a:ext cx="406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F1A0A09D-DD18-6CD0-204B-D909C1C84059}"/>
                  </a:ext>
                </a:extLst>
              </p14:cNvPr>
              <p14:cNvContentPartPr/>
              <p14:nvPr/>
            </p14:nvContentPartPr>
            <p14:xfrm>
              <a:off x="5892731" y="3748735"/>
              <a:ext cx="120960" cy="225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F1A0A09D-DD18-6CD0-204B-D909C1C84059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5874731" y="3731095"/>
                <a:ext cx="1566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D994C29-C485-57FB-2B56-20507B9214CC}"/>
                  </a:ext>
                </a:extLst>
              </p14:cNvPr>
              <p14:cNvContentPartPr/>
              <p14:nvPr/>
            </p14:nvContentPartPr>
            <p14:xfrm>
              <a:off x="6056891" y="3884095"/>
              <a:ext cx="304560" cy="1022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D994C29-C485-57FB-2B56-20507B9214CC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6039251" y="3866455"/>
                <a:ext cx="3402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D5456D64-6293-C0D4-B27F-0A18FBA96947}"/>
                  </a:ext>
                </a:extLst>
              </p14:cNvPr>
              <p14:cNvContentPartPr/>
              <p14:nvPr/>
            </p14:nvContentPartPr>
            <p14:xfrm>
              <a:off x="6574211" y="3703015"/>
              <a:ext cx="645840" cy="2534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D5456D64-6293-C0D4-B27F-0A18FBA96947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6556211" y="3685015"/>
                <a:ext cx="68148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1F5F92CF-48EB-F7E7-535D-68641D6B5F89}"/>
                  </a:ext>
                </a:extLst>
              </p14:cNvPr>
              <p14:cNvContentPartPr/>
              <p14:nvPr/>
            </p14:nvContentPartPr>
            <p14:xfrm>
              <a:off x="5267771" y="4224655"/>
              <a:ext cx="252360" cy="1724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1F5F92CF-48EB-F7E7-535D-68641D6B5F89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5250131" y="4207015"/>
                <a:ext cx="28800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160EBF74-6CC1-561E-47A3-A2C4001B2B73}"/>
                  </a:ext>
                </a:extLst>
              </p14:cNvPr>
              <p14:cNvContentPartPr/>
              <p14:nvPr/>
            </p14:nvContentPartPr>
            <p14:xfrm>
              <a:off x="5542091" y="4175695"/>
              <a:ext cx="25560" cy="43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160EBF74-6CC1-561E-47A3-A2C4001B2B73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5524451" y="4157695"/>
                <a:ext cx="612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47E11D5-E5CB-1F7F-4D7D-B748E279FC93}"/>
                  </a:ext>
                </a:extLst>
              </p14:cNvPr>
              <p14:cNvContentPartPr/>
              <p14:nvPr/>
            </p14:nvContentPartPr>
            <p14:xfrm>
              <a:off x="5584931" y="4127815"/>
              <a:ext cx="145800" cy="2458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47E11D5-E5CB-1F7F-4D7D-B748E279FC93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5566931" y="4110175"/>
                <a:ext cx="18144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3E065665-32D4-3241-044E-98F21AF433F0}"/>
                  </a:ext>
                </a:extLst>
              </p14:cNvPr>
              <p14:cNvContentPartPr/>
              <p14:nvPr/>
            </p14:nvContentPartPr>
            <p14:xfrm>
              <a:off x="5778971" y="4150135"/>
              <a:ext cx="122040" cy="2221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3E065665-32D4-3241-044E-98F21AF433F0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5761331" y="4132135"/>
                <a:ext cx="1576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FA35EDFC-FEB1-1558-E97C-60F6041A7716}"/>
                  </a:ext>
                </a:extLst>
              </p14:cNvPr>
              <p14:cNvContentPartPr/>
              <p14:nvPr/>
            </p14:nvContentPartPr>
            <p14:xfrm>
              <a:off x="6170291" y="4171015"/>
              <a:ext cx="145800" cy="2188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FA35EDFC-FEB1-1558-E97C-60F6041A7716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6152651" y="4153375"/>
                <a:ext cx="18144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6BCE09C1-7D9D-59BA-918A-3BA9EE2A594E}"/>
                  </a:ext>
                </a:extLst>
              </p14:cNvPr>
              <p14:cNvContentPartPr/>
              <p14:nvPr/>
            </p14:nvContentPartPr>
            <p14:xfrm>
              <a:off x="6402851" y="4230055"/>
              <a:ext cx="102600" cy="21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6BCE09C1-7D9D-59BA-918A-3BA9EE2A594E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6385211" y="4212055"/>
                <a:ext cx="1382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CD716494-D349-A403-ED30-D087E25630F2}"/>
                  </a:ext>
                </a:extLst>
              </p14:cNvPr>
              <p14:cNvContentPartPr/>
              <p14:nvPr/>
            </p14:nvContentPartPr>
            <p14:xfrm>
              <a:off x="6421931" y="4321495"/>
              <a:ext cx="63720" cy="190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CD716494-D349-A403-ED30-D087E25630F2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6404291" y="4303855"/>
                <a:ext cx="993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66B29909-A3A4-F89A-1EE4-B9FC7519B6E9}"/>
                  </a:ext>
                </a:extLst>
              </p14:cNvPr>
              <p14:cNvContentPartPr/>
              <p14:nvPr/>
            </p14:nvContentPartPr>
            <p14:xfrm>
              <a:off x="6590771" y="4172815"/>
              <a:ext cx="164520" cy="1990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66B29909-A3A4-F89A-1EE4-B9FC7519B6E9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6572771" y="4154815"/>
                <a:ext cx="2001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CB5010A2-218E-1F8B-A01B-FECBFFA034E8}"/>
                  </a:ext>
                </a:extLst>
              </p14:cNvPr>
              <p14:cNvContentPartPr/>
              <p14:nvPr/>
            </p14:nvContentPartPr>
            <p14:xfrm>
              <a:off x="11243411" y="3651535"/>
              <a:ext cx="14400" cy="144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CB5010A2-218E-1F8B-A01B-FECBFFA034E8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1225411" y="3633895"/>
                <a:ext cx="500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0979C4B1-3D7D-66F2-52DC-FA5CC15842D8}"/>
                  </a:ext>
                </a:extLst>
              </p14:cNvPr>
              <p14:cNvContentPartPr/>
              <p14:nvPr/>
            </p14:nvContentPartPr>
            <p14:xfrm>
              <a:off x="8904131" y="6504895"/>
              <a:ext cx="55800" cy="4104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0979C4B1-3D7D-66F2-52DC-FA5CC15842D8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8886491" y="6487255"/>
                <a:ext cx="914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DCD4A070-FF65-6935-27ED-9C29B385D9C5}"/>
                  </a:ext>
                </a:extLst>
              </p14:cNvPr>
              <p14:cNvContentPartPr/>
              <p14:nvPr/>
            </p14:nvContentPartPr>
            <p14:xfrm>
              <a:off x="8914211" y="6207535"/>
              <a:ext cx="66240" cy="8100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DCD4A070-FF65-6935-27ED-9C29B385D9C5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8896571" y="6189535"/>
                <a:ext cx="1018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C6DE3114-738B-BC90-AADD-30D52785FFEF}"/>
                  </a:ext>
                </a:extLst>
              </p14:cNvPr>
              <p14:cNvContentPartPr/>
              <p14:nvPr/>
            </p14:nvContentPartPr>
            <p14:xfrm>
              <a:off x="8915291" y="5988295"/>
              <a:ext cx="48240" cy="5112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C6DE3114-738B-BC90-AADD-30D52785FFEF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8897651" y="5970295"/>
                <a:ext cx="8388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F11DCEFC-B16B-74A6-7545-03DFC59E651B}"/>
                  </a:ext>
                </a:extLst>
              </p14:cNvPr>
              <p14:cNvContentPartPr/>
              <p14:nvPr/>
            </p14:nvContentPartPr>
            <p14:xfrm>
              <a:off x="8968931" y="5711455"/>
              <a:ext cx="43200" cy="4860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F11DCEFC-B16B-74A6-7545-03DFC59E651B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8951291" y="5693455"/>
                <a:ext cx="788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55856814-91F4-1B2F-3343-E439BC40B6FF}"/>
                  </a:ext>
                </a:extLst>
              </p14:cNvPr>
              <p14:cNvContentPartPr/>
              <p14:nvPr/>
            </p14:nvContentPartPr>
            <p14:xfrm>
              <a:off x="8997371" y="5399335"/>
              <a:ext cx="50760" cy="453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55856814-91F4-1B2F-3343-E439BC40B6FF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8979731" y="5381695"/>
                <a:ext cx="864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718EEAD4-7D38-D553-1749-932F4EE898C0}"/>
                  </a:ext>
                </a:extLst>
              </p14:cNvPr>
              <p14:cNvContentPartPr/>
              <p14:nvPr/>
            </p14:nvContentPartPr>
            <p14:xfrm>
              <a:off x="10327931" y="6500215"/>
              <a:ext cx="41040" cy="6624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718EEAD4-7D38-D553-1749-932F4EE898C0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10309931" y="6482575"/>
                <a:ext cx="766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DD07DAB1-853B-C611-38C9-BD391727B903}"/>
                  </a:ext>
                </a:extLst>
              </p14:cNvPr>
              <p14:cNvContentPartPr/>
              <p14:nvPr/>
            </p14:nvContentPartPr>
            <p14:xfrm>
              <a:off x="8726291" y="4071655"/>
              <a:ext cx="330120" cy="2127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DD07DAB1-853B-C611-38C9-BD391727B903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8708651" y="4054015"/>
                <a:ext cx="3657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79CE8395-84C8-22AB-136C-232B14836269}"/>
                  </a:ext>
                </a:extLst>
              </p14:cNvPr>
              <p14:cNvContentPartPr/>
              <p14:nvPr/>
            </p14:nvContentPartPr>
            <p14:xfrm>
              <a:off x="9930851" y="4127455"/>
              <a:ext cx="835920" cy="2901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79CE8395-84C8-22AB-136C-232B14836269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9912851" y="4109455"/>
                <a:ext cx="871560" cy="32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09C25E97-4EDD-82E7-A5B5-10A0B61C1778}"/>
              </a:ext>
            </a:extLst>
          </p:cNvPr>
          <p:cNvGrpSpPr/>
          <p:nvPr/>
        </p:nvGrpSpPr>
        <p:grpSpPr>
          <a:xfrm>
            <a:off x="8125091" y="3142495"/>
            <a:ext cx="3762720" cy="1233720"/>
            <a:chOff x="8125091" y="3142495"/>
            <a:chExt cx="3762720" cy="123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DE77E01-557A-4DE1-8D49-672C7646E855}"/>
                    </a:ext>
                  </a:extLst>
                </p14:cNvPr>
                <p14:cNvContentPartPr/>
                <p14:nvPr/>
              </p14:nvContentPartPr>
              <p14:xfrm>
                <a:off x="8740331" y="3656215"/>
                <a:ext cx="824760" cy="301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DE77E01-557A-4DE1-8D49-672C7646E85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722691" y="3638215"/>
                  <a:ext cx="8604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5E925D2-8D7A-4C12-797C-9CB9B62D1EF7}"/>
                    </a:ext>
                  </a:extLst>
                </p14:cNvPr>
                <p14:cNvContentPartPr/>
                <p14:nvPr/>
              </p14:nvContentPartPr>
              <p14:xfrm>
                <a:off x="8990171" y="3736135"/>
                <a:ext cx="211680" cy="12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5E925D2-8D7A-4C12-797C-9CB9B62D1EF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972171" y="3718495"/>
                  <a:ext cx="247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185095D-BAE1-12CB-F8E8-9DC60F327613}"/>
                    </a:ext>
                  </a:extLst>
                </p14:cNvPr>
                <p14:cNvContentPartPr/>
                <p14:nvPr/>
              </p14:nvContentPartPr>
              <p14:xfrm>
                <a:off x="9708011" y="3609775"/>
                <a:ext cx="599040" cy="322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185095D-BAE1-12CB-F8E8-9DC60F32761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690011" y="3591775"/>
                  <a:ext cx="6346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295BE98-23A2-3B37-4AE8-739C4E68C929}"/>
                    </a:ext>
                  </a:extLst>
                </p14:cNvPr>
                <p14:cNvContentPartPr/>
                <p14:nvPr/>
              </p14:nvContentPartPr>
              <p14:xfrm>
                <a:off x="9800171" y="3696535"/>
                <a:ext cx="237240" cy="352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295BE98-23A2-3B37-4AE8-739C4E68C92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782171" y="3678895"/>
                  <a:ext cx="272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621E47F-8750-DCDB-5F0B-8FA1B64AD46C}"/>
                    </a:ext>
                  </a:extLst>
                </p14:cNvPr>
                <p14:cNvContentPartPr/>
                <p14:nvPr/>
              </p14:nvContentPartPr>
              <p14:xfrm>
                <a:off x="8125091" y="3243295"/>
                <a:ext cx="636120" cy="353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621E47F-8750-DCDB-5F0B-8FA1B64AD46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107451" y="3225655"/>
                  <a:ext cx="6717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4BB0CB6-C4EA-1F87-C773-B9916E2F6A02}"/>
                    </a:ext>
                  </a:extLst>
                </p14:cNvPr>
                <p14:cNvContentPartPr/>
                <p14:nvPr/>
              </p14:nvContentPartPr>
              <p14:xfrm>
                <a:off x="8945531" y="3233935"/>
                <a:ext cx="171000" cy="213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4BB0CB6-C4EA-1F87-C773-B9916E2F6A0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927891" y="3216295"/>
                  <a:ext cx="2066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7BDE94F-5B4E-0580-BC77-0D2680061DF0}"/>
                    </a:ext>
                  </a:extLst>
                </p14:cNvPr>
                <p14:cNvContentPartPr/>
                <p14:nvPr/>
              </p14:nvContentPartPr>
              <p14:xfrm>
                <a:off x="8977211" y="3334735"/>
                <a:ext cx="115200" cy="8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7BDE94F-5B4E-0580-BC77-0D2680061DF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959571" y="3316735"/>
                  <a:ext cx="150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4192F79-69F5-A6BD-C400-4D8049D497F4}"/>
                    </a:ext>
                  </a:extLst>
                </p14:cNvPr>
                <p14:cNvContentPartPr/>
                <p14:nvPr/>
              </p14:nvContentPartPr>
              <p14:xfrm>
                <a:off x="9119051" y="3142495"/>
                <a:ext cx="183960" cy="341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4192F79-69F5-A6BD-C400-4D8049D497F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101411" y="3124495"/>
                  <a:ext cx="2196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28BEC51-BDB3-8BFC-C175-1EC243FB85AC}"/>
                    </a:ext>
                  </a:extLst>
                </p14:cNvPr>
                <p14:cNvContentPartPr/>
                <p14:nvPr/>
              </p14:nvContentPartPr>
              <p14:xfrm>
                <a:off x="10507571" y="3769615"/>
                <a:ext cx="234360" cy="133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28BEC51-BDB3-8BFC-C175-1EC243FB85A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489931" y="3751615"/>
                  <a:ext cx="270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BC98CC1-D878-B019-00B3-1353CA675425}"/>
                    </a:ext>
                  </a:extLst>
                </p14:cNvPr>
                <p14:cNvContentPartPr/>
                <p14:nvPr/>
              </p14:nvContentPartPr>
              <p14:xfrm>
                <a:off x="10737971" y="3661615"/>
                <a:ext cx="13320" cy="13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BC98CC1-D878-B019-00B3-1353CA67542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719971" y="3643615"/>
                  <a:ext cx="48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89B5B11-7B78-7DA4-2D8A-E11A05ECC485}"/>
                    </a:ext>
                  </a:extLst>
                </p14:cNvPr>
                <p14:cNvContentPartPr/>
                <p14:nvPr/>
              </p14:nvContentPartPr>
              <p14:xfrm>
                <a:off x="10761731" y="3596095"/>
                <a:ext cx="76320" cy="267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89B5B11-7B78-7DA4-2D8A-E11A05ECC48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744091" y="3578095"/>
                  <a:ext cx="111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92DC6BF-9FBF-FF61-25B1-4BA27BDD3DC8}"/>
                    </a:ext>
                  </a:extLst>
                </p14:cNvPr>
                <p14:cNvContentPartPr/>
                <p14:nvPr/>
              </p14:nvContentPartPr>
              <p14:xfrm>
                <a:off x="10883411" y="3633535"/>
                <a:ext cx="121320" cy="231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92DC6BF-9FBF-FF61-25B1-4BA27BDD3DC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865771" y="3615535"/>
                  <a:ext cx="1569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EC9A458-B5AE-EFD4-7703-DDA05EF11E4B}"/>
                    </a:ext>
                  </a:extLst>
                </p14:cNvPr>
                <p14:cNvContentPartPr/>
                <p14:nvPr/>
              </p14:nvContentPartPr>
              <p14:xfrm>
                <a:off x="11214251" y="3538855"/>
                <a:ext cx="150840" cy="298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EC9A458-B5AE-EFD4-7703-DDA05EF11E4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196251" y="3520855"/>
                  <a:ext cx="1864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1F2F89B-01C7-2F39-FD6C-C7D154021AC0}"/>
                    </a:ext>
                  </a:extLst>
                </p14:cNvPr>
                <p14:cNvContentPartPr/>
                <p14:nvPr/>
              </p14:nvContentPartPr>
              <p14:xfrm>
                <a:off x="11464451" y="3656215"/>
                <a:ext cx="181440" cy="157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1F2F89B-01C7-2F39-FD6C-C7D154021AC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446811" y="3638575"/>
                  <a:ext cx="217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E60287E-F9F3-373A-798B-C0E8FBD32D2F}"/>
                    </a:ext>
                  </a:extLst>
                </p14:cNvPr>
                <p14:cNvContentPartPr/>
                <p14:nvPr/>
              </p14:nvContentPartPr>
              <p14:xfrm>
                <a:off x="11653811" y="3573415"/>
                <a:ext cx="234000" cy="2271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E60287E-F9F3-373A-798B-C0E8FBD32D2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636171" y="3555775"/>
                  <a:ext cx="2696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7558A06-3DD5-C106-A2BA-4806BE6625D7}"/>
                    </a:ext>
                  </a:extLst>
                </p14:cNvPr>
                <p14:cNvContentPartPr/>
                <p14:nvPr/>
              </p14:nvContentPartPr>
              <p14:xfrm>
                <a:off x="9158651" y="4003975"/>
                <a:ext cx="630000" cy="372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7558A06-3DD5-C106-A2BA-4806BE6625D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141011" y="3985975"/>
                  <a:ext cx="6656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94C919A-4FE1-1042-60F9-D676AE57B837}"/>
                    </a:ext>
                  </a:extLst>
                </p14:cNvPr>
                <p14:cNvContentPartPr/>
                <p14:nvPr/>
              </p14:nvContentPartPr>
              <p14:xfrm>
                <a:off x="9277091" y="4070215"/>
                <a:ext cx="58680" cy="370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94C919A-4FE1-1042-60F9-D676AE57B83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259451" y="4052215"/>
                  <a:ext cx="94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D509429-B8BB-3301-D7BE-C4E48D0AF5B9}"/>
                    </a:ext>
                  </a:extLst>
                </p14:cNvPr>
                <p14:cNvContentPartPr/>
                <p14:nvPr/>
              </p14:nvContentPartPr>
              <p14:xfrm>
                <a:off x="10901411" y="3939175"/>
                <a:ext cx="113400" cy="2858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D509429-B8BB-3301-D7BE-C4E48D0AF5B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883771" y="3921535"/>
                  <a:ext cx="1490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7AC6109-5AFB-A0A2-8D28-68802B33AD4C}"/>
                    </a:ext>
                  </a:extLst>
                </p14:cNvPr>
                <p14:cNvContentPartPr/>
                <p14:nvPr/>
              </p14:nvContentPartPr>
              <p14:xfrm>
                <a:off x="11031011" y="4066615"/>
                <a:ext cx="597240" cy="1288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7AC6109-5AFB-A0A2-8D28-68802B33AD4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013371" y="4048975"/>
                  <a:ext cx="6328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A9BEFCF-A7CB-054C-9896-24EA28DAFE96}"/>
                    </a:ext>
                  </a:extLst>
                </p14:cNvPr>
                <p14:cNvContentPartPr/>
                <p14:nvPr/>
              </p14:nvContentPartPr>
              <p14:xfrm>
                <a:off x="11672891" y="3944575"/>
                <a:ext cx="173160" cy="3614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A9BEFCF-A7CB-054C-9896-24EA28DAFE9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654891" y="3926935"/>
                  <a:ext cx="208800" cy="39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C549E90C-8521-276B-9A9D-0814E2E596B2}"/>
                  </a:ext>
                </a:extLst>
              </p14:cNvPr>
              <p14:cNvContentPartPr/>
              <p14:nvPr/>
            </p14:nvContentPartPr>
            <p14:xfrm>
              <a:off x="8590931" y="4935655"/>
              <a:ext cx="694800" cy="22968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C549E90C-8521-276B-9A9D-0814E2E596B2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8573291" y="4917655"/>
                <a:ext cx="73044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9410BE9F-35C8-60F7-8316-1132B4795F6E}"/>
                  </a:ext>
                </a:extLst>
              </p14:cNvPr>
              <p14:cNvContentPartPr/>
              <p14:nvPr/>
            </p14:nvContentPartPr>
            <p14:xfrm>
              <a:off x="10056851" y="4890295"/>
              <a:ext cx="812880" cy="26892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9410BE9F-35C8-60F7-8316-1132B4795F6E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10039211" y="4872295"/>
                <a:ext cx="848520" cy="30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0B0F2384-5FB8-9FF0-43A7-9E796BED260A}"/>
              </a:ext>
            </a:extLst>
          </p:cNvPr>
          <p:cNvGrpSpPr/>
          <p:nvPr/>
        </p:nvGrpSpPr>
        <p:grpSpPr>
          <a:xfrm>
            <a:off x="11150531" y="5375935"/>
            <a:ext cx="902160" cy="491400"/>
            <a:chOff x="11150531" y="5375935"/>
            <a:chExt cx="902160" cy="49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67249B1-1FD3-23DE-1B7F-D1A7BBF7AE3E}"/>
                    </a:ext>
                  </a:extLst>
                </p14:cNvPr>
                <p14:cNvContentPartPr/>
                <p14:nvPr/>
              </p14:nvContentPartPr>
              <p14:xfrm>
                <a:off x="11150531" y="5375935"/>
                <a:ext cx="107280" cy="928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67249B1-1FD3-23DE-1B7F-D1A7BBF7AE3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132891" y="5358295"/>
                  <a:ext cx="142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D52D2FF-C0F2-6037-DA2C-F7F4DE64A192}"/>
                    </a:ext>
                  </a:extLst>
                </p14:cNvPr>
                <p14:cNvContentPartPr/>
                <p14:nvPr/>
              </p14:nvContentPartPr>
              <p14:xfrm>
                <a:off x="11287691" y="5387815"/>
                <a:ext cx="63360" cy="918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D52D2FF-C0F2-6037-DA2C-F7F4DE64A19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270051" y="5370175"/>
                  <a:ext cx="99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EAD0E01-3C93-C1B1-1299-9CC6E64A9A03}"/>
                    </a:ext>
                  </a:extLst>
                </p14:cNvPr>
                <p14:cNvContentPartPr/>
                <p14:nvPr/>
              </p14:nvContentPartPr>
              <p14:xfrm>
                <a:off x="11374451" y="5388175"/>
                <a:ext cx="83880" cy="90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EAD0E01-3C93-C1B1-1299-9CC6E64A9A0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356811" y="5370535"/>
                  <a:ext cx="119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DB37B47-7179-A093-E6BD-E9E571A0675A}"/>
                    </a:ext>
                  </a:extLst>
                </p14:cNvPr>
                <p14:cNvContentPartPr/>
                <p14:nvPr/>
              </p14:nvContentPartPr>
              <p14:xfrm>
                <a:off x="11493971" y="5391055"/>
                <a:ext cx="51480" cy="716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DB37B47-7179-A093-E6BD-E9E571A0675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475971" y="5373055"/>
                  <a:ext cx="87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6928ACA-C824-FC5E-86FB-1A4677BD9403}"/>
                    </a:ext>
                  </a:extLst>
                </p14:cNvPr>
                <p14:cNvContentPartPr/>
                <p14:nvPr/>
              </p14:nvContentPartPr>
              <p14:xfrm>
                <a:off x="11581451" y="5397535"/>
                <a:ext cx="77400" cy="1792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6928ACA-C824-FC5E-86FB-1A4677BD940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563811" y="5379535"/>
                  <a:ext cx="113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00C066A-8CA4-1441-EA23-DC3F49FA2F31}"/>
                    </a:ext>
                  </a:extLst>
                </p14:cNvPr>
                <p14:cNvContentPartPr/>
                <p14:nvPr/>
              </p14:nvContentPartPr>
              <p14:xfrm>
                <a:off x="11686931" y="5408335"/>
                <a:ext cx="63720" cy="792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00C066A-8CA4-1441-EA23-DC3F49FA2F3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669291" y="5390695"/>
                  <a:ext cx="99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72EA266-9685-5883-7BEC-0FD501254AAD}"/>
                    </a:ext>
                  </a:extLst>
                </p14:cNvPr>
                <p14:cNvContentPartPr/>
                <p14:nvPr/>
              </p14:nvContentPartPr>
              <p14:xfrm>
                <a:off x="11770811" y="5416255"/>
                <a:ext cx="51120" cy="925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72EA266-9685-5883-7BEC-0FD501254AA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753171" y="5398615"/>
                  <a:ext cx="867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C70908B-BDE0-1299-51F7-F4DB81E81B40}"/>
                    </a:ext>
                  </a:extLst>
                </p14:cNvPr>
                <p14:cNvContentPartPr/>
                <p14:nvPr/>
              </p14:nvContentPartPr>
              <p14:xfrm>
                <a:off x="11871611" y="5416975"/>
                <a:ext cx="72000" cy="856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C70908B-BDE0-1299-51F7-F4DB81E81B4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853611" y="5398975"/>
                  <a:ext cx="107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911FBC5-9ECD-64A0-2BF6-8B76BF71EC81}"/>
                    </a:ext>
                  </a:extLst>
                </p14:cNvPr>
                <p14:cNvContentPartPr/>
                <p14:nvPr/>
              </p14:nvContentPartPr>
              <p14:xfrm>
                <a:off x="11982851" y="5422735"/>
                <a:ext cx="69840" cy="1764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911FBC5-9ECD-64A0-2BF6-8B76BF71EC8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964851" y="5404735"/>
                  <a:ext cx="105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3BD6B81-56F6-AF0C-D08C-522DF4101ECB}"/>
                    </a:ext>
                  </a:extLst>
                </p14:cNvPr>
                <p14:cNvContentPartPr/>
                <p14:nvPr/>
              </p14:nvContentPartPr>
              <p14:xfrm>
                <a:off x="11968091" y="5452615"/>
                <a:ext cx="20880" cy="961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3BD6B81-56F6-AF0C-D08C-522DF4101EC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950451" y="5434615"/>
                  <a:ext cx="56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7ADD083-C0FD-3606-A69D-2D7B90A4981A}"/>
                    </a:ext>
                  </a:extLst>
                </p14:cNvPr>
                <p14:cNvContentPartPr/>
                <p14:nvPr/>
              </p14:nvContentPartPr>
              <p14:xfrm>
                <a:off x="11235851" y="5758975"/>
                <a:ext cx="131040" cy="846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7ADD083-C0FD-3606-A69D-2D7B90A4981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218211" y="5740975"/>
                  <a:ext cx="166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803339D-7974-A0F7-2D9E-21185857DEA5}"/>
                    </a:ext>
                  </a:extLst>
                </p14:cNvPr>
                <p14:cNvContentPartPr/>
                <p14:nvPr/>
              </p14:nvContentPartPr>
              <p14:xfrm>
                <a:off x="11446091" y="5770135"/>
                <a:ext cx="20520" cy="72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803339D-7974-A0F7-2D9E-21185857DEA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428451" y="5752135"/>
                  <a:ext cx="56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AFC6D3D-091C-C510-2083-458294D0932B}"/>
                    </a:ext>
                  </a:extLst>
                </p14:cNvPr>
                <p14:cNvContentPartPr/>
                <p14:nvPr/>
              </p14:nvContentPartPr>
              <p14:xfrm>
                <a:off x="11489651" y="5623975"/>
                <a:ext cx="9720" cy="576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AFC6D3D-091C-C510-2083-458294D0932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471651" y="5606335"/>
                  <a:ext cx="45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00239EE7-A3EB-FF00-5B8C-F2E946FDC02E}"/>
                    </a:ext>
                  </a:extLst>
                </p14:cNvPr>
                <p14:cNvContentPartPr/>
                <p14:nvPr/>
              </p14:nvContentPartPr>
              <p14:xfrm>
                <a:off x="11605211" y="5600215"/>
                <a:ext cx="41400" cy="2246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00239EE7-A3EB-FF00-5B8C-F2E946FDC02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587211" y="5582215"/>
                  <a:ext cx="77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32E0FCB-AC0F-A237-712B-9B55ABF08864}"/>
                    </a:ext>
                  </a:extLst>
                </p14:cNvPr>
                <p14:cNvContentPartPr/>
                <p14:nvPr/>
              </p14:nvContentPartPr>
              <p14:xfrm>
                <a:off x="11563811" y="5713975"/>
                <a:ext cx="155520" cy="550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32E0FCB-AC0F-A237-712B-9B55ABF0886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545811" y="5696335"/>
                  <a:ext cx="1911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B21F418-A04A-E44E-4434-6B22B9FA49D1}"/>
                    </a:ext>
                  </a:extLst>
                </p14:cNvPr>
                <p14:cNvContentPartPr/>
                <p14:nvPr/>
              </p14:nvContentPartPr>
              <p14:xfrm>
                <a:off x="11746691" y="5659255"/>
                <a:ext cx="70200" cy="2080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B21F418-A04A-E44E-4434-6B22B9FA49D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729051" y="5641255"/>
                  <a:ext cx="105840" cy="24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77508E04-8B51-128B-4929-6BB706015470}"/>
              </a:ext>
            </a:extLst>
          </p:cNvPr>
          <p:cNvGrpSpPr/>
          <p:nvPr/>
        </p:nvGrpSpPr>
        <p:grpSpPr>
          <a:xfrm>
            <a:off x="11090411" y="6011695"/>
            <a:ext cx="987120" cy="648720"/>
            <a:chOff x="11090411" y="6011695"/>
            <a:chExt cx="987120" cy="64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FA16CE1-CA71-7177-C435-8DB4F3862EC1}"/>
                    </a:ext>
                  </a:extLst>
                </p14:cNvPr>
                <p14:cNvContentPartPr/>
                <p14:nvPr/>
              </p14:nvContentPartPr>
              <p14:xfrm>
                <a:off x="11132531" y="6444415"/>
                <a:ext cx="105120" cy="1299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FA16CE1-CA71-7177-C435-8DB4F3862EC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114531" y="6426775"/>
                  <a:ext cx="140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BD931EC-24F4-46FB-2329-BE448461CDE6}"/>
                    </a:ext>
                  </a:extLst>
                </p14:cNvPr>
                <p14:cNvContentPartPr/>
                <p14:nvPr/>
              </p14:nvContentPartPr>
              <p14:xfrm>
                <a:off x="11273291" y="6434335"/>
                <a:ext cx="64800" cy="838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BD931EC-24F4-46FB-2329-BE448461CDE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255651" y="6416335"/>
                  <a:ext cx="100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38E5B41-6156-4711-CDBA-67F200841A9E}"/>
                    </a:ext>
                  </a:extLst>
                </p14:cNvPr>
                <p14:cNvContentPartPr/>
                <p14:nvPr/>
              </p14:nvContentPartPr>
              <p14:xfrm>
                <a:off x="11380931" y="6352615"/>
                <a:ext cx="23760" cy="1479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38E5B41-6156-4711-CDBA-67F200841A9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363291" y="6334615"/>
                  <a:ext cx="59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9296956-F911-0777-1AD7-D6C8A4F40DE0}"/>
                    </a:ext>
                  </a:extLst>
                </p14:cNvPr>
                <p14:cNvContentPartPr/>
                <p14:nvPr/>
              </p14:nvContentPartPr>
              <p14:xfrm>
                <a:off x="11473451" y="6439375"/>
                <a:ext cx="72000" cy="792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9296956-F911-0777-1AD7-D6C8A4F40DE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455811" y="6421735"/>
                  <a:ext cx="107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A618163-C04C-5217-093E-E421EC24CD21}"/>
                    </a:ext>
                  </a:extLst>
                </p14:cNvPr>
                <p14:cNvContentPartPr/>
                <p14:nvPr/>
              </p14:nvContentPartPr>
              <p14:xfrm>
                <a:off x="11581091" y="6459175"/>
                <a:ext cx="57600" cy="622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A618163-C04C-5217-093E-E421EC24CD2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563451" y="6441535"/>
                  <a:ext cx="93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9057EC8-8489-BDE6-9DEA-5775B82BA4B0}"/>
                    </a:ext>
                  </a:extLst>
                </p14:cNvPr>
                <p14:cNvContentPartPr/>
                <p14:nvPr/>
              </p14:nvContentPartPr>
              <p14:xfrm>
                <a:off x="11671091" y="6369535"/>
                <a:ext cx="16200" cy="1339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99057EC8-8489-BDE6-9DEA-5775B82BA4B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653451" y="6351535"/>
                  <a:ext cx="51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111C4E8-A6EC-010F-CDEB-98A757C4CB56}"/>
                    </a:ext>
                  </a:extLst>
                </p14:cNvPr>
                <p14:cNvContentPartPr/>
                <p14:nvPr/>
              </p14:nvContentPartPr>
              <p14:xfrm>
                <a:off x="11751011" y="6480775"/>
                <a:ext cx="38520" cy="1796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111C4E8-A6EC-010F-CDEB-98A757C4CB5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1733011" y="6463135"/>
                  <a:ext cx="74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BEE08E3-96CD-2492-53F0-A3E2A873E8A4}"/>
                    </a:ext>
                  </a:extLst>
                </p14:cNvPr>
                <p14:cNvContentPartPr/>
                <p14:nvPr/>
              </p14:nvContentPartPr>
              <p14:xfrm>
                <a:off x="11090411" y="6011695"/>
                <a:ext cx="128160" cy="2091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BEE08E3-96CD-2492-53F0-A3E2A873E8A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1072771" y="5994055"/>
                  <a:ext cx="1638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2E66757-BFF7-7ED7-7FF4-B658FD6FE130}"/>
                    </a:ext>
                  </a:extLst>
                </p14:cNvPr>
                <p14:cNvContentPartPr/>
                <p14:nvPr/>
              </p14:nvContentPartPr>
              <p14:xfrm>
                <a:off x="11216411" y="6122575"/>
                <a:ext cx="89280" cy="1137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2E66757-BFF7-7ED7-7FF4-B658FD6FE13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198411" y="6104935"/>
                  <a:ext cx="124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1B21D44-238B-83BD-3594-76F27B306DBA}"/>
                    </a:ext>
                  </a:extLst>
                </p14:cNvPr>
                <p14:cNvContentPartPr/>
                <p14:nvPr/>
              </p14:nvContentPartPr>
              <p14:xfrm>
                <a:off x="11322971" y="6133735"/>
                <a:ext cx="59760" cy="1054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1B21D44-238B-83BD-3594-76F27B306DB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305331" y="6115735"/>
                  <a:ext cx="95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74C8EAA-8CB1-B21E-D051-8F76E1182D07}"/>
                    </a:ext>
                  </a:extLst>
                </p14:cNvPr>
                <p14:cNvContentPartPr/>
                <p14:nvPr/>
              </p14:nvContentPartPr>
              <p14:xfrm>
                <a:off x="11428811" y="6028255"/>
                <a:ext cx="15840" cy="2228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74C8EAA-8CB1-B21E-D051-8F76E1182D0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410811" y="6010615"/>
                  <a:ext cx="514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8AE97CD-5480-F76C-0B44-39812793F5F8}"/>
                    </a:ext>
                  </a:extLst>
                </p14:cNvPr>
                <p14:cNvContentPartPr/>
                <p14:nvPr/>
              </p14:nvContentPartPr>
              <p14:xfrm>
                <a:off x="11507291" y="6075775"/>
                <a:ext cx="11520" cy="1170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8AE97CD-5480-F76C-0B44-39812793F5F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489291" y="6058135"/>
                  <a:ext cx="47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1F32011-A7F5-4A30-B801-442F70DE4084}"/>
                    </a:ext>
                  </a:extLst>
                </p14:cNvPr>
                <p14:cNvContentPartPr/>
                <p14:nvPr/>
              </p14:nvContentPartPr>
              <p14:xfrm>
                <a:off x="11515211" y="6157855"/>
                <a:ext cx="34920" cy="939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1F32011-A7F5-4A30-B801-442F70DE408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497571" y="6139855"/>
                  <a:ext cx="70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6CC8D0D-9663-B214-7FD4-041E86FB0979}"/>
                    </a:ext>
                  </a:extLst>
                </p14:cNvPr>
                <p14:cNvContentPartPr/>
                <p14:nvPr/>
              </p14:nvContentPartPr>
              <p14:xfrm>
                <a:off x="11515211" y="6081535"/>
                <a:ext cx="16200" cy="104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6CC8D0D-9663-B214-7FD4-041E86FB097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1497571" y="6063895"/>
                  <a:ext cx="51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628FEB3-E7BC-D224-31A6-E1C5DBBCE072}"/>
                    </a:ext>
                  </a:extLst>
                </p14:cNvPr>
                <p14:cNvContentPartPr/>
                <p14:nvPr/>
              </p14:nvContentPartPr>
              <p14:xfrm>
                <a:off x="11857931" y="6354415"/>
                <a:ext cx="61560" cy="1951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628FEB3-E7BC-D224-31A6-E1C5DBBCE07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1839931" y="6336415"/>
                  <a:ext cx="972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CBBE290B-1060-2B3A-B7F7-EA67E253637F}"/>
                    </a:ext>
                  </a:extLst>
                </p14:cNvPr>
                <p14:cNvContentPartPr/>
                <p14:nvPr/>
              </p14:nvContentPartPr>
              <p14:xfrm>
                <a:off x="11963411" y="6485455"/>
                <a:ext cx="114120" cy="831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CBBE290B-1060-2B3A-B7F7-EA67E253637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945771" y="6467455"/>
                  <a:ext cx="14976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F53D0B94-FABE-0428-087A-D9EFB50C4E96}"/>
              </a:ext>
            </a:extLst>
          </p:cNvPr>
          <p:cNvGrpSpPr/>
          <p:nvPr/>
        </p:nvGrpSpPr>
        <p:grpSpPr>
          <a:xfrm>
            <a:off x="8172971" y="4461895"/>
            <a:ext cx="2813400" cy="2167560"/>
            <a:chOff x="8172971" y="4461895"/>
            <a:chExt cx="2813400" cy="21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B6CC219-3205-58FB-8FDD-618C4CFDB958}"/>
                    </a:ext>
                  </a:extLst>
                </p14:cNvPr>
                <p14:cNvContentPartPr/>
                <p14:nvPr/>
              </p14:nvContentPartPr>
              <p14:xfrm>
                <a:off x="8696051" y="5476375"/>
                <a:ext cx="794520" cy="576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B6CC219-3205-58FB-8FDD-618C4CFDB95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678051" y="5458735"/>
                  <a:ext cx="830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59F2990-63F3-B548-FDB9-D8C57F36F6A9}"/>
                    </a:ext>
                  </a:extLst>
                </p14:cNvPr>
                <p14:cNvContentPartPr/>
                <p14:nvPr/>
              </p14:nvContentPartPr>
              <p14:xfrm>
                <a:off x="8650331" y="5748895"/>
                <a:ext cx="904320" cy="550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59F2990-63F3-B548-FDB9-D8C57F36F6A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632691" y="5731255"/>
                  <a:ext cx="939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FC39199-3BD6-8954-90D5-1AE5B0575420}"/>
                    </a:ext>
                  </a:extLst>
                </p14:cNvPr>
                <p14:cNvContentPartPr/>
                <p14:nvPr/>
              </p14:nvContentPartPr>
              <p14:xfrm>
                <a:off x="8598491" y="6049135"/>
                <a:ext cx="838440" cy="399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FC39199-3BD6-8954-90D5-1AE5B057542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580851" y="6031495"/>
                  <a:ext cx="8740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497333E-8571-EBEE-9E7B-6D666DE38F2C}"/>
                    </a:ext>
                  </a:extLst>
                </p14:cNvPr>
                <p14:cNvContentPartPr/>
                <p14:nvPr/>
              </p14:nvContentPartPr>
              <p14:xfrm>
                <a:off x="8498771" y="6286015"/>
                <a:ext cx="1021320" cy="37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497333E-8571-EBEE-9E7B-6D666DE38F2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480771" y="6268375"/>
                  <a:ext cx="1056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5F2A707-D6EA-9E22-24C5-43BEEAF06182}"/>
                    </a:ext>
                  </a:extLst>
                </p14:cNvPr>
                <p14:cNvContentPartPr/>
                <p14:nvPr/>
              </p14:nvContentPartPr>
              <p14:xfrm>
                <a:off x="8405171" y="6525055"/>
                <a:ext cx="1027080" cy="914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5F2A707-D6EA-9E22-24C5-43BEEAF0618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387531" y="6507415"/>
                  <a:ext cx="1062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B44A5CD-B871-C2BB-C2BD-9FDC9BA4E01A}"/>
                    </a:ext>
                  </a:extLst>
                </p14:cNvPr>
                <p14:cNvContentPartPr/>
                <p14:nvPr/>
              </p14:nvContentPartPr>
              <p14:xfrm>
                <a:off x="10026971" y="5412295"/>
                <a:ext cx="884520" cy="95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B44A5CD-B871-C2BB-C2BD-9FDC9BA4E01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009331" y="5394295"/>
                  <a:ext cx="920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9F95F86-E0B2-7502-4DD9-4ED231521224}"/>
                    </a:ext>
                  </a:extLst>
                </p14:cNvPr>
                <p14:cNvContentPartPr/>
                <p14:nvPr/>
              </p14:nvContentPartPr>
              <p14:xfrm>
                <a:off x="9992771" y="5652415"/>
                <a:ext cx="896760" cy="1191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9F95F86-E0B2-7502-4DD9-4ED23152122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974771" y="5634415"/>
                  <a:ext cx="932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826053A-43AB-A808-0970-27878C865BDA}"/>
                    </a:ext>
                  </a:extLst>
                </p14:cNvPr>
                <p14:cNvContentPartPr/>
                <p14:nvPr/>
              </p14:nvContentPartPr>
              <p14:xfrm>
                <a:off x="9940931" y="6001615"/>
                <a:ext cx="970920" cy="604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826053A-43AB-A808-0970-27878C865BD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922931" y="5983975"/>
                  <a:ext cx="1006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8B27454-61B1-F07C-5DBD-ADB9ECF6720A}"/>
                    </a:ext>
                  </a:extLst>
                </p14:cNvPr>
                <p14:cNvContentPartPr/>
                <p14:nvPr/>
              </p14:nvContentPartPr>
              <p14:xfrm>
                <a:off x="9828251" y="6320215"/>
                <a:ext cx="1119600" cy="55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8B27454-61B1-F07C-5DBD-ADB9ECF6720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810251" y="6302575"/>
                  <a:ext cx="11552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4371A62-C9FF-6DA3-9CAE-7948BFEC81EE}"/>
                    </a:ext>
                  </a:extLst>
                </p14:cNvPr>
                <p14:cNvContentPartPr/>
                <p14:nvPr/>
              </p14:nvContentPartPr>
              <p14:xfrm>
                <a:off x="9791891" y="6546295"/>
                <a:ext cx="1194480" cy="83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4371A62-C9FF-6DA3-9CAE-7948BFEC81E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774251" y="6528295"/>
                  <a:ext cx="1230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5DB763A-A8F5-AE41-7922-2D3F65C6BB84}"/>
                    </a:ext>
                  </a:extLst>
                </p14:cNvPr>
                <p14:cNvContentPartPr/>
                <p14:nvPr/>
              </p14:nvContentPartPr>
              <p14:xfrm>
                <a:off x="8648531" y="4562695"/>
                <a:ext cx="891360" cy="3312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5DB763A-A8F5-AE41-7922-2D3F65C6BB8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630891" y="4544695"/>
                  <a:ext cx="9270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5AE50B3-895C-19E3-6084-808E083A3505}"/>
                    </a:ext>
                  </a:extLst>
                </p14:cNvPr>
                <p14:cNvContentPartPr/>
                <p14:nvPr/>
              </p14:nvContentPartPr>
              <p14:xfrm>
                <a:off x="9008891" y="4658455"/>
                <a:ext cx="205920" cy="13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5AE50B3-895C-19E3-6084-808E083A3505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990891" y="4640455"/>
                  <a:ext cx="241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AC2A013-048C-9F15-FB11-150B1D04DD6F}"/>
                    </a:ext>
                  </a:extLst>
                </p14:cNvPr>
                <p14:cNvContentPartPr/>
                <p14:nvPr/>
              </p14:nvContentPartPr>
              <p14:xfrm>
                <a:off x="10088891" y="4461895"/>
                <a:ext cx="805680" cy="531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AC2A013-048C-9F15-FB11-150B1D04DD6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071251" y="4443895"/>
                  <a:ext cx="84132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0480636-D71C-71C2-63F2-639F55F210E9}"/>
                    </a:ext>
                  </a:extLst>
                </p14:cNvPr>
                <p14:cNvContentPartPr/>
                <p14:nvPr/>
              </p14:nvContentPartPr>
              <p14:xfrm>
                <a:off x="10498211" y="4605175"/>
                <a:ext cx="156600" cy="266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0480636-D71C-71C2-63F2-639F55F210E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480211" y="4587535"/>
                  <a:ext cx="192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CBF87550-906E-6090-8D6C-4866E9570DF9}"/>
                    </a:ext>
                  </a:extLst>
                </p14:cNvPr>
                <p14:cNvContentPartPr/>
                <p14:nvPr/>
              </p14:nvContentPartPr>
              <p14:xfrm>
                <a:off x="8172971" y="4855375"/>
                <a:ext cx="163440" cy="17215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CBF87550-906E-6090-8D6C-4866E9570DF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154971" y="4837375"/>
                  <a:ext cx="199080" cy="175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76F5BAF-4840-F399-2FCE-B429971ED06E}"/>
                    </a:ext>
                  </a:extLst>
                </p14:cNvPr>
                <p14:cNvContentPartPr/>
                <p14:nvPr/>
              </p14:nvContentPartPr>
              <p14:xfrm>
                <a:off x="8392211" y="4684735"/>
                <a:ext cx="71640" cy="1548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76F5BAF-4840-F399-2FCE-B429971ED06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374211" y="4667095"/>
                  <a:ext cx="107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CA228C2-D54B-D5DA-6255-B309832A59BB}"/>
                    </a:ext>
                  </a:extLst>
                </p14:cNvPr>
                <p14:cNvContentPartPr/>
                <p14:nvPr/>
              </p14:nvContentPartPr>
              <p14:xfrm>
                <a:off x="8387891" y="4733335"/>
                <a:ext cx="66960" cy="500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CA228C2-D54B-D5DA-6255-B309832A59B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369891" y="4715695"/>
                  <a:ext cx="1026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3D268C12-E3ED-6ADB-1B2C-DC56F1A872BD}"/>
                    </a:ext>
                  </a:extLst>
                </p14:cNvPr>
                <p14:cNvContentPartPr/>
                <p14:nvPr/>
              </p14:nvContentPartPr>
              <p14:xfrm>
                <a:off x="8391491" y="4657015"/>
                <a:ext cx="72720" cy="547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3D268C12-E3ED-6ADB-1B2C-DC56F1A872B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373491" y="4639375"/>
                  <a:ext cx="108360" cy="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37A1C782-127F-762C-14DD-C3350865B2E5}"/>
                  </a:ext>
                </a:extLst>
              </p14:cNvPr>
              <p14:cNvContentPartPr/>
              <p14:nvPr/>
            </p14:nvContentPartPr>
            <p14:xfrm>
              <a:off x="8607851" y="2962855"/>
              <a:ext cx="978480" cy="4068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37A1C782-127F-762C-14DD-C3350865B2E5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8589851" y="2944855"/>
                <a:ext cx="1014120" cy="7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08A2295F-D4AC-8C9E-327D-CAD649955A92}"/>
              </a:ext>
            </a:extLst>
          </p:cNvPr>
          <p:cNvGrpSpPr/>
          <p:nvPr/>
        </p:nvGrpSpPr>
        <p:grpSpPr>
          <a:xfrm>
            <a:off x="9525131" y="2502055"/>
            <a:ext cx="1839960" cy="508320"/>
            <a:chOff x="9525131" y="2502055"/>
            <a:chExt cx="1839960" cy="50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7DCF196-FAA0-3FA6-6F91-4BEA0696510F}"/>
                    </a:ext>
                  </a:extLst>
                </p14:cNvPr>
                <p14:cNvContentPartPr/>
                <p14:nvPr/>
              </p14:nvContentPartPr>
              <p14:xfrm>
                <a:off x="9645371" y="2502055"/>
                <a:ext cx="424080" cy="3110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7DCF196-FAA0-3FA6-6F91-4BEA0696510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627731" y="2484055"/>
                  <a:ext cx="4597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736AA51-91E3-E196-DF49-3CF060BE1571}"/>
                    </a:ext>
                  </a:extLst>
                </p14:cNvPr>
                <p14:cNvContentPartPr/>
                <p14:nvPr/>
              </p14:nvContentPartPr>
              <p14:xfrm>
                <a:off x="10266011" y="2516095"/>
                <a:ext cx="267120" cy="2289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736AA51-91E3-E196-DF49-3CF060BE157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248371" y="2498095"/>
                  <a:ext cx="3027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8C89D04A-949B-55F8-6BBF-573F47D6B286}"/>
                    </a:ext>
                  </a:extLst>
                </p14:cNvPr>
                <p14:cNvContentPartPr/>
                <p14:nvPr/>
              </p14:nvContentPartPr>
              <p14:xfrm>
                <a:off x="10586051" y="2636695"/>
                <a:ext cx="221400" cy="1789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8C89D04A-949B-55F8-6BBF-573F47D6B28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568411" y="2619055"/>
                  <a:ext cx="257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3E8B85F-E1C8-5007-BD22-F1C46A9B334F}"/>
                    </a:ext>
                  </a:extLst>
                </p14:cNvPr>
                <p14:cNvContentPartPr/>
                <p14:nvPr/>
              </p14:nvContentPartPr>
              <p14:xfrm>
                <a:off x="9525131" y="2815255"/>
                <a:ext cx="1839960" cy="1951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3E8B85F-E1C8-5007-BD22-F1C46A9B334F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507491" y="2797615"/>
                  <a:ext cx="187560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02343716-E4E8-F131-9C4F-064B7FDBA447}"/>
              </a:ext>
            </a:extLst>
          </p:cNvPr>
          <p:cNvGrpSpPr/>
          <p:nvPr/>
        </p:nvGrpSpPr>
        <p:grpSpPr>
          <a:xfrm>
            <a:off x="7890731" y="813295"/>
            <a:ext cx="138960" cy="179640"/>
            <a:chOff x="7890731" y="813295"/>
            <a:chExt cx="13896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F113430-34F5-17CF-4E48-C4F0B39FE6D5}"/>
                    </a:ext>
                  </a:extLst>
                </p14:cNvPr>
                <p14:cNvContentPartPr/>
                <p14:nvPr/>
              </p14:nvContentPartPr>
              <p14:xfrm>
                <a:off x="7890731" y="813295"/>
                <a:ext cx="66960" cy="1771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F113430-34F5-17CF-4E48-C4F0B39FE6D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872731" y="795655"/>
                  <a:ext cx="102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38D0BE0-DA69-F067-2111-E784AE4620FE}"/>
                    </a:ext>
                  </a:extLst>
                </p14:cNvPr>
                <p14:cNvContentPartPr/>
                <p14:nvPr/>
              </p14:nvContentPartPr>
              <p14:xfrm>
                <a:off x="7985771" y="820855"/>
                <a:ext cx="43920" cy="1720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38D0BE0-DA69-F067-2111-E784AE4620F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968131" y="803215"/>
                  <a:ext cx="7956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3EFB4D4D-03EE-95CC-09B8-8814DBD34E3C}"/>
              </a:ext>
            </a:extLst>
          </p:cNvPr>
          <p:cNvGrpSpPr/>
          <p:nvPr/>
        </p:nvGrpSpPr>
        <p:grpSpPr>
          <a:xfrm>
            <a:off x="10568051" y="699175"/>
            <a:ext cx="159840" cy="211320"/>
            <a:chOff x="10568051" y="699175"/>
            <a:chExt cx="15984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60BEC1B-F377-74C0-9663-9B2ADA43B64C}"/>
                    </a:ext>
                  </a:extLst>
                </p14:cNvPr>
                <p14:cNvContentPartPr/>
                <p14:nvPr/>
              </p14:nvContentPartPr>
              <p14:xfrm>
                <a:off x="10568051" y="745615"/>
                <a:ext cx="45360" cy="102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60BEC1B-F377-74C0-9663-9B2ADA43B64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550051" y="727975"/>
                  <a:ext cx="81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CA39204-4512-4510-659F-5669E10ABD5C}"/>
                    </a:ext>
                  </a:extLst>
                </p14:cNvPr>
                <p14:cNvContentPartPr/>
                <p14:nvPr/>
              </p14:nvContentPartPr>
              <p14:xfrm>
                <a:off x="10650851" y="699175"/>
                <a:ext cx="77040" cy="2113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CA39204-4512-4510-659F-5669E10ABD5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633211" y="681175"/>
                  <a:ext cx="112680" cy="24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2427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4F63FEA4-ACA6-6F18-D7FD-7D4387BAC4D0}"/>
              </a:ext>
            </a:extLst>
          </p:cNvPr>
          <p:cNvGrpSpPr/>
          <p:nvPr/>
        </p:nvGrpSpPr>
        <p:grpSpPr>
          <a:xfrm>
            <a:off x="1321811" y="150895"/>
            <a:ext cx="9206280" cy="1095840"/>
            <a:chOff x="1321811" y="150895"/>
            <a:chExt cx="9206280" cy="10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A878B90-5C1D-FAD0-118F-55B0810F545F}"/>
                    </a:ext>
                  </a:extLst>
                </p14:cNvPr>
                <p14:cNvContentPartPr/>
                <p14:nvPr/>
              </p14:nvContentPartPr>
              <p14:xfrm>
                <a:off x="1368251" y="157735"/>
                <a:ext cx="2257200" cy="474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A878B90-5C1D-FAD0-118F-55B0810F545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50251" y="139735"/>
                  <a:ext cx="229284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0A92975-9CCC-59EE-DCE3-D6D798B70810}"/>
                    </a:ext>
                  </a:extLst>
                </p14:cNvPr>
                <p14:cNvContentPartPr/>
                <p14:nvPr/>
              </p14:nvContentPartPr>
              <p14:xfrm>
                <a:off x="2115251" y="333055"/>
                <a:ext cx="320760" cy="24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0A92975-9CCC-59EE-DCE3-D6D798B7081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97611" y="315415"/>
                  <a:ext cx="3564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27CED98-13B4-20CD-D29B-357A71A90763}"/>
                    </a:ext>
                  </a:extLst>
                </p14:cNvPr>
                <p14:cNvContentPartPr/>
                <p14:nvPr/>
              </p14:nvContentPartPr>
              <p14:xfrm>
                <a:off x="3718331" y="150895"/>
                <a:ext cx="1737360" cy="626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27CED98-13B4-20CD-D29B-357A71A9076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00691" y="132895"/>
                  <a:ext cx="1773000" cy="66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BDC7845-F3B4-C8A1-3AC7-EEB3583A16D1}"/>
                    </a:ext>
                  </a:extLst>
                </p14:cNvPr>
                <p14:cNvContentPartPr/>
                <p14:nvPr/>
              </p14:nvContentPartPr>
              <p14:xfrm>
                <a:off x="5014691" y="206335"/>
                <a:ext cx="32040" cy="15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BDC7845-F3B4-C8A1-3AC7-EEB3583A16D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96691" y="188695"/>
                  <a:ext cx="67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12034EF-758C-D9D6-6999-AAC4D345F64D}"/>
                    </a:ext>
                  </a:extLst>
                </p14:cNvPr>
                <p14:cNvContentPartPr/>
                <p14:nvPr/>
              </p14:nvContentPartPr>
              <p14:xfrm>
                <a:off x="5730371" y="194455"/>
                <a:ext cx="1409040" cy="347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12034EF-758C-D9D6-6999-AAC4D345F64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12371" y="176815"/>
                  <a:ext cx="14446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D9755DF-02F7-BD89-4852-597244A30D74}"/>
                    </a:ext>
                  </a:extLst>
                </p14:cNvPr>
                <p14:cNvContentPartPr/>
                <p14:nvPr/>
              </p14:nvContentPartPr>
              <p14:xfrm>
                <a:off x="7400411" y="198775"/>
                <a:ext cx="511200" cy="376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D9755DF-02F7-BD89-4852-597244A30D7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82411" y="181135"/>
                  <a:ext cx="5468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FA138F6-2671-8C25-EBA2-BC92B61DC6EC}"/>
                    </a:ext>
                  </a:extLst>
                </p14:cNvPr>
                <p14:cNvContentPartPr/>
                <p14:nvPr/>
              </p14:nvContentPartPr>
              <p14:xfrm>
                <a:off x="7441091" y="413335"/>
                <a:ext cx="227520" cy="16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FA138F6-2671-8C25-EBA2-BC92B61DC6E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23091" y="395335"/>
                  <a:ext cx="263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4ADBC09-CC7B-BF89-9953-F18D35051768}"/>
                    </a:ext>
                  </a:extLst>
                </p14:cNvPr>
                <p14:cNvContentPartPr/>
                <p14:nvPr/>
              </p14:nvContentPartPr>
              <p14:xfrm>
                <a:off x="8114651" y="295615"/>
                <a:ext cx="509400" cy="289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4ADBC09-CC7B-BF89-9953-F18D3505176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97011" y="277975"/>
                  <a:ext cx="5450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15E9D8A-BA36-63D9-7267-D22963F8E043}"/>
                    </a:ext>
                  </a:extLst>
                </p14:cNvPr>
                <p14:cNvContentPartPr/>
                <p14:nvPr/>
              </p14:nvContentPartPr>
              <p14:xfrm>
                <a:off x="8499851" y="423775"/>
                <a:ext cx="149400" cy="7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15E9D8A-BA36-63D9-7267-D22963F8E04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81851" y="405775"/>
                  <a:ext cx="185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9120011-8BA4-C94D-D77A-23FB43449E21}"/>
                    </a:ext>
                  </a:extLst>
                </p14:cNvPr>
                <p14:cNvContentPartPr/>
                <p14:nvPr/>
              </p14:nvContentPartPr>
              <p14:xfrm>
                <a:off x="8185931" y="401815"/>
                <a:ext cx="234360" cy="41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9120011-8BA4-C94D-D77A-23FB43449E2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67931" y="384175"/>
                  <a:ext cx="270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6D85F3C-C87A-2373-14BB-218CD084E53C}"/>
                    </a:ext>
                  </a:extLst>
                </p14:cNvPr>
                <p14:cNvContentPartPr/>
                <p14:nvPr/>
              </p14:nvContentPartPr>
              <p14:xfrm>
                <a:off x="8660051" y="306775"/>
                <a:ext cx="311400" cy="295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6D85F3C-C87A-2373-14BB-218CD084E53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642051" y="289135"/>
                  <a:ext cx="3470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DC79D63-E015-53D9-807F-CA6A4B5EF52C}"/>
                    </a:ext>
                  </a:extLst>
                </p14:cNvPr>
                <p14:cNvContentPartPr/>
                <p14:nvPr/>
              </p14:nvContentPartPr>
              <p14:xfrm>
                <a:off x="9296891" y="330895"/>
                <a:ext cx="1026360" cy="529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DC79D63-E015-53D9-807F-CA6A4B5EF52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79251" y="313255"/>
                  <a:ext cx="106200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05AB000-5EB5-960B-B538-C85B9C64FA74}"/>
                    </a:ext>
                  </a:extLst>
                </p14:cNvPr>
                <p14:cNvContentPartPr/>
                <p14:nvPr/>
              </p14:nvContentPartPr>
              <p14:xfrm>
                <a:off x="9570851" y="329095"/>
                <a:ext cx="554760" cy="143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05AB000-5EB5-960B-B538-C85B9C64FA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552851" y="311095"/>
                  <a:ext cx="590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E6E868C-71E8-DC8A-B403-0BB70440D780}"/>
                    </a:ext>
                  </a:extLst>
                </p14:cNvPr>
                <p14:cNvContentPartPr/>
                <p14:nvPr/>
              </p14:nvContentPartPr>
              <p14:xfrm>
                <a:off x="10362131" y="606655"/>
                <a:ext cx="76320" cy="118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E6E868C-71E8-DC8A-B403-0BB70440D78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344131" y="589015"/>
                  <a:ext cx="111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D32D924-7929-F86A-B59D-64D260D66A00}"/>
                    </a:ext>
                  </a:extLst>
                </p14:cNvPr>
                <p14:cNvContentPartPr/>
                <p14:nvPr/>
              </p14:nvContentPartPr>
              <p14:xfrm>
                <a:off x="1321811" y="841375"/>
                <a:ext cx="1317960" cy="405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D32D924-7929-F86A-B59D-64D260D66A0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03811" y="823735"/>
                  <a:ext cx="135360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935DBE1-5548-4893-F84F-B28DE63DB5EE}"/>
                    </a:ext>
                  </a:extLst>
                </p14:cNvPr>
                <p14:cNvContentPartPr/>
                <p14:nvPr/>
              </p14:nvContentPartPr>
              <p14:xfrm>
                <a:off x="3041171" y="838855"/>
                <a:ext cx="174960" cy="379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935DBE1-5548-4893-F84F-B28DE63DB5E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23531" y="820855"/>
                  <a:ext cx="21060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09722BB-D5E5-6A7F-B6FE-66D9D05F5973}"/>
                    </a:ext>
                  </a:extLst>
                </p14:cNvPr>
                <p14:cNvContentPartPr/>
                <p14:nvPr/>
              </p14:nvContentPartPr>
              <p14:xfrm>
                <a:off x="3337091" y="881695"/>
                <a:ext cx="192240" cy="356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09722BB-D5E5-6A7F-B6FE-66D9D05F597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19451" y="863695"/>
                  <a:ext cx="2278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909BCDF-E92D-4EDD-AC41-4692A0FEE4C4}"/>
                    </a:ext>
                  </a:extLst>
                </p14:cNvPr>
                <p14:cNvContentPartPr/>
                <p14:nvPr/>
              </p14:nvContentPartPr>
              <p14:xfrm>
                <a:off x="3375251" y="1060255"/>
                <a:ext cx="152280" cy="17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909BCDF-E92D-4EDD-AC41-4692A0FEE4C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57251" y="1042255"/>
                  <a:ext cx="1879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2B36709-3A12-90A4-2737-4C494C9008F6}"/>
                    </a:ext>
                  </a:extLst>
                </p14:cNvPr>
                <p14:cNvContentPartPr/>
                <p14:nvPr/>
              </p14:nvContentPartPr>
              <p14:xfrm>
                <a:off x="3319811" y="940375"/>
                <a:ext cx="233280" cy="34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2B36709-3A12-90A4-2737-4C494C9008F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01811" y="922375"/>
                  <a:ext cx="268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C393A66-CE49-8B90-51DD-AE999FE512FB}"/>
                    </a:ext>
                  </a:extLst>
                </p14:cNvPr>
                <p14:cNvContentPartPr/>
                <p14:nvPr/>
              </p14:nvContentPartPr>
              <p14:xfrm>
                <a:off x="3940811" y="876655"/>
                <a:ext cx="616680" cy="325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C393A66-CE49-8B90-51DD-AE999FE512F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23171" y="858655"/>
                  <a:ext cx="6523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44FB442-9798-EA63-3817-71EF41C76C74}"/>
                    </a:ext>
                  </a:extLst>
                </p14:cNvPr>
                <p14:cNvContentPartPr/>
                <p14:nvPr/>
              </p14:nvContentPartPr>
              <p14:xfrm>
                <a:off x="4830371" y="994375"/>
                <a:ext cx="1647360" cy="210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44FB442-9798-EA63-3817-71EF41C76C7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12371" y="976735"/>
                  <a:ext cx="1683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09C1C92-01FF-C75D-2019-51F87A2E666F}"/>
                    </a:ext>
                  </a:extLst>
                </p14:cNvPr>
                <p14:cNvContentPartPr/>
                <p14:nvPr/>
              </p14:nvContentPartPr>
              <p14:xfrm>
                <a:off x="4972211" y="971695"/>
                <a:ext cx="25920" cy="19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09C1C92-01FF-C75D-2019-51F87A2E666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54211" y="953695"/>
                  <a:ext cx="61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95BB1D7-F7E2-F73C-BF50-209060C7C394}"/>
                    </a:ext>
                  </a:extLst>
                </p14:cNvPr>
                <p14:cNvContentPartPr/>
                <p14:nvPr/>
              </p14:nvContentPartPr>
              <p14:xfrm>
                <a:off x="6679331" y="733735"/>
                <a:ext cx="750600" cy="507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95BB1D7-F7E2-F73C-BF50-209060C7C39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61691" y="715735"/>
                  <a:ext cx="78624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11ADD4A-1BF7-8F60-226A-85420F40D6A2}"/>
                    </a:ext>
                  </a:extLst>
                </p14:cNvPr>
                <p14:cNvContentPartPr/>
                <p14:nvPr/>
              </p14:nvContentPartPr>
              <p14:xfrm>
                <a:off x="6753851" y="998335"/>
                <a:ext cx="262440" cy="41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11ADD4A-1BF7-8F60-226A-85420F40D6A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35851" y="980695"/>
                  <a:ext cx="298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986DA31-6B79-CA16-EE3E-D005AC3E575A}"/>
                    </a:ext>
                  </a:extLst>
                </p14:cNvPr>
                <p14:cNvContentPartPr/>
                <p14:nvPr/>
              </p14:nvContentPartPr>
              <p14:xfrm>
                <a:off x="7817651" y="802855"/>
                <a:ext cx="1088280" cy="360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986DA31-6B79-CA16-EE3E-D005AC3E575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00011" y="785215"/>
                  <a:ext cx="112392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96D7BA3-92E1-2717-F278-D717B118CD87}"/>
                    </a:ext>
                  </a:extLst>
                </p14:cNvPr>
                <p14:cNvContentPartPr/>
                <p14:nvPr/>
              </p14:nvContentPartPr>
              <p14:xfrm>
                <a:off x="8683811" y="946495"/>
                <a:ext cx="20880" cy="11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96D7BA3-92E1-2717-F278-D717B118CD8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665811" y="928495"/>
                  <a:ext cx="56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7B4503C-AAF8-CA3F-25B1-DF86A21A4A67}"/>
                    </a:ext>
                  </a:extLst>
                </p14:cNvPr>
                <p14:cNvContentPartPr/>
                <p14:nvPr/>
              </p14:nvContentPartPr>
              <p14:xfrm>
                <a:off x="7956611" y="931375"/>
                <a:ext cx="510840" cy="70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7B4503C-AAF8-CA3F-25B1-DF86A21A4A6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38971" y="913375"/>
                  <a:ext cx="546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36F3C44-C6F4-E626-48C7-08565E2E2BA2}"/>
                    </a:ext>
                  </a:extLst>
                </p14:cNvPr>
                <p14:cNvContentPartPr/>
                <p14:nvPr/>
              </p14:nvContentPartPr>
              <p14:xfrm>
                <a:off x="9141371" y="918055"/>
                <a:ext cx="1189800" cy="260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36F3C44-C6F4-E626-48C7-08565E2E2BA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123371" y="900055"/>
                  <a:ext cx="12254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83C5C72-03CC-5543-58C1-53CEBD62F39B}"/>
                    </a:ext>
                  </a:extLst>
                </p14:cNvPr>
                <p14:cNvContentPartPr/>
                <p14:nvPr/>
              </p14:nvContentPartPr>
              <p14:xfrm>
                <a:off x="10500371" y="1100935"/>
                <a:ext cx="27720" cy="27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83C5C72-03CC-5543-58C1-53CEBD62F39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482731" y="1083295"/>
                  <a:ext cx="6336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D4F4D2F-CE35-3765-606A-DCBDCDA07A0D}"/>
                  </a:ext>
                </a:extLst>
              </p14:cNvPr>
              <p14:cNvContentPartPr/>
              <p14:nvPr/>
            </p14:nvContentPartPr>
            <p14:xfrm>
              <a:off x="7770491" y="1267975"/>
              <a:ext cx="835920" cy="154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D4F4D2F-CE35-3765-606A-DCBDCDA07A0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752491" y="1250335"/>
                <a:ext cx="8715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8EC8A45-6B07-1052-FD38-626E659CE256}"/>
                  </a:ext>
                </a:extLst>
              </p14:cNvPr>
              <p14:cNvContentPartPr/>
              <p14:nvPr/>
            </p14:nvContentPartPr>
            <p14:xfrm>
              <a:off x="9120491" y="1273735"/>
              <a:ext cx="831600" cy="97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8EC8A45-6B07-1052-FD38-626E659CE25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102851" y="1256095"/>
                <a:ext cx="86724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77AA4F46-7992-4D75-0B08-C687D1551055}"/>
              </a:ext>
            </a:extLst>
          </p:cNvPr>
          <p:cNvGrpSpPr/>
          <p:nvPr/>
        </p:nvGrpSpPr>
        <p:grpSpPr>
          <a:xfrm>
            <a:off x="3781331" y="1351407"/>
            <a:ext cx="4432888" cy="972360"/>
            <a:chOff x="3781331" y="1351407"/>
            <a:chExt cx="4432888" cy="97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7E5BD42-DFC3-7404-FE66-924C168AAE81}"/>
                    </a:ext>
                  </a:extLst>
                </p14:cNvPr>
                <p14:cNvContentPartPr/>
                <p14:nvPr/>
              </p14:nvContentPartPr>
              <p14:xfrm>
                <a:off x="3781331" y="1521775"/>
                <a:ext cx="280080" cy="270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7E5BD42-DFC3-7404-FE66-924C168AAE8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63331" y="1503775"/>
                  <a:ext cx="3157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5992237-4135-BE02-07C4-0AB51ED25347}"/>
                    </a:ext>
                  </a:extLst>
                </p14:cNvPr>
                <p14:cNvContentPartPr/>
                <p14:nvPr/>
              </p14:nvContentPartPr>
              <p14:xfrm>
                <a:off x="4205771" y="1503055"/>
                <a:ext cx="225360" cy="258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5992237-4135-BE02-07C4-0AB51ED2534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88131" y="1485415"/>
                  <a:ext cx="2610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11FDF61-8121-0238-7EB9-6741566474F0}"/>
                    </a:ext>
                  </a:extLst>
                </p14:cNvPr>
                <p14:cNvContentPartPr/>
                <p14:nvPr/>
              </p14:nvContentPartPr>
              <p14:xfrm>
                <a:off x="4557851" y="1733095"/>
                <a:ext cx="74160" cy="210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11FDF61-8121-0238-7EB9-6741566474F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39851" y="1715095"/>
                  <a:ext cx="1098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5437D73-0291-AE2A-CD66-72BC776D0197}"/>
                    </a:ext>
                  </a:extLst>
                </p14:cNvPr>
                <p14:cNvContentPartPr/>
                <p14:nvPr/>
              </p14:nvContentPartPr>
              <p14:xfrm>
                <a:off x="4520771" y="1843255"/>
                <a:ext cx="129600" cy="28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5437D73-0291-AE2A-CD66-72BC776D019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02771" y="1825615"/>
                  <a:ext cx="1652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3AF9C4C-6BA2-B7BA-4F16-1233EE62359C}"/>
                    </a:ext>
                  </a:extLst>
                </p14:cNvPr>
                <p14:cNvContentPartPr/>
                <p14:nvPr/>
              </p14:nvContentPartPr>
              <p14:xfrm>
                <a:off x="4901651" y="1591975"/>
                <a:ext cx="153360" cy="44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3AF9C4C-6BA2-B7BA-4F16-1233EE62359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83651" y="1574335"/>
                  <a:ext cx="189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B65839E-A529-8C68-FA51-31059F4D2A96}"/>
                    </a:ext>
                  </a:extLst>
                </p14:cNvPr>
                <p14:cNvContentPartPr/>
                <p14:nvPr/>
              </p14:nvContentPartPr>
              <p14:xfrm>
                <a:off x="5234651" y="1463455"/>
                <a:ext cx="211680" cy="275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B65839E-A529-8C68-FA51-31059F4D2A9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17011" y="1445815"/>
                  <a:ext cx="2473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7EEA312-B5A9-7022-4EFB-1E96A24734C6}"/>
                    </a:ext>
                  </a:extLst>
                </p14:cNvPr>
                <p14:cNvContentPartPr/>
                <p14:nvPr/>
              </p14:nvContentPartPr>
              <p14:xfrm>
                <a:off x="5541011" y="1746415"/>
                <a:ext cx="46080" cy="114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7EEA312-B5A9-7022-4EFB-1E96A24734C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23011" y="1728775"/>
                  <a:ext cx="817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1F68A43-0D7E-45F5-5B72-7068C40DF027}"/>
                    </a:ext>
                  </a:extLst>
                </p14:cNvPr>
                <p14:cNvContentPartPr/>
                <p14:nvPr/>
              </p14:nvContentPartPr>
              <p14:xfrm>
                <a:off x="5592851" y="1606375"/>
                <a:ext cx="52200" cy="24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1F68A43-0D7E-45F5-5B72-7068C40DF02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75211" y="1588735"/>
                  <a:ext cx="87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73F2514-6156-162F-5898-A24138D1D554}"/>
                    </a:ext>
                  </a:extLst>
                </p14:cNvPr>
                <p14:cNvContentPartPr/>
                <p14:nvPr/>
              </p14:nvContentPartPr>
              <p14:xfrm>
                <a:off x="5213979" y="1351407"/>
                <a:ext cx="3000240" cy="972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73F2514-6156-162F-5898-A24138D1D55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96339" y="1333767"/>
                  <a:ext cx="3035880" cy="10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5C005EE-0DE9-E108-F7BC-44BA6AB3C127}"/>
              </a:ext>
            </a:extLst>
          </p:cNvPr>
          <p:cNvGrpSpPr/>
          <p:nvPr/>
        </p:nvGrpSpPr>
        <p:grpSpPr>
          <a:xfrm>
            <a:off x="3113739" y="1387407"/>
            <a:ext cx="518760" cy="444240"/>
            <a:chOff x="3113739" y="1387407"/>
            <a:chExt cx="51876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4B2CB4A-C154-992F-C92C-10A8D7E8F49D}"/>
                    </a:ext>
                  </a:extLst>
                </p14:cNvPr>
                <p14:cNvContentPartPr/>
                <p14:nvPr/>
              </p14:nvContentPartPr>
              <p14:xfrm>
                <a:off x="3492099" y="1652007"/>
                <a:ext cx="140400" cy="10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4B2CB4A-C154-992F-C92C-10A8D7E8F49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74459" y="1634367"/>
                  <a:ext cx="176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8B68006-2077-39F6-A45F-A6B7CF1766C4}"/>
                    </a:ext>
                  </a:extLst>
                </p14:cNvPr>
                <p14:cNvContentPartPr/>
                <p14:nvPr/>
              </p14:nvContentPartPr>
              <p14:xfrm>
                <a:off x="3467619" y="1785207"/>
                <a:ext cx="154800" cy="9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8B68006-2077-39F6-A45F-A6B7CF1766C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49619" y="1767207"/>
                  <a:ext cx="190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5C0458E-1829-BB07-4C52-B2A22089A73C}"/>
                    </a:ext>
                  </a:extLst>
                </p14:cNvPr>
                <p14:cNvContentPartPr/>
                <p14:nvPr/>
              </p14:nvContentPartPr>
              <p14:xfrm>
                <a:off x="3113739" y="1387407"/>
                <a:ext cx="266760" cy="444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5C0458E-1829-BB07-4C52-B2A22089A73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95739" y="1369407"/>
                  <a:ext cx="302400" cy="47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9163713-9A3C-685E-07F9-E5F598453EE5}"/>
                  </a:ext>
                </a:extLst>
              </p14:cNvPr>
              <p14:cNvContentPartPr/>
              <p14:nvPr/>
            </p14:nvContentPartPr>
            <p14:xfrm>
              <a:off x="1459179" y="2675127"/>
              <a:ext cx="167040" cy="3859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9163713-9A3C-685E-07F9-E5F598453EE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441539" y="2657127"/>
                <a:ext cx="202680" cy="42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7A329A0-4541-E755-8EEB-D24BD02D5C5E}"/>
              </a:ext>
            </a:extLst>
          </p:cNvPr>
          <p:cNvGrpSpPr/>
          <p:nvPr/>
        </p:nvGrpSpPr>
        <p:grpSpPr>
          <a:xfrm>
            <a:off x="1598859" y="2510967"/>
            <a:ext cx="5726160" cy="1587240"/>
            <a:chOff x="1598859" y="2510967"/>
            <a:chExt cx="5726160" cy="158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98C0C82-2736-697B-2FE3-8B49559EB63C}"/>
                    </a:ext>
                  </a:extLst>
                </p14:cNvPr>
                <p14:cNvContentPartPr/>
                <p14:nvPr/>
              </p14:nvContentPartPr>
              <p14:xfrm>
                <a:off x="1598859" y="2600607"/>
                <a:ext cx="1300680" cy="507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98C0C82-2736-697B-2FE3-8B49559EB63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581219" y="2582607"/>
                  <a:ext cx="133632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694D1DB-6B8F-06EA-4CD6-73BD0DBEB25B}"/>
                    </a:ext>
                  </a:extLst>
                </p14:cNvPr>
                <p14:cNvContentPartPr/>
                <p14:nvPr/>
              </p14:nvContentPartPr>
              <p14:xfrm>
                <a:off x="2499939" y="2727327"/>
                <a:ext cx="34200" cy="32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694D1DB-6B8F-06EA-4CD6-73BD0DBEB25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81939" y="2709327"/>
                  <a:ext cx="69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F15852C-4F80-BEB7-E6BF-51F252C0438A}"/>
                    </a:ext>
                  </a:extLst>
                </p14:cNvPr>
                <p14:cNvContentPartPr/>
                <p14:nvPr/>
              </p14:nvContentPartPr>
              <p14:xfrm>
                <a:off x="2300499" y="2720847"/>
                <a:ext cx="204840" cy="33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F15852C-4F80-BEB7-E6BF-51F252C0438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82499" y="2703207"/>
                  <a:ext cx="2404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FEB0553-2CF5-2F28-180C-8AF0326DBCEC}"/>
                    </a:ext>
                  </a:extLst>
                </p14:cNvPr>
                <p14:cNvContentPartPr/>
                <p14:nvPr/>
              </p14:nvContentPartPr>
              <p14:xfrm>
                <a:off x="1792899" y="2750007"/>
                <a:ext cx="196200" cy="30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FEB0553-2CF5-2F28-180C-8AF0326DBCE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75259" y="2732007"/>
                  <a:ext cx="2318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AF9901E-F6F5-608A-7091-0223F7525FE6}"/>
                    </a:ext>
                  </a:extLst>
                </p14:cNvPr>
                <p14:cNvContentPartPr/>
                <p14:nvPr/>
              </p14:nvContentPartPr>
              <p14:xfrm>
                <a:off x="3129939" y="2850087"/>
                <a:ext cx="1124280" cy="351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AF9901E-F6F5-608A-7091-0223F7525FE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111939" y="2832447"/>
                  <a:ext cx="115992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A0D4E7F-7EC1-FEC3-151B-17620DC9B0D6}"/>
                    </a:ext>
                  </a:extLst>
                </p14:cNvPr>
                <p14:cNvContentPartPr/>
                <p14:nvPr/>
              </p14:nvContentPartPr>
              <p14:xfrm>
                <a:off x="4483899" y="2664327"/>
                <a:ext cx="281520" cy="483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A0D4E7F-7EC1-FEC3-151B-17620DC9B0D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65899" y="2646327"/>
                  <a:ext cx="31716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AFA1D58-4598-CC1F-CA2E-C2FF61BB3935}"/>
                    </a:ext>
                  </a:extLst>
                </p14:cNvPr>
                <p14:cNvContentPartPr/>
                <p14:nvPr/>
              </p14:nvContentPartPr>
              <p14:xfrm>
                <a:off x="5052699" y="2822727"/>
                <a:ext cx="276480" cy="123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AFA1D58-4598-CC1F-CA2E-C2FF61BB393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035059" y="2805087"/>
                  <a:ext cx="312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D6DC68B-62C0-7F79-201F-BBB4D608EF49}"/>
                    </a:ext>
                  </a:extLst>
                </p14:cNvPr>
                <p14:cNvContentPartPr/>
                <p14:nvPr/>
              </p14:nvContentPartPr>
              <p14:xfrm>
                <a:off x="5622939" y="2510967"/>
                <a:ext cx="1702080" cy="652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D6DC68B-62C0-7F79-201F-BBB4D608EF4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05299" y="2492967"/>
                  <a:ext cx="1737720" cy="68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3D1B8E6-F3E0-CEB4-D1C3-B70F81D813B9}"/>
                    </a:ext>
                  </a:extLst>
                </p14:cNvPr>
                <p14:cNvContentPartPr/>
                <p14:nvPr/>
              </p14:nvContentPartPr>
              <p14:xfrm>
                <a:off x="6219459" y="2662527"/>
                <a:ext cx="7200" cy="16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3D1B8E6-F3E0-CEB4-D1C3-B70F81D813B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201459" y="2644527"/>
                  <a:ext cx="42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BBF02CC-CDCC-0A1A-1A52-0BFE29A64F18}"/>
                    </a:ext>
                  </a:extLst>
                </p14:cNvPr>
                <p14:cNvContentPartPr/>
                <p14:nvPr/>
              </p14:nvContentPartPr>
              <p14:xfrm>
                <a:off x="2863899" y="3482607"/>
                <a:ext cx="256320" cy="398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BBF02CC-CDCC-0A1A-1A52-0BFE29A64F1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846259" y="3464607"/>
                  <a:ext cx="29196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DBAF98D-B49F-1E10-393C-7051C87CEE6A}"/>
                    </a:ext>
                  </a:extLst>
                </p14:cNvPr>
                <p14:cNvContentPartPr/>
                <p14:nvPr/>
              </p14:nvContentPartPr>
              <p14:xfrm>
                <a:off x="3363219" y="3652527"/>
                <a:ext cx="221760" cy="19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DBAF98D-B49F-1E10-393C-7051C87CEE6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345579" y="3634527"/>
                  <a:ext cx="2574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3ABB5DA-A89D-A206-C3A6-D055B2D61BB0}"/>
                    </a:ext>
                  </a:extLst>
                </p14:cNvPr>
                <p14:cNvContentPartPr/>
                <p14:nvPr/>
              </p14:nvContentPartPr>
              <p14:xfrm>
                <a:off x="3359259" y="3759447"/>
                <a:ext cx="193320" cy="12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3ABB5DA-A89D-A206-C3A6-D055B2D61BB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341259" y="3741447"/>
                  <a:ext cx="228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33F37A8-DD81-96CD-636F-A5801CA23FD2}"/>
                    </a:ext>
                  </a:extLst>
                </p14:cNvPr>
                <p14:cNvContentPartPr/>
                <p14:nvPr/>
              </p14:nvContentPartPr>
              <p14:xfrm>
                <a:off x="4090419" y="3423927"/>
                <a:ext cx="22320" cy="199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33F37A8-DD81-96CD-636F-A5801CA23FD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72419" y="3406287"/>
                  <a:ext cx="579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3A5C0E9-E1D2-B172-4AAE-7D6EB19D8BFC}"/>
                    </a:ext>
                  </a:extLst>
                </p14:cNvPr>
                <p14:cNvContentPartPr/>
                <p14:nvPr/>
              </p14:nvContentPartPr>
              <p14:xfrm>
                <a:off x="3816459" y="3629487"/>
                <a:ext cx="603360" cy="43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3A5C0E9-E1D2-B172-4AAE-7D6EB19D8BF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98819" y="3611847"/>
                  <a:ext cx="639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B44B51F-3EEC-D54C-EC4E-7805075BEBF8}"/>
                    </a:ext>
                  </a:extLst>
                </p14:cNvPr>
                <p14:cNvContentPartPr/>
                <p14:nvPr/>
              </p14:nvContentPartPr>
              <p14:xfrm>
                <a:off x="3917979" y="3747207"/>
                <a:ext cx="45000" cy="230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B44B51F-3EEC-D54C-EC4E-7805075BEBF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99979" y="3729207"/>
                  <a:ext cx="806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018809D-3EC1-9154-758B-6AA7F3DC78DC}"/>
                    </a:ext>
                  </a:extLst>
                </p14:cNvPr>
                <p14:cNvContentPartPr/>
                <p14:nvPr/>
              </p14:nvContentPartPr>
              <p14:xfrm>
                <a:off x="3840219" y="3770247"/>
                <a:ext cx="238680" cy="126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018809D-3EC1-9154-758B-6AA7F3DC78D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822219" y="3752607"/>
                  <a:ext cx="274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7C29031-6F90-D002-BBD8-F9FF457089B8}"/>
                    </a:ext>
                  </a:extLst>
                </p14:cNvPr>
                <p14:cNvContentPartPr/>
                <p14:nvPr/>
              </p14:nvContentPartPr>
              <p14:xfrm>
                <a:off x="4108779" y="3835767"/>
                <a:ext cx="48600" cy="133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7C29031-6F90-D002-BBD8-F9FF457089B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091139" y="3817767"/>
                  <a:ext cx="84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D0044B1-7AEC-EED9-3904-ADAE3C168E0B}"/>
                    </a:ext>
                  </a:extLst>
                </p14:cNvPr>
                <p14:cNvContentPartPr/>
                <p14:nvPr/>
              </p14:nvContentPartPr>
              <p14:xfrm>
                <a:off x="4170339" y="3818127"/>
                <a:ext cx="51840" cy="160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D0044B1-7AEC-EED9-3904-ADAE3C168E0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152339" y="3800127"/>
                  <a:ext cx="874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DBD6CCE-EFA6-A883-BC5C-B9DCAF29A3DF}"/>
                    </a:ext>
                  </a:extLst>
                </p14:cNvPr>
                <p14:cNvContentPartPr/>
                <p14:nvPr/>
              </p14:nvContentPartPr>
              <p14:xfrm>
                <a:off x="4068459" y="3831807"/>
                <a:ext cx="262440" cy="45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DBD6CCE-EFA6-A883-BC5C-B9DCAF29A3D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50819" y="3814167"/>
                  <a:ext cx="2980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D662775-E6FB-C08F-F079-F2D91CB8E06F}"/>
                    </a:ext>
                  </a:extLst>
                </p14:cNvPr>
                <p14:cNvContentPartPr/>
                <p14:nvPr/>
              </p14:nvContentPartPr>
              <p14:xfrm>
                <a:off x="4365459" y="3816327"/>
                <a:ext cx="96480" cy="171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D662775-E6FB-C08F-F079-F2D91CB8E06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47459" y="3798687"/>
                  <a:ext cx="132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0BC0F73-AFF7-D49B-E11E-2C4401CEB5F2}"/>
                    </a:ext>
                  </a:extLst>
                </p14:cNvPr>
                <p14:cNvContentPartPr/>
                <p14:nvPr/>
              </p14:nvContentPartPr>
              <p14:xfrm>
                <a:off x="4369779" y="3909207"/>
                <a:ext cx="122400" cy="10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0BC0F73-AFF7-D49B-E11E-2C4401CEB5F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351779" y="3891207"/>
                  <a:ext cx="158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23D8CB4-C71B-011F-10FF-D5D7A2E59744}"/>
                    </a:ext>
                  </a:extLst>
                </p14:cNvPr>
                <p14:cNvContentPartPr/>
                <p14:nvPr/>
              </p14:nvContentPartPr>
              <p14:xfrm>
                <a:off x="4543659" y="3920727"/>
                <a:ext cx="90720" cy="91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23D8CB4-C71B-011F-10FF-D5D7A2E5974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25659" y="3903087"/>
                  <a:ext cx="126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0E20AF2-F4E4-35D9-D80F-9282355B5114}"/>
                    </a:ext>
                  </a:extLst>
                </p14:cNvPr>
                <p14:cNvContentPartPr/>
                <p14:nvPr/>
              </p14:nvContentPartPr>
              <p14:xfrm>
                <a:off x="5166459" y="3326367"/>
                <a:ext cx="128520" cy="247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0E20AF2-F4E4-35D9-D80F-9282355B511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48819" y="3308727"/>
                  <a:ext cx="1641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4114AA3-3762-100B-7441-8C4B4D6BB23C}"/>
                    </a:ext>
                  </a:extLst>
                </p14:cNvPr>
                <p14:cNvContentPartPr/>
                <p14:nvPr/>
              </p14:nvContentPartPr>
              <p14:xfrm>
                <a:off x="4965579" y="3644967"/>
                <a:ext cx="359640" cy="23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4114AA3-3762-100B-7441-8C4B4D6BB23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947939" y="3626967"/>
                  <a:ext cx="395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F2D43D3-0226-E27B-0622-399027F223F4}"/>
                    </a:ext>
                  </a:extLst>
                </p14:cNvPr>
                <p14:cNvContentPartPr/>
                <p14:nvPr/>
              </p14:nvContentPartPr>
              <p14:xfrm>
                <a:off x="5076819" y="3790407"/>
                <a:ext cx="165600" cy="153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F2D43D3-0226-E27B-0622-399027F223F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059179" y="3772407"/>
                  <a:ext cx="201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82569B0-C829-7220-A366-7B175FAA8E75}"/>
                    </a:ext>
                  </a:extLst>
                </p14:cNvPr>
                <p14:cNvContentPartPr/>
                <p14:nvPr/>
              </p14:nvContentPartPr>
              <p14:xfrm>
                <a:off x="5141259" y="3731007"/>
                <a:ext cx="155160" cy="71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82569B0-C829-7220-A366-7B175FAA8E7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123619" y="3713367"/>
                  <a:ext cx="190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9326F82-38C9-7C10-2542-ED42CA1B8E12}"/>
                    </a:ext>
                  </a:extLst>
                </p14:cNvPr>
                <p14:cNvContentPartPr/>
                <p14:nvPr/>
              </p14:nvContentPartPr>
              <p14:xfrm>
                <a:off x="5844699" y="3321687"/>
                <a:ext cx="323280" cy="264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9326F82-38C9-7C10-2542-ED42CA1B8E1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827059" y="3304047"/>
                  <a:ext cx="3589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8D8B64C-9049-E7AD-4A6B-DD85ACB48DE5}"/>
                    </a:ext>
                  </a:extLst>
                </p14:cNvPr>
                <p14:cNvContentPartPr/>
                <p14:nvPr/>
              </p14:nvContentPartPr>
              <p14:xfrm>
                <a:off x="6227019" y="3426447"/>
                <a:ext cx="145800" cy="177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8D8B64C-9049-E7AD-4A6B-DD85ACB48DE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09019" y="3408807"/>
                  <a:ext cx="181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E3518A6-3985-1BB7-56D6-30263AFEF6E8}"/>
                    </a:ext>
                  </a:extLst>
                </p14:cNvPr>
                <p14:cNvContentPartPr/>
                <p14:nvPr/>
              </p14:nvContentPartPr>
              <p14:xfrm>
                <a:off x="6482619" y="3250407"/>
                <a:ext cx="99720" cy="149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E3518A6-3985-1BB7-56D6-30263AFEF6E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64979" y="3232407"/>
                  <a:ext cx="135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E01AD50-1A54-E7BA-D502-4BCE10B74F87}"/>
                    </a:ext>
                  </a:extLst>
                </p14:cNvPr>
                <p14:cNvContentPartPr/>
                <p14:nvPr/>
              </p14:nvContentPartPr>
              <p14:xfrm>
                <a:off x="5730219" y="3210087"/>
                <a:ext cx="138240" cy="438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E01AD50-1A54-E7BA-D502-4BCE10B74F8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12579" y="3192087"/>
                  <a:ext cx="17388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DD2D9C7-C3E7-64BD-E89E-EC89D83DE2B0}"/>
                    </a:ext>
                  </a:extLst>
                </p14:cNvPr>
                <p14:cNvContentPartPr/>
                <p14:nvPr/>
              </p14:nvContentPartPr>
              <p14:xfrm>
                <a:off x="6392979" y="3217287"/>
                <a:ext cx="84240" cy="461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DD2D9C7-C3E7-64BD-E89E-EC89D83DE2B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75339" y="3199287"/>
                  <a:ext cx="11988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9EE4596-222A-68B0-BDD3-9A77F3F9F1C1}"/>
                    </a:ext>
                  </a:extLst>
                </p14:cNvPr>
                <p14:cNvContentPartPr/>
                <p14:nvPr/>
              </p14:nvContentPartPr>
              <p14:xfrm>
                <a:off x="5619699" y="3683847"/>
                <a:ext cx="1015560" cy="50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9EE4596-222A-68B0-BDD3-9A77F3F9F1C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601699" y="3665847"/>
                  <a:ext cx="1051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B25CBD0-F480-4141-E65D-730C2BACE849}"/>
                    </a:ext>
                  </a:extLst>
                </p14:cNvPr>
                <p14:cNvContentPartPr/>
                <p14:nvPr/>
              </p14:nvContentPartPr>
              <p14:xfrm>
                <a:off x="5948739" y="3853047"/>
                <a:ext cx="218520" cy="245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B25CBD0-F480-4141-E65D-730C2BACE84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931099" y="3835047"/>
                  <a:ext cx="254160" cy="28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569953E-3380-152A-58AC-91BB1869B08C}"/>
              </a:ext>
            </a:extLst>
          </p:cNvPr>
          <p:cNvGrpSpPr/>
          <p:nvPr/>
        </p:nvGrpSpPr>
        <p:grpSpPr>
          <a:xfrm>
            <a:off x="7146459" y="3488007"/>
            <a:ext cx="289080" cy="335520"/>
            <a:chOff x="7146459" y="3488007"/>
            <a:chExt cx="28908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DA6E83C-D77D-E451-8BD1-B98778361BD3}"/>
                    </a:ext>
                  </a:extLst>
                </p14:cNvPr>
                <p14:cNvContentPartPr/>
                <p14:nvPr/>
              </p14:nvContentPartPr>
              <p14:xfrm>
                <a:off x="7174899" y="3513207"/>
                <a:ext cx="131040" cy="310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DA6E83C-D77D-E451-8BD1-B98778361BD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156899" y="3495567"/>
                  <a:ext cx="1666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DBE5469-A2D3-71DF-2B60-9F88DBC74992}"/>
                    </a:ext>
                  </a:extLst>
                </p14:cNvPr>
                <p14:cNvContentPartPr/>
                <p14:nvPr/>
              </p14:nvContentPartPr>
              <p14:xfrm>
                <a:off x="7146459" y="3488007"/>
                <a:ext cx="289080" cy="34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DBE5469-A2D3-71DF-2B60-9F88DBC7499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128819" y="3470367"/>
                  <a:ext cx="32472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CACCC9B-E10B-B468-4BAF-E372D23DB7DE}"/>
              </a:ext>
            </a:extLst>
          </p:cNvPr>
          <p:cNvGrpSpPr/>
          <p:nvPr/>
        </p:nvGrpSpPr>
        <p:grpSpPr>
          <a:xfrm>
            <a:off x="7723899" y="2399007"/>
            <a:ext cx="4128120" cy="1743480"/>
            <a:chOff x="7723899" y="2399007"/>
            <a:chExt cx="4128120" cy="174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F7863F8-E1C9-7EBE-DA44-07EFD898CFFB}"/>
                    </a:ext>
                  </a:extLst>
                </p14:cNvPr>
                <p14:cNvContentPartPr/>
                <p14:nvPr/>
              </p14:nvContentPartPr>
              <p14:xfrm>
                <a:off x="7723899" y="2472447"/>
                <a:ext cx="1645200" cy="589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F7863F8-E1C9-7EBE-DA44-07EFD898CFF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705899" y="2454447"/>
                  <a:ext cx="168084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7A13B9A-EFD5-E096-ED07-7DC2D4EE602B}"/>
                    </a:ext>
                  </a:extLst>
                </p14:cNvPr>
                <p14:cNvContentPartPr/>
                <p14:nvPr/>
              </p14:nvContentPartPr>
              <p14:xfrm>
                <a:off x="9476379" y="2399007"/>
                <a:ext cx="1415160" cy="696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7A13B9A-EFD5-E096-ED07-7DC2D4EE602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58739" y="2381367"/>
                  <a:ext cx="1450800" cy="73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3E75FB2-86F3-1A6D-01C8-62AEF53E64F2}"/>
                    </a:ext>
                  </a:extLst>
                </p14:cNvPr>
                <p14:cNvContentPartPr/>
                <p14:nvPr/>
              </p14:nvContentPartPr>
              <p14:xfrm>
                <a:off x="10826739" y="2697447"/>
                <a:ext cx="101880" cy="146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3E75FB2-86F3-1A6D-01C8-62AEF53E64F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809099" y="2679447"/>
                  <a:ext cx="137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7055871-967E-5E2F-D270-B348492B5218}"/>
                    </a:ext>
                  </a:extLst>
                </p14:cNvPr>
                <p14:cNvContentPartPr/>
                <p14:nvPr/>
              </p14:nvContentPartPr>
              <p14:xfrm>
                <a:off x="8125299" y="3657567"/>
                <a:ext cx="187560" cy="22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7055871-967E-5E2F-D270-B348492B521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07299" y="3639927"/>
                  <a:ext cx="223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E39738D-0149-F085-C52B-2A1128833E2A}"/>
                    </a:ext>
                  </a:extLst>
                </p14:cNvPr>
                <p14:cNvContentPartPr/>
                <p14:nvPr/>
              </p14:nvContentPartPr>
              <p14:xfrm>
                <a:off x="8096859" y="3769887"/>
                <a:ext cx="202320" cy="13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E39738D-0149-F085-C52B-2A1128833E2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079219" y="3752247"/>
                  <a:ext cx="237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8D5D050-8A4A-DBC1-EC90-87907D990FD6}"/>
                    </a:ext>
                  </a:extLst>
                </p14:cNvPr>
                <p14:cNvContentPartPr/>
                <p14:nvPr/>
              </p14:nvContentPartPr>
              <p14:xfrm>
                <a:off x="8928459" y="3254367"/>
                <a:ext cx="10800" cy="219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8D5D050-8A4A-DBC1-EC90-87907D990FD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910819" y="3236727"/>
                  <a:ext cx="464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F11316E-2248-4E6F-0815-BCB12FC87985}"/>
                    </a:ext>
                  </a:extLst>
                </p14:cNvPr>
                <p14:cNvContentPartPr/>
                <p14:nvPr/>
              </p14:nvContentPartPr>
              <p14:xfrm>
                <a:off x="8598339" y="3584487"/>
                <a:ext cx="726120" cy="51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F11316E-2248-4E6F-0815-BCB12FC8798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580339" y="3566487"/>
                  <a:ext cx="761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C32C605-3D9C-6F74-0E75-99CA3D2EABA5}"/>
                    </a:ext>
                  </a:extLst>
                </p14:cNvPr>
                <p14:cNvContentPartPr/>
                <p14:nvPr/>
              </p14:nvContentPartPr>
              <p14:xfrm>
                <a:off x="8591139" y="3711927"/>
                <a:ext cx="214200" cy="353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C32C605-3D9C-6F74-0E75-99CA3D2EABA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573499" y="3693927"/>
                  <a:ext cx="2498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B35B12F-97EC-A793-4512-24CCA3E52D4C}"/>
                    </a:ext>
                  </a:extLst>
                </p14:cNvPr>
                <p14:cNvContentPartPr/>
                <p14:nvPr/>
              </p14:nvContentPartPr>
              <p14:xfrm>
                <a:off x="8857539" y="4012527"/>
                <a:ext cx="8280" cy="129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B35B12F-97EC-A793-4512-24CCA3E52D4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839899" y="3994527"/>
                  <a:ext cx="43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1C394D8-D86A-9C79-0B5F-105B4F28BE3A}"/>
                    </a:ext>
                  </a:extLst>
                </p14:cNvPr>
                <p14:cNvContentPartPr/>
                <p14:nvPr/>
              </p14:nvContentPartPr>
              <p14:xfrm>
                <a:off x="9013779" y="3875727"/>
                <a:ext cx="100800" cy="105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1C394D8-D86A-9C79-0B5F-105B4F28BE3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995779" y="3858087"/>
                  <a:ext cx="136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5394B50-0CEC-837E-E5A4-A09E8930BCCD}"/>
                    </a:ext>
                  </a:extLst>
                </p14:cNvPr>
                <p14:cNvContentPartPr/>
                <p14:nvPr/>
              </p14:nvContentPartPr>
              <p14:xfrm>
                <a:off x="9155979" y="3714087"/>
                <a:ext cx="178560" cy="145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5394B50-0CEC-837E-E5A4-A09E8930BCC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138339" y="3696447"/>
                  <a:ext cx="214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2491039-7A55-0797-7881-F204A4535B77}"/>
                    </a:ext>
                  </a:extLst>
                </p14:cNvPr>
                <p14:cNvContentPartPr/>
                <p14:nvPr/>
              </p14:nvContentPartPr>
              <p14:xfrm>
                <a:off x="9703539" y="3327447"/>
                <a:ext cx="166680" cy="182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2491039-7A55-0797-7881-F204A4535B7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685899" y="3309807"/>
                  <a:ext cx="202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DAE5A72-64F5-7C4E-5BAA-EC4F04B6EF19}"/>
                    </a:ext>
                  </a:extLst>
                </p14:cNvPr>
                <p14:cNvContentPartPr/>
                <p14:nvPr/>
              </p14:nvContentPartPr>
              <p14:xfrm>
                <a:off x="9622179" y="3588087"/>
                <a:ext cx="300240" cy="45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DAE5A72-64F5-7C4E-5BAA-EC4F04B6EF1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604179" y="3570447"/>
                  <a:ext cx="335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CF22CF6-05F3-22B9-3082-43297F4E9579}"/>
                    </a:ext>
                  </a:extLst>
                </p14:cNvPr>
                <p14:cNvContentPartPr/>
                <p14:nvPr/>
              </p14:nvContentPartPr>
              <p14:xfrm>
                <a:off x="9734499" y="3713367"/>
                <a:ext cx="131760" cy="155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CF22CF6-05F3-22B9-3082-43297F4E957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716499" y="3695727"/>
                  <a:ext cx="167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91CE266-8C4F-CF76-3A92-762D6F4A9E4C}"/>
                    </a:ext>
                  </a:extLst>
                </p14:cNvPr>
                <p14:cNvContentPartPr/>
                <p14:nvPr/>
              </p14:nvContentPartPr>
              <p14:xfrm>
                <a:off x="9681579" y="3872127"/>
                <a:ext cx="136800" cy="63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91CE266-8C4F-CF76-3A92-762D6F4A9E4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663579" y="3854127"/>
                  <a:ext cx="172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648AA1F-864F-E0DC-36C8-FF25F960D041}"/>
                    </a:ext>
                  </a:extLst>
                </p14:cNvPr>
                <p14:cNvContentPartPr/>
                <p14:nvPr/>
              </p14:nvContentPartPr>
              <p14:xfrm>
                <a:off x="9740259" y="3723447"/>
                <a:ext cx="151560" cy="38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648AA1F-864F-E0DC-36C8-FF25F960D04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722259" y="3705807"/>
                  <a:ext cx="187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621299B-EB1E-B686-8019-32E04CAEB172}"/>
                    </a:ext>
                  </a:extLst>
                </p14:cNvPr>
                <p14:cNvContentPartPr/>
                <p14:nvPr/>
              </p14:nvContentPartPr>
              <p14:xfrm>
                <a:off x="10196379" y="3199647"/>
                <a:ext cx="172080" cy="407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621299B-EB1E-B686-8019-32E04CAEB17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178379" y="3182007"/>
                  <a:ext cx="2077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A119928-DF48-AE2E-4401-9F5EDC80EFEF}"/>
                    </a:ext>
                  </a:extLst>
                </p14:cNvPr>
                <p14:cNvContentPartPr/>
                <p14:nvPr/>
              </p14:nvContentPartPr>
              <p14:xfrm>
                <a:off x="10343979" y="3325287"/>
                <a:ext cx="262080" cy="206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A119928-DF48-AE2E-4401-9F5EDC80EFE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326339" y="3307287"/>
                  <a:ext cx="2977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8621227-F88B-05A1-5CD2-E5C43F67E67E}"/>
                    </a:ext>
                  </a:extLst>
                </p14:cNvPr>
                <p14:cNvContentPartPr/>
                <p14:nvPr/>
              </p14:nvContentPartPr>
              <p14:xfrm>
                <a:off x="10606419" y="3411327"/>
                <a:ext cx="165600" cy="136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8621227-F88B-05A1-5CD2-E5C43F67E67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588779" y="3393687"/>
                  <a:ext cx="201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A2525EB-F2BC-C822-D247-CD0320AC0A18}"/>
                    </a:ext>
                  </a:extLst>
                </p14:cNvPr>
                <p14:cNvContentPartPr/>
                <p14:nvPr/>
              </p14:nvContentPartPr>
              <p14:xfrm>
                <a:off x="10764819" y="3222327"/>
                <a:ext cx="162720" cy="368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A2525EB-F2BC-C822-D247-CD0320AC0A1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746819" y="3204687"/>
                  <a:ext cx="1983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4C96950-E4AE-64AA-8283-40BCB9FE7704}"/>
                    </a:ext>
                  </a:extLst>
                </p14:cNvPr>
                <p14:cNvContentPartPr/>
                <p14:nvPr/>
              </p14:nvContentPartPr>
              <p14:xfrm>
                <a:off x="10611819" y="3434007"/>
                <a:ext cx="72720" cy="87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4C96950-E4AE-64AA-8283-40BCB9FE770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593819" y="3416367"/>
                  <a:ext cx="108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E72F8C7-EE1A-E4A5-34E0-06B13C576CF5}"/>
                    </a:ext>
                  </a:extLst>
                </p14:cNvPr>
                <p14:cNvContentPartPr/>
                <p14:nvPr/>
              </p14:nvContentPartPr>
              <p14:xfrm>
                <a:off x="10933299" y="3158967"/>
                <a:ext cx="99000" cy="140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E72F8C7-EE1A-E4A5-34E0-06B13C576CF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915659" y="3140967"/>
                  <a:ext cx="134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768416C-E9B5-BE90-0C9C-C4F810D4F71D}"/>
                    </a:ext>
                  </a:extLst>
                </p14:cNvPr>
                <p14:cNvContentPartPr/>
                <p14:nvPr/>
              </p14:nvContentPartPr>
              <p14:xfrm>
                <a:off x="10093779" y="3665847"/>
                <a:ext cx="921240" cy="46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768416C-E9B5-BE90-0C9C-C4F810D4F71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076139" y="3648207"/>
                  <a:ext cx="9568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C8BCC6F-46DA-4EA8-B0BC-9F55ED34C7FE}"/>
                    </a:ext>
                  </a:extLst>
                </p14:cNvPr>
                <p14:cNvContentPartPr/>
                <p14:nvPr/>
              </p14:nvContentPartPr>
              <p14:xfrm>
                <a:off x="10399419" y="3787887"/>
                <a:ext cx="215640" cy="267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C8BCC6F-46DA-4EA8-B0BC-9F55ED34C7F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381779" y="3770247"/>
                  <a:ext cx="2512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921023E-4CE9-FF3C-71AD-5A8502D2E5D4}"/>
                    </a:ext>
                  </a:extLst>
                </p14:cNvPr>
                <p14:cNvContentPartPr/>
                <p14:nvPr/>
              </p14:nvContentPartPr>
              <p14:xfrm>
                <a:off x="11163339" y="3596727"/>
                <a:ext cx="181080" cy="113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921023E-4CE9-FF3C-71AD-5A8502D2E5D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145339" y="3579087"/>
                  <a:ext cx="216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80F80D5-454A-C04D-4893-CDD5AE66980B}"/>
                    </a:ext>
                  </a:extLst>
                </p14:cNvPr>
                <p14:cNvContentPartPr/>
                <p14:nvPr/>
              </p14:nvContentPartPr>
              <p14:xfrm>
                <a:off x="11398419" y="3605367"/>
                <a:ext cx="182520" cy="80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80F80D5-454A-C04D-4893-CDD5AE66980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380779" y="3587367"/>
                  <a:ext cx="218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F7A0252-F6D2-8AA7-7CB5-F6DFF7BD23B3}"/>
                    </a:ext>
                  </a:extLst>
                </p14:cNvPr>
                <p14:cNvContentPartPr/>
                <p14:nvPr/>
              </p14:nvContentPartPr>
              <p14:xfrm>
                <a:off x="11667699" y="3607167"/>
                <a:ext cx="184320" cy="98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F7A0252-F6D2-8AA7-7CB5-F6DFF7BD23B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649699" y="3589167"/>
                  <a:ext cx="21996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AAC0D8D3-D180-D84D-0C09-BEC889AF067E}"/>
              </a:ext>
            </a:extLst>
          </p:cNvPr>
          <p:cNvGrpSpPr/>
          <p:nvPr/>
        </p:nvGrpSpPr>
        <p:grpSpPr>
          <a:xfrm>
            <a:off x="1503819" y="4475847"/>
            <a:ext cx="826200" cy="406080"/>
            <a:chOff x="1503819" y="4475847"/>
            <a:chExt cx="82620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9E85923-4CCD-1AA0-F9BE-BC43D1ACE423}"/>
                    </a:ext>
                  </a:extLst>
                </p14:cNvPr>
                <p14:cNvContentPartPr/>
                <p14:nvPr/>
              </p14:nvContentPartPr>
              <p14:xfrm>
                <a:off x="1503819" y="4475847"/>
                <a:ext cx="70920" cy="327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9E85923-4CCD-1AA0-F9BE-BC43D1ACE42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486179" y="4458207"/>
                  <a:ext cx="1065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B0BE0FC-C26A-22E9-6150-F0223DC75536}"/>
                    </a:ext>
                  </a:extLst>
                </p14:cNvPr>
                <p14:cNvContentPartPr/>
                <p14:nvPr/>
              </p14:nvContentPartPr>
              <p14:xfrm>
                <a:off x="1527579" y="4475847"/>
                <a:ext cx="802440" cy="406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B0BE0FC-C26A-22E9-6150-F0223DC7553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509579" y="4458207"/>
                  <a:ext cx="83808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A2BCC2E-6FD9-0A8A-A06D-E44F84E71CA4}"/>
                    </a:ext>
                  </a:extLst>
                </p14:cNvPr>
                <p14:cNvContentPartPr/>
                <p14:nvPr/>
              </p14:nvContentPartPr>
              <p14:xfrm>
                <a:off x="2165499" y="4637847"/>
                <a:ext cx="155880" cy="19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A2BCC2E-6FD9-0A8A-A06D-E44F84E71CA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147859" y="4620207"/>
                  <a:ext cx="19152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97A93B11-D804-1F57-D24F-039FB0B0A37F}"/>
                  </a:ext>
                </a:extLst>
              </p14:cNvPr>
              <p14:cNvContentPartPr/>
              <p14:nvPr/>
            </p14:nvContentPartPr>
            <p14:xfrm>
              <a:off x="2760579" y="5082807"/>
              <a:ext cx="59040" cy="120708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97A93B11-D804-1F57-D24F-039FB0B0A37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2742579" y="5065167"/>
                <a:ext cx="94680" cy="12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ADCE7AD3-E526-126F-15AA-6CF0A8A1A1C3}"/>
                  </a:ext>
                </a:extLst>
              </p14:cNvPr>
              <p14:cNvContentPartPr/>
              <p14:nvPr/>
            </p14:nvContentPartPr>
            <p14:xfrm>
              <a:off x="2817099" y="4808847"/>
              <a:ext cx="5233320" cy="27504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ADCE7AD3-E526-126F-15AA-6CF0A8A1A1C3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799099" y="4790847"/>
                <a:ext cx="5268960" cy="31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oup 217">
            <a:extLst>
              <a:ext uri="{FF2B5EF4-FFF2-40B4-BE49-F238E27FC236}">
                <a16:creationId xmlns:a16="http://schemas.microsoft.com/office/drawing/2014/main" id="{9B124726-ABDA-AD2C-F3E5-894661DFA76A}"/>
              </a:ext>
            </a:extLst>
          </p:cNvPr>
          <p:cNvGrpSpPr/>
          <p:nvPr/>
        </p:nvGrpSpPr>
        <p:grpSpPr>
          <a:xfrm>
            <a:off x="2814939" y="4356687"/>
            <a:ext cx="5214960" cy="1863000"/>
            <a:chOff x="2814939" y="4356687"/>
            <a:chExt cx="5214960" cy="186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F17FA43-3BE5-8D47-AFEE-B6D9AE0B2EFD}"/>
                    </a:ext>
                  </a:extLst>
                </p14:cNvPr>
                <p14:cNvContentPartPr/>
                <p14:nvPr/>
              </p14:nvContentPartPr>
              <p14:xfrm>
                <a:off x="2814939" y="4472607"/>
                <a:ext cx="156240" cy="294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F17FA43-3BE5-8D47-AFEE-B6D9AE0B2EF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796939" y="4454607"/>
                  <a:ext cx="1918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E7C077A-AA09-A1A9-1D67-E3F6E4E095E2}"/>
                    </a:ext>
                  </a:extLst>
                </p14:cNvPr>
                <p14:cNvContentPartPr/>
                <p14:nvPr/>
              </p14:nvContentPartPr>
              <p14:xfrm>
                <a:off x="3156939" y="4619127"/>
                <a:ext cx="198000" cy="20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E7C077A-AA09-A1A9-1D67-E3F6E4E095E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138939" y="4601487"/>
                  <a:ext cx="233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540771F-FEDF-4569-1079-6D1A58842CD6}"/>
                    </a:ext>
                  </a:extLst>
                </p14:cNvPr>
                <p14:cNvContentPartPr/>
                <p14:nvPr/>
              </p14:nvContentPartPr>
              <p14:xfrm>
                <a:off x="3144339" y="4695807"/>
                <a:ext cx="210600" cy="30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540771F-FEDF-4569-1079-6D1A58842CD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126699" y="4677807"/>
                  <a:ext cx="246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AF53C0F-0837-DE8D-72D6-DE097DF90D08}"/>
                    </a:ext>
                  </a:extLst>
                </p14:cNvPr>
                <p14:cNvContentPartPr/>
                <p14:nvPr/>
              </p14:nvContentPartPr>
              <p14:xfrm>
                <a:off x="3635739" y="4474407"/>
                <a:ext cx="15480" cy="249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AF53C0F-0837-DE8D-72D6-DE097DF90D0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618099" y="4456407"/>
                  <a:ext cx="511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376D606-CE32-12AF-50F4-39952A1F735B}"/>
                    </a:ext>
                  </a:extLst>
                </p14:cNvPr>
                <p14:cNvContentPartPr/>
                <p14:nvPr/>
              </p14:nvContentPartPr>
              <p14:xfrm>
                <a:off x="3804579" y="4661967"/>
                <a:ext cx="24120" cy="41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376D606-CE32-12AF-50F4-39952A1F735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786579" y="4643967"/>
                  <a:ext cx="59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216E4EF-10E5-63D0-B1E5-0A6D7F76048C}"/>
                    </a:ext>
                  </a:extLst>
                </p14:cNvPr>
                <p14:cNvContentPartPr/>
                <p14:nvPr/>
              </p14:nvContentPartPr>
              <p14:xfrm>
                <a:off x="3911139" y="4498167"/>
                <a:ext cx="142200" cy="233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216E4EF-10E5-63D0-B1E5-0A6D7F76048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893499" y="4480527"/>
                  <a:ext cx="1778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5824E91-5547-C96E-06EA-96CB36D2504A}"/>
                    </a:ext>
                  </a:extLst>
                </p14:cNvPr>
                <p14:cNvContentPartPr/>
                <p14:nvPr/>
              </p14:nvContentPartPr>
              <p14:xfrm>
                <a:off x="3921219" y="4497447"/>
                <a:ext cx="210240" cy="48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5824E91-5547-C96E-06EA-96CB36D2504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903219" y="4479447"/>
                  <a:ext cx="2458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328067C-1972-32A1-3121-57423EC3B17E}"/>
                    </a:ext>
                  </a:extLst>
                </p14:cNvPr>
                <p14:cNvContentPartPr/>
                <p14:nvPr/>
              </p14:nvContentPartPr>
              <p14:xfrm>
                <a:off x="4201659" y="4547487"/>
                <a:ext cx="182160" cy="188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328067C-1972-32A1-3121-57423EC3B17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183659" y="4529487"/>
                  <a:ext cx="217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5974AE4-D972-1172-99F7-CB8907B72092}"/>
                    </a:ext>
                  </a:extLst>
                </p14:cNvPr>
                <p14:cNvContentPartPr/>
                <p14:nvPr/>
              </p14:nvContentPartPr>
              <p14:xfrm>
                <a:off x="4217139" y="4548567"/>
                <a:ext cx="136080" cy="1893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5974AE4-D972-1172-99F7-CB8907B7209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199139" y="4530927"/>
                  <a:ext cx="1717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41137CF-56AD-FF44-DE21-BB35951E8D1C}"/>
                    </a:ext>
                  </a:extLst>
                </p14:cNvPr>
                <p14:cNvContentPartPr/>
                <p14:nvPr/>
              </p14:nvContentPartPr>
              <p14:xfrm>
                <a:off x="4536819" y="4486287"/>
                <a:ext cx="40320" cy="209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41137CF-56AD-FF44-DE21-BB35951E8D1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519179" y="4468647"/>
                  <a:ext cx="75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F457A5A-5BA7-C338-7DF8-4DE779FFF77F}"/>
                    </a:ext>
                  </a:extLst>
                </p14:cNvPr>
                <p14:cNvContentPartPr/>
                <p14:nvPr/>
              </p14:nvContentPartPr>
              <p14:xfrm>
                <a:off x="4680099" y="4468647"/>
                <a:ext cx="159480" cy="228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F457A5A-5BA7-C338-7DF8-4DE779FFF77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662099" y="4451007"/>
                  <a:ext cx="1951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B70905F-FE7D-D2E5-6262-B10C99F14F30}"/>
                    </a:ext>
                  </a:extLst>
                </p14:cNvPr>
                <p14:cNvContentPartPr/>
                <p14:nvPr/>
              </p14:nvContentPartPr>
              <p14:xfrm>
                <a:off x="4925619" y="4487367"/>
                <a:ext cx="137160" cy="34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B70905F-FE7D-D2E5-6262-B10C99F14F3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907979" y="4469367"/>
                  <a:ext cx="172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15AB275-7EEB-F507-13A1-950408923225}"/>
                    </a:ext>
                  </a:extLst>
                </p14:cNvPr>
                <p14:cNvContentPartPr/>
                <p14:nvPr/>
              </p14:nvContentPartPr>
              <p14:xfrm>
                <a:off x="5178339" y="4411767"/>
                <a:ext cx="19440" cy="173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15AB275-7EEB-F507-13A1-95040892322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160339" y="4394127"/>
                  <a:ext cx="55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7BE68BE-3CEF-4162-1716-E78208271E94}"/>
                    </a:ext>
                  </a:extLst>
                </p14:cNvPr>
                <p14:cNvContentPartPr/>
                <p14:nvPr/>
              </p14:nvContentPartPr>
              <p14:xfrm>
                <a:off x="5284179" y="4413567"/>
                <a:ext cx="123120" cy="1828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7BE68BE-3CEF-4162-1716-E78208271E9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266179" y="4395927"/>
                  <a:ext cx="158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7D7892B-D0AE-5C7C-3424-347BC32B5631}"/>
                    </a:ext>
                  </a:extLst>
                </p14:cNvPr>
                <p14:cNvContentPartPr/>
                <p14:nvPr/>
              </p14:nvContentPartPr>
              <p14:xfrm>
                <a:off x="5567139" y="4478007"/>
                <a:ext cx="245520" cy="369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7D7892B-D0AE-5C7C-3424-347BC32B563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549139" y="4460007"/>
                  <a:ext cx="2811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8C66A12-C98E-1B55-18D6-322F91C87542}"/>
                    </a:ext>
                  </a:extLst>
                </p14:cNvPr>
                <p14:cNvContentPartPr/>
                <p14:nvPr/>
              </p14:nvContentPartPr>
              <p14:xfrm>
                <a:off x="5626539" y="4695447"/>
                <a:ext cx="136800" cy="39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8C66A12-C98E-1B55-18D6-322F91C8754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608899" y="4677447"/>
                  <a:ext cx="1724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31E7E22-AFE9-2FA1-46FB-4B56F9128AFC}"/>
                    </a:ext>
                  </a:extLst>
                </p14:cNvPr>
                <p14:cNvContentPartPr/>
                <p14:nvPr/>
              </p14:nvContentPartPr>
              <p14:xfrm>
                <a:off x="5882139" y="4356687"/>
                <a:ext cx="19080" cy="144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31E7E22-AFE9-2FA1-46FB-4B56F9128AF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864499" y="4339047"/>
                  <a:ext cx="54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7ABA27E-0671-D2C2-2CEF-E7907FD507D1}"/>
                    </a:ext>
                  </a:extLst>
                </p14:cNvPr>
                <p14:cNvContentPartPr/>
                <p14:nvPr/>
              </p14:nvContentPartPr>
              <p14:xfrm>
                <a:off x="5935059" y="4360647"/>
                <a:ext cx="145440" cy="240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7ABA27E-0671-D2C2-2CEF-E7907FD507D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917059" y="4342647"/>
                  <a:ext cx="1810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A491C10-2C8A-FDF5-E9DF-1DD9FB86E459}"/>
                    </a:ext>
                  </a:extLst>
                </p14:cNvPr>
                <p14:cNvContentPartPr/>
                <p14:nvPr/>
              </p14:nvContentPartPr>
              <p14:xfrm>
                <a:off x="6020739" y="4460367"/>
                <a:ext cx="159840" cy="2077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A491C10-2C8A-FDF5-E9DF-1DD9FB86E45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003099" y="4442727"/>
                  <a:ext cx="195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C748911-F459-86BC-2C92-9EDA1D211EBE}"/>
                    </a:ext>
                  </a:extLst>
                </p14:cNvPr>
                <p14:cNvContentPartPr/>
                <p14:nvPr/>
              </p14:nvContentPartPr>
              <p14:xfrm>
                <a:off x="3093579" y="5419407"/>
                <a:ext cx="289080" cy="2948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C748911-F459-86BC-2C92-9EDA1D211EB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075939" y="5401767"/>
                  <a:ext cx="3247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10CE394-AE6C-CEB2-429D-61F6BFAE2B05}"/>
                    </a:ext>
                  </a:extLst>
                </p14:cNvPr>
                <p14:cNvContentPartPr/>
                <p14:nvPr/>
              </p14:nvContentPartPr>
              <p14:xfrm>
                <a:off x="3579219" y="5635407"/>
                <a:ext cx="19440" cy="1998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10CE394-AE6C-CEB2-429D-61F6BFAE2B0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561219" y="5617767"/>
                  <a:ext cx="550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C132A4D-C7CF-ACC9-D667-BDAF171F2A28}"/>
                    </a:ext>
                  </a:extLst>
                </p14:cNvPr>
                <p14:cNvContentPartPr/>
                <p14:nvPr/>
              </p14:nvContentPartPr>
              <p14:xfrm>
                <a:off x="3449619" y="5626407"/>
                <a:ext cx="201960" cy="134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C132A4D-C7CF-ACC9-D667-BDAF171F2A2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431619" y="5608767"/>
                  <a:ext cx="237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22D3B5E-960D-A143-1190-A14C54F8C7D6}"/>
                    </a:ext>
                  </a:extLst>
                </p14:cNvPr>
                <p14:cNvContentPartPr/>
                <p14:nvPr/>
              </p14:nvContentPartPr>
              <p14:xfrm>
                <a:off x="3976299" y="5446047"/>
                <a:ext cx="236880" cy="8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22D3B5E-960D-A143-1190-A14C54F8C7D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958659" y="5428407"/>
                  <a:ext cx="272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6745325-9D4B-9B25-F094-FF5ADF0B3820}"/>
                    </a:ext>
                  </a:extLst>
                </p14:cNvPr>
                <p14:cNvContentPartPr/>
                <p14:nvPr/>
              </p14:nvContentPartPr>
              <p14:xfrm>
                <a:off x="3983859" y="5529207"/>
                <a:ext cx="192600" cy="28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6745325-9D4B-9B25-F094-FF5ADF0B382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965859" y="5511207"/>
                  <a:ext cx="2282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5A4A7BD-E790-D470-6D79-3BD9E231FC26}"/>
                    </a:ext>
                  </a:extLst>
                </p14:cNvPr>
                <p14:cNvContentPartPr/>
                <p14:nvPr/>
              </p14:nvContentPartPr>
              <p14:xfrm>
                <a:off x="4418379" y="5354967"/>
                <a:ext cx="195480" cy="2610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5A4A7BD-E790-D470-6D79-3BD9E231FC2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400739" y="5337327"/>
                  <a:ext cx="2311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9F0888D-E57C-12C7-817D-2A37C7469ED1}"/>
                    </a:ext>
                  </a:extLst>
                </p14:cNvPr>
                <p14:cNvContentPartPr/>
                <p14:nvPr/>
              </p14:nvContentPartPr>
              <p14:xfrm>
                <a:off x="4674339" y="5534247"/>
                <a:ext cx="21240" cy="74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9F0888D-E57C-12C7-817D-2A37C7469ED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656339" y="5516247"/>
                  <a:ext cx="56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1CF54F2-9518-51B0-8EEA-0752F323071E}"/>
                    </a:ext>
                  </a:extLst>
                </p14:cNvPr>
                <p14:cNvContentPartPr/>
                <p14:nvPr/>
              </p14:nvContentPartPr>
              <p14:xfrm>
                <a:off x="4825179" y="5372607"/>
                <a:ext cx="118440" cy="190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1CF54F2-9518-51B0-8EEA-0752F323071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807539" y="5354607"/>
                  <a:ext cx="154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BDD5DA9-BE9D-697D-1524-DA32F6ED5549}"/>
                    </a:ext>
                  </a:extLst>
                </p14:cNvPr>
                <p14:cNvContentPartPr/>
                <p14:nvPr/>
              </p14:nvContentPartPr>
              <p14:xfrm>
                <a:off x="5008779" y="5393487"/>
                <a:ext cx="154080" cy="169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BDD5DA9-BE9D-697D-1524-DA32F6ED554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990779" y="5375847"/>
                  <a:ext cx="189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6FCB47A-42CA-9C94-07D5-AAAD51BBED8D}"/>
                    </a:ext>
                  </a:extLst>
                </p14:cNvPr>
                <p14:cNvContentPartPr/>
                <p14:nvPr/>
              </p14:nvContentPartPr>
              <p14:xfrm>
                <a:off x="5276259" y="5411487"/>
                <a:ext cx="175680" cy="1702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6FCB47A-42CA-9C94-07D5-AAAD51BBED8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258259" y="5393847"/>
                  <a:ext cx="2113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D6DB2BF-49D6-CCDF-C28C-F656F61990AA}"/>
                    </a:ext>
                  </a:extLst>
                </p14:cNvPr>
                <p14:cNvContentPartPr/>
                <p14:nvPr/>
              </p14:nvContentPartPr>
              <p14:xfrm>
                <a:off x="5616459" y="5399967"/>
                <a:ext cx="136800" cy="185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D6DB2BF-49D6-CCDF-C28C-F656F61990A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598459" y="5382327"/>
                  <a:ext cx="172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7191FCB-108B-DBBA-0984-38224CE3435F}"/>
                    </a:ext>
                  </a:extLst>
                </p14:cNvPr>
                <p14:cNvContentPartPr/>
                <p14:nvPr/>
              </p14:nvContentPartPr>
              <p14:xfrm>
                <a:off x="5868819" y="5393487"/>
                <a:ext cx="147960" cy="2034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7191FCB-108B-DBBA-0984-38224CE3435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850819" y="5375847"/>
                  <a:ext cx="1836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3315CA5-1160-57D4-1C8E-BCF61F9BFE80}"/>
                    </a:ext>
                  </a:extLst>
                </p14:cNvPr>
                <p14:cNvContentPartPr/>
                <p14:nvPr/>
              </p14:nvContentPartPr>
              <p14:xfrm>
                <a:off x="6166899" y="5372607"/>
                <a:ext cx="212760" cy="247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3315CA5-1160-57D4-1C8E-BCF61F9BFE8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149259" y="5354967"/>
                  <a:ext cx="2484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6E2BACC-2FBF-C46B-B55C-F08613390E3A}"/>
                    </a:ext>
                  </a:extLst>
                </p14:cNvPr>
                <p14:cNvContentPartPr/>
                <p14:nvPr/>
              </p14:nvContentPartPr>
              <p14:xfrm>
                <a:off x="7312419" y="4861407"/>
                <a:ext cx="147960" cy="1447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6E2BACC-2FBF-C46B-B55C-F08613390E3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294419" y="4843407"/>
                  <a:ext cx="183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884206F-E9FC-CF02-F466-CC8C72F8364E}"/>
                    </a:ext>
                  </a:extLst>
                </p14:cNvPr>
                <p14:cNvContentPartPr/>
                <p14:nvPr/>
              </p14:nvContentPartPr>
              <p14:xfrm>
                <a:off x="6655419" y="5362887"/>
                <a:ext cx="872640" cy="62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884206F-E9FC-CF02-F466-CC8C72F8364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637779" y="5344887"/>
                  <a:ext cx="908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FB7A76C-E9DC-4DBC-58F7-8DE48F0F3BA4}"/>
                    </a:ext>
                  </a:extLst>
                </p14:cNvPr>
                <p14:cNvContentPartPr/>
                <p14:nvPr/>
              </p14:nvContentPartPr>
              <p14:xfrm>
                <a:off x="6817059" y="5580687"/>
                <a:ext cx="267840" cy="304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FB7A76C-E9DC-4DBC-58F7-8DE48F0F3BA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799419" y="5563047"/>
                  <a:ext cx="3034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47B15F1-39F3-4B8A-33F8-02EC0516CF18}"/>
                    </a:ext>
                  </a:extLst>
                </p14:cNvPr>
                <p14:cNvContentPartPr/>
                <p14:nvPr/>
              </p14:nvContentPartPr>
              <p14:xfrm>
                <a:off x="6904539" y="5753127"/>
                <a:ext cx="132840" cy="489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47B15F1-39F3-4B8A-33F8-02EC0516CF1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886899" y="5735487"/>
                  <a:ext cx="168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8AB75B8-B727-E18F-B865-EE6D1BC876FD}"/>
                    </a:ext>
                  </a:extLst>
                </p14:cNvPr>
                <p14:cNvContentPartPr/>
                <p14:nvPr/>
              </p14:nvContentPartPr>
              <p14:xfrm>
                <a:off x="7229979" y="5519487"/>
                <a:ext cx="4680" cy="106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8AB75B8-B727-E18F-B865-EE6D1BC876F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211979" y="5501847"/>
                  <a:ext cx="40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5346ECB-56D2-5828-3095-4A18E73029E9}"/>
                    </a:ext>
                  </a:extLst>
                </p14:cNvPr>
                <p14:cNvContentPartPr/>
                <p14:nvPr/>
              </p14:nvContentPartPr>
              <p14:xfrm>
                <a:off x="7258779" y="5492487"/>
                <a:ext cx="147600" cy="208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5346ECB-56D2-5828-3095-4A18E73029E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241139" y="5474847"/>
                  <a:ext cx="1832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36F0158-F319-A905-3906-2E6A3DDCC8D2}"/>
                    </a:ext>
                  </a:extLst>
                </p14:cNvPr>
                <p14:cNvContentPartPr/>
                <p14:nvPr/>
              </p14:nvContentPartPr>
              <p14:xfrm>
                <a:off x="7367499" y="5612727"/>
                <a:ext cx="158040" cy="123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36F0158-F319-A905-3906-2E6A3DDCC8D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349499" y="5594727"/>
                  <a:ext cx="193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B260FEC-EBA1-00E0-9A44-9A8A645F958D}"/>
                    </a:ext>
                  </a:extLst>
                </p14:cNvPr>
                <p14:cNvContentPartPr/>
                <p14:nvPr/>
              </p14:nvContentPartPr>
              <p14:xfrm>
                <a:off x="2821059" y="4843767"/>
                <a:ext cx="5208840" cy="1375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B260FEC-EBA1-00E0-9A44-9A8A645F958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803059" y="4826127"/>
                  <a:ext cx="5244480" cy="141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B0A319DF-DA39-D248-92A8-2A28DCFF8B8B}"/>
                  </a:ext>
                </a:extLst>
              </p14:cNvPr>
              <p14:cNvContentPartPr/>
              <p14:nvPr/>
            </p14:nvContentPartPr>
            <p14:xfrm>
              <a:off x="6845139" y="5067687"/>
              <a:ext cx="365040" cy="22464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B0A319DF-DA39-D248-92A8-2A28DCFF8B8B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827139" y="5050047"/>
                <a:ext cx="40068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7E1BB889-4329-BB66-D4FA-3F9DB2956C7B}"/>
                  </a:ext>
                </a:extLst>
              </p14:cNvPr>
              <p14:cNvContentPartPr/>
              <p14:nvPr/>
            </p14:nvContentPartPr>
            <p14:xfrm>
              <a:off x="1306179" y="244047"/>
              <a:ext cx="4190040" cy="4521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7E1BB889-4329-BB66-D4FA-3F9DB2956C7B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252539" y="136407"/>
                <a:ext cx="4297680" cy="66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09A9D13C-7A99-635B-8DCD-A21798998F57}"/>
                  </a:ext>
                </a:extLst>
              </p14:cNvPr>
              <p14:cNvContentPartPr/>
              <p14:nvPr/>
            </p14:nvContentPartPr>
            <p14:xfrm>
              <a:off x="4326579" y="418647"/>
              <a:ext cx="660240" cy="1389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09A9D13C-7A99-635B-8DCD-A21798998F57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4272579" y="311007"/>
                <a:ext cx="76788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17CC8042-D2DE-5C4F-86A1-5F86E0A5CFB6}"/>
                  </a:ext>
                </a:extLst>
              </p14:cNvPr>
              <p14:cNvContentPartPr/>
              <p14:nvPr/>
            </p14:nvContentPartPr>
            <p14:xfrm>
              <a:off x="2941659" y="5297727"/>
              <a:ext cx="759240" cy="60012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17CC8042-D2DE-5C4F-86A1-5F86E0A5CFB6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2887659" y="5189727"/>
                <a:ext cx="866880" cy="8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77D9E5-A5D2-E39A-33BA-F2C5860A4311}"/>
                  </a:ext>
                </a:extLst>
              </p14:cNvPr>
              <p14:cNvContentPartPr/>
              <p14:nvPr/>
            </p14:nvContentPartPr>
            <p14:xfrm>
              <a:off x="7389611" y="3443149"/>
              <a:ext cx="575280" cy="374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77D9E5-A5D2-E39A-33BA-F2C5860A4311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371971" y="3425509"/>
                <a:ext cx="61092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93176E6-0E4A-7DEB-3149-F3B31CA3E2E3}"/>
                  </a:ext>
                </a:extLst>
              </p14:cNvPr>
              <p14:cNvContentPartPr/>
              <p14:nvPr/>
            </p14:nvContentPartPr>
            <p14:xfrm>
              <a:off x="7925651" y="3687589"/>
              <a:ext cx="119880" cy="174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93176E6-0E4A-7DEB-3149-F3B31CA3E2E3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7908011" y="3669949"/>
                <a:ext cx="155520" cy="20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AA65425F-2B64-2F82-957C-EC1189A0F9C5}"/>
              </a:ext>
            </a:extLst>
          </p:cNvPr>
          <p:cNvGrpSpPr/>
          <p:nvPr/>
        </p:nvGrpSpPr>
        <p:grpSpPr>
          <a:xfrm>
            <a:off x="8585531" y="4509469"/>
            <a:ext cx="2742120" cy="502560"/>
            <a:chOff x="8585531" y="4509469"/>
            <a:chExt cx="2742120" cy="50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1DBB4EA-D309-F08C-583F-273110E53440}"/>
                    </a:ext>
                  </a:extLst>
                </p14:cNvPr>
                <p14:cNvContentPartPr/>
                <p14:nvPr/>
              </p14:nvContentPartPr>
              <p14:xfrm>
                <a:off x="8585531" y="4543309"/>
                <a:ext cx="1517400" cy="363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1DBB4EA-D309-F08C-583F-273110E5344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567891" y="4525669"/>
                  <a:ext cx="15530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6FDD931-3979-2D70-46DB-67907F204B8B}"/>
                    </a:ext>
                  </a:extLst>
                </p14:cNvPr>
                <p14:cNvContentPartPr/>
                <p14:nvPr/>
              </p14:nvContentPartPr>
              <p14:xfrm>
                <a:off x="9597491" y="4632229"/>
                <a:ext cx="6840" cy="11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6FDD931-3979-2D70-46DB-67907F204B8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579851" y="4614229"/>
                  <a:ext cx="42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C7B103F-775A-FA66-665D-917CABC58FB7}"/>
                    </a:ext>
                  </a:extLst>
                </p14:cNvPr>
                <p14:cNvContentPartPr/>
                <p14:nvPr/>
              </p14:nvContentPartPr>
              <p14:xfrm>
                <a:off x="9332531" y="4635109"/>
                <a:ext cx="158040" cy="19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C7B103F-775A-FA66-665D-917CABC58FB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314891" y="4617109"/>
                  <a:ext cx="193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4F61A9A-5E00-6D4F-84ED-0A424E41284A}"/>
                    </a:ext>
                  </a:extLst>
                </p14:cNvPr>
                <p14:cNvContentPartPr/>
                <p14:nvPr/>
              </p14:nvContentPartPr>
              <p14:xfrm>
                <a:off x="10341611" y="4793869"/>
                <a:ext cx="151920" cy="70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4F61A9A-5E00-6D4F-84ED-0A424E41284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323971" y="4775869"/>
                  <a:ext cx="187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7E48BDD-B219-67AF-7B58-BC6E6B8F53FB}"/>
                    </a:ext>
                  </a:extLst>
                </p14:cNvPr>
                <p14:cNvContentPartPr/>
                <p14:nvPr/>
              </p14:nvContentPartPr>
              <p14:xfrm>
                <a:off x="10654451" y="4509469"/>
                <a:ext cx="508680" cy="502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7E48BDD-B219-67AF-7B58-BC6E6B8F53F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636811" y="4491469"/>
                  <a:ext cx="54432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2AF5D3B-16AE-69B7-E9BE-AEA2EA707BB5}"/>
                    </a:ext>
                  </a:extLst>
                </p14:cNvPr>
                <p14:cNvContentPartPr/>
                <p14:nvPr/>
              </p14:nvContentPartPr>
              <p14:xfrm>
                <a:off x="11241611" y="4780909"/>
                <a:ext cx="86040" cy="20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2AF5D3B-16AE-69B7-E9BE-AEA2EA707BB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223611" y="4762909"/>
                  <a:ext cx="1216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1AB933CC-2D1F-EBE2-7439-E00313BAA1DD}"/>
              </a:ext>
            </a:extLst>
          </p:cNvPr>
          <p:cNvGrpSpPr/>
          <p:nvPr/>
        </p:nvGrpSpPr>
        <p:grpSpPr>
          <a:xfrm>
            <a:off x="8429651" y="5005549"/>
            <a:ext cx="3057480" cy="1799640"/>
            <a:chOff x="8429651" y="5005549"/>
            <a:chExt cx="3057480" cy="179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B4F55C7-4218-4D2D-2C21-6A2CD804E14A}"/>
                    </a:ext>
                  </a:extLst>
                </p14:cNvPr>
                <p14:cNvContentPartPr/>
                <p14:nvPr/>
              </p14:nvContentPartPr>
              <p14:xfrm>
                <a:off x="8429651" y="5099149"/>
                <a:ext cx="910800" cy="393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B4F55C7-4218-4D2D-2C21-6A2CD804E14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412011" y="5081149"/>
                  <a:ext cx="94644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5FE9ED9-FA62-F0DC-6450-4B423D0911B1}"/>
                    </a:ext>
                  </a:extLst>
                </p14:cNvPr>
                <p14:cNvContentPartPr/>
                <p14:nvPr/>
              </p14:nvContentPartPr>
              <p14:xfrm>
                <a:off x="9559691" y="5005549"/>
                <a:ext cx="684360" cy="266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5FE9ED9-FA62-F0DC-6450-4B423D0911B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542051" y="4987909"/>
                  <a:ext cx="7200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2B16E4D-AFD9-51A7-E070-4F7801AB07BD}"/>
                    </a:ext>
                  </a:extLst>
                </p14:cNvPr>
                <p14:cNvContentPartPr/>
                <p14:nvPr/>
              </p14:nvContentPartPr>
              <p14:xfrm>
                <a:off x="9559691" y="5038309"/>
                <a:ext cx="253080" cy="54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2B16E4D-AFD9-51A7-E070-4F7801AB07B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542051" y="5020309"/>
                  <a:ext cx="288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CF0733C-B013-8AFE-FC6A-71EBC1D96A9A}"/>
                    </a:ext>
                  </a:extLst>
                </p14:cNvPr>
                <p14:cNvContentPartPr/>
                <p14:nvPr/>
              </p14:nvContentPartPr>
              <p14:xfrm>
                <a:off x="10464731" y="5085109"/>
                <a:ext cx="110880" cy="214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CF0733C-B013-8AFE-FC6A-71EBC1D96A9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447091" y="5067109"/>
                  <a:ext cx="1465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210BDD6-7739-08D1-AC42-88E5CB4D48E2}"/>
                    </a:ext>
                  </a:extLst>
                </p14:cNvPr>
                <p14:cNvContentPartPr/>
                <p14:nvPr/>
              </p14:nvContentPartPr>
              <p14:xfrm>
                <a:off x="10614851" y="5163949"/>
                <a:ext cx="161280" cy="125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210BDD6-7739-08D1-AC42-88E5CB4D48E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596851" y="5146309"/>
                  <a:ext cx="196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1DB959C-19D5-8E6E-9147-A2F88CA57397}"/>
                    </a:ext>
                  </a:extLst>
                </p14:cNvPr>
                <p14:cNvContentPartPr/>
                <p14:nvPr/>
              </p14:nvContentPartPr>
              <p14:xfrm>
                <a:off x="10746251" y="5036509"/>
                <a:ext cx="54360" cy="70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1DB959C-19D5-8E6E-9147-A2F88CA5739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728251" y="5018509"/>
                  <a:ext cx="90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E073711-08D7-57A5-CF1A-77F8BDCD0732}"/>
                    </a:ext>
                  </a:extLst>
                </p14:cNvPr>
                <p14:cNvContentPartPr/>
                <p14:nvPr/>
              </p14:nvContentPartPr>
              <p14:xfrm>
                <a:off x="10500011" y="5345029"/>
                <a:ext cx="488160" cy="54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E073711-08D7-57A5-CF1A-77F8BDCD073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482011" y="5327389"/>
                  <a:ext cx="523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D424384-3CAD-6E55-68A1-7F5985BA8042}"/>
                    </a:ext>
                  </a:extLst>
                </p14:cNvPr>
                <p14:cNvContentPartPr/>
                <p14:nvPr/>
              </p14:nvContentPartPr>
              <p14:xfrm>
                <a:off x="10563011" y="5491549"/>
                <a:ext cx="78120" cy="211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D424384-3CAD-6E55-68A1-7F5985BA804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545011" y="5473909"/>
                  <a:ext cx="1137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C37DCE0-F547-AFB6-DC46-723909F35B23}"/>
                    </a:ext>
                  </a:extLst>
                </p14:cNvPr>
                <p14:cNvContentPartPr/>
                <p14:nvPr/>
              </p14:nvContentPartPr>
              <p14:xfrm>
                <a:off x="10593251" y="5500549"/>
                <a:ext cx="114480" cy="12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C37DCE0-F547-AFB6-DC46-723909F35B2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575251" y="5482549"/>
                  <a:ext cx="150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2D000CF-F96B-6B89-2DFD-72FDA6559359}"/>
                    </a:ext>
                  </a:extLst>
                </p14:cNvPr>
                <p14:cNvContentPartPr/>
                <p14:nvPr/>
              </p14:nvContentPartPr>
              <p14:xfrm>
                <a:off x="10768211" y="5500189"/>
                <a:ext cx="92160" cy="173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2D000CF-F96B-6B89-2DFD-72FDA655935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750571" y="5482549"/>
                  <a:ext cx="127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7A9FF65-ABAA-AB36-FD41-EB69951866B8}"/>
                    </a:ext>
                  </a:extLst>
                </p14:cNvPr>
                <p14:cNvContentPartPr/>
                <p14:nvPr/>
              </p14:nvContentPartPr>
              <p14:xfrm>
                <a:off x="11140811" y="5240989"/>
                <a:ext cx="230040" cy="90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7A9FF65-ABAA-AB36-FD41-EB69951866B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122811" y="5222989"/>
                  <a:ext cx="265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FB0FD5A-3639-0771-D65A-B217425F46D5}"/>
                    </a:ext>
                  </a:extLst>
                </p14:cNvPr>
                <p14:cNvContentPartPr/>
                <p14:nvPr/>
              </p14:nvContentPartPr>
              <p14:xfrm>
                <a:off x="11254571" y="5154229"/>
                <a:ext cx="5040" cy="24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FB0FD5A-3639-0771-D65A-B217425F46D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236571" y="5136589"/>
                  <a:ext cx="40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9989F76-8426-1C61-3FE1-6250819ADC68}"/>
                    </a:ext>
                  </a:extLst>
                </p14:cNvPr>
                <p14:cNvContentPartPr/>
                <p14:nvPr/>
              </p14:nvContentPartPr>
              <p14:xfrm>
                <a:off x="8482931" y="5491909"/>
                <a:ext cx="1469160" cy="384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9989F76-8426-1C61-3FE1-6250819ADC6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465291" y="5473909"/>
                  <a:ext cx="15048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7515A81-EE13-72B0-0A40-C6C881FA3E34}"/>
                    </a:ext>
                  </a:extLst>
                </p14:cNvPr>
                <p14:cNvContentPartPr/>
                <p14:nvPr/>
              </p14:nvContentPartPr>
              <p14:xfrm>
                <a:off x="9053531" y="5571469"/>
                <a:ext cx="232200" cy="14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7515A81-EE13-72B0-0A40-C6C881FA3E3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035531" y="5553829"/>
                  <a:ext cx="267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D27B768-120A-F463-354E-AC2F291164DF}"/>
                    </a:ext>
                  </a:extLst>
                </p14:cNvPr>
                <p14:cNvContentPartPr/>
                <p14:nvPr/>
              </p14:nvContentPartPr>
              <p14:xfrm>
                <a:off x="10102931" y="5600629"/>
                <a:ext cx="389160" cy="348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D27B768-120A-F463-354E-AC2F291164D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085291" y="5582629"/>
                  <a:ext cx="4248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C5CF94B-DC52-D747-669E-5FE19277EA6A}"/>
                    </a:ext>
                  </a:extLst>
                </p14:cNvPr>
                <p14:cNvContentPartPr/>
                <p14:nvPr/>
              </p14:nvContentPartPr>
              <p14:xfrm>
                <a:off x="10722131" y="5618269"/>
                <a:ext cx="765000" cy="347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C5CF94B-DC52-D747-669E-5FE19277EA6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704491" y="5600629"/>
                  <a:ext cx="8006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BB2F6C0-DB61-AFF1-1D7B-11B4E74FA0EF}"/>
                    </a:ext>
                  </a:extLst>
                </p14:cNvPr>
                <p14:cNvContentPartPr/>
                <p14:nvPr/>
              </p14:nvContentPartPr>
              <p14:xfrm>
                <a:off x="8633051" y="5836069"/>
                <a:ext cx="843480" cy="451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BB2F6C0-DB61-AFF1-1D7B-11B4E74FA0E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615051" y="5818069"/>
                  <a:ext cx="87912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2753D1C-B7DF-EA5A-40C8-2BF985735BBA}"/>
                    </a:ext>
                  </a:extLst>
                </p14:cNvPr>
                <p14:cNvContentPartPr/>
                <p14:nvPr/>
              </p14:nvContentPartPr>
              <p14:xfrm>
                <a:off x="9634211" y="6152149"/>
                <a:ext cx="16200" cy="42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2753D1C-B7DF-EA5A-40C8-2BF985735BB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616571" y="6134509"/>
                  <a:ext cx="51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A5933CC-B2D5-119D-0CEA-BCD2B8CD64B5}"/>
                    </a:ext>
                  </a:extLst>
                </p14:cNvPr>
                <p14:cNvContentPartPr/>
                <p14:nvPr/>
              </p14:nvContentPartPr>
              <p14:xfrm>
                <a:off x="9881531" y="6006349"/>
                <a:ext cx="81000" cy="221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A5933CC-B2D5-119D-0CEA-BCD2B8CD64B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863891" y="5988709"/>
                  <a:ext cx="1166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93BA399-B7EC-B7C9-C5B6-08A2960DA936}"/>
                    </a:ext>
                  </a:extLst>
                </p14:cNvPr>
                <p14:cNvContentPartPr/>
                <p14:nvPr/>
              </p14:nvContentPartPr>
              <p14:xfrm>
                <a:off x="9863531" y="6005269"/>
                <a:ext cx="579240" cy="244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93BA399-B7EC-B7C9-C5B6-08A2960DA93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845891" y="5987269"/>
                  <a:ext cx="6148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F4FDC8D-4D24-9301-1B03-73A7D52ED6BD}"/>
                    </a:ext>
                  </a:extLst>
                </p14:cNvPr>
                <p14:cNvContentPartPr/>
                <p14:nvPr/>
              </p14:nvContentPartPr>
              <p14:xfrm>
                <a:off x="8767331" y="6426469"/>
                <a:ext cx="271800" cy="306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F4FDC8D-4D24-9301-1B03-73A7D52ED6B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749331" y="6408829"/>
                  <a:ext cx="3074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4F9F9BD-DB9E-2BF1-6346-587909A9B517}"/>
                    </a:ext>
                  </a:extLst>
                </p14:cNvPr>
                <p14:cNvContentPartPr/>
                <p14:nvPr/>
              </p14:nvContentPartPr>
              <p14:xfrm>
                <a:off x="9138131" y="6526189"/>
                <a:ext cx="209160" cy="19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4F9F9BD-DB9E-2BF1-6346-587909A9B51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120131" y="6508549"/>
                  <a:ext cx="244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D155FAE-91D1-6020-C186-4E09B43F044A}"/>
                    </a:ext>
                  </a:extLst>
                </p14:cNvPr>
                <p14:cNvContentPartPr/>
                <p14:nvPr/>
              </p14:nvContentPartPr>
              <p14:xfrm>
                <a:off x="9171611" y="6645709"/>
                <a:ext cx="158760" cy="15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D155FAE-91D1-6020-C186-4E09B43F044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153611" y="6628069"/>
                  <a:ext cx="194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17C69C9-D21A-7EFC-B9D2-ADD71D88CF34}"/>
                    </a:ext>
                  </a:extLst>
                </p14:cNvPr>
                <p14:cNvContentPartPr/>
                <p14:nvPr/>
              </p14:nvContentPartPr>
              <p14:xfrm>
                <a:off x="9561491" y="6316309"/>
                <a:ext cx="112320" cy="203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17C69C9-D21A-7EFC-B9D2-ADD71D88CF3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543491" y="6298309"/>
                  <a:ext cx="147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7AF214F-02A8-62A4-82C6-3B38EB87B38D}"/>
                    </a:ext>
                  </a:extLst>
                </p14:cNvPr>
                <p14:cNvContentPartPr/>
                <p14:nvPr/>
              </p14:nvContentPartPr>
              <p14:xfrm>
                <a:off x="9525131" y="6599629"/>
                <a:ext cx="205920" cy="47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7AF214F-02A8-62A4-82C6-3B38EB87B38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507491" y="6581629"/>
                  <a:ext cx="241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454F0C7-EBAB-9426-D0C1-DD8951BB81A7}"/>
                    </a:ext>
                  </a:extLst>
                </p14:cNvPr>
                <p14:cNvContentPartPr/>
                <p14:nvPr/>
              </p14:nvContentPartPr>
              <p14:xfrm>
                <a:off x="9651491" y="6694309"/>
                <a:ext cx="113400" cy="110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454F0C7-EBAB-9426-D0C1-DD8951BB81A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633851" y="6676669"/>
                  <a:ext cx="149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E2CEA99-20C5-D168-6133-856C2E2D650C}"/>
                    </a:ext>
                  </a:extLst>
                </p14:cNvPr>
                <p14:cNvContentPartPr/>
                <p14:nvPr/>
              </p14:nvContentPartPr>
              <p14:xfrm>
                <a:off x="9672371" y="6671629"/>
                <a:ext cx="112320" cy="162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E2CEA99-20C5-D168-6133-856C2E2D650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654371" y="6653989"/>
                  <a:ext cx="1479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CA8E078-250F-7F71-21BB-0942877C1B70}"/>
                    </a:ext>
                  </a:extLst>
                </p14:cNvPr>
                <p14:cNvContentPartPr/>
                <p14:nvPr/>
              </p14:nvContentPartPr>
              <p14:xfrm>
                <a:off x="9962531" y="6302989"/>
                <a:ext cx="140760" cy="182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CA8E078-250F-7F71-21BB-0942877C1B7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944531" y="6284989"/>
                  <a:ext cx="1764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72DE6C6-FEEB-9B64-F880-8ABFC8E779F8}"/>
                    </a:ext>
                  </a:extLst>
                </p14:cNvPr>
                <p14:cNvContentPartPr/>
                <p14:nvPr/>
              </p14:nvContentPartPr>
              <p14:xfrm>
                <a:off x="10264211" y="6255109"/>
                <a:ext cx="54000" cy="2426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72DE6C6-FEEB-9B64-F880-8ABFC8E779F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246571" y="6237109"/>
                  <a:ext cx="896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5B2AB84-8411-7278-1C2A-C6EFE8A90900}"/>
                    </a:ext>
                  </a:extLst>
                </p14:cNvPr>
                <p14:cNvContentPartPr/>
                <p14:nvPr/>
              </p14:nvContentPartPr>
              <p14:xfrm>
                <a:off x="10377971" y="6352669"/>
                <a:ext cx="178920" cy="137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5B2AB84-8411-7278-1C2A-C6EFE8A9090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359971" y="6335029"/>
                  <a:ext cx="214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AD0DF20-50ED-535E-57B4-042E550E17BD}"/>
                    </a:ext>
                  </a:extLst>
                </p14:cNvPr>
                <p14:cNvContentPartPr/>
                <p14:nvPr/>
              </p14:nvContentPartPr>
              <p14:xfrm>
                <a:off x="10600811" y="6407749"/>
                <a:ext cx="126000" cy="248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AD0DF20-50ED-535E-57B4-042E550E17B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583171" y="6390109"/>
                  <a:ext cx="1616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A2F0568-B92E-F5C6-F883-7EADBC56F0AE}"/>
                    </a:ext>
                  </a:extLst>
                </p14:cNvPr>
                <p14:cNvContentPartPr/>
                <p14:nvPr/>
              </p14:nvContentPartPr>
              <p14:xfrm>
                <a:off x="10802771" y="6318469"/>
                <a:ext cx="13680" cy="154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A2F0568-B92E-F5C6-F883-7EADBC56F0A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784771" y="6300829"/>
                  <a:ext cx="49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50A9EAD-4FC1-B299-7464-D96C5C33D2C5}"/>
                    </a:ext>
                  </a:extLst>
                </p14:cNvPr>
                <p14:cNvContentPartPr/>
                <p14:nvPr/>
              </p14:nvContentPartPr>
              <p14:xfrm>
                <a:off x="10853531" y="6201829"/>
                <a:ext cx="121680" cy="3448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50A9EAD-4FC1-B299-7464-D96C5C33D2C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835531" y="6184189"/>
                  <a:ext cx="1573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8097B37-BC1E-505E-2DAA-86F4C69F4E32}"/>
                    </a:ext>
                  </a:extLst>
                </p14:cNvPr>
                <p14:cNvContentPartPr/>
                <p14:nvPr/>
              </p14:nvContentPartPr>
              <p14:xfrm>
                <a:off x="11045051" y="6363469"/>
                <a:ext cx="154800" cy="173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8097B37-BC1E-505E-2DAA-86F4C69F4E3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027411" y="6345829"/>
                  <a:ext cx="1904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AF242A9-1B8B-9B2F-3ADE-BD17AAEDFB45}"/>
                    </a:ext>
                  </a:extLst>
                </p14:cNvPr>
                <p14:cNvContentPartPr/>
                <p14:nvPr/>
              </p14:nvContentPartPr>
              <p14:xfrm>
                <a:off x="11151611" y="6153949"/>
                <a:ext cx="116640" cy="1195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AF242A9-1B8B-9B2F-3ADE-BD17AAEDFB4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133971" y="6135949"/>
                  <a:ext cx="152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895613DA-FDCF-BA19-9925-36817D461169}"/>
                    </a:ext>
                  </a:extLst>
                </p14:cNvPr>
                <p14:cNvContentPartPr/>
                <p14:nvPr/>
              </p14:nvContentPartPr>
              <p14:xfrm>
                <a:off x="9984491" y="6538789"/>
                <a:ext cx="1100880" cy="26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895613DA-FDCF-BA19-9925-36817D46116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966851" y="6520789"/>
                  <a:ext cx="1136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B2D978E-AA1F-A933-D4B1-AEDA0152B783}"/>
                    </a:ext>
                  </a:extLst>
                </p14:cNvPr>
                <p14:cNvContentPartPr/>
                <p14:nvPr/>
              </p14:nvContentPartPr>
              <p14:xfrm>
                <a:off x="10554371" y="6624109"/>
                <a:ext cx="149040" cy="1702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B2D978E-AA1F-A933-D4B1-AEDA0152B78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536731" y="6606469"/>
                  <a:ext cx="184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82DD6D3-58A1-A79A-1F9D-5743A62377D2}"/>
                    </a:ext>
                  </a:extLst>
                </p14:cNvPr>
                <p14:cNvContentPartPr/>
                <p14:nvPr/>
              </p14:nvContentPartPr>
              <p14:xfrm>
                <a:off x="10355651" y="6355909"/>
                <a:ext cx="219600" cy="127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82DD6D3-58A1-A79A-1F9D-5743A62377D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338011" y="6338269"/>
                  <a:ext cx="255240" cy="16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7534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C01108-1473-8ABC-69D6-D5C4043D5E83}"/>
              </a:ext>
            </a:extLst>
          </p:cNvPr>
          <p:cNvGrpSpPr/>
          <p:nvPr/>
        </p:nvGrpSpPr>
        <p:grpSpPr>
          <a:xfrm>
            <a:off x="1280619" y="218487"/>
            <a:ext cx="970920" cy="364320"/>
            <a:chOff x="1280619" y="218487"/>
            <a:chExt cx="97092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74EA6C5-DEF4-39A6-DBC5-2DB3E9E0720B}"/>
                    </a:ext>
                  </a:extLst>
                </p14:cNvPr>
                <p14:cNvContentPartPr/>
                <p14:nvPr/>
              </p14:nvContentPartPr>
              <p14:xfrm>
                <a:off x="1280619" y="262767"/>
                <a:ext cx="45720" cy="250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74EA6C5-DEF4-39A6-DBC5-2DB3E9E0720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62979" y="244767"/>
                  <a:ext cx="813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55B8AE2-D6D0-9E62-0FB8-1B23EAAD8466}"/>
                    </a:ext>
                  </a:extLst>
                </p14:cNvPr>
                <p14:cNvContentPartPr/>
                <p14:nvPr/>
              </p14:nvContentPartPr>
              <p14:xfrm>
                <a:off x="1300419" y="218487"/>
                <a:ext cx="229680" cy="85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55B8AE2-D6D0-9E62-0FB8-1B23EAAD846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82779" y="200847"/>
                  <a:ext cx="265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CDFA725-0D55-DEBA-6A4E-2FD4763061E0}"/>
                    </a:ext>
                  </a:extLst>
                </p14:cNvPr>
                <p14:cNvContentPartPr/>
                <p14:nvPr/>
              </p14:nvContentPartPr>
              <p14:xfrm>
                <a:off x="1306899" y="357447"/>
                <a:ext cx="152280" cy="14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CDFA725-0D55-DEBA-6A4E-2FD4763061E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88899" y="339447"/>
                  <a:ext cx="187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FC6F7E2-49B4-31BA-F7E2-38A0DE732B55}"/>
                    </a:ext>
                  </a:extLst>
                </p14:cNvPr>
                <p14:cNvContentPartPr/>
                <p14:nvPr/>
              </p14:nvContentPartPr>
              <p14:xfrm>
                <a:off x="1457379" y="232527"/>
                <a:ext cx="794160" cy="350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FC6F7E2-49B4-31BA-F7E2-38A0DE732B5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9739" y="214887"/>
                  <a:ext cx="8298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AC4CC8F-CFCE-4163-0972-DA8BE3BFC261}"/>
                    </a:ext>
                  </a:extLst>
                </p14:cNvPr>
                <p14:cNvContentPartPr/>
                <p14:nvPr/>
              </p14:nvContentPartPr>
              <p14:xfrm>
                <a:off x="1552779" y="281127"/>
                <a:ext cx="26280" cy="9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AC4CC8F-CFCE-4163-0972-DA8BE3BFC26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34779" y="263127"/>
                  <a:ext cx="6192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A9CAD96-07F1-9247-E0AD-98D3E732BFF0}"/>
                  </a:ext>
                </a:extLst>
              </p14:cNvPr>
              <p14:cNvContentPartPr/>
              <p14:nvPr/>
            </p14:nvContentPartPr>
            <p14:xfrm>
              <a:off x="2540619" y="244407"/>
              <a:ext cx="1765440" cy="341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A9CAD96-07F1-9247-E0AD-98D3E732BFF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22979" y="226767"/>
                <a:ext cx="180108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DDCA0BC-C24B-6B56-2A8C-2DA8A4DBA67F}"/>
                  </a:ext>
                </a:extLst>
              </p14:cNvPr>
              <p14:cNvContentPartPr/>
              <p14:nvPr/>
            </p14:nvContentPartPr>
            <p14:xfrm>
              <a:off x="3904659" y="321807"/>
              <a:ext cx="17280" cy="23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DDCA0BC-C24B-6B56-2A8C-2DA8A4DBA67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86659" y="304167"/>
                <a:ext cx="529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DE61AA4-D9C4-0C14-F62E-5BEF15E8C719}"/>
                  </a:ext>
                </a:extLst>
              </p14:cNvPr>
              <p14:cNvContentPartPr/>
              <p14:nvPr/>
            </p14:nvContentPartPr>
            <p14:xfrm>
              <a:off x="3586059" y="317487"/>
              <a:ext cx="361440" cy="34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DE61AA4-D9C4-0C14-F62E-5BEF15E8C71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68419" y="299847"/>
                <a:ext cx="3970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B1D67B8-9F0F-916A-D106-BE67EFD52DB2}"/>
                  </a:ext>
                </a:extLst>
              </p14:cNvPr>
              <p14:cNvContentPartPr/>
              <p14:nvPr/>
            </p14:nvContentPartPr>
            <p14:xfrm>
              <a:off x="4707459" y="158367"/>
              <a:ext cx="54000" cy="92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B1D67B8-9F0F-916A-D106-BE67EFD52DB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89459" y="140367"/>
                <a:ext cx="896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7F2A939-7E84-1252-79EE-C529754D97BC}"/>
                  </a:ext>
                </a:extLst>
              </p14:cNvPr>
              <p14:cNvContentPartPr/>
              <p14:nvPr/>
            </p14:nvContentPartPr>
            <p14:xfrm>
              <a:off x="4788819" y="141807"/>
              <a:ext cx="61560" cy="123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7F2A939-7E84-1252-79EE-C529754D97B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71179" y="124167"/>
                <a:ext cx="972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5540940-06B0-6814-5C60-56F11C26494E}"/>
                  </a:ext>
                </a:extLst>
              </p14:cNvPr>
              <p14:cNvContentPartPr/>
              <p14:nvPr/>
            </p14:nvContentPartPr>
            <p14:xfrm>
              <a:off x="4918059" y="298047"/>
              <a:ext cx="179280" cy="2649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5540940-06B0-6814-5C60-56F11C26494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00419" y="280407"/>
                <a:ext cx="214920" cy="30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F9230C72-3DFE-2707-6E92-B8A55D505187}"/>
              </a:ext>
            </a:extLst>
          </p:cNvPr>
          <p:cNvGrpSpPr/>
          <p:nvPr/>
        </p:nvGrpSpPr>
        <p:grpSpPr>
          <a:xfrm>
            <a:off x="5191659" y="113007"/>
            <a:ext cx="1315800" cy="542880"/>
            <a:chOff x="5191659" y="113007"/>
            <a:chExt cx="1315800" cy="54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C3A9DB1-328B-73E4-843B-02042702C47D}"/>
                    </a:ext>
                  </a:extLst>
                </p14:cNvPr>
                <p14:cNvContentPartPr/>
                <p14:nvPr/>
              </p14:nvContentPartPr>
              <p14:xfrm>
                <a:off x="5191659" y="244407"/>
                <a:ext cx="171360" cy="408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C3A9DB1-328B-73E4-843B-02042702C47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174019" y="226767"/>
                  <a:ext cx="2070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058BAF4-39E5-9C34-7F72-ABEC06941B6A}"/>
                    </a:ext>
                  </a:extLst>
                </p14:cNvPr>
                <p14:cNvContentPartPr/>
                <p14:nvPr/>
              </p14:nvContentPartPr>
              <p14:xfrm>
                <a:off x="5399019" y="303807"/>
                <a:ext cx="160200" cy="277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058BAF4-39E5-9C34-7F72-ABEC06941B6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81019" y="285807"/>
                  <a:ext cx="1958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B38BC05-7265-9776-DFE7-3ECC5B5F6537}"/>
                    </a:ext>
                  </a:extLst>
                </p14:cNvPr>
                <p14:cNvContentPartPr/>
                <p14:nvPr/>
              </p14:nvContentPartPr>
              <p14:xfrm>
                <a:off x="5425659" y="506127"/>
                <a:ext cx="87120" cy="11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B38BC05-7265-9776-DFE7-3ECC5B5F653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08019" y="488487"/>
                  <a:ext cx="122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0936EA2-717B-5609-C628-740507954578}"/>
                    </a:ext>
                  </a:extLst>
                </p14:cNvPr>
                <p14:cNvContentPartPr/>
                <p14:nvPr/>
              </p14:nvContentPartPr>
              <p14:xfrm>
                <a:off x="5655339" y="563007"/>
                <a:ext cx="46440" cy="92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0936EA2-717B-5609-C628-74050795457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37699" y="545367"/>
                  <a:ext cx="82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2980A48-C292-5EDE-6565-0614DE425C0C}"/>
                    </a:ext>
                  </a:extLst>
                </p14:cNvPr>
                <p14:cNvContentPartPr/>
                <p14:nvPr/>
              </p14:nvContentPartPr>
              <p14:xfrm>
                <a:off x="5779899" y="320367"/>
                <a:ext cx="214200" cy="241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2980A48-C292-5EDE-6565-0614DE425C0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62259" y="302367"/>
                  <a:ext cx="2498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91212CB-ED93-EBA2-84E2-7A72ADF48BE0}"/>
                    </a:ext>
                  </a:extLst>
                </p14:cNvPr>
                <p14:cNvContentPartPr/>
                <p14:nvPr/>
              </p14:nvContentPartPr>
              <p14:xfrm>
                <a:off x="6057819" y="210567"/>
                <a:ext cx="140760" cy="403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91212CB-ED93-EBA2-84E2-7A72ADF48BE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39819" y="192567"/>
                  <a:ext cx="1764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54EED81-BBD5-8B36-95AA-22C4C3F18AF7}"/>
                    </a:ext>
                  </a:extLst>
                </p14:cNvPr>
                <p14:cNvContentPartPr/>
                <p14:nvPr/>
              </p14:nvContentPartPr>
              <p14:xfrm>
                <a:off x="6374259" y="120567"/>
                <a:ext cx="52200" cy="142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54EED81-BBD5-8B36-95AA-22C4C3F18AF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56259" y="102567"/>
                  <a:ext cx="87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344F530-672A-9F4B-F9A7-D9AE65243DCA}"/>
                    </a:ext>
                  </a:extLst>
                </p14:cNvPr>
                <p14:cNvContentPartPr/>
                <p14:nvPr/>
              </p14:nvContentPartPr>
              <p14:xfrm>
                <a:off x="6455979" y="113007"/>
                <a:ext cx="51480" cy="192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344F530-672A-9F4B-F9A7-D9AE65243DC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38339" y="95007"/>
                  <a:ext cx="8712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2BCE28E-4350-1398-4882-6E1F21F5D937}"/>
              </a:ext>
            </a:extLst>
          </p:cNvPr>
          <p:cNvGrpSpPr/>
          <p:nvPr/>
        </p:nvGrpSpPr>
        <p:grpSpPr>
          <a:xfrm>
            <a:off x="799659" y="851367"/>
            <a:ext cx="1595160" cy="488160"/>
            <a:chOff x="799659" y="851367"/>
            <a:chExt cx="1595160" cy="4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E931E9C-2590-DF20-4749-B9E622999AA5}"/>
                    </a:ext>
                  </a:extLst>
                </p14:cNvPr>
                <p14:cNvContentPartPr/>
                <p14:nvPr/>
              </p14:nvContentPartPr>
              <p14:xfrm>
                <a:off x="799659" y="969807"/>
                <a:ext cx="298800" cy="162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E931E9C-2590-DF20-4749-B9E622999AA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1659" y="951807"/>
                  <a:ext cx="3344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54B304C-FDDA-36A5-504A-5511B2509873}"/>
                    </a:ext>
                  </a:extLst>
                </p14:cNvPr>
                <p14:cNvContentPartPr/>
                <p14:nvPr/>
              </p14:nvContentPartPr>
              <p14:xfrm>
                <a:off x="1009179" y="1039287"/>
                <a:ext cx="140400" cy="131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54B304C-FDDA-36A5-504A-5511B250987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1539" y="1021647"/>
                  <a:ext cx="176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F7FABB6-6C75-BFD5-F7AD-298FB3FF881F}"/>
                    </a:ext>
                  </a:extLst>
                </p14:cNvPr>
                <p14:cNvContentPartPr/>
                <p14:nvPr/>
              </p14:nvContentPartPr>
              <p14:xfrm>
                <a:off x="1145979" y="851367"/>
                <a:ext cx="1248840" cy="488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F7FABB6-6C75-BFD5-F7AD-298FB3FF881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28339" y="833367"/>
                  <a:ext cx="128448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4942183-F13E-57F7-C69E-6815000AFAC6}"/>
                    </a:ext>
                  </a:extLst>
                </p14:cNvPr>
                <p14:cNvContentPartPr/>
                <p14:nvPr/>
              </p14:nvContentPartPr>
              <p14:xfrm>
                <a:off x="2293299" y="965127"/>
                <a:ext cx="81000" cy="15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4942183-F13E-57F7-C69E-6815000AFAC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75659" y="947127"/>
                  <a:ext cx="116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7143B8B-15B1-2FD3-0F32-ABAAE3D6243F}"/>
                    </a:ext>
                  </a:extLst>
                </p14:cNvPr>
                <p14:cNvContentPartPr/>
                <p14:nvPr/>
              </p14:nvContentPartPr>
              <p14:xfrm>
                <a:off x="1615419" y="987807"/>
                <a:ext cx="29160" cy="9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7143B8B-15B1-2FD3-0F32-ABAAE3D6243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597779" y="969807"/>
                  <a:ext cx="6480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037F83C-F8CC-3A55-AA42-475BC2EB096C}"/>
                  </a:ext>
                </a:extLst>
              </p14:cNvPr>
              <p14:cNvContentPartPr/>
              <p14:nvPr/>
            </p14:nvContentPartPr>
            <p14:xfrm>
              <a:off x="741339" y="2108127"/>
              <a:ext cx="758880" cy="165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037F83C-F8CC-3A55-AA42-475BC2EB096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23699" y="2090127"/>
                <a:ext cx="794520" cy="20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E38A26C6-2E16-9643-07C0-9C81D85D7D4F}"/>
              </a:ext>
            </a:extLst>
          </p:cNvPr>
          <p:cNvGrpSpPr/>
          <p:nvPr/>
        </p:nvGrpSpPr>
        <p:grpSpPr>
          <a:xfrm>
            <a:off x="761499" y="2405487"/>
            <a:ext cx="564840" cy="725400"/>
            <a:chOff x="761499" y="2405487"/>
            <a:chExt cx="564840" cy="72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100BF36-6CBD-0969-34D4-92FD5AEE030D}"/>
                    </a:ext>
                  </a:extLst>
                </p14:cNvPr>
                <p14:cNvContentPartPr/>
                <p14:nvPr/>
              </p14:nvContentPartPr>
              <p14:xfrm>
                <a:off x="786699" y="2405487"/>
                <a:ext cx="539640" cy="282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100BF36-6CBD-0969-34D4-92FD5AEE030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9059" y="2387847"/>
                  <a:ext cx="5752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237AA62-5D3E-9C85-23C1-D0ADD313697B}"/>
                    </a:ext>
                  </a:extLst>
                </p14:cNvPr>
                <p14:cNvContentPartPr/>
                <p14:nvPr/>
              </p14:nvContentPartPr>
              <p14:xfrm>
                <a:off x="761499" y="2792127"/>
                <a:ext cx="537840" cy="338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237AA62-5D3E-9C85-23C1-D0ADD31369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3859" y="2774127"/>
                  <a:ext cx="573480" cy="37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DB230FC-9943-D322-781A-9030433D8671}"/>
                  </a:ext>
                </a:extLst>
              </p14:cNvPr>
              <p14:cNvContentPartPr/>
              <p14:nvPr/>
            </p14:nvContentPartPr>
            <p14:xfrm>
              <a:off x="632619" y="3395487"/>
              <a:ext cx="675360" cy="191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DB230FC-9943-D322-781A-9030433D867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14979" y="3377487"/>
                <a:ext cx="7110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FDE3918-1F4D-B38D-8731-2168A84B7527}"/>
                  </a:ext>
                </a:extLst>
              </p14:cNvPr>
              <p14:cNvContentPartPr/>
              <p14:nvPr/>
            </p14:nvContentPartPr>
            <p14:xfrm>
              <a:off x="2071539" y="1603407"/>
              <a:ext cx="254880" cy="244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FDE3918-1F4D-B38D-8731-2168A84B752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053539" y="1585767"/>
                <a:ext cx="29052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C1C2AEC-731E-178A-1633-13F6F4974A0F}"/>
                  </a:ext>
                </a:extLst>
              </p14:cNvPr>
              <p14:cNvContentPartPr/>
              <p14:nvPr/>
            </p14:nvContentPartPr>
            <p14:xfrm>
              <a:off x="1054899" y="1570647"/>
              <a:ext cx="216360" cy="282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C1C2AEC-731E-178A-1633-13F6F4974A0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36899" y="1553007"/>
                <a:ext cx="2520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EE97974-134E-63D9-CAA3-CC616E6FC37F}"/>
                  </a:ext>
                </a:extLst>
              </p14:cNvPr>
              <p14:cNvContentPartPr/>
              <p14:nvPr/>
            </p14:nvContentPartPr>
            <p14:xfrm>
              <a:off x="1077579" y="1721127"/>
              <a:ext cx="172800" cy="40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EE97974-134E-63D9-CAA3-CC616E6FC37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59579" y="1703127"/>
                <a:ext cx="2084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57CAD9A-2AA9-6961-87A6-5B0F3B2A5189}"/>
                  </a:ext>
                </a:extLst>
              </p14:cNvPr>
              <p14:cNvContentPartPr/>
              <p14:nvPr/>
            </p14:nvContentPartPr>
            <p14:xfrm>
              <a:off x="876339" y="1896447"/>
              <a:ext cx="594360" cy="586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57CAD9A-2AA9-6961-87A6-5B0F3B2A518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58699" y="1878447"/>
                <a:ext cx="630000" cy="9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14DD6F7A-7551-86B6-42EF-50D19F686E76}"/>
              </a:ext>
            </a:extLst>
          </p:cNvPr>
          <p:cNvGrpSpPr/>
          <p:nvPr/>
        </p:nvGrpSpPr>
        <p:grpSpPr>
          <a:xfrm>
            <a:off x="1627659" y="1484967"/>
            <a:ext cx="1863720" cy="483120"/>
            <a:chOff x="1627659" y="1484967"/>
            <a:chExt cx="186372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CA89C2E-0706-18F9-1B93-350F5DA6061D}"/>
                    </a:ext>
                  </a:extLst>
                </p14:cNvPr>
                <p14:cNvContentPartPr/>
                <p14:nvPr/>
              </p14:nvContentPartPr>
              <p14:xfrm>
                <a:off x="1627659" y="1704207"/>
                <a:ext cx="189720" cy="36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CA89C2E-0706-18F9-1B93-350F5DA6061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09659" y="1686207"/>
                  <a:ext cx="225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4937C18-7976-B527-60F5-C6E4CB8AE16B}"/>
                    </a:ext>
                  </a:extLst>
                </p14:cNvPr>
                <p14:cNvContentPartPr/>
                <p14:nvPr/>
              </p14:nvContentPartPr>
              <p14:xfrm>
                <a:off x="1661499" y="1803207"/>
                <a:ext cx="145080" cy="9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4937C18-7976-B527-60F5-C6E4CB8AE16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43859" y="1785567"/>
                  <a:ext cx="180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C092FDC-D6FA-518D-E156-DEFA37B987F5}"/>
                    </a:ext>
                  </a:extLst>
                </p14:cNvPr>
                <p14:cNvContentPartPr/>
                <p14:nvPr/>
              </p14:nvContentPartPr>
              <p14:xfrm>
                <a:off x="2729619" y="1617807"/>
                <a:ext cx="19080" cy="174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C092FDC-D6FA-518D-E156-DEFA37B987F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11619" y="1600167"/>
                  <a:ext cx="54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735BFB9-F614-E6AA-EF62-7214F1D89B56}"/>
                    </a:ext>
                  </a:extLst>
                </p14:cNvPr>
                <p14:cNvContentPartPr/>
                <p14:nvPr/>
              </p14:nvContentPartPr>
              <p14:xfrm>
                <a:off x="2622339" y="1676847"/>
                <a:ext cx="227160" cy="56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735BFB9-F614-E6AA-EF62-7214F1D89B5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04699" y="1659207"/>
                  <a:ext cx="262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CEE06C6-6F33-0CB9-0693-388C3692A9FB}"/>
                    </a:ext>
                  </a:extLst>
                </p14:cNvPr>
                <p14:cNvContentPartPr/>
                <p14:nvPr/>
              </p14:nvContentPartPr>
              <p14:xfrm>
                <a:off x="3120939" y="1484967"/>
                <a:ext cx="249120" cy="236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CEE06C6-6F33-0CB9-0693-388C3692A9F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03299" y="1466967"/>
                  <a:ext cx="2847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CCA8B69-AA94-7A6F-5946-E6CE44A4EB6C}"/>
                    </a:ext>
                  </a:extLst>
                </p14:cNvPr>
                <p14:cNvContentPartPr/>
                <p14:nvPr/>
              </p14:nvContentPartPr>
              <p14:xfrm>
                <a:off x="1970019" y="1909767"/>
                <a:ext cx="433440" cy="58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CCA8B69-AA94-7A6F-5946-E6CE44A4EB6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952019" y="1891767"/>
                  <a:ext cx="469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965C081-B2B8-E18B-8605-CF2AAB030DDF}"/>
                    </a:ext>
                  </a:extLst>
                </p14:cNvPr>
                <p14:cNvContentPartPr/>
                <p14:nvPr/>
              </p14:nvContentPartPr>
              <p14:xfrm>
                <a:off x="3033099" y="1817607"/>
                <a:ext cx="458280" cy="50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965C081-B2B8-E18B-8605-CF2AAB030DD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015099" y="1799967"/>
                  <a:ext cx="493920" cy="8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C9652E1-515F-6ECB-189E-90BE323E0870}"/>
                  </a:ext>
                </a:extLst>
              </p14:cNvPr>
              <p14:cNvContentPartPr/>
              <p14:nvPr/>
            </p14:nvContentPartPr>
            <p14:xfrm>
              <a:off x="1911699" y="2102367"/>
              <a:ext cx="581040" cy="142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C9652E1-515F-6ECB-189E-90BE323E087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893699" y="2084367"/>
                <a:ext cx="6166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C73ADC4-53AD-5645-D9FA-14CB6F183506}"/>
                  </a:ext>
                </a:extLst>
              </p14:cNvPr>
              <p14:cNvContentPartPr/>
              <p14:nvPr/>
            </p14:nvContentPartPr>
            <p14:xfrm>
              <a:off x="2905299" y="2004807"/>
              <a:ext cx="647280" cy="145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C73ADC4-53AD-5645-D9FA-14CB6F18350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887299" y="1987167"/>
                <a:ext cx="6829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B6C395E-6E3A-9710-D7B5-1D7EFB694547}"/>
                  </a:ext>
                </a:extLst>
              </p14:cNvPr>
              <p14:cNvContentPartPr/>
              <p14:nvPr/>
            </p14:nvContentPartPr>
            <p14:xfrm>
              <a:off x="1818819" y="2426367"/>
              <a:ext cx="714600" cy="1857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B6C395E-6E3A-9710-D7B5-1D7EFB69454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801179" y="2408367"/>
                <a:ext cx="7502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62B3216-1FCE-FCC5-A55E-D32DA3CCB7FE}"/>
                  </a:ext>
                </a:extLst>
              </p14:cNvPr>
              <p14:cNvContentPartPr/>
              <p14:nvPr/>
            </p14:nvContentPartPr>
            <p14:xfrm>
              <a:off x="2969739" y="2239167"/>
              <a:ext cx="517320" cy="322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62B3216-1FCE-FCC5-A55E-D32DA3CCB7F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952099" y="2221527"/>
                <a:ext cx="55296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9B77A47-0069-1BA6-19E7-284333EE9A2F}"/>
                  </a:ext>
                </a:extLst>
              </p14:cNvPr>
              <p14:cNvContentPartPr/>
              <p14:nvPr/>
            </p14:nvContentPartPr>
            <p14:xfrm>
              <a:off x="1857339" y="2704287"/>
              <a:ext cx="552240" cy="3639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9B77A47-0069-1BA6-19E7-284333EE9A2F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839699" y="2686647"/>
                <a:ext cx="58788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021117D-7C6D-CDD7-A491-1B8868140F6F}"/>
                  </a:ext>
                </a:extLst>
              </p14:cNvPr>
              <p14:cNvContentPartPr/>
              <p14:nvPr/>
            </p14:nvContentPartPr>
            <p14:xfrm>
              <a:off x="2909979" y="2769807"/>
              <a:ext cx="722520" cy="1566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021117D-7C6D-CDD7-A491-1B8868140F6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892339" y="2752167"/>
                <a:ext cx="7581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9C276AF-DA06-4D89-518D-82D09D14FCFF}"/>
                  </a:ext>
                </a:extLst>
              </p14:cNvPr>
              <p14:cNvContentPartPr/>
              <p14:nvPr/>
            </p14:nvContentPartPr>
            <p14:xfrm>
              <a:off x="1815219" y="3179487"/>
              <a:ext cx="515520" cy="3164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9C276AF-DA06-4D89-518D-82D09D14FCF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797579" y="3161847"/>
                <a:ext cx="55116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95016A2-A46F-98E8-287A-B452FC079409}"/>
                  </a:ext>
                </a:extLst>
              </p14:cNvPr>
              <p14:cNvContentPartPr/>
              <p14:nvPr/>
            </p14:nvContentPartPr>
            <p14:xfrm>
              <a:off x="2907459" y="3004167"/>
              <a:ext cx="533880" cy="353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95016A2-A46F-98E8-287A-B452FC07940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889459" y="2986167"/>
                <a:ext cx="5695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98695EB-F09A-836D-5A11-B25FD5153E7F}"/>
                  </a:ext>
                </a:extLst>
              </p14:cNvPr>
              <p14:cNvContentPartPr/>
              <p14:nvPr/>
            </p14:nvContentPartPr>
            <p14:xfrm>
              <a:off x="4097259" y="1758567"/>
              <a:ext cx="2051640" cy="849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98695EB-F09A-836D-5A11-B25FD5153E7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079259" y="1740927"/>
                <a:ext cx="20872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730DA41-6EB7-1DBA-DFEF-2BBD7C4EB1F1}"/>
                  </a:ext>
                </a:extLst>
              </p14:cNvPr>
              <p14:cNvContentPartPr/>
              <p14:nvPr/>
            </p14:nvContentPartPr>
            <p14:xfrm>
              <a:off x="9130419" y="2548407"/>
              <a:ext cx="11520" cy="230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730DA41-6EB7-1DBA-DFEF-2BBD7C4EB1F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112419" y="2530767"/>
                <a:ext cx="47160" cy="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42D57DDA-4AFE-0490-1572-22DAC8A7A431}"/>
              </a:ext>
            </a:extLst>
          </p:cNvPr>
          <p:cNvGrpSpPr/>
          <p:nvPr/>
        </p:nvGrpSpPr>
        <p:grpSpPr>
          <a:xfrm>
            <a:off x="4427019" y="1413687"/>
            <a:ext cx="1522080" cy="288360"/>
            <a:chOff x="4427019" y="1413687"/>
            <a:chExt cx="152208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5C254BF-685D-DE11-32E4-EADC3EE6EA64}"/>
                    </a:ext>
                  </a:extLst>
                </p14:cNvPr>
                <p14:cNvContentPartPr/>
                <p14:nvPr/>
              </p14:nvContentPartPr>
              <p14:xfrm>
                <a:off x="4427019" y="1413687"/>
                <a:ext cx="1470600" cy="288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5C254BF-685D-DE11-32E4-EADC3EE6EA6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09019" y="1396047"/>
                  <a:ext cx="15062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6ED04BF-A296-C9F2-3661-6CA616B35A34}"/>
                    </a:ext>
                  </a:extLst>
                </p14:cNvPr>
                <p14:cNvContentPartPr/>
                <p14:nvPr/>
              </p14:nvContentPartPr>
              <p14:xfrm>
                <a:off x="5728419" y="1484247"/>
                <a:ext cx="220680" cy="53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6ED04BF-A296-C9F2-3661-6CA616B35A3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10779" y="1466607"/>
                  <a:ext cx="25632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0D76D09-8FC3-CC96-17B9-B8595239F821}"/>
              </a:ext>
            </a:extLst>
          </p:cNvPr>
          <p:cNvGrpSpPr/>
          <p:nvPr/>
        </p:nvGrpSpPr>
        <p:grpSpPr>
          <a:xfrm>
            <a:off x="9732699" y="1169247"/>
            <a:ext cx="1746360" cy="502200"/>
            <a:chOff x="9732699" y="1169247"/>
            <a:chExt cx="174636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C82A4CA-8209-2DA7-1CF3-E0FB2C634549}"/>
                    </a:ext>
                  </a:extLst>
                </p14:cNvPr>
                <p14:cNvContentPartPr/>
                <p14:nvPr/>
              </p14:nvContentPartPr>
              <p14:xfrm>
                <a:off x="9888939" y="1169247"/>
                <a:ext cx="246240" cy="325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C82A4CA-8209-2DA7-1CF3-E0FB2C63454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870939" y="1151247"/>
                  <a:ext cx="2818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B60D9F6-C753-EF71-617B-99F1CE3A02B5}"/>
                    </a:ext>
                  </a:extLst>
                </p14:cNvPr>
                <p14:cNvContentPartPr/>
                <p14:nvPr/>
              </p14:nvContentPartPr>
              <p14:xfrm>
                <a:off x="10173339" y="1181487"/>
                <a:ext cx="215280" cy="404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B60D9F6-C753-EF71-617B-99F1CE3A02B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155699" y="1163847"/>
                  <a:ext cx="25092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8F327C7-8C6C-8D19-EBBD-2835A15D924C}"/>
                    </a:ext>
                  </a:extLst>
                </p14:cNvPr>
                <p14:cNvContentPartPr/>
                <p14:nvPr/>
              </p14:nvContentPartPr>
              <p14:xfrm>
                <a:off x="10395099" y="1292727"/>
                <a:ext cx="191160" cy="236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8F327C7-8C6C-8D19-EBBD-2835A15D924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377459" y="1274727"/>
                  <a:ext cx="226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5E8625D-FC21-2927-280D-02289EC8FA2F}"/>
                    </a:ext>
                  </a:extLst>
                </p14:cNvPr>
                <p14:cNvContentPartPr/>
                <p14:nvPr/>
              </p14:nvContentPartPr>
              <p14:xfrm>
                <a:off x="10410219" y="1422687"/>
                <a:ext cx="50040" cy="11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5E8625D-FC21-2927-280D-02289EC8FA2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392579" y="1404687"/>
                  <a:ext cx="85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383D047-8E1D-F8C2-8A42-AFBC86F32988}"/>
                    </a:ext>
                  </a:extLst>
                </p14:cNvPr>
                <p14:cNvContentPartPr/>
                <p14:nvPr/>
              </p14:nvContentPartPr>
              <p14:xfrm>
                <a:off x="10653939" y="1527087"/>
                <a:ext cx="55080" cy="86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383D047-8E1D-F8C2-8A42-AFBC86F3298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636299" y="1509447"/>
                  <a:ext cx="90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20C3A6F-261D-8590-5AD1-F46C4C7DF3F6}"/>
                    </a:ext>
                  </a:extLst>
                </p14:cNvPr>
                <p14:cNvContentPartPr/>
                <p14:nvPr/>
              </p14:nvContentPartPr>
              <p14:xfrm>
                <a:off x="10863459" y="1313967"/>
                <a:ext cx="223560" cy="200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20C3A6F-261D-8590-5AD1-F46C4C7DF3F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845819" y="1296327"/>
                  <a:ext cx="259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0A2DE17-57DF-56F4-C515-60F78DFB5EC1}"/>
                    </a:ext>
                  </a:extLst>
                </p14:cNvPr>
                <p14:cNvContentPartPr/>
                <p14:nvPr/>
              </p14:nvContentPartPr>
              <p14:xfrm>
                <a:off x="11150019" y="1213527"/>
                <a:ext cx="98640" cy="374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0A2DE17-57DF-56F4-C515-60F78DFB5EC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132019" y="1195887"/>
                  <a:ext cx="1342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F37C960-576B-E671-E36F-47DDECAFA204}"/>
                    </a:ext>
                  </a:extLst>
                </p14:cNvPr>
                <p14:cNvContentPartPr/>
                <p14:nvPr/>
              </p14:nvContentPartPr>
              <p14:xfrm>
                <a:off x="9732699" y="1618887"/>
                <a:ext cx="1746360" cy="52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F37C960-576B-E671-E36F-47DDECAFA20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14699" y="1601247"/>
                  <a:ext cx="178200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6D1A427-88F4-5E0C-83B4-E81A56E674C3}"/>
              </a:ext>
            </a:extLst>
          </p:cNvPr>
          <p:cNvGrpSpPr/>
          <p:nvPr/>
        </p:nvGrpSpPr>
        <p:grpSpPr>
          <a:xfrm>
            <a:off x="9873459" y="1751007"/>
            <a:ext cx="2113200" cy="425880"/>
            <a:chOff x="9873459" y="1751007"/>
            <a:chExt cx="211320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06B5392-1A02-6F72-99E6-3D207C1D5F2F}"/>
                    </a:ext>
                  </a:extLst>
                </p14:cNvPr>
                <p14:cNvContentPartPr/>
                <p14:nvPr/>
              </p14:nvContentPartPr>
              <p14:xfrm>
                <a:off x="9873459" y="1751007"/>
                <a:ext cx="213840" cy="247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06B5392-1A02-6F72-99E6-3D207C1D5F2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855459" y="1733367"/>
                  <a:ext cx="2494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35AE31B-82DF-2212-7964-CB3B959BC2FF}"/>
                    </a:ext>
                  </a:extLst>
                </p14:cNvPr>
                <p14:cNvContentPartPr/>
                <p14:nvPr/>
              </p14:nvContentPartPr>
              <p14:xfrm>
                <a:off x="10163979" y="1751007"/>
                <a:ext cx="136800" cy="264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35AE31B-82DF-2212-7964-CB3B959BC2F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145979" y="1733367"/>
                  <a:ext cx="1724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4E3C10B-9332-2DCD-E690-E84FF7617E05}"/>
                    </a:ext>
                  </a:extLst>
                </p14:cNvPr>
                <p14:cNvContentPartPr/>
                <p14:nvPr/>
              </p14:nvContentPartPr>
              <p14:xfrm>
                <a:off x="10331019" y="1847487"/>
                <a:ext cx="109800" cy="158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4E3C10B-9332-2DCD-E690-E84FF7617E0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313019" y="1829487"/>
                  <a:ext cx="145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7AAFA31-FF06-7AC3-B63C-F24870ECFB62}"/>
                    </a:ext>
                  </a:extLst>
                </p14:cNvPr>
                <p14:cNvContentPartPr/>
                <p14:nvPr/>
              </p14:nvContentPartPr>
              <p14:xfrm>
                <a:off x="10456659" y="1956927"/>
                <a:ext cx="109800" cy="119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7AAFA31-FF06-7AC3-B63C-F24870ECFB6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439019" y="1939287"/>
                  <a:ext cx="145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AFF6FB5-CB50-8DFF-B3FD-F133AEEFF155}"/>
                    </a:ext>
                  </a:extLst>
                </p14:cNvPr>
                <p14:cNvContentPartPr/>
                <p14:nvPr/>
              </p14:nvContentPartPr>
              <p14:xfrm>
                <a:off x="10674819" y="1857927"/>
                <a:ext cx="191160" cy="159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AFF6FB5-CB50-8DFF-B3FD-F133AEEFF15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56819" y="1840287"/>
                  <a:ext cx="226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90D0839-7668-D625-B29C-6AAA5F2EB5EB}"/>
                    </a:ext>
                  </a:extLst>
                </p14:cNvPr>
                <p14:cNvContentPartPr/>
                <p14:nvPr/>
              </p14:nvContentPartPr>
              <p14:xfrm>
                <a:off x="10908099" y="1763967"/>
                <a:ext cx="77760" cy="287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90D0839-7668-D625-B29C-6AAA5F2EB5E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890459" y="1745967"/>
                  <a:ext cx="1134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0306501-1F91-C3D5-5B35-BCF9BBB3DE79}"/>
                    </a:ext>
                  </a:extLst>
                </p14:cNvPr>
                <p14:cNvContentPartPr/>
                <p14:nvPr/>
              </p14:nvContentPartPr>
              <p14:xfrm>
                <a:off x="11119059" y="1877007"/>
                <a:ext cx="75240" cy="10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0306501-1F91-C3D5-5B35-BCF9BBB3DE7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101059" y="1859367"/>
                  <a:ext cx="110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3BBC1EC-93C0-FA32-6D32-1E1488EBEFD0}"/>
                    </a:ext>
                  </a:extLst>
                </p14:cNvPr>
                <p14:cNvContentPartPr/>
                <p14:nvPr/>
              </p14:nvContentPartPr>
              <p14:xfrm>
                <a:off x="11066139" y="1966287"/>
                <a:ext cx="141840" cy="15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3BBC1EC-93C0-FA32-6D32-1E1488EBEFD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048499" y="1948647"/>
                  <a:ext cx="177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81B1B20-00E7-BFBA-3176-A4E496BACD38}"/>
                    </a:ext>
                  </a:extLst>
                </p14:cNvPr>
                <p14:cNvContentPartPr/>
                <p14:nvPr/>
              </p14:nvContentPartPr>
              <p14:xfrm>
                <a:off x="11306619" y="1911567"/>
                <a:ext cx="138960" cy="3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81B1B20-00E7-BFBA-3176-A4E496BACD3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288619" y="1893927"/>
                  <a:ext cx="174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B089144-2D16-CB6E-80F0-09CD9DAA4DAD}"/>
                    </a:ext>
                  </a:extLst>
                </p14:cNvPr>
                <p14:cNvContentPartPr/>
                <p14:nvPr/>
              </p14:nvContentPartPr>
              <p14:xfrm>
                <a:off x="11585979" y="1782327"/>
                <a:ext cx="126360" cy="258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B089144-2D16-CB6E-80F0-09CD9DAA4DA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568339" y="1764327"/>
                  <a:ext cx="1620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18EEFCF-F7F4-9D7D-3E94-8B665F7BFCF9}"/>
                    </a:ext>
                  </a:extLst>
                </p14:cNvPr>
                <p14:cNvContentPartPr/>
                <p14:nvPr/>
              </p14:nvContentPartPr>
              <p14:xfrm>
                <a:off x="11492379" y="1887087"/>
                <a:ext cx="133200" cy="23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18EEFCF-F7F4-9D7D-3E94-8B665F7BFCF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474379" y="1869447"/>
                  <a:ext cx="168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856A7B9-C195-F90A-45AA-6A523E9107E7}"/>
                    </a:ext>
                  </a:extLst>
                </p14:cNvPr>
                <p14:cNvContentPartPr/>
                <p14:nvPr/>
              </p14:nvContentPartPr>
              <p14:xfrm>
                <a:off x="11726739" y="1810047"/>
                <a:ext cx="207000" cy="232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856A7B9-C195-F90A-45AA-6A523E9107E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709099" y="1792407"/>
                  <a:ext cx="2426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C7DB519-FB95-0DF7-EBBC-31799144DFFC}"/>
                    </a:ext>
                  </a:extLst>
                </p14:cNvPr>
                <p14:cNvContentPartPr/>
                <p14:nvPr/>
              </p14:nvContentPartPr>
              <p14:xfrm>
                <a:off x="11780019" y="1935687"/>
                <a:ext cx="114120" cy="27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C7DB519-FB95-0DF7-EBBC-31799144DFF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762019" y="1917687"/>
                  <a:ext cx="149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F73ACDE-9559-972A-E73B-A2B9F6E97AAF}"/>
                    </a:ext>
                  </a:extLst>
                </p14:cNvPr>
                <p14:cNvContentPartPr/>
                <p14:nvPr/>
              </p14:nvContentPartPr>
              <p14:xfrm>
                <a:off x="11672739" y="1823367"/>
                <a:ext cx="71640" cy="299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F73ACDE-9559-972A-E73B-A2B9F6E97AA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655099" y="1805727"/>
                  <a:ext cx="1072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7D5EC72-B5E4-B08C-3F6F-D012E2433EE1}"/>
                    </a:ext>
                  </a:extLst>
                </p14:cNvPr>
                <p14:cNvContentPartPr/>
                <p14:nvPr/>
              </p14:nvContentPartPr>
              <p14:xfrm>
                <a:off x="11871819" y="1803927"/>
                <a:ext cx="114840" cy="372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7D5EC72-B5E4-B08C-3F6F-D012E2433EE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853819" y="1786287"/>
                  <a:ext cx="150480" cy="40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B132594-2936-344C-F7C2-383C44A61EA6}"/>
              </a:ext>
            </a:extLst>
          </p:cNvPr>
          <p:cNvGrpSpPr/>
          <p:nvPr/>
        </p:nvGrpSpPr>
        <p:grpSpPr>
          <a:xfrm>
            <a:off x="9663579" y="2262927"/>
            <a:ext cx="1870560" cy="368640"/>
            <a:chOff x="9663579" y="2262927"/>
            <a:chExt cx="187056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A89FDC1-686B-BEBC-F4D0-218944F53DB6}"/>
                    </a:ext>
                  </a:extLst>
                </p14:cNvPr>
                <p14:cNvContentPartPr/>
                <p14:nvPr/>
              </p14:nvContentPartPr>
              <p14:xfrm>
                <a:off x="9663579" y="2262927"/>
                <a:ext cx="207720" cy="282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A89FDC1-686B-BEBC-F4D0-218944F53DB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645579" y="2245287"/>
                  <a:ext cx="2433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5B82548-E721-98E8-7FE1-9C0B5F44EA6C}"/>
                    </a:ext>
                  </a:extLst>
                </p14:cNvPr>
                <p14:cNvContentPartPr/>
                <p14:nvPr/>
              </p14:nvContentPartPr>
              <p14:xfrm>
                <a:off x="9951579" y="2286687"/>
                <a:ext cx="188280" cy="334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5B82548-E721-98E8-7FE1-9C0B5F44EA6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933939" y="2268687"/>
                  <a:ext cx="2239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24B2B32-CCBC-6F23-8149-F57080DF1C43}"/>
                    </a:ext>
                  </a:extLst>
                </p14:cNvPr>
                <p14:cNvContentPartPr/>
                <p14:nvPr/>
              </p14:nvContentPartPr>
              <p14:xfrm>
                <a:off x="10110339" y="2406207"/>
                <a:ext cx="108720" cy="122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24B2B32-CCBC-6F23-8149-F57080DF1C4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092699" y="2388567"/>
                  <a:ext cx="144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FA6AACE-D875-31F5-FBB2-0ECF9F9D6FBE}"/>
                    </a:ext>
                  </a:extLst>
                </p14:cNvPr>
                <p14:cNvContentPartPr/>
                <p14:nvPr/>
              </p14:nvContentPartPr>
              <p14:xfrm>
                <a:off x="10238499" y="2540847"/>
                <a:ext cx="71640" cy="90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FA6AACE-D875-31F5-FBB2-0ECF9F9D6FB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220859" y="2523207"/>
                  <a:ext cx="107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A78CA68-5A0F-2118-1412-37EDC06CC3A7}"/>
                    </a:ext>
                  </a:extLst>
                </p14:cNvPr>
                <p14:cNvContentPartPr/>
                <p14:nvPr/>
              </p14:nvContentPartPr>
              <p14:xfrm>
                <a:off x="10415979" y="2396127"/>
                <a:ext cx="129240" cy="164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A78CA68-5A0F-2118-1412-37EDC06CC3A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397979" y="2378487"/>
                  <a:ext cx="164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B83A097-BCFF-863D-EC84-FF3FD71DF75E}"/>
                    </a:ext>
                  </a:extLst>
                </p14:cNvPr>
                <p14:cNvContentPartPr/>
                <p14:nvPr/>
              </p14:nvContentPartPr>
              <p14:xfrm>
                <a:off x="10676619" y="2300727"/>
                <a:ext cx="119880" cy="239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B83A097-BCFF-863D-EC84-FF3FD71DF75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658619" y="2283087"/>
                  <a:ext cx="1555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32B612C-1F60-A20F-6A93-95AC2294666D}"/>
                    </a:ext>
                  </a:extLst>
                </p14:cNvPr>
                <p14:cNvContentPartPr/>
                <p14:nvPr/>
              </p14:nvContentPartPr>
              <p14:xfrm>
                <a:off x="10993059" y="2386767"/>
                <a:ext cx="199440" cy="11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32B612C-1F60-A20F-6A93-95AC2294666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975419" y="2369127"/>
                  <a:ext cx="235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34D4775-A97B-35A5-2B3A-F4F0E0667256}"/>
                    </a:ext>
                  </a:extLst>
                </p14:cNvPr>
                <p14:cNvContentPartPr/>
                <p14:nvPr/>
              </p14:nvContentPartPr>
              <p14:xfrm>
                <a:off x="11049219" y="2429967"/>
                <a:ext cx="109440" cy="6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34D4775-A97B-35A5-2B3A-F4F0E066725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031219" y="2412327"/>
                  <a:ext cx="145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7D65440-298D-EEF2-163C-A8C51EC2A2FA}"/>
                    </a:ext>
                  </a:extLst>
                </p14:cNvPr>
                <p14:cNvContentPartPr/>
                <p14:nvPr/>
              </p14:nvContentPartPr>
              <p14:xfrm>
                <a:off x="11400939" y="2341047"/>
                <a:ext cx="133200" cy="111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7D65440-298D-EEF2-163C-A8C51EC2A2F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382939" y="2323407"/>
                  <a:ext cx="16884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DC73CB6-7598-356C-DD84-0F09D133F27C}"/>
              </a:ext>
            </a:extLst>
          </p:cNvPr>
          <p:cNvGrpSpPr/>
          <p:nvPr/>
        </p:nvGrpSpPr>
        <p:grpSpPr>
          <a:xfrm>
            <a:off x="9532539" y="2766207"/>
            <a:ext cx="1081800" cy="318960"/>
            <a:chOff x="9532539" y="2766207"/>
            <a:chExt cx="108180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41FF6C8-143A-11F6-EC0D-C5DA0057D9F0}"/>
                    </a:ext>
                  </a:extLst>
                </p14:cNvPr>
                <p14:cNvContentPartPr/>
                <p14:nvPr/>
              </p14:nvContentPartPr>
              <p14:xfrm>
                <a:off x="9532539" y="2792847"/>
                <a:ext cx="240120" cy="266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41FF6C8-143A-11F6-EC0D-C5DA0057D9F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514539" y="2774847"/>
                  <a:ext cx="2757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07F8EA6-19C4-3659-0333-0F9A5B7E06D9}"/>
                    </a:ext>
                  </a:extLst>
                </p14:cNvPr>
                <p14:cNvContentPartPr/>
                <p14:nvPr/>
              </p14:nvContentPartPr>
              <p14:xfrm>
                <a:off x="9840699" y="2786367"/>
                <a:ext cx="122400" cy="281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07F8EA6-19C4-3659-0333-0F9A5B7E06D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823059" y="2768367"/>
                  <a:ext cx="1580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DEB13E7-508E-0AA5-3A85-F992ECA2F35B}"/>
                    </a:ext>
                  </a:extLst>
                </p14:cNvPr>
                <p14:cNvContentPartPr/>
                <p14:nvPr/>
              </p14:nvContentPartPr>
              <p14:xfrm>
                <a:off x="9944019" y="2889687"/>
                <a:ext cx="164160" cy="180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DEB13E7-508E-0AA5-3A85-F992ECA2F35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926019" y="2871687"/>
                  <a:ext cx="199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D18BE72-6F5B-3249-81BC-85EAAD996D57}"/>
                    </a:ext>
                  </a:extLst>
                </p14:cNvPr>
                <p14:cNvContentPartPr/>
                <p14:nvPr/>
              </p14:nvContentPartPr>
              <p14:xfrm>
                <a:off x="10165419" y="2958807"/>
                <a:ext cx="66600" cy="126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D18BE72-6F5B-3249-81BC-85EAAD996D5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47779" y="2941167"/>
                  <a:ext cx="102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CF0CAA3-50FB-BB7A-0E66-C5D247C18E5A}"/>
                    </a:ext>
                  </a:extLst>
                </p14:cNvPr>
                <p14:cNvContentPartPr/>
                <p14:nvPr/>
              </p14:nvContentPartPr>
              <p14:xfrm>
                <a:off x="10368099" y="2898327"/>
                <a:ext cx="62640" cy="90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CF0CAA3-50FB-BB7A-0E66-C5D247C18E5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350459" y="2880687"/>
                  <a:ext cx="98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490DDBE-2763-BC2B-DF4F-6D244E921D73}"/>
                    </a:ext>
                  </a:extLst>
                </p14:cNvPr>
                <p14:cNvContentPartPr/>
                <p14:nvPr/>
              </p14:nvContentPartPr>
              <p14:xfrm>
                <a:off x="10504179" y="2766207"/>
                <a:ext cx="110160" cy="303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490DDBE-2763-BC2B-DF4F-6D244E921D7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86179" y="2748207"/>
                  <a:ext cx="145800" cy="33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7CB2BEB-BE51-9D95-A706-648AFA391E6A}"/>
              </a:ext>
            </a:extLst>
          </p:cNvPr>
          <p:cNvGrpSpPr/>
          <p:nvPr/>
        </p:nvGrpSpPr>
        <p:grpSpPr>
          <a:xfrm>
            <a:off x="10930779" y="2808327"/>
            <a:ext cx="565560" cy="147960"/>
            <a:chOff x="10930779" y="2808327"/>
            <a:chExt cx="565560" cy="14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A06F89C-6F5E-D253-6F2A-209122D7DAF1}"/>
                    </a:ext>
                  </a:extLst>
                </p14:cNvPr>
                <p14:cNvContentPartPr/>
                <p14:nvPr/>
              </p14:nvContentPartPr>
              <p14:xfrm>
                <a:off x="10930779" y="2836047"/>
                <a:ext cx="243000" cy="32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A06F89C-6F5E-D253-6F2A-209122D7DAF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913139" y="2818047"/>
                  <a:ext cx="278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BD01178-8C12-DDA9-14F7-97C8CA3D1934}"/>
                    </a:ext>
                  </a:extLst>
                </p14:cNvPr>
                <p14:cNvContentPartPr/>
                <p14:nvPr/>
              </p14:nvContentPartPr>
              <p14:xfrm>
                <a:off x="10931859" y="2901927"/>
                <a:ext cx="177480" cy="39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BD01178-8C12-DDA9-14F7-97C8CA3D193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913859" y="2883927"/>
                  <a:ext cx="213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F8207F3-1289-9176-ACCD-7C27FF3CA844}"/>
                    </a:ext>
                  </a:extLst>
                </p14:cNvPr>
                <p14:cNvContentPartPr/>
                <p14:nvPr/>
              </p14:nvContentPartPr>
              <p14:xfrm>
                <a:off x="11345859" y="2808327"/>
                <a:ext cx="150480" cy="147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F8207F3-1289-9176-ACCD-7C27FF3CA84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327859" y="2790327"/>
                  <a:ext cx="18612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6229EC7-37C5-F73B-AB6C-183FEEBC1BE3}"/>
              </a:ext>
            </a:extLst>
          </p:cNvPr>
          <p:cNvGrpSpPr/>
          <p:nvPr/>
        </p:nvGrpSpPr>
        <p:grpSpPr>
          <a:xfrm>
            <a:off x="9499779" y="3210807"/>
            <a:ext cx="999720" cy="374760"/>
            <a:chOff x="9499779" y="3210807"/>
            <a:chExt cx="99972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EE8A6DB-FA1D-7C2D-541C-D8AC1FB403CD}"/>
                    </a:ext>
                  </a:extLst>
                </p14:cNvPr>
                <p14:cNvContentPartPr/>
                <p14:nvPr/>
              </p14:nvContentPartPr>
              <p14:xfrm>
                <a:off x="9499779" y="3211887"/>
                <a:ext cx="209880" cy="292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EE8A6DB-FA1D-7C2D-541C-D8AC1FB403C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482139" y="3193887"/>
                  <a:ext cx="2455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523D6B8-6012-CE6B-1D6F-450E07A86F1A}"/>
                    </a:ext>
                  </a:extLst>
                </p14:cNvPr>
                <p14:cNvContentPartPr/>
                <p14:nvPr/>
              </p14:nvContentPartPr>
              <p14:xfrm>
                <a:off x="9758259" y="3210807"/>
                <a:ext cx="116640" cy="327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523D6B8-6012-CE6B-1D6F-450E07A86F1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740619" y="3193167"/>
                  <a:ext cx="1522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39C7020-7049-0574-2A72-D83A08159071}"/>
                    </a:ext>
                  </a:extLst>
                </p14:cNvPr>
                <p14:cNvContentPartPr/>
                <p14:nvPr/>
              </p14:nvContentPartPr>
              <p14:xfrm>
                <a:off x="9906939" y="3368487"/>
                <a:ext cx="117000" cy="63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39C7020-7049-0574-2A72-D83A0815907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888939" y="3350487"/>
                  <a:ext cx="152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46C0762-B974-9818-4F27-2DB3E1DF4A0E}"/>
                    </a:ext>
                  </a:extLst>
                </p14:cNvPr>
                <p14:cNvContentPartPr/>
                <p14:nvPr/>
              </p14:nvContentPartPr>
              <p14:xfrm>
                <a:off x="10094499" y="3481887"/>
                <a:ext cx="52560" cy="103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46C0762-B974-9818-4F27-2DB3E1DF4A0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076499" y="3463887"/>
                  <a:ext cx="88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E15CA62-E673-519A-4AAF-8BBC8E72D7EB}"/>
                    </a:ext>
                  </a:extLst>
                </p14:cNvPr>
                <p14:cNvContentPartPr/>
                <p14:nvPr/>
              </p14:nvContentPartPr>
              <p14:xfrm>
                <a:off x="10306899" y="3366327"/>
                <a:ext cx="80640" cy="66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E15CA62-E673-519A-4AAF-8BBC8E72D7E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289259" y="3348327"/>
                  <a:ext cx="116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780680E-9C75-40C5-BB5D-10F1DDE81CDA}"/>
                    </a:ext>
                  </a:extLst>
                </p14:cNvPr>
                <p14:cNvContentPartPr/>
                <p14:nvPr/>
              </p14:nvContentPartPr>
              <p14:xfrm>
                <a:off x="10424259" y="3243207"/>
                <a:ext cx="75240" cy="277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780680E-9C75-40C5-BB5D-10F1DDE81CD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406259" y="3225567"/>
                  <a:ext cx="110880" cy="31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0C95A294-EDB1-AA47-3B78-A16B337860A9}"/>
              </a:ext>
            </a:extLst>
          </p:cNvPr>
          <p:cNvGrpSpPr/>
          <p:nvPr/>
        </p:nvGrpSpPr>
        <p:grpSpPr>
          <a:xfrm>
            <a:off x="10833219" y="3125847"/>
            <a:ext cx="1134360" cy="456840"/>
            <a:chOff x="10833219" y="3125847"/>
            <a:chExt cx="113436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DB89D12-6C44-8A53-93BA-B3E8CEB0A5CC}"/>
                    </a:ext>
                  </a:extLst>
                </p14:cNvPr>
                <p14:cNvContentPartPr/>
                <p14:nvPr/>
              </p14:nvContentPartPr>
              <p14:xfrm>
                <a:off x="10852299" y="3336447"/>
                <a:ext cx="177120" cy="21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DB89D12-6C44-8A53-93BA-B3E8CEB0A5C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834299" y="3318447"/>
                  <a:ext cx="212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0F95BCA-6DD7-8568-39AC-715EA7EE2BC4}"/>
                    </a:ext>
                  </a:extLst>
                </p14:cNvPr>
                <p14:cNvContentPartPr/>
                <p14:nvPr/>
              </p14:nvContentPartPr>
              <p14:xfrm>
                <a:off x="10833219" y="3403047"/>
                <a:ext cx="134280" cy="16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0F95BCA-6DD7-8568-39AC-715EA7EE2BC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815579" y="3385047"/>
                  <a:ext cx="169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503BCB4-BBF6-D6EB-1317-5D1EB1ADF245}"/>
                    </a:ext>
                  </a:extLst>
                </p14:cNvPr>
                <p14:cNvContentPartPr/>
                <p14:nvPr/>
              </p14:nvContentPartPr>
              <p14:xfrm>
                <a:off x="11220219" y="3272727"/>
                <a:ext cx="39240" cy="159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503BCB4-BBF6-D6EB-1317-5D1EB1ADF24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202219" y="3254727"/>
                  <a:ext cx="748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132525E-8BD9-6401-D039-6C1A7A00FCE4}"/>
                    </a:ext>
                  </a:extLst>
                </p14:cNvPr>
                <p14:cNvContentPartPr/>
                <p14:nvPr/>
              </p14:nvContentPartPr>
              <p14:xfrm>
                <a:off x="11150739" y="3376767"/>
                <a:ext cx="200520" cy="15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132525E-8BD9-6401-D039-6C1A7A00FCE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132739" y="3359127"/>
                  <a:ext cx="236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3E0ED36-072E-CBE7-98CA-3C1C52BB8E32}"/>
                    </a:ext>
                  </a:extLst>
                </p14:cNvPr>
                <p14:cNvContentPartPr/>
                <p14:nvPr/>
              </p14:nvContentPartPr>
              <p14:xfrm>
                <a:off x="11475819" y="3152487"/>
                <a:ext cx="137160" cy="254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3E0ED36-072E-CBE7-98CA-3C1C52BB8E3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457819" y="3134487"/>
                  <a:ext cx="1728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1C8B230-ABBE-ACF8-B29D-BBE6804CE2BF}"/>
                    </a:ext>
                  </a:extLst>
                </p14:cNvPr>
                <p14:cNvContentPartPr/>
                <p14:nvPr/>
              </p14:nvContentPartPr>
              <p14:xfrm>
                <a:off x="11441259" y="3311967"/>
                <a:ext cx="177120" cy="24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1C8B230-ABBE-ACF8-B29D-BBE6804CE2B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423619" y="3293967"/>
                  <a:ext cx="212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231A810-1937-331F-389B-1947834539D7}"/>
                    </a:ext>
                  </a:extLst>
                </p14:cNvPr>
                <p14:cNvContentPartPr/>
                <p14:nvPr/>
              </p14:nvContentPartPr>
              <p14:xfrm>
                <a:off x="11707299" y="3184887"/>
                <a:ext cx="176760" cy="223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231A810-1937-331F-389B-1947834539D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689299" y="3166887"/>
                  <a:ext cx="2124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864A08F-72A2-2A47-C9A1-7EAB2712BD5F}"/>
                    </a:ext>
                  </a:extLst>
                </p14:cNvPr>
                <p14:cNvContentPartPr/>
                <p14:nvPr/>
              </p14:nvContentPartPr>
              <p14:xfrm>
                <a:off x="11795499" y="3347967"/>
                <a:ext cx="127440" cy="5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864A08F-72A2-2A47-C9A1-7EAB2712BD5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777859" y="3329967"/>
                  <a:ext cx="163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E9DC6EE-D624-EBB7-9E27-2C1961C90831}"/>
                    </a:ext>
                  </a:extLst>
                </p14:cNvPr>
                <p14:cNvContentPartPr/>
                <p14:nvPr/>
              </p14:nvContentPartPr>
              <p14:xfrm>
                <a:off x="11667699" y="3125847"/>
                <a:ext cx="109440" cy="3286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E9DC6EE-D624-EBB7-9E27-2C1961C9083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650059" y="3108207"/>
                  <a:ext cx="1450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03A880A-F0B8-7CA6-CCE7-E776487007D8}"/>
                    </a:ext>
                  </a:extLst>
                </p14:cNvPr>
                <p14:cNvContentPartPr/>
                <p14:nvPr/>
              </p14:nvContentPartPr>
              <p14:xfrm>
                <a:off x="11824659" y="3131247"/>
                <a:ext cx="142920" cy="451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03A880A-F0B8-7CA6-CCE7-E776487007D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806659" y="3113607"/>
                  <a:ext cx="178560" cy="48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AAC233B-FF85-9610-1DDC-C58E4D44A982}"/>
                  </a:ext>
                </a:extLst>
              </p14:cNvPr>
              <p14:cNvContentPartPr/>
              <p14:nvPr/>
            </p14:nvContentPartPr>
            <p14:xfrm>
              <a:off x="3969459" y="1922007"/>
              <a:ext cx="797760" cy="206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AAC233B-FF85-9610-1DDC-C58E4D44A982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951459" y="1904367"/>
                <a:ext cx="8334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F7C59DC-1A86-02B9-339E-430018A50395}"/>
                  </a:ext>
                </a:extLst>
              </p14:cNvPr>
              <p14:cNvContentPartPr/>
              <p14:nvPr/>
            </p14:nvContentPartPr>
            <p14:xfrm>
              <a:off x="4661019" y="1964487"/>
              <a:ext cx="90360" cy="262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F7C59DC-1A86-02B9-339E-430018A50395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643379" y="1946847"/>
                <a:ext cx="1260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EB33F0A-8A23-1B7C-76C0-ACDB2198D050}"/>
                  </a:ext>
                </a:extLst>
              </p14:cNvPr>
              <p14:cNvContentPartPr/>
              <p14:nvPr/>
            </p14:nvContentPartPr>
            <p14:xfrm>
              <a:off x="4915179" y="1860447"/>
              <a:ext cx="1022040" cy="2674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EB33F0A-8A23-1B7C-76C0-ACDB2198D050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897539" y="1842447"/>
                <a:ext cx="10576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ACED24A-6131-9910-45A8-EDB71BC38E97}"/>
                  </a:ext>
                </a:extLst>
              </p14:cNvPr>
              <p14:cNvContentPartPr/>
              <p14:nvPr/>
            </p14:nvContentPartPr>
            <p14:xfrm>
              <a:off x="3630699" y="2313687"/>
              <a:ext cx="178560" cy="6141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ACED24A-6131-9910-45A8-EDB71BC38E97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3613059" y="2296047"/>
                <a:ext cx="214200" cy="64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D947C14-9FEF-48E6-5FF5-C40AF564895F}"/>
              </a:ext>
            </a:extLst>
          </p:cNvPr>
          <p:cNvGrpSpPr/>
          <p:nvPr/>
        </p:nvGrpSpPr>
        <p:grpSpPr>
          <a:xfrm>
            <a:off x="3850299" y="2902287"/>
            <a:ext cx="2432160" cy="503640"/>
            <a:chOff x="3850299" y="2902287"/>
            <a:chExt cx="2432160" cy="50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DCEE5E3-E6F1-BE37-B427-5977F8BBABB8}"/>
                    </a:ext>
                  </a:extLst>
                </p14:cNvPr>
                <p14:cNvContentPartPr/>
                <p14:nvPr/>
              </p14:nvContentPartPr>
              <p14:xfrm>
                <a:off x="3850299" y="3011727"/>
                <a:ext cx="950040" cy="394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DCEE5E3-E6F1-BE37-B427-5977F8BBABB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832659" y="2994087"/>
                  <a:ext cx="98568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A3A6BCD-3480-62CD-9E5A-9C21E77125F3}"/>
                    </a:ext>
                  </a:extLst>
                </p14:cNvPr>
                <p14:cNvContentPartPr/>
                <p14:nvPr/>
              </p14:nvContentPartPr>
              <p14:xfrm>
                <a:off x="4667859" y="3105687"/>
                <a:ext cx="189000" cy="17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A3A6BCD-3480-62CD-9E5A-9C21E77125F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650219" y="3087687"/>
                  <a:ext cx="224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E0B5282-2B98-496A-3774-E43878FC8B14}"/>
                    </a:ext>
                  </a:extLst>
                </p14:cNvPr>
                <p14:cNvContentPartPr/>
                <p14:nvPr/>
              </p14:nvContentPartPr>
              <p14:xfrm>
                <a:off x="5053419" y="2918127"/>
                <a:ext cx="453960" cy="437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E0B5282-2B98-496A-3774-E43878FC8B1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035779" y="2900487"/>
                  <a:ext cx="48960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408AF04-EF9A-FEA0-081A-F038A3ACF7A1}"/>
                    </a:ext>
                  </a:extLst>
                </p14:cNvPr>
                <p14:cNvContentPartPr/>
                <p14:nvPr/>
              </p14:nvContentPartPr>
              <p14:xfrm>
                <a:off x="5408739" y="3107487"/>
                <a:ext cx="213120" cy="23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408AF04-EF9A-FEA0-081A-F038A3ACF7A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391099" y="3089847"/>
                  <a:ext cx="248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1B095B4-428F-4679-A724-81A2B1227F18}"/>
                    </a:ext>
                  </a:extLst>
                </p14:cNvPr>
                <p14:cNvContentPartPr/>
                <p14:nvPr/>
              </p14:nvContentPartPr>
              <p14:xfrm>
                <a:off x="5586939" y="2902287"/>
                <a:ext cx="695520" cy="422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1B095B4-428F-4679-A724-81A2B1227F1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569299" y="2884287"/>
                  <a:ext cx="731160" cy="45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F5E554A-32A5-62CC-C41E-914B8184C0E5}"/>
              </a:ext>
            </a:extLst>
          </p:cNvPr>
          <p:cNvGrpSpPr/>
          <p:nvPr/>
        </p:nvGrpSpPr>
        <p:grpSpPr>
          <a:xfrm>
            <a:off x="3947499" y="2312967"/>
            <a:ext cx="1861920" cy="362160"/>
            <a:chOff x="3947499" y="2312967"/>
            <a:chExt cx="186192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7838862-3BE0-4E04-ED80-DC767D91539C}"/>
                    </a:ext>
                  </a:extLst>
                </p14:cNvPr>
                <p14:cNvContentPartPr/>
                <p14:nvPr/>
              </p14:nvContentPartPr>
              <p14:xfrm>
                <a:off x="3947499" y="2312967"/>
                <a:ext cx="1861920" cy="362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7838862-3BE0-4E04-ED80-DC767D91539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929499" y="2295327"/>
                  <a:ext cx="18975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DBBBB0A-2DDD-B7C6-2371-F16156A8D8DB}"/>
                    </a:ext>
                  </a:extLst>
                </p14:cNvPr>
                <p14:cNvContentPartPr/>
                <p14:nvPr/>
              </p14:nvContentPartPr>
              <p14:xfrm>
                <a:off x="5565339" y="2427807"/>
                <a:ext cx="123120" cy="6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DBBBB0A-2DDD-B7C6-2371-F16156A8D8D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547699" y="2409807"/>
                  <a:ext cx="158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04FA3AA-D516-D49E-097F-DCE672028246}"/>
                    </a:ext>
                  </a:extLst>
                </p14:cNvPr>
                <p14:cNvContentPartPr/>
                <p14:nvPr/>
              </p14:nvContentPartPr>
              <p14:xfrm>
                <a:off x="5359059" y="2409447"/>
                <a:ext cx="11160" cy="36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04FA3AA-D516-D49E-097F-DCE67202824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341419" y="2391807"/>
                  <a:ext cx="46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8F5AC3A-E542-E1CA-55E9-D1C04A0DB4B8}"/>
                    </a:ext>
                  </a:extLst>
                </p14:cNvPr>
                <p14:cNvContentPartPr/>
                <p14:nvPr/>
              </p14:nvContentPartPr>
              <p14:xfrm>
                <a:off x="4243779" y="2438247"/>
                <a:ext cx="339120" cy="50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8F5AC3A-E542-E1CA-55E9-D1C04A0DB4B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226139" y="2420607"/>
                  <a:ext cx="374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2EA0879-F2D9-8998-CC9D-D210E8F675C1}"/>
                    </a:ext>
                  </a:extLst>
                </p14:cNvPr>
                <p14:cNvContentPartPr/>
                <p14:nvPr/>
              </p14:nvContentPartPr>
              <p14:xfrm>
                <a:off x="4119219" y="2423487"/>
                <a:ext cx="14040" cy="90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2EA0879-F2D9-8998-CC9D-D210E8F675C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101219" y="2405487"/>
                  <a:ext cx="4968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90F0F81E-CA10-B880-03D9-7BFE864D81C3}"/>
                  </a:ext>
                </a:extLst>
              </p14:cNvPr>
              <p14:cNvContentPartPr/>
              <p14:nvPr/>
            </p14:nvContentPartPr>
            <p14:xfrm>
              <a:off x="8001099" y="1020567"/>
              <a:ext cx="236880" cy="32508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90F0F81E-CA10-B880-03D9-7BFE864D81C3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7983459" y="1002567"/>
                <a:ext cx="272520" cy="36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25A1464-E309-A432-B08A-B652C5BB18B5}"/>
              </a:ext>
            </a:extLst>
          </p:cNvPr>
          <p:cNvGrpSpPr/>
          <p:nvPr/>
        </p:nvGrpSpPr>
        <p:grpSpPr>
          <a:xfrm>
            <a:off x="6554979" y="1033887"/>
            <a:ext cx="1343880" cy="615240"/>
            <a:chOff x="6554979" y="1033887"/>
            <a:chExt cx="134388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8FDEACC-FF74-2060-A0AB-3A8FDAC080BA}"/>
                    </a:ext>
                  </a:extLst>
                </p14:cNvPr>
                <p14:cNvContentPartPr/>
                <p14:nvPr/>
              </p14:nvContentPartPr>
              <p14:xfrm>
                <a:off x="6733539" y="1033887"/>
                <a:ext cx="1165320" cy="291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8FDEACC-FF74-2060-A0AB-3A8FDAC080B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715899" y="1016247"/>
                  <a:ext cx="120096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AB2D60A-2B1F-03F8-F82D-CCDACD912C01}"/>
                    </a:ext>
                  </a:extLst>
                </p14:cNvPr>
                <p14:cNvContentPartPr/>
                <p14:nvPr/>
              </p14:nvContentPartPr>
              <p14:xfrm>
                <a:off x="6554979" y="1384887"/>
                <a:ext cx="276840" cy="264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AB2D60A-2B1F-03F8-F82D-CCDACD912C0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536979" y="1366887"/>
                  <a:ext cx="3124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C0F666E-D026-062D-4132-2DC88D063162}"/>
                    </a:ext>
                  </a:extLst>
                </p14:cNvPr>
                <p14:cNvContentPartPr/>
                <p14:nvPr/>
              </p14:nvContentPartPr>
              <p14:xfrm>
                <a:off x="6736779" y="1471287"/>
                <a:ext cx="200520" cy="12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C0F666E-D026-062D-4132-2DC88D06316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718779" y="1453287"/>
                  <a:ext cx="236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7782E11-53FB-0087-7156-DE5B76F4D902}"/>
                    </a:ext>
                  </a:extLst>
                </p14:cNvPr>
                <p14:cNvContentPartPr/>
                <p14:nvPr/>
              </p14:nvContentPartPr>
              <p14:xfrm>
                <a:off x="6932619" y="1391727"/>
                <a:ext cx="574920" cy="2318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7782E11-53FB-0087-7156-DE5B76F4D90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914619" y="1374087"/>
                  <a:ext cx="610560" cy="26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BE206D8A-0AEF-2D35-4A94-2614954D6B2D}"/>
              </a:ext>
            </a:extLst>
          </p:cNvPr>
          <p:cNvGrpSpPr/>
          <p:nvPr/>
        </p:nvGrpSpPr>
        <p:grpSpPr>
          <a:xfrm>
            <a:off x="7641099" y="1250607"/>
            <a:ext cx="1231920" cy="363240"/>
            <a:chOff x="7641099" y="1250607"/>
            <a:chExt cx="123192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B61BABE-A11E-8466-19C4-5AA872AE4DB8}"/>
                    </a:ext>
                  </a:extLst>
                </p14:cNvPr>
                <p14:cNvContentPartPr/>
                <p14:nvPr/>
              </p14:nvContentPartPr>
              <p14:xfrm>
                <a:off x="7641099" y="1250607"/>
                <a:ext cx="1231920" cy="363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B61BABE-A11E-8466-19C4-5AA872AE4DB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623459" y="1232607"/>
                  <a:ext cx="12675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2785A59-68BB-9CD3-69E2-9A910EADDA8E}"/>
                    </a:ext>
                  </a:extLst>
                </p14:cNvPr>
                <p14:cNvContentPartPr/>
                <p14:nvPr/>
              </p14:nvContentPartPr>
              <p14:xfrm>
                <a:off x="8479539" y="1353927"/>
                <a:ext cx="12240" cy="2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2785A59-68BB-9CD3-69E2-9A910EADDA8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461539" y="1336287"/>
                  <a:ext cx="47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E99AD5A-7644-B51B-234A-47A37C0D8671}"/>
                    </a:ext>
                  </a:extLst>
                </p14:cNvPr>
                <p14:cNvContentPartPr/>
                <p14:nvPr/>
              </p14:nvContentPartPr>
              <p14:xfrm>
                <a:off x="8568459" y="1278327"/>
                <a:ext cx="8280" cy="99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E99AD5A-7644-B51B-234A-47A37C0D867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550819" y="1260327"/>
                  <a:ext cx="43920" cy="13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3DA13E74-686D-F618-2A4D-2E9927E3894B}"/>
                  </a:ext>
                </a:extLst>
              </p14:cNvPr>
              <p14:cNvContentPartPr/>
              <p14:nvPr/>
            </p14:nvContentPartPr>
            <p14:xfrm>
              <a:off x="6466059" y="1632567"/>
              <a:ext cx="2334240" cy="1623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3DA13E74-686D-F618-2A4D-2E9927E3894B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6448059" y="1614927"/>
                <a:ext cx="2369880" cy="19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4EF038B-6609-2BE4-D6E2-6B8714DEC8CF}"/>
              </a:ext>
            </a:extLst>
          </p:cNvPr>
          <p:cNvGrpSpPr/>
          <p:nvPr/>
        </p:nvGrpSpPr>
        <p:grpSpPr>
          <a:xfrm>
            <a:off x="7295499" y="1826607"/>
            <a:ext cx="497880" cy="198720"/>
            <a:chOff x="7295499" y="1826607"/>
            <a:chExt cx="497880" cy="1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0E9EC82-E731-F113-14BD-1DD89DEB7B27}"/>
                    </a:ext>
                  </a:extLst>
                </p14:cNvPr>
                <p14:cNvContentPartPr/>
                <p14:nvPr/>
              </p14:nvContentPartPr>
              <p14:xfrm>
                <a:off x="7295499" y="1861167"/>
                <a:ext cx="15480" cy="1468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0E9EC82-E731-F113-14BD-1DD89DEB7B2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277859" y="1843527"/>
                  <a:ext cx="51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6A90397-BF64-A34C-8A83-4040F92EB8D0}"/>
                    </a:ext>
                  </a:extLst>
                </p14:cNvPr>
                <p14:cNvContentPartPr/>
                <p14:nvPr/>
              </p14:nvContentPartPr>
              <p14:xfrm>
                <a:off x="7496739" y="1826607"/>
                <a:ext cx="77040" cy="1987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6A90397-BF64-A34C-8A83-4040F92EB8D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479099" y="1808607"/>
                  <a:ext cx="1126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A90E415-BDCA-DDB8-8A66-BC2A10012780}"/>
                    </a:ext>
                  </a:extLst>
                </p14:cNvPr>
                <p14:cNvContentPartPr/>
                <p14:nvPr/>
              </p14:nvContentPartPr>
              <p14:xfrm>
                <a:off x="7679619" y="1870887"/>
                <a:ext cx="113760" cy="138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A90E415-BDCA-DDB8-8A66-BC2A1001278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661619" y="1853247"/>
                  <a:ext cx="14940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738FE4BE-380B-B784-0869-AADA99E21FBB}"/>
              </a:ext>
            </a:extLst>
          </p:cNvPr>
          <p:cNvGrpSpPr/>
          <p:nvPr/>
        </p:nvGrpSpPr>
        <p:grpSpPr>
          <a:xfrm>
            <a:off x="7259499" y="3099567"/>
            <a:ext cx="277200" cy="248040"/>
            <a:chOff x="7259499" y="3099567"/>
            <a:chExt cx="27720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787DEC6-94A5-01CB-83F4-94C8BEAA567D}"/>
                    </a:ext>
                  </a:extLst>
                </p14:cNvPr>
                <p14:cNvContentPartPr/>
                <p14:nvPr/>
              </p14:nvContentPartPr>
              <p14:xfrm>
                <a:off x="7394499" y="3099567"/>
                <a:ext cx="31320" cy="248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787DEC6-94A5-01CB-83F4-94C8BEAA567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376499" y="3081567"/>
                  <a:ext cx="669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21910FA-E81B-FD75-EFE6-6BEB239DAEF8}"/>
                    </a:ext>
                  </a:extLst>
                </p14:cNvPr>
                <p14:cNvContentPartPr/>
                <p14:nvPr/>
              </p14:nvContentPartPr>
              <p14:xfrm>
                <a:off x="7259499" y="3113247"/>
                <a:ext cx="277200" cy="1638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21910FA-E81B-FD75-EFE6-6BEB239DAEF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241499" y="3095607"/>
                  <a:ext cx="31284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1A0136C2-A007-B80E-C955-729A41F05DDC}"/>
              </a:ext>
            </a:extLst>
          </p:cNvPr>
          <p:cNvGrpSpPr/>
          <p:nvPr/>
        </p:nvGrpSpPr>
        <p:grpSpPr>
          <a:xfrm>
            <a:off x="6799419" y="2224407"/>
            <a:ext cx="835920" cy="642960"/>
            <a:chOff x="6799419" y="2224407"/>
            <a:chExt cx="835920" cy="64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4CD6681-46DF-4977-4749-78D6499B1BC1}"/>
                    </a:ext>
                  </a:extLst>
                </p14:cNvPr>
                <p14:cNvContentPartPr/>
                <p14:nvPr/>
              </p14:nvContentPartPr>
              <p14:xfrm>
                <a:off x="7280739" y="2249967"/>
                <a:ext cx="120240" cy="150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4CD6681-46DF-4977-4749-78D6499B1BC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263099" y="2232327"/>
                  <a:ext cx="155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36F24E3-6DFD-751E-FF36-53FC07D68E96}"/>
                    </a:ext>
                  </a:extLst>
                </p14:cNvPr>
                <p14:cNvContentPartPr/>
                <p14:nvPr/>
              </p14:nvContentPartPr>
              <p14:xfrm>
                <a:off x="7273539" y="2269407"/>
                <a:ext cx="167040" cy="16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36F24E3-6DFD-751E-FF36-53FC07D68E9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255899" y="2251407"/>
                  <a:ext cx="202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03CA69E-2D63-3EB9-BC35-3B56ACB8901F}"/>
                    </a:ext>
                  </a:extLst>
                </p14:cNvPr>
                <p14:cNvContentPartPr/>
                <p14:nvPr/>
              </p14:nvContentPartPr>
              <p14:xfrm>
                <a:off x="7498179" y="2224407"/>
                <a:ext cx="137160" cy="174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03CA69E-2D63-3EB9-BC35-3B56ACB8901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480179" y="2206407"/>
                  <a:ext cx="172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17E1E12-52A2-982F-0578-29C2C2A1EC2E}"/>
                    </a:ext>
                  </a:extLst>
                </p14:cNvPr>
                <p14:cNvContentPartPr/>
                <p14:nvPr/>
              </p14:nvContentPartPr>
              <p14:xfrm>
                <a:off x="7304139" y="2583687"/>
                <a:ext cx="19080" cy="255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17E1E12-52A2-982F-0578-29C2C2A1EC2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286139" y="2566047"/>
                  <a:ext cx="547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2FC267A-77F9-1015-4302-3029406C5B49}"/>
                    </a:ext>
                  </a:extLst>
                </p14:cNvPr>
                <p14:cNvContentPartPr/>
                <p14:nvPr/>
              </p14:nvContentPartPr>
              <p14:xfrm>
                <a:off x="7210899" y="2545167"/>
                <a:ext cx="180720" cy="149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2FC267A-77F9-1015-4302-3029406C5B4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192899" y="2527527"/>
                  <a:ext cx="216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9BC8AC6-1B1D-A769-EF8B-1047C25AB4D2}"/>
                    </a:ext>
                  </a:extLst>
                </p14:cNvPr>
                <p14:cNvContentPartPr/>
                <p14:nvPr/>
              </p14:nvContentPartPr>
              <p14:xfrm>
                <a:off x="7513659" y="2566047"/>
                <a:ext cx="111960" cy="222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9BC8AC6-1B1D-A769-EF8B-1047C25AB4D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495659" y="2548047"/>
                  <a:ext cx="1476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74B6337-A0B5-8BC6-6D1D-23C64D8E87C1}"/>
                    </a:ext>
                  </a:extLst>
                </p14:cNvPr>
                <p14:cNvContentPartPr/>
                <p14:nvPr/>
              </p14:nvContentPartPr>
              <p14:xfrm>
                <a:off x="6799419" y="2254287"/>
                <a:ext cx="260280" cy="613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74B6337-A0B5-8BC6-6D1D-23C64D8E87C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781779" y="2236287"/>
                  <a:ext cx="295920" cy="648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92770D3-8916-A4E7-9A6F-7CAF74F26A9D}"/>
              </a:ext>
            </a:extLst>
          </p:cNvPr>
          <p:cNvPicPr>
            <a:picLocks noChangeAspect="1"/>
          </p:cNvPicPr>
          <p:nvPr/>
        </p:nvPicPr>
        <p:blipFill>
          <a:blip r:embed="rId288"/>
          <a:stretch>
            <a:fillRect/>
          </a:stretch>
        </p:blipFill>
        <p:spPr>
          <a:xfrm>
            <a:off x="7842699" y="3724017"/>
            <a:ext cx="4349301" cy="31339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0D4330-8C9B-1286-8627-971A613FEEF7}"/>
              </a:ext>
            </a:extLst>
          </p:cNvPr>
          <p:cNvSpPr txBox="1"/>
          <p:nvPr/>
        </p:nvSpPr>
        <p:spPr>
          <a:xfrm>
            <a:off x="2312739" y="4351647"/>
            <a:ext cx="546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correction </a:t>
            </a:r>
            <a:r>
              <a:rPr lang="en-US" i="1" dirty="0"/>
              <a:t>is</a:t>
            </a:r>
            <a:r>
              <a:rPr lang="en-US" dirty="0"/>
              <a:t> suggested by natural abundances:  There are a lot more stable nuclei with even A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FC2BA6-5141-65CC-7769-A5F8A7788A17}"/>
              </a:ext>
            </a:extLst>
          </p:cNvPr>
          <p:cNvGrpSpPr/>
          <p:nvPr/>
        </p:nvGrpSpPr>
        <p:grpSpPr>
          <a:xfrm>
            <a:off x="7097651" y="202375"/>
            <a:ext cx="1040760" cy="563400"/>
            <a:chOff x="7097651" y="202375"/>
            <a:chExt cx="1040760" cy="56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351B0EE-51BA-DB56-1EA9-E4C5B19DC3E5}"/>
                    </a:ext>
                  </a:extLst>
                </p14:cNvPr>
                <p14:cNvContentPartPr/>
                <p14:nvPr/>
              </p14:nvContentPartPr>
              <p14:xfrm>
                <a:off x="7097651" y="202375"/>
                <a:ext cx="155160" cy="332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351B0EE-51BA-DB56-1EA9-E4C5B19DC3E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080011" y="184735"/>
                  <a:ext cx="1908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9B99C65-92CF-AF50-0678-FFA017F9B1B4}"/>
                    </a:ext>
                  </a:extLst>
                </p14:cNvPr>
                <p14:cNvContentPartPr/>
                <p14:nvPr/>
              </p14:nvContentPartPr>
              <p14:xfrm>
                <a:off x="7221851" y="368335"/>
                <a:ext cx="916560" cy="397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9B99C65-92CF-AF50-0678-FFA017F9B1B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204211" y="350695"/>
                  <a:ext cx="9522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679213A-A056-E1EA-E9BE-6CCFFF4EF72F}"/>
                    </a:ext>
                  </a:extLst>
                </p14:cNvPr>
                <p14:cNvContentPartPr/>
                <p14:nvPr/>
              </p14:nvContentPartPr>
              <p14:xfrm>
                <a:off x="7691651" y="320095"/>
                <a:ext cx="11520" cy="24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679213A-A056-E1EA-E9BE-6CCFFF4EF72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673651" y="302455"/>
                  <a:ext cx="4716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5CDBE5E-4EFA-57CE-E865-0FB6F8B05D1D}"/>
              </a:ext>
            </a:extLst>
          </p:cNvPr>
          <p:cNvGrpSpPr/>
          <p:nvPr/>
        </p:nvGrpSpPr>
        <p:grpSpPr>
          <a:xfrm>
            <a:off x="6986771" y="74575"/>
            <a:ext cx="130320" cy="150840"/>
            <a:chOff x="6986771" y="74575"/>
            <a:chExt cx="130320" cy="1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C355394-F6DE-0EC1-1949-57435ACD7EEE}"/>
                    </a:ext>
                  </a:extLst>
                </p14:cNvPr>
                <p14:cNvContentPartPr/>
                <p14:nvPr/>
              </p14:nvContentPartPr>
              <p14:xfrm>
                <a:off x="6986771" y="81055"/>
                <a:ext cx="57600" cy="108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C355394-F6DE-0EC1-1949-57435ACD7EE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969131" y="63415"/>
                  <a:ext cx="93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5FD917B-B504-03F1-9DEC-3E81A0755D5E}"/>
                    </a:ext>
                  </a:extLst>
                </p14:cNvPr>
                <p14:cNvContentPartPr/>
                <p14:nvPr/>
              </p14:nvContentPartPr>
              <p14:xfrm>
                <a:off x="7065251" y="74575"/>
                <a:ext cx="51840" cy="150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5FD917B-B504-03F1-9DEC-3E81A0755D5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047611" y="56575"/>
                  <a:ext cx="874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6BEE417-BCF5-A87B-1310-41E6CDAC9EEA}"/>
              </a:ext>
            </a:extLst>
          </p:cNvPr>
          <p:cNvGrpSpPr/>
          <p:nvPr/>
        </p:nvGrpSpPr>
        <p:grpSpPr>
          <a:xfrm>
            <a:off x="8394011" y="139375"/>
            <a:ext cx="2148840" cy="648000"/>
            <a:chOff x="8394011" y="139375"/>
            <a:chExt cx="2148840" cy="64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9B06D77-C604-02CC-22AA-26E797E0585B}"/>
                    </a:ext>
                  </a:extLst>
                </p14:cNvPr>
                <p14:cNvContentPartPr/>
                <p14:nvPr/>
              </p14:nvContentPartPr>
              <p14:xfrm>
                <a:off x="8394011" y="365095"/>
                <a:ext cx="979920" cy="422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9B06D77-C604-02CC-22AA-26E797E0585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376011" y="347095"/>
                  <a:ext cx="101556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897160F-DC54-14C4-9C33-519CDE9CDA1C}"/>
                    </a:ext>
                  </a:extLst>
                </p14:cNvPr>
                <p14:cNvContentPartPr/>
                <p14:nvPr/>
              </p14:nvContentPartPr>
              <p14:xfrm>
                <a:off x="9621611" y="150535"/>
                <a:ext cx="921240" cy="339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897160F-DC54-14C4-9C33-519CDE9CDA1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603611" y="132895"/>
                  <a:ext cx="9568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17EAD38-3768-FF32-86C4-728A2DEB763E}"/>
                    </a:ext>
                  </a:extLst>
                </p14:cNvPr>
                <p14:cNvContentPartPr/>
                <p14:nvPr/>
              </p14:nvContentPartPr>
              <p14:xfrm>
                <a:off x="9666971" y="230455"/>
                <a:ext cx="248400" cy="48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17EAD38-3768-FF32-86C4-728A2DEB763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649331" y="212455"/>
                  <a:ext cx="284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FA34054-6ADE-9CC8-883C-96EFA9D07E18}"/>
                    </a:ext>
                  </a:extLst>
                </p14:cNvPr>
                <p14:cNvContentPartPr/>
                <p14:nvPr/>
              </p14:nvContentPartPr>
              <p14:xfrm>
                <a:off x="9366011" y="157375"/>
                <a:ext cx="64800" cy="141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FA34054-6ADE-9CC8-883C-96EFA9D07E1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348371" y="139735"/>
                  <a:ext cx="100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DA3BF1C-B6C5-4AD6-84DD-FBA6EC6D7ED8}"/>
                    </a:ext>
                  </a:extLst>
                </p14:cNvPr>
                <p14:cNvContentPartPr/>
                <p14:nvPr/>
              </p14:nvContentPartPr>
              <p14:xfrm>
                <a:off x="9515771" y="139375"/>
                <a:ext cx="28440" cy="125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DA3BF1C-B6C5-4AD6-84DD-FBA6EC6D7ED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498131" y="121375"/>
                  <a:ext cx="6408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BC12533-0C93-90D8-7830-A4A3128B446B}"/>
              </a:ext>
            </a:extLst>
          </p:cNvPr>
          <p:cNvGrpSpPr/>
          <p:nvPr/>
        </p:nvGrpSpPr>
        <p:grpSpPr>
          <a:xfrm>
            <a:off x="6649451" y="397855"/>
            <a:ext cx="178920" cy="95760"/>
            <a:chOff x="6649451" y="397855"/>
            <a:chExt cx="178920" cy="9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268DCE4-48C0-EF10-C58D-AA64665506D2}"/>
                    </a:ext>
                  </a:extLst>
                </p14:cNvPr>
                <p14:cNvContentPartPr/>
                <p14:nvPr/>
              </p14:nvContentPartPr>
              <p14:xfrm>
                <a:off x="6649451" y="397855"/>
                <a:ext cx="178920" cy="25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268DCE4-48C0-EF10-C58D-AA64665506D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631451" y="380215"/>
                  <a:ext cx="214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5F76A73-8AAF-B6E9-43A1-9C3D1112772C}"/>
                    </a:ext>
                  </a:extLst>
                </p14:cNvPr>
                <p14:cNvContentPartPr/>
                <p14:nvPr/>
              </p14:nvContentPartPr>
              <p14:xfrm>
                <a:off x="6704891" y="487855"/>
                <a:ext cx="92160" cy="5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5F76A73-8AAF-B6E9-43A1-9C3D1112772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686891" y="469855"/>
                  <a:ext cx="127800" cy="4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06760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C20EB6A-8177-4C45-F36B-C590E1A99C59}"/>
              </a:ext>
            </a:extLst>
          </p:cNvPr>
          <p:cNvGrpSpPr/>
          <p:nvPr/>
        </p:nvGrpSpPr>
        <p:grpSpPr>
          <a:xfrm>
            <a:off x="1243539" y="143247"/>
            <a:ext cx="1023120" cy="479160"/>
            <a:chOff x="1243539" y="143247"/>
            <a:chExt cx="102312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8CAD723-3672-37A1-5231-74528777E2F0}"/>
                    </a:ext>
                  </a:extLst>
                </p14:cNvPr>
                <p14:cNvContentPartPr/>
                <p14:nvPr/>
              </p14:nvContentPartPr>
              <p14:xfrm>
                <a:off x="1243539" y="143247"/>
                <a:ext cx="265680" cy="326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8CAD723-3672-37A1-5231-74528777E2F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25539" y="125247"/>
                  <a:ext cx="3013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222EBFF-F918-42A1-264D-C0412C5AB02E}"/>
                    </a:ext>
                  </a:extLst>
                </p14:cNvPr>
                <p14:cNvContentPartPr/>
                <p14:nvPr/>
              </p14:nvContentPartPr>
              <p14:xfrm>
                <a:off x="1482939" y="328287"/>
                <a:ext cx="783720" cy="294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222EBFF-F918-42A1-264D-C0412C5AB02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64939" y="310287"/>
                  <a:ext cx="819360" cy="32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E6AF05-BD6E-7CC9-0F53-65E04D5A5AA9}"/>
              </a:ext>
            </a:extLst>
          </p:cNvPr>
          <p:cNvGrpSpPr/>
          <p:nvPr/>
        </p:nvGrpSpPr>
        <p:grpSpPr>
          <a:xfrm>
            <a:off x="2603979" y="77367"/>
            <a:ext cx="2285280" cy="373320"/>
            <a:chOff x="2603979" y="77367"/>
            <a:chExt cx="228528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B7245C5-7982-E7FC-7133-64E3CDFC0AE7}"/>
                    </a:ext>
                  </a:extLst>
                </p14:cNvPr>
                <p14:cNvContentPartPr/>
                <p14:nvPr/>
              </p14:nvContentPartPr>
              <p14:xfrm>
                <a:off x="2603979" y="136407"/>
                <a:ext cx="398520" cy="290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B7245C5-7982-E7FC-7133-64E3CDFC0AE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86339" y="118767"/>
                  <a:ext cx="4341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77DE2E-4B0E-A701-2417-634DB63591E9}"/>
                    </a:ext>
                  </a:extLst>
                </p14:cNvPr>
                <p14:cNvContentPartPr/>
                <p14:nvPr/>
              </p14:nvContentPartPr>
              <p14:xfrm>
                <a:off x="3187899" y="77367"/>
                <a:ext cx="504360" cy="338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77DE2E-4B0E-A701-2417-634DB63591E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69899" y="59367"/>
                  <a:ext cx="5400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C45AB81-279A-F705-DD33-F622AF960C41}"/>
                    </a:ext>
                  </a:extLst>
                </p14:cNvPr>
                <p14:cNvContentPartPr/>
                <p14:nvPr/>
              </p14:nvContentPartPr>
              <p14:xfrm>
                <a:off x="3225339" y="231087"/>
                <a:ext cx="236880" cy="53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C45AB81-279A-F705-DD33-F622AF960C4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07699" y="213447"/>
                  <a:ext cx="272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339829F-C1AD-D4E6-A3E4-72873299FC58}"/>
                    </a:ext>
                  </a:extLst>
                </p14:cNvPr>
                <p14:cNvContentPartPr/>
                <p14:nvPr/>
              </p14:nvContentPartPr>
              <p14:xfrm>
                <a:off x="3887739" y="106167"/>
                <a:ext cx="843480" cy="304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339829F-C1AD-D4E6-A3E4-72873299FC5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70099" y="88167"/>
                  <a:ext cx="8791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D31A64E-A52C-52D7-33BA-B42A9E723E26}"/>
                    </a:ext>
                  </a:extLst>
                </p14:cNvPr>
                <p14:cNvContentPartPr/>
                <p14:nvPr/>
              </p14:nvContentPartPr>
              <p14:xfrm>
                <a:off x="3932379" y="153687"/>
                <a:ext cx="357840" cy="123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D31A64E-A52C-52D7-33BA-B42A9E723E2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14379" y="136047"/>
                  <a:ext cx="393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1366D89-42C1-E047-8B2A-4AFC87F04647}"/>
                    </a:ext>
                  </a:extLst>
                </p14:cNvPr>
                <p14:cNvContentPartPr/>
                <p14:nvPr/>
              </p14:nvContentPartPr>
              <p14:xfrm>
                <a:off x="4866939" y="412527"/>
                <a:ext cx="22320" cy="38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1366D89-42C1-E047-8B2A-4AFC87F0464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48939" y="394527"/>
                  <a:ext cx="5796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6F5DA2-FDFF-7E66-FDE6-C4F4CA4713C0}"/>
              </a:ext>
            </a:extLst>
          </p:cNvPr>
          <p:cNvGrpSpPr/>
          <p:nvPr/>
        </p:nvGrpSpPr>
        <p:grpSpPr>
          <a:xfrm>
            <a:off x="704979" y="839847"/>
            <a:ext cx="1344960" cy="544680"/>
            <a:chOff x="704979" y="839847"/>
            <a:chExt cx="134496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A64204-19E3-B579-1C67-0B61468CEF12}"/>
                    </a:ext>
                  </a:extLst>
                </p14:cNvPr>
                <p14:cNvContentPartPr/>
                <p14:nvPr/>
              </p14:nvContentPartPr>
              <p14:xfrm>
                <a:off x="704979" y="1018047"/>
                <a:ext cx="277920" cy="341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A64204-19E3-B579-1C67-0B61468CEF1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6979" y="1000407"/>
                  <a:ext cx="3135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3D23631-3410-DAD2-04C0-B554C446410C}"/>
                    </a:ext>
                  </a:extLst>
                </p14:cNvPr>
                <p14:cNvContentPartPr/>
                <p14:nvPr/>
              </p14:nvContentPartPr>
              <p14:xfrm>
                <a:off x="1108539" y="883047"/>
                <a:ext cx="155160" cy="484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3D23631-3410-DAD2-04C0-B554C446410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90539" y="865407"/>
                  <a:ext cx="19080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6475530-A140-E4C7-8598-AD0F78847C2B}"/>
                    </a:ext>
                  </a:extLst>
                </p14:cNvPr>
                <p14:cNvContentPartPr/>
                <p14:nvPr/>
              </p14:nvContentPartPr>
              <p14:xfrm>
                <a:off x="1235979" y="935967"/>
                <a:ext cx="235800" cy="390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6475530-A140-E4C7-8598-AD0F78847C2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18339" y="918327"/>
                  <a:ext cx="27144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1073B17-4C86-A458-A635-47223887433F}"/>
                    </a:ext>
                  </a:extLst>
                </p14:cNvPr>
                <p14:cNvContentPartPr/>
                <p14:nvPr/>
              </p14:nvContentPartPr>
              <p14:xfrm>
                <a:off x="1295379" y="1180407"/>
                <a:ext cx="92520" cy="36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1073B17-4C86-A458-A635-47223887433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77739" y="1162407"/>
                  <a:ext cx="128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71468FB-41E2-1728-19A0-2B191AC3D081}"/>
                    </a:ext>
                  </a:extLst>
                </p14:cNvPr>
                <p14:cNvContentPartPr/>
                <p14:nvPr/>
              </p14:nvContentPartPr>
              <p14:xfrm>
                <a:off x="1518579" y="1311807"/>
                <a:ext cx="37080" cy="72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71468FB-41E2-1728-19A0-2B191AC3D08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500939" y="1294167"/>
                  <a:ext cx="72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0407C5A-712A-D5B5-29AF-C9C717C8A191}"/>
                    </a:ext>
                  </a:extLst>
                </p14:cNvPr>
                <p14:cNvContentPartPr/>
                <p14:nvPr/>
              </p14:nvContentPartPr>
              <p14:xfrm>
                <a:off x="1673379" y="984567"/>
                <a:ext cx="208440" cy="292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0407C5A-712A-D5B5-29AF-C9C717C8A19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55379" y="966567"/>
                  <a:ext cx="2440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69E98F3-C096-8046-D6D9-2EAB3F49E91B}"/>
                    </a:ext>
                  </a:extLst>
                </p14:cNvPr>
                <p14:cNvContentPartPr/>
                <p14:nvPr/>
              </p14:nvContentPartPr>
              <p14:xfrm>
                <a:off x="1927899" y="839847"/>
                <a:ext cx="122040" cy="506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69E98F3-C096-8046-D6D9-2EAB3F49E91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09899" y="822207"/>
                  <a:ext cx="157680" cy="54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E9001C5-B8D7-8F83-65D3-9E92FA91E2C6}"/>
              </a:ext>
            </a:extLst>
          </p:cNvPr>
          <p:cNvGrpSpPr/>
          <p:nvPr/>
        </p:nvGrpSpPr>
        <p:grpSpPr>
          <a:xfrm>
            <a:off x="2246139" y="959367"/>
            <a:ext cx="960840" cy="272520"/>
            <a:chOff x="2246139" y="959367"/>
            <a:chExt cx="96084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67B9C00-7EFC-6208-A3A7-1DBFCFC981D5}"/>
                    </a:ext>
                  </a:extLst>
                </p14:cNvPr>
                <p14:cNvContentPartPr/>
                <p14:nvPr/>
              </p14:nvContentPartPr>
              <p14:xfrm>
                <a:off x="2258019" y="1095087"/>
                <a:ext cx="142920" cy="8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67B9C00-7EFC-6208-A3A7-1DBFCFC981D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40379" y="1077447"/>
                  <a:ext cx="178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2D44885-5AE4-3C7E-AD4B-57F0450BC162}"/>
                    </a:ext>
                  </a:extLst>
                </p14:cNvPr>
                <p14:cNvContentPartPr/>
                <p14:nvPr/>
              </p14:nvContentPartPr>
              <p14:xfrm>
                <a:off x="2246139" y="1204167"/>
                <a:ext cx="146520" cy="27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2D44885-5AE4-3C7E-AD4B-57F0450BC16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28499" y="1186527"/>
                  <a:ext cx="182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5BAF9D6-51BF-6B0B-F535-E9270C8D876C}"/>
                    </a:ext>
                  </a:extLst>
                </p14:cNvPr>
                <p14:cNvContentPartPr/>
                <p14:nvPr/>
              </p14:nvContentPartPr>
              <p14:xfrm>
                <a:off x="2616579" y="959367"/>
                <a:ext cx="19440" cy="232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5BAF9D6-51BF-6B0B-F535-E9270C8D876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98939" y="941367"/>
                  <a:ext cx="550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E1E1F1C-4B9B-F4FB-06BE-A240DF11A9E0}"/>
                    </a:ext>
                  </a:extLst>
                </p14:cNvPr>
                <p14:cNvContentPartPr/>
                <p14:nvPr/>
              </p14:nvContentPartPr>
              <p14:xfrm>
                <a:off x="2731419" y="1151247"/>
                <a:ext cx="12240" cy="79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E1E1F1C-4B9B-F4FB-06BE-A240DF11A9E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13779" y="1133607"/>
                  <a:ext cx="47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4CAEB7C-8B34-DC6D-1EA5-F851F7D9AE0B}"/>
                    </a:ext>
                  </a:extLst>
                </p14:cNvPr>
                <p14:cNvContentPartPr/>
                <p14:nvPr/>
              </p14:nvContentPartPr>
              <p14:xfrm>
                <a:off x="2905299" y="1025607"/>
                <a:ext cx="141120" cy="203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4CAEB7C-8B34-DC6D-1EA5-F851F7D9AE0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87299" y="1007607"/>
                  <a:ext cx="1767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8688A64-4BFE-9800-A289-1F1F56A1EB19}"/>
                    </a:ext>
                  </a:extLst>
                </p14:cNvPr>
                <p14:cNvContentPartPr/>
                <p14:nvPr/>
              </p14:nvContentPartPr>
              <p14:xfrm>
                <a:off x="3123099" y="1069887"/>
                <a:ext cx="83880" cy="160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8688A64-4BFE-9800-A289-1F1F56A1EB1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05099" y="1051887"/>
                  <a:ext cx="11952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9E074D0-5365-D73A-30CF-0FFA575C570A}"/>
              </a:ext>
            </a:extLst>
          </p:cNvPr>
          <p:cNvGrpSpPr/>
          <p:nvPr/>
        </p:nvGrpSpPr>
        <p:grpSpPr>
          <a:xfrm>
            <a:off x="3339819" y="916527"/>
            <a:ext cx="3366360" cy="369720"/>
            <a:chOff x="3339819" y="916527"/>
            <a:chExt cx="336636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9427684-E26B-3C29-F00F-B96CCB53BE70}"/>
                    </a:ext>
                  </a:extLst>
                </p14:cNvPr>
                <p14:cNvContentPartPr/>
                <p14:nvPr/>
              </p14:nvContentPartPr>
              <p14:xfrm>
                <a:off x="3348099" y="1043967"/>
                <a:ext cx="117360" cy="75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9427684-E26B-3C29-F00F-B96CCB53BE7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30099" y="1026327"/>
                  <a:ext cx="153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6EA7326-5B90-C5D8-3C70-218653371EE1}"/>
                    </a:ext>
                  </a:extLst>
                </p14:cNvPr>
                <p14:cNvContentPartPr/>
                <p14:nvPr/>
              </p14:nvContentPartPr>
              <p14:xfrm>
                <a:off x="3339819" y="1134687"/>
                <a:ext cx="58680" cy="115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6EA7326-5B90-C5D8-3C70-218653371EE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22179" y="1117047"/>
                  <a:ext cx="94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D0ECB2E-E540-4D94-5591-BC6845B9760E}"/>
                    </a:ext>
                  </a:extLst>
                </p14:cNvPr>
                <p14:cNvContentPartPr/>
                <p14:nvPr/>
              </p14:nvContentPartPr>
              <p14:xfrm>
                <a:off x="3556179" y="1058727"/>
                <a:ext cx="93240" cy="227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D0ECB2E-E540-4D94-5591-BC6845B9760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38539" y="1041087"/>
                  <a:ext cx="1288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32EF689-9605-BD1D-3097-2EE81936AB2B}"/>
                    </a:ext>
                  </a:extLst>
                </p14:cNvPr>
                <p14:cNvContentPartPr/>
                <p14:nvPr/>
              </p14:nvContentPartPr>
              <p14:xfrm>
                <a:off x="3775779" y="1009767"/>
                <a:ext cx="105480" cy="97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32EF689-9605-BD1D-3097-2EE81936AB2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58139" y="991767"/>
                  <a:ext cx="141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FED49F1-055D-E972-43E8-D40DBB9F6291}"/>
                    </a:ext>
                  </a:extLst>
                </p14:cNvPr>
                <p14:cNvContentPartPr/>
                <p14:nvPr/>
              </p14:nvContentPartPr>
              <p14:xfrm>
                <a:off x="3782979" y="1119927"/>
                <a:ext cx="80640" cy="117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FED49F1-055D-E972-43E8-D40DBB9F629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65339" y="1101927"/>
                  <a:ext cx="1162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9F57B28-3AD3-C32B-5626-6091459C92A9}"/>
                    </a:ext>
                  </a:extLst>
                </p14:cNvPr>
                <p14:cNvContentPartPr/>
                <p14:nvPr/>
              </p14:nvContentPartPr>
              <p14:xfrm>
                <a:off x="4064859" y="957927"/>
                <a:ext cx="189360" cy="294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9F57B28-3AD3-C32B-5626-6091459C92A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47219" y="939927"/>
                  <a:ext cx="2250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6544EC2-ADFE-814A-160A-CF9535FCB414}"/>
                    </a:ext>
                  </a:extLst>
                </p14:cNvPr>
                <p14:cNvContentPartPr/>
                <p14:nvPr/>
              </p14:nvContentPartPr>
              <p14:xfrm>
                <a:off x="4148019" y="1139367"/>
                <a:ext cx="74160" cy="3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6544EC2-ADFE-814A-160A-CF9535FCB41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30379" y="1121727"/>
                  <a:ext cx="109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3985C1C-A37B-6C16-D2FB-70DF944BC810}"/>
                    </a:ext>
                  </a:extLst>
                </p14:cNvPr>
                <p14:cNvContentPartPr/>
                <p14:nvPr/>
              </p14:nvContentPartPr>
              <p14:xfrm>
                <a:off x="4413339" y="1109127"/>
                <a:ext cx="147600" cy="19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3985C1C-A37B-6C16-D2FB-70DF944BC81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95339" y="1091487"/>
                  <a:ext cx="1832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B3CD24A-6ED0-3DE8-A686-78505542C7A7}"/>
                    </a:ext>
                  </a:extLst>
                </p14:cNvPr>
                <p14:cNvContentPartPr/>
                <p14:nvPr/>
              </p14:nvContentPartPr>
              <p14:xfrm>
                <a:off x="4709619" y="989967"/>
                <a:ext cx="182160" cy="168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B3CD24A-6ED0-3DE8-A686-78505542C7A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91619" y="971967"/>
                  <a:ext cx="217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2BC43BA-21B9-6A8E-CC2B-05110622D797}"/>
                    </a:ext>
                  </a:extLst>
                </p14:cNvPr>
                <p14:cNvContentPartPr/>
                <p14:nvPr/>
              </p14:nvContentPartPr>
              <p14:xfrm>
                <a:off x="5016699" y="1145847"/>
                <a:ext cx="40320" cy="34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2BC43BA-21B9-6A8E-CC2B-05110622D79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98699" y="1127847"/>
                  <a:ext cx="759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7E65195-18C7-DA1F-59BF-E32EF0FC2D8D}"/>
                    </a:ext>
                  </a:extLst>
                </p14:cNvPr>
                <p14:cNvContentPartPr/>
                <p14:nvPr/>
              </p14:nvContentPartPr>
              <p14:xfrm>
                <a:off x="5201379" y="1015527"/>
                <a:ext cx="117000" cy="131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7E65195-18C7-DA1F-59BF-E32EF0FC2D8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83739" y="997887"/>
                  <a:ext cx="152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5106DE8-C19F-B953-687B-3C2BB827BEAB}"/>
                    </a:ext>
                  </a:extLst>
                </p14:cNvPr>
                <p14:cNvContentPartPr/>
                <p14:nvPr/>
              </p14:nvContentPartPr>
              <p14:xfrm>
                <a:off x="5422779" y="1035687"/>
                <a:ext cx="86040" cy="129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5106DE8-C19F-B953-687B-3C2BB827BEA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05139" y="1018047"/>
                  <a:ext cx="121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F025D54-3240-F9AD-86CD-8F7593DAF7CD}"/>
                    </a:ext>
                  </a:extLst>
                </p14:cNvPr>
                <p14:cNvContentPartPr/>
                <p14:nvPr/>
              </p14:nvContentPartPr>
              <p14:xfrm>
                <a:off x="5613219" y="1030647"/>
                <a:ext cx="96480" cy="136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F025D54-3240-F9AD-86CD-8F7593DAF7C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95579" y="1012647"/>
                  <a:ext cx="132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FCE16B0-F81E-0A50-000E-EABD99386DD7}"/>
                    </a:ext>
                  </a:extLst>
                </p14:cNvPr>
                <p14:cNvContentPartPr/>
                <p14:nvPr/>
              </p14:nvContentPartPr>
              <p14:xfrm>
                <a:off x="5861259" y="975927"/>
                <a:ext cx="138240" cy="108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FCE16B0-F81E-0A50-000E-EABD99386DD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43259" y="958287"/>
                  <a:ext cx="1738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296C041-2E6B-AECD-41CA-BC3BCDD44A73}"/>
                    </a:ext>
                  </a:extLst>
                </p14:cNvPr>
                <p14:cNvContentPartPr/>
                <p14:nvPr/>
              </p14:nvContentPartPr>
              <p14:xfrm>
                <a:off x="5894019" y="1101567"/>
                <a:ext cx="71280" cy="73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296C041-2E6B-AECD-41CA-BC3BCDD44A7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76379" y="1083927"/>
                  <a:ext cx="106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1B924D9-FF45-4431-69E6-D1D3442D1CA7}"/>
                    </a:ext>
                  </a:extLst>
                </p14:cNvPr>
                <p14:cNvContentPartPr/>
                <p14:nvPr/>
              </p14:nvContentPartPr>
              <p14:xfrm>
                <a:off x="6114339" y="997167"/>
                <a:ext cx="108720" cy="155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1B924D9-FF45-4431-69E6-D1D3442D1CA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96339" y="979527"/>
                  <a:ext cx="1443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E7C9D40-34C7-943A-9F2C-A00EA79A5361}"/>
                    </a:ext>
                  </a:extLst>
                </p14:cNvPr>
                <p14:cNvContentPartPr/>
                <p14:nvPr/>
              </p14:nvContentPartPr>
              <p14:xfrm>
                <a:off x="6118659" y="961887"/>
                <a:ext cx="145080" cy="59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E7C9D40-34C7-943A-9F2C-A00EA79A536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01019" y="943887"/>
                  <a:ext cx="180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48F8DBF-DFA9-4B64-5838-B6130AD062BA}"/>
                    </a:ext>
                  </a:extLst>
                </p14:cNvPr>
                <p14:cNvContentPartPr/>
                <p14:nvPr/>
              </p14:nvContentPartPr>
              <p14:xfrm>
                <a:off x="6429339" y="916527"/>
                <a:ext cx="276840" cy="213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48F8DBF-DFA9-4B64-5838-B6130AD062B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11699" y="898527"/>
                  <a:ext cx="31248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A7DD704-F4B3-3563-74B2-635EDAFFA7BB}"/>
              </a:ext>
            </a:extLst>
          </p:cNvPr>
          <p:cNvGrpSpPr/>
          <p:nvPr/>
        </p:nvGrpSpPr>
        <p:grpSpPr>
          <a:xfrm>
            <a:off x="5050539" y="1860447"/>
            <a:ext cx="668520" cy="250920"/>
            <a:chOff x="5050539" y="1860447"/>
            <a:chExt cx="66852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47839F8-D5B2-CEBE-191E-B5431203EC03}"/>
                    </a:ext>
                  </a:extLst>
                </p14:cNvPr>
                <p14:cNvContentPartPr/>
                <p14:nvPr/>
              </p14:nvContentPartPr>
              <p14:xfrm>
                <a:off x="5050539" y="1930287"/>
                <a:ext cx="225360" cy="32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47839F8-D5B2-CEBE-191E-B5431203EC0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32899" y="1912647"/>
                  <a:ext cx="261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C24C0DA-265C-48FB-0FB1-D1C9D0F46A0A}"/>
                    </a:ext>
                  </a:extLst>
                </p14:cNvPr>
                <p14:cNvContentPartPr/>
                <p14:nvPr/>
              </p14:nvContentPartPr>
              <p14:xfrm>
                <a:off x="5440779" y="1860447"/>
                <a:ext cx="208080" cy="164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C24C0DA-265C-48FB-0FB1-D1C9D0F46A0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23139" y="1842447"/>
                  <a:ext cx="243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3804AE9-9C15-B61D-D7CE-46C5CBF7E4E4}"/>
                    </a:ext>
                  </a:extLst>
                </p14:cNvPr>
                <p14:cNvContentPartPr/>
                <p14:nvPr/>
              </p14:nvContentPartPr>
              <p14:xfrm>
                <a:off x="5715099" y="2017407"/>
                <a:ext cx="3960" cy="93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3804AE9-9C15-B61D-D7CE-46C5CBF7E4E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97099" y="1999407"/>
                  <a:ext cx="3960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03791FA-B9B4-AFEE-39BB-756D6FAD2D59}"/>
              </a:ext>
            </a:extLst>
          </p:cNvPr>
          <p:cNvGrpSpPr/>
          <p:nvPr/>
        </p:nvGrpSpPr>
        <p:grpSpPr>
          <a:xfrm>
            <a:off x="5951619" y="1698447"/>
            <a:ext cx="210240" cy="328680"/>
            <a:chOff x="5951619" y="1698447"/>
            <a:chExt cx="21024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C576F5D-751B-3954-8B3B-F3788AA3257A}"/>
                    </a:ext>
                  </a:extLst>
                </p14:cNvPr>
                <p14:cNvContentPartPr/>
                <p14:nvPr/>
              </p14:nvContentPartPr>
              <p14:xfrm>
                <a:off x="5951619" y="1698447"/>
                <a:ext cx="210240" cy="328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C576F5D-751B-3954-8B3B-F3788AA3257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33619" y="1680807"/>
                  <a:ext cx="2458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642311A-0787-27E7-3402-4FBE2B49DFC8}"/>
                    </a:ext>
                  </a:extLst>
                </p14:cNvPr>
                <p14:cNvContentPartPr/>
                <p14:nvPr/>
              </p14:nvContentPartPr>
              <p14:xfrm>
                <a:off x="6002739" y="1906527"/>
                <a:ext cx="109080" cy="18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642311A-0787-27E7-3402-4FBE2B49DFC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85099" y="1888887"/>
                  <a:ext cx="14472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886FAD9-724C-54B7-BCFE-36942615470B}"/>
              </a:ext>
            </a:extLst>
          </p:cNvPr>
          <p:cNvGrpSpPr/>
          <p:nvPr/>
        </p:nvGrpSpPr>
        <p:grpSpPr>
          <a:xfrm>
            <a:off x="6158259" y="2530407"/>
            <a:ext cx="231480" cy="229680"/>
            <a:chOff x="6158259" y="2530407"/>
            <a:chExt cx="23148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5DC6A88-AC2C-BAB0-27E5-B092DFFE17F0}"/>
                    </a:ext>
                  </a:extLst>
                </p14:cNvPr>
                <p14:cNvContentPartPr/>
                <p14:nvPr/>
              </p14:nvContentPartPr>
              <p14:xfrm>
                <a:off x="6252219" y="2530407"/>
                <a:ext cx="5400" cy="229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5DC6A88-AC2C-BAB0-27E5-B092DFFE17F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34219" y="2512407"/>
                  <a:ext cx="410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A3AF5A4-B683-80DA-72E9-A88B83B22FF3}"/>
                    </a:ext>
                  </a:extLst>
                </p14:cNvPr>
                <p14:cNvContentPartPr/>
                <p14:nvPr/>
              </p14:nvContentPartPr>
              <p14:xfrm>
                <a:off x="6158259" y="2654967"/>
                <a:ext cx="231480" cy="1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A3AF5A4-B683-80DA-72E9-A88B83B22FF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40619" y="2636967"/>
                  <a:ext cx="26712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9068AFE-472C-6C55-7FDC-86CA0019ABC6}"/>
              </a:ext>
            </a:extLst>
          </p:cNvPr>
          <p:cNvGrpSpPr/>
          <p:nvPr/>
        </p:nvGrpSpPr>
        <p:grpSpPr>
          <a:xfrm>
            <a:off x="6661899" y="2567847"/>
            <a:ext cx="351360" cy="329760"/>
            <a:chOff x="6661899" y="2567847"/>
            <a:chExt cx="35136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9C35AED-7A4B-A63D-5018-F1858DF41990}"/>
                    </a:ext>
                  </a:extLst>
                </p14:cNvPr>
                <p14:cNvContentPartPr/>
                <p14:nvPr/>
              </p14:nvContentPartPr>
              <p14:xfrm>
                <a:off x="6661899" y="2567847"/>
                <a:ext cx="192960" cy="146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9C35AED-7A4B-A63D-5018-F1858DF4199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44259" y="2549847"/>
                  <a:ext cx="228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8EEE75C-A62E-DFC9-A650-6CFDDA7DA215}"/>
                    </a:ext>
                  </a:extLst>
                </p14:cNvPr>
                <p14:cNvContentPartPr/>
                <p14:nvPr/>
              </p14:nvContentPartPr>
              <p14:xfrm>
                <a:off x="6922539" y="2753967"/>
                <a:ext cx="90720" cy="143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8EEE75C-A62E-DFC9-A650-6CFDDA7DA21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04539" y="2736327"/>
                  <a:ext cx="12636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1768584-82AA-C1DB-2664-7760CEECA625}"/>
              </a:ext>
            </a:extLst>
          </p:cNvPr>
          <p:cNvGrpSpPr/>
          <p:nvPr/>
        </p:nvGrpSpPr>
        <p:grpSpPr>
          <a:xfrm>
            <a:off x="7271739" y="2204607"/>
            <a:ext cx="570240" cy="562680"/>
            <a:chOff x="7271739" y="2204607"/>
            <a:chExt cx="570240" cy="56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BFD06DD-A571-0A8D-A3F1-FC1CCFCDBF07}"/>
                    </a:ext>
                  </a:extLst>
                </p14:cNvPr>
                <p14:cNvContentPartPr/>
                <p14:nvPr/>
              </p14:nvContentPartPr>
              <p14:xfrm>
                <a:off x="7271739" y="2383887"/>
                <a:ext cx="234000" cy="383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BFD06DD-A571-0A8D-A3F1-FC1CCFCDBF0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54099" y="2366247"/>
                  <a:ext cx="2696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E0ADDC8-993F-772F-40DE-897BFEDD123E}"/>
                    </a:ext>
                  </a:extLst>
                </p14:cNvPr>
                <p14:cNvContentPartPr/>
                <p14:nvPr/>
              </p14:nvContentPartPr>
              <p14:xfrm>
                <a:off x="7299819" y="2621127"/>
                <a:ext cx="146160" cy="8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E0ADDC8-993F-772F-40DE-897BFEDD123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281819" y="2603487"/>
                  <a:ext cx="181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45FE32A-7731-1F06-E42A-BF341EFCFA2A}"/>
                    </a:ext>
                  </a:extLst>
                </p14:cNvPr>
                <p14:cNvContentPartPr/>
                <p14:nvPr/>
              </p14:nvContentPartPr>
              <p14:xfrm>
                <a:off x="7505739" y="2267247"/>
                <a:ext cx="53640" cy="116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45FE32A-7731-1F06-E42A-BF341EFCFA2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88099" y="2249247"/>
                  <a:ext cx="89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CBD8833-8BF6-D2CD-AA1B-D919C1A0EDE6}"/>
                    </a:ext>
                  </a:extLst>
                </p14:cNvPr>
                <p14:cNvContentPartPr/>
                <p14:nvPr/>
              </p14:nvContentPartPr>
              <p14:xfrm>
                <a:off x="7578459" y="2204607"/>
                <a:ext cx="223920" cy="245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CBD8833-8BF6-D2CD-AA1B-D919C1A0EDE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60819" y="2186607"/>
                  <a:ext cx="2595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4D140F8-3DB2-710C-1F0F-4C7303E11125}"/>
                    </a:ext>
                  </a:extLst>
                </p14:cNvPr>
                <p14:cNvContentPartPr/>
                <p14:nvPr/>
              </p14:nvContentPartPr>
              <p14:xfrm>
                <a:off x="7758819" y="2356887"/>
                <a:ext cx="83160" cy="176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4D140F8-3DB2-710C-1F0F-4C7303E1112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741179" y="2339247"/>
                  <a:ext cx="11880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512C3FD-9C98-0CC1-698E-CDA36CC6758A}"/>
              </a:ext>
            </a:extLst>
          </p:cNvPr>
          <p:cNvGrpSpPr/>
          <p:nvPr/>
        </p:nvGrpSpPr>
        <p:grpSpPr>
          <a:xfrm>
            <a:off x="7804899" y="3255807"/>
            <a:ext cx="283320" cy="282600"/>
            <a:chOff x="7804899" y="3255807"/>
            <a:chExt cx="28332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3D03A45-7FA0-4B8A-73FD-FE1F3FDDD910}"/>
                    </a:ext>
                  </a:extLst>
                </p14:cNvPr>
                <p14:cNvContentPartPr/>
                <p14:nvPr/>
              </p14:nvContentPartPr>
              <p14:xfrm>
                <a:off x="7929819" y="3255807"/>
                <a:ext cx="50760" cy="282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3D03A45-7FA0-4B8A-73FD-FE1F3FDDD91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912179" y="3237807"/>
                  <a:ext cx="864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3F1ABDD-6663-9852-2528-312F61CF6144}"/>
                    </a:ext>
                  </a:extLst>
                </p14:cNvPr>
                <p14:cNvContentPartPr/>
                <p14:nvPr/>
              </p14:nvContentPartPr>
              <p14:xfrm>
                <a:off x="7804899" y="3422487"/>
                <a:ext cx="283320" cy="7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3F1ABDD-6663-9852-2528-312F61CF614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786899" y="3404487"/>
                  <a:ext cx="31896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566FF76-EB78-C8C8-54C2-C345E1C3C11F}"/>
              </a:ext>
            </a:extLst>
          </p:cNvPr>
          <p:cNvGrpSpPr/>
          <p:nvPr/>
        </p:nvGrpSpPr>
        <p:grpSpPr>
          <a:xfrm>
            <a:off x="8325459" y="3325647"/>
            <a:ext cx="357480" cy="369360"/>
            <a:chOff x="8325459" y="3325647"/>
            <a:chExt cx="35748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9570A83-26E1-86E4-29AF-C7F8C63FFC3A}"/>
                    </a:ext>
                  </a:extLst>
                </p14:cNvPr>
                <p14:cNvContentPartPr/>
                <p14:nvPr/>
              </p14:nvContentPartPr>
              <p14:xfrm>
                <a:off x="8325459" y="3325647"/>
                <a:ext cx="217440" cy="180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9570A83-26E1-86E4-29AF-C7F8C63FFC3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307459" y="3308007"/>
                  <a:ext cx="253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3C79161-01D2-B59A-226E-3B1DE64C6455}"/>
                    </a:ext>
                  </a:extLst>
                </p14:cNvPr>
                <p14:cNvContentPartPr/>
                <p14:nvPr/>
              </p14:nvContentPartPr>
              <p14:xfrm>
                <a:off x="8586819" y="3538407"/>
                <a:ext cx="96120" cy="156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3C79161-01D2-B59A-226E-3B1DE64C645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69179" y="3520407"/>
                  <a:ext cx="13176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8AFF623-5F2D-BE2E-6B59-8D15D4212433}"/>
              </a:ext>
            </a:extLst>
          </p:cNvPr>
          <p:cNvGrpSpPr/>
          <p:nvPr/>
        </p:nvGrpSpPr>
        <p:grpSpPr>
          <a:xfrm>
            <a:off x="9026019" y="2902647"/>
            <a:ext cx="1892520" cy="519840"/>
            <a:chOff x="9026019" y="2902647"/>
            <a:chExt cx="1892520" cy="51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BE8BB17-2AC1-5AED-2842-E8CA9C78AF1A}"/>
                    </a:ext>
                  </a:extLst>
                </p14:cNvPr>
                <p14:cNvContentPartPr/>
                <p14:nvPr/>
              </p14:nvContentPartPr>
              <p14:xfrm>
                <a:off x="9026019" y="2996607"/>
                <a:ext cx="110880" cy="412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BE8BB17-2AC1-5AED-2842-E8CA9C78AF1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08019" y="2978967"/>
                  <a:ext cx="14652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0179E22-AF11-CCC2-1E88-1519BD4009B3}"/>
                    </a:ext>
                  </a:extLst>
                </p14:cNvPr>
                <p14:cNvContentPartPr/>
                <p14:nvPr/>
              </p14:nvContentPartPr>
              <p14:xfrm>
                <a:off x="9218619" y="3077247"/>
                <a:ext cx="178560" cy="270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0179E22-AF11-CCC2-1E88-1519BD4009B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200619" y="3059247"/>
                  <a:ext cx="2142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2F3B773-4A52-4C29-B721-BF0F74B3B0BE}"/>
                    </a:ext>
                  </a:extLst>
                </p14:cNvPr>
                <p14:cNvContentPartPr/>
                <p14:nvPr/>
              </p14:nvContentPartPr>
              <p14:xfrm>
                <a:off x="9295299" y="3245367"/>
                <a:ext cx="55080" cy="31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2F3B773-4A52-4C29-B721-BF0F74B3B0B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277299" y="3227367"/>
                  <a:ext cx="907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30D77C4-FAAA-0FC5-5747-F4DABC6E5008}"/>
                    </a:ext>
                  </a:extLst>
                </p14:cNvPr>
                <p14:cNvContentPartPr/>
                <p14:nvPr/>
              </p14:nvContentPartPr>
              <p14:xfrm>
                <a:off x="9470619" y="3058887"/>
                <a:ext cx="181800" cy="318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30D77C4-FAAA-0FC5-5747-F4DABC6E500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452979" y="3040887"/>
                  <a:ext cx="2174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76DC832-4E5F-8F8B-E4CC-FC2137DAE8C7}"/>
                    </a:ext>
                  </a:extLst>
                </p14:cNvPr>
                <p14:cNvContentPartPr/>
                <p14:nvPr/>
              </p14:nvContentPartPr>
              <p14:xfrm>
                <a:off x="9651339" y="3152847"/>
                <a:ext cx="187200" cy="218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76DC832-4E5F-8F8B-E4CC-FC2137DAE8C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33699" y="3134847"/>
                  <a:ext cx="2228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E7DCC4A-D89E-DA22-62E1-BC010CF1F81B}"/>
                    </a:ext>
                  </a:extLst>
                </p14:cNvPr>
                <p14:cNvContentPartPr/>
                <p14:nvPr/>
              </p14:nvContentPartPr>
              <p14:xfrm>
                <a:off x="9993699" y="3245367"/>
                <a:ext cx="172080" cy="18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E7DCC4A-D89E-DA22-62E1-BC010CF1F81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975699" y="3227727"/>
                  <a:ext cx="207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EF80239-2977-DE75-DE6C-6E1BD34D7AE1}"/>
                    </a:ext>
                  </a:extLst>
                </p14:cNvPr>
                <p14:cNvContentPartPr/>
                <p14:nvPr/>
              </p14:nvContentPartPr>
              <p14:xfrm>
                <a:off x="10279539" y="3097407"/>
                <a:ext cx="298800" cy="278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EF80239-2977-DE75-DE6C-6E1BD34D7AE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61539" y="3079767"/>
                  <a:ext cx="3344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43954FE-EB70-EFC2-ACBB-EEED1D9D14E5}"/>
                    </a:ext>
                  </a:extLst>
                </p14:cNvPr>
                <p14:cNvContentPartPr/>
                <p14:nvPr/>
              </p14:nvContentPartPr>
              <p14:xfrm>
                <a:off x="10641699" y="2955567"/>
                <a:ext cx="102600" cy="466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43954FE-EB70-EFC2-ACBB-EEED1D9D14E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624059" y="2937927"/>
                  <a:ext cx="13824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E88B9C5-795A-FF6D-8B85-D88104B66D93}"/>
                    </a:ext>
                  </a:extLst>
                </p14:cNvPr>
                <p14:cNvContentPartPr/>
                <p14:nvPr/>
              </p14:nvContentPartPr>
              <p14:xfrm>
                <a:off x="10775979" y="2902647"/>
                <a:ext cx="142560" cy="185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E88B9C5-795A-FF6D-8B85-D88104B66D9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757979" y="2884647"/>
                  <a:ext cx="17820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B48515B-5A0F-A126-1BC9-05D126556C48}"/>
              </a:ext>
            </a:extLst>
          </p:cNvPr>
          <p:cNvGrpSpPr/>
          <p:nvPr/>
        </p:nvGrpSpPr>
        <p:grpSpPr>
          <a:xfrm>
            <a:off x="8947899" y="3499887"/>
            <a:ext cx="1912680" cy="385560"/>
            <a:chOff x="8947899" y="3499887"/>
            <a:chExt cx="191268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79704D0-BDE3-0EBA-F390-F6546694B0AB}"/>
                    </a:ext>
                  </a:extLst>
                </p14:cNvPr>
                <p14:cNvContentPartPr/>
                <p14:nvPr/>
              </p14:nvContentPartPr>
              <p14:xfrm>
                <a:off x="8947899" y="3499887"/>
                <a:ext cx="1912680" cy="63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79704D0-BDE3-0EBA-F390-F6546694B0A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929899" y="3481887"/>
                  <a:ext cx="1948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0FFEC01-3FBF-E3AD-064D-B63B28806513}"/>
                    </a:ext>
                  </a:extLst>
                </p14:cNvPr>
                <p14:cNvContentPartPr/>
                <p14:nvPr/>
              </p14:nvContentPartPr>
              <p14:xfrm>
                <a:off x="9691659" y="3631287"/>
                <a:ext cx="284760" cy="254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0FFEC01-3FBF-E3AD-064D-B63B2880651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673659" y="3613647"/>
                  <a:ext cx="3204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4823905-F4CC-3249-27EF-F692504F8897}"/>
                    </a:ext>
                  </a:extLst>
                </p14:cNvPr>
                <p14:cNvContentPartPr/>
                <p14:nvPr/>
              </p14:nvContentPartPr>
              <p14:xfrm>
                <a:off x="9711099" y="3756927"/>
                <a:ext cx="182160" cy="38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4823905-F4CC-3249-27EF-F692504F889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693459" y="3738927"/>
                  <a:ext cx="21780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6A0F752-B04E-2E9F-9FB3-983033AE5C30}"/>
              </a:ext>
            </a:extLst>
          </p:cNvPr>
          <p:cNvGrpSpPr/>
          <p:nvPr/>
        </p:nvGrpSpPr>
        <p:grpSpPr>
          <a:xfrm>
            <a:off x="9089379" y="4463607"/>
            <a:ext cx="291960" cy="214200"/>
            <a:chOff x="9089379" y="4463607"/>
            <a:chExt cx="29196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C6BB81B-92C1-4233-D353-F79DD1483EFF}"/>
                    </a:ext>
                  </a:extLst>
                </p14:cNvPr>
                <p14:cNvContentPartPr/>
                <p14:nvPr/>
              </p14:nvContentPartPr>
              <p14:xfrm>
                <a:off x="9195939" y="4463607"/>
                <a:ext cx="10800" cy="214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C6BB81B-92C1-4233-D353-F79DD1483EF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177939" y="4445967"/>
                  <a:ext cx="464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4B267E3-E5B9-60CE-891F-FDEC42C7D041}"/>
                    </a:ext>
                  </a:extLst>
                </p14:cNvPr>
                <p14:cNvContentPartPr/>
                <p14:nvPr/>
              </p14:nvContentPartPr>
              <p14:xfrm>
                <a:off x="9089379" y="4615527"/>
                <a:ext cx="291960" cy="12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4B267E3-E5B9-60CE-891F-FDEC42C7D04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71379" y="4597527"/>
                  <a:ext cx="32760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C3E4F61-EB3F-4EE0-441B-00593A51EFF0}"/>
              </a:ext>
            </a:extLst>
          </p:cNvPr>
          <p:cNvGrpSpPr/>
          <p:nvPr/>
        </p:nvGrpSpPr>
        <p:grpSpPr>
          <a:xfrm>
            <a:off x="9494739" y="4432287"/>
            <a:ext cx="1505880" cy="248400"/>
            <a:chOff x="9494739" y="4432287"/>
            <a:chExt cx="150588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3A8A177-9497-C8E5-7BEE-C15FFAEA9DB1}"/>
                    </a:ext>
                  </a:extLst>
                </p14:cNvPr>
                <p14:cNvContentPartPr/>
                <p14:nvPr/>
              </p14:nvContentPartPr>
              <p14:xfrm>
                <a:off x="9494739" y="4432287"/>
                <a:ext cx="129960" cy="222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3A8A177-9497-C8E5-7BEE-C15FFAEA9DB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476739" y="4414287"/>
                  <a:ext cx="1656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1939A20-0996-407C-26E1-CA94ACAB3CDC}"/>
                    </a:ext>
                  </a:extLst>
                </p14:cNvPr>
                <p14:cNvContentPartPr/>
                <p14:nvPr/>
              </p14:nvContentPartPr>
              <p14:xfrm>
                <a:off x="9751419" y="4654407"/>
                <a:ext cx="1800" cy="4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1939A20-0996-407C-26E1-CA94ACAB3CD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733779" y="4636407"/>
                  <a:ext cx="37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11394BB-503E-EED9-C10F-9624CCF04161}"/>
                    </a:ext>
                  </a:extLst>
                </p14:cNvPr>
                <p14:cNvContentPartPr/>
                <p14:nvPr/>
              </p14:nvContentPartPr>
              <p14:xfrm>
                <a:off x="9694179" y="4646847"/>
                <a:ext cx="44280" cy="33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11394BB-503E-EED9-C10F-9624CCF0416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676179" y="4628847"/>
                  <a:ext cx="79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F7A9E27-D774-17D0-D92D-97FEE0848E9C}"/>
                    </a:ext>
                  </a:extLst>
                </p14:cNvPr>
                <p14:cNvContentPartPr/>
                <p14:nvPr/>
              </p14:nvContentPartPr>
              <p14:xfrm>
                <a:off x="9864099" y="4445607"/>
                <a:ext cx="131400" cy="212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F7A9E27-D774-17D0-D92D-97FEE0848E9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846099" y="4427607"/>
                  <a:ext cx="1670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81E1EE5-6957-FF39-1867-E9E07E00232A}"/>
                    </a:ext>
                  </a:extLst>
                </p14:cNvPr>
                <p14:cNvContentPartPr/>
                <p14:nvPr/>
              </p14:nvContentPartPr>
              <p14:xfrm>
                <a:off x="10100979" y="4480887"/>
                <a:ext cx="79920" cy="172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81E1EE5-6957-FF39-1867-E9E07E00232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082979" y="4462887"/>
                  <a:ext cx="115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4A309C2-E89E-F714-643C-24E1A68B4C45}"/>
                    </a:ext>
                  </a:extLst>
                </p14:cNvPr>
                <p14:cNvContentPartPr/>
                <p14:nvPr/>
              </p14:nvContentPartPr>
              <p14:xfrm>
                <a:off x="10288899" y="4489527"/>
                <a:ext cx="109800" cy="181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4A309C2-E89E-F714-643C-24E1A68B4C4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71259" y="4471527"/>
                  <a:ext cx="1454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CBBF0CC-3CDA-A2B0-F93F-405A51FE85F8}"/>
                    </a:ext>
                  </a:extLst>
                </p14:cNvPr>
                <p14:cNvContentPartPr/>
                <p14:nvPr/>
              </p14:nvContentPartPr>
              <p14:xfrm>
                <a:off x="10515339" y="4448487"/>
                <a:ext cx="125280" cy="221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CBBF0CC-3CDA-A2B0-F93F-405A51FE85F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497699" y="4430847"/>
                  <a:ext cx="1609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7A87716-3F95-5AD5-76E0-9E16B456FFA4}"/>
                    </a:ext>
                  </a:extLst>
                </p14:cNvPr>
                <p14:cNvContentPartPr/>
                <p14:nvPr/>
              </p14:nvContentPartPr>
              <p14:xfrm>
                <a:off x="10664739" y="4467207"/>
                <a:ext cx="140040" cy="187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7A87716-3F95-5AD5-76E0-9E16B456FFA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646739" y="4449567"/>
                  <a:ext cx="175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77005B6-EE4A-8207-578B-729C5E12D621}"/>
                    </a:ext>
                  </a:extLst>
                </p14:cNvPr>
                <p14:cNvContentPartPr/>
                <p14:nvPr/>
              </p14:nvContentPartPr>
              <p14:xfrm>
                <a:off x="10851579" y="4463607"/>
                <a:ext cx="149040" cy="215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77005B6-EE4A-8207-578B-729C5E12D62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833579" y="4445607"/>
                  <a:ext cx="18468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832E164-60D7-234E-B2EC-7F4DD81C327E}"/>
              </a:ext>
            </a:extLst>
          </p:cNvPr>
          <p:cNvGrpSpPr/>
          <p:nvPr/>
        </p:nvGrpSpPr>
        <p:grpSpPr>
          <a:xfrm>
            <a:off x="11273859" y="4055727"/>
            <a:ext cx="505800" cy="402120"/>
            <a:chOff x="11273859" y="4055727"/>
            <a:chExt cx="50580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F76471F-044F-0D2D-B94F-1E88ECB4FB9A}"/>
                    </a:ext>
                  </a:extLst>
                </p14:cNvPr>
                <p14:cNvContentPartPr/>
                <p14:nvPr/>
              </p14:nvContentPartPr>
              <p14:xfrm>
                <a:off x="11273859" y="4211967"/>
                <a:ext cx="324000" cy="245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F76471F-044F-0D2D-B94F-1E88ECB4FB9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256219" y="4193967"/>
                  <a:ext cx="3596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A84A4B7-54B5-93CE-DCFD-97BFEE69F327}"/>
                    </a:ext>
                  </a:extLst>
                </p14:cNvPr>
                <p14:cNvContentPartPr/>
                <p14:nvPr/>
              </p14:nvContentPartPr>
              <p14:xfrm>
                <a:off x="11658339" y="4055727"/>
                <a:ext cx="121320" cy="106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A84A4B7-54B5-93CE-DCFD-97BFEE69F32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640699" y="4037727"/>
                  <a:ext cx="15696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A13E3DA-9C61-621E-0DE8-6C21EAA707C8}"/>
              </a:ext>
            </a:extLst>
          </p:cNvPr>
          <p:cNvGrpSpPr/>
          <p:nvPr/>
        </p:nvGrpSpPr>
        <p:grpSpPr>
          <a:xfrm>
            <a:off x="11115819" y="4565127"/>
            <a:ext cx="687960" cy="461160"/>
            <a:chOff x="11115819" y="4565127"/>
            <a:chExt cx="68796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E914E33-CB30-6E61-4607-DCB4EF9091C9}"/>
                    </a:ext>
                  </a:extLst>
                </p14:cNvPr>
                <p14:cNvContentPartPr/>
                <p14:nvPr/>
              </p14:nvContentPartPr>
              <p14:xfrm>
                <a:off x="11115819" y="4565127"/>
                <a:ext cx="675360" cy="41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E914E33-CB30-6E61-4607-DCB4EF9091C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098179" y="4547487"/>
                  <a:ext cx="711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3E01CEB-19B4-0D96-BB70-F98824A6E1F9}"/>
                    </a:ext>
                  </a:extLst>
                </p14:cNvPr>
                <p14:cNvContentPartPr/>
                <p14:nvPr/>
              </p14:nvContentPartPr>
              <p14:xfrm>
                <a:off x="11182779" y="4724607"/>
                <a:ext cx="243360" cy="301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3E01CEB-19B4-0D96-BB70-F98824A6E1F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164779" y="4706607"/>
                  <a:ext cx="2790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1D26331-8155-061C-403B-3669AA50F3B0}"/>
                    </a:ext>
                  </a:extLst>
                </p14:cNvPr>
                <p14:cNvContentPartPr/>
                <p14:nvPr/>
              </p14:nvContentPartPr>
              <p14:xfrm>
                <a:off x="11219859" y="4915047"/>
                <a:ext cx="138240" cy="6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1D26331-8155-061C-403B-3669AA50F3B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201859" y="4897047"/>
                  <a:ext cx="173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5DF0223-780F-D82A-F0C5-3FD17C888D8E}"/>
                    </a:ext>
                  </a:extLst>
                </p14:cNvPr>
                <p14:cNvContentPartPr/>
                <p14:nvPr/>
              </p14:nvContentPartPr>
              <p14:xfrm>
                <a:off x="11507859" y="4690767"/>
                <a:ext cx="14040" cy="93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5DF0223-780F-D82A-F0C5-3FD17C888D8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489859" y="4673127"/>
                  <a:ext cx="49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115D13F-EA02-5A20-88BF-049C453CDF19}"/>
                    </a:ext>
                  </a:extLst>
                </p14:cNvPr>
                <p14:cNvContentPartPr/>
                <p14:nvPr/>
              </p14:nvContentPartPr>
              <p14:xfrm>
                <a:off x="11592819" y="4671327"/>
                <a:ext cx="126720" cy="185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115D13F-EA02-5A20-88BF-049C453CDF1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574819" y="4653687"/>
                  <a:ext cx="162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7765E75-3305-6280-228B-A3DE8091EF8E}"/>
                    </a:ext>
                  </a:extLst>
                </p14:cNvPr>
                <p14:cNvContentPartPr/>
                <p14:nvPr/>
              </p14:nvContentPartPr>
              <p14:xfrm>
                <a:off x="11708739" y="4772487"/>
                <a:ext cx="95040" cy="156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7765E75-3305-6280-228B-A3DE8091EF8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691099" y="4754487"/>
                  <a:ext cx="13068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77FA328-9A59-8423-B7D1-D703A9EEECCD}"/>
              </a:ext>
            </a:extLst>
          </p:cNvPr>
          <p:cNvGrpSpPr/>
          <p:nvPr/>
        </p:nvGrpSpPr>
        <p:grpSpPr>
          <a:xfrm>
            <a:off x="10383219" y="5640087"/>
            <a:ext cx="1586160" cy="590760"/>
            <a:chOff x="10383219" y="5640087"/>
            <a:chExt cx="1586160" cy="59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469AD99-544B-EF07-19A9-C1E684FFAC2E}"/>
                    </a:ext>
                  </a:extLst>
                </p14:cNvPr>
                <p14:cNvContentPartPr/>
                <p14:nvPr/>
              </p14:nvContentPartPr>
              <p14:xfrm>
                <a:off x="10469259" y="5808207"/>
                <a:ext cx="54360" cy="192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469AD99-544B-EF07-19A9-C1E684FFAC2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51259" y="5790567"/>
                  <a:ext cx="90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F2ADE75-24AA-94C0-DBF0-1780CF88E240}"/>
                    </a:ext>
                  </a:extLst>
                </p14:cNvPr>
                <p14:cNvContentPartPr/>
                <p14:nvPr/>
              </p14:nvContentPartPr>
              <p14:xfrm>
                <a:off x="10383219" y="5920167"/>
                <a:ext cx="231120" cy="14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F2ADE75-24AA-94C0-DBF0-1780CF88E24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365579" y="5902527"/>
                  <a:ext cx="266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3D0761E-F994-A311-E2A9-9D7BA7E321FD}"/>
                    </a:ext>
                  </a:extLst>
                </p14:cNvPr>
                <p14:cNvContentPartPr/>
                <p14:nvPr/>
              </p14:nvContentPartPr>
              <p14:xfrm>
                <a:off x="10736739" y="5742327"/>
                <a:ext cx="253080" cy="319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3D0761E-F994-A311-E2A9-9D7BA7E321F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719099" y="5724327"/>
                  <a:ext cx="2887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076C5D3-519B-358B-0699-33331AB682B5}"/>
                    </a:ext>
                  </a:extLst>
                </p14:cNvPr>
                <p14:cNvContentPartPr/>
                <p14:nvPr/>
              </p14:nvContentPartPr>
              <p14:xfrm>
                <a:off x="11052819" y="5678247"/>
                <a:ext cx="192600" cy="446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076C5D3-519B-358B-0699-33331AB682B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034819" y="5660607"/>
                  <a:ext cx="22824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715853B-CA0C-62D0-BB85-0B827C7F911E}"/>
                    </a:ext>
                  </a:extLst>
                </p14:cNvPr>
                <p14:cNvContentPartPr/>
                <p14:nvPr/>
              </p14:nvContentPartPr>
              <p14:xfrm>
                <a:off x="11211219" y="5712447"/>
                <a:ext cx="240480" cy="297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715853B-CA0C-62D0-BB85-0B827C7F911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193579" y="5694447"/>
                  <a:ext cx="2761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D11B700-760B-BE75-5D3F-07C170745577}"/>
                    </a:ext>
                  </a:extLst>
                </p14:cNvPr>
                <p14:cNvContentPartPr/>
                <p14:nvPr/>
              </p14:nvContentPartPr>
              <p14:xfrm>
                <a:off x="11250459" y="5911167"/>
                <a:ext cx="145080" cy="12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D11B700-760B-BE75-5D3F-07C17074557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232819" y="5893527"/>
                  <a:ext cx="180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1F0A823-8F97-9089-F6A9-783ABB749BCC}"/>
                    </a:ext>
                  </a:extLst>
                </p14:cNvPr>
                <p14:cNvContentPartPr/>
                <p14:nvPr/>
              </p14:nvContentPartPr>
              <p14:xfrm>
                <a:off x="11454939" y="6035007"/>
                <a:ext cx="50760" cy="113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1F0A823-8F97-9089-F6A9-783ABB749BC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436939" y="6017367"/>
                  <a:ext cx="86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9D1AA9C-B899-299C-85CE-9316CFC00173}"/>
                    </a:ext>
                  </a:extLst>
                </p14:cNvPr>
                <p14:cNvContentPartPr/>
                <p14:nvPr/>
              </p14:nvContentPartPr>
              <p14:xfrm>
                <a:off x="11602899" y="5820087"/>
                <a:ext cx="218160" cy="200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9D1AA9C-B899-299C-85CE-9316CFC0017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585259" y="5802087"/>
                  <a:ext cx="2538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9973B28-57D3-48F3-6590-41E2470A9F51}"/>
                    </a:ext>
                  </a:extLst>
                </p14:cNvPr>
                <p14:cNvContentPartPr/>
                <p14:nvPr/>
              </p14:nvContentPartPr>
              <p14:xfrm>
                <a:off x="11772819" y="5640087"/>
                <a:ext cx="196560" cy="590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9973B28-57D3-48F3-6590-41E2470A9F5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755179" y="5622087"/>
                  <a:ext cx="232200" cy="62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6BB6963-A73B-7F5F-8F49-11EF93ADBA0D}"/>
              </a:ext>
            </a:extLst>
          </p:cNvPr>
          <p:cNvGrpSpPr/>
          <p:nvPr/>
        </p:nvGrpSpPr>
        <p:grpSpPr>
          <a:xfrm>
            <a:off x="5320179" y="227847"/>
            <a:ext cx="858600" cy="303120"/>
            <a:chOff x="5320179" y="227847"/>
            <a:chExt cx="85860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A808A70-3432-6781-F4F8-D2C35D6198E5}"/>
                    </a:ext>
                  </a:extLst>
                </p14:cNvPr>
                <p14:cNvContentPartPr/>
                <p14:nvPr/>
              </p14:nvContentPartPr>
              <p14:xfrm>
                <a:off x="5320179" y="227847"/>
                <a:ext cx="167040" cy="222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A808A70-3432-6781-F4F8-D2C35D6198E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02179" y="210207"/>
                  <a:ext cx="2026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EA25E3B-3B40-53B8-8110-C5FCC2F6DB0B}"/>
                    </a:ext>
                  </a:extLst>
                </p14:cNvPr>
                <p14:cNvContentPartPr/>
                <p14:nvPr/>
              </p14:nvContentPartPr>
              <p14:xfrm>
                <a:off x="5501619" y="342687"/>
                <a:ext cx="515520" cy="1882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EA25E3B-3B40-53B8-8110-C5FCC2F6DB0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483619" y="324687"/>
                  <a:ext cx="5511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F05DA22-E580-E364-7B02-0539155A6B01}"/>
                    </a:ext>
                  </a:extLst>
                </p14:cNvPr>
                <p14:cNvContentPartPr/>
                <p14:nvPr/>
              </p14:nvContentPartPr>
              <p14:xfrm>
                <a:off x="5994819" y="251967"/>
                <a:ext cx="10440" cy="18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F05DA22-E580-E364-7B02-0539155A6B0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976819" y="234327"/>
                  <a:ext cx="46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7245A32-0819-2A2A-9A67-711987251663}"/>
                    </a:ext>
                  </a:extLst>
                </p14:cNvPr>
                <p14:cNvContentPartPr/>
                <p14:nvPr/>
              </p14:nvContentPartPr>
              <p14:xfrm>
                <a:off x="6110379" y="427287"/>
                <a:ext cx="68400" cy="14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7245A32-0819-2A2A-9A67-71198725166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92379" y="409647"/>
                  <a:ext cx="10404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377D240-2352-7F15-C36B-E24F59255D1C}"/>
              </a:ext>
            </a:extLst>
          </p:cNvPr>
          <p:cNvGrpSpPr/>
          <p:nvPr/>
        </p:nvGrpSpPr>
        <p:grpSpPr>
          <a:xfrm>
            <a:off x="6272019" y="239727"/>
            <a:ext cx="1480320" cy="368640"/>
            <a:chOff x="6272019" y="239727"/>
            <a:chExt cx="148032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412045D-4DD7-BF4A-8127-7D6313BE7868}"/>
                    </a:ext>
                  </a:extLst>
                </p14:cNvPr>
                <p14:cNvContentPartPr/>
                <p14:nvPr/>
              </p14:nvContentPartPr>
              <p14:xfrm>
                <a:off x="6272019" y="239727"/>
                <a:ext cx="1480320" cy="368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412045D-4DD7-BF4A-8127-7D6313BE786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254019" y="221727"/>
                  <a:ext cx="15159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43B7899-62E4-EB33-7952-566168E54B75}"/>
                    </a:ext>
                  </a:extLst>
                </p14:cNvPr>
                <p14:cNvContentPartPr/>
                <p14:nvPr/>
              </p14:nvContentPartPr>
              <p14:xfrm>
                <a:off x="7123779" y="255207"/>
                <a:ext cx="51480" cy="15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43B7899-62E4-EB33-7952-566168E54B7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106139" y="237207"/>
                  <a:ext cx="87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89EAE2B-4E92-17F1-3050-9D5D6141F874}"/>
                    </a:ext>
                  </a:extLst>
                </p14:cNvPr>
                <p14:cNvContentPartPr/>
                <p14:nvPr/>
              </p14:nvContentPartPr>
              <p14:xfrm>
                <a:off x="6876459" y="291567"/>
                <a:ext cx="23040" cy="11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89EAE2B-4E92-17F1-3050-9D5D6141F87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58819" y="273927"/>
                  <a:ext cx="586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3E87EF5-1F62-C15E-401F-B917AE3737F7}"/>
              </a:ext>
            </a:extLst>
          </p:cNvPr>
          <p:cNvGrpSpPr/>
          <p:nvPr/>
        </p:nvGrpSpPr>
        <p:grpSpPr>
          <a:xfrm>
            <a:off x="7917219" y="357087"/>
            <a:ext cx="875520" cy="216360"/>
            <a:chOff x="7917219" y="357087"/>
            <a:chExt cx="87552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F2056BC-879F-09B5-8BEC-B5D763CC4016}"/>
                    </a:ext>
                  </a:extLst>
                </p14:cNvPr>
                <p14:cNvContentPartPr/>
                <p14:nvPr/>
              </p14:nvContentPartPr>
              <p14:xfrm>
                <a:off x="7917219" y="357087"/>
                <a:ext cx="875520" cy="216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F2056BC-879F-09B5-8BEC-B5D763CC401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899219" y="339087"/>
                  <a:ext cx="9111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2535ACF-6EC6-EFC2-9A81-2F81CBDDFD54}"/>
                    </a:ext>
                  </a:extLst>
                </p14:cNvPr>
                <p14:cNvContentPartPr/>
                <p14:nvPr/>
              </p14:nvContentPartPr>
              <p14:xfrm>
                <a:off x="8088219" y="416847"/>
                <a:ext cx="81360" cy="132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2535ACF-6EC6-EFC2-9A81-2F81CBDDFD5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070579" y="398847"/>
                  <a:ext cx="117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D2CFE50-80E2-1631-75A1-503D98B69309}"/>
                    </a:ext>
                  </a:extLst>
                </p14:cNvPr>
                <p14:cNvContentPartPr/>
                <p14:nvPr/>
              </p14:nvContentPartPr>
              <p14:xfrm>
                <a:off x="7946379" y="385167"/>
                <a:ext cx="46440" cy="146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D2CFE50-80E2-1631-75A1-503D98B6930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928739" y="367527"/>
                  <a:ext cx="82080" cy="18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CE99816-F775-8A75-E906-1F9B5EB1F3F4}"/>
                  </a:ext>
                </a:extLst>
              </p14:cNvPr>
              <p14:cNvContentPartPr/>
              <p14:nvPr/>
            </p14:nvContentPartPr>
            <p14:xfrm>
              <a:off x="9103779" y="151167"/>
              <a:ext cx="1276920" cy="4132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CE99816-F775-8A75-E906-1F9B5EB1F3F4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085779" y="133527"/>
                <a:ext cx="131256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1059C6C0-2AD3-B766-3DE6-65BE8B9AD023}"/>
                  </a:ext>
                </a:extLst>
              </p14:cNvPr>
              <p14:cNvContentPartPr/>
              <p14:nvPr/>
            </p14:nvContentPartPr>
            <p14:xfrm>
              <a:off x="9143379" y="614127"/>
              <a:ext cx="564120" cy="3006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1059C6C0-2AD3-B766-3DE6-65BE8B9AD02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125739" y="596487"/>
                <a:ext cx="599760" cy="33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97F1CE5-62BA-A369-8B50-DA5778CBE2ED}"/>
              </a:ext>
            </a:extLst>
          </p:cNvPr>
          <p:cNvGrpSpPr/>
          <p:nvPr/>
        </p:nvGrpSpPr>
        <p:grpSpPr>
          <a:xfrm>
            <a:off x="9973899" y="510447"/>
            <a:ext cx="1755360" cy="531720"/>
            <a:chOff x="9973899" y="510447"/>
            <a:chExt cx="1755360" cy="5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B63888F-73CB-059A-CC2F-6B4AB198269C}"/>
                    </a:ext>
                  </a:extLst>
                </p14:cNvPr>
                <p14:cNvContentPartPr/>
                <p14:nvPr/>
              </p14:nvContentPartPr>
              <p14:xfrm>
                <a:off x="9973899" y="752007"/>
                <a:ext cx="622440" cy="290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B63888F-73CB-059A-CC2F-6B4AB198269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956259" y="734367"/>
                  <a:ext cx="6580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CEB52A4-7FFC-5FB6-4E34-88600381C3F9}"/>
                    </a:ext>
                  </a:extLst>
                </p14:cNvPr>
                <p14:cNvContentPartPr/>
                <p14:nvPr/>
              </p14:nvContentPartPr>
              <p14:xfrm>
                <a:off x="10820259" y="510447"/>
                <a:ext cx="362520" cy="337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CEB52A4-7FFC-5FB6-4E34-88600381C3F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802259" y="492447"/>
                  <a:ext cx="3981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E69989B-4206-9975-7BDC-56CE1E7A2FF1}"/>
                    </a:ext>
                  </a:extLst>
                </p14:cNvPr>
                <p14:cNvContentPartPr/>
                <p14:nvPr/>
              </p14:nvContentPartPr>
              <p14:xfrm>
                <a:off x="11025459" y="635367"/>
                <a:ext cx="210240" cy="59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E69989B-4206-9975-7BDC-56CE1E7A2FF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007819" y="617727"/>
                  <a:ext cx="245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7148952-CCA7-B129-A5F9-2CB8DFE0346E}"/>
                    </a:ext>
                  </a:extLst>
                </p14:cNvPr>
                <p14:cNvContentPartPr/>
                <p14:nvPr/>
              </p14:nvContentPartPr>
              <p14:xfrm>
                <a:off x="11226699" y="707727"/>
                <a:ext cx="502560" cy="129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7148952-CCA7-B129-A5F9-2CB8DFE0346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208699" y="690087"/>
                  <a:ext cx="53820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5F133E9-D9F9-076D-DE4B-B7E66F2AAC4A}"/>
              </a:ext>
            </a:extLst>
          </p:cNvPr>
          <p:cNvGrpSpPr/>
          <p:nvPr/>
        </p:nvGrpSpPr>
        <p:grpSpPr>
          <a:xfrm>
            <a:off x="7397891" y="1528615"/>
            <a:ext cx="2224080" cy="416160"/>
            <a:chOff x="7397891" y="1528615"/>
            <a:chExt cx="222408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4898DDB-29E9-BE51-0EB6-9A3DDB6AFD6A}"/>
                    </a:ext>
                  </a:extLst>
                </p14:cNvPr>
                <p14:cNvContentPartPr/>
                <p14:nvPr/>
              </p14:nvContentPartPr>
              <p14:xfrm>
                <a:off x="7397891" y="1528615"/>
                <a:ext cx="1078920" cy="416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4898DDB-29E9-BE51-0EB6-9A3DDB6AFD6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380251" y="1510975"/>
                  <a:ext cx="11145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5098CD4-4CD5-77B0-0033-69ABEC36B2D3}"/>
                    </a:ext>
                  </a:extLst>
                </p14:cNvPr>
                <p14:cNvContentPartPr/>
                <p14:nvPr/>
              </p14:nvContentPartPr>
              <p14:xfrm>
                <a:off x="8766611" y="1561375"/>
                <a:ext cx="136800" cy="306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5098CD4-4CD5-77B0-0033-69ABEC36B2D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748611" y="1543735"/>
                  <a:ext cx="1724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3FE9BC3-8CD7-E705-A927-0D2962A6F838}"/>
                    </a:ext>
                  </a:extLst>
                </p14:cNvPr>
                <p14:cNvContentPartPr/>
                <p14:nvPr/>
              </p14:nvContentPartPr>
              <p14:xfrm>
                <a:off x="8716211" y="1734535"/>
                <a:ext cx="194040" cy="8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3FE9BC3-8CD7-E705-A927-0D2962A6F83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698571" y="1716895"/>
                  <a:ext cx="229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28241A2-FCF7-A7A8-A8D7-6239A00B73E9}"/>
                    </a:ext>
                  </a:extLst>
                </p14:cNvPr>
                <p14:cNvContentPartPr/>
                <p14:nvPr/>
              </p14:nvContentPartPr>
              <p14:xfrm>
                <a:off x="8960651" y="1745695"/>
                <a:ext cx="661320" cy="171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28241A2-FCF7-A7A8-A8D7-6239A00B73E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943011" y="1728055"/>
                  <a:ext cx="69696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AF844E1-DC60-A423-5FAB-C1FA6B9E0D07}"/>
              </a:ext>
            </a:extLst>
          </p:cNvPr>
          <p:cNvGrpSpPr/>
          <p:nvPr/>
        </p:nvGrpSpPr>
        <p:grpSpPr>
          <a:xfrm>
            <a:off x="8495891" y="2183455"/>
            <a:ext cx="2384280" cy="546840"/>
            <a:chOff x="8495891" y="2183455"/>
            <a:chExt cx="238428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E04F295-6DF1-8570-9884-F8FF3238E5DF}"/>
                    </a:ext>
                  </a:extLst>
                </p14:cNvPr>
                <p14:cNvContentPartPr/>
                <p14:nvPr/>
              </p14:nvContentPartPr>
              <p14:xfrm>
                <a:off x="8495891" y="2349415"/>
                <a:ext cx="1285560" cy="380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E04F295-6DF1-8570-9884-F8FF3238E5D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477891" y="2331775"/>
                  <a:ext cx="13212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BE529C9-A330-6753-ACCE-E448C863D9C7}"/>
                    </a:ext>
                  </a:extLst>
                </p14:cNvPr>
                <p14:cNvContentPartPr/>
                <p14:nvPr/>
              </p14:nvContentPartPr>
              <p14:xfrm>
                <a:off x="9890171" y="2183455"/>
                <a:ext cx="990000" cy="452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BE529C9-A330-6753-ACCE-E448C863D9C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872531" y="2165815"/>
                  <a:ext cx="102564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9ABDA60-1310-E26F-E48B-C75F186E19C6}"/>
                    </a:ext>
                  </a:extLst>
                </p14:cNvPr>
                <p14:cNvContentPartPr/>
                <p14:nvPr/>
              </p14:nvContentPartPr>
              <p14:xfrm>
                <a:off x="10071611" y="2292895"/>
                <a:ext cx="324360" cy="47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9ABDA60-1310-E26F-E48B-C75F186E19C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053611" y="2275255"/>
                  <a:ext cx="36000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F5F1B03-EC76-0612-EAFD-BC629542D8AF}"/>
                  </a:ext>
                </a:extLst>
              </p14:cNvPr>
              <p14:cNvContentPartPr/>
              <p14:nvPr/>
            </p14:nvContentPartPr>
            <p14:xfrm>
              <a:off x="5735051" y="4481695"/>
              <a:ext cx="1232280" cy="344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F5F1B03-EC76-0612-EAFD-BC629542D8AF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717051" y="4463695"/>
                <a:ext cx="126792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8F5690D-70B5-16EF-7C99-EEC92FABB3D1}"/>
                  </a:ext>
                </a:extLst>
              </p14:cNvPr>
              <p14:cNvContentPartPr/>
              <p14:nvPr/>
            </p14:nvContentPartPr>
            <p14:xfrm>
              <a:off x="7202411" y="4593295"/>
              <a:ext cx="994680" cy="328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8F5690D-70B5-16EF-7C99-EEC92FABB3D1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184771" y="4575295"/>
                <a:ext cx="1030320" cy="36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1C4B6F9A-9D59-6417-89C4-8BAEF3BBC1F0}"/>
              </a:ext>
            </a:extLst>
          </p:cNvPr>
          <p:cNvGrpSpPr/>
          <p:nvPr/>
        </p:nvGrpSpPr>
        <p:grpSpPr>
          <a:xfrm>
            <a:off x="7120331" y="5738095"/>
            <a:ext cx="2626200" cy="526320"/>
            <a:chOff x="7120331" y="5738095"/>
            <a:chExt cx="262620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6196B09-1E23-0B30-8018-7282F254EC8A}"/>
                    </a:ext>
                  </a:extLst>
                </p14:cNvPr>
                <p14:cNvContentPartPr/>
                <p14:nvPr/>
              </p14:nvContentPartPr>
              <p14:xfrm>
                <a:off x="7120331" y="5821615"/>
                <a:ext cx="1099080" cy="425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6196B09-1E23-0B30-8018-7282F254EC8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102331" y="5803975"/>
                  <a:ext cx="113472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5F1AAB9-4A03-6A28-E7D1-67CA33AFA6A8}"/>
                    </a:ext>
                  </a:extLst>
                </p14:cNvPr>
                <p14:cNvContentPartPr/>
                <p14:nvPr/>
              </p14:nvContentPartPr>
              <p14:xfrm>
                <a:off x="7582571" y="5738095"/>
                <a:ext cx="332280" cy="92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5F1AAB9-4A03-6A28-E7D1-67CA33AFA6A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564571" y="5720095"/>
                  <a:ext cx="367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D341F7A-DCAD-F2A8-0359-331526515062}"/>
                    </a:ext>
                  </a:extLst>
                </p14:cNvPr>
                <p14:cNvContentPartPr/>
                <p14:nvPr/>
              </p14:nvContentPartPr>
              <p14:xfrm>
                <a:off x="8517851" y="5834575"/>
                <a:ext cx="1228680" cy="429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D341F7A-DCAD-F2A8-0359-33152651506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500211" y="5816935"/>
                  <a:ext cx="1264320" cy="46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FDD7DFAB-B499-8CB7-D781-26A37622762D}"/>
                  </a:ext>
                </a:extLst>
              </p14:cNvPr>
              <p14:cNvContentPartPr/>
              <p14:nvPr/>
            </p14:nvContentPartPr>
            <p14:xfrm>
              <a:off x="2596931" y="4187935"/>
              <a:ext cx="6840" cy="61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FDD7DFAB-B499-8CB7-D781-26A37622762D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578931" y="4169935"/>
                <a:ext cx="4248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1" name="Group 250">
            <a:extLst>
              <a:ext uri="{FF2B5EF4-FFF2-40B4-BE49-F238E27FC236}">
                <a16:creationId xmlns:a16="http://schemas.microsoft.com/office/drawing/2014/main" id="{5807957D-00C0-5BD6-C650-3CE362C40532}"/>
              </a:ext>
            </a:extLst>
          </p:cNvPr>
          <p:cNvGrpSpPr/>
          <p:nvPr/>
        </p:nvGrpSpPr>
        <p:grpSpPr>
          <a:xfrm>
            <a:off x="4650011" y="3270295"/>
            <a:ext cx="2368080" cy="567360"/>
            <a:chOff x="4650011" y="3270295"/>
            <a:chExt cx="2368080" cy="56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7162EDC-EECB-DD78-E9D7-F06309FE2A56}"/>
                    </a:ext>
                  </a:extLst>
                </p14:cNvPr>
                <p14:cNvContentPartPr/>
                <p14:nvPr/>
              </p14:nvContentPartPr>
              <p14:xfrm>
                <a:off x="4650011" y="3484135"/>
                <a:ext cx="901800" cy="2800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7162EDC-EECB-DD78-E9D7-F06309FE2A5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632011" y="3466495"/>
                  <a:ext cx="9374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C9ED9C6-92D8-9CAB-E2CB-2AF185D75422}"/>
                    </a:ext>
                  </a:extLst>
                </p14:cNvPr>
                <p14:cNvContentPartPr/>
                <p14:nvPr/>
              </p14:nvContentPartPr>
              <p14:xfrm>
                <a:off x="5523731" y="3281095"/>
                <a:ext cx="714240" cy="5565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C9ED9C6-92D8-9CAB-E2CB-2AF185D7542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505731" y="3263455"/>
                  <a:ext cx="74988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2A01F03-7C3E-B9E9-65CB-0D9640A0C3AB}"/>
                    </a:ext>
                  </a:extLst>
                </p14:cNvPr>
                <p14:cNvContentPartPr/>
                <p14:nvPr/>
              </p14:nvContentPartPr>
              <p14:xfrm>
                <a:off x="5780771" y="3425815"/>
                <a:ext cx="197640" cy="381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2A01F03-7C3E-B9E9-65CB-0D9640A0C3A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763131" y="3407815"/>
                  <a:ext cx="233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68AD2E9-6577-048F-0B92-2995F513A124}"/>
                    </a:ext>
                  </a:extLst>
                </p14:cNvPr>
                <p14:cNvContentPartPr/>
                <p14:nvPr/>
              </p14:nvContentPartPr>
              <p14:xfrm>
                <a:off x="6439211" y="3270295"/>
                <a:ext cx="578880" cy="3679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68AD2E9-6577-048F-0B92-2995F513A12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21211" y="3252295"/>
                  <a:ext cx="61452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B571FD2-B9CA-3CBA-1281-C842DAC4490B}"/>
                    </a:ext>
                  </a:extLst>
                </p14:cNvPr>
                <p14:cNvContentPartPr/>
                <p14:nvPr/>
              </p14:nvContentPartPr>
              <p14:xfrm>
                <a:off x="6432731" y="3381895"/>
                <a:ext cx="204120" cy="522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B571FD2-B9CA-3CBA-1281-C842DAC4490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415091" y="3364255"/>
                  <a:ext cx="239760" cy="87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21324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3066</TotalTime>
  <Words>63</Words>
  <Application>Microsoft Office PowerPoint</Application>
  <PresentationFormat>Widescreen</PresentationFormat>
  <Paragraphs>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Nuclear Properties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Physics 07</dc:title>
  <dc:creator>Robert Peale</dc:creator>
  <cp:lastModifiedBy>Robert Peale</cp:lastModifiedBy>
  <cp:revision>17</cp:revision>
  <dcterms:created xsi:type="dcterms:W3CDTF">2022-09-03T00:42:51Z</dcterms:created>
  <dcterms:modified xsi:type="dcterms:W3CDTF">2023-07-19T13:50:03Z</dcterms:modified>
</cp:coreProperties>
</file>