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99 2240,'0'0'992,"7"-13"2501,-5 4-2514,0 1 0,-1-1-1,0 1 1,0-1 0,-2-15 0,1 5 396,-10 102-1178,-7 49-231,7-73 319,-5 15 367,-2 20-253,15-84-334,2-9-49,-1 1 1,1-1 0,0 0-1,0 1 1,-1-1-1,1 1 1,0-1 0,0 1-1,0-1 1,1 1 0,-1-1-1,0 1 1,0-1 0,2 2-1,-2-2 374,18-8 476,-9 2-879,9-1-39,0 0 1,1 1 0,35-6-1,-18 7-117,41 1 0,-68 3 146,1 0 0,-1 1 0,0 0 0,0 1 0,0 0 0,0 0 0,-1 1 0,1 0 0,15 7 0,-19-6 57,1-1-1,-1 1 1,0 0-1,0 0 1,-1 1-1,1-1 0,-1 1 1,0 0-1,0 0 1,-1 1-1,1-1 1,-1 1-1,0-1 0,3 12 1,1 5 186,-1-1 1,0 1 0,-2 0-1,-1 0 1,-1 0 0,-1 0-1,-2 35 1,1-53-163,0 0-1,-1 1 1,0-1 0,0 0-1,0 1 1,-1-1 0,1 0-1,-1 0 1,0 0 0,0 0-1,0-1 1,-1 1 0,1 0-1,-1-1 1,-6 6 0,5-6-7,0 1 0,0-2 0,-1 1 0,1 0 0,-1-1 0,0 0 0,0 0 0,1 0 0,-1-1 0,-1 0 0,1 0 0,0 0 0,-6 0 0,-16-1 106,0-1-1,1-2 1,-1-1-1,-43-11 1,34 7-1156,-50-5-1,51 8-3687,25 4 2623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3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2912,'-5'-35'2303,"4"33"-2051,1 1 0,0-1 0,0 1 0,0-1 0,0 0 0,0 1 0,0-1 0,1 1 0,-1-1 0,1 0 0,-1 1 0,1-1 0,-1 1 0,1 0 0,0-1 1,0 1-1,0-1 0,-1 1 0,3-2 0,14 36 2292,28 36-1277,87 105 0,-120-160-1167,7 11 28,-1 0-1,-1 2 0,-2 0 1,0 0-1,-2 2 1,-1 0-1,-1 0 0,12 55 1,-12-35 32,-2 1 0,-3 0 0,-2 0 0,-2 72 0,-3-106-62,-3 31 275,3-43-326,0 0 1,0 0 0,0-1 0,0 1 0,-1 0 0,0-1 0,1 1-1,-1-1 1,-4 6 0,4-7-11,1 0-1,-1 0 1,0 0-1,0 0 1,0 0-1,0 0 0,0-1 1,0 1-1,-1-1 1,1 1-1,0-1 1,-1 0-1,1 0 1,-1 0-1,1 0 1,-1 0-1,0-1 1,1 1-1,-1-1 1,0 0-1,1 0 1,-1 0-1,0 0 1,-3 0-1,0-1 7,0-1-1,-1 1 1,1-1-1,0 0 1,0-1-1,0 1 1,0-1-1,1 0 1,-1-1-1,1 1 1,-1-1-1,1 0 1,1 0-1,-1-1 1,0 0 0,1 0-1,0 0 1,0 0-1,1 0 1,-6-11-1,4 4-36,-1 0 0,2 0 1,0 0-1,0-1 0,1 0 0,1 1 0,0-1 0,1 0 1,0-22-1,2 19 12,1-1 1,1 0 0,0 1 0,1 0 0,0 0-1,2 0 1,0 0 0,0 1 0,18-29-1,-5 16 69,1 0-1,2 2 1,46-45-1,40-38 273,138-120-366,-232 219-563,0-1 1,0 2-1,1 0 0,0 1 0,26-11 0,-26 16-2427,-6 5 939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4 5056,'-12'-3'1642,"12"3"-1625,0 0 0,0 0 0,0 0 0,0 0 0,-1 0 0,1 0-1,0 0 1,0 0 0,0 0 0,0 0 0,0 0 0,-1 0-1,1 0 1,0 0 0,0 0 0,0 0 0,0 0 0,0 0-1,-1 0 1,1 0 0,0 0 0,0 0 0,0 1 0,0-1 0,0 0-1,0 0 1,-1 0 0,1 0 0,0 0 0,0 0 0,0 0-1,0 1 1,0-1 0,0 0 0,0 0 0,0 0 0,0 0-1,-9 10 991,0-1-1,-1 0 1,-11 8-1,-14 13 499,-1 4-641,2 1 0,1 2 0,-47 69 0,-8 30-72,-65 96-326,128-193-408,24-37-383,0 1 1,0 0 0,0-1-1,0 1 1,0 0-1,0 0 1,1 0 0,-1 0-1,1 0 1,0 0-1,0 0 1,1 3 0,3 7-1836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5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 3552,'0'0'53,"0"0"0,0 0 1,1-1-1,-1 1 0,0 0 1,0 0-1,0 0 0,0-1 1,0 1-1,0 0 0,0 0 1,0 0-1,1 0 0,-1 0 0,0-1 1,0 1-1,0 0 0,0 0 1,1 0-1,-1 0 0,0 0 1,0 0-1,0 0 0,0 0 0,1 0 1,-1-1-1,0 1 0,0 0 1,0 0-1,1 0 0,-1 0 1,0 0-1,0 0 0,0 0 0,1 0 1,-1 0-1,0 1 0,13 1 936,-3-1 205,-2-1-874,0-1 0,1 0 0,-1 0 0,0-1 0,1 0 0,-1 0-1,0-1 1,13-6 0,-18 7-277,0 1-1,0-1 0,0 0 0,0 0 1,-1 0-1,1 0 0,0 0 0,-1-1 1,0 1-1,1-1 0,-1 1 0,0-1 0,0 0 1,-1 0-1,1 0 0,-1 0 0,1 0 1,-1-1-1,0 1 0,0 0 0,0-1 1,-1 1-1,1-6 0,-1 8-60,0 0 0,0-1 0,0 1 0,0 0-1,-1 0 1,1-1 0,0 1 0,-1 0 0,1 0 0,-1 0 0,1-1 0,-1 1-1,0 0 1,0 0 0,1 0 0,-1 0 0,0 0 0,0 0 0,0 1 0,0-1 0,0 0-1,0 0 1,0 1 0,0-1 0,0 0 0,0 1 0,0-1 0,-1 1 0,1-1-1,0 1 1,0 0 0,-1 0 0,1 0 0,0-1 0,0 1 0,-1 0 0,1 0 0,-3 1-1,-1-1 59,0 1 0,0-1 0,0 1 0,0 0 0,0 1 0,0-1 0,0 1 0,-5 3 0,4-2 149,0 1-1,0-1 1,0 2 0,1-1-1,-1 1 1,1 0-1,0 0 1,-5 7-1,8-10-109,1 0 0,0-1 0,0 1-1,0 0 1,0 0 0,1 0 0,-1 0 0,0 0-1,1 0 1,-1 0 0,1 0 0,0 0 0,0 0-1,0 0 1,0 0 0,0 1 0,0-1 0,0 0-1,1 0 1,-1 0 0,1 0 0,0 0 0,-1 0-1,1 0 1,0 0 0,0-1 0,0 1 0,0 0-1,1 0 1,-1-1 0,3 3 0,0 1 32,1-1-1,-1 0 1,1-1 0,0 1-1,1-1 1,-1 0 0,0 0-1,1-1 1,0 1 0,-1-1-1,1 0 1,0-1 0,8 2-1,5-1 46,0 0-1,37-3 1,95-9-239,-52-3-3221,-44 4 1310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77 1984,'3'-3'269,"0"1"1,0-1-1,0 1 0,1 0 1,-1 0-1,1 0 0,4-1 1,-2-6 1409,-5 9-1631,-1-1 0,0 1-1,0 0 1,0 0 0,0 0 0,0 0 0,0-1-1,0 1 1,1 0 0,-1 0 0,0 0 0,0-1-1,0 1 1,0 0 0,0 0 0,0 0 0,0-1-1,0 1 1,0 0 0,0 0 0,0-1 0,0 1-1,0 0 1,0 0 0,0 0 0,-1-1 0,1 1-1,0 0 1,0 0 0,0 0 0,0 0 0,0-1-1,0 1 1,0 0 0,-1 0 0,1 0 0,0 0-1,0-1 1,0 1 0,0 0 0,-1 0 0,1 0 0,0 0-1,0 0 1,0 0 0,-1 0 0,1 0 0,0 0-1,0 0 1,0 0 0,-1-1 0,-16 3 284,0 0 0,1 1 0,-29 9 0,9-2-23,-89 24 302,111-29-544,1 1 0,-1 0-1,1 1 1,0 0-1,1 1 1,-18 15-1,27-20 0,0-1 0,0 1-1,0 0 1,0 1-1,0-1 1,-2 6 0,4-8-36,1 0-1,-1 0 1,1 0 0,0 0 0,-1 0 0,1 0 0,0 0 0,0 0 0,-1 0 0,1 0 0,0 1 0,0-1-1,0 0 1,1 0 0,-1 0 0,0 0 0,0 0 0,0 0 0,1 0 0,-1 0 0,1 0 0,-1 0 0,1 0 0,-1 0-1,1 0 1,-1 0 0,1 0 0,0 0 0,0-1 0,0 2 0,3 0 37,-1 0 0,0 0 0,1 0 0,-1 0 0,1-1 0,0 1 0,-1-1 0,1 0 0,0 0 0,0 0 0,0-1 0,-1 1 0,1-1 0,0 0 0,7-1 0,8-1 273,33-7 0,-48 8-284,12-3 63,0 0 0,0-2 0,-1 1 0,0-2 0,0 0-1,0-1 1,-1 0 0,0-1 0,15-14 0,-25 19-120,0 0 0,0 0 1,0 0-1,-1-1 0,0 1 0,3-6 0,-5 8-61,0 0 0,0 0 0,0-1 0,0 1 0,0 0 0,-1-1 0,1 1 0,-1 0 1,1-1-1,-1 1 0,0-1 0,0 1 0,0-1 0,0 1 0,-1-3 0,1 5 45,0 0-1,0 0 1,0 0 0,0-1-1,0 1 1,0 0 0,0 0 0,0 0-1,0 0 1,0 0 0,0 0-1,0 0 1,0 0 0,0 0 0,-1 0-1,1 0 1,0 0 0,0 0 0,0-1-1,0 1 1,0 0 0,0 0-1,0 0 1,0 0 0,0 0 0,0 0-1,0 0 1,0 0 0,-1 0-1,1 0 1,0 0 0,0 0 0,0 0-1,0 0 1,0 0 0,0 0-1,0 0 1,0 0 0,0 0 0,0 0-1,-1 0 1,1 0 0,0 0-1,0 0 1,0 0 0,0 0 0,0 1-1,0-1 1,0 0 0,0 0-1,0 0 1,0 0 0,-6 6-351,-2 8 217,7-11 182,1-1 0,-1 1 0,1 0 0,0-1 0,0 1 0,0-1 0,0 1 0,1-1 0,-1 1 0,1 0 0,0-1 0,-1 1 0,1-1 0,0 0 0,0 1 0,1-1 1,-1 0-1,0 0 0,1 1 0,-1-1 0,1 0 0,0-1 0,0 1 0,0 0 0,0 0 0,3 1 0,-1 1 85,1-1 1,0 0 0,0 0 0,0 0 0,0 0 0,1-1 0,-1 0-1,1 0 1,-1-1 0,11 3 0,-2-5-6,-1 0 1,1 0-1,-1-1 0,0-1 1,0 0-1,21-8 0,-13 4-31,23-9-20,-1-2 1,0-2 0,-2-2 0,43-29 0,-77 46-120,1 1 0,-1 0 0,1 0 0,0 0 0,9-2 0,-15 5 41,0 1 0,0 0 1,0-1-1,0 1 0,1 0 1,-1 0-1,0 0 0,0 0 0,0 0 1,0 1-1,0-1 0,0 1 1,0-1-1,0 1 0,0 0 0,0-1 1,0 1-1,0 0 0,0 0 1,-1 1-1,1-1 0,0 0 0,-1 1 1,1-1-1,-1 1 0,3 2 1,20 30 393,-16-21-178,0-1 0,2 0 0,11 12-1,4 0 390,0-2 0,42 28-1,-67-50-629,0 0-1,0 0 1,0 1-1,0-1 1,1 0-1,-1 0 1,0 0-1,0 0 1,0 0-1,0 1 1,1-1-1,-1 0 1,0 0-1,0 0 0,0 0 1,1 0-1,-1 0 1,0 0-1,0 0 1,1 0-1,-1 0 1,0 0-1,0 0 1,0 0-1,1 0 1,-1 0-1,0 0 1,0 0-1,1 0 1,-1 0-1,0 0 0,0 0 1,0 0-1,1-1 1,-1 1-1,0 0 1,0 0-1,0 0 1,0 0-1,1 0 1,-1-1-1,0 1 1,0 0-1,0 0 1,0 0-1,0 0 1,1-1-1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7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20 4480,'9'-19'3730,"-13"27"-2847,-4 6-462,0 1 0,-1-2 0,-1 1-1,0-2 1,0 1 0,-1-1 0,-1-1 0,0 0 0,-1 0-1,-25 15 1,-1-2-157,1 2 0,1 1 0,-36 36 0,47-40-2264,19-15 774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8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3328,'5'3'2401,"10"1"-429,6-2-1093,-1-2 1,0-1-1,0 0 0,24-6 0,6 0-75,102-14 480,-131 17-1137,0-2-1,-1 0 1,1-1 0,-2-1 0,23-12 0,-38 17-137,1 1 1,0-1-1,-1 0 0,0-1 0,0 1 0,0-1 0,0 1 0,0-1 1,-1-1-1,0 1 0,0 0 0,0-1 0,0 1 0,-1-1 1,0 0-1,1 0 0,-2 0 0,1 0 0,-1 0 0,2-9 1,-3 13-36,0-1 0,0 0 1,0 0-1,0 1 0,0-1 1,0 0-1,0 0 1,-1 1-1,1-1 0,-1 0 1,1 0-1,-1 1 0,0-1 1,1 1-1,-1-1 1,0 1-1,0-1 0,0 1 1,0-1-1,-1 1 0,1 0 1,0-1-1,-2 0 1,1 1-3,0-1 0,0 1 0,0 0 1,-1 1-1,1-1 0,0 0 0,0 0 1,-1 1-1,1-1 0,0 1 1,-1 0-1,1 0 0,-1 0 0,1 0 1,0 0-1,-4 1 0,-10 3-60,0 1 0,0 0 0,1 1 0,-23 12 0,20-9 53,17-9 31,-23 12 20,-41 26 0,59-34 55,1 0-1,-1 1 1,1-1 0,-1 1 0,1 1 0,1-1 0,-1 1 0,1 0 0,0 0 0,0 0-1,1 0 1,-3 7 0,5-10-10,0-1-1,0 0 0,1 0 0,-1 1 1,1-1-1,0 0 0,0 1 1,0-1-1,0 0 0,0 1 1,0-1-1,0 0 0,1 1 1,-1-1-1,1 0 0,0 1 1,2 3-1,-2-3 10,1 0 0,0-1 1,1 1-1,-1-1 0,0 1 1,1-1-1,0 1 0,-1-1 0,1 0 1,0 0-1,3 1 0,3 1 90,1 0 0,-1 0 1,1-1-1,-1-1 0,1 1 0,0-1 0,13 0 0,-9-2-52,-1 0 1,0-1-1,1-1 1,-1 0-1,0 0 0,0-2 1,16-5-1,-3-2-45,-1 0 0,35-22 0,-30 13-69,-2-1 0,26-25 1,-5 4-105,11-12-382,-59 53 481,-1 0-1,1 1 1,-1-1-1,1 1 1,0-1-1,-1 1 0,1-1 1,0 1-1,0-1 1,-1 1-1,1 0 1,0 0-1,0-1 0,-1 1 1,1 0-1,0 0 1,0 0-1,0-1 0,0 1 1,-1 0-1,1 0 1,0 1-1,0-1 1,0 0-1,0 0 0,-1 0 1,1 0-1,1 1 1,-1 0 3,-1-1 0,1 1 1,0 0-1,-1 0 0,1 0 0,0-1 1,-1 1-1,1 0 0,-1 0 0,1 0 1,-1 0-1,1 0 0,-1 0 1,0 0-1,0 0 0,1 0 0,-1 0 1,0 0-1,0 0 0,0 2 0,-1 15-61,-1-1-1,0 0 0,-1 0 1,-1 0-1,-8 25 0,-1-9 353,-28 52-1,39-81-229,0 0 1,-1 0-1,1 0 0,-1-1 0,0 1 1,-5 4-1,7-8-41,1 1 0,-1-1 1,1 1-1,-1-1 0,0 1 1,1-1-1,-1 1 0,0-1 1,1 0-1,-1 1 0,0-1 0,0 0 1,1 0-1,-1 0 0,0 1 1,0-1-1,1 0 0,-1 0 1,0 0-1,0 0 0,0 0 1,1 0-1,-1-1 0,0 1 0,0 0 1,1 0-1,-1-1 0,0 1 1,1 0-1,-1-1 0,0 1 1,1 0-1,-1-1 0,0 1 1,1-1-1,-1 1 0,1-1 1,-1 1-1,1-1 0,-1 0 0,1 1 1,-1-1-1,1 0 0,-3-4 23,1 1 0,0 0-1,0-1 1,0 1-1,0-1 1,1 0 0,-2-8-1,3 10-56,-1 1 0,1-1 0,0 0 0,0 0 0,0 0-1,0 1 1,1-1 0,-1 0 0,1 0 0,0 0 0,-1 1 0,1-1 0,0 0 0,2-2-1,-2 3 10,1 1-1,-1-1 1,1 1-1,-1 0 1,1-1-1,-1 1 1,1 0-1,0 0 1,-1 0-1,1 0 1,0 1-1,0-1 1,0 0-1,0 1 1,-1-1-1,4 1 0,33-3 274,-38 3-261,80 4 320,-1 3 0,111 25 0,-149-23-240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 3136,'0'1'206,"-1"0"0,1 0-1,0 1 1,0-1 0,-1 0 0,1 0 0,-1 0 0,1 0-1,-1 0 1,0 0 0,1 0 0,-1 0 0,0 0 0,1 0-1,-1 0 1,0-1 0,0 1 0,0 0 0,0 0 0,0-1 0,0 1-1,-1 0 1,-30 12 280,18-7 112,-58 20 369,54-21-909,1 1-1,-1 1 1,1 0 0,1 1 0,-1 1-1,-22 17 1,25-14-10,1 0-1,1 1 1,0 1-1,0 0 1,1 1-1,1 0 1,1 1-1,0 0 1,-8 21-1,5-6 134,2-1 1,1 1-1,2 1 0,-5 44 0,10-59-36,1 1-1,1 0 1,0-1 0,4 29-1,-2-36-51,1 0 0,-1 1-1,2-1 1,-1 0 0,1-1-1,1 1 1,0 0 0,10 14 0,1-4 192,0 0 1,2-2 0,0 0-1,1-1 1,0-1 0,37 24 0,-54-39-324,1 0 1,-1 0 0,0 0 0,0 0 0,0 0 0,0-1-1,1 1 1,-1-1 0,0 1 0,1-1 0,-1 0 0,0 0 0,1 0-1,3 0 1,-4-1-317,0 1 0,1-1 0,-1 0 0,0 1-1,0-1 1,0 0 0,-1 0 0,1 0 0,0-1 0,3-1-1,8-9-1879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0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33 3648,'-6'-12'6293,"-2"12"-4704,10 1-1039,7 1-152,0 0 0,14 0 0,101-11 721,-44 1-862,-18 3-201,-25 1 87,74 3 0,-54 2-266,-35-2 38,-22 2 89,0 0 1,0-1 0,0 1 0,0-1-1,0 1 1,0 0 0,0-1 0,0 1-1,0-1 1,0 1 0,0-1 0,0 1-1,0 0 1,0-1 0,-1 1 0,1-1-1,0 1 1,0-1 0,-1 1 0,1-1-1,0 1 1,-1 0 0,-12 22 115,-19 18-179,-2-2 1,-1-1-1,-3-2 0,-74 57 1,84-73 90,0-1 105,2 1 0,-43 41-1,68-60-134,0 0-1,0-1 1,1 1 0,-1 0-1,0 0 1,0 0-1,1 0 1,-1 1 0,0-1-1,1 0 1,0 0-1,-1 0 1,1 0-1,-1 1 1,1-1 0,0 0-1,0 0 1,0 2-1,0-2 12,0 0 0,1 0-1,-1-1 1,1 1 0,-1 0-1,1 0 1,-1-1 0,1 1-1,0-1 1,-1 1-1,1 0 1,0-1 0,-1 0-1,1 1 1,0-1 0,0 1-1,-1-1 1,1 0-1,0 1 1,0-1 0,0 0-1,-1 0 1,1 0 0,0 1-1,0-1 1,0 0 0,1-1-1,271 10 1519,-214-12-1363,-53 3-532,0-1 0,0-1 1,0 1-1,0-1 0,0 0 1,0 0-1,6-4 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0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4736,'0'0'66,"-1"0"0,1 0 0,0-1 1,0 1-1,-1 0 0,1 0 0,0 0 0,0 0 0,-1 0 1,1 0-1,0 0 0,0 0 0,0 0 0,-1-1 1,1 1-1,0 0 0,0 0 0,0 0 0,-1 0 0,1-1 1,0 1-1,0 0 0,0 0 0,0 0 0,0-1 1,-1 1-1,1 0 0,0 0 0,0-1 0,0 1 0,7-3 857,17 1 193,82-2 1357,33 0-1516,-11 5-538,-73-1-1809,-40 1-1111,-1 3 725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1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9 171 2496,'-9'0'5829,"14"-1"-5484,0 0-1,0-1 1,0 0 0,0 1-1,-1-2 1,1 1 0,-1 0-1,1-1 1,4-4 0,1 0-123,-2 2-167,-2 0 0,1 0 1,-1-1-1,0 0 0,0-1 0,9-12 0,25-47 26,-31 50-25,-9 16-58,0-1 0,0 1 0,0 0 0,0 0 0,0 0-1,0 0 1,0-1 0,0 1 0,0 0 0,0 0 0,0 0 0,0 0 0,0-1 0,0 1 0,1 0 0,-1 0-1,0 0 1,0 0 0,0 0 0,0 0 0,0-1 0,0 1 0,0 0 0,1 0 0,-1 0 0,0 0 0,0 0-1,0 0 1,0 0 0,0 0 0,1 0 0,-1 0 0,0 0 0,0 0 0,0 0 0,0 0 0,0 0 0,1 0-1,-1 0 1,0 0 0,0 0 0,0 0 0,0 0 0,1 0 0,-1 0 0,0 0 0,0 0 0,0 0 0,0 0 0,1 0-1,-1 0 1,0 0 0,0 0 0,0 0 0,0 0 0,0 1 0,0-1 0,0 0 0,1 0 0,-1 0 0,0 0-1,0 0 1,0 1 0,0-1 0,0 0 0,0 0 0,0 0 0,0 0 0,0 1 0,3 11-76,-2 16 200,1-1 0,1 1-1,2-1 1,1 1 0,12 34 0,-10-46-1354,-7-15 933,0-1-1,0 1 0,-1 0 0,1-1 1,0 1-1,0-1 0,0 1 1,0-1-1,0 1 0,0-1 1,0 1-1,0-1 0,0 0 1,0 0-1,1 1 0,15 2-1833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3968,'3'-1'377,"-3"1"-326,1 0 0,0 0 0,-1 0 0,1 0 0,-1 0-1,1 0 1,0 0 0,-1 0 0,1 0 0,-1 0 0,1 0 0,0 0 0,-1 0 0,1 0 0,-1 1 0,1-1-1,0 0 1,-1 0 0,1 1 0,-1-1 0,1 0 0,-1 1 0,1-1 0,-1 0 0,0 1 0,1-1 0,0 1-1,17 17 556,0 0 0,-2 0-1,24 35 1,41 73 1702,-66-99-1899,-1 1 0,-1 0 0,-1 0 0,-2 1 0,-1 1-1,10 56 1,-14-44-47,-1 0 0,-3 0 0,-1 0 0,-8 63 0,5-82-221,-2 1 1,0 0 0,-2-1-1,0 0 1,-1-1-1,-2 0 1,0 0-1,-1-1 1,-2 0 0,-26 35-1,34-50-494,-1 0 0,1-1-1,-11 9 1,5-5-628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4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1009 2144,'-7'0'613,"5"0"-241,6 0 776,5-1 660,-3-1-1437,-1-1-1,0 1 0,1 0 1,6-1-1,21-9 626,-18 3-762,0-1 0,0-1 0,-1-1 0,-1 0 0,0 0 0,-1-1 0,13-18 0,70-92 123,17-20-282,101-87 104,-195 212-150,19-20-93,45-60 0,-64 63-933,-53 76 196,24-30 663,-14 18-1,10-6 147,2 1 0,0 0 0,-16 45 0,-18 80 531,41-129-454,1 0 32,-17 60 403,20-67-318,0 0-1,0 0 0,1 0 0,1 14 0,0-25-131,0-1 0,0 1-1,0-1 1,0 1 0,1 0 0,-1-1 0,0 1-1,1-1 1,-1 1 0,1-1 0,0 1 0,0-1-1,-1 1 1,1-1 0,0 0 0,0 1 0,0-1-1,0 0 1,0 0 0,2 1 0,-1-1-16,-1 0 1,1-1-1,-1 0 0,1 1 1,-1-1-1,1 0 0,-1 0 1,1 0-1,0 0 0,-1 0 1,1 0-1,-1 0 0,1-1 1,-1 1-1,1-1 0,-1 1 1,1-1-1,-1 1 0,1-1 1,-1 0-1,2-1 0,6-3 22,-1 0 0,0-1 0,0 0-1,0 0 1,-1-1 0,0 0 0,7-10-1,40-61 109,-43 60-147,62-106 26,-34 54-51,-20 38 2,57-104 148,-52 86-264,32-94 1,-50 125-264,16-33-1,-20 49 51,-2 9 144,-4 11 49,-88 300 484,43-162-46,-28 107 553,73-246-403,4-15-245,2-3-21,9-26 161,83-168-516,-91 191 92,0 0 0,0 0 0,1 0 0,0 0-1,-1 1 1,9-8 0,-11 12 49,-1-1 0,1 1 0,0-1 0,-1 1 0,1 0 0,-1-1 0,1 1 1,0 0-1,-1 0 0,1-1 0,0 1 0,-1 0 0,1 0 0,0 0 0,-1 0 0,1 0 0,0 0 0,-1 0 0,1 0 0,0 0 0,0 0 1,-1 0-1,1 0 0,0 1 0,0 0 0,0 0-1,0 0 1,0 0 0,0 0 0,0 0 0,0 0 0,-1 0-1,1 0 1,0 1 0,-1-1 0,1 0 0,-1 1 0,1-1 0,-1 0-1,0 1 1,0-1 0,1 3 0,5 58-117,-6-46 210,1 0 0,1 0 0,1-1 0,0 1-1,1 0 1,6 15 0,-9-29-28,0 1-1,0-1 1,1 0-1,-1 0 1,0 1-1,1-1 1,0 0 0,-1 0-1,1-1 1,0 1-1,0 0 1,0 0-1,0-1 1,1 1-1,-1-1 1,0 0-1,0 0 1,1 0-1,3 1 1,-4-1-24,0-1 0,1 0 0,-1 0 0,0 0 0,1 0 0,-1-1 0,0 1 0,0 0 0,1-1 0,-1 0 0,0 1 0,0-1 0,1 0 0,-1 0 0,0 0 0,0-1 0,0 1 0,-1 0 0,1-1 0,0 1 0,2-4 0,1-1 9,0 0-1,0-1 0,0 0 1,-1 0-1,0 0 0,-1 0 1,0-1-1,3-8 0,0-5-23,7-39 0,-12 54-32,0 0-1,0 0 1,-1 0 0,1-1-1,-1 1 1,-1 0 0,1 0 0,-1 0-1,-2-7 1,3 13 11,0-1 0,0 1 0,0-1 0,-1 1 1,1 0-1,0-1 0,0 1 0,0 0 0,0-1 0,-1 1 0,1-1 0,0 1 0,0 0 0,-1 0 0,1-1 0,0 1 0,0 0 0,-1-1 1,1 1-1,0 0 0,-1 0 0,1-1 0,0 1 0,-1 0 0,1 0 0,-1 0 0,1 0 0,0 0 0,-1-1 0,1 1 0,-1 0 1,1 0-1,0 0 0,-1 0 0,1 0 0,-1 0 0,1 0 0,0 0 0,-1 1 0,1-1 0,-1 0 0,1 0 0,0 0 0,-1 0 0,1 0 1,0 1-1,-1-1 0,1 0 0,0 0 0,-1 1 0,1-1 0,0 0 0,-1 0 0,1 1 0,-2 1-11,1-1 1,-1 1-1,1-1 0,0 1 0,0 0 0,0 0 0,0-1 0,0 1 1,0 0-1,0 3 0,-1 1 15,1 1 0,0 0-1,1-1 1,0 1 0,0-1 0,0 1 0,1 0 0,0-1 0,0 1-1,0-1 1,1 0 0,0 1 0,0-1 0,1 0 0,0 0 0,0 0 0,0 0-1,1-1 1,0 1 0,0-1 0,0 0 0,1 0 0,-1-1 0,1 1-1,0-1 1,6 4 0,8 3 50,-1-1 1,1 0-1,1-1 0,0-1 1,0-1-1,1-1 0,33 6 1,-46-11-58,0 0 0,-1 0 0,1 0 0,0-1 0,0 0 0,12-2 0,-18 2-249,0-1 0,1 1 0,-1-1 0,0 1-1,1-1 1,-1 0 0,0 0 0,0 0 0,0 0-1,0-1 1,0 1 0,0-1 0,0 1 0,0-1 0,-1 1-1,1-1 1,0 0 0,-1 0 0,0 0 0,1 0-1,-1 0 1,0 0 0,0 0 0,1-5 0,3-9-1723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1121 3136,'-5'8'606,"3"-5"-98,0 0 0,0-1-1,0 1 1,-1-1 0,-3 4 0,9-9 30,0 0 0,-1 0 0,1 0 0,-1 0 0,0-1 0,0 1 0,2-7 0,15-34-122,52-165 208,-61 185-1090,-10 23 459,0 1 1,0 0-1,0 0 0,0 0 0,0 0 0,0 0 0,0 0 1,0 0-1,0 0 0,0 0 0,0 0 0,0-1 0,0 1 1,0 0-1,0 0 0,0 0 0,0 0 0,0 0 0,0 0 1,0 0-1,1 0 0,-1 0 0,0 0 0,0 0 0,0 0 1,0 0-1,0 0 0,0 0 0,0 0 0,0 0 0,0 0 1,0 0-1,0 0 0,1 0 0,-1 0 0,0 0 0,0 0 1,0 0-1,0 0 0,0 0 0,0 0 0,0 0 0,0 0 1,0 0-1,0 0 0,1 0 0,-1 0 0,0 0 0,0 0 1,0 0-1,0 0 0,0 0 0,0 0 0,0 0 0,0 0 1,0 0-1,0 0 0,1 14-6,-9 60 582,-3 1 0,-3-2 0,-4 0 0,-2 0 0,-39 88 0,-53 169 1132,108-319-1386,-5 18 783,9-29-1082,0 0 0,-1 0 0,1 0 0,0 0 0,0 0 1,0 0-1,0 0 0,0 0 0,0 0 0,0 0 0,0 0 0,0 0 0,0 0 0,0 0 0,0 0 0,0 0 0,0 0 0,0-1 0,0 1 1,0 0-1,0 0 0,0 0 0,0 0 0,0 0 0,0 0 0,-1 0 0,1 0 0,0 0 0,0 0 0,0 0 0,0 0 0,0 0 0,0 1 1,0-1-1,0 0 0,0 0 0,0 0 0,0 0 0,0 0 0,0 0 0,0 0 0,0 0 0,1-11 312,0 8-264,8-46 200,16-46 0,12-1-365,-3 8 4,54-195-31,-49 165-101,101-213 0,-134 320 192,33-58-319,-34 63 268,-1-1-1,1 1 1,0 0 0,1 0 0,-1 1 0,1-1-1,10-5 1,-15 10 69,1 0-1,-1 0 1,1 0-1,0 0 1,-1 1 0,1-1-1,0 1 1,0-1-1,-1 1 1,1 0-1,0-1 1,0 1 0,0 0-1,0 0 1,-1 1-1,1-1 1,0 0-1,0 0 1,0 1 0,-1-1-1,1 1 1,0 0-1,-1-1 1,1 1 0,0 0-1,-1 0 1,1 0-1,-1 0 1,1 0-1,-1 1 1,0-1 0,2 2-1,1 1 10,-1 0 1,0 1-1,0-1 1,-1 0-1,1 1 0,-1 0 1,0 0-1,0 0 1,0-1-1,1 8 0,-2-1 16,1 1-1,-2-1 0,0 0 0,0 1 0,-1-1 0,-2 14 0,-20 67 2,16-67-71,-24 74 225,25-86 13,1 0 0,-1-1 0,-1 0 0,0 0 0,-13 16 0,17-25-37,0 1 0,0-1-1,-1-1 1,1 1-1,-1 0 1,-7 3-1,10-5-101,-1 0-1,0 0 1,0 0-1,0-1 1,0 1-1,0-1 1,1 1-1,-1-1 1,0 0-1,0 0 0,0 0 1,0 0-1,0 0 1,0 0-1,0 0 1,0-1-1,0 1 1,-2-1-1,0-1-105,0 0-1,1-1 1,-1 1 0,1-1-1,0 1 1,0-1-1,0 0 1,0 0 0,0 0-1,0-1 1,1 1-1,-3-5 1,7 8-45,-1 0 0,0-1 1,0 1-1,0 0 0,0-1 0,0 1 0,1 0 0,-1 0 0,0 0 1,0 0-1,0 0 0,1 0 0,0 1 0,12-1 15,27-4 104,65-13 0,-75 10 53,94-26 151,-102 25-153,0-1 0,-1 0 1,30-19-1,22-20 267,-60 38-127,-1-1 1,0 0-1,14-15 0,-22 19-126,-1 0 0,0 0 0,0 0 0,0-1 0,0 1 0,-1-1 0,4-16 0,-7 23-104,0 0 0,1 0 0,-1-1 0,0 1 0,0 0 0,0 0 0,0 0 0,0-1 0,0 1-1,0 0 1,0 0 0,0-1 0,0 1 0,-1 0 0,1 0 0,-1 0 0,1 0 0,-1-1 0,1 1 0,-1 0-1,1 0 1,-1 0 0,0 0 0,0 0 0,1 0 0,-1 1 0,0-1 0,0 0 0,0 0 0,0 0-1,0 1 1,0-1 0,0 1 0,-1-1 0,1 1 0,0-1 0,0 1 0,0-1 0,0 1 0,-1 0 0,1 0-1,0 0 1,0 0 0,-1 0 0,1 0 0,0 0 0,0 0 0,0 0 0,-1 1 0,1-1 0,0 0 0,0 1-1,0-1 1,0 1 0,-3 0 0,0 3-49,0-1-1,-1 1 0,1 0 1,1-1-1,-1 2 1,0-1-1,1 0 0,0 1 1,0 0-1,0-1 1,1 1-1,0 0 0,0 1 1,0-1-1,0 0 1,1 0-1,-1 8 1,0 0 103,0 0 1,2 1-1,0 0 1,0-1-1,4 25 1,0-20 54,0 0-1,0-1 1,2 0 0,0 1-1,1-2 1,1 1 0,17 27-1,-24-42-29,1 0 0,-1 0-1,0 0 1,1 0 0,0-1-1,-1 1 1,1 0 0,0-1-1,0 1 1,0-1 0,0 0-1,0 0 1,5 2 0,-6-3-3,1 1 0,-1-1 1,1 0-1,-1 0 0,1 0 1,0-1-1,-1 1 0,1 0 1,-1-1-1,1 1 0,-1-1 1,1 1-1,-1-1 0,0 0 1,1 1-1,-1-1 0,0 0 1,1 0-1,-1 0 0,0 0 1,0 0-1,1-2 0,9-9 193,-1 0 0,15-26 0,-9 14-62,13-20 109,43-87 0,-71 128-285,0 1 1,1-1 0,-1 0 0,0 1-1,-1-1 1,1 0 0,0 0 0,-1 0-1,1 0 1,-1 0 0,0 0 0,0 0-1,0 0 1,-1 0 0,1 0 0,-1 1-1,1-1 1,-1 0 0,-2-3-1,3 5-19,0 1 0,0 0 0,0-1 0,0 1 0,0-1 0,0 1 0,0 0 0,0-1 0,0 1 0,0-1 0,0 1 0,0 0 0,0-1 0,0 1 0,1-1 0,-1 1 0,0 0 0,0-1 0,0 1 0,0 0 0,1-1 0,-1 1 0,0 0 0,1-1 0,-1 1 0,0 0 0,0 0 0,1-1 0,-1 1 0,0 0 0,1-1 0,18-7-238,25-1 114,-31 7 142,10-1-98,47-1 1,-64 4 94,1 0 0,-1 1 1,0 0-1,0 0 0,1 0 1,-1 1-1,0 0 1,-1 0-1,1 1 0,0-1 1,-1 1-1,9 6 0,-12-7 3,0 0-1,0 0 1,0 0-1,0 1 1,0-1-1,-1 1 1,1-1-1,-1 1 0,1 0 1,-1-1-1,0 1 1,0 0-1,-1 0 1,1 0-1,0 0 0,-1-1 1,1 6-1,-1 4 5,-1 0-1,1 0 0,-4 11 0,2-8 4,1-10-1,-2 14 49,1 0 0,1 1 0,0-1 0,1 0 0,4 27 0,-3-43-22,0 0 0,0 0 0,0 0 0,0 0 0,1 0 0,-1 0 0,1 0 0,2 4 0,-3-6-2,0-1 0,-1 1 1,1 0-1,-1-1 0,1 1 1,0 0-1,-1-1 0,1 1 1,0-1-1,0 1 1,0-1-1,-1 1 0,1-1 1,0 0-1,0 1 0,0-1 1,0 0-1,0 0 1,0 0-1,0 0 0,0 1 1,-1-1-1,1 0 0,0-1 1,0 1-1,0 0 0,0 0 1,0 0-1,0 0 1,0-1-1,0 1 0,-1 0 1,1-1-1,1 0 0,4-3 63,-2 0 0,1 0-1,0 0 1,-1-1 0,0 1-1,6-9 1,21-35 121,-16 23-125,9-15-23,-15 24-226,1-1 1,0 2-1,21-24 1,-30 40 116,0 1 0,0 0 0,-1 0 0,1 0 0,-1-1 0,1 1 0,-1 0 0,1 0 0,-1 2 0,-2 31-178,1 18 361,3-10-73,-1-18-54,0 0 0,2 0 0,0-1 0,10 33-1,-13-56 21,1 1 0,-1-1 0,1 0-1,-1 0 1,1 1 0,-1-1-1,1 0 1,0 0 0,0 0-1,-1 0 1,1 0 0,0 0 0,0 0-1,0 0 1,0 0 0,1 0-1,-1 0 1,0-1 0,2 2-1,-1-2 2,-1 1-1,0-1 0,0 0 0,0 0 0,0 0 0,0 0 0,0-1 0,0 1 1,0 0-1,0 0 0,0-1 0,0 1 0,0 0 0,0-1 0,0 1 0,0-1 1,-1 0-1,1 1 0,0-1 0,0 1 0,0-1 0,-1 0 0,1 0 0,0 0 1,0 0-1,10-15 185,0 1 0,14-29 0,8-12-111,-2 12-116,42-42 1,-63 74-47,1 1 0,1 1 0,0 0 0,1 0 1,0 1-1,0 1 0,1 0 0,19-8 1,-31 15 36,-1 1 1,1-1 0,0 1-1,-1-1 1,1 1 0,-1-1-1,1 1 1,0 0 0,-1 0-1,1 0 1,0 0 0,-1 0-1,1 0 1,0 0 0,-1 1-1,1-1 1,0 0-1,-1 1 1,1 0 0,1 0-1,-2 0 25,1 1-1,-1-1 0,0 0 1,0 1-1,0-1 0,-1 0 1,1 1-1,0-1 0,0 1 1,-1-1-1,1 1 0,-1-1 1,1 1-1,-1 0 0,0-1 1,0 1-1,0 0 0,0-1 1,0 4-1,-1 14 30,-1-1 0,-1 1 0,0-1 0,-8 21 0,4-13 86,-4 32 0,10-51-110,-1 11 341,4-16-69,4-10 21,55-86 50,-53 82-311,-4 6-89,1-1-1,0 1 1,1 1-1,0-1 1,-1 1-1,2 0 1,-1 0-1,0 1 1,1 0-1,0 0 1,0 0 0,9-3-1,-15 7 38,1-1 1,-1 1-1,0 0 1,0 0-1,0 0 1,0-1-1,0 1 1,0 0-1,0 0 1,0 0-1,1 1 1,-1-1-1,0 0 0,0 0 1,0 1-1,0-1 1,0 0-1,0 1 1,0-1-1,0 1 1,0-1-1,1 2 1,-1-1-1,0 1 1,1-1-1,-1 1 1,0-1 0,0 1-1,0 0 1,0-1 0,0 1-1,0 0 1,-1 0 0,2 2-1,0 5 34,-1 0 0,0-1 0,0 1 0,-1 9 0,0-17-14,0 41 499,1-46-447,0 1-1,1 0 0,-1 0 0,1-1 0,0 1 1,-1 0-1,1 0 0,5-5 0,5-9 48,1-5-68,-6 7-68,17-21 0,-22 33-11,0 0 0,1 0 1,-1 0-1,1 0 1,0 1-1,0-1 1,0 1-1,0 0 1,0 0-1,1 0 0,-1 0 1,7-2-1,-9 4 32,0 0 0,0 0 0,0 0 0,0 0 0,0 0 0,-1 0 0,1 0 0,0 0 0,0 0 0,0 0 0,0 1 0,0-1 0,0 0 0,0 1 0,0-1 0,0 1 0,-1-1 0,1 1 1,0-1-1,0 1 0,-1 0 0,1-1 0,0 1 0,-1 0 0,1 0 0,-1-1 0,1 1 0,-1 0 0,2 1 0,0 4-16,1 0 0,-1-1 0,3 10 0,-3-9-6,7 26-61,-6-20 83,0 0 0,9 20 1,-10-29 28,0 0 1,-1 1 0,1-1-1,1 0 1,-1-1 0,0 1-1,1 0 1,-1-1 0,1 1-1,0-1 1,0 0 0,-1 0-1,7 3 1,-6-4 1,0 0 0,0 0 0,0 0-1,0-1 1,0 0 0,1 1 0,-1-1 0,0 0 0,0 0 0,0-1-1,0 1 1,0-1 0,0 1 0,3-2 0,5-2 34,-1 1 0,17-10 0,0-4 59,-1-1-1,0 0 1,36-36-1,-55 47-71,4-4-36,0-1 1,-1 0-1,-1 0 0,0-1 0,9-18 0,-17 30-12,-1 0-1,1 0 1,-1 0-1,1 0 1,-1 0-1,0 0 1,0 0-1,1 0 1,-1 0-1,0 0 1,0 0-1,0-1 1,0-1-1,0 3-3,-1 0-1,1-1 0,0 1 1,0 0-1,0-1 0,0 1 1,-1 0-1,1 0 0,0-1 1,0 1-1,0 0 1,-1 0-1,1-1 0,0 1 1,0 0-1,-1 0 0,1-1 1,0 1-1,-1 0 0,1 0 1,0 0-1,-1 0 0,1 0 1,0 0-1,-1 0 0,1-1 1,0 1-1,-1 0 0,1 0 1,0 0-1,-1 0 0,1 0 1,0 0-1,-1 1 1,1-1-1,-1 0 0,1 0 1,0 0-1,0 0 0,-1 0 1,1 0-1,0 1 0,-1-1 1,-6 3-52,1 1 0,-1-1 0,1 1 1,0 1-1,0-1 0,0 1 0,1 0 0,0 0 1,-1 1-1,2 0 0,-6 7 0,1 0 60,1 1 0,0 0-1,1 1 1,-6 18 0,9-22-29,0 1 0,1-1 0,1 1 0,0-1 0,-1 21 0,3-28 42,0-1 1,0 1-1,0-1 1,1 1-1,-1-1 1,1 0-1,0 1 1,0-1-1,0 0 1,0 1-1,1-1 1,-1 0 0,1 0-1,0 0 1,-1 0-1,2 0 1,-1-1-1,0 1 1,0-1-1,1 1 1,-1-1-1,1 0 1,0 0-1,4 3 1,-4-4 13,0 0 0,0 0 0,0-1-1,0 1 1,0-1 0,0 1 0,0-1 0,0 0 0,0 0 0,0 0 0,0 0-1,0-1 1,0 1 0,0-1 0,0 0 0,0 0 0,0 0 0,0 0-1,0-1 1,0 1 0,-1-1 0,6-3 0,3-4 14,0 0 0,0-1 0,13-15 0,-20 21-38,31-34-76,2 1-1,57-45 0,-92 80 41,0 1 0,0-1 0,0 1 0,0 0 0,1 0 0,-1 0 0,0 0 0,0 0 0,1 0 0,-1 1 0,3-1 0,-4 1 28,-1 0 0,1 0 0,-1 0 1,1 0-1,-1 0 0,1 0 1,-1 0-1,1 1 0,-1-1 0,0 0 1,1 0-1,-1 0 0,1 1 1,-1-1-1,0 0 0,1 0 0,-1 1 1,0-1-1,1 0 0,-1 1 0,0-1 1,1 1-1,-1-1 0,0 1 1,1 0-2,-1 1 1,1-1-1,-1 0 1,0 1 0,0-1-1,1 1 1,-1-1 0,0 0-1,0 1 1,-1-1-1,1 1 1,0 0 0,-6 38-15,4-16 266,-11 41 0,12-61-143,2-4 20,4-7 82,3-3-226,-8 10 12,0 0 0,0-1 1,0 1-1,0 0 0,0 0 0,0 0 1,0 0-1,0 0 0,0 0 1,0 0-1,0-1 0,0 1 1,0 0-1,0 0 0,1 0 1,-1 0-1,0 0 0,0 0 0,0 0 1,0 0-1,0 0 0,0 0 1,0-1-1,0 1 0,1 0 1,-1 0-1,0 0 0,0 0 0,0 0 1,0 0-1,0 0 0,0 0 1,1 0-1,-1 0 0,0 0 1,0 0-1,0 0 0,0 0 1,0 0-1,0 0 0,0 0 0,1 0 1,-1 0-1,0 1 0,0-1 1,0 0-1,0 0 0,0 0 1,22 83-231,-14-51 320,-6-25-46,-1-2-17,0 0 0,1 0 0,-1 0 0,5 8 0,-6-12-13,0 0 0,1 0-1,-1-1 1,1 1 0,-1 0 0,0-1-1,1 1 1,0 0 0,-1-1 0,1 1 0,-1-1-1,1 1 1,0-1 0,-1 1 0,1-1-1,0 0 1,-1 1 0,1-1 0,0 0 0,0 1-1,-1-1 1,1 0 0,0 0 0,0 0-1,0 0 1,-1 0 0,1 0 0,0 0 0,0 0-1,0 0 1,0 0 0,-1 0 0,1 0-1,0 0 1,0-1 0,-1 1 0,1 0 0,1-2-1,11-5 51,0-2-1,-1 1 0,0-2 0,0 0 0,10-12 0,53-64 39,-36 39 36,13-6-90,8-11-76,-43 43 93,-1-1-1,-2-1 1,0 0-1,-1-1 1,10-27 0,-3-3-134,18-77 1,-21 64 11,33-156 102,-29 109-217,-20 108 151,-1 5 3,0 0-1,1 1 0,-1-1 0,0 0 1,0 0-1,0 0 0,0 0 1,0 0-1,0 0 0,0 0 0,0 0 1,-1 0-1,1 0 0,0 0 0,-1-1 1,1 2 15,0 0 0,-1 0 1,1 0-1,0 0 0,0 0 1,0-1-1,0 1 1,-1 0-1,1 1 0,0-1 1,0 0-1,0 0 0,0 0 1,0 0-1,-1 0 0,1 0 1,0 0-1,0 0 0,0 0 1,0 0-1,0 0 0,-1 0 1,1 0-1,0 0 1,0 1-1,0-1 0,0 0 1,0 0-1,0 0 0,0 0 1,-1 0-1,1 1 0,0-1 1,0 0-1,0 0 0,0 0 1,0 0-1,0 0 0,0 1 1,0-1-1,0 0 1,0 0-1,-5 11-39,4-10-3,-20 47-86,-29 98-1,-38 242-18,83-354 226,-2 47 1,6-63-52,2 0 0,0 0 0,1 0 0,6 22 0,-4-21-1,10 29 109,-13-45-96,0 0 0,1 1 0,0-1-1,0 0 1,0 0 0,0 0 0,0 0 0,0-1 0,1 1 0,4 4-1,-5-6-8,0 0 0,0 0-1,0 0 1,1 0 0,-1 0-1,0-1 1,0 1-1,0-1 1,1 1 0,-1-1-1,0 0 1,0 0 0,1 0-1,-1 0 1,0 0 0,0 0-1,1-1 1,-1 1-1,0-1 1,0 1 0,0-1-1,3-1 1,5-3-10,-1 0-1,1-1 1,11-9 0,-10 8 3,33-24 43,2 2-1,86-41 0,36 3 11,-157 63-64,-20 6-309,-15 9 192,0 5 95,0 0 1,1 2 0,0 0-1,2 2 1,0 0 0,2 1-1,-20 26 1,21-24 2,-6 7 262,24-30-233,0 0 0,0 0 0,0 0 0,0 0 0,0 0-1,0 0 1,0 0 0,0 0 0,0 0 0,0 0 0,0 0 0,0 0 0,0 0 0,0 0 0,0 0 0,1 0-1,-1 0 1,0 0 0,0 0 0,0 0 0,0 0 0,0 0 0,0 0 0,0 0 0,0 0 0,0 0 0,0 0-1,0 0 1,0 0 0,0 0 0,5-5 155,14-14-103,-9 9-95,-6 6 10,5-6-23,0 1 0,0 0 0,1 1 0,1 0 1,20-11-1,-29 17 27,0 1 1,1 0 0,-1 0 0,0 1-1,1-1 1,-1 0 0,1 1 0,-1-1-1,1 1 1,0 0 0,-1 0-1,1 0 1,-1 0 0,1 0 0,-1 1-1,1-1 1,-1 1 0,1 0 0,-1-1-1,1 1 1,-1 0 0,0 1-1,3 0 1,2 4-14,0-1 0,-1 1 0,0 1 0,0-1 0,8 12 0,-10-12 48,0 0 0,0-1 0,1 0 0,0 1 1,0-1-1,1-1 0,-1 1 0,1-1 0,9 5 0,-11-8 3,-1 0-1,1 0 1,0 0-1,0-1 0,0 1 1,0-1-1,0 0 0,0-1 1,0 1-1,0-1 1,0 1-1,0-1 0,0 0 1,0-1-1,6-2 0,-1 0 9,0-1 0,0 0-1,-1 0 1,0-1-1,11-9 1,8-8 152,69-67 157,-78 70-333,0-1 0,-1-1 0,15-24 1,85-182 412,-114 221-403,100-240-37,-100 238-11,0-1 0,0 1-1,-1-1 1,1-12 0,-3 21 16,0 0-1,0 0 1,0 0 0,0 0 0,0 0-1,0-1 1,0 1 0,0 0 0,-1 0-1,1 0 1,0 0 0,-1 0 0,1 0-1,-1 0 1,1 0 0,-1 0 0,0 0-1,0-1 1,0 2 4,0-1-1,0 1 1,1 0-1,-1-1 0,0 1 1,0 0-1,0 0 1,0 0-1,0-1 1,1 1-1,-1 0 1,0 0-1,0 0 1,0 1-1,0-1 1,0 0-1,0 0 1,1 0-1,-1 1 1,0-1-1,0 0 1,0 1-1,1-1 1,-1 1-1,0-1 1,0 1-1,1-1 1,-2 2-1,-6 4-31,1 1 0,0-1 0,0 1 0,0 1 0,1 0 1,0-1-1,1 2 0,-8 13 0,-32 78 37,29-55-57,-13 50 1,23-69 199,1 1 0,1 0 1,-1 40-1,5-62-102,0 1-1,1 0 1,-1-1 0,1 1-1,1-1 1,-1 1 0,1-1-1,-1 1 1,1-1 0,1 0 0,-1 0-1,1 0 1,0 0 0,0 0-1,1-1 1,-1 1 0,1-1-1,5 5 1,-3-4-29,1-1-1,0 1 1,0-1 0,0 0-1,1 0 1,-1-1-1,1 0 1,0-1 0,0 0-1,0 0 1,15 2 0,13-3-1917,-1-1 496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5152,'0'-9'2336,"50"3"-2048,-15 1 928,10 5-736,23-4 352,3-1-480,5-1 32,-2 1-256,10-4 352,-7 6-256,4-5-2656,-4 8 1312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5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268 325 2496,'0'-3'247,"-1"0"-1,0-1 1,0 1 0,0 0 0,0 0 0,-1 0-1,1 0 1,-1 0 0,0 0 0,0 0 0,0 1-1,-3-4 1,3 4-102,0 1-1,0-1 0,0 1 1,0 0-1,0 0 1,-1 0-1,1 0 0,0 0 1,-1 0-1,1 0 1,0 1-1,-1-1 0,1 1 1,-1 0-1,1 0 1,-1 0-1,1 0 0,-4 1 1,-2 0-84,0 1 0,1 0 1,-1 1-1,1 0 0,0 0 1,0 0-1,0 1 0,1 0 1,-1 1-1,1-1 0,-11 12 1,0 0 119,2 0 0,-27 37 1,38-47-149,0 0 0,0 1 0,0 0 0,1-1 0,0 1 1,-3 9-1,5-13-14,0 0 1,1 0 0,0 0 0,-1 1 0,1-1-1,0 0 1,1 0 0,-1 0 0,0 0 0,1 0-1,0 0 1,-1 0 0,1 0 0,0-1 0,1 1-1,-1 0 1,0 0 0,3 3 0,-2-4 23,0 0-1,-1-1 1,1 1 0,0-1 0,0 1 0,0-1 0,0 0 0,0 1 0,0-1 0,0 0 0,0 0-1,1 0 1,-1-1 0,0 1 0,1-1 0,-1 1 0,0-1 0,1 0 0,-1 0 0,1 0 0,-1 0-1,0 0 1,1 0 0,-1-1 0,3 0 0,7-1 163,-1-2 1,0 1-1,17-9 1,-14 6-71,-1-1-1,1-1 1,19-15-1,-26 18-89,0-1 0,-1 0 0,0 0 0,-1 0-1,1-1 1,-1 0 0,0 0 0,4-8 0,-4 5 26,-1 3-82,-1 0 0,1 0-1,-1 0 1,-1-1-1,1 1 1,-1-1-1,2-14 1,-4 22-6,0-1 0,0 0 0,0 0 0,0 1 0,0-1 0,0 0 0,0 1 0,0-1 0,0 0 0,0 1 0,0-1 0,-1 0 0,1 1 0,0-1 0,0 0-1,-1 1 1,1-1 0,-1 1 0,1-1 0,0 0 0,-1 1 0,1-1 0,-1 1 0,0-1 0,0 1-6,0 0 0,1 0-1,-1 0 1,0 0-1,1 0 1,-1 0 0,0 0-1,0 0 1,1 0 0,-1 0-1,0 0 1,1 1 0,-1-1-1,0 0 1,1 0-1,-1 1 1,0-1 0,0 1-1,-3 2-30,0 0-1,1 0 1,0 0-1,0 0 1,-6 7-1,-3 11-103,1-1 0,0 1 0,-13 42 0,-13 70 235,27-92 30,-19 93 128,17-73 240,-2-1 0,-26 68 0,31-111-205,4-12-20,5-6-222,0 1 0,-1 0-1,1 0 1,0 0-1,0-1 1,-1 1-1,1 0 1,0 0 0,0 0-1,-1-1 1,1 1-1,0 0 1,0-1 0,0 1-1,0 0 1,0 0-1,-1-1 1,1 1-1,0 0 1,0-1 0,0 1-1,0 0 1,0-1-1,0 1 1,-3-18-38,1 1 1,1-1-1,0 1 1,2-1-1,0 1 0,0-1 1,2 1-1,0-1 1,1 1-1,1 0 0,0 1 1,2-1-1,-1 1 1,2 0-1,0 1 0,1 0 1,14-18-1,-18 28-48,-1 0 0,1 1 0,0-1 0,1 1 0,-1 0 0,1 1 0,-1-1 0,1 1-1,0 0 1,0 1 0,10-4 0,4 1 116,1 1 1,27-2-1,-25 3-21,38-4 181,0-3-1,61-19 1,-109 24-172,-1 1 0,1-2 0,-2 0 0,1 0 0,-1-1-1,0 0 1,0-1 0,-1 0 0,0-1 0,0 0 0,11-14 0,-10 9-11,0-2 1,-1 1-1,-1-2 0,0 1 0,-1-1 1,-1 0-1,7-27 0,-13 41-29,10-41 14,-11 40-59,1 0 0,-1 0 0,0 0 0,0 0 0,0 0 0,-1 0 0,1 0 0,-1 0 0,-1-4 0,1 8 34,1-1 0,0 0-1,0 1 1,0-1 0,0 1-1,-1-1 1,1 0 0,0 1-1,0-1 1,-1 1-1,1-1 1,0 1 0,-1-1-1,1 1 1,-1 0 0,1-1-1,0 1 1,-1-1 0,1 1-1,-1 0 1,1-1 0,-1 1-1,0 0 1,1 0 0,-1-1-1,1 1 1,-1 0 0,1 0-1,-1 0 1,0 0 0,1 0-1,-1 0 1,1 0 0,-1 0-1,0 0 1,1 0 0,-1 0-1,1 0 1,-1 0 0,0 0-1,1 0 1,-1 1 0,1-1-1,-1 0 1,1 1 0,-1-1-1,1 0 1,-1 1 0,1-1-1,-2 1 1,-1 2-10,0 0 0,0 0 1,0 0-1,0 0 0,-4 7 0,0 3-39,0 0 0,1 0 0,0 0 0,1 1 0,1-1 0,0 1 0,1 0 0,-3 22 0,5-24 113,0-1-1,1 0 1,0 1 0,1-1 0,1 0-1,-1 0 1,2 0 0,0 0 0,0 0 0,1 0-1,5 12 1,-8-22-29,0 1 0,-1-1 0,1 0 0,0 1 0,0-1 0,-1 0 0,1 0 0,0 0 0,0 1 0,0-1-1,1 0 1,-1-1 0,0 1 0,0 0 0,0 0 0,1 0 0,-1-1 0,0 1 0,1-1 0,-1 1 0,1-1 0,-1 1 0,1-1 0,-1 0 0,1 0 0,-1 0-1,1 0 1,-1 0 0,1 0 0,-1 0 0,0 0 0,1 0 0,-1-1 0,1 1 0,-1-1 0,1 1 0,-1-1 0,0 1 0,3-2 0,4-4 22,1 0 1,-1 0 0,0 0-1,12-14 1,-11 11-45,71-58 39,-45 40-96,-32 25 58,6-5-34,-1 1 1,12-7 0,-18 12 3,0 0 0,0 0 0,0 0 0,0 0 0,1 0 0,-1 0 0,0 1 0,0-1 0,1 1 0,-1 0 0,0 0 0,1 0 0,-1 0 0,0 0 0,1 0 0,1 1 0,-3-1 20,0 1 1,0-1-1,0 1 1,0-1-1,-1 1 0,1-1 1,0 1-1,0 0 1,-1-1-1,1 1 1,0 0-1,-1-1 1,1 1-1,-1 0 0,1 0 1,-1 0-1,0 0 1,1-1-1,-1 1 1,0 0-1,1 0 0,-1 0 1,0 0-1,0 0 1,0 0-1,0 0 1,0 0-1,0 0 1,0 2-1,-1 3 23,0 0 1,0 1-1,-3 7 0,2-5-12,-2 6 54,-11 23 0,-1 7 61,16-43-114,-1-1 0,1 1 0,0-1 0,0 1 0,-1-1 1,1 1-1,0-1 0,0 1 0,1-1 0,-1 1 0,0 0 0,0-1 0,1 2 0,0-2-3,-1-1 1,0 1-1,1-1 1,-1 1-1,1 0 1,-1-1-1,1 1 1,-1-1-1,1 1 0,-1-1 1,1 0-1,0 1 1,-1-1-1,1 0 1,0 1-1,-1-1 1,1 0-1,0 0 0,-1 1 1,1-1-1,0 0 1,-1 0-1,1 0 1,0 0-1,0 0 1,-1 0-1,1 0 0,1-1 1,3 1 20,0-1 1,-1-1-1,1 1 1,0-1 0,-1 0-1,1 0 1,5-3-1,30-23 176,-25 17-166,31-22-53,46-32-246,-92 64 252,1 1 0,-1 0-1,1-1 1,-1 1-1,1 0 1,-1 0 0,1-1-1,-1 1 1,1 0-1,-1 0 1,1 0 0,0 0-1,-1 0 1,1 0-1,-1 0 1,1 0-1,-1 0 1,1 0 0,-1 0-1,1 0 1,0 0-1,-1 0 1,1 0 0,-1 0-1,1 1 1,0 0-7,0-1 0,0 1 1,-1 0-1,1 0 0,-1-1 1,1 1-1,0 0 0,-1 0 1,0 0-1,1 0 0,-1 0 1,1 0-1,-1 1 0,2 5-36,-1 1 0,0 0-1,0 9 1,-1-9 81,2 1-36,-1 0 0,1 0 0,0 0 0,1 0 0,0-1 0,0 1 1,1-1-1,0 0 0,1 0 0,-1 0 0,9 9 0,-11-15 22,-1 0 0,1-1 0,0 1 0,0 0 0,0-1 0,0 0-1,0 1 1,0-1 0,1 0 0,-1 0 0,0 0 0,1-1 0,-1 1 0,0 0 0,1-1-1,-1 0 1,1 1 0,-1-1 0,1 0 0,-1 0 0,1 0 0,-1-1 0,0 1 0,1-1 0,-1 1-1,1-1 1,-1 0 0,4-1 0,5-4-2,-1 0 0,0 0-1,0-1 1,15-13 0,-6 5 88,5-5-70,1-1-1,-2-2 1,-1 0 0,-1-1 0,-1-1-1,29-48 1,-37 51-114,-12 21 68,1 0 1,-1 1-1,1-1 0,-1 0 0,0 0 1,1 1-1,-1-1 0,0 0 0,0 0 1,0 0-1,0 1 0,1-1 0,-1 0 1,0 0-1,0 0 0,0 1 0,-1-1 0,1 0 1,0 0-1,0 0 0,0 1 0,-1-1 1,1 0-1,-1-1 0,1 2 8,-1 0 0,1 0 0,-1 0 1,1 0-1,-1-1 0,1 1 0,-1 0 0,1 0 0,-1 0 0,1 0 0,0 0 0,-1 1 0,1-1 1,-1 0-1,1 0 0,-1 0 0,1 0 0,-1 0 0,1 1 0,-1-1 0,1 0 0,0 0 0,-1 1 1,1-1-1,-1 0 0,1 1 0,0-1 0,-1 1 0,-9 11 8,-1 7-65,1 0-1,2 1 0,-1 0 0,-9 40 0,16-52 60,1 0 0,-1-1 0,1 1 0,1 0-1,0-1 1,0 1 0,0 0 0,1 0 0,0-1 0,3 13 0,-2-16 6,-1 0-1,0 0 1,1-1-1,-1 1 1,1-1-1,0 1 1,0-1-1,1 0 1,-1 0-1,0 0 1,1 0-1,0 0 1,0 0-1,0-1 1,0 0-1,0 1 1,1-1-1,-1 0 1,0-1-1,1 1 1,0 0-1,-1-1 1,6 1-1,6 1 49,0-1-1,0-1 0,0 0 0,0-1 1,1 0-1,-1-2 0,0 1 0,0-2 1,0 0-1,0-1 0,17-7 0,-16 5-33,-1-1 0,0-1 0,0 0 0,0-1 0,-1-1 1,-1 0-1,0-1 0,0 0 0,21-25 0,-11 5-71,0-1 1,-2-1 0,19-40-1,-35 66-174,-4 15 46,0 3 193,2 13-6,-2 1 0,-1 41 1,-1-42-6,1-1 0,0 1 0,6 25-1,-6-46 20,1 0-1,-1 0 0,1 0 1,0 0-1,0 0 0,0-1 0,0 1 1,1 0-1,-1 0 0,1-1 0,0 1 1,0-1-1,0 1 0,0-1 0,0 0 1,0 0-1,0 0 0,1 0 0,-1 0 1,1 0-1,0-1 0,-1 1 1,1-1-1,0 0 0,0 0 0,0 0 1,0 0-1,0 0 0,0-1 0,0 1 1,0-1-1,5 0 0,6 0 78,0-2 1,1 0-1,-1 0 0,14-5 0,55-21-99,-61 20-27,109-43 163,-74 28-175,-37 12 42,-17 9-30,0 1 1,0-1-1,0 1 0,0-1 0,0 1 1,6-1-1,-9 1 26,0 1 1,0 0-1,0 0 1,1 0-1,-1 0 0,0 0 1,0 0-1,0 0 1,0 0-1,0 0 1,1 0-1,-1-1 0,0 1 1,0 0-1,0 0 1,0 0-1,0 0 1,1 0-1,-1 0 1,0 0-1,0 0 0,0 0 1,0 0-1,1 0 1,-1 0-1,0 1 1,0-1-1,0 0 0,0 0 1,0 0-1,1 0 1,-1 0-1,0 0 1,0 0-1,0 0 0,0 0 1,0 0-1,0 1 1,0-1-1,1 0 1,-1 0-1,0 0 1,0 0-1,0 0 0,0 0 1,0 1-1,0-1 1,0 0-1,0 0 1,0 0-1,0 0 0,0 0 1,0 1-1,-9 9-102,-109 78 553,82-62-366,33-24-61,0 0 11,-1 0 1,2 0 0,-1 0-1,0 1 1,0-1-1,1 1 1,-1 0 0,-2 4-1,5-7-18,0 0 0,-1 0-1,1 1 1,0-1 0,0 0 0,0 1-1,0-1 1,-1 1 0,1-1 0,0 0-1,0 1 1,0-1 0,0 0-1,0 1 1,0-1 0,0 1 0,0-1-1,0 0 1,0 1 0,0-1 0,1 0-1,-1 1 1,0-1 0,0 1 0,0-1-1,0 0 1,0 1 0,1-1 0,-1 0-1,1 1 1,11 5 297,20-4 46,-18-2-354,1-2-1,-1 0 1,0-1-1,1 0 1,-1-1-1,-1-1 1,1 0-1,-1-1 1,0 0-1,23-15 0,-26 12-44,-6 6-247,-6 15 122,1-6 137,-1 0 0,1 0 0,0 0 0,1 0 0,-1 0 0,2 9 0,-1-13 34,0 0 1,0-1 0,1 1-1,-1 0 1,1-1-1,-1 1 1,1-1 0,0 1-1,0-1 1,0 1 0,0-1-1,0 1 1,0-1 0,0 0-1,0 0 1,0 1-1,1-1 1,-1 0 0,0 0-1,1 0 1,-1-1 0,1 1-1,-1 0 1,1 0 0,-1-1-1,1 1 1,0-1-1,2 1 1,1 0 28,0 0 0,0-1 0,1 1 0,-1-1-1,0 0 1,0 0 0,1-1 0,-1 0 0,0 0 0,0 0 0,0 0-1,0-1 1,0 0 0,6-3 0,3-3 45,-1-1 0,0 0 0,16-14 0,-23 17-20,23-20-55,-1-1 0,-1-1 0,-2-2 0,40-59 0,62-134 135,-104 180-242,-23 43 104,10-20-52,11-26-1,-19 40 41,0 0-1,0 0 1,-1 0-1,0 0 1,0-1-1,0 1 1,-1 0 0,-1-12-1,1 16 4,0 1 0,0 0-1,0-1 1,0 1 0,-1-1 0,1 1-1,0 0 1,-1 0 0,1-1 0,-1 1-1,1 0 1,-1 0 0,0-1 0,0 1-1,1 0 1,-1 0 0,0 0 0,0 0-1,0 0 1,0 0 0,0 1 0,0-1-1,-1 0 1,1 0 0,-1 0 0,0 1-20,0 0 0,0-1 1,0 1-1,0 0 0,0 1 1,0-1-1,0 0 0,0 1 1,0-1-1,0 1 1,0-1-1,0 1 0,0 0 1,0 0-1,0 0 0,1 0 1,-3 2-1,-2 1 0,1 0-1,0 0 0,0 0 1,0 1-1,0 0 1,1 0-1,0 1 1,0-1-1,-4 9 0,2-2 5,0 0 0,1 0-1,1 0 1,-4 17 0,1 7 58,2 0 0,-1 51 0,5-59-40,2-1-1,0 1 1,10 49 0,-8-64 45,0 0 1,1-1-1,0 0 1,1 0-1,1 0 0,0 0 1,0-1-1,1 0 1,1 0-1,9 10 0,-12-16 7,0 0-1,0-1 0,1 1 0,-1-2 0,1 1 1,0 0-1,0-1 0,1 0 0,-1-1 0,1 1 0,-1-1 1,1 0-1,0-1 0,9 2 0,-10-3-18,0 1 1,0-1-1,0 0 0,1-1 0,-1 1 1,0-1-1,0-1 0,0 1 1,0-1-1,-1 0 0,1 0 0,0 0 1,-1-1-1,1 0 0,-1 0 0,6-5 1,2-3-17,-1 0 0,0-1 1,14-17-1,-20 17 29,-2 4-178,-4 8 134,0 0 0,0 0 0,0 0 1,0 0-1,0 0 0,0 0 1,0 0-1,0 0 0,0 1 1,0-1-1,0 0 0,0 0 1,0 0-1,0 0 0,0 0 1,0 0-1,0 0 0,0 0 1,0 0-1,0 0 0,0 0 1,0 0-1,0 0 0,0 0 1,0 0-1,0 0 0,0 0 1,1 0-1,-1 0 0,0 0 1,0 0-1,0 0 0,0 0 1,0 0-1,0 0 0,0 0 1,0 0-1,0 0 0,0 0 1,0 0-1,0-1 0,0 1 1,0 0-1,-14 10 22,13-10-15,1 1-1,-1-1 1,1 1-1,-1-1 1,1 1-1,-1-1 1,1 1 0,-1-1-1,1 1 1,0-1-1,-1 1 1,1-1-1,0 1 1,-1 0-1,1-1 1,0 1 0,0 0-1,-1 0 1,1-1-189,0 1 0,0-1 0,-1 1 0,-5 3-2633,5-4 2633,1 0 0,-2 1 0,-17 3-4556,11-2 3284,-14 5-1964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9 956 2656,'-9'4'2849,"9"-4"-2797,11 1 1557,-9-1-1471,0 0 1,-1 0-1,1 0 1,0 0-1,-1 0 1,1 0-1,0 0 1,-1 0-1,1-1 0,-1 1 1,1-1-1,0 1 1,-1-1-1,1 0 1,-1 1-1,3-3 1,3-2 188,0 0 0,0-1 1,0 0-1,-1 0 0,0 0 1,9-12-1,24-47 254,-25 41-291,169-302 1817,-133 246-1866,-37 60-317,-12 19 61,-1 0 0,1 0 0,-1 1 0,1-1 0,-1 0 1,1 0-1,-1 1 0,1-1 0,0 0 0,-1 1 0,1-1 0,0 1 0,0-1 0,-1 1 0,1-1 0,0 1 0,0 0 0,0-1 0,0 1 0,1-1 0,-1 1 3,-1 1-1,1-1 1,0 0 0,-1 0-1,1 1 1,-1-1-1,1 0 1,0 1-1,-1-1 1,1 0 0,-1 1-1,1-1 1,-1 1-1,1-1 1,-1 1-1,1-1 1,-1 1 0,0-1-1,1 1 1,-1 0-1,1 0 1,1 5-39,1 0 0,-1 0 0,0 0 0,1 11 0,1 11 43,-1 0 0,-1 0 0,-3 30 0,-15 87 24,11-118-10,-10 32 0,11-47 83,0-1 1,-1 1-1,0-1 0,-14 21 0,15-26-25,0-1 0,-1 0-1,0 1 1,0-2 0,0 1 0,-1 0-1,1-1 1,-1 0 0,0-1-1,-10 5 1,12-6-26,1 0 0,-1-1 0,0 0-1,0 0 1,0 0 0,0-1 0,0 1-1,0-1 1,-1 0 0,1 0 0,0 0-1,0-1 1,0 0 0,0 1 0,0-1 0,0-1-1,1 1 1,-9-4 0,12 5-45,-1 0 0,0-1 0,0 1 0,1 0-1,-1-1 1,0 1 0,0-1 0,1 1 0,-1-1 0,0 1 0,1-1 0,-1 1 0,1-1 0,-1 0 0,1 1 0,-1-1 0,1 0-1,-1 0 1,1 1 0,0-1 0,-1 0 0,1 0 0,0 1 0,0-1 0,-1 0 0,1 0 0,0 0 0,0 0 0,0 1-1,0-1 1,0 0 0,0 0 0,0 0 0,1 0 0,-1 1 0,0-1 0,0 0 0,1 0 0,-1 0 0,0 1 0,1-1 0,-1 0-1,1 1 1,-1-1 0,1 0 0,-1 1 0,1-1 0,-1 0 0,1 1 0,0-1 0,4-3-2,-1 0 1,1 1-1,-1-1 0,1 1 1,0 0-1,6-2 1,42-15-71,75-19 0,-86 27 109,304-96-228,-324 102 185,44-8 0,-66 13 5,1 1 0,-1 0-1,0 0 1,1 0 0,-1 0 0,0 0 0,1 0 0,-1 0 0,0 0 0,1 0 0,-1 0 0,0 0 0,1 0 0,-1 0 0,0 1 0,0-1 0,1 0 0,-1 0 0,0 0 0,1 0 0,-1 0 0,0 1 0,0-1 0,1 0 0,-1 0 0,0 1 0,0-1 0,1 0 0,-1 0 0,0 1 0,0-1 0,0 0 0,1 0 0,-1 1 0,0 0 0,0 1 0,0-1 1,0 0-1,0 0 0,0 0 0,-1 0 0,1 0 1,0 0-1,-1 0 0,1 0 0,-1 1 0,-19 31-17,17-29-13,-26 38 13,12-18 96,0 1-1,-16 36 1,31-59-48,2 1-1,-1-1 1,0 1 0,0-1 0,1 1-1,-1 0 1,1-1 0,0 1 0,0 0-1,0 3 1,0-6 6,0 1 0,1 0 0,-1 0-1,0 0 1,0 0 0,0-1 0,1 1 0,-1 0-1,0 0 1,1-1 0,-1 1 0,1 0 0,-1 0-1,1-1 1,-1 1 0,1-1 0,0 1 0,-1 0 0,1-1-1,0 1 1,-1-1 0,1 1 0,0-1 0,-1 0-1,1 1 1,0-1 0,0 0 0,0 0 0,0 1-1,-1-1 1,1 0 0,0 0 0,0 0 0,1 0 0,3 0 25,-1-1-1,0 0 1,1 0 0,-1 0 0,1 0 0,-1-1 0,0 1 0,0-1 0,0 0 0,4-3 0,3-3-4,0 1-1,11-11 0,-16 12-51,-1 0 0,1 0 0,-1-1 1,0 1-1,-1-1 0,7-13 0,15-45 20,-23 57-19,0-1-1,0 0 1,-1 0-1,0 1 1,-1-2-1,0 1 1,0 0 0,-1 0-1,0 0 1,-3-17-1,2 23-25,0 0 1,0 0-1,0 0 0,-1 0 0,1 0 1,-1 1-1,1-1 0,-1 0 0,0 1 1,0 0-1,0-1 0,0 1 0,-1 0 0,1 0 1,-5-3-1,6 4 20,0 0 0,0 1 0,-1-1 0,1 1 1,0-1-1,0 1 0,0-1 0,-1 1 0,1 0 0,0 0 0,-1 0 0,1-1 1,0 1-1,-1 0 0,1 1 0,0-1 0,-1 0 0,1 0 0,0 0 0,0 1 1,-1-1-1,1 1 0,0-1 0,0 1 0,-1 0 0,1-1 0,0 1 0,0 0 1,0 0-1,0-1 0,0 1 0,0 0 0,0 0 0,1 0 0,-1 0 0,-1 2 1,1-1-6,0-1 0,0 0 0,0 0 0,1 1 0,-1-1 0,0 0 0,1 1 0,-1-1 0,1 0 0,-1 1 0,1-1 0,0 1 1,0-1-1,-1 1 0,1-1 0,0 1 0,0-1 0,1 1 0,-1-1 0,0 1 0,0-1 0,2 3 0,-1-2 17,0 0 0,0-1-1,0 1 1,1-1-1,-1 1 1,0-1 0,1 0-1,0 1 1,-1-1-1,1 0 1,0 0 0,-1 0-1,1 0 1,4 1-1,3 0 19,1 1 0,-1-1-1,1 0 1,0-1 0,17 0-1,-11-1 14,0-2-1,0 0 1,0 0-1,-1-2 1,1 0-1,-1 0 1,0-2-1,0 0 1,0 0-1,17-12 1,-2-1 25,-2-2 0,0 0 0,39-40 0,51-47 104,-105 97-162,13-14 6,-1 0-1,-1-1 1,30-43-1,1-27-8,-47 81 0,-2 0 0,0 0 0,0-1 0,5-28 0,-11 43-24,0-1-1,1 0 0,-1 0 0,0 0 1,0 0-1,0 0 0,0 1 0,-1-1 1,1 0-1,0 0 0,-1 0 0,-1-3 1,2 5 8,0 0 1,0-1 0,0 1-1,-1 0 1,1 0 0,0-1 0,0 1-1,-1 0 1,1 0 0,0-1-1,-1 1 1,1 0 0,0 0 0,-1 0-1,1 0 1,0 0 0,0-1-1,-1 1 1,1 0 0,-1 0 0,1 0-1,0 0 1,-1 0 0,1 0-1,-2 0 4,1 1 0,0-1 0,0 0 0,0 1 0,0-1 0,0 1 0,0-1 0,1 1 0,-1 0 0,0-1 1,-1 2-1,-9 9-33,1 0 1,1 1 0,0 0 0,1 0 0,-10 20 0,8-14 69,-9 15-54,3 2 0,1 0 0,1 1 0,2 0 1,2 1-1,1 0 0,2 1 0,1 0 0,0 38 1,4-37 17,0 68 88,2-93 16,1 0 0,1-1 0,0 1 0,1-1 0,7 20 0,-9-29-54,0-1 1,1 0 0,0 0 0,-1 1 0,1-1 0,1 0 0,-1-1 0,0 1 0,1 0 0,3 3-1,-4-5-12,-1 0 0,1 0-1,0 0 1,-1 0-1,1 0 1,0-1 0,0 1-1,-1-1 1,1 1-1,0-1 1,0 1 0,0-1-1,0 0 1,0 0-1,0 0 1,-1 0 0,1-1-1,0 1 1,0 0-1,0-1 1,3 0-1,5-3 38,0-1-1,0 0 0,0-1 1,0 0-1,-1 0 0,0-1 1,0 0-1,14-16 0,3-5-101,26-41 1,-39 51-36,38-57-429,-51 75 499,0 0 0,0-1 0,0 1 0,0 0 0,0 0 0,0 0 0,0 0 0,0 0 0,0 0 0,0 0 0,0 0 0,0 0-1,0 0 1,0 0 0,0 0 0,0 0 0,0 0 0,0 0 0,0 0 0,0 0 0,0 0 0,0 0 0,0 0 0,0 0 0,0 0-1,0-1 1,0 1 0,0 0 0,1 0 0,-1 0 0,0 0 0,0 0 0,0 0 0,0 0 0,0 0 0,0 0 0,0 0 0,0 0 0,0 0-1,0 0 1,0 0 0,0 0 0,0 0 0,0 1 0,0-1 0,0 0 0,0 0 0,1 0 0,-1 0 0,0 0 0,0 0 0,0 0-1,0 0 1,0 0 0,0 0 0,0 0 0,0 0 0,0 0 0,0 0 0,0 0 0,0 0 0,0 0 0,0 0 0,0 0 0,0 0-1,0 0 1,0 0 0,0 1 0,1 6-74,-1 9 73,-3 9-7,1-1 1,1 0-1,1 0 0,1 0 1,5 29-1,-5-51 37,-1 0-1,0 1 0,1-1 1,0 0-1,-1 0 1,1 0-1,0 0 0,0 0 1,0 0-1,1 0 0,-1 0 1,0 0-1,1-1 1,-1 1-1,1-1 0,0 1 1,-1-1-1,1 1 1,0-1-1,0 0 0,0 0 1,0 0-1,0 0 1,4 1-1,-3-1 14,0-1 0,1 1 0,-1-1 0,0 0-1,1 0 1,-1-1 0,0 1 0,1-1 0,-1 0 0,0 1 0,0-1 0,0-1 0,0 1-1,0 0 1,0-1 0,4-2 0,11-10-72,0 0 1,-1-1-1,-1-1 0,0-1 0,-1 0 1,15-22-1,-27 38-223,-2 7 119,-1 8 18,-3 7-28,-1 35 1,4-47 166,0 1 1,1-1-1,0 0 1,1 0-1,0 0 1,5 14-1,-6-22-10,-1 1-1,1-1 0,-1 1 1,1-1-1,0 1 0,0-1 1,0 0-1,0 0 0,0 1 1,0-1-1,0 0 0,0 0 1,0 0-1,1 0 0,-1 0 1,0 0-1,1-1 0,-1 1 1,3 1-1,-2-2 13,1 1 1,-1-1-1,0 0 0,0 0 1,0 0-1,1 0 0,-1-1 1,0 1-1,0 0 0,0-1 1,0 1-1,4-3 0,2 0 41,-1-1 0,1-1 0,-1 0 0,0 1 0,-1-2 0,12-11 0,134-166-60,-17 17 196,-113 142-241,12-12 65,-2-1 0,36-54 0,-44 49-450,-31 53 365,0 1-1,1 0 0,1 0 0,0 1 0,0-1 1,1 1-1,1 0 0,-3 23 0,6 16 244,3 1-1,2-1 1,2 0-1,2-1 1,2 0 0,33 89-1,-36-122 119,12 20-1,-20-37-283,1 0 0,-1-1 0,1 1 0,-1 0 0,0-1 0,1 1 0,-1-1 0,1 1 0,-1-1 0,1 1 0,0-1 0,-1 1 0,1-1 0,-1 0 0,1 1 0,0-1 0,-1 0 0,1 1 0,0-1 0,-1 0 0,1 0 0,0 0 0,0 1 0,0-1 0,0 0-3,1-1 0,-1 1 0,0 0 0,1-1 0,-1 1 0,0-1-1,1 1 1,-1-1 0,0 1 0,0-1 0,2-1 0,1-1-56,0 0-1,-1-1 1,0 1-1,0-1 1,5-6-1,-8 8-202,1 0 0,-1 0 0,0 0-1,1 0 1,-1 0 0,0 0 0,-1 0 0,1-1 0,0 1-1,0 0 1,-1 0 0,-1-2 0,1-1-721,1-4-621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 7040,'-8'-9'3200,"16"6"-2752,-3 0 640,8 3-672,9-8 480,9 3-544,24-7 32,-2 9-224,15-6-96,-4 9-32,-1 0-128,-10 4 64,-3 1-1312,-10 6 736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2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69 4736,'-1'5'359,"0"0"0,1 0 1,-1 0-1,1-1 0,0 1 1,2 10-1,-2-11-282,2 22 645,0 0-1,-2 0 1,-2 0 0,0 0 0,-7 30-1,8-34-184,2-10 116,0-13-755,0 1 0,-1 0 0,1 0 0,0-1 0,0 1 0,0 0 1,-1-1-1,1 1 0,0-1 0,-1 1 0,1-1 0,0 0 0,-1 1 1,1-1-1,-1 1 0,1-1 0,-1 0 0,1 0 0,0 0 0,6-11-633,-1-1 0,1 1-1,-2-1 1,0-1-1,6-23 1,-7 23 513,15-75 33,-14 58 46,16-50 0,-20 81 132,-1-1-1,1 0 0,-1 1 1,0-1-1,1 1 0,-1-1 1,1 1-1,0-1 0,-1 1 1,1-1-1,-1 1 0,1-1 1,0 1-1,-1-1 0,1 1 1,0 0-1,-1 0 1,1-1-1,0 1 0,0 0 1,-1 0-1,1 0 0,0 0 1,0 0-1,-1 0 0,1 0 1,0 0-1,0 0 0,-1 0 1,1 0-1,0 0 1,1 1-1,27 9-804,-27-9 646,15 8 37,-1 0 0,0 1 1,-1 0-1,0 2 0,-1 0 1,0 0-1,18 22 0,-24-25 616,0 2-1,-1-1 1,0 1-1,-1 0 0,0 0 1,0 1-1,-1 0 1,-1 0-1,0 0 1,-1 0-1,0 1 1,1 18-1,-3-25-102,-1 1 1,1-1-1,0 0 1,1 1-1,3 9 1,-4-14-300,-1 0 0,1-1 1,0 1-1,0-1 0,0 1 1,1-1-1,-1 1 0,0-1 1,0 0-1,1 1 0,-1-1 1,1 0-1,-1 0 0,1 0 1,-1 0-1,1 0 0,0-1 1,-1 1-1,1 0 0,0-1 1,0 1-1,0-1 0,3 1 1,-1-1 26,0 0 0,1 0 1,-1-1-1,1 1 1,-1-1-1,1 0 1,-1 0-1,0 0 0,0-1 1,1 1-1,-1-1 1,0 0-1,-1 0 1,1-1-1,0 1 0,-1-1 1,1 0-1,-1 0 1,5-5-1,-5 4-41,0 1-1,1-2 1,-1 1 0,-1 0-1,1-1 1,-1 1 0,0-1-1,0 0 1,0 0-1,0 1 1,-1-1 0,0 0-1,0-1 1,0 1 0,-1 0-1,0-7 1,0 7-46,0 1-1,-1-1 1,0 0 0,0 1 0,0-1-1,-1 1 1,1-1 0,-1 1 0,-4-7 0,4 9-25,1 0 1,-1 0 0,0-1 0,0 1-1,0 0 1,0 1 0,-1-1 0,1 0-1,-1 1 1,1-1 0,-1 1 0,1 0-1,-1 0 1,0 0 0,1 0 0,-1 0-1,-3 0 1,-4-1 28,0 0 0,0 1 0,0 0 0,0 1 0,-14 1-1,23 0-37,1-1-1,-1 0 1,0 0-1,1 0 1,-1 1-1,1-1 1,-1 0-1,0 0 1,1 0-1,-1 0 1,1 0-1,-1 0 1,1 0-1,-1 0 1,0-1-1,1 1 1,-1 0-1,0-1 1,1 1 14,1-1 1,0 1-1,-1-1 1,1 1-1,0-1 1,0 1-1,0 0 1,0-1-1,0 1 0,-1 0 1,1 0-1,0-1 1,0 1-1,1 0 1,57-16 156,-37 9-229,37-7 0,-50 12 57,0 1 1,0 1-1,0-1 0,0 1 1,15 3-1,-20-3 13,-1 1 0,0 0 1,1 0-1,-1 0 0,0 1 0,0-1 0,0 1 1,0 0-1,0 0 0,0 0 0,0 0 1,-1 0-1,1 1 0,-1-1 0,1 1 0,-1 0 1,2 3-1,0 0 18,0 0 0,-1 0 1,0 0-1,0 1 0,0-1 1,-1 1-1,3 13 0,-5-19 15,0 0 0,0 0 0,0 0 0,1 0 0,-1 0 0,0 0 0,1 0 0,-1 0 0,1 0 0,-1 0 0,1 0 0,0 0-1,-1 0 1,1 0 0,0 0 0,1 1 0,-1-2-2,-1 0 0,1 1-1,0-1 1,0 0 0,0 0 0,-1 0-1,1 1 1,0-1 0,0 0-1,0 0 1,-1 0 0,1 0 0,0 0-1,0-1 1,0 1 0,-1 0 0,1 0-1,0-1 1,0 1 0,-1 0 0,1-1-1,1 0 1,41-22 204,-26 13-289,1 0-1,-1 2 0,22-8 0,-35 15 54,-1 0 1,1 0 0,-1 1-1,1-1 1,0 1 0,-1 0-1,1 0 1,0 0 0,-1 1-1,1-1 1,-1 1 0,1 0-1,-1 0 1,1 0 0,-1 0-1,1 1 1,3 2 0,1 1 145,0 0 0,-1 1 1,0 0-1,0 0 1,10 14-1,-9-12-12,0 1-1,0-2 0,16 12 0,-20-16-91,1 0-1,0 0 1,0 0 0,0-1 0,0 1 0,0-1 0,0-1-1,1 1 1,8 1 0,-3-2-448,18 1-2059,-28-2 2076,0 0 0,1 0 0,-1-1 0,0 1 1,0 0-1,0 0 0,0-1 0,0 1 0,0-1 1,0 1-1,0-1 0,0 1 0,0-1 0,0 0 1,5-5-1955,-2-6-1655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3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14 413 4064,'-13'0'3222,"12"0"-3180,18 0 647,-1-2 0,1 0 0,-1 0 0,0-2 0,0 0 0,30-12 0,-33 11-537,-1-1 0,1-1 0,-1 0 0,-1-1 1,1 0-1,-1-1 0,-1 0 0,16-16 0,-4-5-52,0-1 0,-2-1 0,-2-1 1,19-45-1,-29 62-52,19-55 366,-27 70-423,-6 23 32,1 0-1,0 1 1,2-1-1,1 1 1,0 32 0,2-39 223,1 1 0,1 0 0,0-1 1,1 1-1,1-1 0,1 0 1,0 0-1,14 29 0,-18-43-173,0 1-1,0-1 1,1 0 0,-1 0-1,1 1 1,0-1 0,0 0-1,0 0 1,0-1 0,0 1-1,0 0 1,0-1 0,0 1-1,1-1 1,-1 1 0,1-1-1,-1 0 1,1 0 0,-1 0-1,1-1 1,-1 1 0,1-1-1,5 1 1,0-2-12,0 0 0,1 0 0,-1-1 0,0 0 0,0-1 0,0 1 1,0-2-1,-1 1 0,1-1 0,-1 0 0,12-9 0,1-2 6,0-2 0,25-26-1,105-131 13,-84 94-174,-65 78 42,1 0-1,0 0 0,0 0 0,0 0 0,0 0 1,4-2-1,-6 4 48,0 0-1,1-1 1,-1 1 0,0 0 0,0 0 0,0 0 0,1 0-1,-1 0 1,0 0 0,0 0 0,0 0 0,1 0 0,-1 0-1,0 0 1,0 0 0,0 0 0,1 0 0,-1 0 0,0 0-1,0 0 1,1 0 0,-1 0 0,0 1 0,0-1-1,0 0 1,0 0 0,1 0 0,-1 0 0,0 0 0,0 0-1,1 1 1,1 12-92,-4 6 37,0 1-1,-2-2 0,0 1 0,-10 26 0,9-28 62,-11 26 155,-37 73-1,52-115-150,1 1-1,-1-1 0,0 1 0,1-1 0,-1 1 0,1-1 1,0 1-1,-1-1 0,1 1 0,0 0 0,0-1 1,0 4-1,0-4 2,1 0 1,-1-1 0,0 1-1,1 0 1,-1 0 0,0 0 0,1-1-1,-1 1 1,1 0 0,-1-1-1,1 1 1,0 0 0,-1-1-1,1 1 1,0-1 0,-1 1-1,2 0 1,3 1 26,0 0 1,-1 0-1,1-1 0,0 0 0,0 0 0,9 1 1,4 0 8,26 9-237,36 5 914,-71-15-1272,0 0 1,0 0-1,0-1 0,0-1 0,0 0 0,16-3 1,-22 4-194,-1-1 1,1 0 0,0 0 0,-1 0 0,1-1 0,-1 1 0,1-1 0,2-2 0,8-4-1947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3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 4480,'-27'-20'2016,"36"12"-1728,1 5-448,3 6 32,19-3-1440,4 8 864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74 2240,'2'0'126,"-1"0"-58,0 0 0,0 0 0,0 0 0,0 0 1,0 0-1,0 0 0,-1 0 0,1-1 0,0 1 1,0 0-1,0 0 0,0-1 0,-1 1 1,1 0-1,0-1 0,1 0 0,-2 0 202,0 1-1,-1-1 0,1 0 1,0 0-1,0 0 1,0 1-1,-1-1 0,1 0 1,0 0-1,-1 0 0,1 1 1,-1-1-1,-2-3 1348,2 4-1348,1-1 0,-1 1 1,0-1-1,0 1 0,-1-2-183,-1 0-1,1 0 0,-1 0 0,1 1 0,-1 0 0,0-1 1,-3 0-1,-9-1 77,0 1 1,0 1 0,0 1 0,0 0 0,0 1 0,0 0-1,-26 6 1,15 0-106,0 1 0,0 1 0,-27 14 0,33-12 24,1 0 0,0 2 0,0 0 0,2 1 0,0 0 0,0 2 0,1 0 0,1 1 0,1 0 0,-13 21 0,14-17 12,0 0 1,2 0-1,0 1 0,2 1 1,-10 32-1,18-50-31,0 0 0,0 1 0,1-1 0,-1 1-1,1-1 1,1 1 0,-1-1 0,1 1 0,0-1 0,0 1 0,0-1 0,1 0 0,0 1-1,0-1 1,0 0 0,1 0 0,0-1 0,0 1 0,0 0 0,0-1 0,1 0 0,-1 0 0,1 0-1,0 0 1,0-1 0,1 1 0,-1-1 0,1 0 0,0 0 0,0-1 0,0 1 0,10 2 0,-1-1 121,1-1 1,0 0 0,0-2 0,28 1 0,65-8 373,-87 4-487,15 0 18,0-3 0,-1 0 0,0-3 0,49-16 0,-72 20-61,1-1 0,-1-1 0,0 0 0,-1-1 1,1 0-1,-1-1 0,0 0 0,-1 0 0,0-1 1,-1-1-1,0 0 0,0 0 0,-1-1 0,0 0 1,8-15-1,-9 11 3,-1 0 0,0 0 0,0-1 0,-2 0 0,0 0 0,-1-1 0,1-21 0,-3 25-24,0 0 0,-1 0 0,-1 0-1,0 0 1,-1 0 0,-1 0 0,0 0 0,-7-20 0,6 24-35,0 1 0,-1 0 0,1 0 0,-2 1 0,1 0-1,-1 0 1,0 0 0,-7-6 0,8 8-14,-1 1 0,1 0 0,-1 1 0,0-1 0,0 1 0,0 0 0,0 1 0,0 0 0,-1-1 0,1 2 0,-1-1 0,-6 0 0,-11 1-521,-32 1-1,17 1-2642,28-1 1858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7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3328,'0'0'1061,"0"3"-634,4 9 208,-1 1 0,0 0 0,-1 0 0,1 18 0,-5 57 1059,1-56-1230,-48 482 3605,18-200-2895,31-306-1132,-1-5-32,1-1-1,0 0 1,-1 0 0,1 1-1,0-1 1,1 0-1,-1 0 1,0 0 0,1 1-1,-1-1 1,1 0-1,0 0 1,-1 0 0,3 4-1,-3-6-28,0 0 0,0 1 1,0-1-1,0 0 0,1 0 0,-1 0 0,0 1 0,0-1 0,0 0 0,0 0 0,0 1 0,1-1 1,-1 0-1,0 0 0,0 0 0,0 0 0,1 0 0,-1 1 0,0-1 0,0 0 0,1 0 1,-1 0-1,0 0 0,0 0 0,1 0 0,-1 0 0,0 0 0,0 0 0,1 0 0,-1 0 1,0 0-1,0 0 0,1 0 0,-1 0 0,0 0 0,0 0 0,1 0 0,-1 0 0,0 0 1,0 0-1,1-1 0,6-9-1920,-5 6 1306,11-16-1404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37 2496,'11'-6'1607,"-5"3"-457,4-1 460,7-6-475,-16 10-1070,-1-1 1,1 1-1,0-1 0,-1 1 0,1-1 0,-1 1 0,1-1 0,-1 0 1,1 1-1,-1-1 0,1 0 0,-1 1 0,0-1 0,1 0 0,-1 1 1,0-1-1,0 0 0,1 0 0,-1-1 0,-1 4 8,1 0 0,-1 0 0,0 0-1,0 0 1,0 0 0,0 0 0,0 0 0,0 0 0,-1 0-1,1-1 1,0 1 0,-1-1 0,1 1 0,-4 2 0,-34 26 389,20-16-332,3 0-29,1 1 0,0 1-1,1 0 1,1 0 0,1 2-1,0-1 1,2 2 0,-12 23-1,5-1 123,1 1-1,-18 80 1,28-97-38,2 0 1,0 0-1,1 43 1,3-55-20,1 0 1,0 0-1,2 0 0,-1-1 0,1 1 1,1-1-1,0 0 0,1 0 1,7 13-1,-5-14 88,0 1 0,0-2 1,1 1-1,1-1 0,16 16 0,-25-26-260,1 0 1,-1 1-1,0-1 0,0 0 0,0 0 0,1 0 0,-1 1 1,0-1-1,0 0 0,1 0 0,-1 0 0,0 0 0,1 0 1,-1 1-1,0-1 0,0 0 0,1 0 0,-1 0 0,0 0 1,1 0-1,-1 0 0,0 0 0,1 0 0,-1 0 0,0 0 1,1 0-1,-1 0 0,0 0 0,0-1 0,1 1 0,-1 0 1,0 0-1,1 0 0,-1 0 0,0 0 0,0-1 1,1 1-1,-1 0 0,0 0 0,6-14-4211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8128,'-16'-12'3680,"32"7"-3168,2 2 64,8 3-416,14-8 192,4 0-192,13-7 0,-1 7-96,11-8 224,-2 8-160,-7-3-544,-6 2 224,-21 3-3936,-9 1 2240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8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3136,'0'-2'133,"0"0"0,1 0 1,-1 0-1,1 1 0,0-1 0,-1 0 0,1 0 1,0 0-1,0 1 0,0-1 0,0 1 0,0-1 1,0 0-1,0 1 0,1 0 0,-1-1 0,1 1 1,-1 0-1,1 0 0,-1 0 0,1 0 0,0 0 1,-1 0-1,1 0 0,0 0 0,0 1 1,0-1-1,0 1 0,2-1 0,-1 1-24,0 0 0,-1 0 0,1 1-1,0-1 1,0 1 0,0-1 0,0 1 0,0 0 0,-1 0-1,1 1 1,0-1 0,-1 0 0,1 1 0,-1-1-1,0 1 1,1 0 0,-1 0 0,4 4 0,3 6 183,0 1-1,0 0 1,-2 0 0,1 1 0,7 20 0,14 26 906,-21-39-753,-7-20-397,-1-1-1,0 1 1,1 0 0,-1-1-1,0 1 1,0-1-1,1 1 1,-1 0 0,0 0-1,0-1 1,0 1 0,0 0-1,0-1 1,0 1 0,0 0-1,0-1 1,0 1 0,0 0-1,-1-1 1,1 1 0,0 0-1,-10-16 1527,2-3-1392,2 0 1,0-1 0,-6-36-1,8 34-362,1-1 0,0-40 0,3 52 149,1 0 0,0 0 0,0 0-1,1 0 1,0 0 0,1 1-1,0-1 1,8-16 0,-8 22 76,0-1 1,0 1-1,1 0 0,0 1 1,-1-1-1,1 0 0,0 1 1,1 0-1,-1 0 0,0 0 1,1 1-1,0-1 1,0 1-1,0 0 0,0 1 1,0-1-1,0 1 0,0 0 1,0 0-1,10 0 0,-4 0-33,1 1 1,-1 1-1,0-1 0,0 2 0,0 0 0,0 0 0,0 1 0,18 7 0,-25-9 14,-1 1 0,0-1 0,1 1 0,-1 0 0,0 0 0,0 0 0,3 4 0,2 1-100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0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14 2720,'0'0'44,"0"-1"0,0 1 1,0-1-1,0 1 0,0-1 1,1 1-1,-1-1 0,0 1 0,0-1 1,0 1-1,1 0 0,-1-1 0,0 1 1,1 0-1,-1-1 0,0 1 1,1-1-1,-1 1 0,0 0 0,1 0 1,-1-1-1,1 1 0,-1 0 0,0 0 1,1 0-1,-1-1 0,1 1 0,-1 0 1,2 0-1,1-1 175,1 0 66,0 0 1,-1 1-1,1 0 1,0 0-1,0 0 1,0 0-1,0 1 1,0 0-1,0 0 1,-1 0-1,1 0 1,5 2-1,-6-1-184,0 1-1,0-1 0,0 1 1,0-1-1,-1 1 0,1 0 1,-1 0-1,0 0 0,1 0 1,-2 0-1,1 1 0,0-1 1,0 0-1,-1 1 0,0 0 1,0-1-1,0 1 0,0 0 1,-1-1-1,1 1 0,-1 0 1,0 0-1,0 4 0,-1 1 157,0 1-1,0-1 0,0 0 1,-1 0-1,-1 0 0,0 0 0,0 0 1,-6 12-1,3-11-128,-1 0 0,0-1 0,0 1 0,-1-1 0,0-1 0,0 1 0,-1-2 0,-1 1 0,1-1 0,-1 0 0,0-1 0,0 0 0,-1-1 0,0 0 0,0-1 0,0 0 0,-22 5 0,29-9-186,-1 1 0,1-1 0,-1 0 0,1 0 0,-1-1-1,1 1 1,-1-1 0,-8-2 0,12 3-66,-1-1 0,1 1 0,-1-1 0,1 1 1,0-1-1,-1 1 0,1-1 0,-1 0 0,1 0 0,0 1 0,0-1 0,-1 0 0,1 0 0,0-1 0,0 1 0,0 0 0,0 0 0,0 0 1,1-1-1,-2-1 0,-1-10-1124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0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85 2976,'-8'-10'971,"8"10"-961,0 0 0,0 0 0,0 0 0,-1-1 1,1 1-1,0 0 0,0 0 0,0 0 1,0 0-1,0 0 0,0 0 0,0 0 0,-1 0 1,1 0-1,0-1 0,0 1 0,0 0 1,0 0-1,0 0 0,-1 0 0,1 0 0,0 0 1,0 0-1,0 0 0,0 0 0,0 0 1,-1 0-1,1 0 0,0 0 0,0 0 0,0 0 1,0 0-1,0 0 0,-1 1 0,1-1 1,-4 1 129,0 0 0,0 1 1,0-1-1,1 1 1,-1 0-1,0 0 1,1 0-1,-1 1 0,1-1 1,0 1-1,0 0 1,0 0-1,0 0 1,-2 4-1,-8 10 178,1 1-1,0 0 1,2 1 0,0 0-1,1 1 1,-7 25-1,4-7 146,2 2-1,-8 55 1,17-82-290,0 0-1,0 0 1,3 25 0,-2-32-94,1 0 0,1-1 0,-1 1-1,1-1 1,0 1 0,0-1 0,0 1 0,1-1 0,0 0-1,0 0 1,5 6 0,-3-6 57,0 0 0,1 1 1,-1-2-1,1 1 0,1-1 0,-1 0 0,0 0 1,1 0-1,0-1 0,0 0 0,0-1 0,0 0 1,0 0-1,1 0 0,-1-1 0,14 1 0,-5-1 52,0-2-1,0 0 0,0-1 1,0 0-1,0-1 0,27-9 1,-33 8-163,-1 0 1,0 0 0,0-1 0,0 0 0,0 0 0,-1-1-1,0 0 1,11-11 0,-9 7 15,0-2 0,-1 1-1,0-1 1,-1 0 0,8-16 0,-1-5 63,-2 0 0,-1-1 0,-1 0 0,5-37 0,-9 42-41,3-54 1,-9 74-118,-1-1-1,0 0 1,-1 1 0,0-1-1,-1 1 1,0-1 0,0 1-1,-1-1 1,-6-13 0,7 19 25,0 1 1,0-1 0,0 1-1,-1 0 1,0 0 0,1 0-1,-1 0 1,0 0 0,0 1-1,-1-1 1,1 1-1,-6-3 1,3 2 4,0 0 0,-1 1 0,0 0 0,1 0 0,-1 0 0,-12 0-1,4 1-25,1 1 0,0 0-1,-1 1 1,1 1-1,0 1 1,-20 5-1,31-7-107,0 0 0,0 0 0,1 1 0,-1-1 0,0 1 1,0 0-1,1 0 0,-1 0 0,1 0 0,0 0 0,-1 1 0,-2 3 0,-5 13-999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0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61 4384,'-6'1'673,"2"0"-34,1 0 0,-1 0 0,0 0 0,1 1 0,-5 2-1,23-6 3932,32-4-3300,34-11-633,1 4-1,106-3 0,-166 15-667,-4 0-188,31 2 0,-47-1 8,1 0-211,0 1 1,1-1-1,-1 0 1,0 0-1,1 0 1,-1 0 0,0-1-1,4 0 1,6-6-4508,-1-1 1820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4736,'0'0'73,"0"-1"1,0 1-1,-1 0 0,1 0 1,0-1-1,0 1 0,0 0 1,0-1-1,-1 1 0,1 0 1,0-1-1,0 1 1,0-1-1,0 1 0,0 0 1,0-1-1,0 1 0,0 0 1,0-1-1,0 1 0,0-1 1,0 1-1,0 0 0,0-1 1,1 1-1,-1 0 1,0-1-1,0 1 0,0 0 1,0-1-1,1 1 0,0 0 29,0 0-1,0 0 0,-1 0 0,1 0 1,0 0-1,0 0 0,0 0 0,0 1 1,0-1-1,0 0 0,0 0 1,-1 1-1,1-1 0,1 2 0,22 11 622,-1 1 0,-1 2-1,25 21 1,-42-33-584,4 4 12,0 1 0,-1 0 0,0 0 0,0 1 1,-1 0-1,11 19 0,-8-10 23,-2 0 0,0 0 0,6 24 0,-3-1 87,-3 1 0,7 84 0,-13-61 308,-8 83-1,-2-84-42,-2 0-1,-4-1 0,-41 118 0,45-154-381,-1-1 0,-17 29 0,24-49-115,0 0-1,-1 0 1,0 0 0,0-1 0,0 0-1,-1 0 1,0 0 0,0 0 0,-1-1-1,1 0 1,-1-1 0,-10 6 0,16-9-255,-1 0 0,0-1 0,0 1 0,0 0 1,-1 0-1,1-1 0,0 1 0,0-1 0,0 0 1,0 0-1,0 0 0,-1 0 0,1 0 0,0 0 0,0 0 1,0-1-1,0 1 0,0-1 0,0 0 0,0 1 0,0-1 1,0 0-1,0 0 0,0 0 0,0-1 0,0 1 0,1 0 1,-1-1-1,0 1 0,1-1 0,-3-2 0,-7-16-2632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2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66 2144,'-8'-4'1102,"8"4"-1052,-1 0 0,1-1 0,0 1 0,0 0 0,0 0 0,0 0 0,0 0 0,0 0 0,-1 0 0,1-1 0,0 1 0,0 0 0,0 0 0,0 0 0,-1 0 0,1 0 0,0 0 0,0 0 0,0 0 0,0 0 0,-1 0 0,1 0 0,0 0 0,0 0 0,0 0 0,-1 0 0,1 0 0,0 0 0,0 0 0,0 0 0,0 0 0,-1 0 0,1 0 133,-1-1-1,0 0 1,1 1 0,-1-1-1,1 0 1,-1 1 0,1-1-1,0 0 1,-1 1 0,1-1-1,0 0 1,-1 0 0,1 0 0,0 1-1,0-1 1,0 0 0,0 0-1,0 0 1,0 0 0,0 1-1,0-1 1,0 0 0,0 0 0,0 0-1,0 0 1,1 1 0,-1-1-1,0 0 1,1 0 0,-1 1-1,0-1 1,1 0 0,-1 0-1,1 1 1,-1-1 0,1 1 0,0-1-1,0 0 1,1-1-93,0 1 0,0 0 0,0 0 1,0 0-1,0 0 0,0 0 0,0 0 0,0 1 0,0-1 0,0 1 1,1-1-1,-1 1 0,0 0 0,0 0 0,1 0 0,-1 0 0,4 1 1,8-1 163,229 6 1754,-119-1-1680,113 1 312,-236-6-565,-1-2-267,-1 0 0,0 0 1,0 0-1,0 1 0,0-1 0,0 0 1,0 1-1,0-1 0,0 1 0,-1-1 1,1 1-1,0 0 0,-3-2 0,-1-1-1032,4 3 969,1 0 0,-1 1 1,0-1-1,1 0 1,-1 1-1,0-1 1,0 1-1,0-1 0,0 1 1,0-1-1,0 1 1,0 0-1,0-1 1,1 1-1,-3 0 0,2 0-71,-6-1-1434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3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3552,'-3'0'1501,"7"1"-393,9-1 1835,2-4-1398,46-9 2457,-39 10-3432,1 0 1,28 0-1,39 7-497,0 3 0,95 22 0,-156-23-1587,11 2-4465,-26-5 3259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4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60 2816,'1'-6'323,"-1"5"-260,1 0 0,-1 0 0,0-1 0,1 1 0,-1 0 0,1 0 0,-1 0 0,1 0 1,-1 0-1,1 0 0,0 0 0,0 0 0,-1 0 0,2 0 0,4-6 12,-1 3 710,-1-1 0,0 1 0,1 0 0,9-6 0,-12 8-338,0 1-43,-1 6-183,-2 54 534,-3 0-1,-2 0 1,-24 98 0,-10 19 845,40-159-1415,1-5 280,-1-12-461,0 0-1,0 0 1,0 0 0,0 0-1,0 1 1,0-1-1,0 0 1,0 0 0,0 0-1,0 0 1,0 1-1,0-1 1,0 0-1,0 0 1,0 0 0,0 0-1,0 0 1,0 1-1,0-1 1,0 0 0,0 0-1,0 0 1,1 0-1,-1 0 1,0 0 0,0 1-1,0-1 1,0 0-1,0 0 1,0 0 0,0 0-1,1 0 1,-1 0-1,0 0 1,0 0-1,0 0 1,0 0 0,0 0-1,1 0 1,-1 0-1,0 0 1,0 0 0,7-4-1664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36 3072,'-10'-8'5789,"20"3"-3824,1 2-1488,-1 0-1,0 1 0,1 0 0,-1 0 1,21 1-1,-8-1-38,67-4 321,0 5 0,167 17 0,-94 9-464,-122-16-293,74 24 0,-113-32-59,0-1 0,0 1-1,0 0 1,0 0 0,0 0 0,0 0-1,0 0 1,0 0 0,-1 1 0,1-1-1,0 0 1,-1 1 0,1-1 0,1 4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5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48 3808,'-11'-16'4237,"17"24"-1370,0 2-2618,0 0 0,-1 0 0,-1 0 0,1 1 0,3 18 0,9 58 774,-1 2-164,-11-67-623,-3-14 40,-1 0 1,2 0-1,-1 1 0,1-1 0,5 9 0,-8-17-266,0 0 0,0 0 0,0 0 1,0 0-1,0 0 0,0 0 0,0 0 1,0 0-1,0 0 0,0 1 0,0-1 0,0 0 1,0 0-1,0 0 0,0 0 0,1 0 0,-1 0 1,0 0-1,0 0 0,0 0 0,0 0 0,0 0 1,0 0-1,0 0 0,0 0 0,0 0 1,0 0-1,0 0 0,0 0 0,1 0 0,-1 0 1,0 0-1,0 0 0,0 0 0,0 0 0,0 0 1,0 0-1,0 0 0,0 0 0,0 0 0,0 0 1,0 0-1,0 0 0,0 0 0,1 0 1,-1 0-1,0 0 0,0-1 0,0 1 0,0 0 1,0 0-1,0 0 0,0 0 0,3-7 308,3-17 29,6-47-133,21-98-162,-31 163-61,0 0 0,0 0-1,1 1 1,-1-1-1,1 1 1,0-1-1,1 1 1,-1 0-1,1 0 1,0 1-1,0-1 1,1 1-1,7-6 1,-6 6 13,-1 1 0,1-1 0,0 2 0,1-1 0,-1 1 0,0-1 0,1 2 0,-1-1 0,1 1 0,0 0 0,-1 0 0,10 1 0,5 1-5,0 0-1,0 2 0,-1 0 1,31 9-1,2 8-2443,-41-15-515,1-2 902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7456,'-36'-8'3392,"23"3"-2944,22 10-2080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18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51 2496,'-8'-19'1677,"-1"-1"524,8 20-2150,1-1-1,-1 0 0,1 1 0,-1-1 1,0 0-1,1 1 0,-1-1 0,0 1 0,0-1 1,1 1-1,-1-1 0,0 1 0,0 0 1,0 0-1,1-1 0,-1 1 0,0 0 0,0 0 1,0 0-1,-4 0 1374,10-2 615,-2 1-1965,0 1-1,1 0 1,-1 0-1,0 0 1,1 0-1,-1 1 1,0-1-1,6 3 0,-1-2-8,72 19 309,-18-4-188,8-2 158,120 8 0,3-10-126,-151-12-63,-42 0-102,0-1 86,0 0-131,0 1 0,1 0 1,-1 0-1,0-1 0,0 1 1,0 0-1,0-1 0,0 1 1,-1 0-1,1 0 0,0-1 1,0 1-1,0 0 0,0 0 1,0-1-1,0 1 0,0 0 0,0 0 1,-1 0-1,1-1 0,0 1 1,0 0-1,0 0 0,0 0 1,-1-1-1,1 1 0,0 0 1,0 0-1,-1 0 0,1 0 1,0-1-1,0 1 0,-1 0 1,1 0-1,0 0 0,-5-2 8,-5-3-18,0 1 1,-1 0 0,1 1 0,-1 0 0,0 1 0,-17-2 0,12 2 9,-17-2-68,-1 1 1,1 2 0,-50 5-1,-96 21 52,165-23 51,-195 46-48,62-13 138,138-33-129,0 0 49,-1 0 1,1-1 0,-15 1 0,22-2-5,-1-6 19,-4 6-11,4 1-33,4-1-14,0 0 75,0 2-112,-1 0 21,1-1 0,-1 1 1,1 0-1,0 0 0,0 0 0,0-1 1,0 1-1,0-1 0,0 1 0,0-1 1,3 3-1,19 17-37,-7-10 48,0-1-1,1-1 1,24 10-1,58 17-46,-46-17 82,17 9 1,-1 4 0,101 62 0,-121-63 170,100 44-1,-139-71-146,1-1 0,0-1 0,0 0 0,0 0 0,0-1 0,15 0 0,-26-1 27,-20-1 95,18 2-196,-5-1 9,0 1-1,0 0 1,0 0 0,0 1 0,0-1 0,0 2-1,-10 4 1,-44 27 35,35-19-117,-183 92-23,59-46 106,104-42 0,-148 64 10,168-70 108,-38 28-1,55-36-96,60-9 529,131-18-407,-141 19-134,0 3 0,62 6 0,-69-2 59,0 2-1,0 1 1,-1 1-1,1 2 1,58 27-1,-63-19 163,-24-14-165,1 0 0,0-1 0,-1 1 0,11 2 0,-15-5 84,0-2-335,0 1 0,-1-1 0,1 0 0,0 1 0,-1-1-1,1 0 1,0 0 0,-1 0 0,1 0 0,-1 1-1,0-1 1,1 0 0,-1 0 0,0 0 0,1 0-1,-1 0 1,0 0 0,0-2 0,5-7-2468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3136,'-1'3'462,"-1"0"0,0 0 0,0-1 1,0 1-1,0-1 0,-1 1 0,1-1 0,-3 2 1,-1 1-20,1 0 1,0 0-1,1 0 1,-1 1-1,-6 11 1,29-49 2427,-15 28-3547,0 0 0,0 0 0,1 0 0,0 0 0,-1 1 0,7-5 0,-1 7-1148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1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96 3552,'0'0'35,"-1"0"0,1 0 0,0 0 0,0 0 0,-1 0 0,1 0 0,0 0 0,-1 0 0,1 0 0,0 0 0,0 0 0,-1 0 0,1 0 0,0 0 0,0 0 0,-1 0 0,1 0 0,0 0 0,0-1 0,-1 1 0,1 0 0,0 0 0,0 0 0,0 0 0,-1-1 0,1 1 0,0 0 0,0 0 0,0-1 0,0 1 0,0 0 0,-1 0 0,1-1 0,0 1 0,0 0 0,0 0 0,0-1 0,0 1 0,0 0 0,0 0 0,0-1 0,0 1 0,0 0 0,1-5 1643,-1 5-1637,0 0 0,0 0 0,0 0 0,0 0 0,0 0 0,1 0 0,-1 0 0,0 0 0,0 0 1,0 0-1,0 0 0,0 0 0,0 0 0,0 0 0,1 0 0,-1 0 0,0 0 0,8 40 1068,-3 118 1627,-5-156-2622,0 0-1,0 0 1,0 0-1,1 0 1,-1 0-1,0 0 0,1 0 1,0 0-1,1 3 1,-2-5-88,0 0 1,0 0 0,0 0-1,0 0 1,0 1-1,0-1 1,1 0 0,-1 0-1,0 0 1,0 0 0,0 0-1,0 0 1,0 1-1,1-1 1,-1 0 0,0 0-1,0 0 1,0 0-1,1 0 1,-1 0 0,0 0-1,0 0 1,0 0 0,1 0-1,-1 0 1,0 0-1,0 0 1,0 0 0,1 0-1,-1 0 1,0 0 0,8-9 589,17-34-212,-10 16-478,1 1-1,24-31 1,-33 49 124,58-66-282,-56 65 113,1 0 0,0 1 0,1 0 0,-1 1 0,20-10 0,-29 16 109,1 0-1,-1 1 1,1-1 0,0 1-1,-1-1 1,1 1 0,0-1-1,0 1 1,-1 0-1,1 0 1,0 0 0,-1 0-1,1 0 1,0 0 0,0 0-1,-1 1 1,1-1-1,0 1 1,1 0 0,-1 0 6,0 0 0,0 1 1,0-1-1,0 1 0,0-1 0,-1 1 1,1-1-1,-1 1 0,1 0 1,-1 0-1,0 0 0,2 3 1,1 3 72,-1 0 0,0 0 0,-1 0 1,0 0-1,0 1 0,1 14 1,-2-13-32,6 132 1044,-6-142-1288,0 0 0,0 0 0,1 0 0,-1 0 0,0 0 0,0-1 0,1 1 0,-1 0 0,0 0 0,0-1 0,0 1 0,2-2 0,-1 2-460,33-14-5004,-18 7 3260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3072,'-3'7'8907,"7"-6"-7553,73 5 291,-21-1-1525,2-1-322,38 2 594,-80-6-969,0-1 1,0 0-1,28-7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2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2976,'3'4'4555,"-3"-4"-4471,14 1 2279,21-1-465,-29 0-1246,103-4 1757,36 0-2216,-30 13-598,-102-6 144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3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269 146 1728,'8'-24'3573,"-16"10"-714,5 12-2645,1 1 1,-1-1 0,1 1 0,-1-1-1,0 1 1,0 0 0,0 0-1,0 0 1,0 1 0,-5-2 0,-32 0 463,35 2-619,-1 0 1,1 1 0,0-1 0,-1 1-1,1 1 1,0-1 0,0 1 0,0 0-1,0 0 1,0 0 0,-6 5 0,5-3-13,-1 1 0,1 0 0,1 0 1,-1 1-1,1 0 0,0 0 0,-5 7 0,-1 5 142,1 1-1,1 1 1,0-1-1,-10 38 1,15-44-12,0 1 0,1-1 0,1 1 0,-1 16 0,2-25-71,1-1 0,1 1 0,-1 0 0,1-1 0,-1 1 0,1 0 0,0-1 0,1 1 0,-1-1 0,1 1 1,0-1-1,0 0 0,1 1 0,-1-1 0,1-1 0,4 6 0,-5-6-20,1-1 0,0 0-1,0 0 1,1 0 0,-1 0 0,0 0 0,1-1 0,-1 1 0,1-1 0,-1 0-1,1 0 1,-1-1 0,6 2 0,3-1 230,0-1-1,23-1 1,-13-1-177,1-2 1,-1 0-1,-1-2 0,1 0 0,-1-1 1,0-2-1,-1 0 0,0-1 0,0 0 1,25-20-1,-32 20-132,-1 0 1,0-1-1,0-1 0,-1 1 1,-1-2-1,14-20 0,-18 22 0,0 1 0,0-1 0,-2 0 0,1-1 0,-1 1 0,-1-1 0,0 0 0,-1 1 0,1-18 0,-2 21-5,-1 0 0,-1 0 0,1 0 0,-1 0-1,-1 1 1,1-1 0,-1 0 0,-1 1-1,1-1 1,-1 1 0,-6-11 0,6 15-37,1-1 1,-1 1-1,0 0 1,1 0-1,-1 0 1,-1 0-1,1 0 0,0 1 1,-1 0-1,1-1 1,-6-1-1,2 1 35,0 0 0,0 1-1,0 0 1,0 1-1,0-1 1,-9 0-1,4 2-235,1 0-1,0 0 0,-1 1 0,1 0 0,0 1 0,0 1 0,-1-1 0,-12 7 0,14-5-526,5-2-332,1 0 0,-1 0 1,1-1-1,-1 1 0,1-1 1,-9 1-1,8-2-894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6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9 146 1568,'-9'3'5194,"19"-10"-3647,70-31-214,-35 17-735,-30 14-421,0 0 1,22-15 0,-31 18-215,0 0-1,1 1 1,0 0 0,10-4-1,-15 6 17,0 0-1,0 1 0,1-1 0,-1 1 0,0 0 1,1 0-1,-1 0 0,3 0 0,-4 0 23,0 0-1,0 0 1,0 0 0,-1 1-1,1-1 1,0 0 0,0 1-1,-1-1 1,1 0-1,0 1 1,-1-1 0,1 1-1,0-1 1,-1 1-1,1-1 1,-1 1 0,1 0-1,-1-1 1,1 1 0,-1 0-1,0-1 1,1 1-1,0 1 1,3 7 68,1-1 1,0 0-1,0 0 0,10 12 0,5 7 412,-18-25-401,0 1 0,0-1 0,1 1 0,-1-1 0,0 0 0,1 0 0,-1 0 0,1 0 0,0-1 0,0 1 0,0-1 0,0 1 0,0-1 0,0 0 0,0 0 0,4 0 0,-3 0 13,1 0 0,0-1 0,0 0 1,0 0-1,0 0 0,-1 0 0,1-1 0,0 0 0,0 0 0,5-2 0,-4-1 23,0 0 1,0 0-1,-1 0 1,1-1-1,-1 0 1,6-7 0,-7 8-69,-1 0 0,1 0 1,-1 0-1,0 0 0,0-1 1,-1 0-1,3-4 0,-4 7-52,-1-1 0,1 1 0,-1 0 0,1 0 0,-1 0 0,0-1-1,0 1 1,0 0 0,0 0 0,-1 0 0,1-1 0,0 1 0,-1 0-1,0 0 1,1 0 0,-1 0 0,0 0 0,0 0 0,-2-4 0,2 5-26,0 0 1,0 0 0,0 0-1,0-1 1,0 1 0,0 0-1,0 0 1,0 1 0,0-1 0,-1 0-1,1 0 1,0 1 0,0-1-1,-1 0 1,1 1 0,-1-1 0,1 1-1,-2-1 1,0 1-25,0 0 0,0 0 0,1 0 0,-1 0 0,0 0 0,0 1 0,0-1 0,-5 3 0,2-1-42,0 0 1,1 1-1,-1 0 0,1 0 1,0 0-1,0 1 0,0 0 0,-6 6 1,-13 15 351,-2-2 0,0 0 0,-51 33 0,74-55-189,-1 1 0,1 0 1,0-1-1,-1 0 1,1 0-1,-1 0 0,0 0 1,1-1-1,-1 1 0,0-1 1,1 0-1,-1 0 1,0 0-1,1-1 0,-1 1 1,0-1-1,1 0 1,-1 0-1,1 0 0,-1-1 1,-3-1-1,-1-1-341,1 0 0,-1-1 0,1 0 0,0 0 0,1 0 0,-1-1 0,-10-12 0,16 17-90,0-1-1,0 1 1,0 0 0,1-1-1,-1 1 1,0-1-1,1 1 1,-1-1-1,1 1 1,-1-1-1,1-2 1,3-2-1401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29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10 1824,'5'-4'3770,"-6"4"-3631,-1 0-1,1 0 0,0 0 1,0 0-1,0 0 0,0 0 0,0-1 1,0 1-1,0 0 0,0-1 1,-2 0-1,-4-2 181,-17 7 497,9-4-246,-84 2 987,81 0-1501,0 1 0,1 0 1,-30 10-1,38-10 5,-1 0-1,1 1 1,0 0-1,0 0 1,0 1 0,1 0-1,-1 1 1,1 0-1,0 0 1,-10 12 0,16-16-49,1 0 0,0 0 1,-1 0-1,1 1 0,0-1 1,0 0-1,0 1 0,1-1 1,-1 0-1,1 1 0,-1-1 1,1 1-1,0-1 0,0 1 1,0-1-1,0 1 0,0-1 1,0 1-1,1-1 1,-1 1-1,2 2 0,0 1 45,0-1 0,0 0 0,1 0 0,0 0 0,0-1 0,0 1 0,0-1 0,5 6 0,0-2 111,0-1 0,1 0 0,-1 0 0,1 0 0,17 8 0,-20-12-114,-1-1-1,0 0 0,1 0 1,-1 0-1,1 0 0,0-1 0,0 0 1,-1 0-1,1-1 0,0 1 0,0-1 1,6-1-1,-6 0-13,0-1 0,0 0 0,0 0 0,0 0 0,-1 0 0,1-1 0,-1 0 0,9-6 0,2-4 99,19-19 0,-15 14-52,-1 1-221,-6 7 130,-1-1 0,-1 0 0,0-1 0,9-13 0,-18 23 7,0-1 0,-1 0 0,1 0 0,-1 0 0,0 0 0,0 0 0,0-1 0,-1 1 0,2-6 0,-2 7-8,0 0 0,0 0-1,0 0 1,0 0 0,-1 1 0,1-1-1,0 0 1,-1 0 0,0 0 0,1 0-1,-1 1 1,0-1 0,0 0 0,0 1-1,0-1 1,0 0 0,-2-1 0,0-1-43,2 4 34,1-1 1,-1 0-1,1 1 1,-1-1-1,1 1 1,-1-1-1,1 0 1,-1 1-1,0-1 1,0 1-1,1 0 1,-1-1-1,0 1 1,0-1-1,1 1 1,-1 0-1,0 0 1,0-1-1,0 1 1,1 0-1,-1 0 1,0 0-1,0 0 1,0 0-1,0 0 1,0 0-1,1 0 1,-1 1-1,0-1 1,0 0-1,0 0 1,1 1-1,-2-1 1,1 1 4,0-1 0,0 1 0,0-1-1,0 1 1,1-1 0,-1 1 0,0 0 0,0-1 0,1 1 0,-1 0-1,0 0 1,1-1 0,-1 1 0,0 0 0,1 0 0,-1 0 0,1 0 0,0 0-1,-1 0 1,1 0 0,0 0 0,-1 0 0,1 0 0,0 0 0,0 0 0,0 1-1,0 37 18,1-20 103,0-10-8,1 1 1,-1-1-1,2 0 0,-1 0 0,1 0 1,1 0-1,0 0 0,7 11 1,4 14 395,-14-33-474,-1 0 1,1 0-1,-1 0 0,1 1 1,-1-1-1,1 0 0,-1-1 1,1 1-1,0 0 0,0 0 0,0 0 1,-1 0-1,1 0 0,0-1 1,0 1-1,0 0 0,0-1 1,0 1-1,0-1 0,0 1 0,0-1 1,1 0-1,-1 1 0,0-1 1,0 0-1,0 0 0,0 1 1,0-1-1,1 0 0,0-1 0,3 1-263,0-2-1,0 1 0,1-1 0,-1 0 1,7-4-1,-8 4-865,0 0 1,0 1-1,1-1 1,-1 1-1,0-1 1,9 0-1,4 5-1461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4064,'0'0'114,"0"-1"0,0 1-1,-1-1 1,1 1 0,0-1 0,0 1 0,0-1-1,0 1 1,1-1 0,-1 1 0,0-1 0,0 1-1,0-1 1,0 1 0,0-1 0,1 1 0,-1-1 0,0 1-1,0 0 1,1-1 0,-1 1 0,0-1 0,1 1-1,-1 0 1,0-1 0,1 1 0,-1 0 0,1-1-1,-1 1 1,0 0 0,2-1 0,-2 2-61,0-1 1,1 0-1,-1 0 1,1 1 0,-1-1-1,1 0 1,-1 1-1,0-1 1,1 1-1,-1-1 1,0 0-1,1 1 1,-1-1-1,0 1 1,0-1-1,1 1 1,-1-1-1,0 1 1,0-1-1,0 1 1,0-1-1,1 1 1,-1-1-1,0 1 1,0 0-1,0-1 1,0 1-1,0-1 1,-1 1 0,1 0-1,0 21 433,-4 102 1353,3-102-1458,1-17-205,-1 1-1,1 0 1,-3 10-1,3-16-157,0 0-1,0 0 1,0 0 0,0 0 0,1-1-1,-1 1 1,0 0 0,0 0 0,0 0-1,0 0 1,0 0 0,0 0 0,0 0-1,0 0 1,1 0 0,-1 0 0,0 0-1,0 0 1,0 0 0,0 0 0,0 0-1,0 0 1,0 0 0,1 0 0,-1 0-1,0 0 1,0 1 0,0-1 0,0 0-1,0 0 1,0 0 0,0 0 0,0 0-1,0 0 1,0 0 0,1 0 0,-1 0-1,0 0 1,0 0 0,0 0 0,0 1-1,0-1 1,0 0 0,0 0 0,0 0-1,0 0 1,0 0 0,0 0 0,0 0-1,0 0 1,0 1 0,0-1 0,0 0-1,0 0 1,0 0 0,0 0 0,0 0-1,0 0 1,0 0 0,0 1 0,0-1-1,14-11 496,14-20-222,3-22-258,8-11-242,-24 42 202,13-17-298,-25 35 286,1 1 0,-1-1 0,0 1 0,1 0 0,0 0 0,0 0 0,5-3 0,-8 6 21,0-1-1,0 1 1,1-1 0,-1 1-1,0-1 1,0 1 0,0 0 0,1 0-1,-1 0 1,0 0 0,0-1-1,1 2 1,-1-1 0,0 0 0,0 0-1,1 0 1,-1 1 0,0-1-1,0 0 1,1 1 0,-1-1 0,0 1-1,0-1 1,0 1 0,0 0-1,0 0 1,0-1 0,0 1 0,0 0-1,0 0 1,0 0 0,-1 0-1,1 0 1,0 0 0,-1 0 0,1 0-1,0 0 1,0 3 0,2 4 41,0 0 0,0 1 0,0-1 0,1 12 0,-3-14-26,6 17 174,-5-17-137,0-1 1,-1 1-1,0-1 1,1 7 0,-1 0-25,1 0 1,0 1 0,6 16-1,-4 12-1587,0-29 448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1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54 1664,'-15'0'528,"15"0"-506,-1 0 1,1 0-1,0 0 0,0 0 1,0 0-1,0 0 0,0 0 1,0 0-1,-1 0 0,1 0 1,0 0-1,0 0 0,0 0 1,0 0-1,0 0 0,0 0 1,-1 0-1,1 0 0,0 0 1,0 0-1,0 0 0,0-1 1,0 1-1,0 0 0,0 0 1,0 0-1,0 0 0,0 0 1,-1 0-1,1 0 0,0 0 1,0-1-1,0 1 0,0 0 1,0 0-1,0 0 0,0 0 1,0 0-1,0 0 0,0-1 0,0 1 1,0 0-1,0 0 0,0 0 1,0 0-1,0 0 0,0-1 1,0 1-1,0 0 0,0 0 1,2-1 507,-4 2-226,-11 0 4411,108-16-1227,-40 11-2960,74 4 0,-12 2-176,169-15 410,-98 5-473,429-5 425,-573 14-663,1 1 1,69 14 0,-112-15-106,-1-1 0,1 0 1,-1 0-1,1 0 0,-1 1 0,0-1 0,1 0 0,-1 1 1,1-1-1,-1 1 0,0 0 0,0 0 0,1-1 0,-1 1 0,0 0 1,0 0-1,0 0 0,0 0 0,0 0 0,0 0 0,1 2 1,2 5-603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7 761 3232,'-6'2'2248,"12"-12"156,3-2-1275,26-44 405,-19 32-1037,21-41 0,42-123 906,-71 167-1342,-5 14-48,0 0-1,-1-1 0,1 0 0,-1 0 1,-1 0-1,0 0 0,1-12 1,-3 13-397,-2 6-128,-6 16 42,6-6 490,0 0 0,-3 15-1,0-1 56,-42 195 783,15-61-399,-16 119 624,35-188-582,10-53-73,3-25-58,0-1 0,-1 1-1,0-1 1,-4 14 0,6-23-352,0 0 0,0 0 0,-1 0 0,1 0 0,0 0 0,0 0 0,0 0-1,0 0 1,0 0 0,0 0 0,0 0 0,0 0 0,0 0 0,0 0 0,0 0 0,0 0 0,0 0-1,0 0 1,0 0 0,0 0 0,-1 0 0,1 0 0,0 0 0,0 0 0,0 0 0,0 0 0,0 0 0,0 0-1,0 0 1,0 0 0,0 0 0,0 0 0,0 0 0,0 0 0,0 0 0,0 0 0,0 0 0,0 0 0,0 0-1,0 0 1,0 0 0,0 0 0,-1 0 0,1 1 0,0-1 0,0 0 0,0 0 0,0 0 0,0 0 0,0 0-1,0 0 1,0 0 0,0 0 0,0 0 0,0-10 505,1-22 28,18-129-189,1 53-452,39-119-1,-45 183-19,2 1 0,2 1 0,1 1 1,3 1-1,1 1 0,1 0 0,3 2 0,1 1 0,55-55 0,-76 84 24,1 1 0,-1-1 0,1 2-1,0-1 1,0 1 0,1 0-1,12-5 1,-19 9 68,1 0 0,-1 0 1,1 1-1,-1-1 0,1 1 0,0 0 0,-1-1 0,1 1 1,-1 0-1,1 0 0,0 1 0,-1-1 0,1 1 1,-1-1-1,1 1 0,-1 0 0,1 0 0,-1 0 1,0 0-1,1 0 0,-1 0 0,0 1 0,0-1 1,0 1-1,0 0 0,0-1 0,0 1 0,0 0 1,-1 0-1,1 0 0,-1 0 0,1 1 0,1 2 0,-1 0 21,0 1-1,1-1 0,-2 1 0,1 0 0,-1 0 0,0 0 1,0 0-1,0 0 0,-1 0 0,0 0 0,0 0 0,-1 0 1,0 7-1,-3 5 80,0 1 0,-12 31 1,8-30-12,0-1-1,-1 0 1,-1 0 0,-1-1-1,-18 23 1,20-30 69,0 0 0,-1-1 0,-1 0 1,0 0-1,0-1 0,-1-1 0,0 0 0,-19 9 0,12-8-63,0-1 1,0-1-1,-38 9 0,56-16-131,-1 1 0,0-1 0,0 0 0,0 1 0,1 0 0,-1-1 0,0 1 0,1 0 0,-1 0 0,1 0 0,-1 0 0,1 0 0,-1 0 0,1 0 0,-1 1-1,1-1 1,0 1 0,0-1 0,0 1 0,0-1 0,0 1 0,0-1 0,0 1 0,1 0 0,-1-1 0,0 1 0,1 0 0,-1 0 0,1 0 0,0-1 0,0 1 0,0 0-1,0 0 1,0 2 0,1 2 15,-1 0-1,2 0 1,-1 0-1,1 0 0,0-1 1,0 1-1,0 0 1,1-1-1,3 6 0,8 12 25,1-1 0,0-1-1,2 0 1,1-1 0,0-1-1,1 0 1,33 23 0,-19-17 131,-20-14-106,1-1 0,-1-1 1,17 8-1,-25-14 68,-1-1 0,1-1 0,0 1 0,0 0 0,0-1 0,1 0-1,-1-1 1,0 1 0,0-1 0,0 0 0,1 0 0,-1 0 0,10-3 0,-6 1 30,0-1-1,-1 0 1,0-1 0,1 0 0,-1 0 0,-1-1 0,14-10 0,-10 6-10,0-1 0,-1 0 1,0 0-1,9-15 0,-13 17-45,-1 1-1,0-1 1,0-1-1,-1 1 1,0-1-1,3-11 1,-6 16-76,0 1 1,0-1 0,-1 0-1,1 0 1,-1 1-1,0-1 1,0 0-1,-1 0 1,1 1 0,-1-1-1,1 0 1,-1 1-1,0-1 1,-1 0-1,1 1 1,-1-1 0,1 1-1,-3-4 1,3 7-11,1-1 0,0 1 1,-1-1-1,1 1 0,-1-1 1,1 1-1,-1-1 0,1 1 1,-1-1-1,1 1 0,-1 0 1,1-1-1,-1 1 0,1 0 1,-1-1-1,1 1 0,-1 0 1,0 0-1,1 0 0,-1 0 1,0-1-1,1 1 0,-1 0 1,0 0-1,1 0 0,-1 0 1,1 0-1,-1 1 0,0-1 1,1 0-1,-1 0 0,0 0 1,1 0-1,-1 1 0,1-1 1,-1 0-1,1 1 0,-1-1 1,0 0-1,0 1 0,-1 1-37,-1 1 1,1-1-1,0 0 0,0 1 0,0-1 0,0 1 0,-3 5 0,-1 3-24,0 1 0,1 0-1,0 1 1,1-1 0,-4 20 0,7-27 99,1-1 0,-1 1 0,1-1 1,0 1-1,1-1 0,-1 0 0,1 1 0,0-1 0,1 5 1,-1-6 20,0 0 1,0-1 0,1 1 0,-1-1-1,1 1 1,0-1 0,-1 0 0,1 0-1,0 0 1,0 0 0,0 0 0,1 0 0,-1 0-1,0-1 1,5 3 0,-5-3 25,1 0 1,0 0 0,0 0-1,-1 0 1,1-1-1,0 0 1,0 1 0,0-1-1,0 0 1,0 0-1,0 0 1,-1-1 0,6 0-1,4-3 279,22-8 0,-25 9-247,16-8 72,-1 0 1,0-1-1,-1-2 0,22-16 0,-11 4-101,54-55 0,-67 59-79,-9 8-191,1 0 0,0 2-1,24-18 1,-37 30 195,1 0 0,-1-1 0,1 1 0,-1 0 0,1 0 0,-1-1 0,1 1 0,-1 0 0,1 0 0,0 0 0,-1 0-1,1 0 1,-1 0 0,1 0 0,-1 0 0,1 0 0,0 0 0,-1 0 0,1 0 0,-1 0 0,1 0 0,-1 0 0,1 1 0,0-1 0,0 0 0,0 1 4,0 0 0,0 0 0,0 0-1,0 0 1,0 0 0,-1 0 0,1 0 0,0 0-1,0 0 1,0 3 0,2 1 3,-1 1-1,0 0 1,1 11 0,-1-6 11,-1 0 0,-1 0 0,0 0 0,-2 16 0,-9 45 48,6-45 30,-3 11 80,0 0 1,-19 46-1,27-82-100,-1 1 0,0-1 0,0 0 0,-1 1 0,1-1 0,0 0 0,-1 0-1,1 0 1,-1 0 0,0 0 0,0 0 0,1 0 0,-1-1 0,0 1 0,-1-1 0,1 1 0,0-1 0,-3 2 0,3-3-13,1 0 0,0 0 0,0 1 0,-1-1 0,1 0 0,0 0 0,0 0 0,-1 0 0,1 0 0,0-1 0,0 1 0,0 0 0,-1-1 0,1 1 1,-2-1-1,1-1-32,0 1 0,0 0-1,0-1 1,0 1 0,1-1 0,-1 0 0,0 1 0,1-1 0,-1 0 0,-1-3 0,-6-11-79,-11-20 0,18 31-35,-1-1 0,1 0 0,1 1 0,-1-1 0,1 0 0,0 0 0,-1-9 0,2 15 84,0-1 1,0 0-1,1 1 1,-1-1-1,0 1 1,0-1-1,1 0 0,-1 1 1,0-1-1,0 1 1,1-1-1,-1 1 0,1-1 1,-1 1-1,1-1 1,-1 1-1,0 0 0,1-1 1,-1 1-1,1-1 1,0 1-1,-1 0 0,1 0 1,-1-1-1,1 1 1,0 0-1,-1 0 0,1 0 1,-1-1-1,1 1 1,0 0-1,-1 0 0,1 0 1,0 0-1,-1 0 1,1 0-1,-1 1 0,1-1 1,0 0-1,30 6-451,-25-5 484,25 8-30,-24-6 40,0-1 1,0 0-1,0-1 1,0 0-1,0 0 1,0 0 0,0-1-1,1 0 1,11-1-1,-6-2 50,0-1-1,0 0 0,0-1 0,-1-1 1,0 0-1,15-9 0,65-50 15,-78 54-129,-5 4 59,-6 4-78,1 0-1,0 0 1,0 1-1,0-1 1,0 1 0,7-3-1,-10 5 49,-1 0 0,0 0 0,0-1 0,0 1 1,1 0-1,-1 0 0,0 0 0,0 0 0,1 0 0,-1 0 0,0 0 0,0 0 0,0 0 0,1 0 0,-1 0 0,0 0 0,0 0 1,1 0-1,-1 0 0,0 0 0,0 0 0,0 0 0,1 0 0,-1 1 0,0-1 0,0 0 0,0 0 0,1 0 0,-1 0 1,0 0-1,0 0 0,0 1 0,0-1 0,1 0 0,-1 0 0,0 0 0,0 1 0,0-1 0,0 0 0,0 0 0,0 0 1,0 1-1,0-1 0,1 0 0,-1 1 0,-2 10-136,1-9 119,-24 73-39,17-55 140,0 0-1,2 0 1,-7 42-1,11-53-60,1 10 379,1-19-383,0 0 1,0 0-1,0 0 0,0 0 0,0 0 1,0 0-1,0 0 0,0 0 0,0 1 1,0-1-1,0 0 0,0 0 0,0 0 1,0 0-1,0 0 0,0 0 0,1 0 1,-1 0-1,0 0 0,0 0 0,0 0 1,0 1-1,0-1 0,0 0 0,0 0 1,0 0-1,0 0 0,0 0 1,1 0-1,-1 0 0,0 0 0,0 0 1,0 0-1,0 0 0,0 0 0,0 0 1,0 0-1,0 0 0,1 0 0,-1 0 1,0 0-1,0 0 0,8-7 336,7-7-221,1 1 0,0 0-1,22-12 1,-22 14-139,8-6-51,1 2 1,0 1-1,1 0 1,0 2-1,36-11 0,-40 19-148,-21 4 203,-1 0-1,1 0 1,-1-1 0,1 1 0,-1 0 0,1 0 0,0 0-1,-1 0 1,1 0 0,-1 0 0,1 0 0,-1 0 0,1 0-1,-1 1 1,1-1 0,-1 0 0,1 0 0,-1 0 0,1 1-1,-1-1 1,1 0 0,-1 1 0,1-1 0,-1 0 0,1 1-1,-1-1 1,0 0 0,1 1 0,-1-1 0,0 1-1,1-1 1,-1 1 0,0-1 0,1 1 0,-1-1 0,0 1-1,-5 35-246,3-31 281,1 0 0,0 0 0,0 0-1,1-1 1,0 1 0,-1 0-1,1 0 1,1 0 0,-1 0 0,2 6-1,-1-9-9,-1-1 0,1 0-1,0 1 1,0-1-1,0 1 1,-1-1 0,1 0-1,0 0 1,1 0-1,-1 1 1,0-1-1,0 0 1,0 0 0,1-1-1,-1 1 1,1 0-1,-1 0 1,0-1 0,3 2-1,-2-2 28,0 1 0,1-1 0,-1 0 0,1 0 0,0 0 0,-1 0 0,1 0 0,-1-1 0,0 1 0,6-2 0,0-1 55,1-1-1,-1 0 0,1 0 1,-2-1-1,10-7 0,-2 1-70,-1-1 0,-1 0 0,0-1 0,-1-1 0,0 0 0,-1 0 0,17-32 0,65-163 72,-45 93-6,-24 61-65,60-140-228,-75 170 83,14-30-330,-3-2 1,17-83-1,-35 127 0,-2 13 440,0 0 1,0 0-1,0 0 1,0 0-1,0 0 1,0 0-1,0 0 0,0 0 1,0 0-1,-1 0 1,1 0-1,0 0 1,0 0-1,0-1 1,0 1-1,0 0 1,0 0-1,0 0 1,0 0-1,0 0 1,0 0-1,0 0 1,0 0-1,0 0 0,0 0 1,0 0-1,0 0 1,0 0-1,0 0 1,0 0-1,0 0 1,-1 0-1,1 0 1,0 0-1,0 0 1,0 0-1,0 0 1,0 0-1,0 0 0,0 0 1,0 0-1,0 0 1,0 0-1,0 0 1,0 0-1,-1 0 1,1 0-1,0 0 1,0 0-1,0 0 1,0 0-1,0 0 1,0 0-1,0 0 1,0 0-1,0 0 0,0 0 1,0 0-1,0 0 1,0 0-1,0 0 1,-14 19-875,-43 87 298,47-87 552,-7 18-12,1 0 1,-20 74-1,33-102 52,-7 32 154,-9 66 0,5 45-15,12-124-86,3 54 1,-1-74-18,1 0 1,0 0 0,1 0-1,0 0 1,0 0 0,1-1-1,0 1 1,0-1 0,1 0-1,0 1 1,7 9-1,-7-14 29,-1 1 0,1-1 0,0 1-1,1-1 1,-1 0 0,0-1-1,1 1 1,0-1 0,-1 0-1,1 0 1,0 0 0,0-1-1,0 1 1,1-1 0,-1 0-1,0-1 1,0 0 0,6 0-1,2 0 103,0-1-1,0 0 0,1-1 0,-1-1 0,24-8 0,-25 7-119,0-1 0,-1 0-1,1-1 1,-1 0 0,0 0 0,-1-1 0,0-1 0,0 0 0,0 0 0,8-10 0,3-10 31,-1-1 1,-1-1 0,22-49-1,0-15-106,42-144 0,-80 228-9,2-6-14,0 0 1,-1 0-1,-1 0 0,3-27 1,-7 35-104,-2 7-103,-3 13-65,6-12 319,-8 18-122,1-1-1,1 1 1,-6 27 0,-7 60 139,15-80-37,-6 39 78,3 1 0,1 118-1,6-173 27,1 1 0,0 0 0,1 0-1,0-1 1,0 1 0,1-1 0,1 0-1,8 19 1,-11-28-59,-1 0 0,1 0 1,-1 0-1,1 0 0,-1 0 0,1 0 0,0 0 0,0 0 1,-1 0-1,1 0 0,0-1 0,0 1 0,0 0 0,0-1 1,0 1-1,0 0 0,0-1 0,0 1 0,0-1 0,0 0 1,1 1-1,-1-1 0,0 0 0,0 0 0,0 0 0,0 1 1,0-1-1,1 0 0,-1-1 0,0 1 0,0 0 0,0 0 1,0 0-1,2-1 0,2-2 77,0 1 0,-1-1 1,1 0-1,-1 0 0,0-1 0,4-4 1,-3 4-68,59-55 98,-29 24-318,2 2 1,62-43 0,-95 74 150,1-1-1,-1 1 1,0 0 0,1 0 0,-1 1 0,1-1-1,0 1 1,-1 0 0,1 0 0,0 1 0,0 0-1,6 0 1,-9 0 33,0 0-1,-1 0 1,1 1-1,-1-1 1,1 1-1,-1-1 1,1 1 0,-1 0-1,1-1 1,-1 1-1,1 0 1,-1 0-1,0 0 1,0 0-1,1 0 1,0 2-1,-1-1 4,0-1-1,0 1 1,0 0-1,0 0 1,0 0-1,-1 0 1,1 0-1,-1 0 0,1 0 1,-1 0-1,0 0 1,0 0-1,0 1 1,0-1-1,0 3 1,-1 4 25,-1-1 0,0 0 0,0 0 0,-1 0 0,0 0 0,-1-1 1,1 1-1,-1-1 0,-1 0 0,1 0 0,-11 12 0,-5 3 88,-46 37-1,50-45-118,15-13 7,0 0 1,0 0-1,0 0 0,0-1 0,0 1 1,1 0-1,-1 0 0,0 0 0,1 1 0,-1-1 1,1 0-1,-1 0 0,1 0 0,-1 0 1,1 0-1,0 1 0,-1 1 0,1-2 5,0 0 0,1 0 0,-1 0 0,0-1 0,0 1-1,1 0 1,-1 0 0,0-1 0,1 1 0,-1 0-1,1 0 1,-1-1 0,1 1 0,-1-1 0,1 1 0,0 0-1,-1-1 1,1 1 0,0-1 0,-1 1 0,1-1 0,0 0-1,0 1 1,-1-1 0,1 0 0,1 1 0,7 2 92,0-1 1,0 0 0,0-1-1,0 1 1,16-1-1,48-5 107,-27 0 15,35-3 82,-43-2-1502,-1-6-3346,-26 5 650,-3 2 1280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4 125 3072,'-1'-1'181,"1"0"0,-1 0-1,1-1 1,0 1 0,-1 0 0,1 0 0,0 0 0,0-1-1,-1 1 1,1-2 0,1 2-37,-1 0 0,0 1-1,0-1 1,1 0 0,-1 1-1,0-1 1,1 1 0,-1-1-1,1 1 1,-1-1 0,1 0 0,-1 1-1,1 0 1,-1-1 0,1 1-1,0-1 1,0 1 0,4-3 1717,-5 4-1797,0-1 133,0 5 65,6 15 177,-1-5-145,-1 0 1,3 22-1,-2 19 373,8 48 432,-10-89-705,-1 0 1,2 19 989,-1-39-1037,2-12-83,-3-3-108,-1 1 0,-2-27 1,0 14-178,4-133 154,-2 158-187,0 0 0,0 0 1,1-1-1,0 1 0,0 1 0,0-1 1,1 0-1,0 0 0,0 1 0,1 0 1,0 0-1,5-7 0,-8 12 53,0 0-1,0-1 1,1 1-1,-1 0 0,0 0 1,1 0-1,-1 0 1,1 0-1,-1 0 1,1 0-1,0 1 1,-1-1-1,1 0 1,0 1-1,-1-1 0,1 1 1,0 0-1,-1 0 1,1 0-1,0 0 1,0 0-1,3 0 1,2 2 4,-1-1 0,1 1 1,-1 1-1,12 5 1,12 4 260,-11-7-78,1-1 0,-1-1 1,25 1-1,62-3 138,-53-2-343,-35-1-1235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54 3808,'-2'-4'537,"-1"-7"990,11 27 866,-4-8-2220,1 0 0,4 12 0,-3 5 618,5 38 1,-5-24-18,-5-10 2261,12-67-2806,10-47 1,-14 50-348,-7 28 22,1 0-1,0-1 1,0 1 0,0 0-1,1 1 1,9-13 0,-5 7-89,-7 11 169,-1 0 0,1 0 0,0 0 0,-1 0-1,1 0 1,0 0 0,0 0 0,-1 0 0,1 1-1,0-1 1,0 0 0,0 1 0,0-1 0,0 0-1,0 1 1,0-1 0,0 1 0,1 0 0,-1-1 0,0 1-1,1 0 1,0 0 18,-1 0 0,0 0-1,0 1 1,0-1 0,0 0 0,0 1-1,0-1 1,0 1 0,0-1-1,0 1 1,0 0 0,0-1 0,0 1-1,-1 0 1,1 0 0,0 0-1,1 1 1,2 4 53,-1 0 0,1 0 0,-1 1 0,0-1 1,3 10-1,13 61 355,-17-67-378,1 11 120,4 12-494,-6-30-237,0-1 0,0 0 0,0 0 0,0 0 0,0 0 0,1 0 0,-1 0 0,1 0 0,-1-1 0,1 1 0,0 0 0,2 1 0,9 5-2290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5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72 1984,'-4'-16'640,"4"15"-632,0 1 0,0 0 0,0 0 0,0 0 0,0-1 0,0 1 1,0 0-1,0 0 0,0 0 0,0-1 0,0 1 0,0 0 0,0 0 0,0 0 0,0-1 0,0 1 0,0 0 0,0 0 1,0 0-1,0-1 0,0 1 0,0 0 0,0 0 0,0 0 0,1-1 0,-1 1 0,0 0 0,0 0 0,0 0 0,1-1 1,1-1-65,13-20 1435,-14 21-1228,-1 0 0,1 0 0,0 0 1,-1-1-1,1 1 0,-1 0 0,0 0 0,1-1 0,-1 1 0,0 0 0,0 0 0,0-1 0,0 1 0,0 0 0,0-1 0,0 1 0,-1-3 0,1 91 2158,-1 44-1361,6 241 1998,15-193-1838,-17-154-904,-2-17-188,1 8 494,-1-15-351,-1-11-284,0-43-6393,0 32 4604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5 152 4384,'-5'-29'1424,"6"19"-854,1 5-543,-1 1 156,0 0-1,1 0 1,-1 0 0,1 0 0,0 1 0,0-1 0,1 1-1,-1-1 1,1 1 0,4-5 0,2 1 49,0 1 0,1-1 0,-1 2 1,1-1-1,1 2 0,-1-1 0,1 1 0,-1 1 1,1 0-1,18-3 0,-2 3-112,0 1 0,0 0 0,36 4 0,-44 0-98,-1 0 0,1 1 0,-1 1 0,1 1 0,28 11 0,-35-11-10,-1 1 0,1 0 0,-1 1 0,0 0 0,-1 1 0,0 0-1,0 1 1,-1-1 0,9 12 0,-8-9 124,-1 1-1,-1 1 1,14 26-1,-18-32-46,-2 0 1,1 1-1,-1-1 0,0 1 0,0-1 1,-1 1-1,0 0 0,-1-1 0,0 13 1,0-12 24,-1 1 0,0-1 1,-1 1-1,0-1 1,-1 1-1,-4 10 1,5-13-74,-1-1 1,0 0 0,-1 0-1,1 0 1,-1 0-1,0-1 1,0 1-1,0-1 1,-1 0 0,-5 4-1,-4-1 35,1 0 1,-1-1-1,0-1 0,0 0 0,0-1 0,-24 4 1,8-4-56,1 0 0,-1-2 1,1-1-1,-35-4 0,38 0-1834,11-2 496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7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2912,'-1'-1'106,"1"0"0,0 1 1,0-1-1,-1 0 0,1 0 1,0 0-1,0 0 0,0 0 0,0 0 1,0 0-1,0 1 0,1-1 1,-1 0-1,0 0 0,0 0 0,1 0 1,-1 0-1,0 1 0,1-1 1,-1 0-1,1 0 0,-1 1 0,1-1 1,0-1-1,-1 2-54,1 0 0,-1-1-1,0 1 1,1 0 0,-1-1 0,1 1 0,-1 0-1,0 0 1,1-1 0,-1 1 0,1 0 0,-1 0-1,0 0 1,1-1 0,-1 1 0,1 0 0,-1 0-1,1 0 1,-1 0 0,1 0 0,-1 0 0,1 0-1,-1 0 1,1 0 0,-1 0 0,1 0 0,-1 0-1,1 1 1,-1-1 0,0 0 0,1 0 0,-1 0-1,1 1 1,-1-1 0,0 0 0,1 1 0,-1-1-1,1 0 1,-1 0 0,0 1 0,0-1 0,1 1-1,-1-1 1,0 0 0,1 1 0,2 5 92,0 0-1,0 0 1,0 0 0,-1 0 0,0 0 0,2 11 0,4 41 980,-4-24-514,0-2 1678,0-33-2051,-3 0-207,0 1 0,-1-1 0,1 1 0,0 0 1,0-1-1,-1 1 0,1-1 0,0 0 0,-1 1 0,1-1 0,0 0 0,-1 1 0,1-1 0,-1 0 0,1 1 0,-1-1 0,1 0 0,-1 0 0,0 0 0,1 0 0,-1 1 0,0-2 0,4-9 95,24-60-6,-23 61-331,0 0 0,0 1 0,1 0 0,14-17 0,-19 24 171,1 1 1,-1-1-1,1 1 1,-1-1-1,1 1 1,0-1-1,-1 1 1,1 0-1,3-1 0,-4 1 47,0 1-1,0 0 0,-1 0 1,1 0-1,0 0 0,0 1 1,0-1-1,0 0 1,0 0-1,0 0 0,-1 1 1,1-1-1,0 0 0,0 1 1,0-1-1,-1 1 0,1-1 1,0 1-1,-1-1 0,1 1 1,0 0-1,-1-1 0,1 1 1,-1 0-1,1-1 0,0 2 1,6 8 194,-1 0 0,0 1 0,0-1 0,-1 1 1,-1 1-1,0-1 0,6 23 0,10 30 204,-20-63-396,0-1 0,1 1 0,-1 0 0,0 0 0,1-1 0,-1 1 0,0 0 0,1 0 0,-1-1 0,1 1 1,-1-1-1,1 1 0,0 0 0,-1-1 0,1 1 0,0-1 0,1 1 0,5-2-2537,-2 1 956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8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12 2240,'0'0'156,"1"-1"0,-1 0 0,0 1 0,1-1 1,-1 0-1,1 1 0,-1-1 0,1 1 0,-1-1 0,1 1 0,0-1 0,-1 1 0,1 0 1,0-1-1,-1 1 0,1 0 0,0-1 0,-1 1 0,1 0 0,0 0 0,0 0 0,-1 0 1,1-1-1,8 0 3291,-20 5-2156,-7 6-771,0 1 0,-25 22 0,40-31-437,-11 10 129,1 0 0,0 1 0,1 0 0,1 1 1,0 0-1,-17 29 0,-40 101 341,60-125-485,-29 68 548,-27 103 0,56-158-475,2 1-1,1 0 0,2 0 1,0 47-1,6-23 432,17 96-1,-16-134-426,0 0 0,2 0 0,0-1-1,1 0 1,1 0 0,15 26 0,-19-39-93,-1 0-1,1-1 1,0 0 0,0 0 0,0 0 0,1 0-1,0-1 1,-1 1 0,1-1 0,0-1 0,9 5-1,-11-6-317,1 0-1,0 0 1,-1 0-1,1 0 1,0-1-1,0 1 1,6-1-1,-7 0-360,0-1 0,-1 1-1,1-1 1,0 1-1,-1-1 1,1 0-1,0 0 1,-1 0-1,0 0 1,1-1-1,3-2 1,7-4-2178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39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243 209 1984,'-1'-28'5813,"0"25"-5486,1 0 0,-1 1 0,0-1 0,0 0 0,0 1 0,-2-5 0,2 6-290,0-1-1,-1 0 1,1 1-1,-1-1 1,1 1 0,-1-1-1,1 1 1,-1 0 0,0 0-1,1 0 1,-1 0-1,0 0 1,0 0 0,0 0-1,0 1 1,0-1 0,0 1-1,0-1 1,0 1-1,0 0 1,0 0 0,0 0-1,-3 0 1,0 0-7,0 1 1,1 0-1,-1 0 0,1 0 0,0 0 1,-1 0-1,1 1 0,0 0 0,-8 4 1,-4 5 116,-16 12 0,3-1 200,24-19-283,0 1 0,1-1 0,-1 1 0,1 0 0,0 0 0,0 1 0,1-1 0,-1 1 0,1 0 0,0 0 0,0 0 0,0 0 0,-2 10 0,4-11-27,0-1 0,0 1 0,0 0 0,1-1 0,0 1 0,0 0 0,0-1 1,0 1-1,1 0 0,-1-1 0,1 1 0,0 0 0,0-1 0,0 1 0,1-1 0,-1 0 1,1 1-1,0-1 0,0 0 0,0 0 0,0 0 0,4 4 0,-4-4 4,1-1 0,0 1 1,0-1-1,0 0 0,0 1 0,0-1 0,0 0 0,0-1 0,1 1 0,-1-1 0,1 1 0,-1-1 0,1 0 0,0 0 1,-1-1-1,1 1 0,0-1 0,-1 0 0,1 0 0,6-1 0,3-1 40,1-1 1,-1 0-1,0-1 0,17-8 0,-5 2 16,138-57 290,-66 26-438,-71 32-413,-28 10 434,-1 0 0,1 1 1,-1-1-1,1 1 1,0 0-1,0 0 1,-1 0-1,1 0 1,0 0-1,1 0 1,-1 0-1,0 1 1,1-1-1,-1 1 0,1-1 1,0 1-1,0-1 1,0 1-1,0 0 1,0 0-1,1-1 1,-1 1-1,1 0 1,0 0-1,0 5 1,0-4 68,1 0 1,0-1-1,0 1 1,0-1-1,1 1 1,-1-1 0,1 1-1,0-1 1,0 0-1,0 0 1,0 0-1,1 0 1,-1 0 0,1-1-1,0 1 1,4 2-1,0 1 70,1-1-1,0 0 0,0 0 1,1-1-1,14 5 0,-18-7-55,1-1 0,-1 0 0,1 0 0,0-1 0,-1 0 0,1 0 0,0 0 0,-1 0 0,1-1 0,-1 0 0,1 0 0,-1-1 0,1 1 0,-1-1 0,0 0 0,0-1 0,10-5 0,-11 6-38,0-1 1,0 0-1,0 0 1,-1 0 0,1 0-1,-1-1 1,0 1-1,1-1 1,-2 0-1,1 0 1,0 0 0,-1 0-1,0-1 1,0 1-1,0-1 1,0 1-1,-1-1 1,0 0-1,0 1 1,0-1 0,0-7-1,-1 10-37,0-1 1,-1 0-1,1 0 0,-1 1 1,0-1-1,1 0 0,-1 1 1,-1-1-1,1 0 0,0 1 1,0 0-1,-1-1 0,0 1 1,1 0-1,-1 0 0,0 0 1,0 0-1,0 0 0,0 0 1,-1 0-1,1 1 0,-4-3 1,2 2-14,0 0 1,-1 0 0,1 0 0,-1 0-1,0 1 1,1 0 0,-1 0 0,0 0-1,0 0 1,0 1 0,0 0-1,-5 0 1,5 1-3,-1 0-1,1 0 1,-1 0 0,1 0-1,-5 3 1,9-4 33,1 1 0,-1-1 0,0 0 0,1 0 0,-1 1 0,1-1 1,-1 1-1,1-1 0,-1 0 0,1 1 0,-1-1 0,1 1 0,-1-1 0,1 1 0,0 0 0,-1-1 0,1 1 0,0-1 0,0 1 0,-1 0 0,1 0 0,0 0-1,0 0 1,1 0 0,-1-1-1,0 1 1,0 0-1,1 0 1,-1 0-1,0-1 1,1 1 0,-1 0-1,1-1 1,-1 1-1,1 0 1,-1-1-1,1 1 1,0 0-1,-1-1 1,1 1 0,1 0-1,3 3 87,0 0-1,1-1 0,-1 0 1,1 0-1,0 0 1,0-1-1,0 0 0,0 0 1,1 0-1,-1-1 0,0 0 1,1 0-1,-1-1 1,1 1-1,-1-1 0,1-1 1,-1 1-1,0-1 1,11-3-1,0-1-13,0-1 1,0 0-1,-1-1 1,0-1-1,0-1 0,14-10 1,7-7 4,45-45-1,-5 5-89,-57 48-79,-16 14 59,0 0 0,0 0 0,0 1 1,0 0-1,0-1 0,1 2 0,0-1 0,0 0 1,9-3-1,-14 6 30,0 0-1,1 0 1,-1 0 0,1 0 0,-1 0-1,1 0 1,-1 0 0,0 0 0,1 0-1,-1 0 1,1 0 0,-1 0 0,1 0 0,-1 1-1,0-1 1,1 0 0,-1 0 0,1 0-1,-1 1 1,0-1 0,1 0 0,-1 0-1,0 1 1,1-1 0,-1 0 0,0 1-1,0-1 1,1 0 0,-1 1 0,0-1 0,0 1-1,1-1 1,2 16-63,-3-13 43,1 8 7,-1 0 0,0 0 1,-1 0-1,0 0 0,-1 0 1,0-1-1,-1 1 0,0 0 1,-1-1-1,-8 17 0,4-10 71,-1-1-1,-1-1 0,0 1 1,-1-2-1,-22 23 0,30-33 2,-1 0-1,-1-1 1,1 1-1,0-1 1,-1 0-1,-8 4 1,11-6-17,0-1 1,1 1-1,-1 0 1,0-1-1,1 0 0,-1 1 1,0-1-1,0 0 1,0 0-1,1 0 0,-1 0 1,0 0-1,0 0 1,1-1-1,-1 1 0,0-1 1,0 1-1,1-1 1,-1 1-1,0-1 1,1 0-1,-1 0 0,-1-1 1,-1-2-60,0 1 0,0-1 0,0 0 0,1 0 0,-4-6 0,-11-11-72,14 16-131,6 6-31,9 4-15,-8-3 313,0 0 0,0 0 0,1 0-1,-1-1 1,0 0 0,1 1 0,-1-1-1,5 0 1,3 2 93,163 41 1168,-157-42-1158,0 0-1,19-2 0,-24-3-1159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40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50 192 2400,'0'-31'779,"0"30"-744,0-1 0,0 0 1,0 0-1,0 0 0,0 0 1,0 1-1,1-1 0,-1 0 1,1 0-1,-1 1 0,1-1 1,1-2-1,1-2 135,-1 2 126,0 0 1,0 0-1,0 0 0,1 1 1,0-1-1,0 1 0,0-1 1,0 1-1,0 0 1,0 0-1,1 1 0,0-1 1,5-2-1,-9 5-272,0 0 1,0-1-1,0 1 0,0 0 0,0 0 1,0 0-1,0 0 0,0 0 0,0 0 1,0 0-1,0 0 0,0 0 0,0 0 1,0 0-1,1 0 0,-1 0 0,0 0 1,0 0-1,0 0 0,0 0 0,0 0 1,0 0-1,0 0 0,0-1 0,1 1 1,-1 0-1,0 1 0,0-1 0,0 0 1,0 0-1,0 0 0,0 0 0,0 0 1,0 0-1,0 0 0,1 0 0,-1 0 1,0 0-1,0 0 0,0 0 0,0 0 1,0 0-1,0 0 0,0 0 0,0 0 1,0 0-1,0 0 0,0 1 0,0-1 1,0 0-1,0 0 0,1 0 0,-1 0 0,0 0 1,0 0-1,0 0 0,0 0 0,0 0 1,0 1-1,0-1 0,-3 11 752,-10 22-240,6-18-159,-13 41 358,1 1 0,-10 63 0,23-87-385,1 1 0,2 0-1,1 1 1,2-1 0,4 37 0,-2-60-71,0 1 0,7 20 1,-8-28-201,0 0 1,1 1-1,0-1 1,0 0-1,0-1 0,1 1 1,-1 0-1,1-1 1,0 1-1,4 3 1,-5-6-44,0 0 0,0 1 0,0-1 1,0 0-1,0-1 0,1 1 0,-1 0 0,0-1 1,1 1-1,-1-1 0,0 1 0,1-1 1,-1 0-1,0 0 0,1 0 0,-1-1 0,0 1 1,5-2-1,2 0 86,0-1 1,0-1 0,12-6-1,1-2 54,-1 0 0,31-27 0,35-37-106,-77 66-73,0-1 1,-1 0-1,-1 0 0,0 0 1,-1-1-1,0-1 1,0 1-1,-1-1 0,-1 0 1,6-24-1,-4 9-3,-2 0 0,-1 0 0,-1-1 0,-1-31 0,-2 38-60,-1 1 0,-6-34 1,5 46 48,0 1 1,0 0-1,-1 0 1,0 0-1,0 0 1,-1 0-1,0 1 0,0 0 1,-6-7-1,6 9-2,-1 0 0,0 0 0,0 1-1,0 0 1,-1 0 0,0 0 0,1 1-1,-1-1 1,0 1 0,-1 1 0,1-1-1,0 1 1,-1 0 0,1 1 0,-1 0-1,0 0 1,0 0 0,1 1-1,-1-1 1,0 2 0,1-1 0,-14 3-1,12-1-129,-1 0 0,0 0-1,1 1 1,0 0 0,-1 1 0,1 0-1,1 0 1,-1 1 0,0-1-1,1 2 1,0-1 0,1 1-1,-1 0 1,1 0 0,0 1-1,-8 12 1,8-10-684,1 0 0,1 0-1,0 0 1,0 0 0,0 1-1,2-1 1,-4 18 0,4 5-975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4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 2976,'-21'8'8882,"41"-9"-7172,125-11 1464,-51 5-2999,46-1 135,-10 0-4033,-111 7 1739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0:41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2496,'4'0'1253,"0"0"0,0 0-1,1 1 1,-1-1 0,5 2 0,-6 0-1159,0-1 0,-1 0 0,1 1 0,0 0 0,0 0 0,-1 0 0,1 0 0,-1 0 0,0 0 0,0 0 0,3 4 0,7 10 239,0 1 0,-1 0 0,16 34 0,17 56 451,-42-101-751,14 38 529,21 89-1,-33-107-360,0 0 1,-2 0-1,-1 0 0,-1 0 1,-4 29-1,-8 18 431,-29 98 0,29-130-522,-1-1 0,-1-1-1,-3 0 1,-35 63 0,24-58-41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9632,'-18'-27'4384,"26"27"-3840,-3-4 1056,0 4-993,8-3 321,3 3-544,15-8-352,5 3-64,12-6 128,4 8-32,5-5 32,-4 8-32,-1-5-1824,-8 10 993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29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596 448 1472,'0'0'30,"0"1"0,0-1 0,0 0 0,0 0 0,0 0 0,0 1 0,1-1 1,-1 0-1,0 0 0,0 0 0,0 1 0,0-1 0,0 0 0,0 0 0,1 0 0,-1 0 0,0 0 0,0 0 0,0 1 0,1-1 0,-1 0 1,0 0-1,0 0 0,0 0 0,0 0 0,1 0 0,-1 0 0,0 0 0,0 0 0,1 0 0,-1 0 0,0 0 0,0 0 0,0 0 0,1 0 1,-1 0-1,0 0 0,0 0 0,0 0 0,1 0 0,-1 0 0,0 0 0,0 0 0,1-1 0,-1 1 65,0 0 0,1 0 0,-1 0 0,1 0 0,-1-1 1,0 1-1,1 0 0,-1 0 0,0-1 0,1 1 0,-1 0 0,0-1 0,1 1 0,-1 0 0,0-1 0,0 1 0,1 0 0,-1-1 0,0 1 0,0-1 0,0 1 1,1 0-1,-1-1 0,0 1 0,0-1 0,0 0 0,3-55 1803,-3 46-1756,0-1-1,-1 0 0,0 1 1,0-1-1,-2 1 0,1-1 1,-1 1-1,-1 0 0,0 0 1,0 0-1,-11-17 0,10 19-76,0 1-1,-1 0 1,1 0-1,-1 1 1,-1 0-1,1 0 1,-1 0-1,0 1 1,0 0-1,-12-6 1,16 9-65,-1-1-5,-1 1 1,1 0-1,0 0 0,-1 0 1,1 0-1,-9-1 1,4 2 6,-1 0 1,1 1 0,-1 0-1,1 0 1,-1 1 0,1 0-1,-1 1 1,1 0 0,-16 6-1,7-1 5,1 1-1,0 1 0,0 0 0,1 2 0,1-1 0,0 2 0,0 0 1,1 1-1,1 1 0,0 0 0,0 0 0,-11 20 0,-49 79 652,63-96-563,2 1-1,0 1 1,0 0-1,-6 30 1,12-42-17,-3 13 196,-3 43-1,7-56-209,1 0 0,0 0 0,1 0 0,0 0 0,0 0-1,1 0 1,-1-1 0,2 1 0,4 12 0,-4-14-34,-1 0 1,0 0-1,1-1 1,0 1-1,0-1 0,0 0 1,0 0-1,1 0 1,7 6-1,1 0 124,1-1 0,24 13-1,-31-19-134,0 0 0,1-1-1,0 0 1,0 0 0,-1 0-1,1-1 1,0 0 0,13 0-1,-3-3 99,1 0-1,-1-1 0,1 0 0,-1-2 0,0 0 1,31-15-1,-2 3-18,-32 12-77,16-6 3,34-17 1,-10 9-41,22-9 101,-59 21-41,24-6 0,-28 9-5,-1 0 1,1-1-1,16-8 0,-29 13-39,0 0 0,0 0 0,0 0 0,0 0 0,0 0 0,0 0 0,0 0 0,0 0 0,0 0 0,0 0 0,0 0 0,0 0 0,0 0 0,-1 0 0,1 0 0,0 0 0,0 0 0,0 0 0,0 0 0,0 0 0,0 0 1,0 0-1,0 0 0,0 0 0,0 0 0,0 0 0,0 0 0,0-1 0,0 1 0,0 0 0,0 0 0,0 0 0,0 0 0,0 0 0,0 0 0,0 0 0,0 0 0,0 0 0,0 0 0,0 0 0,0 0 0,0 0 0,0 0 0,0 0 0,0 0 0,0 0 0,0 0 0,0 0 0,0 0 0,0-1 0,0 1 0,0 0 0,0 0 0,0 0 0,-10 1-252,7 0 206,0-1 0,-1 1 1,1 0-1,0 0 1,0 0-1,-4 2 1,-18 12-91,15-10 29,1 1 0,-1 0 1,-16 14-1,23-17 75,1-1 0,0 1-1,-1 0 1,1 0 0,0-1 0,1 2 0,-1-1 0,0 0 0,1 0-1,0 0 1,0 1 0,0-1 0,0 0 0,0 1 0,1-1 0,-1 1-1,1 3 1,0-5 44,0 0-1,1 0 1,-1 0-1,1 0 1,-1 0-1,1 0 1,0 0-1,-1-1 1,1 1-1,0 0 1,0-1-1,0 1 1,1 0-1,-1-1 1,0 1-1,1-1 1,-1 0 0,0 1-1,1-1 1,0 0-1,-1 0 1,1 0-1,0 0 1,-1 0-1,3 0 1,0 1 22,0-1 0,0 1 1,0-1-1,0 0 0,1 0 1,-1-1-1,0 1 1,0-1-1,1 0 0,4 0 1,5-3 193,-1 1 1,0-1-1,17-7 1,-26 9-190,-1-1 1,1 1-1,-1-1 1,1 0-1,-1 0 1,0 0-1,0 0 1,0-1 0,0 1-1,0-1 1,0 1-1,-1-1 1,1 0-1,-1 0 1,3-6-1,-4 7-30,-1 0 0,1 0 0,-1 0 0,0 0 0,1 0 0,-1 0 0,0 0 0,-1 0 0,1 0 0,0 0 0,0 0 0,-1 0 0,0 1 0,1-1 0,-1 0-1,0 0 1,0 0 0,0 0 0,0 1 0,0-1 0,0 0 0,0 1 0,0-1 0,-3-1 0,2 1-33,0-1 1,-1 1-1,1 0 0,-1 0 0,0 0 0,0 0 1,0 0-1,0 0 0,0 1 0,0 0 0,0 0 1,-7-2-1,2 2-104,-6-1 21,-1 0 1,-18-5-1,28 6 83,4 1 16,1 0 0,0 0 0,0 0 0,-1 0 1,1 0-1,0 0 0,-1 0 0,1 0 0,0 0 0,0 0 1,-1 0-1,1 0 0,0 0 0,0 0 0,-1 0 1,1 0-1,0-1 0,0 1 0,-1 0 0,1 0 0,0 0 1,0 0-1,-1-1 0,1 1 0,0 0 0,0 0 1,0-1-1,0 1 0,-1 0 0,1-1 0,2 0 2,0 0-1,-1 1 1,1-1-1,0 0 1,0 1-1,0-1 1,0 1-1,0 0 1,-1-1 0,1 1-1,4 0 1,1-1-13,197-30-199,-170 28 297,50-10 50,-74 11-82,-1 0 0,1-2 0,0 1 1,-1-1-1,0 0 0,10-7 0,-8 3-37,18-16 0,-19 15 93,7-14-172,-24 18 38,5 3 39,0 0 0,0 1-1,0-1 1,-1 0 0,1 1 0,-4-3 0,5 4-28,1 0 1,-1-1-1,0 1 1,0 0-1,0 0 1,0 0-1,0-1 1,0 1 0,0 0-1,0 0 1,0 0-1,0 0 1,0 1-1,0-1 1,0 0-1,1 0 1,-1 1-1,0-1 1,0 0-1,0 1 1,0-1 0,0 1-1,1-1 1,-1 1-1,0-1 1,-1 2-1,-7 6-54,1 1 0,-1-1 0,2 2 0,-1-1 0,-10 18 0,17-25 84,-1 1-1,1-1 0,0 1 0,0 0 1,0 0-1,0-1 0,0 1 0,0 0 1,1 0-1,-1 0 0,1 0 0,0 0 1,0 0-1,0 0 0,0 0 0,1 0 0,-1 0 1,1 0-1,0 0 0,0 0 0,0-1 1,0 1-1,0 0 0,0-1 0,1 1 1,-1 0-1,1-1 0,4 4 0,1 2 98,1-1-1,0 0 1,0 0 0,0-1-1,1 0 1,18 8-1,-23-12-62,-1 0-1,1-1 1,0 1-1,0-1 1,1 0-1,-1 0 1,0-1-1,0 1 1,0-1-1,1 0 1,-1 0-1,0 0 1,0-1-1,1 1 1,-1-1-1,0 0 1,0 0-1,0-1 1,5-1-1,-2-2 25,0 1 0,1-2 1,-2 1-1,1-1 0,0 0 0,-1 0 0,-1-1 0,10-12 1,20-31-114,50-92 1,1-3 69,-40 80-92,55-61 0,-67 82-11,-22 28-28,1 1 1,24-23 0,-26 32-7,-11 6 105,0 0 1,0 0 0,0 0 0,0 0 0,1-1 0,-1 1-1,0 0 1,0 0 0,0 0 0,0 0 0,0 0 0,1 0 0,-1 0-1,0 0 1,0 0 0,0 0 0,0 0 0,0 0 0,0 0 0,1 1-1,-1-1 1,0 0 0,0 0 0,0 0 0,0 0 0,0 0 0,0 0-1,1 0 1,-1 0 0,0 0 0,0 0 0,0 0 0,0 1-1,0-1 1,0 0 0,0 0 0,0 0 0,0 0 0,0 0 0,0 0-1,0 0 1,1 1 0,-1-1 0,0 0 0,0 0 0,0 0 0,0 0-1,0 0 1,0 1 0,0-1 0,0 0 0,0 0 0,0 0 0,0 0-1,-1 0 1,1 1 0,-2 7-62,2-8 49,-41 116-175,-90 178-1,63-174 318,18-33-25,-65 157 1,108-226 64,0 0-1,-1-1 1,-11 17 0,14-28 0,3-10-8,5-15-20,2 4-67,0 0 1,1 0-1,0 1 1,1 0-1,15-24 1,66-67-11,-15 20-31,128-217-323,-126 181 325,3-4-274,-53 79 172,-17 29-219,16-22 1,-24 39 284,0 0 1,0 0-1,1 0 1,-1 0-1,0 0 1,0 0-1,0 0 1,0 0-1,0 0 1,0 0-1,0 1 1,0-1-1,0 0 0,0 0 1,0 0-1,0 0 1,0 0-1,0 0 1,1 0-1,-1 0 1,0 0-1,0 0 1,0 0-1,0 0 1,0 0-1,0 0 1,0 0-1,0 0 0,0 0 1,1 0-1,-1 0 1,0 0-1,0 0 1,0 0-1,0 0 1,0 0-1,0 0 1,0 0-1,0 0 1,1 0-1,-1 0 1,0 0-1,0 0 1,0 0-1,0 0 0,-2 11-60,-58 213-392,42-146 467,-33 90 0,-28 19 51,5-14 218,58-133-47,-29 51-1,39-80-116,-1 4 75,7-15-184,-1 0-1,1 1 1,0-1-1,0 0 1,0 0-1,0 0 1,0 1-1,0-1 1,0 0-1,0 0 1,0 0 0,-1 1-1,1-1 1,0 0-1,0 0 1,0 0-1,0 0 1,-1 0-1,1 1 1,0-1-1,0 0 1,0 0-1,0 0 1,-1 0 0,1 0-1,0 0 1,0 0-1,-1 0 1,1 0-1,0 0 1,0 0-1,0 0 1,-1 0-1,1 0 1,0 0-1,0 0 1,-1 0-1,1 0 1,0 0 0,0-2 10,1 0 0,-1 0 0,1 0 0,-1 0 1,1 0-1,0 0 0,0 0 0,2-2 0,-3 3-8,19-27-3,1 2 0,1 0 1,1 1-1,29-27 0,-28 29 56,39-30-79,-2 1-3,-4-9 18,-22 19 82,-25 31-103,0-1 0,17-16 1,-2 1 83,-18 22-165,-6 6 106,0-1 0,0 0 0,0 0 0,0 0 0,0 0 1,0 0-1,0 0 0,0 0 0,0 0 0,0 0 0,0 0 0,0 0 0,0 0 1,0 0-1,1 0 0,-1 1 0,0-1 0,0 0 0,0 0 0,0 0 0,0 0 1,0 0-1,0 0 0,0 0 0,0 0 0,0 0 0,0 0 0,0 0 0,0 0 1,0 0-1,0 0 0,0 0 0,0 0 0,0 0 0,1 0 0,-1 0 0,0 0 1,0 0-1,0 0 0,0 0 0,0 0 0,0 0 0,0 0 0,0 0 1,0 0-1,0 0 0,0 0 0,0 0 0,0 0 0,0 0 0,1 0 0,-1 0 1,0 0-1,0 0 0,0 0 0,0 0 0,0 0 0,0 0 0,0 0 0,0 0 1,0 0-1,0 0 0,4 10-77,-2-6 48,-1 0 1,1-1-1,-1 1 0,-1 0 0,1 0 0,0 0 1,-1 0-1,0 0 0,0 0 0,0 4 0,-9 44 129,3-15-264,9 6 629,-3-43-444,0 1 1,0-1-1,0 0 1,0 0 0,0 1-1,0-1 1,1 0 0,-1 0-1,0 0 1,0 0 0,0 1-1,1-1 1,-1 0 0,0 0-1,0 0 1,0 0 0,1 0-1,-1 0 1,0 0 0,0 0-1,1 0 1,-1 1-1,0-1 1,0 0 0,1 0-1,-1 0 1,0 0 0,0 0-1,1 0 1,-1-1 0,0 1-1,1 0 1,9-1 42,-8 1-2,23-6 175,1 0 0,34-15 1,26-6-376,-57 21 84,48-2-1,-32 4 55,-21 3-5,-20 1-15,1 0 0,0 0 0,0 0 0,6-2-1,-5 1 61,-6 1-33,1 0 1,-1 0-1,0 0 0,1 0 1,-1 0-1,1 0 1,-1 0-1,1 0 0,-1 0 1,1 0-1,-1 0 1,1 0-1,-1-1 0,1 1 1,-1 0-1,0 0 1,1 0-1,-1-1 0,1 1 1,-1 0-1,0 0 1,1-1-1,-1 1 0,0 0 1,1-1-1,-1 1 1,0-1-1,1 1 0,-1 0 1,0-1-1,0 1 1,0-1-1,1 0 0,-9 1 20,-3 1-158,2 1 94,-1 0 1,2 0-1,-1 1 0,0 0 1,0 0-1,-15 9 0,9-4 88,6-4-66,1 1 0,0-1-1,0 1 1,-9 8 0,15-11 16,-1 0 0,1 0 0,0 0 0,0 0 0,1 0 0,-1 1 0,0-1 1,1 1-1,-1-1 0,1 1 0,0 0 0,0-1 0,0 1 0,0 0 0,0 0 0,1-1 0,-1 6 0,1-5-4,1-1-1,-1 1 1,1-1-1,-1 1 1,1-1-1,0 1 0,0-1 1,0 1-1,0-1 1,1 0-1,-1 0 0,0 0 1,1 0-1,0 0 1,-1 0-1,1 0 0,0 0 1,0-1-1,0 1 1,0 0-1,1-1 1,-1 0-1,4 2 0,3 1 33,0 0-1,0 0 0,1-1 1,14 2-1,-17-3-17,0-1 0,0-1 0,0 1 0,1-1 1,-1-1-1,0 1 0,0-1 0,0 0 0,9-3 0,3-3 178,35-16-1,-26 10-268,-12 5 110,0-2 0,28-20 0,-12 7-52,49-30 113,-80 53-111,0-1-1,0 1 1,0-1-1,0 1 1,0 0-1,0-1 1,0 1-1,0 0 1,0 0-1,0 0 1,0 0-1,1 0 1,-1 0 15,-1 0 0,0 0 0,0 0 0,1 0 0,-1 0 0,0 0 1,0 0-1,1 1 0,-1-1 0,0 0 0,0 0 0,0 0 0,1 0 0,-1 1 1,0-1-1,0 0 0,0 0 0,0 0 0,1 1 0,-1-1 0,0 0 0,0 0 0,0 1 1,0-1-1,0 0 0,0 0 0,0 0 0,0 1 0,0-1 0,0 0 0,0 1 1,0-1-1,0 0 0,0 0 0,0 1 0,0-1 0,0 0 0,0 0 0,0 1 1,0-1-1,0 0 0,0 0 0,-1 0 0,1 1 0,0-1 0,0 0 0,0 0 0,0 0 1,0 1-1,-1-1 0,1 0 0,0 0 0,-1 1 0,-1 15-156,-1 4 265,1-16-107,1 0 0,0 0 0,1 1 0,-1-1 0,1 0 0,-1 1 0,1-1 0,0 0 0,1 1 0,-1-1 0,2 5 0,0 7 0,-2-12 20,1-1 1,-1 1-1,1-1 1,0 1-1,0-1 1,1 4-1,-1-5-9,0-1-1,0 0 1,0 1-1,0-1 1,0 0-1,0 0 1,0 0-1,0 0 1,0 0-1,0 0 1,1 0-1,-1-1 1,0 1 0,1 0-1,-1-1 1,1 1-1,-1-1 1,3 1-1,2 1 12,1-1 0,0 0 0,0-1 0,0 1 0,0-1 0,0 0 0,10-2 0,3-2 20,24-8 1,2 0-9,-7 3 80,-1-2 0,60-25 0,-92 33-86,1-1-1,-1 0 0,0 0 0,8-8 0,-12 10-34,1 1 0,-2-1 0,1 0-1,0 0 1,0 0 0,-1 0 0,1 0-1,-1 0 1,1-1 0,-1 1 0,0 0-1,0-1 1,0 1 0,0-1 0,0-2-1,-1 5 2,0-1 0,0 1-1,0 0 1,0-1-1,0 1 1,0 0-1,0-1 1,0 1-1,0 0 1,0-1-1,0 1 1,0 0-1,0 0 1,0-1-1,-1 1 1,1 0-1,0-1 1,0 1-1,0 0 1,-1 0-1,1-1 1,0 1 0,0 0-1,0 0 1,-1 0-1,1-1 1,0 1-1,-1 0 1,1 0-1,0 0 1,-1-1-1,-10 4-192,-10 10 117,-19 23 156,38-34-82,0 0-1,0 0 1,0 0 0,1 1-1,-1-1 1,0 0 0,1 1-1,0-1 1,-1 1 0,1-1 0,0 1-1,0 0 1,1-1 0,-2 4-1,2-5 21,0 1-1,0-1 0,0 1 0,0-1 1,0 1-1,0-1 0,0 0 1,0 1-1,1-1 0,-1 0 0,1 1 1,-1-1-1,1 0 0,-1 1 0,1-1 1,0 0-1,-1 0 0,1 0 0,0 1 1,0-1-1,0 0 0,0 0 0,0 0 1,0-1-1,0 1 0,0 0 1,1 0-1,-1-1 0,0 1 0,0 0 1,3 0-1,-1 0 16,-1-1 0,0 0 0,1 1 1,-1-1-1,0 0 0,1 0 0,-1-1 1,1 1-1,-1 0 0,0-1 0,4-1 0,31-11 75,-22 7-101,-3 2-61,6-3 43,1 0-1,23-13 1,-42 19 15,1 1-1,0-1 1,-1 1 0,1-1-1,0 1 1,0 0 0,-1-1-1,1 1 1,0 0 0,0 0-1,-1 0 1,1-1 0,0 1-1,0 0 1,0 0 0,-1 0-1,1 0 1,0 0 0,0 0-1,0 1 1,0-1 0,-1 0-1,1 0 1,0 1 0,0-1-1,-1 0 1,1 1 0,0-1-1,-1 0 1,1 1 0,0-1-1,-1 1 1,1-1 0,0 1-1,-1 0 1,1-1 0,-1 1-1,1 0 1,-1-1 0,0 1-1,1 0 1,-1-1 0,1 1-1,-1 0 1,0 0 0,0 0-1,0-1 1,1 1 0,-1 0-1,0 0 1,0 0-1,0 1 1,0 15 126,1-13-122,-1 1 0,0 0-1,0 0 1,-1-1 0,0 7 0,0-7 88,1 0 0,0 0 0,0 0 0,0 0 0,0 0 0,2 7 0,21-34-16,-16 16-90,1-1 1,12-8-1,69-37 137,-84 51-169,0 0 0,0 0-1,0 0 1,7-1-1,-10 2 35,-1 1 0,0 0 0,0 0-1,1-1 1,-1 1 0,0 0-1,1 0 1,-1 0 0,0 0 0,0 0-1,1 1 1,-1-1 0,0 0-1,0 1 1,1-1 0,-1 0 0,0 1-1,0 0 1,0-1 0,0 1-1,0 0 1,2 1 0,-2-1 23,0 1 0,-1 0 0,1-1-1,-1 1 1,0 0 0,0-1 0,1 1 0,-1 0 0,0 0 0,0-1 0,0 1 0,-1 0 0,1 2 0,0 15 59,0-18-60,0 0 1,0-1-1,0 1 0,1 0 1,-1-1-1,0 1 0,1 0 0,-1 0 1,1-1-1,-1 1 0,1-1 0,-1 1 1,1 0-1,-1-1 0,1 1 1,0-1-1,-1 1 0,1-1 0,0 0 1,-1 1-1,1-1 0,0 0 1,-1 1-1,1-1 0,1 0 0,21-1 156,-11-1-106,1 0 35,-1-1 0,0-1 0,0 0 0,0-1-1,14-7 1,-1 1-195,-14 6 114,0-1 0,0 0 0,0 0-1,-1-1 1,0 0 0,-1-1 0,1 0-1,-2-1 1,1 1 0,-1-2 0,0 1 0,6-12-1,1-5 3,-1 0 0,-2-1 0,11-30 0,20-87 30,-24 74-152,5-28 169,-16 65-2,-6 25-42,3-18-280,-4 25 231,-1 0 1,0 0-1,0-1 1,0 1-1,0 0 1,0 0-1,0 0 1,0 0-1,0 0 0,-1 0 1,1 0-1,0 0 1,0-1-1,-1 1 1,1 0-1,-2-1 1,2 2 23,-1 0 0,1 0 0,-1 0 0,1 0 1,0 0-1,-1 0 0,1 0 0,0 0 0,-1 0 0,1 0 0,-1 1 1,1-1-1,0 0 0,-1 0 0,1 1 0,0-1 0,0 0 1,-1 0-1,1 1 0,0-1 0,-1 0 0,1 1 0,0-1 0,0 0 1,-1 1-1,-7 11 0,2 1-5,1 0 0,0 0 0,1 0 0,-4 22 0,-4 56 64,-5 123-207,15-177 244,4 39-1,0-12 12,2-27-2,-4-34-58,1-1 1,0 1-1,-1 0 1,1 0-1,1-1 1,-1 1-1,0 0 1,0-1-1,4 5 1,-4-6-21,-1-1 1,1 0-1,-1 1 1,1-1 0,-1 1-1,1-1 1,0 0-1,-1 0 1,1 1-1,0-1 1,-1 0 0,1 0-1,-1 0 1,1 0-1,0 0 1,-1 0-1,1 0 1,0 0-1,-1 0 1,1 0 0,0 0-1,-1 0 1,1 0-1,0-1 1,-1 1-1,1 0 1,0 0 0,-1-1-1,1 1 1,-1 0-1,1-1 1,-1 1-1,1-1 1,15-15 191,-8 2-109,9-21-1,-11 23-86,-1 0 1,2 1-1,9-15 0,-14 24 34,-2 2-78,1-1-1,-1 0 1,0 1-1,1-1 1,0 0-1,-1 1 1,1-1 0,-1 1-1,1-1 1,0 1-1,-1-1 1,1 1-1,0-1 1,-1 1-1,2-1 1,-1 2 7,0-1-1,0 0 1,0 1-1,0-1 1,0 1 0,0-1-1,0 1 1,0-1 0,0 1-1,0 0 1,-1-1-1,1 1 1,0 0 0,-1 0-1,2 1 1,0 1 27,0-1-1,-1 1 1,1 0 0,-1-1 0,0 1-1,0 0 1,0 0 0,0 0 0,0 0-1,-1 0 1,1 0 0,-1 0 0,0 0-1,0 0 1,0 0 0,0 0 0,0 1 0,-1 2-1,-1 0 20,1 1-1,-1 0 1,0-1-1,0 0 1,-1 0-1,0 1 1,-5 7-1,3-7 30,0-1-1,-11 11 0,15-16-17,-6 4 406,7-5-432,0 0-1,0 0 1,0 0-1,-1 1 1,1-1-1,0 0 1,0 0-1,0 0 1,0 0-1,0 0 1,0 0-1,-1 0 1,1 0-1,0 0 1,0 0 0,0 0-1,0 0 1,0 0-1,0 0 1,-1 0-1,1 0 1,0 0-1,0 0 1,0 0-1,0 0 1,0 0-1,0 0 1,0 0-1,-1-1 1,1 1-1,0 0 1,0 0-1,0 0 1,0 0-1,0 0 1,0 0-1,0 0 1,0 0-1,0 0 1,-1-1-1,1 1 1,0 0-1,0 0 1,0 0-1,0 0 1,0 0-1,0 0 1,0-1 0,0 1-1,0 0 1,0 0-1,0 0 1,0 0-1,0 0 1,0 0-1,0-1 1,0 1-1,28-15 503,4 3-405,0 2 1,0 1-1,35-4 1,-13 3-311,-33 5 175,-13 4-271,0 0 0,0-1 1,0 0-1,0-1 0,0 1 0,9-6 0,-17 8 245,0 0 0,0 0 0,0 0 0,0 0 0,1 0 0,-1 0 0,0 0 0,0-1 0,0 1 0,1 0 0,-1 0 0,0 0 0,0 0 0,0 0 0,0 0 0,0-1 0,1 1 0,-1 0 0,0 0 0,0 0 0,0 0 0,0-1 0,0 1 0,0 0 0,0 0 0,0 0 0,0-1 0,0 1 0,0 0 0,0 0 0,0 0 0,0-1 0,0 1 0,0 0 0,0 0 0,0 0 0,0-1-1,0 1 1,0 0 0,0 0 0,0 0 0,0-1 0,0 1 0,0 0 0,0 0 0,-1 0 0,1 0 0,0-1 0,0 1 0,0 0 0,0 0 0,0 0 0,-1 0 0,1 0 0,0 0 0,0 0 0,0-1 0,-1 1 0,-19-4-3331,-31-3-1,29 4 1212,-20-1-466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29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41 100 4800,'-35'-17'2176,"30"6"-1888,10-1 832,8 9-672,9-11 256,9 8-416,11-8-96,-2 6-128,0 1 96,-4 3-96,-4 0 32,-1 4-32,-8 0-2432,-6 4 1280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30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21 6144,'-24'-9'2784,"29"1"-2432,-5 5-320,0 6-96,5-3-384,9 8 224,4 1-288,-2-3 256</inkml:trace>
  <inkml:trace contextRef="#ctx0" brushRef="#br0" timeOffset="1">27 164 4992,'-27'-35'2240,"27"26"-1952,0 4-64,3 10-192,2-5-224,5 9 96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235 134 2144,'66'-49'3941,"-65"48"-3799,0-1 0,1 1 0,-1-1-1,0 1 1,0-1 0,-1 0 0,1 1 0,0-1-1,0 0 1,-1 0 0,1 1 0,-1-1 0,0 0-1,0 0 1,1 0 0,-1 0 0,0 0 0,0 0 0,-1 1-1,1-1 1,0 0 0,-1 0 0,1 0 0,-1 0-1,1 1 1,-1-1 0,0 0 0,0 1 0,0-1-1,0 0 1,-1-1 0,1 1-110,-1 0 0,1 0 0,-1 0-1,1 1 1,-1-1 0,1 0 0,-1 1 0,0-1-1,0 1 1,0-1 0,0 1 0,0 0 0,0 0 0,0 0-1,0 0 1,0 0 0,-1 1 0,1-1 0,0 1 0,-1-1-1,1 1 1,0 0 0,-1 0 0,1 0 0,0 0-1,-4 1 1,-3 2-13,0 0 1,1 1-1,-1 0 0,1 1 0,0-1 0,0 2 0,-12 10 1,2-1 160,2 1 0,-16 20 0,19-20-91,1 1-1,0 0 1,1 0 0,1 1 0,1 1 0,0 0 0,2 0 0,-9 30 0,15-45-27,1 0 1,-1 0 0,1 0 0,0 0-1,0 0 1,0 0 0,1 0 0,1 7-1,-1-9-15,-1-1 0,0 0 0,1 0 0,-1 1 0,1-1 0,-1 0 0,1 0 0,0 0 0,0 0 0,-1 0 0,1 0 0,0 0 0,0 0 0,0 0 0,0 0 0,0 0-1,0-1 1,0 1 0,1 0 0,-1-1 0,0 1 0,0-1 0,0 1 0,1-1 0,-1 1 0,0-1 0,1 0 0,-1 0 0,2 0 0,2 0 18,0-1 1,0 0-1,0 0 1,0 0-1,0-1 1,0 0-1,0 0 1,-1 0-1,1 0 0,-1-1 1,8-5-1,5-5 131,22-22 0,-35 30-173,10-9-24,0-1-1,-2 0 1,0-1 0,-1-1-1,0 0 1,-2 0 0,12-26-1,-20 40-14,1-1-46,-1-1 0,1 1 0,-1-1 0,1 0 0,-1 1 0,-1-1 0,1-5 0,-2 7-319,-1 9 155,-2 12 28,3-8 281,0 0 0,0 0-1,2 1 1,-1-1 0,1 0 0,1 0 0,0 0 0,0 0-1,1 0 1,0 0 0,0-1 0,1 1 0,1-1 0,8 13 0,-6-11 58,0-1 1,1 0 0,1-1 0,9 9 0,-14-15-85,-1 1 1,1-2-1,0 1 0,0 0 0,0-1 0,0 0 1,0 0-1,0 0 0,1-1 0,-1 1 1,1-1-1,-1 0 0,1 0 0,5 0 0,-8-1-221,0 0-1,0 0 0,-1 0 0,1-1 0,0 1 0,0-1 0,-1 1 0,1-1 1,-1 1-1,1-1 0,0 0 0,1-1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32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5152,'1'-1'150,"0"0"1,-1 0-1,1 0 1,0 1 0,0-1-1,0 0 1,0 0-1,0 1 1,-1-1-1,1 0 1,0 1-1,0-1 1,1 1-1,-1 0 1,0-1-1,0 1 1,0 0-1,0-1 1,0 1 0,0 0-1,0 0 1,1 0-1,-1 0 1,0 0-1,0 0 1,0 0-1,0 0 1,0 1-1,0-1 1,1 0-1,-1 1 1,0-1 0,0 1-1,0-1 1,0 1-1,0 0 1,0-1-1,-1 1 1,1 0-1,0-1 1,0 1-1,1 2 1,0-1-60,1 1 1,-1-1-1,0 1 1,0 0-1,-1 0 1,1 0-1,0 0 1,-1 0-1,0 0 1,0 0-1,0 0 1,0 1-1,0-1 0,0 6 1,-2 2 90,1 19 274,2-23 231,3-15 575,0-3-1176,0 1 0,1 0 0,11-15 1,-14 21-179,0 0-1,0 0 1,1 0 0,0 0 0,0 1 0,0 0 0,0-1 0,0 1 0,10-4 0,-13 6 100,1 1 0,-1-1 0,1 1 0,0-1 0,-1 1 0,1 0 0,0 0 0,-1 0 0,1-1 0,0 1 0,-1 1 0,1-1 0,0 0 0,0 0 0,-1 1 0,1-1 0,-1 1 0,1-1 0,0 1 0,-1 0 0,1 0 0,-1 0 0,1-1 0,-1 1 0,0 1 0,1-1 0,-1 0 0,2 2 0,1 3 163,1 1 1,-1-1 0,0 1 0,-1 0-1,4 9 1,8 15-80,-9-19 37,-2-4-1083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35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230 611 1888,'0'-2'320,"0"0"0,0 0 0,0 0 0,0 0 0,0 0 0,-1 0 0,1 0 0,-1 0 0,0 1 0,1-1 0,-3-4 0,2 6-260,1-1 1,-1 1-1,1-1 1,-1 1-1,0-1 0,1 1 1,-1-1-1,0 1 1,0 0-1,1-1 0,-1 1 1,0 0-1,0-1 0,0 1 1,1 0-1,-1 0 1,0 0-1,0 0 0,0 0 1,0 0-1,1 0 0,-1 0 1,0 0-1,0 1 1,0-1-1,0 0 0,1 0 1,-1 1-1,0-1 0,0 1 1,-4 1 20,1 0-1,0 1 1,0 0 0,1-1 0,-1 1-1,1 1 1,-1-1 0,1 0 0,-5 8-1,-16 15 361,-50 48 650,73-71-1062,-6 4 73,1 0 1,0 1 0,0 0 0,1 0 0,0 0-1,1 1 1,0-1 0,0 1 0,1 0 0,-4 17-1,6-24-51,1 0 0,0 0-1,0 0 1,0 0 0,0 0-1,0 0 1,1 0 0,-1 0-1,0 0 1,1 0 0,0 0-1,-1 0 1,1 0 0,0 0-1,0 0 1,0 0 0,0 0-1,0-1 1,1 1 0,-1 0-1,1-1 1,-1 1 0,1-1-1,-1 0 1,1 1 0,0-1-1,-1 0 1,1 0 0,0 0-1,0 0 1,0 0 0,0-1-1,0 1 1,0-1 0,0 1-1,0-1 1,0 0 0,0 1-1,0-1 1,0 0 0,4-1-1,5-2 121,-1-1 0,1 0-1,-1-1 1,0 0 0,0 0-1,0-1 1,-1-1 0,18-14-1,-11 6-67,0 0-1,16-21 1,-16 17-5,27-32 64,61-91 1,9-53-131,-103 175-43,0 1 1,-1-2-1,-1 1 0,-1-1 1,7-34-1,-8 23-202,3-64-1,-9 90 120,0 1-1,0 0 0,-1-1 1,0 1-1,0 0 0,-1 0 1,-1-6-1,2 10 68,1 0 1,0 0 0,-1 0-1,1 0 1,0 1-1,-1-1 1,1 0-1,-1 0 1,1 0-1,-1 1 1,0-1-1,1 0 1,-1 0-1,0 1 1,0-1-1,1 1 1,-1-1 0,0 1-1,0-1 1,0 1-1,1-1 1,-1 1-1,0 0 1,0-1-1,0 1 1,0 0-1,0 0 1,0 0-1,0 0 1,0 0 0,0 0-1,0 0 1,0 0-1,-1 0 1,-2 1-39,0 1 1,1-1 0,-1 1 0,1-1 0,-1 1-1,1 0 1,-4 3 0,-7 6-98,0 0 0,0 2 1,1 0-1,-18 23 0,13-14 139,10-13 44,1 1 0,0-1 0,0 1-1,2 1 1,-1-1 0,1 1 0,1 0 0,-7 22 0,7-13 83,1 0 0,1 0 1,0 1-1,2 28 0,2-17 53,1 0 0,2-1-1,1 1 1,1-1 0,2 0-1,1-1 1,19 42 0,-25-64-81,1 1 0,0-1 1,0 0-1,0-1 1,1 1-1,0-1 1,1 0-1,8 7 1,-6-7 57,-2-2-23,0 0-1,0 0 1,10 4-1,-15-8-87,1 0 0,-1 0 0,1 0-1,-1 0 1,1-1 0,0 1-1,-1-1 1,1 0 0,0 0-1,0 0 1,-1 0 0,1 0-1,0-1 1,2 0 0,3-1 39,-1 0-1,1-1 1,-1 0 0,0 0 0,0-1-1,0 0 1,0 0 0,-1-1 0,9-6-1,-11 6-47,0 1 0,0-1 0,0 0 0,0 0 1,-1 0-1,0 0 0,0-1 0,0 1 0,-1-1 0,0 0 0,0 0 0,2-10 0,-1 2-68,-1 0 0,0 0 0,-1 0-1,0 0 1,-2-1 0,-1-17 0,2 32 46,0-1 0,0 1 0,0 0 0,0-1 0,0 1 0,0 0 0,0 0 0,0-1 0,0 1 0,-1 0 0,1 0 0,0-1 0,0 1 0,0 0 0,0 0 0,0-1 0,0 1 0,-1 0 0,1 0 0,0-1 0,0 1 0,0 0 0,-1 0 0,1 0 0,0 0 0,0-1 0,0 1 0,-1 0 0,1 0 0,0 0-1,0 0 1,-1 0 0,1 0 0,0 0 0,0 0 0,-1 0 0,1-1 0,-1 1 0,-6 9-148,-4 18-79,8-9 150,0 1 1,1-1-1,1 36 0,2-43 122,1 0-1,-1 0 1,2 0-1,0-1 1,0 1-1,1-1 1,0 0-1,5 10 1,-7-17 3,0 0 0,1 0 0,-1 0 0,1 0 0,-1 0 0,1-1 0,0 1 0,0-1 0,0 0 0,0 0 0,0 0 0,1 0 0,-1-1 0,1 1 0,-1-1 0,1 0 0,-1 0 0,1 0 0,0 0 0,0-1 0,-1 1 0,1-1 0,0 0 0,0 0 0,-1-1 0,1 1 0,0-1 0,0 1 0,4-3-1,-1 0-23,1 0 0,-1-1 0,0 0 0,12-10 0,-11 9-146,1-1 1,12-6-1,-21 12 123,0 0 0,1 0 0,-1-1 0,0 1 1,1 0-1,-1 0 0,1 0 0,-1 0 0,0-1 0,1 1 0,-1 0 0,1 0 0,-1 0 0,0 0 0,1 0 0,-1 0 0,1 0 1,-1 0-1,1 0 0,-1 0 0,0 1 0,1-1 0,-1 0 0,1 0 0,-1 0 0,0 0 0,1 1 0,-1-1 0,0 0 0,1 0 0,-1 1 1,0-1-1,1 0 0,-1 1 0,0-1 0,0 0 0,1 1 0,-1-1 0,0 0 0,0 1 0,1-1 0,-1 0 0,0 1 0,0-1 1,0 1-1,0-1 0,0 0 0,0 1 0,0-1 0,0 1 0,0-1 0,0 1 0,-2 27-159,1-22 145,-5 34-42,-12 43 1,-1 1 176,-17 128 382,34-202-463,-11 54 878,13-64-896,0 0-1,0 0 1,0 0 0,0 0 0,-1-1 0,1 1 0,0 0-1,0 0 1,0 0 0,0 0 0,0 0 0,0 0 0,0 0-1,0 0 1,0 0 0,0-1 0,0 1 0,0 0-1,0 0 1,-1 0 0,1 0 0,0 0 0,0 0 0,0 0-1,0 0 1,0 0 0,0 0 0,0 0 0,0 0 0,-1 0-1,1 0 1,0 0 0,0 0 0,0 0 0,0 0 0,0 0-1,0 0 1,0 0 0,0 0 0,-1 0 0,1 0-1,0 0 1,0 0 0,0 0 0,0 0 0,0 0 0,0 0-1,0 0 1,0 1 0,1-32 250,8-38 0,-4 34-272,0 8 39,1 1 1,1-1 0,1 1-1,1 1 1,1 0 0,2 0-1,24-38 1,-1 12-154,49-53-1,47-37 97,-124 134 26,4-5-61,1 0 0,0 0-1,1 1 1,0 1-1,23-14 1,-35 23 39,0 1 0,1-1 0,-1 0 1,1 1-1,-1-1 0,1 1 0,0-1 0,-1 1 1,1 0-1,-1-1 0,1 1 0,0 0 0,-1 0 1,1 0-1,0 0 0,-1 1 0,1-1 0,-1 0 1,1 1-1,0-1 0,1 2 0,-1-1 9,0 0 0,-1 1 0,1-1 0,-1 1 0,1-1 0,-1 1 0,1 0 0,-1-1 0,0 1 0,0 0 0,0 0 0,0 0 0,0 0 0,-1 0 0,1 0 0,0 2 0,1 3 8,-1 0-1,0 0 0,0 0 0,-1 1 0,1-1 0,-2 0 0,1 0 0,-1 0 0,0 0 0,0 1 1,-1-1-1,0-1 0,0 1 0,-1 0 0,0 0 0,-7 11 0,5-11 40,0 1-1,-1-1 1,1 0-1,-2-1 1,1 1-1,-1-1 1,0 0-1,0-1 1,0 0-1,-1 0 1,0 0-1,0-1 1,-10 3-1,5-4 49,0 0 0,-1-1-1,-20 0 1,117 4-584,-19 0 405,-50-5 101,16 1 109,-1-1 1,1-2 0,51-7 0,-62 3-77,-1-1 0,0 0 1,0-1-1,-1-1 0,0 0 1,0-2-1,-1 0 0,0-1 1,-1 0-1,24-23 0,-33 27-35,0 0 0,0 0 0,-1-1 0,0 1 0,-1-1 0,1 0 0,-2 0 0,1-1 0,4-16 0,-6 20-9,-1-1 0,0 1 0,0 0 0,-1-1 1,1 1-1,-1-1 0,-1 1 0,1-1 0,-1 1 1,1-1-1,-2 1 0,1 0 0,-1 0 1,1-1-1,-1 1 0,-1 0 0,-3-7 0,5 11-12,0-1 0,0 1 0,0 0 0,0 0 0,0 0 0,0 0-1,0 0 1,0 0 0,0 0 0,0 0 0,0 0 0,-1 1 0,1-1 0,0 0-1,-1 1 1,1-1 0,-1 1 0,1 0 0,0-1 0,-1 1 0,1 0-1,-1 0 1,-1 0 0,1 0 12,-1 1-1,1-1 1,0 1-1,-1 0 1,1 0-1,0 0 1,0 0-1,-1 0 1,1 1-1,0-1 1,0 1-1,-2 2 1,-3 3-41,0 0 0,0 1 1,1 0-1,1 0 0,-10 18 0,6-8 16,2 1 0,0 0 0,-8 36 0,13-47 39,0 1-1,1 0 0,1-1 0,-1 1 0,1 0 1,1 0-1,0-1 0,0 1 0,1 0 1,0-1-1,3 11 0,-4-17 23,1 1 0,-1 0-1,1 0 1,-1-1 0,1 1 0,0-1 0,0 1-1,0-1 1,1 0 0,-1 0 0,0 0-1,1 0 1,-1 0 0,1-1 0,0 1-1,-1-1 1,1 0 0,0 1 0,0-1-1,0 0 1,0-1 0,0 1 0,0-1 0,0 1-1,0-1 1,0 0 0,5 0 0,7-1 59,-1-1 0,1-1 1,-1 0-1,21-7 0,-34 10-84,31-12 4,40-19-1,8-4 50,-27 15-79,-51 19 4,0 0 0,0 0-1,0 1 1,0-1 0,1 1 0,-1 0 0,0-1 0,0 1 0,1 0 0,-1 0-1,0 1 1,0-1 0,1 0 0,2 2 0,-3-2 13,-1 1 1,0-1-1,0 1 1,1 0-1,-1-1 1,0 1-1,0 0 1,0 0-1,0 0 1,0-1-1,0 1 1,0 0-1,0 1 1,-1-1-1,1 0 1,0 0-1,-1 0 1,1 0-1,0 1 1,-1-1-1,0 0 0,1 0 1,-1 3-1,1 0 3,-1-1 0,0 1 0,0 0 0,-1 0 0,1-1 0,-1 1 1,0 0-1,0-1 0,0 1 0,-2 4 0,-19 33 292,18-35-220,11-13 269,0 0 0,10-14-1,65-102-632,-80 119 283,1 0-1,0 1 1,0 0 0,1-1 0,-1 1-1,7-4 1,-9 6 3,0 1 0,-1-1 0,1 1 1,0-1-1,0 1 0,-1-1 0,1 1 0,0 0 0,0 0 0,0-1 0,0 1 0,0 0 0,-1 0 0,1 0 0,0 0 0,0 0 0,0 0 0,0 0 1,0 0-1,0 0 0,-1 0 0,1 1 0,0-1 0,0 0 0,0 1 0,0-1 0,-1 0 0,1 1 0,0-1 0,0 1 0,-1-1 0,1 1 1,0 0-1,-1-1 0,1 1 0,-1-1 0,1 1 0,-1 0 0,1 0 0,-1-1 0,1 2 0,2 4-12,-1 1-1,0-1 0,0 1 1,-1-1-1,0 1 1,0-1-1,-1 8 0,4 14 54,-2-8 70,5 20 194,-6-38-266,-1 1 1,1 0-1,0-1 0,0 1 1,1 0-1,-1-1 0,0 0 1,1 1-1,0-1 0,3 4 1,-4-5-18,0 0 0,0 0-1,1-1 1,-1 1 0,0 0 0,0-1 0,1 1 0,-1-1 0,0 0 0,0 1 0,1-1 0,-1 0 0,0 0 0,1 0-1,-1 0 1,1 0 0,-1 0 0,0 0 0,2 0 0,27-10 164,-19 6-144,5-1 5,3-1-22,-1-1 0,0-1 0,24-13 0,51-34 49,122-73-412,-217 134 178,-7 8 105,-18 17-13,-2 0 0,0-3 0,-39 30 0,20-17-36,47-41 107,-22 22-42,22-21 55,0 0 0,0 0-1,1 0 1,-1 0-1,0 0 1,1 0 0,-1 0-1,0 1 1,1-1 0,-1 0-1,1 0 1,0 0 0,-1 1-1,1-1 1,0 0 0,0 0-1,0 1 1,0-1-1,0 2 1,0-2 8,0 0-1,1-1 0,-1 1 1,1 0-1,-1-1 1,1 1-1,-1 0 1,1-1-1,-1 1 1,1-1-1,-1 1 1,1-1-1,0 1 1,-1-1-1,1 1 0,0-1 1,0 0-1,-1 1 1,1-1-1,0 0 1,0 0-1,-1 0 1,2 1-1,19 0 55,-17-1-46,5-1 20,1 0 0,-1 0 0,0-1 0,1 0 0,-1-1 0,0 0 1,0-1-1,-1 0 0,1 0 0,-1 0 0,0-1 0,9-7 0,-9 6-31,-1-1 0,0 0-1,-1 0 1,0 0-1,0-1 1,0 0 0,-1 0-1,4-9 1,-5 11-14,12-23-9,-2 0-1,19-55 1,9-64 12,-27 90-5,-6 23-67,-1 0 0,-2 0-1,2-66 1,-11 76-218,-3 15 81,6 10 197,0 0-1,0 0 1,-1 0 0,1 0-1,0 0 1,0 0 0,0 0 0,-1 0-1,1 0 1,0 0 0,0 0-1,-1 0 1,1 0 0,0 0-1,0 0 1,-1 0 0,1 0 0,0 0-1,0 0 1,-1 0 0,1 1-1,0-1 1,0 0 0,0 0-1,-1 0 1,1 0 0,0 0-1,0 1 1,0-1 0,0 0 0,-1 0-1,1 0 1,0 1 0,0-1-1,0 0 1,0 0 0,-5 7-23,1 0 1,0 0-1,1 0 0,0 0 1,0 0-1,0 1 1,1-1-1,0 1 0,-1 12 1,0 9 53,1 37 0,2-17-36,3-1-1,1 0 1,3 0 0,2 0 0,23 74-1,-18-88-1409,4-9 384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5.8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57 896,'25'-34'603,"-23"32"-421,0 0 0,-1 0 0,1 1 0,0-1 1,0 1-1,0 0 0,0 0 0,0-1 0,0 1 1,0 0-1,3 0 0,6-5 1477,-10 10-1386,-1 0 1,0 0-1,-1 0 1,1-1-1,-2 6 1,1-2-43,-5 69 1011,5-54-920,0 1 1,1-1-1,3 24 0,1 7 64,0 11 534,18 98 0,-19-155 114,1-10-244,0-1-763,1-2 38,1-1 1,-1 0-1,-1-1 0,1 1 1,-1-1-1,0 0 1,-1 0-1,5-15 1,2-4-42,11-26-63,1-3-168,2 1-1,43-69 1,-60 110 108,12-17-144,-19 30 226,1 0-1,-1 0 1,1 0-1,0 1 1,-1-1-1,1 0 1,0 0-1,0 1 1,-1-1-1,1 0 1,0 1-1,0-1 1,0 1-1,0-1 1,0 1-1,0-1 1,0 1-1,0 0 1,0-1-1,0 1 1,0 0-1,0 0 1,0 0-1,1 0 1,-1 0 2,-1 0 0,1 1-1,0-1 1,-1 1 0,1-1 0,-1 1 0,1-1 0,-1 1-1,1-1 1,-1 1 0,1 0 0,-1-1 0,1 1 0,-1 0-1,0-1 1,1 1 0,-1 0 0,0 1 0,4 15-38,-1 13 216,-1 0 1,-5 43 0,2 24 331,1-95-466,0 1 14,0 0 0,1 0 0,-1 0 0,1 0 0,-1 0 0,3 5-1,-3-7-9,1-1-1,-1 1 0,1 0 0,-1-1 0,1 1 0,0 0 0,-1-1 0,1 1 0,0-1 0,-1 1 0,1-1 0,0 1 0,0-1 0,0 1 0,-1-1 0,1 0 0,0 0 0,0 1 0,0-1 1,0 0-1,0 0 0,-1 0 0,1 0 0,0 0 0,1 0 0,2-1 14,-1 1 1,0-1-1,0 0 0,0 0 1,0 0-1,0 0 0,0-1 1,0 1-1,0-1 0,0 1 1,0-1-1,-1 0 0,1 0 1,-1-1-1,0 1 0,5-5 1,4-7 65,17-29 1,-18 28-22,20-31-7,79-110-291,-106 153 162,0-2-64,1 1 1,0-1-1,0 1 0,7-5 1,-11 9 91,1-1 1,0 1-1,-1-1 1,1 1-1,0-1 1,-1 1-1,1 0 1,0-1 0,-1 1-1,1 0 1,0 0-1,0 0 1,-1-1-1,1 1 1,0 0-1,0 0 1,-1 0-1,1 0 1,0 0 0,0 0-1,-1 0 1,1 1-1,0-1 1,0 0-1,-1 0 1,1 1-1,0-1 1,-1 0 0,1 1-1,0-1 1,-1 0-1,1 1 1,0-1-1,-1 1 1,1-1-1,-1 1 1,1 0-1,-1-1 1,1 1 0,-1-1-1,1 1 1,-1 1-1,3 5 31,0 0 1,-1 0-1,0 1 0,-1-1 1,0 1-1,0-1 0,0 14 0,0-1 139,17 336 727,-18-356-954,0 0-1,0 0 1,0 0 0,0 1 0,0-1-1,0 0 1,0 0 0,0 0 0,0 0-1,0 1 1,0-1 0,14 2-4528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6.2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62 3552,'-1'-47'3331,"-1"52"-2885,-1 11-85,-2 19 203,3-1 0,0 1 0,2 0 0,2-1-1,1 1 1,8 35 0,-8-59-258,1 0 1,0 0-1,0 0 1,12 21-1,-13-29-160,-1 1 0,1-1-1,-1 1 1,1-1 0,0 0 0,0 0-1,6 3 1,-8-5-81,1 0 1,-1 0-1,1 0 0,0 0 0,-1-1 0,1 1 1,0 0-1,0-1 0,0 0 0,-1 1 0,1-1 1,0 0-1,0 0 0,0 0 0,0 0 0,0 0 1,2-1-1,0 0-5,-1-1 0,1 1 0,-1-1 0,1 1 0,-1-1 0,0 0 0,1-1 0,-1 1 0,0 0 0,-1-1 0,1 0 0,0 0-1,2-3 1,2-4 2,0-1-1,9-18 1,-2-2-33,-2-1-1,-1 0 1,-2 0 0,7-40 0,-14 60-189,2-6 269,2-29-1,-6 43-334,0 0 0,0-1 0,0 1 0,-1 0 0,1-1 0,-1 1 0,0 0 0,0 0 1,-1 0-1,1 0 0,-1 0 0,-2-5 0,-3 1-2382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6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32 3328,'7'-24'1061,"-7"24"-1042,0 0 1,0-1-1,0 1 0,0 0 0,0-1 1,0 1-1,1 0 0,-1-1 0,0 1 1,0 0-1,0 0 0,0-1 0,1 1 1,-1 0-1,0-1 0,0 1 0,1 0 1,-1 0-1,0 0 0,0-1 0,1 1 1,-1 0-1,0 0 0,1 0 0,-1 0 1,0-1-1,0 1 0,1 0 0,-1 0 1,1 0-1,-1 0-4,0 0-1,1 0 1,-1 0-1,0 0 1,0 0 0,0 0-1,1 0 1,-1 0-1,0 1 1,0-1 0,0 0-1,0 0 1,1 0-1,-1 0 1,0 0 0,0 0-1,0 1 1,0-1-1,0 0 1,1 0-1,-1 0 1,0 0 0,0 1-1,0-1 1,0 0-1,0 0 1,0 0 0,0 1-1,0-1 1,-2 54 2071,-12 61 0,0 7-541,-10 292 247,9-263-368,12-143-935,2-5-584,11-7-3424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6.9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28 4896,'26'-19'1584,"-25"18"-1544,-1 0 0,1 1 0,0-1 0,0 0 0,0 1 0,0-1 0,0 1 0,0-1 0,0 1 0,0-1 0,0 1 0,0 0 0,0-1 0,0 1 0,0 0 0,0 0 0,0 0 0,0 0 1,0 0-1,2 0 0,0 1 100,-2-1-90,0 0 0,1 0-1,-1 0 1,0 0 0,0 0-1,0 1 1,1-1 0,-1 0-1,0 1 1,0-1 0,0 1-1,0 0 1,0-1 0,1 1 0,-1 0-1,-1 0 1,1-1 0,0 1-1,0 0 1,0 0 0,0 0-1,-1 0 1,1 0 0,0 0 0,-1 0-1,1 1 1,-1-1 0,1 0-1,-1 0 1,1 0 0,-1 1-1,0-1 1,0 0 0,0 0 0,0 2-1,1 4 194,-1-1 1,0 0-1,-1 0 0,0 1 0,-1 7 0,-63 250 2632,62-249-2816,-73 368 1258,75-377-1292,-2 12 522,-2 31 1,6-44-1821,0-21-5342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4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658 528 2656,'-3'0'975,"6"0"1548,-8-12 587,3 8-2863,0-1-1,-1 1 1,1 0 0,-1 0 0,0 0 0,0 0 0,0 1-1,-1-1 1,1 1 0,-1 0 0,0 0 0,-8-5-1,-7-3 74,-25-12-1,43 22-300,-12-5 39,-1 0 0,0 2 0,0-1 0,0 2 0,0 0 0,-29-2 0,33 5-91,-1 0 0,1 1 1,0 1-1,0 0 1,0 0-1,0 1 1,1 0-1,-1 1 1,-10 5-1,-11 8-102,-35 23 0,62-37 133,-5 3 11,-1 1 0,1 0 1,0 1-1,1 0 0,0 0 0,0 1 0,0 0 0,1 0 0,-9 17 0,13-21 33,1 0-1,0 1 0,0-1 1,0 1-1,0-1 0,1 1 1,0 0-1,0-1 1,1 1-1,0 0 0,0 0 1,0-1-1,0 1 1,1 0-1,0 0 0,0-1 1,1 1-1,-1-1 0,1 1 1,5 9-1,-4-10 14,0 0 0,0-1 0,0 1 0,1-1 0,-1 0 0,1 0 0,0 0-1,0 0 1,0-1 0,1 1 0,0-1 0,-1 0 0,1-1 0,0 1 0,0-1 0,0 0 0,1 0-1,-1 0 1,0-1 0,1 0 0,-1 0 0,1-1 0,6 1 0,-4-1 32,-1 0 0,1-1 0,0 0 1,-1-1-1,1 0 0,-1 0 0,1 0 0,-1-1 1,0 0-1,0 0 0,0-1 0,-1 0 0,1 0 1,-1 0-1,0-1 0,6-6 0,-9 9-60,-1-1 0,0 1 1,0-1-1,0 1 0,-1-1 0,1 0 0,1-3 0,-3 5-36,1 0 0,-1 0 1,0 1-1,1-1 0,-1 0 0,0 0 0,0 0 0,0 0 0,0 0 0,0 0 0,0 0 1,0 0-1,0 0 0,0 0 0,0 1 0,0-1 0,-1 0 0,1 0 0,0 0 0,-1 0 0,1 0 1,-1 1-1,1-1 0,-1-1 0,0 1-13,0 1 0,0-1 0,1 1 0,-1 0 0,0-1 0,0 1 0,0 0 0,0-1 0,1 1 0,-1 0 0,0 0 0,0 0 0,0 0 0,0 0 0,0 0 0,0 0 0,1 0 0,-1 0 1,0 0-1,0 0 0,0 1 0,0-1 0,0 0 0,1 1 0,-1-1 0,-1 1 0,0 0-57,-4 2-7,1-1 0,-1 1 0,1 1 1,0-1-1,0 1 0,0 0 0,-7 7 0,8-7 32,-71 78-371,37-39 332,4-5 115,2 2-1,-44 72 0,70-103 13,1 1 0,1-1 0,-1 1 0,-3 15 0,7-22-2,0 1 0,1-1 1,-1 0-1,1 0 0,0 0 1,0 0-1,0 0 0,0 0 1,0 1-1,1-1 0,-1 0 1,1 0-1,0 0 0,0 0 1,0 0-1,1 0 0,-1-1 1,1 1-1,2 4 0,0-2 51,1 0 1,0 0-1,1-1 0,-1 0 0,1 0 0,0 0 0,0 0 1,0-1-1,0 0 0,0 0 0,14 3 0,-5-2 82,1 0 1,0-1-1,29 0 0,-29-2-71,0-2 1,0 0 0,0-1-1,25-7 1,55-23 142,-90 30-222,48-18 90,76-41 0,-100 44-82,-2-1 1,0-2 0,49-43-1,-41 27 52,-2-2-1,-1-2 1,-1 0 0,35-63-1,43-110 193,-40 25-219,-56 141-421,15-97-1,-28 140 291,0-1 0,-1 1-1,0 0 1,1-1-1,-2 1 1,1 0 0,-1-1-1,1 1 1,-1 0 0,-2-7-1,3 11 67,-1-1 0,1 1 0,0-1 0,0 1 0,0 0 0,0-1 0,-1 1 0,1 0-1,0-1 1,0 1 0,-1 0 0,1-1 0,0 1 0,-1 0 0,1 0 0,0-1 0,-1 1 0,1 0 0,0 0 0,-1 0 0,1-1-1,0 1 1,-1 0 0,1 0 0,-1 0 0,1 0 0,0 0 0,-1 0 0,1 0 0,-1 0 0,1 0 0,0 0 0,-1 0 0,1 0-1,-1 0 1,1 0 0,0 0 0,-1 0 0,1 1 0,-1-1 0,1 0 0,0 0 0,-1 0 0,1 1 0,0-1 0,-1 0 0,1 0 0,0 1-1,0-1 1,-1 1 0,-16 18-248,0 12 155,1 1 1,1 0-1,-11 38 0,-6 15 133,9-31 8,2 2 1,-23 103-1,39-130 4,0 0 1,2 0 0,2 0-1,0 0 1,2 1 0,1-1-1,9 47 1,-8-65 35,0 0-1,0 0 1,1 0-1,0 0 1,1 0 0,0-1-1,1 1 1,0-2 0,1 1-1,0-1 1,15 16 0,-20-23-36,-1-1 0,1 0 0,0 0-1,0 0 1,0 0 0,0 0 0,0 0 0,0 0 0,0 0 0,0-1 0,0 1 0,0-1 0,1 0 0,3 0 0,-2 0 17,1 0 1,0-1 0,-1 0 0,1 0 0,0 0 0,6-3 0,0-1 8,1 0 0,-1-1 0,0-1 1,11-8-1,-11 5-14,0 0 0,0 0-1,-1-1 1,-1-1 0,0 0 0,0 0 0,-1 0 0,-1-1 0,0-1 0,0 1-1,-2-1 1,1 0 0,-2 0 0,0-1 0,-1 1 0,0-1 0,-1 0 0,0-22-1,-2 28-59,-1 1-1,0 0 0,-3-15 0,4 20-51,-1 1-1,0-1 1,0 0 0,0 1-1,0-1 1,0 1-1,-1-1 1,1 1 0,-1 0-1,0-1 1,1 1 0,-1 0-1,-4-3 1,5 4 32,0 1 0,-1-1 0,1 0 1,-1 1-1,1-1 0,-1 1 0,0 0 1,1-1-1,-1 1 0,1 0 0,-1 0 0,0 0 1,1 0-1,-1 0 0,1 0 0,-1 1 0,0-1 1,1 1-1,-1-1 0,1 1 0,-1-1 1,1 1-1,0 0 0,-1-1 0,1 1 0,0 0 1,-3 2-1,-1 1 14,0 0 1,1 0-1,-1 1 1,1 0-1,-5 7 0,-1 2-26,1 1 0,1 0 0,-12 32 0,-11 53 59,19-60 99,9-27-85,-1 0 1,1 0-1,1 1 0,1-1 0,-1 22 1,2-31-8,0 1 0,1-1 1,-1 0-1,1 0 1,0 0-1,0 0 0,0 0 1,0-1-1,1 1 0,0 0 1,-1 0-1,2-1 1,-1 1-1,0-1 0,1 0 1,-1 0-1,1 0 1,0 0-1,0 0 0,0 0 1,0-1-1,7 4 0,-4-2 59,1-2 0,0 1 0,0-1 0,0 0 0,0 0-1,0-1 1,1 0 0,-1-1 0,0 1 0,11-2 0,7-1 122,40-10 1,-48 9-111,12-4-57,-1-2-1,0 0 0,0-2 1,-1 0-1,37-23 0,-7-2-123,67-55-1,-92 66-6,-32 28-179,-2 6 145,-4 13 66,-47 102-264,17-47 373,26-44 44,9-31-90,1 0 0,-1 1 0,1-1 0,0 0 0,0 1 0,0-1 0,0 0-1,0 1 1,1-1 0,-1 0 0,1 0 0,0 4 0,0-5 20,-1-1 1,1 1-1,0 0 0,0-1 1,-1 1-1,1 0 1,0-1-1,0 1 0,0-1 1,-1 1-1,1-1 1,0 1-1,0-1 1,0 0-1,0 0 0,0 1 1,0-1-1,0 0 1,0 0-1,0 0 0,0 0 1,0 0-1,0 0 1,0 0-1,0 0 0,1-1 1,2 0 32,0 1 0,0-1 0,0 0 1,-1-1-1,8-3 0,18-13 49,0-2-1,-2-1 0,0-1 1,-1-1-1,35-41 1,-12 5-75,-2-3 1,55-96 0,-81 121-72,-1 0 0,-2-2 0,-1 0 1,12-45-1,2-25-427,17-116 0,-37 176 364,-7 31-399,0-1 1,2-35 0,-6 53 493,1 1 0,-1 0 0,0 0 0,0 0 0,0-1 0,0 1 1,0 0-1,0 0 0,0 0 0,0-1 0,0 1 0,0 0 0,0 0 0,0-1 0,-1 1 0,1 0 0,0 0 0,0 0 0,0-1 0,0 1 0,0 0 0,0 0 0,0 0 0,-1 0 0,1-1 0,0 1 0,0 0 1,0 0-1,0 0 0,-1 0 0,1 0 0,0-1 0,-6 5-198,-5 11 97,6-3 89,1-1-1,0 1 0,0-1 1,1 1-1,-2 21 0,-3 8-1,-30 125 103,-18 85-17,43-176 98,-5 106-1,17-146-15,6 53 0,-3-71-32,1 0-1,1 0 1,0 0-1,1 0 1,7 16-1,-11-31-66,0 0 0,1 0 0,-1 0 0,0 0 0,0 0 0,1 0 0,-1 0-1,1-1 1,0 1 0,-1 0 0,1-1 0,0 1 0,0-1 0,0 0 0,0 0 0,0 0 0,0 0 0,1 0 0,-1 0 0,0 0-1,0-1 1,1 1 0,-1-1 0,0 1 0,1-1 0,-1 0 0,1 0 0,-1 0 0,0-1 0,1 1 0,-1 0 0,0-1 0,1 0-1,-1 1 1,0-1 0,0 0 0,0 0 0,0 0 0,0 0 0,0-1 0,0 1 0,3-3 0,7-7 14,0 0 0,-1-1 0,0 0 0,-1 0 0,0-1 0,-1-1 0,10-20 0,45-109-35,-51 112 70,-7 17-97,-4 11-74,-1-1 0,1 0 0,-1 0 0,1 0 0,-1 0 0,0 0 0,-1-1 0,1 1 0,-1-7 0,35 19 75,-29-7 2,-1-1 0,1 1 0,-1 0 0,0 1 0,1 0 0,-1-1 0,0 2 0,0-1 0,0 0 0,0 1 0,-1 0 1,1 0-1,-1 1 0,1-1 0,-1 1 0,0 0 0,4 5 0,-4-2-18,0 0 1,0 0 0,-1 0 0,0 0-1,0 0 1,0 0 0,-1 1-1,-1 0 1,3 12 0,-2 6 104,-2 40 0,-1-30-129,1-31 48,0-1 1,1 1 0,0-1 0,-1 1-1,3 6 1,-2-10 17,-1 1 0,1-1 0,0 1 0,-1-1 0,1 0 0,0 1 0,0-1 0,0 0 0,-1 0 0,1 1 0,1-1 0,-1 0 0,0 0 0,0 0 0,0 0 0,1-1 0,-1 1 0,0 0 0,3 1 0,0-1 39,0-1 0,-1 1 0,1-1-1,0 0 1,-1 0 0,1 0-1,0 0 1,0-1 0,-1 1 0,1-1-1,-1 0 1,8-3 0,1-1-30,1-1 0,12-9 0,-20 12-6,8-5 6,-1 0-1,1-2 1,-2 1 0,1-2-1,-1 1 1,-1-1-1,0-1 1,15-22 0,-19 26-121,1-1 1,0 1 0,9-9-1,-12 14-1,-4 3 84,0-1 0,0 1 0,0 0 0,0 0 0,0 0 0,0 0 0,1 0 0,-1 0 0,0-1 0,0 1 0,0 0 0,0 0 0,1 0 0,-1 0 0,0 0-1,0 0 1,0 0 0,0 0 0,1 0 0,-1 0 0,0 0 0,0 0 0,0 0 0,1 0 0,-1 0 0,0 0 0,0 0 0,0 0 0,0 0 0,1 0 0,-1 0 0,0 0-1,0 0 1,0 0 0,1 0 0,-1 0 0,0 1 0,0-1 0,0 0 0,0 0 0,0 0 0,1 0 0,4 12-155,-1 19 61,-3-27 73,1 33-69,-2-25 88,1 0 0,4 23 0,1-10 6,-5-17 45,0-1 0,1 1 0,1 0 0,-1-1 0,1 0 0,7 13 0,-10-20-25,0 1 1,0-1-1,1 1 0,-1 0 0,0-1 0,1 1 1,-1-1-1,0 1 0,1-1 0,-1 1 1,1-1-1,-1 1 0,1-1 0,-1 0 0,1 1 1,-1-1-1,1 0 0,-1 1 0,1-1 1,0 0-1,-1 0 0,1 1 0,-1-1 0,1 0 1,0 0-1,-1 0 0,1 0 0,0 0 1,-1 0-1,1 0 0,0 0 0,-1 0 1,1 0-1,0 0 0,-1 0 0,1-1 0,-1 1 1,1 0-1,0 0 0,-1-1 0,1 1 1,-1 0-1,1-1 0,-1 1 0,1-1 0,-1 1 1,1 0-1,-1-1 0,1 1 0,-1-1 1,1 0-1,0-1 10,1-1-1,-1 1 1,1 0 0,-1-1-1,0 1 1,0-1 0,-1 1-1,1-1 1,0 1 0,-1-1-1,1-2 1,-1-4-39,0 0 0,-1-1 0,-2-9-1,3 16-7,-1 0-1,0 0 0,0 1 0,0-1 1,0 1-1,-1-1 0,1 1 0,-1-1 1,1 1-1,-1 0 0,0-1 0,0 1 0,-2-2 1,-3-1-25,-1-1 0,1 1 0,-13-6 0,0 0 48,19 11 5,1-1-1,-1 1 1,0-1-1,1 1 1,-1-1-1,0 1 0,1-1 1,-1 1-1,1-1 1,-1 0-1,1 1 1,0-1-1,-1 0 1,1 1-1,-1-1 0,1 0 1,0 0-1,0 1 1,-1-1-1,1 0 1,0 0-1,0 0 0,0 1 1,0-2-1,0 0 6,1 0-1,-1 0 0,1 0 1,-1 1-1,1-1 0,0 0 1,0 1-1,-1-1 0,1 1 1,2-3-1,1-1-19,1 0-1,-1 0 1,1 1-1,0 0 1,7-5-1,-3 3-34,9-6 34,1 1 0,0 0 0,26-10 0,-39 19-2,-1 1 0,0-1 0,1 1-1,-1 0 1,1 0 0,-1 0-1,1 1 1,-1 0 0,1 0-1,-1 0 1,1 1 0,-1-1 0,1 1-1,-1 1 1,1-1 0,-1 1-1,0 0 1,7 3 0,-9-3 7,-1 0 0,1 0 1,-1 0-1,1 0 0,-1 0 1,1 0-1,-1 1 0,0-1 1,0 1-1,0-1 0,0 1 1,-1 0-1,3 6 0,-2-5 2,-1 1 0,0 0 0,0 0 0,0 1-1,0-1 1,-1 0 0,0 0 0,0 6-1,-3 7 62,0 0-1,-1 0 1,-12 32-1,11-37 30,2-1 198,3-12-278,0 1 1,0-1-1,0 0 1,0 0-1,0 0 1,0 0-1,0 0 1,0 0-1,0 0 1,0 0-1,0 1 1,0-1-1,0 0 1,0 0-1,0 0 1,0 0-1,0 0 1,0 0-1,0 0 1,0 0-1,0 1 1,0-1-1,0 0 1,0 0-1,0 0 1,0 0-1,0 0 0,0 0 1,1 0-1,-1 0 1,0 0-1,0 0 1,0 0-1,0 1 1,0-1-1,0 0 1,0 0-1,0 0 1,0 0-1,0 0 1,1 0-1,-1 0 1,0 0-1,0 0 1,19-15 417,43-43-246,80-66-440,-133 117 210,1 0 1,17-8-1,-24 13 38,0 1-1,1 0 0,-1 0 1,0 0-1,0 0 0,0 0 1,1 1-1,-1-1 1,0 1-1,0 0 0,1 0 1,-1 0-1,6 2 0,-7-1 4,0-1-1,-1 1 1,1 0-1,-1 0 0,1 0 1,-1 0-1,1 0 0,-1 0 1,1 1-1,-1-1 1,0 0-1,0 1 0,0-1 1,0 1-1,0-1 0,0 1 1,0 0-1,0-1 1,-1 1-1,1 2 0,2 4-50,-1 0-1,2 15 0,1 49 35,-1-11 196,-4-47-21,0-9-92,0 0 0,0-1 0,1 1 0,0 0 0,1 7 0,-1-11-42,-1 0 0,0-1 0,0 1 0,1-1 0,-1 1 0,0-1 0,1 1 0,-1-1 0,0 1 0,1-1 0,-1 1 0,1-1 0,-1 1 0,1-1 0,-1 0 0,1 1 0,0-1 0,-1 0 0,1 1 0,1-1 14,-1 0 0,0 0 0,0 0 0,0 0 0,0 0 0,0 0 0,0 0-1,0 0 1,0-1 0,0 1 0,0 0 0,0-1 0,0 1 0,0-1 0,1 0 0,4-3 20,-1 0 1,0 0 0,0-1-1,-1 1 1,1-1-1,-1 0 1,6-11 0,-1 4-10,14-21-26,21-44 0,-29 49-55,1 1-1,2 0 0,22-27 0,-31 44-32,-6 6 9,0 0 1,0 0-1,1 1 0,-1-1 0,1 1 0,4-3 0,-8 6 62,0 0-1,0 0 0,1 0 0,-1 0 0,0 0 0,0 0 0,0-1 1,0 1-1,0 0 0,0 0 0,0 0 0,1 0 0,-1 0 1,0 0-1,0 0 0,0 0 0,0 0 0,0 0 0,0 0 1,1 0-1,-1 0 0,0 0 0,0 0 0,0 0 0,0 1 1,0-1-1,0 0 0,0 0 0,1 0 0,-1 0 0,0 0 1,0 0-1,0 0 0,0 0 0,0 0 0,0 0 0,0 0 1,0 0-1,0 1 0,0-1 0,1 0 0,-1 0 0,0 0 0,0 0 1,0 0-1,0 0 0,0 1 0,0 9-66,-4 17 77,2-19-16,0 6 46,-4 15 11,1 1 0,2-1 1,1 1-1,2 35 0,0-62-18,1-1 1,-1 1-1,1-1 1,-1 1-1,1-1 1,0 1-1,0-1 0,0 0 1,1 3-1,-1-4-18,0 0-1,-1 0 0,1-1 0,0 1 1,-1 0-1,1 0 0,0-1 1,0 1-1,0-1 0,0 1 0,0-1 1,0 1-1,-1-1 0,1 1 1,0-1-1,0 0 0,0 1 0,1-1 1,-1 0-1,0 0 0,0 0 0,0 0 1,0 0-1,1 0 0,3-1 30,0 0-1,0-1 1,0 1-1,-1-1 1,1 0-1,0 0 1,-1 0-1,6-4 1,35-27 68,-32 22-81,50-39-7,9-8-200,119-73 1,-182 126 166,-6 3 3,1-1 1,-1 1-1,1 0 0,0 0 0,0 1 0,0-1 1,0 1-1,7-1 0,-6 3-18,-5 0 70,-2 0-41,0 0-1,1 1 1,-1-1 0,0 1-1,1 0 1,-1-1 0,1 1-1,-3 3 1,2-3 4,-6 10-9,-1 0 0,1 0 0,1 1 0,0 0-1,1 0 1,0 1 0,1 0 0,1 0 0,0 0-1,1 0 1,1 1 0,0-1 0,1 1 0,0 26-1,2-37 29,-1-1-1,1 1 1,0-1-1,-1 1 1,2-1 0,-1 0-1,0 1 1,1-1-1,-1 0 1,1 0-1,0 0 1,0 0-1,0 0 1,0-1-1,1 1 1,-1-1-1,1 1 1,-1-1 0,1 0-1,0 0 1,6 3-1,-3-2 8,-1 0-1,1-1 1,0 0-1,0 0 0,1-1 1,-1 0-1,0 0 1,0 0-1,1-1 1,-1 0-1,9-1 1,1-1-16,1 0 1,-1-2 0,0 0-1,22-9 1,-27 8-956,0 0-1,0-1 1,18-12-1,-29 17 729,1 1-1,0-1 1,0 1-1,-1 0 1,1-1-1,-1 1 1,1-1-1,0 1 1,-1-1-1,1 0 1,-1 1-1,1-1 1,-1 0 0,1 1-1,-1-1 1,0 0-1,1 1 1,-1-1-1,0 0 1,0 0-1,1 1 1,-1-1-1,0 0 1,0 0-1,0 0 1,0 1-1,0-1 1,0 0 0,0 0-1,0 0 1,0 1-1,-1-1 1,1 0-1,0 0 1,0 1-1,-1-1 1,1 0-1,0 0 1,-1 1-1,1-1 1,-1 0-1,0 0 1,-9-8-2434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7.3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17 132 3808,'-16'-39'2250,"16"39"-2124,-1-1-1,1 0 1,0 0-1,0 1 0,0-1 1,0 0-1,0 1 1,1-1-1,-1 0 0,0 0 1,0 1-1,0-1 0,1 0 1,-1 1-1,0-1 1,1 1-1,-1-1 0,0 0 1,1 1-1,-1-1 0,1 1 1,-1-1-1,1 1 1,-1-1-1,1 1 0,0-1 1,18-12 1886,2 3-1637,0 1 1,1 0 0,0 2-1,0 1 1,1 0 0,30-2-1,-4 3-772,97 3-1,-126 3-1029,0 1 0,24 5 0,-36-5 857,0 0 0,0 1 0,0 0 0,0 0-1,-1 0 1,1 1 0,12 9 0,-17-11 563,-1 1 0,1 0 1,-1 0-1,0 0 0,1 0 1,-1 0-1,-1 1 0,1-1 0,0 1 1,-1-1-1,0 1 0,1 0 1,-2-1-1,1 1 0,1 7 0,-1 5 1021,-1 0-1,-2 22 1,2-35-886,-2 57 1434,1-31-834,-5 43 1,2-37-280,3-23-46,-1-1 0,-4 17 0,4-22-761,4-20-5582,3 2 4148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7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74 4160,'5'-40'1856,"-5"20"-1600,0 12 0,5 8-192,-5-5-448,0 10 192,0-2 384,5 2-128,-5-2-736,0 9 320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8.0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1 122 2720,'3'11'337,"-2"-7"-187,1 0 0,-1 1 0,-1-1 0,1 1 0,0 6 0,9 136 2495,-12 339 2022,2-478-4578,-2 13 380,2 0 1,0 1 0,1-1 0,5 24-1,-6-44-446,0-1 0,0 0 0,0 0 0,0 0 0,0 0 0,0 0 0,0 1 0,0-1 0,0 0 0,0 0 0,0 0 0,0 0 0,0 0 0,0 0 0,0 1 0,0-1 0,0 0 0,0 0 0,1 0 0,-1 0 0,0 0 0,0 0 0,0 0 0,0 0 0,0 0 0,0 1-1,0-1 1,0 0 0,0 0 0,1 0 0,-1 0 0,0 0 0,0 0 0,0 0 0,0 0 0,0 0 0,0 0 0,1 0 0,-1 0 0,0 0 0,0 0 0,0 0 0,0 0 0,0 0 0,0 0 0,1 0 0,-1 0 0,0 0 0,0 0 0,0 0 0,0 0 0,0 0 0,0 0 0,1 0 0,-1-1 0,4-4 157,23-68 513,37-134-319,-36 128-500,52-101 1,52-66-701,-113 212 724,-11 19 45,0 0 0,2 1 0,0 0 0,0 0 0,21-19 1,-30 32 41,0 0 1,0 0 0,0 0 0,0 0 0,0 0 0,1 1 0,-1-1 0,0 0 0,1 1 0,-1-1 0,0 1-1,1-1 1,-1 1 0,3-1 0,-3 1 7,0 0 0,0 1 0,0-1 1,0 0-1,0 0 0,0 0 0,0 1 0,0-1 0,-1 1 0,1-1 0,0 0 0,0 1 0,0 0 0,0-1 0,-1 1 1,1-1-1,1 2 0,0 1 6,0 1 1,0-1-1,0 1 1,0-1-1,0 1 0,-1 0 1,1-1-1,-1 1 1,1 7-1,0 1 87,0-1 1,-1 1-1,0 0 0,-1 0 0,-1-1 0,0 1 0,0 0 0,-1 0 1,-1-1-1,1 1 0,-9 17 0,8-20-9,-2-1-1,1 0 1,-1 0 0,0 0 0,-1 0-1,1-1 1,-2 0 0,1 0-1,-1-1 1,0 0 0,0 0 0,-1-1-1,1 1 1,-1-2 0,-12 7-1,10-8 46,0 1-1,-1-1 0,1-1 0,-1 0 0,1 0 0,-18 0 0,25-2-173,0 0 0,0 0 0,0-1-1,0 1 1,1-1 0,-1 0 0,0 0-1,0 0 1,0 0 0,-2-2-1,4 3-84,0-1-1,0 1 0,0-1 1,1 1-1,-1-1 0,0 0 1,1 1-1,-1-1 0,0 0 1,1 1-1,-1-1 0,1 0 0,-1 0 1,1 0-1,-1 0 0,1 1 1,0-1-1,-1 0 0,1 0 1,0 0-1,0 0 0,0 0 1,-1 0-1,1 0 0,0 0 0,0 0 1,0 1-1,1-1 0,-1 0 1,0 0-1,0-1 0,7-8-1840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8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63 896 5568,'0'-13'1786,"0"13"-1759,0 0 0,0 0 0,0 0 0,0-1 0,0 1 0,0 0 0,-1 0 0,1 0 0,0 0 0,0-1 0,0 1 0,0 0 0,0 0 0,-1 0 0,1 0 0,0 0 0,0 0 0,0 0 0,0-1 0,-1 1 0,1 0 0,0 0 0,0 0 0,0 0-1,-1 0 1,1 0 0,0 0 0,0 0 0,0 0 0,-1 0 0,1 0 0,0 0 0,0 0 0,0 0 0,-1 0 0,1 0 0,0 1 0,0-1 0,0 0 0,-1 0 0,1 0 0,0 0 0,0 0 0,0 0 0,-9 5 450,4 1-279,0 1-1,0 0 0,0 0 1,1 0-1,0 1 1,1-1-1,-1 1 1,2 0-1,-1 0 1,-2 12-1,5-16-101,-1 0-1,0 0 1,1 1-1,0-1 1,0 0-1,0 0 0,1 1 1,0-1-1,-1 0 1,1 0-1,1 0 1,-1 0-1,0 0 1,1 0-1,0 0 1,0 0-1,0-1 1,1 1-1,-1-1 1,1 1-1,0-1 0,6 6 1,-4-5 44,0-1 1,1 1-1,-1-1 1,1 0 0,0-1-1,0 1 1,0-1-1,0 0 1,1-1-1,-1 1 1,1-1-1,-1 0 1,0-1-1,14 0 1,-15 0-90,0-1 0,-1 0 1,1 0-1,0 0 0,0 0 1,-1-1-1,1 0 0,-1 0 1,1 0-1,-1 0 0,0-1 1,0 0-1,0 1 0,0-2 1,0 1-1,-1 0 0,1-1 1,-1 1-1,0-1 0,0 0 1,2-5-1,1-1-42,-1-1 0,-1 0 0,1 1 0,-2-2 0,0 1 0,0 0 0,-1-1 0,0 1 0,0-21 0,-2 24-35,-1 0-1,0 1 1,0-1-1,0 0 0,-1 1 1,0-1-1,0 1 0,-1 0 1,0 0-1,0 0 0,-1 0 1,0 0-1,0 1 0,0 0 1,-11-12-1,-25-17-110,36 32 98,-1 0 0,0 0 1,0 0-1,0 0 0,0 1 0,0 0 0,-8-2 0,11 4-105,6 4 121,7 3 36,3-1 21,1-1 0,0 0 1,-1-1-1,1 0 1,1-1-1,-1-1 0,0-1 1,1 0-1,-1-1 1,0 0-1,1-1 0,-1-1 1,0-1-1,1 0 0,-2 0 1,1-2-1,0 0 1,-1-1-1,16-8 0,44-29 115,99-76 0,-147 100-95,5-4-52,-1-2-1,-1-1 0,-1-1 0,-2-2 0,-1 0 1,0-2-1,-3-1 0,34-62 0,-38 60-102,-2 0-1,23-72 1,-38 104 97,5-27-93,-6 28 80,0-1 1,0 1 0,0-1 0,0 1-1,-1 0 1,1-1 0,0 1-1,-1 0 1,1-1 0,-1 1 0,1 0-1,-1-1 1,0 1 0,0 0-1,1 0 1,-1 0 0,-2-2 0,3 3 4,-1-1 1,1 1 0,-1-1 0,0 1 0,1-1 0,-1 1 0,0-1 0,1 1 0,-1 0 0,0-1-1,0 1 1,1 0 0,-1-1 0,0 1 0,0 0 0,0 0 0,0 0 0,1 0 0,-1 0 0,0 0-1,0 0 1,0 0 0,1 0 0,-1 1 0,0-1 0,0 0 0,0 1 0,-20 13-242,19-12 219,-14 12-67,1 1 0,0 1 0,1 1 0,-16 24 0,9-7 15,-24 50 0,32-52 155,0 0 1,2 0-1,2 1 1,1 1-1,1-1 1,2 1-1,-1 46 1,6-42 184,1 1 0,2 0 1,2-1-1,1 0 0,2 0 1,16 45-1,-19-69-141,0-1 1,1 0 0,0 0-1,1 0 1,16 20 0,-18-26-39,1 0 1,1-1 0,0 1 0,0-1-1,0 0 1,0-1 0,1 0-1,0 0 1,0-1 0,9 4-1,-9-5 23,1 0 0,-1 0 0,1-1 0,0-1 0,0 1-1,-1-1 1,1-1 0,0 1 0,10-2 0,-14 0-200,-1 0 1,1 0-1,-1 0 0,0 0 1,0 0-1,0-1 1,0 0-1,7-4 1,-8 4-258,-1 0 0,1 0 1,-1 0-1,1-1 1,-1 1-1,0-1 1,0 0-1,0 1 1,0-1-1,0 0 0,-1 0 1,2-5-1,6-12-2291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9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3 422 1984,'0'0'39,"0"0"0,0 0 0,-1 0 0,1 0 0,0 0 0,0 0 0,0 0 0,0-1 0,0 1 0,-1 0 1,1 0-1,0 0 0,0 0 0,0 0 0,0-1 0,0 1 0,0 0 0,0 0 0,0 0 0,0 0 0,0 0 0,-1-1 0,1 1 0,0 0 0,0 0 0,0 0 0,0-1 0,0 1 0,0 0 1,0 0-1,0 0 0,0 0 0,0-1 0,0 1 0,1 0 0,-1 0 0,0 0 0,0 0 0,0-1 0,0 1 0,0 0 0,0 0 0,0 0 0,0 0 0,1-1 0,9-5 2133,19-1 622,-19 5-2602,-1-1 0,0 0-1,1 0 1,-1-1-1,-1 0 1,1-1-1,-1 0 1,1 0-1,-1-1 1,-1 0-1,8-7 1,-7 6-125,-1-1 1,-1 1-1,0-1 1,0 0-1,0 0 1,-1-1-1,6-12 1,-2 0 158,12-44 0,-16 49-194,-2 1-1,0-1 1,1-20-1,-4 31-71,0 0-1,0 0 1,0 0-1,-1 0 0,1 0 1,-1 0-1,-1 0 0,1 0 1,-1 0-1,1 0 0,-2 1 1,1-1-1,-5-6 0,6 9 29,0 0 0,-1 1 0,1-1 0,-1 0 0,1 1-1,-1 0 1,0-1 0,0 1 0,0 0 0,1 0 0,-1 0-1,0 0 1,0 0 0,-1 0 0,1 1 0,0-1 0,0 1-1,0-1 1,0 1 0,0 0 0,-1 0 0,1 0 0,0 0-1,0 0 1,0 1 0,-1-1 0,-2 1 0,0 1 74,0 0 0,-1 1 1,1-1-1,0 1 0,0 0 1,1 0-1,-1 1 0,1-1 1,-5 6-1,-1 1 133,1 1-1,0 0 1,1 0 0,0 1-1,1 0 1,0 1 0,1-1 0,1 1-1,0 0 1,0 1 0,-4 23-1,7-26-67,0 1-1,1-1 0,0 0 1,1 1-1,1-1 0,-1 1 0,2-1 1,-1 0-1,2 0 0,-1 0 1,2 0-1,-1 0 0,1 0 1,1-1-1,6 10 0,-6-13-73,0 0 0,0-1 0,1 0 0,0 0 0,0-1 0,1 0 0,0 0 0,0 0 0,0-1 0,0 0 0,0 0 0,1-1 0,0 0 0,0 0 0,9 1 0,35 10 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0.5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5 316 3328,'-4'-14'1061,"4"14"-1052,0 0 1,0 0-1,0 0 0,0 0 1,0 0-1,-1 0 0,1-1 0,0 1 1,0 0-1,0 0 0,0 0 1,0 0-1,0 0 0,0 0 0,0 0 1,0 0-1,0-1 0,0 1 0,0 0 1,0 0-1,0 0 0,0 0 1,0 0-1,0 0 0,0 0 0,1-1 1,-1 1-1,0 0 0,0 0 0,0 0 1,0 0-1,0 0 0,0 0 1,0 0-1,0 0 0,0 0 0,0 0 1,0-1-1,0 1 0,1 0 0,-1 0 1,0 0-1,0 0 0,0 0 1,0 0-1,5-3 418,-1 1-1,1-1 1,0 1-1,-1 0 1,1 0 0,0 0-1,10-1 1,19 0 226,-1-1 0,0-2 0,0-1 0,33-12-1,-53 14-546,1 0-1,-2-1 1,1-1-1,-1 1 0,1-2 1,-2 0-1,1-1 1,-2 0-1,1 0 0,-1-1 1,0 0-1,8-13 1,-15 19-70,0 0 0,-1 0 0,1-1 1,-1 1-1,0 0 0,2-7 1,-4 9-32,1-1 1,-1 1-1,0 0 0,1 0 1,-1-1-1,-1 1 1,1 0-1,0 0 1,0-1-1,-1 1 1,1 0-1,-1 0 0,0 0 1,0-1-1,0 1 1,-2-3-1,1 1-45,-1 0 0,0 1-1,-1-1 1,1 1 0,-1 0 0,1 0-1,-1 0 1,0 0 0,0 1 0,0-1-1,-1 1 1,1 0 0,0 0 0,-1 1-1,1-1 1,-1 1 0,0 0-1,1 1 1,-1-1 0,-7 1 0,3-1-53,1 1 0,-1 1 1,1 0-1,-1 0 0,1 0 1,0 1-1,-1 1 1,1-1-1,0 1 0,0 1 1,-8 4-1,8-3 96,0 1 0,1 0 0,0 0 0,1 1 0,-1 0 0,1 0 0,0 1 0,1-1 0,0 1 0,0 1 0,-6 13 1,2 2 328,0 0 1,-11 51 0,18-63-199,0-1 0,0 1 1,1 0-1,1 0 1,0 0-1,1-1 0,0 1 1,0 0-1,2 0 0,5 18 1,-6-24-49,1 0 0,0 1 1,0-2-1,0 1 0,1 0 1,0-1-1,0 1 0,0-1 1,0 0-1,1 0 0,0-1 0,0 1 1,1-1-1,-1-1 0,1 1 1,0-1-1,0 1 0,0-2 1,0 1-1,8 2 0,-4-3-2,1 0 0,-1 0 1,1 0-1,0-2 0,0 1 0,-1-1 0,1-1 0,0 0 0,0 0 0,-1-1 1,1-1-1,-1 0 0,0 0 0,0-1 0,0 0 0,18-11 0,-8 2-33,0 0 0,0-2 0,-2-1 0,0 0 0,0-1 0,20-28 0,-14 16-377,33-31 1,-56 59 303,0 0 0,0 0-1,0 0 1,1 0 0,-1 0-1,0 0 1,0 1 0,0-1-1,1 0 1,-1 1 0,0-1-1,1 1 1,-1-1 0,0 1-1,1 0 1,-1-1 0,1 1-1,-1 0 1,0 0 0,1 0-1,-1 0 1,1 0 0,1 1-1,-1 0 4,-1 0-1,1 0 0,-1 0 1,1 0-1,-1 0 0,1 0 0,-1 0 1,0 1-1,0-1 0,1 1 1,-1-1-1,0 1 0,0-1 0,-1 1 1,1-1-1,0 1 0,1 3 1,7 21-60,-1-3 204,14 26 0,-18-41-46,0-1 0,1 1 0,0-1 1,0 0-1,1-1 0,0 1 1,8 6-1,-1-4 92,0 1 1,1-1 0,0-1-1,1-1 1,28 11 0,83 19 700,-113-34-790,18 5 51,57 6 0,-83-14-318,1 0 0,0-1 0,-1 1 0,1-1 0,-1 0 0,1-1 0,-1 1 0,1-1 0,7-4 0,1 2-1196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0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490 3 4736,'-22'-2'1530,"21"2"-1504,1 0 0,-1 0 0,0 0 0,1 0 0,-1 0 0,1 0 0,-1 0 0,1 0 0,-1 0 0,1 0 0,-1 0 0,1 1 0,-1-1 0,1 0 0,-1 0 0,1 1 0,-1-1 0,1 0 0,-1 1 0,1-1 0,0 0 0,-1 1 0,-140 117 3702,64-50-2176,-40 37-48,91-80-1241,2 1 0,-27 38 0,49-61-301,-1 2-27,0-1 0,0 0 0,0 1 1,-1 4-1,4-9-18,0 1-1,-1-1 1,1 0 0,0 1 0,0-1 0,0 1 0,0-1-1,0 1 1,0-1 0,0 0 0,0 1 0,0-1 0,0 1-1,0-1 1,0 1 0,0-1 0,0 0 0,0 1 0,0-1-1,0 1 1,1-1 0,-1 0 0,0 1 0,0-1 0,0 1-1,1-1 1,-1 0 0,0 1 0,1-1 0,-1 0 0,0 1-1,1-1 1,-1 0 0,0 0 0,1 1 0,-1-1 0,0 0-1,1 0 1,-1 0 0,1 0 0,-1 1 0,0-1 0,1 0-1,-1 0 1,1 0 0,-1 0 0,1 0 0,-1 0 0,0 0-1,1 0 1,-1 0 0,1 0 0,0-1 0,16 1-2045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1.3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26 363 4576,'-3'3'476,"2"-3"-412,1 1 1,-1-1 0,1 1 0,-1 0 0,1-1 0,-1 1-1,1 0 1,-1-1 0,1 1 0,0 0 0,0-1 0,-1 1 0,1 0-1,0 0 1,0-1 0,-1 1 0,1 0 0,0 0 0,0 0-1,0-1 1,0 1 0,0 0 0,1 1 0,-2 6-85,-2 15 1337,2 39-1,-6 250 3329,3-268-3205,4-42-976,0-3-116,2-10 91,-1-21 11,0-17-327,2 1 0,3 0-1,20-88 1,-12 81-111,21-80-72,-25 106-18,2 0 1,1 0-1,1 1 0,20-30 1,-24 44 40,0 1 0,0 0 0,2 1 0,-1 0 0,2 1 0,-1 0 0,1 1 1,1 0-1,18-10 0,-27 17-8,1 0 0,0 1 0,-1-1 0,1 1 0,0 0 0,0 0 0,0 1 0,0 0 0,0 0-1,1 0 1,-1 1 0,0 0 0,0 0 0,0 1 0,1 0 0,-1 0 0,9 2 0,-9 0 28,-1-1 0,0 1 0,1 0 0,-2 0 0,1 1 0,0-1 0,-1 1 0,1 0 0,-1 1 0,0-1 0,0 0 0,5 9 0,-5-6 75,0 1 0,-1-1 1,0 1-1,0 0 0,0 0 1,-1 0-1,0 0 1,1 14-1,-2-14 16,-1 1 1,0 0-1,0 0 1,-1 0-1,0 0 0,0 0 1,-1-1-1,-1 1 1,1-1-1,-1 1 0,0-1 1,-1 0-1,0 0 0,-1 0 1,1-1-1,-1 1 1,-1-1-1,-6 7 0,-2-2 75,1 0-1,-2-1 0,0-1 0,0 0 0,-1-1 0,0-1 0,-22 9 0,29-14-204,1 0 0,-1-1-1,0 0 1,1 0 0,-1 0 0,0-1 0,0-1-1,0 0 1,0 0 0,0-1 0,0 1 0,0-2 0,0 0-1,0 0 1,1 0 0,-14-7 0,20 8-318,0 0 1,0 0 0,0 0 0,0-1-1,0 1 1,0-1 0,0 1-1,0-1 1,1 0 0,-4-3-1,4-1-1444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2.2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347 120 6144,'1'-11'755,"4"-15"1247,3-8-503,-8 34-1458,0-1 0,0 1 1,1-1-1,-1 0 1,0 1-1,0-1 0,0 1 1,0-1-1,0 0 1,0 1-1,0-1 0,0 0 1,0 1-1,0-1 1,0 1-1,0-1 0,-1 0 1,1 1-1,0-1 0,0 1 1,-1-1-1,1 1 1,0-1-1,-1 1 0,1-1 1,0 1-1,-1-1 1,1 1-1,-1-1 0,1 1 1,-1-1-1,1 1 1,-1 0-1,1-1 0,-1 1 1,1 0-1,-1 0 1,0 0-1,1-1 0,-1 1 1,1 0-1,-1 0 0,0 0 1,1 0-1,-2 0 1,-4 0 76,-1 0 1,1 0 0,-1 1 0,1 0 0,-1 0 0,1 1-1,0-1 1,-11 6 0,0 0 237,0 2 1,-18 11-1,9-3 103,0 2 0,-24 23 0,36-30-321,2 0-1,0 1 1,1 1 0,0 0-1,-12 21 1,19-28-42,0 1 0,1 0 0,-1 0 0,2 0 0,-4 16 0,6-22-56,-1-1 1,1 1-1,0 0 0,-1 0 0,1 0 1,0 0-1,0-1 0,1 1 0,-1 0 1,0 0-1,1 0 0,-1-1 0,1 1 0,-1 0 1,1 0-1,0-1 0,0 1 0,-1 0 1,1-1-1,1 1 0,-1-1 0,0 1 0,0-1 1,0 0-1,1 0 0,-1 1 0,1-1 1,-1 0-1,1 0 0,-1 0 0,1 0 1,3 1-1,0-1-3,-1 0 1,1 0-1,0 0 1,-1-1 0,1 1-1,0-1 1,0 0-1,-1-1 1,10-1-1,-1-1 76,26-10-1,-36 12-88,19-8 38,0-1 0,-1-1 0,0-1 0,29-22 0,68-66-153,-116 97 90,7-5 3,-6 5-38,-1 1 1,1-1-1,-1 1 1,1 0-1,0 0 1,0 0-1,5-2 1,-8 4 29,0 0 0,0 0 0,0 0 0,0 0 0,0 0 0,0 0 0,0 0 0,1 0 0,-1 0 0,0 0 0,0 0 0,0 0 0,0 0 0,0 0 0,0 0 1,1 0-1,-1 0 0,0 0 0,0 0 0,0 0 0,0 0 0,0 0 0,0 0 0,0 0 0,1 0 0,-1 0 0,0 0 0,0 0 0,0 0 0,0 0 0,0 0 0,0 0 0,0 0 0,0 1 0,1-1 1,-1 0-1,0 0 0,0 0 0,0 0 0,0 0 0,0 0 0,0 0 0,0 1 0,0-1 0,0 0 0,0 0 0,0 0 0,0 0 0,-1 11-189,-7 19 0,5-18 146,2-10 38,-5 23 29,-3 35 0,8-52 48,0-1-1,1 1 0,1 0 0,-1 0 0,1-1 1,1 1-1,-1-1 0,1 1 0,3 7 0,-4-15-152,-1 1-1,0-1 1,0 1-1,1 0 1,-1-1-1,0 0 1,1 1-1,-1-1 1,0 1-1,1-1 1,-1 1-1,1-1 0,-1 0 1,1 1-1,-1-1 1,1 0-1,-1 0 1,1 1-1,-1-1 1,1 0-1,-1 0 1,1 0-1,0 1 1,0-1-1,1 0-119,0 0 1,-1-1-1,1 1 0,0 0 0,-1 0 1,1-1-1,0 1 0,-1-1 0,2 0 1,2-2-341,0 1 0,-1-1 1,1 0-1,-1 0 0,6-6 1,-1-1-82,0 0 1,-1-1-1,-1 1 1,12-24-1,20-53-2687,-21 45 2707,-6 14 943,3-5 1366,21-37 1,-36 69-1655,1 0 0,-1 1 0,1-1 0,-1 0 0,0 1 0,1-1 0,-1 0 0,1 1 0,-1-1 0,1 1 0,0-1 0,-1 1 0,1-1 0,0 1 0,-1 0 0,1-1 0,0 1 0,0-1 0,0 1-5,-1 0 0,0 1 0,1-1 0,-1 0 0,0 0 0,1 0 0,-1 0 0,0 1 0,1-1 0,-1 0 0,0 0 0,1 0 0,-1 1 0,0-1 0,0 0 0,1 0 0,-1 1 0,0-1 0,0 0 0,0 1 0,1-1 0,-1 0 0,0 1 0,0-1 0,0 0 0,0 1 0,1 3 222,0 1 0,0-1 0,0 0 0,-1 1 0,1 4 0,-11 156 3064,9-164-3284,1 1 0,0-1 0,0 1 0,0-1 0,0 1 0,1-1 0,-1 1 1,0-1-1,0 0 0,1 1 0,-1-1 0,1 0 0,0 1 0,-1-1 0,1 0 1,0 1-1,0-1 0,1 2 0,-1-3-16,0 1 1,-1-1-1,1 0 0,0 0 0,0 1 1,0-1-1,0 0 0,-1 0 1,1 0-1,0 0 0,0 0 0,0 0 1,0 0-1,0 0 0,-1 0 1,1 0-1,0-1 0,0 1 0,0 0 1,0 0-1,-1-1 0,2 0 1,5-3 58,-1 0 1,0 0 0,0-1 0,0 0 0,6-6-1,41-45-75,27-27-147,-68 72 173,0 1 1,1 0-1,0 1 0,1 1 1,14-7-1,-26 14-20,-1 0-1,0 0 0,1 1 1,-1-1-1,1 1 1,-1 0-1,1-1 1,-1 1-1,1 0 0,0 0 1,-1 0-1,1 0 1,-1 0-1,1 0 1,-1 0-1,1 1 1,0-1-1,-1 0 0,1 1 1,1 0-1,-2 0 8,1 0 0,-1 1 0,0-1 0,1 0 0,-1 1 0,0-1 0,0 0 0,0 1 0,0 0 0,0-1 0,0 1 0,0-1 0,-1 1 0,1 0 0,0 0 0,-1 0 0,1 2 0,1 6-1,-1 1 1,0 0-1,-1 0 0,0 0 1,-2 17-1,-14 57 509,11-62-343,-1 2-42,-3 14 196,8-36-349,1 1 0,-1-1 0,1 0 1,0 0-1,0 1 0,0-1 0,1 0 0,0 6 0,15-15-6378,49-42-1974,-38 32 5978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2.8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57 4384,'22'-19'1424,"-11"12"-854,55-23 2326,-62 30-2259,-10 3-237,-18 7 174,-15 7 341,1 2-1,1 2 1,-51 36 0,79-51-837,1 0 1,0 0-1,0 1 1,1 0-1,0 0 1,0 1-1,-6 9 1,11-15-56,1 1 1,-1 0-1,1 0 1,-1 1-1,1-1 1,0 0-1,0 0 1,1 0-1,-1 1 1,1-1-1,-1 0 1,1 1-1,0-1 1,0 1-1,1-1 1,-1 0-1,1 1 1,-1-1-1,1 0 1,0 0-1,0 0 1,1 1 0,-1-1-1,4 5 1,0-1-7,0 0 1,1 0 0,0 0 0,0-1 0,0 0 0,1 0 0,0-1 0,9 6 0,-2-2-36,1-1 1,0 0-1,24 8 0,4-3 290,-23-7-11,-1 0 1,26 12-1,-33-9-52,-12-9-202,0 0-1,0 0 1,0 0-1,0 1 0,0-1 1,0 0-1,1 0 1,-1 0-1,0 0 1,0 1-1,0-1 0,0 0 1,0 0-1,0 0 1,0 0-1,0 0 0,0 1 1,0-1-1,0 0 1,0 0-1,0 0 1,0 0-1,0 1 0,-1-1 1,1 0-1,0 0 1,0 0-1,0 0 0,0 0 1,0 1-1,0-1 1,0 0-1,0 0 1,0 0-1,-1 0 0,1 0 1,0 0-1,0 0 1,0 0-1,0 1 0,-4 0 82,1 0-1,-1 0 1,1 0-1,-1 0 1,-4 0-1,5-1-49,-96 13 767,75-9-1163,-1-2-1,1-1 1,0-1 0,-27-3-1,51 3 286,-1 0 0,1 0 0,0 0 0,0 0 0,-1 0-1,1 0 1,0 0 0,0 0 0,0 0 0,-1 0 0,1 0 0,0 0 0,0 0 0,0 0-1,-1 0 1,1 0 0,0 0 0,0 0 0,0-1 0,-2-1-804,2 2 803,0 0 1,0 0 0,0 0 0,0-1 0,0 1 0,0 0 0,0 0 0,0-1 0,0 1-1,0 0 1,0 0 0,7-10-1703,13-6-607,152-64-3811,-81 41 5850,-8-2 1147,-38 18 1120,2 1-1,66-20 0,-111 41-1843,1 0 0,-1 1 0,1-1 0,-1 1 0,0 0-1,1 0 1,-1 0 0,1 0 0,-1 0 0,5 1 0,-5 0-35,-1-1 1,1 1 0,-1 0 0,0-1-1,1 1 1,-1 0 0,0 0 0,1 0-1,-1 0 1,0 0 0,0 0 0,0 1-1,0-1 1,0 0 0,0 1-1,0-1 1,-1 0 0,2 3 0,0 2 66,0 1 0,0-1-1,-1 1 1,1 0 0,-2 0 0,1 0 0,-1-1 0,0 11 0,-9 54 555,-7 4-268,6-45-3500,13-45-1747,2-18 2941,0-4 617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7712,'-57'-19'3520,"44"22"-3072,5 0 128,8 2-416,-5-2-352,5 2 96,0-2 160,9 5-32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3.2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 3392,'8'-15'1536,"-3"15"-1312,0 3-544,4 9 192,-1 4-1216,2-1 736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3.6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4 118 3488,'7'16'1115,"-7"-15"-1081,0 0 1,0 0 0,1 0 0,-1 0 0,0-1 0,0 1 0,0 0 0,0 0 0,0 0 0,0 0 0,0 0 0,0 0 0,0 0 0,0 0 0,0 0 0,-1-1 0,1 1 0,0 0 0,-2 1 0,1 1 156,0 4 531,0 0-1,0 0 0,0 11 1,0 8 552,0-23-1161,1 0 0,-1 0 1,1 0-1,0 0 0,0 0 0,0 0 1,0 0-1,1 0 0,0 0 0,-1 1 1,1-2-1,0 1 0,0 0 0,0 0 0,1 0 1,-1 0-1,1-1 0,0 1 0,-1 0 1,1-1-1,0 0 0,0 1 0,1-1 0,-1 0 1,4 3-1,4 0 54,-1 0-1,1 0 1,0-1 0,1-1 0,-1 1-1,0-2 1,14 3 0,-3-3 270,-1 0 0,41-2 0,-54 0-339,0-1 0,-1 1 1,1-1-1,-1 0 0,1-1 0,-1 1 0,1-1 0,-1-1 0,0 1 1,0-1-1,0 0 0,0 0 0,0-1 0,6-5 0,-8 5-67,0-1 0,-1 1 0,1-1 0,-1 0 0,0 0 0,0 0 0,0 0 0,-1-1 0,1 1 0,-1-1 0,-1 1 0,3-12 0,-3 8-34,0 1 0,-1 0 1,0 0-1,-1-1 0,1 1 0,-2 0 0,1 0 1,-5-15-1,3 15-13,0 0 0,0 1 0,0-1 0,-1 1 0,0 0 0,-1 0 0,0 0 0,0 0 0,0 1 0,-1 0 0,0 0 0,0 0 0,0 1 1,-1 0-1,1 0 0,-1 1 0,-1 0 0,1 0 0,-12-4 0,12 6-86,1 1 1,-1-1 0,0 1 0,0 1-1,0-1 1,0 1 0,0 1-1,1-1 1,-1 1 0,0 0-1,0 1 1,1 0 0,-1 0-1,1 0 1,-1 1 0,-9 5-1,14-7-43,0 0 0,1 0 0,-1 0 0,0 0 1,1 0-1,-1 1 0,1-1 0,0 0 0,-1 1 0,1 0 0,0-1 0,0 1 0,0 0 0,0-1 0,0 1 0,0 0 0,0 0 0,1 0 1,-1 0-1,0 2 0,1-2-61,0 0 0,0 0 0,1 0 0,-1 0-1,1 0 1,-1 0 0,1-1 0,0 1 0,-1 0 0,1 0 0,0-1 0,0 1 0,0 0 0,0-1 0,1 1 0,-1-1 0,0 0 0,1 1 0,-1-1 0,3 2 0,17 13-1362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4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61 4384,'11'-27'1424,"-4"19"-854,-5 5-739,1 0 533,1 0-1,0-1 1,0 1-1,4-2 1,-8 4-281,1 1 1,-1-1-1,1 1 1,0 0-1,-1-1 1,1 1-1,-1 0 1,1 0-1,-1-1 1,1 1-1,0 0 1,-1 0-1,1 0 1,0 0-1,-1 0 1,1 0-1,0 0 1,-1 0-1,1 0 1,-1 0-1,1 0 1,0 0-1,-1 0 1,1 1-1,0-1 1,-1 0-1,1 0 1,-1 1-1,1-1 1,-1 0-1,1 1 1,-1-1-1,1 0 1,-1 1-1,1-1 1,-1 1-1,1-1 1,-1 1-1,0-1 1,1 1-1,-1 0 1,0-1-1,1 1 1,0 4 116,0 1 1,0-1-1,0 0 0,0 0 0,-1 1 1,0-1-1,0 0 0,-2 9 1,1 1 220,-3 33 352,-1 20 81,5-67-820,0 1 0,0-1 0,0 0 1,0 1-1,0-1 0,1 0 1,-1 1-1,0-1 0,1 0 1,-1 1-1,1-1 0,-1 0 1,1 0-1,-1 1 0,2 1 1,-1-3-2,0 0 1,-1 1 0,1-1 0,-1 0 0,1 1 0,-1-1-1,1 0 1,0 1 0,-1-1 0,1 0 0,0 0 0,-1 0-1,1 0 1,0 0 0,-1 0 0,1 0 0,0 0 0,0 0-1,-1 0 1,1 0 0,0 0 0,0-1 0,5-1 57,-1 0 1,1-1-1,-1 0 1,0 0-1,0-1 1,5-4-1,33-26 26,-11 8-173,0 1 0,2 2 1,43-23-1,-73 44 66,0 0 1,1 0-1,-1 1 0,1-1 1,-1 1-1,1 0 1,0 1-1,-1-1 1,1 1-1,0 0 0,0 0 1,-1 0-1,7 2 1,-8-1 7,0 0 1,0 0-1,0 0 0,0 0 1,0 0-1,-1 1 1,1 0-1,0-1 1,-1 1-1,1 0 1,-1 0-1,0 0 0,0 1 1,0-1-1,0 1 1,0-1-1,0 1 1,-1-1-1,1 1 1,1 5-1,1 2-83,0 1-1,0 0 1,-2 0-1,1 0 1,-1 0-1,-1 0 1,0 0-1,-1 1 1,0-1 0,-2 18-1,-3-6-808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59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4 1824,'5'-3'832,"4"6"-736,-9 0 672,5 2-448,-5 4 704,0 2-576,-9 9 640,4 3-640,-8 6-64,0-1-256,-10 3 64,4-6-128,-2-1 320,2-4-192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0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226 542 1824,'1'-6'697,"6"7"1779,-22-1 47,7 1-2204,0 0-1,0 1 1,-15 4 0,7-2-64,-1 0-25,-1 2 0,-27 12 0,39-15-183,-1 1 0,1-1 0,0 1-1,1 0 1,-1 1 0,1-1 0,0 1 0,0 0 0,0 0 0,-4 8 0,7-12-15,1 1 1,0 0-1,0-1 1,0 1-1,0 0 1,1 0-1,-1 0 1,0 0-1,1 0 1,-1 0-1,1 0 1,0 0-1,0 0 1,0 0-1,0 0 1,0 0-1,0 0 1,0 0-1,1 0 1,-1 0-1,1 0 1,-1 0-1,1 0 1,0 0-1,0-1 1,0 1-1,0 0 1,0 0-1,0-1 1,0 1-1,1-1 1,-1 1-1,0-1 1,1 1-1,2 1 1,2 1 114,0 0 1,0-1-1,0 1 0,0-1 0,1 0 1,-1-1-1,1 0 0,13 3 1,-5-2 39,0-1 0,0-1 0,0-1 0,0 0 1,0-1-1,0 0 0,-1-1 0,1-1 0,21-7 1,-33 9-170,1 0 0,-1-1 0,0 0 0,0 0 1,0 0-1,0 0 0,0 0 0,0 0 0,-1-1 0,1 1 1,-1-1-1,0 0 0,0 0 0,0 0 0,0 0 1,0 0-1,0 0 0,-1 0 0,0-1 0,0 1 1,0-1-1,1-3 0,-1 4-44,-1 0 0,0 0 1,0 0-1,0 0 0,0 1 0,0-1 1,-1 0-1,1 0 0,-1 0 0,0 0 1,0 1-1,0-1 0,0 0 0,0 1 0,0-1 1,-1 1-1,0-1 0,1 1 0,-1 0 1,0 0-1,0-1 0,0 1 0,0 1 1,0-1-1,-1 0 0,-3-2 0,2 2-20,-1 0 0,1 0 0,0 1-1,0-1 1,-1 1 0,1 0 0,-1 0 0,-4 0-1,-16-3-43,15 4 145,3 0 114,7 0-162,0 0 0,0 0 1,0 0-1,0 0 0,0 0 1,-1 0-1,1 0 0,0 0 1,0 0-1,0 0 1,0-1-1,0 1 0,0 0 1,0 0-1,0 0 0,0 0 1,0 0-1,0 0 0,0 0 1,0 0-1,0-1 1,0 1-1,0 0 0,0 0 1,0 0-1,0 0 0,0 0 1,0 0-1,0 0 0,0-1 1,0 1-1,0 0 0,0 0 1,1 0-1,-1 0 1,0 0-1,0 0 0,0 0 1,0 0-1,0 0 0,0 0 1,0 0-1,0 0 0,0-1 1,0 1-1,1 0 1,-1 0-1,0 0 0,0 0 1,0 0-1,0 0 0,0 0 1,0 0-1,0 0 0,0 0 1,1 0-1,5-5 107,6-1 20,1-1-1,-1 2 1,25-8 0,12-4 131,-19 3-162,-4 2 11,45-14 0,-63 24-103,0 0-1,-1 1 1,1-1 0,0 2-1,0-1 1,0 1-1,0 0 1,0 1 0,0 0-1,14 3 1,-20-3-10,1 0 0,0 0 0,-1 0 0,1 0 0,-1 1 0,1-1 0,-1 1 0,0 0 0,0-1 0,1 1 0,-1 0 0,0 0 0,-1 1 0,1-1 0,0 0 0,-1 1 0,1-1 0,-1 1 1,0-1-1,0 1 0,0 0 0,0-1 0,0 1 0,0 0 0,-1 0 0,1-1 0,-1 1 0,0 0 0,0 5 0,-1 2 26,0 0 1,0 1 0,-1-1-1,0 0 1,-1 0-1,-8 18 1,7-19 17,-3 9 140,-12 20 1,19-38-175,0 0 0,-1 1 0,1-1 0,0 1 0,0-1 0,-1 0 0,1 1 0,0-1 0,0 1 0,0-1 0,0 1 0,0-1 0,-1 1 0,1-1 0,0 0 0,0 1 0,0-1 0,0 1 0,0-1 0,0 1-1,1 0 1,6-1 285,15-10-145,72-48-189,-69 44-65,-4 2 156,22-10 0,-37 20-84,0-1 1,0 1-1,0 0 1,0 1-1,1 0 1,-1 0-1,0 0 1,13 1-1,-17 0 15,0 1-1,0-1 0,0 1 0,1 0 0,-1 0 0,0 0 1,0 0-1,0 0 0,0 0 0,-1 1 0,1-1 0,0 0 0,0 1 1,-1 0-1,1-1 0,-1 1 0,1 0 0,-1 0 0,2 4 1,2 3 41,-1 0 0,7 20 0,-4-2-6,-6-22 43,0 0 1,0 0-1,0 0 0,1-1 1,0 1-1,0 0 0,0-1 0,0 1 1,1-1-1,6 8 0,-1-5 150,0 0 0,0-1-1,0 0 1,13 7 0,-12-8-44,-7-4-147,0-1 0,0 0 0,0 1 1,0-1-1,-1 0 0,1 0 0,0 0 0,0 0 1,2-1-1,1 1 28,-4 0 42,22-1-27,-17-2-62,0 0 1,-1-1 0,1 1-1,-1-1 1,0-1-1,0 1 1,7-8 0,31-39 220,-38 44-195,39-54 84,49-92 0,-63 102-102,24-47-12,17-26-108,-59 104 124,16-38 0,-25 48-65,1 1 0,-1-1 0,0 0-1,-1 0 1,0-1 0,0-13 0,-2 23 38,0 0 1,0 0-1,1 0 1,-1 0 0,0 1-1,0-1 1,0 0-1,-1 0 1,1 0-1,0 0 1,0 1-1,0-1 1,-1 0 0,1 0-1,0 0 1,-1 1-1,1-1 1,-1 0-1,1 1 1,0-1 0,-1 0-1,0 1 1,1-1-1,-1 0 1,1 1-1,-1-1 1,0 1-1,1-1 1,-1 1 0,0 0-1,-1-1 1,1 1 4,-1 0 0,1 0 1,0 0-1,-1 0 0,1 0 1,0 1-1,0-1 0,-1 1 1,1-1-1,0 1 0,0-1 1,0 1-1,0 0 0,0-1 0,0 1 1,0 0-1,0 0 0,-1 1 1,-44 38-234,33-29 242,0 0 0,1 0 0,0 1 1,-13 19-1,9-9-125,9-13 150,0 1-1,1 0 1,-6 13 0,-7 11-128,-14 58 72,32-89 50,-5 12-23,2 0 0,0 0 0,1 0 0,0 0 0,0 19 0,3 84 36,1-58-86,0-56 51,-1 0-1,1 0 1,0 0-1,1-1 1,-1 1-1,1 0 1,-1-1-1,1 0 1,0 1-1,1-1 1,-1 0-1,0 0 1,1 0-1,0 0 1,0 0-1,0-1 1,0 1-1,4 2 0,41 11 313,-44-14-289,1-1 1,-1 0-1,1 0 1,-1-1-1,1 1 1,-1-1-1,1 0 0,-1 0 1,1 0-1,0-1 1,4-1-1,8 0 106,-10 0-100,0 1 1,-1-1 0,1-1-1,-1 1 1,0-1-1,1 0 1,-1-1-1,-1 1 1,1-1 0,0-1-1,6-6 1,-11 11-29,13-12 20,0-1-1,0-1 0,-2 0 0,19-26 0,-10 11 2,30-45 77,-49 70-123,0 1-1,0 0 0,1 0 0,-1 0 1,1 0-1,5-5 0,-7 8 16,-1 0 1,0 0-1,0 0 0,1-1 1,-1 1-1,0 0 0,1 0 0,-1 0 1,0 0-1,1 0 0,-1 0 1,0 0-1,1-1 0,-1 1 1,0 0-1,1 0 0,-1 0 0,1 0 1,-1 1-1,0-1 0,1 0 1,-1 0-1,0 0 0,1 0 1,-1 0-1,0 0 0,1 0 0,-1 1 1,1-1-1,0 1-1,-1 0 1,1 1-1,0-1 0,-1 0 1,1 0-1,-1 0 0,1 1 1,-1-1-1,0 0 0,1 0 1,-1 1-1,0-1 0,0 2 0,2 18-18,-2 1-1,-3 30 1,0-4-17,-1-6 91,-2 1 0,-21 75-1,3-15 247,8-42 462,14-62-452,1-9-115,2 2-165,-1-1-1,2 0 0,-1 1 0,1-1 0,0 1 1,4-9-1,-4 12-47,-1 1 0,1 0 0,0-1 0,1 1 0,-1 0 1,1 0-1,0 1 0,0-1 0,0 0 0,0 1 0,1 0 0,-1 0 0,7-4 0,-10 7 17,1 0-1,-1-1 0,0 1 1,1 0-1,-1 0 0,1 0 0,-1-1 1,0 1-1,1 0 0,-1 0 1,1 0-1,-1 0 0,1 0 0,-1 0 1,1 0-1,-1 0 0,1 0 1,-1 0-1,0 0 0,1 1 0,-1-1 1,1 0-1,-1 0 0,1 0 0,-1 0 1,0 1-1,1-1 0,-1 0 1,1 1-1,-1-1 0,0 0 0,1 0 1,-1 1-1,0-1 0,0 1 1,1-1-1,-1 0 0,0 1 0,0-1 1,0 1-1,1-1 0,-1 0 1,0 1-1,0-1 0,0 1 0,0-1 1,0 1-1,0 0 0,3 27 26,-5 0-4,-2 0 0,0 0-1,-2 0 1,-15 42-1,11-39-29,-1 0 1,-31 57-1,35-77 67,0 1 1,0-1-1,-1 0 1,0-1 0,-1 0-1,-1 0 1,1-1 0,-2-1-1,1 1 1,-12 6-1,16-12-18,0-1 0,1 1-1,-1-1 1,0 0-1,0-1 1,0 0-1,0 0 1,-8 1-1,10-2-18,1 0 0,0 0-1,-1 0 1,1 0 0,-1-1-1,1 0 1,0 1 0,-1-1-1,1 0 1,0 0 0,0-1-1,0 1 1,0-1 0,0 1-1,0-1 1,-4-3 0,6 4-3,0 0 1,0 0 0,0 0-1,1 0 1,-1 0 0,0-1-1,1 1 1,-1 0 0,1 0-1,-1 0 1,1 0 0,0-1-1,-1 1 1,1 0 0,0 0-1,0-1 1,0 1 0,0-3-1,0 2-16,1-1 1,-1 0-1,1 1 0,0-1 0,0 1 0,0 0 1,0-1-1,3-3 0,1-1 18,1 0 0,-1 0 0,1 1 1,13-11-1,84-59 584,17-15-109,30-28 101,-69 68-1250,-57 38-1444,38-14-1,-34 16-1756,-4 2 1253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1:41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36 480,'4'-4'559,"1"0"0,0 0 0,1 1 0,-1 0 0,0 0 0,1 0 0,0 0 0,-1 1 0,1 0 0,8-1 0,-13 3-508,-1-1-1,0 1 0,0 0 1,1 0-1,-1 0 0,0 0 1,1 0-1,-1 0 1,0 0-1,1 0 0,-1 0 1,0 0-1,0 0 0,1 0 1,-1 0-1,0 0 1,1 0-1,-1 0 0,0 0 1,0 1-1,1-1 0,-1 0 1,0 0-1,1 0 1,-1 0-1,0 0 0,0 1 1,0-1-1,1 0 0,-1 0 1,0 1-1,0 10 983,-11 14 141,11-23-1100,-87 152 1564,80-138-2022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05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1 898 2144,'0'0'699,"9"4"2207,-6-3-2695,1 0-1,-1 0 1,1-1-1,-1 1 1,1-1-1,0 0 1,-1 0-1,1 0 1,3-1-1,35-8 850,-21 3-524,-9 4-445,0-2 0,0 0 0,0 0 0,-1-1 0,0-1 0,0 0 1,0 0-1,-1-1 0,0 0 0,0-1 0,0 0 0,-1-1 0,-1 0 0,14-18 0,21-32 221,51-99 0,-21 32-88,14-32 298,-85 154-580,-1 0 0,1 0-1,-1 0 1,1-7 0,-2 11 37,0-1 1,0 1-1,0-1 1,0 1 0,0-1-1,0 1 1,0-1 0,0 1-1,0-1 1,0 0 0,0 1-1,0-1 1,0 1 0,-1-1-1,1 1 1,0 0 0,0-1-1,-1 0 1,1 1 1,-1 0 1,1 0-1,-1 0 1,1-1-1,-1 1 1,1 0-1,-1 0 1,1 0-1,0 0 1,-1 0-1,1 0 1,-1 0-1,1 0 1,-1 1-1,1-1 0,-1 0 1,1 0-1,0 0 1,-1 0-1,1 0 1,-1 1-1,1-1 1,0 0-1,-1 0 1,1 1-1,-1 0 1,-3 1-8,1 1 0,-1 1 1,0-1-1,1 0 0,0 1 0,0 0 1,0 0-1,-4 8 0,-18 39 225,17-32-124,-5 14 57,2 0 0,-14 64-1,-2 72 712,26-157-588,-1 23-1,2-32-182,0 0 0,1 0 0,-1-1 0,0 1-1,1 0 1,0 0 0,-1-1 0,1 1-1,0 0 1,1-1 0,-1 1 0,0-1-1,3 4 1,-4-6-38,1 1 0,-1-1 0,1 1-1,0-1 1,-1 1 0,1-1 0,0 0 0,-1 1-1,1-1 1,0 0 0,-1 1 0,1-1 0,0 0-1,0 0 1,-1 0 0,1 0 0,0 0 0,0 0-1,0 0 1,-1 0 0,1 0 0,0 0 0,0 0-1,-1 0 1,1 0 0,0-1 0,0 1 0,-1 0-1,1-1 1,0 1 0,-1 0 0,1-1 0,0 0-1,4-2 40,-1 0-1,0-1 1,7-7-1,-10 9-49,64-79 254,-11 11-144,1 9-87,90-80-1,-23 28 35,-108 99-70,0 0 0,0-1 0,-2 0 0,0-1 0,0-1 0,-2 0 0,9-18 0,-11 16-115,-2 0 1,9-36-1,-12 40-2,-1 11 15,-1 1 1,-1-1-1,1 0 1,-1 1-1,1-1 1,-1-7 0,-10 35-336,-10 27 352,16-38 88,-1 0 1,0 0-1,-1-1 0,0 0 1,-12 17-1,-51 63 238,-64 111 0,22 8-49,111-211-201,-13 29 266,9-19 95,8-15 262,19-33-498,44-56 1,-48 71-163,0 1 1,2 1 0,36-29-1,-50 45 14,-1 1 0,1-1-1,0 1 1,0 1 0,8-4-1,-13 6 6,-1 1 0,1-1 0,0 1 0,-1-1-1,1 1 1,0-1 0,-1 1 0,1 0 0,0 0 0,-1 0-1,1 0 1,0 0 0,0 1 0,-1-1 0,1 0-1,-1 1 1,1-1 0,0 1 0,-1 0 0,1-1 0,-1 1-1,1 0 1,-1 0 0,0 0 0,1 0 0,-1 0 0,0 0-1,0 1 1,1-1 0,0 2 0,1 2 4,1 1 0,-1 0 0,0 0-1,-1 0 1,1 0 0,-1 0 0,1 10 0,1 4 24,0 22-1,-4-27 46,2 0-1,0 0 1,6 22 0,-5-28-20,0-1 0,0 0 0,1 0 1,0 0-1,1-1 0,6 10 1,-10-15-12,1 0 1,-1 0-1,1 0 0,0-1 1,0 1-1,0-1 0,-1 1 1,2-1-1,-1 1 1,0-1-1,0 0 0,0 0 1,0 0-1,1 0 1,-1-1-1,0 1 0,1-1 1,-1 1-1,1-1 1,-1 0-1,1 0 0,-1 0 1,1 0-1,-1 0 1,0 0-1,1-1 0,3 0 1,1-2-5,0-1 0,-1 1 1,1-1-1,-1 0 0,0 0 1,0-1-1,-1 1 0,1-2 1,-1 1-1,0 0 0,0-1 0,-1 0 1,7-12-1,3-7 25,-1 0 0,11-32 0,-21 48-34,0 2-3,16-47 9,-17 48-68,-1 0 0,0 1 0,0-1 0,-1 0 0,1 0 0,-1 1 0,-1-9-1,-4-1-160,5 15 207,0 0-1,0 0 1,-1-1-1,1 1 1,0 0-1,-1 0 1,1 0-1,-1-1 0,1 1 1,0 0-1,-1 0 1,1 0-1,-1 0 1,1 0-1,0 0 1,-1 0-1,1 0 0,-1 0 1,1 0-1,0 0 1,-1 0-1,1 0 1,0 0-1,-1 0 1,1 1-1,-1-1 1,1 0-1,0 0 0,-1 0 1,1 1-1,0-1 1,-1 0-1,1 0 1,0 1-1,0-1 1,-1 0-1,1 1 1,-4 3-14,0 0 1,0-1 0,1 2 0,-1-1 0,1 0 0,0 1 0,1-1 0,-1 1 0,1 0 0,0 0 0,-2 8 0,-1 3 39,1 1 0,-2 20 0,5-26 29,0 1 1,1 0-1,0 0 1,0 0 0,2 0-1,-1-1 1,1 1-1,1-1 1,0 1-1,6 12 1,-6-18-24,0 1-1,0-1 1,0 0 0,1 0-1,0-1 1,0 1 0,1-1-1,0 0 1,0 0 0,0 0 0,0-1-1,1 0 1,-1 0 0,1 0-1,0-1 1,0 0 0,1 0-1,11 4 1,-10-5-264,0-1-1,0 1 1,0-1-1,0 0 1,0-1-1,0 0 1,15-2-1,-16 1-437,1-1 0,0 0 0,-1 0 0,1-1-1,-1 0 1,0 0 0,14-9 0,5-4-1091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06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4 102 5408,'-3'-14'2432,"24"8"-2112,-3-2 960,6 3-768,16-7 128,-1 0-352,30-4-192,-3 4-64,20 0-1440,-4 7 768,-6 10-3776,-13 4 2464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09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210 614 1664,'0'0'58,"0"-1"0,0 1 0,-1 0 0,1 0 0,0-1 0,0 1 0,0-1 0,0 1 0,0 0 0,0-1 0,0 1 0,0 0 0,0-1 0,0 1 1,0 0-1,0-1 0,0 1 0,0 0 0,0-1 0,0 1 0,0 0 0,0-1 0,1 1 0,-1 0 0,0-1 0,0 1 0,0 0 0,0-1 0,1 1 0,-1 0 0,0 0 0,1-1 0,2-5 1681,-3 6-1713,0-1 0,0 1 0,0 0 0,0 0 0,0 0 0,0 0 0,-1 0 0,1 0 0,0-1 0,0 1 0,0 0 0,0 0 0,0 0 0,0 0 0,0 0 0,0 0 0,0 0 0,-1-1 0,1 1 0,0 0 0,0 0 0,0 0 0,0 0 0,0 0 0,0 0 0,-1 0 0,1 0 0,0 0 0,0 0 0,0 0 0,0 0 0,0 0 0,-1 0 0,1 0 0,0 0 0,0 0 0,0 0 0,0 0 0,0 0 0,-1 0 0,-11-1 554,11 1-555,0-1 1,-1 1 0,1 0-1,0 0 1,-1 0-1,1 0 1,0 0 0,0 0-1,-1 0 1,1 1 0,0-1-1,0 0 1,-1 1-1,1-1 1,0 1 0,0-1-1,0 1 1,-2 1-1,-14 10 145,0 1-1,1 1 1,0 1-1,1 0 1,1 1-1,0 0 1,1 1-1,-16 29 1,25-40-85,1 0 1,0 0 0,1 0-1,0 0 1,0 1 0,0-1 0,1 1-1,-1 7 1,2-10-11,-1-1 1,2 1-1,-1 0 0,0-1 1,1 1-1,0-1 1,-1 1-1,1-1 0,1 0 1,-1 1-1,0-1 0,1 0 1,0 0-1,0 0 1,0 0-1,0 0 0,2 3 1,0-2 13,0 0 0,1 0 0,-1-1 0,1 1 0,-1-1 0,1 0 0,0 0 0,0-1 1,0 1-1,1-1 0,-1 0 0,0-1 0,1 1 0,-1-1 0,1 0 0,0 0 0,-1-1 0,1 0 0,0 0 1,0 0-1,-1-1 0,1 1 0,7-3 0,6-3 42,1 0-1,-1-2 1,0 0 0,-1-1 0,20-13-1,4-4-32,-1-2 0,-2-1-1,65-64 1,88-124 290,-173 194-354,0-2 0,-2 0 1,-1-1-1,0-1 0,-3 0 1,21-55-1,-1-37-192,-31 106 73,1-1 0,-2 0 0,0 0 0,-1 0 1,0 0-1,-3-23 0,3 37 82,-1 0 0,1 0-1,0 0 1,0 0 0,0 1 0,0-1 0,0 0-1,0 0 1,0 0 0,0 0 0,0 0 0,0 0-1,-1 0 1,1 0 0,0 1 0,0-1 0,0 0-1,0 0 1,0 0 0,0 0 0,-1 0 0,1 0-1,0 0 1,0 0 0,0 0 0,0 0 0,0 0 0,0 0-1,-1 0 1,1 0 0,0 0 0,0 0 0,0 0-1,0 0 1,0 0 0,-1 0 0,1 0 0,0 0-1,0 0 1,0 0 0,0-1 0,0 1 0,0 0-1,0 0 1,-1 0 0,1 0 0,0 0 0,0 0 0,0 0-1,0 0 1,0 0 0,0-1 0,0 1 0,0 0-1,0 0 1,0 0 0,0 0 0,0 0 0,0-1-1,-1 1 1,1 0 0,0 0 0,-7 14-11,5-9-11,-9 21 27,1 0 1,-8 31-1,-6 16 322,-132 421 892,128-401-774,14-49-143,13-43-277,1-1 0,0 1 1,-1 0-1,1 0 0,0-1 1,0 1-1,0 0 0,0 0 1,0 0-1,0-1 0,0 1 1,0 0-1,0 0 0,0 0 1,1 1-1,-1-2-8,0 0 0,0 0 0,0 1 1,1-1-1,-1 0 0,0 0 0,0 0 0,1 0 1,-1 0-1,0 0 0,0 0 0,1 0 1,-1 0-1,0 0 0,1 0 0,-1 0 0,0 0 1,0 0-1,1 0 0,-1 0 0,0 0 0,0 0 1,1 0-1,-1 0 0,0-1 0,0 1 0,1 0 1,-1 0-1,0 0 0,23-18 360,-22 17-395,23-23 36,29-38 0,-27 31 67,-18 20-83,1 0 0,1 1 1,0 0-1,0 0 0,1 1 0,21-13 0,-31 21-9,0 0 0,0 1-1,1-1 1,-1 1 0,1-1-1,-1 1 1,0-1-1,1 1 1,-1 0 0,1 0-1,-1 0 1,1 0 0,-1 0-1,1 0 1,-1 0-1,1 0 1,-1 1 0,1-1-1,-1 0 1,0 1-1,1-1 1,-1 1 0,0 0-1,1-1 1,-1 1 0,0 0-1,0 0 1,0 0-1,1 0 1,-1 0 0,0 0-1,0 0 1,0 0 0,-1 0-1,1 1 1,0-1-1,0 0 1,0 2 0,2 4 5,0 0 0,0 0 1,0 0-1,-1 0 0,-1 0 1,2 10-1,-1 34 227,-2-42-182,0 0 0,0 0 1,1 1-1,0-1 0,0 0 0,1-1 1,5 16-1,-6-20 10,1-1 0,0 1 0,0 0 0,0-1 0,1 1 0,2 3 1,-3-6-20,-1 0 0,0 0 0,1 0 0,-1 0 0,0 0 0,1 0 0,-1-1 0,1 1 0,-1-1 0,1 1 0,0-1 0,-1 1 0,1-1 0,-1 0 0,1 0 0,0 0 0,-1 0 0,1 0 0,2 0 0,5-2 24,0 0 1,0 0-1,-1-1 1,1 0-1,10-5 0,44-25-107,-50 25 49,79-47 6,157-125-1,-169 119-140,-83 73 48,-8 14 78,9-20-30,-23 48 125,-2-2 1,-47 68-1,65-106-90,-13 24-1,20-33 52,0 0 1,0 1-1,0-1 1,0 1-1,1-1 0,0 1 1,0-1-1,1 8 0,0-12-27,0 0 0,0 0-1,0 0 1,0 0 0,0 0 0,0 0-1,0-1 1,1 1 0,-1 0-1,0 0 1,1 0 0,-1 0-1,0 0 1,1 0 0,-1-1 0,1 1-1,0 0 1,-1 0 0,1-1-1,0 1 1,-1 0 0,1-1-1,0 1 1,0-1 0,-1 1-1,1-1 1,0 1 0,0-1 0,0 0-1,0 1 1,0-1 0,0 0-1,-1 0 1,1 1 0,0-1-1,0 0 1,0 0 0,0 0-1,0 0 1,0 0 0,0-1 0,1 1-1,2-1 24,0 1-1,-1-1 1,1 0-1,0 0 1,-1-1-1,1 1 1,-1-1-1,0 0 0,1 0 1,3-3-1,4-5-46,0-1 1,0 0-1,-1-1 0,-1 0 0,0-1 0,-1 0 0,12-23 0,37-106-36,-45 108-88,-7 24-35,-4 13-49,-3 19 95,0-10 103,-2 6 9,0-1 0,2 1-1,0 0 1,1 0 0,1 0-1,3 29 1,-2-43 26,0-1 0,0 1 0,0 0 0,1-1 0,-1 1 0,1-1 0,0 0 0,0 1 0,0-1 0,4 4 0,-5-6-7,0 0-1,0 1 1,1-1-1,-1 0 0,1 0 1,-1 0-1,1 0 1,-1 0-1,1 0 0,0-1 1,-1 1-1,1 0 1,0-1-1,0 1 0,-1-1 1,1 0-1,0 0 1,0 0-1,0 1 0,0-2 1,-1 1-1,1 0 1,3-1-1,13-4 44,-2-1 1,1-1-1,-1-1 0,0 0 0,17-12 1,74-58 22,-54 38 5,-20 15-56,-2 1-113,1 2 1,38-20-1,-68 41 61,0 0 0,0 0 0,0 0 0,0 1 0,0-1 0,0 1 1,0-1-1,0 1 0,0 0 0,0-1 0,3 1 0,-4 1 20,0-1-1,0 0 0,0 0 1,0 1-1,-1-1 0,1 1 0,0-1 1,0 1-1,0-1 0,-1 1 1,1 0-1,0-1 0,-1 1 1,1 0-1,0-1 0,-1 1 1,1 0-1,-1 0 0,1 0 1,-1 0-1,1-1 0,-1 1 1,0 0-1,0 0 0,1 0 1,-1 2-1,3 13 20,0 1 0,0 21 0,-1-18 13,4 26 0,-3-32 42,1-1 1,0 1 0,7 15 0,-9-25-37,0-1 1,0 1-1,0-1 1,0 1-1,0-1 0,1 0 1,-1 0-1,1 0 1,0 0-1,0 0 1,0-1-1,0 1 1,1-1-1,-1 0 1,7 3-1,-7-4-28,0-1 0,0 1 0,0-1 0,0 1 0,1-1 0,-1 0 0,0 0 0,0-1 0,0 1 0,0 0 0,0-1 0,0 0 0,0 0 0,4-1 0,5-3-3,-1-1 1,13-7 0,-13 6-29,66-41 96,-2-3 0,78-70 1,-122 95-36,55-59 1,-76 69-142,-10 16 102,0 0 0,0 0-1,0 0 1,0 0 0,0 0-1,0 0 1,0 0-1,0 0 1,0-1 0,0 1-1,0 0 1,0 0-1,0 0 1,0 0 0,0 0-1,0 0 1,0-1-1,0 1 1,0 0 0,0 0-1,0 0 1,0 0 0,0 0-1,0 0 1,0 0-1,0-1 1,0 1 0,0 0-1,0 0 1,0 0-1,0 0 1,0 0 0,0 0-1,0 0 1,-1 0-1,1 0 1,0-1 0,0 1-1,0 0 1,0 0 0,0 0-1,0 0 1,-1 0-1,-11 4-215,-2 4 175,0 0 1,1 1-1,0 1 1,0 0-1,-14 16 1,-53 64 56,60-65 19,1 1-1,1 1 0,-25 52 1,41-75-15,1 1 0,-1 0 0,1 0 0,-2 6 0,3-10-11,0 1 1,0-1 0,0 1-1,-1-1 1,1 1 0,1 0-1,-1-1 1,0 1 0,0-1 0,1 1-1,-1-1 1,0 1 0,1-1-1,0 1 1,-1-1 0,2 2-1,-1-2 3,-1-1 0,1 0-1,0 0 1,0 1-1,-1-1 1,1 0-1,0 0 1,0 0 0,-1 0-1,1 0 1,0 0-1,0 0 1,-1 0-1,1 0 1,0 0 0,0 0-1,-1-1 1,1 1-1,0 0 1,0 0 0,-1-1-1,1 1 1,0-1-1,-1 1 1,1 0-1,-1-1 1,1 1 0,0-1-1,0 0 1,12-11 54,-1-1-1,0 0 1,-1 0 0,-1-1 0,11-18 0,-12 18-26,7-12-137,-1-1 1,-1 0 0,-1-1-1,9-31 1,-37 92-379,-71 194 266,18-49 268,4 40 10,26-79-48,28-99 33,7-28 24,0 1 1,-1-1 0,0 1-1,-1-1 1,-7 14 0,12-26-66,-1 1 0,1 0-1,0 0 1,-1-1 0,1 1 0,-1 0 0,1-1 0,-1 1 0,1-1 0,-1 1 0,1-1 0,-1 1-1,1-1 1,-1 1 0,0-1 0,1 1 0,-1-1 0,0 0 0,1 1 0,-1-1 0,0 0 0,0 0-1,1 1 1,-1-1 0,0 0 0,0 0 0,1 0 0,-1 0 0,0 0 0,0 0 0,0 0 0,1 0-1,-1-1 1,0 1 0,0 0 0,1 0 0,-1-1 0,0 1 0,1 0 0,-1-1 0,0 1 0,1 0-1,-1-1 1,0 1 0,1-1 0,-1 1 0,1-1 0,-1 0 0,0 0 0,-2-3-10,1 1 1,-1-1 0,1 1-1,0-1 1,0 0-1,1 0 1,-3-7 0,0-4 8,1 1 0,0-1 1,1 0-1,1 1 0,1-1 1,0 0-1,3-24 0,-2 31-13,0 1 1,1 0-1,0 0 0,0 1 0,1-1 0,0 0 0,0 1 0,0-1 0,1 1 0,0 0 0,0 0 1,1 1-1,-1-1 0,1 1 0,1 0 0,-1 0 0,0 1 0,9-6 0,10-3-10,1 1-1,0 0 1,27-7-1,83-19-1,6-2 12,-123 34 44,-1-2-1,0 0 1,-1-1 0,0-1 0,0 0-1,-1-1 1,-1-1 0,1 0 0,19-24 0,-17 16-17,0-2 1,-1 0-1,-1-1 0,-1 0 1,20-49-1,-28 58 0,0 0-1,-2-1 1,0 0 0,0 0-1,-1 0 1,0-19-1,-3 32-42,0 1-1,0 0 0,0-1 1,0 1-1,0 0 0,-1 0 0,1-1 1,0 1-1,-1 0 0,1 0 1,-1-1-1,0 1 0,1 0 0,-1 0 1,0 0-1,0 0 0,0 0 1,-1-1-1,2 2 10,-1-1 1,1 1-1,-1 0 1,0-1-1,1 1 1,-1 0-1,0 0 1,1-1-1,-1 1 1,0 0-1,1 0 1,-1 0-1,0 0 1,1 0-1,-1 0 1,0 0-1,0 0 1,1 0-1,-1 1 1,0-1-1,1 0 1,-1 0-1,0 0 1,1 1-1,-1-1 1,1 0-1,-1 1 1,0-1-1,1 1 1,-1-1-1,1 1 1,-1-1-1,1 1 1,-1 0-1,-6 6 17,1 0 0,0 1 0,1 0 0,-1 0 0,1 1 0,1 0 0,0 0 0,0 0 0,-2 10 0,0 1 140,2 0-1,0 0 0,-1 28 0,5-43-101,-1-1 0,1 1 0,0 0-1,1 0 1,-1 0 0,1 0-1,0-1 1,1 1 0,-1 0 0,1-1-1,-1 1 1,1-1 0,1 0-1,-1 1 1,1-1 0,-1 0 0,1 0-1,0-1 1,1 1 0,-1-1 0,1 1-1,-1-1 1,1 0 0,0 0-1,0-1 1,0 1 0,1-1 0,-1 0-1,1 0 1,-1 0 0,1-1 0,-1 0-1,9 2 1,11-1-232,1-1 0,-1 0 0,49-7 0,-49 4-463,-3 0-385,1-1 0,25-7 0,-38 8 420,0-1 0,-1 0 0,1-1 0,-1 0-1,0 0 1,0-1 0,0 0 0,8-7 0,29-34-6070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14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331 805 1728,'7'-13'625,"-6"11"-254,0 0-1,0 1 0,0-1 1,-1 0-1,1 0 1,0 0-1,-1 1 0,1-1 1,-1-4-1,0 5-281,0 1 1,-1-1-1,1 0 0,0 0 0,-1 1 1,1-1-1,-1 0 0,1 1 0,-1-1 1,1 1-1,-1-1 0,0 1 0,1-1 0,-1 1 1,0-1-1,1 1 0,-1-1 0,0 1 1,1 0-1,-1-1 0,0 1 0,0 0 1,0 0-1,1 0 0,-1 0 0,0-1 1,0 1-1,-1 0 0,-2 0 6,0 0 1,-1 0-1,1 0 1,0 0-1,-1 1 1,1 0-1,0 0 0,0 0 1,-7 3-1,-34 16 375,31-11-312,-1 1 1,2-1-1,-1 2 0,1 0 0,1 1 1,-22 26-1,12-9 228,1 2 0,-19 36 1,33-55-202,1 1 1,1-1 0,-4 15 0,7-22-96,1 0 0,-1 0 0,2 1 0,-1-1 0,0 0 0,1 1 0,0-1 0,0 0 0,1 1 0,0-1 0,1 6 1,-2-9-55,1-1-1,-1 0 1,1 1 0,-1-1 0,1 0 0,0 0 0,0 1 0,-1-1 0,1 0 0,0 0 0,0 0 0,0 0 0,0 0 0,0 0 0,1 0 0,-1 0 0,0 0 0,0-1 0,0 1-1,3 0 1,-1 0-2,-1 0-1,1-1 0,-1 0 1,1 0-1,0 1 0,-1-2 0,1 1 1,0 0-1,-1 0 0,5-2 0,4-1 91,-1-1-1,1 0 1,19-12-1,-30 16-121,17-10 134,0-1 0,-1-1 1,24-23-1,35-45 17,-8-4-55,-42 50-41,10-14 9,-2-1 0,43-85 0,-61 102-97,-2-1 0,-1 1-1,-1-2 1,-2 0 0,9-64-1,-17 89-110,0 0-1,-1 0 0,0 0 0,0 0 0,-1 0 1,0 0-1,-1 0 0,-2-8 0,3 16 132,1 0 0,0 1 0,0-1-1,-1 0 1,1 1 0,0-1 0,-1 0 0,1 1 0,-1-1-1,1 1 1,-1-1 0,1 0 0,-1 1 0,1-1-1,-1 1 1,1 0 0,-1-1 0,0 1 0,1-1-1,-1 1 1,0 0 0,1 0 0,-1-1 0,0 1 0,0 0-1,1 0 1,-1 0 0,0 0 0,1 0 0,-1 0-1,0 0 1,0 0 0,1 0 0,-1 0 0,0 0-1,0 0 1,1 1 0,-1-1 0,0 0 0,1 0 0,-1 1-1,0-1 1,1 0 0,-2 2 0,-1 0 10,-1 0 1,1 0-1,0 1 1,0 0-1,0 0 1,-4 5 0,-3 6-31,1 0 1,-11 25 0,3-5 9,5-11 112,1 1 0,1 0 0,1 1 0,2 0 0,0 0 0,1 1 0,2 0 0,1 0 0,0 0 0,2 1 0,2-1 0,0 0 0,1 0 0,10 41 0,-4-30 120,24 65 1,-27-88-115,2 0 1,0 0 0,0-1 0,2 0 0,-1 0 0,2-1-1,13 15 1,-19-24-48,-1 0 1,1 0-1,-1 0 1,1 0-1,0-1 0,0 1 1,0-1-1,0 0 0,8 2 1,-9-3-29,0-1 0,0 1 0,-1-1 0,1 1 0,0-1 0,0 0 0,0 0 0,-1-1 1,1 1-1,0-1 0,0 1 0,-1-1 0,1 0 0,-1 0 0,1 0 0,0 0 0,3-2 0,3-5 26,0 0 0,-1 0 0,0 0 0,0-1 0,-1-1 0,12-18 0,-4 6-126,-1-1-1,-2-1 0,0 0 0,12-35 0,-27 75-104,2 0 1,0 0-1,3 30 1,0 3 170,-2-42 39,0 0-1,1 1 1,0-1-1,0 0 1,1 0 0,0 0-1,0 0 1,0 0-1,1-1 1,5 10-1,-6-13 29,0 0-1,0 0 1,0 0-1,1 0 1,-1-1-1,1 1 1,-1-1 0,1 0-1,0 1 1,0-1-1,0-1 1,0 1-1,1 0 1,-1-1 0,0 1-1,1-1 1,-1 0-1,0 0 1,1-1-1,0 1 1,-1-1 0,5 1-1,0-2 5,-1 1 0,1-1 1,-1-1-1,0 1 0,0-1 0,0 0 0,0-1 0,11-5 1,-4 0-37,0 0 0,22-18 1,-9 3-17,-2 0 1,0-2 0,-1-1-1,-2-1 1,-1-1-1,19-31 1,-12 13-106,40-58 20,-67 102 46,1 0 0,-1 0 1,1 0-1,0 1 0,-1-1 0,1 0 0,0 0 0,3-1 0,-5 3 25,1 0-1,-1 0 0,1 0 1,-1 0-1,1-1 0,-1 1 0,1 0 1,0 0-1,-1 0 0,1 0 1,-1 0-1,1 0 0,-1 1 1,1-1-1,-1 0 0,1 0 0,-1 0 1,1 0-1,-1 1 0,1-1 1,-1 0-1,1 0 0,-1 1 0,1-1 1,-1 0-1,0 1 0,1-1 1,-1 0-1,0 1 0,1-1 1,-1 1-1,0-1 0,1 1 0,-1-1 1,0 0-1,0 1 0,1-1 1,-1 1-1,0 0 0,0 0 0,2 5-6,0-1-1,0 2 0,0-1 1,-1 0-1,0 0 1,0 11-1,-2 42 33,0-40 40,-3 43-109,-14 67 0,15-113 132,-1 1 0,-6 18-1,8-28-47,-1 0 0,0 0 0,-1-1 1,0 1-1,0-1 0,0 0 0,-7 7 0,10-11-16,0-1 1,-1 0-1,1 0 0,-1 0 1,1 0-1,-1 0 0,0-1 0,1 1 1,-1 0-1,0-1 0,0 1 0,1-1 1,-1 0-1,0 1 0,0-1 1,1 0-1,-1 0 0,0 0 0,0 0 1,0-1-1,1 1 0,-1 0 1,0-1-1,0 1 0,-2-2 0,2 1-18,1 1 0,-1-1 0,1 0 0,-1 1 0,1-1 0,-1 0 0,1 0-1,-1 0 1,1 0 0,0-1 0,0 1 0,-1 0 0,1-1 0,0 1 0,0 0 0,0-1-1,1 1 1,-1-1 0,0 1 0,0-1 0,1 0 0,-1 1 0,1-1 0,-1-3-1,1 4-8,0 0 0,0 0 0,0 0 0,0 0 0,0 0 0,0 0 0,1 0 0,-1 0 0,0 0-1,1 1 1,-1-1 0,0 0 0,1 0 0,-1 0 0,1 0 0,0 0 0,-1 1 0,1-1 0,0 0-1,-1 0 1,1 1 0,0-1 0,0 1 0,-1-1 0,1 1 0,0-1 0,0 1 0,0-1 0,0 1-1,0-1 1,0 1 0,0 0 0,0 0 0,0 0 0,0-1 0,0 1 0,0 0 0,0 0 0,0 0 0,0 1-1,1-1 1,6 1-21,0 0 0,0 1 0,-1 0-1,10 4 1,-8-3 35,-4-1 9,1 0-1,0-1 0,0 1 0,0-1 1,0-1-1,0 1 0,0-1 1,0 0-1,0 0 0,0-1 0,0 1 1,0-1-1,0-1 0,0 1 0,0-1 1,-1 0-1,1-1 0,-1 1 0,11-7 1,8-9 27,-1-1 0,0-2 0,36-41 0,98-126 157,-94 109-170,-50 63-17,9-10-93,-1-1-1,25-44 1,-27 30-7,-1 0 1,-2-1 0,18-77-1,-31 107 63,-2 7-39,1-1 0,-1 0-1,0 0 1,0 0 0,0 0-1,-1 0 1,0 0 0,-2-12-1,3 18 52,-1 0 0,0 0 0,0-1 0,0 1 0,0 0 0,0 0 0,0 0 0,0 0 0,0-1 0,-1 1 0,1 0-1,0 0 1,0 0 0,0 0 0,0 0 0,0-1 0,0 1 0,0 0 0,0 0 0,0 0 0,0 0 0,0 0 0,0 0-1,-1 0 1,1-1 0,0 1 0,0 0 0,0 0 0,0 0 0,0 0 0,0 0 0,-1 0 0,1 0 0,0 0 0,0 0-1,0 0 1,-1 0 0,-3 5-211,-5 19 182,7-17-25,-30 79 75,-24 70-38,47-125 43,2 0-1,1 0 1,-3 40-1,7-28 44,8 88 0,-3-102 65,2-1-1,1 1 0,20 52 1,-24-73-44,1-1 0,1-1 0,-1 1 0,1 0 0,0-1 0,1 0 0,6 8 0,-9-12-57,-1-1 0,1 0-1,-1 1 1,1-1-1,-1 0 1,1 0 0,-1 0-1,1 0 1,0 0 0,0-1-1,-1 1 1,1 0-1,0-1 1,0 0 0,0 1-1,0-1 1,0 0 0,0 0-1,0 0 1,-1 0 0,1 0-1,0 0 1,0-1-1,0 1 1,0-1 0,0 1-1,0-1 1,-1 0 0,1 1-1,0-1 1,-1 0-1,1 0 1,2-2 0,4-4 5,-1 1 0,0-1 0,0 0 0,-1-1 0,0 0-1,0 0 1,0 0 0,-1-1 0,-1 1 0,1-1 0,4-16 0,-3 8-20,-1 0 0,-1-1 0,-1 1 0,-1-1 0,1-30 0,-8-17-307,4 49 339,1 16-33,0-1 0,-1 0 0,1 0 0,0 0 1,0 1-1,0-1 0,0 0 0,0 0 0,0 0 1,0 0-1,0 1 0,0-1 0,1 0 0,-1 0 0,0 0 1,0 0-1,1 1 0,-1-1 0,1 0 0,-1 0 0,0 1 1,1-1-1,-1 0 0,1 1 0,0-1 0,-1 1 0,1-1 1,-1 1-1,1-1 0,0 1 0,0-1 0,-1 1 1,1-1-1,0 1 0,0 0 0,-1-1 0,2 1 0,10-6-59,-5 2 43,1 0-1,-1 1 1,1 0-1,-1 0 1,14-2-1,-5 2-42,0-1 34,1 2 0,18-2 0,-31 4 6,0 0 0,0 0 0,0 0-1,0 1 1,0 0 0,0-1 0,-1 1 0,1 0 0,0 1-1,0-1 1,-1 1 0,1 0 0,-1-1 0,6 5-1,-7-4 16,-1 0-1,1 0 0,-1 0 0,0 0 0,1 0 0,-1 0 0,0 0 0,0 0 0,-1 1 0,1-1 0,0 0 0,-1 1 1,1-1-1,-1 0 0,0 1 0,0-1 0,0 3 0,0 6-13,-1 1 1,-2 13-1,2-23 9,-5 33-2,-5 23 31,11-51-10,-1-1 0,1 1-1,0-1 1,1 1 0,0-1 0,2 12 0,-3-17-2,1 0 0,-1 0 1,1 0-1,-1 1 1,1-1-1,-1 0 0,1 0 1,0 0-1,-1 0 0,1-1 1,0 1-1,0 0 1,0 0-1,0 0 0,0-1 1,0 1-1,0 0 0,0-1 1,0 1-1,0-1 0,0 1 1,0-1-1,0 1 1,0-1-1,1 0 0,-1 0 1,0 0-1,0 1 0,0-1 1,1 0-1,-1 0 1,0-1-1,0 1 0,0 0 1,0 0-1,1-1 0,-1 1 1,2-1-1,3-2 28,0 1-1,0-1 1,0 0-1,-1 0 0,1 0 1,6-6-1,7-9-34,0-1 0,-1-1 0,24-34-1,-21 26-7,13-18 23,-22 28 21,1 0-1,27-28 0,-34 39-235,7-5-214,-13 12 407,0 0 1,0 0-1,1 0 1,-1 0-1,0 0 1,1 0-1,-1 0 0,0 0 1,0 0-1,1 0 1,-1 0-1,0 0 1,1 0-1,-1 0 1,0 0-1,0 0 0,1 0 1,-1 0-1,0 0 1,1 1-1,-1-1 1,0 0-1,0 0 1,1 0-1,-1 0 1,0 1-1,0-1 0,0 0 1,1 0-1,-1 0 1,0 1-1,0-1 1,0 0-1,0 0 1,0 1-1,1-1 0,-1 0 1,0 0-1,0 1 1,0-1-1,0 0 1,0 1-1,0-1 1,0 0-1,0 0 0,0 1 1,0-1-1,0 0 1,0 1-1,0-1 1,4 28-21,1 37 0,0-4 56,-3-43-21,-2-8 26,2 1 1,-1-1-1,1 0 0,0 0 0,1 0 1,8 18-1,-5-16 101,-4-8-60,0 0 1,0 0 0,0 0-1,0-1 1,5 6-1,-6-8-61,-1-1 0,1 1 0,0-1 0,-1 1 0,1-1 0,0 0 0,-1 1 0,1-1 0,0 1 0,0-1 0,0 0-1,-1 0 1,1 0 0,0 1 0,0-1 0,0 0 0,-1 0 0,1 0 0,0 0 0,0 0 0,0 0 0,0-1 0,-1 1-1,1 0 1,0 0 0,0-1 0,0 1 0,-1 0 0,1-1 0,0 1 0,-1 0 0,2-2 0,4-2 25,-1 0 0,0 0 0,0-1 0,0 1 0,-1-1 0,0-1 0,8-10 0,21-45-2,-12 19 21,109-166 230,-104 169-401,-14 18 78,0-1 0,-1 0 0,-2 0 1,0-1-1,8-34 0,-7 14-57,8-90 1,-18 128 90,1 0-18,0 1 0,-1-1 0,0 0-1,0 1 1,0-1 0,-1 0 0,1 1 0,-1-1 0,-3-7-1,4 11 11,0 1 0,0 0 0,0 0 0,0-1-1,-1 1 1,1 0 0,0 0 0,0 0 0,0 0 0,0-1-1,-1 1 1,1 0 0,0 0 0,0 0 0,0 0-1,-1 0 1,1 0 0,0-1 0,0 1 0,0 0 0,-1 0-1,1 0 1,0 0 0,0 0 0,-1 0 0,1 0-1,0 0 1,0 0 0,-1 0 0,1 0 0,0 0 0,0 0-1,-1 0 1,-8 6-99,-7 13-44,-4 16 49,2 1 0,2 0 0,-14 43 0,21-53 111,-3 9 21,2 0 0,1 1 0,-4 45 1,2 110 238,11-185-226,0 0 0,0-1 0,0 1 0,1 0 0,-1 0 0,1-1 0,1 1 0,-1 0 0,1-1 0,0 0 0,0 1-1,1-1 1,3 5 0,-6-9-32,1 0-1,0 0 0,0 0 0,-1 0 1,1-1-1,0 1 0,0 0 0,0-1 0,0 1 1,0-1-1,0 1 0,0-1 0,1 1 1,-1-1-1,0 0 0,0 1 0,0-1 1,0 0-1,0 0 0,0 0 0,1 0 0,-1 0 1,0 0-1,0 0 0,0-1 0,0 1 1,1 0-1,-1-1 0,0 1 0,0 0 1,0-1-1,0 1 0,0-1 0,1 0 0,3-3-1,0 1-1,0-1 1,0 0-1,-1 0 1,5-5-1,6-10-9,0 0 1,-2-1-1,18-35 0,-6 10-1,-6 11 31,-13 20-43,2 1 0,-1 0 1,12-13-1,-18 25-6,1-1-1,-1 1 1,1 0-1,0 0 1,-1 0-1,1 0 1,0 0-1,-1 0 1,1 0-1,0 0 1,0 1-1,0-1 1,0 1-1,4-1 1,30 1-62,-20 0 69,51 2 14,57-3 96,-15-6-99,-106 7-12,10-1-162,-13 1 171,1 0 0,-1 0 0,0 0 0,0 0 0,0 1 0,0-1 0,1 0 0,-1 0 0,0 0 0,0 0-1,0 0 1,0 0 0,1 0 0,-1 1 0,0-1 0,0 0 0,0 0 0,0 0 0,0 0 0,0 1 0,0-1 0,0 0 0,1 0 0,-1 0-1,0 0 1,0 1 0,0-1 0,0 0 0,0 0 0,0 0 0,0 1 0,0-1 0,0 0 0,0 0 0,0 0 0,0 1 0,0-1 0,0 0 0,-1 0-1,1 0 1,0 1 0,0-1 0,0 0 0,0 0 0,0 0 0,0 0 0,0 1 0,0-1 0,-1 0 0,1 0 0,0 0 0,0 0 0,0 0 0,0 0-1,-1 1 1,-19 29-110,-28 44 98,33-40 51,0 0-1,-11 44 1,24-72 48,1-1 1,0 1-1,0 0 0,0 6 0,1-12-78,0 0 0,0 0 0,0 0 0,0 0 0,0 1 0,0-1 0,0 0 0,0 0 0,0 0-1,1 0 1,-1 0 0,0 1 0,0-1 0,0 0 0,0 0 0,0 0 0,0 0 0,0 0 0,0 0-1,0 0 1,1 0 0,-1 0 0,0 1 0,0-1 0,0 0 0,0 0 0,0 0 0,0 0 0,1 0 0,-1 0-1,0 0 1,0 0 0,0 0 0,0 0 0,0 0 0,1 0 0,-1 0 0,0 0 0,0 0 0,0 0 0,0 0-1,0 0 1,1 0 0,-1 0 0,0-1 0,6-1 42,-2-1-20,-1 0 0,1-1-1,0 1 1,-1-1-1,0 0 1,0 0 0,0 0-1,3-7 1,5-7-5,0 3-8,2-2-44,-1-1 0,2 2 0,30-29 0,-21 25 69,-16 13-96,0 0 0,1 1 0,0 0 0,14-8 0,-22 14 52,0 0 0,0 0 0,1 0-1,-1 0 1,0 0 0,0 0 0,0 0 0,0 0 0,0 0 0,0 0 0,1 0-1,-1 0 1,0 0 0,0 0 0,0 0 0,0 0 0,0 0 0,0 0 0,1 0-1,-1 0 1,0 0 0,0 0 0,0 0 0,0 0 0,0 0 0,0 0-1,0 1 1,1-1 0,-1 0 0,0 0 0,0 0 0,0 0 0,0 0 0,0 0-1,0 0 1,0 0 0,0 1 0,0-1 0,0 0 0,0 0 0,0 0-1,0 0 1,0 0 0,0 0 0,1 1 0,-1-1 0,0 0 0,0 0 0,0 0-1,0 0 1,-1 0 0,1 0 0,0 1 0,0-1 0,0 0 0,0 0-1,0 0 1,-2 11-6,2-9-23,-7 27-113,-5 32-6,7-24 122,2-23 111,1 1 0,1 0-1,0 22 1,1-35-74,0-1 0,0 0 0,0 0 0,0 0-1,0 0 1,1 0 0,-1 0 0,0 0 0,0 0 0,1 0 0,-1 0-1,1 0 1,-1 0 0,1-1 0,-1 1 0,1 0 0,0 0 0,-1 0 0,1 0-1,0-1 1,0 1 0,-1 0 0,1-1 0,0 1 0,0-1 0,0 1-1,0-1 1,0 1 0,0-1 0,0 0 0,0 1 0,0-1 0,0 0 0,0 0-1,0 0 1,0 1 0,0-1 0,0 0 0,0-1 0,0 1 0,0 0 0,0 0-1,2-1 1,5-1 1,-1 0 0,0-1 0,0 0 0,12-7-1,16-11 229,59-49-1,-8 6-188,-6 3-225,-34 23 73,-39 33 111,-1 0 0,0 0 0,-1 0 0,0-1 0,0 0 1,5-7-1,-9 13-22,-1 0 1,1-1-1,-1 1 1,0 0-1,1 0 1,-1 0 0,1-1-1,-1 1 1,1 0-1,-1 0 1,1 0-1,-1 0 1,0 0 0,1 0-1,-1 0 1,1 0-1,-1 0 1,1 0-1,-1 0 1,1 0 0,-1 0-1,1 1 1,0-1 23,0 0 1,0 0 0,0 0-1,-1 1 1,1-1 0,0 0-1,0 0 1,0 0 0,0 0 0,-1-1-1,1 1 1,0 0 0,0 0-1,0 0 1,-1-1 0,1 1-1,0 0 1,0-1 0,0 0-1,8-3 9,-7 3-19,-1 1 0,0 0 0,0-1 0,0 1 0,0-1 0,0 1 0,1-1 0,-1 0 0,0 0 0,1-1 0,2-2 34,0-1 0,0 1 0,-1-1 0,0 0 0,0 0 0,0 0 0,0-1 0,2-8 0,35-141-32,-12 26 45,11-77-127,-38 188-222,-1 17 291,0 1 1,0-1-1,0 1 1,0-1-1,0 1 1,0-1-1,0 1 1,0-1-1,0 1 0,0-1 1,0 1-1,0-1 1,0 1-1,-1-1 1,1 1-1,0 0 1,0-1-1,-1 1 1,1-1-1,0 1 1,0 0-1,-1-1 1,1 1-1,-1-1 1,1 1 3,-1 0 1,1 0 0,-1 0 0,1 1 0,0-1-1,-1 0 1,1 0 0,-1 0 0,1 0 0,0 1-1,-1-1 1,1 0 0,0 0 0,-1 1-1,1-1 1,0 0 0,-1 1 0,1-1 0,-1 1-1,-13 22-143,1 12 99,1 0-1,2 1 1,-5 40-1,5-29 87,-14 62-73,-16 73-16,34-130 184,1-1 0,3 59 0,2-103-82,0 0 1,1 0-1,0 0 0,2 10 1,-3-16-37,1 0 0,-1 0 0,0 0 0,1-1 1,-1 1-1,0 0 0,1 0 0,-1 0 0,1-1 1,-1 1-1,1 0 0,0-1 0,-1 1 0,1 0 1,0-1-1,-1 1 0,1-1 0,1 1 0,-1 0-7,0-1 0,0 0 0,0 0 1,0 0-1,0-1 0,0 1 0,0 0 0,0 0 0,0 0 0,-1-1 0,1 1 0,0 0 0,0-1 0,0 1 0,0-1 0,-1 1 1,1-1-1,0 0 0,0 1 0,-1-1 0,1 0 0,0 0 0,11-12 215,0 0 0,18-28 0,-2 1-323,-15 23 6,-4 5 67,0 0 1,1 0-1,0 1 1,1 0-1,0 1 1,13-9-1,-23 18-128,-4 15-181,3-14 341,-3 24 24,1 1-1,2 24 1,0-44-16,0 1 0,1 0-1,0 0 1,0 0 0,0-1-1,1 1 1,-1 0 0,1-1-1,1 0 1,-1 1 0,1-1 0,0 0-1,0 0 1,6 6 0,-7-9 8,1 0-1,0 0 1,-1-1 0,1 1 0,0-1 0,0 0 0,-1 0 0,1 0 0,0 0 0,0 0 0,1 0-1,-1-1 1,0 0 0,0 1 0,0-1 0,0 0 0,0-1 0,0 1 0,0 0 0,6-2 0,2-1 27,1-1 0,-1 0 0,22-10 0,20-16-25,-1-2 0,76-62 0,-111 76-358,-16 15 122,-10 13 120,6-7 108,1 1 1,-1-1-1,1 1 0,0 0 1,0 0-1,0 0 1,0 0-1,1 0 0,-1 0 1,1 1-1,0-1 1,0 1-1,1-1 1,0 0-1,0 8 0,0-5 6,1 0 0,1 0 0,-1 0 0,1 0 0,0-1 0,1 1-1,0 0 1,0-1 0,4 7 0,-1-3-79,-3-5 69,0 1 1,0 0-1,1-1 0,0 0 1,5 6-1,-8-11 3,-1 1 0,1 0 0,0-1 0,0 1 0,0 0 0,-1-1 0,1 1 0,0-1 0,0 0 0,0 1 0,0-1-1,0 0 1,0 1 0,0-1 0,0 0 0,0 0 0,0 0 0,0 0 0,0 0 0,0 0 0,0 0 0,0 0 0,0 0 0,0-1 0,0 1-1,0 0 1,0-1 0,-1 1 0,1 0 0,0-1 0,0 1 0,0-1 0,0 0 0,0 1 0,-1-1 0,1 0 0,0 1 0,-1-1-1,1 0 1,0 0 0,1-2 0,1 0 0,-1 0-1,0 0 1,-1-1 0,1 1-1,0 0 1,-1-1-1,0 1 1,0-1 0,0 1-1,1-6 1,-1-4-28,0-24 0,-1 25 33,0 7 10,0-1-1,-1 1 1,0 0-1,1 0 1,-2 0-1,1 0 0,-3-7 1,3 10-37,0-1 0,-1 1 1,1 0-1,0-1 0,-1 1 1,0 0-1,0 0 0,1 0 0,-1 0 1,0 0-1,-1 0 0,1 1 0,0-1 1,0 1-1,-3-2 0,2 1-19,-12-3-58,15 5 89,0 0 0,0 0 1,0 0-1,0 0 1,0 0-1,0 0 0,0-1 1,0 1-1,0 0 0,0 0 1,0 0-1,-1 0 0,1 0 1,0 0-1,0 0 1,0 0-1,0 0 0,0 0 1,0 0-1,0 0 0,0 0 1,0 0-1,0 0 0,0 0 1,0-1-1,0 1 1,0 0-1,0 0 0,0 0 1,0 0-1,0 0 0,0 0 1,0 0-1,0 0 1,0 0-1,0 0 0,0 0 1,0-1-1,0 1 0,0 0 1,0 0-1,0 0 0,0 0 1,0 0-1,0 0 1,0 0-1,0 0 0,0 0 1,0 0-1,0 0 0,0 0 1,0 0-1,1-1 1,-1 1-1,0 0 0,0 0 1,0 0-1,0 0 0,0 0 1,0 0-1,0 0 0,0 0 1,0 0-1,0 0 1,0 0-1,0 0 0,1 0 1,-1 0-1,0 0 0,11-6 55,18-2 134,41-4-242,3-1-134,-63 12 177,0 0 0,-1 1 0,1 0-1,0 1 1,12 2 0,-20-2 6,0-1 1,0 0 0,0 1-1,0 0 1,0 0 0,0-1-1,0 1 1,0 0 0,0 1-1,0-1 1,0 0 0,-1 0-1,1 1 1,-1-1-1,1 1 1,-1-1 0,1 1-1,-1 0 1,0 0 0,0 0-1,0-1 1,0 1 0,1 2-1,0 3 37,-1 0-1,0-1 1,0 1-1,0 0 1,-1 12-1,0-14 13,0-3 9,2-3-2,1 1-1,0 0 1,0-1 0,-1 1-1,1-1 1,0 0 0,-1 0-1,1 0 1,0-1 0,3-1-1,25-21 11,-5 4-7,-7 8-62,32-15 0,-45 24-15,0 1 0,-1 0 0,1 0 0,0 0 0,0 1-1,0 0 1,0 0 0,0 1 0,1 0 0,-1 0 0,7 0 0,-10 1 18,0 0 0,0 1 1,-1-1-1,1 0 0,0 1 1,-1-1-1,1 1 0,-1 0 1,1 0-1,-1 0 0,0 0 1,3 3-1,22 32 218,-24-33-205,38 60 285,-26-38-211,2 0 0,31 36-1,-35-47-334,1 0-799,-5-6-2496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34 223 7136,'-34'-20'3232,"47"12"-2816,8 5 1568,7-2-1184,28-6 1216,6 2-1153,21-10 129,-1 0-608,29-4-160,-1 3-128,3-4-96,-15 9 32,-3-1-2431,-15 5 1311,12 0-4704,-14 2 3232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14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8064,'0'-20'3648,"67"35"-3168,-36-3 288,1 1-512,8 7 32,1 0-160,-6 0-1632,-3 3 800,-4-3-2400,-1-3 1760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1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 9056,'-8'-17'4096,"43"14"-3552,-12-2 480,4 10-672,26-5 0,10 3-224,23 2-96,-1 7 0,1-4-1024,-14 4 544,-14-4-3488,-13 4 2176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15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48 8896,'-24'-36'4032,"16"29"-3520,3 2-352,10 5-192,3 8-1312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1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8320,'0'-7'3744,"54"-10"-3232,-5 9-32,10 5-352,30-6-96,1 6-64,23-2-3552,-10 10 1920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1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1 194 3328,'1'-3'186,"1"0"1,-1 1-1,1-1 0,0 1 1,0-1-1,0 1 1,0 0-1,0-1 0,0 1 1,1 0-1,-1 0 1,6-2-1,-7 3-122,0 1 0,1-1 0,-1 1 1,0 0-1,1-1 0,-1 1 0,0 0 0,1 0 0,-1 0 0,0 0 0,1 0 0,-1 0 0,1 0 1,-1 1-1,0-1 0,1 0 0,-1 1 0,0-1 0,0 1 0,1 0 0,-1-1 0,0 1 1,0 0-1,0 0 0,0-1 0,0 1 0,0 0 0,0 0 0,0 0 0,2 2 0,1 4 80,0-1 1,-1 0-1,1 1 0,-1-1 0,-1 1 0,1 0 0,-1 0 0,0 0 0,-1 0 0,1 0 0,-2 1 0,1 9 0,0 5 286,-2 0 0,-7 41 0,0-26-28,5-27-49,1 1 0,0 0 0,-1 13-1,15-45 1013,-5 9-1092,78-130 57,-39 57-443,-27 48-20,2 0 0,1 1 0,31-38 0,-51 72 111,1-1-1,-1 0 1,1 1 0,-1 0 0,1 0-1,0-1 1,0 2 0,0-1-1,0 0 1,3-1 0,-5 3 23,1-1-1,-1 1 1,0 0 0,1 0-1,-1 0 1,0 0 0,1 0 0,-1 0-1,0 0 1,0 0 0,1 1-1,-1-1 1,0 0 0,0 1-1,1-1 1,-1 1 0,0-1 0,0 1-1,0 0 1,0-1 0,0 1-1,0 0 1,0 0 0,0 0-1,0 0 1,0 0 0,0 0 0,0 0-1,0 2 1,6 7 45,-1 0 1,0 1-1,-1 0 0,-1 0 1,1 1-1,2 15 0,14 77 491,-20-96-475,12 61 330,6 50-27,-19-112-502,4 29 615,-3-34-629,-1 0 0,0 1 0,1-1 0,0 0 0,0 0 0,0 0 0,0 0 0,0 0 0,0 0 0,0 0 0,0 0 0,3 2 1,-2-3-214,0-1 1,-1 1-1,1-1 1,-1 0 0,1 0-1,0 0 1,-1 0-1,1 0 1,0 0 0,-1-1-1,1 1 1,0 0-1,-1-1 1,3 0 0,7-2-1237,6 1-1008,0 2 891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1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78 3072,'0'-1'76,"-1"0"1,1 0 0,0 0-1,0 0 1,-1 0-1,1 0 1,0 0-1,0 0 1,0 0-1,0 0 1,0 0-1,0 0 1,0 0-1,0 0 1,1 0 0,-1 0-1,0 0 1,0 0-1,1 0 1,0-1-1,0 1 93,0-1 0,1 0 0,-1 1 0,0 0 0,1-1 0,-1 1 0,1 0 0,0-1 0,2-1 0,6-1 421,-1 0 0,1 0 0,13-3 0,-19 6-503,20-5 315,-1 1 0,1 1 0,0 1 0,0 1 0,38 2 0,-28 3-324,0 1 0,0 2 1,45 14-1,-43-6-1737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1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12 4896,'-10'-3'2208,"33"3"-1920,1-5 1632,2 5-1120,27-3 736,6 6-896,9-3-160,-5 5-288,-10-2 0,-3 2-96,-5-5-416,-9 0 192,-1-5-2176,-3 5 1280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2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61 280 3904,'-1'-3'489,"0"-1"1,-1 0-1,2 1 1,-1-1-1,0 0 1,1 0-1,-1 0 1,1-5-1,4-31 2188,0 28-2428,0-1 0,1 1-1,1 0 1,0 0-1,0 1 1,1 0 0,1 0-1,0 1 1,0-1-1,1 2 1,1-1 0,15-12-1,-16 15-147,0 1-1,1 0 0,0 0 0,0 1 1,11-4-1,-19 8-113,0 0 1,0 0-1,0 1 1,1-1 0,-1 1-1,0-1 1,0 1-1,1 0 1,-1 0-1,0 0 1,0 0-1,1 0 1,-1 0-1,0 1 1,0-1-1,0 1 1,1 0-1,-1-1 1,0 1 0,0 0-1,0 0 1,0 0-1,0 1 1,-1-1-1,1 0 1,0 1-1,0-1 1,-1 1-1,1 0 1,-1-1-1,3 4 1,-1 1 9,-1-1 1,1 1-1,-1 0 0,0 0 0,0 0 1,-1 0-1,1 0 0,-1 0 1,0 12-1,-1 4 0,-5 32-1,4-48-10,-4 35 4,-15 64-1,14-87 57,0 1 0,-1-1 1,0-1-1,-2 0 0,-18 30 0,12-28 59,0 1 0,-1-2 0,-1 0 0,-1-1 1,0 0-1,-22 14 0,26-21 15,2-1 188,0-1 1,-24 12-1,25-18 380,10-3-173,5 0 42,110-8 735,-81 8-1021,38-2-299,0 3 0,0 3 0,135 24 0,-172-18-2122,2 2 551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4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1 894 2560,'8'1'1488,"2"2"240,-8-3-1536,0 0 0,0 0 0,-1 0 0,1 0-1,0 0 1,0-1 0,0 1 0,0 0 0,0-1 0,0 0 0,-1 1 0,1-1 0,0 0 0,0 0 0,1-1 0,25-19 854,-9 3-552,0 0 0,31-43 1,-24 29-170,253-272 544,-154 167-791,-106 112-132,-1-1 0,-1 0 0,24-52 0,-33 60-78,0 0 0,-1-1 0,8-36 0,-15 51 106,1 3-5,-1-1-1,1 1 1,-1 0 0,0 0 0,0 0 0,0-1 0,0 1 0,1 0 0,-2 0 0,1 0 0,0-1-1,0 1 1,0 0 0,0 0 0,-1 0 0,1 0 0,-1 0 0,1-1 0,-1 1 0,1 0 0,-1 0-1,0-1 1,0 2 21,1 0-1,0 0 1,0-1-1,0 1 1,-1 0-1,1 0 1,0 0-1,0 0 1,-1 0-1,1 0 1,0 0-1,0 0 1,-1 0-1,1 0 1,0-1-1,0 1 1,-1 0-1,1 1 1,0-1-1,0 0 1,-1 0-1,1 0 1,0 0-1,0 0 1,0 0-1,-1 0 1,1 0-1,0 0 1,0 0-1,-1 1 1,1-1-1,-7 5 1,0 0 0,0 1 0,1 0-1,0 0 1,0 0 0,1 1-1,-1-1 1,-5 12 0,-4 3 92,-8 9 63,-45 66 482,58-80-501,1 0 0,0 1 0,2 0 0,-8 23 0,8-15-3,0 1 0,2 1 0,1-1 0,2 1 0,0-1 0,3 35 0,0-44-21,1-1-1,1 0 1,0 0 0,1 0-1,1-1 1,0 1-1,2-1 1,-1 0-1,2-1 1,0 1 0,14 18-1,-15-24 4,1 0-1,0-1 0,0 0 1,1-1-1,0 0 1,0 0-1,18 9 0,-21-13-44,-1 0-1,0-1 0,1 0 0,-1 0 0,1 0 0,0-1 0,-1 0 0,1 0 0,0 0 0,0-1 1,0 0-1,0 0 0,0 0 0,-1-1 0,1 0 0,11-3 0,-10 1-19,1 0-1,-1 0 1,0-1-1,0 0 1,-1-1-1,1 1 1,-1-1 0,0 0-1,10-12 1,-8 7-4,0-1 0,-1 0 1,0 0-1,-1 0 0,6-18 0,-1 2-69,13-53-1,-21 63 31,0 0 1,-1-1-1,0 1 1,-2-28-1,-1 40-49,1 0 0,-1-1 0,-1 1-1,1 0 1,-1 0 0,-4-9 0,6 13 40,-1 0 1,1 0-1,0 0 0,-1 1 1,1-1-1,-1 0 1,1 0-1,-1 1 1,1-1-1,-1 0 1,0 1-1,1-1 1,-1 1-1,0-1 0,1 1 1,-1-1-1,0 1 1,1-1-1,-1 1 1,0 0-1,0-1 1,0 1-1,0 0 1,1 0-1,-1 0 0,0-1 1,0 1-1,0 0 1,0 0-1,0 0 1,1 0-1,-1 1 1,0-1-1,0 0 1,0 0-1,0 0 0,1 1 1,-1-1-1,0 0 1,0 1-1,0-1 1,1 1-1,-1-1 1,0 1-1,1-1 1,-1 1-1,0 0 0,1-1 1,-1 1-1,0 0 1,-5 6-26,1 0 1,-1 1-1,1 0 1,1-1 0,-1 2-1,1-1 1,1 0-1,-1 1 1,1-1-1,-3 19 1,2-2 33,1 0-1,0 44 1,2-56 44,2-1 1,0 1-1,0-1 0,1 1 0,1-1 1,4 15-1,-5-22-3,0-1 1,0 1-1,0-1 0,1 0 1,-1 0-1,1 0 1,0 0-1,0-1 0,0 1 1,1-1-1,-1 0 0,1 1 1,0-2-1,0 1 0,0 0 1,0-1-1,0 0 0,0 0 1,8 3-1,1-2 45,1-1 0,-1 1 0,1-2 0,-1 0 0,1-1 1,0 0-1,19-3 0,-1-2 56,61-17 1,-66 13-88,-1 0 0,-1-2 0,0-1 0,0-1-1,24-17 1,-33 18-11,-1 0 1,0 0-1,0-2 0,-1 0 0,-1 0 0,0-1 0,19-31 0,-29 40-56,0 0-1,0 0 1,-1 0-1,0 0 1,0 0-1,0 0 1,-1-1-1,0 1 0,-1 0 1,1-8-1,-1 13-112,0 17 160,1-4-33,0 0-1,1 0 1,6 20-1,2 13 72,-7-22 30,13 61-103,-13-72 41,1 1 1,0-1-1,0-1 0,12 20 0,-16-29-8,1-1-1,1 1 1,-1-1-1,0 1 1,0-1-1,0 0 0,1 1 1,-1-1-1,1 0 1,-1 0-1,1 0 1,-1 0-1,1 0 0,0 0 1,0 0-1,-1-1 1,4 2-1,-1-2 11,-1 0 0,0 1 0,0-1-1,0 0 1,1-1 0,-1 1 0,0-1 0,0 1 0,6-3-1,1-1 52,1-1 0,-1 0-1,1-1 1,16-12 0,8-10-46,-2-1-1,33-39 1,-31 32-157,51-42-1,-80 74 104,-1 0 0,1 0 0,0 0 0,8-3 0,-13 6 8,0 1 0,0-1 0,0 1 1,0 0-1,0-1 0,0 1 0,0 0 0,0 0 0,0-1 0,0 1 0,0 0 1,0 0-1,0 0 0,0 0 0,0 0 0,0 1 0,0-1 0,0 0 0,0 0 1,0 1-1,0-1 0,0 0 0,0 1 0,-1-1 0,1 1 0,0-1 0,0 1 1,0 0-1,-1-1 0,1 1 0,0 0 0,0 0 0,-1-1 0,1 1 0,-1 0 1,1 0-1,-1 0 0,1 0 0,0 2 0,1 4-41,1 2-1,-2-1 1,1 0 0,-1 0-1,0 17 1,-6 42 72,2-23-3,0-18 19,2-20-14,0 0 0,0 0 0,1 0 1,0 0-1,0 0 0,0 1 0,1-1 1,2 11-1,-2-17-13,-1 0 0,0 0 0,1 0 1,-1 0-1,1 0 0,-1 0 0,0 0 0,1 0 1,-1 0-1,1 0 0,-1 0 0,0 0 0,1-1 1,-1 1-1,1 0 0,-1 0 0,0 0 1,1 0-1,-1-1 0,0 1 0,1 0 0,-1-1 1,1 1 44,8-6 20,-1 1 0,0-1 0,0 0 0,-1 0 0,10-11 0,31-41-366,-14 15 268,-24 31-13,17-19 131,-25 29-134,1 0 1,-1 0-1,0 0 1,1 0-1,-1 0 1,1 1-1,0-1 1,-1 1-1,6-2 1,-7 3 21,-1 0 0,1 0 0,-1 0 1,0 0-1,1 0 0,-1 0 0,1 0 1,-1 0-1,1 0 0,-1 0 0,1 0 0,-1 0 1,0 0-1,1 1 0,-1-1 0,1 0 1,-1 0-1,0 1 0,1-1 0,-1 0 0,0 0 1,1 1-1,-1-1 0,0 0 0,1 1 1,-1-1-1,0 1 0,0-1 0,1 0 1,-1 1-1,0-1 0,0 1 0,0-1 0,0 1 1,0-1-1,0 0 0,1 2 0,0 17-86,-1-18 94,-1 16 30,-1-1 0,0 1 0,-7 21 0,1-3 74,8-35-97,-1 1-1,1-1 0,0 1 0,0 0 0,0-1 0,0 1 0,0 0 1,0-1-1,0 1 0,0 0 0,0-1 0,0 1 0,0 0 0,0-1 0,0 1 1,1-1-1,-1 1 0,0 0 0,0-1 0,1 2 0,-1-2 4,1 0-1,-1 0 0,1 0 0,-1 0 1,0 0-1,1 0 0,-1 0 0,1 0 1,-1 0-1,0 0 0,1 0 0,-1 0 1,1 0-1,-1 0 0,0 0 1,1 0-1,-1 0 0,1 0 0,-1 0 1,0-1-1,1 1 0,-1 0 0,1 0 1,24-20 393,-20 16-368,54-39-77,-51 38 29,0 1-1,0-1 1,1 1-1,0 0 1,14-3-1,-20 6 8,0 1 0,1 0-1,-1-1 1,0 1 0,1 0-1,-1 1 1,0-1 0,1 0 0,-1 1-1,0 0 1,0 0 0,1 0 0,-1 0-1,0 1 1,0-1 0,0 1 0,0-1-1,3 4 1,4 4 1,0-1 1,-1 1-1,13 16 0,0 0-81,-10-13 176,0 0 0,1-1 0,1-1 1,0 0-1,0-1 0,1-1 0,0 0 0,0-1 0,21 7 0,-17-7 105,-17-5-236,2 0 0,-1-1-1,0 1 1,0-1 0,0 0 0,1 0 0,-1-1 0,0 1 0,1 0 0,-1-1 0,6 0 0,-9 0-30,0 0-1,0 0 1,1 0 0,-1 0 0,0 0 0,0 0 0,0 0 0,-37-24-10069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4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25 2720,'-9'-5'789,"7"3"-495,0 1 0,1 0-1,-1 0 1,0 0 0,0 0 0,0 0 0,0 0-1,-1 0 1,1 1 0,0-1 0,-3 1 890,15 4 992,-2-2-1821,0-1 1,1 0-1,-1 0 1,0-1-1,1 0 0,-1 0 1,14-3-1,-6 1-46,392-11 34,-339 13-1614,0 2-788,3 5-3279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1324 2720,'0'0'105,"-1"1"0,1-1 0,0 0 0,-1 1 0,1-1 0,0 0 0,-1 1 0,1-1 0,0 1 0,-1-1 0,1 1 0,0-1 0,0 0 0,0 1 0,-1-1 0,1 1 0,0-1 0,0 1 0,0-1 0,0 1 0,0-1 0,0 2 0,1 23 8913,-1-26-8892,7-7 1717,13-20-2173,-11 15 916,69-108 134,-48 80-511,1 1 1,1 2-1,54-47 0,-69 69-186,7-6 40,2 1 1,48-32 0,-70 51-79,-1 0 0,1 0 0,-1 1 0,1-1 0,0 1 1,0 0-1,0 0 0,7-1 0,-10 2 12,1 0-1,-1 0 1,1 1-1,-1-1 1,1 0-1,-1 0 1,1 1 0,-1-1-1,0 1 1,1-1-1,-1 1 1,1 0 0,-1-1-1,0 1 1,0 0-1,0 0 1,1 0 0,-1 0-1,0 0 1,0 0-1,0 0 1,-1 1 0,1-1-1,0 0 1,0 0-1,0 1 1,0 1-1,1 2 24,-1 1 0,1 0 0,-1 0 0,0 0 0,0 0 0,-1 0 0,0 0 0,0 0-1,-1 10 1,-13 55 130,13-65-152,-6 20 62,-1-2-1,-2 1 0,0-1 1,-2 0-1,0-1 1,-27 36-1,31-47 195,0-1 1,-13 13-1,57-61 58,45-59 0,-54 59-295,16-23-87,65-69 0,-107 128 65,4-5-39,1 0 0,0 1 0,11-8 1,-16 13 31,0-1 1,0 0 0,1 1 0,-1-1 0,0 1 0,0-1 0,0 1 0,1 0 0,-1 0 0,0-1 0,1 1 0,-1 0 0,2 0 0,-3 0 2,1 1 0,0-1 0,0 0 0,-1 0 0,1 1 0,0-1 0,-1 1 0,1-1 0,-1 0 0,1 1 0,0-1 0,-1 1 0,1-1 0,-1 1 0,1 0 0,-1-1 0,1 1 0,-1 0 0,0-1 0,1 1 0,-1 0 0,0-1 0,0 1 0,1 1 0,2 8-10,-1 0 0,0 1 0,-1-1 0,0 1 0,-1-1 0,0 1-1,-2 11 1,-13 74 225,-11 10 482,25-102-427,3-9-72,5-14-20,10-18-140,43-69 0,-51 92-93,1 1 0,0 0 0,1 1 0,0 0 0,1 1 0,1 0 1,26-18-1,-37 28 50,1-1 1,-1 0 0,1 1 0,0 0 0,0 0-1,0 0 1,0 0 0,-1 0 0,1 0 0,0 1-1,0-1 1,1 1 0,-1 0 0,0 0 0,0 0-1,0 0 1,0 1 0,0-1 0,0 1-1,0 0 1,0-1 0,-1 2 0,1-1 0,0 0-1,0 0 1,-1 1 0,1 0 0,-1-1 0,1 1-1,-1 0 1,0 0 0,1 0 0,-1 1 0,0-1-1,-1 0 1,1 1 0,0-1 0,-1 1-1,1 0 1,-1-1 0,0 1 0,0 0 0,1 4-1,3 14 53,-1 0-1,-1 1 1,-1 0-1,-1 39 1,-1-50-13,-1-9-9,1 0 1,0 0-1,0 0 1,0 0-1,1 0 0,-1 0 1,0 0-1,1 0 0,-1-1 1,1 1-1,0 0 0,-1 0 1,1-1-1,2 4 0,-2-4 0,0-1 0,0 1 0,0-1 0,0 1 0,0-1 0,0 1 0,1-1 0,-1 0-1,0 1 1,0-1 0,0 0 0,0 0 0,0 0 0,1 0 0,-1 0 0,0 0 0,0 0-1,0-1 1,0 1 0,0 0 0,1-1 0,-1 1 0,0 0 0,2-2 0,7-2 33,-1-1 0,1 0 0,-1-1 0,1 0 0,-2-1 0,1 1 0,8-10 0,55-63-52,-35 36 41,-14 17-32,-10 11-58,-1 1-1,2 0 1,0 1-1,20-15 0,-32 27 22,0 0-1,0 0 1,0 0-1,1 0 0,-1 0 1,0 0-1,0 1 1,1-1-1,2 0 1,-5 1 20,1 0 0,0 0 0,-1 0 0,1 0 0,0 0 1,0 0-1,-1 1 0,1-1 0,0 0 0,-1 0 0,1 1 1,0-1-1,-1 0 0,1 1 0,-1-1 0,1 0 0,0 1 1,-1-1-1,1 1 0,-1-1 0,1 1 0,-1-1 1,1 1-1,-1 0 0,0-1 0,1 1 0,-1-1 0,0 1 1,1 0-1,-1-1 0,0 1 0,0 0 0,0 1 0,2 8-16,-1 1 0,0 0 0,-1 0 0,-1 0 0,-2 21 0,0-12 49,-8 62-73,5-50 121,2 0 0,1 0 1,2 36-1,1-66-32,0 0 0,0 1 0,0-1 0,1 0 1,-1 1-1,1-1 0,0 0 0,0 1 0,-1-1 0,1 0 1,1 0-1,-1 0 0,3 4 0,-4-6-18,1 1 0,0-1 0,-1 1-1,1-1 1,0 1 0,-1-1 0,1 0 0,0 1 0,0-1 0,-1 0-1,1 1 1,0-1 0,0 0 0,0 0 0,-1 0 0,1 0-1,1 0 1,0 0-6,0-1-1,0 1 0,0 0 1,0-1-1,0 0 0,-1 1 0,1-1 1,0 0-1,2-2 0,4-2 21,-1-1-1,0 0 0,0-1 0,-1 1 1,0-1-1,0 0 0,7-12 1,-1 0 38,17-40 1,-22 42-53,0 0 1,-2-1-1,0 1 1,3-24-1,-7 31-37,0 0 0,0 0 0,-1-1 0,-1 1 0,0 0 0,0 0 0,-1 0 0,0 1-1,-4-13 1,5 20-8,0-1 0,0 1-1,0 0 1,0-1-1,-1 1 1,1 0-1,-1-1 1,1 1 0,-1 0-1,0 0 1,0 0-1,0 1 1,0-1 0,0 0-1,0 1 1,-1-1-1,1 1 1,0 0 0,-1 0-1,-3-2 1,3 3 1,0 0 0,0-1 0,1 1 0,-1 0 0,0 0 0,0 0 0,0 1 0,0-1 0,0 1 0,1 0 0,-1-1 0,0 1 0,0 0 0,1 1 0,-1-1 0,1 0 0,-1 1 0,-2 1 0,-1 2-4,1 0-1,-1 1 1,1-1 0,0 1-1,0 0 1,1 0 0,-6 11-1,-14 17 220,48-49 75,14-10-169,0 2 0,1 2 0,57-22 0,-28 18-227,97-22-1,-146 43 130,-10 1-24,1 0 0,0 1 0,0 0 0,1 1 0,-1 0 0,0 1 0,19 1 0,-27-1 25,-1 1 0,0-1 0,1 0 0,-1 1 0,1-1 0,-1 1 0,0-1 0,1 1 0,-1 0 0,0 0 0,0 0 0,0-1 0,0 1 0,1 0 0,-1 0 0,0 0 0,-1 1 0,1-1 0,0 0 0,0 0 0,0 0 0,-1 1 0,1-1 0,-1 0 0,1 1 0,-1-1 0,1 1 0,-1-1 0,0 1 0,0-1 0,1 0 0,-1 1 0,0-1 0,-1 2 0,0 6 28,0-1 0,-1 1-1,0-1 1,-5 14 0,4-12-16,-17 40 176,-36 66-1,49-102-175,-2 2 43,-16 22 0,8-15 386,14-17-107,6-12-102,6-13-59,7-15-179,0 1 1,3 1-1,1 0 1,1 1-1,39-43 1,-52 65-28,0 1 0,1 1 0,0-1 0,0 1 0,1 1 0,-1-1 0,1 2 0,1-1 0,-1 2 0,20-7 0,-28 11 24,0-1 0,0 1 0,0-1 0,0 1 0,0 0 0,0 0 0,1 0 0,-1 1 0,0-1 0,0 0 0,0 1 0,0-1 0,0 1 0,0 0 0,0 0 0,0-1 0,0 1 0,0 1 0,0-1 0,2 2 0,-2-1 3,0 0-1,0 0 0,-1 1 0,1-1 0,-1 0 1,0 0-1,1 1 0,-1-1 0,0 1 0,0-1 1,-1 1-1,1 0 0,-1-1 0,1 1 0,-1 0 1,0-1-1,0 4 0,-1 19 2,-2 1 1,-11 42-1,4-16 36,6-34 224,-8 28 0,12-46-250,0 0 0,0 0 0,0 0 0,0 0 0,0 0 0,0 0 0,0 0 0,0 0-1,0 0 1,0 0 0,0 0 0,0 0 0,0 0 0,0 0 0,0 0 0,0 0 0,0 0 0,0 0 0,0 0-1,0 0 1,0 0 0,1 0 0,-1 0 0,0 0 0,0 0 0,0 0 0,0 0 0,0 0 0,0 1-1,0-1 1,0 0 0,0 0 0,0 0 0,0 0 0,0 0 0,0 0 0,0 0 0,0 0 0,0 0 0,0 0-1,5-7 173,11-14 5,-1-4-202,1 1 0,1 1-1,1 1 1,37-35 0,-36 41-70,0 1-1,0 1 1,29-15 0,-46 28 75,0 0 1,0 0 0,0 0 0,0 0 0,0 0-1,0 1 1,0-1 0,0 1 0,0 0 0,0-1-1,1 1 1,-1 0 0,0 0 0,0 0 0,0 0-1,1 1 1,-1-1 0,0 1 0,0-1 0,0 1-1,0 0 1,0 0 0,0 0 0,0 0-1,0 0 1,0 0 0,0 0 0,-1 1 0,1-1-1,0 1 1,-1-1 0,0 1 0,1 0 0,-1-1-1,0 1 1,1 0 0,-1 0 0,0 0 0,-1 0-1,1 0 1,1 4 0,4 13-9,-1 0-1,-1 1 1,3 27-1,1 8 172,-7-51-126,0 0 0,0 0 0,1 0-1,-1 1 1,1-2 0,4 8 0,-5-10-10,-1 1-1,1-1 0,0 0 0,0 0 0,0 0 1,0 0-1,-1-1 0,1 1 0,0 0 1,1 0-1,-1 0 0,0-1 0,0 1 0,0-1 1,0 1-1,0-1 0,1 1 0,-1-1 1,0 0-1,0 1 0,1-1 0,-1 0 0,0 0 1,0 0-1,1 0 0,1 0 0,4-2 13,0-1-1,0 1 1,-1-1-1,1-1 1,-1 1-1,0-1 0,0 0 1,0 0-1,-1-1 1,10-9-1,4-7 9,24-34 0,-9 11 64,-27 36-87,11-12 15,-1-2 1,0 0 0,20-37-1,-31 38-90,-6 20 55,0 1 1,1 0-1,-1-1 1,0 1 0,0-1-1,0 1 1,0 0 0,0-1-1,0 1 1,0 0-1,0-1 1,0 1 0,0 0-1,0-1 1,0 1-1,0-1 1,0 1 0,0 0-1,0-1 1,0 1-1,-1 0 1,1-1 0,0 1-1,0 0 1,0-1-1,-1 1 1,1 0 0,0 0-1,0-1 1,-1 1-1,1 0 1,0 0 0,0-1-1,-1 1 1,1 0-1,0 0 1,-1 0 0,1 0-1,0-1 1,-1 1 0,1 0-1,-1 0 1,1 0-1,0 0 1,-1 0 0,1 0-1,0 0 1,-1 0-1,1 0 1,0 0 0,-1 0-1,1 0 1,-1 0-1,1 0 1,0 1 0,-1-1-1,1 0 1,0 0-1,-1 0 1,-2 2-37,-1-1 0,1 1-1,0 0 1,0 0 0,0 0 0,0 1-1,0-1 1,0 1 0,1-1 0,-1 1 0,-2 4-1,-4 6 16,-10 21 0,16-30 19,-11 24 22,0 0 0,2 1 0,1 1 0,2 0 0,1 0 0,1 1 0,-3 34 0,9-62 20,1 1 0,0-1 1,0 1-1,1-1 1,-1 1-1,1-1 1,-1 1-1,1-1 0,2 6 1,-2-8-23,0 1 1,-1-1-1,1 0 1,0 0-1,0 0 1,0 0-1,-1 0 1,1 0 0,0 0-1,0-1 1,1 1-1,-1 0 1,0 0-1,0-1 1,0 1-1,0-1 1,1 1-1,-1-1 1,0 1-1,0-1 1,1 0-1,-1 0 1,0 0-1,1 1 1,-1-1 0,0 0-1,1-1 1,-1 1-1,2 0 1,3-1 7,0-1 1,-1 0-1,1 0 1,-1 0-1,1 0 1,9-6-1,31-24 52,-33 22-43,82-62 146,20-16-203,-91 73-75,0 0 0,1 1 1,27-10-1,-48 22 87,-1 1 1,0 0-1,0 0 1,1 0 0,-1 1-1,1-1 1,-1 1 0,1 0-1,-1 0 1,4 0-1,-6 0 18,1 0-1,-1 1 0,0-1 0,0 1 0,1-1 0,-1 1 0,0-1 1,0 1-1,1 0 0,-1 0 0,0-1 0,0 1 0,0 0 0,0 0 1,0 0-1,0 0 0,-1 0 0,1 0 0,0 1 0,0-1 0,-1 0 0,1 0 1,-1 1-1,1-1 0,-1 0 0,0 0 0,1 3 0,1 6-5,-1 0-1,0-1 0,-1 1 0,0 0 0,0 0 1,-1-1-1,0 1 0,-4 11 0,-3 7 71,-16 37-1,9-25 29,14-39-58,0 1 1,1 0 0,-1 0 0,0 0 0,1 0 0,0 0-1,-1 0 1,1 0 0,0 0 0,0 0 0,0 0-1,1 2 1,-1-4-28,0 0 0,0 1-1,0-1 1,0 0 0,0 0 0,0 0-1,0 0 1,0 0 0,0 0 0,0 0-1,1 0 1,-1 0 0,0 0-1,0 0 1,0 0 0,0 0 0,0 0-1,0 0 1,0 0 0,1 0 0,-1 0-1,0 0 1,0 0 0,0 0 0,0 0-1,0 0 1,0 0 0,0 0-1,1 0 1,-1 0 0,0 0 0,0 0-1,0 0 1,0 0 0,0 0 0,0 0-1,0 0 1,0 0 0,1 0-1,-1 0 1,0 0 0,0 0 0,0-1-1,0 1 1,0 0 0,0 0 0,0 0-1,0 0 1,0 0 0,0 0-1,0 0 1,0 0 0,0-1 0,0 1-1,7-9 16,-5 7 10,48-69 5,-30 41-127,35-42-1,-52 69 54,0 0-1,0 0 1,0 0-1,0 1 1,0-1-1,5-1 0,-8 3 33,1 1-1,0 0 0,-1-1 0,1 1 1,0 0-1,-1 0 0,1 0 0,0-1 1,-1 1-1,1 0 0,0 0 0,-1 0 1,1 0-1,0 0 0,-1 0 0,1 0 1,0 0-1,-1 1 0,1-1 0,0 0 1,-1 0-1,1 1 0,-1-1 0,1 0 1,0 0-1,-1 1 0,1-1 0,-1 1 0,1-1 1,-1 1-1,1-1 0,-1 1 0,1-1 1,-1 1-1,1-1 0,-1 1 0,0-1 1,1 1-1,-1 0 0,0-1 0,1 2 1,1 6-21,1 0 1,-1 0-1,0 0 0,-1 1 1,1 11-1,-1 47-126,-2-36 175,1-21 15,0 15 7,0-24-25,0 0 1,0 0-1,0 0 0,1 0 1,-1 0-1,0 0 0,1 0 0,-1 0 1,1 0-1,-1 0 0,1 0 1,0 0-1,-1 0 0,1 0 0,0 0 1,0 0-1,-1-1 0,2 2 1,-1-2-9,0 0 1,0 1 0,-1-1-1,1 0 1,0 0 0,0 0 0,0 0-1,-1 0 1,1 0 0,0 0-1,0 0 1,0 0 0,0 0-1,-1 0 1,1-1 0,0 1 0,0 0-1,-1-1 1,1 1 0,0 0-1,0-1 1,-1 1 0,2-2 0,18-15 10,-12 11-17,95-89 56,34-26-61,-106 98 22,0 0 25,-1-1 1,40-41-1,-48 38-39,-1 0 1,-1-1-1,-1-1 1,22-49-1,2-15-135,58-183 0,-60 138 43,-40 135 55,0 0 0,0 0-1,0 0 1,0 0 0,-1 0 0,0-1-1,1 1 1,-1 0 0,0 0 0,-1 0 0,0-7-1,1 10 18,0-1-1,0 1 1,0-1 0,0 1-1,0-1 1,-1 1-1,1-1 1,0 1-1,0-1 1,0 1-1,0-1 1,-1 1-1,1 0 1,0-1 0,-1 1-1,1-1 1,0 1-1,-1 0 1,1-1-1,0 1 1,-1 0-1,1-1 1,-1 1-1,1 0 1,-1 0 0,1-1-1,-1 1 1,1 0-1,-1 0 1,1 0-1,-1 0 1,1-1-1,-1 1 1,-1 1-12,1-1 0,0 1 0,0 0 0,0-1 0,-1 1 0,1 0 0,0 0 0,0-1 0,0 1 0,0 0 0,0 0 0,1 0 0,-1 0 0,-1 2 0,-6 8-24,1 0 0,1 0 0,0 1 0,-6 13 0,-19 67-4,-22 105-1,42-154 49,-31 143 229,36-148-82,2 1 1,0 71-1,4-100-135,5 56 312,-4-59-239,0 0 1,0 0 0,1 0-1,0 0 1,1 0 0,4 10-1,-6-16-43,0 1-1,0-1 0,-1 1 0,1-1 0,1 1 1,-1-1-1,0 0 0,0 1 0,0-1 1,1 0-1,-1 0 0,1 0 0,-1 0 0,1 0 1,-1-1-1,1 1 0,1 0 0,-1 0-8,-1-1-1,1 0 0,-1 0 0,1 0 1,-1 0-1,1 0 0,-1 0 1,1-1-1,-1 1 0,1 0 0,-1-1 1,1 0-1,-1 1 0,1-1 1,1-1-1,4-3 40,0-1-1,0 1 1,0-2 0,-1 1-1,7-10 1,-5 6-36,18-18-37,0 1-1,38-30 0,-49 46-83,0 0-1,1 1 0,0 1 0,0 0 0,1 1 0,29-9 0,-29 13-59,-8 5 83,-9-1 65,0 0 1,1 0 0,-1 0 0,0 0 0,0 0-1,0 0 1,0 0 0,0 0 0,0 0 0,0 0-1,1 0 1,-1 0 0,0 0 0,0 0-1,0 0 1,0 1 0,0-1 0,0 0 0,0 0-1,0 0 1,0 0 0,0 0 0,1 0 0,-1 0-1,0 0 1,0 1 0,0-1 0,0 0 0,0 0-1,0 0 1,0 0 0,0 0 0,0 0 0,0 1-1,0-1 1,0 0 0,0 0 0,0 0 0,0 0-1,0 0 1,0 0 0,0 1 0,0-1 0,-1 0-1,-5 12-33,0-1-1,-1 1 1,-1-2-1,-11 15 1,-12 15 15,8-7 153,-100 137 22,118-163-33,-1 1-1,1 0 1,1 0-1,-8 15 1,12-23-113,0 0 1,0 0-1,0 0 1,0 0-1,0 0 1,0 0-1,0 0 1,0 1-1,0-1 0,0 0 1,0 0-1,0 0 1,0 0-1,0 0 1,0 0-1,0 0 1,0 0-1,0 0 0,0 0 1,0 0-1,0 1 1,0-1-1,0 0 1,0 0-1,0 0 1,0 0-1,1 0 0,-1 0 1,0 0-1,0 0 1,0 0-1,0 0 1,0 0-1,0 0 1,0 0-1,0 0 0,0 0 1,0 0-1,0 1 1,0-1-1,0 0 1,1 0-1,-1 0 1,0 0-1,0 0 0,0 0 1,0 0-1,0 0 1,0 0-1,0 0 1,0 0-1,9-1 262,14-7-94,-12 4-113,198-63 80,-166 52-1966,80-40 1,-101 45-237,-18 9 1538,0-1-1,0 0 0,0 0 0,0 0 0,0 0 1,0-1-1,-1 1 0,1-1 0,-1 0 0,3-3 1,3-6-1400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8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85 2496,'-1'-19'1301,"2"-21"1,-1 15 1401,-25 426 535,21-363-2936,-12 46 0,12-69-58,0 0-1,-1 0 0,-1-1 0,0 1 0,-16 23 1,22-37-237,-2 3 105,-1-1-1,1 1 1,-1-1 0,0 1 0,0-1-1,0 0 1,-7 5 0,10-8-97,0 0 1,0 0 0,0 0-1,-1 0 1,1 0-1,0 0 1,0 0-1,0 0 1,-1-1-1,1 1 1,0 0 0,0 0-1,0 0 1,0 0-1,0 0 1,-1 0-1,1-1 1,0 1-1,0 0 1,0 0-1,0 0 1,0 0 0,0-1-1,0 1 1,0 0-1,-1 0 1,1 0-1,0 0 1,0-1-1,0 1 1,0 0-1,0 0 1,0 0 0,0-1-1,0 1 1,0 0-1,0 0 1,0 0-1,0-1 1,1 1-1,-1 0 1,0 0 0,0 0-1,0-1 1,0 1-1,1-10 241,1 5-243,1 1 1,0-1-1,0 1 1,0 0-1,0 0 1,0 1-1,1-1 1,5-4 0,33-22-200,-38 28 171,0 0-1,0 0 1,1 0 0,-1 1 0,0 0 0,1 0 0,-1 0 0,0 0 0,1 1 0,-1 0 0,1 0 0,-1 0 0,1 0 0,-1 1 0,1-1 0,-1 1 0,0 0 0,8 3 0,3 2-20,0 1-1,-1 0 1,25 18 0,-37-24 52,0 0 1,0 0-1,0 1 0,0 0 0,-1-1 1,1 1-1,0 0 0,-1 0 1,1-1-1,-1 1 0,0 0 1,0 1-1,0-1 0,0 0 1,0 0-1,0 0 0,-1 1 0,1-1 1,-1 0-1,1 1 0,-1-1 1,0 0-1,0 5 0,-1-2 4,0 0 0,0 0 0,0-1 0,-1 1 0,0 0 0,0 0 0,0-1 0,0 1-1,-1-1 1,-3 5 0,3-5 18,-1 0 1,1 0-1,-1 0 0,0 0 0,0 0 0,0-1 0,-1 0 1,1 0-1,-1 0 0,0 0 0,0-1 0,0 0 0,0 0 1,-6 1-1,7-2-18,0 0 0,0 0 1,0-1-1,-1 1 0,1-1 0,0 0 1,0-1-1,-1 1 0,1-1 1,0 0-1,0 0 0,0 0 0,0 0 1,0-1-1,0 1 0,0-1 1,1 0-1,-1 0 0,-4-4 1,0-1-32,0 1 0,1-1 0,-1 0 0,1-1 0,1 0 0,0 0 0,-9-15 0,15 23 3,0 0 1,-1 0 0,1-1 0,0 1 0,0 0 0,0 0 0,0 0 0,0 0 0,0 0 0,0-1 0,0 1 0,0 0 0,0 0 0,0 0 0,0-1 0,0 1 0,0 0 0,0 0 0,0 0 0,0 0 0,0-1 0,0 1 0,0 0-1,0 0 1,0 0 0,0-1 0,0 1 0,0 0 0,0 0 0,0 0 0,0 0 0,0 0 0,0-1 0,1 1 0,-1 0 0,0 0 0,0 0 0,0 0 0,0 0 0,0-1 0,1 1 0,-1 0 0,0 0 0,0 0 0,0 0-1,1 0 1,10 3 79,-6-1-98,-1 0 0,1 1 0,-1-1 0,4 5 1,2 0 83,0-1 0,1 1 0,-1-2 1,18 8-1,-25-12-57,3 1 71,1 0 0,0 0-1,-1-1 1,1 0 0,11 1-1,-1 0 57,-1-1-12,-1 0 0,0-2 0,1 1 0,19-5 0,61-15 489,-65 13-474,21-5 29,91-24 91,-126 31-198,-1-1 0,0-1-1,-1-1 1,1 0 0,-1-1 0,18-14-1,-28 18-53,0 0-1,0 0 0,5-9 0,-7 10-25,0 0 0,1 0 0,-1 0 0,1 0 0,7-5-1,-11 9 19,0-1 0,0 1-1,1 0 1,-1 0-1,0 0 1,0 0-1,1-1 1,-1 1 0,0 0-1,0 0 1,1 0-1,-1 0 1,0 0-1,0 0 1,1 0-1,-1 0 1,0-1 0,1 1-1,-1 0 1,0 0-1,0 0 1,1 0-1,-1 1 1,0-1 0,1 0-1,-1 0 1,-1 7-140,-12 17 6,9-17 105,-6 12 105,1 1 1,2 0-1,0 0 1,1 1 0,1 0-1,-4 33 1,8-49 4,1 0 0,0 0 0,0 0 0,1 0-1,1 7 1,-2-11-51,0 0 0,0-1 0,0 1 0,0 0 0,1 0 0,-1-1 0,0 1 0,0 0 0,1 0 0,-1-1 0,0 1 0,1 0 0,-1-1 0,1 1 0,-1-1 0,1 1 0,-1 0 0,1-1 0,-1 1 0,1-1 0,0 1 0,-1-1 0,1 0-1,0 1 1,-1-1 0,1 0 0,0 1 0,0-1 0,-1 0 0,1 0 0,0 1 0,0-1 0,-1 0 0,1 0 0,0 0 0,0 0 0,0 0 0,-1 0 0,1-1 0,0 1 0,1 0 0,2-3 39,1 1 0,-1-1 1,0 0-1,0 0 0,0 0 1,-1-1-1,1 1 0,-1-1 1,0 0-1,4-5 0,7-8 33,47-46 42,-37 39-134,-10 10-38,29-21 0,-36 31-22,-1-1-1,1 1 1,0 1 0,0-1-1,0 1 1,0 0 0,11-2 0,-17 5 55,-1 0 1,0 0-1,0-1 1,1 1 0,-1 0-1,0 0 1,1 0-1,-1 0 1,0 0-1,1 0 1,-1 0 0,0 1-1,0-1 1,1 0-1,-1 0 1,0 0 0,1 0-1,-1 0 1,0 0-1,0 0 1,1 1-1,-1-1 1,0 0 0,0 0-1,1 0 1,-1 1-1,0-1 1,0 0-1,0 0 1,1 1 0,-1 11-107,-9 20-78,5-23 168,-58 194 47,-41 113 35,83-262-25,-10 24 108,-45 87 1,70-157-96,1 0 0,-1 0 0,-1-1 0,-7 9 0,11-14-27,0 1 0,-1-1 0,1 0 0,-1-1 0,0 1 0,1 0 0,-1-1 0,0 1 0,0-1 0,0 0 0,0 0 0,0 0 0,0 0 1,0-1-1,-4 1 0,5-1-10,-1 0 0,1-1 0,0 1 0,-1-1 1,1 1-1,0-1 0,0 0 0,-1 0 0,1 0 1,0 0-1,0 0 0,0 0 0,0-1 0,0 1 1,0-1-1,1 1 0,-1-1 0,0 0 0,1 1 1,0-1-1,-1 0 0,1 0 0,0 0 0,0 0 1,-2-3-1,-1-6 27,-1 1 0,2-1 0,-6-20 0,8 22-30,0-1 1,0 0-1,1 1 1,0-1-1,0 1 0,1-1 1,0 0-1,1 1 1,0 0-1,1-1 1,0 1-1,7-14 0,3-3 32,1 0 0,29-41 0,-28 46-37,1 1-1,1 1 1,0 0-1,1 1 1,28-20-1,-33 28-3,2 1 1,0 0-1,0 1 0,0 1 1,1 0-1,0 1 0,0 1 0,31-6 1,-23 7-439,1 1 0,0 1 0,46 3 1,-57 0-278,-1 1 0,1 0 0,0 1 0,-1 1 0,0 0 0,0 1 0,0 0 0,17 11 0,45 34-5266,-47-33 1841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9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1106 2912,'-3'0'489,"3"0"-422,0 0 0,-1-1-1,1 1 1,0 0 0,-1 0-1,1 0 1,0 0-1,-1 0 1,1 0 0,0 0-1,-1 0 1,1 0-1,-1 0 1,1 0 0,0 0-1,-1 0 1,1 1 0,0-1-1,-1 0 1,1 0-1,0 0 1,0 0 0,-1 1-1,1-1 1,0 0 0,-1 0-1,1 0 1,0 1-1,0-1 1,-1 0 0,1 1-1,0-1 1,10 0 1970,-7-1-1784,0 0 1,0 0-1,0 0 0,0-1 1,-1 1-1,1-1 0,-1 1 0,1-1 1,-1 0-1,5-4 0,9-7 518,24-11 196,0 2-1,66-26 0,-67 32-785,0-2-1,-1-1 1,49-34 0,-58 29-170,0 0 0,-1-3 0,-2 0 0,40-53 0,-29 28 15,-3-2 0,27-58 0,-58 106-139,0-1 0,0 1 0,-1-1 0,0 0 0,3-13 1,-5 20 101,0 0 0,0 0 0,0 0 0,0 0 0,0-1 0,1 1 0,-1 0 1,0 0-1,0 0 0,0-1 0,0 1 0,0 0 0,0 0 0,0 0 1,0-1-1,0 1 0,0 0 0,0 0 0,0-1 0,0 1 0,0 0 0,0 0 1,0 0-1,0-1 0,-1 1 0,1 0 0,0 0 0,0 0 0,0 0 1,0-1-1,0 1 0,0 0 0,-1 0 0,1 0 0,0 0 0,0-1 0,0 1 1,0 0-1,-1 0 0,-6 9-312,-9 23 196,1 1-1,2 0 1,-10 38-1,10-29 174,-2 1 11,-18 61-55,27-82 242,2-1-1,-4 42 1,7-57-89,1 0-1,0 0 1,0 0 0,1 0 0,0 1 0,2 8 0,-2-13-111,-1-1 0,1 0 0,-1 1 0,1-1 0,0 0 0,0 0 0,-1 0 0,1 1 0,0-1 0,0 0 0,0 0 0,0 0 0,0 0 0,0-1 0,0 1 0,1 0 0,-1 0 0,0-1 0,0 1 1,1 0-1,-1-1 0,0 0 0,1 1 0,-1-1 0,1 0 0,-1 1 0,0-1 0,1 0 0,-1 0 0,1 0 0,-1 0 0,0 0 0,4-1 0,3-2 11,1 0 0,-1 0 0,0 0 0,0-1 0,0 0 0,0-1 0,12-9 1,-7 5-23,19-14 13,-1-1 0,41-42-1,46-63 37,62-106 14,-158 202-65,-2 0 0,0-2 0,18-48-1,29-112-329,-64 186 267,-2 5 14,0 0-1,0 0 1,0 0 0,0 0-1,0 0 1,-1 0 0,0 0-1,0-7 1,0 11 14,0 0 0,0-1 1,0 1-1,0 0 0,0-1 1,0 1-1,0 0 0,0 0 1,0-1-1,0 1 1,0 0-1,0 0 0,0-1 1,0 1-1,0 0 0,-1 0 1,1-1-1,0 1 0,0 0 1,0 0-1,0-1 0,-1 1 1,1 0-1,0 0 0,0 0 1,-1 0-1,1-1 0,0 1 1,0 0-1,-1 0 0,1 0 1,0 0-1,-1 0 0,1 0-8,-1 0 0,0 1 0,1-1 0,-1 0 0,1 1-1,-1-1 1,1 1 0,-1-1 0,1 1 0,0-1 0,-1 1 0,1-1 0,0 1 0,-1 0-1,1-1 1,0 1 0,-51 105-286,-81 178 54,-17 29 589,136-289-312,-78 136 366,83-147-520,-4 7 1345,12-20-1214,0 0 1,0 0-1,0 0 1,0 0-1,0 0 1,0 0-1,0 0 1,0 0-1,0 0 1,0 0 0,0 1-1,0-1 1,1 0-1,-1 0 1,0 0-1,0 0 1,0 0-1,0 0 1,0 0-1,0 0 1,0 0 0,0 0-1,0 0 1,0 0-1,0 0 1,0 0-1,0 0 1,0 0-1,0 0 1,0 0 0,0 1-1,1-1 1,-1 0-1,0 0 1,0 0-1,0 0 1,0 0-1,0 0 1,0 0-1,0 0 1,0 0 0,0 0-1,0 0 1,0 0-1,0 0 1,1 0-1,-1 0 1,0-1-1,0 1 1,0 0-1,0 0 1,0 0 0,0 0-1,0 0 1,0 0-1,0 0 1,0 0-1,0 0 1,0 0-1,0 0 1,0 0 0,0 0-1,0 0 1,1 0-1,12-9 255,64-58-268,-53 45-29,0 1-1,1 1 0,46-28 1,-66 46-8,0-1 0,0 1 0,0 0 1,0 0-1,0 0 0,10-1 0,-13 3 19,-1 0-1,1 0 1,0 0-1,-1 0 1,1 0-1,-1 1 1,1-1-1,0 0 1,-1 1-1,1-1 1,-1 1-1,1 0 1,-1 0-1,1-1 1,-1 1-1,0 0 1,1 0-1,-1 0 1,0 0-1,0 1 1,0-1-1,1 0 1,-1 0-1,-1 1 1,3 2-1,3 8-9,-1 1 0,0 0-1,-1 0 1,5 25 0,7 21 214,-15-57-191,1 7 67,1-1 0,0-1 1,1 1-1,0 0 0,7 11 0,-9-18-14,-1 1 0,1-1-1,-1 1 1,1-1-1,-1 1 1,1-1-1,0 0 1,0 0-1,0 0 1,0 0-1,0 0 1,0 0 0,0-1-1,0 1 1,0 0-1,0-1 1,0 0-1,0 1 1,0-1-1,0 0 1,0 0-1,1 0 1,-1-1 0,0 1-1,0 0 1,0-1-1,3-1 1,7-2 12,0 0 0,0-2 1,0 0-1,-1 0 0,0-1 1,0 0-1,13-11 0,-11 6-78,0-1 0,0 0-1,-1-1 1,15-23 0,-15 20 98,-2-1-1,0-1 1,-1 0 0,8-22 0,-16 37-92,0 1 1,-1 0-1,1 0 0,-1 0 1,1 0-1,-1-4 1,0 6 4,0 1 0,0-1 0,0 1 1,0 0-1,0-1 0,0 1 0,0-1 1,0 1-1,-1-1 0,1 1 0,0 0 1,0-1-1,0 1 0,0 0 0,-1-1 1,1 1-1,0-1 0,0 1 0,-1 0 1,1 0-1,0-1 0,-1 1 0,1 0 1,0-1-1,-1 1 0,1 0 0,0 0 1,-1 0-1,1-1 0,0 1 0,-1 0 1,1 0-1,-1 0 0,1 0 0,0 0 1,-1 0-1,1 0 0,-1 0 1,1 0-1,-1 0 0,1 0 0,0 0 1,-1 0-1,1 0 0,-1 0 0,1 0 1,0 0-1,-1 1 0,1-1 0,-1 0 1,1 0-1,-1 1 0,-1 0-20,0 0-1,0 0 1,1 1 0,-1-1-1,0 1 1,1-1-1,-1 1 1,1-1 0,-1 1-1,1 0 1,-2 2 0,-11 24-95,10-18 70,1-6 50,1 1 1,0 0-1,1 0 0,-1 0 1,1 1-1,0-1 0,0 0 1,1 0-1,-1 1 0,1-1 0,0 0 1,1 1-1,1 9 0,0-11 21,-1 1 1,0-1-1,1 0 0,0 0 0,0 0 0,0-1 0,1 1 0,-1 0 0,1-1 0,0 1 0,0-1 1,0 0-1,1 0 0,-1 0 0,1-1 0,-1 1 0,6 2 0,9 4 19,1 0 0,0-2 0,23 7 0,63 11-197,-81-20 24,-14-3-644,1 0 1,-1 0-1,1-1 0,-1 0 1,1-1-1,15-1 0,-26 1 640,1 0-1,0 0 0,-1 0 1,1 0-1,0 0 0,-1 0 1,1 0-1,-1 0 1,1 0-1,0-1 0,-1 1 1,1 0-1,-1 0 0,1-1 1,0 1-1,-1 0 1,1-1-1,-1 1 0,1-1 1,-1 1-1,1-1 0,-1 1 1,0-1-1,1 1 1,-1-1-1,0 1 0,1-1 1,-1 1-1,0-1 0,0 0 1,1 1-1,-1-1 1,0 1-1,0-1 0,0 0 1,0 1-1,0-1 0,0-1 1,-10-9-2146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00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92 6816,'-5'-8'3072,"58"1"-2656,-12 2 832,12 2-768,16-5 0,25-1-288,28-2 96,2 2-192,-11 1-1504,-10 5 736,-13-2-3040,5-2 2080,-1-1-1664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42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661 72 2496,'-6'3'2128,"6"-2"-1985,-1-1 0,0 0-1,0 0 1,0 0 0,0 0 0,0 0 0,1 0 0,-1 0 0,0 0-1,0 0 1,0 0 0,0 0 0,0 0 0,0 0 0,1-1 0,-1 1-1,0 0 1,0-1 0,0 1 0,1-1 0,-1 1 0,-1-2 0,0 1-60,0 0-1,1 0 1,-1-1 0,0 1 0,1-1 0,-1 1 0,1-1 0,-3-3 0,3 2 5,-1 0 0,1 0 0,-1 0 0,0 1 0,0-1 0,0 0 1,0 1-1,-1 0 0,1-1 0,-5-2 0,3 3-6,-1-1-1,0 1 1,1 0 0,-1 1 0,0-1-1,-7 0 1,5 0-40,0 1-1,0 0 1,0 1-1,0 0 1,0 0-1,0 1 1,-1 0-1,1 0 1,0 0-1,0 1 1,1 0-1,-1 0 1,-7 5-1,-90 35-37,60-26 398,1 2 1,-62 36-1,92-45-367,0 0-1,0 1 1,1 0-1,0 1 1,1 0-1,-17 22 1,21-24 45,2 0 1,-1 1 0,1 0 0,0-1-1,1 1 1,1 1 0,-1-1 0,2 1-1,-1-1 1,1 1 0,0 11 0,1-9-10,1 1 1,1-1 0,0 0-1,0 0 1,1 1 0,6 15 0,-6-21-10,0-1-1,1 0 1,0 0 0,1 0 0,0 0 0,0-1 0,0 0 0,1 1 0,0-1 0,0-1-1,0 1 1,11 7 0,-3-4 47,0-1-1,1-1 1,0 0 0,1 0-1,25 7 1,-2-4 16,45 6 0,-63-13-49,0-1 1,-1-1 0,1 0 0,0-1 0,-1-2 0,1 0 0,-1-1 0,1 0 0,-1-2-1,0 0 1,29-13 0,-11 0 141,0-2 0,-1-1 0,61-50 0,84-94 89,-175 159-302,8-6-1,-2-1 0,1-1 0,13-21 0,-23 31-9,-1 0 0,1 0 1,-1 0-1,0-1 0,0 1 0,-1 0 0,1-1 1,-1 1-1,0-1 0,0 0 0,-1 1 0,1-1 1,-1 0-1,0 1 0,-1-1 0,1 0 0,-1 0 1,0 1-1,-1-5 0,-1 2 22,1 1 0,-2 1 0,1-1 0,-1 0-1,0 1 1,0 0 0,-6-6 0,-3-2 14,-20-16 0,22 21-59,0 0-1,0 2 1,-1-1-1,0 2 1,0-1-1,0 2 1,-1-1-1,1 2 1,-1 0-1,-24-3 1,21 5-5,1 0 0,-1 1 1,1 1-1,-1 1 0,1 0 1,0 1-1,0 0 0,-28 11 0,41-13 19,-84 35-98,73-29-79,0 0 0,0 0 0,1 2-1,-16 12 1,25-18-108,1 0 1,-1-1-1,0 2 0,1-1 1,0 0-1,0 0 0,0 1 1,-3 7-1,4 4-1018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43.0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52 3552,'-1'-3'404,"0"0"-1,-1 0 1,1 0 0,0-1 0,0 1-1,1-1 1,-1 1 0,1 0 0,0-1 0,0 1-1,0-7 1,0 4 729,0 10-877,-1-1 0,1 1 0,-1 0 0,0-1 0,-2 5 0,0 3 61,3-10-232,0 0 0,0-1 0,0 1 0,-1 0 0,1 0 0,0-1 0,0 1 0,-1 0 0,1 0 0,-1-1 0,1 1 0,-1 0 0,1-1 0,-1 1 0,1-1 0,-1 1 0,1-1 0,-1 1 0,0-1 0,1 1 0,-2 0 0,5-3-35,1 1 1,-1-1-1,1 1 1,0 0-1,-1 0 0,1 0 1,0 1-1,-1-1 1,1 1-1,0 0 1,0 0-1,0 0 0,-1 0 1,1 1-1,0 0 1,0 0-1,-1 0 1,1 0-1,-1 0 0,1 1 1,5 3-1,-1 1 32,0 2 0,0-1 0,-1 1 0,0 0 0,9 15 0,27 50 87,-31-49 67,1-2 1,17 24 0,-26-40-153,1 0 0,-1-1 1,1 1-1,0-1 0,1 0 0,-1-1 1,1 1-1,0-1 0,12 7 0,-17-11-142,0 0-1,0 1 1,0-1-1,0 0 1,1 0-1,-1 1 0,0-1 1,0 0-1,0 0 1,0 0-1,0-1 1,0 1-1,0 0 0,0 0 1,0 0-1,0-1 1,2 0-1,-3 1-143,1-1 0,-1 1 0,1 0 0,-1-1 1,1 1-1,-1-1 0,1 1 0,-1-1 0,1 1 0,-1-1 0,0 0 0,1 1 0,-1-1 0,0 0 1,1 1-1,-1-1 0,0 0 0,0 0 0,3-8-1659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48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51 656 2496,'-3'-6'6738,"2"6"-6783,1 1 105,0-1 0,-1 0 0,1 1 0,0-1 1,0 0-1,-1 1 0,1-1 0,0 0 0,-1 1 0,1-1 0,0 0 0,-1 0 0,1 1 0,0-1 1,-1 0-1,1 0 0,-1 0 0,1 0 0,0 1 0,-1-1 0,1 0 0,-1 0 0,1 0 0,-1 0 1,0 0-1,-1 2 48,1-1 1,-1 1 0,0 0 0,1 0 0,-1 0-1,1 0 1,0 1 0,0-1 0,-2 3 0,-11 47 525,10-12-436,2 1-1,1 0 0,7 52 1,-6-84-141,0-4-9,0-1-1,1 1 0,-1 0 1,1-1-1,-1 1 0,2-1 1,-1 1-1,0-1 0,1 1 1,0-1-1,0 0 1,0 1-1,0-1 0,5 5 1,0-1 62,9 9 469,-16-16-566,1-1 1,0 0 0,0 1 0,-1-1 0,1 0-1,0 1 1,0-1 0,0 0 0,0 0 0,-1 0 0,1 1-1,0-1 1,0 0 0,0 0 0,0 0 0,0-1 0,0 1-1,-1 0 1,1 0 0,0 0 0,0-1 0,0 1 0,0 0-1,1-1 1,2-2 42,0 0 0,0-1 0,0 1 0,0 0 0,0-1 0,-1 0-1,7-8 1,17-32 20,-17 27-15,-1-1 1,0 0-1,-1-1 0,-1 1 1,7-32-1,23-104-152,-29 132 24,-7 19 13,1 0-1,-1-1 1,0 1 0,0-1 0,0 0-1,0 1 1,0-7 0,2 23-23,-1-5 58,0 1 1,1 14-1,-2 65 56,16 122 0,-16-204 16,0 0 1,0 0-1,1 0 0,0-1 0,0 1 0,0 0 1,1-1-1,0 1 0,4 5 0,-6-10-35,0 1-1,0-1 0,0 0 1,1 1-1,-1-1 0,0 0 1,1 0-1,-1 0 0,1 0 1,0 0-1,-1 0 0,1 0 1,0 0-1,-1-1 0,1 1 1,0-1-1,0 1 0,0-1 1,-1 0-1,1 0 0,0 1 1,0-1-1,0 0 0,0-1 1,0 1-1,0 0 0,-1-1 1,1 1-1,0-1 0,0 1 1,-1-1-1,4-1 0,7-5 0,0 0 1,-1 0-1,0-1 0,0-1 1,15-14-1,43-55 51,-59 67-21,26-35 11,-20 25-82,31-32 1,-6 10-63,-38 40 69,0-1 1,1 1-1,-1 0 0,1-1 1,0 1-1,0 1 0,0-1 1,1 1-1,-1 0 0,0-1 1,1 2-1,8-3 0,-10 3 14,0 1 0,0-1 0,0 1-1,-1 0 1,1 0 0,0 0 0,0 0-1,0 1 1,0-1 0,0 1 0,0 0-1,-1 0 1,1 0 0,0 0 0,-1 0 0,1 1-1,0-1 1,-1 1 0,0-1 0,1 1-1,2 3 1,-4-4 51,4 0-5,-1 0 74,-4-4-37,-4-3-23,4 5-61,-3-1-6,0-1 0,0 1-1,0-1 1,0 1 0,0 0-1,-1 0 1,1 0 0,-1 1-1,1-1 1,-1 1 0,0 0-1,1 0 1,-1 0 0,0 0-1,0 1 1,0-1-1,1 1 1,-1 0 0,0 0-1,0 1 1,0-1 0,0 1-1,1 0 1,-1 0 0,0 0-1,0 0 1,1 1 0,-1-1-1,1 1 1,0 0 0,-1 0-1,1 0 1,-6 6 0,2 0-33,0 0 0,0 1 1,1 0-1,0 0 0,1 0 1,0 1-1,-7 18 0,5-7-8,1 0-1,-6 41 1,11-56 80,0 0 1,0 0 0,1 0-1,0-1 1,0 1 0,1 0-1,0 0 1,0 0 0,0-1-1,0 1 1,1 0 0,0-1-1,1 0 1,-1 1 0,5 5-1,-7-10-15,0 0 0,1 0 0,0 0 0,-1-1-1,1 1 1,0 0 0,-1 0 0,1-1 0,0 1 0,0 0-1,0-1 1,-1 1 0,1-1 0,0 1 0,0-1 0,0 0-1,0 1 1,0-1 0,0 0 0,0 0 0,0 1 0,0-1 0,0 0-1,0 0 1,0 0 0,0 0 0,0 0 0,0-1 0,0 1-1,0 0 1,0 0 0,0-1 0,0 1 0,0 0 0,0-1-1,-1 1 1,1-1 0,0 1 0,0-1 0,0 0 0,-1 1 0,1-1-1,0 0 1,1-1 0,2-2 8,0-1 1,0 0-1,0 0 1,-1 0-1,6-10 0,-2-1-29,-1 0-1,6-20 0,3-13 37,11-31-79,-22 64-103,7 60-316,-9-30 446,13 60-39,-13-64 84,1-1 0,1 1 0,0-1 1,0 0-1,7 12 0,-9-19-8,-1 0 1,1 1 0,0-1-1,0 0 1,0 0 0,0 0-1,0 0 1,0-1 0,1 1-1,-1 0 1,0-1 0,1 0-1,-1 0 1,1 1-1,0-1 1,-1-1 0,1 1-1,0 0 1,-1-1 0,1 1-1,0-1 1,0 0 0,0 0-1,-1 0 1,1 0 0,0-1-1,0 1 1,0-1 0,-1 1-1,5-3 1,6-2 45,0-1 1,0 0-1,-1-1 1,21-16-1,-17 12-70,5-3 26,83-63-16,66-61-26,-149 123-246,-21 15 271,0 0-1,0 0 1,0 0 0,0 0 0,-1 0 0,1 0-1,0 0 1,0 0 0,0 0 0,0-1-1,0 1 1,0 0 0,0 0 0,0 0 0,-1 0-1,1 0 1,0 0 0,0 0 0,0 0-1,0 0 1,0 0 0,0 0 0,-1 0 0,1 0-1,0 0 1,0 0 0,0 0 0,0 0 0,0 0-1,-1 0 1,1 0 0,0 0 0,0 0-1,0 0 1,0 0 0,0 1 0,0-1 0,0 0-1,-1 0 1,1 0 0,0 0 0,0 0 0,0 0-1,0 0 1,0 0 0,0 0 0,0 1-1,0-1 1,0 0 0,0 0 0,0 0 0,0 0-1,0 0 1,-1 0 0,1 1 0,0-1-1,-79 115-213,27-37 265,49-74-51,-4 4 14,1 1 0,0 0 0,0 1 0,1-1 1,0 1-1,1 0 0,0 0 0,-3 11 0,7-20-13,0 0-1,0 0 0,-1 0 0,1 0 0,0 1 0,0-1 1,0 0-1,0 0 0,0 0 0,1 0 0,-1 0 0,0 0 0,0 0 1,1 0-1,-1 0 0,1 0 0,-1 0 0,1 0 0,-1 0 1,1 0-1,0 0 0,-1 0 0,2 0 0,-1 0 7,1 0 0,-1 0 0,0-1-1,1 1 1,-1-1 0,1 1 0,-1-1 0,1 0-1,-1 1 1,1-1 0,-1 0 0,1 0 0,-1 0 0,3 0-1,3-1 12,0-1-1,0 1 0,-1-1 1,1 0-1,-1-1 0,7-3 1,0-1 5,0-1-1,-1 0 1,-1-1 0,1 0 0,-2-1 0,1 0 0,-1-1-1,16-24 1,1-5-28,28-61 0,-25 42 3,-14 29 33,-1-1-1,-2-1 1,10-37 0,-17 46-59,0 0 0,-2-1 1,-1 0-1,-1 1 0,-1-37 1,-2 52 29,-7-81-370,8 88 355,0 1 0,0-1 0,0 1 0,0-1 1,0 0-1,0 1 0,0-1 0,-1 1 0,1-1 0,0 1 1,0-1-1,0 1 0,-1-1 0,1 1 0,0-1 0,-1 1 1,1 0-1,0-1 0,-1 1 0,1-1 0,-1 1 0,1 0 1,-1-1-1,1 1 0,-1 0 0,0 0 6,1 0-1,-1 0 0,1 0 1,-1 0-1,1 0 1,-1 0-1,0 1 0,1-1 1,-1 0-1,1 0 1,-1 1-1,1-1 0,-1 0 1,1 1-1,0-1 1,-1 1-1,1-1 0,-1 1 1,-2 3-35,0 0 1,0 0-1,1 0 0,-4 8 1,-23 61-155,20-51 179,1 1 0,1 0 0,1 0 0,1 0 1,1 1-1,1-1 0,1 1 0,1 33 1,5-15 65,2-1 0,12 45 0,26 45 490,-44-129-520,1-1-1,-1 1 0,1-1 1,0 1-1,-1-1 1,1 0-1,0 1 1,0-1-1,0 0 0,0 0 1,0 0-1,0 0 1,0 0-1,1 0 0,-1 0 1,0 0-1,0 0 1,1 0-1,-1 0 0,3 0 1,-2-1-8,0 0 1,-1 0-1,1 0 1,0 0-1,-1 0 1,1 0-1,0-1 1,-1 1 0,1-1-1,-1 1 1,1-1-1,-1 0 1,1 0-1,-1 1 1,1-1-1,-1 0 1,0 0-1,1 0 1,0-2-1,4-4 11,0 0 0,0 0 0,-1 0 0,0-1 0,0 0 0,-1 0 0,6-15 0,2-4 62,-2 8-21,9-30 0,-17 43-74,0 1 0,-1 0 1,0-1-1,0 1 0,0 0 1,0-1-1,-1 1 0,0-1 1,0 1-1,-1-1 0,-1-6 1,1 3-25,1 8 44,-1 0 0,1-1 0,0 1 0,0 0 0,-1-1 0,1 1 0,0 0 1,-1-1-1,0 1 0,1 0 0,-1 0 0,0 0 0,1 0 0,-3-2 0,3 3-11,0-1-1,0 1 0,0 0 1,-1 0-1,1-1 1,0 1-1,0 0 0,0 0 1,0-1-1,0 1 1,0 0-1,0 0 0,0-1 1,-1 1-1,1 0 1,0 0-1,0-1 0,0 1 1,0 0-1,0 0 1,0-1-1,0 1 0,1 0 1,-1 0-1,0-1 1,0 1-1,0 0 0,0 0 1,0-1-1,0 1 1,0 0-1,1 0 0,-1-1 1,0 1-1,11-9 9,16-3-7,5 4-92,0 2-1,0 1 0,50-1 1,-78 6 86,0 0 1,0 1-1,0-1 0,0 1 1,0-1-1,0 1 0,0 0 1,0 1-1,-1-1 1,1 1-1,0-1 0,6 5 1,-8-4 4,-1-1 1,0 1 0,1-1 0,-1 1 0,0-1-1,1 1 1,-1 0 0,0 0 0,0 0-1,0-1 1,-1 1 0,1 0 0,0 0 0,-1 0-1,1 0 1,-1 0 0,0 0 0,0 0-1,1 1 1,-1-1 0,-1 0 0,1 0 0,0 0-1,-1 4 1,-14 46-169,11-38 175,0 1 0,0-1 0,-2 27 0,2-4-59,-2 10 76,6-43-15,0 0 0,0 0 0,1 1 1,-1-1-1,1 0 0,0 0 0,0 0 1,3 6-1,-4-9 15,1 1-1,-1-1 1,1 0 0,0 0-1,-1 0 1,1 0 0,0 0-1,0 0 1,0 0 0,0 0-1,-1 0 1,1 0 0,0-1-1,1 1 1,-1 0 0,0 0-1,0-1 1,0 1 0,0-1-1,0 1 1,2-1 0,-1 1-4,0-1 0,0-1 0,-1 1 0,1 0 1,0 0-1,0-1 0,-1 1 0,1-1 0,0 1 1,-1-1-1,1 0 0,0 1 0,2-3 0,4-3 2,0 0 0,-1-1 0,1 0 0,7-10 0,-14 17-20,40-54 7,-3 3-7,-17 20 6,-18 25-35,1 0 1,-1 1 0,1-1 0,0 1 0,1 0 0,-1 0-1,10-8 1,-14 13 26,1 0-1,-1 0 1,0 0-1,0 0 1,1 0-1,-1 0 1,0 0-1,1 0 1,-1 0-1,0 0 1,0 0-1,1 0 1,-1 0 0,0 0-1,1 0 1,-1 0-1,0 0 1,0 0-1,1 0 1,-1 0-1,0 0 1,1 0-1,-1 0 1,0 1-1,0-1 1,0 0-1,1 0 1,-1 0-1,0 1 1,0-1 0,0 0-1,1 0 1,-1 0-1,0 1 1,0-1-1,0 0 1,0 0-1,0 1 1,1-1-1,3 12 47,-1 82-210,-2-9 206,-1-79 2,1 0 0,-1 0 0,1 0 0,0 0 0,0 0-1,1 0 1,0 0 0,0-1 0,0 1 0,1-1 0,5 9 0,-8-14-29,1 1 0,-1-1 1,0 0-1,0 0 0,1 0 1,-1 0-1,1 0 0,-1 0 1,0 0-1,1 0 0,-1 0 1,0 0-1,1 0 0,-1 0 1,0 0-1,1-1 0,-1 1 0,0 0 1,0 0-1,1 0 0,-1 0 1,0-1-1,1 1 0,-1 0 1,0 0-1,0 0 0,1-1 1,-1 1-1,0 0 0,0 0 1,0-1-1,1 1 0,-1 0 1,0-1-1,0 1 0,1-1 25,6-9 50,-1-1 1,0 0-1,0-1 1,-1 1 0,0-1-1,4-16 1,4-10 93,7-8-105,-8 19-159,11-39 0,-21 60 38,0 0 0,0-1 0,0 1 0,0 0 0,1 0 0,4-6 0,-10 17-85,1 0-1,0 0 1,0 0 0,0 0-1,1 0 1,-2 11-1,-5 40 175,7-50-82,-1 18 38,2 0 0,0 0 0,1 0 0,8 43 0,-7-61 24,-1 1-1,1-1 0,0 0 0,0 0 0,1-1 0,0 1 0,0 0 1,6 8-1,-7-12 1,-1 0 0,1 0 0,0-1 0,0 1 0,0 0 0,0 0 0,0-1 0,0 1 1,0-1-1,1 0 0,-1 0 0,0 0 0,1 0 0,-1 0 0,1 0 0,-1-1 0,1 1 0,-1-1 1,1 0-1,-1 1 0,1-1 0,0 0 0,-1-1 0,4 1 0,3-3 27,0 0 1,-1 0-1,0-1 1,0 0-1,0-1 0,0 1 1,0-1-1,-1-1 0,0 0 1,0 0-1,8-9 0,7-10 31,31-45-1,43-66-199,-85 119 108,-2 4-148,-7 9-63,-7 14-224,1-1 362,1 0 0,0 1 1,-4 17-1,0 5 54,-81 241 85,-10 39-198,69-189 219,-14 54 102,41-170-101,1-2 21,-1-1 1,1 1 0,-1 0 0,-4 8-1,2-11 282,3-8-204,0-14-75,2 15-47,0-58-5,21-123 0,37-62-6,-41 190-53,2 1 1,46-89-1,-46 108-55,3 1 0,1 1 0,1 1 0,46-47-1,-66 76 4,1 0-1,-1 0 1,2 1-1,-1 0 0,0 0 1,1 1-1,0 0 0,7-4 1,-13 8 51,0-1 1,0 1 0,0-1 0,0 1-1,0 0 1,0-1 0,0 1 0,0 0-1,0 0 1,0 0 0,0 0-1,1 0 1,-1 0 0,0 0 0,0 0-1,0 0 1,0 1 0,0-1-1,0 0 1,0 1 0,0-1 0,0 0-1,0 1 1,0-1 0,-1 1-1,1 0 1,0-1 0,0 1 0,0 0-1,-1-1 1,1 1 0,0 0-1,-1 0 1,1 0 0,0 0 0,-1 0-1,1 0 1,-1 0 0,0 0-1,1 0 1,-1 0 0,1 1 0,1 6-39,-1 0 1,0 0-1,0 0 1,0 12-1,-1-12 29,1 6-5,1 105 19,-3-93 43,-1-1 0,-9 43 0,10-63 12,-1 1 1,0-1-1,0 0 0,-1 0 1,1-1-1,-1 1 0,-5 6 1,7-9-24,-1-1-1,1 1 1,-1-1 0,1 1 0,-1-1 0,0 0 0,1 0 0,-1 0 0,0 0-1,-2 1 1,3-1-19,0-1 0,0 0 0,0 0 0,0 0 0,0 0 0,0 0 0,0 0 1,0 0-1,0 0 0,-1 0 0,1 0 0,0 0 0,0 0 0,0-1 0,0 1 0,0-1 0,1 1 0,-1 0 0,0-1 0,0 0 0,-1 0 0,0 0-8,0-1 1,0 0-1,0 1 1,0-1-1,1 0 0,-1 0 1,0 0-1,1 0 1,-1-1-1,1 1 1,0 0-1,-1-4 0,1 4-14,1 1 0,0 0 0,0 0 0,-1-1 0,1 1 0,0 0 0,0 0 1,1-1-1,-1 1 0,0 0 0,0 0 0,1-1 0,-1 1 0,0 0 0,1 0 0,-1 0 0,1 0 0,0 0 0,-1 0 0,1 0 0,0 0 0,-1 0 0,1 0 0,0 0 0,0 0 0,0 0 0,0 0 0,2-1 0,5-2-15,1 0 1,-1 0 0,1 1-1,0 0 1,0 1-1,0 0 1,0 0 0,10 0-1,18-4-105,-20 1 207,1-1 0,25-12 0,-1 0 39,-15 9-309,-18 8 155,-8 6 73,-6 7 32,5-12-78,-11 22-128,0 2 159,0 1 0,-14 44-1,25-66-8,-1 0-1,1-1 1,0 1-1,0 0 1,0-1-1,0 1 1,0 0-1,1-1 1,-1 1-1,1 0 1,-1-1-1,1 1 1,0-1-1,0 1 1,0-1-1,1 1 1,-1-1-1,0 0 1,1 0 0,0 0-1,-1 0 1,1 0-1,0 0 1,0 0-1,0 0 1,0-1-1,0 1 1,1-1-1,-1 1 1,0-1-1,1 0 1,-1 0-1,1 0 1,-1 0-1,4 0 1,-4-1 10,-1 0 0,1 0 0,-1 0 0,1 0-1,-1 0 1,1 0 0,0-1 0,-1 1 0,1-1 0,-1 1 0,0-1 0,1 1 0,-1-1 0,1 0 0,-1 0 0,0 0 0,1 0 0,-1 0 0,0 0 0,0 0 0,0 0-1,0 0 1,0 0 0,0-1 0,0 1 0,0 0 0,-1-1 0,1 1 0,0-1 0,-1 1 0,1-3 0,1 0-15,-1-1 1,0 0 0,0 0-1,0 0 1,0 0-1,-1 0 1,0 0 0,-1-8-1,-1 1-17,0 1 0,-1-1 0,0 1 0,-1 0 0,0-1 1,-8-13-1,8 19-11,1 0 1,-1 0-1,0 0 1,-1 0-1,0 1 1,0 0-1,0 0 0,0 0 1,-1 1-1,0 0 1,-11-7-1,12 9-89,7 4 57,12 6 98,-9-7-36,0 1 0,1-1 0,-1-1 0,1 1 0,-1-1 0,0 0 1,1 0-1,-1-1 0,10-1 0,6-3-42,23-8 0,-20 6 20,0 0 68,-1-1 0,0-1 0,-1-1 0,0-1 0,0-1 0,-1-1 0,27-22 0,-21 13-42,-1-1 1,33-36 0,-49 47 16,-1-1-1,0 1 1,-1-2 0,0 1 0,-1-1-1,0 0 1,8-29 0,-8 12 48,0-1 1,3-59-1,-7-66-119,-3 130-6,0 16 18,0-8-25,-2-22 1,1 36 5,0 0 0,0 0-1,0 0 1,0 0 0,-1 0 0,0 1 0,0-1 0,0 1 0,-5-7 0,7 11 43,0-1 1,0 1-1,-1-1 0,1 1 1,0-1-1,-1 1 1,1-1-1,0 1 1,-1 0-1,1-1 0,-1 1 1,1 0-1,0-1 1,-1 1-1,1 0 0,-1-1 1,1 1-1,-1 0 1,1 0-1,-1-1 1,0 1-1,1 0 0,-1 0 1,1 0-1,-1 0 1,1 0-1,-1 0 0,1 0 1,-1 0-1,0 0 1,1 0-1,-1 0 1,1 0-1,-1 1 0,1-1 1,-1 0-1,1 0 1,-1 0-1,1 1 0,-1-1 1,1 0-1,-1 1 1,1-1-1,-1 0 1,1 1-1,0-1 0,-1 1 1,1-1-1,0 1 1,-1-1-1,1 0 0,0 1 1,-1 0-1,-2 5-26,0 0-1,0 1 1,-4 10-1,5-10 2,-12 40-43,-14 88 0,13-55-49,3-21 125,-7 121 0,18-146 27,2 0-1,1 0 1,2 0 0,1-1 0,11 36-1,-9-43-25,0 1 114,13 33 0,-17-54-68,-1 0-1,1 0 1,0 0-1,1 0 1,0-1-1,0 1 1,0-1-1,0 0 1,1 0 0,9 8-1,-12-12-20,0 0 0,0 0-1,0 0 1,0 0 0,1 0-1,-1 0 1,0-1 0,0 1 0,0-1-1,1 0 1,-1 1 0,0-1 0,0 0-1,1 0 1,-1-1 0,0 1-1,0 0 1,0-1 0,1 1 0,-1-1-1,0 0 1,0 0 0,0 0-1,0 0 1,0 0 0,0 0 0,0 0-1,0-1 1,-1 1 0,1-1 0,1-1-1,4-4 26,-1 0 1,0 0-1,0-1 0,0 0 1,-1 0-1,4-8 0,-1-1-37,0-1 0,-1 1-1,7-26 1,-12 36-22,0-1 0,-1 0 0,0 1 0,-1-1 0,0 0 0,0 0-1,0 0 1,-1 0 0,0 1 0,-4-16 0,4 22-9,1-1 1,-1 1-1,0-1 1,0 1-1,1-1 1,-1 1-1,0-1 0,0 1 1,0 0-1,0-1 1,-1 1-1,1 0 0,0 0 1,0 0-1,-1 0 1,1 0-1,-1 0 0,-1-1 1,2 2 9,0 0-1,0 0 1,0 0 0,0 0-1,0 0 1,0 0 0,0 0-1,0 0 1,0 0 0,0 0-1,0 0 1,0 0-1,0 1 1,0-1 0,1 0-1,-1 1 1,0-1 0,0 1-1,0-1 1,0 1 0,1 0-1,-1-1 1,0 1 0,0-1-1,1 1 1,-1 0 0,0 0-1,1 0 1,-1-1 0,1 1-1,-1 0 1,1 1 0,-5 7 61,1 1 0,1 0 0,0-1 0,0 1 0,1 0 0,0 0 0,1 1 0,0-1 0,0 0 0,1 0 0,1 1 0,-1-1 0,2 0 0,0 0 0,5 18 0,-5-22 15,1-1 0,-1 1 0,1-1 0,0 1 0,1-1 1,0 0-1,-1-1 0,1 1 0,1-1 0,-1 1 0,1-1 1,0 0-1,0-1 0,0 1 0,0-1 0,0 0 0,1-1 0,-1 1 1,1-1-1,0 0 0,0 0 0,10 1 0,-3-1-236,0 0-1,0-1 1,0-1 0,0 0-1,-1-1 1,1 0 0,0-1-1,0-1 1,24-7-1,-19 4-1307,-1-1 0,1-1 0,-1 0-1,19-13 1,-16 4-4560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0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1 993 4064,'4'-4'3477,"-3"4"-3385,13-4 1126,3-1-416,-5-1-484,-1 0 0,0-1-1,0-1 1,0 0 0,-1 0 0,-1-1-1,12-12 1,55-78 562,-47 59-681,-7 7 92,29-57 0,-27 56-969,-30 81 33,-13 60 704,-47 147-1,-37 50 1404,88-256-1328,-56 155 718,56-180-206,15-22-634,0-1 0,0 0 0,0 0 0,0 0 0,0 0 0,0 1 0,-1-1 0,1 0 0,0 0 0,0 0 0,0 0 0,0 0 0,0 1 0,0-1 0,-1 0 0,1 0 0,0 0 0,0 0 0,0 0 0,0 0 0,-1 0 0,1 0 0,0 0 0,0 0 0,0 0 0,-1 0 0,1 0 0,0 0 0,0 0 0,0 0 0,0 0 0,-1 0 0,1 0 0,0 0 0,0 0 0,0 0 0,-1 0 0,1 0 0,0 0 1,0-2 39,-1 1 0,1 0 1,0 0-1,-1 0 0,1-1 1,0 1-1,0 0 0,0 0 1,0 0-1,1-1 0,-1-1 1,5-27 87,1-1-1,1 1 1,2 0 0,21-48-1,66-115-161,-47 100 39,-16 27 47,13-27-165,77-116-1,-81 153 65,-36 50-29,0 0 0,0 0-1,0 0 1,1 1 0,0 0-1,7-4 1,-13 8 59,0 0-1,1 1 1,-1-1 0,0 1 0,0-1-1,0 1 1,0 0 0,0-1-1,0 1 1,1 0 0,-1 0-1,0 0 1,0 0 0,0 0-1,0 0 1,1 0 0,-1 0-1,0 0 1,0 0 0,0 1-1,0-1 1,3 1 0,-3 0-6,0 1 1,0-1 0,0 0 0,1 0-1,-1 0 1,-1 1 0,1-1 0,0 0-1,0 1 1,0-1 0,-1 1-1,1-1 1,-1 1 0,1 2 0,1 5-8,0 0-1,-1 0 1,-1 0 0,0 14 0,-3 28-19,-10 57 0,9-87 118,0 0 0,-2 0-1,0-1 1,-2 1 0,-14 26-1,19-41-34,-1 0 0,0-1 0,0 0 0,-1 0 0,1 0 0,-1 0 0,0-1 0,0 0 0,-1 0 0,1 0 0,-10 4 0,15-8-43,0 0 0,0 0-1,0 0 1,0-1-1,0 1 1,1 0-1,-1 0 1,0 0-1,0-1 1,0 1-1,0 0 1,0 0-1,0 0 1,0 0-1,0-1 1,0 1-1,0 0 1,0 0-1,0 0 1,0-1 0,0 1-1,0 0 1,0 0-1,0 0 1,0-1-1,0 1 1,0 0-1,0 0 1,0 0-1,-1 0 1,1-1-1,0 1 1,0 0-1,0 0 1,0 0-1,0 0 1,0-1-1,-1 1 1,1 0-1,0 0 1,0 0 0,0 0-1,0 0 1,-1 0-1,1 0 1,0 0-1,0 0 1,0-1-1,-1 1 1,1 0-1,0 0 1,0 0-1,0 0 1,0 0-1,-1 0 1,1 0-1,0 0 1,0 0-1,0 0 1,-1 1-1,8-6-8,-1 0-1,1 1 0,0 0 0,1 1 0,-1-1 0,1 1 0,14-3 0,-3 0-64,369-127 249,-372 127-196,3 0-79,33-8 0,-51 14 89,0-1-1,0 1 1,0 0 0,0 0 0,0 0-1,0 0 1,0 0 0,1 0 0,-1 0-1,0 0 1,0 0 0,0 1 0,0-1 0,0 0-1,0 1 1,0-1 0,2 2 0,-3-2 7,1 1 0,-1-1 0,1 1 0,-1 0 0,0-1 0,1 1 1,-1 0-1,0 0 0,0-1 0,1 1 0,-1 0 0,0 0 0,0-1 1,0 1-1,0 0 0,0 0 0,0-1 0,0 1 0,0 0 0,0 0 1,0-1-1,-1 1 0,1 0 0,0 0 0,0-1 0,-1 2 0,-5 11 5,0 0 0,-1-1 0,-14 21 0,15-24 5,-1 1-1,1 0 1,1 0-1,-1 1 1,2-1-1,-6 17 1,10-26 4,0 0 0,0 0 0,-1 0 0,1 1 0,0-1-1,0 0 1,0 0 0,0 0 0,0 0 0,0 1 0,1-1 0,-1 0 0,0 0 0,1 0 0,-1 0 0,0 0 0,1 0 0,0 0 0,-1 0 0,1 0 0,-1 0 0,3 2 0,-2-2 12,1 0 0,-1 0 0,1 0 0,0 0 0,-1 0 1,1 0-1,0-1 0,0 1 0,-1 0 0,1-1 1,0 0-1,4 1 0,-2-1 5,0 1-1,1-2 1,-1 1-1,0 0 1,1-1 0,-1 0-1,0 0 1,0 0-1,1 0 1,-1-1 0,0 1-1,4-4 1,-4 2-12,3-1 5,-1 0 1,0-1-1,10-11 0,-14 14-18,0 0-1,-1-1 0,1 1 0,-1-1 0,1 1 0,-1-1 0,0 1 0,0-1 0,0 0 1,-1 0-1,1 1 0,-1-1 0,1 0 0,-1-5 0,0 2 13,-1-1 1,1 0-1,-1 1 0,0-1 0,-4-11 1,4 15-28,-1 0 1,1 1-1,0-1 1,-1 0 0,1 0-1,-1 1 1,0-1-1,0 1 1,0 0-1,0-1 1,0 1-1,0 0 1,-1 0 0,-4-3-1,-11-2 90,14 6-88,0-1-1,0 0 1,0 0-1,1 0 1,-1 0 0,-5-4-1,9 6 9,0 0 0,0 0 0,0 0 0,0 0 0,0-1-1,0 1 1,-1 0 0,1 0 0,0 0 0,0 0 0,0 0-1,0 0 1,0 0 0,0 0 0,0-1 0,0 1 0,0 0 0,0 0-1,0 0 1,0 0 0,0 0 0,1 0 0,-1 0 0,0 0-1,0-1 1,0 1 0,0 0 0,0 0 0,0 0 0,0 0-1,0 0 1,0 0 0,0 0 0,0 0 0,0 0 0,0 0-1,0 0 1,1 0 0,-1-1 0,0 1 0,0 0 0,0 0-1,0 0 1,0 0 0,0 0 0,0 0 0,0 0 0,0 0-1,1 0 1,-1 0 0,0 0 0,0 0 0,0 0 0,0 0-1,0 0 1,0 0 0,0 0 0,0 0 0,1 0 0,-1 0-1,0 0 1,0 1 0,0-1 0,10-1-96,-9 1 68,11 0 47,-1-2 1,0 1 0,0-2-1,0 1 1,0-1 0,0-1-1,0 0 1,-1-1 0,0 0-1,0 0 1,0-1 0,-1 0-1,1-1 1,-2 0 0,11-10-1,14-13 174,71-51-1,47-12-139,-53 30-4,-86 54-28,-1 0 0,-1-1 1,1 0-1,-2 0 0,0-2 1,10-13-1,-10 9-17,0 0 0,-1-1 0,-1-1 1,-1 1-1,0-1 0,-1-1 0,3-25 1,-3 5 7,-2-1 0,-3-56 0,0 87-57,0 0 1,-1 0 0,0 0-1,-1 0 1,0 0-1,0 0 1,-1 1 0,0-1-1,-5-8 1,8 16 31,-1 0-1,1 0 1,-1 0 0,0 0 0,1 0 0,-1 0-1,0 0 1,0 0 0,0 0 0,0 0 0,1 0-1,-1 0 1,-1 1 0,1-1 0,0 0 0,0 1-1,0-1 1,0 1 0,0-1 0,-1 1-1,1 0 1,0-1 0,0 1 0,0 0 0,-1 0-1,1 0 1,0 0 0,-1 0 0,1 0 0,-2 1-1,0-1 4,1 1-1,0 0 0,-1 1 0,1-1 0,0 0 0,0 1 0,0-1 0,0 1 1,0 0-1,0 0 0,0-1 0,0 1 0,1 1 0,-1-1 0,-1 3 0,-8 15-45,1 2-1,0-1 0,2 1 0,0 0 0,-5 28 1,-16 120 192,22-89-86,6 148-1,3-171-41,-2-39-35,5 300 613,-5-317-936,-1-3 35,0 1 0,0-1 1,0 0-1,0 0 0,0 1 0,0-1 1,0 0-1,0 0 0,1 0 1,-1 0-1,0 0 0,0 0 0,1 0 1,-1 0-1,1-1 0,-2-1 1,-1-3-391,-9-14-1454,-10-21 0,-13-24-82,-60-67 265,75 106 3051,-2 2 1,-44-42 0,60 61-373,0 0 0,0 0 1,1-1-1,0 1 0,0-1 1,0-1-1,-6-11 0,11 17-621,0 1 1,-1-1-1,1 0 0,0 0 0,0 0 0,0 0 0,0 1 0,-1-1 0,1 0 0,0 0 1,1 0-1,-1 0 0,0 1 0,0-1 0,0 0 0,0 0 0,1 0 0,-1 1 1,0-1-1,1 0 0,-1 0 0,0 1 0,1-1 0,-1 0 0,1 1 0,0-1 1,-1 0-1,1 1 0,-1-1 0,1 1 0,0-1 0,0 0 0,3-1 101,0 0 0,0 0-1,0 0 1,0 0 0,5-1-1,28-7 52,1 2 0,-1 1 0,2 2 0,51 0-1,160 14-547,-244-9 221,7 1-909,1 0 0,-1 1 0,14 4 0,-23-5 533,-1 0 0,1 0 0,-1 1 0,0-1 0,1 1 0,-1 0 0,0 0 0,0 0 0,0 0 0,0 0 1,-1 1-1,1-1 0,-1 1 0,1 0 0,-1 0 0,3 4 0,4 19-1961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2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0 840 2656,'5'5'257,"-4"-3"-119,-1-1 0,1 1 0,0-1 0,0 0 0,0 0 0,1 0 0,-1 1 0,0-1 0,0 0 0,1-1 0,-1 1 0,0 0 0,1 0 1,-1 0-1,1-1 0,-1 1 0,1-1 0,-1 1 0,1-1 0,-1 0 0,1 1 0,0-1 0,-1 0 0,1 0 0,0 0 0,-1 0 0,4-1 0,7-2 327,1 0 0,-1-1-1,0 0 1,0-1-1,0 0 1,-1-1 0,18-11-1,4-7 128,30-28 1,-56 47-522,-1 0 0,-1-1 0,1 0 0,-1 0 0,0 0 0,5-10 0,-9 14-65,0 1 0,0-1 0,0 0 1,-1 1-1,1-1 0,-1 0 0,1 0 1,-1 1-1,0-1 0,1 0 0,-1 0 1,0 0-1,0 0 0,0 1 0,-1-1 1,1 0-1,0 0 0,-1 0 0,1 1 1,-1-1-1,0 0 0,1 0 0,-1 1 1,0-1-1,0 1 0,0-1 0,0 1 0,0-1 1,0 1-1,-1 0 0,1-1 0,0 1 1,-4-2-1,3 1-21,-1 0-1,0 0 1,0 0 0,0 1-1,0-1 1,0 1 0,-1 0-1,1 0 1,0 0-1,-1 0 1,1 0 0,0 1-1,-1-1 1,1 1 0,-4 0-1,2 1 16,0 0 0,1 0 0,-1 0-1,1 0 1,-1 1 0,1-1 0,-1 1-1,1 0 1,0 1 0,-4 2 0,0 1 73,0 0 1,1 1 0,0 0 0,0 0 0,1 0 0,-1 1 0,2 0 0,-1 0 0,-8 18 0,3 2 228,1 0 0,2 1 0,0 0 0,2 0 1,-4 54-1,9-76-213,1-1 0,0 0 0,0 0 0,1 0 0,0 0 0,0 0 0,0 0 0,1 0 0,0 0 0,0 0 0,0-1 0,4 7 0,-5-11-57,-1 0-1,1 0 1,0 0 0,0 0-1,0 0 1,0 0 0,0 0-1,0 0 1,0 0 0,0 0-1,1-1 1,-1 1 0,0 0-1,0-1 1,1 1-1,-1-1 1,0 0 0,1 1-1,-1-1 1,0 0 0,1 0-1,-1 1 1,0-1 0,1 0-1,-1 0 1,1-1 0,1 1-1,3-2 16,1 1 1,0-1-1,0-1 0,7-3 0,-4 2 42,8-5-74,0 0 0,0-1 0,19-15 0,48-42-69,-47 36 101,70-56 108,-103 83-157,0 1 0,0 0 0,0 0 0,1 0 0,-1 1 0,1 0 0,6-2 0,-11 4-4,1-1 1,-1 1-1,0 0 1,0 0 0,0 0-1,1 0 1,-1 0-1,0 1 1,0-1-1,0 0 1,0 1-1,1-1 1,-1 0-1,0 1 1,0-1 0,0 1-1,0 0 1,0-1-1,0 1 1,0 0-1,0 0 1,0-1-1,0 1 1,-1 0 0,1 0-1,0 0 1,-1 0-1,1 0 1,0 0-1,-1 0 1,1 1-1,-1-1 1,0 0-1,1 2 1,1 4 9,0 0-1,-1 0 1,0 0 0,1 9-1,-2-16-1,0 26 101,-4 43 0,0-3 518,5-65-594,0-1 1,-1 0-1,1 0 1,0 0-1,0 0 1,-1 0-1,1-1 1,0 1-1,-1 0 1,1 0-1,0 0 1,-1-1-1,1 1 1,0 0-1,-1 0 1,1-1-1,-1 1 1,2-1-1,2-4 2,1 0 0,-1 0 0,0 0 0,0-1-1,0 1 1,-1-1 0,4-9 0,2-3-36,3-3-118,19-32 148,-27 46-60,1 1 1,0 0 0,0 0 0,0 0 0,9-7-1,-14 13 31,1 0-1,-1-1 1,0 1-1,0 0 1,0 0-1,1 0 1,-1 0-1,0 0 1,1-1-1,-1 1 0,0 0 1,0 0-1,1 0 1,-1 0-1,0 0 1,1 0-1,-1 0 1,0 0-1,0 0 1,1 0-1,-1 0 1,0 0-1,1 0 0,-1 0 1,0 0-1,0 1 1,1-1-1,-1 0 1,0 0-1,1 0 1,-1 0-1,0 0 1,0 1-1,0-1 0,1 0 1,-1 0-1,0 0 1,1 1-1,5 11-191,-5-10 145,4 13 49,-1-1 1,0 1-1,3 22 1,0 0 70,-3-12 46,-3-14 59,1 0-1,5 15 0,-6-24-126,-1 0 0,1 1 0,0-1 1,0 0-1,1 0 0,-1 1 0,0-1 0,1 0 0,-1 0 1,1-1-1,0 1 0,0 0 0,0 0 0,0-1 0,4 3 0,-5-4-4,0 1 0,1-1 0,-1 0 0,1 0 0,-1 0 0,1 0-1,-1 0 1,1 0 0,-1 0 0,0 0 0,1-1 0,-1 1-1,1-1 1,1 0 0,21-10 160,-21 9-193,9-4 11,-1-1 0,0-1 0,0 0 1,-1-1-1,1 0 0,-2 0 0,17-21 0,49-83 133,-59 85-153,28-39 72,-19 30-106,-2-2 0,-1 0 0,26-65-1,-23 22 38,-4-2 0,18-148 0,-30 124-333,-11 97 125,2 11 198,0 0 0,0 0 1,0 0-1,0 0 1,0 0-1,0 0 1,-1-1-1,1 1 0,0 0 1,0 0-1,0 0 1,0 0-1,0 0 1,0 0-1,-1 0 0,1 0 1,0 0-1,0 0 1,0 0-1,0 0 1,0 0-1,0 0 0,-1 0 1,1 0-1,0 0 1,0 0-1,0 0 1,0 0-1,0 1 0,0-1 1,0 0-1,-1 0 1,1 0-1,0 0 1,0 0-1,0 0 1,0 0-1,0 0 0,0 0 1,0 0-1,0 1 1,-12 19-338,-2 19 227,-13 65 0,21-76 60,-28 148-37,29-139 148,2 1 0,4 66 0,4-68 31,1 0-1,2 0 0,2-1 0,27 65 0,-35-94-50,1-1-1,-1 0 0,1 0 0,0 0 1,0 0-1,1-1 0,-1 1 0,5 4 1,-6-8-99,-1 0 0,0 0 0,1 0 0,-1 0 0,1 0 0,0 0 0,-1 0 0,1 0 0,0-1 0,-1 1 0,1 0 0,0-1 0,0 0 0,-1 1 0,1-1 0,0 0 0,0 0 0,0 0 0,0 0 0,-1 0 0,1-1 0,0 1 1,0 0-1,-1-1 0,1 0 0,0 1 0,0-1 0,-1 0 0,1 0 0,2-1 0,-2 0-185,0 1 0,0-1 1,0 1-1,0-1 0,0 0 0,-1 0 1,1 0-1,0 0 0,-1 0 0,0 0 1,1-1-1,-1 1 0,0 0 0,0-1 1,0 1-1,-1 0 0,1-1 0,0 1 1,-1-1-1,0 0 0,1 1 0,-1-1 1,0 1-1,0-1 0,-1 1 0,1-1 1,-1 0-1,1 1 0,-1-1 0,-1-4 1,-2-2-403,0 0 0,0 0 0,-1 0 0,0 1 0,-1 0 0,0 0 0,-7-8 0,3 7 464,1 1 0,-1 0 0,0 1 0,-1 0 0,1 1 0,-1 0-1,-1 1 1,-14-5 0,1-1 606,-102-35 2904,9 5 2504,104 34-4758,14 7-1045,0-1 0,-1 1 0,1 0 0,0 0-1,0 0 1,0 0 0,-1 0 0,1 0 0,0 0 0,0 0 0,0-1 0,0 1 0,0 0-1,-1 0 1,1 0 0,0 0 0,0-1 0,0 1 0,0 0 0,0 0 0,0 0 0,0 0-1,0-1 1,-1 1 0,1 0 0,0 0 0,0 0 0,0-1 0,0 1 0,0 0 0,0 0 0,0 0-1,0-1 1,0 1 0,0 0 0,0 0 0,1 0 0,-1-1 0,0 1 0,0 0 0,0 0-1,0 0 1,0-1 0,0 1 0,0 0 0,0 0 0,1 0 0,-1 0 0,0-1 0,0 1-1,0 0 1,0 0 0,1 0 0,-1 0 0,0 0 0,0 0 0,0 0 0,0 0 0,1 0 0,-1-1-1,0 1 1,0 0 0,0 0 0,1 0 0,-1 0 0,17-4 227,0 1 0,0 1-1,1 0 1,-1 1 0,28 2 0,-17-1-142,41 1-47,72 10 1,-112-7-132,0 1 0,0 2 0,-1 0 0,0 2 1,32 15-1,-55-21 64,1-1 1,-1 1 0,0 0-1,0 1 1,-1-1 0,1 1-1,-1 0 1,1 0-1,-1 0 1,4 6 0,-6-6 3,0 0 0,0 0 1,0 1-1,0-1 1,-1 1-1,1-1 0,-1 1 1,0-1-1,-1 1 1,1 0-1,-1-1 0,0 1 1,0 5-1,-3 11-18,0 0 0,-1 0 0,-11 31 0,7-28 234,-6 43 0,12-60-112,0-6 49,0-13-151,5-55-1657,13-76-1,-13 120 1405,2 0 0,1 0 0,0 0 0,17-37 1,-19 49 116,-3 9 49,0-1 1,0 1 0,0-1 0,0 1 0,0-1-1,1 1 1,1-3 0,-2 5 75,-1-1 0,1 1 0,-1 0-1,1-1 1,-1 1 0,1 0 0,0-1 0,-1 1 0,1 0-1,0 0 1,-1-1 0,1 1 0,0 0 0,-1 0 0,1 0 0,0 0-1,-1 0 1,1 0 0,0 0 0,0 0 0,-1 0 0,1 0-1,0 1 1,-1-1 0,1 0 0,0 0 0,-1 1 0,1-1-1,-1 0 1,1 1 0,0-1 0,-1 0 0,1 1 0,71 47-948,-40-25 749,1-2 1,1 0-1,64 26 0,-76-40 575,-1-2 0,1 0-1,23 2 1,-39-6-187,-5-1-113,1 0 0,0 0 0,0 1 0,-1-1 0,1 0 1,0 1-1,-1-1 0,1 1 0,-1 0 0,1-1 0,-1 1 0,1 0 0,-1 0 0,1 0 0,-1 0 1,0 0-1,2 2 0,-2-1 8,-1-1 1,1 1 0,-1-1-1,0 1 1,1-1-1,-1 1 1,0 0 0,0-1-1,0 1 1,0 0-1,0-1 1,0 1 0,0-1-1,-1 1 1,1 0-1,-1-1 1,1 1 0,-2 1-1,-52 123 1729,33-83-1404,15-30-231,2-5 2,0-1 0,1 1 0,0 1 0,0-1-1,0 0 1,1 1 0,-2 16 0,5-25-151,-1 0-1,0 0 1,0 0 0,0 0 0,0 0 0,0 0 0,1 1-1,-1-1 1,0 0 0,0 0 0,0 0 0,0 0-1,1 0 1,-1 0 0,0 0 0,0 0 0,0 0 0,0 0-1,1 0 1,-1 0 0,0 0 0,0 0 0,0 0-1,1 0 1,-1 0 0,0 0 0,0 0 0,0 0-1,0 0 1,1 0 0,-1 0 0,0-1 0,0 1 0,0 0-1,0 0 1,0 0 0,1 0 0,6-4 96,17-17 481,-22 17-596,1 2-1,0-1 0,0 0 0,0 0 0,0 1 0,0-1 0,0 1 0,1 0 0,-1 0 1,1 0-1,4-1 0,-7 3 4,0 0 0,0 1 1,0-1-1,0 0 0,0 0 1,0 1-1,0-1 0,0 1 1,0-1-1,0 1 1,0-1-1,0 1 0,0 0 1,-1-1-1,1 1 0,0 0 1,0 0-1,-1-1 0,1 1 1,0 0-1,-1 0 0,1 0 1,-1 0-1,1 0 0,-1 0 1,1 0-1,-1 0 0,1 1 1,1 5-21,0 0 0,0 0-1,1 7 1,2 21-61,-4-23 149,0 0 1,1 0-1,1 1 1,0-1-1,0-1 0,11 24 1,-13-35-54,-1 1 0,1 0 0,-1 0 0,1 0 0,0-1 0,0 1 0,-1 0 0,1-1 0,0 1 0,0-1 0,0 1 0,0-1 0,0 1 0,-1-1 0,1 1 0,0-1 0,0 0 0,0 0 0,0 1 0,0-1 0,0 0 0,0 0 0,0 0 0,0 0 0,0 0 0,0 0 1,0 0-1,0-1 0,0 1 0,0 0 0,0-1 0,0 1 0,0 0 0,0-1 0,0 1 0,0-1 0,1 0 0,4-3 9,1-1 1,-1 0-1,11-10 1,-11 10-1,24-24 15,-2-1 1,0-1 0,42-64-1,52-116-160,-98 160 83,-1 0 0,20-73 0,19-114-92,-60 231 111,4-23-64,-6 29 60,0 0 1,0 0 0,1 0-1,-1 0 1,0 0 0,0 0-1,0 0 1,0 0-1,0 0 1,-1 0 0,1 0-1,0 0 1,0 0 0,-1 0-1,1 0 1,-1 0 0,1 0-1,-1 0 1,0-1-1,0 2 12,1 0-1,-1 0 0,1 0 0,-1 0 0,1 0 0,-1 0 0,0 0 1,1 0-1,-1 0 0,1 0 0,-1 1 0,1-1 0,-1 0 0,1 0 0,-1 1 1,1-1-1,-1 0 0,1 1 0,0-1 0,-1 1 0,1-1 0,-1 0 1,1 1-1,0-1 0,-1 1 0,1 0 0,-19 23-170,0 1 0,-25 46 0,37-58 148,-9 17 120,1 1-1,1 1 1,2 0-1,1 1 1,2 0-1,1 0 1,1 1 0,2 0-1,2 1 1,1-1-1,2 0 1,4 45-1,-2-60-52,1-1 0,1 0 0,0 0 0,2 0 0,7 17 0,-9-25 4,1 0 1,0-1-1,1 0 0,0 0 0,1-1 0,0 1 1,0-1-1,1-1 0,-1 1 0,11 6 0,-11-9-205,1 0-1,-1-1 1,1 0-1,-1 0 1,1-1-1,0 1 0,0-2 1,1 1-1,-1-1 1,0-1-1,1 0 1,13 1-1,-12-2-560,-1-1 1,1 0-1,-1-1 0,0 0 1,0 0-1,1-1 0,12-5 1,-4-1-456,0-1 1,18-13 0,41-34-3335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4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7 459 3328,'0'0'72,"-1"0"0,1 1-1,-1-1 1,1 0 0,-1 1 0,1-1 0,-1 1 0,1-1-1,0 1 1,-1-1 0,1 1 0,0 0 0,-1-1 0,1 1 0,0-1-1,0 1 1,0 0 0,0-1 0,-1 1 0,1-1 0,0 1-1,0 1 1,1-2 13,-1 1 0,0 0 0,1 0 1,-1 0-1,0-1 0,1 1 0,-1 0 0,1-1 0,0 1 0,-1 0 0,1-1 0,-1 1 0,1-1 0,0 1 0,0 0 0,1 0 0,2 2 229,1 0 0,-1 0-1,1 0 1,0-1 0,0 1-1,0-1 1,1 0 0,-1-1-1,0 1 1,1-1 0,-1 0-1,1 0 1,-1-1 0,1 0-1,6 0 1,-5-1-174,0 0 0,0 0 0,0 0 0,-1-1 0,1 0 0,0 0 0,-1-1 1,0 0-1,0 0 0,0 0 0,0-1 0,0 0 0,-1 0 0,1-1 0,-1 1 0,0-1 0,0 0 0,7-11 0,18-39 333,32-78-1,-37 74-304,42-69-1,-55 108-217,12-27-1,-25 48-129,-3 8 106,1 0 0,0 0 0,1 0 0,-3 11 1,3 6 106,1 1 0,1 0 0,1 0 0,1 0 0,2-1 1,0 1-1,2-1 0,12 33 0,-16-52-2,1 0 0,0-1 0,0 0 0,1 1 1,-1-1-1,2 0 0,8 10 0,-11-14 19,0 0 0,0 0 0,1-1 0,-1 1 0,1 0 0,-1-1 0,1 0 0,-1 1 0,1-1 0,0 0 0,0 0 0,-1-1 0,1 1 0,0-1 0,0 1 0,0-1 0,0 0 0,0 0 0,0 0 0,-1 0 0,6-2 1,-2 1 6,-1-1 1,0 0-1,1 0 1,-1-1-1,0 1 1,0-1-1,-1-1 1,1 1-1,-1 0 1,1-1-1,5-6 1,2-4-24,-1 1 1,13-22 0,-10 10 42,20-48 0,-25 51-75,2-1 1,0 2 0,17-26 0,-27 46-23,1-1-1,-1 1 0,0-1 0,1 1 0,-1-1 0,1 1 0,-1 0 1,1 0-1,-1 0 0,4-1 0,-5 2 11,0 0 1,1-1-1,-1 1 1,1 0-1,-1 0 1,1 0-1,-1 0 0,1 0 1,-1 0-1,0 0 1,1 0-1,-1 1 1,1-1-1,-1 0 0,1 0 1,-1 0-1,0 0 1,1 0-1,-1 1 1,1-1-1,-1 0 0,0 0 1,1 1-1,-1-1 1,0 0-1,1 1 1,-1-1-1,0 0 0,0 1 1,1-1-1,-1 0 1,0 1-1,0-1 0,0 1 1,1-1-1,-1 1 1,0-1-1,0 0 1,0 1-1,0-1 0,0 1 1,0-1-1,0 1 1,0-1-1,0 1 1,0-1-1,0 0 0,0 1 1,2 37-68,-2-1 1,-1 1 0,-2-1-1,-2 1 1,-14 56-1,15-80 87,-1 1-1,0 0 1,-1-1-1,-11 20 1,11-25 22,1 0 0,-1-1 0,0 0 0,-1 0 0,0-1 0,-1 1 0,-14 10 0,20-16 2,0-1-1,-1 0 0,1 1 1,0-1-1,-1 0 0,0 0 1,1 0-1,-1 0 1,0-1-1,1 1 0,-1-1 1,0 1-1,0-1 1,1 0-1,-1 0 0,0-1 1,0 1-1,1 0 0,-1-1 1,0 0-1,1 1 1,-1-1-1,0 0 0,1 0 1,-1-1-1,-3-2 0,5 4-32,1-1 0,-1 1-1,1 0 1,0-1-1,-1 1 1,1-1-1,0 1 1,-1-1-1,1 1 1,0-1 0,0 1-1,0-1 1,-1 1-1,1-1 1,0 1-1,0-1 1,0 0-1,0 1 1,0-1 0,0 1-1,0-1 1,0 1-1,0-1 1,0 0-1,1 0 1,-1 0-10,1-1-1,0 0 1,0 1 0,0-1-1,-1 1 1,2-1 0,-1 1 0,1-2-1,3-2-23,0 1 0,-1 0-1,12-7 1,-1 3 23,0 1 0,1 0-1,0 1 1,0 1 0,29-5 0,-2 3-74,46-2-1,-13 9-1232,9-1-3477,-68-3 2303,-7-3 822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4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36 114 5408,'-35'-33'2432,"53"-2"-2112,-4 18-384,2 6-32,21-6-736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3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223 709 3648,'8'-25'1194,"-5"15"-472,0 0 0,7-14 0,-8 20-260,-1-1 0,1 0 0,-1 0 0,1 1 0,-1-1 0,0-6 1,-1 10-355,0-1 1,0 1-1,0-1 0,0 1 1,0 0-1,0-1 1,-1 1-1,1-1 1,0 1-1,-1 0 1,1-1-1,-2 0 1,2 1-73,0 1 0,-1-1 0,1 1-1,-1-1 1,1 1 0,-1 0 0,1-1 0,-1 1 0,0 0 0,1-1 0,-1 1 0,1 0 0,-1-1 0,0 1 0,1 0 0,-1 0 0,0 0 0,1 0 0,-1 0 0,1 0 0,-1 0 0,0 0 0,1 0 0,-1 0 0,0 0 0,-1 0 0,-3 2 0,0-1 0,-1 1 0,1 0 0,0 1 1,0-1-1,0 1 0,1 0 0,-1 0 1,1 0-1,-1 1 0,1 0 0,-7 8 0,-3 5 17,-22 36-1,33-49-41,-19 31 260,2 1 0,2 0-1,-27 74 1,43-105-183,0 1 0,1 1 0,0-1 1,0 0-1,0 0 0,1 11 0,0-14-5,1-1 1,-1 1-1,1 0 1,0-1-1,-1 1 1,1-1-1,0 1 1,1-1-1,-1 0 0,0 1 1,1-1-1,-1 0 1,1 0-1,0 0 1,0 0-1,0 0 1,0 0-1,2 1 0,-2-1-31,0 0 0,0-1-1,0 1 1,1-1 0,-1 0-1,0 1 1,1-1 0,-1 0-1,0 0 1,1-1 0,-1 1-1,1-1 1,0 1 0,-1-1-1,1 0 1,-1 0 0,1 0-1,-1 0 1,1 0 0,0 0-1,-1-1 1,1 1 0,-1-1-1,1 0 1,-1 0 0,0 0-1,1 0 1,-1 0 0,0-1-1,0 1 1,3-3 0,9-7 8,-1-1 1,0 0-1,-1-1 1,0-1-1,-1 0 0,-1 0 1,0-1-1,-1-1 1,0 1-1,-2-1 1,0-1-1,0 1 1,-2-1-1,4-19 0,-6 21-349,-2-1-1,0-20 0,-2 29-55,-1 8-135,-2 13 41,3 36 307,-1-21 479,4 35 0,-1-54-217,1-1 1,-1 1-1,2-1 1,-1 0-1,1 1 1,1-1-1,6 13 0,-8-19-39,0 0 0,0 0 0,0 0-1,1 0 1,-1-1 0,0 1 0,1-1 0,0 1-1,-1-1 1,1 0 0,0 0 0,0-1-1,0 1 1,1-1 0,-1 1 0,0-1-1,1 0 1,-1 0 0,0 0 0,1-1-1,-1 1 1,1-1 0,-1 0 0,6 0-1,2-1-17,-1 0-1,0-1 1,1-1-1,-1 1 0,0-2 1,0 1-1,11-7 0,6-3-47,-1-1-1,-1-2 1,0 0-1,25-23 1,0-7-27,-28 23-29,46-33 0,-66 55 24,-1 0-1,1 0 1,0 0-1,-1 0 1,1 0-1,0 0 1,-1 0-1,1 1 1,0-1-1,0 1 1,0-1-1,0 1 1,0 0-1,3-1 1,-4 2-2,0-1 1,0 1 0,0-1-1,1 1 1,-1-1 0,0 1-1,0 0 1,0-1 0,-1 1-1,1 0 1,0 0 0,0 0-1,0 0 1,0 0 0,-1 0-1,1 0 1,-1 0 0,1 0-1,0 0 1,-1 0 0,0 0-1,1 2 1,2 5 5,-1 1 0,0-1 0,-1 0-1,0 1 1,-1-1 0,1 1 0,-1-1 0,-3 17 0,-16 69 257,15-81-133,3 3 328,4-14-62,3-9-226,21-27 0,-3 2-95,35-35 1,-49 57-134,0 1 0,1 0 1,0 1-1,1 0 0,0 0 0,0 1 1,17-6-1,-25 11 42,-1 1-1,0 0 1,0 0 0,1 0 0,-1 1-1,1-1 1,-1 1 0,0 0 0,7 0-1,-9 0 13,1 1 0,-1-1-1,0 0 1,0 1-1,1-1 1,-1 1-1,0-1 1,0 1-1,0 0 1,1-1-1,-1 1 1,0 0 0,0 0-1,0 0 1,-1 0-1,1 0 1,0 0-1,0 0 1,0 0-1,-1 0 1,1 0-1,0 1 1,-1-1 0,1 0-1,-1 0 1,0 1-1,1 1 1,1 9 9,-1 1 1,1 23 0,-3-25 51,2 0-1,-1 0 1,5 18 0,-5-27-30,1-1-1,-1 0 1,1 1-1,-1-1 1,1 1 0,0-1-1,-1 0 1,1 0 0,0 0-1,0 1 1,0-1-1,0 0 1,0 0 0,0 0-1,1 0 1,-1 0-1,0-1 1,0 1 0,1 0-1,-1-1 1,0 1-1,1 0 1,-1-1 0,1 0-1,-1 1 1,1-1 0,-1 0-1,1 0 1,-1 0-1,0 0 1,1 0 0,1 0-1,6-1 32,-1 0 1,0-1-1,0 0 0,11-4 0,-16 5-49,12-5 19,1-1 1,-2 0-1,1-1 1,-1-1-1,0 0 0,17-14 1,69-74-47,-25 23-98,-38 41-89,-42 39 61,0 1-1,0 0 0,-4 9 1,-11 19 127,-3-2-35,6-9 39,1 0 0,1 2 0,-22 49 0,36-71 39,-1 0 0,1 0 0,0 0-1,1 1 1,-1-1 0,1 0 0,0 1 0,0-1 0,0 1 0,1 4-1,0-7 0,-1-1 0,0 0 0,1 0 0,-1 0 0,1 0 0,-1 0 0,1 0 0,-1 0 0,1 0 0,0 0 0,0 0 0,-1 0 0,1 0 0,0 0 0,0 0 0,2 1 0,-2-2-3,1 1 0,-1-1-1,1 1 1,-1-1-1,1 0 1,-1 1 0,1-1-1,0 0 1,-1 0 0,1 0-1,-1 0 1,1 0-1,-1-1 1,1 1 0,-1 0-1,3-2 1,0 1 15,1-1 0,-1 0 0,0 0 1,0 0-1,0-1 0,-1 1 0,1-1 0,3-3 0,26-29 10,-26 26-41,101-124 146,-37 42 50,-57 74-160,21-24-140,-2-3 0,37-63 0,25-89-299,-12-11-337,-77 191 649,5-15-427,-10 23 236,-6 16 14,-71 176-234,73-176 509,-12 35 83,1 0 0,3 1 1,1 0-1,2 1 1,-2 56-1,9-75-52,2-1 0,1-1 0,0 1 0,10 37 0,-7-45-47,0 0 0,2 0 0,-1-1 0,2 0 0,0 0 0,1-1-1,12 16 1,11 4-2180,1-6 576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4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9888,'-14'-15'4480,"41"10"-3904,4 2 1663,0 3-1343,16-8 576,6 5-896,12-9-32,-3 8-352,12-4-160,-2 8-64,-3-7 32,-2 7 0,-15-5-1632,-9 5 896,-12-3-2719,-5 6 1919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6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330 176 3392,'1'-3'176,"-1"0"0,0 0 0,0 0 0,0 0 0,0 0 0,-1 0 0,1 0 0,-1 0 0,0 0 0,-1-3 0,-1-6 1756,4 11-1843,-1 0 1,0 0-1,0 0 1,-1 0-1,1 0 1,0 0-1,0 0 1,0 1-1,0-1 1,-1 0-1,1 0 1,0 0-1,-1 0 1,1 1-1,-1-1 1,1 0-1,-1 0 1,1 1-1,-1-1 1,0 0-1,1 1 1,-1-1-1,0 0 1,0 1-1,1-1 1,-1 1-1,0 0 1,0-1-1,0 1 1,1-1-1,-1 1 1,-2 0-1,1-1-72,0 1-1,-1 0 1,1 0-1,0 0 1,-1 1 0,1-1-1,0 0 1,-1 1 0,1-1-1,0 1 1,0 0-1,-1 0 1,1 0 0,-2 2-1,0-1-5,0 1 0,1 0-1,-1 0 1,1 0 0,0 1-1,-5 6 1,0 1 55,2 1-1,-1 0 1,-8 24 0,10-22 27,0 1-1,2-1 1,-1 1 0,2-1 0,0 1 0,1 0 0,0 15 0,1-23 1,1 0 1,-1-1-1,1 1 0,1-1 1,-1 1-1,1-1 1,0 1-1,1-1 1,-1 0-1,1 0 0,0 0 1,1 0-1,0-1 1,-1 0-1,2 1 0,-1-1 1,10 9-1,-13-14-56,1 1-1,-1 0 0,0 0 0,0 0 1,0-1-1,1 1 0,-1 0 1,0-1-1,1 0 0,-1 1 0,0-1 1,1 0-1,-1 1 0,1-1 1,-1 0-1,0 0 0,1 0 0,-1 0 1,1 0-1,1-1 0,0 0 9,-1 0-1,0 0 1,1 0 0,-1-1-1,0 1 1,0 0-1,0-1 1,0 1 0,-1-1-1,1 0 1,2-2-1,1-2 34,-1-1 0,1 0 0,-1 0 0,0-1 0,-1 1 0,4-12 0,4-16 12,-1-1-1,-3 0 1,5-41 0,-12 76-94,0-2-92,1 0 0,-1-1-1,0 1 1,0 0 0,-1 0-1,1-1 1,0 1 0,-1 0 0,0 0-1,-1-4 1,2 7 85,0 0 0,0 0 0,0 0 0,-1 0 0,1 0 0,0 0 0,0-1 0,0 1 0,0 0 0,0 0 0,-1 0 0,1 0 0,0 0 0,0 0 0,0 0 0,0 0 0,0 0 1,-1 0-1,1 0 0,0 0 0,0 0 0,0 0 0,0 1 0,0-1 0,0 0 0,-1 0 0,1 0 0,0 0 0,0 0 0,0 0 0,0 0 0,0 0 0,0 0 0,0 0 0,-1 1 0,1-1 0,0 0 0,0 0 0,0 0 0,0 0 0,0 0 0,0 0 0,0 0 0,0 1 0,0-1 0,0 0 1,0 0-1,0 0 0,0 0 0,0 1 0,-4 9-133,-15 157-115,15-121 276,-18 170 244,12-85 260,-38 187 1,45-303-449,-1 0-1,-1 0 1,0 0 0,-1-1-1,-1 0 1,-8 14 0,13-25-36,-1 1 1,0-1 0,1 0 0,-1 0-1,0 0 1,0 0 0,-1 0-1,1-1 1,0 1 0,-1-1-1,-6 3 1,7-4 0,0 0-1,0 0 1,0-1-1,0 1 1,-1-1-1,1 0 1,0 0 0,0 0-1,0 0 1,-1 0-1,1-1 1,0 0 0,0 1-1,0-1 1,0 0-1,0 0 1,-3-3 0,0 1-8,0 0 1,1-1 0,-1 1 0,1-1 0,0-1 0,0 1 0,1-1 0,0 0 0,-1 0-1,1 0 1,1 0 0,-1-1 0,1 0 0,0 0 0,-2-6 0,-1-4 0,1-1 0,0 1 1,1-1-1,-2-26 0,5 33-56,0-1 0,1 1 0,0-1 0,1 1 0,0-1 0,0 1 0,1-1 0,1 1 0,0 0 0,0 0 0,1 0 0,0 0 0,1 1 0,0 0 0,0 0 0,1 0 0,0 0 0,1 1 0,0 0 0,0 0 0,1 1 0,-1 0 0,2 0 0,-1 1 0,12-7 0,51-22 100,-49 25-101,-1-1 0,27-18 0,33-31 264,-4-3 1,133-141 0,-21-7 155,-179 202-429,-8 7 3,0 1-1,-1-1 1,1 1 0,0-1 0,-1 0 0,0 1 0,1-1 0,1-4-1,-2 5 86,-1 2-44,2 49-141,19 96-1,-16-116 123,-1-12 156,0-1 0,1 0-1,8 19 1,-12-35-125,-1-1 0,0 1 0,1 0 0,-1 0-1,1 0 1,-1 0 0,1 0 0,-1 0 0,1-1 0,-1 1 0,1 0 0,0 0-1,0-1 1,-1 1 0,1-1 0,0 1 0,0-1 0,0 1 0,0-1-1,-1 1 1,1-1 0,2 1 0,-2-1 7,1 0 1,-1 0-1,1 0 1,0-1-1,-1 1 0,1-1 1,-1 1-1,0-1 1,1 1-1,-1-1 0,1 0 1,-1 1-1,0-1 1,2-1-1,3-2 27,-1-1 1,0 1-1,-1-1 0,1 0 0,-1 0 0,0-1 1,0 1-1,5-11 0,22-54 106,-21 45-169,5-13-169,27-44 0,-41 81 182,-1 14-172,0 36 30,8 75 0,-7-120 161,0 0-1,0 0 0,0 0 1,0 0-1,1 0 0,1 4 1,-2-7-16,-1 0 0,1 0 0,-1 0 0,1 0 0,0-1 1,-1 1-1,1 0 0,0 0 0,-1-1 0,1 1 0,0-1 0,0 1 0,0 0 1,-1-1-1,1 0 0,0 1 0,0-1 0,0 1 0,0-1 0,0 0 0,0 0 1,0 0-1,0 1 0,0-1 0,0 0 0,0 0 0,0 0 0,0-1 0,0 1 1,1 0-1,2-1 17,-1-1 1,0 1 0,1-1-1,-1 1 1,0-1 0,0 0-1,-1 0 1,1-1 0,0 1-1,4-5 1,24-34 185,-15 19-157,23-34-120,-22 30 62,1 2 0,34-37-1,-35 46 24,-8 7-86,0-1-1,0 0 1,9-12 0,-17 20 53,-1 0 1,0 0-1,1 1 1,-1-1-1,1 0 1,-1 1-1,1-1 0,-1 0 1,1 1-1,0-1 1,-1 1-1,1-1 1,0 1-1,0-1 1,-1 1-1,1-1 1,0 1-1,0 0 1,-1 0-1,1-1 1,0 1-1,0 0 0,0 0 1,0 0-1,-1 0 1,1 0-1,2 0 1,-1 1-3,0 0 1,0 0 0,1 0-1,-1 0 1,0 0 0,0 1-1,-1-1 1,3 3 0,10 6 24,-1-1 18,0-1-1,0-1 0,1-1 0,23 9 1,-31-14-5,0 1 0,1-1 0,-1 0 0,1-1 0,-1 1 0,1-1 0,-1 0 0,1-1 0,-1 0 0,1 0 0,-1 0 0,0-1 0,10-3 0,-12 3-15,0 1 0,-1-1 0,1 0-1,-1 0 1,1 0 0,-1 0 0,0-1 0,0 1-1,0-1 1,0 0 0,0 0 0,-1 0 0,1 0 0,-1 0-1,0-1 1,0 1 0,0-1 0,0 1 0,-1-1 0,1 0-1,-1 0 1,0 0 0,0 0 0,-1 1 0,1-1-1,-1 0 1,0 0 0,0 0 0,0-7 0,-1 10-24,1-1 1,0 0 0,-1 0 0,1 1-1,-1-1 1,1 1 0,-1-1-1,0 0 1,0 1 0,0-1-1,0 1 1,0 0 0,0-1-1,0 1 1,0 0 0,0 0 0,-1-1-1,1 1 1,0 0 0,-1 0-1,1 0 1,-1 1 0,1-1-1,-4-1 1,3 2-3,0-1 1,0 1-1,0 0 0,0 0 1,0 0-1,0 0 0,-1 0 1,1 1-1,0-1 0,0 0 1,0 1-1,0 0 0,0-1 1,0 1-1,0 0 0,1 0 1,-1 0-1,0 0 0,-2 2 1,-4 3 6,1 1 1,0-1 0,0 1-1,1 0 1,0 1 0,0-1-1,0 1 1,-7 16 0,10-17 25,1-1 0,-1 1 1,1 0-1,1 0 0,-1 1 1,1-1-1,0 0 1,1 0-1,0 1 0,0-1 1,1 0-1,1 11 0,-2-17 0,1 1-1,-1-1 0,0 1 1,1 0-1,-1-1 0,1 1 1,-1-1-1,1 1 0,0-1 0,-1 1 1,1-1-1,0 0 0,0 1 1,0-1-1,0 0 0,0 0 1,0 0-1,1 1 0,-1-1 0,0-1 1,1 1-1,-1 0 0,0 0 1,1 0-1,-1-1 0,1 1 1,-1-1-1,1 1 0,0-1 0,-1 1 1,1-1-1,-1 0 0,1 0 1,0 0-1,-1 0 0,1 0 1,0 0-1,-1 0 0,1-1 1,-1 1-1,1-1 0,-1 1 0,3-2 1,11-4 55,0-2 0,0 0 0,27-20 0,5-4-126,-40 29 35,53-30 84,-51 29-94,-1 0 0,1 1 0,0 0 0,0 1 0,10-2 0,-18 4 28,-1 0 1,1-1-1,0 1 1,-1 0-1,1 0 1,0 0-1,-1 0 1,1 0-1,0 0 1,-1 0-1,1 0 1,0 0-1,-1 0 1,1 1-1,0-1 1,-1 0-1,1 0 1,0 1-1,-1-1 1,1 0-1,-1 1 1,1-1-1,-1 1 1,1-1-1,-1 0 1,1 1-1,-1-1 1,1 1-1,-1 0 1,1-1-1,-1 1 1,0-1-1,1 1 1,-1 0-1,0-1 1,0 1-1,1-1 1,-1 1-1,0 0 1,0 0-1,0-1 1,0 1-1,0 0 1,0-1-1,0 1 1,0 1-1,-1 3-8,0-1-1,0 1 1,0 0-1,-4 9 1,3-9-12,-9 22 53,7-19 10,1 0 1,0 0 0,0 0 0,1 1 0,0-1-1,-2 14 1,18-31 311,2-5-234,1-2-22,1 1-1,39-26 1,-43 34-138,-1-1 0,1 2-1,1 0 1,-1 1-1,18-4 1,-22 7 26,-1 0 0,1 1 0,0 0-1,-1 1 1,1 0 0,0 1 0,0 0 0,-1 0 0,14 4-1,-7-1-2,-1 1 0,0 1-1,0 0 1,-1 1-1,0 0 1,0 2-1,0-1 1,-1 2 0,0-1-1,-1 2 1,0 0-1,-1 0 1,12 16-1,-22-24-271,1 0-1,-1-1 1,0 1-1,0 0 0,0 0 1,0 1-1,-1-1 1,1 0-1,-1 0 0,0 0 1,0 0-1,0 0 1,0 1-1,-1-1 0,1 0 1,-1 0-1,0 0 1,0 0-1,0 0 0,0 0 1,0 0-1,-1 0 1,1-1-1,-1 1 0,0 0 1,1-1-1,-1 1 0,-1-1 1,1 0-1,-3 3 1,-17 7-3133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2:56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104 132 5568,'-72'-35'2048,"54"15"-1568,5 0-160,13 7-32,0 1-224,0-3-224,10 2 64,6 10-2016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12.2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1 313 1728,'0'0'1125,"5"10"1760,-5-4-2882,2 6 5297,4-17-4896,-2-1-90,1-2 0,-1 1 0,-1 0 0,1-1 0,2-10 0,-4 11-263,1 0 1,-1 0-1,1 1 0,1-1 1,-1 1-1,1 0 1,0 0-1,8-9 1,19-14 25,-7 5 8,2 0 0,0 2 0,2 1-1,34-21 1,-29 23-44,-20 11 93,1 0 0,21-8 0,-34 15-134,-1 1-1,1 0 1,0 0 0,-1 0 0,1-1 0,-1 1 0,1 0 0,0 0 0,-1 0 0,1 0 0,0 0 0,-1 0 0,1 0 0,0 0 0,-1 0 0,1 1 0,0-1 0,-1 0 0,1 0 0,-1 1 0,1-1 0,-1 0 0,1 1 0,0-1 0,-1 0 0,1 1 0,-1-1 0,1 1 0,-1-1 0,0 1-1,1-1 1,-1 1 0,1-1 0,-1 1 0,0-1 0,0 1 0,1-1 0,-1 1 0,0 1 0,2 2-2,-1 1-1,0 0 1,0 0-1,0 7 1,0-1 0,0-2-4,0 0 1,-1 1-1,-1-1 0,1 0 1,-1 1-1,-1-1 1,-3 12-1,-24 64-16,21-64 41,-3 8 72,1-1-159,-1 0 0,-18 30 1,-33 33 230,55-82-246,-11 17 164,-2 0 0,-1-2 1,-29 27-1,44-48 193,7-7-108,9-11-89,-6 10-79,1 0-1,0 1 1,0-1-1,1 1 1,-1 0 0,1 1-1,0-1 1,0 1-1,0 0 1,0 1 0,1-1-1,-1 1 1,1 1-1,0-1 1,-1 1-1,1 0 1,0 1 0,0-1-1,-1 1 1,1 1-1,9 0 1,15 8 51,0 2 0,0 1 0,46 25 0,-63-30 64,-2-2 181,-7-6 135,-5-1-590,0 1 0,-1-1 0,1 0 0,-1 1 0,1-1 0,-1 1 0,0-1-1,0 1 1,0-2 0,-1-1-460,-15-25-5358,12 19 3361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13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63 2080,'-11'1'7539,"19"1"-7144,1 0 1,12 2-1,201 1 1578,-162-6-1487,100-12-1,260-46 640,-286 55-916,-109 4-183,7 3 37,-30-3-59,0 1-1,-1-1 1,1 1 0,-1-1 0,1 1 0,-1 0 0,1-1-1,-1 1 1,1 0 0,-1 0 0,0 0 0,1 0 0,-1 0-1,0 0 1,0 1 0,2 1 0,-4-2-16,1-1 1,-1 1-1,0 0 0,1 0 1,-1-1-1,0 1 0,0 0 1,0-1-1,1 1 0,-1-1 1,0 1-1,-1 0 0,0 0-60,-2 1-480,-1 0 1,0 0-1,1 0 1,-1-1-1,0 0 0,1 0 1,-1 0-1,0 0 1,0-1-1,0 0 0,0 0 1,-9-1-1,-6 0-1498,-7 1-1150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14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35 113 2144,'-3'5'6743,"3"3"-7225,0-3 655,1 1-1,0-1 1,0 1 0,0-1-1,1 0 1,0 0-1,0 0 1,0 0 0,1 0-1,-1 0 1,1 0 0,0-1-1,5 5 1,-3-2 41,0-1 1,1 0 0,0-1-1,0 1 1,1-1-1,0 0 1,14 7-1,-18-10-161,1-1 0,-1 1 0,1-1 0,-1 0-1,1 0 1,0-1 0,-1 1 0,1-1 0,0 1 0,0-1-1,-1 0 1,1-1 0,0 1 0,0-1 0,-1 1-1,1-1 1,0 0 0,-1-1 0,1 1 0,3-3 0,-2 2-1,-1 0 1,0 0 0,0-1-1,-1 0 1,1 0 0,0 0-1,-1 0 1,0-1 0,0 1-1,5-7 1,-1-2 159,0-1 0,7-15 1,-12 23-173,0 0 1,-1-1 0,1 1-1,-1-1 1,-1 1 0,1-1-1,-1 1 1,0-1 0,0 0-1,-1 1 1,1-1 0,-1 1-1,0-1 1,-3-6 0,3 8-54,0 0 0,-1 0 0,1 0 0,-1 0 0,0 0 0,-1 0 0,1 1-1,-1-1 1,1 1 0,-1 0 0,0-1 0,0 1 0,0 0 0,-1 1 0,1-1 0,-1 1 0,1-1 0,-8-2 0,8 4-28,0 0-1,0 0 1,-1 0-1,1 1 1,0-1-1,-1 1 1,1 0-1,-1 0 1,1 0-1,0 0 1,-1 1 0,1-1-1,-6 3 1,1 0-58,0 0 1,0 1 0,-13 8 0,5-2 37,12-7 35,0-1 1,1 1 0,0 0 0,-1 0 0,1 0 0,0 0 0,0 0-1,-4 7 1,-16 33 33,13-22 29,3-7 25,0 1-1,1 0 1,1 0 0,0 0-1,1 1 1,0-1-1,2 1 1,0 0-1,0 0 1,2 17 0,1-27 9,-1 0 1,2 0-1,-1-1 1,1 1-1,0 0 1,0-1 0,0 0-1,1 1 1,0-1-1,0 0 1,0 0-1,1-1 1,0 1 0,0-1-1,0 0 1,0 0-1,1 0 1,9 6-1,-6-5-6,0 0-1,0-1 1,0 0-1,1 0 1,-1-1-1,1 0 1,0-1-1,0 0 0,0 0 1,1-1-1,11 0 1,-6-1-130,1-1 0,-1-1 0,1-1 0,27-7 0,-25 4-1187,0-1 0,-1-1 0,27-15 0,-36 17 435,0 1 1,0-1-1,-1 0 0,0-1 1,0 0-1,0 0 1,-1 0-1,6-10 1,16-31-1723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15.9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472 14 2080,'15'-5'1155,"-14"5"-1001,0 0 0,0 0 0,0 0 0,0-1 0,0 1 0,1 0 1,-1-1-1,0 1 0,0-1 0,0 1 0,0-1 0,3-2 1610,-7 2-1549,0 1 1,0 0-1,1 0 1,-1 0-1,0 0 1,0 0-1,0 0 1,0 1-1,1-1 1,-1 1-1,-3 1 1,3-1 24,-5 0-38,0 0 0,0 0 1,0-1-1,0 0 0,-8-1 0,-9 0 452,4 1-377,0 1 0,0 1 0,-36 8 0,47-7-250,0 0 0,0 1 1,0 0-1,0 0 1,0 1-1,1 0 0,0 1 1,0 0-1,-10 10 0,5-3-21,0 2-1,0 0 0,2 1 1,0 0-1,0 1 0,2 0 1,-13 28-1,14-25 40,0 1 0,2 0 1,-9 44-1,14-57-18,1 0 0,0 0 0,1 0 0,-1 0 0,2 1 0,-1-1 0,1 0 0,1 0 0,-1 0 0,1 0 0,1 0 0,-1 0 0,1-1 1,5 9-1,-3-8 44,0-1 0,1 0 0,0 0 1,0 0-1,1 0 0,-1-1 0,1 0 0,1-1 1,-1 1-1,1-1 0,0-1 0,0 0 1,12 5-1,-15-7-31,-1-1 0,1 1 0,0-1 0,0 0 0,0 0 0,-1-1 0,1 1 0,0-1 0,0 0 0,0-1-1,0 1 1,0-1 0,0 0 0,-1 0 0,1 0 0,0-1 0,-1 1 0,1-1 0,4-3 0,6-4 55,0-1 0,0 0 0,24-23 0,-28 22-41,-1 0 1,0 0 0,0-1-1,-1 0 1,11-22 0,-5 6 29,18-48 0,-26 56-47,0-1 0,-1 1 1,-1-1-1,-1 0 0,-1-1 0,-1 1 1,-1-1-1,-1-24 0,0 44-80,0 0-1,-1 0 0,1 1 0,0-1 0,-1 0 0,1 1 0,-1-1 0,1 0 0,-1 1 0,0-1 0,0 1 0,1-1 0,-1 1 0,0-1 0,-1 1 1,1 0-1,0-1 0,0 1 0,0 0 0,-3-1 0,4 2 40,-1-1 1,1 1-1,-1 0 1,1 0-1,-1 1 0,1-1 1,-1 0-1,1 0 1,-1 0-1,1 0 0,-1 0 1,1 1-1,-1-1 1,1 0-1,-1 0 1,1 1-1,-1-1 0,1 0 1,0 0-1,-1 1 1,1-1-1,0 1 0,-1-1 1,1 0-1,0 1 1,-1 0-1,-8 13-187,4-2 163,1 1 1,1 0-1,0 0 0,-1 16 1,0-8 21,1 0 81,1 0-1,1 0 1,1 1 0,0-1-1,2 0 1,0 1 0,2-1-1,0 0 1,8 22 0,-9-36-24,0 1 0,1-1 1,0 0-1,0 0 1,1 0-1,-1 0 1,1-1-1,1 1 1,-1-1-1,1-1 0,0 1 1,1-1-1,8 6 1,-6-6 11,-1 0 1,1-1-1,-1 0 1,1 0-1,0-1 1,1 0-1,-1-1 1,0 0 0,1 0-1,-1-1 1,11 0-1,-16-1-288,-1 0 1,0 0-1,0-1 0,1 0 0,-1 1 0,0-1 1,4-2-1,-5 3-105,0-1-1,-1 0 1,1 0-1,0 0 1,-1 0 0,1 0-1,0-1 1,-1 1 0,0 0-1,1-1 1,-1 1 0,0-1-1,0 0 1,1 1 0,-1-1-1,-1 0 1,1 1-1,0-1 1,0 0 0,0-2-1,0-15-4399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17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97 2400,'-14'2'2297,"12"-2"-1995,1 1 1,-1-1-1,1 0 0,-1 0 1,1 1-1,-1-1 1,0 0-1,1 0 1,-1 0-1,1-1 1,-1 1-1,1 0 0,-1-1 1,1 1-1,-3-2 1,3 2-213,0-1 0,0 1 1,0-1-1,1 0 0,-1 0 1,0 1-1,1-1 0,-1 0 1,0 0-1,1 0 0,-1 0 1,1 0-1,-1 0 0,1 0 1,0 0-1,-1 0 0,1 0 0,0 0 1,0 0-1,0 0 0,0 0 1,0 0-1,0 0 0,0 0 1,0 0-1,0 0 0,0 0 1,0 0-1,1 0 0,-1 0 1,0 0-1,1 0 0,-1 0 1,1 0-1,-1 0 0,2-2 1,1 0-16,-1-1 1,1 1-1,0-1 1,0 1 0,0 0-1,0 0 1,4-3-1,-1 2-36,0 0 0,1 1 1,-1-1-1,1 1 0,-1 1 0,1-1 0,0 1 0,0 0 0,0 1 0,0-1 0,11 1 1,-16 1-37,1 1 0,0-1 1,-1 1-1,1 0 0,-1 0 1,0 1-1,1-1 0,-1 0 1,0 1-1,0-1 1,1 1-1,-1 0 0,0 0 1,-1 0-1,1 0 0,0 0 1,-1 0-1,1 0 0,-1 0 1,1 1-1,-1-1 0,0 1 1,0-1-1,0 1 1,-1-1-1,2 5 0,-3 7 58,0 0-1,-1 0 0,-1 0 0,0-1 1,0 1-1,-9 19 0,-40 75 259,38-81-260,5-12-31,0 0 1,-12 13-1,-1 4 117,20-30-107,1 0 0,0 0 0,0 0 0,-1-1 0,1 1 0,0 0 1,-1-1-1,0 1 0,1-1 0,-1 0 0,0 1 0,-3 1 1,4-3-26,1 0 1,0-1 0,0 1 0,0 0 0,-1 0 0,1 0 0,0 0 0,0-1 0,0 1-1,0 0 1,0 0 0,-1 0 0,1-1 0,0 1 0,0 0 0,0 0 0,0-1 0,0 1-1,0 0 1,0 0 0,0-1 0,0 1 0,0 0 0,0 0 0,0 0 0,0-1 0,0 1-1,0 0 1,0 0 0,0-1 0,0 1 0,0 0 0,1 0 0,-1-1 0,0 1 0,0 0-1,0 0 1,0 0 0,0 0 0,1-1 0,-1 1 0,8-15 209,-7 12-187,4-6-3,0 1-1,1 0 0,0 0 1,0 0-1,1 1 0,0 0 1,0 0-1,0 0 1,1 1-1,0 1 0,1-1 1,-1 1-1,1 0 0,0 1 1,0 0-1,0 1 1,1 0-1,-1 0 0,1 1 1,0 0-1,0 1 1,-1 0-1,1 0 0,0 1 1,0 0-1,0 1 0,13 3 1,-13-3-8,1 2 0,-1 0-1,0 0 1,0 1 0,16 8 0,-9-5 57,-15-7-302,0 1 0,0-1 0,0 1 1,-1-1-1,1 1 0,0 0 0,-1 0 1,1 0-1,-1 0 0,1 0 0,-1 0 1,1 0-1,-1 1 0,1-1 0,0 2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0.5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16 1984,'-5'-3'7056,"5"4"-7032,0-1 0,1 0 0,-1 1 0,0-1 0,0 1 1,0-1-1,-1 1 0,1-1 0,0 0 0,0 1 0,0-1 0,0 1 1,0-1-1,0 0 0,-1 1 0,1-1 0,0 0 0,0 1 1,0-1-1,-1 0 0,1 1 0,0-1 0,-1 0 0,1 1 0,0-1 1,-1 0-1,1 0 0,0 1 0,-1-1 0,1 0 0,0 0 0,-1 0 1,1 0-1,-1 1 0,1-1 0,-1 0 19,0 0-17,-2 3-36,2-3-60,2 2 65,4 1 76,-1 0 1,0 0-1,1 0 0,0-1 1,0 1-1,0-1 1,0 0-1,0 0 0,0-1 1,0 0-1,0 0 0,12 1 1,7 0 338,37-3 0,-59 1-398,243-18 737,-105 6-287,-63 11-289,-47 1 571,-29 0-483,-5-12-165,1 11-167,-22-14-10603,13 16 8865,3 6 769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1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19 112 2304,'-3'-5'1671,"-2"12"807,-2-5-1246,7-2-1204,0 0 1,0 0-1,0 0 0,0 0 0,0 0 0,-1 0 0,1 0 0,0 0 0,0 0 0,0 0 0,0 0 1,0 0-1,0 0 0,-1-1 0,1 1 0,0 0 0,0 0 0,0 0 0,0 0 0,0 0 0,0 0 1,0 0-1,0 0 0,0 0 0,-1 0 0,1-1 0,0 1 0,0 0 0,0 0 0,0 0 0,0 0 0,0 0 1,0 0-1,0 0 0,0-1 0,0 1 0,0 0 0,0 0 0,0 0 0,0 0 0,0 0 0,0 0 1,0 0-1,0-1 0,0 1 0,0 0 0,0 0 0,0 0 0,0 0 0,0 0 0,0-1 0,3-2 114,0 0-1,0 0 1,0 1-1,0-1 1,0 1-1,0-1 1,1 1-1,-1 0 0,6-2 1,13-9 235,-10 5-231,0 1 0,1 1 1,0 0-1,0 0 0,0 1 0,22-4 0,87-11 202,-92 17-298,1 2 0,0 1 0,-1 2 0,41 7 1,-58-7 107,0 2 0,22 9 0,-33-13 88,-2 4 165,0-4-432,0 1 0,0-1-1,0 1 1,0-1 0,1 1 0,-1-1 0,0 1 0,0-1-1,0 0 1,0 1 0,0-1 0,0 1 0,-1-1 0,1 1-1,0-1 1,0 1 0,0-1 0,0 1 0,0-1-1,-1 0 1,1 1 0,0-1 0,0 1 0,-1-1 0,1 0-1,0 1 1,-1-1 0,0 1 0,-1-1-235,2 0 100,-1 0-1,1 0 0,0 0 1,-1 0-1,1 0 0,-1 0 1,1 0-1,0 0 0,-1 0 1,1 0-1,-1 0 0,1 0 1,-1 0-1,1 0 1,0-1-1,-1 1 0,1 0 1,0 0-1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2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518 8 2400,'-5'5'3003,"5"-6"-2932,0 1 0,0-1 1,0 1-1,0-1 1,-1 1-1,1-1 1,0 1-1,0-1 1,-1 1-1,1-1 1,0 1-1,-1-1 1,1 1-1,-1-1 1,1 1-1,-1 0 1,1-1-1,-1 1 1,1 0-1,-1-1 1,1 1-1,-1 0 1,1 0-1,-1 0 1,1-1-1,-1 1 1,1 0-1,-1 0 1,0 0-1,1 0 0,-2 0 1,-23-1 584,19 1-480,-5 0 157,-3 0-69,0 0 1,0 0 0,0 2-1,0 0 1,-26 7-1,8 0-23,22-6-190,0 0-1,0 1 1,-18 8-1,-74 59 537,69-46-385,19-15-20,0 2 0,0-1 0,2 2 0,-18 20 1,25-28-149,1 2 0,0-1 0,0 0 0,1 1 0,0 0 0,0-1 0,0 1 0,1 0 0,0 1 0,0-1 0,1 0 0,0 1 0,0 8 0,1 18 89,2 0-1,1 0 1,2 0 0,13 50-1,-17-81-113,2 11 42,1-1-1,1 1 1,0-1-1,9 14 1,-11-22-31,7 13 106,1 0 0,19 22 0,-25-34-65,0-1-1,0 0 1,0-1 0,1 1 0,0-1-1,0 0 1,0 0 0,0-1 0,1 1-1,12 3 1,-2-3 14,-1 0 1,1-1-1,-1-1 0,1-1 0,0-1 0,25-1 0,-9-3 177,0-1-1,41-12 0,-52 11-186,0-1 1,-1 0-1,0-2 0,0-1 0,-1 0 1,0-1-1,-1-2 0,-1 0 0,0 0 0,0-2 1,-1 0-1,15-19 0,3-8-38,-2-2-1,48-81 1,-76 115 11,0-1 0,-1 1 0,0 0 0,0-1-1,-1 0 1,-1 0 0,2-16 0,-4 21-34,1-1 1,-1 1-1,-1-1 0,1 1 1,-1 0-1,0-1 0,-1 1 1,0 0-1,0 0 0,0 0 1,0 0-1,-1 0 0,0 1 1,-5-8-1,2 4-42,-1 0 0,0 0 1,0 0-1,-1 1 0,0 1 0,0-1 0,-1 1 0,0 0 0,-13-6 0,9 6 34,-1 0-1,0 1 0,0 1 1,-1 0-1,0 1 0,0 1 1,-17-2-1,-55 4-21,46 2-231,38-2 63,0 2 0,1-1-1,-1 0 1,0 1 0,0-1-1,0 1 1,0 0-1,1 0 1,-1 0 0,0 0-1,1 0 1,-1 1 0,1-1-1,0 1 1,-1 0-1,1 0 1,0 0 0,0 0-1,0 0 1,0 0 0,0 0-1,1 0 1,-1 1-1,-2 4 1,2-1-650,-1 0-1,1 0 1,0 0-1,1 1 1,0-1-1,0 1 1,0-1-1,1 1 1,0-1-1,0 9 1,5 16-831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5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53 2912,'9'-11'2325,"-8"11"-2232,-1 0 1,0 0 0,1-1-1,-1 1 1,1 0 0,-1-1 0,0 1-1,1 0 1,-1-1 0,0 1 0,0-1-1,1 1 1,-1 0 0,0-1-1,0 1 1,1-1 0,-1 1 0,0-1-1,0 1 1,0-1 0,0 1 0,0-1-1,0 1 1,0-1 0,0 1 0,0-1-1,0 1 1,0-1 0,0 1-1,0-1 1,0 1 0,0-1 0,-1 1-1,1-1 1,-1 0-37,1 1-1,-1-1 1,1 1-1,-1 0 1,1-1-1,-1 1 1,1-1-1,-1 1 1,0 0-1,1 0 1,-1-1-1,0 1 1,1 0-1,-1 0 1,0 0-1,0 0 1,1 0-1,-1 0 1,0 0-1,0 0 1,-5-1 159,-3 0-134,0 1 1,0 0-1,0 0 0,0 0 1,1 1-1,-1 1 1,-10 2-1,4 0-14,0 1 1,0 0-1,-20 10 1,28-11-47,-1 1 0,1 0 1,0 0-1,1 0 0,-1 1 0,1 0 0,0 0 1,1 1-1,0 0 0,0-1 0,0 2 0,-5 9 1,7-10 79,0-1 0,0 1 1,1 0-1,0-1 0,1 1 0,-1 0 1,1 1-1,0-1 0,1 0 1,0 0-1,0 0 0,0 0 0,1 0 1,0 0-1,2 8 0,-2-14-65,-1 0-1,0 0 0,1-1 0,-1 1 1,1 0-1,-1 0 0,0 0 1,1-1-1,0 1 0,-1 0 0,1 0 1,-1-1-1,1 1 0,0-1 0,0 1 1,-1 0-1,1-1 0,0 0 1,0 1-1,0-1 0,-1 1 0,1-1 1,0 0-1,0 1 0,0-1 1,0 0-1,0 0 0,0 0 0,0 0 1,0 0-1,0 0 0,-1 0 1,1 0-1,0 0 0,0 0 0,0-1 1,0 1-1,1-1 0,2 0 61,0-1-1,0 0 1,0 1-1,0-2 1,0 1-1,4-3 1,20-20 57,-2 0 0,0-2 0,24-34 0,-35 43-173,12-18-722,-30 42 742,0 0-1,1 0 1,-1 0 0,1 1-1,1-1 1,-1 0 0,1 1 0,0-1-1,1 1 1,-1-1 0,2 13 0,-1-12 131,1 0 0,0 0 0,0 0 0,1 0 0,-1 0 1,2 0-1,-1 0 0,1-1 0,0 1 0,0-1 0,8 11 1,-10-16-79,1 1 1,-1 0 0,1-1 0,0 1 0,-1 0 0,1-1-1,0 0 1,0 0 0,0 1 0,0-1 0,1 0 0,-1-1-1,0 1 1,0 0 0,0 0 0,4 0 0,-2-1 19,0 0-1,0 0 1,0-1 0,0 1 0,0-1 0,0 0-1,0 0 1,-1 0 0,5-2 0,7-3 89,-1-2 0,0 0 0,23-18 0,-34 24-166,105-93 85,-71 60-361,-21 21-174,-13 27 381,9 22 0,-10-31 109,0 0-1,0-1 1,0 0 0,1 0 0,0 0 0,-1 0 0,1 0-1,0 0 1,0 0 0,1-1 0,-1 0 0,1 0 0,-1 0-1,1 0 1,0 0 0,-1-1 0,1 1 0,0-1 0,0 0-1,0 0 1,0-1 0,0 1 0,0-1 0,0 0 0,0 0-1,0 0 1,0-1 0,1 1 0,-1-1 0,-1 0 0,5-1-1,14-6 93,0 0 0,-1-2 0,0 0 0,0-2 0,36-26 0,-50 32-48,0 0 0,11-14 0,-16 17-123,0 1 1,0-1 0,-1 1 0,1-1-1,0 0 1,-1 1 0,0-1 0,0 0-1,0 0 1,0 0 0,0 0 0,0-3-1,-1 6 32,0 0-1,0-1 0,0 1 1,0 0-1,0 0 0,0 0 1,-1 0-1,1 0 0,0-1 1,0 1-1,0 0 0,0 0 0,0 0 1,0 0-1,0 0 0,-1 0 1,1 0-1,0-1 0,0 1 1,0 0-1,0 0 0,0 0 1,0 0-1,-1 0 0,1 0 0,0 0 1,0 0-1,0 0 0,0 0 1,-1 0-1,1 0 0,0 0 1,0 0-1,0 0 0,0 0 1,-1 0-1,1 0 0,0 0 1,0 0-1,0 0 0,0 0 0,0 0 1,-1 0-1,1 0 0,0 1 1,-14 5-215,-8 8 137,22-14 87,-4 2 20,0 1 1,1 0-1,0 0 1,-1 0-1,1 0 0,0 0 1,1 1-1,-1-1 0,0 1 1,1 0-1,0 0 0,-3 8 1,4-9 28,0 0 0,0-1 0,1 1 1,0 1-1,-1-1 0,1 0 0,0 0 0,0 0 1,1 0-1,-1 0 0,1 0 0,0 0 1,-1 0-1,1-1 0,0 1 0,1 0 0,-1 0 1,0 0-1,3 2 0,1 1 32,0 0 0,0-1 0,0 0 0,0 0 0,1 0-1,0-1 1,0 1 0,0-2 0,1 1 0,-1-1 0,1 0 0,10 4 0,-2-2 37,0-1 1,0-1 0,1 0-1,30 2 1,-29-6-52,0 0 1,0 0 0,0-2 0,0 0-1,0-1 1,-1-1 0,20-7 0,37-23-2205,-7-6-3965,-39 24 3501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3.4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17 3648,'-3'-16'6144,"4"16"-5632,80 46 1996,-44-27-2202,-1 2 0,-1 2 1,39 32-1,28 25 371,-71-57-586,-17-12-519,0 1 0,-1 0 1,-1 1-1,21 27 0,-31-32-1652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4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39 1984,'-19'7'4896,"16"-7"-4877,3 0 70,-1 0-1,1 0 1,0 0-1,-1 0 1,1 0 0,0 0-1,-1 0 1,1 0-1,0 0 1,-1 0 0,1 0-1,-1 0 1,-4-4 2318,13-5-1100,-2 6-1243,0 0 0,-1 1-1,1-1 1,0 1 0,1 0 0,-1 1-1,0-1 1,0 1 0,1 0 0,8 1-1,6-3-28,56-3 111,1 2-1,107 9 1,-162-4-100,-5 0 25,0 0-1,0 1 1,-1 1 0,22 6 0,-37-9-23,6 2 528,-10 2-1725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5.9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27 1888,'-2'-1'278,"1"0"0,0 0 0,0-1-1,-1 1 1,1 0 0,-1 0 0,1 0 0,-1 0 0,1 1 0,-1-1 0,1 0 0,-1 1-1,0-1 1,1 1 0,-1-1 0,0 1 0,0 0 0,-2 0 378,-18 3 2054,4 9-1852,11-5 1139,9-10-1690,1 1-294,0-1-1,0 1 0,0 0 1,1 0-1,-1 1 0,0-1 1,1 1-1,-1-1 1,1 1-1,4-1 0,40-5 119,-41 6-147,32-2 176,0 2 1,51 5-1,78 19 479,-65-3-298,-90-19-115,-10-2-560,-9 1-800,4 0 557,0 0 1,0 0-1,0 0 1,0 1-1,0-1 1,0 0-1,0 1 1,0 0-1,0-1 1,-3 2-1,-6 2-3481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9.0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 1312,'0'-17'4091,"0"27"-2993,5 21 433,-2 46-1078,-6 189 1158,3-110 1589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29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 1472,'-5'-4'3968,"5"5"-3871,0 0 0,0-1 0,1 1 0,-1 0 1,0-1-1,1 1 0,-1-1 0,1 1 0,-1 0 0,1-1 1,-1 1-1,1-1 0,-1 1 0,1-1 0,-1 0 0,1 1 0,0-1 1,-1 0-1,1 1 0,0-1 0,-1 0 0,1 0 0,1 1 1,14 3 935,-16-4-1102,10 1 346,-1 0 1,0-1 0,0 0-1,0-1 1,1 0-1,10-3 1,7 0-35,16 0-36,0 2 0,0 1-1,84 11 1,-101-6-124,0 1 1,-1 1-1,0 1 0,0 1 1,-1 2-1,0 0 0,41 25 1,-53-27 26,-1 0 1,15 14 0,-22-18-100,0 0 0,0 1 0,-1-1 0,0 1 0,0-1 0,0 1 0,0 0 1,3 9-1,-6-5-863,-4-9-1124,-10-10-2034,1-5 688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0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40 179 2400,'0'0'61,"-1"0"-1,1-1 1,0 1 0,0 0-1,0 0 1,0 0 0,-1-1-1,1 1 1,0 0 0,0 0-1,0-1 1,0 1 0,0 0-1,0-1 1,0 1 0,0 0 0,0 0-1,0-1 1,0 1 0,0 0-1,0 0 1,0-1 0,0 1-1,0 0 1,0 0 0,0-1-1,0 1 1,0 0 0,0-1-1,0 1 1,1 0 0,-1 0-1,0 0 1,0-1 0,0 1-1,0 0 1,1 0 0,-1 0 0,0-1-1,0 1 1,0 0 0,1 0-1,-1 0 1,0 0 0,0 0-1,1-1 1,-1 1 0,0 0-1,0 0 1,1 0 0,-1 0-1,0 0 1,0 0 0,1 0-1,-1 0 1,0 0 0,1 0-1,-1 0 1,0 0 0,0 0 0,1 0-1,-1 0 1,0 0 0,0 1-1,1-1 1,1 0 98,0 0 1,0 0-1,-1 1 1,1-1-1,0 1 1,0-1-1,-1 1 1,1 0-1,2 0 1,1 4 73,0 0 0,0 0 0,5 9 0,-6-9-77,0 0-1,0-1 1,0 1 0,5 3 0,-7-6-77,0-1 1,0 0 0,0 0-1,1 1 1,-1-1 0,0 0-1,1-1 1,-1 1 0,0 0 0,1-1-1,-1 1 1,1-1 0,4 0-1,-4 0 6,1-1 0,-1 1-1,1-1 1,0 0-1,-1 0 1,1 0 0,-1 0-1,0-1 1,1 1 0,-1-1-1,0 0 1,5-3-1,3-5 164,19-18 1,-19 16-230,-7 8 32,0-1 0,0 1 0,0-1 0,0 0 0,-1-1 0,0 1 0,0 0 0,0-1 0,2-8 0,-4 11-32,0 0-1,-1 0 1,1 0-1,-1 0 1,0 1-1,0-1 1,0 0-1,0 0 1,0 0-1,-1 0 1,1 0-1,-1 0 1,0 0-1,0 1 1,0-1-1,0 0 1,0 1 0,-1-1-1,1 1 1,-1-1-1,-2-2 1,0 0-66,-1 1 0,1-1 1,-1 1-1,0 0 1,0 1-1,0-1 0,-1 1 1,1 0-1,-1 0 0,0 1 1,1 0-1,-1 0 1,0 0-1,-1 1 0,1 0 1,-8-1-1,9 2-6,-1-1 0,1 2 0,-1-1-1,1 1 1,-1-1 0,1 2 0,-1-1 0,1 0 0,0 1-1,-1 0 1,1 1 0,0-1 0,0 1 0,1 0 0,-1 0-1,0 0 1,1 0 0,-6 7 0,3-2 145,1 1 1,0 0 0,0 0-1,0 0 1,1 1-1,1 0 1,0 0-1,-6 19 1,3 2 253,-7 53 0,14-77-289,0 0-1,0 0 0,1 0 1,0 0-1,0 0 0,0 0 1,1 0-1,0 0 1,4 9-1,1 2 207,-5-11-175,0-1 1,1 1-1,0 0 1,0-1-1,1 0 1,-1 0-1,1 0 1,1 0-1,-1-1 1,1 1-1,0-1 1,0 0-1,1-1 1,-1 1-1,1-1 1,0 0-1,0-1 1,1 1-1,-1-1 1,1 0-1,-1-1 1,1 0-1,0 0 1,0 0-1,0-1 1,8 1-1,66 4-117,0-4 0,-1-3-1,101-14 1,-97-1-4082,-53 9 1550,4-1 572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2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0 1984,'1'1'65,"-1"-1"1,2 1 850,-2-1-851,0 0 1,0 1-1,0-1 1,0 0-1,0 0 1,0 0-1,1 0 0,-1 1 1,0-1-1,0 0 1,0 0-1,0 0 1,0 1-1,0-1 0,0 0 1,0 0-1,0 0 1,0 1-1,0-1 1,0 0-1,-1 0 1,0 2 850,1-2-851,0 0 1,-1 1-1,1-1 0,0 0 1,0 0-1,0 0 1,0 0-1,-1 0 1,1 0-1,0 0 0,-13 8 110,1 1-1,0 0 1,1 0-1,0 1 0,0 1 1,1 0-1,1 0 0,-1 1 1,2 0-1,0 1 0,0 0 1,-6 16-1,-51 149 763,38-98-434,15-44-244,1 0 0,-7 44 0,15-61-169,1 0 0,1 1 0,1-1 0,1 1 1,0-1-1,5 23 0,11 46 350,55 164 0,0-66-195,-67-174-159,-1 1 0,-1 0 0,0 0 0,0 1 0,-1-1 0,-1 1 0,0 19-1,-4 7 156,-9 47-1,9-63-224,-24 102 329,22-105-306,-17 54 212,16-59-6,-1-1 1,-15 23-1,22-38-217,-1 0 0,0 0 0,0 1-1,0-1 1,0 0 0,0 0 0,0 0 0,0 0 0,0 0 0,0 0 0,0 0 0,-2-1 0,4-8-1481,0-1 0,0 1 0,1-1 1,4-13-1,7-8-2835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4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0 2144,'0'0'3056,"-9"13"-1499,6-6-1050,2-5-380,1 0 0,-1 0 0,0 0 0,-1 0 0,1 0 0,0 0 0,0 0 0,-1 0 0,1 0 0,-3 1 0,-1 4 22,0-1-1,0 1 1,1 0-1,0 0 1,0 1-1,1-1 1,-5 15-1,1-4-200,-102 259 2169,95-239-1991,1 0 0,2 1 0,1 0 0,-4 48 0,2 103 691,13-158-624,1 0 0,1-1-1,2 0 1,10 37 0,-8-48 79,1-1 0,1 1 0,1-1 0,1-1 0,0 0 0,1 0 0,1-1 0,22 22 0,-31-34-139,1 0 1,0 0 0,0-1 0,1 0-1,10 7 1,-14-10-201,-1 0 1,1-1-1,-1 1 1,1-1-1,-1 1 0,1-1 1,-1 0-1,1 0 1,0 1-1,-1-1 1,1 0-1,2-1 0,-2 1-256,-1-1-1,1 1 1,-1-1-1,1 1 1,-1-1-1,0 0 0,1 0 1,-1 0-1,1 0 1,-1 0-1,0 0 0,0 0 1,0 0-1,2-3 1,2-3-1998,-3 4 1623,0 1 0,0 0 0,0-1 1,0 1-1,0 0 0,5-4 1,14-6-2098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6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8 189 2400,'-1'5'3658,"1"-5"-3593,-1 0-1,1 0 0,0 0 0,0 0 0,0 0 0,-1 0 0,1 0 1,0 0-1,0 0 0,0 0 0,-1 0 0,1 0 0,0 0 0,0 0 1,0 0-1,-1 0 0,1 0 0,0 0 0,0 0 0,0 0 0,-1 0 0,1 0 1,0-1-1,0 1 128,0 0-128,-1 0 0,1 0 1,0-1-1,0 1 0,0 0 0,0 0 0,0 0 0,0-1 0,0 1 0,0 0 1,0 0-1,-1-1 0,6-8 1173,17-12-461,-20 19-608,53-46 611,-48 41-649,1 1 0,10-8 0,-1 1 8,0 1-101,1 1 0,0 0 1,37-15-1,-51 24-40,1 1 0,0-1 0,0 1 0,0 0 0,-1 0 0,1 0 0,0 1 0,1 0 0,-1 0 0,0 0 0,0 0 0,0 1 0,0 0 0,-1 0 1,6 2-1,-6-2-5,0 1 1,0 0-1,-1-1 1,1 1-1,-1 0 1,0 1-1,0-1 1,0 1-1,0-1 1,0 1-1,0 0 1,0 0-1,-1 0 1,0 0-1,1 1 1,-1-1-1,-1 1 1,1-1-1,2 8 1,-3-6 26,1-1 1,-2 1 0,1 0-1,0 0 1,-1 0-1,0 0 1,0 0 0,-1 0-1,1 0 1,-1 0 0,0 0-1,0-1 1,-4 9-1,2-6 16,0-1 0,0 1-1,-1-1 1,0 0 0,-1 0-1,1 0 1,-1 0 0,-9 7-1,-20 20 311,22-21-226,0 0 1,-20 14 0,-61 34 238,93-60-356,0 0 1,0 0 0,0 0 0,0 0 0,1 0-1,-1 0 1,0 0 0,0 0 0,0 0 0,0 0 0,1 1-1,-1-1 1,0 0 0,0 0 0,0 0 0,0 0-1,0 0 1,0 0 0,1 1 0,-1-1 0,0 0 0,0 0-1,0 0 1,0 0 0,0 0 0,0 1 0,0-1-1,0 0 1,0 0 0,0 0 0,0 0 0,0 1 0,0-1-1,0 0 1,0 0 0,0 0 0,0 1 0,0-1-1,0 0 1,0 0 0,0 0 0,0 0 0,0 1-1,0-1 1,0 0 0,0 0 0,0 0 0,0 0 0,0 1-1,0-1 1,-1 0 0,1 0 0,0 0 0,0 0-1,0 0 1,0 0 0,0 1 0,-1-1 0,1 0 0,0 0-1,0 0 1,-1 0 0,26 3 32,-6-1-2,-1 2-56,0 1 0,0 0-1,-1 2 1,0 0 0,-1 1 0,26 16 0,-29-15 32,-1 0 1,0 0 0,-1 1 0,0 1-1,-1 0 1,0 0 0,-1 1-1,13 21 1,-19-29 16,-1 1 0,1 0 0,-1 0-1,0-1 1,-1 1 0,1 1 0,-1-1-1,0 0 1,0 0 0,-1 0 0,1 1 0,-1-1-1,0 0 1,-1 1 0,1-1 0,-1 0-1,0 0 1,0 0 0,-1 1 0,0-1 0,1 0-1,-2-1 1,1 1 0,-1 0 0,1-1-1,-1 1 1,0-1 0,-1 0 0,-4 5 0,-6 3 71,0-1 1,-1 0-1,0-1 1,0-1 0,-1 0-1,0-2 1,-1 1-1,0-2 1,-22 6 0,21-9-101,1-1 0,-1-1 0,0 0 1,-29-3-1,38 1 11,-13 0-31,1-2 0,-39-8 0,60 11-82,-1 0 1,0 0-1,1-1 1,-1 1-1,0 0 1,1 0-1,-1 0 1,0 0-1,1-1 1,-1 1-1,0 0 1,1-1-1,-1 1 1,1 0-1,-1-1 1,1 1-1,-1-1 0,1 1 1,-1-1-1,1 1 1,-1-1-1,1 1 1,-1-1-1,1 0 1,-1 0-1,2 0-137,-1 0 0,1 0 0,-1 1 0,1-1 0,0 0 0,-1 1 0,1-1 0,0 0 0,-1 1-1,1-1 1,0 1 0,0-1 0,0 1 0,0 0 0,-1-1 0,1 1 0,0 0 0,1-1 0,14-5-3966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7.9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69 1984,'-7'-2'7742,"6"0"-7447,1 1-202,0 0 1,0 0-1,0 0 1,1 0-1,-1 0 1,0 0-1,1 0 1,-1 0-1,0 0 0,1 0 1,-1 1-1,1-1 1,-1 0-1,1 0 1,0 0-1,-1 0 1,1 1-1,0-1 0,-1 0 1,1 0-1,0 1 1,0-1-1,0 1 1,0-1-1,0 1 1,0-1-1,0 1 0,0 0 1,0-1-1,0 1 1,0 0-1,1-1 1,17-7 571,-13 6-644,1 0-1,-1 1 1,0-1 0,0 2-1,0-1 1,1 0 0,-1 1-1,12 1 1,-2 0 33,-8-2-48,0 0 0,0 0 0,8-2 1,-8 1-14,0 0 1,1 1 0,8 0 0,64-4 134,-65 1-75,-14 3-65,0 1 0,0-1 1,0 0-1,0 1 0,0-1 0,0 1 0,-1 0 1,4 0-1,-5 0 13,1 0 0,-1 0 0,1 0 0,-1 0 0,0 0 0,1 0 0,-1 0 0,0 0 0,1 0 0,-1 0 0,0 0 0,0 0 0,1 1 1,-1-1-1,0 0 0,1 0 0,-1 0 0,0 0 0,0 1 0,1-1 0,-1 0 0,0 0 0,0 1 0,1-1 0,-1 0 0,0 1 0,0-1 0,0 0 0,0 0 0,1 1 0,-1-1 0,0 0 0,0 1 0,0-1 1,0 0-1,0 1 0,0-1 0,0 0 0,0 1 0,0-1 0,0 0 0,0 1 0,0-1 0,0 0 0,0 1 0,0-1 0,-1 0 0,1 1 0,0-1 0,0 1 0,-1 0-3,0 1 0,0 0 0,0-1 0,0 1 0,0-1 0,0 0 0,0 1 0,-1-1 0,1 0 0,0 0 0,-1 0 0,1 0 0,-1 0 0,-1 1 0,-10 7-32,-19 24 2,2 0-1,-32 47 1,-14 16 28,-38 24 399,112-119-379,-31 39 240,33-40-246,0 0 0,0 0 0,0 1 0,0-1 0,0 0 0,0 0 0,0 0 0,-1 0 0,1 0 0,0 0 0,0 1 1,0-1-1,0 0 0,0 0 0,0 0 0,0 0 0,0 0 0,0 1 0,0-1 0,0 0 0,0 0 0,0 0 0,0 0 1,0 1-1,0-1 0,0 0 0,0 0 0,0 0 0,0 0 0,0 0 0,0 1 0,0-1 0,1 0 0,-1 0 1,0 0-1,0 0 0,0 0 0,0 0 0,0 1 0,0-1 0,0 0 0,1 0 0,-1 0 0,0 0 0,0 0 0,0 0 1,0 0-1,0 0 0,1 0 0,12 3 258,17-4-123,34-3 148,-29-3-183,0 1 0,0 1 0,1 2 0,0 2 0,-1 1 0,1 2 0,56 10 0,-91-12-114,1 1 0,-1-1 0,1 0 0,0 1 1,-1 0-1,1-1 0,-1 1 0,1 0 0,-1 0 0,0 0 0,1 0 0,-1 0 0,0 0 0,0 0 0,1 0 0,-1 0 0,0 1 0,1 2 0,-2-4 6,0 0-1,0 1 1,0-1-1,0 1 1,0-1-1,0 1 0,0-1 1,0 0-1,0 1 1,0-1-1,0 1 0,0-1 1,-1 1-1,1-1 1,0 0-1,0 1 0,0-1 1,-1 0-1,1 1 1,0-1-1,-1 0 0,1 1 1,0-1-1,-1 0 1,1 1-1,-10 6-133,6-5-211,-1 0 0,1 0 0,-1 0 1,0-1-1,1 0 0,-1 0 1,-7 1-1,9-2-55,0 0 0,1 0 1,-1 0-1,0 0 0,0 0 0,0-1 0,1 1 0,-1-1 0,0 0 1,0 1-1,1-1 0,-1-1 0,1 1 0,-5-3 0,-7-11-3836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5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3 925 3072,'-3'1'4888,"11"-4"-2267,-6 1-2255,0-1-1,0 1 1,-1-1 0,1 0-1,2-4 1,1-3 181,27-39 904,-10 13-986,2 1 1,38-42 0,-32 46-153,57-44 1,-70 63-332,1-1 1,0 2 0,1 1-1,0 0 1,27-9 0,-45 19 5,1-1 1,-1 1 0,1 0-1,-1-1 1,1 1 0,-1 0-1,1 0 1,-1 0-1,1 0 1,-1 0 0,1 0-1,0 0 1,2 2 0,-3-2 13,-1 0 1,1 1 0,-1-1-1,1 0 1,-1 1 0,1-1 0,-1 1-1,1-1 1,-1 1 0,0-1-1,1 1 1,-1-1 0,0 1 0,1-1-1,-1 1 1,0 0 0,0-1 0,1 1-1,-1-1 1,0 1 0,0 0-1,0-1 1,0 1 0,0 0 0,0-1-1,0 1 1,0 0 0,0-1-1,0 1 1,0 0 0,0-1 0,-1 1-1,1-1 1,-1 2 0,-2 7 29,-1 0 1,-1-1-1,0 1 1,0-1 0,0 0-1,-8 8 1,-7 10-21,-17 34 48,-18 25 877,45-74-474,10-11-454,0 0 0,0 0 0,0 0 0,0 0-1,0 0 1,-1 0 0,1 0 0,0 0 0,0 0 0,0 0 0,0 0-1,0 0 1,0-1 0,0 1 0,-1 0 0,1 0 0,0 0 0,0 0-1,0 0 1,0 0 0,0 0 0,0 0 0,0 0 0,0 0 0,0 0-1,0 0 1,-1 0 0,1-1 0,0 1 0,0 0 0,0 0 0,0 0-1,0 0 1,0 0 0,0 0 0,0 0 0,0 0 0,0-1 0,0 1-1,0 0 1,0 0 0,0 0 0,0 0 0,0 0 0,0 0 0,0 0-1,0-1 1,0 1 0,0 0 0,0 0 0,0 0 0,1-3 64,-1-1 0,1 1 0,0 0 0,0 0 0,0 0 0,3-5 0,4-5-44,0 0 0,1 1 0,0 0 0,1 1 0,1 0 0,-1 0 0,2 1 0,12-8 0,-2 2-77,1 1 0,1 1 0,41-16 0,-56 26 3,1 0-1,0 1 1,0 0 0,0 1-1,14-2 1,-23 4 39,-1 0 1,1 0-1,0 0 1,0 0-1,-1 0 0,1 0 1,0 0-1,-1 0 1,1 1-1,0-1 0,-1 0 1,1 0-1,0 1 0,-1-1 1,1 0-1,-1 1 1,1-1-1,0 1 0,-1-1 1,1 1-1,-1-1 1,1 1-1,-1-1 0,0 1 1,1 0-1,0 1-1,-1-1 1,1 0-1,-1 1 1,0-1-1,0 0 1,0 1-1,0-1 0,0 0 1,0 1-1,0-1 1,0 0-1,-1 3 0,0 1-3,-1 1 0,0 0 0,0-1 0,-6 11-1,-35 61 555,42-72-13,8-9-209,18-18-73,-12 11-199,1-1-118,1 2-1,0 0 1,1 0-1,0 1 1,0 1-1,19-6 0,-34 14 50,0-1 1,0 1-1,0-1 0,1 1 0,-1 0 0,0-1 0,0 1 0,0 0 0,1 0 0,-1 0 0,0 0 0,0 0 0,0 0 0,1 0 0,-1 1 0,0-1 0,0 0 0,0 1 0,0-1 0,1 0 1,-1 1-1,0 0 0,0-1 0,0 1 0,0 0 0,0-1 0,0 1 0,0 0 0,-1 0 0,1 0 0,0 0 0,0 0 0,-1 0 0,1 0 0,0 0 0,-1 0 0,1 2 0,1 4 15,0 0 0,0 0 0,-1 0 0,0 0-1,-1 10 1,1-3-45,-1-9 47,1 7 46,0 0 0,1-1-1,0 1 1,1 0 0,6 17 0,-9-28-27,1 0-1,-1 0 1,1 0-1,0 1 1,-1-1 0,1 0-1,0 0 1,0 0-1,-1 0 1,1 0-1,0 0 1,0-1 0,0 1-1,0 0 1,1 0-1,-1-1 1,0 1-1,0 0 1,0-1 0,0 1-1,1-1 1,-1 0-1,0 1 1,0-1-1,1 0 1,-1 0 0,0 0-1,1 0 1,-1 0-1,0 0 1,1 0-1,-1 0 1,0-1 0,0 1-1,1 0 1,0-1-1,100-45 320,-51 22-309,35-14-15,-35 17 142,87-49 0,-130 65-137,0-1-1,0 0 1,0 0-1,7-9 1,-13 12-35,1 1-1,-1-1 1,0 0 0,0 0-1,0 0 1,0 0 0,-1 0-1,1 0 1,-1 0 0,0-1-1,0 1 1,0-1 0,0 1-1,0-7 1,-1 10 9,0-1 0,0 1-1,0-1 1,0 1 0,0-1-1,0 1 1,-1-1 0,1 1 0,0-1-1,0 1 1,0-1 0,-1 1 0,1-1-1,0 1 1,-1 0 0,1-1 0,0 1-1,-1-1 1,1 1 0,0 0 0,-1-1-1,1 1 1,-1 0 0,1 0-1,0-1 1,-1 1 0,1 0 0,-1 0-1,1 0 1,-1-1 0,1 1 0,-1 0-1,1 0 1,-1 0 0,1 0 0,-1 0-1,1 0 1,-1 0 0,1 0 0,-1 0-1,1 0 1,-1 0 0,1 1-1,-1-1 1,1 0 0,-2 0 0,-23 10-310,25-9 310,-18 8-41,1 1-1,0 1 0,1 0 1,0 2-1,-19 18 0,32-28 48,0 0 0,1 1 0,-1-1 0,1 1-1,-1 0 1,1-1 0,0 1 0,-2 7-1,3-10 15,1 1-1,-1 0 0,1-1 0,0 1 0,-1 0 0,1 0 0,0-1 0,0 1 1,0 0-1,0 0 0,1-1 0,-1 1 0,0 0 0,1-1 0,-1 1 0,1 0 0,-1-1 1,1 1-1,0-1 0,0 1 0,0-1 0,0 1 0,0-1 0,1 2 0,2 0 18,1 0 0,-1 0 0,0 0 0,1-1 0,-1 0 0,1 0 0,0 0 0,0 0 0,0-1 0,0 0 0,0 0 0,0 0-1,0-1 1,6 1 0,5-1 22,0 0 0,1-2 0,16-2 0,-6-3 46,-1 0-1,50-22 1,-20 7-58,306-93-246,-333 104 252,-23 9-67,0-1 0,0 1 0,0 0 0,0 1 0,0 0 0,8-1 0,-14 2 20,0 0 1,1 0-1,-1 0 0,0 0 0,0 0 1,0 0-1,0 0 0,0 0 1,0 0-1,0 0 0,0 1 1,1-1-1,-1 0 0,0 0 0,0 0 1,0 0-1,0 0 0,0 0 1,0 0-1,0 0 0,0 1 0,0-1 1,0 0-1,0 0 0,0 0 1,0 0-1,0 0 0,0 0 0,0 1 1,0-1-1,0 0 0,0 0 1,0 0-1,0 0 0,0 0 1,0 0-1,0 0 0,0 1 0,0-1 1,0 0-1,0 0 0,0 0 1,0 0-1,0 0 0,-1 0 0,1 0 1,0 0-1,0 1 0,0-1 1,0 0-1,0 0 0,0 0 0,0 0 1,0 0-1,-1 0 0,1 0 1,0 0-1,0 0 0,0 0 1,0 0-1,0 0 0,-1 0 0,-70 45-147,-13 9 86,75-47 79,0 0 1,0 1-1,1 0 0,0 1 1,1 0-1,-11 15 1,17-21 7,-1 0 0,1 1 0,0-1 0,0 1 0,0 0-1,0-1 1,0 1 0,1 0 0,0-1 0,0 5 0,-1-7-17,1 0 1,0 0-1,0 0 0,0 0 0,0 0 0,1 0 0,-1 0 1,0 0-1,0 0 0,0-1 0,1 1 0,-1 0 0,0 0 0,1 0 1,-1 0-1,1 0 0,-1-1 0,1 1 0,0 0 0,-1 0 1,1-1-1,0 1 0,-1 0 0,1-1 0,0 1 0,0-1 1,0 1-1,-1-1 0,1 1 0,0-1 0,0 0 0,0 1 0,0-1 1,0 0-1,0 0 0,0 1 0,0-1 0,0 0 0,0 0 1,0 0-1,0 0 0,0-1 0,4 0 40,-1 0-1,0 0 1,1 0-1,-1-1 1,0 0 0,0 0-1,0 0 1,-1 0-1,1-1 1,0 0 0,-1 1-1,0-1 1,1 0-1,-1-1 1,-1 1-1,1 0 1,0-1 0,3-6-1,0-2-66,0 0 1,-1 0-1,-1 0 0,0 0 0,3-18 0,-6 16-237,-1 11-29,0 9 96,0 17 160,0 0 1,2 1-1,0-1 0,9 31 0,-10-49 51,1 0-1,0 0 1,1-1 0,-1 1 0,1 0 0,0-1-1,0 0 1,0 1 0,8 6 0,-9-9 7,0 0 0,0-1 0,0 1 0,0 0 0,0-1 0,1 1 1,-1-1-1,0 0 0,1 0 0,-1 0 0,1 0 0,0 0 0,-1-1 0,1 1 1,-1-1-1,1 1 0,0-1 0,0 0 0,-1 0 0,1 0 0,4-2 0,-1 0 29,0 0 0,0-1 1,0 0-1,0 0 0,-1 0 0,1-1 0,-1 0 0,9-8 0,36-43 219,-32 34-276,55-56 150,-39 38-182,-26 29-53,0 0-1,0 1 1,18-15 0,-25 24 71,0-1 0,0 0 1,0 0-1,0 1 0,0-1 1,0 0-1,0 1 0,0-1 1,1 1-1,-1 0 0,0-1 1,0 1-1,1 0 0,-1 0 1,2 0-1,-3 0 8,1 0 0,0 0 0,-1 0 0,1 1 0,0-1 0,-1 0 0,1 0 0,-1 1 0,1-1 0,-1 0 1,1 1-1,-1-1 0,1 1 0,-1-1 0,1 1 0,-1-1 0,0 1 0,1-1 0,-1 1 0,1-1 0,-1 2 0,1 1-6,0 0-1,0 0 1,0 0-1,-1 0 1,1 1-1,-1-1 1,0 0-1,0 1 1,0 3-1,-5 29 22,-13 50-1,1-9-27,14-59 133,-1-1 0,-1 0 0,-1 0 0,-7 16 0,13-32-89,0 0 0,-1 0 1,1-1-1,-1 1 0,1 0 0,-1 0 0,1 0 0,-1-1 1,0 1-1,1 0 0,-1-1 0,0 1 0,1 0 0,-1-1 1,0 1-1,0-1 0,1 1 0,-1-1 0,0 0 0,-1 1 1,1-1-14,1 0 1,-1 0-1,0-1 1,1 1-1,-1 0 1,0 0-1,1-1 1,-1 1 0,0 0-1,1-1 1,-1 1-1,1-1 1,-1 1-1,0-1 1,1 1-1,-1-1 1,1 1 0,0-1-1,-1 0 1,1 1-1,0-1 1,-1 0-1,1 1 1,0-1-1,-1 0 1,1 1 0,0-1-1,0-1 1,-4-7-31,1 0 0,0 0 0,1-1 0,0 0 0,0 1 0,1-1 0,1 0 0,0-15 0,0 13-52,0 8 40,0 1 0,0 0 0,0-1-1,1 1 1,-1 0 0,2-4 0,-2 6 22,0 1 0,0-1 0,1 1 0,-1-1 0,0 1-1,1-1 1,-1 1 0,1-1 0,-1 1 0,0 0 0,1-1 0,-1 1 0,1-1 0,-1 1 0,1 0 0,-1-1 0,1 1 0,-1 0 0,1 0 0,0 0 0,-1-1 0,1 1 0,-1 0 0,1 0 0,0 0 0,-1 0 0,1 0 0,-1 0 0,1 0 0,0 0 0,-1 0 0,1 0 0,-1 0 0,1 1-1,-1-1 1,1 0 0,0 0 0,-1 1 0,2-1 0,20 10-105,-18-8 130,1 1 1,-1-1 0,1 0-1,-1-1 1,1 1 0,0-1-1,0 0 1,0 0 0,0-1-1,0 0 1,8 0 0,4-3 30,0-2 1,0 0 0,-1-1-1,0-1 1,22-12 0,-10 6-46,0 0 0,14-6 125,0-2 0,65-44 1,-71 41-241,-26 19 43,-1-1-1,0 0 1,13-12-1,-22 18 57,0 0 0,1 1 0,-1-1 0,0 0 0,0 0-1,1 0 1,-1 1 0,0-1 0,0 0 0,1 0 0,-1 0 0,0 1 0,0-1 0,0 0 0,0 0-1,1 1 1,-1-1 0,0 0 0,0 1 0,0-1 0,0 0 0,0 0 0,0 1 0,0-1 0,0 0 0,0 1-1,0 0 1,-1 7-35,0 1-1,0-1 0,-1 1 0,-1-1 1,1 0-1,-7 12 0,5-9 54,-1 1 0,-3 16 0,8-24 30,-1 0 0,1 0 0,0 0 0,0-1 0,0 1 0,0 0 0,1 0 0,-1 0 0,1 0 0,0-1 0,0 1 0,1 0 0,-1-1 0,1 1 0,3 4 0,-5-8-21,0 1 0,0-1 0,0 0 0,1 1 0,-1-1 0,0 0 0,1 1 0,-1-1 0,0 0 0,0 1 0,1-1 0,-1 0 0,1 0 0,-1 0-1,0 1 1,1-1 0,-1 0 0,1 0 0,-1 0 0,0 0 0,1 0 0,-1 0 0,1 1 0,-1-1 0,1 0 0,-1 0 0,0 0 0,1-1 0,-1 1 0,1 0 0,-1 0 0,0 0-1,1 0 1,-1 0 0,1-1 0,14-11 391,-8 6-394,22-21-20,0-1-1,-2 0 0,31-43 1,-48 62-268,-10 9 271,1 1 1,-1-1-1,0 0 0,0 0 0,0 0 1,0 0-1,0 0 0,1 1 0,-1-1 1,0 0-1,0 0 0,0 0 0,0 0 0,0 1 1,0-1-1,0 0 0,0 0 0,0 0 1,1 1-1,-1-1 0,0 0 0,0 0 1,0 1-1,0-1 0,0 0 0,0 0 1,0 0-1,-1 1 0,1-1 0,0 0 0,0 0 1,0 0-1,0 1 0,-8 26-99,4-16 64,1 1 1,0-1-1,1 1 0,0 0 0,1 0 0,0 22 0,1-33 59,0 0 0,0 0 0,0 0-1,0 1 1,0-1 0,0 0 0,0 0 0,1 0 0,-1 0 0,0 1-1,1-1 1,-1 0 0,1 0 0,0 0 0,-1 0 0,1 0 0,0 0-1,-1 0 1,1 0 0,0 0 0,1 1 0,-1-2 1,0 1 1,1-1-1,-1 0 1,0 1-1,0-1 0,0 0 1,0 0-1,0 0 1,1 1-1,-1-1 0,0-1 1,0 1-1,0 0 1,0 0-1,1 0 0,-1-1 1,0 1-1,0 0 1,0-1-1,2 0 0,81-45 357,-24 12-312,42-25 21,15-9-728,-117 68 634,1 0 0,-1 0 0,0 1 0,1-1 0,-1 0 0,0 0 0,1 0 1,-1 0-1,0 1 0,1-1 0,-1 0 0,0 0 0,1 1 0,-1-1 0,0 0 0,0 1 0,1-1 1,-1 0-1,0 0 0,0 1 0,0-1 0,1 1 0,-1-1 0,0 0 0,0 1 0,0-1 1,0 1-1,7 17-36,-3-8 86,0-3-22,0 1-1,1-1 1,-1 0 0,1-1-1,1 1 1,-1-1 0,1 0-1,0 0 1,1-1-1,-1 0 1,1 0 0,0 0-1,11 4 1,-13-6 8,0-1 0,0 0 0,1 0 0,-1-1 0,1 1 0,-1-1 1,1 0-1,-1-1 0,1 1 0,0-1 0,-1 0 0,1-1 0,-1 1 0,1-1 0,0 0 0,-1-1 0,0 1 0,1-1 1,-1 0-1,9-5 0,-13 7-30,49-33 237,-45 30-237,0-1 1,-1 0 0,1-1 0,-1 1-1,0-1 1,0 1 0,5-10-1,-9 13-8,1 1-1,-1-1 0,0 1 1,1-1-1,-1 0 0,0 1 0,0-1 1,0 1-1,1-1 0,-1 0 1,0 1-1,0-1 0,0 1 1,0-1-1,0 0 0,0 1 1,0-1-1,0 0 0,0 1 1,0-1-1,0 1 0,-1-1 0,1 0 1,0 1-1,0-1 0,-1 1 1,1-1-1,0 1 0,-1-1 1,0 0-1,1 0 1,-1 1-1,1 0 1,-1-1 0,0 1 0,0 0-1,1 0 1,-1 0 0,0-1-1,1 1 1,-1 0 0,0 0 0,0 0-1,1 0 1,-1 0 0,0 0 0,0 0-1,1 1 1,-1-1 0,0 0-1,1 0 1,-1 0 0,0 1 0,-1 0-1,-4 3-11,-1 0 0,1 0 0,0 1 0,0 0 0,0 0 0,1 1 0,-1-1 0,1 1 0,-4 7 0,8-11 27,0 0-1,0 0 0,0 0 0,0 0 0,0 0 1,0 0-1,1 0 0,-2 3 0,2-4 4,0-1-1,0 1 0,0 0 1,0-1-1,1 1 1,-1 0-1,0-1 0,0 1 1,0 0-1,0-1 0,1 1 1,-1-1-1,0 1 1,0 0-1,1-1 0,-1 1 1,1-1-1,-1 1 0,0-1 1,1 1-1,-1-1 1,1 1-1,-1-1 0,1 0 1,0 1-1,-1-1 0,1 0 1,-1 1-1,1-1 0,-1 0 1,1 0-1,0 1 1,-1-1-1,1 0 0,1 0 1,7 1 43,0 0 0,0 0 1,0-1-1,17-1 0,40-10-24,-36 6 8,209-20-53,-166 19-120,-61 5 42,-10 0 77,0 1 1,0-1-1,0 1 0,0 0 1,1 0-1,-1 0 0,0 0 1,0 0-1,0 0 1,1 0-1,-1 1 0,0-1 1,0 1-1,0 0 0,0 0 1,0 0-1,4 2 0,-6-3 20,0 0 0,0 0 0,1 0 0,-1 1-1,0-1 1,0 0 0,0 0 0,0 0-1,0 1 1,0-1 0,0 0 0,1 0 0,-1 0-1,0 1 1,0-1 0,0 0 0,0 0 0,0 1-1,0-1 1,0 0 0,0 0 0,0 0 0,0 1-1,0-1 1,0 0 0,0 0 0,0 1 0,-1-1-1,1 0 1,0 0 0,0 0 0,0 1 0,0-1-1,0 0 1,0 0 0,-1 0 0,-9 9 26,-20 6 44,22-11-103,-16 8 5,10-6 3,0 1 0,1 1-1,-1 0 1,-14 13 0,27-20 30,0 0 1,-1 0-1,1 1 0,0-1 0,0 0 0,-1 1 0,1-1 0,0 1 0,1-1 0,-1 1 1,0 0-1,0-1 0,1 1 0,-1 0 0,1 0 0,-1-1 0,1 1 0,0 0 0,0 0 0,0 0 1,0-1-1,0 1 0,0 0 0,0 0 0,1 2 0,0-2 8,0-1 0,0 1 0,0-1 0,0 0 0,0 1 0,0-1 0,0 0 0,0 1 1,1-1-1,-1 0 0,0 0 0,1 0 0,-1 0 0,1 0 0,-1-1 0,1 1 0,-1 0 0,1-1 0,0 1 0,-1-1 0,1 0 0,0 1 0,0-1 0,-1 0 0,1 0 0,2 0 0,4-1 28,0 1 0,-1-1 0,1-1-1,-1 0 1,1 0 0,-1 0 0,0-1-1,0 0 1,9-5 0,-2 0 35,0-1 0,-1 0 1,16-15-1,-20 16-68,-1-1 0,0 0 1,-1 0-1,0-1 0,0 0 0,-1 0 1,7-15-1,-2-2 33,13-47 1,29-131-27,-45 172-39,2-11-282,8-78 1,-18 118 270,0-15-239,0 19 262,-1-1 0,1 1 0,0-1 1,0 1-1,0 0 0,-1-1 1,1 1-1,0 0 0,-1-1 0,1 1 1,0 0-1,-1 0 0,1-1 1,0 1-1,-1 0 0,1 0 0,-1-1 1,1 1-1,-1 0 0,1 0 1,0 0-1,-1 0 0,1 0 0,-1 0 1,1 0-1,-1 0 0,1 0 1,-1 0-1,1 0 0,0 0 0,-1 0 1,0 0-1,0 0-3,0 1 1,0-1-1,0 1 0,0-1 0,0 0 1,0 1-1,0 0 0,0-1 1,0 1-1,0-1 0,0 1 1,1 0-1,-1 0 0,0 0 0,0-1 1,1 1-1,-2 2 0,-7 10-31,0 1 0,1 0 0,0 0-1,-9 28 1,-20 71 87,27-81-36,1 0-25,1 1-1,-6 50 1,12-69 59,1 1 0,1-1 0,1 1 0,0 0 0,1-1 0,0 1 0,1-1 0,6 18 0,-6-25-119,0-1 0,0 0 0,0 1 0,1-1 1,0 0-1,0-1 0,1 1 0,-1-1 0,1 0 1,0 0-1,1 0 0,-1-1 0,1 0 0,10 6 0,-2-3-737,-1-1 0,1-1-1,0 0 1,0-1 0,30 4-1,46 4-1927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8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8 2720,'7'-7'4885,"-6"7"-4717,-1 11 1571,-7 26-1129,6-34-135,-4 14-138,0-1 0,-2 1 0,0-1 0,-1-1 0,0 1 0,-1-1 0,-1-1 0,0 0 1,-24 25-1,12-23-1009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39.2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6 153 1984,'-1'-1'141,"1"1"1,-1-1-1,1 0 0,-1 1 1,1-1-1,0 0 0,-1 0 1,1 1-1,0-1 0,-1 0 1,1 0-1,0 1 0,0-1 1,0 0-1,0 0 0,0 0 1,0 0-1,0 1 0,0-1 1,0 0-1,0 0 0,0 0 1,1 0-1,-1 1 0,0-1 1,0 0-1,1 0 1,-1 1-1,1-1 0,-1 0 1,0 1-1,1-1 0,1-1 1,1-2 445,0-1 1,0 1-1,1 0 1,4-5 0,12-10 583,-13 12-985,0 0 0,0 1 1,1-1-1,0 1 0,1 1 0,15-9 0,-10 8-42,0 1 0,31-9-1,-40 13-149,0 0 0,0 1 0,0-1 0,0 1 0,0 0 0,0 0 0,0 0 0,0 1 0,0 0 0,0 0 0,0 0 0,0 0 0,7 4 0,-10-3 9,0-1 1,0 1 0,0-1-1,0 1 1,0 0-1,-1 0 1,1 0-1,0 0 1,-1 0-1,0 0 1,1 0-1,-1 0 1,0 1-1,0-1 1,0 1 0,0-1-1,-1 0 1,1 1-1,-1-1 1,1 1-1,-1 0 1,0-1-1,0 1 1,0-1-1,-1 4 1,0 3 0,0-1 1,-1 1-1,0-1 0,0 0 1,-1 0-1,-6 13 1,-1-1 45,-1-1 0,-1-1 0,-25 30 0,-50 43 13,-3 4 319,85-89-264,3-5-48,1 1 1,-1 0-1,1-1 1,-1 1-1,1 0 1,0 0-1,0 0 0,0 0 1,0 0-1,0 0 1,0 0-1,0 0 0,0 4 1,1-6-21,1 1-1,-1-1 1,0 1 0,1-1-1,-1 0 1,0 1 0,1-1-1,-1 0 1,0 1 0,1-1-1,-1 0 1,1 0-1,-1 0 1,1 1 0,-1-1-1,1 0 1,-1 0 0,1 0-1,-1 0 1,1 0 0,-1 0-1,1 0 1,12 2 205,40-5 182,-38 1-466,-1 1 0,1 0-1,0 1 1,0 1 0,19 3 0,-20 0-220,21 4-1621,-33-7 1460,0 0 0,0-1 1,0 1-1,1 0 1,-1 1-1,0-1 0,-1 0 1,1 0-1,0 1 0,0 0 1,2 2-1,1 10-4475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1.4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1568,'13'-8'7957,"-13"8"-7898,0 1 0,0-1 0,0 0 0,0 0 0,-1 0 1,1 1-1,0-1 0,0 0 0,0 0 0,-1 0 0,1 0 0,0 0 0,0 0 0,-1 1 0,1-1 0,0 0 0,0 0 1,-1 0-1,1 0 0,0 0 0,0 0 0,-1 0 0,1 0 0,0 0 0,0 0 0,-1 0 0,1 0 0,0 0 0,0 0 1,-1 0-1,1-1 0,0 1 0,0 0 0,0 0 0,-1 0 0,1 0 0,0 0 0,0 0 0,0-1 0,-1 1 0,1 0 0,0 0 1,0 0-1,0-1 0,0 1 0,-1 0 0,1 0 0,0 0 0,0-1 0,0 1 0,0 0 0,0 0 0,0-1 0,0 1 1,0 0-1,0-1 0,-3-12 1432,25 13-1283,-2 1-84,0 1 0,-1 1-1,33 10 1,-25-6 26,28 3-1,-25-6 29,1-1-1,0-2 0,57-5 1,12 0 142,-80 4-251,-18 0-64,-17 9-1391,5-4 599,5-2-475,-1 0 0,1 0 0,-8 7 0,4 2-2439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2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43 3488,'-8'-8'3315,"13"21"605,2 7-3289,-3 62 702,-3-25-639,30 162 1023,-28-203-1592,-1-7 109,0 0 0,1 15 0,-3-22 118,0-2-330,0 0 0,1 0-1,-1 0 1,0 0 0,1 0 0,-1 0 0,1 0 0,-1-1 0,0 1 0,1 0-1,-1 0 1,0-1 0,1 1 0,-1 0 0,0 0 0,0-1 0,1 1 0,-1 0-1,0-1 1,0 1 0,0 0 0,1-1 0,-1 1 0,0 0 0,0-1-1,0 1 1,0 0 0,0-1 0,0 1 0,1-1 0,-1 0 0,1-15-18,-1 9 33,12-105 144,-7 66-200,8-66-10,-10 97 27,0 0-1,1 0 0,1 0 0,0 0 0,1 1 0,1-1 0,0 2 0,12-18 0,-16 28-10,0 0 0,0 0 1,0 0-1,1 0 0,-1 0 1,1 1-1,0 0 0,-1 0 1,1 0-1,0 0 0,1 1 1,-1-1-1,0 1 0,0 0 1,0 0-1,1 1 0,-1-1 1,5 1-1,11 0 108,-1 0 0,32 6 0,-48-5-97,12 1 91,1 1 0,-1 0-1,0 1 1,0 1 0,0 1-1,0 0 1,13 8 0,-21-9 33,-5-4-98,-1 1 1,1-1-1,0 0 1,0 0 0,0 0-1,0 0 1,-1 0 0,2 0-1,3 1 1,-22 5-3620,-1-5-264,14-1 3041,0-1 0,-1 0 0,1 1 1,0 0-1,0 0 0,-4 1 1,-8 6-2138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3.1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31 2912,'3'-3'255,"-1"0"0,1 1-1,-1-1 1,1 1 0,0 0 0,0 0 0,0 0-1,0 0 1,0 1 0,0-1 0,0 1 0,1-1-1,-1 1 1,1 0 0,-1 1 0,1-1 0,3 0-1,-7 1-221,1 0 0,-1 0-1,0 1 1,1-1-1,-1 0 1,0 0 0,1 0-1,-1 0 1,0 1-1,1-1 1,-1 0 0,0 0-1,1 1 1,-1-1-1,0 0 1,0 0 0,1 1-1,-1-1 1,0 0-1,0 1 1,0-1 0,1 0-1,-1 1 1,0-1-1,0 1 1,0-1 0,0 0-1,0 1 1,0-1-1,0 0 1,0 1 0,0-1-1,0 1 1,0-1-1,0 0 1,0 1 0,0-1-1,0 0 1,0 1-1,0-1 1,-1 1 0,-6 24 784,4-15-454,-1 3-74,-1 0 1,0-1 0,-1 1-1,0-1 1,-1 0 0,-12 16 0,3-8 164,0 0 1,-30 27 0,20-23-210,3-2-131,0-2-1,-40 27 1,55-46-1874,20-21-6303,10-6 5492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3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58 1728,'-14'-3'4954,"15"1"-4778,-1 1-1,1 0 0,-1 0 0,1-1 1,0 1-1,-1 0 0,1 0 0,0 0 1,0 0-1,0 0 0,0 0 0,0 0 1,0 0-1,0 1 0,0-1 0,0 0 0,1 0 1,-1 1-1,0-1 0,3 0 0,28-11 556,-31 12-635,15-5 402,-3 0-324,0 1 0,20-3 0,-29 7-175,0-1 1,1 1-1,-1 0 1,0 0-1,0 1 1,0-1-1,0 1 1,0 0-1,0 0 1,0 0-1,0 0 1,6 4-1,-9-5-3,-1 1-1,1-1 1,0 1-1,-1-1 1,1 1-1,0-1 1,-1 1-1,1 0 0,-1 0 1,1-1-1,-1 1 1,1 0-1,-1 0 1,0-1-1,1 1 1,-1 0-1,0 0 1,0 0-1,1 0 0,-1-1 1,0 1-1,0 0 1,0 0-1,0 0 1,0 0-1,0 0 1,0 0-1,-1-1 1,1 1-1,0 0 0,0 0 1,-1 0-1,0 1 1,-1 3 7,0 0 0,-1 0 0,0-1 0,-4 6 1,-127 193 1142,133-201-1082,0 0 0,0 0 1,0 0-1,1 0 0,-1 0 0,0 0 0,1 0 0,-1 0 0,1 0 0,0 0 0,0 1 0,0-1 1,0 3-1,0-4-24,1 0 0,-1 0 1,0 0-1,1 0 1,-1-1-1,0 1 0,1 0 1,-1 0-1,1-1 1,0 1-1,-1 0 1,1-1-1,0 1 0,-1-1 1,1 1-1,0-1 1,-1 1-1,1-1 0,0 1 1,0-1-1,0 0 1,0 1-1,-1-1 0,1 0 1,0 0-1,0 0 1,0 1-1,0-1 0,0 0 1,0 0-1,-1 0 1,1-1-1,0 1 0,0 0 1,1 0-1,46-10 509,5 0-475,-48 9-104,0 1 0,-1 0 0,1 0 0,0 0 0,0 1 0,-1-1-1,1 1 1,7 3 0,-10-4-219,-1 1 0,0-1 1,0 1-1,0-1 0,0 1 0,-1-1 0,1 1 0,0 0 0,0-1 0,0 1 0,0 0 1,-1 0-1,1 0 0,0 0 0,-1-1 0,1 1 0,-1 0 0,1 0 0,-1 0 1,1 0-1,-1 0 0,0 1 0,1 0 0,-4 6-1884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4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150 1 1984,'7'1'10097,"-1"5"-11090,83 79 2982,-77-72-1915,-2 0 0,0 1 0,0 0 1,-2 1-1,1 0 0,-2 1 0,0-1 0,-1 1 1,4 18-1,1 12 157,-2 0 0,4 48 0,-10-57-65,-2 0 0,-2 1 0,-1-1 0,-1 0 0,-2 0 0,-11 38 0,1-14 240,-36 94 0,41-131-321,-1-1-1,-1 0 0,-1 0 1,-1-2-1,-1 1 0,-32 33 1,26-35-295,-2 0 1,0-2 0,-34 21 0,37-29-2911,2-8 848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6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1107 2080,'0'0'149,"1"1"0,0 0 0,0 0 1,0-1-1,0 1 0,0-1 0,0 1 0,0-1 0,0 1 0,0-1 1,0 0-1,0 1 0,0-1 0,0 0 0,0 0 0,0 0 1,1 0-1,-1 0 0,0 0 0,0 0 0,0 0 0,0 0 0,0-1 1,0 1-1,0 0 0,0-1 0,0 1 0,0-1 0,2 0 0,10-7 637,1-1 0,-1-1-1,-1 0 1,20-19-1,-5 4 162,11-8-162,-18 17-463,0-2 1,-1 0-1,23-30 1,-19 17 137,-2 0 0,30-62 1,-7-11-76,-25 57-31,1 1-1,45-72 0,-52 101-295,1 0-1,0 0 1,1 1 0,1 1-1,1 1 1,25-18-1,119-63 236,-80 51-296,13-15 74,49-27-216,-141 86 132,0-1 1,-1 0-1,1 1 1,-1-1 0,1 1-1,0 0 1,0 0-1,2-1 1,-3 1 22,1 1-52,0 1 35,0 0-1,-1 0 1,1 0 0,-1 0 0,1 1 0,-1-1-1,0 0 1,0 1 0,0-1 0,0 0 0,0 1 0,0-1-1,-1 1 1,1 0 0,0 3 0,1 44-65,-1-28 40,-2 1 0,0-1 0,-2 0 0,0 1 0,-11 34 0,12-51 41,-1 1 0,0-1 0,0 0 0,0 0 0,-1 0 0,0 0 0,0-1 0,-1 1 0,-8 7 0,9-9 17,-1-1-1,1 0 1,-1 0-1,0 0 1,0-1 0,0 1-1,-1-1 1,1 0-1,0-1 1,-1 0-1,0 1 1,1-2 0,-9 2-1,-22-3 21,-1-1-1,1-2 1,-64-14 0,68 12-74,-13-4-208,-31-5 631,23 11-5754,103 9-2079,-27-2 6434,33 1-1103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8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469 9 1472,'5'-4'6016,"-5"4"-5984,0-1 1,0 1 0,0 0 0,0 0-1,0 0 1,0-1 0,0 1-1,0 0 1,0 0 0,0 0 0,0 0-1,0-1 1,0 1 0,0 0-1,-1 0 1,1 0 0,0 0 0,0 0-1,0-1 1,0 1 0,0 0-1,0 0 1,-1 0 0,1 0-1,0 0 1,0 0 0,0 0 0,0 0-1,-1-1 1,1 1 0,0 0-1,0 0 1,0 0 0,-1 0 0,1 0-1,0 0 1,0 0 0,0 0-1,-1 0 1,-11 3 731,-11 8-127,8-3-514,0 0 1,1 0-1,1 2 0,-1 0 0,2 0 1,-1 1-1,1 1 0,-16 20 0,-88 163 566,58-90-354,34-65-164,-30 54 238,46-76-292,0 1-1,1 0 0,-7 30 1,10-29 28,2 0 1,0 0-1,1 1 1,1-1-1,1 0 1,1 1-1,1-1 1,0 0-1,2 0 1,0-1-1,14 34 1,-6-23 31,1-1 0,2 0 0,1-1 1,1 0-1,2-2 0,36 39 0,-50-58-360,1 0 0,0-1 0,0 0 0,0 0 0,12 6 0,-18-11-18,0-1 0,0 0 0,0 0 1,0 1-1,0-1 0,-1 0 1,1 0-1,0 0 0,0 0 1,0 0-1,0 0 0,0-1 0,0 1 1,0 0-1,0 0 0,-1-1 1,1 1-1,0 0 0,0-1 0,1 0 1,0 0-245,0-1 1,0 1-1,0-1 1,0 0-1,0 1 1,0-1 0,1-2-1,10-19-3688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49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96 4224,'1'-2'104,"0"0"-1,1-1 1,-1 1-1,1 0 1,-1 1 0,1-1-1,0 0 1,0 0 0,0 1-1,0-1 1,0 1 0,0-1-1,0 1 1,0 0 0,1 0-1,-1 0 1,0 0 0,1 0-1,-1 1 1,1-1 0,-1 1-1,1 0 1,-1-1-1,1 1 1,-1 0 0,1 0-1,-1 1 1,1-1 0,-1 0-1,1 1 1,-1 0 0,0 0-1,1-1 1,-1 1 0,0 0-1,1 1 1,-1-1 0,0 0-1,0 1 1,0-1-1,0 1 1,0 0 0,-1-1-1,1 1 1,1 2 0,0 1 2,0-1 1,0 1 0,-1 0-1,0 0 1,0 0 0,0 0-1,0 0 1,-1 0 0,0 0-1,0 1 1,0-1 0,-1 7-1,0 2 243,0 1-1,-1-1 0,-1 0 0,0 0 0,-1 0 0,-6 19 1,9-33-334,0 0 1,0 0 0,0 0 0,0 0 0,0 0 0,-1 0 0,1 0 0,0 0-1,0 0 1,0 0 0,0 0 0,0 0 0,0 0 0,0 0 0,0 0-1,0-1 1,0 1 0,0 0 0,-1 0 0,1 0 0,0 0 0,0 0 0,0 0-1,0 0 1,0 0 0,0 0 0,0 0 0,0 0 0,0 0 0,0 0-1,-1 0 1,1 1 0,0-1 0,0 0 0,0 0 0,0 0 0,0 0 0,0 0-1,0 0 1,0 0 0,0 0 0,0 0 0,0 0 0,0 0 0,0 0-1,-1 0 1,1 0 0,0 0 0,0 0 0,0 1 0,0-1 0,0 0 0,0 0-1,0 0 1,0 0 0,0 0 0,0 0 0,0 0 0,0 0 0,0 0-1,0 0 1,0 1 0,0-1 0,-2-12 613,3-17-81,3 5-619,1 1 0,1 0 0,1 1 0,1 0 0,1 0 0,19-33 1,-25 52 85,0-1-1,0 0 1,0 1 0,0 0 0,0-1 0,1 1 0,0 1 0,-1-1 0,1 0 0,0 1 0,0 0 0,1 0 0,-1 0 0,0 1 0,1-1 0,-1 1 0,1 0 0,-1 0 0,1 0 0,0 1 0,-1 0 0,1 0 0,0 0 0,-1 0 0,1 1 0,-1 0 0,1 0 0,-1 0 0,1 0 0,7 4 0,59 35 113,-70-39-222,1-1 1,-1 1 0,0-1-1,0 1 1,0-1 0,0 1 0,0 0-1,-1 0 1,1-1 0,0 1-1,0 0 1,1 2 0,-2-3-15,0 0 1,0 1-1,0-1 1,1 0-1,-1 1 1,0-1-1,0 0 0,0 1 1,0-1-1,0 0 1,0 1-1,0-1 1,0 0-1,0 1 0,0-1 1,-1 0-1,1 1 1,0-1-1,0 0 1,0 1-1,0-1 1,0 0-1,-1 1 0,1-1 1,0 1-1,-1 0-245,0-1 0,0 1 0,0 0 0,0 0 0,0-1-1,0 1 1,0 0 0,0-1 0,-1 1 0,1-1 0,0 0 0,0 1-1,0-1 1,-2 0 0,-8 0-2852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0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4 320 4160,'-3'1'6178,"12"0"-4114,17-1-680,31-14 499,61-25-1,-98 32-1807,0-1 0,0-1-1,-1-1 1,-1 0 0,0-2-1,0 0 1,-1-1 0,-1-1-1,24-24 1,-24 20-83,-6 8-11,-1 0 0,0 0 1,0-2-1,-1 1 1,0-1-1,11-23 0,-19 34 10,1 0-1,-1 1 1,0-1-1,1 1 1,-1-1-1,0 0 1,0 1-1,0-1 0,0 0 1,1 1-1,-1-1 1,0 0-1,0 0 1,0 1-1,0-1 1,0 0-1,-1 1 0,1-1 1,0 0-1,0 1 1,0-1-1,-1 0 1,1 0-1,-1 1-3,1 0-1,-1 0 1,1 0-1,0 0 1,-1 0-1,1 0 1,-1 0-1,1 0 1,-1 0-1,1 0 0,0 1 1,-1-1-1,1 0 1,0 0-1,-1 0 1,1 1-1,-1-1 1,1 0-1,0 1 1,0-1-1,-1 0 1,1 0-1,-1 1 1,1-1 1,-8 12-125,0 1-1,-8 17 1,4-8 112,3-6 38,1 1-1,1 0 1,0 0 0,-5 21 0,11-34 30,1 0 0,-1 0 1,1 0-1,-1 0 0,1 0 1,0 0-1,1 0 0,-1 0 1,1 0-1,0-1 0,0 1 1,0 0-1,2 4 0,-3-6 2,1-1 0,0 1 0,1 0-1,-1-1 1,0 1 0,0-1 0,1 1 0,-1-1 0,1 0-1,-1 1 1,1-1 0,-1 0 0,1 0 0,0 0-1,0 0 1,-1 0 0,1-1 0,0 1 0,0-1 0,0 1-1,0-1 1,0 1 0,0-1 0,0 0 0,0 0-1,0 0 1,3-1 0,2 0 38,1 0 0,-1-1-1,1 0 1,-1-1 0,14-6-1,36-22 122,-33 17-179,81-52-4,-5 3-15,-99 62-15,1 0-1,-1 1 1,0-1-1,0 1 1,0-1 0,0 1-1,1-1 1,-1 1 0,0 0-1,0 0 1,1-1-1,-1 1 1,0 0 0,2 0-1,-2 1 13,-1-1-1,1 0 0,-1 1 1,1-1-1,-1 0 1,0 1-1,1-1 1,-1 1-1,0-1 0,1 1 1,-1-1-1,0 0 1,1 1-1,-1-1 0,0 1 1,0 0-1,1-1 1,-1 1-1,0-1 1,0 1-1,0-1 0,0 1 1,0-1-1,0 1 1,0-1-1,0 1 0,0 0 1,0-1-1,0 1 1,0-1-1,-1 1 1,1-1-1,0 2 0,-3 5 9,1 0 0,-1 0-1,0-1 1,0 1 0,-6 9-1,4-8-10,-11 16 108,11-17 0,0 0-1,0 0 1,1 0-1,-5 14 1,9-21-96,0 0 0,0 0 0,0 0 0,0 0-1,0 1 1,0-1 0,0 0 0,0 0 0,0 0 0,0 0 0,0 1 0,0-1 0,0 0 0,0 0 0,0 0 0,0 0 0,0 1 0,0-1 0,0 0 0,0 0 0,0 0 0,0 0 0,0 1-1,0-1 1,1 0 0,-1 0 0,0 0 0,0 0 0,0 0 0,0 0 0,0 1 0,0-1 0,1 0 0,-1 0 0,0 0 0,0 0 0,0 0 0,0 0 0,1 0 0,8 0 368,11-6-60,45-23-208,96-41-378,-159 69 247,0 0 1,0 0-1,1 0 1,-1 0-1,0 1 1,1-1 0,-1 1-1,1 0 1,-1 0-1,0 0 1,5 0-1,-4 1-9,0 0 0,0 0 0,-1 1 0,1-1 0,-1 0 0,1 1 0,-1 0 0,0 0 0,4 3 0,-2-1 41,0 1-1,0 0 1,0 0-1,-1 0 1,0 1 0,0-1-1,-1 1 1,1 0-1,-1-1 1,2 12-1,-1-7 19,1 0-1,5 12 1,1-4-118,15 30 582,-10-16-3474,-11-24 57,5 0 906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50.0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12 4064,'-7'-2'576,"6"1"-424,-1 1 0,1-1-1,0 1 1,0-1 0,0 1 0,-1-1-1,1 0 1,-4-3 1967,7 4-1947,-1 0-1,1 1 1,-1-1 0,1 0 0,-1 0-1,1 0 1,-1 0 0,1 0-1,2 0 1,5-1 223,209 28 3589,26-19-3488,-212-6-3322,4 1-5996,-18-3 6929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50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3 4160,'8'-2'2481,"-7"3"-2293,-1 0-1,0-1 1,0 1 0,0 0-1,0 0 1,0 0 0,0 0 0,0 0-1,0 0 1,0-1 0,-1 1 0,1 0-1,-1 1 1,-3 4 129,-1 0 0,1 0-1,-1-1 1,-1 0 0,1 0 0,-1 0 0,-9 5-1,4-1-178,-28 19 7,-19 15 431,51-38-1723,0 1 0,1 1 1,0-1-1,1 1 0,-10 14 0,10-10-2106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3:51.6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15 2656,'-6'-4'300,"5"3"-227,0 1-1,-1-1 1,1 0 0,0 0 0,0 1 0,0-1-1,-1 1 1,1-1 0,0 1 0,-1-1-1,-1 1 1,0-3 994,2 4-579,0 0-373,-4 7 985,4-7-1048,1 0 1,-1-1-1,0 1 1,1 0-1,-1 0 1,1 0-1,-1-1 1,1 1-1,0 0 0,-1 0 1,1 0-1,0 0 1,0 0-1,0 0 1,-1-1-1,1 1 0,0 0 1,0 0-1,0 0 1,0 0-1,1 0 1,-1 0-1,0 0 1,0 0-1,0 0 0,1-1 1,-1 1-1,0 0 1,1 0-1,-1 0 1,1 0-1,7 14 183,1-1 1,0 0-1,1 0 0,1-1 0,0-1 1,0 1-1,1-2 0,20 15 0,-19-15-199,0 0 0,0 1-1,-1 1 1,-1 0 0,0 0-1,-1 1 1,-1 0 0,0 1 0,0 0-1,-2 0 1,0 1 0,10 32-1,-7-10 105,-2 1 1,-1 0-1,1 39 0,-8-58-29,0 1 0,0-1 1,-2 1-1,-1-1 0,0 0 0,-2 0 1,-11 33-1,-2-13 19,-2-2 1,-48 69-1,28-47 18,-143 206-95,156-234-2682,3-11 677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08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618 551 1472,'-2'0'181,"0"-1"-1,0 0 1,0 1-1,0 0 1,0-1 0,1 1-1,-1 0 1,0 0 0,0 0-1,0 0 1,0 0 0,0 1-1,-3 0 1,0-1 216,0 1 0,-1-1 0,1 0 1,0 0-1,0 0 0,-1-1 0,-8-1 0,12 1-253,-1-1-1,0 1 0,0-1 1,0 1-1,0-1 0,1 0 1,-1 0-1,1 0 0,0 0 1,-1 0-1,1-1 0,0 1 1,0-1-1,1 0 0,-4-4 1,4 5-127,1-1 1,-1 1-1,-1 0 1,1 0-1,0 0 1,0 0 0,-1 0-1,1 1 1,-1-1-1,1 0 1,-1 1-1,0-1 1,0 1-1,0-1 1,0 1-1,0 0 1,0 0 0,0 0-1,0 0 1,0 0-1,-1 0 1,1 1-1,0-1 1,0 1-1,-1-1 1,1 1 0,0 0-1,-1 0 1,1 0-1,-4 1 1,-7 0 23,0 1 0,-1 1 1,1 0-1,0 1 0,-20 9 0,24-10-38,-117 45 392,109-42-346,0 1-1,0 0 1,1 2-1,-1 0 1,2 1-1,0 0 1,0 1-1,1 1 1,-14 15-1,24-24 5,1 1 0,0 0 0,1 0 0,-1 0 0,0 0 0,1 0 0,0 0 0,0 1 0,0-1 0,1 1 0,-2 8 0,3-11-5,-1 1 0,1-1 1,0 1-1,0-1 0,1 1 0,-1-1 0,0 1 0,1-1 1,-1 0-1,1 1 0,0-1 0,0 0 0,0 1 0,0-1 1,0 0-1,1 0 0,-1 0 0,1 0 0,-1 0 0,1 0 1,0 0-1,0-1 0,-1 1 0,5 2 0,2 1 47,0-1-1,0 0 1,1 0 0,-1-1-1,1 0 1,0 0-1,17 2 1,65 4 194,-71-9-224,-1 0 0,1-1 0,-1-1 0,1 0 0,-1-2 0,0 0 0,36-14 0,-44 13-10,0 0 1,0-1 0,-1 0-1,1 0 1,-1-1 0,-1-1-1,0 0 1,0 0-1,0-1 1,-1 0 0,0 0-1,-1-1 1,0 0 0,6-11-1,-2-3-19,0-1-1,-2 0 0,0 0 0,-2-1 1,-1-1-1,4-41 0,-1-164-339,-9 204 217,-6-59 121,-1 1-1108,7 86 1066,0 0-1,0 0 1,0 0-1,0 0 1,0 0-1,0 0 0,0 0 1,0-1-1,0 1 1,0 0-1,0 0 1,0 0-1,0 0 1,0 0-1,0 0 1,0-1-1,0 1 0,0 0 1,0 0-1,0 0 1,0 0-1,0 0 1,0 0-1,0 0 1,0 0-1,-1-1 1,1 1-1,0 0 0,0 0 1,0 0-1,0 0 1,0 0-1,0 0 1,0 0-1,0 0 1,0 0-1,-1 0 1,1 0-1,0 0 1,0 0-1,0 0 0,0 0 1,0 0-1,0 0 1,0 0-1,-1 0 1,1 0-1,0 0 1,0 0-1,-7 5-87,-6 10 75,9-4-29,-1 0 0,1 0 0,1 0 0,0 1 0,1-1-1,-2 19 1,3-19 39,-4 42-106,2 62 1,2-42 66,3-20 326,1 0 0,3 0 0,14 56 0,-13-76-166,-3-16 59,3 22 0,-6-29-25,1 0 0,6 17-1,-5-20-113,-1 1 0,0 0 0,0-1 0,0 15 0,-2-21-606,4-22-8778,-3 19 9004,0 1 0,0 0-1,-1 0 1,1 0 0,1-1 0,15-12-1645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09.4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37 3072,'2'-7'540,"0"3"-21,-1 0 0,0-1 0,0 1 1,1-9 2361,-1 15-2767,1 0 0,-1 0 0,0 0 0,0 0 0,0 0 0,0 1 0,0 2 0,0-4-60,5 22 337,-1 1 0,0 0 0,1 41 1,-2-18-75,4 28 129,15 105 676,-8-71-557,2 6 44,-13-87-444,-1 0 0,-2 0 0,-2 40 0,-1-12-20,5-35 346,-3-21-475,0 1-1,0-1 0,0 0 1,0 0-1,0 0 1,0 0-1,0 1 1,1-1-1,-1 0 1,0 0-1,0 0 1,0 0-1,0 0 1,0 1-1,0-1 1,0 0-1,0 0 1,1 0-1,-1 0 1,0 0-1,0 0 0,0 0 1,0 1-1,0-1 1,1 0-1,-1 0 1,0 0-1,0 0 1,0 0-1,0 0 1,1 0-1,-1 0 1,0 0-1,6-9 253,27-87-216,-22 60 95,17-39 1,-10 38-51,2 2 0,32-45 1,57-60 90,-70 92-151,4-6-31,116-140-156,-136 165 311,-16 20-192,0 0 0,0 0 0,13-11 0,-15 13 302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09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351 26 2912,'0'-1'55,"0"0"0,0 0 1,0 0-1,0 0 0,0 0 1,0 0-1,0 0 0,0 0 0,0 0 1,0 1-1,1-1 0,-1 0 1,0 0-1,0 0 0,1 0 1,-1 0-1,1 1 0,-1-1 0,1 0 1,-1 0-1,1 1 0,-1-1 1,1 0-1,0 1 0,0-1 0,-1 1 1,1-1-1,4-1 1783,-5 2-1738,0 1 0,0 0 0,0 0 0,0 0 0,0 0 0,0 0 0,0 0-1,0 0 1,0 0 0,0 0 0,0 0 0,0 0 0,-1-1 0,1 1-1,0 0 1,-1 0 0,1 0 0,-1 0 0,1-1 0,-1 1 0,1 0 0,-2 1-1,-15 16 789,16-17-830,-26 23 846,-2-2 0,-56 33 0,-15 12-622,86-57-787,0 2 0,1 0 0,0 0 0,-18 25 0,17-16-4449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25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 1312,'4'11'3691,"-6"-11"-2913,5-3 145,2-2-70,-1 0-566,-3 4-196,0 0 0,0 0 1,0 0-1,0 0 0,0 0 0,-1 0 1,1 0-1,0-1 0,-1 1 0,1-2 1,-1 3-88,0 0 0,1 0 1,-1 0-1,0 0 1,0 0-1,0 0 0,0 0 1,0 0-1,0 1 1,0-1-1,0 0 0,0 0 1,0 0-1,0 0 0,0 0 1,0 0-1,1 0 1,-1 0-1,0 0 0,0 0 1,0 0-1,0 0 1,0 0-1,0-1 0,0 1 1,0 0-1,0 0 0,0 0 1,0 0-1,0 0 1,0 0-1,0 0 0,1 0 1,-1 0-1,0 0 1,0 0-1,0 0 0,0 0 1,0 0-1,0 0 0,0 0 1,0 0-1,0 0 1,0 0-1,0-1 0,0 1 1,0 0-1,0 0 0,0 0 1,0 0-1,0 0 1,0 0-1,0 0 0,0 0 1,0 0-1,0 0 1,0 0-1,0 0 0,0-1 1,0 1-1,0 0 0,0 0 1,0 0-1,0 0 1,2 5-13,-6 145 1005,-1 8-557,4-67-112,-2 161 936,3-246-1175,0 0-1,0 0 1,0 0-1,1 0 1,0 0-1,0-1 1,1 1 0,-1 0-1,5 9 1,-5-14-67,0-1 0,0 0 1,1 1-1,-1-1 0,0 0 1,0 0-1,0 1 0,0-1 0,0 0 1,0 0-1,0 0 0,0-1 1,2 1-1,0 0 44,475 3 1124,-476-3-1185,0 0 0,-1 0 0,1 1 1,0-1-1,0 0 0,-1 1 1,1-1-1,-1 1 0,3 0 1,10 3 223,-14-4-241,0 0-1,0 0 1,0 1-1,1-1 1,-1 0-1,0 0 1,0 0-1,0 0 1,0 0-1,0 0 1,1 0-1,-1 0 1,0 0-1,0 0 1,0 0-1,0 0 1,1-1-1,-1 1 1,0 0-1,0 0 1,0 0-1,0 0 1,0 0-1,1 0 1,-1 0-1,0 0 1,0 0-1,0 0 1,0-1-1,0 1 1,0 0-1,0 0 1,1 0-1,-1 0 1,0 0-1,0-1 1,0 1-1,0 0 1,0 0 0,0 0-1,0 0 1,0 0-1,0-1 1,0 1-1,-6-8-925,-12-7-2714,-4 1 1066,-5-2-1366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26.5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51 1472,'0'-1'155,"0"0"1,0 0-1,0 0 0,1 0 1,-1 1-1,0-1 0,1 0 0,-1 0 1,8-11 4787,-15 30-4252,7-16-632,-1 1 0,0-1 0,0 1 0,0-1 0,0 1 0,0-1-1,0 0 1,-1 0 0,-1 3 0,-70 67 488,46-48-315,1 2 0,-28 36 0,27-15 632,27-46-464,14-5 544,-5-3-835,1 0 1,-1-1 0,-1 0 0,1 0 0,-1-1-1,-1 0 1,8-12 0,-1 2-76,4-2 58,-3 4-118,-1-1 0,-1-1 0,-1 0 0,15-31 0,4-12-304,-32 72 317,1 0 1,1 14-1,0 2 109,7 162 374,-8-182-422,1-1 30,-1-1 1,-1 1-1,1 0 1,-1 0-1,1-1 0,-3 7 1,3-10-51,-1 0 1,1-1-1,-1 1 1,1 0-1,-1 0 1,1 0-1,-1-1 1,1 1-1,-1 0 1,0 0-1,0-1 1,1 1-1,-1-1 1,0 1-1,0-1 1,0 1-1,0-1 1,1 1-1,-1-1 1,0 0-1,0 0 1,0 1-1,0-1 1,0 0-1,0 0 1,0 0-1,0 0 1,0 0-1,0 0 1,0 0-1,0 0 1,0 0-1,0-1 1,0 1-1,1 0 1,-1-1-1,-2 0 1,-6-3 93,-1 0 0,0-1 0,1 0-1,0-1 1,-14-11 0,-9-6 240,-1-2-3045,43 50-7855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1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3 855 1472,'-2'-3'4613,"6"2"-4434,0 1-1,0-1 0,-1 0 1,1 0-1,0 0 1,0-1-1,0 1 0,6-5 1,31-20 373,-21 13-198,150-102 215,-123 80-43,63-62 0,-98 86-476,7-7-388,-33 30 264,-6 10 28,-39 48-100,47-54 385,2-2-100,1 0 1,-11 20-1,18-30-79,0 1 0,0 0 0,0-1-1,1 1 1,0 0 0,0 0 0,0 0 0,1 0-1,-1 0 1,1 0 0,0 0 0,2 7-1,-2-11-25,0 1-1,1-1 0,0 1 1,-1-1-1,1 1 0,0-1 1,0 0-1,0 1 0,-1-1 1,1 0-1,1 0 0,-1 1 1,0-1-1,0 0 0,0 0 1,1 0-1,-1 0 0,0-1 1,1 1-1,-1 0 0,1 0 1,-1-1-1,1 1 0,-1-1 1,1 0-1,1 1 0,6 0 208,0 1-1,0-2 1,13 1-1,-17-1-139,6-1-26,1-1 1,-1 0-1,0 0 0,0-2 1,0 1-1,0-1 0,13-7 1,-13 5-85,1 0 0,-1-1 1,15-13-1,18-12-42,-32 23 111,-11 7-141,1 0-1,0 1 1,0-1 0,0 1 0,0-1 0,0 1 0,0 0 0,0 0-1,4-2 1,-5 3 80,-1 1-1,0-1 1,1 0 0,-1 1-1,0-1 1,1 0-1,-1 1 1,0-1 0,0 0-1,1 1 1,-1-1 0,0 1-1,0-1 1,0 0-1,0 1 1,0-1 0,1 1-1,-1-1 1,0 1-1,0-1 1,0 1 0,0-1-1,0 1 1,0 10 67,0-11-67,0 20 122,-1-1 0,-8 37 0,4-47 166,4-7 272,5-5-296,81-79-76,-78 76-310,0 1-1,14-9 1,-19 13 98,0 0 0,0 0 0,0 0 0,0 0 0,0 0 1,0 0-1,0 0 0,1 1 0,-1-1 0,0 1 0,1 0 0,-1-1 1,0 1-1,1 0 0,3 1 0,-6-1 16,1 1 1,-1-1-1,1 1 1,-1-1-1,1 1 1,-1-1-1,1 1 1,-1 0-1,1-1 1,-1 1-1,0 0 0,1-1 1,-1 1-1,0 0 1,0-1-1,1 1 1,-1 0-1,0-1 1,0 1-1,0 0 1,0 0-1,0-1 1,0 2-1,-2 16-111,-2-3 74,-1 8 145,2 9 45,3-31 181,9-2-161,0 0 1,0-1-1,1 0 0,-1-1 1,16-6-1,-20 7-104,19-8-18,-1-2 1,0 0 0,0-2-1,-1 0 1,-1-1 0,23-22-1,-29 23-14,0-2-1,-1 1 0,18-28 1,30-55 129,-12 0-27,5-7-79,8-12-15,-55 99-111,0 0-1,-2-1 1,0 0-1,6-34 1,-10 46-9,-2 7 62,0-1 0,1 0 0,-1 0 1,0 1-1,0-1 0,1 0 0,-1 0 0,0 1 1,0-1-1,0 0 0,0 0 0,0 0 1,0 0-1,0 1 0,0-1 0,0 0 1,-1 0-1,1 1 0,0-1 0,0 0 0,-1 0 1,1 1-1,-1-1 0,1 0 0,0 1 1,-2-2-1,2 2 10,0 0 1,-1 0-1,1 0 1,0 0 0,-1 1-1,1-1 1,-1 0-1,1 0 1,0 0-1,-1 0 1,1 1-1,0-1 1,-1 0-1,1 0 1,0 1-1,0-1 1,-1 0-1,1 1 1,0-1-1,0 0 1,-1 0-1,1 1 1,0-1 0,0 1-1,0-1 1,-1 1-1,-6 13-41,5-11 27,-23 50-237,18-36 208,-17 29-1,16-32 57,1 0 0,0 0 0,1 1 0,-6 22 0,-11 64-15,16-65 13,-4 31 75,3 1 1,1 113 0,8-170-36,0-1 1,4 16-1,-3-18-29,-2-7 3,1 0 0,-1 0 1,0 0-1,1 0 1,-1 0-1,1 0 1,0 0-1,-1 0 1,1 0-1,0 0 1,-1 0-1,1 0 1,0-1-1,0 1 1,0 0-1,0-1 1,0 1-1,0 0 0,0-1 1,2 1-1,22 5 330,-18-5-270,-1 1-35,1-2-1,0 1 1,0-1 0,0 0-1,-1 0 1,1-1 0,0 0-1,0 0 1,-1-1 0,1 1-1,-1-2 1,1 1 0,-1-1-1,6-3 1,0-1 12,-2 0 1,1-1-1,-1 0 0,0-1 1,-1 0-1,12-14 1,-16 17-33,1-1-9,0 0-1,0-1 1,6-11-1,-11 17-19,0-1-1,0 1 0,0-1 0,0 1 0,0-1 0,0 1 0,-1-1 0,1 0 0,-1 1 0,0-1 1,0 0-1,0 0 0,0 1 0,0-1 0,-1 0 0,-1-4 0,2 6 5,0 0 0,0 1-1,-1-1 1,1 1 0,0-1-1,-1 0 1,1 1 0,0-1-1,-1 1 1,1-1 0,-1 1-1,1-1 1,-1 1 0,1-1-1,-1 1 1,1 0 0,-1-1-1,1 1 1,-1 0 0,0-1-1,1 1 1,-1 0 0,1 0-1,-2-1 1,0 1 0,0 0 0,1 0 0,-1 0 0,0 0 0,0 1 0,1-1 0,-1 0 0,0 1 0,-2 1 0,-2 0-28,1 1 1,0 0-1,0 0 0,-9 7 1,5-2 4,1 0 1,0 0 0,1 0-1,0 1 1,1 0 0,0 1-1,-9 16 1,1 15 6,14-39 19,-1 1 1,1-1 0,-1 0 0,1 1 0,0-1-1,0 0 1,0 1 0,0-1 0,0 0-1,1 1 1,-1-1 0,1 0 0,0 1 0,-1-1-1,3 3 1,-3-4 12,1 1-1,0-1 1,-1 0-1,1 0 1,0 0 0,0 0-1,0-1 1,0 1-1,0 0 1,0 0-1,0 0 1,0-1 0,1 1-1,-1 0 1,0-1-1,0 1 1,0-1-1,1 0 1,-1 1 0,0-1-1,1 0 1,-1 0-1,0 0 1,0 0-1,1 0 1,-1 0 0,2 0-1,1-1 19,24 0 31,-1-2 0,0-1 0,36-10 0,16-3-2,-35 9-25,-1-2 0,-1-2 0,0-2 0,52-26 0,-86 37-31,-1-1 0,1 0 0,-1-1 0,0 0 0,-1 0 0,10-9 0,-15 12 0,1 0 0,-1 0 0,0 0 0,0 0 0,0 0 0,0-1 0,1-2 0,-2 4 0,1 0 0,-1 0 0,0 0 0,0 0 0,0 0 0,1 0 0,-1 0 0,0 0 0,0 0 0,0 0 0,0 0 0,-1 1 0,1-1 0,0 0 0,0 0 0,-1 0 0,1 0 0,-1-1 0,0 1-4,1 1 0,-1 0 1,0 0-1,1-1 0,-1 1 1,0 0-1,0 0 1,1 0-1,-1 0 0,0 0 1,1 0-1,-1 0 0,0 0 1,0 0-1,1 1 1,-1-1-1,0 0 0,1 0 1,-1 1-1,0-1 1,1 0-1,-1 1 0,0-1 1,1 0-1,-1 1 0,0 0 1,-22 17-156,15-12 165,-25 19-49,7-6-98,-44 41 0,66-55 150,-1 0 1,1 0 0,-4 9-1,2 3 10,6-17-19,0 1 1,0 0 0,0-1-1,0 1 1,0-1 0,0 1 0,0 0-1,0-1 1,0 1 0,0-1 0,1 1-1,-1-1 1,0 1 0,1-1 0,-1 1-1,0-1 1,1 1 0,-1-1 0,0 1-1,1-1 1,-1 1 0,1-1-1,0 1 1,3 1 37,-1-1-1,1 1 1,0-1-1,0 0 1,0 0-1,0 0 1,0-1-1,0 1 0,0-1 1,0 0-1,0 0 1,0 0-1,7-2 1,-7 1-12,1 1 1,-1-1-1,0-1 1,0 1-1,0 0 1,0-1 0,0 0-1,0 0 1,-1 0-1,1-1 1,-1 1-1,1-1 1,3-3-1,9-14 25,-8 9-139,0 1 0,16-15 0,-22 24-45,0 7-128,-1-5 259,-1-1 0,0 1 0,0-1 0,1 1 0,-1-1-1,0 1 1,0 0 0,0-1 0,1 1 0,-1-1 0,0 1 0,0-1 0,0 1-1,0 0 1,0-1 0,0 1 0,-1 1 0,-7 34-161,-20 50 1,-9 43 385,28-89-193,-26 66-1,23-73 13,7-19 123,5-12-2,1-3 70,57-98 263,-5 19-490,-35 56 14,-3 5-88,1 0-1,21-18 1,-1 0 146,-26 28-79,1 0 0,0 0 0,22-13 0,-18 13 0,25-22 0,-17 10-26,-10 10 55,0 0-1,-1-1 1,0-1 0,10-14 0,-21 25-26,1 0-1,-1 0 0,1 1 1,0-1-1,-1 1 1,1 0-1,0-1 0,0 1 1,0 0-1,0 0 1,0 0-1,0 0 0,0 1 1,0-1-1,0 1 1,0-1-1,1 1 0,2-1 1,-5 1-8,1 0 0,0 1 0,-1-1 0,1 0 1,-1 0-1,1 0 0,0 1 0,-1-1 0,1 0 0,-1 1 1,1-1-1,-1 0 0,1 1 0,-1-1 0,1 1 0,-1-1 1,1 0-1,-1 1 0,0 0 0,1-1 0,-1 1 0,0-1 1,1 1-1,-1-1 0,0 1 0,0-1 0,0 1 0,1 0 1,-1-1-1,0 1 0,0 0 0,1 22-94,-1-19 126,0 4-9,-1 1 0,0-1 0,-1 0 0,-4 15 1,3-15 6,1 0 0,0 0 1,0 0-1,0 16 1,2-23-17,-1 0 1,1 0 0,0 0-1,0 0 1,0 0 0,0 0-1,1 0 1,-1 0 0,0 0-1,0 0 1,1 0 0,-1 0-1,0 0 1,1 0 0,-1-1-1,1 1 1,-1 0 0,1 0-1,-1 0 1,2 1 0,0-2 6,-1 1 0,1-1 0,0 1 0,-1-1 1,1 0-1,0 1 0,-1-1 0,1 0 0,0 0 1,1-1-1,3 1-7,11-1 35,-1-1 0,1-1 0,-1-1 0,1 0-1,15-7 1,-13 5-34,3-3 26,0-1 0,-1 0 0,0-2-1,38-28 1,5-3-150,-62 42-24,-7 10-26,-5 5 167,-2 0 0,0-1 1,0 0-1,-22 16 0,9-11 105,17-13-28,1 0 0,-1 1 1,1 0-1,0 0 0,0 0 0,-9 13 0,34-18 838,-13-2-884,-1 0-1,1-1 0,0 0 1,-1 0-1,1 0 0,-1-1 1,0 1-1,1-1 0,5-5 1,1-2 2,20-22 1,6-7 12,-36 38-56,-1 1-1,1-1 1,0 0 0,-1 1 0,1-1-1,-1 0 1,1 0 0,0 1-1,-1-1 1,0 0 0,1 0 0,-1 0-1,0 1 1,1-1 0,-1 0-1,0 0 1,1-1 0,-1 0-168,-1 15-118,0-9 237,-1 5 41,0 1 0,0 0-1,1 0 1,1-1 0,0 1 0,1 11 0,-1-19 19,0-1 0,1 1-1,-1-1 1,0 1 0,1-1 0,0 1 0,-1-1 0,1 0 0,0 1-1,-1-1 1,1 0 0,0 0 0,0 1 0,0-1 0,0 0 0,0 0-1,1 0 1,-1 0 0,0 0 0,0-1 0,1 1 0,-1 0 0,0 0 0,1-1-1,-1 1 1,1-1 0,-1 0 0,1 1 0,-1-1 0,1 0 0,-1 0-1,1 0 1,-1 0 0,3 0 0,2 0 41,0-1 0,0 0 0,0 0 1,0-1-1,0 1 0,-1-1 0,9-4 0,12-9 5,-2-1 0,0 0-1,0-2 1,-2-1 0,-1 0 0,31-36-1,-25 21-21,0-1-1,32-58 0,29-86 23,-79 159-78,9-32-1,-16 44-9,-1 0 1,1 1-1,-1-1 1,-1 0-1,1 0 1,-1 0-1,-2-13 0,2 20 29,0 0-1,0 1 0,0-1 0,-1 0 1,1 0-1,0 1 0,-1-1 0,1 0 1,0 1-1,-1-1 0,1 0 0,-1 1 1,1-1-1,-1 0 0,1 1 0,-1-1 1,1 1-1,-1-1 0,0 1 0,1-1 1,-1 1-1,0 0 0,1-1 0,-2 1 1,0-1-9,0 1 0,1 0 0,-1 0 0,0-1 0,0 1 0,1 0 0,-1 1 0,0-1 0,0 0 0,-2 1 0,-3 1 25,1 1 0,0-1 0,-1 1 0,-10 7-1,8-3-34,-1 0-1,1 0 1,0 1-1,1 0 1,-1 1-1,2 0 1,-1 0-1,1 0 1,1 1-1,0 0 1,0 1-1,-6 16 0,4-7 30,1 0 0,0 1 0,2 0 0,0 0 0,2 1-1,-2 30 1,5-44 13,0 0 1,0 0-1,1 0 0,0-1 0,0 1 0,1 0 0,0-1 0,1 1 1,-1-1-1,1 0 0,1 0 0,-1 0 0,1 0 0,1-1 0,-1 1 1,1-1-1,0 0 0,0 0 0,1-1 0,0 0 0,8 6 0,2 0 141,0-2 0,32 15-1,-41-21-395,1 0-1,1-1 1,-1 1-1,0-1 0,1-1 1,-1 0-1,1 0 0,13-1 1,-2-4-2296,-19 4 2419,-1 0 0,1 0-1,-1-1 1,1 1 0,-1 0 0,0 0-1,1 0 1,-1 0 0,1-1-1,-1 1 1,0 0 0,1 0 0,-1-1-1,1 1 1,-1 0 0,0-1-1,1 1 1,-1 0 0,0-1 0,0 1-1,1 0 1,-1-1 0,0 1-1,0-1 1,0 1 0,1 0 0,-1-1-1,0 1 1,0-1 0,0 1-1,0-1 1,0 1 0,0-1 0,0 1-1,0-1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2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17 2400,'-44'-14'1360,"43"14"-1231,0-1-1,0 1 1,0-1 0,0 1 0,-1 0 0,1 0-1,0 0 1,0 0 0,-1 0 0,1 0-1,0 0 1,-2 0 0,-3 1 1258,21 0-262,30 11-275,1-3-1,0-1 0,66 2 1,-40-9-908,81-3 857,-151 2-936,3-1-561,1 1 0,-1-1-1,1 0 1,-1 0 0,1 0 0,-1-1 0,6-2-1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6304,'-13'-22'2848,"31"22"-2464,-5 0-416,8 0-64,14 0-32,4 3 64,15 5-2400,-2 3 1344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2.8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43 3904,'-18'-11'1440,"18"6"-1120,5-2-96,8-1-320,11-1 0,7 6-2496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4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0 400 1664,'2'2'3197,"10"4"-1885,-9-5-1152,0 0-1,0 0 1,0 0 0,0 0 0,0-1-1,0 1 1,0-1 0,4 0-1,39-12 1681,-39 11-1722,0 0 0,0-1 1,-1 0-1,1 0 0,-1-1 0,1 0 0,-1 0 0,0-1 0,0 1 0,-1-1 0,1-1 0,-1 1 0,0-1 0,0 0 0,0 0 0,4-6 0,5-7 183,-1-1 0,-1-1 0,15-30 0,17-55 403,-22 50-437,-15 37-315,8-35 0,-16 68-205,2 27 0,0-9 295,-5 154 998,13-150-150,0-41-340,1-3-388,-2 0 1,13-13 0,-1 2-113,9-7 28,-1-1-1,-1-1 0,28-38 0,-35 44-21,-14 16-83,-1 0 0,0-1-1,7-10 1,-12 37-250,0-2 240,-2 0 1,0 0 0,-9 33-1,-23 53 167,28-91-108,0 0 0,-2 0 0,0-1 0,0 1 0,-1-2 0,-18 20 1,27-32-17,0 1 1,-1-1 0,1 1 0,0-1 0,-1 1 0,1-1 0,-1 1-1,1-1 1,-1 1 0,1-1 0,-1 0 0,1 1 0,-1-1 0,1 0 0,-1 0-1,1 1 1,-1-1 0,0 0 0,1 0 0,-1 0 0,0 0 0,1 0-1,-1 0 1,1 0 0,-1 0 0,0 0 0,1 0 0,-1 0 0,0 0 0,1 0-1,-1 0 1,1 0 0,-1-1 0,0 1 0,1 0 0,-1 0 0,1-1-1,-1 1 1,1-1 0,-1 1 0,1 0 0,-1-1 0,1 1 0,0-1 0,-1 1-1,1-1 1,-1 0 0,0 0 12,0-1-1,0 0 0,1 0 1,-1 1-1,0-1 1,1 0-1,-1 0 0,1 0 1,0 0-1,0 0 0,-1 0 1,1 1-1,0-1 1,1 0-1,-1-3 0,2 1-24,-1 0 0,1 0 0,0 0 0,0 0 0,0 1 0,1-1 0,-1 1 0,1-1 0,0 1 0,0 0 0,0 0 0,0 1-1,1-1 1,-1 0 0,1 1 0,-1 0 0,8-3 0,0 0-10,-1 1-1,1 0 1,0 1-1,0 0 1,19-2 0,-16 4 13,-1 0 0,1 1 0,0 0 0,-1 1 0,1 1 0,-1 0 0,1 1 0,-1 1 0,0 0 0,23 10 0,-16-6-37,-10-4 30,0 0 1,17 10-1,-26-13-12,1 0 1,-1 0-1,1 0 0,-1-1 1,1 1-1,0-1 0,-1 1 1,3-1-1,6 3-2055,-27-30-8589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4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17 3712,'-29'-13'1696,"39"9"-1472,-1 13-608,9-1-64,8 0 256,6 7-2304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6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135 343 2400,'7'-39'4832,"-7"39"-4800,0-1 1,0 1 0,0 0-1,0-1 1,0 1 0,0 0-1,0-1 1,0 1-1,0 0 1,0-1 0,0 1-1,-1 0 1,1-1-1,0 1 1,0 0 0,0 0-1,0-1 1,-1 1 0,1 0-1,0 0 1,0-1-1,0 1 1,-1 0 0,1 0-1,0-1 1,0 1 0,-1 0-1,1 0 1,0 0-1,-1 0 1,1 0 0,0-1-1,-1 1 1,1 0 0,0 0-1,-1 0 1,1 0-1,0 0 1,-1 0 0,1 0-1,0 0 1,-1 0 0,1 0-1,0 0 1,-1 0-1,1 0 1,0 1 0,-1-1-1,-14 7 231,2 2-63,1 1 0,1 0 1,0 1-1,0 0 0,1 0 0,-10 15 1,17-22-142,-1 1 1,1 0 0,1 0 0,-1 0 0,1 0-1,0 1 1,0-1 0,0 1 0,1-1-1,0 1 1,0-1 0,0 1 0,1 0 0,0 0-1,0-1 1,0 1 0,1 0 0,0-1 0,2 8-1,-2-10-2,0-1 0,1 1 0,0 0-1,-1-1 1,1 1 0,0-1-1,0 1 1,0-1 0,1 0 0,-1 0-1,0 0 1,1 0 0,0 0 0,4 2-1,-1-1 123,1 0-1,-1-1 0,0 0 0,0 0 0,12 2 0,-12-3-92,0 0 0,0-1 0,0 0-1,1 0 1,-1 0 0,0-1 0,10-1 0,-13 1-63,0 0 1,0-1-1,0 1 1,-1 0 0,1-1-1,0 1 1,0-1 0,-1 0-1,1 0 1,-1 0-1,0 0 1,0-1 0,0 1-1,0 0 1,0-1 0,2-3-1,0-1 50,-1 1 0,0 0 0,0-1 0,0 0-1,-1 0 1,0 0 0,1-9 0,-3 11-71,1 1-1,-1-1 1,0 1 0,-1-1 0,1 1 0,-1-1 0,0 1-1,0 0 1,0-1 0,-1 1 0,1 0 0,-1 0-1,-2-4 1,1 3-60,0 1 0,1 0 0,-2-1 0,1 1 0,0 1 0,-1-1 0,0 0 0,-7-5-1,8 7 39,0 1 0,0-1 0,1 1 0,-1 0 0,0 0 0,0 0 1,0 1-1,-1-1 0,1 0 0,0 1 0,0 0 0,0 0 0,0 0 0,0 0 0,-6 2 0,-8 5 9,17-7 70,1 1-75,3 0 30,0 1 1,0-1-1,0 0 1,1 0 0,-1-1-1,0 1 1,0-1 0,0 0-1,1 0 1,-1 0-1,0-1 1,6-1 0,-4 1 28,0-1 1,0-1-1,0 1 1,0-1 0,0 0-1,-1-1 1,8-4-1,4-7 78,-1 0 0,-1-1 0,24-30 0,-35 40-125,172-190 234,-167 188-242,16-20-179,-30 38 120,0 1 1,0 0-1,1 0 0,1 0 1,0 1-1,-3 18 0,3-13 59,-15 76 190,4 0 0,-4 154 0,18-247-164,1 0 0,-1 1 0,1-1 0,-1 0 1,0 0-1,1 0 0,-1 0 0,0 0 1,1 0-1,-1 0 0,0 0 0,1 0 0,-1 0 1,1 0-1,-1 0 0,0 0 0,1 0 1,-1 0-1,0 0 0,1 0 0,-1 0 0,0-1 1,1 1-1,5-3 22,-1 0 0,1 0 0,-1-1 0,0 0 0,-1 0 0,1 0 0,4-6 0,1 0 7,5-7 5,-1 0 0,-1-1 0,0 0 0,14-29 0,2-2-22,110-146-148,-133 187 94,1 0 0,1 0 0,-1 1 0,16-11 0,-21 16 16,-1 1 0,1 0-1,0 0 1,0 0 0,-1 0 0,1 0 0,0 0 0,0 0 0,0 1-1,0-1 1,0 1 0,0 0 0,0-1 0,0 1 0,0 0 0,1 0 0,-1 0-1,0 1 1,0-1 0,0 0 0,0 1 0,0-1 0,0 1 0,0 0-1,0-1 1,0 1 0,-1 0 0,1 0 0,0 1 0,0-1 0,1 2 0,4 5-5,0 0 1,0 1 0,-1 0 0,0 0 0,0 1-1,4 12 1,12 17 50,-13-22 95,12 17 81,-20-32-172,1 0 0,-1 0-1,1 0 1,0 0 0,-1-1 0,1 1 0,0-1 0,0 1 0,0-1 0,0 0 0,1 0 0,3 2-1,-4-3-33,0 0-1,-1 1 1,1-1-1,0-1 1,0 1-1,-1 0 1,1 0-1,0-1 0,0 1 1,-1-1-1,1 1 1,0-1-1,-1 0 1,1 1-1,-1-1 1,1 0-1,-1 0 0,1 0 1,1-2-1,24-25 193,-26 27-173,7-9 13,0-1 0,0 1 0,9-20 0,-14 23-19,0 1 0,-1 0-1,0-1 1,0 0-1,0 1 1,-1-1 0,0 0-1,0-10 1,-1 12-31,0 0-16,0-1 0,0 1 0,0 0 0,-1-1 1,-2-7-1,3 12 24,0 0 0,-1 1 0,1-1 0,0 0-1,-1 1 1,1-1 0,-1 0 0,1 1 0,0-1 0,-1 1 0,1-1 0,-1 1 0,0-1 0,1 1 0,-1-1 0,1 1 0,-1 0 0,0-1 0,0 1 0,0-1-1,0 1-1,-1 0 1,1 0 0,0 0 0,0 0-1,0 0 1,0 1 0,0-1 0,-1 0-1,1 0 1,0 1 0,0-1-1,0 1 1,0-1 0,0 1 0,-1 0-1,-1 1-9,0 0-1,0 1 0,0-1 0,1 0 0,-1 1 0,1 0 0,-1-1 0,1 1 0,0 0 0,-2 4 0,-14 34 63,15-34-53,-9 26-44,2-1 0,-8 39-1,14-49 91,1 1 0,1-1 0,1 0 0,2 30 0,0-46-8,-1-1 0,1 0 0,0 0 0,1 0 0,2 7 1,-4-11-20,1 1 0,-1-1 0,1 0 0,-1 0 1,1 0-1,0 0 0,-1 0 0,1 0 1,0 0-1,0 0 0,0-1 0,0 1 0,0 0 1,0 0-1,0-1 0,0 1 0,0-1 1,0 1-1,0-1 0,0 1 0,0-1 1,0 1-1,0-1 0,1 0 0,-1 0 0,0 0 1,0 1-1,2-2 0,4 0 30,-1 0 0,0 0 0,0-1 0,-1 0 0,1 0 0,0-1 0,7-4 0,39-27 155,-37 23-165,82-61 129,-46 32-194,2 3 0,73-40 0,-122 75 24,0 0 0,1 0 0,-1 0-1,0 1 1,0 0 0,1 0-1,-1 0 1,1 0 0,6 0 0,-9 1 10,0 1 1,0-1-1,0 0 1,0 1-1,0 0 1,-1-1-1,1 1 0,0 0 1,0 0-1,0 0 1,-1 0-1,1 0 1,-1 0-1,1 0 1,-1 1-1,1-1 1,-1 0-1,0 1 1,0 0-1,1-1 1,-1 1-1,0 0 1,0-1-1,1 4 1,4 12 114,0 0-1,-1 0 1,4 31 0,1-1 300,-8-41-359,-1-1 0,1 1 0,1 0 0,-1-1 0,1 1 0,0-1 0,0 0 0,1 0 0,0 0 0,-1 0 0,2-1 0,-1 1 0,6 3 0,-9-7-89,0-1-1,1 1 0,-1-1 0,0 0 0,1 1 0,-1-1 0,1 0 1,-1 0-1,0 0 0,1 0 0,-1 0 0,1 0 0,-1 0 0,0 0 1,1-1-1,-1 1 0,0 0 0,1-1 0,-1 1 0,0-1 0,1 0 1,-1 1-1,0-1 0,0 0 0,0 0 0,0 0 0,0 0 0,0 0 1,0 0-1,0 0 0,0 0 0,0 0 0,0-2 0,4-3-865,-1-1 0,0 1-1,0-1 1,5-14 0,6-21-2088,10-1-2730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39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8 853 2080,'-7'0'4127,"7"0"-4046,2-12 1397,9-17-658,4-7 130,-8 19-671,1 1 1,0 0-1,1 0 1,14-21-1,-22 37-281,-1-1 0,0 1 0,1-1 0,-1 1 0,1-1 0,-1 1 0,1-1 0,-1 1 0,1-1 0,-1 1 0,1 0-1,-1-1 1,1 1 0,-1 0 0,1-1 0,-1 1 0,1 0 0,0 0 0,-1 0 0,1-1 0,1 1 0,-2 0 2,1 1 1,-1-1-1,0 0 1,1 1-1,-1-1 0,0 0 1,1 1-1,-1-1 0,0 1 1,1-1-1,-1 0 1,0 1-1,0-1 0,1 1 1,-1-1-1,0 1 1,0-1-1,0 1 0,0-1 1,0 1-1,0 0 0,1 8 27,0-1 0,-2 15 0,1-12-7,5 238 1287,-4-243-1238,-1 0 0,1 0-1,0 0 1,0 0 0,1 0 0,-1-1 0,2 1 0,-1 0 0,0-1 0,1 0 0,0 1 0,0-1 0,5 5 0,-7-9-11,1 0 0,-1 1-1,1-1 1,-1-1 0,1 1 0,0 0 0,-1 0 0,1-1-1,0 1 1,-1-1 0,1 1 0,0-1 0,0 1 0,-1-1-1,1 0 1,0 0 0,0 0 0,0 0 0,-1-1 0,1 1-1,0 0 1,0-1 0,-1 1 0,1-1 0,2 0 0,4-3 38,-1 1 0,1-1 0,13-8 0,-10 3-56,1 0 1,-1-1 0,-1 0-1,0 0 1,0-1-1,-1 0 1,-1-1 0,14-25-1,-8 11 89,-2-1 0,-2 0-1,11-40 1,-10 30-219,-6 22-28,0-1 0,-1 1-1,-1-1 1,-1 0-1,1-18 1,-3 11-442,0 23 411,2 0 133,1 1 0,0 0 0,-1 1 1,1-1-1,-1 0 0,1 1 1,-1-1-1,0 1 0,0 0 1,3 2-1,2 2-3,19 12 69,56 28 1,-77-44-24,0 0 1,0-1 0,0 1-1,0-1 1,0 0-1,0-1 1,1 1-1,-1-1 1,0 0 0,8-1-1,2-2 64,1 0 0,15-6 0,22-4-246,-53 13 155,0 0 0,0 0-1,1 0 1,-1 0 0,0 0 0,0 0-1,0-1 1,1 1 0,-1 0-1,0 0 1,0 0 0,0 0 0,1 0-1,-1 0 1,0 0 0,0 0-1,1 0 1,-1 0 0,0 0 0,0 1-1,0-1 1,1 0 0,-1 0-1,0 0 1,0 0 0,0 0 0,1 0-1,-1 0 1,0 0 0,0 1 0,0-1-1,0 0 1,0 0 0,1 0-1,-1 0 1,0 1 0,0-1 0,0 0-1,0 0 1,0 0 0,0 1-1,0-1 1,0 0 0,1 0 0,-1 0-1,0 1 1,0-1 0,0 0-1,0 0 1,0 0 0,0 1 0,0-1-1,-3 7-20,3-7 20,-11 20-129,5-7 51,-9 23 0,-18 44 119,23-59-4,0 1 1,2 0 0,-10 42 0,17-62-21,1-1 1,0 1-1,0-1 0,0 1 1,1-1-1,-1 1 1,0-1-1,1 1 1,-1-1-1,1 1 1,-1-1-1,1 0 1,0 2-1,1 2 74,-1-5-73,-1 0 0,1 0 0,0 0 1,-1 0-1,1 0 0,-1 0 0,1 0 1,-1 0-1,1 0 0,-1 0 0,1 0 1,-1 0-1,1-1 0,-1 1 0,1 0 1,-1 0-1,0-1 0,1 1 0,0-1 1,-1 1-17,3-2 20,1-1 0,-1 0-1,0 0 1,0 0 0,0 0-1,0-1 1,0 1 0,-1-1-1,0 0 1,0 0 0,0 0-1,0 0 1,2-6 0,0-6 20,0 0 0,2-20 0,-6 35-38,6-43 19,-2-63-1,-9 78-103,4 23 49,0 0 1,0 0-1,0 1 0,0-8 1,1 13 28,0-1 0,1 1 0,-1-1 0,0 1 1,0 0-1,1-1 0,-1 1 0,0-1 0,0 1 1,1 0-1,-1-1 0,0 1 0,1 0 0,-1 0 1,0-1-1,1 1 0,-1 0 0,1 0 1,-1-1-1,0 1 0,1 0 0,-1 0 0,1 0 1,-1 0-1,1 0 0,-1 0 0,1 0 0,-1 0 1,0 0-1,1 0 0,0 0 0,18 0 25,-14 0-22,42 0 160,-1-3 0,1-1 0,-1-3 0,47-12 0,-43 7-80,-1-3-1,-1-2 1,48-23-1,-86 34-53,0-1-1,1 0 1,-2 0-1,1-1 1,-1 0-1,-1-1 1,1 0-1,-1 0 1,-1-1-1,0 0 0,0 0 1,-1-1-1,6-13 1,3-14-29,-1 0 0,14-61 0,-27 94-6,6-18-29,-2 1 1,0-2 0,-2 1 0,0 0-1,-1-40 1,-2 61 23,-1 0 0,1 0-1,0 0 1,-1 0 0,1 0 0,-1 0-1,0 1 1,0-1 0,1 0 0,-1 0 0,0 1-1,0-1 1,-3-2 0,4 3 8,0 1 1,-1 0-1,1 0 1,0-1-1,0 1 1,0 0-1,-1 0 0,1 0 1,0-1-1,0 1 1,-1 0-1,1 0 1,0 0-1,-1 0 1,1 0-1,0 0 1,0 0-1,-1-1 1,1 1-1,0 0 0,-1 0 1,1 0-1,0 0 1,-1 0-1,1 0 1,0 1-1,-1-1 1,1 0-1,0 0 1,0 0-1,-1 0 0,1 0 1,0 0-1,0 0 1,-1 1-1,1-1 1,0 0-1,0 0 1,-1 0-1,1 0 1,0 1-1,0-1 0,-1 0 1,-8 15-154,6-9 80,-13 26 4,1 1-1,-19 59 1,-4 12 326,-62 163-480,91-233 317,1 1 1,1 0-1,2 0 0,1 1 0,3 69 1,2-97-30,-1-1 1,2 1-1,-1 0 1,1 0 0,0-1-1,1 1 1,-1-1 0,7 11-1,-8-16-32,0-1-1,-1 0 0,1 1 1,0-1-1,0 0 0,0 0 0,0 0 1,0 0-1,0 0 0,1 0 0,-1 0 1,0 0-1,0 0 0,1-1 0,-1 1 1,0 0-1,1-1 0,-1 1 0,1-1 1,-1 0-1,1 1 0,-1-1 1,1 0-1,-1 0 0,1 0 0,-1 0 1,1 0-1,-1 0 0,1 0 0,-1-1 1,1 1-1,-1 0 0,0-1 0,1 1 1,-1-1-1,1 0 0,-1 1 0,2-2 1,3-3-7,1 1 0,-1 0 0,0-1 1,-1 0-1,1-1 0,5-6 0,13-20 11,26-42-1,15-21-232,-65 95 200,0 0 0,0 0 0,0 0 0,0 0 0,0 0 0,0-1 0,0 1 0,0 0 0,0 0 0,0 0 0,0 0 0,0 0 0,0 0-1,0 0 1,0 0 0,0 0 0,0 0 0,0-1 0,0 1 0,0 0 0,0 0 0,1 0 0,-1 0 0,0 0 0,0 0 0,0 0 0,0 0-1,0 0 1,0 0 0,0 0 0,0 0 0,0 0 0,1 0 0,-1 0 0,0 0 0,0 0 0,0 0 0,0 0 0,0 0 0,0 0-1,0 0 1,0 0 0,0 0 0,1 0 0,-1 0 0,0 0 0,0 0 0,0 0 0,0 0 0,0 0 0,0 0 0,0 1 0,0-1 0,0 0-1,0 0 1,0 0 0,0 0 0,1 0 0,-1 0 0,0 0 0,0 0 0,0 0 0,0 0 0,0 0 0,0 1 0,0-1 0,0 0 0,0 0-1,0 12-59,-4 16-104,-5 24 229,3 0 0,-1 93 0,7-143-35,0-1-1,0 1 0,0-1 0,1 1 0,-1-1 1,0 1-1,0-1 0,1 1 0,-1-1 0,1 1 1,-1-1-1,1 1 0,0-1 0,0 0 0,1 2 1,-2-2-15,1-1 1,0 1 0,0-1 0,-1 0 0,1 1 0,0-1 0,0 0 0,-1 0-1,1 1 1,0-1 0,0 0 0,0 0 0,0 0 0,-1 0 0,1 0 0,0 0-1,0 0 1,0 0 0,-1-1 0,1 1 0,0 0 0,0 0 0,0-1 0,-1 1-1,1 0 1,0-1 0,0 1 0,-1-1 0,2 0 0,6-5 53,0 0 0,0-1 0,10-11 0,-7 8-58,12-15 14,29-39-1,17-19-38,-58 70-45,-10 12 46,1-1 0,-1 0-1,0 0 1,1 1 0,-1-1 0,1 1 0,3-3-1,-5 4 14,0 0 0,0 0-1,0 1 1,0-1-1,0 0 1,0 0-1,1 0 1,-1 0 0,0 0-1,0 0 1,0 0-1,0 1 1,0-1-1,0 0 1,0 0 0,0 0-1,0 0 1,0 0-1,0 0 1,0 1-1,0-1 1,0 0 0,0 0-1,0 0 1,0 0-1,0 0 1,0 1-1,0-1 1,0 0 0,0 0-1,0 0 1,0 0-1,0 0 1,0 1-1,0-1 1,0 0 0,0 0-1,0 0 1,0 0-1,0 0 1,0 0-1,-11 32-227,7-21 189,0-1-1,1 1 1,0 0 0,1 0-1,-2 22 1,4-29 30,0 6 23,0 0 0,0 0 1,1-1-1,4 16 0,-5-22 9,1-1 0,0 0 0,0 0 0,-1 0 0,1 0 0,0 0 1,1 0-1,-1-1 0,0 1 0,0 0 0,1-1 0,-1 1 0,1 0 0,0-1 0,-1 0 1,1 1-1,0-1 0,0 0 0,0 0 0,0 0 0,0 0 0,0 0 0,0-1 0,0 1 1,0 0-1,4-1 0,-1 1 8,0-1 1,1 0-1,-1-1 1,1 1-1,-1-1 1,0 0-1,0-1 1,1 1-1,-1-1 1,0 0 0,0 0-1,5-4 1,7-4 13,30-24 0,-46 33-39,12-11-27,-1 0-1,0-1 1,13-18-1,-12 15 61,25-25 0,-18 26-51,-19 15-2,1-1 0,-1 1-1,0-1 1,0 1 0,0 0 0,0-1-1,0 1 1,1 0 0,-1 0 0,0 0-1,0 0 1,0 0 0,1 0-1,-1 0 1,0 0 0,0 0 0,2 1-1,-2 0 20,1 0-1,-1 0 0,0 1 0,0-1 0,0 0 0,0 1 0,0-1 0,0 1 0,0-1 0,-1 1 0,2 1 0,-1 0-35,2 5 28,0-1 1,0 1-1,-1 0 0,0 0 0,-1 1 1,1-1-1,-2 0 0,1 0 0,-1 1 0,-1 8 1,1 0 95,-1-11-70,1-1 0,-1 1 0,-3 8 0,0 14 337,4-26-154,0-7-145,32-66 49,-25 58-101,0 0 1,0 1-1,2 1 0,-1-1 1,1 1-1,1 1 0,0 0 1,1 0-1,0 1 0,16-11 0,-22 17-43,0 0-1,0 0 1,0 1-1,0 0 0,0 0 1,10-2-1,-14 3 34,1 1 0,-1 0 0,1 0 0,-1 0 0,1-1 0,-1 2 0,1-1 0,-1 0-1,1 0 1,-1 0 0,0 1 0,1-1 0,-1 1 0,1-1 0,-1 1 0,0-1 0,1 1 0,-1 0 0,0 0 0,0 0 0,1 0 0,-1 0 0,0 0 0,0 0-1,0 0 1,0 0 0,0 0 0,-1 0 0,1 1 0,1 1 0,-1 2-11,1-1 0,-1 0 0,0 0 0,-1 0 0,1 1 0,-1-1 0,0 0-1,0 1 1,0-1 0,-1 0 0,1 1 0,-1-1 0,0 0 0,0 0 0,-2 5 0,-4 9 100,-18 33 0,23-47-41,-4 8 10,6-11 39,2-2 17,12-20 87,-1 3-184,1-1-1,1 2 1,23-23 0,-27 30-36,0 1 1,1 0-1,1 0 1,-1 1-1,1 1 1,18-8-1,-29 14 6,1 0-1,0 0 1,0 0-1,0 0 1,0 1-1,0-1 0,0 1 1,0 0-1,0 0 1,0 0-1,0 0 1,0 0-1,5 2 1,-6-2 12,-1 1 1,1 0-1,-1 0 1,1 0-1,-1 0 1,1 0-1,-1 0 1,0 0-1,0 0 1,1 0-1,-1 1 1,0-1-1,0 0 1,0 1-1,-1-1 1,1 1-1,0-1 1,0 1-1,-1-1 1,1 1-1,-1 0 0,1-1 1,-1 1-1,0 0 1,0 2-1,1 44-7,-1-37 20,0 0 0,0 0 0,1-1 1,1 1-1,2 11 0,-3-19-14,0 0 0,0 0 0,0 0 0,1 0 0,-1-1 0,1 1 0,0 0 0,0-1 0,0 1 0,0-1 0,0 0 0,1 1 0,-1-1 0,1 0 0,-1-1 0,1 1 0,0 0 0,-1-1 0,1 1-1,0-1 1,5 2 0,-2-2 34,0 1 0,-1-1 0,1 0 0,0 0 0,0-1 0,0 0 0,-1 0 0,1 0 0,0-1 0,0 0 0,0 0-1,-1 0 1,1-1 0,0 0 0,9-4 0,-4 0-15,-1 0 0,0-1 1,-1 0-1,0 0 0,0-1 0,15-17 0,-18 17 8,0 0 1,0-1-1,-1 1 0,0-1 1,6-18-1,-3 5-48,7-33 1,-14 51 21,-1-1 0,1 1-1,-1-1 1,-1 1 0,1-1 0,-2-6 0,2 10-2,0 0 1,0 0-1,0 1 1,-1-1-1,1 0 1,0 0-1,-1 0 1,1 1-1,-1-1 0,1 0 1,-1 0-1,1 1 1,-1-1-1,1 0 1,-1 1-1,-1-2 1,2 2-3,-1 0 1,0 0-1,1 0 1,-1 0 0,0 0-1,1 0 1,-1 0 0,0 0-1,1 0 1,-1 0-1,1 0 1,-1 0 0,0 1-1,1-1 1,-1 0 0,0 0-1,1 1 1,-1-1-1,1 0 1,-1 1 0,1-1-1,-1 1 1,1-1 0,-1 0-1,1 1 1,-1 0-1,-3 3-8,1 0-1,0 1 0,-1-1 0,2 1 0,-1-1 1,0 1-1,1 0 0,0 0 0,0 0 0,0 1 0,1-1 1,0 0-1,-1 9 0,1-3 44,0 0-1,1 0 1,0 0-1,1 0 1,3 19-1,-2-22 31,0-1-1,0 0 0,1 1 0,0-1 0,0 0 0,1-1 0,-1 1 1,1-1-1,1 1 0,0-1 0,-1 0 0,2-1 0,-1 1 0,8 5 1,-5-6-21,-1 0 1,1 0 0,1-1 0,-1 0 0,0-1 0,1 0 0,0 0 0,-1 0 0,1-1 0,0-1 0,14 1 0,-21-1-11,12 0-103,0-1 0,0 0 0,0 0 0,14-3-1,-25 2-257,1 0-1,0 0 1,-1 0-1,1-1 1,-1 1-1,0-1 1,1 1-1,5-5 1,-8 4-81,1 1 0,0-1 0,-1 0 0,1 1 0,-1-1 1,0 0-1,0 0 0,1 0 0,-1 0 0,0 0 0,0 0 1,-1-1-1,1 1 0,0 0 0,0-4 0,0-27-2991,-1-9-490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41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139 667 1472,'0'-2'62,"0"1"-1,0 0 1,0 0 0,0 0-1,0-1 1,0 1 0,0 0-1,0 0 1,1 0 0,-1 0-1,0-1 1,1 1 0,-1 0 0,1 0-1,-1 0 1,1 0 0,-1 0-1,1 0 1,0 0 0,0 0-1,1-1 1,24-26 2144,-8 10 257,-18 18-2442,0 0-1,0 0 0,0 0 0,0-1 0,0 1 1,-1 0-1,1 0 0,0 0 0,0 0 0,0-1 1,0 1-1,0 0 0,0 0 0,0 0 0,0 0 0,0 0 1,0-1-1,-1 1 0,1 0 0,0 0 0,0 0 1,0 0-1,0 0 0,0 0 0,-1 0 0,1 0 1,0-1-1,0 1 0,0 0 0,0 0 0,-1 0 0,1 0 1,0 0-1,0 0 0,0 0 0,0 0 0,-1 0 1,1 0-1,0 0 0,0 0 0,0 0 0,0 0 1,-1 0-1,1 0 0,0 1 0,0-1 0,0 0 0,0 0 1,-1 0-1,-11 1 128,6 1-77,-1 0 1,1 0-1,0 1 1,0 0-1,0 0 1,0 1-1,0 0 1,1 0 0,-10 9-1,2-1 135,1 1 0,-18 24 0,24-28-116,0 0-1,0 0 1,1 1-1,0 0 1,1 0 0,0 0-1,0 0 1,1 1-1,-3 16 1,6-25-53,0-1 0,0 0 0,0 0 1,0 0-1,0 0 0,0 1 0,1-1 0,-1 0 0,0 0 0,1 0 1,-1 0-1,1 0 0,-1 0 0,1 0 0,-1 0 0,1 0 1,0 0-1,-1 0 0,1 0 0,0 0 0,0 0 0,0 0 0,0-1 1,0 1-1,-1 0 0,1-1 0,1 1 0,-1-1 0,0 1 0,0-1 1,0 1-1,0-1 0,0 0 0,0 1 0,0-1 0,1 0 0,-1 0 1,2 0-1,5 0 86,0 1 0,1-1 0,-1-1 0,9-1 0,-16 2-118,19-5 64,-16 3-26,1 1 0,0 0-1,0 0 1,5 0 0,-9 1-40,-1-1 0,1 1 0,-1 0 0,0 0 0,1-1 1,-1 1-1,0 0 0,0-1 0,1 1 0,-1 0 0,0-1 0,1 1 0,-1 0 0,0-1 0,0 1 1,0-1-1,0 1 0,1 0 0,-1-1 0,0 1 0,0-1 0,0 1 0,0-1 0,0 1 0,0 0 1,0-1-1,0 1 0,0-1 0,0-17 43,-1 14 122,2 3-151,-1 0-1,1-1 1,-1 1 0,1 0-1,-1 0 1,1 0 0,-1 0 0,1 0-1,0 0 1,0 0 0,0 0-1,0 0 1,-1 1 0,1-1 0,2-1-1,16-9 234,-4 6-140,0 1 1,-1 0-1,1 1 0,0 1 0,27-1 1,-39 3-70,0 0 1,0 0-1,0 0 1,-1-1 0,1 1-1,0-1 1,0 0-1,0 0 1,0 0 0,-1 0-1,1 0 1,0-1-1,-1 1 1,4-3 0,-6 3 22,5-19 677,-5 16-724,-1 1-1,0 0 1,0 0 0,0-1 0,0 1 0,0 0 0,0 0-1,-1 0 1,0 0 0,1 1 0,-4-5 0,-28-32 149,25 31-198,5 5 54,-3-4-6,0 1 1,-12-10-1,16 15-29,-1-1 0,1 1 0,-1-1-1,1 1 1,-1 0 0,0 0-1,1 0 1,-1 1 0,0-1-1,0 0 1,1 1 0,-6 0 0,-12 0-76,13 1 128,-1-1 0,0 0 0,0 0 0,-8-2 0,16 2-43,-1 0-1,1 0 1,0 0-1,0 0 1,0 0 0,-1 0-1,1 0 1,0 0-1,0 0 1,0 0-1,-1 0 1,1 0-1,0 0 1,0 0 0,0-1-1,0 1 1,-1 0-1,1 0 1,0 0-1,0 0 1,0 0-1,0 0 1,0-1 0,-1 1-1,1 0 1,0 0-1,0 0 1,0 0-1,0-1 1,0 1-1,0 0 1,0 0 0,0 0-1,-1-1 1,7-3 51,12-3 45,-11 6-107,168-50 450,-137 39-308,-1-3 0,56-31-1,-74 35-59,0-2 0,-2 0 0,1-1 0,-2 0 0,0-2 0,0 0-1,-2-1 1,0 0 0,-1-1 0,17-31 0,-17 21-113,-2 0 0,-1-1 1,-1 0-1,7-49 0,-11 63-68,-4 13 101,-1 0 0,1 0 0,0 0 0,-1 0 0,1 0 0,-1 0 0,0 0 0,1 0 0,-1 0 0,0 0 0,0 0 0,-1-2 0,1 3 6,0 1 0,0 0 1,0 0-1,0 0 0,0-1 0,0 1 0,0 0 1,0 0-1,0 0 0,0-1 0,-1 1 0,1 0 0,0 0 1,0 0-1,0 0 0,0-1 0,0 1 0,-1 0 1,1 0-1,0 0 0,0 0 0,0 0 0,0 0 0,-1 0 1,1-1-1,0 1 0,0 0 0,0 0 0,-1 0 1,1 0-1,0 0 0,0 0 0,0 0 0,-1 0 0,1 0 1,0 0-1,-5 7-127,-2 13 68,6-19 65,-26 117 12,18-71 2,-18 52 0,-62 208-72,57-192 59,-89 209 0,101-278 2,-58 114 113,69-143-26,-2-1 1,0-1-1,0 0 1,-2 0-1,1-1 0,-2-1 1,-17 14-1,29-25-55,0-1 0,0 1-1,0-1 1,0 0 0,0 0-1,0 0 1,0 0 0,-1 0-1,1 0 1,0 0-1,0-1 1,-1 1 0,1-1-1,-1 0 1,-3 0 0,5 0-20,-1-1 1,0 1-1,0-1 1,1 0-1,-1 0 1,1 1-1,-1-1 1,0 0-1,1-1 1,0 1-1,-1 0 1,1 0-1,0-1 1,-1 1-1,1 0 1,0-1-1,0 1 1,0-1-1,0 0 1,0-2-1,-2-2-6,0-1 0,0 1 0,1-1 0,0 0 1,1 0-1,0 0 0,0 0 0,0-1 0,1 1 0,0 0 0,0 0 0,0 0 0,1 0 0,1 0 0,-1 0 1,4-10-1,-1 7 5,-1 1 0,1 0 1,1 0-1,0 0 1,0 0-1,1 1 1,0 0-1,0 0 0,1 1 1,0 0-1,11-9 1,15-7 47,1 1 1,0 2 0,2 1 0,1 2-1,0 1 1,64-17 0,-95 31-33,0 1 0,0 0 0,1 0 0,-1 0 0,0 1 0,8 1 0,-13-1-99,1 0 0,-1 0 0,1 0 0,-1 1 0,0-1 0,0 1 0,1-1 0,-1 1 1,0-1-1,0 1 0,1 0 0,-1 0 0,0-1 0,1 2 0,-1-1-126,-1 0-1,1 0 0,-1-1 1,0 1-1,1 0 1,-1 0-1,0 0 1,1 0-1,-1 0 1,0 0-1,0 0 1,0-1-1,0 1 1,0 0-1,0 0 1,0 0-1,0 0 0,0 0 1,0 0-1,0 0 1,-1 0-1,1 0 1,-1 1-1,-3 14-5456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44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1044 2144,'-2'2'278,"-1"-1"-1,1 1 1,-1-1 0,1 0-1,-1 0 1,0 0 0,1 0-1,-1 0 1,0-1 0,0 1-1,1-1 1,-1 0 0,0 0-1,-4 0 1,7 0-242,0 0-1,-1 0 1,1 0-1,0 0 1,0 0-1,-1 0 1,1 0-1,0 0 0,0 1 1,0-1-1,-1 0 1,1 0-1,0 0 1,0 0-1,0 0 1,-1 1-1,1-1 1,0 0-1,0 0 1,0 0-1,0 1 1,0-1-1,0 0 1,-1 0-1,1 0 1,0 1-1,0-1 1,0 0-1,0 0 1,0 1-1,0-1 1,0 0-1,0 0 1,0 0-1,0 1 0,0-1 1,0 0-1,0 0 1,0 1-1,0-1 1,0 0-1,1 1 39,-1 0-1,0 0 1,0-1-1,0 1 1,1 0-1,-1-1 0,0 1 1,0-1-1,1 1 1,-1 0-1,1-1 1,-1 1-1,0-1 1,2 2-1,-1-1 14,1 0 1,0 0-1,0 0 0,0 0 0,-1 0 0,1 0 1,0 0-1,0-1 0,0 1 0,0-1 1,0 1-1,1-1 0,-1 0 0,0 0 1,0 0-1,0 0 0,0 0 0,0 0 1,0-1-1,0 1 0,0-1 0,0 1 0,0-1 1,0 0-1,0 0 0,0 0 0,2-1 1,6-4 78,0 1 1,-1-2 0,0 1-1,0-1 1,0-1-1,-1 1 1,1-2 0,8-12-1,6-10 82,21-40 0,12-15 23,-24 46-187,3 1 0,1 2 0,57-46 0,-62 57-75,-1-2 0,-1 0 0,29-40-1,-44 50-18,-1-1 0,-1 0-1,-1-1 1,-1 0-1,0 0 1,-2-1 0,8-27-1,-12 24-239,-6 13 61,2 11 182,0 0 0,0-1-1,0 1 1,0 0 0,-1 0-1,1 0 1,0 0 0,0 0-1,0 0 1,-1 0 0,1 0-1,0-1 1,0 1 0,0 0-1,-1 0 1,1 0 0,0 0-1,0 0 1,0 0 0,-1 0-1,1 0 1,0 0 0,0 0-1,0 0 1,-1 0 0,1 0-1,0 1 1,0-1 0,0 0-1,-1 0 1,1 0 0,0 0-1,0 0 1,0 0 0,0 0 0,-1 0-1,1 1 1,0-1 0,0 0-1,0 0 1,0 0 0,-14 12-118,1 0 1,-16 20 0,4-5 49,-1 0 9,-112 125-28,126-136 90,1 1 0,1 1 1,0-1-1,-10 27 0,6-7 131,-12 48-1,24-79-61,1 0 0,0 1 0,0-1 0,1 0 0,0 1 0,0-1 0,1 8 0,-1-12-37,0-1 0,1 0 0,-1 1 0,0-1 0,1 0 0,-1 0 0,1 1 0,0-1 0,-1 0 0,1 0 0,0 0 1,0 0-1,0 0 0,0 0 0,0 0 0,1 1 0,-1-1 2,1-1-1,-1 1 1,1-1 0,-1 1 0,0-1 0,1 0-1,-1 1 1,1-1 0,-1 0 0,1 0 0,-1 0-1,1 0 1,-1 0 0,0-1 0,1 1 0,-1 0-1,1-1 1,1 0 0,13-5 128,0-1 0,-1 0 1,19-13-1,44-34-150,-33 22 103,-23 17-63,76-56 195,-84 59-223,0 0-1,-1-1 1,-1-1 0,18-23-1,-10 5-6,-2 0-1,-1-1 1,17-49 0,28-111 78,-43 128-281,-13 46-74,5-34 0,-11 44 96,-4 9-59,3 1 204,0-1 0,0 1 0,0 1 0,0-1 1,1 0-1,-1 0 0,0 0 0,0 0 0,0 3 0,-10 25-5,-11 52-1,10-32 70,3-15-28,-5 18 32,-1 0 1,-41 90 0,46-123-85,-155 296 750,143-267-151,21-46-331,11-11 102,93-114 191,-90 109-558,1 1 0,0 1-1,1 0 1,0 0 0,1 2 0,0 0-1,1 1 1,0 0 0,31-10 0,-48 19 32,1 0 0,-1-1 0,1 1 0,-1 0 0,1 0 1,-1 0-1,1 0 0,0 0 0,-1 0 0,1 0 1,-1 0-1,1 1 0,-1-1 0,1 0 0,0 0 1,-1 0-1,1 0 0,-1 1 0,1-1 0,-1 0 1,1 1-1,-1-1 0,0 0 0,1 1 0,-1-1 1,1 1-1,-1-1 0,0 0 0,1 1 0,-1-1 1,0 1-1,1-1 0,-1 1 0,0-1 0,0 1 1,0 0-1,1-1 0,-1 1 0,0-1 0,0 1 0,0-1 1,0 2-1,1 29-77,-1-24 86,-1 13 44,-5 25 0,3-25 59,-1 27 0,0 49 175,4-92-193,0 0 1,0 0 0,1 0-1,-1 0 1,1 0 0,0 0-1,3 7 1,-3-10-70,0-1-1,-1 0 1,1 0-1,0 1 1,0-1-1,0 0 1,-1 0-1,1 0 1,0 0-1,0 0 1,0 0 0,-1 0-1,1 0 1,0 0-1,0 0 1,0-1-1,0 1 1,-1 0 4,9-3 62,-1 1 0,0-1 0,-1-1 0,1 0 0,-1 0 0,13-9 0,-9 7-110,9-7 59,-1-1 0,0-1 0,-1 0-1,-1-1 1,-1-1 0,0-1 0,-1 0-1,0-1 1,21-40 0,-35 58-41,-1 0 0,1 0 0,-1 0 0,1-1 0,-1 1 0,1 0 0,-1-1 0,0 1 0,0 0 0,1-1 0,-1 1 0,0 0 0,0 0 0,-1-1 0,1 1 0,0 0 0,0-1 0,-1 1 0,1 0 0,0-1 1,-1 1-1,1 0 0,-1 0 0,0-1 0,-1 0-3,0 0 1,1 0 0,-1 0 0,0 1 0,0-1 0,0 1 0,0-1-1,0 1 1,0 0 0,0 0 0,0 0 0,-4-2 0,2 2-9,1 0 0,-1 0 0,0 1 1,1-1-1,-1 1 0,1 0 0,-1 0 1,-6 1-1,8-1 1,0 0 0,0 0 0,1 1 0,-1-1 0,0 1 0,1 0 0,-1-1 0,0 1 0,1 0 0,-1 0 0,1 0 0,-1 0 0,1 0 0,-1 1 0,1-1-1,0 0 1,-2 2 0,1 2-8,-1 0-1,1 0 1,0 0-1,0 1 0,1-1 1,0 0-1,0 1 0,0-1 1,0 1-1,1-1 0,0 1 1,0-1-1,0 1 0,3 8 1,0 2 51,0-1 1,2 1 0,11 26-1,-8-24 150,18 24 0,2 6 32,-27-45-201,0 0 0,1 0-1,0-1 1,-1 1 0,1-1 0,0 1 0,0-1 0,0 0 0,0 0-1,0 0 1,1 0 0,-1 0 0,4 2 0,-2-3 41,-1 0 1,1 1-1,0-2 0,0 1 0,0 0 1,-1-1-1,1 0 0,0 0 1,0 0-1,5-1 0,7-1-182,0 0 1,0-2-1,-1 0 1,1-1-1,-1 0 0,0-1 1,14-8-1,-9 3-2185,-1-1-1,23-18 1,-40 28 1906,0 1-1,-1 0 1,1-1-1,0 0 1,-1 1-1,0-1 1,1 0-1,-1 0 1,2-3-1,-3 4 275,0 1-1,0-1 1,1 0 0,-1 1-1,0-1 1,0 0 0,0 1-1,0-1 1,-1 0 0,1 1-1,0-1 1,0 0 0,0 1-1,0-1 1,-1 0-1,1 1 1,0-1 0,-1 1-1,1-1 1,0 1 0,-1-1-1,1 1 1,-1-1 0,1 1-1,-1-1 1,1 1 0,-1-1-1,1 1 1,-1 0-1,1-1 1,-1 1 0,1 0-1,-1-1 1,0 1 0,1 0-1,-1 0 1,0 0 0,0-1-1,-20-3-907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44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49 3552,'-13'-8'1312,"8"4"-992,13 1-128,2-2 1056,3 2-736,14-2 224,13-2-448,20-1 32,16 3-192,4 5 224,-4 5-224,-8 3 32,-9-5-96,-1 6-2176,-3-1 1184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48.9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1003 1664,'0'0'36,"0"0"1,-1 0 0,1 0-1,0 0 1,0 0-1,0 0 1,0 0-1,0 0 1,0 1-1,-1-1 1,1 0 0,0 0-1,0 0 1,0 0-1,0 0 1,0 1-1,0-1 1,0 0-1,0 0 1,0 0-1,0 0 1,0 1 0,0-1-1,0 0 1,0 0-1,0 0 1,0 0-1,0 1 1,0-1-1,0 0 1,0 0 0,0 0-1,0 0 1,0 1-1,0-1 1,0 0-1,0 0 1,0 0-1,1 0 1,-1 1-1,8-3 3028,12-9-821,65-66-637,29-22-791,60-25-217,-171 121-626,50-32 359,-49 32-314,1 0-1,0 1 1,-1 0-1,1 0 1,0 0 0,0 1-1,1-1 1,-1 1-1,7 0 1,-12 1-24,0 0-1,1 0 1,-1 0 0,0 1-1,0-1 1,1 0-1,-1 0 1,0 1 0,0-1-1,1 0 1,-1 0 0,0 1-1,0-1 1,1 0 0,-1 1-1,0-1 1,0 0 0,0 1-1,0-1 1,0 0 0,0 1-1,0-1 1,0 0-1,0 1 1,1-1 0,-2 1-1,1-1 1,0 0 0,0 1-1,0 10-96,-4 10 186,0-1 0,-13 34 1,7-24-53,-1 5 49,5-11 111,-2-1-1,-1 1 1,-19 36-1,28-59-13,9-10 432,2-5-480,-1 0 0,12-20 0,2-3-42,-8 15-81,1 1 1,1 0-1,1 2 1,25-21 0,-29 27 6,1 2 0,0 0 0,1 1 0,0 1 0,1 1 0,28-10 0,-24 13-402,-25 18 241,-14 21 225,2 1 1,-20 71-1,27-76 9,5-19-1,0 0 1,1 0 0,0 0-1,0 0 1,1 0 0,1 20 0,0-30-72,0-1 0,0 1 0,0 0 0,0-1 0,0 1 0,0 0 0,1-1 0,-1 1 0,0 0 0,0-1 0,1 1 1,-1-1-1,0 1 0,1-1 0,-1 1 0,0-1 0,1 1 0,-1-1 0,1 1 0,-1-1 0,1 1 0,-1-1 0,1 0 1,-1 1-1,1-1 0,0 0 0,0 1 0,0-1 21,1 0-1,-1 0 1,1 0 0,-1 0 0,0 0-1,1 0 1,-1 0 0,0-1-1,1 1 1,-1 0 0,0-1 0,2 0-1,4-3 78,0 0 0,0 0 0,9-7 0,111-98-161,-70 59 89,42-34-39,-103 88-82,1 1 0,-1-1 1,1 1-1,0 0 0,-4 9 1,-16 38-164,11-26 153,5-10 134,1-1 0,1 1 0,0 0-1,0 1 1,-1 18 0,5-34-24,1 1 1,0-1-1,0 0 0,0 0 1,0 1-1,0-1 0,0 0 1,0 0-1,0 1 0,0-1 1,0 0-1,1 0 0,-1 1 1,0-1-1,1 0 0,-1 0 1,1 0-1,0 0 0,-1 0 1,1 1-1,0-1 0,0 0 1,0-1-1,-1 1 0,1 0 1,2 1-1,-1-1 12,0-1-1,0 1 1,0-1-1,-1 0 1,1 0-1,0 0 1,0 0-1,0 0 1,0-1-1,0 1 1,0 0-1,0-1 1,0 0 0,-1 1-1,1-1 1,2-1-1,7-4-3,-1 1-1,0-2 1,0 0 0,0 0-1,-1 0 1,12-14 0,47-58 30,-53 60-126,24-36 174,-28 38-70,-7 7-519,-17 40 139,9-21 326,1 0 0,-6 17 1,-14 125 93,23-147-46,-1 0-1,1 0 1,0 0-1,0 0 1,1 0-1,-1 0 1,1 0-1,0 1 1,3 5-1,-4-9-8,1 0-1,-1 1 0,1-1 0,0 0 0,-1-1 1,1 1-1,0 0 0,0 0 0,0 0 1,0 0-1,0-1 0,0 1 0,0 0 0,0-1 1,0 1-1,0-1 0,0 1 0,0-1 1,1 0-1,-1 1 0,0-1 0,0 0 0,0 0 1,1 0-1,-1 0 0,0 0 0,0 0 1,0 0-1,1 0 0,-1 0 0,0-1 0,0 1 1,0 0-1,0-1 0,0 1 0,2-2 0,5-2 15,1-1 0,-1 0 0,0-1 0,-1 0 0,1 0 0,-1 0 0,6-8-1,3-2-12,130-109-21,-116 103 18,0 1 1,2 1 0,40-18-1,-58 33-38,0 0-1,-1 1 0,1 0 0,1 1 1,-1 1-1,0 0 0,1 1 0,-1 0 1,1 1-1,-1 1 0,28 5 0,-32-3-63,-10-3 82,1 0 1,-1 0-1,0 1 1,1-1-1,-1 0 1,0 0-1,1 0 1,-1 1-1,0-1 0,0 0 1,1 0-1,-1 1 1,0-1-1,0 0 1,1 0-1,-1 1 1,0-1-1,0 0 1,0 1-1,0-1 1,1 0-1,-1 1 1,0-1-1,0 0 0,0 1 1,0-1-1,0 0 1,0 1-1,0-1 1,0 0-1,0 1 1,0-1-1,0 1 1,0-1-1,0 0 1,0 1-1,0-1 0,0 0 1,-1 1-1,1-1 1,0 0-1,0 1 1,0-1-1,0 0 1,-1 0-1,1 1 1,0-1-1,0 0 1,-1 1-1,1-1 1,0 0-1,-1 0 0,1 0 1,0 1-1,-1-1 1,1 0-1,0 0 1,-1 0-1,1 0 1,-1 0-1,-89 42 91,48-23-125,1 0 1,-73 49 0,107-63 70,-16 12-82,-28 27 1,46-39 45,0 0-1,0 1 1,0-1 0,1 1 0,0 0 0,0 0-1,1 1 1,-1-1 0,2 1 0,-5 12 0,6-18 5,1 1 0,0-1 0,0 1 0,0-1 0,-1 1 0,1-1 0,1 0 0,-1 1 0,0-1 1,0 1-1,0-1 0,1 1 0,-1-1 0,1 1 0,-1-1 0,1 0 0,0 1 0,-1-1 1,2 2-1,0-2 8,-1 1 0,1 0 0,0-1 0,0 0 1,0 1-1,-1-1 0,1 0 0,0 0 0,1 0 0,-1 0 1,3 1-1,3 0 33,0-1 1,0 0 0,0 0-1,0 0 1,16-1-1,6-3-3,0-1 0,-1-1 0,1-1 0,41-15 0,-51 13-18,0-1 0,0 0 0,-1-2 0,-1 0 1,1-1-1,-2-1 0,17-15 0,37-36 32,2 3 0,85-53 0,-44 37 9,-93 61-67,-1-1 1,-1 0-1,21-26 0,-7 2-91,-2-2-1,43-82 0,33-103 113,-98 198-88,-8 29 59,-1 0 1,1-1 0,-1 1-1,0-1 1,0 1 0,0-1-1,1 1 1,-1-1 0,-1 1 0,1-1-1,0 1 1,0-1 0,-1 1-1,1-1 1,0 1 0,-2-2-1,2 2 1,-1 1 0,0-1-1,0 1 1,0-1 0,1 1-1,-1 0 1,0-1-1,0 1 1,0 0 0,0 0-1,0-1 1,0 1 0,0 0-1,0 0 1,0 0-1,1 0 1,-1 0 0,0 0-1,0 0 1,0 1 0,0-1-1,0 0 1,0 0-1,0 1 1,1-1 0,-1 1-1,0-1 1,-1 1 0,-24 16-159,25-16 153,-20 16-42,2 2 1,0 0-1,1 1 0,-18 26 1,10-12 15,-221 268-38,226-276 110,1 0 0,-27 49 0,39-59-32,0 1 0,1-1-1,1 1 1,0 0 0,2 1-1,-5 26 1,7-26-124,-1 2 170,1 0 0,2 34 0,0-48-37,1-1 0,-1 1-1,1-1 1,1 1 0,-1-1 0,1 0-1,0 0 1,0 0 0,1 0-1,-1 0 1,1 0 0,0 0-1,0-1 1,7 7 0,-7-8 25,0-1 1,0 0-1,0 1 1,1-1-1,-1-1 1,1 1-1,0 0 0,0-1 1,-1 0-1,1 0 1,0 0-1,6 1 1,6-1 21,29 0 1,-29-1-85,4 0 75,0-1-1,0-1 1,0-1-1,37-11 1,-44 10-44,-1 0-1,0-1 1,0-1 0,-1 0 0,1-1-1,-1 0 1,-1 0 0,17-16-1,-15 12 24,-1-1-1,-1 0 0,1-1 1,14-24-1,-22 30-24,1 0 1,-1 0 0,0 0-1,0 0 1,-1-1 0,0 0-1,-1 1 1,0-1 0,0 0-1,0 0 1,-1-15-1,-1 21-5,1 0-1,0-1 0,-1 1 0,1 0 0,-1 0 1,0-1-1,0 1 0,0 0 0,0 0 0,0 0 0,0 0 1,0 0-1,-1 0 0,1 0 0,-1 0 0,0 1 0,-2-3 1,1 2-11,0 0 1,0 0 0,0 1 0,0-1 0,-1 1 0,1 0-1,0 0 1,-1 0 0,1 0 0,0 1 0,-5-1 0,3 1-3,-1 0 1,1 0-1,-1 0 1,0 1-1,1 0 0,0 0 1,-1 0-1,1 1 1,0 0-1,-1 0 1,1 0-1,0 1 1,1-1-1,-1 1 1,-4 4-1,4-3 20,1 1 0,0-1-1,0 1 1,0 0 0,1 0-1,0 1 1,0-1 0,0 1 0,1-1-1,0 1 1,0 0 0,0 0-1,1 0 1,-1 0 0,2 0 0,-1 0-1,1 0 1,-1 0 0,2 8-1,1-1 9,-1-1-1,2 0 1,0 0-1,0 0 1,1 0-1,1 0 1,0-1-1,10 17 1,-13-24-1,1-1 1,0 1-1,0-1 0,0 0 1,0 0-1,1 0 1,-1 0-1,1-1 0,-1 1 1,1-1-1,0 0 1,0 0-1,0 0 0,0-1 1,0 1-1,1-1 1,-1 0-1,0 0 0,1-1 1,-1 1-1,0-1 1,1 0-1,5 0 0,-3-1 10,-1 0 0,1 0 0,0 0 0,0 0 0,-1-1 0,1 0-1,0-1 1,-1 0 0,0 0 0,0 0 0,0 0 0,0-1-1,-1 0 1,8-6 0,62-78-74,-16 17 160,-22 27 9,11-12-205,-47 55 82,-1 1 0,1 0-1,-1 0 1,0-1-1,1 1 1,-1 0-1,1-1 1,-1 1-1,0 0 1,1-1 0,-1 1-1,0-1 1,1 1-1,-1 0 1,0-1-1,0 1 1,0-1-1,1 1 1,-1-1 0,0 1-1,0-1 1,0 1-1,0-1 1,0 1-1,0-2 1,-15 1 4,15 1 6,-3 0-30,1 1 0,-1 0 1,1 0-1,-1 1 0,1-1 0,0 0 0,-3 3 0,-6 2 45,3 0-38,0-1 1,0 2-1,0-1 0,1 1 0,0 0 1,0 1-1,1-1 0,0 1 0,0 1 1,1-1-1,0 1 0,-4 11 0,-5 11 8,3 0 0,-12 44 0,13-26 125,9-44-87,1-1 0,0 1 0,0-1 1,0 0-1,0 1 0,1-1 0,-1 0 0,1 1 0,2 4 0,-3-9-10,1 1 1,-1-1-1,0 0 0,0 0 1,1 1-1,-1-1 0,1 0 0,-1 1 1,0-1-1,1 0 0,-1 0 0,0 0 1,1 1-1,-1-1 0,1 0 1,-1 0-1,1 0 0,-1 0 0,0 0 1,1 0-1,-1 0 0,1 0 0,-1 0 1,1 0-1,-1 0 0,1 0 1,-1 0-1,1 0 0,12-4-3,0-2 4,1-2 0,-2 0 0,1 0 0,-1-1 0,13-12 0,-15 13-18,79-77 32,-10 7-30,-63 65-22,-3 3 13,0-2 0,0 0 0,-2 0 0,13-16-1,-19 19-181,-7 10 22,-9 15 88,3-1 73,1 0 0,0 1 0,0 0 1,2 0-1,0 0 0,1 1 1,1-1-1,0 1 0,1 0 1,1 33-1,1-46 30,1 0 1,-1 0-1,1 0 1,0 1-1,0-1 1,1 0-1,-1 0 1,1 0-1,0-1 1,0 1-1,0 0 1,1-1-1,-1 1 1,1-1-1,6 6 1,-7-7 5,1 0-1,0 0 1,0 0 0,-1-1 0,1 1 0,0-1-1,0 1 1,0-1 0,1 0 0,-1 0-1,0-1 1,0 1 0,1-1 0,-1 1-1,0-1 1,0 0 0,1 0 0,-1-1 0,0 1-1,7-2 1,-2 0-7,-1 0 1,1-1-1,-1 0 0,0 0 1,1-1-1,-1 0 0,-1 0 0,1-1 1,-1 1-1,0-2 0,0 1 1,9-10-1,6-10 63,0-1 1,-1-1 0,17-33-1,-29 45-97,36-65-49,-38 71 24,-1 1 0,1 1 0,1-1 0,-1 1 0,1 0 0,0 1-1,9-7 1,-16 33-88,-12 45 29,-3-2-1,-43 112 1,52-160 113,-1 0-1,-12 18 1,16-28 28,-1 0 1,0 0-1,0-1 0,0 1 0,0-1 1,-1 0-1,0 0 0,0 0 1,-7 4-1,11-8-14,0 1 0,-1-1 0,1 1 0,-1-1 0,1 0 0,-1 1 0,1-1 0,-1 0 0,0 0 0,1 0 0,-1 0 0,1 0 0,-1 0 0,1-1 0,-1 1 0,1 0 0,-1-1 0,1 1 0,-1-1 0,1 0 0,0 1 0,-1-1 0,1 0 0,0 0-1,0 0 1,-1 0 0,1 0 0,-2-2 0,-3-4-13,0 0-1,1-1 0,-9-13 0,8 12 35,-4-8-130,0 0 0,0-1 0,2 0 0,-11-33 0,18 48 54,10 11 208,67 75-282,-71-78 209,0 0-1,1-1 0,-1 1 1,1-1-1,0 0 0,1 0 1,-1-1-1,1 0 1,-1 0-1,1 0 0,0-1 1,0 0-1,10 2 1,7-2 170,-1 0 0,43-3 0,-40 0-275,375-7 563,-384 8-634,32-3-51,-45 2-268,-1 1 1,0-1 0,1 0 0,-1 0 0,0 0 0,0 0-1,1-1 1,-1 1 0,0-1 0,0 0 0,3-2-1,-15-34-10108,-13 7 6911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4:49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24 121 9888,'21'-88'3648,"-34"75"-2816,8 6-256,15 2 64,-2 2-480,2-2-32,-15 5-1760,-13 8 896,-14 12-6752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83 403 3328,'3'-33'1947,"-3"32"-1728,1 0 1,-1 0 0,1 0 0,-1 0 0,0 0 0,1 0 0,0 0 0,-1 0 0,1 0-1,-1 0 1,1 0 0,0 0 0,0 0 0,1 0 0,-2 1-157,0-1 0,0 1 1,0 0-1,1-1 0,-1 1 0,0 0 0,0 0 1,0 0-1,1-1 0,-1 1 0,0 0 1,0 0-1,1 0 0,-1-1 0,0 1 0,1 0 1,-1 0-1,0 0 0,1 0 0,-1 0 0,0 0 1,1 0-1,-1 0 0,0 0 0,1 0 1,-1 0-1,0 0 0,1 0 0,-1 0 0,0 0 1,0 0-1,1 0 0,-1 0 0,0 0 0,1 0 1,-1 1-1,0-1 0,1 0 0,-1 0 0,0 0 1,0 1-1,1-1 0,-1 0 0,2 6 153,0 0 0,-1 1 0,0-1 0,0 0 0,0 0 0,-1 0 0,1 1 0,-3 11 0,-10 54 448,12-69-616,-9 38 353,-71 389 1545,73-380-1290,0 64 0,9-89-281,-1-16 224,0-12 555,-1-14-919,6-25 1,1-7-41,15-127-179,54-195-144,-61 315 79,3 1 0,2 0-1,34-62 1,-53 116 49,6-14 24,1 0-1,0 1 0,16-21 1,-21 32-57,0 0 0,-1 0 1,1 0-1,1 0 0,-1 0 1,0 1-1,1-1 0,-1 1 1,1 0-1,0 0 0,-1 0 1,1 1-1,0-1 0,0 1 1,1 0-1,-1 0 0,0 0 0,0 1 1,8-1-1,-8 2 13,-1-1 0,0 1 1,1 0-1,-1 0 0,0 0 0,0 0 0,0 1 0,0 0 1,0-1-1,0 1 0,0 0 0,-1 0 0,1 0 1,-1 1-1,1-1 0,-1 1 0,0-1 0,2 4 0,2 3 17,0 0-1,-1 0 1,0 1-1,4 13 0,-5-14 2,-1 1-1,-1 0 0,1-1 1,-2 1-1,1 1 1,-1-1-1,-1 0 0,0 0 1,0 0-1,-4 19 0,1-16 41,-1 1-1,0 0 1,-1-1-1,-1 0 1,0-1-1,-15 24 1,4-12 86,-1-1 0,-31 32 0,-44 32 177,90-85-287,-1 2-10,0-1 0,0 1 0,0 0-1,1 0 1,-5 7 0,7-10-13,1 0-1,-1 0 1,1 0 0,-1 0-1,1 1 1,0-1-1,-1 0 1,1 0-1,0 0 1,0 1-1,0-1 1,0 0-1,0 0 1,0 1-1,0-1 1,0 0 0,0 0-1,1 1 1,-1-1-1,0 0 1,1 0-1,-1 0 1,1 0-1,0 0 1,-1 1-1,1-1 1,0 0-1,-1 0 1,1-1 0,1 2-1,4 4 10,1 0 0,0 0 1,0-1-1,0 0 0,10 5 0,44 18 215,-16-8-159,-24-10-122,-2 1 1,1 1-1,-1 0 0,-1 2 0,19 18 0,-31-27 75,0 1-1,-1 0 1,0 0-1,0 0 1,-1 1-1,0-1 0,0 1 1,0 0-1,-1 1 1,0-1-1,0 0 0,-1 1 1,0 0-1,0-1 1,-1 1-1,0 0 1,0 0-1,-1 11 0,-1-14 20,0 1-1,0-1 0,0 1 1,0-1-1,-1 0 1,0 1-1,0-1 0,-1 0 1,1 0-1,-1-1 0,0 1 1,0 0-1,-1-1 0,1 0 1,-1 0-1,-8 7 0,3-4 14,0-1 0,-1 0-1,0 0 1,0-1-1,0 0 1,0-1-1,-18 5 1,-27 6 212,-95 14 0,97-28-444,31-1 190,11-2 45,11 0-16,8-2-62,163-27 55,-68 6 90,-17 4-153,-80 19 5,84-13 106,-83 14-63,1-1-1,0 1 0,-1-1 1,1-1-1,-1 0 0,0 0 1,0 0-1,0-1 0,0 0 1,-1 0-1,0-1 0,1 1 1,9-12-1,2-4 103,0-1 0,23-36 0,-22 29 11,-8 12-119,-1-1 0,13-30 0,-21 38-70,-7 9-154,-9 13-58,4 1 251,1 0 0,1 1 0,0 0 0,1 1 0,-10 30 0,9-18-7,1 2 1,-5 45-1,12-71 56,0 0 0,0-1 0,0 1 0,0 0 0,1 0-1,-1-1 1,1 1 0,0 0 0,2 4 0,-2-7-11,-1 1 0,1-1-1,0 0 1,0 1 0,-1-1 0,1 0 0,0 0-1,0 1 1,0-1 0,0 0 0,1 0 0,-1 0-1,0 0 1,0-1 0,1 1 0,-1 0 0,0 0-1,1-1 1,-1 1 0,0-1 0,1 1 0,-1-1-1,1 1 1,-1-1 0,1 0 0,1 0 0,2 0 26,0 0 0,0-1 0,0 0 0,0 0 0,0 0 1,0-1-1,0 1 0,0-1 0,0-1 0,-1 1 0,1 0 0,-1-1 0,0 0 1,0 0-1,0 0 0,0-1 0,0 1 0,-1-1 0,1 0 0,-1 0 1,0 0-1,0-1 0,3-6 0,1-4 22,-1 1-1,0-2 1,-1 1 0,0 0 0,-2-1 0,4-22-1,-6 24-90,0-1-1,-1 0 1,0 1 0,-1-1-1,-5-27 1,5 39 13,0 1 1,0 0-1,0 0 0,-1-1 1,1 1-1,0 0 1,-1 0-1,1 0 1,-1 0-1,0 1 0,0-1 1,0 0-1,0 1 1,0-1-1,0 1 1,-4-3-1,4 4 11,1-1 0,-1 0 0,0 0 0,1 1 0,-1-1-1,0 1 1,1 0 0,-1-1 0,0 1 0,0 0 0,1 0 0,-1 0 0,0 0-1,0 0 1,1 1 0,-1-1 0,0 1 0,0-1 0,1 1 0,-1-1 0,0 1-1,1 0 1,-1 0 0,1 0 0,-3 2 0,-5 6-68,9-9 78,0 0 0,0 0 0,0 1 0,0-1 0,-1 0 0,1 0 1,0 0-1,0 0 0,0 0 0,0 1 0,0-1 0,0 0 0,0 0 0,0 0 0,0 0 0,0 0 1,0 1-1,0-1 0,0 0 0,0 0 0,0 0 0,0 0 0,0 1 0,0-1 0,0 0 0,0 0 0,0 0 1,0 0-1,1 0 0,-1 1 0,0-1 0,0 0 0,0 0 0,0 0 0,0 0 0,2 1 6,0-1-1,0 0 0,-1 1 1,1-1-1,0 0 0,0 0 1,-1 0-1,1 0 0,0-1 1,2 0-1,14-3 25,0 0 1,-1-2-1,0 0 1,0-2-1,19-9 0,-11 4-27,36-18 124,83-58 0,-121 73-119,-1-1 0,-1-1 0,0-1 0,-2-1-1,23-30 1,-16 14-7,-1-1 0,31-66 0,5-34 99,20-41-73,-69 155-410,-11 20 13,-7 16 118,5-11 241,-12 30-196,-9 39 0,0-3 232,-168 614 425,127-428-16,60-240-312,1-6 54,0-1 0,0 0 0,-5 13 0,6-13 181,5-12-43,71-163-296,-64 141-3,29-68-131,-33 80 73,1 1 0,0-1 0,1 2 0,12-15-1,-20 27 25,1-1 1,-1 0-1,1 1 0,0-1 0,0 1 0,-1-1 0,1 1 1,0 0-1,0 0 0,0-1 0,0 1 0,1 1 0,2-2 1,-4 2 7,0 0 0,0 0 0,0 0 0,0 0 0,0 1 0,0-1 0,0 0 0,0 0 0,0 1 1,0-1-1,0 1 0,-1-1 0,1 1 0,0-1 0,0 1 0,0-1 0,-1 1 0,1 0 0,0 0 0,-1-1 0,1 1 1,0 0-1,-1 0 0,1 0 0,-1-1 0,0 1 0,1 0 0,-1 0 0,0 0 0,1 0 0,-1 0 0,0 0 1,0 1-1,3 13 3,-2 0 0,1-1 0,-2 1 0,-2 24 0,1-19 12,-1 18-16,0-19 44,1 1-1,1-1 0,1 0 1,0 0-1,1 0 0,7 26 1,-8-42-7,0-1 0,0 0 1,0 1-1,0-1 0,0 0 0,0 0 1,1 0-1,-1 0 0,1 0 1,-1 0-1,1-1 0,0 1 0,0 0 1,0-1-1,-1 1 0,2-1 1,-1 0-1,0 0 0,0 0 0,0 0 1,0 0-1,1 0 0,-1 0 1,0-1-1,1 1 0,-1-1 0,1 0 1,-1 0-1,3 0 0,6 1 35,0-2 0,0 1-1,-1-1 1,1-1 0,0 0-1,-1 0 1,0-1 0,1-1-1,12-5 1,-7 1-41,0-1-1,-1 0 1,0-1 0,-1-1 0,14-12 0,-13 9 17,-1-1 0,-1-1 1,19-27-1,29-57 1,-37 58-85,9-15-83,-17 27 98,-15 27 25,1-1 0,-1 1-1,1-1 1,0 1-1,0-1 1,1 1-1,-1 0 1,1 0-1,-1 0 1,1 0-1,0 1 1,4-4-1,-6 5 3,0 0 0,0 1 0,1-1 0,-1 0 0,0 1 0,0-1 0,0 1 0,1-1 0,-1 1 0,0-1 0,1 1 0,-1 0 0,0 0 0,1-1 0,-1 1 0,0 0 0,1 0 0,-1 1 0,0-1 0,1 0 0,-1 0 0,0 1 0,0-1 0,1 1 0,-1-1 0,0 1 0,0-1 0,0 1 0,1 0 0,-1-1 0,0 1 0,0 0 0,0 0 0,0 0 0,0 0 0,0 0 0,-1 0 0,1 0 0,0 0 0,0 0 0,-1 1 0,1-1 0,0 2 0,3 8 5,0 0-1,-1 0 1,-1 0-1,0 0 0,0 0 1,0 21-1,-9 69-71,4-71 251,1 58-1,2-80-131,0 1 74,1-1-1,0 1 0,0-1 1,1 0-1,5 15 0,-7-21-87,1-1 0,0 1 0,0 0-1,0 0 1,0-1 0,0 1 0,1-1 0,-1 1-1,0-1 1,1 0 0,-1 1 0,1-1-1,-1 0 1,1 0 0,0 0 0,0 0 0,-1 0-1,1 0 1,0-1 0,0 1 0,0-1-1,0 1 1,0-1 0,0 0 0,0 1 0,-1-1-1,1 0 1,0 0 0,0-1 0,0 1-1,3-1 1,15-3 69,1-1 0,-1 0 1,0-2-1,32-16 0,-26 10-2120,30-21 0,-46 27 855,-1 0 1,0 0 0,0-1 0,-1-1-1,0 0 1,-1 0 0,8-11-1,13-20-2876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0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18 155 2400,'1'-1'79,"0"0"-1,0 0 1,-1-1 0,1 1 0,0 0-1,0 0 1,-1 0 0,1 0 0,0-1-1,-1 1 1,0 0 0,1-1 0,-1 1-1,0 0 1,1-1 0,-1-1 0,4-12 1888,-4 14-1834,1 0-1,-1 0 1,1 0-1,-1 1 1,0-1-1,1 0 1,-1 0-1,0 0 1,0 0-1,1 0 1,-1 0-1,0 0 1,0 1-1,0-1 1,0 0 0,0 0-1,-1 0 1,1 0-1,0 0 1,0 0-1,-1 0 1,1 0-1,0 1 1,-1-1-1,0-1 1,-4-7 1171,5 8-1265,0 1 1,0-1 0,0 1 0,-1-1-1,1 1 1,0-1 0,0 1-1,-1-1 1,1 1 0,0-1-1,-1 1 1,1 0 0,0-1-1,-1 1 1,1 0 0,-1-1-1,1 1 1,-1 0 0,1 0 0,0-1-1,-1 1 1,1 0 0,-1 0-1,1 0 1,-2-1 0,2 1-36,-1 0 0,1 0 0,-1-1 0,1 1 0,0 0 0,-1 0 0,1 0 0,-1 0 0,1 0 0,-1 0 0,1 0 1,-1 0-1,1 0 0,-1 0 0,1 0 0,-1 0 0,1 0 0,-1 0 0,1 0 0,-1 1 0,1-1 0,0 0 0,-1 0 0,1 0 0,-1 1 1,1-1-1,0 0 0,-1 1 0,1-1 0,-1 0 0,1 1 0,0-1 0,0 0 0,-1 1 0,1-1 0,0 1 0,0-1 0,-1 1 0,1-1 1,0 0-1,0 1 0,0-1 0,0 1 0,0-1 0,-1 1 0,1-1 0,0 1 0,0-1 0,0 1 0,1-1 0,-1 1 0,0-1 1,0 1-1,0 0 0,4 59 140,-3-33-178,11 53 0,1 15 208,-7-25-65,1 21 454,-3-75-283,-4-16-265,0 1 1,0-1-1,0 0 0,0 0 1,1 0-1,-1 1 0,0-1 1,0 0-1,0 0 0,0 0 1,0 1-1,0-1 0,1 0 1,-1 0-1,0 0 0,0 0 0,0 0 1,0 1-1,1-1 0,-1 0 1,0 0-1,0 0 0,0 0 1,1 0-1,-1 0 0,0 0 1,0 0-1,0 0 0,1 0 1,-1 0-1,0 0 0,0 0 1,0 0-1,1 0 0,-1 0 1,0 0-1,0 0 0,1 0 1,-1 0-1,0 0 0,0 0 1,0 0-1,1 0 0,-1 0 1,0 0-1,0 0 0,0-1 1,1 1-1,-1 0 0,0 0 1,0 0-1,0 0 0,0-1 1,0 1-1,0 0 0,1 0 1,-1 0-1,0-1 0,3-4 41,0-1-1,-1 1 1,0-1 0,0 0-1,0 0 1,0 0-1,0-9 1,3-10-15,15-51 110,20-65-175,-32 117-36,1 1 0,2 0 0,23-38 1,-26 49-28,1 2 0,1-1 1,0 1-1,0 0 0,0 1 1,2 0-1,20-13 0,-30 21 71,0 0 0,-1 0 0,1 1 0,0-1 0,0 0 0,0 1 0,0-1 0,0 1-1,-1 0 1,1-1 0,0 1 0,0 0 0,0 0 0,0 0 0,0 1 0,0-1 0,0 0 0,0 1 0,0-1 0,0 1-1,-1 0 1,1-1 0,0 1 0,0 0 0,-1 0 0,1 0 0,-1 0 0,1 1 0,-1-1 0,1 0 0,-1 1 0,0-1-1,3 3 1,1 3 46,0-1 1,-1 1-1,0 0 0,0 1 0,0-1 0,4 15 0,5 26 223,-2 0-1,5 66 1,-12-92-96,11 36 1,-2-10-36,2-3 262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1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41 3136,'-39'20'1803,"36"-19"-1522,1 0 1,0 1-1,0-1 1,1 1 0,-1 0-1,0 0 1,0-1 0,-1 4-1,-11 9 1782,11-12-1484,0 1 479,10-2-210,-5-2-747,-1 1 0,1-1 0,0 0 0,-1 0 0,1 0 0,0 0 0,-1 0 0,0 0 0,1 0 0,-1-1 0,1 1 0,-1 0 0,2-3 0,5-5 90,2 1-102,1 0-1,-1 1 0,2 0 1,-1 1-1,1 0 1,0 1-1,0 0 0,0 1 1,1 0-1,-1 1 1,27-4-1,-22 6-53,1 1 0,0 0 0,0 1 0,-1 1 0,1 0 0,-1 2 0,1 0 0,20 8 0,32 15 200,-67-27-182,7-11-1631,-10 0-2140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 3232,'-17'-5'3006,"19"6"-2329,-2-1-675,3 1 325,0-1-1,0 1 0,0-1 1,0 1-1,0-1 1,0 0-1,0 0 0,-1 0 1,5-1-1,7 0 261,357 4 2975,-356-7-5436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2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67 2720,'-16'-4'891,"16"4"-805,-1 0 0,0 0 0,0 0 0,1 1 0,-1-1 0,0 0 0,0 0 0,1 1 0,-1-1 0,0 0 0,1 1 0,-1-1 0,0 0 0,1 1 0,-1-1 1,1 1-1,-1 0 0,1-1 0,-1 1 0,1-1 0,-1 1 0,1 0 0,-1-1 0,0 2 0,0 0 18,-8 11 404,0 1-1,2 0 0,-1 1 0,1-1 0,1 2 0,-6 22 0,5-9 41,2-1 1,-4 52-1,8-61-372,0 0 0,2 0 0,0-1 0,8 34 0,-7-43-114,0 0 0,1-1 1,0 1-1,1-1 0,0 0 1,0 0-1,1 0 1,0-1-1,0 0 0,0 0 1,1 0-1,8 7 1,-1-3 172,1 0 1,0-1-1,23 13 1,-30-20-143,0 0-1,0 0 1,0 0 0,0-1 0,0 0-1,0-1 1,1 1 0,-1-1 0,0-1-1,13 0 1,-13 0-47,0-1 0,1-1 0,-1 1-1,0-1 1,0 0 0,0-1 0,-1 1 0,1-2 0,0 1-1,-1-1 1,0 0 0,0 0 0,0 0 0,0-1-1,-1 0 1,0 0 0,0 0 0,0-1 0,-1 0 0,0 0-1,7-13 1,-3 2 60,0-1-1,-2-1 0,0 1 0,6-38 1,0-79 2,-10 107-144,-3 0 0,-6-52 1,6 71-8,-1 0 0,0 0 1,-1 0-1,0 0 0,0 0 1,-1 1-1,0-1 1,0 1-1,-1 0 0,0 0 1,-1 1-1,-9-10 1,11 13 28,-1 0 0,0 0 0,0 1 1,0 0-1,0 0 0,0 1 1,-1-1-1,1 1 0,-1 0 1,0 0-1,0 1 0,0 0 1,1 0-1,-1 0 0,0 1 0,0 0 1,0 0-1,0 0 0,0 1 1,0 0-1,-7 2 0,4-1-3,-1 1-1,1 0 1,0 1 0,0 0-1,1 0 1,-1 1-1,1 0 1,0 1-1,0 0 1,1 0-1,-1 0 1,-7 11 0,7-8-283,1 1 0,0 0 0,0 0 0,-7 16 0,12-19-304,-1 0 0,1 0 1,0 0-1,0 0 0,0 0 0,1 0 1,1 0-1,-1 14 0,7 12-1614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7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0 887 3072,'5'-7'5724,"-4"7"-5406,15-9-319,-9 6 541,7-6-408,0-1 1,-1 0-1,0-1 0,0 0 1,18-23-1,-7 5 58,28-44-1,168-330-13,-201 359-200,-3-2 0,-1 0 0,12-67 0,-26 86-594,-2 25 94,-2 5 329,0 3 66,-5 9 1,-44 102 90,36-68 350,2 1 0,-13 100-1,20-82-53,4 121 0,3-171-74,2 1 1,4 20-1,-4-32-71,0 0 0,0-1-1,0 1 1,1-1 0,-1 1 0,2-1-1,-1 0 1,8 10 0,-10-15-85,0 0 0,0 0 1,1 0-1,-1 0 0,1 0 1,-1 0-1,0 0 0,1-1 0,0 1 1,-1 0-1,1-1 0,-1 1 0,1-1 1,0 0-1,-1 1 0,1-1 1,0 0-1,-1 0 0,1 0 0,0 0 1,-1 0-1,1-1 0,0 1 0,-1 0 1,1-1-1,-1 1 0,1-1 1,0 0-1,2-1 0,4-2 40,1-1 1,-1 0-1,13-12 0,-18 15-21,32-25 85,-22 18-59,0-1-1,0-1 0,20-22 0,-1-3-17,-15 18 11,15-23 0,-25 31-6,0-1 0,-1 0-1,8-17 1,-12 23-66,0-1 1,-1 1-1,1-1 0,-1 0 0,0 1 0,-1-1 1,1 0-1,-1 0 0,-1-9 0,1 13-5,0 1 0,-1-1 0,1 0-1,-1 0 1,0 0 0,1 1 0,-1-1-1,0 0 1,0 1 0,0-1 0,0 1-1,0-1 1,-1 1 0,1-1 0,0 1-1,-1 0 1,1 0 0,-1-1 0,1 1-1,-1 0 1,1 0 0,-1 1 0,0-1-1,0 0 1,-2 0 0,2 0-21,-1 1 0,1-1 1,-1 1-1,1 0 0,-1 0 0,1 0 1,-1 0-1,1 0 0,-1 0 0,1 1 1,-1-1-1,1 1 0,-1 0 0,1 0 1,0 0-1,-1 0 0,-3 2 0,1 1-35,0 0 1,0 1-1,1-1 0,0 1 0,0 0 1,0 0-1,0 0 0,-5 11 0,0 3-126,-8 27-1,10-25 153,3-11 24,1-1 1,1 0-1,0 1 0,0-1 0,1 1 1,0-1-1,1 1 0,0 0 1,0-1-1,4 19 0,-3-23 24,0 0 0,1 0 0,0 0 0,0-1 0,0 1 0,0 0 0,1-1-1,-1 1 1,1-1 0,0 0 0,1 0 0,-1 0 0,1-1 0,0 1 0,-1-1 0,2 0-1,-1 0 1,0 0 0,0 0 0,1-1 0,9 4 0,-3-2 86,0-1-1,0-1 1,0 1 0,0-2 0,1 0-1,-1 0 1,0-1 0,1 0 0,-1-1-1,1 0 1,-1-1 0,0 0 0,0-1-1,19-8 1,-16 6-42,-1-2 0,0 1-1,-1-2 1,0 0 0,0 0 0,-1-1-1,0-1 1,0 0 0,-1 0-1,-1-1 1,12-16 0,-12 14-22,-1 0 0,0 0-1,-1 0 1,6-18 0,-9 22-170,-1-1-1,0 1 1,0-1 0,-1 1-1,2-20 1,5 33-136,-8-3 258,1 1 0,0-1 0,-1 1 0,1-1 0,-1 1 0,1 0 1,-1 0-1,0 0 0,0 0 0,0 0 0,0 0 0,0 0 0,0 0 1,-1 0-1,2 3 0,3 37-44,-3-28 102,-1 8-20,-1 27-1,-1-16 4,1-17 79,4 29-1,-3-41-67,0 0 0,0 0 0,0 1 0,0-1 0,0 0 0,1 0 0,0 0 0,0 0 0,0 0 0,1-1 0,4 7 0,-6-9-10,-1-1 0,1 1 0,0-1 0,0 1 1,0-1-1,0 1 0,0-1 0,0 0 0,0 1 0,0-1 0,0 0 0,0 0 0,1 0 0,-1 0 0,0 0 0,0 0 0,0 0 0,0 0 0,0 0 0,0 0 0,0-1 0,0 1 1,0 0-1,0-1 0,0 1 0,0-1 0,0 1 0,0-1 0,0 0 0,-1 1 0,1-1 0,0 0 0,1-1 0,3-2 70,-1 0 0,1-1 0,-1 1-1,6-10 1,40-72 181,-32 52-328,28-37 0,-30 50-12,-7 7 41,0 1-1,2 1 1,-1 0 0,19-16 0,-27 27-4,0-1 0,0 1 1,0 0-1,0 0 1,0 0-1,1 0 1,-1 0-1,0 0 0,1 0 1,-1 1-1,1 0 1,-1-1-1,5 1 1,-6 0 16,0 0 0,0 0 0,1 0 1,-1 1-1,0-1 0,0 0 1,0 1-1,0-1 0,0 1 1,0-1-1,0 1 0,0 0 0,0-1 1,0 1-1,0 0 0,0 0 1,0-1-1,-1 1 0,1 0 1,0 0-1,-1 0 0,1 0 0,0 0 1,-1 0-1,1 0 0,-1 0 1,0 0-1,1 1 0,-1-1 1,1 2-1,2 21 78,-1 0-1,-1 0 1,-1 0 0,-2 0 0,-5 38 0,6-60-15,1 1 1,0 0 0,0-1-1,0 1 1,0-1 0,0 1-1,0-1 1,1 1 0,0 2-1,-1-5-39,0 1-1,1-1 1,-1 0-1,0 1 1,0-1-1,0 0 1,0 0-1,1 1 1,-1-1-1,0 0 1,0 0-1,1 1 1,-1-1-1,0 0 0,0 0 1,1 0-1,-1 0 1,0 1-1,1-1 1,-1 0-1,0 0 1,0 0-1,1 0 1,-1 0-1,0 0 1,1 0-1,0 0 1,0 0 0,0 0 0,0-1 0,0 1 1,0 0-1,0-1 0,0 0 0,0 1 1,0-1-1,0 1 0,0-1 0,0 0 1,1-1-1,13-14 41,-1 0 0,-1-1-1,17-29 1,5-5 13,-32 46-62,21-27-198,35-36 0,-58 67 165,1-1 0,0 0-1,0 1 1,0-1-1,0 1 1,0 0 0,0 0-1,0 0 1,4-2 0,-5 3 22,-1 0 1,1 0 0,-1 0-1,1 0 1,0 0 0,-1 0-1,1 0 1,-1 0 0,1 0-1,0 0 1,-1 0 0,1 1-1,-1-1 1,1 0 0,-1 0-1,1 1 1,-1-1 0,1 0-1,-1 1 1,1-1-1,-1 0 1,1 1 0,-1-1-1,0 1 1,1-1 0,-1 1-1,1-1 1,-1 1 0,0-1-1,0 1 1,1-1 0,-1 1-1,0-1 1,0 1 0,0-1-1,0 1 1,1 0 0,-1-1-1,0 1 1,0-1 0,0 2-1,2 14 5,-1 0-1,0 0 1,-3 29-1,-10 50 190,7-62-33,5-32-148,0-1 0,0 0 0,-1 0 1,1 1-1,0-1 0,0 0 0,0 0 0,0 1 1,0-1-1,0 0 0,0 0 0,0 1 0,0-1 0,0 0 1,0 0-1,0 1 0,0-1 0,0 0 0,0 0 1,0 0-1,0 1 0,0-1 0,1 0 0,-1 0 0,0 1 1,0-1-1,0 0 0,0 0 0,0 0 0,1 1 1,-1-1-1,0 0 0,0 0 0,0 0 0,1 0 0,-1 1 1,0-1-1,0 0 0,0 0 0,1 0 0,-1 0 1,0 0-1,0 0 0,1 0 0,-1 0 0,0 0 0,1 0 1,13-7 33,18-22 2,-27 23-26,0-1 0,0 0 0,0 0 0,0-1 0,-1 1 0,-1-1 0,1 0 0,-1 0 0,3-15 0,11-25-11,-16 44-48,-1 3 28,0-1 0,1 1 1,-1 0-1,0 0 0,1 0 0,-1-1 1,1 1-1,0 0 0,-1 0 0,1 0 1,0 0-1,1-1 0,1-1 13,-2 2 1,-1 1 0,0 0 0,1-1 0,-1 1-1,0 0 1,1-1 0,-1 1 0,1 0 0,-1-1-1,1 1 1,-1 0 0,1 0 0,-1 0-1,1-1 1,-1 1 0,1 0 0,-1 0 0,1 0-1,0 0 1,0 1-7,0-1 0,0 1 1,-1 0-1,1 0 0,0-1 0,-1 1 0,1 0 0,0 0 0,-1 0 1,1 0-1,-1 0 0,1 0 0,-1 0 0,1 2 0,3 9 9,0 0 1,-2 1-1,1-1 0,-1 1 1,0 19-1,5 29 316,-6-55-253,0 0 0,1 0 0,0 1 0,1-1 0,-1 0 0,1 0 0,4 5 1,-5-8-41,0-1 1,0 0 0,1 0 0,-1 0 0,0 0 0,1 0 0,0-1 0,-1 1-1,1-1 1,0 1 0,0-1 0,0 0 0,0 0 0,0-1 0,0 1 0,0-1 0,0 1-1,0-1 1,0 0 0,0 0 0,0 0 0,6-1 0,-1 0-280,0-1 0,0 1 0,0-1 0,-1-1 1,1 1-1,-1-1 0,13-8 0,-1-3-2060,3 5 721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38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 2720,'-15'-9'2604,"23"11"-1283,30 6-347,1 0 0,0-3 0,0-1-1,78-3 1,-9-3-877,201-7-1154,-244 4-121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1 501 2720,'2'4'2295,"-2"-4"-2236,8-2 2644,4 0-1814,-4-1-592,1 1 0,-1-1 0,0-1 0,0 1-1,0-1 1,0-1 0,12-9 0,-7 5-32,22-16-1,-1-1 0,0-2 0,50-56 0,-49 41-173,38-62 0,-44 57-91,6-8 0,-31 50-410,-8 16 190,-9 36 207,-10 50-169,21-79 223,-1 0 0,2 0-1,1 32 1,0-46-5,0 0 0,1 0 0,-1 1 0,1-1 0,-1 0 0,1 0 0,0 0-1,0 0 1,1 0 0,-1 0 0,1 0 0,-1 0 0,1 0 0,0-1 0,0 1 0,0 0-1,0-1 1,0 0 0,1 0 0,-1 1 0,1-1 0,0-1 0,-1 1 0,1 0 0,0-1-1,0 1 1,0-1 0,0 0 0,0 0 0,0 0 0,1-1 0,-1 1 0,0-1 0,0 1-1,0-1 1,6 0 0,-5-1-19,0 1 0,0 0 0,0-1 0,-1 1 1,1-1-1,0 0 0,0-1 0,-1 1 0,1-1 0,-1 1 0,1-1 0,4-3 0,-3 1 45,0-1 0,-1 1 1,1-1-1,-1 1 0,0-1 0,7-10 1,-2-3 91,0-1 0,0 1 1,9-34-1,44-108-266,-57 146 214,4-6-1020,-9 20 913,0-1 0,0 1-1,0 0 1,0 0 0,1 0-1,-1 0 1,0 0 0,0 0-1,0 0 1,0 0 0,0 0-1,0 0 1,0 0 0,0 0-1,0 0 1,0 0 0,1 0-1,-1 0 1,0 0 0,0 0-1,0 0 1,0 0 0,0 0-1,0 0 1,0 0 0,0 0-1,0 0 1,0 0 0,0 0-1,0 0 1,1 1 0,-1-1-1,0 0 1,0 0 0,0 0-1,0 0 1,0 0 0,0 0-1,0 0 1,0 0 0,0 0-1,0 0 1,0 0 0,0 0-1,0 0 1,0 1 0,0-1-1,0 0 1,0 0 0,0 0-1,0 0 1,0 0 0,0 0-1,0 0 1,0 0 0,0 0-1,0 0 1,0 0 0,0 1-1,0-1 1,0 0 0,1 17 159,1 66-161,-5 98 142,3-160-50,1-18-54,-1 0 0,0 0 0,0 0 1,0 0-1,0 0 0,0 0 0,-1 0 0,1 0 0,-1-1 0,0 1 0,-2 4 1,1-6 619,2-5-468,3-8-185,0 7-9,0-1 0,0 2 0,0-1 0,0 0 0,1 1 0,0-1 0,0 1 0,0 0 0,0 0 0,1 1 0,-1-1 0,1 1 0,0 0 0,0 0 0,0 1 0,1 0 1,7-3-1,10-2 5,1 0 1,43-4 0,-53 9-108,9-2 82,0-1-1,23-7 1,-38 9-479,0 0 0,0 0 0,-1-1 1,1 0-1,-1 0 0,0-1 0,0 0 0,11-11 1,-3 2-931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21 3392,'-44'-12'1536,"44"9"-1312,0-2-416,0 10 64,9-5 128,10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2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1240 3136,'0'-1'130,"0"1"1,0-1 0,0 1-1,0-1 1,0 1-1,0-1 1,0 1-1,0-1 1,0 1-1,0-1 1,0 1 0,0-1-1,0 1 1,1 0-1,-1-1 1,0 1-1,0-1 1,0 1-1,1-1 1,-1 1 0,0 0-1,1-1 1,-1 1-1,0 0 1,1-1-1,-1 1 1,0 0-1,1-1 1,-1 1-1,0 0 1,1 0 0,-1-1-1,1 1 1,-1 0-1,1 0 1,-1 0-1,0 0 1,1 0-1,-1 0 1,1 0 0,0 0-1,8-3 19,-1 0 51,0-1 1,0 0 0,-1 0 0,1 0-1,-1-1 1,0 0 0,0-1 0,0 1-1,-1-1 1,10-12 0,9-15 112,-1-1 1,-2 0 0,23-48 0,34-55-135,-49 94-117,64-71-1,-65 84-31,-6 8-24,-1-1-1,0-1 1,-2-1 0,25-40 0,-69 90-1212,8-4 1243,2 2-1,0-1 1,2 2-1,0-1 1,2 2-1,0 0 0,2 0 1,1 0-1,0 1 1,2 0-1,-2 41 1,7-59 83,0-1 0,0 1-1,1 0 1,2 12 0,-2-18-85,-1-1 0,0 1 0,1-1-1,-1 1 1,0-1 0,1 0 0,0 1-1,-1-1 1,1 0 0,0 0 0,0 1-1,0-1 1,0 0 0,0 0 0,0 0 0,0 0-1,0 0 1,0 0 0,0 0 0,0 0-1,1-1 1,-1 1 0,0 0 0,1-1-1,-1 1 1,1-1 0,-1 1 0,0-1-1,3 1 1,-1-2 16,1 1 0,-1-1-1,0 0 1,1 0-1,-1 0 1,0 0 0,0 0-1,0-1 1,0 1 0,0-1-1,5-4 1,28-25 273,-30 25-237,55-56 146,-4-3 0,50-71 0,-83 100-199,-1-1 0,-2-1 0,-2-1 0,26-72 0,34-171-390,-71 251 232,-8 30 119,2-2-57,-1-1 0,-1 0 0,1 0 0,0 0 0,-1 0 0,0 0 0,0-7 0,-12 31-349,5-2 432,1 0 0,0 1-1,2-1 1,-4 30 0,1-8-87,-14 79 171,-38 168 536,37-187-482,-4 11 642,25-106-715,1-4-77,0-1-1,0 0 1,0 1-1,0-1 1,0 0 0,0 0-1,0 1 1,0-1-1,0 0 1,0 1-1,0-1 1,0 0-1,0 0 1,0 1-1,0-1 1,0 0 0,-1 1-1,1-1 1,0 0-1,0 0 1,0 1-1,0-1 1,-1 0-1,1 0 1,0 0-1,0 1 1,-1-1-1,1 0 1,0 0 0,0 0-1,-1 0 1,1 1-1,-2-4 126,1-3-92,1 0 1,0-1-1,0 1 1,0 0-1,0 0 1,1 0-1,0 0 1,1 0-1,-1 0 1,1 0 0,0 0-1,1 1 1,3-8-1,2-1-129,0 1 0,1 0 0,1 0 0,12-13 0,-22 25 69,1 0 1,0 1 0,-1-1 0,1 0-1,0 0 1,0 0 0,0 1 0,0-1 0,0 0-1,0 1 1,0-1 0,0 1 0,0-1 0,0 1-1,0-1 1,0 1 0,0 0 0,0-1 0,0 1-1,0 0 1,0 0 0,1 0 0,-1 0-1,0 0 1,0 0 0,0 0 0,0 1 0,0-1-1,0 0 1,2 1 0,-1 1 5,0-1 1,0 0-1,-1 1 0,1-1 0,-1 1 1,1 0-1,-1-1 0,0 1 1,0 0-1,0 0 0,0 0 0,0 0 1,0 0-1,1 4 0,0 0 6,2 8 35,0-1 0,1 0 1,1 0-1,0 0 0,8 12 0,-12-22-4,0 0-1,0-1 0,0 1 1,1-1-1,-1 1 1,1-1-1,-1 0 1,1 0-1,0 0 1,0 0-1,0-1 0,0 1 1,0-1-1,0 0 1,0 0-1,0 0 1,0 0-1,1 0 1,-1-1-1,0 1 0,1-1 1,-1 0-1,0 0 1,1 0-1,-1 0 1,1-1-1,3-1 1,6-1 37,0-1 1,0-1-1,-1 0 1,15-9-1,46-31 161,-46 28-220,-17 10 34,0 0 1,-1 0-1,1-1 0,-2-1 1,1 1-1,-1-1 0,0-1 1,10-16-1,-17 24-43,0 0 0,1 0-1,-1 0 1,0-1 0,-1 1-1,1 0 1,0 0 0,-1-1 0,1 1-1,-1 0 1,0-1 0,1 1-1,-1-3 1,-1 4-5,1 0-1,0 1 1,0-1 0,0 0-1,-1 1 1,1-1-1,0 0 1,-1 1 0,1-1-1,-1 1 1,1-1-1,0 1 1,-1-1 0,1 1-1,-1-1 1,1 1-1,-1-1 1,-1 0 0,1 1-3,-1-1 0,1 1 0,-1-1 1,0 1-1,1-1 0,-1 1 1,1 0-1,-1 0 0,0 0 0,1 0 1,-3 0-1,-2 1-8,0 0 0,0 0 0,0 1 0,0 0 0,0 0 0,0 0 0,1 1 0,-1 0-1,1 0 1,0 0 0,0 0 0,0 1 0,0 0 0,0 0 0,1 1 0,0-1 0,-6 8 0,6-7 32,1 1 0,-1 0 0,1-1 0,0 1-1,0 1 1,1-1 0,0 0 0,0 0 0,0 1 0,1-1-1,0 1 1,0 0 0,1-1 0,0 1 0,0 0 0,2 9-1,0-8 12,0 0 0,1 0 0,0-1 0,0 1-1,0-1 1,1 0 0,1 0 0,-1 0 0,1 0-1,0-1 1,0 0 0,1 0 0,0 0 0,0-1-1,7 6 1,-4-5 9,-1 0 0,1-1 0,1 0 0,-1 0 0,1-1 0,-1 0 1,1-1-1,0 0 0,1 0 0,-1-1 0,14 1 0,-18-3-117,1 0 0,-1-1-1,-1 0 1,1 0 0,0 0 0,0-1 0,0 1 0,0-1 0,-1-1 0,1 1 0,-1-1 0,0 0-1,0 0 1,5-5 0,-1 1-877,-1-1-1,1 0 1,-2 0-1,1 0 0,-1-1 1,8-14-1,-1-2-1061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37 185 4896,'-36'-3'2208,"46"-6"-1920,-2 4 1344,5 2-960,24-14 0,8 6-416,41-13-32,4 4-128,21-4 96,-3 4-128,13-9-2624,-8 9 1376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1244 2656,'-1'0'69,"0"0"1,0 0 0,0 0-1,1 0 1,-1 0-1,0 0 1,0 0 0,0 0-1,0 1 1,1-1-1,-1 0 1,0 1-1,0-1 1,0 0 0,1 1-1,-1-1 1,0 1-1,1-1 1,-1 1-1,0-1 1,0 2 0,11-6 5418,-6 2-5041,1 0-1,-1-1 1,1 1 0,7-7 0,3-7 32,1-1 1,-2 0-1,-1-1 0,0-1 0,19-39 1,-4 9 73,-8 16-320,1 2-1,1 0 1,1 1-1,32-30 1,-20 27-91,57-43 1,-68 59-149,1 2 0,1 0 0,46-20 0,-67 33-7,0 0 0,0 1 0,1-1 0,-1 1-1,0 0 1,0 1 0,11-1 0,-15 1 13,1 0-1,-1 0 1,1 1-1,-1-1 1,0 0-1,1 1 0,-1-1 1,0 1-1,1-1 1,-1 1-1,0 0 1,1 0-1,-1 0 1,0-1-1,0 1 1,0 0-1,0 0 1,0 1-1,0-1 1,0 0-1,0 0 1,0 0-1,-1 1 1,1-1-1,0 0 1,-1 1-1,1-1 1,-1 0-1,0 1 1,1-1-1,-1 1 1,0-1-1,0 2 0,1 3 12,-2-1 0,1 0-1,0 1 1,-1-1 0,0 0 0,0 0-1,-4 9 1,2-2 21,-112 303 911,102-284-692,10-20-112,3-11-132,0 0 1,0 0-1,0 1 1,0-1-1,0 0 0,0 0 1,0 0-1,0 0 1,0 0-1,0 0 0,0 0 1,0 0-1,1 0 1,-1 0-1,0 0 1,0 0-1,0 0 0,0 0 1,0 1-1,0-1 1,0 0-1,0 0 0,0 0 1,0 0-1,0 0 1,0 0-1,1 0 0,-1 0 1,0 0-1,0 0 1,0 0-1,0 0 1,0 0-1,0 0 0,0 0 1,0 0-1,0 0 1,0 0-1,1 0 0,-1 0 1,0 0-1,0 0 1,0 0-1,0 0 0,0 0 1,0-1-1,0 1 1,0 0-1,0 0 1,0 0-1,0 0 0,0 0 1,0 0-1,0 0 1,1 0-1,1-3 104,1 1 1,0-1-1,0 0 0,-1 0 0,3-4 1,95-129 111,-67 94-322,50-47 1,-29 41-30,-48 43 72,1 0 0,0 1-1,0-1 1,1 2 0,-1-1-1,12-3 1,-18 6 53,0 1-1,1-1 1,-1 1 0,1 0-1,-1-1 1,0 1 0,1 0 0,-1 0-1,1 0 1,-1 0 0,0 0 0,1 0-1,-1 1 1,1-1 0,-1 0 0,0 1-1,1-1 1,-1 1 0,0-1 0,1 1-1,-1 0 1,0 0 0,0-1 0,0 1-1,0 0 1,0 0 0,0 0 0,0 0-1,0 0 1,0 0 0,0 1 0,0-1-1,-1 0 1,1 0 0,0 1 0,-1-1-1,1 0 1,-1 1 0,0-1 0,1 2-1,1 5 6,-1 0 0,0 1 0,-1-1 0,1 0-1,-2 12 1,-15 149 259,11-117 129,4-52-381,1 1 1,0-1-1,0 1 1,0-1-1,0 1 1,0-1 0,0 1-1,0 0 1,0-1-1,0 1 1,0-1-1,0 1 1,0-1-1,0 1 1,0-1-1,1 1 1,-1-1-1,0 1 1,0-1 0,1 1-1,-1-1 1,1 1-1,-1-1 3,1 0-1,0-1 0,-1 1 1,1 0-1,0-1 0,-1 1 1,1-1-1,-1 1 0,1-1 1,-1 1-1,1-1 0,-1 1 1,1-1-1,-1 0 1,1 1-1,-1-1 0,0 0 1,1 1-1,-1-1 0,0 0 1,1-1-1,13-27 109,2 0 0,2 2-1,0 0 1,37-42 0,-42 55-193,1 0 1,0 1-1,1 0 0,1 1 0,0 1 1,1 1-1,0 0 0,0 1 1,24-9-1,-39 17 58,0 0 0,0 1-1,0-1 1,0 0 0,0 1 0,0 0-1,0-1 1,0 1 0,1 0 0,-1 0-1,0 0 1,0 0 0,0 1-1,0-1 1,0 0 0,0 1 0,0 0-1,0-1 1,0 1 0,0 0 0,0 0-1,0 0 1,0 0 0,-1 0 0,1 1-1,0-1 1,-1 0 0,1 1 0,-1-1-1,1 1 1,-1 0 0,0-1 0,0 1-1,0 0 1,0 0 0,0 0 0,0 0-1,0 0 1,-1 0 0,1 0 0,-1 0-1,1 3 1,1 9 30,0 1 0,-1 0 0,-1 0 0,-3 24 0,1-7 11,-1 3-35,0 33-8,3-60 33,0-1 0,1 0 0,0 0 0,1 0 0,-1 0 0,1 0 0,3 6 0,-4-10 16,0-1-1,0 1 1,0-1 0,1 0-1,-1 0 1,1 1 0,-1-1 0,1 0-1,0-1 1,0 1 0,0 0 0,0 0-1,0-1 1,0 1 0,0-1 0,1 0-1,-1 0 1,0 1 0,4-1 0,-3 0-6,1 0 1,-1-1 0,1 0 0,-1 0-1,1 0 1,-1 0 0,1-1 0,-1 1-1,1-1 1,-1 0 0,1 0 0,4-2-1,8-5 14,-1-1 0,1 0 0,-2-1-1,21-18 1,-24 19-32,8-5 2,44-37-23,96-57 0,131-41 13,-259 133-107,-26 12 43,-7 3-62,-14 7-62,-9 8 132,0 1 1,1 1-1,1 1 1,-40 38-1,22-15 102,-48 62-1,71-78-14,0 0 0,2 2 0,1 0 0,-17 41 0,30-63 7,1 1 0,0-1 1,-1 1-1,2-1 0,-1 1 1,1-1-1,-1 8 0,1-11-25,0 0-1,0 0 1,0 0-1,0 0 1,1 0-1,-1 0 0,0 0 1,0 0-1,1 0 1,-1-1-1,1 1 0,-1 0 1,0 0-1,1 0 1,0-1-1,-1 1 1,1 0-1,-1 0 0,1-1 1,0 1-1,-1 0 1,1-1-1,0 1 1,0-1-1,0 1 0,0-1 1,-1 0-1,1 1 1,0-1-1,0 0 1,0 1-1,0-1 0,0 0 1,0 0-1,0 0 1,0 0-1,0 0 0,0 0 1,0 0-1,-1 0 1,1 0-1,0 0 1,2-1-1,2 0 4,-1-1 1,1 1-1,0-1 0,0 0 1,-1-1-1,1 1 0,7-6 0,28-25 81,-34 27-73,8-6 10,-2 0 0,1-2 1,-1 1-1,-1-2 0,-1 1 0,13-24 1,60-132-409,-81 168 37,3 7 144,5 18 106,-7-18 104,-1 1 0,1 0-1,0-1 1,0 1-1,7 8 1,-8-13-1,0 0 0,0 0 0,0 0 0,0 0 0,0 0 0,0 0 0,1-1 0,-1 1 0,0-1 0,0 1 0,1-1 0,-1 0 0,5 0 0,-3 16-75,-10 32 139,4-28-299,0 9 353,8 37-251,-6-62 131,0-1 0,1 1 0,-1 0 0,1-1 0,0 1 0,0-1 0,1 1 0,-1-1 0,1 0 0,0 0 0,-1 0 0,1 0-1,1 0 1,2 4 0,-3-5 14,-1 0 1,1-1-1,0 1 0,0 0 0,0-1 0,0 1 0,0-1 0,0 0 0,0 0 0,1 0 0,-1 0 0,0 0 0,1 0 0,-1-1 0,1 1 0,-1-1 0,1 1 0,-1-1 0,1 0 0,-1 0 0,4 0 0,0-1 10,-1 0 0,1 0-1,0 0 1,-1-1-1,0 0 1,1 0 0,-1 0-1,0-1 1,0 1-1,0-1 1,0 0 0,-1-1-1,1 1 1,-1-1 0,0 0-1,0 0 1,0 0-1,5-8 1,44-73 274,-6 9-181,-17 36-151,1 2 0,2 2 0,44-38 0,-67 65-99,2 1 0,-1 0 1,25-13-1,-34 20 91,-2 1 27,1-1 0,-1 1 0,0 0 1,1-1-1,-1 1 0,1 0 0,0-1 0,-1 1 0,1 0 1,-1 0-1,1 0 0,-1-1 0,1 1 0,-1 0 0,1 0 1,0 0-1,-1 0 0,1 0 0,-1 0 0,1 0 1,0 0-1,-1 0 0,1 1 0,-1-1 0,1 0 0,-1 0 1,1 0-1,-1 1 0,1-1 0,0 0 0,-1 1 0,0-1 1,1 0-1,-1 1 0,1-1 0,0 1 0,-1 0 7,-22 18 95,-2-4-135,0 1-1,1 1 1,1 1 0,1 1-1,0 1 1,2 0-1,0 2 1,-27 41 0,36-46 8,0 0 0,1 1 0,1 0 1,0 1-1,-6 29 0,13-45 39,0 1-1,0-1 1,1 1-1,0 0 1,0-1 0,0 1-1,1 6 1,-1-9-3,0 0 0,0 0 1,1 0-1,-1 0 0,0 0 0,0 0 0,1 0 1,-1 0-1,1-1 0,-1 1 0,1 0 0,-1 0 0,1 0 1,0 0-1,-1-1 0,1 1 0,0 0 0,0-1 1,-1 1-1,1-1 0,0 1 0,0-1 0,0 1 1,0-1-1,0 1 0,0-1 0,0 0 0,-1 1 1,1-1-1,0 0 0,0 0 0,2 0 0,0 0 19,-1 0-1,1-1 1,-1 0-1,1 1 1,0-1 0,-1 0-1,1 0 1,-1 0-1,0 0 1,1-1-1,2-2 1,23-19 125,-24 19-123,9-9 4,-1 0 0,-1-1 0,0-1 0,-1 0 0,15-27 0,30-85-10,-39 86-100,-8 18-148,-5 16-246,-6 29 255,-16 94-73,-43 238 24,28-159 310,-30 124 386,63-315-371,0 1 0,0-1-1,-1 1 1,1-1 0,-1 1 0,0-1-1,0 0 1,-1 1 0,1-1-1,-1-1 1,0 1 0,0 0 0,-5 5-1,7-9-55,1 0 0,-1 1 0,0-1 0,1 0 0,-1 0 0,0 1 0,1-1 0,-1 0 0,0 0 0,0 0 0,1 0 0,-1 0 0,0 0 0,1 0 0,-1 0 0,0 0 0,0 0 0,1-1 0,-1 1 0,0 0 0,1 0 0,-1-1 0,0 1 0,1 0-1,-1-1 1,1 1 0,-1 0 0,1-1 0,-1 1 0,0-1 0,1 1 0,0-1 0,-1 1 0,1-1 0,-1 0 0,1 1 0,0-1 0,-1 0 0,1 1 0,-1-2 0,-2-4-4,1-1 0,-1 1 0,-2-8-1,4 10 3,-3-14-75,-1-1-1,2 0 1,-1-37 0,5-56-350,1 84 375,-2 13 25,2 0-1,0 0 1,0 0-1,2 0 1,7-23-1,-7 29 28,0 1 0,0-1 0,1 1 0,-1 0 0,2 1 0,-1-1 0,1 1 0,0 0-1,1 0 1,9-7 0,13-6-35,2 0 0,59-27-1,-59 33 55,-1-2 0,-1-1-1,45-34 1,-38 17-17,-2-2 0,-1-1 0,35-51 1,-12 13-138,-32 51 14,-23 22 102,0 1 1,0 0-1,1 0 1,-1 1-1,0-1 0,1 0 1,-1 0-1,1 1 1,-1-1-1,1 1 1,-1-1-1,1 1 1,0-1-1,-1 1 0,1 0 1,0 0-1,2 0 1,-3 0 9,-1 0 1,1 1 0,-1-1 0,1 0-1,0 1 1,-1-1 0,1 0 0,0 1-1,-1-1 1,1 0 0,-1 1 0,1-1-1,-1 1 1,1-1 0,-1 1 0,0-1-1,1 1 1,-1 0 0,0-1 0,1 1-1,-1-1 1,0 1 0,1 1-1,2 16-76,-3-12 31,1 17 164,-1 0 0,-1 0 0,-1 0 0,-1 0-1,-1 0 1,-13 41 0,17-62 108,14-43 91,1 10-255,2 1 1,21-29 0,-28 45-87,0 2 0,1-1 0,0 2 0,1-1 0,0 1 0,22-14 0,-20 16-26,0 0 0,1 1-1,1 1 1,-1 0 0,26-7 0,-37 13 30,0 0-1,1 0 0,-1 1 0,0-1 1,0 1-1,1 0 0,-1 0 0,0 0 1,1 1-1,-1-1 0,0 1 0,0 0 1,1 0-1,-1 1 0,0-1 0,0 1 1,-1 0-1,1 0 0,0 0 0,0 0 1,-1 1-1,0 0 0,1 0 0,-1 0 1,0 0-1,0 0 0,2 5 0,7 11 4,-1 1 0,-1 0 0,-1 1 0,13 41 0,3 9 88,-24-68-34,1 1 1,-1-1 0,1 1 0,0-1-1,0 0 1,1 1 0,-1-1 0,6 5-1,-7-8-17,0 1-1,0 0 0,0 0 0,0 0 0,1-1 0,-1 1 0,0-1 0,1 1 0,-1-1 0,0 1 0,1-1 0,-1 0 0,0 0 0,1 0 0,-1 0 0,1 0 0,-1 0 0,0 0 0,1 0 0,-1 0 0,1-1 0,-1 1 0,0 0 0,1-1 0,-1 1 1,0-1-1,0 0 0,2 0 0,3-4 0,1 1 0,-1-1 0,-1 0 1,1 0-1,-1-1 0,0 0 0,0 0 1,5-8-1,30-57 36,-38 68-53,20-36 22,13-28 119,-31 57-147,0 0 0,0 0 0,-1 0 0,3-18 0,-5 24-6,-1 3-27,0-1 0,1 1-1,-1-1 1,0 1-1,0-1 1,0 1-1,0-1 1,0 1-1,-1-1 1,1 1-1,-1-3 1,0 4 13,1 0 0,-1 1 1,1-1-1,-1 0 0,0 1 1,1-1-1,-1 0 0,1 1 1,-1-1-1,1 1 0,-1-1 1,1 0-1,-1 1 0,1-1 1,-1 2-1,-6 7-12,0 1 1,1 0-1,0 1 0,1-1 0,0 1 1,1 0-1,-5 18 0,3-7 43,2 0 0,0 0 0,0 24-1,4-44-22,-1 9 53,1 0 0,0 0 1,1-1-1,0 1 0,3 11 0,-4-20-22,0 0 1,1 0-1,-1 0 0,1-1 1,0 1-1,0 0 0,-1 0 0,1-1 1,0 1-1,0 0 0,1-1 1,-1 1-1,0-1 0,1 0 1,-1 1-1,0-1 0,1 0 1,-1 0-1,1 0 0,0 0 1,-1 0-1,1 0 0,0 0 1,0-1-1,0 1 0,-1-1 1,1 1-1,0-1 0,0 1 0,0-1 1,0 0-1,0 0 0,0 0 1,0 0-1,0-1 0,0 1 1,2-1-1,6-2 13,-1 1 0,1-2 0,-1 0 0,0 0 0,0 0 0,0-1 0,9-7-1,57-48 95,-59 46-90,149-142 146,-146 137-169,-1-1 0,-1-2 0,-1 1 0,0-2 0,-2 0-1,18-40 1,36-112-69,-26 62 103,41-83-71,-31 76-388,-49 115 373,0-6-140,-3 11 175,1 0 0,-1 0 0,0 0 0,0 0 0,0-1 0,-1 1 0,1 0 0,0 0 0,0 0 0,0 0 1,0-1-1,0 1 0,0 0 0,0 0 0,0 0 0,0 0 0,0-1 0,0 1 0,0 0 0,-1 0 0,1 0 0,0 0 0,0 0 0,0-1 0,0 1 0,0 0 1,-1 0-1,1 0 0,0 0 0,0 0 0,0 0 0,0 0 0,-1 0 0,1 0 0,0 0 0,0 0 0,0 0 0,0 0 0,-1 0 0,1 0 0,0 0 0,0 0 1,0 0-1,-1 0 0,-5 6-300,-2 4 224,1 1-1,0-1 0,-7 16 1,-54 149 185,10 12-136,39-124 33,14-47 6,-50 189 8,49-174 72,1 1 0,2 0 0,1-1 0,3 52 0,-1-76-27,1-1 1,0 1 0,0-1-1,0 1 1,1-1 0,0 1 0,0-1-1,5 8 1,-7-13-42,1 0 1,-1 0-1,1 0 1,-1-1-1,1 1 0,0 0 1,-1 0-1,1-1 1,0 1-1,-1-1 0,1 1 1,0 0-1,0-1 1,-1 1-1,1-1 0,0 0 1,0 1-1,0-1 1,0 0-1,0 1 0,0-1 1,1 0-1,0 0 3,-1 0-1,1-1 1,0 1-1,-1 0 0,1-1 1,-1 1-1,1-1 1,-1 0-1,1 1 1,-1-1-1,0 0 1,2-1-1,4-4 11,0 0 0,-1-1 0,11-12 0,-14 15-40,9-11 6,93-106 105,-30 58-594,-87 110 42,9-38 435,-22 94-106,23-91 178,1 0 1,0 0-1,1 1 0,0-1 1,1 0-1,3 20 1,-3-28-35,0-1 1,-1 0 0,1 0-1,1 0 1,-1-1 0,0 1 0,1 0-1,-1 0 1,1-1 0,0 1-1,0-1 1,0 1 0,0-1-1,0 0 1,0 0 0,1 0-1,-1 0 1,1 0 0,0 0-1,-1-1 1,1 1 0,0-1 0,0 0-1,0 0 1,0 0 0,0 0-1,0 0 1,0-1 0,0 1-1,1-1 1,-1 0 0,0 0-1,0 0 1,0-1 0,0 1 0,0-1-1,0 1 1,5-3 0,1 0 8,-1-1-1,0 0 1,-1 0 0,1-1 0,-1 0 0,0 0 0,0-1 0,0 0 0,-1 0 0,0-1 0,0 0 0,-1 0 0,8-11 0,-3 1-4,-1 0 0,-1-1 0,0-1 0,10-37 1,-16 51-38,-1-1 0,0 0 1,0 0-1,0 1 0,-1-1 1,0 0-1,-1-8 0,1 11-3,0 1 0,0 0 0,-1 0 0,1 0 1,-1 0-1,0 0 0,0 0 0,0 0 0,0 1 0,0-1 0,0 0 0,0 0 0,0 1 0,-1-1 0,1 1 0,0-1 0,-4-2 0,2 2-8,0 1 1,0-1-1,0 1 0,0 0 0,0 0 0,0 0 0,-1 0 1,1 0-1,0 0 0,-5 1 0,-4 0-35,1 0-1,-1 1 0,1 0 1,0 1-1,-19 5 1,9 0 85,2 1 1,-20 10 0,37-15 46,7-4-13,11-2 41,267-58 417,-234 52-475,-18 3-136,0 1 1,38-1-1,-65 6 89,1 0-1,-1 1 1,0-1 0,1 1-1,6 2 1,-10-3 1,0 1 1,0-1-1,0 0 0,0 1 0,-1-1 0,1 1 1,0-1-1,0 1 0,0-1 0,0 1 1,-1-1-1,1 1 0,0 0 0,-1 0 0,1-1 1,0 1-1,-1 0 0,1 0 0,-1 0 1,1 0-1,-1 0 0,0-1 0,1 1 0,-1 0 1,0 0-1,0 0 0,1 0 0,-1 0 1,0 0-1,0 2 0,-3 12 28,-1 1 0,-1-1-1,0-1 1,-11 24 0,6-16-21,-18 39 160,-8 17 323,35-70-339,4-10 109,9-14 52,1-5-292,0 0 0,2 1 0,20-22-1,-25 32-33,-1 1 0,1 0 0,0 1 0,1 0 0,-1 1 0,2 0 0,22-10 0,-31 16 1,0-1-1,0 1 1,0 1 0,1-1-1,-1 0 1,0 1 0,0-1 0,0 1-1,1 0 1,-1 0 0,0 1-1,0-1 1,0 1 0,1-1 0,-1 1-1,0 0 1,0 0 0,0 0-1,0 1 1,0-1 0,-1 1 0,1-1-1,0 1 1,-1 0 0,1 0-1,-1 0 1,0 0 0,1 1 0,-1-1-1,0 1 1,0-1 0,-1 1-1,1 0 1,-1 0 0,1 0 0,1 4-1,3 9 3,-1 0 0,6 34 0,4 14 76,-12-56-12,0-1-1,0 0 1,0 1 0,1-1 0,0-1-1,6 9 1,-9-13-29,1-1-1,-1 0 1,0 1-1,1-1 1,-1 0-1,1 0 0,-1 0 1,1 0-1,0 0 1,-1 0-1,1 0 1,0 0-1,0-1 1,-1 1-1,1-1 1,0 1-1,0-1 1,0 0-1,0 0 0,0 0 1,0 0-1,-1 0 1,1 0-1,0 0 1,0-1-1,0 1 1,0-1-1,3 0 1,2-2 32,-1-1 0,1 1 0,-1-1 0,0 0 0,1 0 0,6-8 1,8-8 24,-1-2 0,-1 0 0,27-42 0,-8 11-161,-11 17 18,-8 8-3,2 1 1,43-42 0,-63 68 48,0 0-5,0-1 0,1 1 0,-1 0 0,0 0 0,1 0 0,-1 0 0,1 0 0,-1 0 0,1 0 0,-1 0 0,1 1 0,0-1 0,-1 0 0,1 1 0,0 0 0,0-1 0,-1 1 1,1 0-1,0 0 0,3 0 0,-5 0 22,1 0 0,-1 1 0,1-1 0,-1 0 0,0 0 0,1 1 0,-1-1 1,0 0-1,1 1 0,-1-1 0,0 0 0,1 1 0,-1-1 0,0 1 0,0-1 1,1 0-1,-1 1 0,0-1 0,0 1 0,0-1 0,0 1 0,1-1 0,-1 1 1,0-1-1,0 1 0,0-1 0,0 1 0,0-1 0,0 1 0,0-1 0,0 0 1,-1 1-1,1-1 0,0 2 0,-8 23 34,7-20-30,-19 53 42,-36 101 373,39-117-224,-40 70 1,70-118-145,0-1 1,19-13 0,16-8-75,1 2 0,73-28 0,110-23-3756,-214 72 2393,0 0-1,-1-2 1,0 0-1,0-1 1,21-13 0,-16 8-980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4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1 602 2912,'-1'1'3150,"11"-4"-1426,-5-2-1455,0 0 0,0 0 0,-1 0-1,1 0 1,-1-1 0,0 0 0,4-8 0,-3 5-116,0 1 3,98-173 840,-85 142-759,1 2-1,3 0 1,1 1-1,1 2 1,45-50-1,-64 79-239,0 0 0,1 1 0,10-7 0,-15 10-1,0 0 0,0 0 0,0 1 0,0-1 0,0 0 0,0 1 0,1-1 0,-1 1 0,0 0 0,0-1-1,1 1 1,-1 0 0,0-1 0,0 1 0,1 0 0,-1 0 0,0 0 0,1 0 0,-1 1 0,0-1 0,1 0 0,-1 0 0,0 1 0,0-1 0,2 1 0,-3 1 8,1 0 0,0 0 1,-1 0-1,0-1 1,1 1-1,-1 0 1,0 0-1,0 0 1,0 0-1,0 0 0,0 0 1,-1 0-1,1 0 1,-2 3-1,1 3 47,-3 25 65,-15 59 0,2-17 36,8-35 333,7-33-267,4-8 24,7-14 159,-5 7-328,10-14-59,0 0 0,1 0 0,2 1 0,0 1 0,1 1 0,0 0 0,2 2 0,0 0 0,1 1 0,29-16 0,-8 8-179,85-36 0,-123 59 120,-1 0 0,1 0 0,0 0 0,-1 1 0,1-1 0,0 1 0,0 0 0,5 0 0,-7 0 39,-1 1 0,0-1 0,1 0-1,-1 0 1,1 1 0,-1-1 0,0 1 0,0-1 0,1 1-1,-1 0 1,0-1 0,0 1 0,0 0 0,0 0-1,0 0 1,0 0 0,0 0 0,0 0 0,0 0-1,0 0 1,0 0 0,-1 1 0,1-1 0,0 0-1,0 2 1,0 1 23,-1 0-1,1-1 1,-1 1-1,1 0 1,-1 0-1,-1-1 1,1 1-1,0 0 0,-2 6 1,-12 35 81,7-24 45,3-10-94,-1 8 463,5-19-507,0 0-1,0 0 0,0 0 1,0 0-1,0 0 1,0 0-1,1 0 0,-1 0 1,0 0-1,0 0 1,0 0-1,0 0 0,0 0 1,0 0-1,0 1 1,0-1-1,0 0 1,0 0-1,0 0 0,0 0 1,0 0-1,1 0 1,-1 0-1,0 0 0,0 0 1,0 0-1,0 0 1,0 0-1,0 0 0,0 0 1,0 0-1,0 0 1,0 0-1,0 0 0,1 0 1,-1 0-1,0-1 1,0 1-1,0 0 1,0 0-1,0 0 0,0 0 1,0 0-1,0 0 1,0 0-1,0 0 0,0 0 1,0 0-1,0 0 1,0 0-1,0 0 0,0 0 1,1 0-1,-1-1 1,0 1-1,10-11 89,0-1-70,36-41 98,-39 45-148,0 1 1,1 1-1,0-1 0,16-9 1,-22 15-21,0 0 0,0 0-1,0 0 1,0 1 0,0-1 0,0 0 0,0 1 0,1-1 0,-1 1 0,0 0 0,4 0 0,-5 0 32,0 0 0,0 0 0,0 1 0,0-1 1,0 0-1,0 1 0,0-1 0,0 1 0,-1-1 0,1 1 0,0 0 0,0-1 0,0 1 0,-1 0 0,1-1 0,0 1 0,-1 0 0,1 0 0,0 0 0,-1-1 0,1 1 0,-1 0 0,0 0 0,1 0 0,-1 0 0,0 0 0,1 0 0,-1 0 0,0 1 0,4 27-2,-1-1-1,-1 48 1,-2-42 307,6 52 0,-6-84-255,1 0 0,-1 0 0,1 1 0,-1-1 0,1 0 0,0 0 0,0 0 0,2 4-1,-3-5-19,1-1-1,0 1 0,-1-1 1,1 1-1,-1-1 0,1 1 0,0-1 1,-1 0-1,1 1 0,0-1 1,0 0-1,-1 0 0,1 1 0,0-1 1,0 0-1,-1 0 0,1 0 1,0 0-1,0 0 0,0 0 0,-1 0 1,1 0-1,0 0 0,0-1 1,-1 1-1,1 0 0,0 0 0,0-1 1,-1 1-1,1 0 0,0-1 1,-1 1-1,2-1 0,14-9 55,-1-1-1,0-1 0,24-22 1,-18 14-28,47-36-262,128-84-1,-183 133-58,-13 7 277,0 0-1,0 0 0,0 0 0,0 0 1,1 0-1,-1 0 0,0 0 0,0 0 1,0 0-1,0 0 0,0 0 0,0 0 1,0 0-1,0 0 0,1 0 0,-1 0 1,0 0-1,0 0 0,0 0 0,0 0 0,0 0 1,0 0-1,0 0 0,0 0 0,0 0 1,1 0-1,-1 0 0,0 0 0,0 0 1,0 0-1,0 0 0,0 1 0,0-1 1,0 0-1,0 0 0,0 0 0,0 0 1,0 0-1,0 0 0,0 0 0,0 0 1,0 0-1,0 1 0,0-1 0,0 0 1,0 0-1,0 0 0,0 0 0,0 0 0,0 0 1,0 0-1,0 1 0,-9 19-219,0-4 147,-1 10 106,2 0 0,0 1 0,2 0 0,1 1 1,-3 40-1,8-57 2,0-1 0,0 0-1,1 0 1,1 1 0,2 12 0,-3-20 0,0 1 0,0-1-1,0 1 1,1-1 0,-1 1 0,1-1-1,0 0 1,0 0 0,0 0 0,0 0-1,1 0 1,-1 0 0,1-1 0,-1 1-1,1-1 1,0 0 0,6 4 0,-7-5-7,0 0 1,-1-1-1,1 1 1,0-1-1,0 1 1,-1-1-1,1 0 1,0 1-1,0-1 1,0 0-1,-1 0 1,1-1-1,0 1 1,0 0-1,0 0 1,-1-1-1,1 1 1,3-2-1,-2 0-2,0 0 0,0 0 0,-1 0 0,1 0 0,0 0 0,-1-1 0,0 1 0,1-1 0,2-3 0,0-3 21,1-1-1,-2 1 1,1 0-1,-1-1 1,4-17-1,-4 14-47,-2-1 0,0 0 0,-1 0 0,0 0 1,-1 0-1,0 0 0,-2 0 0,1 0 0,-2 1 0,0-1 0,-6-17 0,8 27-24,-1-1 0,0 1 1,0 0-1,0 0 0,-1 0 1,0 0-1,0 1 0,0-1 1,0 1-1,0-1 0,-5-3 1,6 6 10,1 0 0,-1-1 0,0 1 1,0 0-1,0 0 0,0 0 0,0 0 0,0 1 0,0-1 1,0 0-1,-1 1 0,1-1 0,0 1 0,0 0 1,0 0-1,-1 0 0,1 0 0,0 0 0,0 0 1,0 1-1,-1-1 0,1 1 0,0 0 0,-3 1 1,15-5 102,1 1 1,13-1-1,21-4-68,31-15-123,-55 15 106,1 1 0,0 0 0,34-3 0,-48 8-1,-1 1-1,0-1 0,-1 1 0,1 0 0,-1 1 0,12 1-1,-16-1-1,0-1 1,-1 1-1,1-1 0,-1 1 0,1 0 0,-1 0 0,0-1 0,1 1 0,-1 0 0,0 1 0,1-1 0,-1 0 0,0 0 1,0 0-1,0 1 0,0-1 0,0 0 0,0 1 0,-1-1 0,1 1 0,0-1 0,-1 1 0,1-1 0,-1 1 1,0 0-1,1-1 0,-1 1 0,0 2 0,0 7 69,-1 0 0,0-1 1,-1 1-1,0-1 0,-1 1 1,-6 14-1,2-2 25,-4 19 74,7-23-77,-12 32 0,25-68 65,0 1 1,1-1-1,1 2 1,1 0-1,23-25 1,-24 29-206,0 0 1,0 1-1,1 1 1,0 0-1,1 1 0,0 0 1,0 0-1,1 2 1,14-6-1,0 7-105,-27 4 148,1 1 0,-1 0 0,0 0-1,1 0 1,-1 0 0,0 0 0,1 0 0,-1 1 0,0-1 0,1 0 0,-1 1-1,0-1 1,0 1 0,1-1 0,-1 1 0,0-1 0,0 1 0,2 1 0,-1 1-8,0 0 1,-1 0-1,1 0 1,-1 1-1,1-1 1,-1 0-1,0 1 1,0-1-1,0 1 1,-1-1-1,1 5 1,0 46 90,-2-19-9,2-27-29,0 1 0,0 0 1,1 0-1,0-1 0,0 1 1,1-1-1,6 14 0,-7-19-15,-1 0 0,1-1 0,-1 1 0,1-1 0,0 0 0,0 0 0,0 1 1,0-1-1,1-1 0,-1 1 0,1 0 0,-1 0 0,1-1 0,-1 0 0,1 1 0,0-1 0,0 0 0,-1 0 0,1-1 0,0 1 0,0 0 0,0-1 0,0 0 0,0 0 0,5 0 0,-2-1 11,-1 0 0,0 0 0,0 0-1,0-1 1,0 0 0,0 0 0,0 0 0,0-1-1,-1 1 1,9-7 0,2-4 40,21-20-1,-34 30-57,73-84 44,-33 34-186,-45 58-6,1 0-1,0 0 1,0 0-1,0 1 0,-1 8 1,-8 37 265,10-47-169,-2 15 37,1 0 0,0 1 1,2-1-1,0 0 0,1 1 0,5 23 0,-6-39 41,1-1-1,0 0 0,0 1 0,1-1 0,-1 0 0,1 0 0,3 6 0,-4-8-25,-1-1 0,1 1-1,-1 0 1,1 0 0,0 0-1,-1-1 1,1 1 0,0 0-1,-1-1 1,1 1-1,0-1 1,0 1 0,0-1-1,0 1 1,0-1 0,-1 1-1,1-1 1,0 0 0,0 0-1,0 1 1,0-1 0,0 0-1,0 0 1,0 0 0,0 0-1,0 0 1,0 0 0,0 0-1,0-1 1,2 1-1,-1-2 15,0 1-1,0-1 0,0 1 0,0-1 0,0 0 0,0 0 1,-1 0-1,1 0 0,-1 0 0,1 0 0,1-4 0,13-27 108,-15 31-126,6-18 56,-2 0 1,1 0-1,-2 0 1,-1-1-1,0 1 1,-1-38-1,-3 51-115,1 0-1,-1 0 0,-1 0 1,1 1-1,-1-1 0,0 0 1,-5-8-1,6 13 19,0 0 0,-1 0 0,1 0 1,-1 1-1,1-1 0,-1 0 0,0 1 0,1 0 0,-1-1 0,0 1 0,0 0 1,0 0-1,0 0 0,0 0 0,0 0 0,-4-1 0,5 2 23,-1 0-1,1-1 1,0 1 0,-1 0-1,1 0 1,0 0-1,-1 0 1,1 0 0,0 0-1,-1 0 1,1 0-1,0 0 1,0 1-1,-1-1 1,1 0 0,0 1-1,0-1 1,-1 1-1,1 0 1,0-1 0,0 1-1,0 0 1,0 0-1,0-1 1,0 1 0,0 0-1,-1 2 1,1-2 23,1-1 0,0 1 0,0 0 0,0 0 0,-1 0-1,1-1 1,0 1 0,0 0 0,0 0 0,0 0 0,0-1 0,1 1 0,-1 0 0,0 0 0,0-1 0,0 1 0,1 0 0,-1 0 0,0-1 0,1 1 0,-1 0 0,1-1 0,-1 1-1,1 0 1,-1-1 0,1 1 0,-1-1 0,1 1 0,-1-1 0,1 1 0,0-1 0,-1 1 0,1-1 0,0 0 0,0 1 0,-1-1 0,2 1 0,1 0 50,0 1-1,0-1 1,1 0 0,-1 0 0,0 0-1,1 0 1,-1 0 0,5 0 0,41-4 265,90-16-1,-104 13-356,-1-2-382,-14 2-2673,-10 4 1094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99 655 2656,'2'-2'130,"1"-4"328,0 1-1,0-1 0,8-8 0,-10 13-269,1 0 0,-1 0 0,0 0 0,1-1 0,-1 1 0,1 0 0,-1 1 0,1-1 1,-1 0-1,1 0 0,0 1 0,0-1 0,-1 1 0,1-1 0,0 1 0,0 0 0,2 0 0,-3 0-148,-1 0 1,1 0 0,-1 0-1,0 0 1,1 0-1,-1 0 1,1 0 0,-1 1-1,1-1 1,-1 0-1,0 0 1,1 0 0,-1 1-1,1-1 1,-1 0-1,0 1 1,1-1 0,-1 0-1,0 1 1,1-1-1,-1 0 1,0 1 0,0-1-1,1 1 1,-1-1-1,0 1 1,3 14 299,-2-10-176,1 9 23,-1 0 0,0 0 0,-1 0 0,-2 17 0,-11 58 346,8-58-348,-16 75 803,-5-2 1,-53 137-1,64-207-685,8-21 172,6-10-125,1-5 85,8-25-264,2 0 0,1 0 0,21-37 0,6-13-247,51-113-73,-64 140-2,1 1 1,3 1-1,2 2 1,47-54 0,-74 94 98,2 0 0,-1 0 0,1 0 0,0 1 0,0 0 0,0 0 0,1 0 1,0 1-1,0 0 0,10-4 0,-16 8 53,-1-1 0,1 1 0,-1 0 0,1 0 1,0 0-1,-1 0 0,1 0 0,-1 0 0,1 0 0,0 0 0,-1 0 1,1 0-1,-1 0 0,1 0 0,0 1 0,-1-1 0,1 0 0,-1 0 1,1 1-1,-1-1 0,1 0 0,-1 0 0,1 1 0,-1-1 0,1 1 1,-1-1-1,1 1 0,-1-1 0,0 0 0,1 1 0,-1 0 0,0-1 1,1 1-1,-1-1 0,0 1 0,1-1 0,-1 1 0,0-1 0,0 1 1,0 0-1,0-1 0,0 1 0,0-1 0,0 1 0,0 0 0,0 0 1,0 5 24,0 0 0,0 0 0,-2 10 0,2-12-8,-4 20 63,-1 1 0,-2-1 0,-14 37 0,3-18 74,-25 40 1,41-79-112,0 0 0,0 0 1,-1 0-1,1 0 1,-1 0-1,0-1 1,-1 1-1,1-1 1,0 0-1,-1 0 0,-6 4 1,10-7-41,0 0 1,-1 0-1,1 0 0,0 0 1,-1 0-1,1 1 1,-1-1-1,1 0 0,0 0 1,-1 0-1,1 0 1,-1-1-1,1 1 0,0 0 1,-1 0-1,1 0 0,-1 0 1,1 0-1,0 0 1,-1-1-1,1 1 0,0 0 1,-1 0-1,1 0 1,0-1-1,-1 1 0,1 0 1,0-1-1,0 1 0,-1 0 1,1-1-1,0 1 1,0 0-1,-1-1 0,1 1 1,0 0-1,0-1 1,0 1-1,0-1 0,0 1 1,0 0-1,0-1 1,0 1-1,0-1 0,0 0 1,-1-18 17,3 8-19,1 0 0,0 1 0,1 0 0,0 0 0,1 0 0,0 0 0,0 0 0,10-11-1,-9 12-2,1 1 0,1 1-1,-1-1 1,1 1 0,0 0-1,17-10 1,-4 2-13,-1 1-20,1 0 0,0 2 0,1 0 0,0 1 1,1 1-1,30-8 0,-42 14 44,9-2-92,0 1 0,0 1 0,1 0 0,25 0 0,-43 4 84,0 0 0,-1 0 0,1 0 0,0 1 0,0-1 0,-1 1 1,1 0-1,3 1 0,-5-2-7,0 1 0,-1-1-1,1 1 1,0-1 0,0 1 0,0 0 0,-1-1 0,1 1-1,0 0 1,-1-1 0,1 1 0,0 0 0,-1 0 0,1 0-1,-1 0 1,0 0 0,1-1 0,-1 1 0,0 0 0,1 0-1,-1 0 1,0 0 0,0 0 0,0 0 0,0 2 0,0 9-1,-2 0 0,1 1 0,-6 16 0,5-21 2,0 1 0,0 0 0,1-1-1,0 1 1,0 0 0,1-1 0,0 1 0,3 16 0,-3-22 26,1 0 0,-1 1 0,1-1 1,0 1-1,0-1 0,1 0 0,-1 0 1,1 0-1,-1 0 0,1 0 1,0 0-1,0 0 0,0 0 0,1-1 1,-1 1-1,1-1 0,-1 0 0,1 1 1,0-1-1,0 0 0,4 2 1,-5-4-16,-1 1 1,1-1 0,-1 0 0,1 1 0,0-1 0,-1 0-1,1 0 1,-1 0 0,1 0 0,-1-1 0,1 1-1,-1 0 1,1-1 0,-1 1 0,1-1 0,-1 1 0,1-1-1,-1 1 1,0-1 0,1 0 0,-1 0 0,0 0 0,0 0 0,0 0-1,0 0 1,1 0 0,-1 0 0,-1-1 0,1 1 0,0 0-1,1-2 1,0-2 35,-1 0 0,0 0 0,0-1 0,0 1 0,-1 0 0,1-7 0,-1 9-59,-1 0-1,1 0 1,0 0-1,-1 0 1,0 0-1,1 0 1,-1 0-1,0 0 1,-1 0-1,1 1 1,0-1-1,-3-3 1,3 5 4,0 0 0,-1 0-1,1 0 1,0 0 0,0 0 0,0 0 0,0 0 0,-1 1-1,1-1 1,0 0 0,-1 1 0,1-1 0,-1 1 0,1 0 0,0-1-1,-1 1 1,1 0 0,-1 0 0,1 0 0,-1 0 0,1 0-1,-1 0 1,1 1 0,0-1 0,-1 0 0,1 1 0,-1-1 0,1 1-1,-2 0 1,-1 1-9,0 0 0,0 0-1,0 0 1,1 1 0,-1 0-1,1-1 1,-1 1 0,-2 4 0,0 0 9,0 0 0,1 0 1,0 1-1,1-1 1,-8 17-1,12-22 12,-1 0 1,0 0-1,1 0 0,-1 0 0,1 1 0,0-1 1,0 0-1,0 0 0,0 0 0,0 0 0,0 0 1,0 0-1,2 4 0,-2-5 5,1 0 1,0 1-1,0-1 0,0 0 0,0 1 1,0-1-1,0 0 0,0 0 1,0 0-1,0 0 0,1 0 0,-1 0 1,0 0-1,1 0 0,-1 0 0,1-1 1,-1 1-1,1 0 0,-1-1 1,3 1-1,-2 0 16,0-1 1,0 0-1,0 0 1,0 1-1,0-1 1,0 0-1,0 0 1,0-1-1,0 1 1,0 0-1,0-1 1,0 1-1,0-1 0,3-1 1,-1 0 5,-1 0 0,1-1 0,-1 1 0,1-1 1,-1 0-1,5-5 0,0-1 2,-1-1 1,0 0-1,11-21 1,-14 23-12,0-1 0,-1 1-1,0-1 1,0 1 0,-1-1 0,0 0 0,0 0 0,-1 0-1,-1 0 1,0 0 0,0-1 0,0 1 0,-1 0 0,-4-15-1,4 19-41,0 1 0,-1-1 0,0 0 0,0 1 0,0 0 0,-1-1-1,0 1 1,1 0 0,-1 0 0,-1 1 0,1-1 0,0 1-1,-6-5 1,6 6 1,0 0-1,0 0 0,0 0 1,-1 0-1,1 0 0,-1 1 1,0-1-1,1 1 0,-1 0 1,0 0-1,0 0 0,0 1 1,0-1-1,1 1 0,-1 0 1,-7 1-1,-19-1 87,30 1-87,0 0-1,0 0 1,0 0-1,0 0 0,1 0 1,-1 0-1,0 0 1,1 0-1,-1 0 1,0 0-1,2 1 1,3 2 42,0-1-1,1 0 1,-1 0 0,1-1 0,0 1 0,-1-1 0,1-1 0,0 1 0,0-1 0,0 0 0,0 0 0,0-1 0,1 0 0,-1 0 0,7-1 0,2-1 52,0 0-1,0-1 0,0 0 0,0-1 1,15-7-1,-17 5-45,-1-1 0,1 0 0,-2 0 1,1-1-1,-1 0 0,0-1 0,-1-1 0,0 0 0,0 0 1,-1-1-1,-1 0 0,0 0 0,0-1 0,-1 0 1,0 0-1,-2-1 0,10-26 0,3-26-23,-4 0 0,9-84-1,-21 122-31,0-34-1,-2 44-36,0 18 64,0-1-1,-1 0 0,1 0 0,0 0 0,0 0 0,0 0 1,0 0-1,0 0 0,0 0 0,0 0 0,0 0 0,0 0 1,0 0-1,0 0 0,0 0 0,0 0 0,0 0 0,0 0 0,0 0 1,0 0-1,0 0 0,0 0 0,0 0 0,0 0 0,-1 0 1,1 0-1,0 0 0,0 0 0,0 0 0,0 0 0,0-1 1,0 1-1,0 0 0,0 0 0,0 0 0,0 0 0,0 0 0,0 0 1,0 0-1,0 0 0,0 0 0,0 0 0,0 0 0,0 0 1,0 0-1,0 0 0,0 0 0,0 0 0,0 0 0,0 0 1,0 0-1,0 0 0,0 0 0,0 0 0,0-1 0,0 1 0,0 0 1,0 0-1,0 0 0,0 0 0,-4 6-91,-3 10 51,0 12 27,1 0 0,-5 50-1,8-49-26,-1 5 5,-6 47 101,0 142 0,10-211 9,2 0 0,-1 0 0,1-1 0,1 1 0,7 20 0,-7-25-32,0-1 0,0 1 0,1-1 1,0 0-1,0 0 0,0-1 0,1 1 1,0-1-1,0 0 0,0-1 0,7 6 0,-9-8 3,0 0-1,0-1 0,0 1 1,1-1-1,-1 0 0,0 0 0,1 0 1,-1 0-1,1 0 0,-1-1 0,1 0 1,-1 0-1,1 0 0,-1 0 0,1 0 1,3-1-1,5-2 45,0 0 0,-1-1 0,18-8 0,-7 2-30,-1-2 1,-1 0 0,0-1-1,-1-1 1,0-1 0,-1-1-1,17-19 1,-30 29-37,0 0 0,0-1 0,-1 0 0,7-13 0,-10 17-40,0 0 0,1 0 0,-1 0-1,0 0 1,-1-1 0,1 1 0,0 0 0,-1-1 0,0 1 0,0-1 0,0 1 0,0 0 0,-1-5 0,0 7 6,1 0 0,-1 0 0,1 0 1,0 0-1,-1 0 0,0 0 0,1 1 1,-1-1-1,0 0 0,1 0 0,-1 1 1,0-1-1,0 0 0,1 1 0,-1-1 1,0 0-1,0 1 0,0-1 0,0 1 0,0 0 1,0-1-1,0 1 0,0 0 0,0 0 1,0-1-1,0 1 0,0 0 0,0 0 1,0 0-1,0 0 0,0 0 0,0 0 1,0 1-1,0-1 0,0 0 0,0 0 1,-1 1-1,-5 2-63,-1-1 1,1 1 0,-11 6-1,16-8 58,-7 3 15,1 1-1,-1 1 1,2-1 0,-1 2 0,0-1 0,1 1 0,0 0 0,1 0-1,-9 12 1,12-15 36,1 0 1,0 0-1,0 0 0,0 0 0,0 0 0,0 0 1,1 1-1,0-1 0,0 0 0,0 1 0,1-1 0,-1 1 1,1-1-1,0 1 0,0-1 0,1 1 0,-1-1 1,1 1-1,0-1 0,0 1 0,0-1 0,4 7 0,-1-3 32,1 1 0,0-1 0,1 0 0,0-1 0,0 1 0,1-1 0,0 0 0,0-1 0,0 1 0,1-2 0,0 1 0,0-1 0,11 6 0,-11-8-27,0 0 0,-1 0-1,1 0 1,0-1 0,1 0-1,-1-1 1,0 0 0,0 0-1,1-1 1,-1 0 0,0 0-1,1-1 1,-1 0 0,0 0-1,16-6 1,-15 4-221,1-1 0,-1-1 0,-1 0 0,1 0 1,15-12-1,34-37-4154,-49 45 3166,17-16-1233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9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0 931 2496,'0'4'3093,"24"-25"54,-11 4-2419,12-22 1,4-6-277,56-86 241,-42 70-476,94-146 217,-34 15-333,-70 123-13,29-70 235,-60 126-545,-3 13 219,1 0-1,0 0 1,0 0 0,0 0-1,0 0 1,0 0 0,-1 0-1,1-1 1,0 1-1,0 0 1,0 0 0,0 0-1,-1 0 1,1 0 0,0 0-1,0 0 1,0 0-1,0 0 1,-1 0 0,1 0-1,0 0 1,0 0 0,0 0-1,-1 0 1,1 0-1,0 0 1,0 0 0,0 0-1,0 1 1,-1-1 0,1 0-1,0 0 1,0 0 0,0 0-1,-1 0 1,-18 17 74,7-4 13,2 0 1,0 1-1,1 0 1,-14 26-1,-22 66 349,33-75-339,-4 7 160,2 2-1,2 0 0,-11 65 1,22-97-198,0 0 1,1 1 0,0-1 0,1 0 0,0 0 0,0 1 0,1-1 0,0 0 0,0 0 0,1 0 0,-1-1 0,2 1-1,-1-1 1,7 10 0,-7-12-16,1-1 0,0 1 1,0-1-1,0 0 0,0 0 0,0 0 0,1-1 0,0 1 0,0-1 0,0 0 1,0-1-1,0 1 0,0-1 0,1 0 0,-1 0 0,1-1 0,0 1 0,-1-1 1,1 0-1,11-1 0,8 0 55,-1-1 0,1-2 0,-1 0 0,0-2 0,43-14 0,-58 16-50,0-1 1,0 0-1,-1-1 1,1 0-1,-1 0 0,8-7 1,-13 9-43,0 1 1,0-1-1,-1 0 1,1 0-1,-1 0 1,0 0-1,1 0 1,-2-1-1,1 1 1,0-1-1,0 1 0,-1-1 1,0 0-1,0 1 1,0-1-1,0 0 1,0-7-1,-1 10-4,-3-26-114,3 26 104,-1 0-1,1 0 1,0 0-1,-1 0 0,1 0 1,-1 0-1,1 0 1,-1 0-1,1 0 0,-1 0 1,0 1-1,1-1 1,-1 0-1,0 0 0,0 1 1,0-1-1,0 0 1,0 1-1,1-1 0,-1 1 1,0-1-1,0 1 1,0 0-1,-2-1 1,-1 0-29,1 1 0,-1 0 0,1 1 0,-1-1 0,1 0 0,-1 1 0,1 0 0,0 0 1,-1 0-1,-5 3 0,1 0-18,1-1 0,-1 2 0,-8 6 0,11-7 51,1 0 1,0 0-1,0 0 1,0 0-1,1 0 1,-1 1-1,1 0 1,0-1-1,1 1 1,-1 0-1,1 1 1,-3 9-1,4-11 26,0-1 0,0 1 0,1 0 0,-1 0 0,1 0 0,0 0 0,0 0 0,1 0 0,-1 0 0,1 0 1,0 0-1,0 0 0,0-1 0,0 1 0,1 0 0,0-1 0,-1 1 0,5 5 0,-6-9-19,10 13 138,0 0 1,22 21-1,-30-31-120,0-1 0,1 0 0,-1 0 0,1 0-1,-1 0 1,1-1 0,0 1 0,0-1 0,-1 0 0,1 1 0,0-1 0,0 0-1,0-1 1,0 1 0,0-1 0,0 1 0,1-1 0,-1 0 0,0 0 0,0 0-1,0 0 1,4-2 0,6-3 52,-1-1-1,0 0 0,-1-1 1,14-10-1,12-10 8,-2-2 1,51-54-1,-83 81-90,-1-1 0,1 1 0,-1-1 0,0 0 0,0 0 0,0 1 1,0-2-1,0 1 0,-1 0 0,1 0 0,-1 0 0,1-5 0,12 4-80,-1 1-1,23-4 1,-28 7 90,5-2 6,28 1-1,-38 1-19,1 1-1,-1-1 0,0 1 0,1-1 0,-1 1 1,0 0-1,1 0 0,-1 1 0,0-1 1,0 1-1,0-1 0,0 1 0,3 3 0,-5-4 23,0 0 0,0 0 0,0 1-1,0-1 1,0 0 0,-1 1 0,1-1-1,0 1 1,-1-1 0,1 1-1,-1-1 1,0 1 0,1-1 0,-1 1-1,0-1 1,0 1 0,0-1 0,0 3-1,-7 32-56,3-13 9,3-17 65,0 0 0,1 0-1,0 0 1,0 0-1,1 0 1,1 10-1,-1-15-7,0 1 0,-1 0 1,1-1-1,0 1 0,-1 0 0,1-1 0,0 1 0,0-1 0,1 0 1,-1 1-1,0-1 0,0 0 0,1 1 0,-1-1 0,0 0 0,1 0 0,-1 0 1,1 0-1,-1-1 0,1 1 0,0 0 0,-1-1 0,1 1 0,0-1 0,0 1 1,-1-1-1,4 0 0,1 0 49,0 0-1,0-1 1,0 0 0,0-1-1,0 1 1,0-1 0,9-4-1,-5 2 9,19-9 8,0-1 0,48-32 0,-59 35-101,4-5-10,9-5-15,-29 19 12,0 1 1,0 0 0,1-1-1,-1 1 1,0 1 0,1-1-1,-1 0 1,1 0-1,4 0 1,-7 2 23,0-1 1,1 0-1,-1 0 0,0 0 0,1 1 0,-1-1 1,0 0-1,0 0 0,1 1 0,-1-1 0,0 0 1,0 0-1,1 1 0,-1-1 0,0 0 0,0 1 1,0-1-1,0 1 0,0-1 0,0 0 0,1 1 1,-1-1-1,0 0 0,0 1 0,0-1 0,0 0 1,0 1-1,0-1 0,0 1 0,0-1 0,-1 0 1,1 1-1,0-1 0,0 1 0,-3 18-81,2-15 98,-10 41 21,8-34 106,0-1 0,1 0 1,0 1-1,0 12 0,2-23-123,0 0 0,0 0 0,0 0 0,0 0 0,0 0 0,0 1 0,0-1 0,0 0 1,0 0-1,0 0 0,0 0 0,1 0 0,-1 0 0,0 1 0,0-1 0,0 0 0,0 0 0,0 0 0,0 0 0,0 0 0,0 0 0,0 0 0,1 1 0,-1-1 0,0 0 0,0 0 0,0 0 0,0 0 0,0 0 0,0 0 0,1 0 1,-1 0-1,0 0 0,0 0 0,0 0 0,0 0 0,0 0 0,0 0 0,1 0 0,-1 0 0,0 0 0,0 0 0,0 0 0,0 0 0,0 0 0,1 0 0,-1 0 0,0 0 0,0 0 0,0 0 0,0 0 0,0-1 0,0 1 1,0 0-1,1 0 0,-1 0 0,0 0 0,0 0 0,0 0 0,12-9 234,-7 5-150,107-86 11,-100 82-186,25-13-1,-35 19 50,1 1 0,0 0-1,0 0 1,0 0 0,0 0 0,0 0-1,0 0 1,1 1 0,-1-1 0,0 1-1,0 0 1,0 0 0,0 0 0,1 1-1,2 0 1,-5-1 23,0 1 0,-1-1 1,1 1-1,0-1 0,-1 1 0,1-1 0,-1 1 1,1-1-1,0 1 0,-1-1 0,0 1 0,1 0 0,-1-1 1,1 1-1,-1 0 0,0 0 0,1-1 0,-1 1 1,0 0-1,0 0 0,0-1 0,0 1 0,1 0 0,-1 0 1,0-1-1,0 1 0,-1 0 0,1 1 0,-5 26 44,3-19-5,1-7-8,1-1 0,0 0 0,-1 1 0,1-1-1,0 1 1,0-1 0,0 1 0,0-1 0,0 1 0,1-1 0,-1 1-1,1 2 1,0-4-7,-1 1-1,0-1 1,1 1-1,-1-1 1,1 0 0,-1 1-1,1-1 1,-1 0-1,1 0 1,0 0-1,-1 1 1,1-1-1,-1 0 1,1 0-1,-1 0 1,1 0 0,0 0-1,-1 0 1,1 0-1,-1 0 1,1 0-1,-1 0 1,1 0-1,0 0 1,-1 0-1,1-1 1,-1 1 0,1 0-1,-1 0 1,1-1-1,0 1 1,114-40 261,-107 37-314,0 0 1,1 1-1,0-1 0,-1 2 1,1-1-1,0 1 0,18 0 1,-23 2 10,1 0 0,0-1-1,-1 2 1,1-1 0,-1 0 0,1 1 0,-1 0 0,0 0 0,1 0 0,-1 1 0,0-1 0,-1 1 0,1 0 0,0 0 0,-1 0 0,5 6 0,6 7-43,-6-5 213,1-1 1,0 0-1,16 12 0,-22-20-125,0 0 0,0 0 1,0 0-1,0 0 0,1-1 0,-1 1 0,0-1 1,1 0-1,0 0 0,-1 0 0,1 0 0,-1-1 0,1 0 1,0 1-1,0-1 0,-1-1 0,6 0 0,0 0-651,1-2 0,-1 1 0,12-6 0,-9 2-2669,20-12 0,-13 10 656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49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90 155 2912,'-35'-7'1312,"3"10"-1152,22-3 1696,7 0-1056,-7 0 1888,15-3-1952,3 3-448,16-8 416,2-1-384,46-7 224,4 1-320,37-14-64,-5 10-96,27-10-1184,-9 6 608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5:54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34 4992,'-44'-20'2240,"25"15"-1952,11 2 64,8 6-256,8-3-128,6-3-3200,9-2 1728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02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60 1056,'-9'-30'402,"8"29"-280,1-1 0,0 1 0,0-1-1,0 1 1,0-1 0,0 1 0,0-1-1,0 1 1,0-1 0,1 1 0,-1-1-1,0 1 1,1 0 0,-1-1-1,1 1 1,0 0 0,-1-1 0,1 1-1,1-1 1,0 8 40,0 1 0,1-1 1,0 1-1,6 9 0,-2-8-253,0 0-1,1-1 1,-1 0 0,2 0 0,-1-1 0,1 0-1,0-1 1,0 0 0,15 7 0,2-6-1877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15.8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324 582 1824,'3'-2'1445,"-3"1"-1333,0 1-1,0 0 0,1 0 0,-1-1 0,0 1 1,0 0-1,0-1 0,0 1 0,0 0 0,0 0 1,0-1-1,0 1 0,0 0 0,0-1 0,0 1 1,0 0-1,0-1 0,0 1 0,0 0 0,0-1 0,0 1 1,0 0-1,0-1 0,0 1 0,-1 0 0,-12-14 838,9 11-870,0 1-1,0-1 1,0 1 0,0 0-1,-1 0 1,1 0-1,-1 0 1,0 1 0,1 0-1,-1 0 1,0 0 0,0 1-1,1-1 1,-1 1-1,0 1 1,0-1 0,0 0-1,0 1 1,-5 1 0,-10 3 50,0 1 1,1 1-1,-21 10 1,18-7 14,-37 24 0,56-32-104,1 0 0,-1-1 1,1 1-1,0 0 1,-1 0-1,1 0 0,0 0 1,0 1-1,0-1 1,1 0-1,-1 1 0,1 0 1,-1-1-1,1 1 0,0 0 1,0-1-1,0 1 1,0 0-1,0 0 0,1 0 1,-1 0-1,1 0 0,0 0 1,0 0-1,0 0 1,0 0-1,1 0 0,-1 0 1,1 0-1,0 0 0,-1 0 1,1-1-1,1 1 1,1 4-1,0-3 34,-1 0 1,1-1-1,0 1 0,0-1 1,0 1-1,0-1 1,0 0-1,1-1 0,-1 1 1,1-1-1,0 1 0,4 1 1,-1-1 28,0-1-1,0 0 1,0 0 0,0 0 0,1-1-1,12 1 1,-5-1 14,1-2 1,-1 0-1,1-1 0,-1-1 0,0 0 0,20-7 1,-3-3 59,-2-1 1,47-28 0,-26 13-109,-31 18-67,-5 3-154,0 0 1,19-15-1,-37 25-394,-2 2 402,1 0 0,-1-1 1,1 2-1,0-1 0,0 0 1,-6 10-1,8-9 182,-1 0 0,1 0 1,0 0-1,1 0 0,-1 0 0,1 0 1,0 1-1,0 8 0,0-11-4,1 0 1,1-1-1,-1 1 1,0 0-1,1 0 0,-1-1 1,1 1-1,0 0 0,0-1 1,0 1-1,0-1 1,0 1-1,1-1 0,-1 1 1,1-1-1,-1 0 1,1 0-1,4 4 0,-2-2 58,2-1-1,-1 1 0,0-1 0,1 1 1,-1-2-1,1 1 0,0-1 1,0 1-1,0-2 0,8 3 0,-4-3-9,-1 0-1,1 0 1,0-1-1,-1-1 1,1 1-1,11-3 0,-3-1-5,0-1 1,-1 0-1,0-2 0,0 0 0,0 0 0,25-18 0,-38 23-60,0-1-1,-1 1 1,1-1 0,-1 0 0,6-7-1,-8 9-3,0 0 0,0-1 0,0 1 0,-1-1 0,1 0 0,0 1 0,0-1 0,-1 0 0,1 1 0,-1-1 0,0 0 0,1 1-1,-1-1 1,0 0 0,0 0 0,0 0 0,-1-2 0,1 2-23,-1-1-1,1 1 0,-1 0 1,0 0-1,0-1 1,0 1-1,0 0 1,0 0-1,0 0 1,-1 0-1,1 0 0,-1 1 1,1-1-1,-1 0 1,0 1-1,-2-3 1,0 2-40,0-1 0,0 1 0,0 1 1,0-1-1,0 0 0,-1 1 1,1 0-1,-6-1 0,-5 0-39,0 1 0,-1 1 0,1 1-1,-18 2 1,28-3 62,0 0-1,-1 1 1,1 0-1,0 0 1,-1 1 0,1-1-1,0 1 1,0 0-1,0 1 1,0-1-1,-6 5 1,7-1 137,12-6 98,3-2-107,251-44 476,-252 44-565,5-2 2,0 1 0,30-2 0,-42 5-27,0 0 1,1 0-1,-1 1 1,1-1-1,-1 0 0,1 1 1,-1 0-1,0 0 1,0 0-1,1 0 1,-1 1-1,0-1 0,0 1 1,0 0-1,0 0 1,-1 0-1,1 0 0,4 5 1,-6-6 13,0 1 0,0 0-1,0-1 1,0 1 0,0 0 0,-1 0 0,1 0-1,-1 0 1,1 0 0,-1 0 0,0 0 0,1 0 0,-1 0-1,0 0 1,0 0 0,-1 3 0,-1 5 10,0-1 1,-5 13-1,1 0 255,6-22-255,0 0 0,0 0 0,0 0-1,0 1 1,0-1 0,0 0 0,0 0-1,0 0 1,0 0 0,0 0 0,0 0 0,0 0-1,0 0 1,0 0 0,0 1 0,0-1-1,0 0 1,0 0 0,0 0 0,0 0 0,0 0-1,0 0 1,0 0 0,0 0 0,0 0 0,0 0-1,0 1 1,0-1 0,1 0 0,-1 0-1,0 0 1,0 0 0,0 0 0,0 0 0,0 0-1,0 0 1,0 0 0,0 0 0,0 0-1,0 0 1,1 0 0,-1 0 0,0 0 0,0 0-1,0 0 1,0 0 0,0 0 0,0 0-1,0 0 1,0 0 0,0 0 0,1 0 0,-1 0-1,0 0 1,9-4 202,16-12-134,-19 13-15,14-11 6,1-1-37,0 2 0,32-16 0,-45 26-47,-5 1-33,1 0-1,-1 1 1,0 0-1,0-1 0,1 1 1,-1 0-1,1 1 1,-1-1-1,0 1 0,5-1 1,-8 1 35,0 1 0,1-1 0,-1 0 0,1 0 0,-1 0 0,1 0 0,-1 1 0,0-1 0,1 0 0,-1 0 0,0 1 0,1-1 0,-1 0 0,0 1 0,1-1 0,-1 0 0,0 1 0,0-1-1,1 1 1,-1-1 0,0 0 0,0 1 0,0-1 0,0 1 0,1-1 0,-1 1 0,0-1 0,0 0 0,0 1 0,0-1 0,0 2 0,-3 15-93,2-11 58,0-1 65,0 1 0,1 0 0,0 0-1,0-1 1,0 1 0,2 8 0,-2-13 2,0 1 0,1-1 0,-1 1-1,1-1 1,0 1 0,-1-1 0,1 0 0,0 1 0,0-1 0,0 0 0,0 0 0,0 1 0,0-1 0,0 0 0,0 0 0,0 0 0,0 0 0,1-1-1,-1 1 1,0 0 0,1 0 0,-1-1 0,1 1 0,-1-1 0,1 1 0,-1-1 0,1 0 0,2 1 0,5-1 56,-1 0 0,1-1 1,0 0-1,-1 0 0,1-1 1,-1 0-1,0 0 0,15-7 0,61-33 74,-71 33-130,0 0 0,0-1-1,-1 0 1,0-1 0,-1 0-1,0-1 1,-1 0 0,0-1-1,15-26 1,1-10-16,30-78 0,-44 98-41,15-38-247,29-115 0,-56 182 277,0 0 0,0-1 0,0 1 0,0 0 0,0 0 0,0 0 0,0 0 0,1 0 0,-1 0 0,0-1 0,0 1 0,0 0 0,0 0 1,0 0-1,0 0 0,0-1 0,0 1 0,0 0 0,0 0 0,0 0 0,0 0 0,0 0 0,0-1 0,0 1 0,0 0 0,0 0 0,0 0 1,0 0-1,0 0 0,-1-1 0,1 1 0,0 0 0,0 0 0,0 0 0,0 0 0,0 0 0,0 0 0,0-1 0,0 1 0,-1 0 1,1 0-1,0 0 0,0 0 0,0 0 0,0 0 0,-7 5-228,-7 15 21,0 12 181,2 0 1,-14 65 0,-2 70-10,21-125 42,4-22 65,1 1 1,1-1 0,0 1 0,2 0 0,5 38 0,-5-55-23,-1 0 1,1-1-1,0 1 0,1-1 1,-1 0-1,1 1 1,-1-1-1,1 0 0,0 0 1,0 0-1,1 0 1,-1 0-1,1 0 0,-1-1 1,1 1-1,0-1 1,0 0-1,5 3 0,-5-3-7,0-1 0,0 0 0,0 0 0,0 0 0,0-1 0,0 1 0,0-1 0,0 0-1,0 1 1,1-1 0,-1-1 0,0 1 0,0 0 0,0-1 0,0 0 0,0 0 0,0 0 0,0 0-1,0 0 1,0 0 0,4-3 0,17-10-27,-1-2-1,0 0 1,-1-2-1,32-33 0,-50 46-75,0 0 0,0 0 0,4-10 0,-14 13-60,5 2 87,9 2 77,4 0-45,2-1 0,-1 0-1,0 0 1,15-2 0,3 0-4,-23 1 3,25-1 8,1 2 1,-1 1 0,61 12-1,-68-2-104,-24-12 108,-1 1 1,0 0 0,1 0-1,-1 0 1,0 0 0,0 0-1,0 0 1,0 0 0,0 0-1,0 1 1,0-1 0,0 0-1,0 1 1,0-1 0,0 3-1,2 15-55,-1 0-1,-1 29 0,-1-47 39,0 2 25,0 0 0,0 0-1,0 0 1,1 0-1,0 0 1,-1 0-1,1 0 1,0 0-1,2 4 1,-2-6-1,-1 0 0,1 0 0,0 0 0,-1-1 0,1 1 0,0 0 0,-1 0-1,1-1 1,0 1 0,0-1 0,0 1 0,0 0 0,-1-1 0,1 0 0,0 1 0,0-1 0,0 0 0,0 1 0,0-1 0,0 0 0,0 0 0,0 0 0,0 0 0,0 0 0,0 0 0,0 0 0,0 0 0,0 0 0,0 0 0,2-1 0,6-2 32,1 0 1,-1-1-1,0 0 0,-1 0 1,1-1-1,-1 0 1,9-8-1,-3 1 7,-1 0 0,24-28-1,-20 22-104,-12 13 35,-1 0 1,1 0-1,-1-1 1,6-9-1,-4 5-144,-6 17-87,-1 3 160,1-7 101,0 8-18,0 0 1,1-1 0,0 1-1,4 17 1,-4-25 21,-1-1 0,1 1 0,0-1 1,1 1-1,-1-1 0,0 1 0,1-1 0,0 0 0,-1 1 0,1-1 1,0 0-1,0 0 0,0 0 0,0-1 0,0 1 0,1 0 0,-1-1 0,1 1 1,-1-1-1,1 0 0,-1 0 0,6 1 0,-2-1 40,0 0-1,0 0 0,0-1 1,0 0-1,0 0 0,0-1 1,0 0-1,0 0 1,0 0-1,0 0 0,-1-1 1,1 0-1,9-5 0,6-4 92,40-27-1,-60 38-143,13-11 40,0 0 0,-1-1 0,0 0 0,0-1 0,-2 0 0,1-1 0,-2-1 0,0 0 0,0 0 0,-2-1 0,0 0-1,8-24 1,62-194-87,-67 203-196,4-11 78,-14 30-326,-6 19 221,-8 24 212,-95 400 81,107-424 11,-7 42 82,7-45-57,1 0 0,0 1 0,0-1 1,0 1-1,1-1 0,-1 0 0,1 1 1,2 6-1,-2-10-29,-1 0 0,1 0 0,-1 0 0,1 0 1,-1 0-1,1 0 0,0-1 0,-1 1 0,1 0 0,0 0 1,0-1-1,0 1 0,-1-1 0,1 1 0,0-1 0,0 1 1,0-1-1,0 1 0,0-1 0,0 0 0,2 1 0,0-1 12,-1 1 0,1-1 0,0 0 0,0-1 0,0 1 0,0 0 0,-1-1 0,4 0 0,3-2-3,-1 0 0,0-1 0,1 1 0,9-8 0,-13 8-42,0 0 0,-1-1 0,1 1 1,-1-1-1,1-1 0,-1 1 0,0 0 1,-1-1-1,1 0 0,-1 0 0,0 0 1,0 0-1,0-1 0,-1 1 0,0-1 1,3-9-1,-3 6-30,-2 8 19,1 0 0,-1 0 0,1 0 1,-1-1-1,0 1 0,0 0 0,0-1 0,0 1 1,0 0-1,0 0 0,0-1 0,0 1 0,0 0 1,-1-3-1,-4-3-68,2 7 40,1 4 9,2-4 34,0 1-1,0-1 1,-1 1 0,1 0 0,0-1 0,0 1 0,0-1 0,0 1-1,0 0 1,0-1 0,0 1 0,0-1 0,0 1 0,0 0 0,0-1-1,1 1 1,-1-1 0,0 1 0,0-1 0,0 1 0,1-1 0,-1 1-1,0-1 1,1 1 0,-1-1 0,0 1 0,1-1 0,-1 1-1,1-1 1,-1 0 0,1 1 0,-1-1 0,1 0 0,-1 1 0,1-1-1,-1 0 1,1 0 0,1 1 0,22 8 0,-14-8 24,0 0-1,0 0 1,0-1-1,0-1 1,0 1-1,0-2 0,11-2 1,72-24 109,-13 4-288,-5 7-5,-75 17 158,1 0 0,-1 0 0,0 0 0,0 0 0,0 0 0,1 0 0,-1 0 0,0 0-1,0 0 1,0 0 0,1 1 0,-1-1 0,0 0 0,0 0 0,0 0 0,1 0 0,-1 0 0,0 0 0,0 0 0,0 1 0,0-1 0,0 0 0,1 0 0,-1 0 0,0 0 0,0 1 0,0-1 0,0 0 0,0 0 0,0 0 0,0 0 0,0 1 0,0-1 0,0 0 0,1 0 0,-1 0 0,0 1 0,0-1-1,0 0 1,0 0 0,0 0 0,-1 1 0,1-1 0,0 0 0,0 0 0,0 0 0,0 1 0,0-1 0,-5 19-79,1-10-8,0-1 0,-9 14 0,-2 0 246,-24 47 0,39-68-148,-1 0 0,1-1-1,0 1 1,-1-1-1,1 1 1,0 0 0,0-1-1,0 1 1,-1 0-1,1-1 1,0 1 0,0 0-1,0 0 1,0-1-1,0 1 1,0 0 0,0-1-1,0 1 1,1 0 0,-1-1-1,0 1 1,0 0-1,0-1 1,1 1 0,-1 0-1,0-1 1,1 1-1,0 0 14,0 0-1,0 0 1,0 0 0,0-1-1,1 1 1,-1-1-1,0 1 1,0-1-1,0 1 1,1-1-1,-1 0 1,0 1 0,3-1-1,2 0 44,0 1 0,0-2 0,0 1 1,0-1-1,9-1 0,14-8 51,-1-1 0,43-23 0,-12 5-48,-27 11-173,-27 14 86,1 1 1,-1 0-1,1 0 1,0 0-1,-1 0 1,10-1-1,-14 3 11,-1 1-1,0 0 1,1 0 0,-1 0-1,1 0 1,-1 0 0,1 0-1,-1 0 1,1 0-1,-1 0 1,1 0 0,-1 0-1,0 0 1,1 0 0,-1 1-1,1-1 1,-1 0 0,1 0-1,-1 0 1,0 1 0,1-1-1,-1 0 1,0 0-1,1 1 1,-1-1 0,0 0-1,1 1 1,-1-1 0,0 1-1,0-1 1,1 0 0,-1 1-1,0-1 1,0 1 0,0-1-1,1 0 1,-1 1-1,0-1 1,0 1 0,0-1-1,0 1 1,0-1 0,0 1-1,0-1 1,0 0 0,0 1-1,0-1 1,0 1-1,0-1 1,0 1 0,-1-1-1,1 1 1,0-1 0,-1 1-1,-9 28-120,9-28 115,-1 3 20,1 0 0,-1 0-1,1 0 1,0 1 0,0-1-1,1 0 1,-1 0 0,1 1 0,0-1-1,0 0 1,1 0 0,-1 1-1,3 7 1,-3-11 6,1 1 1,-1 0-1,1 0 1,0 0-1,0-1 0,0 1 1,0 0-1,0-1 1,0 1-1,0-1 0,0 1 1,1-1-1,-1 0 1,1 1-1,-1-1 0,1 0 1,-1 0-1,1 0 1,0 0-1,-1 0 0,1-1 1,0 1-1,0 0 1,-1-1-1,1 0 0,0 1 1,0-1-1,0 0 1,0 0-1,0 0 1,0 0-1,0 0 0,2 0 1,5-3 60,1 0 0,-1-1 0,0 0 0,0 0 0,0-1 1,8-5-1,9-9-112,-1-1 1,44-46 0,-53 50 35,7-9 29,-1-1 0,29-44 0,32-66 86,-43 68 13,-15 26-102,55-95-243,-79 136 189,-1 0 1,1 0 0,-1-1-1,1 1 1,-1 0-1,1 0 1,-1 0 0,0-1-1,0 1 1,1 0-1,-1-1 1,0 1 0,0 0-1,0 0 1,-1-1-1,1 1 1,0 0 0,0 0-1,-1-3 1,0 4 22,0 0 0,0 0 0,1 0 0,-1 0 0,0 0 0,0 0 0,1 1 0,-1-1 0,0 0 0,1 0-1,-1 0 1,0 1 0,1-1 0,-1 0 0,0 1 0,1-1 0,-1 1 0,1-1 0,-1 1 0,0-1 0,1 1 0,-1 0 0,-1 0-15,-3 3-7,-1 1 0,1 0 1,0 0-1,0 1 0,1 0 0,-1-1 1,-3 8-1,-23 47-51,25-47 80,-13 32 57,1 1 1,3 1-1,2 0 1,-9 55-1,19-84-40,0 0-1,2 1 0,0-1 0,1 0 1,0 1-1,4 18 0,-3-34 18,-1 0 0,1-1 0,0 1 0,-1-1 0,1 1 0,0-1 0,1 1 0,-1-1 0,0 0 0,1 1 0,-1-1 0,1 0 0,0 0 0,-1 0 0,1 0 0,0 0 0,0-1 0,1 1 0,-1-1 0,0 1 0,0-1 0,1 0 0,-1 0 0,3 1 0,1 0 9,0-1 0,0 0-1,-1 0 1,1-1 0,0 0 0,0 0-1,0 0 1,0 0 0,11-4 0,11-2-50,-1-3 0,1 0 0,-2-1 0,1-2 0,44-27 0,-70 38-28,1 0 1,0 0-1,-1 0 1,1 0-1,0 0 1,0 1-1,3-2 1,-4 2 29,-1 0 0,1 0 0,-1 0 0,1 1 0,-1-1 0,1 0 0,-1 0 1,0 0-1,1 0 0,-1 1 0,1-1 0,-1 0 0,1 0 0,-1 1 0,0-1 0,1 0 1,-1 1-1,0-1 0,1 0 0,-1 1 0,0-1 0,0 1 0,1-1 0,-1 1 0,0-1 1,0 0-1,0 1 0,1-1 0,-1 1 0,0-1 0,0 1 0,0-1 0,0 1 1,0-1-1,0 1 0,1 6-18,-1-1 0,0 1 0,0-1 1,-1 1-1,0-1 0,-2 10 0,1-11 36,1 0 0,0 1 1,0-1-1,1 0 0,0 1 0,0-1 0,0 1 0,0-1 0,1 1 0,0-1 0,2 8 0,-3-12 3,1 0-1,0 1 1,0-1 0,-1 0-1,1 0 1,0 0-1,0 0 1,0 0-1,0 0 1,0 0-1,0 0 1,1 0 0,-1 0-1,0-1 1,0 1-1,1 0 1,-1-1-1,0 1 1,1-1-1,-1 0 1,0 1-1,1-1 1,-1 0 0,1 0-1,-1 0 1,1 0-1,-1 0 1,0 0-1,1 0 1,2-1-1,4-1 9,-1 0 0,1 0 0,-1-1 0,9-4 0,-12 5-23,80-38 57,47-19-104,-117 56-95,-14 3 138,0 0 0,1 0 0,-1 0 0,0 1 0,0-1 0,0 0 0,0 0 0,0 0 0,0 0 0,0 0 0,0 0 0,0 1 0,0-1 0,1 0 0,-1 0 0,0 0 0,0 0 0,0 1 0,0-1 0,0 0 0,0 0 0,0 0 0,0 0 0,0 0 0,0 1 0,0-1 0,-1 0 0,1 0 0,0 0 0,0 0 0,0 0 0,0 1 0,0-1 0,0 0 0,0 0 0,0 0 0,0 0 1,0 0-1,0 0 0,-1 1 0,1-1 0,0 0 0,-20 21-214,13-14 253,3-3-21,0 1-1,1-1 1,-1 1-1,1 0 1,0 0-1,-5 11 1,7-14-18,1-1 1,-1 1 0,1 0 0,-1 0 0,1-1 0,0 1-1,0 0 1,0 0 0,0-1 0,0 1 0,0 0-1,0 0 1,0-1 0,1 1 0,-1 0 0,1-1 0,-1 1-1,1 0 1,0-1 0,0 1 0,-1-1 0,1 1 0,0-1-1,0 1 1,1-1 0,-1 0 0,2 3 0,2-1 27,0 0 0,0 0 1,0-1-1,0 1 1,1-1-1,-1 0 0,1-1 1,-1 1-1,1-1 0,0 0 1,-1 0-1,1-1 0,0 0 1,-1 0-1,1 0 0,0-1 1,0 0-1,6-1 1,-6 1 13,0-1 1,1 1 0,-1-1 0,0-1 0,-1 1 0,1-1 0,0 0 0,-1 0 0,1 0 0,-1-1 0,0 0 0,0 0 0,-1 0 0,1-1 0,-1 0 0,5-6 0,-8 10-52,0 0 1,-1-1-1,1 1 1,0 0-1,-1-1 0,1 1 1,-1 0-1,1-1 0,-1 1 1,0-1-1,1 1 0,-1-1 1,0 1-1,0 0 1,0-1-1,0 1 0,0-1 1,0 1-1,-1-1 0,1 1 1,-1-1-1,1 1 0,-1 0 1,1-1-1,-1 1 1,1 0-1,-1-1 0,0 1 1,0 0-1,0 0 0,0 0 1,0 0-1,0-1 1,0 2-1,0-1 0,0 0 1,-1 0-1,1 0 0,-2-1 1,-5-1-12,0-1 1,0 1 0,0 0-1,0 1 1,-16-3 0,2 3-39,0 1 1,-32 3 0,22-1 271,74-3-208,79-15-1,-2 0-30,-114 17 7,9-2 10,0 2-1,0-1 0,0 2 1,17 2-1,-28-3 6,0 1-1,-1-1 0,1 1 1,0 0-1,0 0 0,-1 0 1,1 0-1,-1 0 0,1 0 1,-1 1-1,1 0 0,-1-1 1,0 1-1,0 0 1,0 0-1,0 0 0,0 0 1,0 0-1,0 1 0,-1-1 1,1 1-1,-1-1 0,0 1 1,0-1-1,1 1 0,-2 0 1,2 3-1,-1 11 41,2 11 35,-3-27-43,0 0-1,0 0 0,1 0 1,-1 0-1,0 1 0,1-1 1,-1 0-1,0 0 0,1 0 1,0 0-1,-1 0 0,1 0 1,0 0-1,-1 0 0,3 1 1,-1-1 17,-1-1 0,1 0 0,0 1 0,0-1 0,-1 0 0,1 0 0,0-1 0,0 1 0,0 0 0,-1 0 0,1-1 0,0 1 0,0-1 0,1-1 0,29-12 202,-24 10-236,52-29-157,-52 29 100,1 0-1,0 1 1,0 0 0,1 0-1,9-1 1,-6 5-205,-13-1 250,0 0 1,1 1-1,-1-1 0,0 0 0,0 0 1,1 0-1,-1 0 0,0 1 0,0-1 1,0 0-1,1 0 0,-1 1 0,0-1 0,0 0 1,0 0-1,0 1 0,0-1 0,1 0 1,-1 0-1,0 1 0,0-1 0,0 0 1,0 1-1,0 1 10,-1 0 1,1 1 0,0-1-1,-1 0 1,0 0 0,1 0-1,-3 4 1,-3 13-36,4-5 94,1-8-7,0 1 1,0-1-1,1 1 1,0-1-1,1 7 1,0 7-112,-1-18-465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16.2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679 96 4480,'-27'-11'2016,"32"14"-640,3 2-928,2-5-96,7 0-224,1 0-1376,1 3 672</inkml:trace>
  <inkml:trace contextRef="#ctx0" brushRef="#br0" timeOffset="1">14 52 5408,'-13'-15'2432,"39"18"-2112,6-6 1248,5 3-928,29-5-64,5 1-352,16-4 64,-11 8-192,-4-8-512,-14 4 192,-13-4-2304,-4 8 1408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18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51 660 3968,'-27'-2'2043,"25"2"-1858,1 0 0,-1 0 1,1 0-1,-1 0 0,1 0 0,0 0 0,-1 1 1,1-1-1,-1 0 0,1 1 0,-6 1 2653,13-9-2407,10-4 97,94-60 757,-78 53-1115,35-25 1,-52 32-130,-2 0 1,1-2 0,-2 1 0,19-24 0,-13 10-4,-1 0 1,-2 0-1,15-37 1,30-90 35,-42 105 60,0-9-38,-16 49-76,-1 7-51,-1 0-1,1 0 0,-1 0 0,1-1 0,-1 1 0,0 0 0,0 0 0,0 0 0,0-1 0,0 1 0,0 0 0,0-1 0,0 1 1,-1-2-1,1 3 26,0-1 0,0 1-1,0 0 1,0 0 0,0 0 0,0 0 0,0 0 0,0 0 0,0 0 0,0 0 0,0 0 0,0 0 0,0 0 0,0 0 0,-1 0 0,1 0 0,0 0 0,0 0 0,0 0 0,0 0 0,0 0 0,0 0 0,0 0 0,0 0 0,0 0 0,0 0 0,0 0 0,-1 0 0,1 0 0,0 0-1,0 0 1,0 0 0,0 0 0,0 0 0,0 0 0,0 0 0,0 0 0,0 0 0,0 0 0,0 0 0,0 0 0,-1 0 0,1 0 0,0 0 0,0 1 0,0-1 0,0 0 0,0 0 0,0 0 0,0 0 0,0 0 0,0 0 0,0 0 0,0 0 0,0 0 0,0 0 0,0 0-1,0 0 1,0 1 0,0-1 0,0 0 0,-5 10-102,-5 11 15,-20 68 279,4 0 1,-22 142 0,47-224-90,0 0 1,1 0 0,-1 0 0,1 1-1,1-1 1,-1 0 0,1 0 0,0 0 0,1 0-1,0 0 1,0 0 0,0 0 0,1-1-1,5 9 1,-7-14-66,0 0 0,0 1 0,1-1 0,-1 0-1,0 0 1,1 0 0,-1 0 0,1 0 0,0 0-1,-1 0 1,1 0 0,0-1 0,-1 1 0,1-1 0,0 1-1,0-1 1,-1 0 0,1 1 0,0-1 0,0 0 0,0 0-1,2-1 1,4 1 24,1-1 0,0-1-1,11-2 1,0-3-2,-1-1-1,1 0 1,33-21 0,-40 21 14,-3 3-26,-3 1-39,0 0-1,0 0 0,0 0 1,0-1-1,-1 0 0,0 0 1,0 0-1,7-9 1,-13 14-9,0 0 0,0 0 0,0 0 0,0 0 0,0 0 0,0-1 1,0 1-1,0 0 0,1 0 0,-1 0 0,0 0 0,0 0 0,0 0 1,0-1-1,0 1 0,0 0 0,0 0 0,0 0 0,0 0 1,0 0-1,0 0 0,0-1 0,0 1 0,0 0 0,0 0 0,0 0 1,0 0-1,0 0 0,0-1 0,0 1 0,0 0 0,0 0 1,0 0-1,0 0 0,-1 0 0,1 0 0,0-1 0,0 1 0,0 0 1,0 0-1,0 0 0,0 0 0,0 0 0,0 0 0,-1 0 1,1 0-1,0 0 0,0 0 0,0 0 0,0-1 0,0 1 0,0 0 1,-1 0-1,1 0 0,0 0 0,0 0 0,0 0 0,0 0 0,0 0 1,-1 0-1,1 0 0,0 0 0,0 0 0,-8 2-158,1 1 103,1 0-1,0 0 1,0 1 0,0 0 0,1 0-1,-1 1 1,-5 5 0,9-7 68,-1-1 1,0 1-1,1 0 1,0 0-1,0 0 0,0 0 1,0 1-1,0-1 1,0 0-1,1 1 1,0-1-1,0 1 0,0 0 1,-1 6-1,2-8 0,0-1 0,0 0 0,0 0 0,1 1 0,-1-1 0,0 0 0,1 0 0,-1 1 0,1-1 0,-1 0 0,1 0 0,0 0 0,-1 0 0,1 0 0,0 0 0,0 0-1,0 0 1,0 0 0,0 0 0,0 0 0,2 1 0,-1-1 38,0 0 0,0 0 0,1 0 0,-1 0 0,0 0 0,1-1 0,-1 1-1,1-1 1,-1 0 0,1 1 0,2-1 0,-2 0-8,-1 0 1,0-1-1,0 1 1,0 0-1,0-1 0,0 1 1,0-1-1,0 0 1,0 0-1,0 0 0,0 0 1,0 0-1,1-1 0,-2 1-32,0 0-1,0 0 1,0 0-1,0 0 1,-1 0-1,1 0 1,0 0-1,-1 0 1,1 0-1,0 0 1,-1 0-1,0 0 1,1-1-1,-1 1 1,0 0-1,1 0 1,-1 0-1,0-1 0,0 1 1,0 0-1,0 0 1,0-1-1,-1-1 1,0 0-33,0-1 0,-1 0 0,1 0 0,-1 1 0,0-1 0,0 1 0,0 0-1,0-1 1,-3-2 0,-27-26-171,27 27 53,6 3 113,10 3 142,2 1-29,74 6-183,93 7-2636,-159-15-898,40-3-1,-47 3 1612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19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29 5408,'5'-3'2432,"50"-2"-2112,-23 1 192,-1 8-352,27-8 64,6-1-128,29-1-1664,6 1 832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97 273 7712,'-75'0'3520,"54"-3"-3072,21-5 1536,8 5-1184,33-18 1439,6 1-1279,42-11 288,-2 0-736,45-7-320,-1 7-96,23-2 32,-18 14-64,-1-4-1984,-20 12 1024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0.3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18 662 3328,'-15'7'1061,"15"-7"-1035,0 0-1,0 0 0,0 0 1,-1 0-1,1 0 0,0 0 1,0 0-1,0 0 0,0 0 1,-1 0-1,1 1 0,0-1 1,0 0-1,0 0 0,0 0 1,0 0-1,0 0 0,0 1 1,-1-1-1,1 0 0,0 0 1,0 0-1,0 0 0,0 1 1,0-1-1,0 0 0,0 0 1,0 0-1,0 1 0,0-1 1,0 0-1,0 0 0,0 0 1,0 0-1,0 1 0,0-1 1,0 0-1,0 0 0,0 0 1,1 1-1,-1-1 0,0 0 1,0 0-1,0 0 0,0 0 1,0 0-1,0 1 0,0-1 1,1 0-1,-1 0 1,0 0-1,0 0 0,0 0 1,0 0-1,0 0 0,1 1 1,-1-1-1,0 0 0,0 0 1,12 5 1936,-7-6-1712,1 0 1,-1 1 0,1-1 0,-1-1-1,1 1 1,-1-1 0,0 0-1,0-1 1,9-4 0,-1-2-33,0 0 1,15-14-1,-4-1-134,-2-1-1,0 0 0,-2-2 0,21-37 0,88-133-973,-124 189 743,-7 8-10,-8 12-19,-13 27 579,-32 73 0,46-88-198,1-1-1,1 1 1,1 0-1,-6 48 1,11-67-86,1 0 0,0 0 0,0-1 0,1 1 0,-1 0 0,1 0 0,0 0 0,2 7 0,-2-11-67,0 0 0,-1 1 0,1-1 0,0 1 0,0-1 0,0 0 0,0 0 0,0 1 0,0-1 0,0 0 0,0 0 0,0 0 0,1 0 0,-1 0 0,0 0 0,1-1 0,-1 1 0,1 0 0,-1-1 0,1 1 0,-1-1 0,1 0 0,-1 1 0,1-1 0,-1 0 0,1 0 0,-1 0 0,1 0 0,0 0 0,1 0 0,10-2 71,-1-1 0,1 0 0,-1-1 0,0 0 0,0-1 0,19-11 0,64-44 242,-75 44-340,-1-1 0,0 0 1,-1-1-1,-1-1 0,-1-1 0,22-33 0,29-63-27,-20 35-76,43-77-476,-86 151 490,13-24-296,-16 27 275,-2 4 17,-11 13 5,7-5 63,0 1 0,0-1 0,1 0 0,0 1 0,0 0 0,-2 12 0,-4 6 10,-20 56 54,-63 161 827,50-162-520,28-57 59,-17 43 1,32-67-379,-1 0-1,1 0 1,-1 0 0,1 0 0,0 0 0,0 0 0,-1 0-1,1 0 1,0 0 0,0 0 0,0 0 0,0 0 0,0 0-1,0 0 1,1 0 0,-1 2 0,1-3-33,-1 0 1,0 1 0,0-1-1,1 0 1,-1 1 0,1-1-1,-1 0 1,0 1 0,1-1-1,-1 0 1,1 0 0,-1 1-1,1-1 1,-1 0-1,0 0 1,1 0 0,-1 0-1,1 0 1,-1 0 0,1 0-1,-1 1 1,1-2 0,-1 1-1,1 0 1,5-1 29,-1 0 0,0 0 0,1-1 1,8-3-1,-9 3-57,17-9-2,-1 0-1,0-1 0,-1-1 1,22-19-1,-29 23 27,-12 7-75,1 1-1,-1 0 1,0 0 0,1 0-1,-1 0 1,1 0 0,0 1-1,2-2 1,0 5-480,-2 8 519,-3-5 78,2 1-1,-1-1 1,1 0 0,-1 0 0,2 0-1,1 8 1,-2-12-16,0 0 0,0-1 0,0 1 1,0 0-1,0-1 0,0 1 0,0-1 0,0 1 0,0-1 0,1 0 0,-1 1 0,1-1 0,-1 0 0,1 0 0,-1 0 0,1 0 0,0 0 0,0 0 0,-1 0 0,1-1 1,0 1-1,0-1 0,0 1 0,3-1 0,0 1-12,0-1 1,0-1-1,0 1 1,0-1-1,0 1 1,0-1-1,0-1 1,0 1-1,-1-1 1,1 0-1,0 0 1,-1 0-1,0 0 1,1-1-1,-1 0 1,5-4-1,-5 4-26,0-1 0,0 0 0,0-1 1,0 1-1,-1 0 0,0-1 0,0 0 0,0 0 0,0 0 0,-1 0 0,0 0 1,0-1-1,2-10 0,-3 14-30,-1 0 0,0 0 0,1-1 0,-1 1 0,0 0 0,-1 0 1,1-1-1,0 1 0,-1 0 0,1 0 0,-1-1 0,0 1 0,1 0 0,-3-3 0,3 5 6,0-1 1,-1 1-1,1-1 0,-1 1 0,1-1 0,-1 1 0,1-1 0,-1 1 0,1 0 0,-1-1 0,0 1 0,1 0 0,-1-1 1,0 1-1,1 0 0,-1 0 0,0-1 0,1 1 0,-2 0 0,1 0-4,-1 0 1,1 0-1,-1 1 1,1-1-1,-1 0 1,1 1-1,-1-1 0,1 1 1,0-1-1,-1 1 1,1 0-1,-2 1 0,-4 3 35,1 0 0,0 0 0,1 1 0,-1 0 0,1 0 0,0 0 0,0 0 0,1 1 0,0 0 0,0 0 0,1 0 0,-1 0 0,2 1 0,-1-1 0,1 1 0,-1 8 0,2-14-6,1 0-1,0 1 0,0-1 1,0 0-1,0 1 1,0-1-1,1 0 0,-1 0 1,1 0-1,-1 1 1,1-1-1,0 0 0,0 0 1,0 0-1,0 0 1,0 0-1,1 0 0,-1 0 1,2 1-1,0 0 13,0-1 0,0 1 0,1-1 1,-1 0-1,0 0 0,1 0 0,0-1 0,-1 1 0,1-1 0,5 1 0,6 1 19,1-1 0,0 0 0,1-1 0,17-2 1,-32 1-46,146-11-3177,-129 8 1639,-1-1 0,0-1 0,0 0-1,-1-1 1,32-16 0,-21 9-1018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0.7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32 5824,'-9'-16'2624,"26"8"-2272,6 4 576,9 8-576,26-8-160,10 4-96,12-3-672,-4 3 320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09.7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1 568 2816,'2'-20'4466,"10"-44"-2874,-5 39-1268,2 1-1,0 0 1,19-32-1,-21 43-222,1 1-1,1 0 0,0 0 0,0 1 1,1 0-1,0 1 0,19-14 0,79-44 978,-43 30-838,-54 31-215,0-1-36,1 1-1,0 1 1,0-1-1,20-6 1,-31 13 5,0-1 0,0 1 0,-1 0 0,1 0 0,0-1 0,0 1 0,0 0 0,-1 0 0,1 0 0,0 0 0,0 0 0,0 0 0,0 0 0,-1 0 0,1 0 0,0 0 0,0 0 0,0 0 0,0 1 1,-1-1-1,1 0 0,0 1 0,0-1 0,-1 1 0,1-1 0,0 1 0,-1-1 0,1 1 0,0-1 0,-1 1 0,1-1 0,-1 1 0,1 0 0,-1 0 0,1-1 0,-1 1 0,1 0 0,-1 0 0,0-1 0,0 1 0,1 0 1,-1 0-1,0 0 0,0-1 0,0 1 0,0 0 0,0 0 0,0 0 0,0 0 0,0 1 0,0 4 39,-1 1 0,0-1-1,-1 1 1,1-1 0,-4 10 0,-1 0 62,0 0-1,-1-1 1,-10 16 0,13-25 31,0 0 0,0 0 0,1 1 0,0-1 1,0 1-1,1-1 0,-1 1 0,0 8 1,6-16-11,0 0 1,0 0 0,-1-1 0,1 1 0,0-1 0,-1 1 0,4-4-1,-4 4-69,32-22 259,69-47-223,-63 35-145,-33 27-92,0 1 1,0 1 0,1-1 0,0 1 0,17-9 0,-24 14 142,-1 1 1,1 0-1,-1-1 0,1 1 0,0 0 1,-1-1-1,1 1 0,0 0 1,-1 0-1,1-1 0,0 1 0,-1 0 1,1 0-1,0 0 0,-1 0 1,1 0-1,0 0 0,-1 0 1,1 0-1,0 0 0,-1 1 0,1-1 1,0 0-1,-1 0 0,1 1 1,0-1-1,-1 0 0,1 1 1,-1-1-1,1 0 0,-1 1 0,1-1 1,-1 1-1,1-1 0,-1 1 1,1-1-1,-1 1 0,1-1 0,-1 1 1,0 0-1,1-1 0,-1 1 1,0 0-1,0-1 0,0 1 1,1 0-1,-1-1 0,0 1 0,0 0 1,0-1-1,0 2 0,0 5-20,0 1-1,0-1 0,-1 0 0,-1 9 0,0-3-105,-7 39 665,9-52-511,0 1 1,0-1 0,0 0 0,1 0 0,-1 0 0,0 1 0,0-1 0,0 0 0,1 0 0,-1 0 0,0 0 0,0 0-1,1 0 1,-1 0 0,0 0 0,0 1 0,1-1 0,-1 0 0,0 0 0,0 0 0,1 0 0,-1 0 0,0 0 0,1 0-1,-1 0 1,0-1 0,0 1 0,1 0 0,-1 0 0,0 0 0,0 0 0,1 0 0,-1 0 0,0 0 0,0-1-1,0 1 1,1 0 0,-1 0 0,0 0 0,13-7 327,6-7-147,0 0 1,24-26-1,1-1-249,-1 2-100,-25 22-105,1 1 1,22-15 0,-40 30 223,0 0 1,0 0 0,0 1-1,0-1 1,1 0 0,-1 1 0,0-1-1,0 1 1,1 0 0,-1-1-1,0 1 1,1 0 0,-1 0 0,0-1-1,0 1 1,1 0 0,-1 0-1,0 1 1,2-1 0,-2 1 21,0-1 0,-1 1 0,1-1 1,0 1-1,-1 0 0,1-1 0,0 1 1,-1 0-1,1 0 0,-1-1 0,1 1 0,-1 0 1,0 0-1,1 0 0,-1 0 0,0 0 1,1 0-1,-1 0 0,0-1 0,0 1 0,0 0 1,0 0-1,0 0 0,0 0 0,0 1 1,-1 11-12,-1 1 1,0-1 0,-1 0 0,-7 20 0,5-17 191,0 0-1,-3 27 1,8-38-117,-1 0 0,1 0 0,0 1 0,1-1 0,-1 0 1,1 0-1,0 0 0,1 0 0,-1 0 0,1 0 0,0-1 0,4 9 0,-5-11-21,1 1 0,0-1 0,0 0 0,0 1 0,0-1 0,0 0 0,0-1 0,1 1 0,-1 0 0,1-1 0,-1 1 0,1-1 0,0 0 0,-1 1 0,1-1 0,0-1 0,0 1 0,0 0 0,0-1 0,0 1 0,3-1 0,5 0 68,0 0 0,0-1 1,0-1-1,13-2 0,-1-2-84,-1 0 1,0-1-1,0-1 0,0-1 0,-1-1 1,-1-1-1,1-1 0,-2 0 0,0-2 0,-1 0 1,0-1-1,23-25 0,2-4 88,-27 29-248,24-29 0,-25 22-63,-11 15 49,-12 15-56,-7 11 122,1-1 0,-18 32 0,9-12 113,15-25-21,0 1 0,1 0 0,0 0 0,-7 26 1,13-37 19,0 0 0,1 0 1,-1 0-1,1 0 0,0 0 1,0 0-1,0 0 0,0 0 1,1 0-1,-1-1 0,1 1 1,-1 0-1,1 0 0,0 0 1,2 3-1,-2-5 0,-1-1 0,1 1 1,-1-1-1,1 1 0,-1-1 1,1 0-1,-1 1 0,1-1 1,-1 0-1,1 0 0,0 1 1,-1-1-1,1 0 0,-1 0 0,1 0 1,0 0-1,-1 0 0,1 0 1,0 0-1,-1 0 0,1 0 1,-1 0-1,1 0 0,0 0 0,-1 0 1,2-1-1,13-5 220,-7 0-194,0 1 0,-1-1 0,0 0-1,0-1 1,0 0 0,7-10 0,31-49 158,-34 46-322,0-1-1,12-36 1,-21 47-108,-5 11-92,-10 16-69,7-6 388,0 1 0,0 1 0,1-1-1,0 1 1,1 0 0,1 0 0,0 0-1,0 0 1,2 1 0,0-1 0,0 21 0,1-32 24,1-1 0,-1 1 1,0 0-1,0-1 1,1 1-1,-1-1 0,1 1 1,0-1-1,-1 1 1,1-1-1,0 0 0,0 1 1,0-1-1,0 0 1,0 0-1,0 1 1,0-1-1,0 0 0,0 0 1,0 0-1,1 0 1,-1-1-1,0 1 0,1 0 1,-1 0-1,1-1 1,-1 1-1,1-1 0,-1 1 1,1-1-1,0 0 1,-1 0-1,1 1 1,-1-1-1,4-1 0,3 1 71,1-1 0,0 0-1,-1-1 1,1 0 0,11-5-1,18-8-74,57-33 0,-63 31-7,-11 6-9,65-37-151,-83 46 112,3-1-278,-9 14 239,-4 2 32,-3 7 60,-13 34-1,21-48 3,1 0-1,-1 0 0,1 0 1,0 0-1,0 0 1,1 1-1,0-1 1,0 0-1,0 0 0,3 11 1,-3-16 2,0 1 1,1-1-1,-1 0 1,0 0-1,1 1 1,0-1-1,-1 0 1,1 0-1,-1 0 0,1 0 1,0 0-1,0 0 1,0 0-1,0 0 1,-1 0-1,1 0 1,0-1-1,1 1 1,-1 0-1,2 0 0,-1 0 19,-1-1 0,1 1 0,0-1 0,0 0 0,0 0 0,0 1 0,0-2 0,0 1 0,-1 0 0,1 0 0,0 0-1,3-2 1,4-1 34,0-1-1,-1 0 1,1 0 0,9-7-1,-17 10-90,65-45 63,-39 26-199,39-22 0,-65 41 135,-1 1 0,1-1 0,0 1-1,0 0 1,0-1 0,0 1 0,-1-1-1,1 1 1,0 0 0,0 0 0,0 0 0,0 0-1,0-1 1,0 1 0,0 0 0,0 0 0,0 1-1,0-1 1,0 0 0,1 1 0,-1-1 5,-1 0 1,1 1-1,-1-1 1,1 1-1,-1 0 1,1-1-1,-1 1 1,0-1 0,1 1-1,-1 0 1,0-1-1,1 1 1,-1 0-1,0-1 1,0 1-1,0 0 1,0 0-1,1-1 1,-1 1-1,0 1 1,-1 4-5,1 0 0,-1 0 1,0 1-1,-2 8 0,0-3 70,1 1-1,-2 16 0,4-28-45,0-1-1,0 0 1,0 0 0,0 0 0,0 0-1,0 0 1,0 0 0,0 0 0,0 1 0,0-1-1,0 0 1,0 0 0,0 0 0,0 0-1,0 0 1,0 0 0,0 0 0,0 1 0,0-1-1,0 0 1,0 0 0,0 0 0,0 0-1,0 0 1,0 0 0,0 0 0,0 0 0,0 1-1,0-1 1,0 0 0,0 0 0,1 0 0,-1 0-1,0 0 1,0 0 0,0 0 0,0 0-1,0 0 1,0 0 0,0 0 0,0 0 0,0 0-1,1 1 1,-1-1 0,0 0 0,0 0-1,0 0 1,0 0 0,0 0 0,0 0 0,0 0-1,1 0 1,-1 0 0,0 0 0,0 0-1,0 0 1,0-1 0,0 1 0,0 0 0,0 0-1,1 0 1,4-5 56,-4 4 3,19-17-17,1 1 1,0 2-1,1 0 0,44-23 0,-61 36-97,0 0-1,1 0 1,-1 0-1,0 1 1,1 0-1,-1 0 1,1 0-1,6 1 0,-8 0 28,0 0-1,0 1 0,-1-1 0,1 1 0,0 0 0,-1 0 0,1 1 0,-1-1 0,1 1 0,-1 0 0,0-1 0,5 5 0,12 8-264,-8-5 751,18 14 0,-27-20-881,0 0-1,0 1 1,0-1-1,0 1 1,0 0-1,-1 0 1,0 0-1,0 0 0,3 6 1,-2-3-796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10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 20 1728,'-3'0'98,"3"0"-73,0 0 0,-1 0 0,1 0 0,0 0 0,-1 0 0,1 0 1,0 0-1,0-1 0,-1 1 0,1 0 0,0 0 0,-1 0 0,1 0 0,0 0 0,0 0 0,-1 0 0,1-1 0,0 1 0,0 0 0,-1 0 0,1 0 0,0-1 0,0 1 0,0 0 0,-1 0 0,1-1 1,0 1-1,0 0 0,0 0 0,0-1 0,0 1 0,0 0 0,-1 0 0,1-1 0,0 1 0,0 0 0,0-1 0,0 1 0,0 0 0,-1-2 603,1 2-477,-1 0 0,1 0-1,0 0 1,-1 0 0,1 0 0,-1-1-1,1 1 1,0 0 0,-1 0 0,1 0-1,-1 0 1,1 0 0,0 0 0,-1 0-1,1 1 1,-1-1 0,1 0 0,0 0-1,-1 0 1,1 0 0,-1 1 301,0-1-301,-15 8 1744,-62 57 4355,145-149-4831,-67 84-1421,0 0 0,0 0 0,0 0 1,0 0-1,0 0 0,0 0 0,0 0 0,0 0 0,0 0 1,0 0-1,0 0 0,1 0 0,-1 0 0,0 0 1,0 0-1,0-1 0,0 1 0,0 0 0,0 0 0,0 1 1,0-1-1,0 0 0,1 0 0,-1 0 0,0 0 1,0 0-1,0 0 0,0 0 0,0 0 0,0 0 0,0 0 1,0 0-1,0 0 0,0 0 0,1 0 0,-1 0 1,0 0-1,0 0 0,0 0 0,0 0 0,0 1 0,0-1 1,0 0-1,0 0 0,0 0 0,0 0 0,0 0 1,0 0-1,0 0 0,0 0 0,0 0 0,0 1 0,3 9-43,2 16 46,-4-21 12,5 36-72,-3-29-64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3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1 679 2496,'0'0'2144,"14"0"517,-2 0-2021,4 0 492,26-2 0,-37 1-1008,1 0-1,-1-1 1,1 1-1,-1-1 1,1 0-1,-1 0 1,0-1-1,6-3 1,-2-1 15,-1 0 0,0 0-1,0 0 1,13-17 0,24-39 227,-40 55-333,54-90 400,-53 85-400,0 0-1,-1 0 1,-1-1 0,0 1-1,0-1 1,1-15 0,-5 26-89,0-1 1,0 0 0,0 0-1,0 0 1,-1 1 0,-1-5-1,2 7 33,0 0-1,0-1 1,-1 1-1,1 0 1,0 0-1,-1 0 0,1 1 1,-1-1-1,1 0 1,-1 0-1,0 0 0,1 0 1,-1 0-1,0 1 1,0-1-1,0 0 0,1 0 1,-1 1-1,0-1 1,0 1-1,0-1 1,0 1-1,0-1 0,0 1 1,0 0-1,-2-1 1,0 1-31,0 0-1,0 0 1,0 1 0,1-1 0,-1 1 0,0-1 0,0 1 0,0 0 0,1 0 0,-1 0 0,1 0 0,-1 1 0,1-1-1,-1 1 1,1-1 0,0 1 0,0 0 0,-1 0 0,1 0 0,-2 4 0,-3 3 44,0 0 1,1 0 0,-9 20-1,8-14 94,2 0 0,0 0-1,0 0 1,1 0 0,-2 20 0,3-7 395,2 56 1,1-76-381,1 0-1,0 0 1,0-1 0,0 1 0,1 0 0,1-1 0,-1 1 0,1-1 0,8 14 0,-9-17-30,1 0 1,0-1 0,0 1 0,0-1 0,0 1-1,1-1 1,-1 0 0,1 0 0,0-1-1,0 1 1,0-1 0,0 0 0,1 0 0,-1 0-1,0-1 1,1 1 0,7 0 0,1 0 31,1 0 0,-1-2 0,1 0 0,-1 0 0,1-1 0,19-5 0,-8 1-67,-1-2 1,37-15 0,-37 12 14,0-2 0,-1-1 1,0-1-1,-1-1 1,0-1-1,-2 0 1,0-2-1,0 0 1,-2-2-1,17-22 1,4-8-25,-3-1 1,-2-2 0,-2-2 0,-3-1-1,24-65 1,-51 116-47,14-43-260,-15 45 224,-1 0-1,1-1 1,0 1-1,-1 0 1,0-1-1,0 1 1,0 0-1,0-1 1,0 1-1,-1-1 1,-1-4-1,2 8 52,0 0-1,0-1 0,0 1 1,-1 0-1,1 0 0,0-1 1,0 1-1,0 0 0,-1 0 1,1 0-1,0-1 0,0 1 1,-1 0-1,1 0 0,0 0 1,-1 0-1,1-1 0,0 1 1,0 0-1,-1 0 0,1 0 1,0 0-1,-1 0 0,1 0 1,0 0-1,-1 0 1,1 0-1,0 0 0,-1 0 1,1 0-1,0 0 0,0 0 1,-1 0-1,1 0 0,0 0 1,-1 1-1,1-1 0,0 0 1,0 0-1,-1 0 0,1 0 1,0 1-1,0-1 0,-1 0 1,1 0-1,0 1 0,0-1 1,0 0-1,-1 0 0,1 1 1,0-1-1,0 1 0,-11 13-77,-4 11-4,1 1 0,1 0 0,-15 45 0,18-35 117,1 1 0,1 0 0,2 0 0,2 0 0,2 1 0,3 70 0,1-93 51,0 0 0,8 27 1,-8-38-30,-1-1 0,0 1 0,1 0 1,0 0-1,-1-1 0,1 1 1,1-1-1,-1 0 0,1 1 0,-1-1 1,1 0-1,0 0 0,0-1 0,0 1 1,4 2-1,-5-4-24,-1-1-1,1 1 1,0-1 0,0 1 0,-1-1 0,1 0 0,0 0-1,0 0 1,0 0 0,-1 0 0,1 0 0,0 0-1,0-1 1,-1 1 0,1 0 0,3-2 0,25-14 297,-27 14-267,21-14-9,0-2 0,-1-1 0,-2-1 0,0-1 0,23-30 0,-23 28-32,-5 6 7,-1-1-1,-1-1 1,19-32 0,-32 49-33,0 0 1,0 0-1,0 0 1,-1 1-1,1-1 1,-1 0-1,1 0 1,-1 0-1,0 0 1,0 0-1,0 0 1,0 0-1,0 0 1,-1-4-1,1 5-1,-1 0 1,1 1-1,-1-1 0,1 0 0,-1 0 0,1 0 0,-1 0 0,0 1 0,1-1 1,-1 0-1,0 1 0,0-1 0,0 1 0,0-1 0,1 1 0,-1-1 0,0 1 1,0-1-1,0 1 0,0 0 0,0-1 0,0 1 0,0 0 0,0 0 1,0 0-1,0 0 0,0 0 0,0 0 0,0 0 0,0 0 0,0 0 0,-2 1 1,-3 0-29,0 0 0,-1 1 1,1 0-1,0 0 0,0 0 1,0 1-1,0 0 1,0 0-1,-9 8 0,6-4 10,1 0 0,0 0 0,1 1 0,0 0 0,-10 15 0,8-9 13,1 0 0,0 1 0,1 0 0,1 1 0,0-1 0,1 1 0,-5 32 1,9-43 22,0 0 0,1 0 0,0 0 0,0 1 0,1-1 0,-1 0 0,1 0 0,0 0 0,0 0 0,1 0 0,-1 0 0,4 6 0,-3-8 12,0 0 0,0 0 0,0 0 0,1 0 0,-1 0 0,1 0 0,0-1-1,0 1 1,0-1 0,0 0 0,0 0 0,1 0 0,-1 0 0,0 0 0,1-1 0,-1 0 0,7 2 0,3-1 26,0 0 0,-1-1 1,1 0-1,0-1 1,0-1-1,0 0 1,-1 0-1,15-5 1,4-1 23,-2-2 1,35-14 0,-22 2-69,-1-1 1,-1-2-1,51-40 0,-49 33 37,-4 2-172,-63 88-73,23-54 211,-43 90-426,39-79 416,0 1 0,1-1 0,1 1 0,-2 19 0,5-34 31,1 0 1,0 0-1,0 0 1,0 0 0,0 0-1,0 0 1,1 0-1,-1 0 1,1-1 0,-1 1-1,1 0 1,0 0 0,-1 0-1,1 0 1,2 2-1,-2-3-2,0 0 0,0 0 0,0 0 0,0-1 0,0 1 0,0 0 0,0-1 0,0 1 0,0-1 0,0 0 0,0 1 0,0-1 0,1 0 0,-1 1 0,0-1 0,0 0 0,0 0 0,1 0 0,-1 0 0,0 0 0,0 0 0,0-1-1,0 1 1,1 0 0,-1-1 0,0 1 0,0 0 0,0-1 0,2 0 0,4-3 19,-1 1 0,1-1 0,-1-1-1,0 1 1,9-9 0,30-33 35,-26 24-64,74-80-87,51-53 127,-113 125-65,-1-2-1,-2-1 1,-1-1-1,-1-2 1,21-40-1,-29 41-355,-24 44 100,-1 0 0,-11 12 0,-21 26 299,28-30-38,2 0 0,0 0 0,1 1 1,0 1-1,2-1 0,0 1 0,-5 29 0,5-5 40,1 0-1,1 56 1,4-76 122,5 30 0,-4-44-170,1 0-1,0 0 1,1 0 0,0 0-1,0 0 1,6 10-1,-9-18-44,0-1 0,0 1-1,1-1 1,-1 1-1,0-1 1,0 1-1,1 0 1,-1-1 0,0 1-1,1-1 1,-1 1-1,1-1 1,-1 0-1,1 1 1,-1-1-1,1 1 1,-1-1 0,1 0-1,-1 1 1,1-1-1,-1 0 1,1 0-1,0 1 1,-1-1-1,1 0 1,-1 0 0,1 0-1,0 0 1,-1 0-1,1 0 1,0 0-1,-1 0 1,1 0-1,-1 0 1,1 0 0,0 0-1,-1-1 1,1 1-1,-1 0 1,1 0-1,0-1 1,-1 1-1,1 0 1,-1 0 0,1-1-1,-1 1 1,1-1-1,-1 1 1,1-1-1,-1 1 1,0-1-1,1 1 1,-1-1 0,1 0-1,1-2-353,1-1 1,-1 0-1,0 0 0,0 0 0,-1 0 1,1 0-1,1-7 0,2-26-1799,-1-2 741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3.3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21 2976,'-13'-3'370,"9"2"-208,0 0-1,0 0 1,-1 0-1,1 1 0,-8 0 1,2 0-19,-15 1 5068,37 0-4637,0 1 0,0-1 1,0-1-1,13-1 0,1 0-133,29 2-41,-3 0-105,0-2 0,70-11 0,-89 7-481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4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42 369 2720,'-26'7'891,"12"-1"-104,14-6-762,0 0-1,0 0 0,0 0 1,0 0-1,-1 0 0,1 0 1,0 0-1,0 1 171,0-1-171,0 0 0,0 0 1,0 0-1,0 0 0,0 0 1,0 0-1,0 0 0,0 0 1,0 0-1,0 0 0,0 0 1,0 0-1,-1 0 0,1 0 1,0 1-1,0-1 0,0 0 1,0 0-1,0 0 0,1 0 1,-1 0-1,0 0 0,0 0 1,0 0-1,0 0 0,0 0 1,0 0-1,0 1 171,0-1-171,0 0 0,0 0 1,0 0-1,0 0 0,0 0 1,0 0-1,1 0 0,-1 0 1,0 0-1,0 0 0,0 0 1,0 0-1,0 0 0,0 0 1,0 0-1,11 0 1471,1 0-1,19-4 0,-26 3-1353,0 0 1,0-1-1,0 0 0,0 0 1,-1 0-1,1 0 0,-1-1 0,7-5 1,4-4 72,-1 0 1,0-1 0,-1 0 0,-1-1 0,0 0 0,16-27 0,86-147 425,-107 175-632,-7 12-7,1-1 1,0 0-1,0 0 1,0 1-1,0-1 1,0 1-1,0-1 0,0 1 1,0-1-1,1 1 1,-1 0-1,0-1 1,1 1-1,0 0 1,-1 0-1,1 0 1,-1 0-1,1 1 0,3-2 1,5-1 25,0 1 1,0 0-1,1 0 0,-1 1 1,0 1-1,1-1 1,-1 2-1,1 0 0,-1 0 1,1 0-1,-1 2 0,0-1 1,0 1-1,16 8 1,-22-10-31,-1 2 1,1-1 0,-1 0 0,0 1 0,0 0-1,0-1 1,0 1 0,0 0 0,-1 1 0,1-1 0,-1 0-1,0 1 1,0-1 0,0 1 0,0 0 0,-1-1-1,0 1 1,0 0 0,0 0 0,1 8 0,0 6 80,-1-1 1,-1 1 0,-4 29-1,0 4 155,4-43-122,1-1 0,-1 0 0,3 10 0,-3-15-96,0-1 0,1 1 0,-1 0 0,1-1 1,0 1-1,-1-1 0,1 1 0,0-1 0,0 1 0,0-1 0,0 0 0,0 1 1,0-1-1,0 0 0,0 0 0,1 0 0,-1 0 0,0 0 0,4 2 1,0-1 54,0 0 1,0-1 0,0 1 0,0-1-1,0 0 1,1-1 0,-1 1 0,0-1-1,1 0 1,-1 0 0,0-1 0,1 0-1,4-1 1,-3 0-32,0-1 0,0 1 0,0-1 0,-1-1 1,1 0-1,-1 1 0,0-2 0,8-6 0,6-9-57,-2 0 1,0-1-1,-1-1 1,15-25-1,-15 21 27,-13 20 3,-3 4-12,0 0 1,1 0-1,-1 0 1,0 0 0,1 1-1,-1-1 1,4-2-1,-5 4-7,0 0 0,0 0 0,1-1-1,-1 1 1,0 0 0,0 0 0,0 0-1,1 0 1,-1 0 0,0 0-1,0 0 1,1 0 0,-1 0 0,0 0-1,0 0 1,0 0 0,1 0-1,-1 0 1,0 0 0,0 0 0,0 1-1,1-1 1,-1 0 0,0 0 0,0 0-1,0 0 1,1 0 0,-1 0-1,0 0 1,0 1 0,0-1 0,0 0-1,0 0 1,1 0 0,-1 0-1,0 1 1,0-1 0,0 0 0,0 0-1,0 0 1,0 1 0,0-1-1,0 0 1,0 0 0,0 1 0,0-1-1,0 0 1,0 0 0,0 0 0,0 1-1,0-1 1,0 0 0,0 0-1,0 0 1,0 1 0,0-1 0,0 0-1,0 1 1,-2 15-38,2-14 18,-3 30-51,-4 22 12,5-44 136,1 1 1,-1-1-1,1 0 0,1 1 1,0-1-1,1 0 0,0 1 1,0-1-1,1 0 0,6 19 0,-8-28-29,0 1 0,1-1 0,-1 1 0,1-1 0,0 1 0,-1-1-1,1 1 1,0-1 0,0 0 0,0 0 0,0 1 0,0-1-1,0 0 1,0 0 0,1 0 0,-1 0 0,0 0 0,1 0 0,-1 0-1,0-1 1,1 1 0,-1 0 0,1-1 0,-1 1 0,1-1-1,-1 0 1,1 1 0,0-1 0,-1 0 0,1 0 0,-1 0 0,1 0-1,-1 0 1,1-1 0,0 1 0,-1 0 0,1-1 0,-1 1-1,1-1 1,2-1 0,11-5 52,1-1 0,-2-1 1,1 0-1,25-22 0,-15 11-36,137-94-257,-108 78 74,-41 27 101,1 0 0,0 1-1,30-12 1,-44 20 20,1-1-1,-1 1 1,1 0-1,-1 0 1,1-1-1,0 1 1,-1 0-1,1 0 1,0 0-1,-1 0 1,1 0-1,0 0 1,-1-1 0,1 2-1,0-1 1,-1 0-1,1 0 1,-1 0-1,1 0 1,0 0-1,-1 0 1,1 1-1,0-1 1,-1 0-1,1 1 1,-1-1-1,1 0 1,-1 1 0,1-1-1,-1 1 1,1-1-1,-1 0 1,1 1-1,-1 0 1,1-1-1,-1 1 1,0-1-1,1 1 1,-1-1-1,0 1 1,0 0-1,1-1 1,-1 1-1,0-1 1,0 1 0,0 0-1,0-1 1,0 1-1,0 0 1,0-1-1,0 1 1,0 1-1,0 1-13,-1 1 0,1-1-1,-1 1 1,1-1 0,-1 0-1,0 1 1,0-1-1,-3 6 1,-9 10 86,0 1-1,-2-2 1,-30 32 0,35-39-93,0 0 0,0 0 0,2 1 1,-1 1-1,-6 13 0,15-25 43,-1 0 0,0 0 1,1 1-1,-1-1 0,1 0 0,-1 1 0,1-1 0,0 0 0,0 1 1,-1-1-1,1 0 0,0 1 0,0-1 0,0 1 0,0-1 0,1 0 1,-1 1-1,0-1 0,1 3 0,0-3-6,0 0 1,0 0-1,-1-1 1,1 1-1,0 0 0,0 0 1,0 0-1,0-1 0,0 1 1,0 0-1,0-1 1,0 1-1,0-1 0,1 0 1,-1 1-1,0-1 0,0 0 1,2 1-1,3-1 22,1 1 0,0-1-1,-1 0 1,1-1 0,0 0 0,-1 0 0,8-2-1,17-7 28,-1-1-1,0-1 1,0-2-1,-2-1 1,1-1-1,25-20 0,-25 15-58,-10 7-193,22-12-1,-21 10-3849,-16 16 2421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4.7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6 5568,'-55'-5'2528,"46"5"-2208,18 5-384,1-5-1376,3 3 800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6.9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158 840 3232,'-3'5'458,"3"-4"-373,-1 0-1,1-1 1,-1 1-1,1 0 0,0 0 1,-1-1-1,0 1 1,1 0-1,-1-1 0,1 1 1,-1-1-1,0 1 1,0-1-1,1 1 0,-1-1 1,-1 1-1,31-28 5836,4-6-4992,63-69 475,-43 43-1062,47-41 133,-49 51-183,85-106 0,-120 133-131,0-1 0,-2-1 0,16-35 0,-29 54-417,-4 8 93,-10 14 19,9-11 119,-38 60 95,-314 464-5,179-243 591,149-239-536,6-8 93,15-25 12,-2 0 0,0 0 1,-19 23-1,18-30 113,9-8-320,1 1-1,0-1 1,0 0-1,-1 0 0,1 0 1,0 0-1,0 0 0,-1 0 1,1 0-1,0 0 1,0 0-1,-1 0 0,1 0 1,0 0-1,0 0 0,-1-1 1,1 1-1,0 0 1,0 0-1,0 0 0,-1 0 1,1 0-1,0 0 1,0 0-1,0-1 0,-1 1 1,1 0-1,-1-2 30,1 1 1,-1-1-1,1 1 0,-1-1 1,1 1-1,0-1 1,-1 0-1,1 1 0,0-1 1,0 1-1,0-1 0,0 0 1,1-1-1,1-14-32,1 0 1,0 0-1,1 1 1,1 0-1,1 0 0,0 0 1,1 0-1,0 1 0,2 0 1,0 1-1,0 0 0,16-18 1,-5 9-26,1 1 0,0 2 1,2 0-1,40-28 0,-26 27-45,74-31 0,-51 27 35,0-3 0,-2-3-1,77-54 1,-34 23 36,-5 3 183,-88 54-103,-7 4-72,1 0-1,0 0 1,-1 0 0,1 0 0,-1-1 0,1 1 0,-1 0 0,1-1 0,-1 1 0,2-3 0,-40 48-50,29-30 115,0 1-1,0 0 1,2 1-1,0 0 1,0 0-1,2 0 1,0 1-1,0-1 1,-1 32-1,5-47-68,1 1 1,-1 0-1,0 0 0,0-1 1,1 1-1,-1 0 0,1-1 1,-1 1-1,1 0 0,0-1 1,0 1-1,-1-1 0,1 1 1,0-1-1,1 1 0,-1-1 1,0 0-1,0 1 0,0-1 1,1 0-1,-1 0 0,1 0 1,-1 0-1,1 0 0,-1 0 1,1-1-1,-1 1 0,1 0 1,0-1-1,0 0 0,-1 1 1,3-1-1,2 1 24,-1 0 0,1-1 0,0 0 0,-1 0-1,1 0 1,-1-1 0,1 0 0,-1 0 0,8-2 0,18-9 59,-1 0 0,50-30 0,51-45-211,-92 57 157,49-49 0,-76 67-10,33-36-135,-40 43 127,-4 5-45,-1 0-1,1-1 0,-1 1 0,1 0 0,-1-1 0,1 1 0,-1-1 0,1 1 0,-1-1 0,1 1 0,-1-1 0,0 1 0,1-1 1,-1 1-1,0-1 0,1 1 0,-1-1 0,0 0 0,0 1 0,0-1 0,0 1 0,1-1 0,-1-1 0,-4 1 123,3-1-60,1 2-46,-4-4 4,-2 2-5,4 3 0,-2-4 0,3 1 3,0 1-1,0 0 1,-1 0-1,1-1 1,0 1-1,0 0 1,-1 0-1,1 0 1,0 1-1,-1-1 1,-1-1-1,-7 4-116,6-1 134,2 0-28,0 0 0,1-1 0,-1 1 0,1 0-1,-1 0 1,1 0 0,-1 0 0,1 0 0,0 1 0,-1-1-1,1 0 1,0 1 0,0-1 0,0 0 0,-1 4-1,-12 26-217,12-27 215,-8 24 57,-12 52-1,19-65-52,1-1 0,0 1 0,2 0 0,-1-1 0,4 28-1,-2-38 10,0 1-1,0-1 0,0 0 1,1 0-1,-1 0 0,1 0 1,0 0-1,0 0 0,5 6 1,-5-8 9,-1-1 0,0 1 0,1-1 0,-1 1 1,1-1-1,-1 0 0,1 0 0,0 1 0,-1-1 1,1 0-1,0-1 0,0 1 0,0 0 0,0 0 1,0-1-1,0 0 0,0 1 0,0-1 1,0 0-1,0 0 0,0 0 0,0 0 0,0 0 1,2-1-1,3 0 12,-1-1 1,1-1-1,-1 1 0,0-1 1,1 0-1,-1-1 1,-1 1-1,1-1 0,-1 0 1,7-7-1,5-6 57,23-30 0,-22 25 20,31-32-99,66-55 0,14-14-55,-108 100 56,-1 0 0,-1-2 1,27-45-1,-28 38-83,-2-1 0,-1-1 0,-1 0 0,9-38 0,-22 57-203,-1 15 277,0 0 0,0 0 0,-1-1 0,1 1-1,0 0 1,0 0 0,0 0 0,0 0 0,0 0 0,-1 0-1,1 0 1,0 0 0,0 0 0,0 0 0,0 0 0,-1 0-1,1 0 1,0 0 0,0 0 0,0 0 0,0 0 0,-1 0-1,1 1 1,0-1 0,0 0 0,0 0 0,0 0-1,0 0 1,-1 0 0,1 0 0,0 0 0,0 0 0,0 1-1,0-1 1,0 0 0,0 0 0,0 0 0,0 0 0,-1 0-1,1 1 1,-16 23-151,-31 55-91,21-37 241,2 0 1,-37 90-1,58-120 14,0-1 0,0 1 1,1 0-1,1 0 0,0 0 0,0 0 0,1 0 0,3 21 1,-2-27 8,0 0 0,0 0 1,1 0-1,0 0 0,0 0 0,0 0 1,1-1-1,0 1 0,0-1 1,0 1-1,1-1 0,-1 0 1,1 0-1,1-1 0,-1 1 1,0-1-1,1 0 0,7 5 1,-7-6 9,1-1 1,-1 1 0,0-1-1,1 0 1,0 0 0,-1-1-1,1 0 1,0 0 0,0 0-1,-1-1 1,10 0-1,-6 0 12,0-2-1,0 1 0,-1-1 0,1 0 0,0-1 1,13-6-1,4-5-32,-1-1 0,-1-1 0,34-29 0,-54 42-21,63-42-90,-51 35-10,-16 10 116,0 0 0,0 0 1,0 0-1,0 0 0,0 0 1,0 1-1,0-1 0,0 0 0,0 0 1,0 0-1,0 0 0,0 0 1,0 0-1,0 0 0,0 0 1,0 0-1,0 0 0,0 0 1,0 0-1,0 0 0,0 0 1,0 0-1,0 0 0,0 0 0,0 0 1,0 0-1,0 0 0,1 0 1,-1 0-1,0 0 0,0 0 1,0 0-1,0 0 0,0 0 1,0 1-1,0-1 0,0 0 0,0 0 1,0 0-1,0 0 0,0 0 1,0 0-1,0 0 0,0 0 1,0 0-1,0 0 0,0 0 1,0 0-1,0 0 0,0-1 0,1 1 1,-1 0-1,0 0 0,0 0 1,0 0-1,0 0 0,0 0 1,0 0-1,0 0 0,0 0 1,0 0-1,-2 4-20,-14 15-139,9-13 97,1 2 1,-11 14 0,3 4 44,2 0-1,0 0 1,2 1 0,1 1 0,1 0-1,-7 50 1,14-73 48,0 0 0,1 0 0,-1 0 0,1 1 0,1-1 0,-1 0 0,0 0 0,1 0 0,0 0 0,1 0 0,-1 0 0,1 0 0,0 0 0,0 0 0,5 7 0,-7-11-22,1 0 0,-1-1 0,1 1 1,0-1-1,-1 1 0,1-1 0,0 1 0,-1-1 0,1 1 1,0-1-1,0 1 0,-1-1 0,1 0 0,0 0 0,0 1 0,0-1 1,0 0-1,-1 0 0,1 0 0,0 0 0,0 0 0,0 0 0,0 0 1,0 0-1,-1 0 0,1-1 0,0 1 0,0 0 0,0 0 0,-1-1 1,1 1-1,0 0 0,0-1 0,-1 1 0,1-1 0,0 1 0,-1-1 1,1 0-1,1 0 0,3-4 5,1-1 1,-1 0 0,7-8-1,-8 9-14,23-32 91,38-71 0,-36 57 55,-19 34-94,95-168-115,-76 129-87,28-78 0,-53 122 127,9-30-117,-13 35-138,-5 12 32,-5 11-32,5-6 201,-3 5 83,1 1 0,0 0 0,2 1 0,-8 29-1,9-6-20,1 1 1,2 0-1,5 47 0,-1-39 74,1 21 40,0 11-1985,-3-27-2921,-1-34 2595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27.3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60 5984,'-40'-40'2688,"22"29"-2336,13 7 960,15-1-1376,3 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1275 3392,'0'0'1088,"14"0"1061,-11 1-1747,0 0 0,0-1 0,0 1-1,1-1 1,-1 0 0,0 0 0,0-1 0,0 1-1,0-1 1,7-1 0,-4 0 11,0 0-1,0 0 1,0-1 0,0 1-1,6-5 1,16-13 708,-1-1 1,37-37-1,40-54-393,-96 104-687,224-247 444,-177 193-390,-3-2-1,77-126 0,-104 146-122,-3-1 0,-1-1 0,25-86 0,-42 117-72,1-3-175,3-20-1,-8 26 11,-3 11 121,-2 8-12,-7 15 11,1 2 1,1 0-1,-13 45 0,4-9 74,-3 3 172,-40 130-163,56-168 98,1 1 0,1 0 0,1 0 0,2 0 0,2 46 0,0-66 61,0 0 0,0 0 0,0 0 0,4 7 0,-5-12-63,0 0 1,1 0-1,-1 0 1,0 0 0,1 0-1,-1 0 1,1 0-1,-1 0 1,1 0-1,0 0 1,-1-1-1,1 1 1,0 0-1,-1 0 1,1-1-1,0 1 1,0-1 0,0 1-1,0 0 1,-1-1-1,1 0 1,0 1-1,0-1 1,0 0-1,0 1 1,0-1-1,0 0 1,0 0-1,0 0 1,0 0 0,0 0-1,0 0 1,2 0-1,4-3 69,0-1-1,-1 0 1,1 0 0,-1-1-1,0 0 1,-1 0 0,9-8-1,133-140 282,-91 94-347,-3-2-1,-2-2 0,-3-2 0,52-95 1,-61 90-63,41-65-322,-72 117 211,-4 11 25,-5 16 63,-6 48-21,-17 99 124,-18 37 442,-9 42 133,16-2-1082,33-212-2331,5-5 747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2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 2496,'-3'-15'942,"2"9"300,1 16 2152,-15 466 1204,15-405-3525,1-35-221,1-31-22,1-10-566,3-12-94,14-70 161,4-11-390,-19 82 53,0-2 1,1-1 0,1 1-1,0 1 1,1-1 0,1 2-1,17-25 1,35-28-301,-49 57 228,0 1 0,0 0 0,25-15 0,-34 24 64,-1 1 0,1-1 1,0 1-1,0 0 0,0 0 1,0 0-1,0 0 0,0 0 1,0 0-1,0 1 0,0 0 1,1-1-1,-1 1 0,0 1 1,0-1-1,0 0 0,0 1 1,1-1-1,-1 1 0,0 0 1,0 0-1,0 0 0,0 1 1,-1-1-1,1 1 0,0-1 1,-1 1-1,1 0 0,-1 0 1,1 0-1,3 5 0,-1 1 73,1 0 0,-2 1 0,1 0 0,-2 0-1,1 0 1,-1 0 0,0 0 0,-1 1 0,2 10 0,0 16 98,0 39 1,-4-54-59,4 58 123,0 59 334,-4-131-505,0 0 0,0 0-1,1 0 1,0 0 0,2 7-1,-3-14-72,0 1 0,0-1 0,0 0 0,1 0 0,-1 0 0,0 0 0,0 0 0,0 0 0,0 0 0,0 0 0,0 0 0,0 0 0,0 0 0,0 1 0,0-1 0,0 0 0,0 0 0,0 0 0,0 0 0,0 0-1,0 0 1,1 0 0,-1 0 0,0 0 0,0 0 0,0 0 0,0 0 0,0 0 0,0 0 0,0 0 0,0 0 0,0 0 0,0 0 0,0 0 0,1 0 0,-1 0 0,0 0 0,0 0 0,0 0 0,0 0 0,0 0-1,0 0 1,0 0 0,0 0 0,0 0 0,0 0 0,1 0 0,-1 0 0,0 0 0,5-6-1543,7-10-1704,-11 14 2582,12-15-1265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 4064,'-3'2'9149,"47"-6"-8147,-19 2-487,64-5 212,74-4-147,52 14 374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3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49 4224,'-1'1'569,"0"-1"-517,1 0 0,0 0-1,0 0 1,0 1 0,0-1 0,0 0 0,0 0-1,0 0 1,0 0 0,0 0 0,0 1-1,0-1 1,0 0 0,0 0 0,0 0-1,0 0 1,0 1 0,0-1 0,0 0-1,0 0 1,0 0 0,0 0 0,0 0-1,0 1 1,0-1 0,0 0 0,0 0-1,0 0 1,1 0 52,-1 1-53,9 1 1612,17-2 448,-19 0-1609,48-2 1297,56-10 0,26-3-1093,-48 6-597,-55 5-1125,-32 3 698,-1 1 1,1 0-1,0 0 0,0-1 0,0 1 1,-1-1-1,1 0 0,0 1 0,-1-1 1,1 0-1,2-2 0,4-2-1543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4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3 170 3392,'0'1'117,"-1"-1"1,1 1-1,0 0 1,0-1-1,-1 1 1,1-1-1,0 1 1,0 0-1,0-1 1,0 1-1,0 0 1,0-1-1,0 1 1,0 0-1,0-1 1,0 1-1,0 0 1,1-1-1,-1 1 1,0-1-1,0 1 1,1 0-1,-1-1 1,0 1-1,1-1 1,-1 1-1,0-1 1,1 1-1,-1-1 1,1 1-1,-1-1 1,1 1-1,1 1 104,-1-1 0,1 1 0,-1-1-1,1 0 1,0 1 0,-1-1 0,1 0 0,0 0-1,2 1 1,0-2-52,0 1 1,0-1-1,0 0 0,0 0 1,-1 0-1,1-1 0,0 0 1,0 1-1,0-1 1,-1 0-1,1-1 0,-1 1 1,1-1-1,-1 0 0,1 1 1,-1-2-1,0 1 0,4-3 1,2-2-35,-1 0 1,-1-1 0,1 0 0,-1 0-1,7-11 1,56-93 173,-67 106-332,1-1-95,-5 18 41,-9 17 218,8-23-119,0 1 0,0-1 0,0 1-1,-1 6 1,-19 117 889,11-70-686,1 0 328,2 1 0,1 65 0,9-91-251,-1-20-143,-1-1-1,0 16 1,-1-26-139,1 1-1,-1 0 1,0 0-1,0 0 1,0-1 0,0 1-1,-1 0 1,1-1-1,-1 1 1,0-1 0,-4 6-1,-7 3-5,0-1 0,0 0-1,-1-1 1,0-1 0,0 0-1,-29 13 1,38-19 21,6 0-18,3-2 70,2 0 91,0-1 1,0 0-1,0 0 0,0 0 1,1-1-1,-1 0 0,11-3 1,-2 1-54,56-12 383,20-4-3187,-68 14-4377,-10 5 3910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5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20 3072,'-1'-1'109,"1"1"1,4-18 7665,-2 26-6986,-2-7-757,1 0 0,-1 0 0,0 0 0,1 1 0,-1-1 0,0 0 0,0 0 0,0 0 0,0 1 1,0-1-1,0 2 0,-5 32 431,-2 8 55,-23 85-1,11-75-186,-42 80 0,33-78-112,-68 141 291,81-158-254,1 0 0,1 1 1,-9 52-1,22-88-206,-1 0 1,1 0-1,0 1 0,0-1 0,0 0 1,0 0-1,0 0 0,2 4 0,-2-6-37,0 0 0,1 0 0,-1 0 0,0 0 0,1 0 0,-1-1 0,1 1 0,0 0 0,-1 0 0,1-1 0,0 1 0,-1 0-1,1-1 1,0 1 0,0 0 0,0-1 0,-1 1 0,1-1 0,0 0 0,0 1 0,0-1 0,0 0 0,0 1 0,0-1 0,0 0 0,0 0 0,0 0 0,0 0 0,0 0 0,1 0-1,9 0 95,0-1 0,0-1 0,0 0 0,-1 0 0,13-5-1,52-22-56,-45 16-5,9-5 27,71-46 0,-101 58-157,-2 2-98,0 0 0,-1 0 0,1-1 0,-1 0 0,10-11-1,-10 4-2909,-2 7 1771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24 111 3712,'-18'-14'1221,"12"8"1243,13 5-1909,14-7 309,1 1 1,0 1-1,0 1 1,33-4-1,-30 6-466,431-47 1842,-417 48-2179,66 6 0,-90-2-896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7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20 238 2400,'-16'10'779,"16"-10"-726,0 1 1,-1 0-1,1-1 1,0 1 0,-1-1-1,1 1 1,0 0 0,-1-1-1,1 1 1,0-1 0,0 1-1,0 0 1,0-1-1,0 1 1,0 0 0,0-1-1,0 1 1,0 0 0,0 0-1,0-1 1,0 1 0,0-1-1,0 1 1,1 0-1,-1-1 1,0 1 0,1 0-1,-1-1 1,0 1 0,1-1-1,-1 1 1,1-1 0,-1 1-1,1 0 1,6 5 822,-7-5-797,1-1 1,-1 1-1,1-1 0,-1 1 1,1-1-1,0 1 1,-1-1-1,1 1 0,0-1 1,-1 1-1,1-1 0,0 0 1,0 1-1,-1-1 1,1 0-1,0 0 0,0 0 1,0 0-1,-1 0 0,1 0 1,0 0-1,0 0 1,0 0-1,-1 0 0,1 0 1,0 0-1,1-1 0,17-3 409,1 0-1,-1-2 1,0-1-1,0 0 1,29-17-1,-26 12-332,0-2 1,-1-1-1,0 0 0,19-20 1,-36 31-125,0 0 1,0-1-1,-1 0 1,1 0-1,-1 0 1,0 0-1,0 0 1,-1-1-1,4-9 1,-6 13-52,1 1 1,-1-1-1,1 0 1,-1 1 0,0-1-1,0 0 1,0 0 0,0 1-1,0-1 1,0 0-1,0 1 1,-1-1 0,1 0-1,-1 0 1,1 1 0,-1-1-1,0 1 1,1-1-1,-1 1 1,0-1 0,0 1-1,0-1 1,0 1 0,0 0-1,-1-1 1,1 1-1,0 0 1,0 0 0,-1 0-1,1 0 1,-1 0 0,1 0-1,-1 0 1,0 1-1,1-1 1,-1 0 0,-1 1-1,-1-1-63,-1 0-1,1 0 0,0 1 1,0 0-1,0 0 0,-1 0 1,1 0-1,0 1 1,0 0-1,0-1 0,0 2 1,0-1-1,0 0 0,0 1 1,0 0-1,0 0 0,0 0 1,-4 3-1,2-1 85,0 1 0,0-1 0,0 1 0,1 1 0,0-1 0,0 1 1,0 0-1,1 0 0,-7 11 0,9-11 86,-1 1 1,1-1 0,0 1 0,0 0-1,1 0 1,0 0 0,0 0-1,1 0 1,0 0 0,0 0 0,1-1-1,-1 1 1,2 0 0,-1 0-1,1 0 1,0 0 0,0-1 0,1 1-1,0-1 1,0 0 0,0 1-1,1-2 1,4 7 0,-5-7-29,1-1 1,-1 0 0,1 0-1,0 0 1,0-1-1,0 1 1,0-1-1,1 0 1,-1 0 0,1 0-1,0-1 1,-1 0-1,1 0 1,1 0-1,-1 0 1,0-1 0,0 0-1,0 0 1,1 0-1,-1-1 1,0 0-1,1 0 1,-1 0 0,1-1-1,-1 1 1,0-1-1,0 0 1,1-1-1,-1 0 1,6-2 0,4-4 30,0 0 0,-1-1 0,1 0 0,-2-1 0,19-18 0,-8 5 32,37-50 0,-49 57-196,0 0 1,-1-1 0,11-24-1,-20 38-19,-1 0-80,-1 5 31,2 12 92,1-2 108,2 10 57,1-1 0,1 0-1,13 29 1,-19-48-73,0 0 1,0-1 0,0 1-1,0 0 1,0 0-1,1 0 1,-1-1-1,1 1 1,-1-1-1,1 1 1,-1-1-1,1 0 1,0 0-1,0 1 1,-1-1 0,1 0-1,0 0 1,0-1-1,0 1 1,0 0-1,0-1 1,1 1-1,-1-1 1,0 0-1,0 0 1,0 0-1,0 0 1,0 0-1,0 0 1,1 0 0,-1-1-1,0 1 1,0-1-1,0 1 1,0-1-1,0 0 1,0 0-1,0 0 1,-1 0-1,1 0 1,2-2 0,67-54 532,29-20-649,-12 9 31,-87 67 33,0 0-1,0 0 1,0 1 0,-1-1-1,1 0 1,0 1-1,0-1 1,0 1 0,0-1-1,0 1 1,0 0-1,0-1 1,0 1 0,0 0-1,0 0 1,0 0-1,0 0 1,0-1 0,1 1-1,-1 1 1,0-1-1,0 0 1,0 0 0,0 0-1,0 1 1,0-1-1,0 0 1,0 1 0,0-1-1,0 1 1,0-1-1,1 2 1,-1-1 13,0 1 0,1-1 1,-1 1-1,0 0 0,0 0 0,0 0 1,0-1-1,-1 1 0,1 0 0,0 0 1,-1 0-1,1 0 0,-1 0 0,0 0 1,0 0-1,0 4 0,-3 23 100,2-24-84,0 0-1,0 0 1,1 0 0,0 0 0,0 0 0,1 6 0,2-1 417,4-11-5,2-3-296,-1 1-72,-1 0-1,0-1 0,0 0 0,0 0 1,0-1-1,-1 1 0,0-2 0,10-9 0,-2 2-121,26-19-1,-12 11-151,-28 20 199,0 1 1,0 0-1,1 0 0,-1-1 1,0 1-1,1 0 0,-1 0 1,0-1-1,1 1 0,-1 0 1,1 0-1,-1 0 1,0-1-1,1 1 0,-1 0 1,1 0-1,-1 0 0,0 0 1,1 0-1,-1 0 0,1 0 1,-1 0-1,0 0 1,1 0-1,-1 0 0,1 0 1,-1 1-1,1-1 0,0 0 0,-1 1 0,1-1 0,-1 1 0,0 0 0,1-1 0,-1 1 0,1-1 0,-1 1-1,0 0 1,0-1 0,1 1 0,-1 0 0,0-1 0,0 2 0,1 26-19,-18 67 127,17-94-74,0-1 1,0 1-1,-1 0 0,1-1 0,0 1 0,0-1 0,0 1 0,0-1 0,0 1 0,0-1 0,0 1 0,0 0 0,0-1 0,0 1 0,0-1 0,0 1 0,1-1 0,-1 1 0,0-1 0,0 1 0,1-1 0,-1 1 0,0-1 0,1 1 0,-1-1-5,1 0 1,0 0-1,-1 0 1,1 0-1,-1 0 1,1 0-1,-1 0 1,1 0-1,-1 0 1,1 0-1,-1-1 1,1 1-1,-1 0 1,1 0-1,-1-1 1,1 1-1,-1 0 1,1-1-1,0 0 1,26-26 195,-22 22-255,-3 3 38,15-16-47,26-19 0,-42 36 29,1 0 1,-1 1 0,0-1 0,0 0-1,0 1 1,1-1 0,-1 1-1,0-1 1,0 1 0,1 0-1,-1-1 1,0 1 0,1 0-1,-1 0 1,1 0 0,-1 0 0,0 0-1,1 0 1,-1 1 0,0-1-1,1 0 1,-1 1 0,0-1-1,1 1 1,-1-1 0,0 1-1,0-1 1,0 1 0,0 0-1,1 0 1,-1 0 0,0 0 0,0 0-1,-1 0 1,3 1 0,2 5 28,1 0 0,-1 1 1,0 0-1,4 10 0,-4-8 137,-3-8-98,-1 0 0,0 1 0,1-1 0,-1 0 0,1 0 0,0 0 0,0 0 0,0 0 1,0 0-1,0-1 0,0 1 0,0-1 0,1 1 0,-1-1 0,0 0 0,1 0 0,-1 0 0,1 0 0,-1 0 0,1-1 0,0 1 0,-1-1 0,1 1 0,0-1 0,4 0 0,0-1-550,-1 0-1,1-1 0,-1 0 0,1 0 0,-1 0 1,0-1-1,0 0 0,0 0 0,7-4 1,5-2-1800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9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1 327 2240,'0'1'262,"0"1"0,1-1 0,-1 0 0,0 1 1,1-1-1,-1 0 0,1 1 0,-1-1 0,1 0 0,0 0 0,0 0 0,0 0 1,-1 0-1,1 0 0,0 0 0,0 0 0,2 1 0,20 21 2188,-21-22-2314,-1 0 1,1 0 0,-1 0 0,1 0 0,0 0-1,-1 0 1,1 0 0,0 0 0,0-1-1,0 1 1,-1-1 0,1 0 0,0 1-1,0-1 1,0 0 0,0 0 0,0 0-1,0 0 1,0 0 0,0-1 0,0 1-1,2-1 1,1-1 39,-1 0-1,1-1 1,-1 1-1,0-1 1,0 0-1,0 0 1,0 0-1,4-4 1,81-92 1148,-53 57-1203,57-75 269,-89 108-528,-2 5-6,-1 10 10,-1 5 180,1 0 1,0 0 0,1-1 0,0 1 0,0-1 0,1 1 0,1-1-1,0 0 1,0 0 0,1 0 0,0-1 0,0 0 0,11 13 0,-14-20-33,-1 0 1,1 0-1,0 0 1,0-1 0,0 1-1,0 0 1,0-1 0,1 0-1,-1 0 1,0 1 0,1-1-1,-1-1 1,1 1 0,-1 0-1,1 0 1,-1-1 0,4 1-1,-2-1 25,-1-1 0,0 1 1,0-1-1,0 0 0,0 1 0,0-1 0,0-1 0,0 1 1,0 0-1,0-1 0,0 1 0,3-4 0,6-4 133,-1-2 0,0 0 0,-1 0 0,16-22 0,-17 21-146,20-27-42,22-28-60,-44 59 62,0 0 1,1 1-1,0 1 1,0-1-1,0 1 1,10-5-1,-17 10 5,0 1-1,-1 0 1,1-1-1,0 1 0,0 0 1,-1-1-1,1 1 0,0 0 1,0 0-1,0 0 1,0-1-1,-1 1 0,1 0 1,0 0-1,0 0 0,0 1 1,0-1-1,0 0 1,-1 0-1,1 0 0,0 1 1,0-1-1,0 0 0,-1 1 1,1-1-1,0 0 1,0 1-1,-1-1 0,1 1 1,0-1-1,-1 1 0,1 0 1,-1-1-1,1 1 1,-1 0-1,1-1 0,-1 1 1,1 0-1,0 1 0,0 0-8,0 1 0,0-1 0,-1 1 1,1-1-1,-1 0 0,1 1 0,-1-1 0,0 1 0,0-1 0,0 1 0,0 0 0,-1 3 0,-3 9 63,-1 0 1,-1-1 0,-1 1-1,-14 23 1,-1 3 168,6-13 39,15-26-238,0 0-1,-1 0 0,1 0 1,-1 0-1,1 0 0,-1 0 1,0-1-1,0 1 0,1 0 1,-5 1-1,0-5-9,6 2-7,0 0 1,0 0-1,0 0 0,0-1 0,0 1 0,0 0 0,0 0 0,0-1 0,1 1 0,-1 0 0,0 0 0,0 0 0,0-1 0,0 1 0,0 0 0,1 0 0,-1 0 0,0 0 0,0 0 0,0-1 0,1 1 0,-1 0 0,0 0 0,0 0 1,0 0-1,1 0 0,-1 0 0,0 0 0,0 0 0,1 0 0,-1 0 0,0 0 0,0 0 0,1 0 0,15-5-247,-7 2 172,8-1 93,-1 1 0,1 0 1,30-1-1,-10 1-49,-23 2 30,81-9-1920,1-5-4722,-67 11 4571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39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33 3328,'-40'-16'1504,"30"12"-1312,10-1-320,10 5 32,3-8-32,5 8 64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40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14 930 1728,'-14'9'7122,"41"-24"-5706,-7-3-1018,0-1-1,-2-1 0,26-35 0,-19 22-188,116-168 25,-17-10-389,-118 200 140,31-60-256,-23 43-91,-11 21 51,-64 203-52,46-150 667,-14 48 362,26-81-477,1 0 1,0 1-1,1-1 1,0 1-1,1 14 1,0-24-110,1 0 1,-1 0-1,1 0 1,0 0-1,0-1 1,0 1-1,1 0 1,-1-1 0,4 6-1,-3-7-19,-1 0 1,0 0-1,1-1 0,0 1 1,-1-1-1,1 1 0,0-1 1,0 1-1,0-1 0,0 0 1,0 0-1,0 0 0,0 0 1,0-1-1,0 1 0,1 0 1,2 0-1,3-1 22,0 1 1,1-1-1,-1 0 0,0-1 1,0 0-1,1 0 0,-1-1 1,0 0-1,0 0 0,-1-1 1,1 0-1,0 0 0,9-6 0,-2-1-96,1 0-1,-1-1 1,-1-1-1,24-23 1,-18 13 18,-1-1 0,-2-1 1,0-1-1,16-31 0,47-114 132,-34 66-130,-34 79-17,28-63-189,-34 74 180,-1-1 0,-1 0 0,0 0 0,2-16 0,-6 30 7,0 0-1,0 0 1,0 0 0,0 1-1,0-1 1,0 0 0,0 0-1,0 0 1,0 1-1,0-1 1,0 0 0,0 0-1,0 0 1,-1 1-1,1-1 1,-1-1 0,1 2 3,-1 0 1,1 0-1,0 0 1,-1 0-1,1 0 1,0 0-1,-1 0 1,1 0-1,0 0 1,-1 0-1,1 0 1,0 0-1,0 0 1,-1 0-1,1 0 0,0 0 1,-1 0-1,1 1 1,0-1-1,0 0 1,-1 0-1,1 0 1,0 1-1,0-1 1,-1 0-1,1 0 1,0 0-1,0 1 1,-22 27-105,10-9 167,1 0 1,1 1 0,-10 30 0,-16 66 390,21-64-315,12-41-110,-130 376 1891,109-324-1314,24-63-592,0 0-1,1 0 1,-1 0-1,0 0 1,0 0-1,0 0 1,0 0-1,0-1 1,0 1-1,0 0 1,1 0-1,-1 0 1,0 0-1,0 0 1,0 0-1,0 0 1,0 0-1,0 0 1,1 0-1,-1 0 1,0 1-1,0-1 1,0 0-1,0 0 1,0 0 0,0 0-1,0 0 1,1 0-1,-1 0 1,0 0-1,0 0 1,0 0-1,0 0 1,0 0-1,0 0 1,0 1-1,0-1 1,0 0-1,0 0 1,1 0-1,-1 0 1,0 0-1,0 0 1,0 0-1,0 1 1,0-1-1,0 0 1,0 0-1,0 0 1,0 0-1,0 0 1,0 0-1,0 1 1,0-1-1,0 0 1,0 0-1,0 0 1,0 0 0,0 0-1,0 0 1,0 1-1,-1-1 1,1 0-1,17-12 455,20-21 153,18-29-695,10-10-154,-64 71 208,0 0 1,0 1-1,0-1 0,0 0 1,0 0-1,0 0 0,0 1 1,0-1-1,1 1 0,-1-1 0,0 1 1,0-1-1,1 1 0,-1 0 1,0 0-1,2-1 0,-2 1 23,0 1-1,0-1 0,-1 0 1,1 0-1,0 1 0,0-1 1,0 1-1,-1-1 0,1 1 1,0-1-1,-1 1 0,1-1 1,0 1-1,-1-1 0,1 1 0,-1 0 1,1-1-1,-1 1 0,1 0 1,-1 0-1,0-1 0,1 1 1,-1 0-1,0 0 0,1 1 1,9 52-53,-8-49 56,-1 0 0,1-1-1,0 1 1,0-1 0,1 1 0,-1-1 0,1 0-1,0 0 1,0 0 0,0 0 0,1-1 0,-1 1-1,5 2 1,-4-3 35,0-1 0,-1 0 1,1-1-1,0 1 0,0-1 0,0 0 0,0 0 0,0 0 0,0 0 1,0-1-1,0 1 0,1-1 0,-1 0 0,0-1 0,7 0 0,-3-1 0,0 1 0,0-2-1,-1 1 1,1-1 0,-1 0-1,0 0 1,0-1-1,0 0 1,-1-1 0,1 1-1,-1-1 1,0 0-1,0-1 1,-1 1 0,1-1-1,4-7 1,-6 7-31,0 0-1,-1 1 1,0-1-1,0 0 1,0 0 0,-1-1-1,0 1 1,0 0 0,0-1-1,-1 0 1,0 1-1,0-1 1,-1 0 0,0 1-1,0-1 1,-1 0-1,1 1 1,-4-14 0,3 19-16,1-1-1,0 1 1,-1 0 0,1 0 0,-1-1 0,1 1 0,-1 0-1,0 0 1,0-1 0,1 1 0,-1 0 0,0 0 0,0 0-1,-2-1 1,2 2 2,0-1 0,1 1 0,-1 0 0,0-1 1,0 1-1,0 0 0,0 0 0,0 0 0,0 0 0,0 0 0,0 0 0,0 0 0,0 1 0,0-1 0,0 0 0,0 0 0,0 1 0,0-1 1,0 0-1,0 1 0,-1 0 0,-1 1 3,0-1 0,1 1 0,-1 0 0,0 0 0,1 0 0,-1 0 0,1 1 0,0-1 0,-1 1 0,1-1 0,0 1 0,1 0 0,-1 0 0,0 0 0,1 0 0,0 0 0,0 0 0,0 0 0,0 0 0,0 1 0,0-1 0,1 0 0,0 0 0,-1 1 0,1-1 1,1 0-1,-1 5 0,1-3 2,0 0 0,0 0 1,0 0-1,1 0 1,-1 0-1,1 0 0,0 0 1,1-1-1,-1 1 1,1-1-1,0 0 0,0 1 1,0-1-1,1-1 1,-1 1-1,1 0 0,6 4 1,11 5-137,1-1 0,-1-1 0,2-1 0,-1-1 0,1-1 0,1-1 0,0-1 0,-1-1 0,33 3 0,-49-7-519,-1-1 0,1 0 0,-1-1-1,1 1 1,10-4 0,5-1-1043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7040,'-2'0'476,"2"0"-391,-1 0-1,1 0 1,-1 0-1,1 0 0,-1 0 1,1 0-1,-1 0 1,1 0-1,-1 1 1,1-1-1,-1 0 1,1 0-1,0 0 0,-1 1 1,1-1-1,-1 0 1,1 1-1,0-1 1,-1 0-1,1 1 1,0-1-1,-1 1 0,1-1 1,0 0-1,-1 1 1,1-1-1,0 1 1,0-1-1,0 1 0,-1-1 1,1 2-1,-13 172 5772,-38 183-2315,34-263-2837,16-79-392,1-12-96,0-8-109,8-87 202,4-55-168,-11 138-154,2-18 36,1 1-1,1 0 1,1 0-1,12-33 0,-14 50-42,0-1 0,1 1 0,0 0-1,1 0 1,0 1 0,10-12 0,-14 18 12,0 0 0,0 1 0,0-1 0,0 0 0,1 1 0,-1-1 0,0 1 0,1 0 0,-1 0 0,1 0 0,-1 0 0,1 0 0,0 0 0,-1 1 0,1-1 0,0 1 0,-1 0 0,1 0 0,0 0 0,0 0 0,-1 0 0,1 1 0,0-1 0,-1 1 0,1 0 0,-1-1 0,1 1 0,3 2 0,-2-1 3,0 1 0,0-1 0,0 1 0,0 0 0,0 0 0,-1 0 0,1 0 1,-1 1-1,0 0 0,0-1 0,0 1 0,-1 0 0,1 0 0,-1 0 0,0 1 0,0-1 0,-1 1 0,1-1 0,-1 1 0,0-1 0,0 1 0,0 0 1,-1-1-1,0 7 0,0-1 15,0 0 0,-1 1 0,-1-1 1,0 0-1,0 0 0,-1 0 0,0-1 1,-1 1-1,0-1 0,-7 13 0,-36 45 276,0 1-129,46-65-143,-1-1 0,1 1 0,0-1 0,-1 1 0,1-1 0,0 1 0,1 0 1,-1-1-1,0 1 0,1 0 0,-1 4 0,2-6-12,-1 0 1,0 0-1,1 1 1,-1-1-1,1 0 0,-1 0 1,1 0-1,0 1 1,-1-1-1,1 0 1,0 0-1,0 0 1,0 0-1,0 0 0,0-1 1,0 1-1,0 0 1,0 0-1,0-1 1,0 1-1,0 0 0,1-1 1,-1 1-1,0-1 1,0 0-1,3 1 1,51 14-35,-39-12 81,1 1 1,-1 1-1,0 1 1,-1 0-1,0 1 1,17 9-1,-31-15-29,1 0-1,-1 0 0,0 0 0,1 0 0,-1 0 0,0 1 1,0-1-1,0 0 0,0 1 0,0-1 0,0 1 0,0-1 1,0 1-1,0 1 0,-1-2 2,0 0 0,1 0 0,-1 1 0,0-1 0,0 0 0,0 0 0,0 0 0,-1 0 0,1 0 0,0 1 0,0-1 0,-1 0 0,1 0 0,-1 0 0,1 0 0,-1 1 0,-3 3 48,1 0-1,-1-1 1,-1 1 0,1-1-1,0 0 1,-8 4 0,9-5-64,-18 12 84,0-1 0,-44 21 0,54-29-66,0-1 1,-1-1 0,0 0-1,0-1 1,0 0 0,-1 0-1,-19 0 1,25-3-292,-1 0 0,0 0 1,0-1-1,1 0 0,-13-4 0,14 3-330,0 0 0,1 0 0,0-1 0,-1 0 0,1 0 0,0 0 0,1 0 0,-6-5 0,8 7 205,1-1 0,0 1 1,-1 0-1,1-1 0,0 1 1,0 0-1,-1-1 0,1 0 1,1 1-1,-1-1 0,0 0 1,0 1-1,0-1 0,1 0 0,-1 0 1,1 0-1,0 0 0,-1-1 1,4-10-2648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4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27 296 6048,'-27'-24'2752,"54"12"-2400,-6 0 448,3 4-512,26-17 672,3 2-544,41-14-64,1 6-224,13-9 128,-5 12-160,-3-4-960,-11 9 480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45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441 866 1472,'0'0'47,"0"-1"-1,0 0 1,1 0 0,-1 0-1,0 0 1,0 1 0,1-1-1,-1 0 1,0 0 0,1 1 0,-1-1-1,2-1 1,1-6 1362,-3 7-1302,0 1 1,0-1-1,0 1 1,0-1-1,0 0 1,-1 1-1,1-1 1,0 1 0,0-1-1,-1 0 1,1 1-1,0-1 1,-1 1-1,1-1 1,-1 1-1,1 0 1,-1-1-1,1 1 1,-1-1-1,1 1 1,-1 0-1,1-1 1,-1 1-1,1 0 1,-1 0-1,1-1 1,-1 1-1,0 0 1,1 0-1,-1 0 1,0 0-1,1 0 1,-2 0-1,-18 1 654,5 4-574,0 1 1,1 0-1,-1 1 1,-24 18-1,29-19-100,-23 15 83,2 1 1,0 2 0,2 1-1,0 1 1,2 1 0,1 2-1,1 1 1,-26 41 0,47-65-123,0 1 0,1-1 0,0 1 0,0 0 0,-3 9 0,6-14-19,0-1-1,-1 0 0,1 0 0,0 1 1,0-1-1,0 0 0,0 0 0,0 1 1,1-1-1,-1 0 0,0 0 0,0 1 1,1-1-1,-1 0 0,1 0 0,0 2 1,0-2 8,0 0 1,0 0-1,0 0 1,0 0-1,0-1 1,0 1 0,1 0-1,-1 0 1,0-1-1,0 1 1,1-1-1,-1 1 1,0-1 0,1 0-1,-1 1 1,0-1-1,1 0 1,2 0-1,6 0 86,1 0 0,0-1 0,0-1 0,-1 0-1,1 0 1,10-4 0,63-27 159,-62 22-234,0-1 0,-1-1 0,-1-1 0,0-1 0,-1-1 0,0-1 1,-2 0-1,28-35 0,2-12 93,53-96 0,-94 149-131,21-34 68,23-57 0,-43 84-92,0-1 0,-1 0 0,-1 0 0,-1 0 0,0-1 1,0-23-1,-4 33-33,1-8-11,-3-33 0,2 46 23,-1 0 0,0 0 0,0 1 0,0-1 0,0 0 1,-1 1-1,0-1 0,0 1 0,0-1 0,-1 1 0,-4-7 0,6 10-4,0 0 0,0 0 0,1 0-1,-1 1 1,0-1 0,0 0 0,0 0 0,0 1 0,0-1-1,0 0 1,0 1 0,0-1 0,0 1 0,-1-1-1,1 1 1,0 0 0,0-1 0,0 1 0,0 0-1,-1 0 1,1 0 0,0 0 0,-3 0 0,3 1 13,-1 0 1,0-1 0,0 1 0,1 0-1,-1 0 1,0 0 0,1 0-1,-1 1 1,1-1 0,0 0 0,-1 1-1,1-1 1,-2 3 0,-2 5 43,-1 0-1,1 0 1,1 1 0,-4 10 0,-5 14 1,-14 63-1,23-78 75,2 1-1,0-1 1,1 0-1,1 1 0,2 20 1,5 9 180,2 0 1,3-1-1,19 54 0,-26-89-10,10 22 0,-13-32-222,0 0 1,0 0-1,0 0 0,0 0 0,0 0 0,1 0 0,-1-1 0,1 1 0,0-1 0,-1 0 0,7 4 0,-8-6-19,1 1 0,0-1 0,-1 0 0,1 0 0,-1 0 0,1 0 0,0 0 0,-1 0 0,1 0 0,0-1 0,-1 1 0,1 0 0,-1-1 0,1 1 0,-1-1 0,1 0 0,-1 0 0,1 1 0,-1-1-1,0 0 1,1 0 0,-1 0 0,2-2 0,3-2 13,-1-1 0,0 1 0,9-12 0,9-20 62,27-55 0,-33 59-73,-12 22-13,3-3-5,-1 0-1,-1 0 0,7-23 0,-11 32-199,-1 6 36,1 12-68,-2 23 20,0-35 201,0 18-3,0-1-1,1 1 1,1-1-1,1 0 1,1 0 0,9 30-1,-13-46 7,9 18 99,18 36 0,-24-50-52,1 0 1,1 0-1,-1 0 0,1 0 1,0-1-1,0 0 0,1 0 1,0 0-1,10 6 1,-13-9-24,1-1 1,0 1 0,-1-1 0,1 0 0,0 0 0,0 0 0,0 0 0,0-1 0,0 1 0,0-1-1,0 0 1,0 0 0,0-1 0,0 1 0,0-1 0,0 0 0,-1 0 0,1 0 0,0-1 0,0 1-1,-1-1 1,1 0 0,6-4 0,2-3 30,0 0-1,-1 0 0,0-1 1,-1-1-1,11-12 1,30-48 73,-6 9-157,-37 53-164,-4 8-30,-4 20-44,-1-13 281,-5 43-75,-2-1 0,-16 49 0,-36 93 71,33-113 68,-50 143 376,74-211-213,0-1-1,-1 0 1,-8 14-1,12-22-228,0 0 0,0 0-1,0-1 1,0 1-1,0 0 1,0 0-1,0 0 1,0 0 0,0 0-1,0 0 1,0 0-1,0 0 1,0 0-1,0 0 1,0-1 0,0 1-1,0 0 1,0 0-1,0 0 1,0 0-1,-1 0 1,1 0 0,0 0-1,0 0 1,0 0-1,0 0 1,0 0-1,0 0 1,0 0 0,0 0-1,0 0 1,0 0-1,0 0 1,-1 0 0,1 0-1,0-1 1,0 1-1,0 0 1,0 0-1,0 0 1,0 0 0,0 0-1,0 1 1,0-1-1,0 0 1,-1 0-1,1 0 1,0 0 0,0 0-1,0 0 1,0 0-1,0 0 1,0 0-1,0 0 1,0 0 0,0 0-1,0 0 1,0 0-1,-1 0 1,1 0-1,0 0 1,0 0 0,0 0-1,0 1 1,0-1-1,0-12 218,3-12-157,1 0 0,14-45-1,24-47 186,-14 48-209,57-145-193,-17 43-134,-51 134 202,2 2 0,37-53 0,-48 76 46,1 1-1,0 0 1,1 0-1,-1 1 0,2 0 1,-1 1-1,1 1 1,1-1-1,15-6 0,-26 13 22,1 0-1,-1 1 0,0-1 1,1 1-1,-1-1 0,0 1 0,1-1 1,-1 1-1,0 0 0,1 0 0,-1 0 1,1 0-1,-1 0 0,0 0 0,1 0 1,-1 0-1,1 1 0,-1-1 1,0 1-1,1-1 0,1 2 0,-2-1 6,0 0 0,0 0 0,0 0-1,0 0 1,0 1 0,0-1 0,0 0-1,-1 1 1,1-1 0,0 1 0,-1-1 0,1 1-1,-1-1 1,0 1 0,1-1 0,-1 1-1,0-1 1,0 1 0,0-1 0,0 2-1,-1 9-14,0 0-1,-1-1 0,0 1 1,-6 18-1,-21 49 7,19-52 17,-62 129 176,29-66 36,42-89-209,-1 2 7,1-1-1,0 1 1,0 0 0,0 0 0,0 0 0,0 0 0,1 0-1,-1 4 1,1-7-8,0 0 0,0 0 0,0 1 0,0-1 0,0 0 0,0 1-1,0-1 1,0 0 0,0 0 0,0 1 0,0-1 0,0 0 0,0 1 0,0-1 0,0 0 0,0 0-1,1 1 1,-1-1 0,0 0 0,0 0 0,0 1 0,0-1 0,1 0 0,-1 0 0,0 1 0,0-1-1,1 0 1,-1 0 0,0 0 0,0 0 0,1 0 0,-1 1 0,0-1 0,0 0 0,1 0 0,-1 0 0,0 0-1,1 0 1,-1 0 0,0 0 0,0 0 0,1 0 0,-1 0 0,0 0 0,1 0 0,-1 0 0,14-6 98,-12 5-78,97-52 119,61-32-140,23-12-114,-182 96 96,0 0 0,0 1 0,0-1 0,1 0 0,-1 1 0,0 0 0,0-1 0,1 1 0,-1 0 0,0-1 0,2 1 0,-3 1 16,1-1-1,-1 1 0,0-1 1,0 1-1,0-1 0,0 1 1,1-1-1,-1 1 0,0-1 1,0 1-1,0-1 0,0 1 0,0-1 1,0 1-1,-1-1 0,1 1 1,0-1-1,0 1 0,0-1 1,-1 1-1,0 8 15,-3 10-45,-1-1-1,-9 25 0,7-22-16,-7 31-1,14-51 52,-2 6 14,1 0 1,0 0-1,0 0 1,1 0-1,0 7 1,0-12-6,1-1 0,-1 1 0,0-1 0,0 1 1,1-1-1,-1 0 0,1 1 0,-1-1 0,1 0 0,0 1 0,-1-1 1,1 0-1,0 0 0,0 1 0,0-1 0,0 0 0,0 0 0,0 0 1,0 0-1,0-1 0,0 1 0,1 0 0,-1 0 0,0-1 0,1 1 1,-1 0-1,0-1 0,1 0 0,-1 1 0,1-1 0,1 1 0,-1-1 20,0 0 0,0 0-1,0-1 1,0 1 0,0 0-1,0-1 1,0 1 0,0-1-1,0 1 1,0-1 0,0 0-1,-1 0 1,1 0 0,0 0-1,-1 0 1,1 0 0,-1-1-1,1 1 1,-1 0 0,1-1-1,-1 1 1,2-4 0,1-1-1,0 0 1,-1 0-1,1-1 0,3-12 1,-1 0-19,-1 0 0,-1-1 0,-1 1 0,1-35 0,-3 23-31,-3 0 0,-5-39-1,7 69 12,0 0-1,-1 1 0,1-1 0,0 0 0,0 0 0,0 1 1,-1-1-1,1 0 0,0 0 0,-1 1 0,1-1 0,-1 0 1,1 1-1,-1-1 0,1 1 0,-1-1 0,1 0 0,-1 1 1,1-1-1,-1 1 0,0 0 0,1-1 0,-2 0 1,1 1-10,1 0 1,-1 0 0,1 0 0,-1 0 0,1 0 0,-1 0 0,1 1 0,-1-1 0,1 0-1,-1 0 1,1 0 0,0 0 0,-1 1 0,1-1 0,-1 0 0,1 1 0,-1-1 0,1 0-1,0 1 1,-1-1 0,1 0 0,0 1 0,-1-1 0,1 0 0,0 1 0,0-1 0,-1 1-1,1-1 1,0 1 0,0-1 0,0 1 0,0-1 0,0 1 0,-1-1 0,1 1 0,0 0-1,-1 4-9,1 0 0,-1 1 0,1-1-1,0 0 1,0 1 0,0-1 0,1 0-1,-1 0 1,2 1 0,1 5 0,-2-8 37,-1-1 1,1 1 0,0-1 0,0 1 0,1-1-1,-1 0 1,0 1 0,1-1 0,0 0 0,-1 0 0,1 0-1,0-1 1,0 1 0,0 0 0,0-1 0,0 1-1,0-1 1,1 1 0,-1-1 0,0 0 0,1 0 0,-1 0-1,5 1 1,-4-2 1,-1 0-1,1 0 1,-1 0 0,1-1 0,-1 1-1,1 0 1,-1-1 0,0 0-1,1 1 1,-1-1 0,0 0-1,1 0 1,-1 0 0,0-1-1,0 1 1,0 0 0,0-1-1,0 0 1,2-2 0,4-4 63,0-1 0,13-19 0,-6 7-62,141-148 179,-66 75-103,-69 69-88,0-1 1,-2-1 0,-1-1-1,-2 0 1,14-31 0,-2-6-5,-4-1 0,29-117 0,-52 176-65,1-1-1,-1 1 1,0 0-1,0 0 1,-2-14-1,2 21 53,-1-1 0,0 0 0,0 1-1,0-1 1,-1 1 0,1-1 0,0 0 0,0 1-1,0-1 1,0 1 0,0-1 0,-1 0 0,1 1-1,0-1 1,-1 1 0,1-1 0,0 1 0,-1-1-1,1 1 1,-1-1 0,1 1 0,0-1 0,-1 1-1,1 0 1,-1-1 0,1 1 0,-1 0 0,0-1-1,1 1 1,-2 0 0,1 0-4,0 0 1,-1 0-1,1 0 1,0 1-1,0-1 1,-1 0-1,1 1 1,0-1-1,0 1 0,0 0 1,-1-1-1,1 1 1,0 0-1,0 0 1,-2 2-1,-3 3-1,0 0 1,1 1-1,0 0 0,0 0 1,0 0-1,-4 9 0,-21 49-135,29-61 139,-43 115-145,15-36 151,20-58 58,1 1 0,1 0 0,1 1 1,2 0-1,0 0 0,2 0 0,2 49 0,2-56 27,0-1 0,1 0 0,1 1 0,1-2 0,1 1 0,0-1 0,1 1 0,1-2 0,1 1 0,1-1 0,18 25 0,-24-37-31,0 0 0,1 0 0,-1 0 0,1 0 0,1-1-1,-1 0 1,0 0 0,1 0 0,0-1 0,0 0 0,0 0 0,0 0-1,10 2 1,-12-4-18,1 0 0,-1-1 0,1 1 0,-1-1 0,0 0 0,1-1 0,-1 1 0,1-1-1,-1 0 1,1 0 0,-1 0 0,0 0 0,0-1 0,0 0 0,1 0 0,-2 0 0,1 0 0,0-1 0,0 1 0,-1-1 0,4-3-1,3-5 41,0-1 0,-1 1-1,0-1 1,8-16 0,1 0 48,-10 16-93,0-1 1,0 1-1,-1-2 0,-1 1 1,9-27-1,-12 29-50,6-24-46,-9 33 52,0-1 1,1 1 0,-1-1-1,0 1 1,0-1-1,-1 1 1,1-1-1,0 1 1,-1-1 0,0 1-1,-1-4 1,2 5 7,0 0 0,-1 1 0,1-1 0,0 1 0,-1-1 0,1 1 0,-1-1-1,1 1 1,-1-1 0,1 1 0,-1 0 0,1-1 0,-1 1 0,1 0 0,-1-1 0,0 1 0,1 0 0,-1 0 0,1 0 0,-1-1 0,0 1 0,1 0 0,-2 0 0,0 0 0,0 0 0,1 0 0,-1 1 1,0-1-1,0 0 0,0 1 0,1-1 0,-4 2 0,1 0-10,0 1 0,-1-1 0,1 1 0,0 0 0,-6 5-1,7-5 17,1 1 0,0-1 0,-1 1-1,1-1 1,0 1 0,1 0 0,-1 0-1,1 0 1,0 0 0,0 0-1,-1 8 1,0 0 9,1 0 0,2 22-1,-1-24 30,2 1-1,-1-1 0,1 0 0,0-1 0,1 1 0,1 0 0,-1-1 0,1 1 0,1-1 0,0 0 0,0 0 0,1-1 1,0 0-1,14 15 0,-18-21-33,0 1-1,1-1 1,-1 0 0,1 0 0,0 0 0,0 0 0,0-1-1,0 1 1,0-1 0,0 0 0,0 0 0,0 0 0,1 0-1,-1 0 1,0-1 0,1 1 0,-1-1 0,0 0 0,1 0-1,-1 0 1,0-1 0,1 1 0,-1-1 0,0 0 0,0 0-1,1 0 1,-1 0 0,0 0 0,0-1 0,0 1 0,3-3-1,2-2-869,0-1-1,-1 1 0,1-1 0,-2-1 0,1 1 0,-1-1 1,0 0-1,6-11 0,6-11-1385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4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 4576,'-27'-9'2336,"36"9"-2208,9 9-128,9-6 128,9 5-64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47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1044 1984,'0'1'55,"-1"-1"1,1 0-1,-1 1 0,1-1 1,0 0-1,-1 1 1,1-1-1,0 0 0,-1 1 1,1-1-1,0 1 0,0-1 1,0 1-1,-1-1 0,1 0 1,0 1-1,0-1 1,0 1-1,0-1 0,0 1 1,0-1-1,0 1 0,0-1 1,0 1-1,0-1 1,0 1-1,0-1 0,0 1 1,0-1-1,0 1 0,0-1 1,1 1-1,-1-1 1,0 1-1,0-1 0,1 0 1,-1 1-1,0-1 0,0 1 1,1-1-1,-1 0 0,0 1 1,1-1-1,-1 0 1,1 1-1,0 0 73,0 0 0,0-1 0,0 1 0,0 0 0,0-1 1,0 1-1,0-1 0,0 1 0,0-1 0,0 0 0,0 1 0,0-1 0,0 0 0,0 0 0,1 1 1,-1-1-1,0 0 0,0 0 0,0 0 0,2-1 0,12-6 367,1-1 1,-2 0-1,1-2 0,-1 0 0,0 0 0,15-16 1,88-88 342,-33 30-556,-55 56-222,3-1 34,-1-1 1,-1-2-1,46-66 0,37-116 311,-39 45-471,-56 121-93,18-76 0,-34 109-134,-2 14 287,0 1-1,0 0 1,0 0 0,0 0 0,0-1-1,0 1 1,0 0 0,0 0-1,0 0 1,0-1 0,0 1-1,-1 0 1,1 0 0,0 0 0,0-1-1,0 1 1,0 0 0,0 0-1,0 0 1,0 0 0,0-1 0,-1 1-1,1 0 1,0 0 0,0 0-1,0 0 1,0 0 0,0 0 0,-1-1-1,1 1 1,0 0 0,0 0-1,0 0 1,-1 0 0,1 0-1,0 0 1,0 0 0,0 0 0,-1 0-1,1 0 1,0 0 0,0 0-1,0 0 1,-1 0 0,1 0 0,0 0-1,0 0 1,0 0 0,0 0-1,-1 0 1,1 0 0,0 0 0,0 0-1,0 1 1,-1-1 0,1 0-1,0 0 1,0 0 0,0 0-1,-12 10-68,8-4 58,-1 0 0,2 0 0,-1 0 1,1 0-1,0 1 0,-3 9 0,-14 40 42,-14 64-1,-6 65 398,29-136-231,5-16-3,1 1 0,1 0 1,2 60-1,3-75-47,1 0 0,0 0 0,2-1-1,0 1 1,1-1 0,1 0 0,1 0 0,10 20 0,-14-34-97,-1 1-1,1-1 1,0 1 0,0-1 0,0 0 0,0 0-1,1-1 1,0 1 0,-1-1 0,2 1 0,-1-1-1,0 0 1,0-1 0,1 1 0,0-1 0,-1 0-1,1 0 1,0 0 0,0-1 0,0 0 0,0 0-1,0 0 1,0 0 0,0-1 0,1 0 0,-1 0-1,0 0 1,0-1 0,0 0 0,0 0 0,0 0-1,6-3 1,5-2 13,1 0-1,-2-2 1,1 0-1,27-20 1,-13 6 49,35-34 1,-55 46-85,0 0 0,-1 0-1,0-1 1,10-15 0,-17 22-24,0 0 0,0 0 1,0 0-1,0 0 0,0 0 1,-1-1-1,0 1 0,0 0 1,0-1-1,0 1 0,-1-1 1,0 0-1,0 1 0,0-1 1,0 1-1,-2-8 0,1 10-8,1 1-1,-1-1 1,1 1-1,-1-1 0,0 1 1,1-1-1,-1 1 1,0 0-1,0-1 1,0 1-1,0 0 1,0 0-1,0 0 1,0 0-1,0-1 0,-1 2 1,1-1-1,0 0 1,-1 0-1,1 0 1,0 1-1,-1-1 1,1 0-1,-1 1 0,1-1 1,-1 1-1,0 0 1,1 0-1,-1-1 1,1 1-1,-1 0 1,1 0-1,-1 1 1,0-1-1,-1 0 0,-2 1-14,0 1-1,0-1 1,0 1 0,0-1-1,0 2 1,1-1-1,-1 0 1,1 1-1,-5 3 1,2 0-2,0 0 1,1 1 0,0 0 0,0 0 0,1 0-1,0 0 1,0 1 0,0 0 0,1 0 0,1 0 0,-1 1-1,-3 13 1,3-5 31,1 0 1,0 0-1,1 0 0,1 0 0,2 27 0,-1-37 2,0 0 0,1-1-1,0 1 1,0 0 0,1-1-1,-1 1 1,2-1 0,-1 1-1,1-1 1,0 0 0,0 0-1,0 0 1,1-1 0,0 1-1,6 6 1,-4-7 44,0 0 0,0 0 1,1-1-1,-1 0 0,1 0 0,0 0 1,0-1-1,1 0 0,-1-1 0,1 0 1,-1 0-1,1 0 0,-1-1 0,1 0 1,0-1-1,0 1 0,9-2 1,-6-1 4,-1-1 0,0 0 0,0-1 0,0 0 0,-1 0 1,0-1-1,1-1 0,-2 1 0,1-1 0,-1-1 0,1 0 1,-2 0-1,1 0 0,7-11 0,5-9-53,0-1 0,16-32 0,27-67 212,-49 88-476,-14 34 66,2 7 22,0 0 174,0 1-1,-1-1 1,1 1 0,-1 0 0,1 0-1,-1 0 1,0 0 0,0 0 0,0 0-1,-1 0 1,1 0 0,0 5-1,0 46-29,-1-38-26,0-1 43,-1 2 28,1-1 1,1 1-1,1-1 0,0 1 0,8 27 0,-10-42 0,1 0 0,0 0-1,-1 0 1,1 0 0,0-1-1,0 1 1,0 0 0,1-1-1,-1 1 1,0 0 0,1-1-1,-1 0 1,0 1 0,1-1-1,0 0 1,-1 0-1,1 1 1,3 0 0,-3-1 4,1 0 1,0-1-1,-1 1 1,1-1-1,0 0 0,0 0 1,-1 0-1,1 0 1,0 0-1,0 0 1,-1-1-1,4 0 1,4-3 28,0 1 1,-1-2 0,1 1 0,-1-1 0,0 0 0,12-10-1,86-81-9,-47 40 144,-35 32-114,-16 15-139,0 1-1,1 0 1,0 0 0,20-12-1,-29 19 63,-1 1-1,1 0 0,-1 0 1,1-1-1,-1 1 1,1 0-1,-1 0 0,0 0 1,1 0-1,0 0 1,-1-1-1,1 1 0,-1 0 1,1 0-1,-1 0 1,1 0-1,-1 0 1,1 1-1,-1-1 0,1 0 1,-1 0-1,1 0 1,-1 0-1,1 0 0,-1 1 1,0-1-1,1 0 1,-1 0-1,1 1 0,-1-1 1,1 0-1,-1 1 1,1 1-6,0-1 0,0 0 1,-1 1-1,1-1 0,-1 1 1,1-1-1,-1 1 1,0-1-1,1 1 0,-1 2 1,0 6-15,0 0 0,-3 14 1,3-24 26,-6 43 24,1-14 38,-2 52 1,7-80-43,0 1 0,-1-1 0,1 0-1,0 0 1,0 0 0,1 1 0,-1-1 0,0 0-1,0 0 1,0 1 0,1-1 0,-1 0 0,1 0-1,-1 0 1,1 0 0,-1 0 0,1 0 0,1 2-1,-1-3-2,-1 0-1,0 0 0,1 1 1,-1-1-1,1 0 0,-1 0 0,0 0 1,1 0-1,-1 0 0,1 0 1,-1 0-1,0 0 0,1 0 0,-1-1 1,1 1-1,-1 0 0,0 0 1,1 0-1,-1 0 0,0-1 0,1 1 1,13-11 288,49-65-58,-43 50-331,1 0 0,27-23 0,-46 47 48,-1 1 0,1-1 0,0 1 0,0-1 0,0 1 0,5-2 0,-7 3 28,1 0 0,-1 0-1,1 0 1,-1 0-1,0-1 1,1 1 0,-1 0-1,1 0 1,-1 0-1,1 0 1,-1 0-1,1 0 1,-1 0 0,1 1-1,-1-1 1,1 0-1,-1 0 1,1 0 0,-1 0-1,1 1 1,-1-1-1,0 0 1,1 0-1,-1 1 1,1-1 0,-1 0-1,0 1 1,1-1-1,-1 0 1,0 1-1,1-1 1,-1 1 0,0-1-1,0 0 1,0 1-1,1-1 1,-1 1 0,0-1-1,0 1 1,0-1-1,0 1 1,0 0-1,2 5-17,-2 0 0,1 0 0,-1 0 1,0 0-1,0 0 0,-1 7 0,-9 41 21,6-33 10,-13 63 342,17-84-331,0 1 0,0 0-1,0 0 1,-1 0 0,1 0 0,0-1 0,0 1 0,1 0 0,-1 0 0,0 0-1,0 0 1,0-1 0,1 1 0,-1 1 0,0-2-2,1 0-1,-1 1 1,0-1 0,0 0 0,0 0-1,1 0 1,-1 0 0,0 0-1,0 0 1,0 0 0,1 0 0,-1 0-1,0 1 1,0-1 0,1 0-1,-1 0 1,0 0 0,0 0 0,1 0-1,-1 0 1,0-1 0,0 1 0,1 0-1,-1 0 1,0 0 0,0 0-1,0 0 1,1 0 0,-1 0 0,0-1-1,20-15 305,-14 9-340,1 0 0,0 1 0,0 0 0,0 0 0,1 0-1,12-6 1,-17 11 15,0 0-1,1-1 0,-1 1 1,1 0-1,-1 1 1,1-1-1,-1 1 0,1-1 1,-1 1-1,1 0 1,-1 0-1,1 1 0,0-1 1,-1 1-1,1 0 1,-1-1-1,0 2 0,1-1 1,-1 0-1,4 2 0,10 8 79,-1 0 0,1 0 0,27 28 0,6 4-600,-46-40-322,0 0 1,0-1-1,0 1 1,0-1-1,8 3 0,6 1-1895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6:55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56 351 3136,'-12'-9'555,"8"7"-76,0 0-1,1-1 1,0 1 0,-1-1-1,1 0 1,0 0-1,0 0 1,1-1 0,-1 1-1,0 0 1,-1-5-1,3 3-5,-1 0 0,2 0 0,-1 0 0,1 0 0,-1-1 0,1 1 0,1 0-1,-1 0 1,1 0 0,0 0 0,3-10 0,-4 14-409,1 0 0,0 0 0,0 0 1,0-1-1,0 1 0,0 0 0,0 0 0,0 0 0,0 1 1,0-1-1,0 0 0,1 0 0,-1 0 0,0 1 0,1-1 1,-1 1-1,2-1 0,24-6 410,-27 7-455,247-60 1528,-66 14-1302,64-20-3162,-132 35-3803,-63 25 3760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3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 15 1984,'4'-14'7153,"-3"24"-5453,-2 7-1300,-1 1 0,-5 21 1,0 3 19,-4 46 188,-30 182 1163,36-235-1567,-5 16 408,7-46-901,0-25-5555,5 3 2686,5 0 1052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3.4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93 3904,'-54'-9'6250,"98"12"-4325,-24-2-1194,25 0 0,392-39 2335,-419 37-3016,-1-2-1,1 0 0,-1-1 0,21-7 0,-36 10-133,0 0 0,0 0 0,0-1 1,-1 1-1,1 0 0,0-1 0,2-2 1,-4 4-24,0 0 0,1 0 0,-1-1 0,0 1 0,0 0 0,1 0 0,-1-1 0,0 1 0,0 0 0,0 0-1,1-1 1,-1 1 0,0 0 0,0-1 0,0 1 0,0 0 0,0-1 0,0 1 0,0 0 0,1-1 0,-1 1 0,0 0 0,0-1 0,0 1 0,0 0 0,0-1 0,-1 1 0,1 0 0,0-1 0,0 1 0,0 0 0,0-1 0,0 1 0,0 0 0,-1-1 0,1 1 0,0 0 0,0 0 0,0-1 0,-1 1 0,1 0 0,0 0 0,0-1 0,-1 1 0,1 0 0,0 0 0,0 0 0,-1-1 0,1 1 0,0 0 0,-1 0 0,0 0-166,0-1-1,0 1 1,0 0 0,1 0-1,-1 0 1,0-1-1,0 1 1,0 0-1,0 0 1,0 1-1,0-1 1,0 0-1,-1 0 1,0 1-533,-9 2-986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4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338 18 2496,'-2'-17'3222,"4"29"-2519,-2-6-473,1-1-1,-1 1 0,-1 0 1,1 0-1,-1 0 1,0 0-1,-2 7 1,-16 40 890,9-30-609,-31 92 773,14-38-265,-67 136 0,-37 0 869,130-211-1806,-1 0-1,1 0 1,0 0 0,0 0-1,0 0 1,0 0-1,0 0 1,1 0 0,-1 4-1,1-6-72,0 0-1,0 0 1,0 1 0,0-1-1,0 0 1,0 0-1,0 0 1,0 0 0,0 0-1,0 1 1,0-1-1,0 0 1,0 0 0,0 0-1,0 0 1,0 0-1,1 0 1,-1 0 0,0 1-1,0-1 1,0 0-1,0 0 1,0 0 0,0 0-1,0 0 1,1 0-1,-1 0 1,0 0-1,0 0 1,0 0 0,0 0-1,0 0 1,1 0-1,-1 0 1,0 0 0,0 0-1,0 0 1,0 0-1,0 0 1,1 0 0,-1 0-1,0 0 1,0 0-1,0 0 1,0 0 0,1 0-1,14-9 239,20-20-154,-2-1-1,42-49 1,51-79-259,-123 155 107,-1-1 0,1 1 0,0 0 0,0 0 0,7-5 0,-9 8 40,-1-1 0,1 1 0,-1 0 0,1-1 0,-1 1 0,1 0 1,-1 0-1,1 0 0,-1 0 0,1-1 0,-1 1 0,1 0 0,0 0 0,-1 0 0,1 0 1,-1 0-1,1 0 0,-1 1 0,1-1 0,0 0 0,0 0 6,0 1-1,-1-1 0,1 1 1,-1 0-1,1-1 1,0 1-1,-1-1 1,1 1-1,-1 0 1,0 0-1,1-1 1,-1 1-1,0 0 1,1 0-1,-1-1 0,0 1 1,0 0-1,1 1 1,0 9-27,0 1-1,0 0 1,-1-1 0,-1 1 0,0-1 0,-4 20 0,1-4 70,2-3 55,1 40 0,2-28 172,-1-32-159,0 1 0,1-1 0,0 1 1,0-1-1,0 1 0,2 5 0,-3-9-82,1 0 0,-1 0 0,0-1 0,0 1 0,1 0 0,-1-1-1,0 1 1,1 0 0,-1-1 0,1 1 0,-1-1 0,1 1 0,-1-1 0,1 1 0,-1-1 0,1 1-1,0-1 1,-1 1 0,1-1 0,-1 0 0,1 1 0,0-1 0,0 0 0,-1 0 0,1 1 0,0-1 0,-1 0-1,1 0 1,0 0 0,0 0 0,-1 0 0,1 0 0,0 0 0,0 0 0,-1 0 0,1 0 0,0-1 0,0 1-1,-1 0 1,1 0 0,0-1 0,-1 1 0,1 0 0,0-1 0,-1 1 0,1-1 0,-1 1 0,2-1-1,3-5 17,0 1-1,-1 0 1,1-1-1,-1 0 1,5-9-1,4-6-22,-2 4-30,0-1 0,10-23 0,-13 23-134,22-32-1,-34 85-452,2-20 616,-3 46 87,5-55-34,0 0 0,1 0 1,-1 0-1,1 0 0,1 0 0,-1 0 0,5 11 0,-5-16-28,0 0 0,-1 1-1,1-1 1,0 0 0,0 0-1,0 0 1,0 0 0,0 0-1,0-1 1,0 1-1,0 0 1,0 0 0,0-1-1,0 1 1,0-1 0,1 1-1,-1-1 1,0 1-1,0-1 1,1 0 0,-1 1-1,0-1 1,1 0 0,-1 0-1,0 0 1,1 0 0,-1 0-1,0 0 1,1-1-1,-1 1 1,0 0 0,0-1-1,2 0 1,4-1 49,-1 0-1,0-1 1,-1 0 0,1 0 0,10-8-1,10-10 12,-2 0-1,30-34 0,39-56-126,-85 100 21,48-65-13,10-13-146,-47 66-94,-19 23 259,0-1 1,0 1-1,0 0 1,0 0 0,0 0-1,1 0 1,-1 0-1,0 0 1,0 0-1,0 0 1,0 0 0,1 0-1,-1 0 1,0 0-1,0 0 1,0 1-1,0-1 1,1 0-1,-1 0 1,0 0 0,0 0-1,0 0 1,0 0-1,0 0 1,0 0-1,1 0 1,-1 1 0,0-1-1,0 0 1,0 0-1,0 0 1,0 0-1,0 0 1,0 0-1,0 1 1,0-1 0,1 0-1,-1 0 1,0 0-1,0 0 1,0 1-1,0-1 1,0 0 0,0 0-1,0 0 1,0 0-1,0 1 1,0-1-1,0 0 1,0 0-1,2 11-59,-1 7 41,-1-1-1,0 0 0,-2 0 1,0 1-1,-7 24 1,5-18 66,-1 0 17,0 0 1,-16 41-1,19-59-4,-1 0 0,0 0 0,1-1 0,-2 1 0,1-1 0,-1 0 0,0 0 1,0 0-1,0 0 0,-1 0 0,1-1 0,-1 0 0,0 0 0,0 0 0,-10 4 0,13-7-45,1-1 0,-1 1 0,1-1 0,-1 1 0,0-1 0,1 0 0,-1 0 0,0 1 0,1-1 0,-1 0 0,1-1 0,-1 1 0,0 0 0,1 0 0,-1-1 0,1 1 0,-1-1 0,1 1 0,-1-1 0,1 0 0,-1 0 0,1 0 0,0 1 0,-1-1 0,1 0 0,0-1 0,0 1 0,0 0 0,-1 0 0,1 0 0,1-1 0,-1 1 0,0 0 0,-1-4 0,2 5-7,0-1 0,0 1 1,0-1-1,0 0 0,0 1 1,0-1-1,0 1 0,0-1 1,0 1-1,0-1 0,0 1 1,1-1-1,-1 1 1,0-1-1,0 1 0,1-1 1,-1 1-1,0-1 0,1 1 1,-1-1-1,0 1 0,1-1 1,-1 1-1,1-1 0,17-9-78,-10 7 18,0 1 0,15-3 0,-3 3-65,0 1 1,1 1 0,38 4 0,17 8-7154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4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15 4160,'-24'-15'1856,"29"15"-1600,0 0 128,-1 0-256,1 0-96,3 0-64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6.0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38 393 2080,'0'0'38,"0"0"1,0 0-1,0 1 1,0-1-1,0 0 1,0 0-1,0 0 1,-1 0-1,1 1 1,0-1-1,0 0 1,0 0-1,0 0 0,0 0 1,0 1-1,0-1 1,-1 0-1,1 0 1,0 0-1,0 0 1,0 0-1,0 0 1,-1 0-1,1 1 1,0-1-1,0 0 1,0 0-1,0 0 0,-1 0 1,1 0-1,0 0 1,0 0-1,0 0 1,-1 0-1,1 0 1,0 0-1,0 0 1,0 0-1,-1 0 1,1 0-1,0 0 1,0 0-1,0 0 1,-1 0-1,1-1 0,0 1 1,0 0-1,0 0 1,0 0-1,-1 0 1,1 0-1,0 0 1,0-1-1,0 1 1,0 0-1,0 0 1,0 0-1,0 0 1,-1 0-1,1-1 0,0 1 1,0 0-1,0 0 1,0 0-1,0-1 1,0 1-1,0 0 1,0-1-1,0 2 181,-1 0-1,1 0 0,-1-1 1,1 1-1,-1 0 1,1-1-1,-1 1 1,1-1-1,-1 1 0,0-1 1,1 1-1,-1-1 1,0 1-1,0 0 0,-1-1-57,1 1 0,0 0 0,0-1 0,0 1 0,0 0-1,0 0 1,-1 0 0,2 0 0,-1 0 0,0 0 0,0 0-1,0 0 1,0 1 0,1-1 0,-1 0 0,1 0 0,-1 1-1,0 1 1,1-2-101,-1 0 0,1-1 0,0 1 0,0 0 0,0 0 0,0-1 0,-1 1 0,1 0 1,0 0-1,0-1 0,1 1 0,-1 0 0,0 0 0,0-1 0,0 1 0,0 0 0,1 0 0,-1-1 0,0 1 0,1 0 0,-1-1 0,0 1 0,1 0 0,-1-1 0,1 1 0,-1-1 0,1 1 0,-1-1 0,1 1 0,-1-1 0,1 1 0,0-1 1,-1 1-1,2-1 0,3 2 137,-1-1 0,1 0 1,0-1-1,0 1 1,0-1-1,-1 0 1,1 0-1,0-1 1,0 1-1,0-1 0,-1 0 1,1 0-1,0-1 1,-1 1-1,8-5 1,-3 2-116,-1-1 1,0 0-1,0 0 0,-1-1 1,1 0-1,-1 0 1,8-9-1,0-4 40,0-1 0,-1 0-1,14-29 1,26-68 430,-33 69-162,6-7-582,-22 63 166,-3 10-125,-1-1 1,-2 29-1,0-7 277,0-16 51,1-5-33,0 0-1,0 0 1,2 0 0,0-1 0,9 32 0,-10-46-99,0 0-1,0-1 0,0 1 1,0 0-1,1-1 0,-1 0 1,1 1-1,-1-1 0,1 0 1,0 0-1,0 0 0,0 0 0,1 0 1,-1 0-1,3 1 0,-3-2 1,0 0-1,1 0 1,-1 0-1,0-1 0,1 1 1,-1-1-1,1 1 0,-1-1 1,1 0-1,-1 0 0,0 0 1,1 0-1,-1-1 1,1 1-1,-1-1 0,1 1 1,-1-1-1,3-1 0,14-6 11,0-1 0,-1-1-1,0-1 1,-1-1 0,0 0-1,26-25 1,82-96-68,-124 132 17,13-16 7,97-102-150,-105 112 113,5-2-246,-7 12 122,-3 9 54,-3 26 100,-1-1 1,-2 1 0,-2-1 0,-1 0-1,-2 0 1,-2-1 0,-1 0 0,-23 44-1,11-40 835,32-50-856,-4 6-24,0 0 0,0 0 1,0 1-1,1-1 0,0 1 0,0 0 1,0 0-1,0 0 0,0 1 0,1-1 1,-1 1-1,1 0 0,-1 1 1,1-1-1,0 1 0,9-2 0,-10 3-408,1-1 1,-1 1-1,0 0 0,1 0 0,-1 1 0,0-1 0,1 1 0,-1 0 0,0 0 1,0 0-1,0 1 0,5 1 0,6 6-2244,2-1 933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3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1564 2496,'-1'25'722,"0"-3"1085,3 32 0,0-39-944,-2-10-226,1 1 1,0 0 0,0 0 0,0-1 0,0 1 0,5 8 1434,-1-21 200,2-1-2004,0 0-1,-1 0 1,0 0-1,-1-1 0,0 0 1,0 0-1,-1 0 1,6-17-1,-3 10-98,172-404 1282,-121 261-1236,19-39 76,-65 174-301,6-15 20,2 1 1,1 1 0,45-60-1,-52 81-16,253-310-233,-102 140-70,-158 179 239,0 0-1,0 0 1,1 0 0,1 1 0,-1 1-1,1-1 1,-1 1 0,2 1 0,-1-1 0,0 1-1,14-3 1,-20 7 59,-1 0 1,1-1-1,-1 1 0,1 1 0,-1-1 1,1 0-1,-1 1 0,0-1 0,1 1 1,-1-1-1,1 1 0,-1 0 0,0 0 1,0 0-1,0 1 0,0-1 0,0 0 1,0 1-1,0-1 0,0 1 0,0 0 1,-1 0-1,1 0 0,0 0 0,-1 0 1,2 3-1,2 3 1,-1 1 1,0-1 0,-1 0-1,0 1 1,3 16-1,-4-11-14,0 0 0,-1-1-1,0 1 1,-2 0-1,1 0 1,-2 0-1,0 0 1,-7 24-1,3-16 42,-1-1-1,-2-1 0,0 1 1,-21 33-1,18-36 40,0 0 1,-1-1 0,-1 0-1,-1-2 1,0 1-1,-1-2 1,-1 0 0,0-1-1,-1-1 1,0 0 0,-1-1-1,-20 8 1,25-14-7,-23 14 1,37-19-50,-1 0 0,1 0 0,0 0-1,0 1 1,0-1 0,-1 0 0,1 0 0,0 0 0,0 0-1,0 0 1,-1 0 0,1 1 0,0-1 0,0 0 0,0 0-1,0 0 1,-1 1 0,1-1 0,0 0 0,0 0 0,0 0-1,0 1 1,0-1 0,0 0 0,0 0 0,0 0 0,0 1-1,0-1 1,0 0 0,0 0 0,0 1 0,0-1 0,0 0-1,0 0 1,0 1 0,0-1 0,0 0 0,0 0 0,0 1-1,0-1 1,0 0 0,0 0 0,0 0 0,1 1 0,-1-1-1,0 0 1,0 0 0,0 0 0,0 0 0,0 1 0,1-1-1,-1 0 1,0 0 0,0 0 0,0 0 0,1 0 0,15 8 19,-9-6-19,6 6-27,1 0-1,-1 0 0,0 1 0,-1 1 0,0 0 0,0 1 0,-1 0 0,0 1 1,-1 0-1,11 18 0,-11-15 11,-2 0-1,0 0 1,-1 1 0,0 0-1,-1 0 1,-1 0 0,-1 1-1,0-1 1,2 24 0,-6-34 72,1-1 0,-1 0 0,-1 0 0,1 0 0,-1 0 1,0 0-1,0 0 0,0 0 0,-1-1 0,0 1 0,0 0 0,0-1 0,0 1 1,-1-1-1,1 1 0,-1-1 0,-1 0 0,1 0 0,0-1 0,-5 5 0,2-5-4,1 0 0,-1 0 1,0 0-1,0 0 0,0-1 0,0 0 0,-9 1 0,-46 6 150,55-8-181,-21 1 65,0 0 0,1-2 0,-1-1 0,0-1 0,-37-8-1,44 5-498,0 0-1,0-2 0,1 0 1,0-2-1,1 0 0,-1 0 1,-26-21-1,44 29 98,0 1 1,0-1-1,0 0 1,0 1-1,0-1 1,0 0-1,0 0 1,1 0-1,-1 0 1,0 0-1,1 0 1,-2-1-1,2 1 97,0 1 0,1-1-1,-1 1 1,0-1-1,0 1 1,0-1 0,1 1-1,-1-1 1,0 1 0,0-1-1,1 1 1,-1 0 0,0-1-1,1 1 1,-1-1-1,1 1 1,-1 0 0,0-1-1,1 1 1,-1 0 0,1 0-1,-1-1 1,1 1 0,-1 0-1,1 0 1,-1 0 0,1 0-1,-1 0 1,2-1-1,15-4-2894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28 111 3136,'-19'-12'7424,"19"12"-7322,0 0 0,0 0 0,0 0 1,-1 0-1,1 0 0,0 0 0,0 0 1,0 0-1,0 0 0,-1 0 1,1 0-1,0 0 0,0 0 0,0 0 1,-1 0-1,1 0 0,0 0 0,0 0 1,0 0-1,0 0 0,0 0 0,-1 0 1,1-1-1,0 1 0,0 0 0,0 0 1,0 0-1,0 0 0,0 0 0,-1 0 1,1-1-1,0 1 0,0 0 1,0 0-1,0 0 0,0 0 0,0-1 1,0 1-1,0 0 0,0 0 0,0 0 1,0-1-1,0 1 0,0 0 0,0 0 1,0 0-1,0 0 0,0-1 0,0 1 1,0-2 910,-3 4 460,15-7-735,1 1 0,0 0 0,-1 0 0,24-2 0,20-5-438,17-8-138,114-15 1,-148 30-177,0 2 0,0 1 0,-1 2 0,71 11 1,-107-12 12,1 1 0,0 0 1,-1-1-1,1 1 1,-1 0-1,1 0 1,-1 0-1,0 1 0,1-1 1,-1 0-1,0 1 1,0 0-1,0-1 0,0 1 1,0 0-1,0 0 1,2 4-1,-3-5-77,-1-1 1,0 1-1,1 0 1,-1 0-1,0-1 1,0 1-1,0 0 1,0-1-1,0 1 1,0 0-1,0 0 1,0-1-1,0 1 1,0 0-1,0 0 1,0-1-1,0 1 1,-1 0-1,1-1 1,0 1-1,-1 0 1,1 0 0,-10 13-3135,10-13 2942,-5 4-1411,0 1 0,-1-1 1,0-1-1,1 1 0,-12 6 0,3 0-308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6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17 4992,'-26'-8'2240,"29"3"-1952,7 2-288,3 6-64,19-3-1600,3 0 928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08.5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64 325 2240,'-4'-1'625,"0"-1"1,0 1-1,0 0 1,0 1-1,0-1 1,0 1-1,0 0 1,-1 0-1,-6 0 1,-5 1 2137,17-4-2501,0-1-1,0 1 0,1 0 1,-1 0-1,1 0 0,-1 0 1,5-5-1,10-12 33,-4 4-70,1 1 0,1 0-1,21-18 1,-10 15-164,0 1 0,1 1 0,0 2 0,1 0-1,1 2 1,0 1 0,0 1 0,59-11 0,-51 17-14,-34 4-43,-1 0-1,1 0 0,0 0 1,-1 0-1,1 0 0,-1 0 1,1 1-1,0-1 1,-1 0-1,1 1 0,-1 0 1,1-1-1,-1 1 0,0 0 1,1 0-1,-1 0 0,0 0 1,1 0-1,-1 0 1,1 1-1,-1 1-11,0-1 1,0 1-1,-1 0 0,1-1 1,-1 1-1,0 0 0,0-1 1,0 1-1,0 0 0,0-1 1,-1 1-1,1 0 0,-1-1 1,0 1-1,-1 3 0,-7 14 54,-1-1-1,0 0 0,-2-1 0,0 0 1,-28 31-1,-83 73 244,121-120-282,-188 161 890,164-146-528,30-19-289,0 1-1,0-1 1,1 1-1,-1-1 0,8 0 1,-5 0-43,12-1-71,0 1-1,0 1 1,0 1 0,37 3 0,-43-1 22,-1-1 1,20 7-1,-28-7 13,0 0 0,0 1 0,0-1 0,0 1 0,-1 0 0,1 0 0,0 1 0,-1-1 0,1 1 0,4 4 0,-7-6 2,0 1 0,0-1 0,0 0-1,-1 1 1,1-1 0,0 1-1,-1-1 1,1 1 0,-1-1 0,1 1-1,-1-1 1,0 1 0,0 0-1,0-1 1,0 1 0,0 0 0,0-1-1,0 1 1,0-1 0,-1 1-1,1-1 1,0 1 0,-1 0 0,0-1-1,1 1 1,-1-1 0,0 0-1,0 1 1,1-1 0,-3 3 0,-3 2 29,0 1 1,0-1 0,0 0 0,-10 7 0,10-9-5,-114 100 357,114-100-334,1 0 0,-1 0-1,0 0 1,0-1 0,0 0-1,-1 0 1,1 0-1,-1-1 1,-6 1 0,11-2-36,0-1 0,1 1 1,-1-1-1,0 0 1,0 0-1,0 0 0,0 0 1,1 0-1,-1 0 1,0 0-1,0 0 1,0-1-1,1 1 0,-1-1 1,0 0-1,0 1 1,1-1-1,-1 0 0,1 0 1,-1 0-1,1 0 1,-1 0-1,1 0 0,-1 0 1,1-1-1,0 1 1,0-1-1,0 1 1,0-1-1,0 1 0,0-1 1,0 1-1,0-1 1,0 0-1,1 1 0,-2-5 1,2 4-15,0-1 0,0 1 0,0-1 0,0 0 0,0 1 0,0-1 0,1 0 0,-1 1 0,1-1 0,0 1 0,0-1 0,0 1 0,0 0 0,0-1-1,0 1 1,1 0 0,-1-1 0,1 1 0,-1 0 0,1 0 0,0 1 0,0-1 0,0 0 0,4-2 0,4-3-22,-1 1 0,1 0-1,0 0 1,13-4 0,18-4 51,1 1 1,59-9 0,-2 0 9,-68 14-28,0-2 0,-1 0 0,0-3 1,-1 0-1,0-2 0,-1-1 0,-1-1 0,0-1 1,39-36-1,-45 33 70,-2 0 0,0-2-1,-1 0 1,21-36 0,-15 16-238,32-83 0,-53 121 148,-1-1 0,-1 0 0,1 0 1,-1 0-1,0 0 0,0 0 0,-1 0 0,0-9 0,0 13-6,0 1 1,-1-1 0,1 0-1,0 1 1,-1-1 0,1 1-1,-1-1 1,1 0-1,-1 1 1,0-1 0,0 1-1,0 0 1,0-1 0,0 1-1,0 0 1,0-1 0,0 1-1,0 0 1,0 0 0,-1 0-1,1 0 1,-1 0 0,1 0-1,0 1 1,-1-1 0,0 0-1,1 1 1,-1-1 0,1 1-1,-1 0 1,0-1 0,1 1-1,-1 0 1,1 0-1,-4 0 1,2 0-9,-1 1-1,1 0 0,0-1 1,0 1-1,0 0 1,0 0-1,0 1 0,0-1 1,0 1-1,0-1 1,0 1-1,1 0 1,-1 0-1,1 0 0,-1 1 1,1-1-1,0 1 1,0-1-1,0 1 1,-2 4-1,-3 3 22,2 0-1,-1 1 1,1 0 0,-4 15-1,3-7 6,2 0-1,0-1 1,1 1 0,-1 38-1,4-47 37,0-1 0,1 1 0,0-1 0,0 1 0,1-1 0,0 0 0,1 0 0,0 1 0,1-2 0,0 1-1,9 15 1,-10-19-8,1-1 1,-1 0-1,1 1 0,0-1 0,0 0 0,1-1 0,-1 1 0,1-1 0,0 0 0,0 0 0,0-1 0,0 1 0,9 2 0,-6-3-2,-1-1 0,1 0 0,-1 0 0,1 0 0,0-1-1,0 0 1,-1-1 0,1 1 0,8-3 0,1-1 20,0-2 0,-1 1-1,1-2 1,-1 0 0,0-1 0,-1-1-1,0 0 1,14-12 0,-7 2-24,0-2 0,-1-1 0,-1 0 0,-1-1 0,16-27-1,-11 13-120,29-61 0,-48 82 33,-5 15 54,0 0 0,0 0 0,1 0 1,-1 0-1,0-1 0,1 1 0,-1 0 0,1 0 1,-1 0-1,1 0 0,0 0 0,-1 0 1,3-2-1,-3 1-34,19 10-293,-16-4 336,1 0 0,-1 0 1,0 0-1,0 1 0,0 0 0,-1-1 0,0 1 0,0 0 1,0 0-1,0 0 0,-1 0 0,0 1 0,1 7 1,-1 7-36,0-1 0,-4 29 0,2-28 62,0 33 0,2-30-46,-1-19 51,-1 0 0,1 1 0,1-1 0,-1 0 0,1 0-1,-1 0 1,1 0 0,3 6 0,-4-9-21,0 0-1,1 0 0,-1-1 1,1 1-1,0 0 1,-1-1-1,1 1 1,-1 0-1,1-1 1,0 1-1,0-1 0,-1 0 1,1 1-1,0-1 1,0 1-1,0-1 1,-1 0-1,3 1 0,-1-1 7,0 0-1,1 0 0,-1 0 1,1 0-1,-1 0 0,0-1 1,1 1-1,-1-1 0,4-1 0,17-7 109,38-23-1,-26 13-101,234-125-220,-232 128 133,-37 16 59,0 0 0,0 0 0,0 0 0,1 0 0,-1 0 0,0 0 0,0 0-1,0 0 1,0 0 0,0 0 0,0 0 0,0 0 0,0 0 0,1 0 0,-1 0 0,0 0 0,0 0 0,0 0 0,0 0 0,0 0-1,0 0 1,0 0 0,1 0 0,-1 0 0,0 0 0,0 0 0,0 0 0,0 0 0,0 0 0,0 0 0,0 0 0,0 0 0,0 0-1,0 0 1,1 0 0,-1 1 0,0-1 0,0 0 0,0 0 0,0 0 0,0 0 0,0 0 0,1 7-94,-4 12 78,2-14 12,-1 12 9,1 1-1,0-1 0,1 0 0,1 1 1,1-1-1,8 34 0,-9-47 36,0-1 0,0 1 0,1-1 0,-1 1 1,1-1-1,0 0 0,0 1 0,0-1 0,1 0 0,-1-1 0,1 1 0,0 0 0,0-1 0,-1 1 0,5 1 1,-5-3-18,0 0 1,-1 0 0,1 0 0,0 0 0,0-1 0,1 1 0,-1-1 0,0 1 0,0-1 0,0 0 0,0 0 0,0 0 0,0 0 0,0 0 0,1-1 0,-1 1 0,0 0 0,0-1 0,0 0 0,0 1 0,0-1 0,0 0 0,0 0 0,-1 0 0,1 0 0,0 0 0,0-1 0,-1 1 0,2-2 0,3-3 10,0 0 1,-1-1 0,1 1 0,-1-1 0,-1 0-1,0-1 1,0 1 0,0-1 0,4-12-1,0-8 145,7-41 0,-13 61-147,1-7-79,-1 0 0,1-28 0,-3 40 30,0-1-1,0 1 1,0-1 0,0 1-1,-1-1 1,0 1-1,0 0 1,0-1 0,0 1-1,0 0 1,0-1 0,-1 1-1,0 0 1,0 0 0,0 0-1,0 0 1,0 1 0,0-1-1,-4-3 1,2 3 8,0 1 0,0-1 0,-1 1 0,1-1-1,-1 1 1,1 0 0,-1 1 0,0-1 0,1 1 0,-1 0 0,0 0 0,0 1 0,0-1-1,0 1 1,0 0 0,-8 1 0,12-1 21,1 0 1,-1 1-1,1-1 1,-1 0-1,1 0 1,-1 1-1,1-1 0,-1 0 1,1 1-1,-1-1 1,1 0-1,0 1 0,-1-1 1,1 0-1,-1 1 1,1-1-1,0 1 0,0-1 1,-1 1-1,1-1 1,0 1-1,0-1 1,-1 1-1,1-1 0,0 1 1,0 0-1,0-1 1,0 1-1,0-1 0,0 1 1,0-1-1,0 1 1,0-1-1,0 1 0,0 0 1,0-1-1,0 1 1,1-1-1,-1 1 1,0-1-1,0 1 0,1-1 1,-1 1-1,0-1 1,1 1-1,-1-1 0,0 0 1,1 1-1,-1-1 1,0 1-1,1-1 0,-1 0 1,1 1-1,-1-1 1,1 0-1,-1 0 1,1 1-1,0-1 0,6 1 97,-1 1-1,1-2 0,0 1 0,0-1 1,-1 0-1,1 0 0,11-3 0,3-2-1326,22-7-1,17-5-5522,-29 13 4250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10.1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6 1888,'-2'-2'4581,"13"2"-2138,0-2-2148,1 1 1,-1 0 0,0 1-1,1 1 1,18 2 0,-15-1-209,37 2-61,-17-3-3273,-18-1 1583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12.9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657 492 2720,'0'0'35,"0"-1"0,0 1 0,0 0 0,0-1 0,0 1 0,0 0-1,0 0 1,0-1 0,0 1 0,0 0 0,0-1 0,1 1 0,-1 0 0,0 0 0,4-9 3633,-5 9-3604,-13-15 2263,14 15-2285,-1-1 0,1 1 0,0-1 1,-1 1-1,1 0 0,0-1 0,-1 1 1,1 0-1,-1 0 0,1-1 0,0 1 1,-1 0-1,1 0 0,-1-1 1,1 1-1,-1 0 0,1 0 0,-1 0 1,1 0-1,-1 0 0,1 0 0,-1 0 1,1 0-1,-1 0 0,1 0 0,-1 0 1,1 0-1,-1 0 0,0 1 0,1-3 110,0 0-1,0 0 0,0 1 1,0-1-1,0 0 1,1 0-1,-1 1 0,0-1 1,1 0-1,-1 1 1,1-1-1,1-2 0,-2 4-152,0 0 1,0 0-1,0 0 0,0 0 0,0 0 0,0 0 1,0 0-1,0 0 0,0 0 0,0 0 0,0 0 1,0 0-1,0 0 0,0 0 0,0 0 1,0 0-1,0 0 0,-1 0 0,1 0 0,0 0 1,0-1-1,0 1 0,0 0 0,0 0 0,0 0 1,0 0-1,0 0 0,0 0 2,0 0 0,1 0 0,-1 0 0,0 0 0,0 0 0,0 0 0,0-1 0,0 1 0,0 0 0,0 0 0,0 0 0,0 0 0,0 0 0,0 0 0,0 0 0,0-1 0,0 1 0,0 0 0,0 0 0,0 0 0,-1 0 0,1 0 0,0 0 0,0 0 0,0 0 0,0-1 0,0 1 0,0 0-1,0 0 1,0 0 0,0 0 0,0 0 0,0 0 0,0 0 0,-1 0 0,1 0 0,0 0 0,0 0 0,0 0 0,0 0 0,0 0 0,0 0 0,0 0 0,0 0 0,-1-1 0,1 1 0,0 0 0,0 0 0,0 0 0,0 1 0,0-1 0,0 0 0,0 0 0,-1 0 0,1 0 0,0 0 0,0 0 0,0 0 0,0 0 0,0 0 0,0 0 0,0 0 0,0 0 0,-1 0 0,1 0 0,-3 4-39,-4 1-13,1 1 0,1 0 0,-1 0 0,-5 9 0,-7 15 48,0-1 0,-1-1 1,-25 27-1,31-40 6,-1-1-1,-1 0 1,-28 20 0,-3-2 56,26-17 25,0-1 0,0-1 1,-1-1-1,-32 13 0,52-25-68,1 0 0,0 0 0,0 1 1,-1-1-1,1 0 0,0 0 1,0 0-1,-1 0 0,1 0 0,0 1 1,0-1-1,-1 0 0,1 0 0,0 0 1,-1 0-1,1 0 0,0 0 1,-1 0-1,1 0 0,0 0 0,0 0 1,-1 0-1,1-1 0,0 1 1,-1 0-1,1 0 0,0 0 0,0 0 1,-1 0-1,1 0 0,0-1 0,0 1 1,-1 0-1,1 0 0,0 0 1,0-1-1,-1 1 0,1-1 65,1-1-1,-1 1 0,0 0 1,0-1-1,1 1 1,-1 0-1,1 0 0,-1-1 1,1 1-1,0 0 1,-1 0-1,2-2 1,22-29 608,49-54 0,-39 49-553,178-185 387,-209 219-511,220-211 392,-183 168-306,48-74 1,-87 119-125,0-1 0,0 0 1,0 0-1,0 0 0,0 0 0,0 0 0,-1 0 0,1-4 1,-1 6 22,1 0 0,-1 0 0,0 0 0,0 0 0,0 0 0,0 0 0,0 0 0,0-1 0,0 1 0,0 0 0,0 0 0,0 0 1,-1 0-1,1 0 0,0 0 0,0 0 0,0 0 0,0 0 0,0 0 0,0-1 0,0 1 0,0 0 0,0 0 0,0 0 1,0 0-1,0 0 0,0 0 0,0 0 0,0 0 0,0 0 0,0 0 0,-1 0 0,1 0 0,0 0 0,0 0 0,0 0 1,0 0-1,0 0 0,0 0 0,0 0 0,0 0 0,0 0 0,-1 0 0,1 0 0,0 0 0,0 0 0,0 0 0,0 0 1,0 0-1,0 0 0,0 0 0,0 0 0,0 0 0,0 0 0,-1 0 0,1 0 0,-10 10-163,-153 212-415,103-126 501,-201 260-38,-35 75 598,168-225 1093,120-196-1140,8-10-426,0 0-1,0 0 1,0 0-1,0 0 1,0 0-1,0 0 1,0 0-1,0 0 1,0 0-1,0-1 1,0 1-1,0 0 1,0 0-1,0 0 1,0 0-1,0 0 1,0 0-1,0 0 1,0 0-1,0 0 1,0 0-1,0 0 1,0 0-1,0 0 1,0 0-1,0 0 1,0-1-1,0 1 1,0 0-1,0 0 1,0 0-1,0 0 1,0 0-1,0 0 1,0 0-1,-1 0 1,1 0-1,0 0 1,0 0-1,0 0 1,0 0-1,0 0 1,0 0-1,0 0 1,0 0-1,0 0 1,0 0-1,0 0 1,0 0-1,0 0 1,0 0-1,0 0 1,0 0-1,-1 0 1,1 0-1,0 0 1,0 0-1,0 0 1,0 0-1,0 0 1,0 0-1,0 0 1,0 0-1,11-30 409,3 3-397,1 0 0,2 1 0,0 1 0,2 0 0,0 2 0,2 0 0,42-36 0,104-70-36,-79 63-49,12-18 3,91-99-1,37-33-67,-198 193 101,-20 15 20,1 0 0,-1-1 0,13-14 0,-22 23 4,-1 0-1,0 0 0,0-1 1,0 1-1,1 0 1,-1 0-1,0 0 1,0 0-1,0 0 0,0-1 1,1 1-1,-1 0 1,0 0-1,0 0 0,0-1 1,0 1-1,0 0 1,0 0-1,1-1 1,-1 1-1,0 0 0,0 0 1,0 0-1,0-1 1,0 1-1,0 0 1,0 0-1,0-1 0,0 1 1,0 0-1,0 0 1,0-1-1,0 1 1,-1 0-1,1-1 0,-9 4-95,-13 11-129,10-4 202,1-1 0,0 2 1,1 0-1,0 0 0,1 0 0,0 1 0,0 1 0,-11 24 1,10-16 77,1 1 0,2-1 1,0 2-1,-8 43 0,14-60-30,1-1 0,-1 1 0,1-1 0,0 0 0,1 1 0,-1-1 0,1 1 0,0-1 0,1 0 0,-1 1 0,1-1 0,0 0 0,0 0 0,1 0 0,-1 0 0,1-1 0,5 7 0,-5-7 17,0-1 0,0 0-1,1 0 1,-1 0 0,1 0 0,0-1-1,-1 0 1,1 1 0,0-1 0,1-1-1,-1 1 1,0 0 0,0-1-1,1 0 1,-1 0 0,1-1 0,-1 1-1,1-1 1,-1 0 0,1 0 0,6-1-1,-2 0 9,0 0-1,0-1 1,0-1-1,0 1 0,0-1 1,-1-1-1,1 0 0,-1 0 1,0-1-1,0 1 0,-1-2 1,1 1-1,-1-1 1,0 0-1,-1-1 0,0 0 1,8-10-1,-6 5-33,-1-1 1,0 1-1,-1-2 1,0 1-1,-1-1 1,-1 0-1,0 0 0,-1 0 1,0 0-1,-1 0 1,-1-1-1,0 1 0,-1-1 1,-1 0-1,0 1 1,-5-23-1,4 33-29,1 0-1,-1 0 1,0 0-1,0 0 1,-1 0-1,1 0 1,-1 1-1,0-1 1,1 1-1,-2 0 1,1 0-1,0 0 1,-1 0-1,1 0 1,-1 1-1,0-1 1,0 1-1,0 0 1,0 0-1,0 1 1,0-1-1,0 1 1,-1 0-1,1 0 1,0 1-1,-1-1 1,1 1-1,-1 0 1,1 0-1,-1 0 1,-6 2-1,1 0-58,8 1 207,3-2-112,0-1 0,0 0 0,1 1 0,-1-1 0,0 0-1,0 0 1,0 0 0,0 1 0,0-1 0,0-1 0,1 1 0,-1 0 0,1 0 0,123-13 144,-50 2-219,93 0 1,-156 11 60,1 0 1,-1 1 0,0 0-1,0 1 1,20 6 0,-30-7-1,1 1 1,-1-1 0,0 1 0,0-1-1,0 1 1,0 0 0,0 0 0,-1 0-1,1 0 1,-1 0 0,1 0-1,-1 0 1,1 1 0,-1-1 0,1 3-1,2 4 26,-1 1 1,3 13-1,3 22 34,10 34 239,-16-69-214,0-1 0,1 0-1,0 0 1,1-1 0,0 1 0,6 8-1,-8-13-43,0-1-1,0 0 0,0 0 1,0 0-1,1-1 0,-1 1 1,1-1-1,-1 1 0,1-1 0,0 0 1,0-1-1,0 1 0,0-1 1,9 2-1,-4-2 15,0 0 0,-1 0 0,1-1 1,0 0-1,0-1 0,10-2 0,-9 1-253,1-1 0,-1 0-1,0 0 1,-1-1 0,1 0 0,-1-1 0,0 0 0,16-12-1,2-5-2349,33-34-1,16-14-6172,-31 41 4831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5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296 90 1728,'0'0'112,"0"-1"0,0 0 0,0 0 0,0 0 0,0 1 0,0-1 0,0 0 0,-1 0-1,1 1 1,0-1 0,0 0 0,-1 1 0,1-1 0,0 0 0,-1 1 0,1-1 0,-1 0 0,1 1 0,-1-2 0,-15-4 1269,9 4-1257,0 0 10,0 1 0,0 0 0,1 1 0,-1 0 0,0 0 0,0 0 0,0 1 0,1 0 0,-1 0 0,0 0 0,1 1 0,-1 0 0,1 1 0,-11 4 0,3 0-24,0 1 1,1 1-1,0-1 0,0 2 0,-15 14 1,21-16-101,1 0 0,0 0 1,0 0-1,1 1 1,0 0-1,0 0 0,1 0 1,1 0-1,-1 1 0,1 0 1,1-1-1,0 1 0,0 0 1,1 0-1,0 0 0,2 19 1,-1-24 13,1-1 0,0 1 0,0 0 1,0 0-1,0-1 0,1 1 0,0-1 0,0 1 1,0-1-1,0 0 0,1 0 0,0 0 0,0 0 1,5 6-1,-3-5 47,0-1 0,0 0-1,1 0 1,-1-1 0,1 1 0,-1-1 0,1 0 0,0 0-1,0-1 1,9 2 0,-9-2 12,1-1 0,-1 0 1,0 0-1,1-1 0,-1 0 0,1 0 0,-1 0 0,1-1 0,-1 0 1,10-3-1,-12 3-35,1-1 0,-1 1 0,0-1 0,1-1 0,-1 1 0,0-1 0,-1 1 1,1-1-1,0 0 0,-1 0 0,0-1 0,1 1 0,-1-1 0,-1 0 0,4-4 0,-1 0 19,-1-1-1,0 0 0,0 1 0,-1-1 1,0-1-1,-1 1 0,0 0 1,0-1-1,0-17 0,-2 20-57,0 1 1,0-1-1,-1 1 0,0-1 0,-1 1 1,1 0-1,-1-1 0,0 1 0,-1 0 1,1 0-1,-1 0 0,-1 1 0,1-1 1,-1 1-1,-7-9 0,9 12-29,-1 0 0,1 0-1,0 0 1,-1 0 0,0 1 0,1-1-1,-1 1 1,-4-2 0,-16-9-326,21 11 333,2 1 10,0 0 1,0 0 0,0 0-1,0 0 1,0 0-1,0 0 1,0 0 0,0 0-1,0 0 1,0 0 0,0 0-1,0 0 1,0 0-1,0-1 1,0 1 0,0 0-1,0 0 1,0 0 0,0 0-1,0 0 1,0 0-1,0 0 1,0 0 0,0 0-1,0 0 1,0 0 0,0 0-1,0 0 1,0 0-1,0 0 1,0 0 0,0 0-1,0 0 1,0 0-1,0 0 1,0 0 0,0 0-1,0 0 1,0 0 0,0 0-1,0 0 1,0 0-1,0-1 1,0 1 0,0 0-1,9-3 281,120-49 4,-114 47-232,7-3 24,44-9 0,-60 17-76,-1 0 1,1 0 0,0 0 0,-1 1 0,1 0 0,-1 0-1,1 0 1,7 3 0,-12-3 16,-1 0 0,1 0 0,0 0 1,0 0-1,-1 0 0,1 0 0,0 0 0,-1 0 0,1 0 0,-1 0 0,1 0 1,-1 2-1,2 0 65,0 2-36,0-1-1,-1 1 0,1 0 1,-1 0-1,0 0 1,0 0-1,-1 0 0,1 5 1,-4 42 107,1-39-137,1-1 0,1 1 0,0 15 0,5 23 92,-6-50-89,1 1 0,0-1 0,0 1 0,0-1 0,1 0 0,-1 1 0,0-1 0,0 0 0,1 1 0,-1-1 0,1 0 0,-1 0 0,1 1 0,-1-1 0,1 0 0,0 0 0,0 0 0,0 0 0,-1 0 0,1 0 0,0 0-1,0 0 1,0 0 0,1 0 0,-1 0 0,0-1 0,0 1 0,0 0 0,0-1 0,1 1 0,-1-1 0,3 1 0,-1-1 15,0 1 0,0-1 0,0 0 0,0-1 0,-1 1 0,1-1 0,0 1 0,0-1 0,0 0 0,0 0 0,0 0 0,0 0 0,-1 0 0,5-3 0,29-22 161,58-52 0,-81 67-131,12-12-144,2 1 0,0 1 0,1 1 0,52-26 0,-80 46 83,0 0 0,1 0 1,-1-1-1,0 1 0,0 0 1,1 0-1,-1 0 0,0 0 1,0 0-1,1 0 0,-1 0 1,0 0-1,0 0 0,1 0 1,-1 0-1,0 0 0,0 0 1,1 0-1,-1 0 0,0 0 1,0 0-1,1 0 0,-1 0 1,0 0-1,0 0 1,1 1-1,-1-1 0,0 0 1,0 0-1,0 0 0,1 0 1,-1 1-1,0-1 0,0 0 1,0 0-1,0 0 0,1 1 1,1 12 47,-8 21-40,6-30-28,-3 6 9,1 1-1,1 0 0,-1 0 1,2 0-1,0 14 0,1-10-3,0-3 29,0-1 0,5 19 0,-6-28 0,1 1 0,0 0 0,0-1 0,0 1 0,0-1 1,0 0-1,1 1 0,-1-1 0,1 0 0,-1 0 0,1 0 0,0 0 1,0 0-1,0 0 0,0 0 0,4 2 0,-4-4 6,0 1 0,0-1 0,0 1 0,0-1 0,0 0 0,0 1 0,0-1 0,0 0 0,1-1 0,-1 1 0,0 0 0,0 0 0,0-1 0,0 0-1,0 1 1,0-1 0,0 0 0,0 0 0,0 0 0,-1 0 0,4-3 0,6-3 84,-1-1 0,12-12-1,-14 13-111,77-78 260,-59 57-245,1 1 0,50-38 1,-54 49-61,-7 4-104,31-18 1,-117 88 123,41-31-126,2 1-1,-29 37 1,48-54 117,0 0 0,1 1-1,-8 16 1,12-21 28,0 0 1,0 0-1,1 0 0,0 0 1,1 0-1,0 0 0,-1 12 1,2-17 17,-1-1 1,1 0-1,0 0 1,1 0-1,-1 0 0,0 1 1,0-1-1,0 0 1,1 0-1,-1 0 1,0 0-1,1 0 1,-1 0-1,1 0 1,-1 0-1,1 0 1,0 0-1,-1 0 1,1 0-1,0 0 1,0 0-1,0 0 1,1 1-1,0-2 14,-1 1 0,1-1 0,-1 0 0,1 1-1,-1-1 1,1 0 0,-1 0 0,1 0 0,0 0 0,-1 0 0,1 0-1,-1 0 1,1-1 0,-1 1 0,3-1 0,1-1 36,0 0 1,0 0-1,0-1 0,0 1 1,-1-1-1,1 0 0,-1-1 1,0 1-1,5-5 0,9-17 131,-1 0 0,24-45 0,-27 43-312,-6 11-72,-5 9-201,-6 14 116,-3 9 106,-47 135 56,21-45-5,-65 150 1,95-253 136,-23 49 206,22-46-103,0 0 0,-1 0 0,0 0 0,-1-1 0,-9 10 0,14-15-92,-1 1 0,0-1 0,1 1 0,-1-1 0,0 1 1,1-1-1,-1 1 0,0-1 0,0 1 0,0-1 0,0 0 0,1 0 0,-1 1 0,0-1 0,0 0 1,0 0-1,0 0 0,0 0 0,1 0 0,-1 0 0,0 0 0,0 0 0,0 0 0,0-1 1,0 1-1,0 0 0,1-1 0,-1 1 0,0 0 0,0-1 0,1 1 0,-1-1 0,0 1 0,0-1 1,1 1-1,-1-1 0,0 0 0,1 1 0,-1-1 0,1 0 0,-1 1 0,1-1 0,-1 0 1,1-1-1,-3-2-5,1-1 0,0 1 0,0-1 0,0 0 0,1 1 0,-2-10 0,2 9-51,0-1-1,1 1 0,-1-1 0,1 1 0,1-1 0,-1 1 0,1-1 0,1-7 0,0 9 19,-1 1 0,1-1-1,0 1 1,0-1-1,0 1 1,0 0-1,0 0 1,1 0-1,-1 0 1,1 0-1,0 0 1,6-4 0,109-72-279,6-6 126,-49 32 228,-40 29 12,0-2 0,58-56 0,-42 17 14,-48 61-83,1 1 1,-1-1-1,-1 0 1,1-1-1,0 1 0,-1 0 1,0-1-1,0 1 1,0-1-1,2-9 1,-3 10-11,1-4-3,-2 8 1,0-1 1,0 1 0,0 0-1,0 0 1,0 0-1,0 0 1,0 0 0,0-1-1,0 1 1,0 0 0,0 0-1,0 0 1,0 0 0,0 0-1,0-1 1,0 1 0,0 0-1,0 0 1,0 0-1,0 0 1,-1 0 0,1-1-1,0 1 1,0 0 0,0 0-1,0 0 1,0 0 0,0 0-1,0 0 1,0 0-1,-1 0 1,1 0 0,0-1-1,0 1 1,0 0 0,0 0-1,0 0 1,-1 0 0,1 0-1,0 0 1,0 0 0,0 0-1,-6 15-183,4-9 168,-2 9 0,1-1 0,0 1 0,1 0 0,1 0 0,1 18 0,-1-27 29,1 0-1,1 0 0,-1 0 1,1 0-1,0 1 1,1-1-1,-1 0 1,1 0-1,0-1 0,1 1 1,-1 0-1,1-1 1,6 10-1,-8-14 15,0 0-1,0 0 0,0 0 0,0 0 1,0 0-1,0 0 0,0 0 1,1 0-1,-1 0 0,0 0 0,0-1 1,1 1-1,-1 0 0,1-1 1,-1 1-1,0-1 0,1 0 0,-1 1 1,4-1-1,-3 0 19,1 0 0,0-1 1,-1 1-1,1-1 0,-1 0 0,1 1 0,0-1 1,-1 0-1,0-1 0,4-1 0,2-2 37,0-1-1,-1 1 1,0-2-1,0 1 0,10-13 1,92-128-20,-92 125-131,-8 10-22,1 0 0,11-10 0,-20 21 96,-1 1 0,0-1 0,0 1 0,1 0 0,-1-1 0,0 1 1,1 0-1,-1 0 0,1-1 0,-1 1 0,0 0 0,1 0 1,-1-1-1,1 1 0,-1 0 0,1 0 0,-1 0 0,1 0 0,-1 0 1,1 0-1,-1 0 0,1 0 0,-1 0 0,0 0 0,1 0 1,-1 0-1,1 0 0,-1 0 0,1 0 0,-1 0 0,1 0 0,-1 1 1,1-1-1,-1 0 0,0 0 0,1 1 0,-1-1 0,1 0 1,-1 0-1,0 1 0,1-1 0,-1 1 0,0-1 0,1 0 1,-1 1-1,0-1 0,0 1 0,0-1 0,1 0 0,-1 1 0,0-1 1,0 1-1,0 0 0,1 2 12,0 0 1,0 1-1,0-1 0,-1 0 1,1 1-1,-1 3 0,-1 20 134,-1 0 1,-7 33-1,9-60-140,-1 0-1,1 1 1,0-1 0,0 0-1,0 0 1,0 1 0,0-1-1,0 0 1,0 1 0,0-1-1,0 0 1,0 1 0,0-1-1,0 0 1,0 0 0,0 1-1,0-1 1,0 0 0,0 1-1,0-1 1,0 0 0,1 0-1,-1 1 1,0-1 0,0 1-1,7-5 103,14-21 139,-11 13-175,15-18 16,32-28 0,-47 49-141,1 1 1,-1 0 0,1 0 0,1 1-1,-1 1 1,1 0 0,16-6 0,-26 11 40,1 0 0,-1 0-1,1 0 1,-1 1 0,1-1 0,0 1 0,-1-1 0,1 1-1,-1 0 1,1 0 0,-1 0 0,1 1 0,0-1 0,-1 1 0,1-1-1,-1 1 1,1 0 0,-1 0 0,0 0 0,1 0 0,-1 0-1,0 0 1,1 1 0,-1-1 0,0 1 0,0 0 0,-1 0 0,1-1-1,0 1 1,0 0 0,-1 0 0,1 1 0,-1-1 0,2 5 0,6 14 112,-2 0 0,0 0 0,-2 1 0,5 31 0,-8-38-82,-1 0 1,0 0-1,-1 16 1,-4 3-3076,4-22 1552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59.2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12 4224,'-26'-12'2176,"31"12"-2208,3 0-32,5 0 320,0 0-160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59.6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52 2912,'-49'-23'1312,"35"15"-1152,18 4 768,6 4-544,11-8-448,11 3 32,13 2 224,9 6-96,5-3-1568,-6 8 800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0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17 361 2144,'-1'0'64,"0"0"1,0 0 0,0 1-1,0-1 1,0 0-1,0 1 1,1-1-1,-1 1 1,0-1 0,0 1-1,0-1 1,1 1-1,-1-1 1,0 1-1,0 0 1,1-1-1,-1 1 1,-1 2 586,11 1 2757,-3-5-3254,-1 0-1,1 0 0,-1 0 1,0 0-1,1-1 1,-1 0-1,0 0 1,0-1-1,0 1 1,-1-1-1,7-5 0,4-3 147,-1 0 0,14-16 0,-10 8-7,-1-1 1,24-37-1,22-48 456,-46 74-650,-14 28-89,-1 0 1,-1-1-1,1 1 0,0-1 0,-1 0 0,0 0 0,0 1 0,0-1 1,1-7-1,-2 5 94,2 9-338,-1 12 134,-5 57-162,1-56 402,2 1-1,0-1 1,1 1-1,1-1 1,0 0-1,6 29 1,-6-44-130,-1 0 1,0 0-1,0-1 1,1 1-1,-1 0 1,0 0-1,1 0 1,-1-1-1,1 1 1,-1 0-1,1 0 1,-1-1-1,1 1 1,-1 0-1,1-1 1,0 1-1,0-1 1,-1 1-1,1-1 1,0 1-1,0-1 1,-1 1-1,2 0 1,0-1 25,-1 0 0,0 0-1,0 0 1,0 0 0,1-1 0,-1 1 0,0 0-1,0 0 1,0-1 0,1 1 0,-1-1 0,0 1 0,0-1-1,2 0 1,2-3 73,1 0 0,-1 0 0,0-1-1,8-9 1,3-7-64,-2 0-1,19-35 0,-21 33 31,2 0 0,19-25 0,-7 22-243,-24 25 123,0-1 0,0 0 0,1 1 0,-1 0-1,0-1 1,0 1 0,1 0 0,-1 0 0,0 0 0,1 1-1,3-2 1,-5 2 40,0 1-1,0-1 0,0 0 1,-1 0-1,1 1 1,0-1-1,0 0 1,0 1-1,-1-1 0,1 1 1,0-1-1,0 1 1,-1-1-1,1 1 0,0 0 1,-1-1-1,1 1 1,-1 0-1,1-1 0,-1 1 1,1 0-1,-1 0 1,0 0-1,1-1 1,-1 3-1,6 22-67,-6-5 94,0-1 1,-2 1 0,0-1 0,-7 25-1,7-35-1,-23 91 918,25-99-905,-1-1 0,1 1-1,0 0 1,0 0 0,-1 0 0,1-1-1,0 1 1,-1 0 0,1-1 0,-1 1-1,1 0 1,-1-1 0,1 1 0,-1-1-1,0 1 1,1 0 0,-1-1 0,0 1-1,1-1 1,-2 1 0,-4-4 244,4-8-292,3 9-21,-1-1 1,1 0 0,-1 1 0,1-1 0,0 0 0,0 1 0,1-1 0,-1 1 0,0-1-1,1 1 1,-1 0 0,1 0 0,0 0 0,0 0 0,0 0 0,0 0 0,0 0 0,0 0-1,0 1 1,1-1 0,-1 1 0,1 0 0,4-2 0,11-1 106,0 2 0,0 0 0,24 1-1,8-1-172,53-2-5204,-93 4 3593,7-1-1971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1.2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25 3328,'-35'-20'1216,"20"20"-928,6-5-96,4 5 160,2 5-224,6-2-32,11 6-64,4-1 32,10 4-32,2 3-2048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1.9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 30 2720,'0'-1'96,"0"0"-1,0 0 1,0 0 0,0 0-1,0 0 1,0 0 0,-1 0 0,1 0-1,0 0 1,-1 0 0,1 0-1,-1 1 1,1-1 0,-1 0 0,1 0-1,-1 0 1,0 1 0,1-1-1,-1 0 1,-1 0 0,0 0 94,0-1 1,0 1-1,0 0 1,0 0-1,-1 1 1,1-1-1,0 0 1,-4 0-1,-1 0 126,0 1-1,-1 0 0,1 0 1,-13 2-1,3 1-157,1 1 1,0 1-1,0 0 0,0 1 1,1 1-1,-1 1 0,-26 17 1,30-16-57,1 0 1,-1 0 0,2 1-1,-1 0 1,1 1 0,1 0-1,0 1 1,1 0 0,-10 18-1,15-23-70,0 0 0,0-1 0,1 1 0,0 0 0,0 0 0,1 0 0,0 1 0,0-1 0,1 10 0,0-14-13,0-1 0,0 1 0,0-1-1,1 1 1,-1 0 0,1-1 0,0 1-1,0-1 1,0 0 0,0 1 0,0-1-1,0 0 1,1 1 0,-1-1 0,1 0-1,-1 0 1,1 0 0,0-1 0,0 1 0,0 0-1,0-1 1,0 1 0,0-1 0,1 1-1,-1-1 1,0 0 0,1 0 0,4 1-1,-2-1 56,0 0 0,1-1 0,-1 1 0,0-1 0,0-1 0,0 1 0,1-1 0,-1 1 0,0-2 0,0 1 0,0 0 0,0-1 0,0 0 0,-1 0 0,9-5 0,-3 0 14,0 1 0,-1-1 0,1-1 0,-1 0 0,14-16 0,5-13 67,32-52 0,-45 65-273,-11 17 83,5-10-132,-20 112-415,10-86 639,1 0-1,0 1 1,1-1-1,1 0 1,-1 0-1,1 0 1,1 0 0,-1 0-1,1 0 1,1-1-1,0 1 1,0-1-1,1 0 1,5 7-1,-8-12-31,0-1-1,0 0 0,0 0 0,0 0 1,0-1-1,0 1 0,1 0 0,-1-1 1,0 0-1,1 1 0,-1-1 0,1 0 1,0 0-1,-1 0 0,1-1 0,0 1 1,0-1-1,-1 1 0,1-1 1,0 0-1,0 0 0,0 0 0,-1-1 1,1 1-1,0-1 0,4-1 0,3-1-843,-1-2 1,1 1-1,-1-1 0,-1 0 0,1-1 0,7-6 0,12-10-3570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7136,'-13'2'1100,"-14"0"1720,44 2 4772,20 4-4593,25-4-1419,75-4 0,-57-1-1945,-68 1-567,18 1-1881,-11 3-2252,-5 4 1625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2.7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291 29 2400,'0'-2'369,"0"-14"102,0 16-401,0-1 0,0 1 1,0-1-1,0 1 0,0-1 1,0 1-1,0-1 0,0 1 1,0 0-1,0-1 0,0 1 0,1-1 1,-1 1-1,0-1 0,0 1 1,0 0-1,1-1 0,-1 1 0,0-1 1,0 1-1,1 0 0,-1-1 1,0 1-1,2-1 0,-3 19 1882,-1-10-1766,0-1 0,0 1 0,-1-1 0,0 1-1,0-1 1,0 0 0,-6 7 0,-35 45 669,33-46-642,-26 33 287,15-20-68,1 0 1,-32 53-1,38-48-129,0 0-1,-18 58 1,29-75-227,0 1 1,1 1-1,0-1 0,2 0 0,-1 1 1,2-1-1,0 0 0,4 23 1,-3-32-20,1 0 0,-1 0 1,1 0-1,1-1 0,-1 1 1,1-1-1,0 1 0,0-1 1,1 0-1,-1 0 0,1-1 1,0 1-1,1-1 0,-1 0 1,1 0-1,-1 0 0,1 0 1,1-1-1,-1 0 0,0 0 1,9 3-1,-5-2 30,1-1-1,0 0 0,0-1 1,0 0-1,0-1 1,1 1-1,-1-2 1,0 0-1,1 0 0,-1-1 1,19-3-1,-17 1-96,-1 0 1,1-1-1,-1 0 0,20-10 1,-27 11-418,1 1 1,-1-1 0,0 0 0,0-1-1,0 1 1,-1-1 0,1 1 0,-1-1 0,0 0-1,0 0 1,0-1 0,-1 1 0,4-10-1,0-1-2927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3.0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65 4896,'-5'-16'1824,"10"7"-1440,26-6-96,-4 10 480,23-3-480,21 0-96,14 4-128,-4 4 128,1 0-96,-16 0 448,-6 0-288,-7 0-1824,-3 0 864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21.4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1018 2656,'-13'3'4593,"10"-2"-3740,6 0 261,5-7 38,-4 4-1034,0 0 0,0 0 0,0-1 1,-1 0-1,1 1 0,-1-1 1,0 0-1,4-4 0,21-29 512,-24 30-538,97-158 1090,-34 48-812,-49 89-252,1 1-1,27-28 0,-43 50-118,11-11 126,1 1 0,25-21 0,-40 35-128,1-1 1,-1 1-1,0 0 1,0 0-1,1-1 1,-1 1-1,0 0 1,1 0-1,-1-1 0,0 1 1,1 0-1,-1 0 1,0 0-1,1 0 1,-1 0-1,1 0 1,-1 0-1,0-1 1,1 1-1,-1 0 1,0 0-1,1 0 1,-1 1-1,1-1 1,-1 0-1,0 0 1,1 0-1,-1 0 1,0 0-1,1 0 1,-1 0-1,0 1 1,1-1-1,0 1 2,-1 0 0,1 0 0,-1 0-1,0 0 1,0-1 0,1 1-1,-1 0 1,0 0 0,0 0 0,0 0-1,0 0 1,0 0 0,0 1-1,-7 34 20,-22 50 34,-7 26-56,30-88 122,1 0-1,-2 44 0,6-67-108,1 0 0,0 0 0,0 0 0,1-1 0,-1 1 0,0 0 0,0 0-1,0 0 1,1 0 0,-1 0 0,0 0 0,1 0 0,-1 0 0,1 0 0,-1 0 0,1 0 0,0 1-1,0-2 7,0 1-1,-1-1 0,1 0 0,-1 0 0,1 1 0,0-1 1,-1 0-1,1 0 0,0 0 0,0 1 0,-1-1 1,1 0-1,0 0 0,-1 0 0,1 0 0,0 0 0,-1-1 1,1 1-1,1 0 0,2-2 37,0 1 0,0-1 1,0 0-1,-1 0 0,1 0 0,0-1 0,3-3 1,49-46-30,-24 20-28,31-31 51,14-13-53,-52 54-20,-9 7 44,1 1 1,37-25-1,-53 39-33,0-1 1,0 0-1,0 1 0,0-1 0,0 1 0,1-1 1,-1 1-1,0 0 0,0 0 0,0-1 0,1 1 1,-1 0-1,0 0 0,0 0 0,1 0 1,0 0-1,-1 1 6,0-1 1,0 1-1,0-1 1,0 1-1,-1 0 0,1-1 1,0 1-1,0 0 1,-1-1-1,1 1 1,-1 0-1,1 0 1,-1 0-1,1 0 1,-1 0-1,1 0 1,-1-1-1,1 1 0,-1 0 1,0 0-1,0 2 1,4 18 10,-1 0 0,-1 0 0,-1 0 0,-3 32 0,1-3 64,1-41-18,1 20 40,-1-29-72,0 1-1,0 0 1,1 0-1,-1 0 1,0 0-1,1 0 0,-1-1 1,1 1-1,-1 0 1,1 0-1,-1 0 1,1-1-1,-1 1 1,1 0-1,0-1 1,-1 1-1,1-1 1,0 1-1,-1-1 1,1 1-1,0-1 1,0 1-1,0-1 0,0 0 1,-1 1-1,3-1 1,-2 0 2,0 0-1,0 0 1,1 0 0,-1 0 0,0-1 0,0 1-1,0 0 1,0-1 0,1 1 0,-1-1 0,0 0-1,0 1 1,0-1 0,0 0 0,0 1 0,0-1 0,-1 0-1,1 0 1,0 0 0,0 0 0,1-2 0,16-26 143,-14 22-85,10-19-99,17-47 0,-11 26-63,-10 27 72,25-38 0,-35 58 15,7-10-281,-8 13 90,-4 16 91,-4 41 60,-3 32 18,6-40 58,-2 31 119,8-73-130,0 0 1,1 1 0,1-1 0,-1 0 0,2 0-1,3 12 1,-6-21-2,1 0 0,-1 1-1,0-1 1,1 0-1,-1 0 1,1 0 0,-1 0-1,1 0 1,0-1 0,-1 1-1,1 0 1,0 0 0,-1 0-1,1 0 1,0-1 0,0 1-1,0 0 1,0-1 0,0 1-1,0-1 1,0 1 0,0-1-1,1 1 1,-1-1 2,0 0 0,1 0 0,-1 0 0,0-1-1,1 1 1,-1 0 0,0-1 0,0 1 0,1-1 0,-1 1 0,0-1 0,0 0 0,0 1 0,0-1-1,0 0 1,0 0 0,1-1 0,10-10 13,-1-1 0,-1 0 1,0 0-1,10-20 0,3-2 11,12-20-46,-17 27-52,0 1 0,28-31 0,-45 57 47,-1 1-1,1-1 1,-1 1-1,1-1 1,0 1-1,-1-1 1,1 1-1,0-1 1,-1 1-1,1-1 1,0 1-1,0 0 1,-1 0-1,2-1 1,-2 1 0,1 0 1,-1 0-1,0 0 0,1 1 1,-1-1-1,0 0 0,0 0 1,1 0-1,-1 0 0,0 0 1,0 1-1,1-1 1,-1 0-1,0 0 0,0 0 1,0 1-1,1-1 0,-1 0 1,0 0-1,0 1 1,0-1-1,0 0 0,0 0 1,1 1-1,-1-1 0,0 0 1,0 0-1,0 1 0,0-1 1,0 0-1,0 1 1,1 12-124,-1-11 94,-4 66-4,2-47 12,1 0 0,1 0 0,1 0 0,5 32 1,-6-50 38,0-1 1,1 1 0,0 0 0,0-1 0,0 1 0,0-1 0,0 0 0,0 1 0,0-1 0,1 0 0,-1 0 0,1 0 0,0 0 0,0 0 0,0 0 0,-1 0 0,2-1 0,-1 1 0,0-1 0,0 1-1,0-1 1,1 0 0,-1 0 0,1 0 0,-1 0 0,1 0 0,4 0 0,0-1 21,1 0 1,-1-1-1,1 0 0,-1 0 1,0-1-1,1 0 0,-1 0 1,10-5-1,2-2-16,31-19 0,-31 15-9,-2 0-1,1-1 0,19-21 0,40-51-63,-69 76 53,30-43 93,-32 44 18,-54 110-657,37-84 545,2 2-1,-10 24 0,17-35 6,-1-1-1,1 0 0,1 1 0,0-1 1,0 1-1,0 0 0,1-1 0,0 1 1,1 12-1,-1-19 3,0 0 0,1 0-1,-1 0 1,0 0 0,0 0 0,1 0 0,-1 0 0,0 0 0,1 0 0,-1 0-1,1-1 1,-1 1 0,1 0 0,-1 0 0,1 0 0,0-1 0,-1 1 0,1 0 0,0 0-1,0-1 1,0 1 0,0-1 0,-1 1 0,1-1 0,0 1 0,0-1 0,0 0-1,0 1 1,0-1 0,0 0 0,0 0 0,0 1 0,0-1 0,0 0 0,0 0-1,0 0 1,0 0 0,0 0 0,0-1 0,0 1 0,0 0 0,0 0 0,0-1-1,2 0 1,3-1 13,0-1 0,-1 0 0,1 0 0,-1 0 0,8-7 0,21-20 88,38-43 0,-30 29-114,84-79 67,57-60 324,-167 164-366,0 0-1,-1-1 1,-1-1-1,0 0 1,19-44-1,-16 26-104,-2 0 0,-1-1-1,13-69 1,-26 102 35,0 5 23,-1 1 1,1 0-1,-1-1 1,0 1-1,0-1 1,0 1-1,0-1 1,0 1-1,0 0 1,0-1-1,0 1 1,-1-1-1,1 1 1,0 0-1,-2-3 0,2 4 21,0-1 0,0 1 0,-1 0 0,1 0 0,0 0 0,0 0 0,0 0 0,0 0 0,-1 0 0,1 0 0,0 0 0,0 0-1,0 0 1,-1 0 0,1 0 0,0 0 0,0 0 0,0 0 0,-1 0 0,1 0 0,0 0 0,0 0 0,0 0 0,-1 0-1,1 0 1,0 0 0,0 1 0,0-1 0,-1 0 0,1 0 0,0 0 0,0 0 0,0 0 0,0 1 0,0-1 0,0 0 0,-1 0-1,1 0 1,0 0 0,0 1 0,0-1 0,0 0 0,0 0 0,-6 10-63,-38 123-261,37-115 336,-53 157 25,54-153-12,1 0 0,1 1-1,1 0 1,1 0-1,2 44 1,2-39 148,-1-14-94,0 1-1,1-1 1,0 1 0,1-1-1,9 25 1,-9-27-5,0-1 0,0 0 0,-1 1 1,-1 0-1,0-1 0,0 1 0,-2 15 1,1-10-98,13 5-94,-13-20 135,1-1-1,0 1 0,-1-1 0,1 1 0,0-1 1,0 0-1,0 1 0,0-1 0,0 0 0,1 0 1,-1 0-1,2 2 0,7 7 201,-7-7-224,0-1 1,-1 1-1,1-1 1,0 0-1,4 2 0,-4-2 41,0-1-1,0 0 0,0 0 1,0 0-1,0 0 0,0-1 1,1 1-1,-1-1 0,0 0 1,0 0-1,4 0 0,-7 0-26,3-1 11,1 1-1,-1-1 1,1 1 0,-1-1 0,1 0 0,-1-1-1,0 1 1,0-1 0,1 1 0,-1-1 0,0 0-1,-1 0 1,1 0 0,3-3 0,-4 3 1,-1 2-13,-1-1-1,0 1 1,1 0-1,-1-1 1,1 1-1,-1-1 1,0 1-1,1 0 1,-1-1 0,0 1-1,0-1 1,1 1-1,-1-1 1,0 1-1,0-1 1,0 1 0,1-1-1,-1 1 1,0-1-1,0 0 1,0 0-1,0 0-10,-5-6 68,4 6-94,1 1 38,0 0 0,0 0 1,0 0-1,0 0 1,0 0-1,0 0 0,1 0 1,-1 0-1,0 0 1,0 0-1,0 0 0,0 0 1,0 0-1,0 0 1,0 0-1,0 0 0,0 0 1,0 0-1,0 0 1,0 0-1,0 0 0,0 0 1,0 0-1,0 0 1,0 0-1,0 0 0,0 0 1,0-1-1,0 1 1,0 0-1,0 0 0,0 0 1,0 0-1,0 0 1,0 0-1,0 0 0,0 0 1,0 0-1,0 0 1,0 0-1,0 0 0,0 0 1,0 0-1,0 0 1,0 0-1,0 0 0,0 0 1,0 0-1,0 0 1,0 0-1,0 0 0,0 0 1,-1 0-1,1 0 1,0-1-1,0 1 0,0 0 1,0 0-1,0 0 1,0 0-1,0 0 0,0 0 1,5-2-48,-4-2-14,-1 2 58,1 0 0,0 0 0,0 0-1,0 0 1,0 0 0,0 0 0,0 0 0,1 1 0,1-4-1,8-9 14,106-196 388,-114 205-395,0-1-1,-1 1 0,0-1 1,0 0-1,0 0 1,0 0-1,-1 0 0,1-12 1,-2 17-12,0-1 0,0 1-1,0-1 1,-1 1 0,1-1 0,0 1 0,-1-1-1,1 1 1,-1-1 0,1 1 0,-1-1 0,0 1-1,0 0 1,0-1 0,0 1 0,-1-2 0,0 2-22,1 0 1,-1 0-1,0 0 1,0 0-1,0 0 1,0 0-1,1 0 1,-1 1-1,0-1 1,-1 1-1,1-1 0,0 1 1,0 0-1,0 0 1,-3 0-1,1 0 28,1 1-1,0 0 0,-1-1 1,1 1-1,0 0 0,-1 1 0,1-1 1,0 1-1,0-1 0,0 1 1,0 0-1,0 0 0,1 0 1,-1 1-1,1-1 0,-1 0 0,1 1 1,0 0-1,0 0 0,0-1 1,0 1-1,-2 6 0,-1-1-40,2 1 1,-1 0-1,1-1 0,0 1 0,1 1 1,0-1-1,-1 16 0,1-1-20,3 37-1,0-51 70,1 0-1,0 0 0,0 0 1,1 0-1,0 0 1,6 12-1,-7-18 21,1 0 1,-1-1-1,0 1 0,1-1 1,0 1-1,-1-1 0,1 0 0,1 0 1,-1-1-1,0 1 0,1 0 1,-1-1-1,1 0 0,0 0 0,0 0 1,0 0-1,0-1 0,0 0 1,0 1-1,0-2 0,0 1 0,1 0 1,-1-1-1,0 0 0,1 0 0,7 0 1,0-2 48,1 0 1,-1 0 0,1-1-1,-1-1 1,0 0-1,0-1 1,19-10-1,16-14-50,-2-1 0,-2-2-1,0-2 1,66-71-1,-89 84 31,25-32 0,-46 54-117,-10 15-41,1 1 0,-13 28-1,12-16 155,2-1 0,1 1 0,-7 48 0,15-73-49,0-1 0,0 1 0,0-1 0,0 1 0,1-1 0,-1 1 0,1-1 0,0 1 0,0-1-1,2 5 1,-2-5 8,0-1-1,0 0 0,1-1 1,-1 1-1,0 0 1,1 0-1,-1 0 0,1-1 1,-1 1-1,1-1 0,0 1 1,0-1-1,0 0 0,0 1 1,0-1-1,3 1 0,1 0 11,0-1 0,0 0-1,0 0 1,0 0 0,0-1 0,10 0-1,-15 0-21,-1 0 60,4 0-52,0 0 0,0 0 0,0-1 0,-1 1 1,1-1-1,0 0 0,0 0 0,-1 0 0,1 0 0,-1 0 0,1-1 0,-1 0 0,6-3 0,-1-2-10,1 0 0,-1 0 0,9-12 0,2-1 119,-1 2-90,-5 4-13,1 1-1,18-14 1,-17 15 25,-12 9-57,0 0-1,1 0 1,-1 1 0,1-1 0,-1 1 0,1 0 0,0 0-1,0 0 1,0 0 0,0 0 0,5 0 0,-9 2-41,0 0 0,1 0 1,-1 0-1,0 0 1,0 0-1,1 0 0,-1 0 1,0 0-1,0 0 1,0 0-1,1 0 0,-1 0 1,0 0-1,0 0 1,0 1-1,1-1 0,-1 0 1,0 0-1,0 0 0,0 0 1,0 0-1,0 1 1,1-1-1,-1 0 0,0 0 1,0 0-1,0 0 1,0 1-1,0-1 0,0 0 1,0 0-1,0 0 1,1 1-1,-1-1 0,0 0 1,0 0-1,0 0 0,0 1 1,0-1-1,0 0 1,-2 9-1617,-6 15-3015,6-16 2304,-1 0-1,-2 17 1,5-9-29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21.8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99 105 7136,'-40'-37'3232,"22"14"-2816,9 11 576,4 8-640,-3-8-64,3 9-192,-3-6-64,3 4-896,5 22-5568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55.4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27 498 1984,'-19'4'3472,"11"4"-22,22-11-2586,-7 1-679,-1 0 0,0-1 0,8-4 0,6-3-50,-8 6-110,-1-1 1,1-1-1,-1 0 1,0 0-1,0-1 1,-1 0-1,0-1 1,9-10-1,12-18 114,-2-1 0,-1-1-1,25-48 1,-45 75-129,-7 9 12,0 1 0,0 0 0,0-1 0,0 1 0,-1-1 0,1 1 0,0-1 1,-1 1-1,1-1 0,-1 1 0,1-1 0,-1 0 0,0 1 0,1-4 0,-23 70-475,16-35 399,-4 41 1,9-57 170,1 0 1,0 0-1,1 0 1,0 0-1,5 18 0,-6-32-102,0 1-1,0-1 1,0 0 0,1 1-1,-1-1 1,0 1-1,0-1 1,1 1 0,-1-1-1,0 0 1,0 1-1,1-1 1,-1 0 0,0 1-1,1-1 1,-1 0-1,1 1 1,-1-1 0,0 0-1,1 0 1,-1 1-1,1-1 1,-1 0 0,1 0-1,-1 0 1,0 0-1,1 1 1,-1-1 0,1 0-1,-1 0 1,1 0-1,-1 0 1,1 0 0,-1 0-1,1 0 1,-1-1-1,1 1 1,-1 0 0,1 0-1,-1 0 1,1 0-1,-1 0 1,0-1 0,1 1-1,24-15 159,-14 8-27,-8 5-140,-1 0 0,1 0 0,0 0 0,-1 0 0,1-1 0,-1 1 0,0-1 0,0 1 0,1-1 0,-2 0-1,1 0 1,0 0 0,-1 0 0,2-4 0,-1 3-63,-1 1-1,1 0 1,0-1-1,0 1 1,3-3-1,-5 5 63,1 1-1,-1 0 0,0 0 1,0 0-1,0 0 0,0 0 1,0-1-1,0 1 1,0 0-1,0 0 0,1 0 1,-1-1-1,0 1 0,0 0 1,0 0-1,0 0 1,0 0-1,0-1 0,0 1 1,0 0-1,0 0 0,0 0 1,0-1-1,0 1 0,0 0 1,-1 0-1,1 0 1,0 0-1,0-1 0,0 1 1,0 0-2,0 0 1,0 0 0,0 0 0,0-1 0,0 1-1,0 0 1,0 0 0,-1 0 0,1 0-1,0 0 1,0 0 0,0-1 0,0 1 0,0 0-1,0 0 1,0 0 0,0 0 0,0 0-1,0-1 1,0 1 0,0 0 0,1 0 0,-1 0-1,0 0 1,0 0 0,0 0 0,0-1-1,0 1 1,0 0 0,0 0 0,0 0 0,0 0-1,0 0 1,0 0 0,1 0 0,-1 0-1,0-1 1,0 1 0,5-6 0,-1 0-1,0-1 1,-1 0-1,4-7 1,-3 6 47,4-7-55,17-36 305,58-88 0,-74 127-305,0-1 1,-1 0 0,0 0 0,11-27 0,-19 39-18,0 0 0,1 0 1,-1 1-1,0-1 1,0 0-1,0 0 1,0 0-1,0 0 0,0 1 1,-1-1-1,1 0 1,0 0-1,0-1 1,-1 2 16,1 0 0,0 0 0,0 0 0,0 0 0,0 0 0,0 0 0,0-1 1,0 1-1,0 0 0,0 0 0,-1 0 0,1 0 0,0 0 0,0 0 0,0 0 1,0 0-1,0 0 0,0 0 0,-1-1 0,1 1 0,0 0 0,0 0 0,0 0 0,0 0 1,0 0-1,-1 0 0,1 0 0,0 0 0,0 0 0,0 0 0,0 0 0,0 0 1,-1 0-1,1 1 0,0-1 0,0 0 0,0 0 0,0 0 0,0 0 0,0 0 1,-1 0-1,1 0 0,0 0 0,0 0 0,0 0 0,0 0 0,0 1 0,0-1 1,0 0-1,0 0 0,-1 0 0,1 0 0,0 0 0,0 0 0,0 1 0,0-1 0,0 0 1,0 0-1,0 0 0,0 0 0,0 0 0,0 1 0,0-1 0,0 0 0,0 0 1,-8 17-78,2-7-67,1 1 0,0 0 0,-5 16 1,2 2 43,-28 114 16,17-46 283,-5 0 1,-50 131-1,64-202-11,-10 25 339,18-47-368,0 1 0,0-1 0,-1 0 0,1 0 0,-1 0 0,0 0 0,-7 5 0,10-8-140,0-1 1,0 0-1,0 0 0,-1 1 1,1-1-1,0 0 1,0 0-1,-1 1 0,1-1 1,0 0-1,0 0 0,-1 0 1,1 0-1,0 1 1,-1-1-1,1 0 0,0 0 1,0 0-1,-1 0 0,1 0 1,0 0-1,-1 0 1,1 0-1,0 0 0,-1 0 1,1 0-1,0 0 0,-1 0 1,1 0-1,-1 0 1,1-10 84,9-14-282,-7 21 160,0 0 1,0 0-1,1 0 1,-1 1-1,1-1 1,-1 1-1,5-3 1,10-10-37,-3 0 50,-8 8-9,1-1-1,0 1 0,1 1 1,9-9-1,19-7 27,45-31-1420,-69 47 371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7:55.8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41 4480,'-23'-25'2016,"23"13"-1728,0 9-256,0 6-64,5-3 32,5 0 0,3 0 192,4 8-96,11 1-2912,4 2 1504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0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 6 992,'10'-5'7213,"-12"5"-7164,1 1-1,-1 0 0,0 0 1,0-1-1,0 1 0,1 0 0,-4 3 1,-8 6 281,0 0 1,-29 16 0,25-16-81,0 0 1,-15 14 0,14-8-103,0 1 0,1 1 0,1 1 0,1 0 1,1 1-1,1 0 0,0 1 0,-10 25 0,8-11 68,1 2-1,2 0 1,2 0-1,-8 53 0,15-70-111,1 0 0,1 1-1,0-1 1,2 1 0,0-1 0,2 1-1,0-1 1,9 30 0,-10-41-70,2 0 0,-1 1 0,1-1 0,1-1 0,0 1 0,0 0 1,0-1-1,1 0 0,1-1 0,-1 1 0,1-1 0,0 0 0,1-1 0,0 0 1,0 0-1,0 0 0,0-1 0,1-1 0,13 6 0,5-1-188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13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379 495 2400,'3'-1'832,"-5"-1"-385,1 1-425,-9-8 1844,-30-24 349,35 29-2101,0 0 0,0 1 0,-1 0 0,1 0 0,-1 0-1,0 1 1,-6-2 0,3 3-69,-1 0-1,1 0 1,0 1 0,-1 0-1,1 1 1,0 0 0,0 1-1,0 0 1,0 0 0,0 1-1,0 0 1,0 0 0,1 1-1,-1 0 1,1 1 0,0 0-1,-7 6 1,5-4 11,1 0 1,0 1-1,0 0 1,1 0-1,0 1 1,1 1-1,-1-1 1,2 1-1,-1 0 1,2 0-1,-1 1 1,1 0-1,-4 13 1,8-19-30,0 1 0,0-1 0,0 1 0,0-1 0,1 1 0,0-1 0,0 1 0,0 0 0,1-1 0,2 9 0,-2-10-3,1 0 0,-1 0 1,1-1-1,0 1 0,0-1 0,0 1 0,0-1 0,1 0 0,-1 0 0,1 0 0,0 0 0,0 0 0,0-1 0,0 1 0,4 1 0,1 1 60,-1-2-1,1 1 1,0-1 0,0 0-1,0-1 1,1 0-1,-1 0 1,0-1-1,13 1 1,10-2 114,40-4 1,-23 1-125,-23 1 14,-1-1 1,1 0 0,-1-2-1,39-13 1,-46 12 42,-1-2 1,0 1 0,0-2 0,26-18-1,-36 22-95,0 1-1,0-1 0,-1-1 0,0 1 0,0-1 1,0 0-1,0 0 0,-1 0 0,0-1 1,-1 1-1,1-1 0,-1 0 0,4-14 1,-6 17-53,0-1 1,-1 0 0,1 0 0,-1 0-1,0 1 1,0-1 0,-1-6 0,1 10-2,0-1 0,-1 1 1,1 1-1,0-1 0,-1 0 1,1 0-1,0 0 0,-1 0 1,1 0-1,-1 0 0,0 0 0,1 0 1,-1 1-1,0-1 0,1 0 1,-1 1-1,0-1 0,0 0 1,0 1-1,0-1 0,0 1 1,1-1-1,-1 1 0,0-1 0,0 1 1,0 0-1,0 0 0,0-1 1,0 1-1,0 0 0,0 0 1,-1 0-1,1 0 0,0 0 0,0 0 1,0 0-1,0 1 0,0-1 1,0 0-1,0 0 0,0 1 1,-1 0-1,-4 2-60,-1 1 0,0-1 0,1 1 0,0 1 0,0-1 0,0 1 0,1 0 0,0 1 0,0-1 0,0 1 1,0 0-1,-5 10 0,8-13 81,0 1 0,0 0 0,0 1 0,0-1 0,0 0 0,1 1 0,0-1 0,0 0 0,0 1 0,0 0 0,1-1 1,0 1-1,0-1 0,0 1 0,0-1 0,1 1 0,0-1 0,0 1 0,0-1 0,0 1 0,1-1 0,0 0 0,0 0 0,0 1 1,2 2-1,0 0 94,1-1 0,-1 0 0,1 0 0,0 0 0,0 0 0,12 9 0,-15-14-52,0 0 1,0 0 0,0 0 0,0 0-1,1 0 1,-1 0 0,0 0 0,0-1-1,1 1 1,-1-1 0,0 0 0,1 0 0,-1 1-1,0-2 1,1 1 0,-1 0 0,0 0-1,1-1 1,-1 1 0,0-1 0,0 0-1,1 1 1,-1-1 0,0 0 0,0-1-1,3-1 1,54-36 181,-30 19-258,53-29 1,-79 48-10,-1 0 0,0 0 1,0 1-1,0-1 1,1 0-1,-1 1 1,0-1-1,1 1 1,-1 0-1,1 0 0,-1 0 1,4 0-1,-6 1 27,1-1-1,0 0 0,0 0 0,-1 1 0,1-1 0,0 1 1,0-1-1,-1 1 0,1-1 0,-1 1 0,1-1 0,0 1 0,-1 0 1,1-1-1,-1 1 0,0 0 0,1-1 0,-1 1 0,1 0 1,-1-1-1,0 1 0,0 0 0,1 0 0,-1 0 0,0-1 1,0 1-1,0 0 0,0 0 0,0 0 0,0 0 0,0-1 1,0 1-1,0 0 0,0 0 0,-1 0 0,1-1 0,-1 2 1,0 3-19,-1 0 1,1 0 0,-1 0 0,-4 6 0,-7 19 27,13-29 33,0-1 0,-1 1 0,1-1 0,0 1 0,0-1 1,0 1-1,-1 0 0,1-1 0,0 1 0,0 0 0,0-1 1,0 1-1,0 0 0,0-1 0,0 1 0,0-1 0,0 1 0,1 0 1,-1-1-1,0 1 0,0 0 0,1-1 0,-1 1 0,1 0 1,0-1 36,1 0 1,0 0-1,-1 0 1,1 0 0,0-1-1,0 1 1,-1 0-1,1-1 1,-1 1-1,1-1 1,0 0 0,1-1-1,169-72 217,-162 69-304,-3 1-112,-1 0 0,1 1 0,11-4 0,-17 7 107,0 0 0,0-1 0,0 1 0,0 0 1,0 0-1,0-1 0,0 1 0,0 0 0,0 0 1,0 0-1,0 0 0,0 0 0,0 0 0,0 1 0,-1-1 1,1 0-1,0 0 0,0 1 0,0-1 0,0 0 1,0 1-1,0-1 0,-1 1 0,1-1 0,0 1 0,0 0 1,-1-1-1,1 1 0,0 0 0,-1-1 0,1 1 1,0 0-1,-1 0 0,1 0 0,0 1 0,-1 0 46,1 1-1,0 0 1,0-1-1,1 1 0,-1-1 1,1 1-1,-1-1 1,1 0-1,0 0 1,-1 0-1,1 0 0,0 0 1,1 0-1,-1 0 1,0 0-1,0-1 1,1 1-1,-1-1 0,1 0 1,-1 0-1,1 0 1,0 0-1,-1 0 1,1 0-1,0-1 0,0 1 1,0-1-1,-1 0 1,1 0-1,0 0 1,0 0-1,0 0 0,-1-1 1,1 1-1,0-1 1,0 0-1,-1 0 1,1 0-1,-1 0 0,1 0 1,2-2-1,4-3 54,0-1 0,0 1 0,-1-1 0,0-1 1,0 0-1,-1 0 0,0 0 0,0-1 0,8-14 0,5-13-7,19-49 1,-14 28 168,110-207-299,-130 254 29,27-50 8,-29 54-13,0 0 0,-1-1 0,0 0-1,0 1 1,-1-1 0,0 0-1,1-10 1,-2 17 15,0-1 0,0 1 0,0-1 1,0 1-1,0-1 0,0 1 0,0 0 0,0-1 1,-1 1-1,1-1 0,0 1 0,0 0 0,0-1 1,0 1-1,0 0 0,-1-1 0,1 1 0,0 0 1,0-1-1,-1 1 0,1 0 0,0-1 0,0 1 1,-1 0-1,1 0 0,0-1 0,-1 1 0,1 0 0,0 0 1,-1 0-1,1-1 0,-1 1 0,1 0 0,-1 0 1,0 0-17,-1 0 1,1 0-1,-1 0 1,1 0-1,0 1 0,-1-1 1,1 0-1,-1 1 1,1-1-1,-2 2 1,-3 1-8,0 0 1,0 1-1,-7 5 1,6-3 28,0 1 0,1 0 0,0 0 0,0 0 1,0 1-1,1 0 0,0 0 0,0 1 0,1-1 0,-5 17 0,1 0 83,2-1 0,-6 49 0,10-58-76,-10 131 256,11-126-134,2 0 0,0-1-1,2 1 1,0-1 0,9 30 0,-10-41-10,1 0 1,0 0-1,1 0 1,6 11-1,-8-17-64,-1 0-1,1 0 1,-1 0-1,1 0 0,0 0 1,0 0-1,0-1 1,0 1-1,0-1 0,1 1 1,-1-1-1,0 0 0,1 0 1,-1 0-1,1 0 1,-1 0-1,1-1 0,-1 1 1,4-1-1,2 1 13,1-1 0,-1-1 0,0 0 0,0 0 0,0-1 0,-1 1 0,1-2 0,0 1 0,14-8 0,-7 2-17,1-1-1,-2 0 1,22-17 0,-27 18-12,0-1-1,0 0 1,-1 0 0,0-1-1,0 0 1,-1 0 0,-1-1-1,0 0 1,10-23 0,-16 33-31,0 0 1,1 0 0,-1 0-1,0 0 1,1 0 0,-1-1-1,0 1 1,0 0 0,0 0 0,0 0-1,0 0 1,0 0 0,-1 0-1,1 0 1,0-1 0,0 1-1,-1-1 1,0 1 2,1 1-1,0 0 0,-1-1 1,1 1-1,-1 0 1,1-1-1,-1 1 1,1 0-1,-1-1 1,1 1-1,-1 0 1,1 0-1,-1-1 0,0 1 1,1 0-1,-1 0 1,1 0-1,-1 0 1,1 0-1,-1 0 1,0 0-1,1 0 1,-1 0-1,1 0 0,-1 0 1,1 1-1,-1-1 1,0 0-1,1 0 1,-1 0-1,1 1 1,-1-1-1,0 1 1,-7 3-18,1 0 1,-1 1-1,1 0 1,0 0 0,0 0-1,0 1 1,1 0-1,0 1 1,0 0 0,0 0-1,1 0 1,0 0-1,1 1 1,0 0 0,0 0-1,0 0 1,1 0-1,0 0 1,-2 12 0,5-18 31,0 0 1,-1 0 0,1 0 0,0 0 0,0 0 0,0 0 0,1 0 0,-1 0-1,0-1 1,1 1 0,-1 0 0,1 0 0,0 0 0,0 0 0,-1-1 0,1 1 0,0 0-1,0-1 1,2 2 0,-1-1 13,0-1-1,0 1 1,0-1-1,0 1 1,0-1-1,0 0 1,0 0 0,1 0-1,-1 0 1,0-1-1,1 1 1,-1-1-1,3 1 1,7 0 58,1-1 0,-1 0 0,1-1 0,20-4 0,16-7-49,-34 8-56,0 0 0,0 1 0,18 0 0,-28 2 8,0 1 0,0 1-1,0-1 1,0 1 0,0 0 0,0 0-1,-1 0 1,1 1 0,0-1-1,-1 1 1,1 0 0,-1 1-1,8 5 1,23 19 14,-23-17 58,1 0 1,0-1 0,0 0-1,0-1 1,23 10 0,-7-9 194,-27-8-534,0-1-1,-1 0 1,1 1 0,0-1-1,-1 0 1,1 0-1,0 0 1,0 0 0,-1 0-1,1 0 1,0 0-1,-1-1 1,3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13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44 5216,'-24'-20'2368,"38"20"-2048,-4 0 192,-2 0-352,18-3 480,11 3-352,26-8 96,9 3-256,14 1 160,-1 4-192,-9-3 256,-8 6-224,-10 1-4064,-13 4 2144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16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175 423 1888,'5'-7'462,"-1"-2"1899,-5 8-2205,1 0-1,-1 1 0,1-1 0,-1 0 1,1 1-1,-1-1 0,1 1 0,-1-1 0,0 1 1,1-1-1,-1 1 0,0-1 0,1 1 1,-2-1-1,-2 0-49,0 0 1,0 0 0,-1 0-1,1 0 1,0 1 0,0-1-1,-1 1 1,1 0 0,-1 1-1,1-1 1,0 1 0,-6 1-1,-1 2-3,2-1-1,-1 2 1,0 0-1,-14 9 0,21-11-111,-1-1-1,0 1 0,1 0 0,-1 0 0,1 1 0,0-1 1,0 1-1,0-1 0,1 1 0,-1 0 0,1 0 1,0 0-1,0 0 0,1 1 0,-1-1 0,1 0 0,0 1 1,-2 8-1,4-11 31,-1-1 0,0 0 0,0 1 0,1-1 0,-1 0 0,1 1 0,-1-1 0,1 0 0,-1 0 0,1 1 0,0-1 0,0 0 0,0 0 0,-1 0 0,1 0 0,0 0 0,0 0 0,0 0 0,1 0 0,-1-1 0,0 1 0,0 0 0,0-1 0,1 1 0,-1 0 0,0-1 0,2 1 0,3 1 97,-1-1 1,1 0 0,-1 0 0,1 0 0,8-1 0,-4 0 19,1 0 0,-1-1 0,0-1-1,0 0 1,0 0 0,17-7 0,-23 7-76,0 0 1,0 0-1,0 0 1,-1 0-1,1-1 1,-1 0-1,1 1 1,3-5-1,-6 5-30,1 0-1,-1 0 1,1-1-1,-1 1 1,0 0-1,0-1 1,0 1-1,0 0 1,0-1-1,0 1 1,-1-1-1,1 1 1,-1-1-1,0-4 1,0 4-50,0 1 1,-1-1-1,1 1 1,-1 0-1,0-1 1,1 1-1,-1 0 1,0-1-1,-1 1 1,1 0-1,0 0 1,-1 0-1,1 0 1,-1 0-1,1 0 1,-1 1-1,0-1 1,0 0-1,0 1 1,0-1-1,0 1 1,0 0-1,0 0 1,-1 0-1,1 0 1,0 0-1,-1 0 1,1 1-1,-3-1 1,1-1-44,-1 1 0,1 1 0,0-1 0,0 1 0,-1-1 1,1 1-1,0 0 0,-1 1 0,1-1 0,0 1 0,0 0 1,0 0-1,-1 0 0,1 1 0,-6 2 0,75-15 984,-47 4-814,1-1 0,-1-1 0,-1 0 0,26-19 0,-15 7 64,43-41 0,-43 32-77,-2-1 0,42-65 1,-19 24-216,-38 53 80,-4 8-665,-8 34 199,-11 52 341,-22 133-210,24-165 479,-2 0 0,-2-1 0,-2 0 0,-2-1 0,-1 0 1,-31 47-1,44-79-67,-5 9 287,-15 19 0,23-34-212,0 1-1,0-1 0,0 0 1,-1 0-1,1 0 1,-1 0-1,1 0 0,-1-1 1,0 1-1,0-1 1,-6 2-1,8-3-77,1-1 1,-1 0-1,0 1 1,0-1-1,0 0 1,1 0-1,-1 0 1,0 0-1,0 0 1,0 0-1,1 0 1,-1-1-1,0 1 1,0-1 0,1 1-1,-1-1 1,0 0-1,1 0 1,-3-1-1,2 0-4,0 0 1,0 1-1,0-1 0,1 0 0,-1 0 0,0 0 1,1-1-1,0 1 0,-1 0 0,1 0 1,0-1-1,-1-3 0,1 2-49,0 0 0,0 1-1,0-1 1,1 0 0,0 1 0,-1-1 0,1 0-1,1 0 1,-1 0 0,0 1 0,1-1 0,0 0-1,0 1 1,0-1 0,0 1 0,1-1 0,-1 1-1,1-1 1,4-5 0,0 3 27,1 0 1,0 0-1,0 1 0,0 0 1,1 0-1,0 1 0,0 0 1,0 0-1,0 1 0,14-4 1,2 1 151,1 0 0,36-2 1,-20 5-401,0 3 0,0 2 0,0 1 0,61 13 0,-80-11-502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10 266 2720,'-8'-21'1554,"6"1"4977,2 20-6484,0-1 1,0 1-1,0 0 1,0 0-1,1 0 1,-1 0-1,0-1 1,0 1-1,0 0 1,0 0-1,0 0 0,0 0 1,0 0-1,0-1 1,0 1-1,0 0 1,1 0-1,-1 0 1,0 0-1,0 0 1,0 0-1,0-1 0,0 1 1,0 0-1,1 0 1,-1 0-1,0 0 1,0 0-1,0 0 1,0 0-1,1 0 1,-1 0-1,0 0 0,0 0 1,0 0-1,0 0 1,1 0-1,-1 0 1,0 0-1,0 0 1,9 2 327,-7-2-168,29 9 861,-20-6-795,0 0 0,0 0 0,16 0 0,-11-2-132,1 0 1,0-1-1,0-2 0,0 1 1,0-2-1,-1 0 0,1-1 0,-1-1 1,0 0-1,0-1 0,-1-1 1,1 0-1,-2-2 0,1 1 1,13-12-1,-23 16-88,0 0 1,0-1-1,0 0 0,-1 0 0,1-1 0,-1 1 1,4-8-1,-7 11-65,0 0-1,0-1 1,0 1 0,0 0 0,0-1-1,0 1 1,-1-1 0,1 1 0,-1-1-1,0 1 1,0-1 0,1 1 0,-2-1-1,1 0 1,0 1 0,0-1 0,-1 1-1,0-1 1,1 1 0,-1 0 0,0-1-1,-1-1 1,-1-1-17,0 2-1,1-1 1,-2 0 0,1 0 0,0 1-1,-1 0 1,1 0 0,-1 0-1,0 0 1,0 0 0,0 1-1,-5-3 1,1 2-19,1 1 1,-1-1-1,0 1 1,0 0-1,0 1 0,-15-1 1,11 2-7,1 0-1,-1 1 1,1 0 0,-1 1-1,1 0 1,0 1 0,0 0-1,0 1 1,0 0 0,-15 8-1,20-9 42,1 1 0,-1-1 0,1 1 0,0-1 0,0 1 0,1 1 1,-1-1-1,1 1 0,0 0 0,0-1 0,1 2 0,-1-1 0,-4 11 0,3-5 28,1 0 1,1 0-1,0 0 0,0 1 1,1 0-1,1-1 0,0 1 1,0 0-1,2 14 0,0-20 47,0 0-1,0 0 1,0 0-1,1 0 0,0 0 1,0-1-1,1 1 0,-1-1 1,1 1-1,1-1 1,-1 0-1,1 0 0,-1 0 1,1 0-1,1-1 1,-1 0-1,1 0 0,0 0 1,7 5-1,0-3 41,0 0-1,0 0 1,1-1-1,0-1 1,0 0-1,0 0 1,0-2-1,1 1 1,-1-2 0,1 0-1,0-1 1,17-1-1,10-3-13,-1-2 0,73-21 0,-99 23-580,0-1 0,-1 0 0,16-9 0,-17 7-1017,0-1-1,0 0 1,13-12 0,-6 2-2128,1 1 1221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20.9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1 766 2144,'-1'-3'3286,"1"3"-3225,6-9 1723,14-15-934,0 1-373,10-17 64,-1-1-1,46-88 1,-61 101-394,2 1 1,32-43-1,-47 68-155,1 0 0,0 0 0,-1 1 0,1-1 0,0 0 0,0 0 0,0 1 0,0 0 0,3-2 0,-4 4 22,0 0-1,-1-1 0,1 1 1,-1 0-1,0 0 0,1 0 0,-1 0 1,0 0-1,1 0 0,-1 0 1,0 1-1,0-1 0,0 0 1,0 0-1,0 1 0,0 2 46,1 6 4,-1 1-1,-1 0 1,1 0-1,-2 0 1,0 0 0,-6 20-1,2-5-41,-1 0-140,4-15 165,1 0 1,-3 17 0,5 36 583,0-64-614,0 1 0,0-1 0,0 0 0,0 0 0,0 1 0,0-1 0,0 0 0,1 0 0,-1 0 0,0 1 0,0-1 0,0 0 0,0 0 0,1 0 0,-1 1 0,0-1 0,0 0 0,0 0 0,1 0 0,-1 0 0,0 0 0,0 1 0,1-1 0,-1 0 0,0 0 0,1 0 0,-1 0 0,0 0 0,0 0 0,1 0 0,-1 0 0,0 0 0,0 0 0,1 0 0,-1 0 0,0 0 0,0 0 1,1 0-1,-1 0 0,0-1 0,0 1 0,1 0 0,14-5 82,-12 4-37,18-8 37,0 0 0,-1-2 1,29-20-1,49-44 5,-22 6-17,1 0-684,-77 73 582,0 1 1,0-1 0,0 0 0,-1 1 0,-1 6 0,-9 38 46,6-31 19,0-1-1,2 1 1,0-1 0,1 1-1,1 0 1,1 22 0,0-38-25,0-1 1,0 1-1,0 0 1,1 0-1,-1 0 1,1 0-1,0 0 1,-1-1-1,1 1 1,0 0-1,0 0 1,0-1-1,0 1 0,0-1 1,0 1-1,2 1 1,-2-3 1,1 1 1,-1 0-1,0 0 1,0-1-1,1 1 0,-1 0 1,0-1-1,1 0 1,-1 1-1,1-1 0,-1 0 1,1 0-1,-1 0 1,1 1-1,-1-2 0,3 1 1,1-1 22,-1 0 1,1 0 0,-1-1-1,1 0 1,-1 0-1,0 0 1,0 0 0,0-1-1,0 1 1,0-1 0,0 0-1,3-4 1,5-6-71,-1 0 1,-1-1 0,0 0-1,15-29 1,25-67 156,-42 91-49,3-12-238,-7 19 54,1 0 0,8-16 1,-19 80-343,5-48 427,-4 24-40,1 0 1,1 1-1,2 48 1,1-45 180,0-27-94,-1-1-1,1 1 1,0 0 0,0 0-1,1-1 1,-1 1 0,1 0-1,0-1 1,1 1 0,-1-1-1,1 1 1,-1-1 0,6 8-1,-7-12-22,0 1 0,1-1-1,-1 0 1,0 0 0,1 1 0,-1-1-1,0 0 1,0 0 0,1 1 0,-1-1-1,1 0 1,-1 0 0,0 0 0,1 0-1,-1 0 1,0 0 0,1 0 0,-1 0-1,1 1 1,-1-1 0,0 0 0,1-1-1,-1 1 1,1 0 0,-1 0 0,0 0-1,1 0 1,-1 0 0,1 0 0,14-10 277,-8 3-214,-1 1 0,9-12 1,39-73 173,-38 61-269,29-42 1,15-14-643,-65 133 405,1-26 211,-9 84-50,12-87 69,0 1-1,1-1 1,5 30-1,-5-45 48,1 0-1,-1 0 1,1-1-1,0 1 1,-1-1-1,1 1 1,0 0-1,0-1 1,1 1 0,-1-1-1,1 0 1,-1 1-1,1-1 1,-1 0-1,1 0 1,0 0-1,0 0 1,0-1-1,1 1 1,-1 0-1,0-1 1,0 1-1,1-1 1,-1 0 0,1 0-1,-1 0 1,1 0-1,0 0 1,-1-1-1,1 1 1,0-1-1,0 0 1,-1 1-1,1-1 1,0-1-1,0 1 1,-1 0-1,1-1 1,3 0 0,3-1 23,0-1 1,0 1-1,-1-2 1,1 1 0,12-8-1,38-27 26,-43 26-98,17-13 63,54-53-1,3-3-28,-86 78-38,0 0 1,-1 1-1,1-1 1,0 1-1,8-3 1,-10 5 14,-1-1 0,1 1 0,-1-1 0,1 1 0,0 0 0,-1 0-1,1 0 1,0 0 0,-1 0 0,1 0 0,-1 0 0,1 0 0,0 0 0,-1 1 0,1-1 0,-1 1 0,4 1 0,-5-2 18,1 0 1,0 1-1,-1-1 1,1 1-1,-1-1 1,1 1-1,-1-1 1,1 1-1,-1 0 1,1-1-1,-1 1 1,1 0-1,-1-1 1,0 1-1,1 0 1,-1-1-1,0 1 1,0 0-1,0 0 1,1-1-1,-1 1 1,0 0-1,0 0 1,0 0-1,0-1 1,0 1-1,0 0 1,-1 0-1,1-1 1,0 1-1,-1 1 1,-9 16 78,-46 37 0,42-38-103,3-4-62,0 0 0,-15 24-1,23-32 73,1-1 0,0 1 0,0 0-1,0-1 1,0 1 0,1 0-1,0 0 1,0 0 0,0 1 0,1-1-1,0 0 1,0 0 0,0 7 0,1-9 29,-1 0 0,1 0 1,0 1-1,0-1 1,0 0-1,0 0 1,1 0-1,-1 0 0,1-1 1,0 1-1,0 0 1,0-1-1,0 1 1,0-1-1,0 1 0,1-1 1,-1 0-1,1 0 1,-1 0-1,1-1 1,0 1-1,0 0 0,0-1 1,3 1-1,-2 0 8,0-1-1,0 0 0,0-1 0,0 1 1,0-1-1,0 0 0,0 0 1,0 0-1,1 0 0,-1-1 0,0 1 1,0-1-1,0 0 0,-1 0 1,1-1-1,0 1 0,0-1 1,3-2-1,48-37 20,-12 9 152,71-70 0,27-49 68,-73 75-218,-47 54-93,-1-1-1,-1-1 0,-1-1 1,-2 0-1,0-2 0,-2 0 1,17-41-1,-30 56-175,-7 16-16,-13 17-73,18-20 306,-13 17-41,0 1 0,1 0 0,1 0 0,1 2 0,-18 42 0,19-33 111,1 1 0,-8 47 1,14-56-65,0 1 0,2-1 1,1 1-1,3 32 1,-1-35 17,2-1 1,5 19-1,-7-32 41,0 1 0,0-1-1,1-1 1,0 1 0,0 0 0,0-1-1,1 1 1,0-1 0,0 0 0,6 6 0,7-2 42,-17-9-89,1 0 0,0 1-1,-1-1 1,1 0 0,0 0-1,-1 0 1,1 0 0,0 0-1,0 0 1,-1 0 0,1 0 0,0 0-1,0 0 1,-1 0 0,1 0-1,0-1 1,-1 1 0,1 0-1,0 0 1,-1-1 0,1 1-1,0 0 1,0-1 0,0 0-19,0 1 0,0-1 0,0 1 1,0-1-1,0 1 0,1 0 0,-1 0 0,0-1 0,0 1 1,0 0-1,0 0 0,0 0 0,1 0 0,1 1 1,10-7 129,-9 5-120,0 0-1,-1 0 1,1-1 0,0 0-1,-1 1 1,0-1 0,1-1-1,-1 1 1,0 0 0,0-1-1,3-3 1,3-4 145,14-19 1,-17 21-123,-1-1 0,-1 1 0,1-1 0,-2 0 0,1 0 0,-1-1 0,0 1 0,2-18 0,-3 11-40,-1 0 0,0 0-1,-2 0 1,-2-25 0,3 39-2,0-1 0,-1 1 0,1 0 0,-1 0 0,1-1 0,-1 1 0,0 0 0,0 0 0,0 0 0,-2-3 1,3 4 13,0 1 0,0 0 1,0 0-1,0 0 0,0 0 1,-1 0-1,1-1 0,0 1 1,0 0-1,0 0 0,0 0 1,0 0-1,-1 0 0,1 0 0,0 0 1,0 0-1,0 0 0,0 0 1,-1 0-1,1-1 0,0 1 1,0 0-1,0 0 0,-1 0 1,1 0-1,0 0 0,0 0 1,0 1-1,-1-1 0,1 0 1,0 0-1,0 0 0,0 0 1,0 0-1,-1 0 0,1 0 1,0 0-1,0 0 0,0 0 1,0 0-1,-1 1 1,-4 4-38,0 0 0,1 0 0,-1 0 0,1 1 0,0 0 0,1 0 0,-1 0 0,1 0 0,-4 11 0,0 1 14,1 0 0,1 1 1,0-1-1,-4 35 1,8-38 7,0 0 0,1-1 1,2 20-1,-1-29 29,0 0 0,0 1 1,1-1-1,0 0 0,0 0 0,0 0 0,0 0 0,1 0 1,0-1-1,0 1 0,0-1 0,5 5 0,-8-8 1,1 0 0,0-1-1,-1 1 1,1 0 0,0 0 0,0-1-1,0 1 1,0 0 0,-1-1 0,1 1-1,0-1 1,0 0 0,0 1 0,0-1-1,0 0 1,2 1 0,-1-1 21,0 0 0,0-1 1,0 1-1,0-1 1,-1 1-1,1-1 0,0 0 1,0 0-1,1 0 1,2-2-24,-1 0 0,1 0 0,-1 0 1,0-1-1,1 0 0,-1 1 0,-1-1 1,1-1-1,5-7 0,1-5 54,12-26 0,-3 5 57,8-10-159,31-59-83,-48 91-61,-10 37 183,-1 0 0,-1-1 0,-1 1 0,-10 36 1,13-55-20,-4 8 0,1 0 1,0 0-1,0 1 1,1 0-1,0-1 0,1 1 1,1 0-1,0 14 1,2-8-22,-2-12 47,0 0 0,1 1 1,0-1-1,0 0 0,1 0 0,2 7 1,-4-11 9,1 0-1,-1 0 1,1 0 0,0 0 0,0 0 0,-1 0 0,1-1-1,0 1 1,0 0 0,0 0 0,0-1 0,0 1 0,0 0-1,0-1 1,0 1 0,1-1 0,-1 1 0,0-1 0,0 0 0,0 1-1,1-1 1,-1 0 0,0 0 0,0 0 0,0 0 0,1 0-1,-1 0 1,0 0 0,0 0 0,1-1 0,-1 1 0,1-1-1,5-1 4,0 0-1,-1-1 0,1 0 1,-1 0-1,0 0 0,7-5 1,34-28 250,-43 33-215,15-14 9,0-1 0,27-34 0,27-47-220,-63 85 179,-9 12-29,8-10-11,0-1 0,11-24-1,-20 35-87,-3 5 88,-3 8-13,-6 15-67,1 0 0,-10 40 0,21-65 96,-3 13 1,0 1-1,-2 23 0,5-35 19,0 0-1,0 0 0,0 1 0,0-1 0,1 0 0,-1 0 1,1 0-1,0 0 0,0 0 0,0 0 0,0 0 1,0 0-1,1 0 0,-1 0 0,1 0 0,0-1 0,0 1 1,3 3-1,-4-5 1,1 0 0,0 0 0,0 0 0,-1 0 0,1-1 0,0 1-1,0-1 1,0 1 0,0-1 0,0 1 0,0-1 0,0 0 0,0 0 0,-1 0 0,1 0 0,0 0 0,0 0 0,0-1 0,0 1 0,0-1 0,0 1 0,2-2 0,2-1 51,0 1 1,0-1-1,0-1 1,-1 1-1,9-8 0,4-6-96,-1 0-1,0-2 1,20-30-1,19-22 128,-51 66-151,1-2-295,-6 7 343,0 0 1,0 0-1,0 0 1,0 0-1,0 0 1,0 0 0,0 0-1,0 0 1,0 0-1,0 0 1,0-1-1,0 1 1,0 0 0,0 0-1,0 0 1,0 0-1,0 0 1,1 0-1,-1 0 1,0 0-1,0 0 1,0 0 0,0 0-1,0 0 1,0 0-1,0 0 1,0 0-1,0 0 1,0 0 0,0 0-1,0 0 1,0 0-1,0 0 1,0 0-1,0 0 1,0 0 0,1 0-1,-1 0 1,0 0-1,0 0 1,0 0-1,0 0 1,0 0-1,0 0 1,0 0 0,0 0-1,0 0 1,0 0-1,0 0 1,0 0-1,0 0 1,0 0 0,0 0-1,0 0 1,0 0-1,0 0 1,1 0-1,-1 0 1,0 0 0,0 0-1,0 0 1,0 0-1,0 1 1,0-1-1,0 0 1,0 0-1,0 0 1,0 0 0,0 0-1,0 0 10,0 1 0,0 0 0,0-1 0,0 1 0,0 0 0,0-1 0,0 1 0,0-1 0,0 1 0,0-1 0,1 1-1,-1 0 1,0-1 0,0 1 0,1-1 0,-1 1 0,0-1 0,1 1 0,0 0 0,-1-1 3,0 0 1,1 0-1,-1 0 0,0 0 0,1 0 1,-1 0-1,0 1 0,1-1 1,-1 0-1,0 0 0,1 0 0,-1 0 1,0 0-1,1-1 0,-1 1 0,0 0 1,1 0-1,-1 0 0,0 0 1,1 0-1,-1 0 0,0 0 0,0-1 1,1 1-1,-1 0 0,0 0 1,1-1-1,2-2 27,-1 1 1,1-1 0,-1 0-1,0-1 1,0 1-1,0 0 1,0-1-1,0 1 1,1-7 0,11-38-14,-12 39-143,-1-9 127,-1 17-18,1 0-1,-1 1 0,0-1 1,0 0-1,0 1 1,0-1-1,0 0 1,0 1-1,0-1 0,-1 0 1,1 1-1,0-1 1,0 0-1,0 1 0,-1-1 1,1 0-1,0 1 1,-1-1-1,1 1 1,-1-1-1,1 0 0,0 1 1,-1-1-1,1 1 1,-2-1-1,1 2-1,0 0 1,0 1-1,0-1 0,0 0 1,0 1-1,0-1 1,1 1-1,-1-1 0,0 1 1,1-1-1,-1 2 0,-2 3-21,-1 6 64,1 0 0,0 0-1,0 0 1,2 1 0,-2 21 0,2-17-218,-2 26 133,2-17-2,-1 0-1,-2-1 1,0 1-1,-13 39 1,14-56 3,2-4 111,-1 0 0,1-1 0,-1 1 0,-1-1 0,1 1 1,-4 4-1,6-8-37,-1 0 0,0-1 0,1 1 1,-1-1-1,1 1 0,-1-1 0,0 1 0,0-1 1,1 1-1,-1-1 0,0 0 0,0 1 1,1-1-1,-1 0 0,0 0 0,0 0 1,-1 1-1,1-1 5,-1-1 0,1 1 0,0 0 0,-1-1 0,1 1 0,0-1 0,0 1 0,-1-1 0,1 1 0,0-1 0,0 0 1,0 1-1,0-1 0,-2-2 0,1 0-31,0 0 1,0-1 0,0 1-1,0-1 1,0 0-1,1 0 1,0 1 0,0-1-1,0 0 1,-1-4-1,2 7-3,0 1-1,1-1 0,-1 1 0,0-1 0,0 0 0,0 1 0,0-1 0,0 1 0,1-1 1,-1 1-1,0-1 0,0 1 0,1 0 0,-1-1 0,0 1 0,1-1 0,-1 1 1,0 0-1,1-1 0,-1 1 0,1 0 0,-1-1 0,1 1 0,0-1 0,16-3 21,22 5 280,-34 0-247,34 4 461,-26-3-364,1 0 0,-1-1 0,1 0 0,19-2-1,-18-1-276,-1-1 0,1 0 0,0-1 0,-1 0 0,0-2 0,15-6 0,-16 7-704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21.6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20 2912,'-11'-10'923,"10"10"-897,1 0 1,0 0 0,0 0-1,-1 0 1,1 0 0,0 0-1,0 0 1,0-1 0,-1 1-1,1 0 1,0 0 0,0 0-1,0 0 1,-1-1 0,1 1-1,0 0 1,0 0 0,0 0-1,0-1 1,0 1 0,0 0-1,-1 0 1,1 0 0,0-1-1,0 1 1,0 0 0,0 0-1,0-1 1,0 1 0,0 0-1,0 0 1,0-1 0,0 1-1,0 0 1,0 0 0,0-1-1,0 1 1,0 0 0,1 0-1,-1-1 1,0 1 0,0 0-1,6-2 2049,-2 3-1891,1-1 0,0 1 0,-1 0 0,1 0 1,-1 1-1,1 0 0,-1-1 0,0 1 0,0 1 0,5 2 1,38 30 1346,-43-32-1366,7 6 67,-1 1 0,0 1-1,-1 0 1,0 0 0,0 1 0,-1 0-1,-1 1 1,0-1 0,-1 1-1,0 1 1,-1-1 0,-1 1 0,5 23-1,-3-8 38,-2 1 0,-1 0 1,-2 0-1,-1 0 0,-6 48 0,3-55-130,-1 1 1,-1-1 0,-1 0-1,-2 0 1,-15 34-1,20-52-267,0 0 0,0 0 0,0 0 0,-1-1 0,0 1 0,0-1 0,0 0 0,0-1 0,-10 8 0,13-11-144,0 1 1,1-1-1,-1 1 0,0-1 0,0 1 1,0-1-1,1 0 0,-1 1 0,0-1 0,0 0 1,0 1-1,0-1 0,0 0 0,1 0 1,-1 0-1,0 0 0,0 0 0,0 0 0,0 0 1,0 0-1,0 0 0,0 0 0,1-1 1,-2 1-1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21.9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12 5728,'-13'-12'2592,"3"19"768,7-7-2528,6 0 320,7 0-864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47.0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536 208 1472,'0'-1'95,"0"-1"0,0 1 1,0-1-1,0 1 0,1-1 0,-1 1 0,1-1 1,-1 1-1,1 0 0,-1-1 0,1 1 0,0 0 1,0 0-1,1-3 0,-1 3 40,0-1 0,0 1 0,0-1 0,0 1 0,0-1 0,0 0 0,0 0 0,-1 1 0,1-3 1,0-1-6,0-1 0,-1 1 0,1 0 0,-1 0 1,0-1-1,-1 1 0,1 0 0,-1 0 1,0 0-1,0-1 0,-1 1 0,0 0 0,0 1 1,0-1-1,0 0 0,-1 0 0,1 1 0,-1 0 1,-1-1-1,1 1 0,0 0 0,-1 1 1,-5-5-1,0 1 57,0 0 0,-1 1-1,-16-9 1,20 13-157,0 0 0,0 0 0,0 0-1,0 1 1,0 0 0,0 0 0,0 0 0,-1 1-1,-6 0 1,-2 2 6,0 0 0,-1 1 0,1 1 1,1 0-1,-1 1 0,0 0 0,1 2 0,0-1 0,1 2 0,0 0 0,-16 12 0,11-6 14,1 1-1,0 0 0,1 2 0,1 0 0,0 1 0,1 0 1,-11 22-1,12-16-43,2 1 1,1 0 0,-11 43-1,19-57 43,-1 0 1,2 0-1,0 0 0,0 0 0,0 0 0,2 0 0,-1 0 0,2 0 0,2 15 0,-3-23-31,1 0 0,-1 0 0,1 0 0,0 0 0,0 0 0,0 0 0,0 0 0,0-1 0,1 1-1,-1-1 1,1 0 0,0 1 0,4 2 0,3 1 50,-1-1 0,1 1 0,11 3 0,-4-3 55,0-1 1,0-1-1,0 0 1,0-1-1,1-1 1,28 0 0,-13-3 179,1-2 1,50-9 0,-63 7-232,0 0 0,-1-2 0,1 0 0,-1-1 0,26-14 0,-16 5 4,0-2 1,46-36-1,-74 54-77,-2 0-4,1 1 1,-1 0-1,1-1 0,-1 1 1,0 0-1,1-1 0,-1 1 0,0-1 1,1 1-1,-1-1 0,0 1 1,1-1-1,-1 1 0,0-1 0,0 1 1,0-1-1,1 1 0,-1-1 1,0 1-1,0-1 0,0 1 0,0-1 1,0 0-1,0 1 0,0-1 1,0 0-1,-10 7-496,-4 13 279,11-15 167,0 0 0,0 0 0,-1 0 0,-6 6 1,7-8 51,1 1 0,-1-1 1,1 1-1,-1-1 0,1 1 1,0 0-1,0 0 0,0 0 1,0 0-1,0 0 0,1 0 1,-1 1-1,1-1 0,0 1 1,0-1-1,0 1 0,1-1 1,-1 1-1,1-1 0,0 1 1,0 5-1,1-8 36,-1 0 0,0 1 0,1-1 0,-1 0 1,1 0-1,0 0 0,-1 0 0,1 0 0,0 0 0,-1 0 0,1-1 0,0 1 1,0 0-1,0 0 0,0-1 0,0 1 0,0 0 0,0-1 0,0 1 0,0-1 1,0 1-1,0-1 0,0 0 0,0 1 0,0-1 0,1 0 0,-1 0 0,0 0 1,0 0-1,0 0 0,3 0 0,1 0 67,0 0 0,0-1-1,0 0 1,0 0 0,9-3 0,-5 1-3,-1 0 0,-1-1 1,1 0-1,0 0 0,-1-1 0,12-9 1,-18 13-77,0 0 0,0 0 0,1 0 0,-1 0 0,0 0 0,0-1 1,0 1-1,-1 0 0,1-1 0,0 1 0,0-1 0,-1 1 0,1-1 0,-1 1 1,1-1-1,-1 1 0,0-1 0,1 1 0,-1-1 0,0 0 0,0 1 0,0-1 1,0 1-1,-1-1 0,1 0 0,0 1 0,-1-1 0,1 1 0,-1-1 0,1 1 0,-1-1 1,0 1-1,1-1 0,-1 1 0,0 0 0,0-1 0,0 1 0,0 0 0,0 0 1,-1 0-1,1 0 0,-2-2 0,-1 0-143,-1-1 0,0 1-1,0 0 1,0 0 0,0 1 0,0 0 0,-1-1 0,1 2 0,-11-3 0,8 2-129,8 1 245,0 1-1,0 0 1,0 0-1,0 0 0,0 0 1,0 0-1,-1 0 0,1 0 1,0 0-1,0-1 0,0 1 1,0 0-1,0 0 0,0 0 1,-1 0-1,1 0 0,0 0 1,0 0-1,0 0 0,0 0 1,0 0-1,-1 0 0,1 0 1,0 0-1,0 0 0,0 0 1,0 0-1,0 0 1,-1 0-1,1 0 0,0 0 1,0 0-1,0 0 0,0 0 1,0 0-1,0 1 0,-1-1 1,1 0-1,0 0 0,0 0 1,0 0-1,0 0 0,0 0 1,0 0-1,0 0 0,0 1 1,-1-1-1,1 0 0,0 0 1,0 0-1,0 0 1,0 0-1,0 0 0,0 1 1,0-1-1,0 0 0,2 0-2,0 0-1,0 0 0,0 0 1,0-1-1,0 1 1,0-1-1,-1 1 0,1-1 1,2-1-1,30-8-45,-1 1 0,62-8 0,-55 11-9,66-9 109,-89 14-81,0 0-1,0 1 0,0 1 0,19 3 0,-28-3 17,1 2 0,-1-1 0,0 1 0,12 7-1,-15-8 39,-1 0 0,0 0 0,-1 1 0,1 0 0,0 0 0,-1 0 0,1 0 0,-1 0-1,0 1 1,3 4 0,-5-5-7,0-1 0,0 1 0,-1 0 0,1-1-1,-1 1 1,1 0 0,-1 0 0,0-1 0,0 1 0,0 0-1,-1 0 1,1-1 0,-1 1 0,1 0 0,-1 0-1,0-1 1,0 1 0,-2 3 0,0 1 88,-1 0 1,1-1-1,-1 0 0,0 0 1,-1 0-1,-4 5 1,8-10-50,-4 4 110,5-5-145,-1 0-1,1 0 1,0 0 0,0 0-1,0 0 1,0 0 0,0 0-1,0 0 1,0 0 0,0 0-1,-1 0 1,1 0 0,0 0 0,0 0-1,0 0 1,0 0 0,0 0-1,0 0 1,0 0 0,0 0-1,-1 0 1,1 0 0,0 0-1,0 0 1,0 0 0,0 0 0,0 0-1,0 0 1,0 0 0,0 0-1,0 0 1,-1 0 0,1 0-1,0-1 1,0 1 0,0 0-1,0 0 1,0 0 0,0 0 0,0 0-1,0 0 1,0 0 0,0 0-1,0 0 1,0-1 0,0 1-1,0 0 1,0 0 0,0 0 0,0 0-1,0 0 1,0 0 0,0 0-1,0-1 1,0 1 0,0 0-1,0 0 1,0 0 0,0 0-1,0 0 1,0 0 0,0 0 0,1-3 35,-1 1 1,1 0 0,0 0 0,0 0 0,0 0 0,0 0 0,0 1 0,0-1 0,1 0-1,-1 0 1,0 1 0,3-3 0,1-1-3,6-9-49,-7 8-104,0 0 0,1 1 1,0 0-1,0-1 1,0 2-1,0-1 0,1 1 1,-1 0-1,1 0 1,7-3-1,-13 7 81,0 0 0,1 0 0,-1 0 0,1 0 0,-1 0 0,1 0 0,-1 0 0,0 0 0,1 0 0,-1 0 0,1 0-1,-1 0 1,0 1 0,1-1 0,-1 0 0,1 0 0,-1 1 0,0-1 0,1 0 0,-1 0 0,0 1 0,0-1 0,1 0 0,-1 1 0,1 0 0,7 11-42,-4-7 37,8 14 54,-10-16-6,0 1 0,0-1-1,0 0 1,1 0 0,-1 0 0,1 0 0,0 0 0,0-1-1,4 4 1,-5-5 2,0 0-1,0 1 0,1-1 1,-1 0-1,0 0 0,1 0 0,-1-1 1,1 1-1,-1-1 0,1 1 1,-1-1-1,1 0 0,0 0 1,-1 0-1,1 0 0,-1 0 1,1-1-1,-1 1 0,1-1 1,2 0-1,9-3 62,1 0 1,-1-1 0,0-1-1,-1 0 1,0-1-1,0 0 1,0-1-1,-1-1 1,16-12-1,-4-1-35,-1-1 0,-1-1 0,25-33 0,-23 20-124,-16 24-11,0 0 0,14-16 0,-21 29 82,-1-1 1,0 1 0,1-1-1,-1 1 1,1-1-1,-1 0 1,0 1-1,1 0 1,0-1 0,-1 1-1,1-1 1,-1 1-1,1 0 1,-1-1-1,1 1 1,0 0 0,-1-1-1,1 1 1,0 0-1,-1 0 1,1 0-1,0 0 1,-1 0 0,2 0-1,-1 1-23,0-1 1,-1 1-1,1 0 1,-1 1-1,1-1 0,0 0 1,-1 0-1,0 0 0,1 0 1,-1 0-1,0 0 0,1 1 1,-1-1-1,0 2 1,7 63-130,0 99 1,-7-157 211,0-1-1,-1 0 1,0 1-1,-1 7 1,1-13-14,1-1 0,0 0-1,-1 1 1,1-1 0,-1 0 0,0 1 0,1-1 0,-1 0 0,0 0-1,0 1 1,1-1 0,-1 0 0,0 0 0,0 0 0,0 0 0,-1 0-1,1 0 1,0-1 0,0 1 0,0 0 0,-1 0 0,1-1-1,0 1 1,-1-1 0,1 1 0,-3-1 0,-3 1 73,0-1-1,0 0 1,0 0 0,0-1 0,0 0 0,0-1-1,0 1 1,1-1 0,-14-6 0,-1-2-232,-32-20 0,36 20-371,14 8-59,8 6 145,14 7 120,23 4 349,1-1 1,66 12-1,-95-23-12,1-1 0,-1-1 0,1-1 0,-1 0 0,0 0 0,1-2 0,-1 0 0,0 0 0,0-1 0,0-1 0,26-10 0,-33 10 31,0 1 0,0-1 1,0-1-1,0 1 1,0-1-1,8-9 1,-12 11-38,-1 0 0,1 0 1,-1-1-1,0 0 0,0 1 0,0-1 1,0 0-1,0 0 0,-1 0 1,0 0-1,0 0 0,0 0 1,1-8-1,-2 7-101,0 0 1,0-1-1,0 1 1,0 0 0,-1 0-1,-1-7 1,2 11 26,0 1 1,-1-1-1,1 0 1,0 1 0,0-1-1,-1 0 1,1 1 0,-1-1-1,1 0 1,0 1-1,-1-1 1,1 1 0,-1-1-1,0 1 1,1-1-1,-1 1 1,1-1 0,-1 1-1,0-1 1,0 1-1,0 0 0,0 0 0,0 0 0,0 0 0,-1 0-1,1 0 1,0 0 0,0 0 0,0 0 0,0 1-1,0-1 1,0 0 0,0 1 0,0-1 0,0 1-1,0-1 1,0 1 0,1-1 0,-3 2 0,-3 4-55,1 0 1,-1 0-1,1 0 1,0 1-1,0 0 1,1 0-1,0 0 1,0 0-1,1 1 1,-3 9 0,5-13 88,0-1 0,0 0 0,1 1 1,0-1-1,-1 0 0,1 1 1,0-1-1,1 1 0,-1-1 0,1 0 1,-1 1-1,1-1 0,0 0 1,0 0-1,1 1 0,2 4 0,-3-5 17,1-1-1,-1 0 0,0 0 0,1 0 0,0 0 0,0 0 0,-1 0 1,1 0-1,0 0 0,0-1 0,1 1 0,-1-1 0,0 0 0,0 1 0,1-1 1,-1 0-1,1 0 0,-1-1 0,1 1 0,-1 0 0,1-1 0,4 1 1,15-3 30,1-1 1,0-1-1,-1 0 1,23-9 0,0 1-35,19-3 112,66-18 120,-109 26-189,-1 0-1,1-2 1,37-21 0,-47 23-87,1-1 0,-1 0 0,18-17 0,-28 23-4,1 1 0,-1-1 0,0 0 0,0 0 0,1 0 1,-1 0-1,0 0 0,-1-1 0,1 1 0,0 0 1,-1 0-1,1 0 0,-1-3 0,0 5 23,0 0 0,0 0 0,0 0 1,0-1-1,0 1 0,0 0 0,0 0 0,0 0 0,0 0 0,0 0 0,0 0 0,0 0 0,0 0 0,0 0 0,0 0 1,0 0-1,0 0 0,0 0 0,-1 0 0,1 0 0,0 0 0,0-1 0,0 1 0,0 0 0,0 0 0,0 0 0,0 0 1,0 0-1,0 0 0,0 0 0,0 0 0,0 0 0,-1 0 0,1 0 0,0 0 0,0 0 0,0 0 0,0 0 1,0 0-1,0 0 0,0 0 0,0 1 0,0-1 0,0 0 0,0 0 0,0 0 0,-1 0 0,1 0 0,0 0 0,0 0 1,0 0-1,0 0 0,0 0 0,0 0 0,0 0 0,0 0 0,0 0 0,0 0 0,0 0 0,0 1 0,0-1 0,0 0 1,0 0-1,0 0 0,-6 5-24,5-3-1,-151 125-493,133-110 657,11-11-142,1-1-1,1 2 1,-1-1-1,1 1 1,0 0-1,-6 10 1,9-11-16,-3 4 330,8-9-101,4-3-52,106-53 577,-52 21-1599,-82 62 250,5-4 540,2 2 0,0 0 0,-19 51 0,16-36 70,-14 32 20,-10 20 165,-67 115 0,78-155-7,-16 23 483,110-118 788,-35 15-1421,-1-1 1,-2-2 0,32-46-1,-41 53 20,99-147-2,43-60-170,-98 159-107,-40 49 118,-17 19 82,1 0 0,-1 0 0,0 1 0,1-1 1,5-3-1,-3 2-201,3 53-239,-9 105 714,0-154-223,0 1-1,0-1 1,0 1-1,0-1 1,0 1-1,0 0 1,0-1-1,0 1 0,0-1 1,0 1-1,0-1 1,0 1-1,1-1 1,-1 1-1,0-1 1,0 1-1,0-1 1,1 1-1,-1-1 1,0 0-1,1 1 1,-1-1-1,0 1 1,1-1-1,-1 0 1,0 1-1,1-1 1,-1 0-1,1 1 1,0-1 9,0 0 0,0 0 0,0 0 1,-1-1-1,1 1 0,0 0 0,0 0 1,-1-1-1,1 1 0,0 0 0,0-1 1,-1 1-1,1-1 0,0 1 1,-1-1-1,2 0 0,23-27 393,-24 27-413,30-34 91,41-37-1,-28 29-106,14-16-224,-50 48 171,-3 7-306,1 16 68,-2-4 275,-1 1 0,1-1 0,0 0 0,1 0 0,0 0 0,0-1 0,10 11 0,-12-15 57,0 0-1,1 0 0,-1 0 0,1 0 0,0-1 0,0 1 0,0-1 0,0 0 0,0 0 0,1-1 1,-1 1-1,1-1 0,-1 0 0,1 0 0,-1-1 0,9 1 0,15-1 140,0-2 0,0-1 0,54-13 0,-78 14-145,1 0 0,-1 0-1,1 0 1,-1-1 0,0 0-1,0 0 1,0 0 0,0 0 0,0 0-1,-1-1 1,0 0 0,0 0-1,0 0 1,0 0 0,0 0-1,-1 0 1,0-1 0,4-8 0,-2 2-59,0 0 1,-1-1 0,0 1-1,-1-1 1,0 0-1,0-20 1,-2 32 33,1-1-1,-1 1 0,0 0 1,0-1-1,0 1 0,0 0 1,0-1-1,0 1 0,0 0 1,0-1-1,0 1 0,0 0 1,0 0-1,0-1 0,0 1 1,0 0-1,0-1 0,0 1 1,0 0-1,-1-1 0,1 1 1,0 0-1,0 0 1,0-1-1,0 1 0,-1 0 1,1 0-1,0-1 0,0 1 1,0 0-1,-1 0 0,1 0 1,0-1-1,-1 1 0,1 0 1,0 0-1,0 0 0,-1 0 1,1 0-1,0 0 0,-1-1 1,1 1-1,0 0 1,-1 0-1,1 0 0,0 0 1,0 0-1,-1 0 0,1 0 1,0 0-1,-1 0 0,1 1 1,0-1-1,-1 0 0,1 0 1,0 0-1,0 0 0,-1 0 1,1 0-1,0 1 1,-1-1-1,1 0 0,0 0 1,0 0-1,-1 1 0,-14 14-44,0 3-199,-14 23 1,25-35 240,0 1 1,0 0 0,1 1 0,0-1-1,0 0 1,1 1 0,-2 11-1,3-15 22,1 0 1,0 0-1,0 0 0,0 0 0,0 0 1,1 0-1,0 0 0,0-1 0,0 1 1,0 0-1,3 5 0,-3-7 7,0-1 0,-1 1 0,1-1 0,0 0 0,0 1 1,0-1-1,0 0 0,1 1 0,-1-1 0,0 0 0,0 0 0,1 0 0,-1 0 0,1 0 0,-1-1 0,1 1 0,-1 0 1,1-1-1,-1 1 0,1-1 0,-1 1 0,1-1 0,0 0 0,-1 0 0,1 0 0,0 0 0,-1 0 0,3 0 1,8-3 28,0-1 1,0 0 0,-1 0 0,1-1 0,-1-1 0,0 0 0,11-8 0,-12 6-87,1 1-1,0 1 1,1 0 0,0 1 0,0 0-1,0 1 1,16-4 0,-27 8 30,0 0 0,-1-1 0,1 1 0,0 0 1,-1 0-1,1 0 0,0 0 0,-1 0 0,1 0 0,0 0 0,-1 0 1,1 0-1,0 0 0,-1 0 0,1 1 0,-1-1 0,1 0 1,0 0-1,-1 1 0,1-1 0,-1 0 0,1 1 0,0-1 0,-1 1 1,1-1-1,-1 1 0,0-1 0,1 1 0,-1-1 0,1 1 1,0 0-1,-1 1-3,0-1 0,1 1 0,-1 0 0,0-1 0,0 1 1,0 0-1,-1-1 0,1 1 0,0 0 0,0-1 0,-1 1 0,0 2 1,-3 5 25,0 0 0,0 0 0,-8 11 0,11-19 7,-8 15 260,9-11-93,9-6 34,208-84 208,-185 77-564,-31 7 126,0 1 0,0 0 0,0 0 1,0 0-1,-1-1 0,1 1 0,0 0 1,0 0-1,0 0 0,0 1 1,0-1-1,0 0 0,0 0 0,0 0 1,0 1-1,0-1 0,0 0 0,0 1 1,0-1-1,-1 1 0,1-1 1,0 1-1,0 0 0,0-1 0,-1 1 1,1 0-1,0-1 0,0 2 0,-4 13-244,0-5 143,6 29-21,-3-37 141,0 0 0,0 0-1,0-1 1,1 1 0,-1 0-1,0 0 1,1-1 0,-1 1-1,1 0 1,-1-1 0,1 1 0,0-1-1,0 1 1,-1-1 0,1 1-1,0-1 1,1 1 0,-1-1-1,0 0 1,1 2 0,0-2 10,0 0 1,1 0-1,-1 0 0,0 0 1,0 0-1,0-1 0,0 1 1,1-1-1,-1 1 1,0-1-1,1 0 0,-1 0 1,3 0-1,4 0 19,-1-2 1,1 1-1,-1-1 1,0 0-1,1-1 0,13-6 1,7-7 191,37-26 1,-55 34-303,-1 1 1,1 1-1,1 0 0,-1 0 0,1 1 0,19-6 0,-22 8 106,-8 2-43,-1 1 0,0 0 0,1 0 0,-1-1 0,1 1 0,-1 0 0,1 0 1,-1-1-1,1 1 0,-1 0 0,1 0 0,-1 0 0,1 0 0,-1 0 0,1 0 0,0 0 0,-1 0 0,1 0 0,-1 0 0,1 0 0,-1 0 1,1 0-1,-1 1 0,1-1 0,0 0 0,0 1 63,-4 0-89,1 0 0,0-1 0,0 1 0,0 0-1,0 0 1,-3 3 0,-12 8-76,14-10 103,0-1 1,0 2-1,0-1 1,0 0-1,0 0 1,1 1-1,-1 0 1,-1 2-1,-2 4-9,0 0 0,1 1 0,1-1 0,-7 17-1,10-22 19,0-1 0,1 1 0,-1-1 0,0 1-1,1 0 1,0-1 0,0 1 0,0 0 0,1-1-1,-1 1 1,1 0 0,0-1 0,0 1 0,0-1 0,0 1-1,4 6 1,-4-9 14,0 1 0,1 0 0,-1 0 0,1-1 0,-1 1 0,1 0-1,0-1 1,-1 0 0,1 1 0,0-1 0,0 0 0,0 0 0,0 0 0,0 0 0,0-1 0,0 1-1,1 0 1,-1-1 0,0 1 0,0-1 0,1 0 0,3 0 0,5-1 14,0 0 1,0 0-1,16-5 0,-11 2 92,212-54 313,-192 46-292,-1-2-1,42-23 1,-71 34-150,0-1 1,-1 1-1,1-1 0,-1 0 0,0 0 1,0-1-1,-1 0 0,1 1 0,-1-2 0,0 1 1,0 0-1,-1-1 0,0 1 0,0-1 1,0 0-1,2-8 0,-5 13-19,1 0 0,-1 0 0,1 0 0,-1 0-1,0 0 1,0 0 0,0 0 0,0 0 0,0 0 0,0 0-1,0 0 1,0 0 0,0 0 0,0 0 0,0-1 0,-1 2 21,1 0 0,0-1 0,0 1 0,-1 0 0,1-1 0,0 1 0,0 0 0,-1-1 0,1 1 0,0 0 0,-1 0 0,1 0 0,0-1 0,-1 1 0,1 0 0,-1 0 0,1 0 0,0 0 0,-1 0 0,1 0 0,0 0 0,-1 0 0,1 0 0,-1 0 0,0 0 0,-1 0-9,-1 0 0,1 1-1,-1 0 1,1-1 0,-1 1 0,1 0 0,0 0 0,-1 0 0,-1 2 0,4-3 10,-11 7-114,0 0 1,1 0-1,0 1 1,-15 16-1,23-22 134,0-1 1,1 1-1,-1 0 0,1 0 1,0 0-1,-1 0 1,1 0-1,0 0 0,0 0 1,1 0-1,-1 1 1,0-1-1,1 0 0,-1 0 1,1 1-1,0-1 1,-1 0-1,1 1 0,1-1 1,-1 0-1,0 1 0,0-1 1,1 0-1,-1 1 1,1-1-1,0 0 0,0 0 1,0 0-1,0 1 1,0-1-1,0 0 0,0 0 1,3 1-1,1 3 62,0 0-1,0 0 1,1-1-1,0 0 1,0 0-1,1-1 1,-1 1-1,1-1 1,0-1-1,0 0 1,0 0-1,1 0 1,-1-1-1,1 1 1,-1-2-1,1 1 1,0-1-1,0-1 1,-1 1-1,16-2 1,29-5 32,-1-2 1,-1-2 0,55-19 0,-74 20-447,-16 5-571,1-1-1,-1-1 1,0 0-1,23-13 1,3-5-1549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48.6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183 685 992,'-1'-2'211,"0"0"0,0 1-1,0-1 1,0 0 0,0 0 0,1 0-1,-1 0 1,1 0 0,-1 0 0,1 0 0,0 0-1,0 0 1,0 0 0,0 0 0,0 0 0,0 0-1,1 0 1,-1 0 0,1 0 0,0-4 0,0 6-102,-1-1 1,1 0 0,-1 0 0,0 0 0,1 0 0,-1 1 0,0-1 0,0 0 0,0 0 0,1 0-1,-1 0 1,0 0 0,0 0 0,0 1 0,-1-1 0,1 0 0,0 0 0,0 0 0,0 0 0,-1 0-1,1 1 1,0-1 0,-1 0 0,1 0 0,-1 0 0,1 1 0,-1-1 0,1 0 0,-1 1 0,0-2-1,0 1-27,-1 0-1,1 0 0,0 0 0,-1 0 0,1 0 0,-1 0 0,1 1 0,-1-1 0,1 0 0,-1 1 0,1-1 0,-1 1 0,0 0 0,1-1 0,-3 1 0,-7 1 106,0 0-1,-19 5 0,28-5-163,-5 0-20,1 1 1,0 0 0,0 0 0,0 1-1,1 0 1,-1 0 0,1 1 0,-1-1 0,1 1-1,0 0 1,1 0 0,-1 1 0,1 0-1,-1-1 1,1 2 0,-3 4 0,7-9 2,-1 0 0,1-1 0,0 1 0,-1 0 0,1-1 0,0 1 0,0 0 0,0 0 0,0 0 0,-1-1 0,1 1 0,0 0-1,0 0 1,0 0 0,1-1 0,-1 1 0,0 0 0,0 0 0,0 0 0,1-1 0,-1 1 0,0 0 0,1 0 0,-1 0 0,2 0 28,-1 1-1,0-1 1,0 0-1,0 0 1,1 0-1,-1 0 0,0 0 1,1-1-1,-1 1 1,1 0-1,2 0 1,2 1 69,0 0 1,0-1 0,1 0 0,-1 0-1,8-1 1,9 0 171,0-2 0,0-1 1,-1-1-1,34-10 0,-50 13-201,-1-1-1,0 0 1,0-1 0,0 1 0,0-1-1,-1 0 1,1 0 0,-1 0 0,0 0-1,0-1 1,7-7 0,-10 9-53,1 0 0,-1-1 0,1 1 0,-1 0 0,0-1 0,0 1 0,0-1 0,0 1 0,0-1-1,-1 0 1,1 1 0,-1-1 0,0 1 0,0-1 0,0 0 0,0 0 0,0 1 0,0-1 0,-1 1 0,1-1 0,-1 0 0,0 1 0,0-1 0,0 1 0,0-1 0,-2-2 0,1 1-107,-1 1 0,1 0 1,-1-1-1,0 1 0,0 0 1,0 1-1,-1-1 1,1 1-1,0-1 0,-1 1 1,-7-3-1,10 4 47,-1 0 0,0 0 1,0 0-1,0 0 0,0 1 0,0-1 1,0 1-1,0 0 0,0 0 0,0-1 0,0 1 1,0 0-1,0 1 0,0-1 0,0 0 1,-1 1-1,2-1 0,-1 1 0,0-1 0,0 1 1,0 0-1,0 0 0,0 0 0,0 0 0,1 0 1,-3 2-1,4-3 35,0 0 0,0 0 0,0 0-1,-1 0 1,1 0 0,0 0 0,0 1 0,0-1 0,0 0 0,0 0 0,0 0-1,0 0 1,0 0 0,0 0 0,0 0 0,0 0 0,0 0 0,-1 1 0,1-1 0,0 0-1,0 0 1,0 0 0,0 0 0,0 0 0,0 0 0,0 0 0,0 1 0,0-1-1,0 0 1,0 0 0,0 0 0,0 0 0,0 0 0,1 0 0,-1 1 0,0-1-1,0 0 1,0 0 0,0 0 0,0 0 0,0 0 0,0 0 0,0 0 0,0 0-1,0 0 1,0 1 0,0-1 0,1 0 0,-1 0 0,0 0 0,9 2-22,11-3 113,-5 0 1,-1-1 1,0 0 0,1-1-1,-1-1 1,0-1 0,-1 1-1,1-2 1,-1 0 0,0-1-1,-1 0 1,0-1 0,0 0-1,0-1 1,-1 0 0,14-15-1,-9 4-69,0 0 0,22-38-1,22-52 277,-20 33 10,-17 33-422,25-68 0,-43 102-192,-8 22 50,-1 10 288,-33 242-344,20-147 262,-73 380 208,81-459 5,-1-1 0,-3-1 0,0 1 0,-31 54 0,42-87-81,0-1 0,-1 0 0,1 1 1,-1-1-1,1 0 0,-1-1 0,0 1 1,0 0-1,0-1 0,0 0 0,-1 0 1,1 0-1,-5 2 0,7-3-35,-1-1-1,1 0 1,0 1 0,-1-1-1,1 0 1,-1 0 0,1 0-1,-1 0 1,1 0 0,0 0-1,-1 0 1,1 0-1,-1-1 1,1 1 0,-3-2-1,2 1-22,0 0 0,0 0-1,1 0 1,-1-1-1,0 1 1,1-1-1,0 1 1,-1-1 0,1 0-1,0 1 1,-1-1-1,1 0 1,-1-3-1,0-1-11,0 0-1,0-1 0,1 1 1,0 0-1,0-1 0,0 1 1,1-1-1,0 1 0,1-1 1,-1 1-1,1-1 0,0 1 1,3-8-1,1-6-10,2 0 1,15-33-1,-16 41-5,1 1-1,0 1 0,0-1 0,1 1 0,0 1 0,1-1 1,0 1-1,18-13 0,-11 10-33,0 1-1,2 1 1,-1 1 0,35-14-1,-36 19-181,-1-1 0,1 2-1,0 0 1,0 2 0,0-1-1,1 2 1,20 1 0,-7 2-1009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49.1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 17 2656,'6'-13'1501,"-6"9"-375,-6 9 119,-16 24 313,-5 6-332,-29 21-467,-27 28 908,83-84-1670,0 0-1,0 0 1,0 0-1,0 1 1,0-1-1,0 0 1,-1 0-1,1 0 1,0 0-1,0 0 1,0 0-1,0 0 1,0 1 0,0-1-1,0 0 1,0 0-1,0 0 1,0 0-1,0 0 1,0 1-1,0-1 1,0 0-1,0 0 1,0 0-1,0 0 1,0 0-1,0 1 1,0-1-1,0 0 1,0 0-1,0 0 1,0 0-1,0 0 1,0 1-1,0-1 1,0 0-1,0 0 1,0 0-1,0 0 1,0 0-1,1 0 1,-1 0-1,0 1 1,0-1-1,0 0 1,0 0-1,0 0 1,1 0-1,8 2-1051,8-2 207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49.5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 6 4224,'5'-5'1920,"-5"10"-1664,-5-2 704,0 9-576,-3 8 768,0 5-672,-11 3 128,6-1-352,-5 1 96,8-3-192,-3-2 352,9 2-288,-6-2 320,10-6-320,0-2-3072,5 1 1536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0.4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55 351 2496,'-31'5'1403,"32"-5"-1159,1 0 0,-1-1 0,1 1 0,-1-1 1,1 1-1,-1-1 0,1 1 0,-1-1 1,0 0-1,1 0 0,-1 0 0,0 0 1,2-1-1,19-22 979,-12 11-1060,-1-1-1,8-16 1,63-118 1053,-72 133-1387,-8 14 164,1 0-1,-1 1 1,1-1-1,-1 0 0,1 1 1,0-1-1,-1 1 0,1-1 1,0 1-1,0 0 1,-1-1-1,1 1 0,1-1 1,-2 1 6,1 0 1,-1 0 0,0 0 0,0 0-1,0 0 1,0 0 0,0 0-1,1 0 1,-1 0 0,0 0 0,0 0-1,0 0 1,0 0 0,0 0 0,1 0-1,-1 0 1,0 0 0,0 1-1,0-1 1,0 0 0,0 0 0,0 0-1,1 0 1,-1 0 0,0 0 0,0 0-1,0 1 1,0-1 0,0 0-1,0 0 1,0 0 0,0 0 0,0 0-1,0 0 1,0 1 0,1-1 0,-1 0-1,0 0 1,0 0 0,0 0-1,0 1 1,0-1 0,0 0 0,0 0-1,0 0 1,-1 0 0,1 0-1,0 1 1,0-1 0,0 0 0,0 0-1,0 0 1,0 0 0,0 0 0,0 0-1,0 1 1,0-1 0,-17 56 58,-51 202 717,-9 48-190,50-136-45,12-66 1288,14-96-997,6-26-211,121-471 252,-99 389-1008,-12 48 25,2 1 1,2 1-1,29-53 0,-38 85 13,0 1 1,21-28-1,-27 40 77,1 0 0,0 0 0,0 0 0,0 0 0,0 1 1,1 0-1,0 0 0,-1 0 0,2 1 0,-1-1 0,9-2 0,-13 5-5,1 0 0,1 1 0,-1-1 0,0 1 0,0-1 0,0 1 0,0 0 0,0 0-1,0 0 1,0 1 0,0-1 0,1 1 0,-1-1 0,0 1 0,0 0 0,-1 0 0,7 4 0,-6-3 3,1 1 1,0 0-1,-1 0 1,0 0 0,0 1-1,0-1 1,0 1 0,-1 0-1,1-1 1,-1 1-1,2 5 1,2 6 21,0 0 1,-1 1-1,-1 0 1,-1 0-1,2 26 1,-4-29 55,0 0 0,-1 1 0,-1-1 0,-1 0 0,0 1 0,0-1-1,-1 0 1,-1-1 0,0 1 0,-1 0 0,-9 16 0,10-21-26,0-1 0,-1 0 0,0 0 0,0 0 0,-1 0 0,0-1 0,0 0 0,0 0 0,-1-1 0,0 1 0,0-2 0,0 1 0,-1-1 0,0 0 0,0 0 0,0-1 0,0 0 1,-14 3-1,13-5 12,0 0 1,0 0 0,0-1 0,0 0-1,0-1 1,0 0 0,0 0 0,0-1 0,1 0-1,-1-1 1,0 1 0,1-2 0,0 1-1,0-1 1,0-1 0,0 1 0,-8-8 0,-17-13-997,51 30-4042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2.5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44 766 1248,'1'-4'215,"0"1"0,0 0 1,0 0-1,0 0 0,1 0 0,-1 0 0,1 0 1,0 0-1,0 1 0,0-1 0,0 1 0,0-1 1,1 1-1,-1 0 0,1 0 0,5-4 1,-5 5 100,-1-1 0,1 0 0,0 0 0,-1 0 0,0 0 0,4-3 1,-5 3-23,1 0 0,0 0 0,0 0 0,0 1 0,1-1 0,3-2 0,-6 4-266,0 0 0,0 0-1,0 0 1,0 0-1,0 0 1,0 0 0,0 0-1,0 0 1,1-1-1,-1 1 1,0 0-1,0 0 1,0 0 0,0 0-1,0 0 1,0 0-1,0 0 1,0 0 0,0 0-1,0 0 1,0 0-1,1 0 1,-1 0 0,0 0-1,0 0 1,0 0-1,0 0 1,0 0-1,0 0 1,0 0 0,0 0-1,0 0 1,1 0-1,-1 0 1,0 0 0,0 0-1,0 0 1,0 0-1,0 0 1,0 0 0,0 0-1,0 0 1,0 0-1,0 0 1,1 0-1,-1 0 1,0 0 0,0 1-1,0-1 1,0 0-1,0 0 1,0 0 0,0 0-1,0 0 1,0 0-1,0 0 1,0 0 0,0 0-1,0 0 1,0 1-1,-4 6 432,-3 4-313,-12 24 118,1 0 0,2 2 0,2 0 0,1 0 0,-15 75 0,25-73 22,2-36-220,2 0-1,-1-1 1,0 1 0,0-1 0,1 1 0,-1 0 0,1-1-1,0 1 1,0-1 0,0 1 0,0-1 0,2 3 0,-3-5-41,1 1 0,-1-1 1,1 1-1,0-1 0,-1 1 1,1-1-1,0 1 0,0-1 1,-1 0-1,1 1 0,0-1 1,0 0-1,-1 0 0,1 0 1,0 0-1,0 0 1,-1 1-1,1-1 0,0 0 1,0-1-1,0 1 0,-1 0 1,1 0-1,0 0 0,0 0 1,-1-1-1,1 1 0,0 0 1,0-1-1,-1 1 0,1 0 1,0-1-1,-1 1 1,1-1-1,0 1 0,-1-1 1,2-1-1,2-1 51,0-1 0,0 0 0,-1-1 0,6-7 1,10-21 192,28-66 0,-24 47-290,32-81 10,-54 130-31,0 0 0,0 0 1,0 0-1,0 1 0,-1-1 0,1 0 0,-1 0 0,0 0 1,0 0-1,0 0 0,0 0 0,-1-3 0,1 6 35,0 0 0,0 0 0,0 0 0,0 0 1,-1 1-1,1-1 0,0 0 0,0 0 0,0 0 0,0 0 0,0 0 0,0 0 0,-1 1 0,1-1 0,0 0 0,0 0 0,0 0 0,0 0 0,-1 0 1,1 0-1,0 0 0,0 0 0,0 0 0,0 0 0,-1 0 0,1 0 0,0 0 0,0 0 0,0 0 0,-1 0 0,1 0 0,0 0 0,0 0 1,0 0-1,0 0 0,-1 0 0,1 0 0,0 0 0,0 0 0,0-1 0,0 1 0,0 0 0,-1 0 0,1 0 0,0 0 0,0 0 0,0 0 0,0-1 1,0 1-1,0 0 0,0 0 0,-1 0 0,1 0 0,0-1 0,0 1 0,0 0 0,0 0 0,0 0 0,0 0 0,0-1 0,0 1 0,0 0 1,0 0-1,0 0 0,0 0 0,0-1 0,-10 20-144,9-19 148,-3 11-36,0 0 0,0 1 0,1-1 0,-2 14 1,-5 51-140,10-72 171,-2 7 24,2 1-1,-1-1 1,2 0 0,-1 0-1,1 0 1,1 0 0,5 17-1,-6-24 10,0-1 0,0 0 1,0 0-1,1 0 0,-1 0 0,1 0 0,0-1 0,0 1 0,0 0 0,0-1 1,0 1-1,1-1 0,-1 0 0,1 0 0,0 0 0,-1 0 0,1 0 0,0-1 0,0 1 1,0-1-1,0 1 0,1-1 0,-1 0 0,0-1 0,0 1 0,1-1 0,-1 1 0,7-1 1,0-1 38,0 0 1,1 0 0,-1-1-1,0-1 1,0 0 0,0 0 0,0-1-1,-1 0 1,1 0 0,-1-1 0,0-1-1,-1 0 1,1 0 0,11-11 0,0-2-64,-1-1 0,-1 0 0,-1-1 1,18-30-1,11-26 88,-40 65-111,-1 0-1,-1 0 1,1 0 0,3-21 0,-8 30-16,1 0 1,-1 0-1,0 0 1,0 0-1,0-1 1,-1 1-1,1 0 1,-1 0-1,0 0 1,0 0-1,0 0 1,-2-4-1,3 7 36,0 0 0,0 0 0,0 0 0,0 0 0,0 0 0,0 0 0,0 0 0,0-1 0,0 1 0,0 0 0,0 0 0,0 0 0,0 0 0,0 0 0,0 0 0,0 0 0,0 0 0,0 0 0,0 0 0,0 0 0,0 0 0,1 0 0,-1-1 0,0 1 0,0 0 0,0 0 0,0 0 0,0 0 0,0 0 0,0 0-1,0 0 1,0 0 0,0 0 0,0 0 0,0 0 0,0 0 0,0 0 0,0 0 0,0 0 0,1 0 0,-1 0 0,0 0 0,0 0 0,0 0 0,0 0 0,0 0 0,0 0 0,0 0 0,0 0 0,0 0 0,0 0 0,0 0 0,0 0 0,0 0 0,1 0 0,-1 0 0,0 0 0,0 0 0,0 0 0,0 0 0,0 0 0,0 0 0,0 0 0,0 0 0,10 4-38,16 10-60,-18-10 5,2 2 89,0 0 0,-1 0 1,0 0-1,16 16 0,-20-18-18,0 2 0,-1-1-1,0 0 1,0 1 0,0 0 0,-1 0-1,0 0 1,0 0 0,3 10 0,0 9-60,-1-1 1,1 28 0,3 14 206,-7-47-10,-1-10-97,0-1-1,0 0 0,1 0 0,3 9 0,-5-16 3,0 0 0,1 1 0,-1-1 0,1 0 0,-1 0 0,1 0-1,0 0 1,0 0 0,-1 1 0,1-1 0,0-1 0,0 1 0,0 0 0,0 0 0,0 0 0,0 0-1,0-1 1,1 1 0,-1 0 0,0-1 0,0 1 0,0-1 0,1 0 0,-1 1 0,0-1-1,0 0 1,1 0 0,-1 0 0,0 1 0,1-1 0,1-1 0,1 0 21,0-1 0,-1 1 0,1-1 0,-1 0 0,1-1-1,-1 1 1,0 0 0,0-1 0,0 0 0,0 0 0,3-4 0,1 1-7,33-36 20,37-51 1,-24 28-55,-19 29-31,-23 24-56,1 0 0,-2 0 0,12-17 1,-39 133-271,15-93 443,2-1 0,0 1 0,2 20 1,-2-28-71,1 0-1,0 0 1,0 0 0,0 0 0,0 0 0,0 0 0,0-1 0,3 4 0,-3-5-8,0 1 1,0-1-1,0 0 0,0 0 1,0 0-1,0 0 0,0-1 0,0 1 1,1 0-1,-1 0 0,0-1 1,0 1-1,1-1 0,-1 1 0,1-1 1,-1 1-1,0-1 0,3 0 0,1 0 33,1 0 0,-1 0-1,1-1 1,-1 0 0,1 0-1,-1-1 1,1 1 0,-1-1-1,0 0 1,0-1 0,0 1-1,0-1 1,0 0-1,-1 0 1,1-1 0,-1 1-1,5-6 1,8-8-2,-1-1 0,22-32-1,-38 50-37,48-77 326,-20 30-87,-3 3-165,-1-1-1,-3 0 1,21-64-1,26-150-463,-65 246 317,0-1-1,-1 0 0,-1 0 0,0 0 0,-1 1 0,-1-17 0,1 30 65,0-1 0,0 1 0,0-1 0,0 0 0,0 1 0,0-1 0,0 1 0,0-1 0,-1 1 0,1-1 0,0 1 0,0-1 0,-1 1 0,1-1 0,0 1 0,0-1 0,-1 1 0,1 0 0,-1-1 0,1 1 0,0-1 0,-1 1 0,1 0 0,-1-1 0,1 1 0,-1-1 0,0 2 0,0-1 1,1 0 0,-1 0-1,0 0 1,1 1 0,-1-1-1,0 0 1,1 1 0,-1-1-1,1 0 1,-1 1 0,1-1 0,-1 1-1,1-1 1,-1 1 0,1-1-1,-1 2 1,-3 4-24,0-1-1,0 2 1,-3 7-1,-5 19-30,1 1 0,2 0 0,-7 52 0,1-10 70,-2 0 53,-14 70-72,29-133 38,-7 45-31,-4 91 0,19-40 277,-1-58-176,-4-44-12,0 0 0,0 0 0,1 0 0,0 0 0,1-1 0,-1 1 0,7 10 0,-9-16-70,1-1 0,-1 1 0,1 0 0,-1-1 0,1 1 0,-1 0-1,1-1 1,-1 1 0,1-1 0,-1 1 0,1-1 0,0 1 0,-1-1 0,1 1 0,0-1 0,0 0-1,-1 1 1,1-1 0,0 0 0,0 0 0,0 1 0,-1-1 0,1 0 0,0 0 0,0 0 0,0 0 0,0 0-1,-1 0 1,1 0 0,0 0 0,0-1 0,0 1 0,-1 0 0,1 0 0,0-1 0,0 1 0,0-1 0,4-2-15,0 1 0,-1-1 0,0 0 0,6-5 0,-10 8 0,42-39 121,-2-3-1,-2 0 1,33-49 0,-17 20 9,-47 63-166,6-9-149,-9 13 33,-4 6-42,-49 164 83,26-79 144,23-86 0,-1 1 0,1 0 0,-1-1 0,1 1 0,0 0 0,0-1 0,0 1 0,0 0 0,0-1 0,0 1 0,1 0 0,-1-1 0,0 1 1,1 0-1,0 1 0,0-2-11,0 0 0,0-1 1,-1 1-1,1-1 0,0 1 0,0-1 1,0 1-1,0-1 0,0 0 1,0 1-1,-1-1 0,1 0 1,0 0-1,0 0 0,0 0 1,0 0-1,0 0 0,0 0 1,0 0-1,0 0 0,0 0 1,0 0-1,0-1 0,0 1 0,0 0 1,0-1-1,1 0 0,6-2 35,0-1 0,-1 0-1,0 0 1,1 0-1,11-10 1,32-33-179,-40 37 126,38-42 138,16-14-250,-64 65 95,1 0 1,-1 0-1,1 0 1,-1 0 0,1 0-1,-1 0 1,1 0-1,-1 0 1,4 0 0,-5 1 8,0 0 1,1 0 0,-1 0 0,0 0 0,0 0-1,0 0 1,0 0 0,1 0 0,-1 0 0,0 0 0,0 0-1,0 0 1,0 0 0,1 0 0,-1 0 0,0 0-1,0 0 1,0 0 0,0 0 0,0 1 0,1-1 0,-1 0-1,0 0 1,0 0 0,0 0 0,0 0 0,0 1-1,0-1 1,0 0 0,1 0 0,-1 0 0,0 1-1,-1 10-101,-6 18 86,-2-1 0,-1 0 1,-1 0-1,-1-1 0,-1-1 0,-19 27 0,-54 54 20,39-52 0,-99 137 374,132-174-78,6-11-109,8-7-180,0 0 0,0 0 0,0 1 0,0-1 0,0 0 0,-1 0 0,1 0 0,0 0 0,0 0 0,0 0 0,0 0 0,0 0 0,0 0 0,-1 0 0,1 0 0,0 0 0,0 0 0,0 0 0,0 0 0,0 0 0,-1 0 0,1 0 0,0 0 0,0 0 0,0 0 0,0 0 0,0 0 0,0 0 0,-1 0 0,1 0 0,0 0 0,0 0 0,0 0 0,0 0 0,0-1 0,0 1 0,0 0 0,-1 0 0,1 0 0,0 0 0,0 0 0,0 0 0,1-10 158,1 4-134,1 1 0,0 0 0,0 0 0,1 0 1,-1 0-1,1 1 0,0-1 0,0 1 0,0 0 0,1 0 0,8-5 0,9-6-57,29-14-1,65-20-62,-84 37 76,0-1 0,49-28 0,-68 33-37,5-4-999,26-19-1,-39 27 568,-1 0-1,1 0 1,-1-1-1,0 1 1,-1-1-1,1 0 1,-1 0 0,0 0-1,0 0 1,3-9-1,1-19-2813,1 4 1110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2.9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22 5408,'-11'-9'1728,"10"8"-1675,1 1 0,0-1 1,0 1-1,0 0 0,0-1 1,0 1-1,0-1 0,0 1 1,0-1-1,0 1 0,0 0 1,0-1-1,1 1 0,-1-1 1,0 1-1,0 0 0,0-1 1,0 1-1,1-1 0,-1 1 1,0 0-1,0-1 0,1 1 1,-1 0-1,0 0 0,1-1 1,-1 1-1,0 0 0,1-1 1,-1 1-1,0 0 0,1 0 1,-1 0-1,1 0 0,-1-1 1,1 1-1,288 6 2880,-2 10-4085,-267-15-1312,-6 2 726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4992,'1'0'2289,"0"7"-1317,0 14-164,-7 28 118,-1 1 1,-18 57-1,-37 94 121,58-190-985,-9 30 150,-33 105 582,36-110-157,2 1 0,-2 38 0,9-74-600,1 0 0,0 0 0,0 0 1,0 0-1,0 0 0,0 0 0,0 0 0,0 0 0,0 0 0,0 0 0,0 0 0,1 0 0,-1 0 0,0 0 0,1 0 1,-1 0-1,1-1 0,-1 1 0,1 0 0,-1 0 0,1 0 0,1 1 0,-1-2-5,0 0-1,0 0 1,0 0-1,0 0 1,0 0 0,0 0-1,0 0 1,0 0-1,1 0 1,-1 0-1,0-1 1,0 1 0,0 0-1,0-1 1,0 1-1,0-1 1,0 1-1,0-1 1,-1 0 0,1 1-1,0-1 1,0 0-1,1-1 1,55-46 421,24-18-544,-68 57 12,-1 1 0,1 1 0,0 0 0,0 1 0,17-6 0,-25 11 45,-1 0 1,1 0-1,-1 0 0,1 0 1,0 1-1,0 0 1,0 0-1,-1 0 0,8 1 1,-9 0 27,-1-1 0,0 1 0,0 0 1,0 0-1,0-1 0,0 1 0,0 1 0,0-1 1,0 0-1,0 0 0,0 1 0,-1-1 0,1 1 1,-1-1-1,1 1 0,-1 0 0,1 0 0,-1 0 1,0-1-1,0 1 0,0 0 0,1 4 0,2 8 36,0 1 0,-1 0 0,-1-1-1,1 30 1,-6 61 269,1-69-261,-13 80 173,8-78-1324,7-24 282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3.2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77 5152,'-45'-65'2336,"30"57"-2048,20 5-352,5 6-32,17-3 192,4 5-64,14 3 288,5 7-192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3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24 4320,'0'-17'1392,"0"17"-1363,0-1-1,1 1 1,-1 0 0,0 0 0,0-1-1,0 1 1,0 0 0,0 0 0,0-1-1,0 1 1,0 0 0,0 0 0,1-1-1,-1 1 1,0 0 0,0 0 0,0-1-1,1 1 1,-1 0 0,0 0 0,0 0-1,0 0 1,1-1 0,-1 1 0,0 0 0,0 0-1,1 0 1,-1 0 0,0 0 0,0 0-1,1 0 1,-1 0 0,0 0 0,1 0-1,-1 0 1,0 0 0,0 0 0,1 0-1,-1 0 1,0 0 0,1 0 0,10 3 1525,-8-1-1365,0 0 0,0 1-1,0-1 1,-1 1-1,1-1 1,0 1-1,-1 0 1,0 0 0,0 0-1,0 1 1,3 5-1,1 5 215,7 23 0,-8-23-144,25 110 716,-19-70-691,-7-37-88,-1 0 0,-1 0-1,-1 1 1,0-1 0,-1 0 0,-3 23 0,3-39-321,0 0 1,0 0 0,0 0 0,0 0 0,0 0-1,0 0 1,-1 0 0,1 0 0,0 0-1,0-1 1,-1 1 0,1 0 0,-1 0 0,1 0-1,-1 0 1,1-1 0,-1 1 0,1 0 0,-1-1-1,0 1 1,1 0 0,-1-1 0,0 1-1,1-1 1,-1 1 0,0-1 0,0 1 0,0-1-1,1 0 1,-3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8:53.9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 4992,'15'-7'2240,"7"27"-1952,-9-5 1696,1 5-1152,-4 17 928,3 6-1024,-13 14 32,5 2-448,-10-2 128,5-6-224,-5-6 64,0-5-160,-8-8 416,4-4-288,-4-8-2528,3-5 1248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2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4 106 3072,'-1'-4'330,"0"-1"-1,1 1 1,-1-1 0,1 1 0,0 0-1,0-1 1,0 1 0,1-1 0,-1 1-1,1 0 1,0-1 0,0 1 0,1 0-1,3-8 1,0-3 489,4 73-355,31 192 896,-35-221-483,12 41 1,-17-70-852,0 0 0,0 0 0,0 0 0,0 0 0,0 1 0,0-1 0,1 0 0,-1 0 0,0 0 0,0 0 0,0 0 0,0 0 0,0 0 0,0 1 0,0-1 0,0 0 0,0 0 0,0 0 0,0 0 0,0 0 1,1 0-1,-1 0 0,0 0 0,0 0 0,0 0 0,0 0 0,0 0 0,0 0 0,0 0 0,0 1 0,1-1 0,-1 0 0,0 0 0,0 0 0,0 0 0,0 0 0,0 0 0,0 0 0,1 0 0,-1 0 0,0-1 0,5-3 314,5-12-152,17-41 142,-4 7-356,21-44-88,-22 46 67,43-71 0,-63 115 60,1 1 1,0-1-1,-1 0 0,2 1 1,-1 0-1,0 0 0,1 0 0,6-4 1,-9 6-15,0 0 0,0 1 0,0-1 0,0 1 1,1 0-1,-1-1 0,0 1 0,0 0 0,1 0 0,-1-1 1,0 1-1,1 0 0,-1 0 0,0 1 0,0-1 0,1 0 1,-1 0-1,0 1 0,0-1 0,1 0 0,-1 1 0,0 0 1,0-1-1,0 1 0,0-1 0,0 1 0,0 0 0,0 0 1,0 0-1,0 0 0,0 0 0,0 0 0,0 0 0,0 1 1,6 10 72,-1-1 1,0 1 0,-1 0-1,0 0 1,5 22 0,-9-30-45,9 41 441,9 89 1,-14-95-487,0-8 242,-2-22-353,-2 0 0,1 0-1,-1 9 1,-1-15-707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2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 4064,'-4'0'325,"1"0"1,-1-1-1,1 1 0,-1-1 0,1 1 1,-13-4 3651,23 5-1773,267 4 233,-223 2-2275,-35-4-115,27 1 0,-30-8-34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3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32 4640,'-9'-1'1331,"14"-1"-141,20 0 1019,-6 1-1217,0-2-1,23-4 0,2-1-311,3 3-322,63 2 0,-98 3-344,39 0 114,-38 0-5760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36 148 3648,'-4'0'648,"0"0"0,1 0 0,-1 1 0,0 0 0,-5 1 0,7-8 1311,-3-9-548,5 10-1235,1 0-1,0 0 0,0 0 0,0 0 0,0 0 1,1 1-1,0-1 0,0 0 0,0 1 1,1-1-1,-1 1 0,1-1 0,4-4 0,-1 2-103,0 1 0,0-1-1,1 1 1,0 1 0,0-1-1,16-8 1,-20 12-67,0 1 1,0 0-1,0 0 0,0 0 1,0 0-1,0 0 1,1 1-1,-1-1 0,0 1 1,1 0-1,-1 0 1,0 0-1,1 1 0,-1-1 1,0 1-1,0 0 0,0 0 1,1 0-1,-1 0 1,0 0-1,0 1 0,0-1 1,-1 1-1,1 0 1,0 0-1,-1 0 0,1 0 1,2 3-1,2 2-6,0 1 0,0 0 1,-1 0-1,0 0 0,0 1 0,-1 0 0,8 17 0,-9-12 50,0-1-1,-1 1 1,0 0 0,-1 0-1,0 0 1,-2 0-1,1 0 1,-2 1 0,0-1-1,0 0 1,-2 0-1,1 0 1,-2-1 0,0 1-1,0-1 1,-2 0-1,-7 15 1,1-5 63,0-1 0,-2-1 0,-24 30 0,24-34-36,5-7-37,0 0 1,0 0-1,0-1 0,-15 10 0,12-9 276,12-10-303,0 0 0,0 0 0,0 0 0,0 0 0,0 0 1,0 0-1,0 0 0,0 0 0,0 0 0,-1 0 0,1 0 1,0 0-1,0 0 0,0 1 0,0-1 0,0 0 0,0 0 0,0 0 1,0 0-1,0 0 0,0 0 0,0 0 0,0 0 0,0 0 1,0 0-1,0 0 0,0 1 0,0-1 0,0 0 0,1 0 0,-1 0 1,0 0-1,0 0 0,0 0 0,0 0 0,0 0 0,0 0 0,0 0 1,0 0-1,0 0 0,0 0 0,0 0 0,0 1 0,0-1 1,0 0-1,0 0 0,0 0 0,1 0 0,-1 0 0,0 0 0,0 0 1,0 0-1,0 0 0,0 0 0,0 0 0,0 0 0,0 0 1,0 0-1,0 0 0,1 0 0,22-3 1145,-18 2-1194,57-11 374,1 3 0,-1 3 1,78 1-1,-117 7-278,44 8-1,-67-10-155,0 0-1,0 0 0,0 0 0,1 0 1,-1 0-1,0 0 0,0 0 0,1 0 0,-1 0 1,0 0-1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8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13 940 1472,'0'-1'20,"0"1"0,-1 0 0,1-1 0,0 1-1,0 0 1,0 0 0,0-1 0,0 1 0,0 0 0,-1 0 0,1-1 0,0 1-1,0 0 1,0 0 0,-1 0 0,1-1 0,0 1 0,0 0 0,0 0 0,-1 0 0,1 0-1,0-1 1,0 1 0,-1 0 0,1 0 0,0 0 0,-1 0 0,1 0 0,0 0 0,0 0-1,-1 0 1,1 0 0,0 0 0,-1 0 0,1 0 0,0 0 0,0 0 0,-1 0 0,1 0-1,0 0 1,-1 0 0,-1 1 84,3-2 221,1 1 1,-1 0-1,0 0 1,1-1-1,-1 1 1,0-1-1,0 1 1,1-1 0,-1 0-1,0 1 1,0-1-1,0 0 1,0 0-1,0 0 1,2-1-1,16-25 1145,13-35-1226,-32 62-233,245-472 1397,-155 307-1384,-78 138-29,-1-1 0,-1 1 0,-2-2 0,7-37 1,-14 60-13,-1 6-1,0-1 0,0 0 0,0 0 1,1 0-1,-1 1 0,0-1 0,0 0 0,0 0 0,0 0 1,0 1-1,-1-1 0,1 0 0,0 0 0,0 0 0,0 1 1,-1-2-1,0 2-20,0 1 0,0-1 1,1 1-1,-1-1 1,0 1-1,1-1 0,-1 1 1,1 0-1,-1-1 1,1 1-1,-1 0 0,1 0 1,-1-1-1,1 1 1,-1 2-1,0-2 0,-25 44-135,-2 1 254,-41 98 0,62-123 57,0 1 0,2 0 0,-4 35 0,4 67 190,5-109-284,0-1 0,2 0 0,0 0 0,0 1 0,1-1 0,1-1 0,0 1 0,1 0 0,9 15 0,-11-23 24,0-1 0,0 1-1,1-1 1,0 0 0,0-1-1,0 1 1,0-1 0,1 0-1,0 0 1,0 0-1,0 0 1,0-1 0,0 0-1,1 0 1,0-1 0,-1 1-1,1-1 1,0 0 0,0-1-1,0 1 1,0-1 0,0-1-1,11 1 1,-12-1-35,0 0-1,-1-1 1,1 1 0,0-1-1,-1 0 1,1-1 0,-1 1-1,1-1 1,5-2 0,0-3 35,0 1 0,12-10 1,-11 7 28,-5 4-81,0 0 0,0-1 0,0 0 0,0 0 0,-1 0 0,9-14 0,-7 10 54,0 0-1,-1 0 0,0-1 1,-1 0-1,0 0 0,0 0 1,-1-1-1,-1 1 0,4-21 1,-7 29-55,1-5 23,0 1 1,-1-1-1,0 0 1,-1-10-1,0 16-50,1 0-1,0 1 1,-1-1 0,1 1-1,-1-1 1,1 0-1,-1 1 1,0-1 0,1 1-1,-1 0 1,0-1 0,0 1-1,0 0 1,0-1 0,0 1-1,0 0 1,-1 0 0,1 0-1,0 0 1,-1 0-1,1 0 1,-1 0 0,1 1-1,0-1 1,-1 0 0,0 1-1,-2-1 1,2 0-13,0 1 1,0 0-1,1 0 1,-1 0-1,0 0 0,0 0 1,0 0-1,1 0 1,-1 0-1,0 1 0,0-1 1,0 1-1,1-1 1,-1 1-1,-1 1 0,0 0-23,1-1 0,0 1 0,-1 0 0,1 1 0,0-1 0,0 0 0,1 0-1,-1 1 1,-2 3 0,-1 5 32,-1 0-1,2 1 1,-1-1-1,2 1 1,0 0 0,0 0-1,1 1 1,0-1-1,1 0 1,1 1-1,0-1 1,0 0-1,1 1 1,1-1 0,0 0-1,1 0 1,0 0-1,1 0 1,0 0-1,1-1 1,0 0 0,1 0-1,13 20 1,-16-28 68,-1 1 0,1-1 0,0 0 0,0 0 0,1 0 0,-1 0 0,1 0 0,-1-1 0,1 1 1,0-1-1,0 0 0,0 0 0,6 2 0,-6-4-15,-1 1 1,1-1-1,-1 0 1,1 1-1,0-1 0,-1-1 1,1 1-1,-1-1 1,1 1-1,-1-1 0,1 0 1,-1 0-1,1-1 1,-1 1-1,0-1 0,0 1 1,5-4-1,1-2-20,1 0 0,-1-1 0,-1 0 0,1-1-1,-1 0 1,-1 0 0,8-12 0,41-76 155,-44 74-164,2 1-10,-9 14-79,0 0 0,6-16 0,-11 24 70,1-1 0,-1 1 1,0-1-1,0 1 0,0-1 1,1 1-1,-1 0 1,0-1-1,0 1 0,1-1 1,-1 1-1,0 0 0,1-1 1,-1 1-1,1 0 1,-1-1-1,0 1 0,1 0 1,-1-1-1,1 1 0,-1 0 1,1 0-1,-1 0 1,1-1-1,-1 1 0,1 0 1,-1 0-1,1 0 0,1 0 6,-1 0 0,0 1 0,0-1 1,0 0-1,0 1 0,0-1 0,0 1 0,0-1 0,0 1 0,0-1 0,0 1 0,2 1 0,-1 0 6,1 1 0,0-1 0,-1 1 0,0-1 0,0 1 0,1 0 0,-2 0 0,1 0 0,2 4 0,-1 6-5,0 0-1,0 0 1,-2 1 0,1-1 0,-2 25 0,-1-26 36,1-1 1,1 1-1,0 0 1,0 0-1,1-1 1,1 1-1,5 13 1,-8-23-21,1-1 1,-1 0-1,1 1 0,0-1 1,0 0-1,0 1 1,-1-1-1,1 0 1,0 0-1,1 0 1,-1 0-1,0 0 1,0 0-1,0 0 1,1 0-1,-1 0 1,0 0-1,1-1 1,-1 1-1,3 0 0,-2-1 32,1 1-1,-1-1 0,1 0 0,-1 0 0,1 0 0,-1-1 0,1 1 0,-1-1 1,1 1-1,-1-1 0,4-1 0,5-3 56,-1-1 1,0 0-1,0-1 0,10-8 1,-17 13-139,18-17 53,0 0 0,21-28 0,-23 26-67,1 0 0,24-19 0,-43 38 47,1 1 0,0 0 1,0 0-1,0 0 1,-1 0-1,1 0 0,0 0 1,0 0-1,0 1 1,0-1-1,1 1 0,-1 0 1,0-1-1,3 1 1,-4 0 4,1 0 0,-1 1 0,0-1 0,0 0 0,0 1 0,0-1 0,0 1 0,0-1 0,0 1 0,0-1 0,0 1 0,0-1 0,0 1 0,0 0 0,-1 0 0,1-1 0,0 1 0,0 0 0,-1 0 0,1 0 0,-1 0 0,1 0 0,0 0 0,-1 0 0,0 0 0,1 0 0,-1 0 0,1 3 1,3 20 112,3 41 1,-4-24-24,-3-10 503,5-40-345,0 1-184,4-10-30,-1 0 0,6-21 0,6-13-68,-15 40 31,-3 6-17,0 1 0,1-1 0,0 1 0,0-1 0,0 1 0,0 0 0,1 0 0,7-8 1,-10 13 18,-1 0 0,1-1 0,-1 1 0,1 0 1,-1 0-1,1-1 0,0 1 0,-1 0 1,1 0-1,-1 0 0,1 0 0,0 0 1,-1 0-1,1 0 0,-1 0 0,1 0 1,0 0-1,-1 0 0,1 0 0,-1 0 0,1 1 1,-1-1-1,1 0 0,0 0 0,-1 1 1,1-1-1,-1 0 0,1 1 0,-1-1 1,1 1-1,-1-1 0,0 0 0,1 1 1,-1-1-1,1 1 0,-1-1 0,0 1 0,1 1 1,1 1 1,0 0 1,-1 0 0,1 0 0,-1 1 0,2 4 0,0 14 15,0 0 1,-1 0 0,-2 34 0,0-31 220,41-87 152,-35 54-431,4-8 93,20-22 1,-27 34-80,0 1 0,0 0-1,0 0 1,1 0 0,-1 0 0,1 0 0,0 1 0,0 0 0,0 0 0,0 0 0,0 0 0,5-1 0,-8 3 21,1 0 1,0 0-1,-1 1 0,1-1 1,-1 0-1,1 1 0,-1-1 1,1 1-1,-1-1 0,0 1 1,1 0-1,-1 0 1,0 0-1,1-1 0,-1 1 1,0 0-1,0 1 0,0-1 1,0 0-1,2 3 0,1 0-8,0 1-1,-1 1 0,0-1 0,3 6 0,38 72 177,-37-71-68,1-1 0,0 0-1,1-1 1,18 18-1,-27-28-92,10 8 78,-1 0-1,18 11 1,-23-17-73,0 0 0,0 0 0,1-1 0,-1 1 0,1-1 0,0 0 0,-1 0 0,1 0 0,0-1 0,5 1 0,16-1-3343,-18 0 1306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2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72 2144,'-34'-8'5233,"33"8"-5160,9 1 1458,5 3-787,1 0 0,0 0 0,28 2 0,46-2 409,-34-3-759,-11 1-108,0-3 0,67-8 0,-83 4-849,43-13 0,-52 12-1006,0-1 0,-1-1 0,18-9 0,-3-1-1455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3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1 502 2080,'0'0'923,"0"16"3796,1-18-4565,0 1-1,0-1 1,0 1-1,0-1 0,1 1 1,-1 0-1,1 0 1,-1 0-1,0 0 0,4-2 1,10-8 366,-10 5-374,1 0-1,-1-1 1,0 0-1,-1 0 0,1 0 1,-1-1-1,4-11 1,15-59 313,-13 40-359,55-236 701,-62 258-749,-1-1-246,-2 17 185,0 0 0,0 0 1,0 0-1,0 0 0,0 0 1,-1 0-1,1 0 1,0 0-1,0 0 0,0 0 1,0 0-1,0 0 0,0 0 1,0 0-1,0 0 0,0 0 1,0 0-1,0 0 1,0 0-1,0 0 0,0 0 1,0 0-1,0 0 0,0 0 1,0 0-1,0 0 0,0 0 1,0 0-1,0 0 1,0 0-1,0 0 0,0 0 1,0 0-1,0 0 0,-1 0 1,1 0-1,0 0 1,0 0-1,0 0 0,0 0 1,0 0-1,0 0 0,0 0 1,0 0-1,0 0 0,0 0 1,0 0-1,0 0 1,0 0-1,0 0 0,0 0 1,0 0-1,0 0 0,0 0 1,-3 10-267,1 2 302,1 1 0,0-1 0,1 0 0,2 24 0,0-17 36,-1 15-9,7 60 222,-6-81-178,1 0-1,0 0 1,1-1 0,0 1 0,7 13 0,-9-23-46,-1 0 0,1 0 1,0 0-1,0 0 0,0-1 0,0 1 0,0-1 1,1 0-1,-1 1 0,1-1 0,3 2 0,-5-3-30,1 0-1,-1-1 0,1 1 0,-1-1 1,1 1-1,0-1 0,-1 0 0,1 1 1,-1-1-1,1 0 0,0 0 0,-1 0 0,1 0 1,0 0-1,-1-1 0,1 1 0,0 0 1,-1-1-1,1 1 0,-1-1 0,1 0 1,-1 1-1,1-1 0,-1 0 0,2-1 1,4-4 65,1 0 0,-1 0 1,0-1-1,-1 0 0,1-1 0,7-11 1,28-54-1,-40 69-60,-1 1-29,14-27-38,2 1 1,0 1-1,40-49 1,-55 75-5,1 0-1,-1 0 1,0 0 0,0 0-1,1 0 1,-1 1-1,5-3 1,-6 4 30,-1-1 1,1 1-1,0 0 0,-1 0 0,1 0 1,0 0-1,-1-1 0,1 1 0,0 0 0,-1 0 1,1 0-1,0 1 0,-1-1 0,1 0 1,0 0-1,-1 0 0,1 0 0,0 1 1,-1-1-1,1 0 0,-1 1 0,1-1 1,-1 0-1,1 1 0,0-1 0,-1 1 1,1-1-1,-1 0 0,0 1 0,1-1 0,-1 1 1,1 0-1,-1-1 0,0 1 0,1-1 1,-1 2-1,3 4 8,-2 1 0,1 0 0,0-1 0,-1 1 0,-1 0 0,1-1-1,-1 13 1,0 2-25,3 7 108,-3 0 0,0 0 0,-2 0 0,-1 0 0,-1 0 0,-8 28 0,12-55-45,0 1 0,-1-1 1,0 1-1,1-1 0,-1 1 1,0-1-1,0 1 0,0-1 1,0 0-1,0 1 0,0-1 0,0 0 1,0 0-1,0 0 0,-1 0 1,-1 1-1,2-1-11,0-1 0,0 0 0,0 1 0,0-1 1,0 0-1,0 0 0,-1 0 0,1 1 0,0-1 0,0-1 0,0 1 0,0 0 0,-1 0 0,1 0 0,0 0 1,0-1-1,0 1 0,0-1 0,0 1 0,0-1 0,0 1 0,-2-2 0,1 1-20,1-1 0,-1 1 0,0-1 0,1 1 1,-1-1-1,1 0 0,0 0 0,-1 0 0,1 1 0,0-1 0,0 0 0,0-1 0,0 1 0,1 0 0,-1 0 0,1 0 0,-1 0 0,1-1 0,0 1 1,0 0-1,-1 0 0,2-1 0,-1 1 0,0 0 0,1-4 0,0 2-10,0-1-1,0 0 1,1 0 0,-1 1-1,1-1 1,0 1 0,0-1-1,1 1 1,0 0 0,4-6 0,-1 4 20,1 0 0,-1 0 0,1 1 1,1 0-1,-1 1 0,0-1 1,1 1-1,0 1 0,0 0 1,0 0-1,1 0 0,-1 1 1,1 0-1,10-1 0,-7 2-32,-1 1 0,0 0-1,0 0 1,1 1 0,-1 0 0,0 1-1,0 0 1,0 1 0,0 1 0,16 6 0,-4 0-927,-18-8-1127,-4-1 1778,0-1 1,-1 0-1,1 0 1,0 0-1,0 0 1,-1 0 0,1 0-1,0 0 1,0 0-1,0 0 1,-1 0-1,1 0 1,1-1-1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0 5888,'-34'8'2688,"-23"39"-2336,8-19 1408,1-1-1024,-35 12 768,4 0-864,-1-5 128,15 2-448,-1-12-32,22-1-192,5-4 160,12-2-160,5-11-800,13 7 352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31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 3136,'-13'-15'1440,"16"6"-1248,-3 4-320,10 10 32,3-5-96,9 4 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33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1054 2144,'-3'5'4773,"4"-9"-3600,3 1-931,0 0 0,0 0 0,0-1 0,-1 1 0,1-1-1,-1 1 1,0-1 0,0 0 0,4-8 0,1-4 88,8-23 0,-9 22-123,8-18-37,1 1 1,31-48 0,-35 62-134,211-360 432,-220 374-486,-2 3-1,1 1-1,-1-1 0,1 0 0,-1 0 0,0 0 0,0 0 0,-1 0 0,1-5 1,-2 8-569,-2 6 440,-4 8 113,-1 7-77,-34 97-129,34-91 401,1 1 1,-5 41-1,8-3 391,3-59-473,2 1 1,-1-1 0,1 0-1,0 0 1,0 0 0,5 13-1,-6-19-45,1 0 1,-1 0-1,1 0 0,-1 0 0,1 0 0,0 0 1,-1 0-1,1 0 0,0 0 0,0 0 1,0 0-1,0 0 0,0-1 0,0 1 0,0 0 1,0 0-1,0-1 0,0 1 0,0-1 0,0 1 1,0-1-1,1 0 0,-1 1 0,0-1 0,0 0 1,0 0-1,1 0 0,-1 0 0,0 0 0,0 0 1,1 0-1,-1 0 0,0 0 0,1-1 0,4-1 38,-1 0-1,0 0 0,0 0 0,-1 0 1,1-1-1,8-6 0,109-89 579,-103 80-625,0-1 0,-2-1-1,0 0 1,16-27 0,-6-3-22,-3-1 1,20-60-1,-2-13-63,15-37-194,-55 156 267,-1 2-106,1-1 0,-1 1 0,0-1 0,0 1 0,0-1 0,0 0 0,0-7 0,-7 39-156,0-1 295,-12 69-23,3-11 222,-44 142-1,33-147-98,-25 65 924,50-143-736,1-3-108,5-7-14,8-17-147,-8 19-112,0-1 0,0 0 0,1 1 0,0 0 0,0 1-1,0-1 1,1 1 0,-1 0 0,1 1 0,1-1 0,-1 1-1,8-3 1,-13 7 23,0 0 1,0 0-1,1 0 0,-1 0 0,0 0 1,0 0-1,0 1 0,0-1 0,0 1 1,-1-1-1,1 1 0,0 0 0,0 0 0,0 0 1,0 0-1,-1 0 0,1 0 0,0 0 1,-1 0-1,3 4 0,4 2-41,-1 0 1,10 15-1,-11-13 138,1 0 0,0-1 0,0 0 0,12 10 0,-17-16-26,1 0-1,0-1 1,-1 1-1,1-1 1,0 1 0,0-1-1,0 0 1,0 0-1,0 0 1,0 0 0,0-1-1,0 1 1,0-1 0,0 1-1,0-1 1,1 0-1,-1-1 1,0 1 0,0 0-1,4-2 1,3-1-3,0 0-1,0-1 1,-1 0 0,1-1 0,-1 0 0,0-1-1,0 0 1,-1 0 0,15-13 0,-18 13-31,1 0 0,-1 0 0,0-1 0,0 0 0,-1 0 0,0 0 0,0 0 0,0 0 1,-1-1-1,-1 0 0,1 0 0,2-15 0,-5 21-20,1 0-14,-1 0 0,0 0 0,1 0-1,-1 0 1,0 0 0,0 1 0,0-1 0,-1 0-1,0-4 1,1 6 15,0 0-1,0 0 1,0 0-1,0-1 1,0 1-1,0 0 1,0 0 0,0 0-1,0 0 1,0 0-1,0-1 1,0 1-1,-1 0 1,1 0-1,0 0 1,0 0-1,0 0 1,0 0 0,0-1-1,0 1 1,0 0-1,-1 0 1,1 0-1,0 0 1,0 0-1,0 0 1,0 0-1,0 0 1,-1 0 0,1 0-1,0 0 1,0 0-1,0 0 1,0 0-1,-1 0 1,1 0-1,0 0 1,0 0-1,0 0 1,-1 0 0,-6 6-196,-3 11 34,9-13 164,0-1 1,1 1 0,-1-1 0,1 1 0,0 0 0,0-1 0,0 1-1,0-1 1,1 1 0,-1-1 0,1 1 0,0-1 0,0 1 0,0-1-1,1 0 1,-1 0 0,1 1 0,0-1 0,0 0 0,0-1 0,0 1-1,3 3 1,3 3 44,1-1-1,0 0 1,1 0-1,-1-1 1,15 8-1,1-1 68,0-1 0,1 0 0,49 15 0,-68-26-87,-6-1-147,0-1 0,0 0 0,1 1 0,-1-1-1,0 1 1,0-1 0,0 0 0,1 0 0,-1 0 0,0 0 0,0 0 0,1 0 0,-1 0 0,0 0 0,0-1 0,2 0 0,10-3-1186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34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88 2720,'-17'-16'1248,"17"8"-1088,0 4 1056,8 4-704,6-5 832,4 2-736,14-9 576,7 4-672,20-4-192,4 7-192,13-3 32,-8 8-96,-5-3 480,-4 3-320,-1-4-4672,-8 8 2432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40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200 860 1664,'5'-8'3808,"-13"23"-1851,-19 10-933,22-19-816,-1-1 0,1 0 0,-13 7 0,-2 4 320,5-4-245,2-1-139,-1 1 0,1 0 0,1 1 0,-18 24 1,27-34-132,1 0 0,0 1 1,0-1-1,0 1 1,1 0-1,0-1 0,-1 1 1,1 0-1,0 0 1,1 0-1,-1 0 0,1 0 1,-1 0-1,1 0 1,1 0-1,-1-1 0,0 1 1,1 0-1,0 0 1,0 0-1,0 0 0,0 0 1,1-1-1,-1 1 1,1 0-1,4 5 0,-5-8 15,-1 0-1,1 0 1,-1 0-1,1 0 1,0 0-1,-1 0 1,1-1-1,0 1 1,0 0-1,0 0 1,0-1-1,-1 1 1,1-1-1,0 1 1,0-1-1,0 1 1,0-1-1,0 1 1,0-1-1,1 0 1,-1 0-1,0 1 1,0-1-1,0 0 1,0 0-1,0 0 1,0 0-1,0 0 1,0 0-1,0-1 1,1 1-1,-1 0 1,0-1-1,0 1 1,0 0-1,0-1 1,0 1-1,0-1 1,0 0-1,-1 1 1,1-1-1,0 0 1,0 1-1,0-1 1,0-1-1,6-5 143,0-1-1,-1 0 0,0 0 0,6-10 0,-4 5-130,33-61 227,-23 39-247,-14 27-123,0-1 0,10-13 0,-14 21 61,1 0 0,-1 1 0,0-1 0,1 0 1,-1 1-1,1-1 0,-1 0 0,1 1 0,-1-1 0,1 1 0,-1-1 0,1 1 0,0-1 1,-1 1-1,1 0 0,0-1 0,-1 1 0,1 0 0,0-1 0,0 1 0,-1 0 0,1 0 1,0 0-1,0-1 0,-1 1 0,1 0 0,0 0 0,0 0 0,0 1 0,3-1 498,-2 13-290,-1-10-147,-1 0 0,1 0 1,-1 0-1,0 0 1,0 0-1,-1 6 0,-7 0 14,6-7-20,4-2 14,-2 0 235,-8 8-42,7-8-206,1 0 0,-1 1 0,1-1 0,0 0 0,-1 0 0,1 0-1,-1 0 1,1 0 0,-1 1 0,1-1 0,0 0 0,-1 0 0,1 0 0,0 1 0,-1-1 0,1 0 0,0 1 0,-1-1 0,1 0 0,0 1 0,-1-1 0,1 1 0,-1 0-27,0 0-1,0 0 0,1 0 1,-1 0-1,0 0 1,0 0-1,1 0 0,-1 0 1,1 0-1,-1 3 0,-6 9-101,2-3 101,0 0 1,0 1-1,1-1 1,0 1-1,1 0 1,-3 17-1,2-10 10,-20 98 289,-5 21-482,5-33 459,24-103-247,0-1 0,0 1 0,0 0 1,0-1-1,-1 1 0,1 0 0,0-1 0,0 1 1,0 0-1,1 0 0,-1-1 0,0 1 0,0 0 1,0-1-1,0 1 0,1 0 0,-1 0-8,1-1 0,-1 0 0,0 0 0,0 1 0,1-1 0,-1 0-1,0 0 1,0 0 0,1 0 0,-1 1 0,0-1 0,1 0 0,-1 0 0,0 0 0,1 0-1,-1 0 1,0 0 0,1 0 0,-1 0 0,0 0 0,1 0 0,-1 0 0,1 0 0,0-1 20,1 1 0,0-1 1,-1 1-1,1-1 0,-1 0 1,1 0-1,-1 1 0,1-1 1,-1 0-1,0-1 0,3-1 1,17-24 185,0 0 1,-2-2-1,25-49 1,21-33-189,-45 84-50,1 1 0,1 1 0,2 1 1,0 1-1,1 1 0,51-35 0,-45 35 24,-21 14-3,20-12 1,-27 18 5,1 0-1,-1 0 1,0 0-1,0-1 1,0 0-1,0 1 1,0-1-1,-1 0 1,4-6 0,2 0-149,-8 9 146,0 0 1,0 0-1,0 0 1,0 0 0,1 0-1,-1 0 1,0 0-1,0-1 1,0 1 0,0 0-1,0 0 1,1 0-1,-1 0 1,0 0 0,0 0-1,0 0 1,0 0-1,0 0 1,1 0 0,-1 0-1,0 0 1,0 0-1,0 0 1,0 1 0,0-1-1,0 0 1,1 0 0,-1 0-1,0 0 1,0 0-1,0 0 1,0 0 0,0 0-1,0 0 1,0 0-1,1 1 1,-1-1 0,0 0-1,0 0 1,0 0-1,0 0 1,0 0 0,0 0-1,0 1 1,0-1-1,0 0 1,0 0 0,0 0-1,0 0 1,0 0-1,0 1 1,0-1 0,0 0-1,0 0 1,0 0 0,0 0-1,0 0 1,0 1-1,0-1 1,0 0 0,0 0-1,0 0 1,0 0-1,0 0 1,0 1 0,-1 12-14,-1 1 0,0-1 1,-4 14-1,3-13 16,0-1 1,1 0-1,0 16 0,2-15 74,1 1 0,0 0-1,1-1 1,6 26 0,-8-39-61,0 0 0,0-1 0,1 1 0,-1 0 0,0-1 0,0 1 0,1 0 0,-1-1 0,1 1 0,-1-1 0,0 1 0,1 0 1,-1-1-1,1 1 0,-1-1 0,1 1 0,-1-1 0,1 0 0,0 1 0,-1-1 0,1 1 0,0-1 0,-1 0 0,1 0 0,1 1 0,-1-1 3,0 0 0,0 0-1,0-1 1,0 1-1,0 0 1,0 0-1,0-1 1,0 1-1,0-1 1,0 1-1,0-1 1,0 1-1,0-1 1,0 0-1,1 0 1,2-4 42,1 0 1,-1 1-1,0-1 1,7-12 0,7-12 166,23-40-244,7-11 167,-21 36-693,-26 97 0,-1-35 566,2 0-1,5 27 1,-5-35 29,0-1 0,1 1 0,0-1 0,1 1 0,0-1-1,5 8 1,-8-15-31,-1-1 0,1 0 0,0 0 0,0 0 1,-1 0-1,1 0 0,0 0 0,0 0 0,0 0 0,0 0 0,0 0 0,0-1 0,0 1 0,1 0 0,-1-1 0,0 1 0,0-1 1,0 1-1,1-1 0,-1 0 0,0 1 0,1-1 0,-1 0 0,0 0 0,1 0 0,-1 0 0,0 0 0,0 0 0,1 0 0,-1-1 0,0 1 1,1 0-1,-1-1 0,2 0 0,3-2 47,0-1-1,0 0 1,0 0 0,-1-1 0,8-7 0,-1 1 2,9-7-69,1 0-1,1 1 0,0 2 0,1 0 1,1 1-1,51-19 0,-62 28 12,-2 1-54,1-1 0,0 2 1,1 0-1,15-2 0,-16 4-5,-6 1 55,1-1 0,0 1-1,14 1 1,-11 0-33,0 0-1,20-1 0,-7-1 192,-22 0-71,-5-2-88,-11-1-52,6 4 19,1 1 1,-1 0-1,0 1 0,1 0 1,0 0-1,-1 1 1,1-1-1,0 2 1,0-1-1,0 1 0,-6 5 1,7-5 14,0 0 0,0 0 0,1 1 0,0 0 0,0 0 0,0 1 0,1-1 0,-1 1 0,1 0 0,1 0 0,-1 0 0,-3 10 0,6-13 23,0 1 0,0-1 0,1 1 0,0-1 0,-1 1 0,1-1 0,0 1 0,1-1 0,-1 1 0,1-1 1,-1 1-1,1-1 0,0 0 0,0 1 0,1-1 0,-1 0 0,1 0 0,-1 1 0,5 4 0,-5-6 1,1-1 1,-1 1-1,1 0 1,-1-1 0,1 1-1,0-1 1,-1 0-1,1 0 1,0 1-1,0-1 1,0 0-1,0-1 1,0 1-1,0 0 1,0-1 0,0 1-1,1-1 1,-1 1-1,0-1 1,0 0-1,0 0 1,1 0-1,-1 0 1,0 0-1,0-1 1,0 1 0,0-1-1,1 1 1,-1-1-1,0 0 1,0 0-1,2-1 1,1-2 24,1 1 1,-1-1-1,0-1 1,-1 1 0,1-1-1,-1 0 1,1 0-1,-2 0 1,1 0-1,0-1 1,3-8-1,-2 4-73,1 1 0,11-14-1,-11 17-198,-4 9-129,0 6 243,11 19 72,-12-22 81,1 0-1,1-1 1,-1 1 0,1-1 0,7 10 0,-9-13-20,0-1 1,0 0-1,0 0 0,0 0 0,0 0 0,1-1 1,-1 1-1,0 0 0,1 0 0,-1-1 0,1 1 1,-1-1-1,0 1 0,1-1 0,-1 0 0,1 1 1,-1-1-1,1 0 0,-1 0 0,1 0 1,-1 0-1,1-1 0,-1 1 0,1 0 0,-1 0 1,1-1-1,-1 1 0,3-2 0,16-7 70,27-15-1,16-8-15,165-45-294,-165 57 232,22-8-212,-77 25 230,-8 4-43,-8 5-22,-1 2-5,0-1 0,-16 8-1,-15 12-62,33-21 95,-4 3 58,0 0-1,-13 16 0,22-23-42,0 1 1,0-1 0,0 1-1,1-1 1,-1 1 0,1-1-1,-1 1 1,1 0 0,0 0-1,0-1 1,0 1-1,1 0 1,-1 0 0,1 0-1,-1 0 1,1 0 0,1 6-1,-1-8 5,0 1 0,1-1-1,0 0 1,-1 1 0,1-1-1,0 0 1,0 1 0,-1-1 0,1 0-1,0 0 1,0 0 0,0 1-1,1-1 1,-1 0 0,0-1 0,0 1-1,0 0 1,1 0 0,-1 0-1,0-1 1,1 1 0,-1-1 0,1 1-1,-1-1 1,1 1 0,-1-1-1,1 0 1,-1 0 0,1 0 0,-1 0-1,1 0 1,1 0 0,3-1 25,-1 1 1,0-1 0,1 0-1,-1 0 1,0 0 0,0-1-1,0 0 1,8-3-1,-2-1-1,-1-1 0,0 0 0,0-1-1,0 0 1,-1 0 0,0-1 0,-1-1-1,0 1 1,14-22 0,-17 24-28,4-8-25,-1 0 0,10-23 0,-3-10 80,-3-1 0,8-55 0,20-170-23,-35 232-189,-2-53 0,-6 74-174,2 21 306,1 1-1,-1-1 1,0 1-1,1-1 1,-1 1-1,0-1 0,1 1 1,-1-1-1,0 1 1,1-1-1,-1 1 1,1 0-1,-1 0 1,-4 10 2,0 0 0,1 1 0,0-1 0,1 1 0,-3 20 1,-2 65-157,7-78 138,-2 230-267,6-194 423,3 0 0,19 83 0,-24-137-106,1 11 73,1-1 0,10 21 0,-12-30-55,-1 0 0,1 0 0,0 0 0,0 0-1,0-1 1,1 1 0,-1 0 0,0-1 0,1 1 0,-1-1 0,1 1 0,-1-1 0,1 0 0,-1 0 0,1 0 0,0 0 0,0 0 0,0 0 0,0 0-1,0 0 1,0-1 0,0 1 0,4 0 0,-4-1-5,0-1 1,0 1-1,0 0 0,0-1 1,0 0-1,1 1 0,-1-1 0,0 0 1,0 0-1,-1 0 0,1 0 0,2-2 1,21-18 71,-11 7-83,13-8 10,-10 10-23,-1-2-1,0 0 0,27-33 0,-41 45-8,-1 0-1,1 0 0,-1-1 1,1 1-1,-1 0 0,0-1 1,1 1-1,-2-1 0,1 1 1,0-1-1,0 1 0,-1-1 1,1 0-1,-1 1 0,0-6 1,0 8 2,0 0-1,1-1 1,-1 1 0,0 0 0,0-1 0,0 1 0,0 0-1,1-1 1,-1 1 0,0 0 0,0-1 0,0 1 0,1 0-1,-1 0 1,0 0 0,1-1 0,-1 1 0,0 0 0,0 0-1,1 0 1,-1-1 0,0 1 0,1 0 0,-1 0 0,0 0-1,1 0 1,-1 0 0,1 0 0,-1 0 0,0 0 0,1 0 0,-1 0-1,0 0 1,1 0 0,12 1 20,-7 0-11,1 0 0,0-1 0,-1 0 0,1 0 0,13-3 0,-11 2 0,0 0 0,0 1 0,10 0 0,70 16-128,-87-16 121,1 0 0,-1 1-1,0 0 1,0-1-1,0 1 1,0 0-1,0 0 1,0 0-1,0 0 1,0 0-1,0 1 1,0-1-1,-1 0 1,1 1 0,0 0-1,-1-1 1,0 1-1,1 0 1,-1 0-1,1 2 1,0 0 8,0 1-1,-1-1 1,0 0 0,0 1 0,0 0 0,0-1 0,-1 1-1,0 7 1,1-4 20,-1 0 1,1-1-1,1 1 0,-1-1 1,1 0-1,1 1 0,-1-1 1,5 8-1,-6-14-9,-1 0 1,1 0-1,0 0 0,0 0 0,0 0 1,0-1-1,0 1 0,0 0 0,0 0 1,0-1-1,0 1 0,0-1 0,0 1 1,1-1-1,-1 1 0,0-1 0,0 0 1,0 1-1,1-1 0,-1 0 0,0 0 0,1 0 1,-1 0-1,0 0 0,0 0 0,1-1 1,-1 1-1,0 0 0,0-1 0,2 0 1,3 0 16,0-1 0,0-1 0,-1 1 0,1-1 1,5-3-1,14-12 0,-2 0 1,23-23-1,-14 12-37,-4 1-232,-25 28 62,-3 5 82,-2 10 25,1-12 42,0 9-22,0-1-1,1 19 1,1-9 131,-1-20-66,0 0 0,0 0-1,0 0 1,0 0 0,0 0 0,0 0 0,0 0 0,0 0-1,0 0 1,0 0 0,1 0 0,-1 0 0,0-1 0,1 1-1,-1 0 1,1 0 0,-1 0 0,1 0 0,-1-1 0,1 1 0,0 0-1,-1-1 1,1 1 0,0 0 0,0-1 0,-1 1 0,1-1-1,0 1 1,0-1 0,0 1 0,0-1 0,0 0 0,-1 1-1,1-1 1,0 0 0,0 0 0,0 0 0,0 0 0,0 0 0,0 0-1,0 0 1,0 0 0,0 0 0,1 0 0,3-1 76,0 0 0,0-1 0,0 0 0,0 1 0,0-2 0,7-3 0,124-82 118,-134 87-277,8-5-541,-10 6 603,0 0-1,1 1 0,-1-1 1,0 0-1,0 0 1,1 0-1,-1 1 0,0-1 1,0 0-1,1 1 0,-1-1 1,0 0-1,0 0 0,1 1 1,-1-1-1,0 0 0,0 1 1,0-1-1,0 0 0,0 1 1,0-1-1,1 0 1,-1 1-1,0-1 0,0 1 1,0-1-1,0 0 0,0 1 1,0-1-1,-1 0 0,1 1 1,0-1-1,0 1 0,0 4 24,0 0-1,1-1 1,-1 1-1,1 0 0,0-1 1,1 1-1,-1 0 0,1-1 1,0 0-1,0 1 0,0-1 1,1 0-1,3 6 0,-4-8 15,0 0 0,0 0 0,0 0 0,0 0-1,0-1 1,1 1 0,-1-1 0,0 1 0,1-1-1,-1 0 1,1 0 0,-1 0 0,1 0 0,0 0-1,0 0 1,-1-1 0,1 1 0,0-1 0,0 0-1,-1 0 1,1 0 0,0 0 0,0-1 0,4 0-1,9-4 81,-1 0 0,1-1 0,-1-1 0,22-13 0,-31 17-111,0-1 1,-1 0 0,1 0-1,-1-1 1,0 1-1,0-1 1,0 0 0,-1 0-1,0-1 1,0 1 0,0-1-1,-1 0 1,6-12-1,-6 10-251,-2 13-83,-4 15 10,-41 107 176,-8 74 324,-15 47 199,20-122 341,47-125-680,-1 0-1,0 0 1,1 0-1,-1 0 1,0 0-1,0 1 1,1-1 0,-1 0-1,0-1 1,-2 3-1,3-3-29,0 0 1,0 0-1,0 0 0,0 0 0,0 0 1,0 0-1,-1 0 0,1 0 0,0 0 1,0 0-1,0 0 0,0 0 0,0 0 0,0 0 1,0 0-1,-1 0 0,1 0 0,0 0 1,0 0-1,0 0 0,0 0 0,0 0 1,0 0-1,0 0 0,-1 0 0,1 0 0,0 0 1,0 0-1,0 0 0,0 0 0,0 0 1,0 0-1,0 0 0,0 0 0,0-1 1,-1 1-1,1 0 0,0 0 0,0 0 0,0 0 1,0-10 167,2 5-180,-1 0 0,1 0 0,0 0 0,1 0 0,4-7 0,2-4 6,51-142 188,-48 121-214,11-37 0,17-41 6,-20 67-7,34-56 0,-41 82-29,1 1 0,1 1 0,1 1 0,31-31 0,-45 48 35,1 0 0,-1 0 0,1 0 1,0 0-1,0 0 0,0 0 0,0 1 0,0 0 0,1-1 0,-1 1 0,0 0 1,1 1-1,4-2 0,-6 2 14,-1 0 0,1 0 0,0 1 0,-1-1 0,1 0 0,-1 1 0,1-1 0,-1 0 0,1 1 0,-1 0 0,1-1 0,-1 1 0,1 0 0,-1 0 0,0 0 0,0 0 0,1 0 0,-1 0 0,0 0 0,0 0 0,0 1 0,0-1 0,0 0 0,0 1 0,-1-1-1,1 1 1,0-1 0,-1 0 0,1 1 0,0 2 0,0 2 27,0 1 0,0-1 0,0 0 0,-1 1 0,0-1 0,0 1 0,-1-1 0,0 1 0,0-1 0,0 1-1,-1-1 1,0 0 0,0 0 0,-1 0 0,1 0 0,-2 0 0,1-1 0,0 1 0,-1-1 0,0 0 0,-8 8-1,12-12-4,-1 0-1,0 0 0,0-1 0,0 1 0,0 0 1,0-1-1,0 1 0,-1-1 0,1 1 0,0-1 0,0 1 1,0-1-1,0 0 0,-1 1 0,1-1 0,0 0 1,0 0-1,0 0 0,-1 0 0,1 0 0,0 0 0,0-1 1,0 1-1,-1 0 0,1-1 0,0 1 0,0-1 1,0 1-1,0-1 0,0 1 0,0-1 0,0 0 0,-1 0 1,1 0-22,0 0 0,1 0-1,-1 1 1,1-1 0,-1 0 0,1 0 0,-1 0 0,1 1 0,0-1 0,-1 0 0,1 0 0,0 0 0,0 0 0,0 0 0,0 0 0,0 0-1,0 0 1,0 0 0,0 0 0,0 1 0,0-1 0,0 0 0,0 0 0,1 0 0,-1 0 0,0 0 0,1 0 0,-1 0 0,1 1 0,-1-1-1,1 0 1,-1 0 0,1 1 0,-1-1 0,1 0 0,0 1 0,0-1 0,-1 1 0,1-1 0,1 0 0,6-4-23,0 2 1,0-1-1,0 1 0,0 0 1,1 1-1,8-2 1,1-1-34,55-11 98,129-11 0,-195 26-27,39-1 3,-34 2-59,1 0 0,0-1 0,20-5-1,-33 6 49,0 0 0,0 0 0,0 0 0,1 0 0,-1 0 0,0 0 0,0 0 0,0 0 0,0 0 0,1 0 0,-1 0 0,0-1 0,0 1 0,0 0 0,1 0 0,-1 0 0,0 0 0,0 0 0,0 1 0,1-1 0,-1 0 0,0 0 0,0 0 0,0 0 0,0 0 0,1 0 0,-1 0 0,0 0 0,0 0 0,0 0 0,0 0 0,1 1 0,-1-1 0,-4 7-50,-18 14-56,7-6 65,14-13 44,-1-1 0,1 1 0,0-1 0,0 1 0,0-1 1,1 1-1,-1 0 0,0-1 0,1 1 0,-1 0 0,1 0 0,-1-1 0,1 1 1,0 0-1,0 0 0,-1 0 0,1-1 0,1 1 0,-1 0 0,0 0 1,0 0-1,1-1 0,-1 1 0,2 3 0,-1-4 1,0 1-1,0 0 0,0-1 1,1 1-1,-1-1 1,1 1-1,-1-1 0,1 0 1,-1 1-1,1-1 1,0 0-1,0 0 1,0 0-1,-1 0 0,1-1 1,0 1-1,0 0 1,0-1-1,0 0 1,0 1-1,3-1 0,-1 1 26,0-1-1,0 0 0,0 0 0,0 0 1,0 0-1,0 0 0,0-1 0,0 0 0,-1 0 1,1 0-1,0 0 0,0-1 0,-1 1 1,1-1-1,-1 0 0,1 0 0,-1 0 1,5-5-1,-4 3-20,-2 2 8,0 1-1,0-1 1,-1 0 0,1 0 0,0 0 0,-1 0-1,1 0 1,-1-1 0,0 1 0,0 0-1,0-1 1,0 1 0,0 0 0,-1-1 0,1 1-1,-1-1 1,1 0 0,-1-4 0,0 4-29,0 0 0,0-1 0,0 1 0,-1-1 0,1 1 0,-1 0 0,0-1 0,0 1 0,0 0 0,-1 0 0,1 0 0,-1 0-1,1 0 1,-1 0 0,0 0 0,0 1 0,-1-1 0,1 1 0,0-1 0,-1 1 0,1 0 0,-1 0 0,0 0 0,0 0 0,0 0 0,0 1 0,0-1 0,0 1 0,0 0 0,-1 0 0,1 0 0,0 0 0,-1 1 0,-2-1 0,-10 4-146,71 1 107,-43-4 82,-1-1 0,0-1 0,0 0 0,0-1 0,0 0-1,0 0 1,-1-1 0,1 0 0,-1-1 0,0-1 0,0 1 0,-1-2 0,11-7 0,14-16 43,50-57 1,22-42-93,-11 13 178,-70 86-102,-1-1 1,21-35 0,-33 45-63,0-1 1,-2 0 0,-1-1 0,10-34 0,-12 32-41,-2 0 1,0-1 0,2-42-1,-7 64 16,0-1-1,-1 0 1,1 0-1,-1 1 0,-1-6 1,2 9 19,0 1 0,-1-1 1,1 0-1,0 0 1,-1 1-1,1-1 0,0 0 1,-1 1-1,1-1 1,-1 1-1,1-1 0,0 1 1,-1-1-1,0 1 0,1-1 1,-1 1-1,1-1 1,-1 1-1,0-1 0,1 1 1,-1 0-1,0-1 1,1 1-1,-1 0 0,0 0 1,1 0-1,-1-1 1,0 1-1,0 0 0,1 0 1,-1 0-1,0 0 1,0 0-1,1 0 0,-1 1 1,0-1-1,1 0 0,-1 0 1,0 0-1,0 1 1,1-1-1,-2 1 0,-2 1-24,1 0 0,-1 0 0,0 1 0,1-1 0,-1 1 0,1 0 0,-4 5-1,-23 27-169,19-22 126,-12 16 60,2 0-1,-29 53 0,40-63 27,1 1-1,1 0 0,0 1 0,2 0 1,-7 33-1,10-21 22,0 1-1,2-1 1,1 0 0,7 42-1,-5-58-22,2-1 0,0 0-1,1 0 1,0-1 0,1 1-1,1-1 1,15 24 0,-10-21 90,0-1 0,1 0 0,1-1 0,0 0 0,27 21 0,-31-29-16,0-1-1,0 0 0,1-1 0,0 0 0,20 8 0,-26-12-47,0-1 0,1 1-1,-1-1 1,1 0-1,-1 0 1,1 0 0,0-1-1,-1 0 1,1 0-1,0 0 1,-1-1 0,1 0-1,-1 0 1,9-3-1,-11 3-13,0-1-1,-1 1 0,1-1 1,-1 0-1,1 0 0,-1 0 1,0 0-1,0 0 0,0 0 1,0 0-1,0-1 1,0 1-1,-1-1 0,3-4 1,0-4-47,1 0 1,3-16-1,-7 22 1,0 3 20,-1 0 0,1 0-1,-1 0 1,0 0 0,0 0-1,1 0 1,-2 0 0,1 0-1,0 0 1,0-1 0,-1 1-1,1 0 1,-1 0 0,0 0-1,1 0 1,-1 0 0,0 1-1,0-1 1,-2-2 0,3 3 2,-1 1 0,1 0 0,0-1 0,-1 1 0,1 0 0,-1 0 0,1-1 0,-1 1 0,1 0 0,-1 0 0,1 0 0,-1 0 0,1-1 0,-1 1 0,1 0 1,-1 0-1,1 0 0,-1 0 0,0 0 0,1 0 0,-1 0 0,1 1 0,-1-1 0,1 0 0,-1 0 0,1 0 0,-1 0 0,1 1 0,-1-1 0,1 0 0,-1 0 0,1 1 0,0-1 0,-1 0 0,0 2 0,-14 14-90,13-14 55,-1 2 54,0 0-1,0 0 1,1 0-1,-1 0 1,1 1-1,0-1 1,1 1-1,-1-1 1,1 1-1,0-1 0,0 1 1,0 0-1,0 0 1,1 6-1,0-8 25,0 0 0,1 0 0,-1 0 0,1 0 0,0 0 0,0 0-1,0 0 1,0 0 0,0 0 0,1 0 0,-1-1 0,1 1 0,0 0 0,-1-1 0,1 1-1,1-1 1,-1 0 0,0 0 0,0 0 0,1 0 0,-1 0 0,6 3 0,-5-4-21,0 0-1,0 0 1,0 0 0,0-1 0,1 1 0,-1-1 0,0 0 0,0 1 0,0-1 0,6-1-1,-1 0-133,0-1-1,0 1 1,9-4-1,5-3-195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42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1 977 1984,'0'1'145,"0"0"-1,0 0 1,0 0 0,0 0-1,0 1 1,0-1 0,1 0-1,-1 0 1,0 0 0,1 0-1,-1 0 1,1 0 0,0 1-1,-1-2-51,0 1 0,0-1-1,1 0 1,-1 0 0,0 0-1,0 1 1,1-1 0,-1 0-1,0 0 1,1 0 0,-1 0-1,0 0 1,1 0 0,-1 0-1,0 0 1,1 0 0,-1 1-1,0-1 1,1 0 0,-1-1-1,0 1 1,1 0 0,-1 0-1,0 0 1,1 0 0,-1 0 0,1 0-1,2-2 452,0 0 0,0 0 0,0 0 0,0 0 0,5-6 0,-3 4-796,64-68 1798,-36 37-1199,26-32 66,51-77-1,-63 81-314,-19 25-62,150-213 322,-158 216-335,-2-1 0,-1-1-1,19-63 1,-29 82-16,5-22 119,-12 37-166,1 0 0,0-1 0,-1 1 0,0 0 0,0-1 0,0 1 0,0 0 0,-1-1 0,0-3 0,1 7 11,-1 0 0,0 0 0,1 1 0,-1-1 0,1 0 0,-1 0 0,1 0 0,-1 1 0,1-1 0,-1 0 0,1 1-1,-1-1 1,1 0 0,-1 1 0,1-1 0,-1 1 0,1-1 0,0 1 0,-1 0 0,-10 15-49,0 0 0,-8 20 0,3-6 253,3-5-49,1 2-1,1-1 1,1 1-1,2 1 1,0 0-1,2 0 1,1 0-1,2 1 1,0 0-1,2-1 1,1 1-1,2 0 1,0 0-1,2-1 1,1 0-1,11 33 1,-12-47 20,1 1 0,1-1 0,1 0 0,14 24 0,-17-32-44,1 0 0,-1-1-1,1 1 1,0-1 0,0 0 0,1 0-1,-1 0 1,1-1 0,0 0 0,0 0-1,1 0 1,7 2 0,-9-4-83,0-1 0,-1 0 1,1 0-1,0-1 0,0 1 0,0-1 1,0 0-1,0-1 0,0 1 0,0-1 1,-1 0-1,1 0 0,0-1 0,0 1 1,-1-1-1,1 0 0,-1 0 0,0 0 1,1-1-1,-1 0 0,0 0 0,5-5 0,-1 0 28,0 0-1,-1-1 0,0-1 1,0 1-1,-1-1 0,0 0 1,-1 0-1,5-13 0,-8 19-50,-1-1-1,1 0 0,-1 0 1,0 0-1,0 0 1,0 0-1,-1 0 0,0 0 1,1 0-1,-2 0 1,1 0-1,-1 0 0,0-1 1,0 2-1,0-1 1,-1 0-1,1 0 0,-1 0 1,0 1-1,-6-9 0,8 12-2,-1 1-1,1-1 0,-1 0 1,1 1-1,-1-1 0,1 1 0,-1-1 1,0 1-1,1-1 0,-1 1 0,0-1 1,1 1-1,-1-1 0,0 1 0,1 0 1,-1 0-1,0-1 0,0 1 1,0 0-1,1 0 0,-1 0 0,0 0 1,0 0-1,0 0 0,1 0 0,-2 0 1,0 1-10,0 0 0,0-1 0,0 1 0,0 0 0,1 0 1,-1 0-1,0 0 0,1 1 0,-1-1 0,-2 3 0,-1 1-18,0 1 0,1 1-1,-1-1 1,-6 13 0,7-11 19,1 1-1,-1 0 1,2 0 0,-1 0-1,1 1 1,0-1 0,1 0-1,0 1 1,1-1 0,0 1-1,0 0 1,1-1 0,0 0-1,1 1 1,4 13 0,-5-20 36,1 0 1,-1 0 0,1 0 0,0 0-1,0 0 1,0 0 0,1 0 0,-1-1 0,0 1-1,1-1 1,0 1 0,0-1 0,0 0 0,0 0-1,0-1 1,0 1 0,0-1 0,0 1-1,1-1 1,-1 0 0,7 1 0,2 0 93,0-1 1,0 0-1,1 0 0,21-3 1,-21 1-78,-1-1 0,0 0 1,0-1-1,-1 0 0,1 0 1,-1-1-1,1-1 0,19-11 1,-7 2 25,-2-1 0,0 0 0,0-2 0,36-37-1,-33 23-70,0-2-1,26-47 0,-43 69 52,-7 9-69,0 0 0,1 1-1,-1-1 1,0 0 0,0 0-1,0 0 1,0 0 0,0 0-1,-1 0 1,1 0 0,0 0-1,0-4 1,-6 17-245,4-9 263,-1 0-1,1 0 1,0 0-1,0 0 1,1 0 0,-1 1-1,0-1 1,0 4-1,1-5 3,0 0 0,1 0-1,-1 0 1,0 1 0,0-1-1,1 0 1,-1 0 0,0 0 0,1 0-1,0 0 1,-1 0 0,1 0-1,-1 0 1,1 0 0,0 0-1,0 0 1,1 1-1,19 12 131,-1 0-86,-9-4-58,0 0 0,0 1 0,-1 0 0,0 1 0,-1 0 0,-1 1 0,9 16 0,-9-13 15,-1 0 0,7 27-1,-13-37 2,1 0 0,0 0 0,4 9 0,-6-14 17,1 0 1,-1 0 0,1 0-1,-1 0 1,1 0-1,-1-1 1,1 1 0,-1 0-1,1 0 1,0-1-1,-1 1 1,1 0 0,0-1-1,0 1 1,0-1 0,-1 1-1,1-1 1,0 1-1,0-1 1,0 1 0,0-1-1,0 0 1,0 0-1,0 1 1,0-1 0,0 0-1,0 0 1,0 0 0,0 0-1,1 0 1,12-6 51,0 0 0,0 0 0,-1-2 0,0 1 0,0-2 0,16-13 0,-4 3 40,70-44-152,-76 51-51,2 1 0,41-15-1,-61 25 99,1 1-1,0-1 1,0 0-1,0 1 1,0 0-1,0-1 1,0 1-1,0 0 1,0 0-1,0 0 1,0 0-1,0 1 1,0-1-1,0 1 1,-1-1-1,1 1 1,0-1-1,0 1 1,0 0-1,-1 0 1,1 0-1,0 0 1,-1 0-1,1 0 0,-1 1 1,1-1-1,-1 0 1,1 1-1,-1-1 1,0 1-1,0-1 1,0 1-1,0 0 1,0-1-1,0 1 1,0 2-1,3 5 31,-1 1 0,-1-1 0,1 1 0,-2 0 0,2 17-1,-2-17 65,1-1 0,0 1 0,0-1 0,6 16 0,-7-24-76,-1-1 0,0 1 1,1 0-1,-1-1 0,1 1 1,-1 0-1,1-1 0,-1 1 1,1 0-1,-1-1 0,1 1 1,0-1-1,-1 0 0,1 1 1,0-1-1,-1 1 0,1-1 1,0 0-1,-1 1 0,1-1 1,0 0-1,0 0 0,0 0 1,-1 0-1,1 1 0,0-1 1,0 0-1,-1 0 0,1-1 1,0 1-1,0 0 0,0 0 1,-1 0-1,1 0 0,0-1 1,0 1-1,-1 0 0,1-1 1,0 1-1,-1 0 0,1-1 1,0 1-1,0-2 0,4-1 21,0-1-1,0 0 0,8-8 1,-12 12-34,21-25 17,24-32 0,-2 0-93,-43 56 56,1-1 0,-1 1 0,0-1 0,1 1 0,0-1 0,-1 1-1,1 0 1,0 0 0,0 0 0,0 0 0,-1 0 0,1 0-1,0 0 1,0 1 0,3-1 0,-4 1 5,0 0-1,0 0 1,0 0-1,0 0 1,0 1-1,0-1 1,0 0 0,0 0-1,0 1 1,-1-1-1,1 1 1,0-1-1,0 1 1,0-1 0,-1 1-1,1 0 1,0-1-1,0 1 1,-1 0-1,1 0 1,-1-1-1,1 1 1,-1 0 0,1 0-1,-1 0 1,1 0-1,-1 0 1,0 0-1,1 0 1,-1 0 0,0 0-1,0 1 1,1 6 25,0 0 0,-1 0 0,0 0 1,-1 0-1,1 0 0,-2 0 0,1 0 0,-1 0 1,-5 12-1,-2 15-55,5-19 37,-2 17 502,6-32-493,0-1 1,0 0 0,0 0-1,1 0 1,-1 0-1,0 0 1,0 0 0,0 0-1,0 0 1,0 1 0,0-1-1,0 0 1,0 0-1,0 0 1,0 0 0,0 0-1,0 0 1,1 0 0,-1 0-1,0 0 1,0 0-1,0 0 1,0 0 0,0 0-1,0 0 1,0 0 0,0 0-1,1 0 1,-1 0-1,0 0 1,0 0 0,0 0-1,0 0 1,0 0-1,0 0 1,0 0 0,1 0-1,-1 0 1,0 0 0,0 0-1,0 0 1,0 0-1,0 0 1,0 0 0,0 0-1,0 0 1,0 0 0,0-1-1,1 1 1,-1 0-1,0 0 1,0 0 0,0 0-1,0 0 1,0 0 0,0 0-1,0-1 1,25-42 103,-5 8-114,-8 15 16,-7 10-46,1-1 0,1 2-1,0-1 1,0 1-1,1 0 1,11-11-1,-18 19 29,0 0 0,0 1 0,1-1 0,-1 0 0,0 0 0,1 1 0,-1-1 0,1 0 0,-1 1 0,1-1 0,-1 1 0,1 0 0,-1 0 0,1-1 0,-1 1 1,1 0-1,-1 0 0,1 1 0,-1-1 0,1 0 0,-1 0 0,1 1 0,-1-1 0,1 1 0,2 0 0,1 3 20,1-1 1,-1 1 0,0 0 0,-1 0-1,6 6 1,11 8 95,-13-13-58,0 0 0,0-1 0,1 0 1,-1-1-1,1 1 0,0-2 0,0 1 0,0-1 1,13 1-1,12-1 18,43-1 1,-14-2-100,30 8 133,-77-5-327,-1 0 0,0 2-1,30 10 1,-41-13-465,0 1 0,0 0 1,0 1-1,0-1 0,0 1 0,0-1 0,-1 1 0,5 5 0,3 8-4934,-7 1 2033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43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37 3328,'-18'0'723,"-21"1"6442,51 1-6746,0 1 1,0-2-1,0 0 1,0 0-1,0-1 1,0-1-1,12-1 1,4 0-75,202-8 1095,84-5-1152,-219 6-235,-4 2-16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4.5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195 235 1472,'0'0'178,"0"-1"-1,-1 0 1,1 0 0,0 1-1,0-1 1,0 0-1,0 0 1,0 1 0,0-1-1,0 0 1,1 1 0,-1-1-1,0 0 1,0 0 0,1 1-1,-1-1 1,0 0-1,1 1 1,-1-1 0,0 1-1,1-2 1,4-4 666,-4 5-796,0 0 1,0 0-1,-1 0 1,1 0-1,0 1 1,-1-1 0,1 0-1,-1 0 1,1-1-1,-1 1 1,1 0-1,-1 0 1,0 0-1,0 0 1,0 0-1,1 0 1,-1 0-1,0-1 1,0 1-1,-1 0 1,1 0 0,0 0-1,0 0 1,0 0-1,-1 0 1,1 0-1,-1-1 1,1 1-1,-2-1 1,2-3-357,-1 3 306,-1 6 1080,0-1-1103,-4 8 202,-1 1-1,-1-1 1,0 0 0,-17 16-1,18-20-61,0-1-1,-1 0 0,0 0 1,0 0-1,-13 6 0,19-11-84,0 0 0,0-1 0,-1 1 0,1 0-1,0-1 1,0 1 0,0-1 0,-1 0 0,1 0 0,0 0-1,0 0 1,-1 0 0,1 0 0,0-1 0,0 1 0,-1-1-1,1 1 1,0-1 0,0 0 0,0 0 0,0 0 0,0 0-1,0 0 1,0-1 0,0 1 0,1-1 0,-1 1 0,0-1-1,1 1 1,-3-4 0,1 1 2,0-1-1,1 1 1,-1-1-1,1 0 1,0 0-1,0 0 1,1 0-1,0 0 1,-1 0-1,2 0 1,-1-1-1,0 1 1,1-7-1,1 3-130,-1-1 0,1 1 1,0 0-1,1 0 0,0-1 0,7-16 0,-8 24 98,-1 1 0,1-1-1,0 0 1,0 0 0,0 1-1,0-1 1,1 0 0,-1 1 0,0-1-1,1 1 1,-1 0 0,1-1-1,-1 1 1,1 0 0,-1 0-1,1 0 1,0 0 0,0 0-1,0 0 1,-1 1 0,1-1-1,0 0 1,0 1 0,0 0-1,0-1 1,0 1 0,0 0 0,0 0-1,0 0 1,0 0 0,0 1-1,0-1 1,4 1 0,4 3 204,1-1 0,-1 2 0,0-1 1,19 12-1,-27-14-172,28 16 339,-4-2 199,0-1-1,42 16 1,-59-27-411,0-2 0,0 1 0,1-1 1,-1 0-1,0-1 0,1 0 1,-1 0-1,1-1 0,-1-1 0,1 0 1,-1 0-1,12-3 0,4-4 38,0-1 0,0-1 0,-1-1 0,-1-1 0,0-2 0,0 0 0,29-25 0,-32 24-165,0 0 97,-1-1 1,20-20-1,-33 26-120,-6 10-12,0 0 0,0-1 0,1 1-1,-1 0 1,0 0 0,0 0 0,0 0 0,-1-1 0,1 1 0,0 0 0,0 0 0,0 0-1,0 0 1,0 0 0,0-1 0,0 1 0,0 0 0,0 0 0,0 0 0,0 0-1,0 0 1,0 0 0,-1-1 0,1 1 0,0 0 0,0 0 0,0 0 0,0 0-1,0 0 1,0 0 0,-1 0 0,1 0 0,0 0 0,0 0 0,0-1 0,-1 1 0,0 0-23,0 0 0,-1 0 1,1 0-1,-1 1 0,1-1 1,-1 0-1,1 1 1,0-1-1,-1 0 0,1 1 1,0 0-1,-3 1 0,-31 20-3879,-46 38-1,62-44 2585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5.0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350 13 2976,'-9'-13'4117,"11"22"-2592,2 24-388,0 1 0,-3 43 0,1 2-164,3 90 622,-1-79-619,-8 96 0,4-182-921,0-1 0,-1 0 0,1 1 0,-1-1 0,0 1 0,0-1 0,0 0 0,-3 6 0,3-8-28,0 0-1,1 0 1,-1 0-1,0 0 1,0 0-1,0 0 1,0 0-1,-1-1 1,1 1-1,0 0 1,0-1-1,0 1 1,-1-1-1,1 1 1,0-1-1,0 0 1,-1 1-1,1-1 1,0 0-1,-1 0 1,1 0-1,0 0 1,-1 0-1,1 0 1,0 0-1,0-1 1,-2 1-1,-9-4 68,1-1 1,-1 1-1,1-2 0,0 1 0,1-2 0,-18-12 1,4 2-35,-29-18-62,-63-39-108,113 73-17,1-1-1,0 0 0,-1 1 1,1-1-1,0 0 1,0 0-1,0 0 0,0 0 1,1-1-1,-1 1 1,0 0-1,-1-4 0,3 6-9,0-1 0,0 1 0,0-1 0,0 1 0,0-1 0,0 1 0,0-1 0,1 1 0,-1-1 0,0 1 0,0-1 0,0 1 0,0-1 0,1 1 0,-1-1 0,0 1 0,0 0 0,1-1 0,-1 1 0,0-1 0,1 1 0,-1 0 0,0-1 0,1 1 0,-1 0 0,0 0 0,1-1 0,-1 1 0,1 0 0,-1 0 0,1-1 0,-1 1 0,1 0 0,17-6-2762,-18 6 2883,40-9-4159,-18 8 2612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5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50 4160,'-1'0'225,"-16"-7"877,17 7-1031,-1 0 1,1 0-1,-1-1 0,1 1 0,0 0 0,-1 0 0,1 0 1,-1-1-1,1 1 0,0 0 0,-1 0 0,1-1 1,0 1-1,-1 0 0,1-1 0,0 1 0,-1 0 0,1-1 1,0 1-1,0 0 0,-1-1 0,1 1 0,0-1 0,0 1 1,0 0-1,0-1 0,0 1 0,0-1 0,-1 1 1,1-1-1,0 1 0,0 0 0,0-1 0,1 0 0,0 0 280,1 0-1,0 0 1,0 0 0,1 0-1,-1 0 1,0 1-1,0-1 1,2 0-1,4 0 138,17-6 88,0 2 0,1 1 1,-1 1-1,31 1 0,105 8-657,-127-3-58,-12-2-1807,-3 3 522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7.2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1 397 1728,'0'0'130,"0"1"-77,-1-1 0,1 1-1,0-1 1,0 0 0,0 1 0,0-1 0,0 1 0,0-1 0,0 0 0,0 1 0,1-1 0,-1 0 0,0 1 0,0-1 0,0 1 0,0-1 0,0 0 0,1 1 0,-1-1 0,0 0-1,0 1 1,0-1 0,1 0 0,-1 0 0,0 1 0,1-1 0,-1 0 0,0 0 0,0 1 0,1-1 0,1 2 934,-2-2-938,1 0 0,-1 0 0,0 0 0,0 0 0,0 1 0,0-1 1,0 0-1,0 0 0,0 0 0,0 0 0,0 0 0,0 0 0,0 1 1,0-1-1,0 0 0,0 0 0,-1 1 246,1-1-246,0 2 381,3-5 531,6-7-125,-1 0 0,0-1 0,-1 0-1,10-19 1,-8 13-587,20-28 0,5 5 108,2 2 1,71-60-1,10 9 155,-97 77-1082,-21 12 569,1 0-1,0 0 1,0 0 0,0 0 0,0 0 0,0 0 0,0 0-1,0 0 1,0 0 0,0 0 0,0 0 0,0 0 0,0 0 0,0 0-1,0 0 1,0 0 0,0 0 0,0 0 0,0 1 0,0-1-1,0 0 1,0 0 0,0 0 0,0 0 0,0 0 0,0 0 0,0 0-1,0 0 1,0 0 0,0 0 0,1 0 0,-1 0 0,0 0-1,0 0 1,0 0 0,0 0 0,0 0 0,0 0 0,0 0 0,0 0-1,0 0 1,0 0 0,0 0 0,0 0 0,0 0 0,0 0 0,0 0-1,0 0 1,0 0 0,0 0 0,0 0 0,0 0 0,1 0-1,-1 0 1,0 0 0,0 0 0,0 0 0,0 0 0,0 0 0,0 0-1,-9 11 78,2-2-51,0-1 0,1 1 1,0 1-1,1-1 0,0 1 1,0 0-1,-6 18 1,9-21 63,0 1 1,0 0 0,1 0 0,0-1-1,0 1 1,0 0 0,1 0 0,1 0-1,-1 0 1,1 0 0,3 12 0,-3-18-39,0 0 0,-1 1 0,1-1 0,0 0 0,0 0 0,0 0 0,0 0 0,0 0 0,1 0 0,-1 0 0,1 0 0,-1 0 0,1-1 1,0 1-1,0-1 0,0 1 0,-1-1 0,1 0 0,0 1 0,1-1 0,-1 0 0,0 0 0,0-1 0,0 1 0,1 0 0,-1-1 0,0 1 1,5-1-1,-2 0-4,0 0-1,0-1 1,0 0 0,0 0 0,1-1 0,-2 1 0,1-1 0,0 0 0,0 0 0,-1-1-1,1 1 1,5-5 0,27-22 110,0-2-1,54-60 0,-41 38-507,-46 48 295,-4 5 53,0 0 0,0 0 0,0 0 0,0 0 0,0 0 0,0 0 0,0 0 0,0 0 1,0-1-1,0 1 0,0 0 0,1 0 0,-1 0 0,0 0 0,0 0 0,0 0 0,0 0 1,0 0-1,0 0 0,0 0 0,0 0 0,1 0 0,-1 0 0,0 0 0,0 0 0,0 0 0,0 0 1,0 0-1,0 0 0,1 0 0,-1 0 0,0 0 0,0 0 0,0 0 0,0 0 0,0 0 0,0 0 1,0 0-1,0 0 0,1 0 0,-1 1 0,0-1 0,0 0 0,0 0 0,0 0 0,0 0 1,0 0-1,0 0 0,0 0 0,0 0 0,0 0 0,0 1 0,0-1 0,0 0 0,0 0 0,1 0 1,-1 0-1,1 1 8,0 0 91,25 2 282,-16-3-411,-7-1 33,0 1 0,0 0 1,0 0-1,0 1 0,0-1 1,5 2-1,-7-2-7,0 1 1,0-1-1,0 1 0,0-1 1,-1 1-1,1-1 0,0 1 1,0 0-1,-1-1 1,1 1-1,0 0 0,-1 0 1,1 0-1,-1 0 0,1-1 1,-1 1-1,1 0 1,-1 0-1,0 0 0,1 0 1,-1 0-1,0 0 0,0 0 1,0 2-1,2 7-31,-2 1-1,0-1 1,0 1 0,-3 16-1,2-16 20,0-1-1,1 1 0,2 13 1,-1 3 257,-1-25-221,0-1 1,0 1-1,0 0 0,0-1 1,0 1-1,1 0 0,-1-1 0,0 1 1,1 0-1,0-1 0,-1 1 0,1-1 1,1 4-1,-1-5-5,-1 0-1,1 1 1,0-1-1,-1 0 1,1 1-1,-1-1 1,1 0 0,0 0-1,-1 1 1,1-1-1,-1 0 1,1 0 0,0 0-1,-1 0 1,1 0-1,0 0 1,-1 0-1,1 0 1,0 0 0,-1 0-1,1 0 1,0-1-1,-1 1 1,1 0-1,-1 0 1,1 0 0,0-1-1,-1 1 1,1 0-1,-1-1 1,1 1 0,0-1-1,18-14 108,0 0-1,24-24 0,-24 20-10,42-31 0,-28 29-48,29-22-462,-62 42 397,1 0-1,0 1 1,-1-1-1,1 0 0,0 1 1,0-1-1,0 1 0,-1-1 1,1 1-1,0-1 0,0 1 1,0-1-1,0 1 0,0 0 1,0 0-1,0-1 1,0 1-1,0 0 0,0 0 1,0 0-1,0 0 0,0 0 1,0 0-1,0 1 0,0-1 1,0 0-1,0 0 0,0 1 1,0-1-1,1 1 1,0 1-10,0 0 0,0 1 0,0-1 0,0 0 0,0 1 0,-1-1 0,1 1 0,1 3 0,-2-3 54,1 0 0,0 0 0,-1 0-1,1 0 1,1 0 0,1 2 0,-2-4 7,-1 0 0,1 0 0,0 0 0,-1 0 1,1 0-1,-1-1 0,1 1 0,0-1 0,0 1 0,-1-1 0,1 1 0,0-1 0,0 0 0,0 0 0,-1 0 1,1 0-1,0 0 0,0 0 0,0-1 0,-1 1 0,1-1 0,0 1 0,0-1 0,-1 1 0,1-1 0,3-2 1,2-2-71,1 0 0,-1 0 1,0-1-1,7-7 1,-7 7 37,-3 2-115,-3 3 96,0 1-1,0-1 0,0 0 1,-1 0-1,1 1 1,0-1-1,0 0 1,0 0-1,-1 0 0,1 0 1,-1 0-1,1 0 1,0 0-1,-1 0 1,0 0-1,1 0 1,-1-1-1,0 1 0,0 0 1,1 0-1,-1 0 1,0-2-1,-18 9-346,8 0 385,1-1-1,-20 7 1,17-7 109,-15-1-142,26-3-8,0 0 0,0-1 0,-1 1 0,1-1 0,0 0 0,-1 1 0,1-1 0,0 0 0,-1 0 0,1 0 0,-2 0 0,-18 9 67,18-8-65,-1 1 0,1-1 0,0 1 0,-1-1 0,-4 5 0,6-5 16,1 0 0,-1 0-1,0 0 1,0 0 0,0 0-1,0 0 1,0 0-1,0-1 1,0 1 0,0-1-1,-5 0 1076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28 126 4896,'-27'0'5205,"67"3"-1696,364-17-261,95-26-2187,478-19-42,-614 44-822,-320 14-1909,-64 2-3183,-7 0 1193,-3 6 1244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8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24 603 2144,'-3'2'218,"-13"9"687,16-11-846,0 0 0,-1 0 0,1 1 0,0-1 0,-1 0 0,1 0 1,0 1-1,0-1 0,-1 0 0,1 1 0,0-1 0,0 1 0,-1-1 0,1 0 0,0 1 0,0-1 0,0 0 0,0 1 1,0-1-1,0 1 0,0-1 0,0 1 0,0-1 0,5 14 6028,5-17-5137,125-53 2621,-102 40-3184,-1-1-1,31-22 1,-47 27-138,-1-2 0,23-26-1,-37 40-247,-1 0-1,0 0 0,0-1 1,0 1-1,0 0 0,0 0 1,0-1-1,0 1 0,1 0 0,-1 0 1,0 0-1,0-1 0,0 1 1,0 0-1,1 0 0,-1 0 0,0 0 1,0 0-1,0-1 0,1 1 1,-1 0-1,0 0 0,0 0 0,1 0 1,-1 0-1,0 0 0,0 0 1,1 0-1,-1 0 0,0 0 0,0 0 1,1 0-1,-1 0 0,0 0 1,0 0-1,1 0 0,-1 0 1,0 0-1,0 0 0,1 0 0,-1 1 1,1 11 12,-6 19-167,-4 0 118,-35 121 255,32-119 111,-1 0 0,-25 44 1,34-70-288,2-2 30,-1 0 1,0-1-1,0 1 1,-5 5-1,7-9-60,1-1 0,-1 1 0,0-1-1,0 1 1,1-1 0,-1 1-1,0-1 1,0 0 0,0 1-1,0-1 1,1 0 0,-1 0-1,0 1 1,0-1 0,0 0 0,0 0-1,0 0 1,0 0 0,0 0-1,1 0 1,-1-1 0,0 1-1,0 0 1,0 0 0,0 0-1,0-1 1,1 1 0,-1-1 0,0 1-1,0-1 1,0 1 0,1-1-1,-1 1 1,0-1 0,1 1-1,-1-1 1,0-1 0,-3-2 17,0 0 1,0-1-1,1 1 1,-4-8-1,-1-3-12,0 0 1,1-1-1,1 0 0,1 0 1,0-1-1,-4-31 0,9 46-22,-1 1 0,1 0 0,0-1-1,0 1 1,0 0 0,0-1 0,0 1 0,1 0-1,-1 0 1,0-1 0,1-1 0,-1 3-11,1-1 1,-1 1-1,0 0 1,1-1 0,-1 1-1,0-1 1,1 1-1,-1 0 1,0-1-1,1 1 1,-1 0-1,1-1 1,-1 1-1,0 0 1,1 0 0,-1-1-1,1 1 1,-1 0-1,1 0 1,0 0-1,2 0-9,0 0 0,0 0-1,0 0 1,0 1 0,0 0-1,0-1 1,-1 1-1,1 0 1,3 2 0,29 12 168,0-2-1,64 14 1,-87-24-70,-1-1-1,1-1 1,-1 0-1,1 0 1,-1-1 0,1-1-1,-1 0 1,1-1-1,-1 0 1,0 0-1,1-2 1,-1 1-1,13-7 1,-13 4-42,-1 0 1,1-1-1,-1 0 1,-1 0-1,1-1 0,-1 0 1,-1-1-1,0 0 0,0-1 1,0 0-1,-1 0 1,-1 0-1,8-16 0,-2-4-15,-1-1 0,11-52 0,3-65 177,-9 46-209,-10 68-110,-2-1 1,0-36-1,-3 69 108,-1 0 1,0 1-1,-1-1 0,1 0 0,0 1 0,0-1 0,-1 0 0,1 1 0,-2-3 0,2 4 11,0-1-1,0 1 0,0 0 1,0 0-1,0 0 0,-1 0 1,1 0-1,0-1 0,0 1 1,0 0-1,0 0 0,-1 0 1,1 0-1,0 0 0,0 0 0,0 0 1,-1 0-1,1 0 0,0 0 1,0 0-1,0-1 0,-1 1 1,1 0-1,0 0 0,0 1 1,0-1-1,-1 0 0,1 0 1,0 0-1,0 0 0,0 0 1,-1 0-1,1 0 0,0 0 1,0 0-1,0 0 0,0 0 1,-1 0-1,1 1 0,0-1 0,-2 2-21,-1 1 0,1-1-1,0 1 1,1 0-1,-1-1 1,0 1 0,1 0-1,-2 5 1,-3 9 19,2 0 0,0 1 0,0-1 0,2 1 0,-1 19 0,6 91 4,0-94 132,12 65 0,-12-87-61,1 0 0,0 0 0,1 0 0,0 0 0,0-1 0,1 0 0,1 0 0,12 14 0,2-1 238,35 28-1,8 9-3774,-56-51 137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29:58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756 360 6464,'-18'-20'2944,"44"8"-2560,-2 4 864,-3 8-768,19-8 0,2-1-288,11 3-128,2 1-32,-2 1 160,2 4-96,-16 0-2624,-7 4 1344,-14-8-3744,-4 4 2784</inkml:trace>
  <inkml:trace contextRef="#ctx0" brushRef="#br0" timeOffset="1">40 32 4640,'-40'-16'2112,"67"4"-1824,-4 9-160,-1 3-128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01.7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6 546 2912,'0'0'61,"0"0"1,-1 0-1,1 0 1,0 0-1,0 0 1,0 0-1,-1 0 0,1 0 1,0 0-1,0-1 1,0 1-1,-1 0 1,1 0-1,0 0 0,0 0 1,0 0-1,-1 0 1,1-1-1,0 1 1,0 0-1,0 0 0,0 0 1,0 0-1,-1-1 1,1 1-1,0 0 1,0 0-1,0 0 1,0-1-1,0 1 0,0 0 1,0 0-1,0-1 1,0 1-1,1-12 1365,8-13 153,-8 23-1433,10-24 305,2 0 0,1 0 0,2 2 0,0-1 0,1 2 0,1 0 0,2 2 0,24-23 0,16-9 298,29-28 166,-66 57-731,54-41 0,-77 64-184,1 1 1,0-1-1,-1 0 1,1 1-1,0-1 1,0 1-1,0 0 1,0-1 0,-1 1-1,1 0 1,0-1-1,0 1 1,0 0-1,0 0 1,0 0 0,0 0-1,0 0 1,0 0-1,0 0 1,0 0-1,0 0 1,-1 0-1,1 0 1,2 1 0,-2 0-1,0 0 1,0 0-1,0 0 1,0 0 0,0 0-1,0 0 1,-1 0 0,1 0-1,0 0 1,0 1-1,-1-1 1,1 0 0,-1 0-1,1 1 1,-1 0 0,2 5 0,-1 0 0,0-1 1,-1 1-1,1 0 0,-2 12 1,-2-2 83,-1-1 0,-8 26 0,7-30 4,1 0 0,1 1 0,0 0 0,1 0 0,-1 14 0,3-26-77,0-1 0,0 0 0,0 0 1,0 0-1,0 0 0,-1 0 0,1 0 0,0 0 1,0 1-1,0-1 0,0 0 0,0 0 0,0 0 0,0 0 1,0 0-1,1 0 0,-1 1 0,0-1 0,0 0 1,0 0-1,0 0 0,0 0 0,0 0 0,0 0 0,0 0 1,0 0-1,0 1 0,0-1 0,0 0 0,0 0 1,0 0-1,1 0 0,-1 0 0,0 0 0,0 0 0,0 0 1,0 0-1,0 0 0,0 0 0,0 0 0,0 0 1,1 0-1,-1 0 0,0 0 0,0 0 0,0 0 0,0 0 1,0 0-1,0 0 0,1 0 0,-1 0 0,0 0 1,0 0-1,0 0 0,0 0 0,0 0 0,0 0 0,0 0 1,0 0-1,1 0 0,-1 0 0,0 0 0,0 0 1,0 0-1,0 0 0,0 0 0,0 0 0,0-1 0,8-6 53,-6 5 11,121-139 337,-46 50-362,-73 86-106,1 0-1,0 1 1,0-1 0,10-6-1,-13 10 45,-1 1-1,0-1 0,0 1 1,0-1-1,1 1 0,-1-1 0,0 1 1,0 0-1,1-1 0,-1 1 1,0 0-1,1 0 0,1 0 1,-2 1 10,0-1 1,0 0 0,-1 0-1,1 1 1,0-1 0,0 1-1,-1-1 1,1 1 0,0-1-1,-1 1 1,1-1 0,0 1 0,-1 0-1,1-1 1,-1 1 0,1 0-1,-1-1 1,0 1 0,1 0-1,-1 0 1,0 0 0,1-1-1,-1 3 1,2 3 15,-1 0-1,1 1 0,-2-1 1,1 0-1,-1 1 1,0-1-1,0 1 0,-2 8 1,-2 5-18,-8 26 0,8-33 98,0 1-1,1 0 1,0-1 0,-1 23-1,4-36-87,0 1 0,0 0-1,0 0 1,0-1-1,0 1 1,1 0-1,-1 0 1,0-1-1,0 1 1,0 0 0,1-1-1,-1 1 1,0 0-1,1-1 1,-1 1-1,1-1 1,-1 1-1,1 0 1,-1-1-1,1 1 1,-1-1 0,1 1-1,-1-1 1,1 0-1,0 1 1,-1-1-1,1 1 1,0-1-1,-1 0 1,1 0-1,0 1 1,-1-1 0,1 0-1,0 0 1,0 0-1,1 0 1,2 0 30,1 0 0,-1 0 0,1-1 0,7-2 0,-6 2 10,72-18 142,91-34 0,-32 8-295,-136 45 83,1-1-1,-1 1 1,1-1-1,0 1 1,0 0-1,-1 0 1,1 0-1,3 0 1,-5 0 16,1 0 1,-1 0-1,0 1 1,1-1-1,-1 0 0,0 0 1,1 0-1,-1 0 1,0 1-1,1-1 0,-1 0 1,0 0-1,1 1 1,-1-1-1,0 0 0,1 0 1,-1 1-1,0-1 1,0 0-1,1 1 1,-1-1-1,0 0 0,0 1 1,0 0-1,0 1 2,1 0 0,-2 0 0,1 0 0,0 0 0,0 0-1,-1 0 1,1 0 0,-1 0 0,1 0 0,-1 0 0,0 0 0,-1 2-1,-3 7 12,1-1-1,0 1 1,1 0-1,-4 19 1,6-24 5,1-1-1,-1 0 1,1 0-1,0 1 1,1-1 0,-1 0-1,1 0 1,0 1-1,0-1 1,1 0 0,-1 0-1,4 6 1,-4-10 17,-1 1 0,1-1 1,0 1-1,0-1 0,0 0 1,0 1-1,0-1 0,0 0 1,1 0-1,-1 0 0,0 0 1,1 0-1,-1 0 0,0 0 1,1 0-1,0 0 1,-1-1-1,1 1 0,2 0 1,-2 0 7,0-1 0,1 0 0,-1 0 1,0-1-1,1 1 0,-1 0 0,0-1 1,0 1-1,0-1 0,1 0 0,-1 0 1,4-2-1,1-1 8,0-1 1,0 0-1,0-1 1,-1 1-1,0-1 1,9-11-1,-11 12-24,0 0 0,-1-1-1,1 1 1,-1-1 0,-1 1 0,1-1-1,-1 0 1,2-7 0,-3 10-38,-1-1-1,1 1 1,-1 0 0,0-1-1,1 1 1,-2-1 0,1 1 0,0-1-1,-1 1 1,0-1 0,1 1-1,-1 0 1,-1-1 0,1 1-1,0 0 1,-3-3 0,3 4 12,0 1-1,0-1 1,0 1 0,0 0 0,0 0 0,0 0 0,-1-1-1,1 1 1,0 1 0,-1-1 0,1 0 0,-1 0 0,1 0-1,-1 1 1,1-1 0,-1 1 0,0-1 0,1 1 0,-3-1-1,-2 1 20,-1-1 1,1 1-1,-12 2 0,-2-1-81,15 0 13,1-1-1,-1 1 1,1 0-1,-9 2 1,15-3 128,8-1 52,1 0 0,16-4 0,28-18-58,21-7-134,-32 15 49,79-24 95,-106 36-91,-1 0-1,0 0 1,1 1 0,-1 2-1,29 1 1,-41-1 7,-1 1 1,1-1-1,-1 1 0,0 0 0,0 0 0,1 0 1,-1 0-1,0 1 0,0-1 0,0 1 0,0 0 1,0 0-1,-1 0 0,1 0 0,-1 1 0,1-1 0,-1 1 1,4 4-1,-4-4 14,-1 0 0,0-1 0,0 1 0,0 0 0,0 0 0,0 0 1,0 0-1,-1 0 0,1 0 0,-1 0 0,0 0 0,0 0 0,0 0 0,0 0 0,-1 0 0,1 0 0,-1 0 0,0-1 1,1 1-1,-1 0 0,-2 4 0,-5 7 16,-1 0 0,0-1-1,-12 15 1,-15 21 184,36-49-197,0 0 0,0 0 0,0 0 0,0 0 0,0 0 0,0 0 0,0 0-1,0 1 1,0-1 0,0 0 0,-1 0 0,1 0 0,0 0 0,0 0 0,0 0-1,0 0 1,0 0 0,0 0 0,0 0 0,0 0 0,0 1 0,0-1 0,0 0-1,0 0 1,0 0 0,0 0 0,0 0 0,0 0 0,0 0 0,0 0 0,0 0-1,0 1 1,0-1 0,0 0 0,0 0 0,0 0 0,0 0 0,0 0 0,0 0-1,0 0 1,0 0 0,0 0 0,0 0 0,1 1 0,-1-1 0,0 0 0,0 0-1,0 0 1,0 0 0,0 0 0,0 0 0,0 0 0,0 0 0,0 0 0,7-2 176,8-7-100,-14 9-70,1-1-11,45-28 15,-1-2 0,72-62-1,-114 90-14,0-2-7,0 1 0,1 0 0,8-5 0,-12 8-13,0 0 1,0 1-1,-1-1 0,1 1 0,0 0 1,0-1-1,0 1 0,0 0 0,0-1 1,0 1-1,0 0 0,0 0 1,0 0-1,0 0 0,0 0 0,0 0 1,0 0-1,0 0 0,0 0 0,0 1 1,0-1-1,0 0 0,0 1 0,0-1 1,0 1-1,0-1 0,1 2 0,-1-1 9,0 0-1,0 1 0,-1-1 1,1 1-1,-1-1 0,1 0 0,-1 1 1,1-1-1,-1 1 0,0-1 1,0 1-1,0-1 0,0 1 1,0 1-1,0 6-58,4 29 143,-2-17-13,6 28 0,-7-43-37,1-1-1,-1 1 1,1-1-1,0 1 1,1-1-1,4 9 1,-6-13-4,0 1 1,1 0 0,-1-1 0,1 1 0,0-1 0,-1 1 0,1-1 0,0 0 0,0 0 0,0 0 0,0 0 0,0 0 0,0 0 0,0-1 0,0 1 0,0-1 0,1 1 0,-1-1 0,0 0-1,0 0 1,3 0 0,3 0 28,0-1 0,0 0-1,0-1 1,0 1 0,14-7-1,40-19 80,-15 5 12,137-63-234,-85 29-1,-93 54-25,-4 5 73,-2-3 45,0 1-1,0-1 0,0 0 0,0 1 0,1-1 0,-1 0 0,0 0 0,0 1 0,0-1 0,0 0 0,0 0 0,1 1 0,-1-1 0,0 0 0,0 0 0,0 0 0,1 1 0,-1-1 0,0 0 0,0 0 0,1 0 0,-1 0 0,0 1 0,1-1 0,-1 0 0,0 0 0,0 0 0,1 0 0,-1 0 0,5 8 175,-11-6-283,4-1 114,0 0-1,0 0 1,0 0-1,0 0 1,-1-1-1,1 1 1,0-1 0,-5 1-1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02.1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51 4800,'-4'-10'7866,"12"7"-7069,0-1 0,0 1 0,14-2 1,57-6-141,-34 6-482,-23 1-182,-12 2-287,0 0-1,15 1 1,-10 3-207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04.0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233 185 4064,'-9'-1'505,"-9"-1"803,32-4 847,-5 3-1803,0-1 1,-1 1-1,0-2 1,0 1-1,0-1 1,9-7-1,41-40 920,-47 40-1091,1 1 0,0 1 1,0 0-1,1 0 0,1 1 0,24-13 1,-36 22-184,-1-1 1,0 1 0,1-1 0,-1 1-1,0 0 1,1-1 0,-1 1 0,1 0-1,-1 0 1,0 0 0,1 0 0,-1 0-1,1 0 1,-1 0 0,0 1 0,1-1-1,2 1 1,-4 0 0,1 0 0,0-1-1,0 1 1,0 0 0,0 0 0,-1 0-1,1 0 1,0 0 0,-1 0-1,1 0 1,-1 0 0,1 0-1,-1 0 1,1 0 0,-1 0 0,0 0-1,1 0 1,-1 1 0,0-1-1,0 0 1,0 0 0,0 0 0,0 2-1,-1 10 59,0-1-1,-1 1 1,-1 0 0,0-1-1,0 1 1,-1-1-1,-1 0 1,-7 13-1,0-1 107,-2-1 0,-30 40 0,20-35 110,0-1 1,-2-2 0,-1 0 0,-1-2-1,-59 37 1,78-54-99,4-4-33,1 1 1,0-1-1,0 1 1,0 0-1,-5 6 0,9-9-134,0 0-1,-1 0 1,1 0-1,0 0 1,0 0-1,0 1 1,0-1-1,0 0 1,0 0-1,0 0 1,0 0-1,0 0 1,-1 0-1,1 0 1,0 1-1,0-1 1,0 0-1,0 0 1,0 0-1,0 0 0,0 0 1,0 0-1,0 1 1,0-1-1,0 0 1,0 0-1,0 0 1,0 0-1,0 0 1,0 1-1,0-1 1,0 0-1,0 0 1,0 0-1,0 0 1,0 0-1,1 0 1,-1 1-1,0-1 1,0 0-1,0 0 1,0 0-1,0 0 0,0 0 1,0 0-1,0 0 1,0 0-1,1 0 1,-1 1-1,0-1 1,0 0-1,0 0 1,0 0-1,0 0 1,0 0-1,1 0 1,-1 0-1,0 0 1,0 0-1,0 0 1,0 0-1,0 0 1,1 0-1,-1 0 0,0 0 1,11-1 106,12-4-20,-2 0 19,23-3 0,100-5-203,-139 12 89,0 1 1,0 0-1,-1 1 1,1-1-1,0 1 1,0 0-1,8 2 1,-11-2-6,0 0 0,0-1-1,-1 1 1,1 0 0,0 0 0,-1 0 0,1 0 0,-1 0 0,1 0 0,-1 1 0,0-1 0,1 0 0,-1 1 0,0-1 0,0 1 0,0-1 0,0 1 0,0 0 0,0-1 0,-1 1 0,1 0 0,0 0 0,-1 0 0,1 2 0,-1 6 43,0-1 0,0 1 0,-1 0 0,0-1 0,-1 1 0,0-1 0,-4 13 0,-28 64-101,29-75 93,-2 5 12,-1-1-1,-1 0 0,0 0 1,-1-1-1,-1 0 0,0-1 1,-1 0-1,-1-1 0,1-1 1,-2 1-1,0-2 0,0 0 1,-1-1-1,0 0 0,0-1 1,-1-1-1,0-1 0,0 0 1,-1-1-1,0 0 0,0-2 0,0 0 1,0-1-1,-20 0 0,33-2-11,0 0-1,1 0 0,-1 0 1,0-1-1,0 0 0,0 0 1,-6-2-1,10 2-26,-1 1 0,0 0 0,0-1 1,1 1-1,-1-1 0,0 1 0,1-1 0,-1 1 0,0-1 0,1 1 0,-1-1 0,1 0 0,-1 1 0,1-1 1,-1 0-1,1 1 0,0-1 0,-1 0 0,1 0 0,0 1 0,0-1 0,-1 0 0,1 0 0,0 0 0,0 1 1,0-1-1,0 0 0,0 0 0,0 0 0,0 0 0,0 1 0,0-1 0,1 0 0,-1 0 0,0 0 1,0 1-1,1-1 0,-1 0 0,1 0 0,-1 1 0,1-2 0,3-3-6,0 0 0,0 1 0,1-1 0,-1 1 0,1 0 0,0 0 0,0 1 0,1-1 0,8-3 1,1-2 53,162-94-41,-91 55-24,278-139 5,-346 179 12,22-9 14,-1-1-1,-1-3 0,43-29 1,-70 41-19,0 0-1,-1-1 1,-1-1 0,1 1 0,-2-1 0,1-1 0,-2 0 0,1 0 0,-2 0-1,1-1 1,-2 0 0,0 0 0,0-1 0,-2 0 0,1 1 0,1-21-1,-4 31-9,-1 0 0,1 0 0,-1 0 0,0-1 0,0 1 0,0 0 0,0 0-1,-1 0 1,1-1 0,-1 1 0,0 0 0,-1-3 0,2 5 5,-1 0 0,1 1 1,0-1-1,-1 1 0,1-1 1,-1 1-1,1-1 0,-1 1 1,1-1-1,-1 1 0,1-1 0,-1 1 1,0 0-1,1-1 0,-1 1 1,1 0-1,-1 0 0,0-1 1,1 1-1,-1 0 0,0 0 1,1 0-1,-1 0 0,0 0 0,1 0 1,-1 0-1,0 0 0,0 0 1,1 0-1,-1 0 0,0 0 1,1 0-1,-1 1 0,0-1 1,1 0-1,-1 0 0,1 1 0,-1-1 1,0 1-1,1-1 0,-1 1 1,-5 3-11,1-1 1,0 1 0,-6 7-1,8-9 27,-10 12-101,0 0 0,0 1 0,-12 20 1,20-29 94,1 1 1,0 0 0,1 0 0,-1 0 0,2 0-1,-1 1 1,1-1 0,0 1 0,0-1 0,0 15-1,2-18 27,0 0 0,1 1 0,0-1 0,0 0 0,0 0 0,0 0 0,1 0 0,0 0-1,0 0 1,0 0 0,0 0 0,0 0 0,1-1 0,0 1 0,0-1 0,0 0 0,0 0 0,0 0-1,0 0 1,6 3 0,-4-3 17,0 0-1,0 0 0,0-1 1,0 1-1,1-1 0,-1 0 0,1-1 1,-1 0-1,1 1 0,-1-1 1,1-1-1,0 1 0,-1-1 1,12-1-1,-6-2-42,0 0 0,0-1-1,0 0 1,-1-1 0,1 0 0,-1 0 0,0-1-1,0 0 1,16-15 0,-8 5 23,0-2-1,-1 0 1,22-29-1,9-25-172,9-11-12,-56 81 153,1 0-1,0 0 0,-1 1 1,1-1-1,0 0 1,0 1-1,0 0 0,0-1 1,0 1-1,0 0 1,0 0-1,1 0 1,-1 0-1,0 1 0,5-2 1,-3 2-4,0 0 0,0 0 0,0 0 0,0 0-1,0 1 1,0-1 0,0 1 0,7 3 0,1 1 10,1 1 0,-2 0 0,1 0 1,18 15-1,-22-15-21,0 0 0,0 1 1,0 0-1,-1 0 0,0 1 1,-1 0-1,1 0 0,-1 1 1,-1-1-1,0 1 0,0 1 0,5 14 1,-3 2-14,-4-15 46,-1-1 0,1 1 0,1-1 0,0 0 0,1 0 0,7 13 0,-10-22 17,-1 1-1,1 0 0,0 0 0,0-1 1,0 1-1,0-1 0,0 0 0,0 1 0,0-1 1,0 0-1,1 0 0,-1-1 0,5 2 1,-2-1-10,0 0 1,0-1-1,0 0 1,0 0 0,0 0-1,7-1 1,-1-1 6,-2-1 0,1 1-1,0-2 1,0 1 0,-1-1 0,10-6 0,67-48 111,-65 46-168,-1-2-1,-1-1 0,28-25 1,-45 36 18,-4 4-128,-8 7-87,-4 6 245,2 0 0,0 1 0,0 0 1,-15 27-1,25-39-4,1 0 1,1 0 0,-1 0-1,0 0 1,0 0-1,1 0 1,-1 0 0,1 0-1,-1 0 1,1 0-1,0 0 1,0 0 0,0 0-1,0 0 1,0 0-1,1 0 1,-1 0 0,0 0-1,1 0 1,0 0-1,-1 0 1,2 3 0,0-3 11,-1 0 1,1 0 0,0 0-1,-1 0 1,1 0 0,0-1-1,0 1 1,0 0 0,0-1-1,0 1 1,1-1 0,-1 0-1,0 0 1,1 0 0,-1 0-1,1 0 1,3 1 0,1-2 26,-1 1 0,1-1 0,-1 0 0,1 0 0,-1 0 0,1-1 0,-1 0 1,1-1-1,-1 1 0,12-6 0,-14 6-37,0-1 1,-1 0 0,1 0-1,-1 0 1,1 0 0,-1 0-1,0-1 1,0 1 0,0-1-1,0 0 1,0 0 0,0 0-1,-1 0 1,0 0 0,0-1-1,0 1 1,0-1 0,0 0-1,2-5 1,-2-2-32,-1 0 1,1 0-1,-2 0 1,0 0-1,0 0 0,-1 0 1,0 0-1,-1 0 1,0 0-1,0 0 0,-8-16 1,8 20-9,-1 1-1,0-1 1,0 1 0,-1 0 0,0 0-1,0 0 1,0 1 0,-1 0 0,0-1-1,0 1 1,0 1 0,-1-1 0,1 1-1,-1 0 1,0 0 0,-1 1 0,1 0 0,0 0-1,-12-4 1,15 7 36,1 0 0,-1 0 0,0 0 0,1 0 0,-1 0 0,1 1 0,-1-1 0,1 1 0,-4 0 0,6-1-6,0 0 0,-1 0-1,1 1 1,0-1 0,-1 0 0,1 0 0,0 0-1,-1 0 1,1 1 0,0-1 0,-1 0 0,1 0-1,0 1 1,-1-1 0,1 0 0,0 0 0,0 1-1,0-1 1,-1 0 0,1 1 0,0-1 0,0 0-1,0 1 1,0-1 0,-1 1 0,2 0 12,-1-1 1,0 1 0,1 0-1,-1-1 1,0 1-1,1-1 1,-1 1 0,1 0-1,-1-1 1,1 1-1,-1-1 1,1 1 0,-1-1-1,1 0 1,-1 1-1,1-1 1,0 0 0,-1 1-1,2-1 1,4 3 65,0-1-1,-1 1 1,1-2 0,0 1 0,11 1 0,0 0 51,14 3 8,1-2-1,0-1 1,1-1-1,-1-2 1,38-4-1,-25-2-217,0-2 0,-1-2 0,50-18 0,-33 7-2363,-6 3 634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09.2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390 523 1568,'1'3'6298,"-7"-12"-5508,5 7-705,-1 0 1,1 0 0,-1 0 0,1 1-1,-1-1 1,0 0 0,0 0-1,0 1 1,0 0 0,0-1 0,0 1-1,0 0 1,-3-2 0,-7-2-14,0 0-1,-1 1 1,0 0 0,0 0 0,0 2 0,0-1 0,0 2-1,0 0 1,0 0 0,-1 2 0,1-1 0,0 2 0,0-1-1,0 2 1,0 0 0,-17 6 0,17-4 13,1 1-1,-1 1 1,1 0-1,-18 13 1,27-18-44,0 1 1,0-1 0,0 1 0,0 0 0,0 0 0,1 0-1,-1 1 1,1-1 0,0 0 0,0 1 0,0-1 0,1 1 0,-1 0-1,1 0 1,0 0 0,0-1 0,0 1 0,0 0 0,1 0-1,0 8 1,0-8-3,1 0 1,0 0-1,0 0 0,0 0 0,0 0 0,1-1 0,-1 1 0,1 0 0,0-1 1,0 0-1,1 1 0,-1-1 0,1 0 0,-1 0 0,1 0 0,0 0 1,0-1-1,0 1 0,1-1 0,-1 0 0,1 0 0,-1 0 0,1 0 0,6 2 1,2 0 55,0-1 1,1 0 0,-1 0-1,1-1 1,-1-1 0,20 0-1,-2-1 0,0-2 0,-1-2 0,1 0 0,-1-2 0,0-1 0,-1-1 0,0-2 0,0-1 0,38-20 0,-60 27-121,1 0 0,-1 0 0,0 0 1,0 0-1,-1-1 0,1 0 1,-1 0-1,0-1 0,0 0 1,5-8-1,-8 8-126,-4 5-104,-7 8-3,6-3 252,1-1-1,0 1 0,0 0 1,0 1-1,0-1 0,0 0 1,1 0-1,0 1 0,0-1 1,0 1-1,0-1 0,1 1 1,0-1-1,0 1 0,0-1 1,0 1-1,1-1 0,2 8 1,-2-5 107,1 0 0,1 1 0,0-1 0,0 0 0,0-1 0,1 1 0,0-1 0,0 1 0,1-1 0,8 9 0,-12-13-60,1-1-1,0 1 1,1 0 0,-1-1 0,0 1 0,0-1-1,1 0 1,-1 0 0,1 0 0,-1 0-1,1 0 1,-1 0 0,1-1 0,-1 1 0,1-1-1,0 0 1,-1 0 0,1 0 0,0 0-1,-1 0 1,1-1 0,0 1 0,-1-1 0,1 1-1,-1-1 1,1 0 0,-1 0 0,1 0-1,-1-1 1,0 1 0,0 0 0,4-4 0,-2 2-9,0 0 0,-1 0 1,0 0-1,1 0 1,-1-1-1,0 1 0,-1-1 1,1 0-1,-1 0 1,0 0-1,0 0 0,0-1 1,0 1-1,-1 0 1,1-1-1,-1 1 0,0-1 1,0-5-1,-1 5-52,-1 0-1,1 1 1,-1-1-1,0 1 1,0-1 0,0 1-1,0-1 1,-1 1-1,0 0 1,0 0-1,0-1 1,0 1-1,-6-7 1,6 9 7,0 0 0,0 0 0,0 1 0,-1-1 1,1 0-1,0 1 0,-1-1 0,1 1 0,-1 0 0,1 0 0,-1 0 0,1 0 0,-1 0 1,0 0-1,0 1 0,1-1 0,-1 1 0,0 0 0,0 0 0,0 0 0,1 0 0,-1 0 1,0 1-1,0-1 0,-4 2 0,4-1-14,0 0 0,0 0 0,0 1 0,1-1 0,-1 0 1,0 1-1,0 0 0,-4 3 0,6-4 27,1 0 0,-1-1 0,1 1 0,-1 0 0,1 0 1,-1 0-1,1 0 0,-1-1 0,1 1 0,0 0 0,-1 0 0,1 0 0,0 0 1,0 0-1,0 0 0,0 0 0,0 0 0,0 0 0,0 0 0,0 0 0,0 0 1,0 0-1,0-1 0,1 1 0,-1 0 0,0 0 0,1 0 0,-1 0 0,1 0 0,-1 0 1,1-1-1,-1 1 0,1 0 0,-1 0 0,2 0 0,-1 1 14,1-1 0,-1 0-1,0-1 1,1 1 0,-1 0 0,1 0 0,-1 0-1,1-1 1,-1 1 0,1-1 0,-1 1-1,1-1 1,-1 0 0,1 1 0,0-1-1,1 0 1,30-1 146,-26 0-113,18-1 111,-1-2 0,43-12 0,44-22-46,-51 17-59,-41 13-20,32-17 1,-45 22-50,7-3 121,-12 6-110,0 0 1,0 0 0,0 0-1,0-1 1,-1 1-1,1 0 1,0-1 0,0 1-1,0-1 1,0 1-1,0-1 1,-1 1 0,1-1-1,0 0 1,-1 1-1,1-1 1,0 0 0,-1 1-1,1-1 1,-1 0-1,1 0 1,-1 0 0,1 0-1,-1 1 1,0-1-1,1 0 1,-1 0 0,0 0-1,0 0 1,1 0-1,-1 0 1,0-1-1,49 6 60,-42-3-59,1 1 1,0 0 0,-1 0 0,1 1-1,-1-1 1,0 1 0,0 1-1,10 6 1,-14-8-2,0 0 0,0 1 0,0 0 1,0-1-1,-1 1 0,1 0 0,-1 0 0,0 1 1,0-1-1,0 0 0,0 1 0,0-1 0,-1 1 1,0-1-1,0 1 0,0 0 0,0 0 0,1 6 0,-2-2-25,0 1-1,-3 17 0,0 0 74,-1 12 42,-1 19 3,9-40-16,-4-17-55,0 1 1,1 0-1,-1 0 1,0-1-1,0 1 1,1 0-1,-1-1 1,0 1-1,1 0 1,-1-1-1,1 1 1,-1 0-1,1-1 1,-1 1-1,1-1 1,-1 1-1,2 0 1,2-3 45,-1 1 0,1-1 0,-1 0 0,0-1 0,0 1 0,0 0 0,0-1 0,0 0 0,2-3 0,-3 4-42,26-26-74,4-5 179,53-42 1,8 7-153,-62 38-255,15 48 207,-14-6 145,-19-8-225,-1 0 0,21 12 0,-31-15 161,2 1-3,1 1 0,-1 0 0,0 0 0,6 5 0,-8-6 3,-1-1 0,0 1 0,0-1 0,0 1 0,0 0 0,0-1 0,-1 1 0,1 0 0,0-1 0,-1 1 0,1 0 0,-1 0 0,0 0 0,1 0 0,-1-1 0,0 3 0,0-1 18,0-1 1,0 0-1,1 0 0,-1 0 0,1 0 1,-1 0-1,1 1 0,0-1 1,0 0-1,0-1 0,0 1 0,0 0 1,0 0-1,2 2 0,1 0-18,-1-1 0,1 0 0,0 0 0,-1 0 0,1 0 0,6 2-1,1 1 1,0-1-1,1 0 0,0-1 1,14 3-1,-17-6 28,-1 1 0,1-1 0,0-1 0,0 0 0,0 0 0,0 0 0,0-1 0,0-1-1,-1 0 1,1 0 0,0 0 0,-1-1 0,0 0 0,0-1 0,0 0 0,0 0 0,0-1 0,-1 0 0,0 0 0,0-1 0,0 0-1,8-9 1,-12 12-58,29-34 102,-29 34-77,-1 0 0,0 0-1,-1 0 1,1 0 0,0 0-1,-1-1 1,0 1 0,1 0-1,-2-1 1,1 1 0,1-6-1,-2 8-12,0 1-1,0-1 0,0 0 0,0 1 1,0-1-1,-1 0 0,1 1 0,0-1 1,0 0-1,0 1 0,-1-1 0,1 0 0,0 1 1,-1-1-1,1 1 0,-1-1 0,1 0 1,0 1-1,-1-1 0,1 1 0,-1-1 1,1 1-1,-1 0 0,0-1 0,1 1 1,-1 0-1,1-1 0,-1 1 0,0 0 0,1 0 1,-1-1-1,0 1 0,1 0 0,-1 0 1,0 0-1,0 0 0,1 0 0,-1 0 1,0 0-1,1 0 0,-1 0 0,0 0 1,1 0-1,-1 1 0,0-1 0,1 0 0,-2 1 1,-1-1-10,0 1 1,0 0-1,1 1 1,-1-1-1,0 0 1,0 1-1,1 0 1,-1-1 0,-3 5-1,2-2 25,1 0-1,0 0 0,0 1 1,0-1-1,1 1 0,-1 0 1,1 0-1,0 0 1,1 0-1,-1 0 0,1 0 1,0 0-1,0 0 1,1 1-1,-1-1 0,2 7 1,-1-9 11,0 0-1,1 0 1,-1-1 0,1 1 0,0 0 0,0 0 0,0 0-1,0-1 1,1 1 0,-1 0 0,1-1 0,-1 0 0,1 1-1,0-1 1,0 0 0,0 0 0,0 0 0,0 0-1,1 0 1,-1 0 0,1-1 0,-1 1 0,1-1 0,-1 1-1,1-1 1,0 0 0,0 0 0,0-1 0,-1 1 0,7 0-1,6 0 33,0-1-1,0 0 1,0-2-1,0 0 1,17-4-1,59-18 204,-33 7-123,-19 7-105,16-3-102,73-29 0,-37 9-243,-91 33 323,0 0-1,0 0 1,0 0-1,0 0 1,0 0-1,0 0 1,0 0-1,0 0 1,-1 0-1,1 0 1,0 0-1,0 1 1,0-1-1,0 0 1,0 0-1,0 0 1,0 0-1,0 0 1,0 0-1,0 0 1,0 0-1,0 0 1,0 0-1,0 0 1,0 0-1,0 0 1,0 0-1,0 0 1,0 0-1,0 1 1,0-1-1,0 0 1,0 0 0,0 0-1,0 0 1,0 0-1,0 0 1,0 0-1,0 0 1,0 0-1,0 0 1,0 0-1,0 0 1,0 0-1,0 0 1,0 0-1,0 0 1,0 1-1,0-1 1,0 0-1,0 0 1,1 0-1,-1 0 1,0 0-1,0 0 1,0 0-1,0 0 1,0 0-1,0 0 1,0 0-1,0 0 1,0 0-1,0 0 1,0 0-1,0 0 1,0 0-1,0 0 1,0 0-1,1 0 1,-7 9 32,-8 11 103,7-11-120,1 0 0,1 0 0,0 1 0,0 0-1,0 0 1,1 0 0,1 0 0,0 0 0,-2 13-1,4-18-14,0 0-1,1 0 1,0 0-1,0 0 1,0 0 0,0 0-1,2 8 1,-1-11 11,0 1 0,-1-1 0,1 0 0,0 1 0,1-1 0,-1 1 0,0-1 0,1 0 0,-1 0 0,1 0 0,0 0 0,-1 0 0,1 0 0,0-1 0,0 1 0,3 1 0,-4-2 3,1 0 0,0-1 1,-1 1-1,1-1 0,-1 1 0,1-1 1,0 0-1,0 0 0,-1 0 0,1 0 1,0 0-1,-1 0 0,1 0 1,0 0-1,-1-1 0,1 1 0,0-1 1,-1 1-1,1-1 0,-1 1 0,1-1 1,2-2-1,5-3 81,0 0 0,14-12 0,-13 9-52,52-36 31,77-43 0,-117 73-54,0 0-1,-2-2 0,0 0 0,-1-1 1,0-1-1,-2 0 0,0-2 0,17-27 1,-5 1-60,-3-1 1,39-98 0,-51 111 9,18-70 0,-32 102 6,1 1-1,-1 0 0,0-1 1,1 1-1,-1 0 0,0-1 1,0 1-1,0-1 0,-1 1 1,1 0-1,-1-4 0,0 6 23,1 0-1,0-1 0,0 1 0,0 0 0,0 0 0,0-1 0,-1 1 0,1 0 0,0 0 0,0-1 0,0 1 1,-1 0-1,1 0 0,0-1 0,0 1 0,-1 0 0,1 0 0,0 0 0,-1 0 0,1 0 0,0 0 0,0-1 1,-1 1-1,1 0 0,0 0 0,-1 0 0,1 0 0,0 0 0,-1 0 0,1 0 0,0 0 0,-1 0 0,1 0 1,0 0-1,0 0 0,-1 1 0,1-1 0,0 0 0,-1 0 0,1 0 0,0 0 0,0 0 0,-1 1 0,1-1 1,-13 13-32,7-4-12,2 0 0,-1 0 0,1 1 0,-5 13 0,-8 27 96,2 0-1,-11 66 0,22-90-3,1 0 0,1 0-1,2 1 1,0-1 0,2 0 0,8 43-1,-3-40 117,1-1 0,12 30 0,-13-48-1027,-7-10 812,1 0 0,-1 0 0,0 1-1,0-1 1,0 0 0,0 0-1,1 0 1,-1 0 0,0 0 0,0-1-1,0 1 1,0 0 0,0 0-1,1 0 1,-1 0 0,0 0 0,0 0-1,0 0 1,0 0 0,0 0-1,1 0 1,0-2-664,-1 2 664,0 0 0,0 0-1,0 0 1,0-1 0,0 0-148,1-1 0,-1 1 0,0-1 0,0 1 0,0-1 0,0 1 0,0-1 0,0 0 0,0 1 0,0-1 0,-1 1 0,1-1 1,-2-2-1,-1-2 18,-1 0 0,1 1 1,-1-1-1,-1 1 0,1 0 1,-11-9-1,-31-22-352,44 35 489,-47-30 331,-92-44 0,95 53 1295,46 22-1559,0 0 0,0 0 0,0 0-1,0 0 1,0 0 0,0-1 0,0 1 0,0 0-1,0 0 1,1 0 0,-1 0 0,0 0 0,0 0-1,0 0 39,0 0-38,0 0-1,0 0 1,0 0 0,0 0 0,0 0-1,0 0 1,0 0 0,0 0 0,0 0 0,0 0-1,0 0 1,0-1 0,0 1 0,0 0 0,0 0-1,0 0 1,0 0 0,0 0 0,0 0 0,0 0-1,0 0 1,0 0 0,0 0 0,0 0 0,0 0-1,0 0 1,0 0 0,0 0 0,0-1 0,0 1-1,0 0 1,0 0 0,0 0 0,0 0-1,0 0 1,12 0 387,25 1-299,-29-1-10,91 10 273,133 29 0,-228-39-374,13 4-3,0 0 0,1 0 1,24 12-1,-38-14 37,0-1-1,0 1 0,0 1 1,0-1-1,0 0 0,-1 1 1,1 0-1,-1 0 0,0 0 0,0 0 1,0 1-1,0-1 0,0 1 1,-1 0-1,1 0 0,-1 0 1,0 0-1,-1 0 0,3 6 0,-4-6 12,1 0 0,-1-1 0,0 1 0,-1 0 0,1-1-1,-1 1 1,-1 5 0,1-6-10,0-1 0,1 1 0,-1-1 0,1 0 0,0 1 0,0-1 0,0 1 0,0-1 0,0 0 0,0 1 0,1 3 0,1-2 225,-2-4-244,0 0 1,0-1-1,0 1 0,0 0 0,0 0 1,0 0-1,0 0 0,0 0 1,0 0-1,0 0 0,0 0 0,0 0 1,0 0-1,0 0 0,0 0 1,0 0-1,1 0 0,-1 0 0,0 0 1,0 0-1,0 0 0,0 0 1,0 0-1,0 0 0,0 0 0,0 0 1,0 0-1,0 0 0,0 0 1,0 0-1,0 0 0,0 0 0,0 0 1,0 0-1,0 0 0,0 0 1,1 0-1,-1 1 0,0-1 0,0 0 1,0 0-1,0 0 0,0 0 1,0 0-1,0 0 0,0 0 0,0 0 1,0 0-1,0 0 0,0 0 1,0 0-1,0 0 0,0 0 0,0 0 1,6-7 42,61-39-130,-64 43 56,1 1 0,-1 0 0,0 0 0,0 0 0,1 1 1,-1-1-1,1 1 0,0-1 0,-1 1 0,1 0 0,0 1 0,0-1 0,0 1 0,-1 0 0,1 0 0,0 0 0,0 0 0,0 0 0,4 2 0,-8-2-7,0 0 0,1 0-1,-1 0 1,0 0-1,1 0 1,-1 0 0,0 0-1,1 1 1,-1-1 0,0 0-1,0 0 1,1 0-1,-1 0 1,0 1 0,0-1-1,1 0 1,-1 0-1,0 1 1,0-1 0,0 0-1,1 0 1,-1 1-1,0-1 1,0 0 0,0 0-1,0 1 1,0-1-1,1 0 1,-1 1 0,0-1-1,0 0 1,0 1 0,0-1-1,0 0 1,0 1-1,0-1 1,0 0 0,0 1-1,0-1 1,0 0-1,-1 1 1,1-1 0,-11 15-5100,-1 4-2421,15-12 4939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10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68 3232,'3'0'444,"-3"0"-390,0 0 0,0 0 0,0 0 0,1 0 0,-1 0 0,0 0 0,0 0 0,1-1 0,-1 1 0,0 0-1,0 0 1,0 0 0,1 0 0,-1 0 0,0 1 0,0-1 0,0 0 0,1 0 0,-1 0 0,0 0 0,0 0-1,1 0 1,-1 0 0,0 0 0,0 0 0,0 0 0,0 1 0,1-1 0,-1 0 0,0 0 0,0 0-1,0 0 1,0 1 0,0-1 0,1 0 0,-1 0 0,0 0 0,0 1 0,0-1 0,0 0 0,0 0 0,0 1-1,-6 7 2507,1 1-1880,1 0-1,0 0 0,1 0 1,-3 13-1,5-19-551,1 1 0,-1-1 0,1 1 0,0-1 0,0 1 0,0-1 0,1 1 0,-1-1 0,1 0 0,0 1 0,0-1 0,0 0 0,0 1 0,0-1 1,1 0-1,2 3 0,-2-3-54,0 0 0,0 0 0,0 0 0,0-1 1,1 1-1,-1-1 0,1 0 0,0 1 0,0-1 1,0-1-1,0 1 0,0 0 0,0-1 0,0 1 1,1-1-1,-1 0 0,6 1 0,-6-2-49,0 0 0,-1 0 1,1 0-1,0 0 0,-1 0 0,1-1 0,-1 1 0,1-1 0,-1 0 0,1 0 0,-1 0 0,1 0 0,-1 0 0,0 0 0,1-1 1,-1 1-1,0-1 0,0 1 0,0-1 0,0 0 0,0 0 0,-1 0 0,1 0 0,1-3 0,-1 2 0,0 0 0,0-1 0,0 0-1,0 1 1,0-1 0,-1 0 0,0 0 0,0 0-1,0 0 1,0 0 0,-1 0 0,1 0 0,-1 0-1,0-4 1,-1 6-43,1-1-1,0 1 0,-1 0 1,0 0-1,0 1 0,1-1 1,-1 0-1,0 0 1,0 0-1,-1 0 0,1 1 1,0-1-1,0 0 0,-1 1 1,1 0-1,-1-1 1,0 1-1,1 0 0,-1-1 1,0 1-1,0 0 0,0 0 1,0 1-1,1-1 1,-1 0-1,0 1 0,0-1 1,-1 1-1,-2-1 1,-8 0 171,9 1-91,1-1 1,-1 1-1,0-1 1,0 1-1,0-1 1,0 0 0,0 0-1,1-1 1,-6-2-1,9 4-36,0 0-1,1-1 0,-1 1 1,0-1-1,0 1 1,0 0-1,0-1 1,1 1-1,-1-1 1,0 1-1,0 0 0,1-1 1,-1 1-1,0 0 1,0-1-1,1 1 1,-1 0-1,0 0 1,1-1-1,-1 1 0,1 0 1,-1 0-1,0 0 1,1-1-1,11-6 80,27-10 33,73-23-1,-93 34 9,1 2 0,-1 0 0,1 1 0,0 1 0,-1 1 0,26 2-1,-41-1-109,1 1-1,-1 0 1,1 0-1,-1 0 0,0 0 1,0 1-1,1 0 1,7 4-1,-11-5-10,0 0-1,1 0 1,-1 0 0,0 0-1,0 0 1,0 0-1,0 0 1,0 1 0,0-1-1,0 0 1,0 1-1,0-1 1,-1 1 0,1-1-1,0 0 1,-1 1 0,1 0-1,-1-1 1,0 1-1,0-1 1,1 1 0,-1 0-1,0-1 1,0 1 0,0-1-1,-1 1 1,1 2-1,-3 7 78,2-10-68,1 0 0,0 0 0,-1 0 0,1 0 0,0 0 0,0 0 0,-1 0 0,1 0 0,0 0 0,0 0 0,1 2 0,-1-3-20,1 1 0,-1-1 0,0 0 0,1 1 0,-1-1 0,1 0 0,-1 0 0,1 1 0,-1-1 0,1 0 0,-1 0 0,1 0 0,0 0 0,-1 1 0,1-1 0,-1 0 0,1 0 0,-1 0 0,1 0 0,0 0 0,-1-1 0,1 1 0,-1 0 0,1 0 0,-1 0 0,1 0 0,0-1 0,23-5 105,37-13 1,-46 13-112,0 0 0,0 2 0,0 0 0,0 1 0,0 0 0,1 1 1,21 0-1,-32 3-4,0-1 0,0 1 0,-1 0-1,1 1 1,0-1 0,0 1 0,-1 0 0,1 0 0,-1 0 0,0 1 0,7 5 0,2 2 296,-1 1-1,12 15 1,-13-14-110,-9-10-188,0 0 0,0 0 1,0 0-1,0-1 0,0 1 0,0-1 1,1 1-1,-1-1 0,1 0 1,-1 0-1,1 0 0,-1 0 0,1 0 1,-1-1-1,1 1 0,0-1 1,4 1-1,-3-2-708,1 1 0,0-1 0,-1 0 0,1 0 0,-1 0 0,1-1 0,-1 1 0,0-1 0,7-4 0,11-8-4787,0 1 1792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11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9 685 3488,'-8'-2'10783,"18"-1"-11028,0-1 544,1 0 1,0-1-1,-1-1 0,10-6 0,41-32 259,-36 25-436,87-69 60,-5-5-1,98-108 0,-55 24 27,-146 172-192,-3 4-29,0 0 0,0 0-1,0 0 1,-1 0 0,1 0-1,0 0 1,-1 0 0,1 0-1,0-1 1,-1 1 0,0 0-1,1 0 1,-1-1 0,0 1-1,1-2 1,-1 3 9,0 0 1,-1 0-1,1 0 1,0 0-1,0 1 1,0-1-1,0 0 1,0 0-1,0 0 1,0 0-1,0 0 1,0 0-1,0 0 1,-1 0-1,1 0 1,0 0-1,0 0 0,0 0 1,0 0-1,0 0 1,0 0-1,0 0 1,-1 0-1,1 0 1,0 0-1,0 0 1,0 0-1,0 0 1,0 0-1,0 0 1,0 0-1,0 0 1,-1 0-1,1 0 1,0 0-1,0 0 1,0 0-1,0 0 1,0 0-1,0 0 1,0 0-1,0 0 0,0-1 1,-1 1-1,1 0 1,0 0-1,0 0 1,0 0-1,0 0 1,0 0-1,0 0 1,0 0-1,0-1 1,0 1-1,0 0 1,0 0-1,0 0 1,0 0-1,0 0 1,0 0-1,0 0 1,0-1-1,0 1 1,-9 11-23,6-6-6,0-2 9,-75 104-231,46-56 250,-45 78 117,61-99-77,1 1 1,-14 45-1,27-72-10,1 1-1,0-1 1,0 1 0,1 0-1,-1-1 1,1 1-1,0 0 1,1-1-1,-1 1 1,1 0-1,0-1 1,0 1-1,3 7 1,-3-9 8,1 1 1,-1-1 0,1 0-1,0 0 1,0 0 0,0 0-1,0 0 1,1-1 0,-1 1-1,1-1 1,0 0 0,0 1-1,0-1 1,0 0 0,0-1-1,0 1 1,6 2 0,2-1 72,-1-1 0,0-1 1,0 1-1,0-2 0,1 1 1,-1-2-1,11 0 0,-6 0-75,2-1-25,0-1-1,-1 0 0,1-1 0,-1-1 1,0-1-1,0 0 0,0-1 0,-1 0 0,0-2 1,0 0-1,16-14 0,45-28-198,-74 51 102,-4 6 130,-4 8-33,-8 10-311,-15 38 0,27-57 333,0 1-1,0 0 1,1-1-1,0 1 0,0 0 1,1 0-1,-1 6 1,1-10-10,0 0 1,0-1-1,0 1 1,1-1-1,-1 1 1,0 0-1,1-1 1,-1 1-1,1-1 1,-1 1-1,1-1 1,0 0-1,0 1 1,-1-1-1,1 0 1,0 1-1,0-1 1,0 0-1,1 0 1,-1 0-1,0 0 1,0 0-1,1 0 1,-1 0-1,0 0 1,1 0-1,-1-1 1,1 1-1,-1-1 1,3 2-1,1-2 24,1 0 0,-1 1 0,1-2 0,-1 1 0,1-1 0,-1 0 0,0 0 0,1 0 0,-1 0 0,0-1 0,0 0 0,0-1 0,7-3 0,-9 4-31,0 0 0,0 0 0,0 0 0,0-1 0,0 1 0,-1-1 0,1 0 0,-1 1 0,3-4 0,-4 4-16,0 0 1,-1 1-1,1-1 1,0 0-1,-1 1 1,1-1 0,-1 0-1,1 0 1,-1 1-1,0-1 1,0 0-1,0 0 1,0 0 0,0 0-1,0 1 1,0-1-1,0 0 1,-2-2-1,2 2 7,-1-1-1,0 1 0,0 0 0,-1 0 0,1 0 1,0 0-1,-1 0 0,1 0 0,-1 1 1,0-1-1,1 0 0,-1 1 0,0-1 0,-2-1 1,-3-1-98,-1 1 0,-13-6 1,20 9 95,0-1-1,0 1 1,-1-1 0,1 1 0,-1 0 0,1 0 0,0 0-1,-1 0 1,1 0 0,0 0 0,-1 0 0,1 1-1,-1-1 1,1 0 0,0 1 0,0-1 0,-1 1 0,1-1-1,0 1 1,0 0 0,-1-1 0,1 1 0,0 0-1,0 0 1,-1 1 0,2-1 0,0-1 0,0 0 0,0 0 0,0 1 0,0-1 0,0 0-1,0 0 1,0 1 0,0-1 0,0 0 0,0 1 0,0-1 0,0 0 0,0 0 0,1 0 0,-1 1 0,0-1-1,0 0 1,0 0 0,1 1 0,-1-1 0,0 0 0,0 0 0,0 0 0,1 0 0,-1 0 0,0 1 0,0-1-1,1 0 1,-1 0 0,0 0 0,0 0 0,1 0 0,-1 0 0,0 0 0,0 0 0,1 0 0,15 4 43,-10-3-27,36 9 6,1-2 0,50 3 0,-23-3 185,-19-3-628,-8-2-1358,-4 4-3602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11.8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22 157 5888,'-22'-37'2688,"36"14"-2336,-1 11 1280,10 4-960,35-12 160,9 8-512,24-4 0,-1 4-192,3 4 0,-15 4-64,-7-1-2240,-8 10 1184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30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13 770 1248,'-13'0'4133,"13"13"-410,1-15-3607,1 1-1,-1 0 1,0 0 0,1 0 0,-1 0 0,1 0 0,-1 0 0,1 0-1,-1 1 1,1-1 0,2 0 0,8-4 131,-5-1-120,1 1 0,-1-1 0,0 0 0,7-9-1,6-4 221,19-16-64,-2-2 0,56-73-1,-84 96-176,-1 0-1,7-19 0,-8 18 49,12-21 0,-16 29-330,-3 8 164,0-1-1,1 0 1,-1 0-1,0 0 1,0 0 0,1 1-1,-1-1 1,0 0-1,0 0 1,1 1-1,-1-1 1,0 0-1,0 1 1,0-1-1,0 0 1,1 0 0,-1 1-1,0-1 1,0 0-1,0 1 1,0-1-1,0 0 1,0 1-1,0-1 1,0 0-1,0 1 1,0-1 0,0 0-1,0 1 1,3 14-89,0 23 149,4 66 164,-7-89-111,-1 0-1,0 0 0,-1 0 1,-6 26-1,6-36-7,0-1-1,0 1 1,0 0 0,0-1-1,-1 0 1,1 1-1,-1-1 1,0 0-1,0 0 1,-1-1 0,-3 5-1,4-6-51,1 0 0,-1-1-1,1 1 1,-1 0 0,0-1-1,1 0 1,-1 0 0,0 1 0,0-2-1,0 1 1,0 0 0,0-1 0,0 1-1,0-1 1,0 0 0,0 0-1,0 0 1,0 0 0,-5-1 0,-7-3-71,0 0 1,0-1 0,1-1 0,0 0 0,0-1 0,0-1 0,1 0 0,0 0 0,1-1 0,-12-12 0,19 17-582,7 6 172,8 7 102,-3-4 280,1-1 1,-1 0-1,1-1 0,16 6 1,6 3 78,-7-2 46,1-1 0,0 0 0,0-2 1,26 5-1,-43-11 2,1 0 0,0 0 0,0-1 0,-1 0 0,1-1 0,0 1 1,-1-1-1,1-1 0,0 1 0,-1-1 0,0-1 0,1 1 0,8-6 0,-8 3-2,0 1-37,-1 0 0,1-1 0,-1 0 0,0-1 0,0 0 1,-1 0-1,0 0 0,0-1 0,7-10 0,8-15-18,-13 21-23,-1 0 0,-1-1 0,9-18 0,10-29-630,-23 55 541,-2 9-3,-2 12-36,2-14 131,-11 93 234,-4 26 143,-7 22-143,-39 182 218,60-320-420,-1 3 234,-1 1 0,0-1 0,-7 14 0,21-47-77,0 0-1,-1-1 0,8-36 0,-12 39-240,10-63-90,8-44 376,-8 50-139,39-145-179,-51 208 84,12-36-254,-14 47 178,0-1-1,1 1 1,0-1-1,0 1 0,0 0 1,6-7-1,-8 11 55,0 0-1,0-1 0,1 1 1,-1 0-1,0 0 1,0 1-1,0-1 1,1 0-1,-1 0 1,1 0-1,-1 1 0,0-1 1,1 1-1,-1-1 1,1 1-1,-1 0 1,1-1-1,-1 1 0,1 0 1,-1 0-1,3 0 1,-2 1 11,0-1-1,1 1 1,-1 0 0,0 0 0,0 0-1,0 0 1,0 0 0,0 1 0,0-1 0,0 1-1,0-1 1,2 3 0,4 6-18,-1-1 1,0 1-1,0 0 1,6 14-1,-12-22 19,0 0 2,4 6 23,-1 1 1,0-1-1,3 11 0,-7-16 5,1-1 0,0 0 0,-1 1 0,0-1 0,1 0 0,-1 1 0,0-1 0,0 0 0,-1 1 1,1-1-1,0 1 0,-1-1 0,1 0 0,-1 0 0,0 1 0,0-1 0,0 0 0,-2 3 0,0-1 42,0 0-1,0 0 0,-1 0 0,0-1 1,1 1-1,-1-1 0,-1 0 1,1 0-1,0 0 0,-1-1 1,1 0-1,-1 0 0,0 0 1,0 0-1,0-1 0,0 1 1,0-1-1,0-1 0,0 1 1,0-1-1,0 0 0,0 0 1,-1 0-1,1-1 0,0 1 1,-9-4-1,10 3-81,1 0-1,-1-1 1,1 0 0,0 0-1,-1 0 1,-3-3 0,-5-4-294,69-1-314,-4 3 678,-31 5 28,0-2-1,0 0 1,34-11 0,-44 11-30,106-46 288,-106 44-325,0-1-1,-1 0 1,1-1 0,-1 0-1,-1-1 1,1 0 0,12-16-1,-3-4 26,-1 0-1,24-52 1,11-53 160,-23 50-229,2 6-83,-26 60 93,-5 14-90,-1-1 1,1 1-1,-1-1 1,1 0-1,-1 0 1,-1 1-1,1-6 1,-1 11 86,0 1-1,-1-1 1,1 0 0,-1 1 0,1-1 0,-1 0-1,1 0 1,-1 1 0,0-1 0,0 0-1,-1 1 1,-6 13-53,-1 27 67,1-5 80,-48 223 371,46-213-370,-23 65-1,25-89 40,-2 0 1,-1 0-1,-1-1 0,-21 31 1,19-38 399,42-53-21,7-5-540,-26 31 6,-1 1 0,2 0 0,-1 0 0,1 1 0,19-15 0,-28 24 38,1 0 1,-1 0-1,0 1 0,1-1 1,-1 0-1,0 0 0,1 1 1,-1-1-1,1 1 0,-1-1 1,1 1-1,-1 0 0,1 0 1,0 0-1,-1-1 0,1 1 1,-1 1-1,1-1 0,-1 0 1,1 0-1,-1 1 0,1-1 1,-1 0-1,1 1 0,-1 0 1,1-1-1,-1 1 0,0 0 1,1 0-1,-1-1 0,0 1 1,0 0-1,1 1 0,0 0 1,3 4 2,0 1 0,-1 0 0,1 0 0,-1 0 0,4 11 0,1 1 26,-5-9 15,1-1 0,1-1 1,-1 1-1,1-1 0,8 9 1,-11-14-3,0-1 0,1 1 1,-1-1-1,0 1 1,1-1-1,-1 0 0,1-1 1,0 1-1,-1-1 1,1 1-1,0-1 0,0 0 1,0-1-1,0 1 0,0-1 1,7 1-1,2-2 24,1-1 0,0 0-1,-1-1 1,0 0 0,1-1 0,-1-1 0,-1 0-1,25-13 1,-32 15-21,0 0-1,0 0 1,0-1-1,-1 0 1,1 1-1,-1-1 1,0-1-1,0 1 1,6-10-1,-9 12-25,1-1-1,-1 0 1,0 1 0,0-1-1,0 0 1,0 0-1,-1 0 1,1 0-1,-1 0 1,0 0-1,0 0 1,0 0 0,0 0-1,0 0 1,-1 1-1,1-1 1,-1 0-1,0 0 1,1 0-1,-2 0 1,0-3-1,1 4-26,-1-1-1,1 1 0,-1 0 0,1-1 0,-1 1 1,1 0-1,-1 0 0,0 0 0,0 0 0,0 0 1,0 1-1,-1-1 0,-1-1 0,2 2-8,0 1 1,1-1-1,-1 1 0,0-1 1,0 1-1,1-1 0,-1 1 1,0 0-1,0 0 0,0 0 0,1 0 1,-1 0-1,0 1 0,0-1 1,0 0-1,1 1 0,-1-1 1,0 1-1,1 0 0,-1-1 1,-2 2-1,-1 2 24,-1 0 1,1 0-1,0 0 1,0 0-1,1 1 0,-1 0 1,1 0-1,0 0 1,1 0-1,-1 1 0,1-1 1,0 1-1,0 0 1,1 0-1,-3 6 1,4-9 17,1 0 1,-1 0-1,0 0 1,1 0-1,0 1 1,0-1-1,0 0 1,0 0 0,0 0-1,0 0 1,1 0-1,0 0 1,-1 0-1,1 0 1,0 0 0,0 0-1,1 0 1,-1-1-1,1 1 1,-1 0-1,1-1 1,0 1-1,0-1 1,0 0 0,0 1-1,1-1 1,-1 0-1,0 0 1,1-1-1,0 1 1,-1 0-1,1-1 1,0 0 0,3 2-1,2-1 28,0 1 0,0-1 0,1-1 0,-1 1 0,1-1 0,-1-1 0,1 0 0,-1 0 0,1 0 0,-1-1-1,17-4 1,-8 0 14,1 0 1,-1-1-1,-1 0 0,27-16 0,-23 9-40,0-2 0,-1 0-1,31-33 1,-47 44-12,13-13-18,6-7-212,-21 23 219,1 1 0,-1 0 0,1-1 0,-1 1-1,0 0 1,1 0 0,-1 0 0,1 0 0,-1 0 0,0 0 0,1 1 0,-1-1 0,1 0 0,-1 1 0,0-1 0,1 1 0,-1-1-1,2 2 1,1-1 8,-1 1-1,1 0 1,0 0-1,-1 1 1,0-1-1,6 6 0,-1 1-10,-1 0-1,0 0 1,10 21-1,-14-24 2,0 0-1,0 1 1,-1-1-1,0 1 1,0-1 0,0 1-1,-1 0 1,1 7-1,-2-11 28,0-1 0,0 1 0,1-1 0,-1 0 0,1 1 0,0-1 0,-1 0 0,1 1 0,0-1 0,0 0 0,1 0 0,-1 0 0,2 2 0,-2-2 109,6-3-78,0 0-1,0 0 0,0 0 0,-1 0 0,1-1 0,0 0 0,-1-1 0,11-5 0,5-4 73,22-17 0,-10 6-288,-25 18 179,-4 2-2,0 0 0,-1 0 0,1 0 0,6-7 0,-10 9-218,-2 3 53,-2 4 157,1 1 0,0 0 0,0 0 0,0 0 0,0 0 0,0 14 0,2-18 19,0-1 1,1 1-1,-1-1 1,1 1-1,-1-1 0,1 1 1,0-1-1,0 0 1,0 1-1,0-1 1,0 0-1,1 0 0,-1 0 1,1 0-1,-1 0 1,1 0-1,0 0 0,0 0 1,0-1-1,0 1 1,0-1-1,0 1 1,0-1-1,3 2 0,1-1 33,0 1 0,1-1-1,-1-1 1,1 1-1,-1-1 1,1 0-1,-1 0 1,1-1-1,0 0 1,9-1 0,9-1 130,33-9 1,-56 11-167,26-7 64,-1-1-1,44-17 0,-61 19-87,0 0 0,-1 0 0,0-1 0,0 0 1,-1-1-1,13-13 0,10-10-126,-18 20 110,-12 10 17,-2-1-108,-10 20 35,-2 0-1,-24 28 1,34-43 77,0 0 1,1 0-1,-1 0 1,1 1-1,0-1 0,0 1 1,1-1-1,-3 7 1,3-8 9,1 0 1,-1 0-1,1-1 1,0 1-1,0 0 1,0 0-1,0-1 1,0 1-1,0 0 1,0 0-1,1-1 1,-1 1-1,1 0 1,-1-1-1,1 1 1,-1 0-1,1-1 1,0 1-1,0-1 1,0 1-1,0-1 1,1 2-1,0 0 18,0-1 0,0 0 0,0 0-1,0 0 1,0 0 0,1 0 0,-1 0-1,0-1 1,1 1 0,0-1 0,-1 1 0,1-1-1,0 0 1,-1 0 0,1 0 0,0-1 0,0 1-1,0-1 1,0 1 0,0-1 0,0 0 0,4-1-1,9 0 19,0-1-1,-1 0 1,0-2-1,21-6 0,-4 1-86,105-22 128,-46 11-2,-39 8-197,58-13 321,-77 18-448,-97 43 63,60-34 142,-15 8 7,-31 22-1,46-29 53,-1 1 0,1-1 0,1 1 0,-1-1 1,0 1-1,1 0 0,0 0 0,0 1 0,0-1 0,1 1 0,-1-1 0,1 1 0,-2 6 0,4-11-13,0 0 0,0 1-1,0-1 1,0 0-1,0 1 1,0-1 0,0 0-1,0 1 1,0-1-1,0 0 1,0 1 0,0-1-1,0 0 1,0 1-1,0-1 1,0 0 0,0 0-1,1 1 1,-1-1-1,0 0 1,0 1 0,0-1-1,1 0 1,-1 0-1,0 1 1,0-1 0,0 0-1,1 0 1,-1 0-1,0 1 1,1-1-1,-1 0 1,0 0 0,0 0-1,1 0 1,-1 0-1,0 1 1,1-1 0,-1 0-1,0 0 1,1 0-1,-1 0 1,0 0 0,1 0-1,-1 0 1,0 0-1,1 0 1,-1 0 0,0 0-1,1-1 1,-1 1-1,0 0 1,0 0 0,1 0-1,20-6 189,-4-2-210,-1-1 1,1 0 0,-1-2-1,-1 1 1,0-2 0,0 0-1,21-24 1,-19 17-134,-16 18 5,-6 13-102,5-11 240,0 7-49,0 0 1,1 0-1,1 8 0,-1-13 68,-1 0-1,1-1 1,0 1-1,0 0 0,1-1 1,-1 1-1,0-1 1,1 0-1,0 1 0,-1-1 1,1 0-1,3 3 0,-3-3 2,-1-1-1,1 1 0,0-1 0,0 1 0,-1-1 0,1 1 0,0-1 0,0 0 1,1 0-1,-1 0 0,0 0 0,0 0 0,0-1 0,1 1 0,-1-1 0,0 1 1,1-1-1,-1 0 0,0 0 0,1 0 0,-1 0 0,0 0 0,1-1 1,-1 1-1,4-2 0,5-1 23,-1-1 0,-1 0 0,1-1 0,0 0 0,-1 0 0,14-11 0,-1-2-18,26-27 0,-36 32-47,0 0 0,-1-1 0,-1 0 1,0 0-1,-1-2 0,-1 1 0,0-1 0,-1 0 1,9-30-1,7-36-277,-4-2 0,12-122 0,-31 203 270,1 0 0,-1 0 0,0-1 0,0 1 0,0 0 0,0 0 0,-1 0 0,1 0 0,-1 0 0,0 0 0,0 0 0,0 0 0,0 0 0,-1 0 0,-1-3 0,2 6 22,1-1 0,-1 1-1,1-1 1,-1 1-1,0 0 1,1-1 0,-1 1-1,0 0 1,0 0-1,1-1 1,-1 1-1,0 0 1,1 0 0,-1 0-1,0 0 1,0 0-1,1 0 1,-1 0-1,0 0 1,0 0 0,1 1-1,-1-1 1,0 0-1,1 0 1,-1 1-1,0-1 1,1 0 0,-1 1-1,0-1 1,1 1-1,-1-1 1,1 1-1,-1-1 1,0 2 0,-3 0-13,1 2 0,0-1 0,0 0 0,-5 7-1,-1 6 42,0 0-1,2 1 0,0 0 0,0 0 0,-4 21 0,-14 93 394,19-91-160,-2 81 0,9-106-168,-1-1 1,2 1 0,0 0-1,1-1 1,0 1 0,2-1-1,-1 0 1,13 25-1,-13-33-11,0 1-1,1-1 1,-1 0-1,1 0 0,0 0 1,1-1-1,0 0 1,0 0-1,0 0 0,13 7 1,4 1 134,-19-12-177,1 1 0,0-1-1,0 0 1,0 0-1,0 0 1,0 0-1,0-1 1,0 0 0,0 0-1,5-1 1,9-2 49,24-7 0,-15 3-29,-28 7-46,23-5-2,23-8 1,-40 11 25,1 0 0,-1-1 1,0 0-1,0-1 0,0 1 0,0-1 1,0 0-1,5-6 0,-3 2-2,-1-1-1,1 1 0,-2-1 1,1-1-1,-1 1 1,-1-1-1,0 0 1,0 0-1,-1-1 1,0 1-1,3-20 0,5-22-92,8-92 0,-18 111 71,1 11-51,-1 0-1,-2 0 1,0 0 0,-1 0-1,-1 1 1,-6-24-1,8 44 38,-1-1-1,1 0 0,-1 1 0,1-1 0,-1 0 0,0 1 1,0-1-1,0 1 0,0-1 0,0 1 0,0 0 0,-2-3 1,3 4 7,-1 0 1,1 0 0,-1-1 0,0 1-1,1 0 1,-1 0 0,1 0-1,-1 0 1,0 0 0,1 0 0,-1 0-1,0 0 1,1 0 0,-1 0 0,1 0-1,-1 0 1,0 1 0,1-1 0,-1 0-1,1 0 1,-1 1 0,1-1-1,-1 0 1,0 1 0,1-1 0,0 0-1,-1 1 1,1-1 0,-1 1 0,1-1-1,-1 1 1,1-1 0,0 1 0,-1-1-1,1 1 1,-1 0 0,-2 5-2,0 0-1,0 0 1,0 0 0,1 0 0,0 0 0,0 0-1,0 1 1,1-1 0,-1 11 0,-1 0 10,-23 173-105,21-143 75,-1 130 456,7-135-369,-2-26 34,2 1 0,0-1 0,1 0-1,0 0 1,2 0 0,0-1 0,0 1 0,10 21 0,-14-37-82,1 1 0,-1-1 0,0 1 0,1 0 0,-1-1 0,1 1 0,-1-1 1,0 1-1,1-1 0,-1 1 0,1-1 0,-1 0 0,1 1 0,0-1 0,-1 1 0,1-1 0,-1 0 1,1 0-1,0 1 0,-1-1 0,1 0 0,-1 0 0,1 0 0,0 0 0,-1 0 0,2 0 1,0 0 13,0 0 0,-1-1 1,1 1-1,0-1 0,-1 1 1,1-1-1,0 0 0,-1 1 1,1-1-1,1-1 1,4-4 49,1-1 1,12-13-1,-18 19-86,11-14 4,-2 3 3,1 0 1,21-16-1,-33 27 5,12-8-48,22-21 0,-33 30-21,-2 18 254,-5 30 0,3-30 195,0 28 1,2-45-376,1-1 0,0 1 1,0-1-1,0 1 0,0-1 1,0 1-1,0-1 0,0 1 0,0-1 1,0 1-1,1-1 0,-1 1 1,0-1-1,0 1 0,0-1 1,1 1-1,-1-1 0,0 0 0,0 1 1,1-1-1,-1 1 0,0-1 1,1 1-1,-1-1 0,0 0 1,1 1-1,-1-1 0,1 0 1,-1 0-1,1 1 0,-1-1 0,0 0 1,1 0-1,-1 0 0,1 1 1,-1-1-1,1 0 0,-1 0 1,1 0-1,-1 0 0,1 0 1,0 0-1,-1 0 0,1 0 0,-1 0 1,1 0-1,-1 0 0,1 0 1,-1-1-1,1 1 0,-1 0 1,0 0-1,1-1 0,-1 1 1,1 0-1,-1 0 0,1-1 0,6-3 72,0-1-1,0 1 0,7-7 0,-4 3-54,133-83 263,-107 70-350,1 1 1,42-14-1,-77 33 53,-1 1 0,1-1 1,-1 1-1,1 0 0,-1-1 0,1 1 1,-1 0-1,1 0 0,-1 0 0,1 0 0,-1 0 1,1 0-1,1 1 0,-2-1 9,-1 0-1,1 0 1,0 1 0,-1-1 0,1 1-1,-1-1 1,1 0 0,0 1-1,-1-1 1,1 1 0,-1-1 0,1 1-1,-1 0 1,1-1 0,-1 1-1,0-1 1,1 1 0,-1 0-1,1 1 1,-1 1-4,1 0-1,-1 0 1,0 0-1,1 0 1,-1 0 0,-1 0-1,1 0 1,0 1-1,-1-1 1,0 0-1,-1 3 1,-21 62 27,-3-1 0,-3-1 0,-58 97 0,-8-13-16,73-120 283,-1-1-1,-49 46 1,71-74-272,-1 1 1,1-1-1,-1 0 1,1 0-1,-1 0 1,1-1-1,-1 1 1,0 0 0,1-1-1,-1 1 1,0-1-1,0 1 1,1-1-1,-1 0 1,0 0-1,-2 0 1,3 0-13,1 0 0,-1 0 1,0 0-1,0 0 0,0-1 1,0 1-1,1 0 0,-1-1 1,0 1-1,0-1 0,1 1 1,-1-1-1,0 1 0,1-1 1,-1 1-1,1-1 0,-1 1 1,1-1-1,-1 0 0,1 0 1,-1 1-1,1-1 0,-1 0 1,1 0-1,0 1 0,-1-1 1,1 0-1,0 0 1,0 0-1,0 1 0,0-1 1,0 0-1,0 0 0,0 0 1,0-1-1,0-1-2,1 0 0,-1-1 0,1 1 1,0 0-1,0 0 0,0 0 0,1 0 0,-1 0 1,1 0-1,3-5 0,0-2-19,17-26-286,2 0 0,1 2 0,55-58 0,42-19-3467,-106 98 3183,48-41-6674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43 132 3808,'-36'0'2288,"42"-2"2142,10-5-2534,3-3-958,-5 5-530,264-95 2591,-270 98-3020,0 0 0,0 0 0,1 1-1,-1 1 1,0-1 0,17 2-1,-22-1 19,-1 1-1,1-1 1,-1 1-1,1-1 1,-1 1 0,0 0-1,1-1 1,-1 1-1,0 0 1,0 1-1,0-1 1,1 0 0,-1 1-1,0-1 1,-1 1-1,1 0 1,0-1-1,0 1 1,-1 0 0,1 0-1,-1 0 1,0 0-1,1 0 1,-1 1-1,0-1 1,0 0 0,0 4-1,0-1 13,0 0 0,-1 0 0,1 1 1,-1-1-1,-1 0 0,1 0 0,-1 1 0,-2 8 0,-3 5 13,-8 20-1,12-35-13,-13 30 60,-1-1 0,-2-1 0,-1 0-1,-1-2 1,-2 0 0,-1-1-1,-1-1 1,-2-2 0,-1 0-1,0-2 1,-2-1 0,-39 24-1,35-27 198,17-12 153,1 1 1,-25 20-1,36-22 69,8-4-205,12-3 4,-14 0-242,210-9 857,-186 11-864,0 1-1,0 0 0,-1 2 0,34 11 1,-53-14-131,0 1 0,0-1 1,0 2-1,9 5 0,-14-8 72,1 0-1839,0 4 511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30.3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 89 7040,'-45'-51'3200,"23"36"-2752,12 6-192,7 4-224,-2-3-448,10 8 224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35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10 955 2816,'-10'-1'2346,"11"1"-2072,0 0-1,0 0 1,-1-1 0,1 1 0,0 0 0,0-1 0,0 1 0,-1 0 0,1-1 0,0 1 0,0-1 0,-1 1 0,1-1 0,0 0 273,1-1-273,24-21 1899,-17 15-1812,-1 0 0,1 0 0,12-17-1,-3-2-62,-1-1 0,16-40-1,21-64 153,-16 38-150,-27 65-227,46-98 51,-57 126-129,0 1 1,0 0-1,0 0 0,0 0 0,0 0 1,0 0-1,0 0 0,0 0 0,0 0 1,0-1-1,0 1 0,1 0 0,-1 0 1,0 0-1,0 0 0,0 0 0,0 0 1,0 0-1,0 0 0,0 0 0,0 0 1,0-1-1,1 1 0,-1 0 0,0 0 1,0 0-1,0 0 0,0 0 0,0 0 0,0 0 1,0 0-1,1 0 0,-1 0 0,0 0 1,0 0-1,0 0 0,0 0 0,0 0 1,0 0-1,1 0 0,-1 0 0,4 6-3,2 10 99,-6-15-96,13 49 51,-2 1 1,-3 0 0,4 78-1,-12-111-10,0 0-1,-1 0 0,0-1 1,-2 1-1,0 0 1,-6 19-1,7-30 24,-1 0 0,0 0-1,0 0 1,0 0 0,-1 0 0,0-1 0,0 1 0,0-1-1,-1 0 1,0 0 0,0-1 0,-1 0 0,1 0 0,-1 0-1,-1 0 1,-10 6 0,13-10-25,1 0-1,0 0 1,-1 0-1,1 0 1,0 0-1,-1-1 0,1 0 1,-1 0-1,1 0 1,-1 0-1,1 0 1,-1-1-1,1 1 1,0-1-1,-1 0 1,1 0-1,0 0 1,-4-3-1,3 2-35,0 0 0,0 0 0,1 0 1,-1-1-1,1 1 0,0-1 0,-1 0 0,1 0 0,1 0 0,-1-1 1,0 1-1,1-1 0,-1 1 0,-1-7 0,-2-2-107,5 10 76,0 0 0,0-1-1,0 1 1,0 0-1,0-1 1,1 1 0,-1-1-1,1 1 1,-1-4-1,1 6 21,0-1 0,0 1 0,1 0-1,-1-1 1,0 1 0,0 0-1,0 0 1,0-1 0,1 1 0,-1 0-1,0 0 1,0-1 0,0 1-1,1 0 1,-1 0 0,0 0 0,0-1-1,1 1 1,-1 0 0,0 0-1,1 0 1,-1 0 0,0 0-1,1 0 1,-1 0 0,0-1 0,1 1-1,-1 0 1,0 0 0,0 0-1,1 0 1,-1 0 0,0 1 0,1-1-1,-1 0 1,0 0 0,1 0-1,-1 0 1,1 0 0,12 4-245,-7-1 142,10 6 69,1-1 0,0-1 0,22 6 0,9-2 358,86 10 0,-109-19-173,-1-1 0,0-2 0,1 0 1,-1-1-1,40-10 0,-57 10-121,0-1 1,1 0 0,-1 0 0,-1 0-1,1-1 1,0 0 0,-1-1-1,0 1 1,0-1 0,0 0-1,0-1 1,-1 1 0,0-1-1,0 0 1,-1-1 0,1 1-1,-1-1 1,5-12 0,-5 11-36,-2 3 29,1 0 0,-1 0 0,0-1 0,0 1-1,-1 0 1,0-1 0,1-6 0,1-15 80,2-25-491,-4 45 57,1 8 441,-1 0-92,-1-1 1,0 0 0,1 1 0,-1-1 0,1 0 0,-1 1 0,0-1-1,1 0 1,-1 0 0,1 1 0,-1-1 0,1 0 0,-1 0 0,1 0-1,-1 0 1,1 0 0,-1 0 0,1 0 0,-1 0 0,1 0 0,-1 0-1,1 0 1,-1 0 0,1 0 0,-1 0 0,1 0 0,-1 0 0,1-1-1,-1 1 1,1 0 0,-1 0 0,1-1 0,-1 1 0,0 0-1,1-1 1,-1 1 0,1 0 0,-1-1 0,0 1 0,0 0 0,1-1-1,0 0-118,8-11 176,-3-2-151,-5 7 43,-4 9-1,2 1 32,-1 0-1,1 1 0,0-1 0,0 0 0,1 1 0,-1-1 1,1 1-1,0 6 0,-2 10 10,-1 7 25,1 0-1,2 35 1,1-20 19,-1-35-7,0 0 0,1 1 0,0-1 1,0 1-1,0-1 0,5 12 0,-6-18-1,1 0-1,0 1 1,-1-1 0,1 1-1,0-1 1,-1 0 0,1 0-1,0 1 1,0-1 0,0 0-1,0 0 1,0 0 0,1 0-1,-1 0 1,0 0 0,0 0-1,1-1 1,-1 1 0,0 0-1,1-1 1,-1 1-1,1-1 1,-1 1 0,1-1-1,-1 0 1,1 1 0,-1-1-1,1 0 1,-1 0 0,1 0-1,-1 0 1,1-1 0,-1 1-1,1 0 1,-1-1 0,1 1-1,-1-1 1,2 0-1,8-4 28,0-1-1,-1 0 0,1-1 0,-1 0 0,-1 0 0,1-1 0,-1-1 0,-1 1 1,10-13-1,80-106-357,-97 125 281,1 0 1,-1 1-1,1-1 1,-1 0-1,0 0 1,0 0-1,0-1 0,0 1 1,1-3-1,-8 24-89,-2 0-1,1-1 1,-20 31-1,-9 22-91,4 10 321,-25 104 0,-16 40 114,68-211-138,-2 0 0,1 0 0,-10 13 0,14-23-54,-1-1-1,0 1 1,0-1-1,0 0 1,0 1-1,0-1 1,0-1-1,-1 1 1,1 0-1,-1-1 1,0 0-1,0 0 1,0 0 0,-6 2-1,8-4-42,1 1 0,-1-1 0,0 0 0,0 0 0,0 0 0,1 0 0,-1 0 0,0 0-1,0 0 1,1-1 0,-1 1 0,0-1 0,1 1 0,-1-1 0,0 0 0,1 0 0,-1 1 0,1-1 0,-1 0 0,1 0 0,-1-1 0,1 1 0,0 0 0,0 0-1,-2-2 1,1 0-16,1 1-1,-1-1 0,0 1 0,1-1 0,0 0 0,-1 0 1,1 0-1,0 0 0,0 0 0,1 0 0,-1 0 0,1 0 1,-1-4-1,2-3 5,-1 0 1,2 0-1,0 0 0,0 0 1,0 0-1,8-16 1,30-55 82,-23 50-33,-10 16-58,1 1 1,0 0-1,1 1 0,1-1 1,0 2-1,0 0 0,1 0 1,1 1-1,0 0 0,1 1 1,13-9-1,17-5 80,2 2 0,63-23 0,-57 25-96,79-42-1,-110 49 33,-1-2-1,-1 0 1,0-1 0,-1-1 0,19-23-1,-2 2-115,-29 34 109,-1-1-1,1 1 0,0 0 1,6-3-1,-10 7 10,0 0 0,-1 0 0,1 0 0,0 1 0,-1-1 0,1 0 0,-1 1 0,1-1 0,0 0 0,-1 1 0,1-1 0,-1 1 0,1-1 0,-1 1 0,1-1 0,-1 1 0,1 0 0,-1-1-2,5 6-38,-1 0 0,0 0 1,0 1-1,0-1 0,-1 1 1,0 0-1,0 0 0,2 9 1,-5-16 38,2 11 8,0 0 0,0 1 0,-1-1 0,-1 0 0,0 0 0,0 1 0,-3 15-1,-1 23 438,5-54-379,0 0 0,0 0-1,0 1 1,1-1 0,-1 0 0,5-6-1,1-3-2,-1-1-56,42-85 117,-41 86-200,1 0 0,1 0 0,0 1 0,1 1 0,13-14 0,-22 24 60,0 0 0,1 0 0,-1 0 0,0 0 1,1 0-1,-1 0 0,0 0 0,1 1 0,-1-1 0,1 0 0,-1 1 1,1-1-1,0 1 0,-1 0 0,1-1 0,-1 1 0,1 0 1,3 0-1,-4 1 16,1-1 0,-1 1 0,0-1 0,0 1 0,1-1 0,-1 1 0,0 0 0,0 0 0,0-1 0,0 1 0,0 0 0,0 0 0,0 0 0,0 0 0,0 0 0,-1 1 0,1-1 1,0 0-1,0 0 0,-1 0 0,1 1 0,0 1 0,1 4-25,-1 0 0,1 0 1,-1 0-1,0 0 0,-1 0 0,1 1 1,-2-1-1,1 0 0,-2 8 1,-2 10 116,-11 29 1,12-45 47,-1 0 163,6-8-184,4-4-70,51-45-76,-40 33 14,0 1 0,30-19-1,-27 20 30,-11 7-40,0 0 1,0 1-1,1 0 0,18-6 0,-26 10 21,0 0 1,1 1-1,-1-1 0,0 1 0,0 0 1,0 0-1,0 0 0,1 0 1,-1 0-1,0 1 0,0-1 1,0 0-1,0 1 0,0 0 1,1-1-1,-1 1 0,0 0 1,-1 0-1,1 0 0,0 0 1,0 1-1,0-1 0,-1 0 0,1 1 1,-1-1-1,1 1 0,-1 0 1,1 0-1,0 1 0,34 61-144,-26-46 261,0 0 0,16 22 0,-5-12-11,-20-26-79,0-1 0,0 0 0,0 0-1,0 0 1,0 1 0,1-1 0,-1 0-1,0 0 1,0 0 0,1-1 0,-1 1-1,1 0 1,-1 0 0,1-1 0,-1 1-1,1-1 1,-1 0 0,1 1 0,-1-1-1,1 0 1,-1 0 0,1 0 0,0 0-1,-1 0 1,1 0 0,-1 0 0,1 0 0,-1-1-1,1 1 1,0-1 0,-1 1 0,0-1-1,1 0 1,-1 1 0,1-1 0,-1 0-1,2-2 1,8-3 75,-9 5-93,-1 1 0,0-1 0,0 1 0,0-1 0,0 1 0,0-1 0,0 1 0,-1-1 0,1 0 0,0 0 0,0 1 0,0-1 0,-1 0 0,1 0 0,0 0 0,0-2 0,0 1-4,-1 1 0,1-1 0,0 0 0,-1 0 0,1 0 0,0 0 0,0 1 0,0-1 0,2-1 0,5-11 0,15-49 6,-20 57-3,0-1-1,0 1 1,1 0 0,0 0 0,0 1 0,0-1 0,11-9 0,-6 6-90,-8 7 89,0 1 1,0 0-1,0 0 1,1 0-1,-1 0 1,1 0-1,-1 0 1,1 0-1,-1 1 1,1-1-1,-1 0 1,1 1-1,0-1 1,-1 1-1,1 0 1,0-1-1,0 1 1,-1 0-1,1 0 0,0 0 1,-1 0-1,1 1 1,0-1-1,-1 0 1,1 1-1,0-1 1,-1 1-1,1 0 1,0-1-1,1 3 1,1-1-27,0 0 1,0 1-1,-1-1 1,1 1-1,-1 0 1,1 0-1,-1 1 1,0-1-1,-1 1 1,4 4-1,-3-3 46,0 1 0,0-1 0,-1 1 0,1 0 0,-1 0-1,2 11 1,-4-14-15,1 1 0,-1 0-1,0 0 1,-1-1 0,1 1-1,-1 0 1,1-1 0,-1 1 0,0-1-1,-1 1 1,1-1 0,-4 7-1,-15 23 230,18-31-210,1 0 1,-1 1-1,0-1 1,0 0 0,-1 0-1,1 0 1,0-1 0,-1 1-1,1-1 1,-6 3-1,8-4-20,0 0 0,0 0 0,-1 0 0,1 1-1,0-1 1,-1 0 0,1 0 0,0 0 0,-1 0-1,1 0 1,0 0 0,-1 0 0,1 0 0,0-1-1,-1 1 1,1 0 0,0 0 0,-1 0 0,1 0-1,0 0 1,0 0 0,-1-1 0,1 1 0,0 0-1,0 0 1,-1 0 0,1-1 0,0 1 0,0 0 0,0 0-1,-1-1 1,1 1 0,0 0 0,0 0 0,0-1-1,0 1 1,-1 0 0,1-1 0,0 1 0,0 0-1,0-1 1,0 1 0,0 0 0,0-1 0,0 1-1,0-1 1,2-16 137,1 9-150,1 1 0,0-1 0,0 1 0,1 0 0,0 0 0,12-12 0,0 2 66,22-18 1,-36 33-49,12-11-37,1 1 0,29-17-1,-41 27-6,0 0-1,0 0 1,0 0-1,0 0 0,0 1 1,1 0-1,-1 0 1,0 0-1,1 0 0,-1 1 1,1-1-1,-1 1 1,1 1-1,-1-1 0,1 0 1,-1 1-1,9 2 1,-11-2 26,0 0 0,1 0 1,-1 1-1,0-1 0,0 1 0,0-1 1,0 1-1,-1-1 0,1 1 0,0 0 1,-1 0-1,1 0 0,-1 0 0,0 0 1,1 0-1,-1 0 0,0 1 1,0-1-1,0 0 0,-1 1 0,1 2 1,1 5 55,-1-1 1,0 1-1,-1 19 1,-1-12 70,10-21 163,10-8-280,0-1-1,-1-1 1,-1-1 0,-1-1-1,21-23 1,-35 36-24,0 1-1,0 0 1,1 0-1,-1 0 1,1 0-1,0 0 1,-1 0 0,6-2-1,-7 3 17,0 1 0,-1 0 0,1 0 0,-1 0 0,1 0 0,0-1 0,-1 1 0,1 0 0,0 0 0,-1 0 0,1 0 1,0 1-1,-1-1 0,1 0 0,0 0 0,-1 0 0,1 0 0,0 1 0,-1-1 0,1 0 0,-1 0 0,1 1 0,0-1 0,-1 1 0,1-1 0,-1 0 0,1 1 0,-1-1 0,0 1 0,1-1 0,-1 1 0,1 0 0,-1-1 0,0 1 0,1-1 0,-1 1 0,0 0 0,0-1 0,0 1 0,1 0 0,-1-1 0,0 1 0,0-1 0,0 1 0,0 0 0,0 0 0,1 14 4,0-1 0,-1 0-1,-1 0 1,0 0 0,-4 19-1,2-10 26,2-21-6,1 0 0,-1 1 0,1-1-1,0 0 1,0 0 0,0 0-1,0 1 1,1-1 0,-1 0 0,0 0-1,1 1 1,0-1 0,-1 0-1,1 0 1,0 0 0,0 0 0,0 0-1,1 0 1,-1 0 0,0-1-1,1 1 1,-1 0 0,1-1 0,-1 1-1,1-1 1,0 1 0,0-1-1,3 2 1,-2-2-1,1 1-1,-1-1 1,1-1-1,-1 1 1,1 0-1,0-1 1,-1 0-1,1 0 1,-1 0-1,1 0 1,0 0-1,-1-1 1,1 0-1,-1 0 1,1 0-1,-1 0 1,4-2-1,1-1-11,0 1 0,-1-2 0,1 1 0,-1-1 1,-1-1-1,1 1 0,-1-1 0,0 0 0,0 0 0,0-1 0,-1 0 0,0 0 0,0 0 0,-1 0 1,0-1-1,-1 0 0,1 0 0,-1 0 0,-1 0 0,1 0 0,-2-1 0,2-8 0,-1 2-29,1-30 0,-3 42 4,-1-1-1,1 0 1,0 0-1,-1 1 0,0-1 1,0 0-1,0 1 1,0-1-1,0 1 1,-1-1-1,1 1 0,-1 0 1,-4-6-1,6 8 19,-1 1-1,1-1 0,0 1 0,0 0 0,-1-1 1,1 1-1,0-1 0,-1 1 0,1 0 1,0-1-1,-1 1 0,1 0 0,-1-1 0,1 1 1,-1 0-1,1 0 0,0 0 0,-1-1 1,1 1-1,-1 0 0,1 0 0,-1 0 0,1 0 1,-1 0-1,1 0 0,-1 0 0,1 0 1,-1 0-1,1 0 0,-1 0 0,1 0 0,-1 0 1,1 0-1,-1 0 0,1 1 0,-1-1 1,1 0-1,-1 0 0,1 0 0,-1 1 0,-1 1-18,1 1 0,-1-1 1,1 0-1,0 0 0,0 1 0,-1 4 0,-2 2-1,0 2 24,0 0 1,1 1-1,0 0 1,0-1-1,0 21 1,2-25 2,1 0 1,0 0-1,0 0 0,1 0 1,0 0-1,0 0 1,1 0-1,0 0 0,0-1 1,1 1-1,3 7 1,-3-10 33,1 1-1,0 0 1,0-1 0,0 0 0,0 0 0,0 0 0,1 0-1,0-1 1,0 0 0,0 0 0,0 0 0,0 0 0,1-1 0,-1 0-1,1 0 1,-1 0 0,1-1 0,9 1 0,4 0-37,-1-1-1,1 0 1,0-1 0,31-6-1,-23 3 85,-1-2 0,1-1 0,43-15 0,-59 16-85,0 0 0,0-1 1,0 0-1,-1 0 0,0-2 0,0 1 1,-1-1-1,0 0 0,0-1 0,13-17 1,-12 12 23,-1 0 0,-1-1 1,0 0-1,10-31 0,15-69 93,-24 81-112,5-21-35,38-156-155,-43 165 13,-3-1 1,2-72-1,-10 106 56,2 13 109,0 0 0,0 0 0,0 0 0,0 0 1,0 0-1,0 0 0,0-1 0,0 1 0,-1 0 0,1 0 0,0 0 0,0 0 0,0 0 0,0 0 0,0 0 1,0 0-1,-1 0 0,1 0 0,0 0 0,0 0 0,0 0 0,0 0 0,0 0 0,0 0 0,-1 0 0,1 0 1,0 0-1,0 0 0,0 0 0,0 0 0,0 0 0,0 1 0,0-1 0,-1 0 0,1 0 0,0 0 0,0 0 1,0 0-1,0 0 0,0 0 0,0 0 0,0 0 0,0 1 0,-2 1-19,0 0 0,1 1 0,-1-1 0,1 1 1,0 0-1,-2 2 0,-6 25-67,-8 41 1,6-25 108,-3 28-26,-9 124-1,17-120 93,2-18 65,2-1-1,8 73 1,-6-125-89,1-1-1,0 1 1,1-1-1,3 11 1,-4-16-48,-1 0 0,0 0 0,1 1 0,-1-1 0,1 0 0,-1 0 0,1 0 0,0 0 0,-1 0 0,1 0 0,0 0 0,0-1 0,-1 1 0,1 0 0,0 0 0,0-1 0,0 1 0,0 0 0,0-1 0,0 1 0,0-1 0,1 1 0,-1-1 0,0 1 0,0-1 0,0 0 0,0 0 0,0 0 0,1 0 0,-1 1 0,0-1 0,0-1 0,2 1 0,3-2-2,-1 0 1,0 0 0,0-1 0,0 0-1,0 0 1,8-7 0,26-25 44,-5 0-64,-1-2-1,31-49 0,-60 82-4,0-1 0,-1-1 0,1 1 0,-1 0 0,0-1 0,-1 0 0,0 1 0,0-1 0,0 0 0,2-12 0,-4 17 18,0 0 0,0 1-1,0-1 1,1 0 0,-1 1 0,0-1 0,1 0-1,-1 1 1,0-1 0,1 1 0,-1-1 0,1 0-1,-1 1 1,1-1 0,-1 1 0,1-1-1,-1 1 1,1 0 0,0-1 0,-1 1 0,1-1-1,0 1 1,-1 0 0,1 0 0,0-1 0,-1 1-1,1 0 1,0 0 0,-1 0 0,3 0 0,25-2-95,-24 2 81,17 0-14,1 1-1,31 6 1,-46-5 9,1-1 0,0 1 0,0 1 0,-1 0 0,0 0 1,1 0-1,-1 1 0,0 0 0,-1 1 0,8 4 0,-11-5 9,1 0 0,-1 0 0,0 1 0,0-1 0,0 1 0,-1-1 0,1 1 0,-1 0-1,0 0 1,-1 0 0,1 0 0,-1 0 0,1 10 0,0 6 30,-1 45-1,-1-40 6,0-22-15,-1-1 1,1 1-1,1 0 0,-1 0 1,1 0-1,-1-1 1,1 1-1,0 0 1,0-1-1,0 1 1,1-1-1,0 1 0,-1-1 1,1 0-1,0 0 1,0 1-1,1-1 1,-1-1-1,1 1 1,-1 0-1,1-1 1,4 4-1,-5-5-1,-1-1 1,1 1-1,0-1 0,-1 1 1,1-1-1,0 0 0,0 0 1,-1 1-1,1-1 0,0 0 0,-1-1 1,1 1-1,0 0 0,0 0 1,-1-1-1,1 1 0,0-1 1,-1 1-1,1-1 0,2-2 1,3 0 26,-1-1 0,0 0 1,9-8-1,-7 5-19,0-1-1,-1 0 1,0-1 0,0 0 0,10-18-1,21-55 41,-22 46-62,45-94-233,-58 124 131,-4 16-384,0 60 634,3 84 82,-2-152-213,0 1 0,0-1 0,0 0 0,1 0 0,-1 0 0,1 0 0,-1 0 0,1 0 0,0-1 1,0 1-1,0 0 0,0 0 0,0 0 0,0-1 0,1 1 0,-1 0 0,0-1 0,1 0 0,2 3 0,-1-3-1,-1 0 0,0 0 0,1 0 0,-1 0-1,1 0 1,-1 0 0,1-1 0,-1 1 0,1-1-1,0 0 1,-1 0 0,1 0 0,-1 0 0,1 0-1,4-2 1,4 0-8,-1-1 0,1-1-1,0 0 1,-1 0 0,13-9-1,50-33 244,-32 18-158,50-39-184,-42 28-70,-44 34 146,-3 4 13,0 0 0,-1-1 0,1 1 0,0 0 0,0 0-1,0 0 1,0 0 0,4 0 0,-8 2-8,0 1 0,0 0-1,0 0 1,0 0-1,1 0 1,-1 1 0,1-1-1,-3 4 1,-4 7 22,-1-1-2,0 1 0,1 1 1,0 0-1,-7 19 0,12-26 1,0 0 1,1 1-1,0-1 0,1 1 1,-1 0-1,2-1 0,-1 1 1,1 0-1,0 0 1,2 13-1,-1-17 17,0 0 0,1 0 0,0 0 0,-1 0 0,2 0 0,-1-1 0,0 1 0,1 0 0,-1-1 0,1 0 0,0 0 0,0 0 0,1 0 0,-1 0 0,1 0 0,-1-1 0,1 0 0,0 0 0,6 3 0,-2-1 11,1 0-1,1-1 0,-1-1 0,0 1 1,0-1-1,1-1 0,17 1 1,-3-2 57,33-4-1,-49 3-400,-1 0 0,1-1 0,-1 0 0,1-1 0,-1 1 0,0-1 0,0-1 0,10-5 0,-15 7 45,-1 1 1,0 0-1,1-1 1,-1 1-1,0-1 1,0 1-1,0-1 1,0 0-1,0 1 1,-1-1-1,1 0 1,0 0-1,-1 0 0,1 1 1,-1-1-1,0 0 1,1 0-1,-1 0 1,0 0-1,0 0 1,0 0-1,-1 1 1,1-1-1,0 0 1,-1 0-1,1 0 1,-2-2-1,-1-7-1359,-1 1-1,0 0 1,-8-13 0,10 19 949,-17-29-1781,-6-1-27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35.9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1101 44 5632,'-21'-20'2112,"16"20"-1664,5-7-96,8 7 1568,6-5-1120,4 2 32,8-2-512,11 2-160,3 3-96,1 0-192,-1 3 64,-3 5-1856,-16 1 1024,-7-1-2368</inkml:trace>
  <inkml:trace contextRef="#ctx0" brushRef="#br0" timeOffset="1">8 92 8128,'-8'-15'3008,"40"10"-2336,26 2-160,-17 3 960,7 0-896,16-4 128,25-1-416,29 2-352,4 3 32,-11 8-704,-16-1 416,-9 1-2208,-15 4 1408,-12 5-2816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39.2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21 5216,'-58'-12'2368,"58"7"-2048,8 2-320,5 6-64,15-3-1792,7 5 992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0.1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6 884 2560,'-1'0'52,"1"0"-1,0 0 1,-1 0 0,1 1 0,0-1-1,0 0 1,-1 1 0,1-1 0,0 0-1,0 0 1,-1 1 0,1-1 0,0 0-1,0 1 1,0-1 0,0 0 0,-1 1-1,1-1 1,0 0 0,0 1-1,0-1 1,0 1 0,0-1 0,0 0-1,0 1 1,0-1 0,0 0 0,0 1-1,0-1 1,0 1 0,0-1 0,1 0-1,-1 1 1,0-1 0,1 2 209,0 0 0,0 0 0,0-1 0,0 1 0,1-1 0,-1 1 0,3 2 1,-1-2-68,0 1 1,1-1 0,-1 1 0,1-1 0,-1 0 0,1-1-1,0 1 1,5 1 0,-3-2-46,0-1 1,1 1-1,-1-2 0,0 1 1,1-1-1,-1 0 0,0 0 1,0 0-1,0-1 0,0 0 1,7-3-1,-1-1-9,1-1 0,-1 0 0,22-16 0,-26 16-94,1-1 0,-1 0 0,0 0 0,-1-1 0,0 1 0,11-20 0,-15 22-36,0 0 0,0 0-1,0-1 1,-1 1 0,0-1-1,0 1 1,-1-1 0,0 0-1,0 0 1,-1 0 0,1 1-1,-2-12 1,1 15-17,-1 1 0,0-1 0,1 0 0,-1 0 0,0 0 0,0 1 0,0-1 0,-1 1 0,1-1 0,-1 1 0,1-1 0,-1 1 0,0 0 0,0 0 0,0 0 0,-4-3 0,5 3 8,-1 1 0,0 0-1,0 0 1,1 1 0,-1-1-1,0 0 1,0 1 0,0-1 0,0 1-1,0-1 1,0 1 0,0 0-1,0 0 1,0 0 0,0 0-1,0 0 1,0 1 0,1-1 0,-1 0-1,0 1 1,0 0 0,0-1-1,0 1 1,-3 2 0,-5 3 52,0 1 0,1 0 1,-1 1-1,1 0 0,1 1 1,0 0-1,0 0 0,0 0 1,1 1-1,1 0 0,0 1 1,0 0-1,1 0 0,-5 16 1,8-24-29,1 0 0,0 0 0,1 1 0,-1-1 1,1 0-1,-1 0 0,1 1 0,0-1 1,0 0-1,0 1 0,1-1 0,-1 0 0,1 0 1,0 1-1,0-1 0,0 0 0,0 0 0,0 0 1,1 0-1,-1 0 0,1 0 0,2 2 0,0-1 22,0 0-1,0 0 0,0-1 0,1 1 0,-1-1 0,1-1 0,0 1 0,0 0 0,0-1 0,0 0 0,0-1 0,10 3 0,0-1 40,1-1-1,-1-1 0,1 0 0,24-2 1,64-12 191,-76 8-212,0-1 0,0-1 0,-1-2 1,47-20-1,-66 24-54,0 1 0,-1-1 1,0 0-1,1-1 1,-2 0-1,13-13 1,31-46 100,-28 35-32,95-141 422,-43 60-274,-60 90-242,-1 0 0,-1-1 0,0 0 0,-2-1 0,10-32 0,-16 42 7,-1-1-1,0 1 0,-1 0 1,-1-1-1,0 1 0,-1-1 1,0 1-1,-1-1 0,-1 1 1,0-1-1,-5-17 0,4 23-55,0-1 1,0 1-1,0-1 0,-1 1 1,-1 1-1,-6-11 0,9 16 45,1 0 0,0 0-1,-1 1 1,0-1 0,1 1-1,-1-1 1,0 1 0,1 0 0,-1 0-1,0-1 1,0 1 0,0 0-1,0 1 1,0-1 0,0 0 0,0 1-1,-1-1 1,1 1 0,0 0 0,0-1-1,0 1 1,0 0 0,-1 0-1,1 1 1,0-1 0,0 0 0,0 1-1,0-1 1,0 1 0,-1 0 0,-2 1-1,0 1-55,0 0 1,1 1-1,-1-1 0,1 1 0,0 0 1,0 0-1,0 0 0,0 0 0,1 1 1,-6 8-1,1 1-68,1 1 0,-9 24 0,1 9 112,-9 56 0,14-55 79,5-21 95,2 1-1,-1 41 1,3-23-180,-1-6 153,1 0 1,2 0-1,2 0 0,2 0 1,11 43-1,-15-79-97,1 0 1,0 0-1,0 0 1,0 0-1,0 0 1,1-1-1,0 1 0,0-1 1,0 1-1,0-1 1,1 0-1,0 0 1,0-1-1,0 1 1,0-1-1,0 0 0,1 0 1,-1 0-1,1-1 1,0 1-1,0-1 1,0 0-1,0-1 1,0 1-1,0-1 0,1 0 1,-1 0-1,0-1 1,6 1-1,37 1 135,-31 0-57,0-1 0,18-2-1,-8-2-29,1 0-1,51-15 1,-76 17-46,14-4 13,-1 0 0,1-1 0,-1-1 0,28-17 0,-31 16-7,-9 6-10,0-1 0,0 1 0,0-1 1,-1 0-1,1 0 0,-1 0 0,1-1 0,-1 1 0,0-1 0,0 0 0,4-6 1,-4 2-8,0 0 1,0 1-1,0-1 1,-1 0-1,0-1 1,0 1-1,-1 0 1,0 0 0,-1-1-1,0 1 1,0 0-1,0-1 1,-1 1-1,-1 0 1,1 0-1,-2-1 1,-2-7 0,5 15-17,0 0 0,-1 1 0,1-1 0,0 0 0,-1 1 0,1-1 0,-1 0 1,1 1-1,-1-1 0,1 0 0,-1 1 0,0-1 0,1 1 0,-1-1 1,1 1-1,-1-1 0,0 1 0,0 0 0,1-1 0,-1 1 0,0 0 1,0-1-1,0 1 0,-1 0-15,1 0-1,-1 0 1,1 0-1,0 0 1,-1 1 0,1-1-1,0 0 1,-1 1 0,1-1-1,0 1 1,-1-1 0,-1 2-1,-2 2-71,-1 0 0,1 0-1,0 0 1,-7 8 0,-4 5 11,3-4 12,0 0-1,1 1 1,1 0-1,-16 27 1,25-36 68,0-1 0,0 1 0,0-1 0,0 1 0,1 0 1,0-1-1,0 1 0,0 0 0,1 0 0,0 0 0,0 0 0,0 0 1,0 0-1,1 0 0,0 0 0,0-1 0,0 1 0,0 0 0,1-1 0,0 1 1,0 0-1,3 5 0,-2-5 28,0 0 1,0-1-1,0 1 1,1-1-1,-1 0 1,1 1-1,0-2 1,0 1-1,1 0 1,-1-1-1,1 0 0,0 0 1,0 0-1,0 0 1,0-1-1,0 0 1,0 0-1,1-1 1,7 2-1,-5-1-5,0-1-1,0-1 1,0 0 0,0 0-1,1 0 1,-1-1-1,0 0 1,11-4 0,-6 1 27,-1 0 1,0-2 0,0 1-1,18-13 1,18-8-26,89-37 0,-133 61-29,21-6-15,1 0 1,43-6-1,-64 13-7,1 0-12,-4 1 66,0 0 0,0-1 0,0 1-1,-1-1 1,1 1 0,0-1 0,0 0 0,-1 1 0,4-3 0,-4 2 37,-7 2-166,-1 1 71,1 1 0,-1-1 0,1 1 0,0 1 0,-8 4 0,-8 5-17,-2-1-16,-42 29 0,58-35 49,0 0 1,0 0 0,1 1 0,0 1-1,0-1 1,0 1 0,1 0 0,-6 12 0,11-19 16,1 0-1,-1 0 1,0 1 0,1-1 0,-1 0 0,1 0 0,0 1 0,-1-1 0,1 1 0,0-1 0,0 0 0,0 1 0,0-1 0,0 1 0,0-1 0,0 0 0,0 1 0,1-1 0,-1 0 0,1 3 0,0-2 2,0-1 1,0 1-1,1-1 1,-1 0-1,0 1 1,0-1-1,1 0 1,-1 0-1,1 0 0,-1 0 1,1 0-1,0 0 1,2 1-1,3 1 30,0-1 0,0 0 0,0-1 0,1 1 0,-1-1 0,12 0 0,4-3 35,-2-1 1,1 0-1,0-2 0,-1 0 1,35-15-1,-40 14-46,-1-1 1,0 0-1,0-1 0,-1-1 1,0 0-1,0-1 1,18-19-1,-15 13 63,-2-2 1,0 0-1,-1-1 0,21-38 1,39-82 92,35-62-326,-107 197 141,14-22 19,23-53-1,-36 72-34,-1 0-1,1 0 1,-1-1 0,-1 1-1,1-1 1,-1 1-1,0-1 1,-1 1-1,0-1 1,0 0-1,-1 1 1,-3-16 0,4 22-1,0 1 0,0-1 0,0 0 0,0 0 0,-1 0 0,1 1 0,0-1 0,-1 0 0,1 0 0,-1 1 0,1-1 0,-1 0 0,1 1 0,-1-1 1,1 1-1,-1-1 0,0 0 0,1 1 0,-1 0 0,0-1 0,1 1 0,-1-1 0,0 1 0,-1-1 0,1 1-2,-1 0-1,1 0 0,0 0 1,0 1-1,0-1 1,-1 0-1,1 0 1,0 1-1,0-1 1,0 1-1,0-1 0,0 1 1,0-1-1,-2 2 1,-4 3-25,1 1 0,0-1 0,-9 12 0,15-16 55,-12 14 2,1 1 0,0 0 1,1 0-1,1 1 0,1 0 0,-10 31 1,10-24-12,2 0 0,1 1 0,1 0 0,-2 41 1,5-24 23,-2 18 77,8 80-1,-4-130-70,0 0 0,1-1 0,1 1 0,-1-1 1,1 1-1,1-1 0,0 0 0,0 0 0,6 9 0,-8-16 0,0 0-1,0 0 1,0-1-1,1 1 1,-1-1-1,0 0 0,1 1 1,-1-1-1,0 0 1,1 0-1,-1-1 1,1 1-1,0 0 1,-1-1-1,1 0 1,0 0-1,-1 1 1,1-1-1,-1-1 1,1 1-1,0 0 0,-1-1 1,5-1-1,7-1 42,0-2-1,-1 1 1,14-9-1,-22 11-63,14-8 27,0 0 0,0-2-1,-1 0 1,20-19 0,58-64 45,-85 83-52,-2-2-1,13-19 1,-15 20-38,-6 12 5,0 0 0,-1 0 0,1 0 0,-1 0 0,1 0 0,-1 0 0,1 0 0,-1 0 0,0 0 0,0 0 0,0 0 0,1 0 0,-1-2 0,0 2 6,-1 1 0,1 0 0,0-1 0,0 1 0,-1 0 0,1-1 0,0 1 0,-1 0 0,1-1 0,0 1 0,-1 0 0,1 0 0,0-1-1,-1 1 1,1 0 0,0 0 0,-1 0 0,1 0 0,-1-1 0,1 1 0,0 0 0,-1 0 0,1 0 0,-1 0 0,1 0 0,-1 0-1,1 0 1,0 0 0,-1 0 0,1 0 0,-1 0 0,1 1 0,0-1 0,-1 0 0,18 5-214,-8-2 303,9 2-93,-3-2 14,-1 0 0,0 2 0,-1-1 0,15 9 0,-24-11-8,0 0 0,-1 0-1,1 0 1,-1 1 0,0 0-1,0 0 1,0 0 0,0 0-1,0 0 1,-1 0 0,1 1-1,-1-1 1,0 1 0,0 0-1,0 0 1,-1 0 0,0 0 0,2 7-1,-1-1-1,-2 0 0,1 1 0,-1-1-1,-1 0 1,0 0 0,0 0 0,-1 0 0,-4 13-1,-3 19 86,8-38-64,0-1 1,1 0-1,-1 0 1,1 0-1,0 1 0,0-1 1,0 0-1,0 0 1,0 0-1,1 1 0,-1-1 1,1 0-1,0 0 1,2 4-1,-2-6-8,-1 0 0,1 0 0,0 0 0,0-1 0,-1 1 0,1 0 0,0-1 0,0 1 0,0 0 0,0-1 0,0 0 0,0 1 0,0-1 0,0 1 0,0-1 0,0 0 0,0 0 0,0 1 0,0-1 0,0 0 0,0 0 0,1 0 0,-1 0 0,0 0 0,0-1 0,0 1 0,0 0 0,0 0 0,0-1 0,0 1 0,0-1 0,0 1 0,0-1 0,1 0 0,2-2 15,0 0 0,0 0 0,0 0 0,0 0 0,4-6 0,100-132 96,-35 42 64,-60 80-158,-13 19-26,0 0 0,0 0 0,0 0 0,0 1 0,0-1 0,0 0 0,0 0 0,0 0 0,0 0 0,0 0 0,0 0 0,0 0 0,0 0 0,0 0 0,0 0 0,0 1 0,0-1 0,0 0 0,0 0 0,1 0 0,-1 0 0,0 0 0,0 0 0,0 0 0,0 0 0,0 0 0,0 0 0,0 0 0,0 0 0,0 0 0,0 0 0,0 0 0,0 0 0,1 0 0,-1 0 0,0 0 0,0 0 0,0 0 0,0 0 0,0 0 0,0 0 0,0 0 0,0 0 0,0 0 0,1 0 0,-1 0 0,0 0 0,0 0 0,0 0 0,0 0 0,0 0 0,0 0 0,0 0 0,0 0 0,0 0 0,0 0 0,0 0 0,1 0 0,-1 0 0,0 0 0,0 0 0,0 6 0,-2 5-24,-2 11 20,1-1 0,-1 28-1,4-37-34,0-5 107,0 1 0,0 0 0,0-1 0,1 1 0,3 10 0,-4-17-50,1 1 1,-1-1-1,1 0 0,-1 1 1,1-1-1,0 0 1,-1 0-1,1 0 1,0 1-1,0-1 0,0 0 1,0 0-1,0 0 1,0 0-1,0 0 0,1-1 1,-1 1-1,0 0 1,0 0-1,1-1 1,-1 1-1,0-1 0,1 1 1,-1-1-1,1 0 1,-1 1-1,0-1 1,1 0-1,-1 0 0,1 0 1,-1 0-1,1 0 1,-1 0-1,3-1 0,14-2 14,-1-1-1,0-1 0,1 0 0,-2-1 1,1-1-1,18-11 0,22-12 97,-23 12-105,-1-1 0,32-25 0,7-17 68,-65 55-160,0 0-1,0 0 1,-1 0 0,7-9-1,-92 155-244,75-132 348,0 1-1,0 0 1,1 1 0,1-1 0,-3 12-1,4-18-33,1 0-1,0 0 1,0-1 0,0 1-1,0 0 1,0 0-1,0-1 1,1 1-1,-1 0 1,1-1-1,0 1 1,0 0-1,0-1 1,0 1-1,0-1 1,1 0 0,-1 1-1,1-1 1,0 0-1,-1 0 1,1 0-1,4 4 1,0-2 35,0 1 0,1-1 0,0 0 0,-1-1 0,1 0 0,1 0 0,-1 0-1,0-1 1,0 0 0,1 0 0,0-1 0,-1 0 0,1 0 0,-1-1 0,1 0 0,0 0 0,8-2 0,-10 1-113,24-5-1931,-29 5 1552,1 1 1,0-1 0,-1 1 0,1-1 0,0 0-1,-1 0 1,1 1 0,-1-1 0,1 0 0,-1 0-1,0-1 1,1 1 0,1-2 0,-3-26-7955,4 6 7046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0.5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9 4896,'-40'-8'2208,"48"8"-1920,1 3 0,9 2-224,5 2 32,12-2-32,7 3-608,3 1 288,-11 2-2432,-2 1 1472,-17 4-672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0.8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37 5312,'-37'-37'1952,"32"37"-1504,15 0-128,8 5 448,17 3-480,20-4 800,12-1-608,14-6-160,32-1-192,17-1 96,-4 5-128,-10 0-1728,-11 0 896,-12 0-3264,7 5 2272,-1 7-288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3.0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222 1028 3328,'-1'3'2133,"1"-3"-2099,4 0 1231,2-7 71,7-16-733,-1 0 0,-1-1 1,-1 0-1,9-38 0,15-35 2,-12 53-422,3 0 0,50-69-1,-40 63-47,-14 17-22,0-2 1,-3 0 0,-1-1 0,-1-1-1,12-44 1,-27 77-112,0 0-1,0 0 0,-1 0 1,1 0-1,-1 0 0,0 0 1,0-4-1,0 8-4,0 0 1,0 0-1,0 0 1,0-1-1,0 1 1,0 0-1,-1 0 1,1 0-1,0-1 1,0 1-1,0 0 1,0 0-1,0 0 1,0 0-1,0-1 1,0 1-1,0 0 1,-1 0-1,1 0 1,0 0-1,0 0 1,0 0-1,0-1 1,0 1-1,-1 0 1,1 0-1,0 0 1,0 0-1,0 0 1,0 0-1,-1 0 1,1 0-1,0 0 1,0 0-1,0 0 1,-1 0-1,1 0 1,0 0-1,0 0 1,0 0-1,0 0 1,-1 0-1,1 0 1,-8 4-128,1 4 104,1 0 1,-1 1-1,2 0 0,-1 0 0,1 0 1,0 0-1,-4 13 0,-7 14-35,0-8 40,-6 13 163,-21 56-1,-16 89 243,6-18 96,-24 21 262,65-165-589,-1-1 1,-1-1 0,-1 0-1,-1-1 1,-31 31 0,40-45-116,0 0 1,-1-1-1,0 0 1,0-1-1,-13 7 1,18-11-1,-1 1 0,0 0-1,1-1 1,-1 0 0,0 0 0,0 0 0,0-1 0,0 1-1,0-1 1,0 0 0,0 0 0,0 0 0,0 0 0,0-1-1,0 0 1,-4-1 0,8 2-34,-1 0 1,0 0-1,0 0 0,1 0 0,-1-1 0,0 1 1,1 0-1,-1-1 0,0 1 0,1 0 1,-1-1-1,0 1 0,1-1 0,-1 1 0,1-1 1,-1 1-1,1-1 0,-1 1 0,1-1 1,-1 1-1,1-1 0,0 0 0,-1 1 0,1-1 1,0 0-1,-1 1 0,1-1 0,0 0 1,0 0-1,0 1 0,0-1 0,0 0 0,0 0 1,0 1-1,0-1 0,0 0 0,0 1 1,0-1-1,0 0 0,0 0 0,0 1 0,1-1 1,-1 0-1,0 1 0,1-1 0,-1 0 1,0 1-1,1-1 0,-1 0 0,1 1 0,0-1 1,2-3 17,1 0 1,-1 1 0,1 0 0,0-1-1,0 2 1,6-5 0,53-27 107,66-40-340,39-29-17,-105 66 434,-1-2 0,64-52 0,-68 40-260,100-111 0,-141 146 138,-16 15-197,-2 3 0,-7 27 89,0 0 0,-5 44 1,4-14 31,8-56-6,-2 12 20,0 1 0,0 29 0,3-41-14,0 0-1,0 0 1,1 0 0,-1 0-1,1 0 1,0 0 0,0 0-1,0 0 1,1 0 0,0-1-1,-1 1 1,1-1 0,0 1-1,1-1 1,-1 0 0,6 6-1,-7-7 3,1-1 0,0 0 1,0 1-1,0-1 0,1 0 0,-1 0 0,0 0 0,0 0 1,1 0-1,-1-1 0,0 1 0,1-1 0,-1 1 0,1-1 0,-1 0 1,1 0-1,-1 0 0,0 0 0,1-1 0,-1 1 0,1-1 0,-1 1 1,0-1-1,1 0 0,-1 0 0,0 0 0,0 0 0,0 0 1,3-2-1,5-4 20,1-1 1,-1 1 0,-1-2 0,11-10 0,-19 18-35,24-24 21,0-2 1,-2-1 0,28-44-1,-46 65-3,-1-1 0,0 0 0,-1 1 0,0-2 0,3-10 0,-5 16-23,-1-1 0,1 1 0,-1 0 0,1-1 0,-1 1-1,0-1 1,0 1 0,-1 0 0,1-1 0,-1 1 0,1 0 0,-1-1 0,0 1 0,0 0 0,-1 0 0,-2-5-1,4 7-5,-1-1-1,0 1 0,0 0 0,0 0 0,0-1 0,0 1 0,-1 0 0,1 0 0,0 0 0,0 0 0,-1 1 0,1-1 0,0 0 0,-1 1 0,1-1 0,-1 0 0,1 1 0,-1 0 0,1-1 0,-3 1 0,2 0 1,0 0-1,0 0 1,0 1-1,-1-1 1,1 1-1,0-1 1,0 1-1,0 0 1,0 0-1,0 0 1,0 0-1,-3 2 1,0 0 4,1 1 1,0 0-1,-1 0 1,1 0 0,1 1-1,-1-1 1,1 1-1,0 0 1,-5 9-1,0 8 8,1 0 1,1 0-1,1 0 0,1 1 0,-1 34 0,4-51 12,1 0 0,0 1-1,1-1 1,0 1 0,0-1-1,0 1 1,0-1 0,1 0-1,0 0 1,1 0 0,0 0-1,-1 0 1,2 0-1,4 6 1,-5-8 3,1 0 0,-1-1 0,1 1 0,-1-1 0,1 0 0,0 0 0,1 0 0,-1-1 0,0 0 0,1 1 0,-1-2 1,1 1-1,0 0 0,-1-1 0,1 0 0,0 0 0,0 0 0,0-1 0,7 0 0,3 0 48,1-2 0,-1 0 0,1-1 0,-1 0 0,0-2 0,0 1 0,0-2 0,-1 0 0,15-8 0,-4-1-27,-1 0 0,0-2 0,42-37 0,-35 25 26,-1-2 0,-2-1 0,46-68 0,-59 75-56,-1 0 1,-1-1 0,-1-1-1,-1 0 1,-2-1 0,11-48-1,-16 56-30,41-248-582,-41 220 325,-6 41 29,-1 10 107,-5 14 57,-3 17 26,-10 57-1,8-31 109,-29 83-60,22-80 45,-12 70 1,18-31 34,12-83-28,2-1 0,0 1 0,3 27 0,-2-42 7,0 0 0,0 0 0,0-1 1,0 1-1,0 0 0,1 0 0,-1-1 0,1 1 0,3 3 1,-4-6-20,0 1 0,0-1 0,0 0 1,0 0-1,0-1 0,0 1 1,0 0-1,0 0 0,1-1 0,-1 1 1,0 0-1,0-1 0,1 1 1,-1-1-1,0 0 0,1 1 0,-1-1 1,1 0-1,-1 0 0,1 0 1,-1 0-1,0 0 0,1 0 0,-1 0 1,1 0-1,-1-1 0,0 1 1,3-2-1,6-2 15,-1 0-1,0-1 1,0 0 0,0-1 0,-1 0 0,14-13-1,0 0-27,23-16-75,80-48 0,98-29 96,-216 109-88,-5 2 30,0 1 0,0-1 0,0 0 0,0 0 1,-1 0-1,1 0 0,0 0 0,0-1 1,2-1-1,-4 3 22,0 0 0,0-1-1,0 1 1,0 0 0,0 0 0,0 0 0,0 0 0,0 0 0,1 0 0,-1 0-1,0 0 1,0 0 0,0 0 0,0-1 0,0 1 0,0 0 0,0 0 0,0 0 0,0 0-1,0 0 1,0 0 0,0 0 0,0-1 0,0 1 0,0 0 0,0 0 0,0 0-1,0 0 1,0 0 0,0 0 0,0 0 0,0-1 0,0 1 0,0 0 0,0 0 0,0 0-1,0 0 1,0 0 0,0 0 0,0 0 0,0 0 0,-1-1 0,1 1 0,0 0-1,0 0 1,0 0 0,0 0 0,0 0 0,0 0 0,0 0 0,0 0 0,0 0-1,-1 0 1,1 0 0,0 0 0,0 0 0,0 0 0,0 0 0,0 0 0,0 0 0,-10 1-103,-8 4 87,0 1-1,0 1 1,0 1-1,1 1 1,0 0 0,1 2-1,0-1 1,0 2-1,1 0 1,-14 15-1,14-11 24,0 1 0,1 1 0,0 0 1,2 1-1,0 0 0,1 1 0,1 0 0,-10 30 0,19-46 5,-1 1 1,1 0-1,0 0 1,0 0-1,1 0 0,-1 0 1,1 0-1,1 9 0,-1-12 0,0-1 1,1 1-1,-1-1 0,1 1 0,-1-1 0,1 0 0,-1 1 0,1-1 1,0 1-1,0-1 0,0 0 0,0 0 0,0 0 0,0 1 0,0-1 1,0 0-1,0 0 0,0-1 0,0 1 0,1 0 0,-1 0 0,0 0 1,1-1-1,-1 1 0,1-1 0,-1 1 0,1-1 0,-1 0 0,1 1 1,-1-1-1,1 0 0,-1 0 0,3 0 0,2-1 36,1 1 0,-1-1 0,0-1-1,0 1 1,0-1 0,-1 0 0,1 0 0,0-1-1,-1 1 1,7-6 0,5-3 83,29-25 0,-17 7-113,-1-1 0,-1-1 0,-2-1 0,23-38-1,-33 46-43,-1-2-1,-2 0 1,0 0-1,-1-1 0,-2-1 1,7-30-1,20-172-531,-26 146 501,-8 71-11,1-9-139,0 0-1,-2 0 1,-1-34 0,-3 43 46,3 13 162,0 0-1,0-1 1,0 1-1,0 0 1,-1 0-1,1 0 1,0 0-1,0 0 1,0 0-1,0 0 1,0 0-1,0-1 1,0 1-1,0 0 1,-1 0-1,1 0 1,0 0-1,0 0 1,0 0-1,0 0 1,0 0-1,0 0 1,-1 0-1,1 0 1,0 0-1,0 0 1,0 0-1,0 0 1,0 0-1,0 0 1,-1 0-1,1 0 1,0 0-1,0 0 1,0 0-1,0 0 1,0 0-1,0 0 1,-1 0-1,1 0 1,0 1-1,-1 0-6,0 0-1,0 0 1,0 1-1,0-1 1,1 1-1,-1-1 1,0 1-1,1-1 1,-1 1-1,1-1 1,-1 4 0,-20 163-259,19-145 239,-1 46 122,3 0 0,3 1 0,14 77 0,-8-39-181,-7-37-2931,-2-69 2723,0 0 27,0-1 0,0 0 0,0 1-1,0-1 1,0 0 0,0 1 0,0-1-1,0 1 1,-1-1 0,1 0 0,-1 1-1,1-1 1,-1 0 0,1 0 0,-1 1-1,-1 1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3.4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21 5312,'-54'-20'1952,"49"20"-1504,0 5-128,10 2-448,4 6 0,9-2-2144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0:54.9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157 622 320,'-2'-1'16,"0"1"5,0-1-1,0 0 0,0 1 1,0-1-1,0 0 0,0 0 1,1 0-1,-1 0 0,-2-3 1,3 3-7,1 0 0,-1-1 0,0 1 0,1-1 0,-1 0 0,1 1 0,-1-1 0,1 1 0,0-1 0,0 0 0,0 1 0,0-1 0,0-2 0,-4-15 238,3 16 3,0 1 0,1-1 0,-1 1 0,0-1 0,1 1 0,0-4 0,0 1 279,0 1 0,1 0-1,-1 0 1,1 0 0,2-5 0,-1 0 82,-1 8-490,-1 0 0,0 0 0,0 0 0,0 1 1,1-1-1,-1 0 0,0 0 0,0 0 0,0 0 0,0 1 1,-1-1-1,1 0 0,0 0 0,0-1 0,-1 2-79,1 0-1,0 0 0,0 0 1,0-1-1,-1 1 0,1 0 1,0 0-1,0 0 0,0-1 0,-1 1 1,1 0-1,0 0 0,-1 0 1,1 0-1,0 0 0,0 0 1,-1-1-1,1 1 0,0 0 1,0 0-1,-1 0 0,1 0 1,0 0-1,-1 0 0,1 0 1,-3 1 118,0 0-1,0 0 1,0 0 0,0 0 0,-4 3 0,2-2-91,-2 2 79,0 0 0,0 0 0,1 1 0,-1 0 0,1 0 0,1 0 0,-1 1 0,1-1 1,-8 12-1,9-13-113,1 1 1,1 0-1,-1 0 1,0 0-1,1 0 1,0 0-1,1 1 1,-1-1-1,1 0 1,0 1-1,0-1 1,0 1-1,1 0 1,0 5-1,1 1 89,1 0 1,5 17-1,-7-27-93,0 0 0,1 0 0,0 0 0,-1 0 1,1 0-1,0 0 0,0 0 0,0 0 0,1 0 0,-1 0 0,0-1 1,1 1-1,-1 0 0,1-1 0,-1 1 0,1-1 0,0 0 0,0 1 1,0-1-1,3 2 0,-2-3-5,-1 0 0,0 0 0,1 0 0,-1 0 0,0 0 0,0-1 0,1 1 1,-1-1-1,0 0 0,0 1 0,1-1 0,-1 0 0,0 0 0,0-1 0,0 1 0,0 0 0,-1-1 0,1 1 0,0-1 0,0 1 1,1-3-1,4-3 44,-1-1 1,0 0 0,8-12 0,-7 7 16,0 0 1,-1 0 0,0-1-1,-1 1 1,-1-1 0,0-1-1,2-17 1,-6 30-106,0-1 0,0 1 0,0-1 0,0 1 1,0-1-1,-1 1 0,1-1 0,-1 1 0,0-1 0,0 1 0,0 0 1,0-1-1,0 1 0,0 0 0,0 0 0,-1 0 0,-2-4 0,3 5-10,0 0 0,0 0-1,0 1 1,0-1-1,0 0 1,0 0 0,0 1-1,-1-1 1,1 0-1,0 1 1,0-1 0,0 1-1,-1 0 1,1-1-1,0 1 1,-1 0 0,1 0-1,0 0 1,-1 0-1,1 0 1,0 0-1,0 0 1,-1 0 0,1 1-1,0-1 1,-1 0-1,1 1 1,0-1 0,0 1-1,0-1 1,-1 1-1,1 0 1,0 0 0,-1 1-1,-1 0 14,1 0-1,0 1 0,0-1 1,0 1-1,0-1 1,1 1-1,-1 0 0,1 0 1,-1-1-1,1 1 0,0 0 1,0 0-1,0 1 1,1-1-1,-1 0 0,1 0 1,0 0-1,-1 0 1,1 1-1,1-1 0,-1 0 1,0 0-1,3 6 0,-2-4 73,0 0-1,0-1 0,1 1 0,0 0 1,0-1-1,0 1 0,0-1 0,1 0 1,0 0-1,0 0 0,0 0 1,0-1-1,0 1 0,1-1 0,5 4 1,-8-6-36,1 0 1,-1-1 0,1 1 0,-1-1-1,1 1 1,-1-1 0,1 0-1,0 1 1,-1-1 0,1 0 0,0 0-1,-1 0 1,1 0 0,-1-1 0,1 1-1,0 0 1,-1-1 0,1 1 0,2-2-1,2-1 68,1 0 0,-1 0 0,7-5 0,-7 3 20,19-12 38,-1-2 1,0 0 0,-2-2 0,0 0 0,21-30 0,-32 37-135,-1 0 0,-1-1 0,-1 0 0,0 0 0,-1-1 0,0 0 0,6-26-1,-4 4-13,-2 0 0,3-46-1,-7 53-3,-2 0 0,-4-35 0,3 61-14,-1-1 0,0 1 0,0 0 0,-1-1-1,-2-6 1,4 12 13,0 1 1,0-1-1,0 0 0,0 0 0,0 0 1,0 0-1,0 0 0,0 0 0,0 0 1,0 0-1,0 0 0,0 0 0,0 1 0,0-1 1,0 0-1,0 0 0,0 0 0,0 0 1,0 0-1,-1 0 0,1 0 0,0 0 1,0 0-1,0 0 0,0 0 0,0 0 1,0 0-1,0 0 0,0 0 0,0 0 1,0 0-1,-1 0 0,1 0 0,0 0 0,0 0 1,0 0-1,0 0 0,0 0 0,0 0 1,0 0-1,0 0 0,0 0 0,0 0 1,-1 0-1,1 0 0,0 0 0,0 0 1,0 0-1,0 0 0,0 0 0,0 0 1,0 0-1,0 0 0,0 0 0,0 0 0,0 0 1,0-1-1,0 1 0,0 0 0,-1 0 1,1 0-1,0 0 0,-3 12-26,0 1-1,0-1 0,1 1 1,1-1-1,0 23 1,1-18 5,-2 13-10,-12 157 80,-110 490 267,112-631-226,-5 29 224,-53 137 0,66-203-242,0 0 0,-1 0 1,0 0-1,0-1 0,-1 0 1,0 0-1,-11 11 0,15-18-58,1 1-1,0-1 1,0 0-1,0-1 1,-1 1-1,1 0 1,0 0 0,-1 0-1,1-1 1,-1 1-1,1-1 1,-1 1-1,1-1 1,-1 0-1,1 0 1,-1 1-1,1-1 1,-1 0-1,1 0 1,-1 0-1,1-1 1,-1 1-1,0 0 1,1-1-1,-1 1 1,1 0-1,0-1 1,-1 0-1,1 1 1,-1-1-1,1 0 1,0 0-1,0 0 1,-1 0-1,1 0 1,0 0-1,-1-1 1,-3-4 20,0 0 1,0-1 0,1 1-1,0-1 1,-6-14 0,3 7-3,1-1-1,1 0 1,0 0 0,1 0 0,1-1 0,0 1 0,-1-25-1,4 32-5,1 0-1,-1 1 1,1-1-1,0 0 1,1 1-1,0-1 1,0 1 0,1-1-1,-1 1 1,2 0-1,-1 0 1,1 0-1,0 1 1,0-1-1,1 1 1,0 0-1,8-8 1,-2 5-7,1 0 0,0 0 0,0 1 0,0 1 0,1 0 1,17-6-1,85-25-17,-86 30 4,135-48-472,-25 8-2056,3 12-3393,-136 35 5388,11-2-846,-1 0 0,0-1 0,0 0 1,24-11-1,11-16-1106,-51 31 2469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6816,'-5'-16'2692,"6"30"1805,0-1-4000,0 0-1,-1 1 1,0-1 0,-4 22-1,2-15-131,-9 69 780,-3 36-328,12-114-716,2-8 1,-1 0-1,1 0 1,-1 0-1,1 0 0,0 0 1,0 0-1,1 0 0,-1 0 1,1 3-1,8-14 486,62-96-6,-56 81-674,1 0-1,2 1 1,0 1 0,1 1-1,39-32 1,-55 49 58,0 1 0,1-1 0,-1 1-1,1 0 1,0 0 0,-1 0 0,1 1 0,8-3-1,-11 4 30,0 0 0,1-1-1,-1 1 1,0 0 0,1 0-1,-1 0 1,0 1-1,1-1 1,-1 0 0,0 0-1,1 1 1,-1-1 0,0 1-1,1-1 1,-1 1 0,0 0-1,0-1 1,0 1-1,0 0 1,0 0 0,0 0-1,0 0 1,0 0 0,0 0-1,0 0 1,0 0-1,0 0 1,0 2 0,2 4 30,-1 0 0,1 0 1,-2 0-1,1 0 0,-1 0 1,0 0-1,-1 1 0,1-1 1,-2 10-1,1-9-11,-2 12 88,0 0 0,-1 0 1,-1-1-1,-1 1 0,-13 32 1,15-38 89,3-7 113,0-7-297,0 0 1,0 0 0,0 0 0,0 0 0,0 0 0,0 0 0,0 0 0,0 0-1,0 0 1,0 0 0,0 0 0,0 0 0,0 0 0,0 0 0,1 1 0,-1-1-1,0 0 1,0 0 0,0 0 0,0 0 0,0 0 0,0 0 0,0 0 0,0 0-1,0 0 1,0 0 0,1 0 0,-1 0 0,0 0 0,0 0 0,0 0 0,0 0-1,0 0 1,0 0 0,0 0 0,0 0 0,0-1 0,0 1 0,0 0 0,1 0-1,-1 0 1,0 0 0,0 0 0,0 0 0,0 0 0,0 0 0,0 0 0,0 0-1,0 0 1,0 0 0,0 0 0,0 0 0,0 0 0,0-1 0,8-7 60,0-1 0,-1 0 0,0 0 1,6-11-1,5-8-79,2-3 49,-9 14-31,17-22 0,-24 35-34,0-1 0,0 1 0,0 1 0,0-1 0,0 0 0,1 1 0,0 0 0,0 0 0,8-3 0,-11 5 16,-1 0 0,1 1 0,-1 0 1,1-1-1,0 1 0,-1 0 0,1 0 0,0 0 1,-1 0-1,1 0 0,0 0 0,-1 0 0,1 0 1,-1 1-1,1-1 0,0 1 0,-1-1 1,1 1-1,-1 0 0,3 1 0,-2-1 6,1 2 0,-1-1-1,0 0 1,1 0 0,-1 1 0,0-1-1,0 1 1,-1 0 0,4 5 0,-1 3 47,1-1-1,-2 1 1,1 0 0,2 23 0,-2 4 70,-3 61 0,-1-59-2448,0-39 2133,0-1 96,0 0 0,0 0 0,0 1 0,0-1 0,0 0 0,0 0 0,0 0 0,0 0 0,0 0 0,0 1 0,0-1 0,0 0 0,0 0 0,0 0 0,0 0 1,0 0-1,0 1 0,0-1 0,0 0 0,0 0 0,0 0 0,0 0 0,4 2-2675,0-2 564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01.4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28 946 1664,'-2'4'82,"-5"7"1388,1 0-1,-6 21 3225,12-32-4599,7-2 780,9-10-648,-7 2-85,-1 0 0,0 0 0,0-1 0,-1-1-1,-1 1 1,0-1 0,4-12 0,3-4 3,3 0 7,0 1 0,2 0 0,0 2 0,2 0 0,1 1 0,1 1 0,40-34 0,177-174 392,-221 209-337,-12 14-189,-9 11-158,-108 161 204,97-138-3,1 1 1,1 0 0,1 0-1,-8 37 1,9-24 66,3 2 1,-5 58-1,12-91-73,-1-1 0,2 1 0,-1-1 0,1 1 0,2 9 0,-2-17-35,-1 1 0,0 0 0,1-1 0,-1 1 0,1 0 0,0-1 0,-1 1 0,1-1 0,0 1 0,0-1 1,0 1-1,0-1 0,0 0 0,0 0 0,0 1 0,1-1 0,-1 0 0,0 0 0,1 0 0,-1 0 0,1 0 0,-1-1 0,1 1 1,-1 0-1,1-1 0,0 1 0,-1-1 0,1 1 0,0-1 0,-1 0 0,1 0 0,3 0 0,-1 0 24,0-1 0,1 0 0,-1 0-1,0-1 1,0 1 0,0-1 0,0 0 0,0 0-1,0 0 1,5-5 0,3-3 110,19-18 0,6-13-154,-2-2 0,-2-1 0,46-83 0,-59 90 48,-2 0 1,-1-2-1,22-78 1,13-125-68,-45 208-12,7-76 15,-14 109 16,8-47-374,-13 56-22,-2 10 376,2 5 170,-2 38-1,-1 7-10,-6 13 95,-17 82 422,5-57-311,-24 87-189,19-66 314,26-112-336,5-15 11,0-2 16,5-27 124,5 0-313,2 0 0,0 0 0,21-34 0,-26 53-140,0 0-1,0 1 1,0 0-1,14-13 0,-16 36 287,0 14-297,2 46 1,0 7 213,-5-69-14,1-1-1,-1 1 1,2-1 0,8 20-1,-11-28 15,1-1-1,-1 1 1,1 0-1,0 0 1,0 0 0,0-1-1,0 1 1,0-1-1,1 0 1,-1 0-1,1 0 1,0 0-1,0 0 1,-1 0 0,7 2-1,-5-3 0,0 0-1,1 0 0,-1 0 1,1 0-1,-1-1 0,1 0 0,-1 0 1,1 0-1,-1 0 0,7-2 1,5-2-2,0-1 1,0 0-1,0-2 1,-1 1-1,15-10 1,-14 6-10,-1 0 0,0-1 0,-1-1 0,0 0 0,-1-1 0,0 0 1,-1-1-1,0-1 0,-1 0 0,-1 0 0,9-19 0,-17 31-24,0-1 0,-1 1 0,1-1 0,-1 0-1,0 1 1,0-1 0,0 0 0,-1 0 0,1-5 0,-1 7-4,0 1 0,0 0 0,-1-1 1,1 1-1,0 0 0,-1 0 0,1-1 1,0 1-1,-1 0 0,1 0 0,-1 0 0,0 0 1,1 0-1,-1-1 0,0 1 0,0 0 1,0 1-1,0-1 0,0 0 0,0 0 0,0 0 1,0 0-1,0 1 0,0-1 0,0 1 1,0-1-1,0 1 0,-1-1 0,-1 0 0,-2 0-25,0 1-1,0-1 1,0 1-1,0 0 0,0 0 1,1 1-1,-1 0 1,0-1-1,0 1 0,0 1 1,1-1-1,-8 4 1,-2 2-49,0 0 0,-21 15 0,25-15 91,1 1 0,-1 1 0,2 0 0,-1 0 0,1 1 0,1 0 0,0 0 0,0 0 0,1 1 0,0 0 0,1 1 0,0-1 0,1 1 0,1 0 0,-5 23 0,7-30-2,1 0-1,-1 0 1,1 0 0,0-1 0,0 1-1,1 0 1,-1 0 0,1 0 0,0 0-1,0-1 1,1 1 0,-1 0 0,1-1-1,5 9 1,-4-9-16,0-1 0,0 1 1,0-1-1,1 1 0,-1-1 0,1 0 0,0-1 1,0 1-1,0-1 0,0 1 0,1-1 0,-1 0 1,0-1-1,1 1 0,5 0 0,13 3-130,-1-1-1,1-1 1,0-1-1,31-2 1,-36-1-678,0-1 1,0 0 0,23-7-1,-34 6 318,0 1 0,0-1 0,0 0 0,-1-1 0,1 0 0,-1 0 0,0 0 0,0-1 0,0 0 0,8-9 0,-12 12 216,0-1-1,1 1 1,-1-1-1,0 0 1,0 0-1,-1 0 1,1 0 0,-1-1-1,1 1 1,-1 0-1,0-1 1,0 1 0,0-1-1,-1 1 1,1-1-1,-1 1 1,0-1-1,0 1 1,0-1 0,-1 1-1,1-1 1,-1 1-1,-1-6 1,-14-19-1160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01.7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63 6304,'-53'-15'2336,"56"10"-1824,7 5-128,3 0 224,9-3-416,23-2 192,36-2-224,27-1-64,8 3-64,-11-2-320,-2 2 160,10 2-2688,-2 3 1536,-11 12-2432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06.2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9 931 2304,'-9'-6'7078,"13"0"-6807,0 0-8,0-1 0,0 1 0,-1-1-1,1 0 1,-1 0 0,-1 0 0,2-8 0,-1 5-137,7-15 79,1-1 0,1 2 0,1-1-1,1 2 1,23-31 0,95-97 497,-96 117-658,0 1 0,3 2 0,66-42 0,-100 69-49,1 1-1,0 0 1,0 0 0,0 0 0,1 1-1,11-4 1,-16 6 9,-1 0 1,1 0-1,0 0 1,-1 0-1,1 0 0,-1 0 1,1 0-1,0 0 0,-1 0 1,1 1-1,-1-1 1,1 1-1,-1-1 0,1 1 1,-1 0-1,1-1 0,-1 1 1,0 0-1,1 0 1,-1 0-1,0 0 0,0 0 1,1 0-1,-1 1 1,0-1-1,0 0 0,0 1 1,-1-1-1,1 0 0,0 1 1,0-1-1,-1 1 1,1 2-1,5 14 90,-2-1 1,0 1 0,-1-1-1,-1 1 1,-1 0-1,-1 23 1,-15 107 201,11-120-171,-3 4 150,-1 0 0,-2-1 0,-24 53 0,32-77-154,-6 5 119,6-9-132,3-6-30,34-54-314,36-64 211,-8 3-460,-42 86 334,-20 31 146,0-1 1,0 1-1,0-1 0,1 1 1,-1 0-1,0 0 1,1 0-1,-1-1 0,1 1 1,-1 0-1,1 1 1,0-1-1,-1 0 0,1 0 1,0 1-1,3-2 1,-4 3 0,0-1 1,-1 0-1,1 0 1,-1 1-1,1-1 1,0 0-1,-1 1 1,1-1-1,0 0 1,-1 1-1,1-1 1,-1 1-1,1-1 1,-1 1-1,0-1 1,1 1-1,-1 0 1,1-1-1,-1 1 1,0-1-1,1 1 1,-1 0-1,0 0 1,6 17 12,-5-2 72,1 1 1,-2-1-1,0 1 0,-1-1 1,-4 19-1,-1 37 279,6-44 146,0-26-404,3-4-79,-1 1 1,1-1-1,-1 1 1,0-1-1,0 0 0,1 0 1,-1 0-1,3-4 1,0 1 5,37-39 90,39-36-195,-66 67-7,0 1 0,0 0 1,32-16-1,-43 26 54,0 0 0,0 0-1,1 0 1,-1 1 0,0 0 0,1 0 0,-1 0 0,6 0 0,-7 1 24,-1 0 1,0 0-1,0 0 1,0 1-1,0-1 1,0 1-1,0-1 1,0 1-1,0 0 1,0 0-1,0 0 1,0 0-1,0 0 1,0 0-1,0 0 1,-1 1-1,1-1 1,0 1-1,0 1 1,5 5 11,-1 1-1,-1 0 1,1 0 0,-1 0 0,-1 1-1,5 13 1,15 65 191,-17-61-91,-1-1-25,-2-9 6,0-1-1,1 0 0,8 16 1,-13-30-74,1-1-1,0 1 1,0-1 0,0 0 0,0 1-1,0-1 1,1 0 0,-1 0 0,0 0-1,1 0 1,-1 0 0,0 0 0,1 0-1,-1-1 1,1 1 0,0 0 0,-1-1 0,1 1-1,-1-1 1,1 0 0,0 1 0,-1-1-1,1 0 1,0 0 0,-1 0 0,1 0-1,0 0 1,-1-1 0,1 1 0,0 0-1,1-1 1,5-2 27,0 0 0,0 0 0,0 0 0,12-8 0,-9 3-33,1-1 1,-1 0-1,-1 0 0,1-1 1,13-18-1,-10 11-94,22-19-1,-28 30-78,-5 7-40,-6 15-40,1-6 316,-6 21-76,-3 36 0,10-55 42,0 1-1,1-1 1,0 1-1,1-1 1,0 0-1,4 14 1,-4-22-20,0-1-1,0 0 1,0 0 0,1 0 0,2 5-1,-4-8-13,1 1-1,-1 0 0,0-1 0,1 1 0,-1-1 1,1 1-1,-1-1 0,1 1 0,-1-1 1,1 1-1,0-1 0,-1 1 0,1-1 0,-1 0 1,1 1-1,0-1 0,-1 0 0,1 0 0,0 1 1,-1-1-1,1 0 0,0 0 0,0 0 1,-1 0-1,1 0 0,0 0 0,0 0 0,-1 0 1,1 0-1,0 0 0,-1 0 0,1-1 1,1 1-1,1-2 28,0 0 0,1 0 1,-1 0-1,0 0 0,0 0 0,0-1 1,0 1-1,0-1 0,-1 0 0,1 0 1,-1 0-1,0 0 0,0 0 1,0-1-1,0 1 0,0-1 0,-1 1 1,1-1-1,-1 0 0,0 1 0,-1-1 1,1 0-1,0 0 0,-1 0 1,0 0-1,0-5 0,-2-8-22,0-1-1,-1 1 1,0-1 0,-9-23-1,8 30-25,1-1-27,-1 1 0,-1 0 0,0 0 0,0 0 0,-1 1 0,-10-14 0,14 21 16,0 1-1,0 0 1,0 0-1,0 0 1,-1 1-1,1-1 1,0 1-1,-1-1 1,1 1-1,-1 0 1,0-1-1,1 1 1,-1 1-1,0-1 1,1 0-1,-1 1 1,0-1-1,0 1 1,0 0-1,0 0 1,1 0-1,-1 0 1,0 0-1,0 1 1,0 0-1,1-1 1,-1 1-1,0 0 1,-3 2-1,5-3 18,1 0-1,-1 1 1,1-1-1,-1 0 1,1 1-1,0-1 1,-1 1-1,1-1 1,-1 1-1,1-1 1,0 1-1,-1-1 1,1 1-1,0-1 1,0 1-1,-1-1 1,1 1-1,0-1 1,0 1-1,0 0 1,0-1-1,-1 1 1,1-1 0,0 1-1,0-1 1,0 1-1,0 0 1,1-1-1,-1 1 1,0-1-1,0 1 1,0 0-1,0-1 1,1 1-1,-1-1 1,0 1-1,0-1 1,1 1-1,-1-1 1,0 1-1,2 0 1,-1 1 12,0 0 1,1-1 0,0 1-1,-1 0 1,1-1 0,0 1-1,0-1 1,0 0 0,0 0-1,2 2 1,-1-2 2,-1-1 0,1 1 0,-1-1 0,1 1 0,0-1 0,-1 0 0,1 0 0,0 0 0,-1 0 1,1 0-1,-1-1 0,1 1 0,0-1 0,4-2 0,2-1 7,0 0 1,14-10-1,-8 5 30,21-11-28,1 0 1,0 3-1,1 1 0,1 2 0,1 2 0,54-11 0,-87 22-13,-1 0-1,1 1 1,0 0-1,0 0 1,0 0-1,0 1 1,-1 0-1,11 3 1,-14-3 7,0 0 1,0 0 0,0 0 0,0 1-1,0 0 1,0-1 0,-1 1 0,1 0-1,-1 0 1,1 1 0,-1-1 0,0 0-1,0 1 1,0-1 0,0 1 0,-1 0-1,1 0 1,-1-1 0,1 1 0,0 4-1,0 0 32,-1-1-1,1 1 1,-2 0-1,1-1 1,-1 1-1,0 0 0,0 0 1,-1 0-1,0-1 1,0 1-1,-1 0 1,1-1-1,-1 1 1,-1-1-1,1 0 0,-7 11 1,3-6 13,-1-1-1,0 0 1,0-1 0,0 1 0,-2-1-1,1-1 1,-1 0 0,-16 12 0,25-20-49,-5 4 93,-1 0 1,1 0-1,-10 9 1,13-11-74,-4 5 88,5-7-109,1 0 1,0 0 0,0 0 0,0 0 0,0 0-1,-1 0 1,1 0 0,0 0 0,0 0 0,0 0 0,-1 0-1,1-1 1,0 1 0,0 0 0,0 0 0,0 0-1,-1 0 1,1 0 0,0 0 0,0 0 0,0 0-1,0-1 1,0 1 0,0 0 0,-1 0 0,1 0 0,0 0-1,0 0 1,0-1 0,0 1 0,0 0 0,0 0-1,0 0 1,0 0 0,0-1 0,0 1 0,0 0-1,0 0 1,0 0 0,0-1 0,0 1 0,0-1 0,0 0 0,0 0 0,0 1 0,0-1 0,0 0 1,0 0-1,0 0 0,1 0 0,-1 0 0,0 1 0,1-1 0,-1 0 1,0 0-1,1 1 0,-1-1 0,1 0 0,-1 1 0,2-2 0,15-15 69,-8 9-22,184-233-460,-176 220 422,-11 12-49,17-19-72,-22 26 97,1 0 0,0 0 0,1 0 1,-1 0-1,0 1 0,1-1 1,-1 1-1,1-1 0,-1 1 0,4-1 1,-5 2 3,0 0 1,0 0-1,0 0 1,0 0-1,0 0 1,0 0-1,0 0 1,0 0-1,0 0 1,0 1-1,0-1 1,0 0-1,0 1 1,0-1-1,0 1 1,0-1-1,-1 1 1,1-1-1,0 1 1,0 0-1,0-1 1,-1 1-1,1 0 0,0 0 1,-1-1-1,1 1 1,-1 0-1,1 0 1,-1 0-1,1 0 1,-1 0-1,0 0 1,1 0-1,-1 1 1,3 6-2,-1 0 0,0 0 0,0 10 0,-1-12 44,3 33 110,-2 0 0,-2 0 0,-5 47 0,0-18-70,4-65-47,1 0-1,0 0 0,0 0 0,-1 0 1,2 0-1,-1 0 0,0 0 0,1 0 0,-1 0 1,1 0-1,1 3 0,-1-4 17,-1 0 28,0-2-70,0 1 0,0-1 0,0 0 0,0 0 0,0 0 0,0 1 0,0-1 0,0 0 0,0 0 0,0 1 0,0-1 0,0 0 0,0 0 0,0 1 0,0-1 1,0 0-1,0 0 0,0 1 0,0-1 0,0 0 0,0 0 0,0 0 0,1 1 0,-1-1 0,0 0 0,0 0 0,0 0 0,1 1 0,4 1 21,0-1 0,1 0-1,-1 1 1,1-2 0,-1 1 0,1-1-1,-1 0 1,1 0 0,-1 0 0,1-1-1,-1 1 1,10-4 0,23-8 49,40-15-142,-43 11 73,10-2-67,-1-3 0,74-47 1,-78 43-43,-39 24-103,-5 2 127,-6 4 40,-4 7 27,-3 3 29,-27 28-1,40-39-10,0 1-1,0 0 1,1 0-1,0 0 1,0 1-1,0-1 0,1 1 1,-1 0-1,1-1 1,1 1-1,-3 9 1,4-13-1,0 0-1,0 1 1,0-1 0,0 1 0,1-1-1,-1 0 1,1 1 0,-1-1 0,1 0 0,0 1-1,0-1 1,0 0 0,0 0 0,0 0 0,0 0-1,1 0 1,-1 0 0,1 0 0,-1 0-1,1 0 1,0-1 0,0 1 0,0-1 0,0 1-1,0-1 1,0 0 0,4 2 0,0 0 48,0-1 0,0 0 0,0 0 0,0-1 0,0 1 0,0-1 0,1-1 0,-1 1 0,12-1 0,-13-1-25,0 0 0,0 0 0,0 0 0,0 0 0,0-1 0,-1 1 0,1-1 0,0-1 0,6-3 0,-9 4-26,0 1 0,0-1 0,1 0-1,-2 0 1,1 1 0,0-2-1,0 1 1,0 0 0,-1 0 0,0 0-1,1-1 1,-1 1 0,0-1 0,0 1-1,0-1 1,0 1 0,-1-1-1,2-5 1,-2 4 0,0 0 0,0 0 0,0 0 1,0-1-1,-1 1 0,0 0 0,0 0 0,0 0 0,0 0 0,-1 0 0,1 0 1,-1 1-1,0-1 0,-4-5 0,2 4-20,0 0 0,0 1 1,-1 0-1,1 0 0,-1 0 1,0 0-1,0 1 0,-11-6 1,0 2-38,0 1 0,-1 1 0,1 0 1,-1 1-1,0 1 0,-18-1 0,30 3 2,1 1 0,-1 0-1,1-1 1,-1 1-1,1 1 1,-1-1-1,1 1 1,-1-1 0,1 1-1,-1 1 1,1-1-1,-6 3 1,10-4 51,-1 0 1,1 0 0,0 0-1,0 0 1,0 0 0,0 1 0,0-1-1,0 0 1,0 0 0,-1 0-1,1 0 1,0 0 0,0 0-1,0 0 1,0 1 0,0-1-1,0 0 1,0 0 0,0 0-1,0 0 1,0 0 0,0 0-1,0 1 1,0-1 0,0 0-1,0 0 1,0 0 0,0 0 0,0 1-1,0-1 1,0 0 0,0 0-1,0 0 1,0 0 0,0 0-1,0 0 1,0 1 0,0-1-1,0 0 1,0 0 0,0 0-1,0 0 1,0 0 0,1 0-1,-1 1 1,9 5-95,15 1 173,-2-6 25,1-1-1,-1-1 1,42-8 0,63-24 49,-121 31-146,1 0-1,-1 0 1,1 1-1,0 0 1,-1 0-1,1 1 0,0-1 1,0 2-1,-1-1 1,10 2-1,-12-1 9,0 1-1,0-1 1,0 1 0,0 0-1,0 0 1,-1 0 0,1 0-1,-1 0 1,0 1-1,0 0 1,1 0 0,-2 0-1,1 0 1,0 0 0,-1 0-1,1 1 1,2 6-1,1 2 0,-1 0-1,0 0 0,-1 1 0,-1-1 0,0 1 0,0 0 0,0 25 0,-5 97 126,0-84 3,-25 264 264,25-306-240,1 0 0,-2 1 0,-4 12 0,7-22-156,0 0 0,0 1 0,0-1 0,0 0 0,0 0 0,0 0 0,-1 0 0,1 0 0,0 0 1,0 0-1,0 0 0,0 0 0,0 0 0,0 1 0,0-1 0,0 0 0,-1 0 0,1 0 0,0 0 0,0 0 0,0 0 1,0 0-1,0 0 0,0 0 0,0 0 0,-1 0 0,1 0 0,0 0 0,0 0 0,0 0 0,0 0 0,0 0 0,0 0 1,-1 0-1,1 0 0,0 0 0,0 0 0,0 0 0,0-1 0,0 1 0,0 0 0,0 0 0,0 0 0,-1 0 0,1 0 0,0 0 1,0 0-1,0 0 0,0 0 0,0 0 0,0-1 0,0 1 0,0 0 0,0 0 0,0 0 0,0 0 0,0 0 0,0 0 1,0-1-1,-4-6 17,1-3-2,1 0 1,1 0-1,-1-1 0,1-18 0,1 8-88,-2-53-182,10-86 1,-3 112 76,15-60 1,-16 93 118,1 1 0,0-1-1,0 1 1,2 0 0,0 1 0,0-1 0,1 1-1,1 1 1,0-1 0,1 2 0,0-1-1,1 1 1,0 1 0,0 0 0,1 0 0,23-12-1,-10 7-23,0 1 0,39-15 0,-56 26 69,0 0-1,0 1 1,0 0-1,0 0 1,1 1-1,-1 0 1,1 0-1,-1 1 1,1 0 0,-1 0-1,1 1 1,14 4-1,-21-5 22,1 1-1,-1 0 1,0 0 0,0 0-1,0 0 1,0 0 0,0 0-1,0 0 1,0 1 0,0-1-1,-1 1 1,1-1 0,0 1-1,-1 0 1,1 0-1,-1 0 1,0 0 0,0 0-1,1 0 1,-1 0 0,-1 0-1,1 0 1,0 0 0,0 0-1,-1 1 1,1-1 0,-1 0-1,0 1 1,0 1 0,0 1 14,0-1 0,-1 0 0,0 1 1,0-1-1,0 0 0,0 0 1,-1 0-1,0 0 0,1 0 0,-2 0 1,1 0-1,0-1 0,-1 1 0,-4 5 1,-7 4 92,0 0 0,0-1 0,-1-1 0,0 0 0,-1-1 0,-24 11 0,-5 4-283,148-62 21,88-38 64,-159 61-17,-26 10 84,0 1 0,1 0 0,-1 1 0,1 0 0,-1 0 0,1 0 1,0 1-1,9-1 0,-15 2 9,0 0-1,0 0 1,0 0 0,0 0 0,0 1-1,0-1 1,0 0 0,0 1 0,0-1-1,0 0 1,0 1 0,0-1 0,0 1-1,0 0 1,0-1 0,-1 1 0,1 0 0,0 0-1,0-1 1,-1 1 0,1 0 0,-1 0-1,1 0 1,-1 0 0,1 0 0,-1 0-1,1-1 1,-1 1 0,0 0 0,1 0 0,-1 1-1,0-1 1,0 1 0,1 2 22,-1 1 0,0 0 1,0-1-1,0 1 0,-1-1 0,0 5 1,-17 104 172,18-111-190,0 2 21,-1-1 0,1 1 0,0-1 0,0 1 0,1-1 0,-1 1 1,1 0-1,-1-1 0,1 0 0,2 5 0,-3-7-7,1 0 0,-1-1-1,0 1 1,1 0 0,-1-1 0,1 1-1,-1-1 1,1 1 0,0 0 0,-1-1-1,1 1 1,-1-1 0,1 1 0,0-1 0,0 0-1,-1 1 1,1-1 0,0 0 0,1 1-1,-1-1 2,1 0-1,-1 0 0,1 0 1,-1 0-1,0 0 0,1-1 1,-1 1-1,1 0 0,-1-1 1,0 1-1,1-1 0,-1 0 1,0 1-1,1-1 0,0-1 1,2 0-18,0-1-1,0 0 1,-1 0 0,1-1 0,-1 1 0,0-1 0,0 0 0,0 1-1,0-1 1,-1 0 0,1-1 0,-1 1 0,0 0 0,0-1 0,-1 1-1,1-1 1,-1 0 0,0 1 0,0-7 0,0 5-16,-1-1 0,0 1 0,-1-1 0,1 0 0,-1 1 1,-1 0-1,1-1 0,-1 1 0,0 0 0,0-1 0,-1 1 0,0 1 0,-5-11 0,6 13-16,-1 1 0,1-1 0,0 0-1,0 1 1,-1-1 0,0 1 0,1 0-1,-1 0 1,0 0 0,0 0 0,0 0-1,0 1 1,0-1 0,-1 1 0,1 0-1,0 0 1,-1 0 0,-3 0 0,6 1 24,1 0 0,-1 0 1,1 0-1,-1 0 0,1 0 0,-1 0 1,0 0-1,1 0 0,-1 0 0,1 0 1,-1 0-1,1 0 0,-1 1 0,1-1 1,-1 0-1,1 0 0,-1 1 0,1-1 1,-1 0-1,1 1 0,-1-1 1,1 0-1,0 1 0,-1-1 0,1 1 1,0-1-1,-1 1 0,1-1 0,0 1 1,-1-1-1,1 1 0,0-1 0,0 1 1,0-1-1,0 1 0,-1-1 1,1 1-1,0-1 0,0 1 0,0 0 1,0-1-1,0 1 0,0-1 0,0 1 1,1-1-1,-1 1 0,0-1 0,0 1 1,0-1-1,0 1 0,1-1 0,-1 1 1,0-1-1,1 1 0,-1-1 1,0 1-1,1-1 0,-1 1 0,0-1 1,1 0-1,-1 1 0,1 0 0,2 1 29,-1 0-1,0 1 1,1-1-1,-1 0 1,1 0-1,-1 0 1,1-1-1,0 1 1,0-1-1,0 1 1,0-1-1,0 0 1,5 1-1,-1-1 31,0-1 1,-1 1-1,1-1 0,0-1 1,11-1-1,5-2 0,0 0-1,0-2 1,0-1 0,0 0-1,-1-2 1,-1-1-1,0 0 1,0-2 0,-1 0-1,0-1 1,-1-1 0,-1-1-1,0-1 1,-1 0-1,-1-1 1,18-25 0,3-8-81,-2-2 0,-3-2 0,-2 0 0,-3-3 0,-1 0 0,31-111 0,-54 157 16,-2 8 2,1 0-1,-1-1 0,0 1 0,0-1 0,-1 0 0,1 1 1,-1-1-1,0 1 0,0-1 0,0 0 0,0 1 1,-1-7-1,1 10 9,-1 0 1,1 0-1,0 0 1,0 0-1,0 0 1,0-1-1,0 1 1,0 0-1,0 0 1,-1 0-1,1 0 1,0 0-1,0 0 1,0 0-1,0 0 1,-1 0-1,1 0 1,0 0-1,0 0 1,0 0-1,0 0 0,0 0 1,-1 0-1,1 0 1,0 0-1,0 0 1,0 0-1,0 0 1,-1 0-1,1 0 1,0 0-1,0 0 1,0 0-1,0 0 1,0 0-1,-1 0 1,1 0-1,0 0 1,0 1-1,0-1 1,0 0-1,0 0 1,0 0-1,-1 0 1,-6 7-238,-2 8 287,0 0-1,1 0 1,0 1-1,2 0 1,-7 20-1,9-25 11,-8 27 106,2 0 1,1 1-1,-5 49 0,4 117 436,11-171-436,7 55 1,-6-74-96,2 0 1,-1 0 0,2 0-1,0-1 1,13 26 0,-16-36-47,0 0 0,0-1 0,1 1 0,-1-1 0,1 1 1,0-1-1,0 0 0,0 0 0,0 0 0,1 0 0,-1-1 1,1 1-1,0-1 0,0 0 0,0 0 0,0 0 0,0-1 1,0 1-1,0-1 0,0 0 0,1 0 0,-1-1 0,0 1 1,1-1-1,-1 0 0,6 0 0,2-2 26,8 0-79,-1-1 0,-1-1-1,1 0 1,0-2 0,24-10 0,-27 8-70,-1 0 0,0-1 0,22-19 0,-32 24 87,1-1 0,-1 0 0,0-1 1,0 1-1,-1-1 0,0 0 0,0 0 0,0 0 0,0-1 0,-1 1 0,3-10 0,-6 14 24,1 0 0,-1 0 0,1 0-1,-1 0 1,0 0 0,0 0 0,0 0-1,0 0 1,0 0 0,0 0 0,0 0-1,-1 0 1,1 0 0,-1 0 0,1 0 0,-1 0-1,0 0 1,-1-3 0,1 4-25,0 0 0,0 0 0,-1 0 1,1 0-1,0 0 0,0 0 0,-1 0 0,1 0 1,0 0-1,-1 1 0,1-1 0,-1 0 0,1 1 1,-1-1-1,1 1 0,-1 0 0,1-1 0,-1 1 1,0 0-1,1 0 0,-1 0 0,1 0 0,-4 1 1,-5 1-1,0 0 1,1 1-1,-1 0 1,0 1-1,1 0 1,0 0-1,0 1 0,0 0 1,1 1-1,-11 8 1,10-6 111,0 0 1,0 0-1,1 1 0,0 0 0,0 1 1,1 0-1,0 0 0,-7 15 1,12-20-43,0 0 0,0 0 0,0 1 0,1-1 0,0 0 0,-2 11 0,3-14-22,0 0-1,0 0 0,1 1 0,-1-1 0,0 0 0,1 0 0,0 0 0,-1 0 0,1 0 0,0 0 1,0 0-1,0 0 0,0 0 0,0 0 0,0-1 0,1 1 0,-1 0 0,1-1 0,-1 1 1,4 2-1,2 0 52,0 1 1,0-1 0,1 0 0,0-1 0,0 0 0,0 0-1,0-1 1,0 0 0,17 2 0,9-1-2,38-1 1,-61-2-116,149-7-2140,-131 4 296,1-2 0,-1-1 0,41-14 0,-57 16 924,-1-1 0,0-1 0,0 0 0,0-1-1,-1 0 1,0-1 0,0 0 0,-1 0 0,11-12 0,31-40-1792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18.2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544 132 1568,'2'-10'1336,"-1"6"94,-9-6-393,-18-18 56,23 24-988,0 1 0,1 0 0,-1 0 0,0 0 0,0 1 0,-1-1 0,1 1 0,-1 0 0,1 0 0,-7-3 0,-15-9 377,18 9-318,1 1-1,-2 0 1,1 1 0,0-1-1,-1 1 1,0 1 0,1 0-1,-1 0 1,0 0 0,-11 0-1,13 1-98,0 1-1,0 1 0,0-1 0,0 1 0,0 0 0,0 0 0,1 1 1,-1 0-1,0 0 0,1 0 0,-1 1 0,1-1 0,0 1 1,-10 8-1,-8 8 148,1 1 1,1 2 0,-29 37-1,-44 82 394,86-127-476,0 0 0,1 1 0,1 0 0,-6 21 0,10-27-56,0 0 0,0 0 1,1 0-1,0 1 0,1-1 0,0 0 0,1 1 0,-1-1 0,3 9 1,3 6 53,1-1 0,1 0 0,0 0 0,2-1 0,1 0 0,1 0 0,0-1 0,22 26 0,-29-41-59,0 0 0,0-1 0,1 1 0,0-1 0,0 0 0,1-1 0,12 8 0,-16-10-38,1-1 0,0 1 0,0-1 1,0 0-1,1 1 0,-1-2 0,0 1 0,0-1 0,1 1 0,-1-1 1,0 0-1,1-1 0,-1 1 0,0-1 0,6-1 0,14-7 138,-1-1-1,0-1 0,-1-1 1,34-25-1,-29 19-103,209-144 166,-181 123-126,-45 32-66,0-1 1,0 0-1,-1-1 1,0 1-1,-1-2 0,0 1 1,0-1-1,12-21 1,-16 23-29,0-1 1,-1 0 0,0 0-1,0 0 1,-1 0 0,0 0-1,-1-1 1,0 1 0,0 0-1,-1-1 1,0 1 0,-3-13-1,2 14-18,0 0-1,0 0 1,-1 1-1,-1-1 1,1 1-1,-1-1 1,0 1-1,-1 0 1,0 0-1,0 1 1,-1-1-1,1 1 0,-1 0 1,-1 0-1,1 0 1,-1 1-1,0 0 1,0 0-1,0 0 1,-1 1-1,0 0 1,0 0-1,0 1 1,0 0-1,-1 0 0,1 0 1,-1 1-1,-12-2 1,2 2-10,0 1-1,0 1 1,0 0 0,0 2 0,0 0-1,0 0 1,0 2 0,1 0 0,0 1-1,0 1 1,0 1 0,0 0-1,1 1 1,0 1 0,1 0 0,-26 21-1,35-24-256,0-1-1,1 1 0,0-1 0,0 1 0,1 1 0,0-1 0,0 1 0,-5 9 0,3 9-962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18.8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15 220 2240,'-3'-35'2485,"3"33"-2171,-1 1 0,1 0 0,0 0 0,0 0 1,-1 0-1,1 0 0,-1-1 0,1 1 0,-1 0 0,0 0 0,0-1 0,0 1-190,0 1-1,1-1 1,-1 0 0,1 1-1,0-1 1,-1 0 0,1 0-1,0 1 1,-1-1 0,1 0-1,0 0 1,0 0 0,-1 1-1,1-1 1,0 0 0,0 0-1,0 0 1,0 0 0,0 1-1,0-1 1,0 0 0,1-1-1,3-6 99,-1 1 0,2 0 0,-1 0 0,1 0 0,0 1-1,1 0 1,-1 0 0,1 0 0,0 0 0,1 1 0,-1 0 0,1 0 0,0 1-1,12-6 1,-2 1-159,0 1 0,1 1 0,-1 0-1,1 1 1,1 1 0,-1 1 0,1 0 0,36-1 0,-49 5-44,-1 0 1,0 0-1,0 1 1,1 0-1,-1 0 1,0 0-1,0 1 1,0 0 0,0 0-1,0 0 1,0 0-1,-1 1 1,1 0-1,-1 0 1,0 0 0,0 0-1,0 1 1,0 0-1,0 0 1,-1 0-1,0 0 1,4 5-1,0 5 108,1 0-1,-2 1 0,0 0 0,-1 0 0,0 0 1,2 18-1,-4-21-27,35 138 511,-36-144-514,1 0-1,-1 0 1,1 0-1,0 0 1,1-1-1,-1 1 0,1-1 1,5 6-1,-8-10-163,0 0 0,0 0-1,0 0 1,0 0-1,0 0 1,0-1-1,0 1 1,1 0-1,-1 0 1,0-1-1,0 1 1,1-1-1,-1 1 1,0-1 0,1 1-1,-1-1 1,1 0-1,-1 0 1,1 0-1,-1 0 1,0 0-1,1 0 1,-1 0-1,1 0 1,-1 0 0,1-1-1,-1 1 1,0-1-1,1 1 1,-1-1-1,0 1 1,1-1-1,-1 0 1,0 0-1,0 0 1,0 0-1,0 1 1,0-1 0,0-1-1,0 1 1,1-1-1,2-3-1245,1 0 53,-1 0 1,1 1-1,-1-1 1,1 1-1,1 0 0,6-4 1,10-1-1396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20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47 2496,'-19'-13'4624,"19"13"-4513,-1 0 1,1 0-1,0-1 1,-1 1-1,1 0 0,0-1 1,-1 1-1,1 0 1,0-1-1,-1 1 1,1-1-1,0 1 1,0 0-1,-1-1 0,1 1 1,0-1-1,0 1 1,0-1-1,0 1 1,0 0-1,0-1 1,0 1-1,-1-1 0,1 1 1,0-1-1,1 1 1,-1-1-1,0 1 1,0-1-1,1-11 2258,-1 7-1007,0 1-617,0 7 364,14 3-1083,5 3 147,0-2-1,22 7 0,1 0 20,12 5-42,94 19-1,-111-33-102,-30-5-29,0 0 0,0 1-1,0 0 1,0 1-1,0 0 1,9 3 0,-12-3-48,8 4 64,-12-6-31,1 0-1,-1 0 1,0 1-1,0-1 1,0 0-1,0 0 1,0 0-1,1 0 1,-1 1-1,0-1 0,0 0 1,0 0-1,0 0 1,0 1-1,0-1 1,0 0-1,0 0 1,0 0-1,0 1 1,0-1-1,0 0 1,0 0-1,0 1 1,0-1-1,0 0 1,0 0-1,0 0 0,0 1 1,0-1-1,0 0 1,0 0-1,-1 0 1,1 1-1,0-1 1,0 0-1,0 0 1,0 0-1,0 0 1,-1 0-1,1 1 1,0-1-1,0 0 1,0 0-1,0 0 1,-1 0-1,1 0 0,0 0 1,0 0-1,-1 1 1,1-1 18,-1 1-1,0 0 1,1 0 0,-1-1 0,0 1-1,1 0 1,-1 0 0,1 0 0,0 0 0,-1 0-1,1 0 1,0 0 0,-1 0 0,1 1-1,0-1-33,0 0-1,-1 0 1,1 1-1,0-1 1,-1 0-1,1 0 1,-1 0-1,1 0 1,-1 0-1,0 0 1,1 0-1,-1 0 1,-1 1-1,-58 48-347,33-26 448,-48 33 1,67-52-250,-2 1 220,1 1-1,-10 7 0,17-12-377,-1 0-1,1 1 1,0-1-1,0 0 1,0 1 0,0 0-1,0-1 1,1 1 0,-1 0-1,1 0 1,0 0 0,-1 4-1,1 5-1193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20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5 2656,'-1'0'208,"0"-1"0,0 1 0,0-1 0,1 1 0,-1 0 0,0-1 0,0 1 0,0 0 0,0-1 0,0 1 0,0 0 1,0 0-1,0 0 0,0 0 0,0 0 0,1 0 0,-1 0 0,0 0 0,0 0 0,0 0 0,0 1 0,0-1 0,0 0 0,0 1 0,-1 0 0,-2 0 123,1 1-1,-1 0 0,1 0 1,-6 5-1,-4 5 202,1 1 1,0 0-1,1 1 0,-10 15 0,17-22-358,-1 1-1,1 0 0,0 0 1,1 1-1,-1-1 1,2 1-1,-1 0 0,1-1 1,-1 17-1,3-13-43,-1 0-1,2 1 0,0-1 0,1 0 1,0 1-1,5 17 0,0-10 0,1 0 1,1-1-1,0 0 0,1 0 1,2-1-1,0 0 0,0-1 1,16 16-1,-19-24-7,0 0 0,0 0 0,0-1-1,1 0 1,1-1 0,21 12 0,-29-18-97,1 1-1,-1-1 1,1 1 0,0-1 0,-1 0-1,1 0 1,0-1 0,0 1-1,0-1 1,0 0 0,-1 0-1,1 0 1,0 0 0,0-1-1,0 1 1,-1-1 0,1 0 0,0 0-1,-1-1 1,1 1 0,-1-1-1,1 0 1,-1 0 0,0 0-1,1 0 1,2-3 0,3-4 46,0-1 1,-1 1 0,0-2-1,-1 1 1,0-1-1,0 0 1,5-14-1,31-87 216,-37 93-320,-1 6 39,-2 0 0,1 0 0,-2 0 0,0-1 0,0 1 0,-1-17-1,-1 23-4,0 0-1,-1 0 0,0 0 0,-1 0 0,0 0 0,0 1 0,0-1 0,-1 1 1,0-1-1,0 1 0,0 0 0,-1 0 0,-7-9 0,6 9 5,-1 1 1,1 0-1,-1 0 0,0 0 0,0 1 0,0 0 1,0 0-1,-1 0 0,1 1 0,-1 0 0,0 0 1,-13-2-1,10 2-5,0 2 0,-1 0 0,1 0 0,-1 1 1,1 0-1,0 1 0,-1 0 0,-16 4 0,11-1-204,-9 2 324,-29 10 0,47-14-512,0 1-1,0 1 0,0-1 0,1 1 1,-1 0-1,1 1 0,0-1 1,-9 10-1,8-3-1116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42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1026 1984,'-5'15'1119,"5"-14"-1073,0-1 0,-1 0 0,1 1 0,0-1 0,0 0 0,-1 1-1,1-1 1,0 0 0,0 1 0,0-1 0,0 1 0,0-1-1,0 0 1,0 1 0,-1-1 0,1 1 0,0-1 0,0 1 0,1-1-1,-1 0 1,0 1 0,0-1 0,0 1 0,0-1 0,0 0-1,0 1 1,0-1 0,1 0 0,-1 1 0,0-1 0,1 1 0,4 4 649,1-2 571,5-5-220,-10 2-992,7-3 201,0 0 1,-1 0-1,0-1 1,0 0-1,0 0 0,0-1 1,0 0-1,5-6 1,46-49 459,-51 52-577,3-3-11,0 1-34,-1-1 0,0 0 0,-1 0 0,13-23 0,-4 1 5,11-25-132,-26 54-68,-2 10 107,-2 12 97,-15 121 213,9-78-234,-29 234 179,-23-5 593,52-255-637,4-20-23,0 1 0,-11 27 0,15-43-188,0 1 16,0-1-1,0 1 1,-1-1-1,1 1 0,0-1 1,0 1-1,0-1 1,-1 1-1,1-1 1,0 1-1,-1-1 1,1 1-1,0-1 1,-1 1-1,1-1 1,-1 1-1,1-1 1,0 0-1,-1 1 1,1-1-1,-1 0 1,1 1-1,-1-1 1,0 0-1,1 0 0,-1 1 1,1-1-1,-1 0 1,1 0-1,-2 0 1,0-3 182,0-10-133,0 0 0,2-1 0,-1 1 0,2-1 0,-1 1 0,6-26 0,28-83-200,-11 46 127,-3 0-138,6-23 118,54-135 0,-70 211-80,89-183-332,-97 202 396,1-1 1,0 1 0,0 0 0,1 0 0,-1 1 0,1-1-1,6-5 1,-8 9 22,-1-1 1,0 0-1,0 0 0,0 1 0,0-1 0,0 1 1,1-1-1,-1 1 0,0-1 0,0 1 0,1 0 1,-1 0-1,0-1 0,1 1 0,-1 0 0,0 0 1,1 0-1,-1 0 0,0 1 0,1-1 0,-1 0 0,0 1 1,0-1-1,1 1 0,-1-1 0,0 1 0,0-1 1,0 1-1,1 0 0,-1-1 0,0 1 0,0 0 1,0 0-1,1 1 0,1 3 13,0-1 1,0 0-1,0 1 0,-1 0 1,0-1-1,0 1 0,0 0 1,0 0-1,-1 0 0,0 0 1,0 1-1,0-1 0,0 6 1,-1-1 16,0-1 1,0 0-1,-1 1 0,0-1 1,-1 0-1,-4 15 1,1-7 96,1-3 22,-11 23 0,12-33-75,1 0 0,-1 0 0,0 0-1,0 0 1,0 0 0,0 0-1,0-1 1,-1 1 0,-4 2 0,6-5-19,0 1 0,0-1 0,0 1 0,0-1 0,-1 0 0,1 0 0,0 0 0,-4 0 1,-26 0-14,2-1-394,31 0 410,1-1 0,0 0-1,-1 0 1,1 1 0,0-1 0,-1 0-1,1 0 1,-1 0 0,1-1 0,-1 1-1,0 0 1,1 0 0,1-3 0,0 0-16,0 1 0,0 1 0,0-1 1,0 0-1,1 1 0,4-3 0,31-10 114,1 2 0,-1 1 0,47-6 0,-46 11-85,-2-2-1,1-2 1,63-26 0,-88 30-30,-4 3 56,-1-1 0,1 0 0,-1 0 0,0-1 0,0 0 0,11-11 0,-19 16-81,1-1 0,-1 0 1,0 0-1,0 0 0,0 1 0,0-1 1,0 0-1,0 0 0,-1 0 1,1 0-1,0-4 0,-1 6 0,0-1-1,0 0 1,0 0-1,0 0 1,0 0-1,0 0 1,0 1-1,0-1 1,0 0 0,-1 0-1,1 0 1,0 0-1,0 1 1,-1-1-1,1 0 1,-1 0-1,1 1 1,0-1 0,-1 0-1,0 0 1,1 1-1,-1-1 1,1 1-1,-1-1 1,0 1-1,1-1 1,-1 1 0,0-1-1,0 1 1,-1-1-1,1 1 1,0-1-1,1 1 1,-1 0 0,0-1-1,0 1 1,0 0 0,0-1-1,0 1 1,1-1-1,-1 0 1,0 1 0,1-1-1,-1 1 1,0-1-1,1 0 1,-1 0 0,1 1-1,-1-1 1,1 0 0,-1 0-1,1 0 1,-1 0-1,1 1 1,0-1 0,0 0-1,-1 0 1,1 0 0,0-1-1,0-1 1,1 1 0,-1 0 0,1 0 0,0 0 0,-1 0 1,1 0-1,0 0 0,0 0 0,0 0 0,1 0 0,-1 1 0,2-3 0,5-5-4,1 0 0,0 1 0,19-14 0,-23 18-8,-1 1 1,2 0 0,-1 0 0,0 0 0,7-2 0,-10 4 9,-1 1 0,1 0 0,-1-1 0,1 1 0,-1 0 0,1 0 0,-1 0 0,1 0 0,0 0 0,-1 0 0,1 0 0,-1 1 0,1-1 0,-1 1 1,1-1-1,-1 1 0,0-1 0,1 1 0,-1 0 0,0-1 0,1 1 0,-1 0 0,0 0 0,0 0 0,2 2 0,0 1 1,-1-1 0,1 1 0,-1 0 0,0 0 0,0-1 0,0 2 0,-1-1 0,1 0 0,-1 0 0,0 0 0,0 1 0,0 4 0,0 10 33,-1 29-1,-1-22-75,1 38 230,0-63-179,0 1 0,0-1 0,0 1 0,0-1 0,0 1 0,0-1 1,1 1-1,-1-1 0,1 1 0,-1-1 0,1 1 0,-1-1 0,1 0 0,0 1 0,-1-1 0,1 0 0,0 0 0,0 1 0,0-1 0,0 0 0,0 0 0,0 0 0,1 0 0,-1 0 0,0 0 1,0-1-1,1 1 0,-1 0 0,1-1 0,-1 1 0,0-1 0,2 1 0,2 0 2,-1-1 0,0 0 1,1 1-1,-1-2 0,0 1 0,1 0 1,-1-1-1,0 0 0,7-2 0,103-44 181,-1 0-364,-111 47 167,-1-1-1,0 1 0,1-1 0,-1 1 0,1-1 1,-1 1-1,1 0 0,-1 0 0,1 0 0,-1 0 1,1 0-1,0 0 0,-1 0 0,1 1 0,-1-1 0,0 0 1,1 1-1,1 0 0,-2 0 8,0 0 1,0 0-1,-1 0 1,1 0-1,0 0 1,-1 0-1,1 0 1,-1 0-1,1 1 1,-1-1-1,1 0 1,-1 0-1,0 1 1,1-1-1,-1 0 1,0 0-1,0 1 1,0-1-1,-1 3 1,1 5-1,1 1 1,-1 0-1,4 14 0,-3-20-7,0-1 0,0 1 0,0-1 0,1 1 0,-1-1 0,1 0 0,0 0 0,0 0 0,0 0-1,1 0 1,-1 0 0,6 4 0,-4-3 30,0 0-1,1 0 0,0-1 1,0 0-1,0 0 1,6 3-1,-9-5 1,0-1 1,-1 0-1,1 1 1,0-1-1,0 0 0,0 0 1,-1 0-1,1 0 0,0 0 1,0 0-1,0 0 1,-1-1-1,1 1 0,0-1 1,0 1-1,-1-1 0,1 0 1,0 1-1,-1-1 1,1 0-1,-1 0 0,1 0 1,-1-1-1,3-1 0,-3 2-8,0-1-1,0 1 0,0-1 0,0 0 0,0 1 0,0-1 0,0 0 0,0 0 0,-1 1 1,1-1-1,-1 0 0,1 0 0,-1 0 0,0 0 0,1 0 0,-1 0 0,0 0 0,0 1 1,-1-1-1,1 0 0,-1-2 0,-1-5-29,0 0 0,-1 1-1,-3-9 1,5 14-11,-1-1 6,1 1 0,-1-1 0,0 0 0,-1 1-1,1-1 1,-1 1 0,1-1 0,-1 1 0,0 0-1,-5-4 1,1 2-133,0 1 0,0 0 1,-1 0-1,-9-3 0,17 7 150,0 0 0,0 0 0,0 0 0,0 0 1,0 0-1,0 0 0,0 0 0,0 0 0,0 0 0,0 0 0,0 0 1,0 0-1,0 0 0,0 0 0,0 1 0,0-1 0,0 0 0,0 0 1,0 0-1,0 0 0,0 0 0,0 0 0,0 0 0,0 0 0,0 0 1,0 0-1,0 0 0,-1 0 0,1 0 0,0 0 0,0 0 1,0 0-1,0 0 0,0 0 0,0 0 0,0 0 0,0 0 0,0 0 1,7 6-63,10 7-15,-13-11 98,0-1-1,0 1 1,0-1 0,0 0 0,0 0 0,1 0-1,-1-1 1,0 1 0,0-1 0,1 0-1,-1 0 1,0-1 0,0 1 0,7-2 0,-1-1 20,0 0 0,0 0 1,-1-1-1,17-9 0,-18 8-8,0-1-1,0 0 0,0 0 1,-1-1-1,12-13 0,26-41 51,125-217 331,-152 246-372,24-66-1,-36 80-56,-1 0 0,0 0 0,-2-1 0,0 0-1,1-29 1,-4 39-24,-1 0 0,0 1 0,0-1 0,-1 1 0,0-1 0,-1 1 0,-4-11 0,7 18 33,-1 0 0,1 0 0,-1 0 0,1 0 0,-1 1-1,0-1 1,1 0 0,-1 0 0,0 0 0,0 1 0,1-1 0,-1 0 0,0 0 0,0 1-1,0-1 1,0 1 0,0-1 0,0 1 0,0 0 0,0-1 0,0 1 0,0 0-1,0-1 1,0 1 0,-1 0 0,1 0 0,0 0 0,0 0 0,0 0 0,0 0 0,0 1-1,-2-1 1,0 1-21,0 0 0,0 1 0,0-1 0,0 1 0,0 0 0,0 0 0,0 0 0,-4 4 0,-5 5-9,1 1-1,1 1 1,0 0-1,1 0 1,0 1-1,1 0 0,1 1 1,0-1-1,1 1 1,-7 27-1,1 10 212,-11 97 0,21-129-251,-11 251 340,12-255-217,2 1-1,1-1 1,3 21 0,-4-33-19,0 0 1,0 0-1,1 0 1,-1 0-1,1 0 1,0 0 0,0 0-1,0 0 1,0-1-1,0 1 1,1-1-1,0 0 1,0 0 0,0 1-1,0-2 1,0 1-1,6 4 1,-5-6 10,0 0-1,0 1 1,0-1 0,-1 0-1,1-1 1,0 1 0,0-1 0,0 0-1,0 0 1,7 0 0,42-10 86,-47 9-136,36-9 30,80-30 0,-97 29 4,-1 0 0,-1-2 1,1 0-1,29-24 0,14-26-50,-49 44 28,-50 84-275,18-42 261,0 1 0,2 1 0,-13 38 0,24-62 39,1 0-1,-1 0 1,1 1 0,0-1-1,-1 0 1,1 0-1,0 1 1,0-1 0,0 0-1,0 1 1,0-1 0,0 0-1,0 0 1,1 1-1,-1-1 1,0 0 0,1 0-1,-1 1 1,1-1-1,-1 0 1,2 2 0,-1-2-7,0-1 0,0 1 0,0-1 0,0 1 0,0-1 1,0 1-1,0-1 0,0 0 0,0 0 0,0 1 0,0-1 0,0 0 1,0 0-1,0 0 0,1 0 0,-1 0 0,0 0 0,0-1 0,0 1 1,0 0-1,0 0 0,0-1 0,0 1 0,0-1 0,1 0 0,1 0 3,1-1-1,-1 0 0,0 1 1,0-1-1,-1-1 0,1 1 0,0 0 1,-1-1-1,1 1 0,-1-1 1,4-5-1,0-1-16,-1-1 1,6-15 0,6-9-140,2-5-482,-19 39 613,0 0 0,0 0-1,0 0 1,0-1-1,0 1 1,0 0 0,0 0-1,0 0 1,0 0 0,0 0-1,1 0 1,-1 0-1,0 0 1,0 0 0,0 0-1,0 0 1,0 0-1,0 0 1,0 0 0,0-1-1,0 1 1,0 0-1,0 0 1,0 0 0,0 0-1,0 0 1,0 0-1,0 0 1,0 0 0,0 0-1,1 0 1,-1 0 0,0 0-1,0 0 1,0 0-1,0 0 1,0 0 0,0 0-1,0 0 1,0 0-1,0 0 1,0 0 0,0 0-1,0 0 1,0 0-1,1 0 1,-1 0 0,0 0-1,0 0 1,0 0-1,0 0 1,0 0 0,0 0-1,0 0 1,0 0-1,0 1 1,0-1 0,0 0-1,0 0 1,0 0 0,0 0-1,0 0 1,0 0-1,0 0 1,0 0 0,0 0-1,1 0 1,2 9-116,0 10 118,-3-12 18,1 0 0,0 0 0,0 0 0,1 0-1,-1 0 1,1-1 0,1 1 0,-1-1 0,1 1 0,1-1-1,-1 0 1,1 0 0,0 0 0,0 0 0,1-1-1,9 9 1,-12-12 8,0-1 1,0 0-1,1 1 0,-1-1 0,1 0 1,-1 0-1,1 0 0,0-1 1,-1 1-1,1-1 0,0 1 0,0-1 1,-1 0-1,1 0 0,0 0 0,-1 0 1,1-1-1,0 1 0,2-1 1,8-2 77,0-1 0,19-8 1,-9 2-92,-1-1 1,-1-1 0,0-1-1,34-28 1,-40 28 38,-1-1 0,0-1 0,-1 0 0,-1-1 0,0-1 0,-2 0 0,10-18 0,51-130 157,-62 141-192,41-127-1,-43 125-107,-2 0 0,-1-1 0,1-47 0,-8 52-91,3 22 181,0 0 0,0-1 0,0 1 0,0 0 0,0-1 0,0 1 1,0 0-1,0 0 0,-1-1 0,1 1 0,0 0 0,0 0 0,0-1 0,0 1 0,-1 0 0,1 0 1,0 0-1,0-1 0,0 1 0,-1 0 0,1 0 0,0 0 0,0 0 0,-1-1 0,1 1 1,0 0-1,0 0 0,-1 0 0,1 0 0,0 0 0,-1 0 0,1 0 0,0 0 0,0 0 0,-1 0 1,1 0-1,0 0 0,-1 0 0,1 0 0,0 0 0,0 0 0,-1 0 0,1 0 0,0 0 0,-1 1 1,1-1-1,0 0 0,0 0 0,-1 0 0,1 0 0,0 1 0,0-1 0,0 0 0,-1 0 1,1 0-1,0 1 0,0-1 0,0 0 0,0 0 0,-1 1 0,-2 3-21,0 1 0,0 0 0,0-1 0,0 1 0,1 0 0,-1 0-1,1 1 1,1-1 0,-3 8 0,1 9 22,-3 24-1,5-33-8,-2 59 127,9 103 0,-4-147-59,5 35 119,3-1 1,25 88-1,-22-98-68,-12-47-147,0-1 0,1 0 0,-1 1 0,1-1 0,0 0 0,3 6-1,-5-30-5237,-3 6 4317,-1 0 1,0 0 0,-1 0-1,-1 1 1,0 0 0,-1 0-1,-10-13 1,6 9 592,-1 1 1,0 0-1,-16-14 0,3 3 244,-14-13 1734,-1 1 1,-2 3-1,-63-42 0,83 61 146,35 17-128,223 51 1498,-203-45-2874,43 0 0,-64-6-461,-1 0 0,1-1 0,-1 0 0,1-1 0,-1 0 0,1-1-1,14-5 1,-24 7-315,1-1 1,1 1-1,-1 0 0,0 0 0,0 1 0,0-1 1,0 1-1,1-1 0,4 1 0,-7 0 287,1 1 1,-1-1-1,0 0 0,0 1 0,0-1 0,0 1 1,0 0-1,0-1 0,0 1 0,0 0 1,0-1-1,0 1 0,0 0 0,0 0 0,0 0 1,-1 0-1,1 0 0,0 0 0,-1 0 1,1 0-1,-1 0 0,1 0 0,-1 0 0,1 1 1,-1-1-1,0 0 0,0 0 0,1 2 1,3 20-1902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42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1 133 3072,'0'0'976,"13"8"2138,-9-7-2744,0 0 0,0-1 0,0 1 0,0-1-1,0 1 1,0-1 0,1-1 0,-1 1-1,0-1 1,0 1 0,6-3 0,-1 1-59,-1-1 0,1 0 0,0 0-1,-1-1 1,0 0 0,0-1 0,13-9 0,-18 12-257,0-1 0,1 1 0,-1-1 1,0 0-1,-1 0 0,1 0 0,0-1 0,-1 1 0,0-1 0,0 1 0,0-1 0,0 0 0,0 0 0,-1 0 0,0 0 0,0 0 0,0 0 0,1-8 0,-2 11-57,0 0 0,0 0 0,0 0 0,0 0 0,0 0 0,0 0 0,0 0 0,0 0 0,0 0 0,-1 0-1,1 0 1,0 0 0,-1 0 0,1 0 0,0 0 0,-1 0 0,1 0 0,-1 1 0,0-1 0,1 0 0,-1 0 0,0 0 0,1 1 0,-1-1 0,0 0-1,0 1 1,0-1 0,1 1 0,-1-1 0,0 1 0,0-1 0,0 1 0,0 0 0,0-1 0,0 1 0,0 0 0,0 0 0,-1 0 0,0 0 1,-1 0 1,1 1-1,0-1 1,0 1-1,0-1 1,-1 1 0,1 0-1,0 0 1,0 0-1,0 0 1,0 0-1,1 0 1,-1 1 0,0-1-1,0 1 1,-1 1-1,-3 5 173,0-1 0,1 1-1,-1 0 1,2 1 0,-1 0-1,1-1 1,1 1 0,-1 0-1,-2 14 1,5-16-51,-1 0-1,1 0 1,0 1 0,1-1-1,0 0 1,0 0-1,0 0 1,1 0-1,0 0 1,0 0 0,1 0-1,0 0 1,4 9-1,-3-12-36,-1 1-1,1-1 1,0 0-1,1 0 0,-1 0 1,1-1-1,0 1 1,0-1-1,0 0 0,0 0 1,0 0-1,1-1 1,4 3-1,6 1 72,1 0 0,29 7 0,-22-9-95,1 0-1,0-2 1,0 0-1,0-2 1,47-5-1,9-9-2291,-38 5 819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47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1105 3072,'-4'-5'7292,"17"-1"-6088,0-1-803,-1-1 0,0 0 1,0-1-1,-1 0 0,0-1 1,-1-1-1,12-14 0,-17 17-305,1-1-1,-2 0 1,1 0-1,-2 0 1,1 0-1,3-18 1,8-60 42,-14 82-118,9-182 500,-2 15-224,-8 169-312,1 1 1,-1 0-1,1 0 0,-1 0 1,1 0-1,0-1 1,-1 1-1,1 0 1,0 0-1,1 1 0,1-4 1,-3 5 9,0 0 1,0-1 0,1 1-1,-1 0 1,0 0 0,0 0-1,1-1 1,-1 1 0,0 0-1,1 0 1,-1 0 0,0 0-1,1 0 1,-1 0 0,0 0-1,1-1 1,-1 1-1,0 0 1,1 0 0,-1 0-1,0 0 1,1 0 0,-1 1-1,0-1 1,1 0 0,-1 0-1,0 0 1,1 0 0,0 1-1,0 0 1,0 0 0,0 0 0,0 0-1,0 0 1,0 0 0,0 0-1,0 0 1,-1 0 0,1 0 0,0 1-1,0 0 1,9 22 15,-1 1 0,0-1 0,5 29 0,10 80 131,-16-84-87,-4-28 1,-1-1 1,-1 1-1,0 0 0,-2 0 0,0 0 1,-2 0-1,-5 33 0,6-51-22,0 0-1,0 0 0,0 0 1,0 0-1,-1 0 0,1 0 1,-1 0-1,0 0 0,0-1 1,0 1-1,-4 3 0,4-4 8,0-1-1,1 1 1,-1-1-1,0 0 1,-1 0-1,1 0 1,0 0-1,0 0 1,0 0-1,0-1 1,-1 1-1,1-1 1,0 0-1,-1 1 1,1-1-1,0 0 1,-5-1-1,4 0-26,0 1 0,-1-1 0,1 0-1,0-1 1,0 1 0,0-1 0,0 1 0,0-1 0,0 0-1,1 0 1,-1 0 0,0 0 0,1-1 0,-4-3-1,-3-5-53,-16-26-1,19 28 66,-5-14-352,10 14-174,1 9 488,0 0 0,1 0 0,-1 0 0,0 0-1,0 0 1,0 0 0,1 0 0,-1 0 0,0 0 0,0 0 0,1 0 0,-1 0 0,0 0 0,0 0 0,0 0 0,1 0 0,-1 1 0,0-1 0,0 0 0,1 0 0,-1 0 0,0 0-1,0 0 1,0 0 0,0 1 0,1-1 0,-1 0 0,0 0 0,0 0 0,0 1 0,0-1 0,0 0 0,0 0 0,1 1 0,8 8-2,2-1 0,0 0-1,0 0 1,0-1 0,1 0 0,0-1 0,0 0 0,21 6 0,-18-8 76,-1 0 0,1-1 0,0 0 0,0-1 0,0-1 1,1-1-1,21-1 0,-21-1 42,-1-2 0,1 1 1,-1-2-1,28-11 0,53-34 64,-94 49-203,-1 0 0,1 0 0,0 1 0,-1-1 0,1 0-1,0 1 1,-1-1 0,1 1 0,0 0 0,1-1 0,-2 1 23,0 0-1,-1 1 1,1-1 0,-1 0 0,1 0-1,0 0 1,-1 1 0,1-1 0,-1 0-1,1 1 1,-1-1 0,1 0 0,-1 1-1,1-1 1,-1 1 0,0-1 0,1 1 0,-1-1-1,1 1 1,-1-1 0,0 1 0,0-1-1,1 1 1,-1 0 0,0-1 0,0 1-1,0-1 1,0 1 0,1 0 0,-1-1-1,0 2 1,1 7-15,-1-1 0,0 1 0,0 0-1,-2 14 1,-1-1-17,-4 76 366,-4-1 0,-5-1 0,-40 138 0,52-225 27,4-9-342,0 0 0,0 0-1,0 0 1,0 0-1,0 0 1,0 0 0,0 0-1,0 0 1,0 0-1,0 0 1,0 0-1,0 0 1,0-1 0,0 1-1,0 0 1,0 0-1,0 0 1,0 0-1,0 0 1,0 0 0,0 0-1,-1 0 1,1 0-1,0 0 1,0 0-1,0 0 1,0 0 0,0 0-1,0 0 1,0 0-1,0 0 1,0 0 0,0 0-1,0 0 1,0 0-1,0 0 1,0 0-1,0 0 1,0 0 0,0 0-1,0 0 1,0 0-1,0 0 1,0 0-1,0 0 1,0 0 0,-1 0-1,1 0 1,0 1-1,0-1 1,0 0 0,0 0-1,0 0 1,0 0-1,0 0 1,0 0-1,0 0 1,0 0 0,0 0-1,0 0 1,0 0-1,0 0 1,0 0-1,0 0 1,0 0 0,0 0-1,0 0 1,0-20 349,7-36-300,2-1 0,32-106 0,56-112-235,-97 273 179,102-250-526,-100 247 503,2-7-43,0 1 0,1 0 0,1 0-1,0 0 1,0 0 0,1 1 0,13-15-1,-19 24 57,0 0 0,0 0-1,0 0 1,0 0-1,0 0 1,0 1-1,0-1 1,0 0-1,1 1 1,-1-1-1,0 0 1,0 1-1,1 0 1,-1-1-1,3 1 1,-3 0 8,0 0-1,-1 0 1,1 0-1,0 0 1,0 0-1,-1 1 1,1-1-1,0 0 1,0 1-1,-1-1 1,1 1-1,0-1 1,-1 1-1,1-1 1,-1 1-1,1-1 1,0 1-1,-1-1 1,0 1-1,1 0 1,2 4 0,-1-1 0,0 1 0,0-1 1,-1 1-1,1 0 0,1 9 0,-1 0-5,-1-1-1,0 1 0,0 0 0,-2 0 0,0 0 1,-3 16-1,0-6 15,-2-1 0,-15 40 0,18-55 65,-1 1 0,0-1-1,-1 0 1,-10 14 0,12-18-18,0-1 0,0 1 0,-1-1 0,0 1 1,0-1-1,1 0 0,-2-1 0,1 1 0,0-1 1,-8 4-1,10-6-64,-1 1 1,1-1 0,-1 0-1,1 0 1,0 0 0,-1 0-1,1 0 1,-1 0-1,1-1 1,0 1 0,-1-1-1,1 0 1,0 1-1,-3-3 1,5 3 8,0 0-1,0 0 0,0 0 1,0 0-1,1 0 1,-1 0-1,0 0 1,0 0-1,0 0 0,0 0 1,0 0-1,0 0 1,0 0-1,0 0 0,0 0 1,0 0-1,1 0 1,-1 0-1,0 0 1,0 0-1,0 0 0,0 0 1,0 0-1,0 0 1,0-1-1,0 1 1,0 0-1,0 0 0,0 0 1,0 0-1,0 0 1,0 0-1,0 0 1,0 0-1,0 0 0,0-1 1,0 1-1,0 0 1,0 0-1,0 0 0,0 0 1,0 0-1,0 0 1,0 0-1,0 0 1,0-1-1,0 1 0,0 0 1,0 0-1,16 5-78,-5-2-105,2-1 177,-1 0 0,1-1 1,-1 0-1,23-3 0,52-9 207,-58 7-158,-1-1 113,54-14 1,-72 16-116,1-1 1,-1-1-1,0 1 0,-1-2 0,1 1 0,-1-2 0,0 1 1,10-11-1,-5 2 7,0-1 0,-2 0 0,0-1 1,-1-1-1,-1 1 0,11-27 0,-3 3-5,-1-2 0,15-63 0,-23 71-147,35-142-14,-34 127 64,5-80 0,-12 97 11,-2 20-91,0 0 0,0 1 0,-1-1 0,-1 0 0,0 1 0,-5-20-1,0 108-389,-11 154 646,8-94 87,-4 24-10,-23 66 626,24-160-288,11-58-314,2-15 2,4-18-21,22-58-217,-9 27-243,-16 51 237,11-32-125,-12 34 134,0 1-1,0-1 1,0 1-1,1 0 1,-1-1-1,1 1 0,0 0 1,-1 0-1,1 0 1,4-3-1,-6 5 10,1 0-1,0-1 0,-1 1 1,1 0-1,-1 0 0,1 0 0,0 0 1,-1-1-1,1 1 0,0 0 1,-1 0-1,1 0 0,-1 1 0,1-1 1,0 0-1,-1 0 0,1 0 0,0 0 1,-1 1-1,1-1 0,-1 0 1,1 0-1,-1 1 0,1-1 0,-1 0 1,1 1-1,-1-1 0,1 1 1,-1-1-1,1 1 0,-1-1 0,0 1 1,1-1-1,-1 1 0,0-1 1,1 2-1,11 22-64,-11-22 53,22 67-122,2 5 210,-22-65-48,1-1 1,1 1-1,0-1 0,0-1 1,0 1-1,9 9 1,-10-14 18,0 1 0,0-1 0,1 0 1,-1 0-1,1 0 0,-1-1 0,1 1 1,0-1-1,0 0 0,0-1 0,0 1 0,0-1 1,1 0-1,-1-1 0,0 1 0,1-1 1,-1 0-1,0 0 0,1 0 0,-1-1 0,0 0 1,10-3-1,-5 1-21,0 0 0,0-1-1,-1 0 1,0 0 0,0-1 0,0-1 0,0 1 0,-1-1 0,0-1-1,0 1 1,7-10 0,-6 6-21,-1-1-1,0-1 1,-1 0-1,0 0 1,-1 0-1,0-1 1,-1 0 0,3-13-1,-4 14-10,-2-1-1,1 1 1,-2 0 0,1-1-1,-2 1 1,0-1 0,0 1-1,-1-1 1,-3-14 0,4 25-12,-1 1 0,1-1 0,-1 1 0,1 0 0,-1-1 0,0 1 0,1 0 0,-1-1 0,0 1 1,0 0-1,0 0 0,0 0 0,0 0 0,0 0 0,-3-2 0,4 3 19,-1-1 0,0 1 0,0 0 1,1 0-1,-1-1 0,0 1 0,0 0 0,0 0 0,0 0 0,1 0 0,-1 0 1,0 0-1,0 0 0,0 0 0,1 0 0,-1 0 0,0 1 0,0-1 0,0 0 1,1 0-1,-1 1 0,0-1 0,0 1 0,1-1 0,-1 1 0,0-1 0,1 1 1,-1-1-1,0 1 0,1-1 0,-1 2 0,-3 3-5,0 0 0,1 0 1,0 1-1,0-1 0,0 1 0,1 0 0,-1-1 0,1 1 1,1 0-1,-2 10 0,-1 9-132,0 30 0,4-46 143,0 1 0,0-1 0,1 1 0,1-1 0,-1 0 0,2 1 0,-1-1-1,1 0 1,0-1 0,5 10 0,-4-12 18,-1 1 1,2-1-1,-1 0 0,0 0 0,1-1 1,0 1-1,1-1 0,-1 0 0,1 0 0,0-1 1,0 0-1,1 0 0,7 4 0,-7-5 34,0 0 0,1 0 0,0 0-1,0-1 1,-1 0 0,1 0 0,1-1-1,-1 0 1,0-1 0,0 1 0,15-3-1,-17 1-38,0-1 0,0 1 1,0-2-1,0 1 0,-1 0 0,1-1 0,-1 0 0,1 0 0,-1-1 0,0 0 0,-1 0 0,1 0 0,0 0 0,-1-1 1,0 1-1,4-8 0,1 0-57,-1-2 1,-1 1 0,0-1-1,-1 0 1,0 0-1,5-23 1,-5 15-36,-2 0 0,-1-1 0,1-41 0,-6 43-64,1 17 124,0 0 1,1 1 0,-1-1-1,1 0 1,0 1 0,1-6-1,0 3-47,-1 5 64,0 0 0,0 0-1,1 0 1,-1 0 0,0 0-1,0 0 1,1 0-1,-1 0 1,0 0 0,1 0-1,-1 0 1,1 0 0,-1 0-1,1 0 1,0 0 0,-1 0-1,1 1 1,0-1-1,0 0 1,0 0 0,-1 1-1,1-1 1,0 1 0,0-1-1,0 1 1,0-1-1,0 1 1,1-1 0,2-1-7,-1 1 1,1 0 0,-1 0 0,1 0-1,0 0 1,0 0 0,-1 1-1,1 0 1,0 0 0,0 0 0,-1 0-1,1 0 1,0 1 0,0 0-1,-1 0 1,1 0 0,0 0 0,-1 0-1,1 1 1,-1-1 0,0 1-1,1 0 1,-1 0 0,0 0-1,0 1 1,0-1 0,-1 1 0,5 5-1,0 0-4,0 1-1,0 1 0,-1-1 0,-1 1 1,1 0-1,-2 0 0,1 1 0,4 18 1,-2 6 80,-2 0 0,-1 1 1,-2 69-1,-2-104-51,0 1 0,0-1-1,0 1 1,0-1 0,0 1 0,1-1 0,-1 1-1,0 0 1,1-1 0,-1 0 0,1 1-1,0-1 1,-1 1 0,1-1 0,0 0 0,0 1-1,0-1 1,0 0 0,0 0 0,1 2-1,0-2 7,-1-1-1,1 1 0,0 0 0,0-1 1,0 1-1,-1-1 0,1 1 0,0-1 0,0 0 1,0 0-1,0 0 0,0 0 0,0 0 0,0 0 1,-1-1-1,4 0 0,12-4-7,0-1 0,0 0 0,-1-2 0,0 0 0,23-15 0,0 0-37,-14 7-101,-20 13 106,0-1 0,0 1 0,0 0 0,0 0-1,0 0 1,1 1 0,-1 0 0,1 0 0,0 0 0,11-1 0,-16 3 12,-1 0 0,1 0 0,0 0 0,0 1 0,-1-1 0,1 0 0,0 0 0,-1 1 0,1-1 0,0 0 0,-1 1 0,1-1 0,0 1 0,-1-1 0,1 1 0,-1-1 0,1 1 0,-1-1 0,1 1 0,-1-1 0,1 1 0,-1 0 0,0-1 0,1 1 0,-1 0 0,0-1 0,1 1 0,-1 1 0,5 25-5,-4-14 17,4 5-94,-1-3 106,0 1 0,7 14 1,-9-26 2,-1 0 0,1-1 0,0 0 0,0 1 0,0-1 0,1 0 0,-1 0 1,1 0-1,0 0 0,-1-1 0,1 1 0,0-1 0,6 4 0,-7-5-11,-1-1-1,0 1 0,0-1 0,0 1 1,1-1-1,-1 0 0,0 0 0,0 0 1,1 1-1,-1-1 0,0 0 0,0-1 0,1 1 1,-1 0-1,0 0 0,0 0 0,1-1 1,-1 1-1,0-1 0,0 1 0,0-1 1,0 1-1,1-1 0,-1 0 0,0 1 0,0-1 1,0 0-1,-1 0 0,3-1 0,-2 0-5,0 1-1,0 0 1,0-1 0,0 1-1,0-1 1,-1 1-1,1-1 1,0 1-1,-1-1 1,1 1-1,-1-1 1,0 0-1,0 1 1,1-1-1,-1 1 1,0-1-1,0 0 1,0 1-1,-1-1 1,1 0 0,-1-2-1,-2-3 16,0 0-1,0 0 1,-1 0-1,0 0 1,-1 0-1,1 1 1,-1 0 0,-1 0-1,1 0 1,-1 1-1,0 0 1,0 0-1,-11-7 1,3 2-98,0 1-1,0 1 1,-23-11 0,33 19 62,1 0 8,-8-8-46,9 4-162,7 6 238,6 2 4,1-1-17,1 0 1,-1-1 0,1-1-1,-1 0 1,1 0 0,-1-2-1,1 1 1,21-5 0,-27 3 23,0 0-1,-1-1 1,1 0 0,-1 0 0,0 0 0,0-1 0,0 1 0,10-10-1,-2 0-42,0 0 0,12-16 0,4-12 20,2-3 154,-23 37-149,-8 7-19,-1 0 0,0 0 0,0 0-1,0 0 1,0 0 0,1 0 0,-1 0 0,0 0 0,0 0-1,0 0 1,0 0 0,1 0 0,-1 0 0,0 0-1,0 0 1,0 0 0,0 0 0,1 0 0,-1 0 0,0 0-1,0 0 1,0 0 0,0 0 0,0 1 0,1-1 0,-1 0-1,0 0 1,0 0 0,0 0 0,0 0 0,0 0 0,0 1-1,4 19-210,-3-10 245,0 18 150,-2 37 0,0-43-105,1 1 0,0 0 0,6 35 1,-5-54-51,0-1 0,0 1 0,1 0 0,-1-1 0,1 1 0,0-1 0,0 1 0,0-1 0,0 0 0,3 3 0,-3-4-5,-1 0 0,1-1 0,0 1-1,0 0 1,0-1 0,0 0 0,0 1 0,1-1 0,-1 0-1,0 0 1,0 0 0,1-1 0,-1 1 0,1-1 0,-1 1-1,0-1 1,4 1 0,4-2 31,-1 0 1,0 0-1,0-1 1,1-1-1,9-3 1,46-20 16,-27 5-68,0-2 0,-2-1 1,46-40-1,-54 42-1,-19 14 10,-1 0 0,9-11 0,-13 13-55,1 0 0,0 1 1,1-1-1,0 1 1,0 0-1,9-6 1,-15 12 23,0 0 1,0 0-1,0 1 1,0-1-1,0 0 1,0 0 0,-1 0-1,1 0 1,0-1-1,-1 1 1,0 2-1,-8 23-77,-5 11 95,2-16 55,2-2-68,0 0 1,2 0-1,-9 27 0,17-44 19,-1 1 0,1 0-1,0-1 1,0 1-1,0 0 1,0-1-1,1 1 1,-1 0 0,1-1-1,-1 1 1,1-1-1,0 1 1,0-1-1,0 1 1,0-1 0,1 0-1,-1 1 1,1-1-1,-1 0 1,1 0 0,3 4-1,-3-5 15,0 1 1,0-1-1,-1 1 1,1-1-1,0 1 0,0-1 1,0 0-1,0 0 0,0 0 1,1 0-1,-1-1 0,0 1 1,0-1-1,0 1 0,1-1 1,-1 0-1,0 1 0,1-1 1,-1-1-1,0 1 1,1 0-1,-1 0 0,0-1 1,4 0-1,-1-2-8,0 1 0,0 0-1,0-1 1,0 0 0,0 0 0,0-1-1,-1 1 1,0-1 0,1 0 0,-1 0 0,-1-1-1,1 1 1,-1-1 0,0 0 0,0 0 0,4-8-1,4-15 2,-1-1 0,-1 0-1,-2 0 1,-1-1 0,3-34 0,-1-154-479,-15 76 250,3 116-272,5 29 506,0 0-1,-1 0 1,1 0-1,-1 0 1,0 1-1,0-1 1,0 0-1,-1 4 1,0 5 57,1 57 194,10 307 929,-10-374-1189,2 21 64,0-1 0,8 25 1,-9-42-57,0 0 1,0 0-1,1 0 1,0-1-1,0 1 0,1 0 1,-1-1-1,1 0 1,0 0-1,0 1 1,0-2-1,0 1 1,1 0-1,0-1 1,7 6-1,-8-7-113,0-1 0,1 0-1,-1 0 1,0 0 0,1 0 0,-1-1-1,1 1 1,-1-1 0,1 0-1,-1 0 1,1 0 0,5-2-1,6 0-1406,22-8 1,-34 9 1247,11-3-1239,1-1 0,-1 0 0,0-1-1,0-1 1,-1 0 0,1 0-1,12-12 1,2-1-1260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68 4064,'1'-2'305,"-1"0"0,1-1 1,0 1-1,0 0 0,0 0 0,0 0 0,0-1 1,0 1-1,0 0 0,1 1 0,-1-1 0,1 0 1,-1 0-1,1 1 0,3-4 0,-3 4 93,0-1 1,0 0-1,0 0 0,0 0 0,-1 0 1,1 0-1,-1 0 0,1 0 0,-1 0 0,1-4 1,-2 6-352,1 0 1,-1-1 0,0 1-1,0 0 1,0 0-1,0-1 1,0 1 0,0 0-1,0 0 1,0-1 0,0 1-1,0 0 1,0 0 0,0-1-1,0 1 1,0 0 0,0 0-1,-1-1 1,1 1 0,0 0-1,0 0 1,0-1 0,0 1-1,0 0 1,0 0-1,-1 0 1,1 0 0,0-1-1,0 1 1,0 0 0,-1 0-1,1 0 1,-10-1 725,-8 8-276,7-1-296,1 0-1,0 1 0,1 0 1,-16 15-1,-30 37 816,47-50-783,3-3-143,-69 83 992,63-73-887,0 0 0,1 1 0,-15 34 0,23-46-137,0 0-1,1 0 1,-1 1 0,1-1 0,0 1 0,0-1 0,1 1-1,0-1 1,0 1 0,0-1 0,0 1 0,1-1 0,0 1 0,0-1-1,1 1 1,0-1 0,-1 0 0,2 0 0,-1 0 0,0 0-1,1 0 1,0 0 0,0-1 0,1 1 0,5 5 0,-3-3-28,0 0 0,0-1 0,1 0 1,0 0-1,0-1 0,1 0 0,-1 0 0,1 0 1,0-1-1,1 0 0,-1-1 0,1 0 1,-1 0-1,1-1 0,0 0 0,0 0 0,13 0 1,-3-3-1593,0-1 1,0 0-1,0-1 0,22-8 1,0 0-1340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47.6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37 7872,'-58'-25'3584,"45"25"-3104,8 0 128,5-3-1280,8 3 320,2-5-2016,-1 1 1280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56.4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309 127 1408,'0'0'2533,"-6"-14"-64,5 11-2323,-1 0-1,1 0 0,-1 0 0,0 0 0,0 0 0,-5-4 0,2 0 103,-3-2 51,0 0-1,0 0 0,-1 1 0,0 0 0,-1 1 1,-16-11-1,23 16-253,0 1 0,-1-1 0,1 1 0,0-1 0,-1 1 0,1 0 0,-1 0 0,1 1-1,-1-1 1,0 1 0,1 0 0,-1 0 0,0 0 0,1 0 0,-1 0 0,1 1 0,-1 0 0,0 0 0,1 0 0,0 0 0,-1 0 0,1 1 0,0 0 0,-1-1 0,1 1 0,-3 3 0,-1 0 42,1 1 0,0 1 1,0-1-1,1 1 1,-1 0-1,1 0 0,1 0 1,0 1-1,0-1 1,0 1-1,-3 10 1,-1 10 176,-10 56 1,14-62-190,-1 4 5,1-1 0,2 1 0,0 0 0,2 0 0,5 41 0,-4-59-32,2 1-1,-1 0 1,1-1 0,0 1-1,1-1 1,0 0 0,9 15 0,-10-19-7,1 1 1,-1-1 0,0 0 0,1 0-1,0 0 1,0-1 0,0 0 0,1 1-1,-1-1 1,1 0 0,-1-1 0,1 1-1,0-1 1,6 2 0,-6-3-18,0-1-1,0 1 1,-1-1 0,1 0 0,0 0-1,0 0 1,0-1 0,-1 0-1,7-1 1,41-16 260,-18 5-117,0 2-101,0-1-1,0-2 1,34-20 0,-49 22-56,-1 0 1,0-1-1,0-1 1,-2 0-1,0-2 0,19-22 1,24-42-88,-43 55-31,1 2-1,1 0 1,1 0 0,26-22-1,-41 42 71,-1 0 0,1 0 0,0 0 0,0 1 0,0 0 0,0 0 0,7-2 0,-9 3 37,0 1 0,-1-1 0,1 1 0,0 0 0,-1 0 1,1 0-1,0 0 0,-1 0 0,1 0 0,-1 0 0,1 1 0,0-1 0,-1 1 1,1-1-1,-1 1 0,1 0 0,-1-1 0,1 1 0,-1 0 0,1 0 1,-1 0-1,0 0 0,3 2 0,3 2 45,-3-2 40,-7-3 1127,-1-2-1142,1 0 1,-1 0-1,1 0 1,0 0-1,-4-4 1,-10-7 14,-25-9-447,40 21 353,0 0-1,0 0 1,0 1-1,0-1 0,0 1 1,-1-1-1,1 1 1,0 0-1,0-1 1,0 1-1,0 0 1,0 0-1,-1 1 1,1-1-1,0 0 1,-3 2-1,2-1-16,-1 0 0,1 1 0,0 0 0,0 0 0,0 0 0,1 0 0,-1 0 1,0 0-1,-3 4 0,-1 3-39,1-1 0,0 1 1,0 1-1,0-1 0,-5 16 1,3-6 114,1 0 0,1 1 0,0 0 0,2 0 0,0 1 0,1-1 1,1 37-1,2-45-10,1 0 0,1 0 0,0 0 1,0-1-1,1 1 0,7 15 0,-7-19 11,1-1 0,0 1 0,1-1 0,-1 0 0,2 0 0,-1 0 0,1-1 0,0 1 1,11 8-1,-16-14-20,1 1 1,-1-1-1,1 0 1,0 0-1,0 0 1,0 1-1,0-2 1,0 1-1,0 0 1,0 0-1,0-1 1,0 1-1,0-1 1,0 1 0,0-1-1,0 0 1,0 0-1,0 0 1,1 0-1,-1 0 1,0-1-1,0 1 1,0-1-1,0 1 1,0-1-1,0 0 1,0 0-1,0 0 1,0 0-1,0 0 1,-1 0 0,1 0-1,0-1 1,-1 1-1,1 0 1,-1-1-1,1 0 1,-1 1-1,2-4 1,1-2 35,0 0 0,-1 0 1,0 0-1,0-1 0,-1 0 1,0 1-1,2-10 0,4-55-228,-5 39 5,2-43-486,-1 83 98,2 8 253,-1 8 189,2-1 1,1 0 0,14 32 0,-17-46 158,-1 0 0,1-1 0,0 1 0,1-1 0,0 0 0,0 0 0,0-1 0,1 0 0,0 0 0,0 0 0,0-1 0,10 5 1,-12-7 13,1 0 1,0 0 0,0-1 0,1 0-1,-1 0 1,0-1 0,1 1 0,7 0-1,-10-2-27,1-1-1,-1 1 0,0-1 0,1 1 0,-1-1 0,0 0 0,0-1 0,0 1 1,0-1-1,0 0 0,0 0 0,0 0 0,4-4 0,-2 1 18,0 0-1,0-1 0,-1 1 1,0-2-1,0 1 0,-1 0 1,1-1-1,3-8 1,3-7 86,10-31 0,13-63-67,-23 78-137,-3 2-98,-8 28 82,2 1 1,-1 0-1,1-1 1,0 1-1,0 0 0,1 0 1,0 1-1,1-1 1,-1 0-1,7-8 1,-9 15 53,-1-1-1,1 0 1,0 1 0,-1-1 0,1 1 0,0-1-1,0 1 1,0-1 0,-1 1 0,1-1-1,0 1 1,0 0 0,0-1 0,0 1 0,0 0-1,0 0 1,0 0 0,0 0 0,0 0 0,0 0-1,-1 0 1,1 0 0,0 0 0,0 0 0,0 1-1,0-1 1,0 0 0,0 0 0,0 1-1,0-1 1,-1 1 0,1-1 0,0 1 0,0-1-1,-1 1 1,2 0 0,1 2-8,1 0 0,-1 1 0,0-1 0,0 1 0,0-1 0,4 9 0,8 21 18,0 1 1,10 39-1,-18-52-9,30 90 131,-35-104-93,1 0 0,-1 0 0,-1 0-1,1 0 1,-1 0 0,-1 1 0,1-1 0,-1 0 0,0 1 0,-3 12 0,2-18 22,1-1 1,-1 1-1,0 0 0,0-1 1,0 1-1,0 0 1,-1-1-1,1 0 0,0 1 1,0-1-1,-1 0 1,1 1-1,-1-1 0,0 0 1,1 0-1,-1 0 1,0-1-1,1 1 0,-1 0 1,0-1-1,0 1 1,0-1-1,1 1 0,-1-1 1,0 0-1,0 0 1,0 0-1,0 0 0,-3 0 1,-3-1 10,0 0 0,0 0-1,0-1 1,1 1 0,-1-2 0,-10-4 0,-29-8 20,30 10-310,-30-14-1,36 16-428,15 7 88,17 11 140,14 5 494,1-3 0,48 17 0,-51-21-34,-19-7 98,0 0 0,1-1 0,-1-1 1,1-1-1,0 0 0,-1 0 0,2-2 0,26 0 0,-30-2-35,0-1 0,0 0 0,0-1 0,0 0 1,0-1-1,0 0 0,-1-1 0,0 0 0,0-1 0,0-1 0,13-10 0,-18 12-62,0 0 1,0 0-1,0 0 1,-1-1-1,0 0 0,0-1 1,0 1-1,-1-1 0,0 1 1,0-1-1,-1-1 0,0 1 1,0 0-1,-1-1 0,0 1 1,0-1-1,0 0 0,-1 0 1,0-8-1,-2 9-40,1-1 0,-1 0-1,-1 0 1,1 0 0,-1 0-1,-1 1 1,-3-9 0,5 13-12,-1 0 0,1 1-1,-1-1 1,0 0 0,1 1 0,-1-1 0,-1 1 0,1 0 0,-4-4 0,4 5 7,1 0 0,-1 0-1,1 0 1,-1 1 0,0-1 0,0 0 0,1 1 0,-1-1 0,0 1 0,0 0 0,1 0 0,-1 0 0,0-1 0,0 2 0,0-1 0,1 0 0,-1 0 0,-2 1 0,0 0-15,0 1 1,0 0 0,1 0 0,-1 0-1,1 0 1,-1 0 0,1 1-1,0-1 1,0 1 0,0 0 0,0 0-1,1 0 1,-1 0 0,1 1-1,0-1 1,-1 1 0,-1 4 0,-2 6 175,0 0 1,1 1-1,-5 19 0,7-26-21,2 1-1,-1-1 0,0 17 1,2-22-74,0 0 0,0 0 0,1 0 1,-1 0-1,1 0 0,0 0 0,0 0 1,0-1-1,0 1 0,0 0 0,1-1 1,-1 1-1,1-1 0,0 1 1,2 1-1,0 1 44,1-1 0,0 0 0,0 0 0,1 0 1,-1-1-1,1 0 0,0 0 0,0 0 0,0-1 0,0 0 0,0 0 1,10 1-1,4 0 65,1 0 0,31-2 0,-24-1-203,-1-1 1,1-2-1,0 0 0,41-12 0,-54 10-561,0 0 0,-1-1 0,24-13 0,-27 12-468,-1 0-1,0-1 1,0 0 0,-1 0 0,11-12-1,3-6-1329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58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3 499 1056,'-3'2'904,"7"1"342,-4-2-1126,1-1 0,-1 0 0,1 1 0,0-1 0,-1 0 0,1 0 0,-1 1 1,1-1-1,0 0 0,-1 0 0,1 0 0,0 0 0,-1 0 0,1 0 0,0 0 0,-1 0 1,1 0-1,1 0 0,19-8 1367,-13 6-1155,0-1 0,0 0 1,0 0-1,0-1 0,-1 0 1,9-6-1,-5 0 12,0 0 1,-1-1-1,0 0 0,-1-1 1,0 1-1,-1-2 0,-1 1 0,12-26 1,-9 13-106,0 0 0,-2-1-1,-1 0 1,3-28 0,-6 10 165,-2-63-1,-3 73-47,1 63-548,3 90 133,-1-101 150,1-1 0,0 0-1,2 1 1,10 29 0,-11-39-4,-1 1 1,2-1 0,-1 0 0,1 0 0,0-1-1,9 11 1,-11-15-28,0 0-1,0 0 1,1-1 0,-1 1-1,1-1 1,0 1-1,0-1 1,-1 0-1,1-1 1,1 1 0,-1-1-1,0 1 1,0-1-1,0-1 1,6 2 0,8-1 15,0 0 1,0-2 0,31-3 0,-41 2-32,1 1 1,0-2-1,-1 1 0,1-1 0,-1-1 1,0 1-1,0-1 0,0-1 1,10-7-1,-10 6 1,-1 0 1,-1 0-1,1-1 0,-1 0 1,0 0-1,-1 0 0,1-1 1,-1 1-1,-1-1 0,0-1 1,5-10-1,-1-6 8,10-45 1,8-33-385,-20 80-229,-5 40 428,1 0 0,6 24 0,-1-5 133,15 135 133,-20-154-82,-3 25 1,1-38-9,0 0 1,0 1-1,-1-1 0,0 0 0,0 0 1,0 1-1,-1-1 0,1 0 0,-1 0 1,-4 7-1,4-10 12,1 0 1,-1 0-1,1 0 1,-1 0-1,0 0 1,0 0-1,1-1 1,-1 1-1,0 0 1,0-1-1,0 0 1,0 1-1,1-1 1,-1 0-1,0 0 1,0 0-1,0 0 1,0 0 0,0-1-1,0 1 1,-2-1-1,-2 0-26,0-1 0,1 0 0,-1 1 1,1-2-1,-8-3 0,-23-21-377,36 27 332,0 0 0,0 0-1,0 0 1,0-1 0,0 1 0,0 0-1,0 0 1,0 0 0,0-1 0,0 1-1,0 0 1,0 0 0,0 0 0,0-1-1,0 1 1,1 0 0,-1 0 0,0 0-1,0 0 1,0-1 0,0 1 0,0 0-1,1 0 1,-1 0 0,0 0 0,0 0-1,0 0 1,0-1 0,1 1 0,-1 0-1,0 0 1,0 0 0,0 0 0,1 0-1,-1 0 1,0 0 0,0 0 0,1 0-1,-1 0 1,0 0 0,0 0 0,12-3-22,17 5 75,38 6 0,-32-3-82,-7 0 10,49 16 0,-23-5-2182,2-6-4375,-42-7 4645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1:58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47 4992,'-58'-23'2240,"44"14"-1952,9 6-480,10 3 32,-1-8-1792,9 4 1088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0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1118 1984,'-2'-1'148,"-2"-1"399,6 5 534,0-3-695,0 0 0,0-1 0,0 0 0,0 1 0,0-1 0,0 0 0,0 0 0,0 0 0,0 0 0,2-3 0,22-16 617,-17 12-439,18-16 70,-1 0-1,38-48 1,35-61-34,-60 79-317,78-105 186,-104 140-445,12-16 67,-2-1 1,19-41 0,-31 54 50,-1-2 0,12-45 1,-23 52-128,-2 14-216,-5 11-99,1 6 276,0 0 0,1 0 0,0 1 1,1 0-1,1 1 0,0-1 0,-2 17 0,-8 104 370,13-125-321,-5 90 530,7 124 1,0-220-496,3 32 239,-3-34-257,-1 0-1,1 0 1,-1 0 0,1-1 0,0 1 0,0 0 0,0 0 0,0-1 0,0 1 0,0 0 0,0-1 0,0 1-1,1-1 1,-1 1 0,2 0 0,-2-1-25,-1-1-1,1 0 1,-1 0-1,1 1 1,-1-1 0,1 0-1,-1 0 1,1 0-1,-1 0 1,1 0-1,-1 0 1,1 0 0,-1 0-1,1 0 1,-1 0-1,1 0 1,-1 0-1,1 0 1,-1 0-1,1-1 1,-1 1 0,1 0-1,-1 0 1,1-1-1,11-11 232,7-20-85,-18 29-161,8-18 52,0-1 0,5-23-1,4-9 4,79-246 181,-56 169-316,4-69 36,-26 108-60,-17 81 98,-1 1 0,0-1 0,0-14 1,-3 18-513,-1 11 278,-3 17 250,-2 41 186,-2 22 79,-19 233 631,18-223-718,4-22-49,-8 65 380,10-102-386,3-19 181,-6 22 1,8-39-313,0 1-1,0 0 1,0 0 0,0 0 0,0 0-1,0 0 1,0 0 0,0 0 0,0 0 0,0 0-1,0 0 1,0 0 0,0 0 0,0 0-1,0 0 1,0 0 0,0 0 0,0 0 0,0 0-1,-1 0 1,1 0 0,0 0 0,0 0 0,0 0-1,0 0 1,0 0 0,0 0 0,0 0-1,0 0 1,0 0 0,0 0 0,0 0 0,0 0-1,0 0 1,0 0 0,0 0 0,0 0-1,0 1 1,0-1 0,0 0 0,0 0 0,0 0-1,0 0 1,0 0 0,0 0 0,0 0-1,0 0 1,-1 0 0,1 0 0,0 0 0,0 0-1,0 0 1,0 0 0,0 0 0,0 0 0,0 0-1,0 0 1,0-7 70,0-10-136,2-1-1,0 1 1,2 0 0,-1 0-1,2 0 1,0 0-1,2 1 1,-1-1 0,18-27-1,-23 41 28,0 1 1,1 0-1,-1 0 0,1 0 1,-1 0-1,1 0 0,0 0 0,0 0 1,0 0-1,0 1 0,4-3 1,-5 4 10,0-1 1,0 1 0,0 0-1,0 0 1,1-1 0,-1 1 0,0 0-1,0 0 1,0 0 0,0 1-1,1-1 1,-1 0 0,0 0 0,0 1-1,0-1 1,0 0 0,0 1-1,0-1 1,0 1 0,0-1 0,0 1-1,0 0 1,0 0 0,0-1-1,0 1 1,1 1 0,8 9 15,0 0 0,0 1 0,-1 0 0,11 21 0,-10-16 18,1-1-1,16 18 1,-17-23 42,0-1 0,0-1-1,1 1 1,0-2 0,1 0-1,0 0 1,24 11 0,-31-17-9,0 0 0,0 0 0,1-1 0,-1 1 0,1-1 0,0 0 0,-1-1 0,1 1 0,-1-1 0,1 0 0,0-1 0,-1 1 0,1-1 0,0 0 0,-1 0 0,0-1 0,1 0 0,-1 0 0,0 0 0,0-1 0,0 1 0,7-6 0,-5 3-8,-1-1 1,0 0-1,1 0 1,-2-1 0,1 0-1,-1 0 1,0 0-1,-1-1 1,1 0-1,5-14 1,-4 4 12,0-1-1,-1 0 1,5-36-1,-9 45-124,0 0 0,-1-15 1,-1 22 45,1-1 0,0 1 1,-1 0-1,1 0 0,-1 0 1,0 0-1,0 1 0,0-1 0,-1 0 1,1 0-1,0 1 0,-5-6 1,6 8 8,-1-1 1,1 1-1,-1-1 0,0 1 1,1-1-1,-1 1 0,0-1 1,1 1-1,-1 0 1,0-1-1,0 1 0,1 0 1,-1 0-1,0-1 1,0 1-1,0 0 0,0 0 1,1 0-1,-1 0 1,0 0-1,0 0 0,0 0 1,1 1-1,-1-1 0,0 0 1,0 0-1,0 1 1,1-1-1,-1 0 0,0 1 1,1-1-1,-1 1 1,-1 0-1,0 1-22,-1 0 0,1 0 0,-1 0 0,1 1 0,0-1 0,0 1 0,0-1 0,-3 6 0,2-1 61,1-1-1,-1 1 1,1 0-1,0 0 1,1 0-1,0 0 1,0 1-1,0-1 1,1 0-1,0 0 1,1 0-1,-1 1 1,1-1 0,1 0-1,-1 0 1,4 8-1,-2-7 35,0 0 1,0-1-1,0 1 0,1-1 1,0 0-1,1 0 0,-1-1 1,1 1-1,1-1 0,-1 0 1,1-1-1,0 1 0,0-1 0,11 7 1,-8-8-121,-1 1 0,1-1 1,1 0-1,-1-1 1,1 0-1,-1-1 0,1 0 1,14 1-1,-13-2-1120,-1-1-1,1 0 1,0-1-1,15-3 1,-24 3 748,1 0 1,0 1 0,-1-1 0,1 0 0,-1 0-1,1-1 1,-1 1 0,0 0 0,0-1 0,1 0 0,-1 1-1,3-5 1,10-7-1789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0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92 4992,'-69'-20'2240,"51"17"-1952,15-2 1184,6 5-864,15-4 608,6 1-704,29-10 64,5 6-320,15-6-160,-6 9-64,9-7-832,0 3 448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3.4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1126 2304,'0'0'84,"-1"-1"0,0 1 0,1-1 1,-1 1-1,0 0 0,1-1 0,-1 1 0,0 0 1,1 0-1,-1 0 0,0-1 0,1 1 0,-1 0 0,0 0 1,0 0-1,1 0 0,-1 0 0,-1 0 689,2 0-664,0-1 0,1 1 0,-1-1 0,0 0 1,0 1-1,0-1 0,1 1 0,-1-1 0,0 1 0,0-1 0,0 0 0,0 1 1,0-1-1,0 1 0,0-1 0,0 1 0,-1-2 0,2-9 1073,6 0-467,-1 1 0,0-1 0,-1 0 0,-1 0 0,5-15 0,13-62 342,-14 49-569,-2 16-331,29-112 545,-26 108-556,1 0-1,24-45 1,-27 60-137,2-6 52,1 0 1,1 0 0,1 2-1,0-1 1,25-25 0,-37 42-61,0 0 1,0 0 0,0 0 0,0 0 0,1 0 0,-1-1 0,0 1-1,0 0 1,0 0 0,0 0 0,0 0 0,0 0 0,1 0 0,-1 0 0,0-1-1,0 1 1,0 0 0,0 0 0,0 0 0,1 0 0,-1 0 0,0 0-1,0 0 1,0 0 0,0 0 0,1 0 0,-1 0 0,0 0 0,0 0 0,0 0-1,0 0 1,1 0 0,-1 0 0,0 0 0,0 0 0,0 0 0,0 1-1,1-1 1,-1 0 0,0 0 0,0 0 0,0 0 0,0 0 0,0 0 0,0 0-1,1 1 1,0 9-31,-5 16-29,-48 181 906,39-171-427,11-29-303,3-7 16,8-14 72,32-70 2,-30 67-264,1 0 0,1 1 0,0 1 0,1 0 0,1 1 0,0 0 0,1 1 0,1 1 0,35-20 0,-45 28-4,0 1-1,0 0 0,0 0 0,0 1 1,0 0-1,15-2 0,-20 3 50,1 1 1,-1 0-1,0 0 1,0 0-1,0 0 1,0 0-1,1 0 1,-1 1-1,0-1 1,0 1-1,0-1 1,0 1-1,0 0 1,0 0-1,0 0 1,0 0-1,0 0 1,-1 0-1,1 1 1,0-1-1,-1 0 1,1 1-1,-1 0 0,1-1 1,-1 1-1,0 0 1,0 0-1,1 1 1,1 3 38,-1 0 1,0 0-1,-1 0 0,0 0 1,1 0-1,-2 0 0,1 10 1,-5 44 241,0-9 97,6-47 91,1-9-320,3-7-68,2-9-123,1 1 0,1 1-1,1 0 1,1 0 0,0 1-1,2 1 1,29-31 0,-40 45 0,20-15-156,-23 18 195,1 0 0,-1-1 0,1 1 0,0-1 0,-1 1 0,1 0 0,0 0 0,-1-1 0,1 1-1,0 0 1,-1 0 0,1 0 0,0 0 0,-1 0 0,1 0 0,0 0 0,-1 0 0,1 0 0,0 0 0,-1 0 0,1 0 0,0 1 0,-1-1 0,1 0 0,0 0-1,-1 1 1,1-1 0,0 0 0,-1 1 0,1-1 0,-1 1 0,1-1 0,-1 1 0,1-1 0,0 2 0,1 2 4,0-1 0,0 2 0,0-1 0,-1 0 0,1 0-1,-1 0 1,0 1 0,1 4 0,1 39 93,-3-31-70,2 31 63,8 101 461,-9-146-519,-1 0-1,1 1 0,0-1 1,0-1-1,1 1 0,1 3 0,-3-5-11,0-1-1,1 1 0,-1 0 0,0-1 1,1 1-1,-1-1 0,1 1 0,-1 0 0,1-1 1,-1 1-1,1-1 0,-1 0 0,1 1 1,-1-1-1,1 1 0,0-1 0,-1 0 1,1 1-1,0-1 0,-1 0 0,1 0 1,0 0-1,-1 1 0,1-1 0,0 0 0,-1 0 1,1 0-1,0 0 0,0 0 0,-1 0 1,1-1-1,0 1 0,-1 0 0,1 0 1,1-1-1,5-4 51,-1 0 1,0-1-1,0 0 1,0-1-1,-1 1 1,8-13-1,0 2-51,12-14-178,2 1 1,50-45-1,-53 55 142,-4 3-148,26-17 0,-37 31 75,-7 7 3,-6 12 19,3-13 103,-9 31-16,1 0 0,2 1 0,1 0 1,-2 63-1,8-87 23,1-1 0,0 1 0,0-1 0,6 19 0,-6-25 1,0 0-1,1 0 0,0 0 1,-1 0-1,2 0 0,-1 0 1,0 0-1,1-1 0,-1 1 1,1-1-1,0 0 0,0 0 1,1 0-1,3 3 0,-6-5-11,0-1-1,1 1 1,-1 0-1,1 0 1,-1-1-1,1 1 1,-1-1-1,1 0 0,-1 1 1,1-1-1,-1 0 1,1 0-1,-1 0 1,1 0-1,-1 0 0,1 0 1,-1 0-1,1 0 1,-1-1-1,1 1 1,-1-1-1,1 1 0,-1-1 1,1 1-1,-1-1 1,0 0-1,1 0 1,-1 0-1,0 0 1,0 0-1,1 0 0,-1 0 1,0 0-1,2-3 1,0-1 17,1-1 1,-1 1-1,1-1 0,-1 0 1,-1 0-1,4-12 0,-2 3-58,-1-1 0,0 1 0,-1-1-1,-1 0 1,0 0 0,-3-19 0,1 21-6,0 1-1,-2 0 1,0 0 0,0 0 0,-1 0 0,-1 0 0,-11-22 0,13 30-9,0 1-1,-1-1 1,0 0 0,0 1 0,0 0 0,0 0 0,0 0-1,-8-5 1,9 7-17,0 0 0,0 0 0,-1 1 0,1-1 0,0 1 0,-1 0 1,1 0-1,-1 0 0,1 0 0,-1 0 0,1 1 0,-1 0 0,1-1 0,-1 2 0,-4-1 0,8 0 50,-1 0 1,1 1-1,-1-1 1,1 0-1,-1 0 1,1 0-1,-1 1 1,1-1 0,-1 0-1,1 0 1,0 1-1,-1-1 1,1 1-1,0-1 1,-1 0-1,1 1 1,0-1-1,-1 1 1,1-1-1,0 0 1,0 1-1,0-1 1,-1 1-1,1-1 1,0 1-1,0-1 1,0 1-1,0-1 1,0 1-1,0-1 1,0 1 0,0-1-1,0 1 1,0-1-1,0 1 1,0-1-1,0 1 1,0-1-1,1 1 1,-1-1-1,0 1 1,0-1-1,1 1 1,10 20 297,-11-21-284,6 8 49,0 0 1,0-1-1,1 0 1,0 0 0,1-1-1,-1 0 1,1 0 0,15 8-1,-9-6 7,1-1 0,0-1-1,0 0 1,22 5 0,-32-11-27,0 1-1,0-1 1,0 1 0,0-1 0,0-1 0,-1 1-1,1-1 1,0 0 0,0 0 0,0 0 0,-1-1-1,1 1 1,0-1 0,-1 0 0,0-1 0,1 1-1,-1-1 1,0 0 0,0 0 0,-1 0 0,1 0-1,3-5 1,5-5 125,0-1-1,-1-1 0,-1 0 1,13-25-1,-18 29-140,-1 1-1,6-22 1,-7 23-164,0 0 1,0-1-1,1 1 1,6-12-1,-10 21 132,0 0 0,0 0 0,0 0 1,0 0-1,1 0 0,-1 0 0,0 0 0,0 0 0,0 0 0,0 0 0,0 0 0,0 0 0,0 0 0,1 0 0,-1 0 0,0 0 0,0 0 0,0 0 0,0 0 0,0 0 0,0 0 0,1 0 0,-1 0 0,0 0 0,0 0 0,0 0 0,0 0 0,0 0 0,0 0 0,0 0 0,0 1 0,1-1 0,-1 0 0,0 0 0,0 0 0,0 0 0,0 0 0,0 0 0,0 0 0,0 0 0,0 0 0,0 1 0,0-1 0,0 0 0,0 0 0,0 0 0,0 0 0,7 12-149,4 15 95,-3-2 81,0-1-1,-2 2 1,4 31-1,-2 80 275,-8-127-264,-2 35 123,2-42-90,-1 0 0,1 0-1,-1 0 1,0 0 0,0 0 0,0 0 0,0 0-1,0 0 1,-1 0 0,1-1 0,-3 4-1,3-5-41,1-1 0,0 0 0,-1 1 0,1-1 0,0 0-1,-1 0 1,1 1 0,0-1 0,-1 0 0,1 0 0,0 1-1,-1-1 1,1 0 0,-1 0 0,1 0 0,-1 0 0,1 0 0,0 0-1,-1 0 1,1 0 0,-1 0 0,1 0 0,-1 0 0,1 0-1,0 0 1,-1 0 0,1 0 0,-1 0 0,0-1 0,-12-10 227,-5-19-157,17 29-86,-15-32-222,1 0 1,-17-52-1,32 84 174,0 0 0,-1 0-1,1 0 1,0-1 0,0 1 0,-1 0-1,1 0 1,0 0 0,0 0-1,0 0 1,0 0 0,1-1-1,-1 1 1,0 0 0,1-1-1,-1 2 31,0-1 1,1 1-1,-1 0 0,0-1 0,0 1 0,1 0 0,-1 0 0,0-1 1,1 1-1,-1 0 0,1 0 0,-1-1 0,0 1 0,1 0 0,-1 0 0,0 0 1,1 0-1,-1 0 0,1 0 0,-1 0 0,1 0 0,-1 0 0,0 0 0,1 0 1,-1 0-1,1 0 0,2 1-14,0-1 1,0 1-1,-1 0 0,1 0 1,0 1-1,-1-1 1,1 1-1,4 2 0,9 9 92,0-1-1,1-1 1,0-1-1,0-1 1,34 14-1,-42-20 7,1-1 1,-1 0-1,1 0 0,-1-1 0,1 0 0,-1-1 1,1 0-1,0 0 0,-1-1 0,1 0 0,-1-1 1,1 0-1,-1 0 0,12-5 0,-4-1 19,0 0-1,-1-1 0,0 0 1,0-1-1,-1-1 1,0-1-1,21-21 1,-21 17-2,0-1 0,-1-1 0,0-1 1,-2 0-1,20-40 0,-25 40-24,-2 0 0,0 0 0,-1 0-1,2-36 1,-4 35-55,3-33-94,-2 1 0,-3 0-1,-8-67 1,5 102-75,1 12 41,1 7-75,-1 24 108,1 0-1,3 32 1,-1-25 83,5 38 198,22 103 0,2 19 99,-26-153-397,3 35-172,-5-27-3009,-23-82-4781,10 13 6309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3.7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60 133 3808,'-41'-8'1728,"22"-4"800,24 12-1536,5-5 864,4 5-1088,20-8 768,11 5-864,28-9 352,4 4-576,8-9-256,-4 6-128,4-6-768,-4 10 384,9-9-3136,-9 7 1920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8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213 146 1152,'0'-1'105,"1"0"0,-1 0-1,1 1 1,0-1 0,-1 0 0,1 1-1,0-1 1,-1 0 0,1 1 0,0-1 0,0 1-1,0-1 1,0 1 0,-1-1 0,1 1-1,9-8 3956,-10 8-4012,-4-10 264,1-1 115,-1 0 1,0 1-1,-10-19 1,11 25-347,0 0 0,1 0 0,-1 0-1,0 0 1,-1 1 0,1-1 0,-1 1 0,0 0 0,1 0 0,-1 1 0,-1-1 0,-6-3 0,4 3-1,5 2-36,0 0 0,0 0 0,0 0 1,0 1-1,0-1 0,0 0 0,-1 1 0,1 0 0,0-1 1,0 1-1,0 0 0,-1 0 0,1 0 0,0 0 0,0 1 1,-1-1-1,-2 2 0,0 0 5,0 0-1,0 1 1,0 0-1,1 0 1,-1 0-1,1 1 1,0-1-1,0 1 1,0 0-1,0 0 1,1 1-1,0-1 1,-1 1-1,2 0 1,-1-1-1,-3 8 1,0 4 110,0-1 0,0 1 1,2 0-1,-4 23 0,6-26-85,1 0-1,1-1 0,0 1 0,1 0 1,0 0-1,1 0 0,6 22 0,-5-24-11,1-1 0,0 1 0,0-1 0,1 0 0,0-1 0,1 1 0,0-1 0,1 0 0,9 11 0,-14-18-23,0-1 0,0 1 0,0 0 0,1-1 1,-1 1-1,0-1 0,1 0 0,-1 1 0,1-1 1,-1 0-1,1-1 0,-1 1 0,1 0 0,0-1 1,0 0-1,-1 1 0,1-1 0,0 0 1,-1 0-1,1-1 0,4 0 0,3-1 90,0-2 1,0 1-1,-1-1 0,14-7 1,-7 3-23,306-173-97,-317 178-13,-2 1-44,-1 0 0,1 0 0,0 1 0,0-1 0,0 1 0,4-2 0,-7 3 42,1 0-1,0 0 1,-1 0 0,1 0 0,0 0-1,-1 0 1,1 0 0,-1 0-1,1 1 1,0-1 0,-1 0-1,1 0 1,-1 0 0,1 1 0,-1-1-1,1 0 1,-1 0 0,1 1-1,-1-1 1,1 1 0,-1-1 0,1 0-1,-1 1 1,1-1 0,-1 1-1,0-1 1,1 1 0,-1-1-1,0 1 1,0-1 0,1 1 0,-1 0-1,0-1 1,0 1 0,0-1-1,0 1 1,1 0 0,-1-1-1,0 1 1,0 0 0,2 14-61,0-4 52,0 0 0,1 0 0,0 0 0,1-1 1,8 17-1,-6-15 137,0-1 1,2 1-1,-1-1 1,16 17-1,-21-26-83,0 0 0,0 0 0,0 0 0,1 0 0,-1 0 0,1 0 0,0-1 0,-1 0 0,1 1 0,0-1 1,0 0-1,0 0 0,0 0 0,0 0 0,0-1 0,0 1 0,0-1 0,0 0 0,0 0 0,0 0 0,0 0 0,0-1 0,0 1 0,0-1 0,6-2 0,-6 2-19,0 0 0,0 0 0,0-1 0,0 0 0,0 1 0,-1-1 0,1 0 1,0 0-1,-1-1 0,0 1 0,1 0 0,-1-1 0,0 0 0,0 1 0,0-1 0,-1 0 0,1 0 0,-1 0 0,0 0 0,1 0 0,-1 0 0,-1 0 0,1-1 0,0 1 0,-1 0 0,0-1 0,1 1 0,-1 0 0,0-1 0,-1 1 1,1 0-1,-1 0 0,1-1 0,-1 1 0,0 0 0,-2-4 0,1 2-55,0 0 0,-1 0 0,0 1-1,0-1 1,0 1 0,0 0 0,0-1 0,-1 2 0,0-1 0,-8-6 0,8 8 5,0 0 0,1 0 0,-1 1 0,0-1 0,0 1 0,-1 0 1,1 0-1,0 1 0,0-1 0,0 1 0,-1 0 0,1 0 0,0 0 0,0 1 0,-5 0 1,-20 9-192,17-5 27,9-3 103,5-1 17,4-2 144,1 1 0,0-1 0,-1 0 0,1-1 0,-1 0 1,13-4-1,38-23 56,-42 20-97,0 1-1,31-10 1,-35 15-16,0 0 1,0 1-1,0 1 0,1 0 0,-1 0 0,1 2 1,-1-1-1,0 1 0,1 1 0,-1 0 1,14 4-1,-18-4 11,0 1 0,0 0 0,0 0 0,0 0 0,-1 1 0,1-1 0,-1 2 0,0-1 0,-1 1 0,1 0 0,-1 0 0,0 0 0,0 1 0,0 0 0,-1 0 0,0 0 0,0 1-1,3 7 1,-5-10 24,-1-1 0,0 1-1,0 0 1,0 0 0,-1 0-1,1 0 1,-1 5 0,0-8 73,22-16 150,32-25-182,-36 25-152,26-17 1,-37 28 14,-1 1 1,1-1-1,0 2 0,-1-1 1,2 0-1,-1 1 0,0 1 1,11-2-1,-15 3 47,0 0 1,0 0-1,0 0 0,0 0 1,0 1-1,0 0 0,-1-1 0,1 1 1,0 0-1,0 0 0,0 1 0,-1-1 1,1 1-1,-1-1 0,1 1 1,-1 0-1,0 0 0,1 0 0,-1 0 1,0 0-1,0 0 0,2 4 1,3 5-2,0 1 0,0-1-1,7 23 1,-4-13 100,-10-19-109,2 1 14,-1-1 0,0 1 0,1 0 0,-1-1 0,1 1-1,3 3 1,-5-6 19,1 0-1,-1 1 1,1-1-1,-1 0 1,1 0-1,-1 1 0,1-1 1,-1 0-1,1 0 1,0 0-1,-1 0 1,1 0-1,-1 0 0,1 0 1,0 0-1,-1 0 1,1 0-1,-1 0 1,1 0-1,-1 0 1,1 0-1,0-1 0,-1 1 1,1 0-1,-1 0 1,1-1-1,-1 1 1,1 0-1,-1-1 0,1 1 1,-1 0-1,1-2 1,8-5 28,-1-1 1,0-1 0,-1 1-1,0-1 1,0-1 0,-1 1 0,0-1-1,5-13 1,-3 8-93,0 0-1,16-20 1,-21 32 32,0-1 1,0 1-1,0-1 0,0 1 1,1 0-1,-1 0 0,1 0 1,0 1-1,0 0 0,0-1 1,0 1-1,0 1 0,1-1 1,-1 0-1,0 1 0,1 0 1,-1 0-1,1 1 0,0-1 1,-1 1-1,1 0 0,-1 0 1,7 1-1,-6 0-25,0-1 22,-1 1-1,0 0 1,0 0-1,8 4 1,-10-4 25,0 0 0,-1 0 0,1 0 0,-1 1 1,1-1-1,-1 0 0,1 1 0,-1-1 0,0 1 0,0 0 0,0 0 1,2 3-1,-2-2-13,1 0 0,-1-1 0,0 1 0,0 0 0,-1 0 1,1 0-1,-1 1 0,1-1 0,-1 0 0,0 0 0,0 0 0,0 0 0,-1 6 1,-1-1 10,-1-1 1,1 0-1,-1 0 1,-4 7-1,-9 23 186,15-36-199,1 1 1,0-1-1,-1 0 1,1 1-1,0-1 1,0 1-1,0-1 1,0 1-1,0 1 0,1 9-100,1-11 111,-1 1 0,1-1-1,0 0 1,0 0-1,0 0 1,0 0-1,0 0 1,0 0-1,4 1 1,3 1-57,-4 0 70,1-1 0,0 0 0,0 0 1,0-1-1,1 0 0,9 1 0,41-1 27,-36-2-232,-5 0 234,0 0 0,0-2 1,0 0-1,-1 0 0,0-2 0,0 0 0,0-1 1,0 0-1,21-13 0,-24 11-14,-1-1-1,0 0 1,-1 0-1,0-1 1,0 0 0,16-23-1,-20 23-39,0 0-1,0 0 1,-1-1-1,-1 0 1,0 0-1,0 0 1,1-12-1,-1 8 14,0 1-1,1 0 1,13-26 0,-9 29-114,-9 10 102,0 1-1,1 0 1,-1 0 0,0 0-1,0 0 1,1 0-1,-1 0 1,0-1 0,0 1-1,1 0 1,-1 0 0,0 0-1,0 0 1,1 0 0,-1 0-1,0 0 1,1 0-1,-1 0 1,0 1 0,0-1-1,1 0 1,-1 0 0,0 0-1,0 0 1,1 0 0,-1 1-1,2 0-6,-1 1 0,1 0 0,-1-1 0,0 1 0,0 0 0,0 0 0,0 0 1,1 3-1,2 4-26,0-1 29,-1 0 0,0 1-1,0-1 1,-1 1 0,0 0 0,-1 0-1,1 9 1,-3 63 181,-1-31 89,2-45-229,0-1 0,-1 1-1,1-1 1,-1 1 0,0-1-1,0 0 1,-1 1 0,1-1-1,-1 0 1,0 0 0,-3 5-1,3-8 41,2-7-70,3-8 22,3-4 67,3-5-149,16-34-1,-22 51 33,1 1 0,-1-1 0,1 1 0,0 0 0,0 0 0,0 0 0,1 0 0,-1 1 0,1 0 0,1 0 0,5-3 0,-10 6 25,0 0-1,-1 1 1,1 0 0,0-1 0,0 1 0,0-1 0,0 1 0,0 0 0,0 0 0,0-1-1,0 1 1,0 0 0,0 0 0,0 0 0,0 0 0,0 0 0,0 1 0,0-1-1,0 0 1,0 0 0,0 1 0,0-1 0,1 1 0,-1 0-8,1 0 0,-1 0 0,0 0 0,0 0 0,0 0 0,0 0 0,-1 1 0,1-1 0,0 0 0,0 1 0,-1-1 0,1 0 0,0 4 0,1 1-1,-1 0-1,0 0 1,0 1-1,-1-1 1,0 1 0,-1 8-1,-4 15 78,2-22-10,2 0 0,-1 0 0,1 9-1,1-17-52,0 0-1,0 0 0,0 0 1,0 0-1,0 0 0,0 0 1,0 1-1,0-1 0,0 0 1,0 0-1,0 0 0,0 0 1,0 0-1,0 0 0,0 1 1,0-1-1,0 0 0,0 0 1,0 0-1,0 0 0,0 0 1,0 0-1,0 0 0,0 1 1,0-1-1,0 0 0,1 0 1,-1 0-1,0 0 0,0 0 1,0 0-1,0 0 0,0 0 1,0 0-1,0 0 0,0 0 1,1 0-1,-1 0 0,0 0 1,0 1-1,0-1 0,0 0 1,0 0-1,0 0 0,1 0 1,-1 0-1,0 0 0,0 0 1,0-1-1,0 1 0,0 0 1,0 0-1,0 0 0,1 0 1,-1 0-1,0 0 0,0 0 1,0 0-1,0 0 0,0 0 1,0 0-1,0 0 0,12-11 172,16-24-225,-19 24-35,3-5-47,6-6 156,0 1 0,1 0 0,30-26 0,-47 46-41,-1 0 1,0 0-1,0 0 1,1 0-1,-1 0 0,0 1 1,1-1-1,-1 0 0,1 0 1,0 1-1,-1-1 0,1 1 1,-1 0-1,1-1 1,0 1-1,-1 0 0,1 0 1,-1 0-1,1 0 0,0 0 1,-1 1-1,1-1 1,0 0-1,-1 1 0,1-1 1,-1 1-1,1-1 0,-1 1 1,1 0-1,-1 0 0,2 1 1,1 1 8,-1 1 0,1 0 0,-1 0 0,0 0 1,0 0-1,0 0 0,-1 1 0,4 8 0,1 0 16,2 9 26,1 0 1,2-1-1,0 0 0,24 31 0,-33-49-21,0 1-1,0-1 1,0 0-1,0-1 1,0 1-1,1 0 1,-1-1-1,1 0 0,0 0 1,0 0-1,-1 0 1,1-1-1,0 1 1,1-1-1,-1 0 1,0 0-1,0-1 1,0 1-1,1-1 0,-1 0 1,0 0-1,0 0 1,1-1-1,-1 1 1,0-1-1,0 0 1,0 0-1,0-1 1,0 1-1,0-1 0,0 0 1,0 0-1,-1 0 1,1-1-1,-1 1 1,1-1-1,-1 0 1,5-6-1,3-2 4,-2-2 0,0 0 1,0 0-1,9-19 0,-12 20-8,-5 11-24,0 0-1,0-1 1,0 1 0,0-1-1,0 1 1,-1-1 0,1 0-1,-1 1 1,1-1-1,-1 1 1,1-3 0,-1 4 9,-1 0 0,1 0 0,0 0 0,0 0 0,0 0 1,0 0-1,0 0 0,0 1 0,-1-1 0,1 0 0,0 0 1,0 0-1,0 0 0,0 0 0,-1 0 0,1 0 0,0 0 0,0 0 1,0 0-1,0 0 0,-1 0 0,1 0 0,0 0 0,0 0 1,0 0-1,0 0 0,-1 0 0,1 0 0,0 0 0,0 0 0,0 0 1,0 0-1,-1 0 0,1 0 0,0 0 0,0-1 0,0 1 0,0 0 1,0 0-1,-1 0 0,1 0 0,0 0 0,0 0 0,0-1 1,0 1-1,0 0 0,0 0 0,0 0 0,0 0 0,0-1 0,0 1 1,0 0-1,0 0 0,-1 0 0,1-1 0,-5 12-45,1 0 24,-1 0 0,2 0-1,-1 1 1,2-1 0,-1 1 0,2 0 0,-1 0 0,2 12 0,0-20 24,0 0 0,1 0 0,-1 0 0,1 0 0,0 0 0,0 0 0,1 0 0,-1-1 0,1 1 0,0 0 0,0-1 0,0 1 0,5 5 0,-5-7 8,-1-1 0,0 0 0,0 1 0,1-1 0,-1 0 0,1 0 0,-1 0 0,1 0 0,-1 0 0,1 0 0,0-1 0,-1 1 0,1-1 0,0 1 0,-1-1 0,1 1 0,0-1 0,0 0 0,0 0 0,-1 0 0,1 0 0,0 0 0,0 0 0,-1-1 0,1 1 0,0 0 0,0-1 0,-1 1 0,1-1 0,0 0 0,-1 0 0,1 0 0,1-1 0,0 0-4,0 0 0,0-1 0,0 1 0,-1-1 0,1 0-1,-1 0 1,1 0 0,-1 0 0,0 0 0,0-1 0,-1 1 0,1-1 0,-1 1 0,1-1 0,-1 1-1,0-1 1,-1 0 0,1 0 0,-1 1 0,1-1 0,-1 0 0,0 0 0,-1 0 0,0-6 0,0 6-32,0-1 0,0 1 0,0-1 0,0 1 0,-1-1 0,0 1 1,0 0-1,0 0 0,-1 0 0,1 0 0,-1 0 0,0 0 0,0 1 1,0-1-1,-1 1 0,1 0 0,-1 0 0,1 0 0,-1 1 1,-7-4-1,-12 1-363,16 4 251,6-1-222,3 1 385,0 0 1,1 0 0,-1 0 0,0 0-1,0 1 1,1-1 0,-1 0-1,0 1 1,1 0 0,3 0-1,6-2 86,189-48 761,-173 43-764,38-5 0,-53 11-108,0 0 0,0 1 0,1 0 0,-1 1 0,15 3 0,-25-4 11,0 1 0,0 0 0,0 0-1,0 0 1,-1 0 0,1 1-1,0-1 1,-1 1 0,1 0-1,-1-1 1,1 1 0,-1 0 0,0 1-1,0-1 1,0 0 0,0 1-1,0-1 1,0 1 0,-1-1 0,1 1-1,-1 0 1,0 0 0,0-1-1,0 1 1,0 0 0,0 0 0,-1 0-1,1 6 1,-1-2 14,1 0 0,-2 0-1,1 0 1,-1-1 0,0 1 0,0 0 0,-1 0-1,0-1 1,0 1 0,-1-1 0,-6 12 0,7-14-1,-4 8 84,-1-1 1,-1 0 0,1-1-1,-14 15 1,70-73 27,52-41-357,-95 85 250,0 0-1,0-1 1,0 2-1,0-1 1,1 1-1,-1 0 1,1 0-1,11-2 1,-16 5-26,-1 0 0,0-1 0,1 2 0,-1-1 0,0 0 0,1 0 0,-1 0 0,0 1 0,0-1 0,1 0 0,-1 1 0,0-1 0,0 1 0,1 0 0,-1-1 0,0 1 0,0 0 0,0 0-1,0 0 1,0 0 0,0 0 0,0 0 0,0 0 0,-1 0 0,1 0 0,1 1 0,1 5 108,0 0 0,0-1 0,4 14 0,0-2 69,7 21 70,-12-31-190,0-1 0,1 1 0,0-1 0,0 0-1,1 0 1,0 0 0,0 0 0,0-1 0,7 7 0,-9-11-40,-1-1 0,1 0 1,0 0-1,0 1 0,0-1 1,0-1-1,0 1 0,0 0 1,0 0-1,0-1 0,0 1 1,0-1-1,1 0 0,-1 1 1,0-1-1,0 0 0,0 0 1,1-1-1,-1 1 0,0 0 1,0-1-1,3 0 0,4-2-366,1-1-1,-1 0 1,15-9-1,3-2-3429,-20 13 2163,-5 0 858,0 1 1,1 0 0,0 0 0,-1 0-1,1 0 1,0 1 0,-1-1 0,1 1-1,0 0 1,0 0 0,4 0-1,10 3-2084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08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 9216,'-8'15'4192,"-5"-7"-3648,8-3-224,5 2-288,-5-2-1280,1 3 672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4160,'1'-2'539,"-1"0"1,1 1-1,0-1 0,0 0 0,0 0 1,0 0-1,0 0 0,0 1 1,0-1-1,1 1 0,-1-1 1,1 1-1,-1-1 0,1 1 1,1-2-1,-1-1 1229,-2 3-1744,0 1 0,0 0 0,0 0-1,0 0 1,0 0 0,0-1 0,0 1-1,0 0 1,0 0 0,0 0 0,0 0-1,0-1 1,0 1 0,0 0 0,0 0 0,0 0-1,0 0 1,0 0 0,0-1 0,0 1-1,0 0 1,0 0 0,1 0 0,-1 0-1,0 0 1,0 0 0,0-1 0,0 1-1,0 0 1,0 0 0,1 0 0,-1 0 0,0 0-1,0 0 1,0 0 0,0 0 0,0 0-1,1 0 1,-1 0 0,0 0 0,0 0-1,0 0 1,0 0 0,1 0 0,-1 0-1,0 0 1,7-2 789,-6 2-765,1 0 0,-1-1 0,0 1 1,0 0-1,0 0 0,0 0 1,0 0-1,0 0 0,0 0 1,0 0-1,2 1 0,3-1 18,1 1 0,-1-1 0,1 0-1,-1 0 1,0-1 0,9-2 0,4 1-20,55-8-78,139-11 416,-121 22-314,65-5 169,-122 4-56,-17 1-809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29:53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0 162 320,'3'2'157,"-3"-2"-136,1 0 1,-1 1 0,0-1 0,9 2 3825,-3 3-3415,1 8-139,-6-11 112,0 0-315,0-1 0,1 1 0,-1 0-1,1-1 1,0 1 0,-1-1 0,1 1 0,4 1 0,-2-1-72,-1 1 35,1 0 1,0 0 0,1-1-1,-1 1 1,0-1 0,1 0-1,-1-1 1,1 1-1,0-1 1,-1 0 0,1 0-1,0 0 1,9-1 0,13 4-27,-16-2 50,-1-1-1,0-1 0,0 1 0,0-2 0,1 1 0,-1-2 0,0 1 0,0-1 1,0-1-1,12-4 0,1 1 39,0 0 0,0 2 0,1 0 1,45 1-1,244 3 2125,-208 8-2283,-95-8 166,0 0-1,0-1 1,0 0 0,-1-1-1,13-3 1,3-2-96,0 1-1,0 1 1,1 1 0,-1 1-1,33 0 1,-18 3-61,27-1 65,0 3 0,83 14 0,-121-13-52,-1-1 1,54-3-1,-28 0 51,-42 1 15,0-1 0,14-4 1,-14 3-38,0 0 0,14 1 0,284-7 18,-64 6-92,-127 3 4,28-8 206,-37 1-94,5-1-142,-30 0 84,37-6 80,-78 7-145,0 2 1,58 3-1,31-3 387,-19 2-209,-62 3-296,40 4 298,-71-5-58,31 0-12,72-9 0,-57 3-23,120 3 0,-105 4-32,31 4-174,-83-3 266,-22-1-22,0-1 0,0 1-1,1-1 1,-1-1 0,16-2-1,57-10 291,134-18-140,-175 30-185,14-2 4,-21 0-21,36 0 0,4 1-112,39 1 117,-61 2 134,-37-2-136,0-1 1,25-5-1,-24 3-24,24-2 0,29 1 21,57-2-86,168-1 860,-181-1-561,-83 8-219,-17 1 6,1 0 0,14 1 1,-6 0 78,-16-1-85,-1 0 0,1 0 0,0 0-1,-1 1 1,6 1 0,20 6-895,-46 14-7800,14-20 8356,-1 1 0,0 0 0,0 0 0,-4 1 0,1 0-74,-1-1 0,0 0 1,-14 3-1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29:59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1 432 992,'1'-2'93,"0"0"1,0 0-1,0 0 1,1 0-1,-1 0 0,1 0 1,-1 0-1,1 0 1,4-2-1,7-10 1976,7 14-848,-18 1-1121,0 0 0,0 0-1,-1 0 1,1-1 0,0 1 0,0-1 0,0 0 0,0 1 0,0-1-1,0 0 1,0 0 0,0 0 0,0 0 0,0-1 0,0 1-1,0-1 1,2 0 0,-1 0-48,1-1-1,-1 1 0,0-1 1,0 0-1,-1 0 0,1 0 1,0 0-1,-1-1 1,4-2-1,1-4-13,0-1 0,-1 0 0,1 0 0,8-20 0,15-40 386,44-91-192,-63 142 27,14-18-1,-16 29-191,-8 8-59,0-1 0,-1 1-1,1 0 1,-1 0 0,1-1-1,-1 1 1,0 0 0,1-1-1,-1 1 1,1 0 0,-1-1 0,0 1-1,1-1 1,-1 1 0,0-1-1,1 1 1,-1-1 0,0 1-1,0-1 1,1 1 0,-1-1-1,0 1 1,0-1 0,0 1-1,0-2 1,0 1 77,1 1-84,0 0 0,-1 1-1,1-1 1,0 0-1,-1 1 1,1-1-1,0 0 1,-1 1 0,1-1-1,0 1 1,-1-1-1,1 0 1,-1 1 0,1 0-1,-1-1 1,1 1-1,-1-1 1,0 1-1,1 0 1,-1 0 0,2 1-3,0 1 4,0-1-1,-1 1 1,1-1 0,-1 1-1,1 0 1,-1 0 0,0 0-1,0 0 1,0 0 0,-1 0-1,1 0 1,0 3 0,5 23 179,-2-17-131,-2 1 0,1 0 1,-2 0-1,0 0 1,0 0-1,-1 0 0,-1 0 1,-2 15-1,1-17 80,0 0 0,-1 0 0,-5 15-1,5-21-159,1 0 0,0 0-1,-1 0 1,0 0-1,0-1 1,0 1-1,-1-1 1,-7 8-1,11-12 30,-1 1-1,0-1 0,0 0 1,1 1-1,-1-1 1,0 1-1,0-1 0,1 0 1,-1 0-1,0 1 0,0-1 1,0 0-1,0 0 1,1 0-1,-1 0 0,0 0 1,0 0-1,0 0 1,0 0-1,1 0 0,-1 0 1,0-1-1,0 1 0,0 0 1,1-1-1,-1 1 1,0 0-1,0-1 0,-1 0 1,-2-2 26,0-1 1,0 1-1,1-1 1,-5-4-1,-6-6-98,13 13 105,1 1-30,0 0 1,1-1-1,-1 1 1,0-1-1,0 1 1,0 0-1,0-1 0,0 1 1,0-1-1,0 1 1,0 0-1,0-1 1,0 1-1,0-1 1,-1 1-1,1 0 1,0-1-1,0 1 1,0 0-1,0-1 1,-1 1-1,1-1 0,-4-14 176,10 19-196,0 0 0,0 0 0,0 0 0,7 8 0,-8-7 53,2 0 0,-1-1 0,0 1 0,1-1 1,0 0-1,0-1 0,0 0 0,0 0 0,0-1 1,13 4-1,-10-5 5,1 0 0,-1 0 1,1-1-1,0 0 0,-1-1 0,1 0 1,13-4-1,-5 0 99,-1-1 0,28-12-1,-12 3-53,-9 4 60,40-26 0,-25 14-77,-32 18-24,-1 0 1,1 0-1,-1 0 1,10-11-1,-13 13-20,-1 0 0,0-1 0,0 0 0,-1 0 0,1 0 0,-1 0-1,0 0 1,0 0 0,0-1 0,1-4 0,-3 7-15,1 0 0,-1 0-1,-1 0 1,1 0 0,0 0 0,0 0 0,-1 0 0,1 0-1,-1 0 1,1 0 0,-1 0 0,0 0 0,0 0-1,0 1 1,0-1 0,-2-3 0,-2-1 16,0 0-1,-11-11 1,8 11-74,0-1-1,0 1 1,0 1-1,-1 0 1,-11-6 0,15 9 3,0 0 1,0 0-1,0 0 1,-1 1-1,1 0 0,0 0 1,-1 0-1,1 1 1,-1-1-1,1 1 1,-10 2-1,8 0 9,0 1 0,0 0-1,1 0 1,0 1 0,-1-1-1,1 2 1,-10 8 0,13-10 29,0 0 0,1 0 1,-1 1-1,1-1 1,0 1-1,0 0 1,0 0-1,1-1 0,-1 1 1,1 0-1,0 0 1,0 0-1,1 0 1,-1 1-1,1-1 0,0 0 1,0 0-1,0 0 1,0 0-1,1 5 0,2 3 1,-1 0 0,1 0 0,1 0-1,0-1 1,9 18 0,-4-13 67,2 0 0,0-1 1,1 0-1,0-1 0,1 0 0,22 18 0,-27-26-33,0 0-1,0 0 0,1-1 1,0 0-1,0-1 0,1 0 0,-1 0 1,1-1-1,-1 0 0,16 1 1,-19-2-18,1-1 0,0-1 1,-1 0-1,1 1 1,0-2-1,-1 1 0,1-1 1,-1 0-1,1-1 1,-1 1-1,1-1 0,-1 0 1,0-1-1,0 0 1,0 0-1,0 0 1,5-4-1,-4-1 30,1 1-1,-1-1 1,-1 0-1,0-1 1,0 1 0,6-13-1,13-18-287,-13 20 148,0-1 0,11-27 0,-9 17 186,-12 27-56,-1-1 1,0 0-1,0 1 1,-1-1-1,1 0 1,-1 1-1,0-1 1,0 0-1,0 0 1,0 1-1,-1-1 1,1 0-1,-1 0 1,-2-5-1,2 8-46,1 0 0,-1 0 0,0-1 0,0 1 0,0 0 0,1 0 0,-1 0 0,0 0-1,0 1 1,0-1 0,-1 0 0,1 0 0,0 0 0,0 1 0,0-1 0,0 1 0,-1-1 0,1 1-1,0-1 1,-1 1 0,1 0 0,0 0 0,0 0 0,-2-1 0,1 1-6,0 0 1,0 1-1,0-1 1,0 0 0,0 0-1,1 1 1,-1-1-1,0 1 1,0 0-1,1-1 1,-1 1-1,0 0 1,1 0-1,-1 0 1,1 0-1,-1 0 1,-2 3-1,2-1 11,-11 11-17,1 0 1,-13 20 0,22-28 21,0-1 0,0 1 1,1 0-1,0 0 0,0-1 1,0 2-1,1-1 1,-1 0-1,1 0 0,0 11 1,2-5 73,0 0-1,0-1 1,1 1 0,1 0 0,0-1 0,0 0 0,1 1 0,1-1 0,-1-1 0,2 1 0,0-1 0,0 0-1,1 0 1,0-1 0,0 0 0,1 0 0,1 0 0,-1-1 0,1-1 0,1 1 0,16 9 0,-21-15 13,1 1 0,-1-1 0,1-1 0,-1 1 1,1-1-1,-1 0 0,1 0 0,0 0 0,-1-1 1,1 0-1,0 0 0,-1-1 0,1 0 0,9-2 1,0 0-16,0-2 1,0 0-1,0-1 1,16-8-1,69-45-1926,-69 42 1232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29:59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0 1 5344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4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1003 2720,'-3'4'1237,"3"-4"-1160,1 0-1,0 0 1,-1 0 0,1 0-1,0 0 1,-1 0 0,1-1-1,-1 1 1,1 0 0,0 0-1,-1-1 1,1 1-1,-1 0 1,1 0 0,-1-1-1,1 1 1,-1-1 0,1 0-1,15-9 401,-14 9-426,0 0-1,0-1 0,0 1 0,0-1 1,0 1-1,0-1 0,0 0 0,0 1 1,-1-1-1,1 0 0,-1 0 1,2-3-1,5-10 234,0 0-1,-2-1 1,0 0 0,7-27-1,-10 24-52,0 3 14,1 1 0,0 0 0,8-19 0,-9 26-34,0 0 0,-1-1 1,0 1-1,2-10 0,-4 508-254,-5-367 331,5-98-268,-2 0-1,-5 37 1,6-61 2,1 0 0,0 0 0,0 0 0,0 0 0,-1 0 0,1 0 0,-1 0 0,1 0 0,-1 0 0,1 0 0,-1 0 0,1 0 0,-1-1 0,0 1 0,-1 1 0,0 5 311,1-2-3,0-12 196,8-127 413,-1-1-1024,-1-126 186,-5 232-168,2-1 0,0 0 0,2 1 0,1 0 0,2 0 0,18-51 0,-24 78 39,0 0 0,-1 0 0,1 0 1,0 0-1,1 1 0,-1-1 0,0 0 1,0 1-1,1-1 0,-1 1 0,1-1 1,-1 1-1,1 0 0,0-1 0,-1 1 1,1 0-1,3-1 0,-4 1 10,0 1 16,-1-1-1,0 1 1,1 0 0,-1 0-1,1-1 1,-1 1-1,1 0 1,-1 0-1,0-1 1,1 1 0,-1 0-1,1 0 1,-1 0-1,1 0 1,-1 0-1,1 0 1,-1 0 0,1 0-1,-1 0 1,1 0-1,-1 0 1,1 0-1,-1 0 1,1 0 0,-1 0-1,1 1 1,-1-1-1,1 0 1,-1 0-1,1 0 1,-1 1 0,1 0-1,1 0-13,3 1-1,0 1-1,1-1 0,-1 1 1,0 0-1,-1 1 0,1 0 1,0-1-1,-1 1 1,0 1-1,0-1 0,0 1 1,3 4-1,-3-2-4,0-1 0,0 1 0,-1 0 0,0 0 0,0 0 0,-1 0 1,1 1-1,1 13 0,-3-11 67,-1-1 0,0 1-1,0 0 1,-1-1 0,0 1 0,-1 0 0,0-1 0,0 1 0,-5 10 0,5-15-10,0-1 0,0 0 0,-1 0 0,1 1 0,-1-1 0,0-1 0,0 1 1,-7 6-1,7-8-25,1 0 1,-1 0-1,0 0 1,0-1-1,0 1 1,0-1-1,0 0 1,0 0-1,0 0 1,0 0-1,0 0 1,0-1-1,-1 0 1,-3 1-1,3-2 8,0 1-1,0-1 0,0 0 1,0 0-1,0-1 0,0 1 1,0-1-1,0 0 0,1 0 1,-1 0-1,-4-4 0,8 6-32,-1-1 0,1 1 0,-1-1 0,1 0-1,-1 1 1,1-1 0,0 0 0,-1 0 0,1 1-1,0-1 1,0 0 0,-1 0 0,1 1 0,0-1-1,0 0 1,0 0 0,0 0 0,0 0 0,0 1-1,0-2 1,0-1-18,0 2 30,0 1-1,1 0 1,-1-1 0,0 1-1,0 0 1,0 0-1,0-1 1,0 1-1,1 0 1,-1 0-1,0-1 1,0 1 0,0 0-1,1 0 1,-1-1-1,0 1 1,0 0-1,1 0 1,-1 0-1,0 0 1,0 0 0,1-1-1,-1 1 1,0 0-1,1 0 1,-1 0-1,0 0 1,0 0-1,1 0 1,-1 0 0,0 0-1,1 0 1,-1 0-1,0 0 1,1 0-1,-1 0 1,0 0-1,0 0 1,1 1 0,0-1-14,24 0-101,9 1 262,1-2 0,-1-2 0,38-6 0,-11-7 368,90-36 0,-142 48-453,0 0-1,0-1 1,-1 1 0,1-2-1,-1 1 1,0-1-1,-1 0 1,13-13-1,-17 15-20,0 0 0,0 0 0,0 0 0,0 0 0,-1-1 0,1 1 0,-1-1 0,0 1 0,-1-1 0,1 0 0,-1 0 0,0 0 0,0 0 0,-1 1-1,1-1 1,-1 0 0,0 0 0,-2-10 0,2 10-9,-6-25 44,5 29-81,1-1-1,0 1 0,-1-1 0,1 1 0,-1-1 0,1 1 1,-1-1-1,0 1 0,0 0 0,0-1 0,1 1 1,-1 0-1,-2-2 0,-3-4-101,4 5-281,6 8-47,7 5 244,-9-10 190,-1 0 1,1 0 0,-1 0-1,0 0 1,0 0 0,1 1-1,-1-1 1,0 0 0,0 1-1,0-1 1,1 3 0,1 1-22,-1 0 0,2-1 0,-1 1 0,0-1 0,1 0 1,0 0-1,4 4 0,15 17 53,-16-15-105,19 28 134,-24-35-14,-1 1 0,1-1 0,-1 1 0,0 0 0,0-1 0,0 1 0,0 0 0,0 0 1,-1 5-1,0-8-56,1 1 1,-1-1-1,0 0 1,1 1-1,-1-1 1,1 0-1,-1 0 1,1 0-1,1 3 1,2 5 14,-4-8-55,10 4 21,-3-6 31,1 0 1,-1-1 0,0 1 0,0-1 0,0-1 0,0 0 0,0 0-1,0 0 1,9-7 0,24-9-100,-38 18 82,-1 1 17,0-1 0,0 1 1,0 0-1,0 0 1,-1-1-1,1 1 0,0 0 1,0-1-1,-1 1 0,1-1 1,0 1-1,0-1 0,-1 0 1,1 1-1,-1-1 0,1 0 1,-1 1-1,1-1 1,-1 0-1,1 0 0,-1 5-54,0 1-1,0-1 1,1 1-1,-1 0 0,1-1 1,0 1-1,0-1 1,0 0-1,1 1 1,0-1-1,3 7 1,-1-5 45,1 0 1,-1 0 0,1-1-1,0 1 1,1-1 0,-1-1-1,1 1 1,0-1 0,0 0-1,12 6 1,-13-7 24,1-1 0,-1 0 0,0 0 0,1-1 0,-1 0 0,1 0 0,-1 0 0,1 0 0,0-1 0,-1 0 0,1 0 0,0-1 0,-1 1 0,10-3 0,-3-1 95,1-1 0,-1 0 0,0 0-1,16-11 1,-24 13-80,1 1 0,-1-1 0,0 0 0,-1-1 0,1 1 0,-1-1-1,1 1 1,-1-1 0,0 0 0,0-1 0,-1 1 0,1 0 0,-1-1 0,3-8 0,-4 10-25,-1 0 1,0 0 0,0 0-1,0 0 1,0 0 0,0 0-1,0 1 1,-1-1 0,0 0 0,1 0-1,-1 0 1,0 1 0,-2-4-1,0-1 53,-1 1-1,0 0 1,-9-12-1,11 16-67,-1 0 1,1 0-1,-1 0 1,0 1-1,0-1 1,1 0-1,-1 1 1,0 0-1,0 0 1,-5-1-1,-10-5-200,15 6 187,-1 0-1,1 0 1,0 1 0,-1-1-1,1 1 1,0 0 0,-1 0-1,1 0 1,-1 0-1,1 1 1,-4 0 0,0 1-4,0-1-1,1 1 1,0 1 0,-10 3 0,-3 0-16,1 0 102,-8 13-224,16-14 270,9-4 212,6-2-42,-4 0-252,3 0 32,1-1 0,-1 0 1,0 0-1,0 0 0,0 0 1,0-1-1,6-4 0,15-9-86,-4 6 31,-13 7 3,1-1 1,16-10-1,4-5 53,-12 9-72,0-1 1,-1-1 0,17-15 0,-11 3 53,-1-1 0,-1-1 0,-1-1 0,-1 0 0,-1-1 0,23-57 1,-21 45-71,20-57 325,-35 87-258,0-1 7,0-1 0,-1 1 0,-1-1 1,0 1-1,1-21 0,-3-35-207,0 66 142,0 0 0,0 1 0,0-1 0,0 1 0,0-1 1,0 0-1,-1 1 0,1-1 0,0 1 0,0-1 1,-1 1-1,1-1 0,0 1 0,-1-1 0,1 1 0,0-1 1,-1 0-1,1 1 9,-1 0 1,1 0 0,0 0-1,0 0 1,0-1-1,-1 1 1,1 0 0,0 0-1,0 0 1,0 0 0,-1 0-1,1 0 1,0 0-1,0 0 1,-1 0 0,1 0-1,0 0 1,0 0-1,0 0 1,-1 0 0,1 0-1,0 0 1,0 0-1,-1 0 1,1 0 0,0 0-1,0 1 1,0-1-1,-1 0 1,1 0 0,0 0-1,0 0 1,0 0 0,0 0-1,-1 1 1,1-1-1,0 0 1,0 0 0,0 0-1,0 1 1,0-1-1,0 0 1,0 0 0,-1 1-1,-2 8-21,-1 0 0,1 0 0,1 1-1,-1-1 1,2 1 0,-1 0 0,1 11 0,-3 12 18,-11 230-211,12-142 237,3 76 114,2-152-76,2 25-9,-1-39-16,-3-21 14,1-1 0,0 1 0,1-1 0,3 11 1,-4-18-2,4 8 309,-5-10-335,0 0 0,0 1 0,1-1 0,-1 0-1,0 0 1,0 0 0,1 0 0,-1 0 0,0 0 0,1 0 0,-1 0 0,0 0-1,0 0 1,1 0 0,-1 0 0,0 0 0,0 0 0,1-1 0,-1 1-1,0 0 1,0 0 0,1 0 0,-1 0 0,0 0 0,0-1 0,1 1 0,-1 0-1,0 0 1,0 0 0,0-1 0,1 1 0,-1 0 0,0 0 0,0 0-1,0-1 1,0 1 0,0 0 0,0 0 0,1-1 0,-1 1 0,0-1 0,2-3 42,-1 0 1,1-1-1,-1 1 1,0-1-1,0 1 1,0-1 0,0 0-1,-1-8 1,3-12-148,1-1 11,-1 1 0,-2-47 0,-1 59 4,0 11 55,1 0 1,-1 0 0,0 0 0,1 0-1,-1 0 1,1 0 0,0 0-1,0 0 1,0 1 0,1-3 0,-2 3-19,1-1 0,0 1 1,0-1-1,-1 1 0,1-1 1,-1 1-1,1-1 0,-1 0 1,1-2-1,8 6-191,-4 1 226,-4-3 10,0 1-1,1 0 1,-1-1-1,0 1 1,0-1-1,0 0 1,0 1-1,1-1 1,-1 0-1,0 0 1,0 0 0,1 0-1,-1 0 1,0 0-1,0 0 1,2-1-1,14 1 96,-16 0-21,8 3-91,-7-2 73,0-1 0,0 0 0,0 0-1,0 0 1,0 0 0,0 0 0,0 0 0,0 0 0,0-1 0,0 1 0,4-3 645,0 3-721,-1 0 0,1-1 0,0 0 0,-1 0 0,1 0 1,-1-1-1,0 0 0,1 0 0,-1 0 0,9-6 0,1-2-33,-1-1-1,14-13 1,-15 12 12,1 0 9,-2-2 1,1 0 0,-1 0 0,-1-2 0,-1 1 0,12-24-1,-1-5-124,20-58-1,-25 49 176,12-73-1,-27 122 1,1-8 14,0 0 0,-1 0 0,-1 0 0,0 0 0,-2-12 0,2 19-49,-1 0 0,1 0 0,-1 1 0,-1-1-1,1 1 1,-1-1 0,0 1 0,0-1 0,0 1 0,0 0 0,-1 0 0,0 0 0,1 0-1,-2 0 1,-3-3 0,6 6-4,-1 0 0,1 0 0,-1 0 0,1 1 0,-1-1 0,1 1 0,-1-1 0,0 1 0,1-1 0,-1 1 0,0 0 0,1 0 0,-1 0 0,0 0 0,0 0 0,1 0 0,-1 0 0,0 0 0,1 1 0,-1-1 0,0 1 0,1-1 0,-1 1 0,1 0 0,-1 0 0,1-1 0,-1 1 0,1 0 0,-3 3 0,-2 1-5,0 0 0,0 1 0,0 0 0,1 0 0,-6 7 0,6-4 3,-1-1 0,1 1 1,1 0-1,0 1 0,-6 17 1,-7 53-90,15-69 98,-7 46 40,3 1 0,2-1 0,6 82 0,0-113-13,2 0 1,1-1-1,1 0 0,1 0 0,1 0 1,18 35-1,-23-54-11,1 0 0,0-1 1,0 1-1,0-1 0,6 5 1,10 13 54,-19-21-57,0 0-1,1 0 1,0-1 0,-1 1-1,1 0 1,0-1-1,0 1 1,0-1-1,0 0 1,0 1 0,0-1-1,0 0 1,0 0-1,1 0 1,-1-1-1,0 1 1,1 0 0,2-1-1,-2 0-26,1 0 0,0 0 0,0 0 0,-1-1 0,1 0 0,0 1-1,-1-1 1,1-1 0,-1 1 0,6-3 0,1-2-62,0-1-1,0 1 1,-1-2-1,0 1 1,0-1-1,9-12 1,-11 13 136,-1 0 0,0-1 0,9-16 0,-13 20 18,0-1 0,0 0 0,-1 0 0,0 0 0,1 0 0,-2 0 0,1 0 0,0-10 1,1 1 2,1-6-88,-3 20 15,1-1-1,-1 0 1,0 1-1,0-1 1,0 0 0,-1 1-1,1-1 1,0 1 0,0-1-1,0 0 1,0 1 0,-1-1-1,1 0 1,0 1 0,0-1-1,-1 1 1,1-1 0,0 1-1,-1-1 1,1 1 0,-1-1-1,1 1 0,-1-1-1,1 1 1,0 0-1,0 0 1,0 0-1,-1 0 1,1 0-1,0 0 0,0 0 1,-1 0-1,1 0 1,0 0-1,0 0 1,0 0-1,-1 0 1,1 0-1,0 0 1,0 0-1,0 0 1,-1 0-1,1 1 0,0-1 1,0 0-1,0 0 1,0 0-1,-1 0 1,1 0-1,0 0 1,0 1-1,0-1 1,0 0-1,-1 0 1,1 0-1,0 0 1,0 1-1,0-1 0,0 0 1,0 0-1,0 0 1,0 1-1,0-1 1,0 0-1,0 0 1,0 0-1,0 1 1,0-1-1,0 0 1,-3 15 59,3-12-69,-1 2-6,0-1 1,0 1-1,0-1 0,1 1 0,-1-1 0,1 1 1,0-1-1,1 1 0,-1-1 0,1 1 1,0-1-1,2 7 0,1 0-24,1-1 1,0 0 0,0-1-1,8 10 1,-4-10 203,-8-9-136,-1 1-1,1-1 0,0 1 1,0 0-1,0-1 0,-1 1 1,1 0-1,0 0 1,0-1-1,-1 1 0,1 0 1,-1 0-1,1 0 0,-1 0 1,1 0-1,-1 0 1,1 1-1,12-3 377,-3-3-254,-1-1 1,0 0-1,0-1 0,0 0 0,8-6 1,-12 7-204,0 2 29,0 0 0,-1-1 0,0 0-1,1 0 1,-1-1 0,5-6 0,-7 8-4,8-4 60,-5 8-5,-2 9 26,-3-10-37,1 13 191,0 0 0,-1 0 0,-1 17 0,-1 6 457,3-38-635,1 1 0,-1-1-1,1 0 1,0 0 0,0 1 0,0-1 0,2-1 0,2-1 32,38-44-121,-44 47 85,0 10-330,0 42 634,1-51-322,-1 1 0,0-1 0,0 0 0,0 0 0,0 0 0,0 1 0,1-1 0,-1 0 0,0 0 0,0 0 0,0 1 0,1-1 0,-1 0 0,0 0 0,0 0 0,0 0 0,1 0 0,-1 0 0,0 1 0,0-1 0,1 0 0,-1 0 0,0 0 0,1 0 0,-1 0 0,0 0 0,0 0 0,1 0 0,-1 0 0,0 0 0,0 0 0,1 0 0,-1 0 0,0-1 0,0 1 0,1 0 0,10-3 46,6-4-80,1-1 0,-1-1 0,0-1 0,21-16 0,-8 9 117,-9 7-81,-20 10 6,0-1 0,-1 1-1,1 0 1,0 0 0,-1 0 0,1 0-1,0-1 1,-1 1 0,1 0 0,0 0-1,-1 0 1,1 1 0,0-1 0,-1 0-1,1 0 1,0 0 0,-1 0 0,1 1-1,0-1 1,-1 0 0,1 0 0,-1 1-1,1-1 1,-1 1 0,1-1 0,-1 0-1,1 1 1,0 0 0,14 17 405,-11-12-237,14 18 16,-14-18-236,-1-1 1,1 1-1,0-1 0,0 0 0,1-1 0,-1 1 0,1-1 0,0 0 0,11 7 0,-5-3-1070,-10-7 805,0 0 0,0-1 1,0 1-1,0 0 0,0 0 0,0-1 1,0 1-1,0-1 0,1 1 1,-1-1-1,0 1 0,0-1 0,0 0 1,1 0-1,-1 1 0,2-1 0,7 0-2168,3 3-2102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5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1664,'-10'13'6568,"10"-12"-6427,0 7 628,-1-4-504,1-1 1,0 0-1,0 1 1,1-1-1,-1 1 1,1-1-1,-1 1 1,1-1-1,2 4 1,-1-2-221,-1 0 1,1 1-1,-1-1 1,0 0-1,1 6 1,3 17 294,29 125 331,-6-28-270,-21-87-262,-4-23-43,8 28 0,-3-16 94,-7-21-150,0 0 0,0-1 0,1 1-1,4 9 1,-5-15-27,-1 1 0,1-1-1,-1 0 1,0 1 0,0-1 0,1 1-1,-1-1 1,0 1 0,0-1 0,1 0-1,-1 1 1,0-1 0,0 1 0,0-1-1,0 1 1,0-1 0,0 1-1,0-1 1,0 1 0,0-1 0,0 1-1,0-1 1,0 1 0,0-1 0,0 1-1,0-1 1,0 1 0,0-1 0,-1 0-1,1 1 1,0-1 0,0 1-1,-1-1 1,1 0 0,0 1 0,-1-1-1,1 1 1,0-1 0,-1 0 0,1 1-1,0-1 1,-1 0 0,1 0 0,-1 1-1,1-1 1,-1 0 0,0 0-1,-1 1-50,-1-1-1,0 1 0,0-1 0,0 0 0,0 0 0,-3 0 1,1-1-14,-160 5-65,164-4 135,1 0-1,-1 0 1,1 0-1,-1 0 1,0 0 0,1 0-1,-1 0 1,1 0-1,0-1 1,-1 1 0,1 0-1,-1 0 1,1 0 0,-1 0-1,1-1 1,-1 1-1,1 0 1,-1 0 0,1-1-1,0 1 1,-1 0-1,1-1 1,0 1 0,-1-1-1,1 1 1,0 0 0,-1-1-1,1 1 1,0-1-1,0 1 1,0-1 0,-1 0-1,10 3 37,-6-1-90,0 1 142,0-1-1,0 0 0,0 0 1,0 0-1,-1 0 1,1 0-1,0-1 0,1 1 1,2-1-1,18 3 434,-19-2-501,-1 0 1,1-1-1,-1 1 0,9-2 1,31-1 156,46 3 0,-27 0-143,-41-1-110,-5 3-209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6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99 2912,'-2'-5'835,"4"3"-409,-2 2-390,1 0 1,0-1 0,0 1 0,-1 0 0,1-1 0,0 1 0,-1-1 0,1 0-1,-1 1 1,1-1 0,-1 1 0,1-1 0,-1 0 0,1 1 0,0-2 0,13-14 6058,-6 16-5455,2-1-303,0 0-1,0-1 1,0-1-1,19-6 0,14-3-231,-3 7 122,62 1 0,-28 2 210,-51 1-217,0-1 0,0-1 0,30-8 0,-39 9-574,-12 2 162,0-1-1,0 1 1,0 0 0,0 0-1,0-1 1,-1 1-1,1-1 1,0 0 0,2 0-1,-4 0 65,4-1-1450,-4 2 1473,0 0 0,0 0 0,1 0 0,-1 0 0,0 0-1,1 0 1,-1 0 0,0 0 0,0 0 0,1 0 0,-1 0-1,0 0 1,1 0 0,-1 1 0,0-1 0,0 0 0,1 0-1,0 1-525,0 0 515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7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32 5888,'-5'-10'4623,"4"9"-4109,1 0 0,0 0-1,0 0 1,0-1 0,0 1-1,0 0 1,0 0 0,0-1 0,0 1-1,0-2 1,1-4-277,-1 17-482,-1-5 476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8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3136,'-5'-5'5466,"5"6"-5055,4 7-136,-1-1 1,0 1-1,0-1 1,-1 1-1,0 0 0,2 14 1,2 10 20,3 19-151,-2 1-1,0 67 1,-3-51 56,0 123 940,-2-179-964,-1-12-160,-1 1 0,0-1 0,0 1 0,1-1 0,-1 1 0,0-1-1,0 1 1,0-1 0,0 1 0,1-1 0,-1 1 0,0 0 0,0-1 0,0 1 0,0-1 0,0 1 0,0-1 0,-1 1 0,1-1 0,0 1 0,0 0 0,0-1 0,0 1 0,-1-1 0,1 1 0,0-1 0,-1 1 0,1-1 0,0 0 0,-1 1 0,1 0 0,-1-1 79,0-1-14,1 1-75,0 0 0,0 0 0,-1 0 1,1-1-1,0 1 0,0 0 0,0 0 1,0 0-1,0 0 0,0-1 0,0 1 1,0 0-1,0 0 0,0 0 0,0-1 1,0 1-1,0 0 0,0 0 0,0-1 0,0 1 1,0 0-1,0 0 0,0 0 0,0-1 1,0 1-1,0 0 0,0 0 0,0 0 1,0 0-1,0-1 0,0 1 0,1 0 1,-1 0-1,0 0 0,0 0 0,0-1 1,0 1-1,0 0 0,1 0 0,-1 0 1,5-8 136,-4 5-208,0 3 65,-1-1 1,1 1-1,0-1 1,-1 1 0,1 0-1,-1-1 1,1 1 0,0 0-1,-1 0 1,1 0 0,0-1-1,-1 1 1,1 0-1,0 0 1,-1 0 0,1 0-1,0 0 1,1 0 0,1 0-7,2-2 4,-1 0 0,1 1-1,0-1 1,0 1-1,6 0 1,18-6 324,-22 5-247,0 1 0,0 0-1,0 0 1,10 0 0,8-1 244,-19 1-269,1 0 0,-1 1 1,1 0-1,0 0 0,-1 1 1,1-1-1,11 4 0,-11-3-61,-6-1-60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09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26 1824,'-12'-1'10680,"20"2"-10022,6-2-439,-1-1-1,1 0 1,14-4-1,-15 3-167,0 1 0,0 0 0,14 0 0,63-3 247,-80 5-390,0 1 0,17 3 0,-16-2-53,-4-1-220,-7-1 273,1-1-1,-1 1 1,0 0 0,0 0 0,1 0 0,-1 0 0,0 0-1,1 0 1,-1 0 0,0 0 0,1 0 0,-1 0 0,0 0-1,1 0 1,-1 0 0,0 0 0,0 0 0,1 0 0,-1 0-1,0 0 1,1 1 0,-1-1 0,0 0 0,0 0-1,1 0 1,-1 0 0,0 1 0,0-1 0,1 0 0,-1 0-1,0 0 1,0 1 0,0-1 0,1 0 0,-1 0 0,0 1-1,0-1 1,0 0 0,0 1 0,0-1 0,1 0 0,-1 1-1,0-1 1,0 0 0,0 0 0,0 1 0,0-1 0,0 0-1,0 1 1,0-1 0,0 0 0,0 1 0,-1-1 0,1 1-1,-5 11-1587,-2 4-1994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10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3328,'0'-2'1053,"3"3"-274,12 0 1021,8-10 2317,-22 8-3967,1 0 0,-1 1 0,1-1 0,-1 0 0,0 0 0,1 0 0,-1 0 0,2-2 0,-2 2-106,-1 0 0,1 1 0,0-1 0,0 0 1,0 0-1,-1 1 0,1-1 0,0 1 0,0-1 0,0 1 0,0-1 0,0 1 0,0 0 0,0-1 1,0 1-1,1 0 0,0 0 0,0 0 11,-1-1-1,1 1 1,0 0 0,-1-1 0,1 1-1,0-1 1,-1 1 0,1-1 0,-1 0-1,3-1 1,9-3 31,2 2-93,0 1-1,1 0 1,-1 1 0,30 3 0,-4-1 155,17 2-1220,-55-2 784,0-1 0,1 1 1,-1 0-1,0 0 0,0 0 0,3 2 1,9 2-926,-13-5 904,1 1 0,-1 0-1,0 0 1,0 0 0,0 0-1,0 1 1,0-1 0,0 0-1,-1 1 1,1-1 0,0 1-1,-1 0 1,1 0 0,2 3 0,6 16-2438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3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566 564 4224,'1'-2'244,"-1"0"0,1 0 1,-1 0-1,0 0 0,1 0 0,-1 0 1,0 0-1,0 0 0,0-2 1,-1 3-148,1 0 1,0 0 0,0 1 0,-1-1-1,1 0 1,0 1 0,-1-1 0,1 1-1,-1-1 1,1 1 0,-1-1 0,1 0 0,-1 1-1,0 0 1,1-1 0,-1 1 0,1-1-1,-1 1 1,0 0 0,1-1 0,-1 1 0,0 0-1,1 0 1,-1-1 0,0 1 0,-1 0-1,-8-1 197,0 0 0,0 0 0,0 1 0,0 0 0,0 1 0,0 0 0,-18 4 0,10 0-131,-1 1 0,1 0-1,-17 9 1,8 0-25,2 0-1,0 1 1,1 2-1,-27 24 1,-94 100 449,136-132-541,0 0 0,1 0 0,1 1 0,0 0 0,0 1 1,-7 16-1,13-25 4,0 0 0,0 0 0,0 0 1,0 0-1,1 0 0,-1 0 0,1 0 1,0 0-1,0 0 0,0 0 0,0 0 1,0 0-1,1 0 0,-1 1 0,1-1 0,0 0 1,0 0-1,0-1 0,0 1 0,0 0 1,1 0-1,0 0 0,-1-1 0,1 1 1,0-1-1,0 0 0,0 1 0,0-1 0,1 0 1,-1 0-1,5 3 0,-2-2 37,0 0 1,1-1-1,-1 1 0,0-1 1,1 0-1,-1-1 0,1 1 0,0-1 1,0 0-1,-1-1 0,1 1 0,9-1 1,-6-1-25,0 0 1,0-1-1,0 0 1,-1 0-1,1-1 1,-1 0 0,1 0-1,8-5 1,21-16 127,-1-2 0,47-42 0,-78 63-178,243-237 563,-228 221-532,-1-1 0,-2-1-1,0 0 1,-1-2-1,22-42 1,-14 15-151,-3 0 0,31-109 1,-46 128-68,13-57-490,-20 89 659,1-3-88,0 0 0,0 1 0,-1-1 0,1 0-1,-1 0 1,0 0 0,0 1 0,-1-1 0,1 0 0,-1 0 0,0 0 0,-1-4 0,2 8 76,-1 0 1,1-1 0,0 1-1,0 0 1,0 0 0,-1-1 0,1 1-1,0 0 1,0 0 0,0 0 0,-1-1-1,1 1 1,0 0 0,-1 0-1,1 0 1,0 0 0,0 0 0,-1 0-1,1-1 1,0 1 0,-1 0 0,1 0-1,0 0 1,-1 0 0,1 0 0,0 0-1,-1 0 1,1 0 0,0 0-1,0 0 1,-1 1 0,1-1 0,0 0-1,-1 0 1,1 0 0,0 0 0,0 0-1,-1 1 1,1-1 0,0 0 0,0 0-1,-1 0 1,1 1 0,0-1-1,0 0 1,0 0 0,-1 1 0,1-1-1,0 0 1,-11 14-360,1 11 204,-17 50 0,11-27 212,-69 183 664,70-187-506,1 1 1,-7 47-1,17-67-80,1 0-1,1-1 1,2 1 0,0 0 0,6 39-1,-6-64-117,2 18 183,2 0 0,-1-1 0,2 0-1,12 29 1,-16-42-128,1-1-1,0 1 0,0-1 0,0 1 0,0-1 1,1 0-1,-1 0 0,1 0 0,0 0 0,0-1 1,0 1-1,0-1 0,0 1 0,1-1 1,-1 0-1,1-1 0,-1 1 0,1 0 0,0-1 1,-1 0-1,1 0 0,0 0 0,0 0 1,0-1-1,0 0 0,0 0 0,6 0 0,-1-1-14,-1-1 0,0 0 0,-1 0 0,1 0-1,0-1 1,-1 0 0,1-1 0,-1 0-1,0 0 1,0 0 0,0-1 0,-1 0-1,9-9 1,7-9 4,0-1 0,20-31 0,-8 11 78,-18 24-68,24-42 0,-34 53-64,-1-1 0,0-1 0,-1 1 0,0-1 0,-1 1 0,4-22-1,-7 30-16,0 0-1,1 0 0,-1 1 1,-1-1-1,1 0 0,0 0 1,0 0-1,-1 0 1,1 0-1,-1 0 0,1 1 1,-1-1-1,0 0 0,0 0 1,0 1-1,0-1 0,0 1 1,0-1-1,0 1 0,0-1 1,-1 1-1,-1-2 0,0 1-12,1 1-1,0 0 0,0 0 0,-1 0 0,1 0 1,-1 0-1,1 0 0,-1 1 0,1-1 0,-1 1 0,0 0 1,1 0-1,-1 0 0,1 0 0,-1 0 0,0 0 1,-3 1-1,0 1 17,-1 0 1,1 0-1,0 0 1,0 1-1,0 0 1,0 0-1,1 0 1,-1 1-1,1 0 1,0 0-1,0 0 1,0 1-1,1 0 1,-1 0-1,1 0 1,0 0-1,1 0 1,-4 7 0,0 3 21,0 0 0,1 1 0,0-1 0,2 1 1,0 0-1,-3 19 0,4-15 59,1-1-1,1 1 0,0-1 1,4 31-1,-3-43 8,1 0 0,1 0 0,-1 0 0,1-1 0,0 1 0,1 0 0,0-1 0,0 0 0,0 0 0,0 0 0,1 0 1,0 0-1,1-1 0,-1 1 0,1-1 0,6 6 0,-5-8-13,-1 0 1,0-1-1,0 1 1,1-1 0,0 0-1,-1-1 1,1 1-1,0-1 1,0 0 0,0 0-1,-1-1 1,1 0-1,0 0 1,0 0-1,7-2 1,8-1 57,-1-1 0,38-13 0,-35 9-74,0-2 0,0 0 1,-1-1-1,-1-2 1,0 0-1,0-1 0,-2-1 1,0-1-1,0-1 1,28-33-1,-47 49-33,96-109 62,-75 88-143,2 1 0,38-29 0,-58 48 65,5-4-61,0 1 0,0-1 0,1 2 1,12-6-1,-19 9 56,1 0 0,0 1 0,0-1 0,0 0 0,-1 1 0,1 0 0,0 0 0,0 0 0,0 0 0,0 0 0,0 0 0,0 1 0,-1 0 0,1-1 0,0 1 0,0 0 0,-1 0 0,1 1 0,3 1 0,-4-2 1,1 1 21,0-1 0,0 1 0,-1-1 0,1 1 0,-1 0 0,1 0 0,3 4 165,-16-7 120,1-1-301,-1 0 1,1 1-1,0 0 0,0 0 1,-1 1-1,1 0 0,0 0 0,-1 1 1,-14 4-1,16-3-19,1 0 0,0 1 0,0 0 0,1 1 0,-1 0 0,1 0-1,-1 0 1,1 0 0,0 1 0,1 0 0,-1 0 0,-7 11 0,0 0 19,1 0 0,0 1 1,2 1-1,0 0 0,1 0 0,0 1 0,2 0 1,0 1-1,-6 33 0,12-45 38,0 0 0,0 0 0,1 0 0,1 0 1,-1 0-1,2 0 0,-1 0 0,1 0 0,0 0 0,0-1 0,7 14 0,-8-17 3,1-1-1,0 1 1,1-1-1,-1 0 1,0 0 0,1 0-1,0 0 1,-1 0-1,1 0 1,1-1-1,-1 1 1,0-1 0,0 0-1,1 0 1,-1 0-1,1-1 1,0 1-1,-1-1 1,1 0-1,0 0 1,0 0 0,0 0-1,0-1 1,0 1-1,0-1 1,4-1-1,17-2 75,0-2-1,-1 0 0,0-2 1,40-16-1,-46 16-74,29-11 5,-1-2 0,47-28 0,-26 4-81,102-89 0,-159 125 19,19-15 23,0 1 1,2 1 0,0 2 0,1 2 0,61-25-1,-79 38 10,7-4-208,-72 24-233,31-7 384,1 2 0,0 0-1,1 0 1,-28 25-1,15-8 45,2 1-1,0 2 0,3 1 1,-28 41-1,11-7 113,39-59-84,0 1-1,0-1 1,1 1-1,0 0 0,1 0 1,-4 17-1,6-22 10,0 0 0,0-1 0,0 1 0,0 0 0,0-1 0,1 1 0,-1 0 0,1 0 0,-1-1 0,1 1 0,0-1 0,0 1 0,1-1 0,-1 1 0,0-1 0,1 0 0,-1 0 0,3 3 0,-2-4-3,-1 0-1,0 0 0,1 0 1,-1 0-1,1 0 0,-1 0 1,1-1-1,-1 1 1,1-1-1,-1 1 0,1-1 1,0 1-1,-1-1 0,1 0 1,0 0-1,-1 0 0,1 0 1,0 0-1,-1 0 0,1 0 1,0-1-1,-1 1 0,1-1 1,-1 1-1,1-1 1,0 1-1,-1-1 0,1 0 1,-1 0-1,2-1 0,8-6 15,0 0 0,-1 0 0,0-1 0,0-1-1,-1 0 1,10-13 0,43-71 131,-34 47-117,8-7-34,-9 16-115,-2-2 0,27-56 1,-51 93 13,0 0 0,0 0 1,0 0-1,0 0 1,0-6-1,-1 8 72,0 1-1,0-1 1,0 1-1,0-1 1,0 1 0,0-1-1,0 1 1,0-1 0,0 1-1,0-1 1,-1 1-1,1-1 1,0 1 0,0 0-1,-1-1 1,1 1 0,0-1-1,-1 1 1,1 0 0,0-1-1,-1 1 1,1 0-1,0-1 1,-1 1 0,1 0-1,-1 0 1,1-1 0,-1 1-1,1 0 1,-1 0 0,1 0-1,-1 0 1,1 0-1,-1 0 1,1-1 0,-1 1-1,1 0 1,0 0 0,-1 1-1,1-1 1,-1 0-1,1 0 1,-1 0 0,1 0-1,-2 1 1,-1-1-2,-1 1 1,1 0-1,-1 0 0,1 0 1,0 1-1,-1 0 0,1-1 1,0 1-1,0 0 0,0 0 1,-5 5-1,2-1-15,0 1-1,0-1 1,1 1 0,-5 8 0,0 2 47,2 0 1,0 0-1,1 0 0,0 1 1,2 0-1,0 1 1,1-1-1,1 1 1,0 0-1,2-1 0,0 1 1,1 0-1,5 36 1,-3-47 52,-1-1 0,1 0 0,0-1 0,1 1 0,-1 0 0,1-1 0,7 12 0,-8-16-28,0 1 1,0-1-1,0 1 0,0-1 0,1 0 0,-1 0 0,0 0 1,1 0-1,0 0 0,-1 0 0,1-1 0,0 1 0,0-1 1,0 0-1,0 0 0,0 0 0,0 0 0,0-1 0,0 1 1,7-1-1,5 0 22,1-2 1,0 0 0,-1-1 0,1-1-1,-1 0 1,0-1 0,0 0 0,-1-1-1,1-1 1,24-16 0,-10 3-19,-1-1 1,-1-1-1,44-48 1,19-33 155,-30 32-371,-36 46-2,1 0 0,43-32 0,-58 51-131,-10 6 294,0 0 0,0 0 0,0 0 1,0 0-1,0 0 0,0 0 0,0 0 0,0 0 1,0 0-1,1 0 0,-1 0 0,0 0 0,0 0 1,0 0-1,0 0 0,0 0 0,0 0 0,0 0 1,0 0-1,0 0 0,0 0 0,1 0 0,-1 0 1,0 0-1,0 0 0,0 0 0,0 0 0,0 0 1,0 0-1,0 0 0,0 0 0,0 0 0,0 0 1,0 0-1,0 1 0,1-1 0,-1 0 1,0 0-1,0 0 0,0 0 0,0 0 0,0 0 1,0 0-1,0 0 0,0 1 0,-5 16-274,2-8 301,-13 41 25,-15 96 1,13-51-50,11-65 23,1-1 34,0 0 0,2 0-1,-2 31 1,6-58-25,0-1 0,1 0-1,-1 1 1,0-1 0,0 0 0,0 1 0,1-1-1,-1 0 1,1 0 0,0 3 0,0-4-13,-1 0 1,0 1 0,1-1 0,-1 0 0,1 1-1,-1-1 1,0 0 0,1 0 0,-1 1-1,1-1 1,-1 0 0,1 0 0,-1 0-1,1 0 1,-1 0 0,1 0 0,-1 0 0,1 0-1,-1 0 1,1 0 0,-1 0 0,1 0-1,-1 0 1,1 0 0,-1 0 0,1 0-1,-1 0 1,1-1 0,-1 1 0,1 0 0,-1 0-1,1-1 1,-1 1 0,0 0 0,1-1-1,-1 1 1,0 0 0,1-1 0,9-7 60,0 0 1,0 0 0,15-20-1,26-36 8,-26 29-59,21-20-42,2 1 0,80-70 0,-121 118-51,-1 1 0,1 0 0,1 0 0,-1 1 0,1-1 0,0 2 0,0-1 0,11-3 0,-18 7 53,0 0-1,-1 0 0,1-1 1,0 1-1,0 0 1,-1 0-1,1 0 0,0 0 1,0 0-1,-1 0 1,1 0-1,0 0 0,0 0 1,-1 0-1,1 0 0,0 0 1,0 1-1,-1-1 1,1 0-1,0 1 0,-1-1 1,1 0-1,0 1 1,-1-1-1,1 1 0,-1-1 1,1 1-1,0-1 0,-1 1 1,1-1-1,-1 1 1,0 0-1,1-1 0,-1 1 1,1 0-1,-1-1 1,0 1-1,1 1 0,-1 1 10,1 1 0,-1-1 0,0 1 0,0 0 0,0-1 0,-1 6 0,0-4-8,-1 12-17,0-1 1,-2 1 0,-9 29-1,-27 43-114,28-62 128,-142 292 118,81-154-126,-38 79 69,86-195 112,-54 80 1,74-121-95,-1-1 0,0 0 0,0-1 0,-1 0 0,0 0 1,0 0-1,-11 6 0,14-10-26,1 0 0,-1 0-1,1 0 1,-1-1 0,0 1 0,0-1 0,0 0 0,0 0-1,0 0 1,0-1 0,0 0 0,0 1 0,0-1 0,0-1 0,0 1-1,0-1 1,0 1 0,-5-3 0,7 2-25,0 1 0,0-1 0,0-1 0,0 1 1,0 0-1,0 0 0,0-1 0,1 1 0,-1-1 0,0 0 0,1 1 1,-1-1-1,1 0 0,0 0 0,0 0 0,0 0 0,0 0 0,0 0 1,0 0-1,0 0 0,1-1 0,-1 1 0,1 0 0,-1 0 0,1-3 0,0-4 38,0 1 0,0-1-1,1 1 1,0 0 0,3-11-1,8-26 31,2 1 0,1 0 0,3 1 0,33-59 0,-40 82 12,1 1 0,1 1 1,0 0-1,2 1 0,0 0 0,0 1 0,2 1 0,0 1 0,1 0 0,28-17 1,46-19 256,113-45 0,92-13-295,-17 35-2188,-206 60 918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3552,'-22'9'5157,"25"-7"-4424,0 0 0,0-1-1,1 0 1,-1 1 0,1-1 0,-1 0-1,5 0 1,-3 0-254,1-1-1,-1 0 0,1 0 0,6-1 1,3-2-103,1-1 1,20-7 0,-32 9-209,87-25 226,2 4 1,116-15 0,-193 36-636,73-7 855,-77 8-1312,0 1-1,0 0 0,0 1 1,-1 0-1,14 4 0,-19-4-2453,-1 2 1014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10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5632,'1'0'423,"0"0"1,1 0-1,-1 0 0,1 0 1,-1 0-1,1 0 0,-1 1 1,0-1-1,1 0 1,-1 1-1,0-1 0,2 2 1,4-1 2088,-4-2-2226,0-4 128,-3 5-410,2-3 80,-1 0 1,0-1 0,0 1 0,0-1 0,0 1-1,0 0 1,-1-1 0,1 0 0,-1-3 992,0 13-1218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12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70 2496,'-3'-3'6169,"-4"6"-4914,7-2-1119,1 0 0,-1 0 0,0-1 0,0 1 0,1 0 0,-1 0 0,0 0 0,1-1 0,-1 1 0,0 0 0,1 0 0,-1-1 0,2 2 0,-1-1-44,1 0 0,-1-1 0,1 1 0,-1-1 0,1 1 0,-1-1 0,1 1 0,0-1 0,-1 0 0,1 0 0,-1 0 0,1 0 0,0 0 0,-1 0 0,1 0 0,2-1 0,-1 0-50,1 0-1,0-1 0,0 1 1,-1-1-1,1 0 1,4-3-1,1-2-77,0 0 1,0-1-1,12-15 1,-17 19-74,-3 3 122,0 0-1,0 1 1,-1-1 0,1 0 0,0 0-1,-1 0 1,1 0 0,0 0 0,-1 0-1,1 0 1,-1 0 0,0 0-1,1 0 1,-1 0 0,0-1 0,0 1-1,1 0 1,-1-1 0,0 1 67,0-1-21,-1 8-48,0 0 1,0 1-1,0-1 1,-4 10-1,-4 17 145,2 35-132,0 79 0,7-99 70,1-1 0,12 65 1,-10-86-90,-2-20 0,-1 0 1,1 0-1,0 0 0,0-1 1,1 1-1,0 0 0,4 8 1,-5-3 347,-1-8-381,-1-1 19,0 0 1,0-1-1,0 0 1,0 1-1,0-1 1,0 1 0,0-1-1,0 0 1,-1 0-1,1 0 1,0 0-1,-3 2 1,1-1 72,0 0 1,0 0-1,-1 0 1,1 0-1,0-1 1,-6 2-1,-50 17-101,49-16 261,9-4-225,0 1 0,0-1 1,0 1-1,0-1 0,0 0 0,0 0 1,0 1-1,-1-1 0,1 0 0,0 0 0,0 0 1,0 0-1,-1-1 0,-1 1 7,1 0-1,0 0 0,-1 0 1,1 1-1,0-1 0,-1 0 1,1 1-1,0 0 0,-3 0 1,-14 3 607,28-9-21,69 0 27,-51 3-563,46 0-1,32 3 22,-55-1-1455,-19-4-4350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0:15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9 760 1056,'-1'0'201,"1"1"0,-1 0 0,0-1 0,1 1 1,-1 0-1,0 0 0,1 0 0,-1 0 0,1-1 0,-1 1 0,1 0 0,0 0 0,-1 0 1,1 2-1,0-3-87,0 1 0,0-1-1,0 1 1,0-1 0,0 1 0,0-1 0,0 0 0,1 1 0,-1-1 0,0 1 0,0-1 0,0 0 0,1 1 0,-1-1 0,0 0 0,1 1 0,-1-1 0,0 0 0,0 1 0,1-1 0,-1 0-1,1 0 1,-1 1 0,2 0-17,0-1-1,-1 1 1,1-1-1,-1 1 1,1-1-1,0 0 1,-1 0-1,1 0 1,0 0-1,-1 0 1,1 0-1,0 0 1,-1 0-1,1-1 1,0 1-1,1-1 1,18-8-20,-2 0 1,1-1-1,-1-1 0,18-13 1,67-59 176,-69 53-133,-22 20-68,32-28 123,2 1 0,92-54 1,-134 88-152,-3 2-54,0 0 1,0 0-1,0 0 0,0 0 1,0 0-1,1 1 0,-1-1 1,0 0-1,3 1 0,-4 0 25,-1 0 0,0 0 1,1 0-1,-1 0 0,0 1 0,0-1 0,1 0 0,-1 0 0,0 0 0,1 1 0,-1-1 0,0 0 0,0 0 0,0 1 0,1-1 0,-1 0 0,0 1 0,0-1 0,0 0 0,0 1 0,1-1 0,-1 0 0,0 1 1,0-1-1,0 0 0,0 1 0,0-1 0,0 1 0,1 10-67,-1-10 70,-2 13 53,1 1 0,-2-1 0,0 0 0,0 1 0,-10 21 0,-3 15 73,8-21-35,2-1-1,1 1 1,1 0-1,1 31 1,3-60-64,0 0 0,0-1 0,0 1 1,0 0-1,0 0 0,0-1 0,0 1 0,0 0 0,0 0 0,0 0 0,0-1 1,1 1-1,-1 0 0,0-1 0,0 1 0,1 0 0,-1 0 0,1-1 1,-1 1-1,1-1 0,-1 1 0,1 0 0,-1-1 0,1 1 0,-1-1 0,1 1 1,0-1-1,-1 0 0,1 1 0,0-1 0,-1 1 0,1-1 0,0 0 1,-1 0-1,1 0 0,0 1 0,0-1 0,-1 0 0,1 0 0,0 0 0,0 0 1,0 0-1,-1 0 0,1 0 0,0 0 0,0-1 0,0 1 0,4-1 46,-1-1-1,0 1 0,0-1 0,-1 0 0,1 0 1,0 0-1,3-3 0,17-15-21,0-2-1,33-40 1,14-13 36,-26 34-12,2 3 1,67-43 0,-96 69-63,72-48 88,-67 42-143,66-53 203,-71 55-188,0 1 0,1 0-1,1 1 1,1 2 0,-1 0 0,34-14 0,4-1 248,-53 25-195,0-1-4,0-1-1,0 0 1,-1 0-1,1 0 1,-1 0-1,6-9 1,-8 9-26,-1 1-33,-1 3-127,0-1-86,0-2 289,0 2-70,-38 25-338,29-17 470,0-1 0,-16 9 0,-100 38 695,120-51-720,-1 1-1,1-1 1,0 0 0,-1-1-1,1 0 1,-1 1 0,1-2-1,-10 1 1,15-1-32,-17-4 282,18 3-364,0 0 48,-4 1 10,2 0-131,7-2-224,-3 0 384,0 0-1,1 0 0,-1 0 1,1 1-1,0-1 1,-1 1-1,1 0 0,7-1 1,-7 1-33,-1 0 1,1 0 0,-1 0-1,1-1 1,-1 1-1,5-4 1,9-3 51,110-46 243,122-43-492,-227 89 125,-15 5 110,-1 1 0,0-1 0,1 2 0,-1-1 0,12-1 0,-17 3-5,-10 14 11,3-5-38,1 0 0,-1-1 0,-1 0 0,1 0 0,-14 12 0,-42 32 845,28-26-434,1 2 0,-40 43 0,-1-1-41,36-37-900,29-25-1122,-1-3 415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5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0 1472,'-13'8'4458,"8"45"-4052,3-28-238,-1 0-1,-1 0 1,-8 28 0,-4 26-221,-10 46 755,4-19-460,14-73-223,5-24-9,1 0 0,0 0 0,-1 18 0,2-23 17,1 0 1,-1 0-1,0 0 0,-2 7 0,-1 14 904,9-29-1054,61-44 242,-33 25 103,-24 17-184,0 1 0,0-1-1,0 2 1,1-1 0,-1 1 0,1 1-1,0 0 1,0 0 0,1 1-1,-1 0 1,16 0 0,-13 2-36,0 0-1,0 2 1,1-1 0,-1 1 0,0 1 0,-1 1 0,1 0 0,20 9 0,29 15-13,-60-28-368,-3 9-3114,-3 2 352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55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37 992,'0'-13'352,"9"9"-256,-4-4-32,5 5-256,-2-2 96,0 2-320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55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1312,'-4'12'3851,"2"-10"-3761,0 0 0,0 0 0,0 0 0,0 1 0,1-1 1,-1 1-1,1-1 0,-1 1 0,1 0 0,0 0 0,0-1 1,0 1-1,0 0 0,1 0 0,-1 4 0,0 7 48,0-1 0,2 17-1,-1-8 77,0-5-99,-5 262 1631,-2-215-1351,2-33-83,1 49 0,4-65-339,0-14-90,0 0 137,0 0 0,0-1-1,0 1 1,0 0 0,1 0 0,-1-1 0,0 1 0,0 0 0,1-1 0,-1 1 0,1 0 0,-1-1 0,0 1-1,2 1 1,52-5 235,-35 1-134,1 1 1,29 2-1,-35 1-93,0 1 0,0 0 0,17 6 1,-25-7 1,0 0 0,0 1 1,0 0-1,0 0 0,-1 1 1,0-1-1,1 1 0,-1 1 1,6 5-1,-10-8-95,1 0 0,-1 0 1,0 0-1,0 0 0,0 0 0,0 0 1,0 0-1,0 1 0,0-1 0,0 5 0,0 12-5312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5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 2240,'-1'-4'6509,"1"2"-6457,1 1-1,-1-1 1,0 1-1,0-1 1,1 1 0,-1-1-1,1 1 1,-1-1 0,1 1-1,0 0 1,0 0-1,-1-1 1,1 1 0,0 0-1,0 0 1,1-1-1,17-14 0,0 2-1,0 0 0,2 2 0,21-11 0,-35 19-47,0 2 1,0-1-1,0 1 1,0 0-1,0 0 1,1 1-1,-1 0 0,0 0 1,1 0-1,11 2 1,-14-1-17,-1 1 0,0 0 0,1 0 0,-1 0 0,0 1 0,0-1 0,0 1 0,0 0 0,0 0 0,0 1 1,0-1-1,-1 1 0,1-1 0,-1 1 0,0 0 0,0 1 0,0-1 0,3 5 0,-3-4 44,0 1-1,0-1 1,0 1 0,-1 0 0,0 0-1,0 0 1,2 6 0,-4-8-21,0 0 0,1 1 1,-1-1-1,0 0 0,-1 0 0,1 0 0,0 0 1,-1 0-1,0 0 0,0 0 0,0 0 0,-2 5 1,-1 1 113,1-1-60,0 0 1,-1-1 0,0 0 0,0 1 0,0-2-1,-1 1 1,0 0 0,0-1 0,-1 0-1,0 0 1,-7 6 0,-24 19 298,36-31-550,10 1-42,-5 0 226,-1 0 1,1 0 0,-1 1-1,1-1 1,-1 1-1,4 2 1,15 7-83,-9-6 62,-1 1-1,0-1 0,-1 2 1,1 0-1,-1 0 1,-1 1-1,16 15 0,-21-19 79,-1 0-1,0 0 1,-1 0-1,1 1 1,-1 0-1,0 0 1,0 0-1,0 0 1,-1 0-1,0 1 1,0-1-1,0 1 1,0-1 0,-1 1-1,0-1 1,-1 1-1,1 0 1,-1 0-1,0 9 1,-1-9 76,0-1 0,-1 1 1,0 0-1,1-1 1,-2 1-1,1-1 1,-1 0-1,1 0 0,-1 0 1,-5 6-1,6-9-79,0 0 0,0 0 0,0 0 1,0 0-1,0 0 0,-1 0 0,1 0 0,-1-1 0,1 1 0,-1-1 0,1 0 0,-1 0 1,0 0-1,0 0 0,0 0 0,0 0 0,1-1 0,-1 0 0,0 1 0,0-1 0,-4-1 1,-41-6 143,43 6-753,1 0 0,-1-1 1,1 0-1,0 1 0,0-1 0,-1-1 0,1 1 0,-4-4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1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298 552 1664,'3'-1'3489,"-14"-10"-1768,-17-5-467,12 11-917,13 3-297,1 1 0,-1 0 0,1 1 0,-1-1 0,1 0 1,-1 1-1,1-1 0,-1 1 0,0 0 0,1 0 0,-1 0 0,-3 1 0,-16 4-171,1 1 0,0 2-1,-32 15 1,48-21 128,0 1 24,0 0-1,0 0 0,0 1 0,1 0 1,-1 0-1,1 0 0,0 0 0,0 1 0,1 0 1,-1-1-1,-2 7 0,0 0-32,0-1 0,1 1-1,1 0 1,-6 19 0,9-28 19,1 0-1,0 0 1,0 0 0,0 0 0,0 0 0,0 0 0,0 0 0,0 0-1,1 0 1,-1 0 0,1 0 0,-1 0 0,2 3 0,-1-4-13,13 7 262,-8-6-222,1-1 0,0 1 0,0-2 0,0 1 0,0-1 0,1 0 0,-1 0 0,0-1 0,0 0 0,9-3 0,0 1-75,1 0 0,-1 1 1,1 0-1,0 2 1,-1 0-1,1 1 0,0 0 1,-1 1-1,1 1 1,-1 1-1,0 0 0,27 12 1,-37-13 58,-1 0 0,0 0 0,0 0 0,0 1 0,-1-1 0,1 1 0,-1 0 0,0 1 1,0-1-1,0 1 0,-1 0 0,1 0 0,-1 0 0,-1 0 0,1 0 0,-1 1 0,1-1 0,-2 1 1,1 0-1,1 9 0,-2-8 4,0 0 1,-1 0-1,0-1 0,-1 1 1,1 0-1,-1 0 1,0-1-1,-1 1 1,0 0-1,0-1 1,0 1-1,-1-1 0,0 0 1,0 0-1,0 0 1,-1 0-1,-8 9 1,4-6 31,-1-1 0,0-1 0,0 0 0,0 0-1,-1 0 1,0-1 0,0-1 0,-1 0 0,0 0 0,-21 5 0,20-6 48,0-2 1,0 1-1,0-2 0,-1 0 0,1 0 0,0-1 0,-1 0 0,1-1 1,0-1-1,-15-3 0,21 3-110,1 0-1,0 0 1,0 0 0,0-1-1,0 0 1,0 0 0,0 0-1,1 0 1,-1-1 0,1 0 0,0 0-1,-4-5 1,6 6-17,0 1 0,0-1 0,1 1-1,-1-1 1,1 0 0,0 1 0,0-1 0,0 0 0,0 0 0,0 0 0,0 0 0,1 0-1,-1 0 1,1 0 0,0 0 0,0 0 0,0 0 0,1 0 0,-1 0 0,1 0-1,-1 0 1,1 0 0,0 0 0,2-3 0,-1 3-4,0-1 0,1 1 0,-1-1 0,1 1 1,0 0-1,0 0 0,1 0 0,-1 0 0,0 1 0,1-1 0,0 1 0,-1 0 0,1 0 0,0 0 1,0 1-1,0-1 0,1 1 0,6-2 0,4 1-8,-1 0-1,0 0 1,1 2-1,17 0 1,57 9-35,-55-4 58,60 0-1,-82-5 66,-1-1 0,0-1 1,1 0-1,-1 0 0,0-1 0,0 0 0,0-1 0,-1 0 1,14-8-1,-15 7 8,-1 1-22,-1 0 1,0 0-1,0-1 0,-1 0 0,1 0 1,-1-1-1,10-10 0,-7 4-33,16-22 51,-23 30-37,-1 1 0,1 0 0,-1-1 0,0 1 0,0-1 0,0 1 1,0-1-1,-1 0 0,1-6 0,-1 4-3,-1-1 0,0 0 1,0 1-1,0 0 0,-3-9 0,3 14-35,1-1 0,-1 0 1,0 0-1,1 0 0,-1 0 0,0 0 0,0 0 0,-1 1 1,1-1-1,0 0 0,0 1 0,-1-1 0,1 1 1,-1 0-1,1-1 0,-1 1 0,0 0 0,0 0 0,1 0 1,-3-1-1,3 2-3,1 0 0,-1 0 0,0 0 0,0 0-1,1 0 1,-1 0 0,0 0 0,1 0 0,-1 0 0,0 1 0,1-1 0,-1 0 0,1 0 0,-1 1 0,0-1 0,1 0 0,-1 1 0,1-1 0,-1 0 0,0 1 0,1-1 0,-1 1 0,0 0 0,-10 16-109,7-9 102,1-5 24,0 1 0,1 0 0,0 0 0,0 0 1,0 0-1,0 1 0,1-1 0,-1 0 0,1 1 0,0-1 0,1 1 0,-1-1 0,1 6 0,0-3 20,1 0 0,0 0-1,0 0 1,1 0 0,-1 0-1,2 0 1,3 9 0,1 1-33,4 22 0,-6-22 25,0 0 0,9 19-1,-12-31-3,0-1-1,0 0 1,1 0 0,-1 0-1,1 0 1,0-1-1,0 1 1,1-1-1,-1 0 1,1 0 0,0 0-1,7 5 1,-7-7 9,-1 0 1,1 0-1,0 0 1,0 0-1,0 0 1,0-1-1,0 0 1,0 0-1,-1 0 1,1 0-1,0 0 1,5-2-1,7-1 96,24-9-1,-23 5-72,0 0 0,-1-1-1,0-1 1,21-15-1,55-48 199,9-8-98,-81 66-204,-4 3-119,25-13 0,-37 21 157,-3 3 186,-24 0 140,13 0-318,-1 0 0,1 1 0,-1 0 0,-13 4 0,19-4 13,1 1 1,0-1-1,0 1 1,0 0-1,0 0 1,0 1-1,0-1 1,0 1 0,1 0-1,0 0 1,-1 0-1,-4 6 1,3-3-13,1-1 1,0 1-1,0 1 1,-6 12 0,9-16 14,0 0 0,0 0 0,1 0 0,-1 0 0,1 0 0,0 0 0,0 0 0,0 0 0,0 1 0,0-1 0,1 0 0,0 0 0,1 6 0,1-3 23,0 0 0,0 0 0,0-1 0,0 1 0,1-1 1,0 0-1,1 0 0,-1 0 0,1 0 0,0-1 0,0 0 0,0 0 0,0 0 1,1 0-1,0-1 0,7 3 0,-8-3-2,0-1 1,0 0-1,0 0 1,0-1-1,0 1 0,0-1 1,0 0-1,0-1 1,1 1-1,-1-1 0,0 0 1,1 0-1,-1-1 1,0 0-1,1 0 0,-1 0 1,0 0-1,0-1 1,0 0-1,7-3 0,4-6 33,0-1-1,-1-1 0,0 0 1,-1 0-1,0-2 0,-1 0 1,12-18-1,26-30-86,-30 38 150,36-55-1,-45 60-171,1-1-61,0-1 0,-2-1-1,12-32 1,-5-5-158,15-81 0,-28 115 358,-2 0 0,-1-1 1,-1 1-1,-2-1 0,-6-49 0,5 65-57,1 1-31,-1 0 0,-5-16 0,6 24-29,1 0 0,-1 1-1,0-1 1,0 0 0,0 0 0,0 1-1,0-1 1,0 0 0,0 1-1,-1-1 1,1 1 0,0-1 0,-1 1-1,1 0 1,-1-1 0,0 1 0,1 0-1,-1 0 1,-3-1 0,3 2 21,1 0 0,-1 0 0,1 0 0,-1 0 0,1 0 1,-1 1-1,1-1 0,-1 1 0,1-1 0,0 1 0,-1-1 1,1 1-1,0 0 0,-1-1 0,1 1 0,0 0 0,0 0 1,0 0-1,-1 0 0,1 0 0,0 0 0,0 1 0,1-1 1,-1 0-1,0 0 0,-1 3 0,-2 3-10,0 0 0,0 1 0,-3 11 0,1 5 17,1 0 1,1 0 0,1 0 0,0 29-1,1-16 11,0-6 1,-6 228 23,9-221 81,8 93 205,-6-113-245,-2-8-19,0 0 0,0 0 0,1 0 0,1 0 0,0 0 0,0 0 1,8 14-1,-11-24-24,1 1 1,-1 0-1,1-1 1,-1 1-1,1-1 1,0 1-1,-1-1 1,1 1-1,0-1 1,-1 0-1,1 1 1,0-1-1,0 0 1,-1 1-1,1-1 1,0 0-1,0 0 1,0 0-1,-1 0 0,1 0 1,0 0-1,0 0 1,0 0-1,-1 0 1,1 0-1,0 0 1,0 0-1,-1-1 1,1 1-1,0 0 1,1-1-1,24-15 275,-19 11-328,39-25-58,53-31-127,-68 44 235,-8 4-116,25-9-1,-47 22 84,0-1-1,0 1 0,1-1 1,-1 1-1,0 0 0,0-1 1,0 1-1,0 0 0,1 0 1,-1 0-1,0 0 0,0 0 1,0 0-1,1 0 0,-1 0 1,0 0-1,0 1 0,0-1 1,0 1-1,1-1 0,-1 1 1,0-1-1,0 1 0,0-1 1,0 1-1,0 0 0,0 0 0,0-1 1,-1 1-1,1 0 0,0 0 1,0 0-1,-1 0 0,1 0 1,0 0-1,-1 0 0,1 0 1,-1 0-1,1 0 0,-1 1 1,0-1-1,1 2 0,1 6 45,-1 0-1,0-1 0,0 1 0,-1 14 0,0-15 21,0 7-20,0 0-1,1 0 1,1 0 0,3 17 0,-4-30-23,-1-1 0,1 0 1,-1 1-1,1-1 0,0 1 1,-1-1-1,1 0 0,0 1 0,0-1 1,0 0-1,2 3 0,-2-4 10,-1 0 0,1 1 0,0-1-1,-1 1 1,1-1 0,0 0-1,-1 0 1,1 1 0,0-1 0,0 0-1,-1 0 1,1 0 0,0 0 0,-1 0-1,1 0 1,0 0 0,0 0 0,0 0-1,2-1 13,-1 0-1,1 0 1,-1 0-1,0 0 1,1-1-1,-1 1 1,0-1-1,0 1 1,0-1-1,0 0 1,-1 0-1,4-3 1,4-7 26,-1-1 0,14-26 1,-13 27-392,-9 12 330,0 0-1,0-1 1,1 1 0,-1 0 0,0 0-1,0 0 1,0 0 0,0 0 0,1 0-1,-1 0 1,0 0 0,0-1 0,0 1-1,1 0 1,-1 0 0,0 0 0,0 0-1,1 0 1,-1 0 0,0 0 0,0 0-1,0 0 1,1 0 0,-1 0 0,0 1-1,0-1 1,0 0 0,1 0 0,-1 0-1,0 0 1,0 0 0,0 0 0,0 0 0,1 0-1,-1 1 1,0-1 0,0 0 0,0 0-1,0 0 1,1 0 0,-1 1 0,0-1-1,0 0 1,0 0 0,0 0 0,0 1-1,0-1 1,0 0 0,0 0 0,0 0-1,0 1 1,0-1 0,0 0 0,0 0-1,0 0 1,0 1 0,0-1 0,2 8-33,-1-1 0,-1 1-1,0 13 1,0-13 80,0 1 0,3 14 0,-2-15-24,0-3 5,0 0 1,0 0 0,0 0 0,0-1 0,1 1 0,0 0 0,0 0 0,0-1 0,1 1 0,-1-1 0,6 7 0,-7-11-12,-1 1 0,1-1 0,0 1 0,-1-1 0,1 0-1,0 0 1,-1 1 0,1-1 0,0 0 0,0 0 0,-1 0-1,1 0 1,0 0 0,-1 0 0,1 0 0,0 0 0,0 0-1,-1 0 1,1 0 0,0 0 0,-1-1 0,1 1 0,0 0 0,-1-1-1,1 1 1,0 0 0,-1-1 0,1 1 0,0 0 0,-1-1-1,1 1 1,-1-1 0,1 1 0,-1-1 0,1 0 0,0 0-1,17-27 287,-16 25-298,3-5 6,21-41 106,-23 44-45,-1-1 1,0 1 0,0-1 0,-1 0-1,0 0 1,0 0 0,0-8-1,-1 9-79,0 1-1,0-1 0,-1 1 1,1-1-1,-1 1 0,0-1 0,-1 1 1,-1-5-1,2 8 7,1-1 1,-1 1-1,0-1 1,0 1-1,0-1 1,0 1-1,0 0 1,-1 0-1,1 0 1,0-1-1,-1 1 1,1 0-1,0 1 1,-1-1-1,1 0 1,-1 0-1,1 1 1,-1-1-1,0 0 1,1 1-1,-1 0 1,0-1-1,1 1 1,-1 0-1,-2 0 1,-5 0-37,-1 1 0,1 0 0,0 1 0,-17 5 1,13-6-114,11-1 64,10 0 79,-1-1 4,-1 0-1,0 0 1,0-1 0,0 1 0,0-1-1,0-1 1,-1 1 0,8-5-1,-4 2 38,-1 1-1,1 1 1,16-5-1,9 1 142,1 1 0,57-1 0,-89 7-155,-1-1-1,1 2 0,-1-1 0,1 0 0,-1 0 0,1 1 1,-1-1-1,1 1 0,-1 0 0,1 0 0,-1 0 0,0 0 1,1 0-1,-1 0 0,0 1 0,0-1 0,0 1 0,0-1 1,0 1-1,0 0 0,-1 0 0,1 0 0,-1 0 1,1 0-1,-1 0 0,0 0 0,1 1 0,-1-1 0,0 0 1,-1 1-1,1-1 0,0 1 0,-1-1 0,1 1 0,-1-1 1,0 1-1,0-1 0,0 1 0,0 0 0,0-1 0,-1 6 1,-3 11 320,2-9-105,0 0 0,0 13 0,2-22 40,12-6 186,81-53-474,-68 45-2,38-18-184,-55 28 214,-1 0 0,1 1 0,0 0 0,-1 0 0,1 1-1,14-1 1,-18 3-12,1-1 0,0 1 0,-1 0 0,1 0 0,0 1 0,-1-1 0,0 1 0,1 0 0,-1 0 0,0 1 0,0-1 0,7 7 0,-3-2 38,0 0-1,0 0 0,-1 1 0,10 15 0,-13-18-201,-1 0 1,0 0-1,-1 1 0,1-1 0,1 7 0,-3-8-305,0-1 0,0 1 0,-1-1 0,1 1-1,-1 0 1,0-1 0,0 1 0,0 0 0,-2 5 0,-5 10-3526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1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25 6880,'-23'-16'2560,"15"12"-1984,8-1-160,3 22-5472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1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29 145 6560,'-18'-33'2432,"18"21"-1888,-10-2-160,15 5-416,5-4-64,6 1-160,13 1 128,2-1 0,-1 4 64,17-1 128,6 1-32,15 5-224,3 3 96,1 0-256,-1 3 224,-8 2-2144,-3-2 1248,-7 2-1952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87 3552,'0'-2'299,"0"0"-1,0 1 1,0-1 0,0 0-1,0 1 1,0-1 0,-1 0-1,1 1 1,-1-1 0,1 1-1,-1-1 1,1 0-1,-1 1 1,0 0 0,0-1-1,0 1 1,0-1 0,0 1-1,0 0 1,0 0 0,0 0-1,-1-1 1,1 1 0,0 0-1,-1 1 1,-1-2 0,0 1-209,0 0 1,0 0 0,0 1-1,-1 0 1,1-1 0,0 1-1,0 0 1,0 1 0,0-1-1,0 0 1,0 1 0,-1 0-1,1 0 1,-5 2 0,-24 9 209,0 2 0,0 2 1,2 0-1,0 2 1,-49 39-1,72-51-269,1 1-1,-1-1 1,2 1 0,-1 1-1,1-1 1,0 1 0,1 0-1,-1 0 1,2 1-1,-1-1 1,1 1 0,0-1-1,1 1 1,0 0-1,1 0 1,-1 15 0,2-14 34,0 0-1,0 1 1,2-1 0,-1 0 0,1 0 0,1 0 0,0 0 0,0 0-1,1 0 1,0-1 0,1 1 0,0-1 0,0 0 0,9 10 0,-2-5 47,0 0 0,0-1 0,1-1 0,1 0 0,0-1 0,26 15 0,-33-21-11,1-1 1,-1-1 0,1 1-1,0-1 1,0-1 0,0 0-1,0 0 1,0 0-1,0-1 1,1 0 0,-1-1-1,1 0 1,-1 0 0,0 0-1,1-1 1,10-3-1,-7 0-38,0-1-1,0 0 0,-1-1 1,1 0-1,-2 0 0,17-13 1,-1-3 87,27-29-1,-21 18-43,-1-1-1,-2-2 0,29-47 1,-52 73-87,0 0 1,-1-1 0,0 1-1,-1-1 1,0 0 0,-1 0-1,2-13 1,-4 18-22,0-1-1,0 1 1,-1-1 0,0 1-1,-1-1 1,0 1 0,0-1 0,0 1-1,0 0 1,-1-1 0,0 1-1,-1 0 1,1 0 0,-6-8-1,2 5-25,0 1-1,-1 0 1,0 0-1,-1 1 1,1-1-1,-1 2 1,-1-1-1,0 1 1,1 0-1,-2 1 1,1 0-1,-1 1 1,-15-6-1,19 8-38,-1 0-1,0 1 1,0 0 0,-1 0-1,1 0 1,0 1 0,0 0-1,0 0 1,-9 2 0,11-1-99,0 0 1,0 1 0,1-1-1,-1 1 1,0 0 0,1 1 0,0-1-1,-1 1 1,1 0 0,0 0 0,0 0-1,1 0 1,-1 1 0,-3 3 0,-7 14-1371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3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1888,'7'-7'5410,"-7"8"-5287,16 4-106,-4-1 411,65-1 477,-18-1-615,223 30 297,-254-28-543,-12-2-130,0 1 0,27 8 0,-6 1 1596,-50 5-1580,3-1 45,2 2 0,0-1-1,0 1 1,-5 21 0,-9 24 146,6-27 78,-2-1-1,-1 0 1,-34 45 0,24-42 186,3 2 1,-23 42 0,46-75-356,0 1 1,0 0 0,1 0-1,0-1 1,0 1-1,1 1 1,0-1-1,0 0 1,1 0-1,1 9 1,-1-12-46,1 0 0,-1 1 0,1-1 0,0 0 0,1 0 0,0 0 0,-1 0-1,2 0 1,-1-1 0,0 1 0,1 0 0,0-1 0,0 0 0,0 1 0,1-1 0,4 4 0,-7-7-148,0 0-1,0-1 1,0 1 0,1 0 0,-1-1-1,0 1 1,0-1 0,0 0 0,0 1-1,0-1 1,1 0 0,-1 0 0,0 1-1,0-1 1,1 0 0,-1 0 0,0 0-1,0-1 1,0 1 0,1 0 0,-1 0-1,0-1 1,0 1 0,0-1 0,0 1-1,0-1 1,1 1 0,-1-1 0,0 0-1,0 1 1,0-1 0,-1 0 0,1 0-1,0 0 1,1-2 0,11-10-3629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4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41 1248,'3'-4'237,"0"1"0,1 0-1,-1 0 1,7-5 0,-6 5 897,-1 0 0,1 0 0,-1 0-1,4-4 1,-12 15-815,0 1 1,1 0-1,-1 1 1,2-1-1,-4 14 0,-13 57-390,-5 71 871,24-149-752,1 1-1,-1 0 0,1 0 0,0 0 0,0 0 1,0 0-1,1 0 0,0 4 0,-1-7-47,0 1 0,1 0-1,-1 0 1,0 0 0,1-1-1,-1 1 1,1 0 0,-1 0 0,1-1-1,-1 1 1,1 0 0,0-1-1,-1 1 1,1-1 0,-1 1 0,1-1-1,0 1 1,0-1 0,-1 1-1,1-1 1,0 0 0,0 1 0,0-1-1,0 0 1,-1 0 0,1 0-1,0 1 1,0-1 0,0 0 0,1 0-1,13 0-33,0 2-1,0 0 1,1 0-1,-1 2 0,-1 0 1,1 0-1,14 8 0,5 3-71,55 36-1,-86-50 87,13 10 137,18 13 1,-30-21-6,-1 0 1,1 0-1,-1 0 0,0 1 0,0-1 1,0 1-1,-1 0 0,1 0 1,-1 0-1,4 8 0,-6-11-82,0-1-1,0 1 1,0 0-1,0-1 1,0 1-1,0 0 1,0 0-1,0-1 0,0 1 1,0 0-1,0-1 1,0 1-1,0 0 1,-1-1-1,1 1 1,0 0-1,0-1 1,-1 1-1,1-1 1,-1 1-1,1 0 1,0-1-1,-1 1 0,1-1 1,-1 1-1,1-1 1,-1 0-1,0 1 1,1-1-1,-1 1 1,1-1-1,-1 0 1,0 0-1,1 1 1,-1-1-1,0 0 1,1 0-1,-2 1 0,-3 0 41,-1 0 0,1 0 0,-11 0 0,11 0 43,-303 10 447,297-11-1007,-1 1 0,-15 4 0,-4 0-1396,11-5 35,12-2-30,21-16-4372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05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4064,'1'-1'190,"-1"0"1,0 0 0,0 1-1,0-1 1,1 0-1,-1 0 1,1 0 0,-1 0-1,0 1 1,1-1-1,-1 0 1,1 0 0,0 1-1,-1-1 1,1 0-1,-1 1 1,1-1-1,0 1 1,0-1 0,-1 1-1,1-1 1,0 1-1,1-1 1,26-9 1095,-11 5-570,-4 1-522,0 0 0,0 1 0,21-3 0,-4 1-74,20-2 341,-1 3 1,85 2-1,-75 3-837,-28 1-2024,-22-1 1056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25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320 832 320,'-19'4'1168,"20"5"-212,-1-7-788,0 0-1,0 0 0,0 0 0,0 0 0,0 0 0,-1 0 0,1 0 0,0-1 0,-2 4 0,2-4-83,-1-1 0,0 1 0,1 0 0,-1-1 0,0 1-1,1-1 1,-1 1 0,0 0 0,0-1 0,0 0 0,0 1 0,1-1-1,-1 1 1,0-1 0,0 0 0,0 0 0,0 0 0,0 1 0,0-1-1,0 0 1,0 0 0,0 0 0,-1-1 0,1 1-36,1 1-1,-1-1 1,0 0 0,1 0 0,-1-1-1,1 1 1,-1 0 0,1 0 0,-1 0-1,1 0 1,-1 0 0,1 0-1,-1-1 1,1 1 0,-1 0 0,1 0-1,-1-1 1,1 1 0,-1 0 0,1-1-1,0 1 1,-1-1 0,1 1 0,0 0-1,-1-1 1,1 1 0,0-1 0,-1 1-1,1-1 1,0 1 0,0-1 0,0-20 909,1 7-845,-5-77 736,2 70-648,2-33-1,1 20 21,4-130 489,-5-72-69,0 224-668,1-1 1,1 1-1,0-1 0,1 1 1,0 0-1,1-1 1,0 2-1,1-1 0,1 0 1,10-16-1,-8 16-42,1 1-1,0 1 1,1-1 0,12-9-1,-17 16 66,-4 2 2,0 1-1,1 0 1,-1 0 0,0 0 0,1 0 0,-1 0 0,1 0 0,-1 0 0,1 0 0,0 1 0,-1-1-1,1 1 1,0-1 0,0 1 0,-1 0 0,1-1 0,0 1 0,0 0 0,-1 0 0,1 0-1,3 1 1,-2 0-9,0 0-1,0 0 1,-1 1-1,1-1 1,-1 1-1,1-1 1,-1 1-1,0 0 1,1 0-1,-1 0 1,4 5-1,2 4-31,-1 0 1,0 0-1,0 1 0,7 19 0,-11-22 71,0 0 0,0 1 0,-1-1 0,0 1 0,-1-1 1,0 1-1,0 0 0,-1-1 0,0 1 0,-3 15 0,0-5 81,-2 1 0,-1-1 1,-14 35-1,17-50-69,1 0-1,-1 0 1,0 0 0,0 0-1,0-1 1,-1 0 0,0 1-1,0-1 1,0-1 0,0 1-1,0 0 1,-1-1 0,0 0-1,1 0 1,-1-1 0,0 1-1,-1-1 1,-9 3 0,4-2 54,-1-1 0,1 0 0,-1-1 0,1 0 1,-1 0-1,0-2 0,0 1 0,-12-3 0,7 0-79,1 1-1,-1 1 0,0 1 1,-24 2-1,33-1-14,0 1 0,0-1 0,1 2-1,-1-1 1,0 1 0,1 0 0,0 0 0,-1 1 0,1 0 0,1 0 0,-10 7 0,11-5 3,-1 0 1,0 1-1,1-1 1,1 1-1,-1 0 1,1 0-1,0 1 1,1 0-1,-1-1 1,2 1-1,-1 0 1,1 0-1,0 1 1,1-1-1,0 0 1,0 1 0,1-1-1,0 12 1,1-16-3,0 0 1,0 1 0,1-1 0,-1 0 0,1 0-1,0 0 1,0 0 0,0 0 0,1-1 0,-1 1-1,1-1 1,0 1 0,0-1 0,5 4-1,1 1-16,1 0 0,0-1 0,1 0 0,11 6-1,-11-8 44,1 0 0,0-1-1,0 0 1,0 0 0,0-2-1,1 1 1,-1-2 0,1 1-1,0-2 1,-1 0 0,1 0-1,19-4 1,-27 3-22,1 0 1,-1-1 0,1 0-1,-1 0 1,0 0-1,0-1 1,0 0-1,5-3 1,5-6-67,15-14-1,-1 0 210,-28 26-164,-1-1 1,1 1 0,-1-1-1,1 1 1,0-1 0,-1 1-1,1 0 1,-1-1 0,1 1-1,0 0 1,-1-1 0,1 1-1,0 0 1,-1 0 0,1 0-1,0 0 1,0-1 0,-1 1 0,1 0-1,0 0 1,-1 0 0,1 0-1,0 1 1,0-1 0,-1 0-1,1 0 1,0 0 0,-1 1-1,1-1 1,0 0 0,-1 0-1,1 1 1,-1-1 0,1 1-1,0-1 1,-1 1 0,1-1-1,-1 1 1,1 0 0,2 3 57,-1-1-1,0 1 1,0 0 0,0 0 0,2 7 0,1 2 208,3 10 29,-7-18-222,1 0 0,-1-1 0,1 1 1,0 0-1,0-1 0,1 0 0,2 5 0,4 2 44,-4-3-1042,1-1-1,0 0 1,8 7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2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36 131 992,'-9'-1'1877,"9"1"-1748,-1 0 1,1 0-1,-1 1 0,1-1 1,-1 0-1,0 0 0,1 0 1,-1 0-1,1 0 1,-1 0-1,1 0 0,-1 0 1,1 0-1,-1 0 0,0 0 1,1-1-1,-1 1 1,1 0-1,-1 0 0,1 0 1,-1-1-1,1 1 0,-1 0 1,1-1-1,0 1 0,-1 0 1,1-1-1,-1 1 1,1-1-1,0 1 0,-1 0 1,1-1-1,0 1 0,-1-1 1,1 1-1,0-1 1,0 1-1,0-1 0,-1 0 1,1 1-1,0-1 0,0 0 1,0-3-73,1 1 0,0 0 0,0-1 0,0 1-1,0 0 1,0 0 0,0 0 0,1 0 0,0 0 0,-1 0 0,1 0 0,0 0 0,1 0 0,-1 1 0,0-1 0,4-2 0,5-4 50,0 0 1,20-12-1,-22 17-82,-1 0 0,1 0 0,1 1 0,-1 0 0,0 1 0,1 0 0,-1 1-1,1-1 1,-1 2 0,1-1 0,0 1 0,-1 1 0,1 0 0,0 0 0,-1 1 0,0 0-1,15 6 1,-19-6-20,-1 0 0,1 1-1,-1 0 1,1-1-1,-1 2 1,0-1-1,0 0 1,0 1 0,-1 0-1,1 0 1,-1 0-1,0 0 1,0 0-1,0 1 1,-1-1 0,0 1-1,0 0 1,0 0-1,0 0 1,-1 0 0,2 5-1,-2-2 44,0 1 0,0-1 0,-1 1 0,0 0 0,0-1 0,-1 1 0,0 0 0,-1-1 1,0 1-1,0-1 0,-7 15 0,2-8 80,-1 0 1,0-1 0,-1-1 0,0 1-1,-1-1 1,-24 22 0,17-19 7,0-2 1,-2 0-1,0-1 1,-29 15 0,36-20-41,11-6-139,-1-1-1,0 0 1,1 0 0,-1 1 0,0-1 0,1-1 0,-1 1 0,0 0 0,0 0 0,0-1-1,-3 1 1,4-1-223,2 1 236,0 0 0,0 0 0,0 0 0,0 0 0,-1-1 0,1 1 1,0 0-1,1 0 0,-1-1 0,0 1 0,0-1 0,0 1 0,0-1 1,0 0-1,0 1 0,1-1 0,-1 0 0,0 0 0,2 0 0,17 4 69,-1 1 0,1 0 0,-1 2 0,29 13 0,-26-11-36,-7-3-28,-1 2 0,1-1 1,20 16-1,-28-18 63,1 1-1,-2 0 1,1 1 0,-1-1-1,0 1 1,0 0 0,8 15-1,-12-18 25,0-1-1,-1 1 1,1-1-1,-1 1 1,0-1 0,0 1-1,0 0 1,-1 0-1,1-1 1,-1 1-1,0 0 1,0 0-1,0 0 1,-1-1-1,1 1 1,-1 0 0,0 0-1,0-1 1,0 1-1,-1-1 1,1 1-1,-1-1 1,0 1-1,0-1 1,0 0-1,0 0 1,-5 5-1,1-2 76,0 0 0,0-1 0,0 0 0,-1 0 0,0-1 0,0 0 0,0 0 0,0 0 0,-1-1 0,1 0 0,-1-1 0,-10 3 0,-3-2-148,-1 0 0,0-2-1,-31-1 1,-65-11-1746,73 11-2579,39 0 2512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2:41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249 185 1984,'-1'-1'20,"1"0"1,0-1-1,-1 1 1,1 0-1,0-1 1,0 1-1,0 0 1,0-1-1,0 1 1,0 0-1,0-1 1,1 1-1,-1 0 1,0 0-1,1-1 0,-1 1 1,1 0-1,-1 0 1,1 0-1,0 0 1,-1-1-1,1 1 1,0 0-1,0 0 1,0 0-1,0 0 1,0 1-1,0-1 1,0 0-1,1-1 1,-1 2-100,0-1 1,-1 0 0,1 0 0,-1 0-1,1 0 1,-1-1 0,1 1-1,-1 0 1,1 0 0,-1 0 0,0 0-1,0 0 1,0-1 0,0 1 0,0 0-1,0-2 1,0-25 1788,-1 17-84,-13 3-890,13 6-582,-1 0 1,1 1 0,-1-1-1,1 0 1,-1 0 0,1 0-1,0 0 1,0 0 0,0 0-1,-1-3 1,2 4-94,-1 0 1,0 0-1,1 0 0,-1 0 1,0 1-1,0-1 1,0 0-1,0 0 0,1 1 1,-1-1-1,0 0 0,0 1 1,-2-1-1,-4-4 355,6 4-358,-25-2 897,7 14-411,3 0-218,15-9-289,-1-1-1,1 0 1,0 0-1,-1 0 1,1 0-1,-1 0 1,0 0-1,1 0 1,-1-1-1,1 1 1,-1 0-1,0-1 1,-2 1-1,2 0-24,0 0 0,0 0 0,0 0 0,0 0 0,0 0 0,1 0 0,-1 1 0,0-1 0,1 1-1,-1-1 1,0 1 0,1 0 0,0 0 0,0-1 0,-2 5 0,-6 5-16,1 0 78,0 0 0,1 1 1,0 0-1,1 0 0,0 0 0,-6 21 0,-1-1-76,5-2-104,6-25 116,1 1 1,-1-1 0,-3 10-1,3-12-1,1 1 0,-1 0 0,1 0 0,0 0 0,0 0 0,0 0 0,1 0-1,0 0 1,-1 0 0,1 0 0,1 5 0,-1 2-52,1-5 62,-1 0 0,1 0 0,0-1 0,3 7 0,-2-6-1,-1 0 1,0 0-1,0 0 1,1 8-1,-2 5-55,-1-18 38,1 0 0,0 0 0,0-1 0,0 1 0,0 0 1,0 0-1,0 0 0,0 0 0,0 0 0,1-1 0,-1 1 1,0 0-1,0 0 0,1 0 0,-1-1 0,0 1 0,1 0 0,-1 0 1,1-1-1,-1 1 0,1 0 0,0 0 0,4 5-75,-2 11 89,-3-15 7,1-1-1,-1 1 1,0-1 0,0 1-1,0-1 1,1 1 0,-1-1-1,1 1 1,-1-1 0,1 0-1,0 1 1,-1-1-1,1 0 1,0 0 0,0 1-1,0-1 1,0 0 0,2 1-1,-2-1 4,0 0 0,0 0 0,0 0 0,0 0 0,1 0 0,-1 0 0,0 0-1,1-1 1,-1 1 0,0 0 0,1-1 0,-1 0 0,1 1 0,2 0 0,-3-1-41,9 4 170,-4-2-114,0-1 0,0 1-1,0-1 1,0 0 0,0 0 0,0-1-1,0 0 1,10-1 0,-1 1-56,-14 0 58,8 0 1,-5 0 9,11 0 200,-1 0 0,17-3 0,-27 2-231,1 0 0,-1 0 0,1-1 0,-1 1 0,0-1 0,0 0 1,0 0-1,0 0 0,0-1 0,0 1 0,3-4 0,21-12 1,-2 1-22,-17 9 16,0 2 0,0-1 0,1 1 0,0 0 0,15-6 0,-23 11-22,-1 1 1,1-1 0,0 0 0,-1 0-1,0 0 1,1 0 0,-1 0 0,2-3-1,8-5-48,-10 9 67,0-1 0,0 1 0,-1-1 1,1 0-1,-1 1 0,1-1 0,0 0 0,-1 0 0,1 1 0,-1-1 0,1 0 0,-1 0 0,0 0 0,1 1 1,-1-1-1,0 0 0,0 0 0,0 0 0,1 0 0,-1 0 0,0-1 0,0-23 180,0 16-60,0 5-124,-1-1 1,1 1-1,0-1 1,-1 1 0,0 0-1,0-1 1,0 1-1,-1 0 1,0 0 0,1 0-1,-1 0 1,0 0-1,-1 0 1,-3-4 0,-25-41 288,1 8-39,20 27-216,1 0 0,-1 1 1,-1 1-1,-1 0 0,-24-21 0,-30-15-1249,9 5-7892,47 33 6629,5-5 682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08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351 428 1312,'5'-5'4437,"3"-2"-3552,-4 5-378,-2 1-432,-1 0-1,1 0 1,-1 0 0,0 0-1,0 0 1,1 0 0,-1 0-1,0-1 1,0 1 0,0 0-1,0-1 1,0 1 0,-1 0-1,2-3 1,-4 13-116,0 0 0,-1 0-1,0-1 1,-1 1 0,-5 10 0,4-8 91,-4 7 130,-1-1 1,-1 1-1,0-2 0,-25 29 1,-64 53 847,55-55-761,32-31 4,0 0-1,0-1 1,-24 14 0,36-24-245,0-1 1,0 1-1,0-1 1,-1 1 0,1-1-1,0 1 1,0-1-1,0 0 1,-1 0 0,1 1-1,0-1 1,-1 0-1,1 0 1,0 0 0,-1-1-1,1 1 1,0 0-1,0 0 1,-1-1 0,1 1-1,0-1 1,0 1-1,0-1 1,0 1 0,-1-1-1,1 0 1,0 1-1,0-1 1,0 0 0,0 0-1,0 0 1,1 0-1,-1 0 1,0 0 0,0 0-1,1 0 1,-1 0-1,0 0 1,0-2 0,-1-3-21,-1 1 1,1-1-1,0 0 1,0 0-1,1 0 0,-2-10 1,3 8-8,0 1-1,0 0 1,0 0 0,1-1-1,0 1 1,1 0 0,0 0-1,0 0 1,5-11 0,4-4-36,19-30 1,-23 41 21,4-6-93,0 1 0,1 1 1,1 0-1,27-24 0,-30 31 80,0 0 0,0 1 1,1 0-1,0 0 0,0 1 0,0 0 0,1 1 0,16-4 0,-24 8 16,0 0 0,1 0 0,-1 1 0,0-1 0,0 1 0,1 0 0,-1 1 0,0-1 0,1 1 0,-1-1 1,0 1-1,0 1 0,0-1 0,0 0 0,0 1 0,0 0 0,0 0 0,0 0 0,-1 1 0,1-1 0,-1 1 0,0 0 0,1 0 0,-1 0 0,3 4 0,-2-2 33,-1 0 0,1 1 0,-1-1 0,-1 1 1,1-1-1,-1 1 0,1 0 0,-2 0 0,1 0 0,-1 0 1,0 0-1,0 1 0,0-1 0,-1 0 0,0 1 0,0-1 0,-2 6 1,-67 256 490,47-192-347,-53 146 459,70-211-533,2-3 18,0-1 0,0 1 1,-1-1-1,0 1 0,-10 11 1,14-18-60,-1 0 1,0 0 0,1 0-1,-1-1 1,0 1 0,0 0 0,1-1-1,-1 1 1,0-1 0,0 1-1,0-1 1,0 1 0,-1 0-1,1-1-28,1-1-1,-1 1 0,1 0 1,-1 0-1,1 0 0,-1-1 1,1 1-1,-1 0 0,1-1 1,0 1-1,-1 0 0,1-1 1,0 1-1,-1 0 0,1-1 0,0 1 1,-1-1-1,1 1 0,0-1 1,0 1-1,-1-1 0,1 1 1,0-1-1,0 1 0,0-1 1,0 1-1,0-1 0,0 1 1,0-1-1,0 0 0,-1-3 18,1-1-1,0 0 1,0 1 0,0-1-1,1 1 1,0-1-1,-1 1 1,2 0-1,-1-1 1,4-7 0,0-3 11,10-27-48,1 0 1,3 2-1,35-58 0,-15 39-25,68-81 0,3-5-176,-22 26-2,-85 114 185,15-16-143,-17 20 133,0 0 1,0 0 0,0 0-1,0 0 1,0 1 0,0-1-1,0 0 1,0 0 0,1 1 0,-1-1-1,0 1 1,1-1 0,-1 1-1,2-1 1,-3 1 13,1 0 0,-1 0 1,1 1-1,-1-1 0,1 0 0,-1 1 1,1-1-1,-1 0 0,1 0 0,-1 1 1,0-1-1,1 1 0,-1-1 1,1 1-1,-1-1 0,0 0 0,0 1 1,1-1-1,-1 1 0,0-1 0,0 1 1,1-1-1,-1 1 0,0 0 0,0-1 1,0 1-1,0-1 0,0 1 0,0 0 1,1 20 54,-1-19-38,0 22 14,-1-1 1,-1 0 0,-2 0-1,0 0 1,-9 25-1,2-6 126,0 1 0,-3 43 0,-3 89 262,12-107-294,5-12 69,1-24-71,-1-30-71,0 1 0,0-1 0,1 0 0,-1 1 0,1-1 0,-1 0 0,1 0 0,0 1 0,0-1 0,0 0 0,0 0 0,0 0 0,3 3 0,-3-3 195,13-11 319,-5 0-441,0-1 0,0-1-1,-1 1 1,11-19-1,26-55 51,-14 23-89,-4 17-129,1 1 0,53-61 0,-57 83-313,-25 34 117,-7 43 245,-2 86-1,10-126 25,1-1 0,0 1 1,1 0-1,1 0 0,0-1 0,1 0 0,1 1 1,0-1-1,1-1 0,12 22 0,-16-32 9,0-1-1,1 0 0,-1 1 1,1-1-1,0 0 0,0-1 1,0 1-1,0 0 0,0-1 1,1 1-1,-1-1 1,7 3-1,-8-4 4,1-1 0,-1 1-1,0-1 1,1 0 0,-1 1 0,0-1 0,0 0-1,1 0 1,-1 0 0,0-1 0,1 1 0,-1-1-1,0 1 1,0-1 0,1 0 0,-1 1 0,0-1-1,0 0 1,0-1 0,0 1 0,0 0 0,0 0-1,0-1 1,1-1 0,7-7 34,0-1 0,0 0-1,-1 0 1,-1-1 0,0 0 0,10-20-1,33-87-2,-15 29-216,8 9-58,-40 139-640,-1-23 724,-1 13 160,3 31 279,-3-67-278,0 0 0,1 0 0,0 0 1,6 15-1,-5-17-55,-3-6 91,1 1-1,0-1 0,0 0 1,0 1-1,1-1 1,4 5-1,-7-8-52,1-1 0,-1 1 0,1-1-1,-1 1 1,1-1 0,-1 0 0,1 1 0,0-1 0,-1 0-1,1 1 1,0-1 0,-1 0 0,1 0 0,0 0 0,-1 1-1,1-1 1,0 0 0,-1 0 0,2 0 0,0-1-6,-1 1 1,0 0-1,0-1 1,1 0 0,-1 1-1,0-1 1,0 0-1,0 1 1,1-1-1,-1 0 1,0 0 0,0 0-1,1-2 1,7-8 42,-1 0 1,-1 0 0,10-20-1,2-2 4,-9 15-73,40-58-42,-41 64 62,0 2 1,1-1 0,0 1-1,17-13 1,-24 21-36,-1 0 0,1 0 1,0 0-1,0 1 0,0-1 1,0 1-1,0 0 0,1 0 1,-1 0-1,6-1 0,-4 2 49,1 0 1,0 0-1,-1 1 0,1-1 0,7 3 0,22 1-33,-34-4 251,-14-7-267,10 6 21,0 1 1,1 0-1,-1-1 0,0 1 1,0 0-1,0 1 1,0-1-1,1 0 0,-1 1 1,0 0-1,0-1 0,1 1 1,-1 0-1,0 0 0,1 1 1,-1-1-1,1 1 0,-1-1 1,-2 3-1,0 1-29,-1 0 1,0 0-1,1 0 0,0 1 1,0 0-1,-4 8 0,1-2 8,2 1 0,-1 0-1,2 0 1,0 1-1,0-1 1,1 1-1,1 1 1,1-1-1,0 0 1,0 0 0,2 25-1,0-34 45,0 0 0,1-1 0,0 1 0,0 0 0,0-1 0,0 1 0,1 0 0,0-1 0,0 0 0,0 1 0,1-1 0,4 7 0,-4-8 16,0 0 0,0-1 1,0 1-1,0-1 0,1 0 0,-1 0 1,0 0-1,1 0 0,0 0 0,-1-1 1,1 1-1,0-1 0,0 0 1,0-1-1,6 2 0,-2-2-19,0 1-1,0-1 1,0-1 0,0 0 0,0 0-1,1 0 1,-2-1 0,13-4-1,4-4-2,31-16-1,-48 21-19,13-6 37,-1-1 0,-1-1 1,0 0-1,-1-2 0,-1 0 1,0-1-1,25-33 0,9-14 20,143-196 181,-176 232-232,-2-1-1,-1 0 0,-1-1 1,17-55-1,-19 45-14,-1 0 0,-2-1-1,-2 0 1,-2 0 0,-1 0-1,-3 0 1,-3-43 0,3 81-16,-1-1 1,1 1-1,0-1 0,-1 1 1,0 0-1,1-1 1,-1 1-1,0 0 0,0-1 1,-1 1-1,1 0 1,0 0-1,-4-4 0,5 6 20,-1-1 0,1 1 1,-1 0-1,1-1 0,-1 1 0,1 0 0,-1 0 0,1-1 0,-1 1 0,0 0 0,1 0 0,-1 0 1,1 0-1,-1 0 0,0 0 0,1 0 0,-1 0 0,1 0 0,-1 0 0,0 0 0,1 0 0,-1 0 0,0 1 0,-1 0-1,0 0-1,0 0 1,1 0-1,-1 0 0,1 1 1,-1-1-1,1 0 0,-1 1 1,1-1-1,-2 4 0,-6 9-32,0 0 0,2 0-1,-1 1 1,2 0-1,-6 20 1,-18 85-12,29-119 66,-20 98-89,-14 170 0,33-230 134,1 0-1,3-1 0,1 1 1,1-1-1,18 67 0,-20-97-12,1 1 0,0-1-1,1 0 1,0-1 0,0 1 0,0-1-1,1 0 1,0 0 0,1 0-1,0 0 1,8 7 0,-10-11-2,1 0-1,-1 1 1,1-2 0,0 1 0,0 0 0,0-1 0,1 0 0,-1 0 0,1-1 0,-1 1 0,1-1 0,-1 0 0,1-1 0,-1 1 0,1-1 0,0 0 0,10-2 0,-5-1-18,0 0 1,-1 0 0,0-1-1,14-6 1,-8 3 19,-5 1 9,0 0 1,0-1-1,0 0 0,-1 0 0,0-1 0,-1-1 1,0 1-1,0-2 0,0 1 0,13-21 0,-12 14-8,-1 0-1,-1-1 1,0 0-1,-1 0 1,0 0-1,6-33 1,-12 46-51,-1 0 0,1-1 0,-1 1 0,0-1 0,0 1 0,-1-1 0,1 1 0,-1 0 0,0-1 0,0 1 0,-1 0 0,-2-6 0,4 8 8,-1 1 0,0-1-1,0 1 1,0-1 0,0 1 0,0 0 0,0-1-1,0 1 1,-1 0 0,1 0 0,0-1 0,-1 1-1,1 0 1,-1 0 0,1 1 0,-1-1 0,1 0 0,-1 0-1,0 1 1,1-1 0,-1 1 0,0 0 0,0-1-1,1 1 1,-1 0 0,0 0 0,0 0 0,1 0-1,-1 0 1,0 1 0,0-1 0,1 0 0,-4 2-1,1-1-20,-1 1 0,1 0 0,0 0-1,0 0 1,0 1 0,0 0 0,0-1-1,0 1 1,1 1 0,-7 6 0,5-4-19,0 1 0,0 0 0,1 0 0,0 0 1,-5 15-1,4-6 29,0 0-1,1 0 1,1 0 0,1 0 0,-1 34 0,3-42 26,0 1 0,1 0 0,0 0 0,1-1 0,0 1 0,4 9 0,-5-13 8,1-1 1,0 0-1,0 0 0,0 0 0,1 0 1,-1-1-1,1 1 0,0 0 0,0-1 1,0 0-1,1 0 0,-1 0 0,1 0 1,4 2-1,-2-1 27,1-1-1,0 0 1,0 0 0,0-1 0,0 0 0,0 0-1,0 0 1,0-1 0,1 0 0,-1-1 0,14 0-1,-13-1-33,1 0 0,-1-1 0,1-1 0,-1 1 1,1-1-1,-1 0 0,0-1 0,0 0 0,12-9 0,60-47 195,-51 35-223,42-24 0,94-53 63,-144 91 23,39-26 4,-59 37-63,0-1 0,0 0 1,0 1-1,0-1 0,0 0 0,-1 1 1,1-1-1,0 0 0,0 0 0,-1 0 1,1 0-1,-1 0 0,1 0 0,-1 0 1,1-2-1,-1 3-8,0 0 1,0-1 0,0 1-1,0-1 1,0 1 0,0-1-1,0 1 1,0-1-1,0 1 1,0 0 0,-1-1-1,1 1 1,0-1-1,0 1 1,-1 0 0,1-1-1,0 1 1,0-1 0,-1 1-1,1 0 1,0 0-1,-1-1 1,1 1 0,-1 0-1,0-1 1,-1 0-14,-1 0-1,1 0 1,-1 0 0,0 1 0,1-1 0,-1 1 0,0-1-1,1 1 1,-1 0 0,0 0 0,1 0 0,-6 2-1,-4 1 3,0 0-1,0 1 0,0 1 0,0 0 1,1 0-1,0 1 0,0 1 0,1 0 0,0 0 1,0 1-1,0 0 0,1 1 0,-11 13 1,1 2 19,2 0 1,0 1-1,1 0 1,-19 45-1,28-55 69,-8 28-1,14-39-58,0 0 0,0 0 0,0 0 0,1 0 0,-1 0 0,1 0 0,0 1 0,0-1 0,0 0 1,1 0-1,0 0 0,1 5 0,-2-7-3,1-1 0,-1 0 0,1 0 0,-1 0 0,1 0 0,0 0 0,0 0 0,-1 0-1,1 0 1,0 0 0,0 0 0,0 0 0,0-1 0,0 1 0,0 0 0,0 0 0,0-1 0,0 1 0,0-1 0,1 1 0,-1-1 0,0 0 0,0 1 0,0-1 0,1 0 0,-1 0 0,0 0 0,0 0 0,1 0 0,-1 0 0,0 0 0,0 0 0,0 0 0,1-1 0,-1 1 0,0 0 0,2-2 0,2 0 29,0 0 0,0-1 1,-1 0-1,1 0 1,-1 0-1,0 0 1,0-1-1,5-5 0,14-16 33,-2-2 0,29-47 0,27-64 3,-65 116-55,14-36-263,-24 54-178,-3 7 232,-3 12 75,2 1 109,1 0 1,1 0-1,0 1 0,1-1 1,1 0-1,0 0 0,8 27 0,-6-32 5,-1-1-1,1 0 0,1 0 1,0 0-1,0 0 0,1-1 0,0 0 1,1 0-1,0-1 0,0 0 1,1 0-1,12 10 0,-16-15 18,0 0 1,1 0-1,-1-1 0,1 0 1,-1 1-1,1-2 0,0 1 0,0 0 1,0-1-1,0 0 0,0 0 1,6 0-1,-7-1-15,0 0 1,0-1-1,0 1 1,0-1-1,0 0 1,-1 0-1,1 0 1,0-1-1,0 1 1,-1-1-1,1 0 1,-1 0-1,0 0 1,1 0-1,-1-1 1,0 1-1,3-4 1,11-14 68,0-2 1,-1 0 0,-1 0-1,-1-2 1,15-34 0,27-43-214,-56 101 134,0 0-1,0 0 1,0 0-1,0 0 1,0 0-1,0 0 1,0 0-1,0 0 1,0-1 0,0 1-1,0 0 1,0 0-1,0 0 1,0 0-1,0 0 1,0 0-1,0 0 1,0 0-1,0 0 1,0-1 0,0 1-1,0 0 1,1 0-1,-1 0 1,0 0-1,0 0 1,0 0-1,0 0 1,0 0 0,0 0-1,0 0 1,0 0-1,0 0 1,0 0-1,0-1 1,1 1-1,-1 0 1,0 0-1,0 0 1,0 0 0,0 0-1,0 0 1,0 0-1,0 0 1,0 0-1,1 0 1,-1 0-1,0 0 1,0 0 0,0 0-1,0 0 1,0 0-1,0 1 1,0-1-1,0 0 1,0 0-1,1 0 1,-1 0-1,0 0 1,0 0 0,0 0-1,0 0 1,0 0-1,0 0 1,0 0-1,0 0 1,0 0-1,0 0 1,0 1-1,2 11-192,-1 28 96,-1-29 85,-1 15 125,2-1-1,1 1 0,9 47 0,-9-65-57,0-1 0,0 1-1,1-1 1,0 0 0,1 0-1,-1 0 1,1 0 0,1-1-1,-1 0 1,1 0-1,0 0 1,1 0 0,-1-1-1,1 0 1,0 0 0,0 0-1,11 5 1,-7-5 57,1 0 0,-1-1 0,1-1 0,0 0-1,0-1 1,0 0 0,0 0 0,1-1 0,-1 0 0,0-1 0,0-1 0,1 0-1,18-4 1,-19 3-225,0-1 0,1-1-1,-1 0 1,-1-1-1,18-9 1,-21 10-428,1-1 1,-1-1-1,0 0 1,0 0-1,0 0 1,-1-1-1,8-10 0,-11 12-255,-1 1-1,1-1 0,-1 0 0,0 1 1,2-10-1,5-23-2499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12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225 831 2656,'1'-2'204,"0"1"1,0 0-1,0 0 0,0 0 1,0-1-1,-1 1 0,1 0 1,0-1-1,-1 1 1,1-1-1,-1 1 0,0-1 1,1 1-1,-1-1 0,0 1 1,0-1-1,0 1 1,0-1-1,0 1 0,0-1 1,0 1-1,-1-1 0,1 1 1,-1-2-1,0 1-134,0 1 0,0 0 0,1-1 0,-1 1-1,0-1 1,-1 1 0,1 0 0,0 0 0,0 0 0,-1 0 0,1 0 0,0 0-1,-1 0 1,1 0 0,-1 0 0,1 0 0,-1 1 0,1-1 0,-1 1-1,0-1 1,1 1 0,-1 0 0,-3-1 0,-1 0-58,1 1 0,-1-1 0,0 1 0,0 0 0,-9 1 0,8 1 39,-1 0-1,1 1 0,-1-1 0,1 2 1,0-1-1,0 1 0,1-1 1,-1 2-1,1-1 0,0 1 0,0 0 1,0 0-1,1 1 0,0 0 1,-8 11-1,7-8 40,1 0 0,0 0 0,0 1 0,1 0 0,0 0 0,1 0 0,0 1 0,1-1 0,0 1 0,-1 19 0,3-20 9,0 0 0,0 0 0,1 1 0,1-1-1,0 0 1,0 0 0,1-1 0,0 1-1,0 0 1,1-1 0,7 12 0,-7-15-18,0 0 1,1 0-1,0 0 1,-1-1 0,2 1-1,-1-1 1,1-1 0,-1 1-1,1-1 1,0 0-1,1 0 1,-1-1 0,1 1-1,0-2 1,-1 1 0,13 2-1,-14-4-13,1 0 1,-1 0-1,1-1 0,-1 0 0,0 0 1,1 0-1,-1 0 0,1-1 0,-1 0 0,10-3 1,-1-2 80,-1 0 1,20-12-1,-31 18-137,59-39 330,106-89 0,-127 96-349,-33 26 2,28-21 53,-1-2 0,-2-1 0,40-47 0,-56 53 16,0 0 1,17-37 0,19-56-56,21-118-41,-51 156 32,6-36 11,-25 98-152,-1 0 0,-1 0 0,0 0 0,-4-30 0,3 47 127,0-1 0,0 1-1,0-1 1,0 1 0,0-1 0,0 0 0,0 1-1,0 0 1,0-1 0,0 1 0,0-1-1,-1 1 1,1-1 0,0 1 0,0-1-1,-1 1 1,1-1 0,0 1 0,-1 0-1,1-1 1,0 1 0,-1 0 0,1-1 0,-1 1-1,0-1 1,1 1 0,-1 0 0,1 1 0,-1-1 1,1 0-1,-1 0 0,0 0 0,1 0 0,-1 0 0,1 1 0,-1-1 0,1 0 0,-1 1 1,1-1-1,0 0 0,-1 1 0,1-1 0,-1 0 0,0 2 0,-2 1-34,0 1 0,1-1 0,-1 1 0,-3 7 0,-1 6 64,0 1 0,2-1 0,-5 25 0,-5 55 72,12-68-80,-14 124 276,-6 44 205,-9 72 364,29-254-796,-17 101 585,16-80-306,3-31 22,1-15-185,0 1-139,0-5-14,1-1-1,0 1 0,1 0 1,1 0-1,0 0 0,1 0 1,0 1-1,1-1 1,0 1-1,12-19 0,-2 6-55,1 2-1,22-25 1,-32 42 24,1 0-1,-1 0 1,1 1 0,1 0-1,-1 0 1,1 1-1,0 0 1,0 1 0,1 0-1,13-5 1,-20 8-1,1 0-1,-1 0 1,1 1-1,-1-1 1,1 1 0,0-1-1,-1 1 1,1 0-1,0 0 1,-1 0-1,1 1 1,0-1 0,-1 1-1,1-1 1,-1 1-1,1 0 1,3 1 0,-4 0 11,0-1 1,0 1 0,0 0 0,0 0 0,0-1-1,-1 1 1,1 0 0,0 1 0,-1-1 0,1 0-1,-1 0 1,0 1 0,0-1 0,1 4 0,1 7 2,0-1 1,-1 1-1,0 0 0,-1 0 1,-1 19-1,0-4-6,-1-2 123,2 1 1,0-1 0,8 38 0,-9-62-100,1 0 0,-1 0 0,1 0 0,0 0 0,0 0 0,0 0 0,0 0-1,0 0 1,0 0 0,0 0 0,1-1 0,-1 1 0,0-1 0,1 1 0,0-1 0,-1 1 0,1-1 0,0 0 0,0 0 0,0 0 0,-1 0 0,1 0 0,0 0 0,1 0 0,-1-1 0,3 1 0,2-2 18,0-1-1,-1 0 1,1 0 0,0-1 0,-1 0 0,11-6 0,-8 4-29,11-6 21,1-2 1,35-29-1,32-37 119,16-14-368,-101 90 210,-1 1 0,1 1 0,0-1-1,-1 0 1,1 1 0,0-1 0,0 1-1,0 0 1,1 0 0,-1 0 0,0 1-1,0-1 1,0 1 0,1 0 0,-1-1-1,0 1 1,0 1 0,6 0 0,-1 1-55,0 1 1,0 0-1,1 0 1,-2 1 0,14 8-1,-15-9 96,-1 0-1,1 0 0,8 2 1,-12-4 7,0-1 1,0 1 0,0-1-1,0 0 1,1 1 0,-1-1-1,0 0 1,0 0 0,0 0-1,0-1 1,0 1-1,4-2 1,-6 2-32,0 0 0,0 0 0,1-1 1,-1 1-1,0 0 0,0-1 0,0 1 0,0 0 0,0-1 0,1 1 0,-1 0 0,0-1 1,0 1-1,0-1 0,0 1 0,0 0 0,0-1 0,0 1 0,0 0 0,-1-1 1,1 1-1,0 0 0,0-1 0,0 1 0,0 0 0,0-1 0,0 1 0,-1 0 0,1-1 1,0 1-1,-1-1 0,-6-12 149,2 7-167,0 0 1,0 1-1,0-1 0,-1 1 1,0 0-1,0 1 0,0-1 0,-8-3 1,11 6-13,0 0 0,-1 1 1,1-1-1,-1 1 1,1 0-1,-1 0 0,1 1 1,-1-1-1,1 1 0,-1-1 1,0 1-1,1 0 0,-1 1 1,0-1-1,1 0 0,-1 1 1,1 0-1,-1 0 0,-6 3 1,4-1-6,0 0 1,0 1 0,1 0-1,-1 1 1,1-1-1,0 1 1,0 0 0,0 0-1,1 1 1,0-1 0,0 1-1,0 0 1,0 0-1,1 0 1,0 1 0,1-1-1,-1 1 1,1 0-1,-1 7 1,0 2 37,1 0 0,0 0-1,1 0 1,1 0 0,1 0 0,0 0 0,4 20-1,-2-21 48,-1-2 28,1-1 1,4 14 0,-6-23-54,0-1-1,0 1 0,0 0 0,1 0 1,-1-1-1,1 1 0,0 0 1,0-1-1,0 0 0,0 1 1,0-1-1,0 0 0,4 2 0,-5-3-18,0-1 0,0 1 0,0-1 0,0 1 0,0-1-1,0 0 1,0 1 0,0-1 0,0 0 0,0 0-1,0 0 1,0 0 0,0 0 0,0 0 0,0 0-1,0 0 1,0 0 0,0-1 0,0 1 0,0 0 0,0 0-1,0-1 1,0 1 0,0-1 0,0 1 0,0-1-1,0 1 1,0-1 0,-1 0 0,1 0 0,0 1 0,1-2-1,1-2 28,0-1-1,0 1 1,0 0-1,-1-1 0,0 1 1,3-6-1,94-228 201,-94 227-230,-4 9-39,0 0 0,1-1 0,-1 1 0,0 0 0,0-1 0,-1 1-1,1-1 1,0 1 0,-1-1 0,0 0 0,1 1 0,-1-1 0,0 1 0,-1-5-1,0 7-3,0 1-1,0-1 1,1 1-1,-1-1 1,0 1-1,0 0 1,1-1-1,-1 1 1,0 0-1,1 0 1,-1-1-1,0 1 1,0 2-1,-2 3 28,1 0-1,0 0 0,0 0 1,1 0-1,-1 1 1,1-1-1,1 0 1,-1 1-1,1-1 0,0 1 1,1-1-1,1 10 1,0-6 7,1 0-1,0 0 1,0-1 0,1 0-1,0 1 1,1-1 0,6 9 0,-10-15 20,1 0 0,0-1 1,1 1-1,-1 0 0,0-1 1,1 1-1,-1-1 0,1 0 1,0 0-1,0 0 0,0 0 0,0 0 1,0 0-1,0-1 0,0 0 1,1 0-1,-1 0 0,0 0 1,1 0-1,-1 0 0,1-1 1,-1 0-1,1 0 0,5 0 0,5-3 10,0-1-1,-1 0 1,1-1-1,-1 0 0,0-1 1,0-1-1,0 0 1,21-17-1,7-8-24,38-41 0,-68 63 2,-5 5-14,-1-1 1,1 1 0,-1-1-1,0 0 1,-1 0 0,1 0-1,-1-1 1,0 0 0,5-13-1,-9 19-1,1 1 0,-1-1-1,0 1 1,1-1-1,-1 1 1,0-1-1,1 1 1,-1-1-1,1 1 1,-1-1 0,1 1-1,-1-1 1,1 1-1,-1 0 1,1-1-1,0 1 1,-1 0 0,1 0-1,0-1 1,-1 1-1,1 0 1,-1 0-1,1 0 1,0 0 0,-1 0-1,2 0 1,24 0 47,-12 1 46,-8 0-130,0 0 0,0 1 1,0-1-1,-1 1 1,1 0-1,-1 1 0,6 2 1,-4-2 2,-4-1 38,1 0 0,-1 0 0,0 1 0,0-1-1,0 0 1,0 1 0,0 0 0,0 0 0,-1 0-1,0 0 1,1 0 0,-1 0 0,0 1-1,0-1 1,-1 1 0,1 0 0,-1-1 0,0 1-1,0 0 1,0 0 0,1 6 0,-1 6-11,0 1 1,-2-1-1,-3 31 1,2-21-7,0-9 44,1-9 0,0 1 1,0-1-1,1 1 1,0-1-1,0 1 1,1-1-1,0 0 1,0 1 0,1-1-1,4 11 1,-6-19-20,1 1 0,-1 0 0,1 0 1,-1 0-1,1 0 0,-1-1 0,1 1 1,-1 0-1,1 0 0,0-1 0,-1 1 0,1 0 1,0-1-1,0 1 0,-1-1 0,1 1 0,0-1 1,0 1-1,0-1 0,0 0 0,0 1 1,0-1-1,0 0 0,-1 0 0,1 0 0,0 0 1,0 0-1,0 0 0,0 0 0,0 0 1,0 0-1,0 0 0,0 0 0,0 0 0,0-1 1,0 1-1,0 0 0,0-1 0,-1 1 0,1-1 1,1 0-1,4-3 44,1 0 0,-1-1 0,0 0 0,7-7 0,-8 7-28,43-37 34,1 3-1,2 2 1,105-57 0,-102 65-22,-21 13-108,60-41-1,-80 45 35,-10 8-47,-9 4-55,-28 12-50,16-6 157,1 0 1,0 1-1,-17 10 0,18-8 44,1 1 0,1 0-1,-1 0 1,-16 18 0,27-24-15,1 0-1,-1 0 1,1 0 0,0 1 0,0 0 0,1-1 0,-1 1 0,-1 7-1,3-8 18,0-1-1,0 1 1,1-1 0,-1 1-1,1-1 1,0 1-1,0 0 1,1-1-1,-1 1 1,1-1 0,-1 1-1,1-1 1,0 1-1,2 3 1,-1-4-6,0 1 0,0 0 0,0-1 0,1 0 0,-1 1 0,1-1 0,0 0 0,0 0 0,0-1 0,0 1 0,1-1 0,-1 1 0,1-1 0,-1 0 0,1 0 0,0-1 0,0 1 1,0-1-1,0 0 0,6 2 0,-4-2 8,0 0-1,0-1 1,0 1 0,0-1 0,0 0 0,1-1 0,-1 1-1,0-1 1,0-1 0,0 1 0,0-1 0,-1 0 0,9-3-1,-6 0 7,-1 1-1,1-1 1,-1 0-1,0-1 1,-1 1 0,1-2-1,-1 1 1,0 0-1,-1-1 1,0 0-1,0-1 1,0 1-1,6-15 1,-9 18 0,5-14-25,11-37 0,-17 50-7,0-1 1,0 1-1,0-1 1,-1 1 0,0-1-1,0 1 1,0-1-1,-1 1 1,1-1-1,-2 1 1,1-1-1,-2-5 1,2 9-3,1 1 0,-1 0 0,0-1-1,1 1 1,-1 0 0,0 0 0,0 0 0,0-1 0,0 1-1,0 0 1,0 0 0,0 0 0,0 0 0,-1 0 0,1 1-1,0-1 1,-1 0 0,1 1 0,0-1 0,-1 1-1,1-1 1,0 1 0,-1-1 0,1 1 0,-1 0 0,1 0-1,-1 0 1,1 0 0,-1 0 0,1 0 0,-1 0 0,-2 1-1,1 0-11,-1 0-1,1 0 0,-1 1 1,1-1-1,-1 1 0,1 0 1,0 0-1,-1 0 0,1 1 1,1-1-1,-1 1 0,-3 3 0,-2 3 18,1 0 0,0 1 0,1 0 0,0 0 0,1 1 0,0 0 0,0 0 0,1 0-1,1 0 1,0 1 0,-3 23 0,1 3 104,0 77 0,13 39-225,1 22 521,-10-154-347,-1 0 1,0 0 0,-1 0-1,-2-1 1,0 1 0,-1-1-1,-2 0 1,0-1 0,-1 0-1,0 0 1,-2-1 0,-1 0-1,0-1 1,-28 32 0,33-43 0,0 0 0,0-1 0,-1 0 0,0 0 0,0 0 0,-1-1 0,0-1 0,1 1 0,-16 4 0,19-7-30,0-1 0,0 0 0,0 0 1,0-1-1,-1 1 0,1-1 0,0 0 0,0-1 0,0 1 1,-1-1-1,1 0 0,0 0 0,0 0 0,0-1 0,0 0 0,1 0 1,-1 0-1,0-1 0,-8-5 0,5 1 26,0 1 1,1-1-1,-1-1 0,1 1 0,0-1 1,1-1-1,0 1 0,1-1 1,-1 0-1,2 0 0,-1-1 1,1 1-1,-5-19 0,7 19-22,1 1 0,0 0 0,0-1 0,0 1-1,1-1 1,0 0 0,1 1 0,0-1 0,0 1 0,1 0-1,0-1 1,1 1 0,0 0 0,0 0 0,0 0 0,1 1 0,8-13-1,5 0 86,0 1-1,1 1 0,33-27 1,32-15 162,-28 22-102,-29 19-56,87-69-30,-75 58 5,-27 22-32,0-1 0,0 0 0,-1 0-1,17-21 1,-22 24-69,-1 1-1,1 0 1,0 0-1,0 1 1,9-7 0,12-10-66,-25 19 79,1 1 0,-1 0 1,1 0-1,0 0 0,0 0 1,0 0-1,0 0 0,-1 0 0,4 0 1,15-8-44,19-15 42,-25 17 20,19-15 0,-20 12 57,9-6-51,-1-2 0,34-34-1,-53 49-17,0 0-1,0 0 1,0 0-1,0 0 1,-1-1-1,1 1 1,-1 0-1,0-1 1,0 1-1,0-1 1,1-6-1,-2 8-9,0 0-1,0 0 1,0 0-1,0 0 1,0 0-1,-1 0 1,1 1 0,-1-1-1,1 0 1,-1 0-1,0 0 1,1 1-1,-1-1 1,0 0 0,0 1-1,0-1 1,0 1-1,-1-1 1,1 1-1,0 0 1,-1-1 0,1 1-1,-1 0 1,1 0-1,-1 0 1,-1-1-1,-1 0-11,0 0-1,0 1 1,0 0-1,0-1 1,0 1-1,0 1 1,-1-1-1,1 1 1,0-1-1,0 1 1,-1 0-1,1 1 1,0-1-1,0 1 1,0 0-1,-1 0 1,1 0-1,-5 2 1,7-2 10,-1 1 1,1-1-1,-1 1 1,1-1 0,0 1-1,-1 0 1,1 0 0,0 0-1,0 0 1,0 0 0,1 0-1,-1 1 1,0-1-1,1 0 1,-1 1 0,1 0-1,0-1 1,0 1 0,0 0-1,0-1 1,1 1 0,-1 0-1,1 0 1,-1 0-1,1 0 1,0-1 0,0 1-1,1 4 1,0-2 34,0 0 1,0 1-1,0-1 0,1 0 0,0 0 1,0 0-1,0 0 0,1-1 0,0 1 1,-1-1-1,2 1 0,-1-1 0,0 0 1,1 0-1,0 0 0,0-1 0,0 1 1,0-1-1,1 0 0,8 4 0,0 0 41,0-1-1,1-1 1,0 0 0,1-1-1,-1 0 1,18 1-1,-16-3-86,1 0 0,-1-1 0,1-1-1,-1-1 1,1-1 0,-1 0 0,1-1 0,-1 0-1,19-8 1,-17 4-1289,0 0-1,-1-1 1,0-2-1,22-15 1,-7 3-1397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27 1984,'6'-26'7516,"-15"42"-6151,-7 25-630,9-16-267,-5 34 1,5-22-180,-7 50 373,-4 164-1,18-79-91,1-76-121,-1-90-362,0 0 0,1 0 0,3 10 0,1 6 434,-21-26-265,7 0-329,6 3 92,0-1 0,-1 1 0,1 0 0,-1 0 0,1 0 1,-1 0-1,1 1 0,-1 0 0,0-1 0,1 1 0,-1 0 1,-4 1-1,-13 1-228,16-2 181,0 0-1,0 1 1,0-1 0,0 1-1,-6 2 1,-12 5-182,15-6 214,0 0 0,1 1 0,0 0 0,0 0 0,-8 5 0,-22 21-191,37-29 189,0 0 0,0 0 0,0 0 1,0 1-1,0-1 0,0 0 0,0 0 0,0 0 1,0 0-1,0 0 0,0 1 0,0-1 0,-1 0 1,1 0-1,0 0 0,0 0 0,1 0 0,-1 1 1,0-1-1,0 0 0,0 0 0,0 0 0,0 0 1,0 0-1,0 1 0,0-1 0,0 0 0,0 0 1,0 0-1,0 0 0,0 0 0,0 0 0,1 1 1,-1-1-1,0 0 0,0 0 0,0 0 0,0 0 1,0 0-1,0 0 0,1 0 0,-1 0 0,0 0 0,0 0 1,0 0-1,0 0 0,0 0 0,1 0 0,-1 0 1,0 0-1,0 0 0,0 0 0,0 0 0,0 0 1,1 0-1,11 3 203,-10-3-85,17 2 54,-1-1 0,1-1-1,-1-1 1,26-4 0,24-1 93,188 3-62,-241 3-202,29-1-109,-22 0-339,1 0 0,-1 2 0,1 1 0,27 5 0,-41-6-3078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1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21 156 3072,'-3'-2'425,"1"0"0,0 0 0,0 0 0,0-1 0,0 1 0,-2-5 1,3 6-236,1 0 1,-1 1 0,1-1 0,0 0-1,-1 0 1,1 1 0,0-1-1,0 0 1,0 0 0,-1 0 0,1 1-1,0-1 1,0 0 0,0 0 0,0 0-1,0 1 1,1-1 0,-1 0 0,0 0-1,1-1 1,0-3 487,-1 5-591,0-1 0,0 1 0,0-1 1,0 1-1,0-1 0,0 1 0,0-1 1,0 1-1,0-1 0,0 1 0,0 0 1,1-1-1,-1 1 0,0-1 0,0 1 1,1-1-1,-1 1 0,0 0 1,1-1-1,-1 1 0,1-1 0,7-3 132,1 0-1,-1 0 1,1 1-1,0 0 0,13-3 1,1 2 35,25-2 0,-22 4-142,319-37 784,-304 27-861,-3 0-2885,-14 9-4319,-14 5 4556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6816,'-3'-8'3072,"-7"30"-2656,7-9 896,3 2-800,-10 9 704,5-1-704,-3 8-192,3 1-192,-3-1-128,8 0 32,-5-4-384,5-4 192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2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3648,'-11'2'2346,"0"0"1,-13 0 0,132-3 1913,10-1-3763,-77 2-313,61 8 0,-7 4 29,-81-9-163,-7-1-35,0-1 1,1 0 0,9 0-1,-17-1 33,-18 4-5920,11-3 3808,3 6 726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2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80 3136,'0'0'73,"0"0"-1,-1 0 1,1 0 0,0 0-1,-1 0 1,1 0-1,0 0 1,-1-1 0,1 1-1,0 0 1,0 0 0,-1 0-1,1 0 1,0-1 0,0 1-1,-1 0 1,1 0 0,0-1-1,0 1 1,0 0 0,0 0-1,-1-1 1,1 1 0,0 0-1,8-10 4266,-1 5-3415,1 0-519,-1 0 0,1 1-1,0 0 1,0 1 0,0-1 0,0 2 0,1-1 0,-1 1-1,17-2 1,9 1 103,39 1 1,-58 2-302,13 2 6,0 0 0,39 9 1,-41-6-82,-25-5-129,7 2 68,0-1 1,-1 0 0,1 0 0,-1-1-1,13-1 1,-20 1-115,1 0 0,-1 0 1,1 0-1,-1 0 0,0 0 0,1-1 0,-1 1 0,1 0 0,-1 0 1,1-1-1,-1 1 0,0 0 0,1 0 0,-1-1 0,0 1 0,1 0 1,-1-1-1,0 1 0,1-1 0,-1 1 0,0 0 0,0-1 0,1 1 1,-1-1-1,0 1 0,0-1 0,1-14-3345,-2 7 1685,1-5-493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37 3136,'-7'-4'1029,"6"3"-629,-3 2-62,0 1 0,1 0 1,-1 0-1,1 0 0,-1 0 0,1 1 0,0-1 0,0 1 0,-5 6 0,4-5 9,-16 15 826,-32 39 0,44-47-951,0 1 0,0 0 1,2 0-1,-1 1 1,-6 19-1,5-6 17,1 0 0,1 1 0,1-1 0,1 1 0,0 43 0,4-57-140,0 1 1,1-1-1,1 0 1,0 1-1,1-1 1,0 0-1,1 0 1,1-1-1,0 1 1,0-1-1,2 0 1,-1-1-1,11 15 1,-12-20 14,1 0 0,-1-1 0,1 1 1,0-1-1,1-1 0,-1 1 1,1-1-1,13 7 0,-14-9-41,0 0 0,-1 0 1,1 0-1,0-1 0,0 0 0,0 0 0,0 0 0,1-1 0,-1 0 0,0 0 0,0 0 0,7-2 0,2-2-6,-1 0-1,0-1 0,0 0 1,0-1-1,-1-1 1,0 0-1,0-1 1,-1 0-1,0-1 0,20-18 1,-17 10 20,0-2 1,0 0 0,-2 0-1,-1-1 1,0-1-1,10-26 1,-16 32-75,0 0-1,-1-1 1,-1 1 0,0-1-1,-1-1 1,-1 1-1,-1 0 1,0 0 0,-1-1-1,-1 1 1,-3-22 0,2 24-40,-1 1 1,-1 0-1,0 0 1,-1 0-1,0 1 1,-1 0-1,0 0 1,-1 0 0,-1 1-1,0-1 1,0 2-1,-1-1 1,-19-16-1,23 22-36,0 1-1,-1 0 0,0 1 0,1 0 0,-1-1 0,-1 2 1,1-1-1,0 1 0,-1 0 0,1 0 0,-1 1 0,1 0 1,-1 0-1,0 0 0,1 1 0,-1 0 0,0 0 0,0 1 1,1 0-1,-1 0 0,1 0 0,-1 1 0,1 0 0,-1 1 1,1-1-1,0 1 0,0 0 0,0 1 0,1-1 0,-1 1 1,1 0-1,-9 9 0,12-11-166,1-1 1,-1 1-1,1-1 0,-1 1 1,1 0-1,0 0 0,0 0 1,0 0-1,0 0 0,0 0 1,0 0-1,1 0 1,-1 0-1,1 0 0,-1 0 1,1 4-1,-1 18-1551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35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306 191 2656,'3'-5'444,"-1"2"63,0 0 0,-1 0 0,1 1 0,-1-1 0,0 0 1,2-6-1,-3 7-384,0 1 0,0-1 0,0 1 1,0-1-1,0 1 0,0-1 1,-1 1-1,1-1 0,-1 1 1,1 0-1,-1-1 0,1 1 1,-1 0-1,0-1 0,0 1 0,0 0 1,-2-3-1,-6-8 451,8 10-475,-1-1 0,0 0 1,0 1-1,0-1 0,-1 1 1,1 0-1,0 0 0,-1 0 0,0 0 1,1 0-1,-7-2 0,1 0 77,4 2-172,1 0 0,-1 0 0,1 1 1,-1-1-1,1 1 0,-1 0 0,0 0 0,0 0 0,1 1 1,-1-1-1,0 1 0,0 0 0,0 0 0,0 0 0,1 1 1,-1-1-1,-4 2 0,-2 3 20,-1 0 0,2 0 0,-1 1-1,0 0 1,1 1 0,0 0 0,1 0 0,-1 1 0,2 0 0,-9 11-1,7-7 28,0 0 0,1 1 0,0 1 0,1-1 0,1 1 0,-10 27 0,11-25 65,1 0 0,1 1 0,0-1 1,0 19-1,3-29-77,0-1 0,0 1 0,1 0 0,0 0 0,0 0 0,0-1 0,1 1 0,0-1 0,0 1 0,0-1 0,1 1 0,0-1 0,0 0 0,0 0 0,5 4 0,1 2 58,1-1 0,0 0 1,18 14-1,-21-20-43,0 0 0,0 0 0,0 0 0,0-1 0,0 0 0,1 0 0,-1 0 0,9 0 0,-2-1 16,0-1 1,1 0-1,-1-1 1,0-1-1,0 0 1,0-1-1,0 0 1,24-8-1,8-5 148,52-27-1,-56 23-134,38-17-49,83-51 0,-127 64-72,-1-1-1,-2-1 1,0-2 0,41-43 0,-17 9-90,-76 83 167,2 1 1,-17 29-1,-2 3 30,-19 14 98,39-52-68,1 1-1,1 1 1,1 0 0,-22 42 0,35-60-74,-1 1 0,0-1 0,1 1 0,-1-1 1,0 1-1,1-1 0,0 1 0,-1 0 0,1-1 0,0 1 1,0 0-1,0-1 0,0 1 0,0 0 0,0-1 0,1 1 0,-1-1 1,0 1-1,1 0 0,0-1 0,-1 1 0,1-1 0,0 1 0,-1-1 1,1 1-1,0-1 0,0 0 0,2 2 0,-1-2-1,0 1-1,0-1 0,0 0 1,0 0-1,0-1 1,0 1-1,0 0 1,0-1-1,0 1 0,0-1 1,1 0-1,-1 1 1,0-1-1,0 0 1,1 0-1,-1-1 0,0 1 1,0 0-1,0-1 1,3-1-1,0 1-5,0-1 0,-1 0 0,1 0 0,-1 0 0,0-1 0,1 1 0,-1-1-1,-1 0 1,1 0 0,4-5 0,0-1 46,0-1 0,11-18 0,-9 10-61,-1 0-1,-1 0 0,-1-1 1,-1 0-1,0 0 0,4-34 0,-9 50-63,0 0-1,-1 0 1,0 0-1,0 0 0,0 0 1,0 0-1,0 0 0,-1-4 1,1 8 59,0-1 0,0 0-1,0 0 1,0 0 0,0 0 0,0 0 0,0 0 0,0 0-1,0 0 1,0 0 0,0 0 0,0 1 0,0-1 0,0 0-1,0 0 1,0 0 0,0 0 0,0 0 0,0 0 0,0 0 0,0 0-1,-1 0 1,1 0 0,0 0 0,0 0 0,0 0 0,0 0-1,0 0 1,0 1 0,0-1 0,0 0 0,0 0 0,0 0 0,0 0-1,0 0 1,0 0 0,-1 0 0,1 0 0,0 0 0,0 0-1,0 0 1,0 0 0,0 0 0,0 0 0,0 0 0,0 0-1,0 0 1,0 0 0,-1 0 0,1 0 0,0 0 0,0 0 0,0-1-1,0 1 1,0 0 0,0 0 0,0 0 0,0 0 0,-2 10-63,0 13-88,0 0 1,2 0 0,3 34-1,-2-50 187,0-1 1,0 1-1,1-1 0,0 1 0,0-1 0,0 0 0,1 0 1,0 0-1,0 0 0,1 0 0,0-1 0,0 1 0,0-1 1,0 0-1,1 0 0,0-1 0,5 5 0,-7-8 8,-1 0 1,0 1-1,1-1 0,-1 0 0,1-1 1,-1 1-1,1 0 0,0-1 0,-1 1 0,1-1 1,0 0-1,-1 0 0,1 0 0,0 0 1,0 0-1,-1-1 0,1 1 0,3-2 1,3-1 99,1-1 0,-1 1 0,14-10 0,-11 6-99,0-1 1,-1 0 0,0-1-1,0-1 1,-1 0-1,10-11 1,45-69-104,61-120 76,-92 154-56,-14 26-107,-19 28 110,10-13-153,-5 14 41,-1 9-109,-4-3 248,0 0 0,-1 0-1,1 0 1,-1 0 0,0 0 0,0 0 0,-1 6 0,-1 7 43,-13 174 166,9-148-191,-2 0 1,-18 56-1,9-56 327,15-39-246,-1-1 0,1 0-1,0-1 1,-1 1 0,0 0 0,0-1-1,-6 6 1,8-8-78,0 0 0,0-1 0,0 1 0,-1-1 0,1 0 0,0 1 0,0-1 0,0 0 0,0 1 0,0-1 0,0 0 0,-1 0 0,1 0 0,0 0 0,0 0 0,0 0 0,0 0 0,-1-1 0,1 1 0,0 0 0,0-1 0,0 1 0,0-1 0,0 1 0,0-1 0,0 1 0,0-1 0,0 0 0,0 1 0,0-1 0,0 0 0,0 0 0,-1-1 0,-2-3 17,0 0 0,0 0 1,1 0-1,-1 0 1,-2-7-1,3 7-85,1 0 1,1-1-1,-1 1 0,0 0 1,1 0-1,0-1 0,0-8 1,1 13 45,0 1 0,0 0 0,0-1 0,0 1 0,0 0 1,0 0-1,0-1 0,0 1 0,0 0 0,0 0 0,1-1 0,-1 1 0,0 0 1,0 0-1,0-1 0,0 1 0,0 0 0,1 0 0,-1-1 0,0 1 1,0 0-1,0 0 0,1 0 0,-1-1 0,0 1 0,0 0 0,1 0 0,-1 0 1,0 0-1,0 0 0,1 0 0,-1 0 0,0 0 0,1-1 0,13 3-197,18 12 102,-26-11 107,33 12-57,67 18 0,-98-30 90,1-1-1,-1-1 0,1 0 0,-1 0 0,1-1 0,0 0 0,-1 0 0,1-1 0,0 0 1,-1 0-1,1-1 0,-1 0 0,0-1 0,1 0 0,-1 0 0,-1-1 0,1 0 0,0 0 1,-1-1-1,0 0 0,0 0 0,0-1 0,6-7 0,2-7 32,-1 0-1,21-43 1,-30 54-40,5-11-24,0-1 1,-2 0-1,0 0 1,-1-1-1,-2 0 1,5-29-1,-9 45-14,0 0 0,-1 0-1,0-1 1,0 1 0,0 0-1,-1 0 1,0 0 0,0 0-1,-1 0 1,1 1 0,-5-10-1,6 14 5,0 1-1,-1-1 0,1 0 0,0 0 0,-1 1 0,1-1 0,0 0 0,-1 1 0,1-1 1,-1 0-1,1 1 0,-1-1 0,0 1 0,1-1 0,-1 1 0,1-1 0,-1 1 0,0-1 1,1 1-1,-1 0 0,0-1 0,0 1 0,1 0 0,-1-1 0,0 1 0,0 0 0,0 0 1,1 0-1,-2 0 0,0 0-9,0 1 1,1 0 0,-1-1-1,0 1 1,1 0 0,-1 0-1,1 0 1,0 0 0,-1 0-1,1 0 1,0 0-1,-3 3 1,-1 3-33,0 0 0,0 0 1,0 0-1,-5 13 0,3-1 130,1 1-1,1 0 1,0 1 0,2-1-1,0 1 1,1-1 0,2 40-1,0-54-4,1-1 0,0 1 0,0 0 0,0-1 0,0 1 0,1 0 0,0-1 0,0 0 0,1 1 0,-1-1 0,1 0 0,0 0 0,0-1 0,1 1 0,0-1 0,-1 1 0,1-1 0,1 0 0,-1 0 0,1-1-1,-1 0 1,1 1 0,0-1 0,0-1 0,1 1 0,-1-1 0,0 0 0,1 0 0,5 1 0,5 0 32,0-1 1,0 0-1,0-1 1,0-1-1,-1 0 0,1-1 1,19-4-1,-15 2-285,1-2 1,-1-1-1,0 0 0,36-18 0,-23 6-397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42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4 174 1664,'0'-2'190,"-1"0"-1,0 0 1,1 0-1,-1 0 1,1 0 0,0 0-1,-1 0 1,1 0 0,0 0-1,1 0 1,-1 0-1,0 0 1,0 0 0,1 0-1,0-3 1,1-2 109,4-14 1025,-5 16-916,1 0 0,-1 0 0,0 0 1,0 0-1,-1-1 0,1-4 0,-1-37 563,7 75-874,-1 1-1,2 35 1,-1 61 358,-5-61-384,6 52 64,2 89 2141,7-270-403,-6 24-1741,4-18-145,37-91-1,20-4-108,-56 123 107,30-50-154,-40 74 144,-1-1 0,1 1 0,0 0 0,1 0 0,0 0 0,0 1 0,11-7 0,-17 11 19,1 1 1,0 0-1,0 0 1,-1 0-1,1 0 1,0 1-1,0-1 1,0 0 0,0 1-1,0-1 1,0 1-1,0 0 1,0 0-1,0 0 1,4 0 0,-5 0 7,1 1 1,0 0 0,-1 0 0,1 0-1,-1 0 1,1 0 0,-1 0 0,1 0-1,-1 0 1,0 0 0,0 1 0,1-1-1,-1 0 1,0 1 0,0-1 0,0 1-1,1 3 1,2 4 2,0 0 0,-1 1-1,0 0 1,0 0 0,1 10 0,5 52 29,-8-66-27,6 346 1074,-8-228-595,1-63-224,0-61-288,0 0 0,0 0 0,0 0 0,0 0 0,0 0 0,0 0 0,1-1 0,-1 1 0,0 0 0,0 0 0,0 0 0,0 0 0,0 0 0,0 0 0,0 0 0,0 0 0,1 0 0,-1 0 0,0 0 0,0 0 0,0 0 0,0 0 0,0 0 0,0 0 0,1 0 0,-1 0 0,0 0 0,0 0 0,0 0 0,0 0 0,0 0 0,0 0 0,0 0 0,1 0 0,-1 0 0,0 0 0,0 0 0,0 1 0,0-1 0,0 0 0,0 0 0,0 0 0,0 0 0,0 0 0,0 0 0,0 0 0,1 0 0,-1 1 0,0-1 0,0 0 0,0 0 0,0 0 0,0 0 0,0 0 0,0 0 0,0 0 0,0 1 0,0-1 0,0 0 0,0 0 0,0 0 0,0 0 0,0 0 0,5-7-1650,17-22-3331,-4 9 3013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42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71 110 3904,'-9'-16'1253,"9"15"-1200,-1 1 1,1-1-1,-1 1 0,1-1 0,0 1 0,-1 0 0,0-1 1,1 1-1,-1 0 0,1-1 0,-1 1 0,1 0 1,-1 0-1,0-1 0,1 1 0,-1 0 0,0 0 0,1 0 1,-1 0-1,0 0 0,1 0 0,-1 0 0,0 0 1,1 0-1,-1 0 0,0 0 0,1 0 0,-1 1 0,1-1 1,-1 0-1,0 0 0,1 1 0,-1-1 0,1 0 1,-2 1-1,-18 40 2069,17-36-1998,0 0 1,1 0-1,-1 1 0,1 0 0,1-1 0,-1 1 0,1 0 0,0 0 0,0 0 0,0 0 0,1 0 0,0 0 0,1 0 0,-1 0 0,1 0 0,0 0 1,0-1-1,1 1 0,0 0 0,0-1 0,0 1 0,1-1 0,-1 1 0,1-1 0,1 0 0,-1 0 0,1 0 0,0-1 0,0 1 0,0-1 0,0 0 1,1 0-1,0-1 0,0 1 0,0-1 0,0 0 0,8 3 0,0-1-17,-1 0 1,1-2 0,0 1-1,0-2 1,0 1-1,0-2 1,1 0 0,-1 0-1,0-1 1,1-1-1,-1-1 1,0 1 0,0-2-1,0 0 1,0-1-1,0 0 1,-1 0 0,1-2-1,-1 1 1,-1-2-1,1 0 1,10-8-1,-17 10-82,0 0-1,0 0 1,-1 0-1,1-1 1,-1 1-1,-1-1 1,1 0-1,-1 0 0,0-1 1,0 1-1,-1-1 1,0 1-1,0-1 1,-1 0-1,1 0 1,-1-10-1,0 8-36,-1 0-1,0 0 1,0 0 0,-1 0 0,-1 0-1,1 1 1,-1-1 0,-1 0 0,1 1-1,-2 0 1,1-1 0,-9-13-1,9 18-8,0 0-1,0 0 1,0 1-1,0-1 1,0 1-1,-1 0 1,0 0-1,0 0 1,0 1-1,0-1 0,0 1 1,-8-3-1,6 3 16,-1 0 0,1 1-1,-1-1 1,1 2-1,-1-1 1,1 1-1,-1 0 1,-8 1 0,-1 1-10,1 2 0,-1 0 0,1 0 1,0 1-1,1 1 0,-26 14 1,31-15-165,1-1 0,0 1 0,1 1 0,-1 0 0,1 0 0,0 0 0,0 1 0,1 0 0,0 0 0,0 0 0,-5 11 0,10-18 68,1 1 0,0-1 0,-1 1 0,1 0 0,-1-1 0,1 1 0,0-1 0,0 1 0,-1 0 0,1-1 0,0 1 0,0 0 0,0 0 0,0-1 0,0 1 0,0 0 0,0-1 0,0 1 0,0 0 0,0 0 0,0-1 0,0 1 0,0 0 0,0-1 0,1 1 0,-1 0 0,0-1 0,1 1 0,-1-1 0,0 1 0,1 0 0,-1-1 0,1 1 0,-1-1 0,1 1 0,-1-1 0,1 1 0,1 0 0,14 10-1872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56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1088 3072,'37'-3'5120,"-24"1"-4480,-1-1 0,0 0 0,1-1 0,19-9 0,-23 8-447,-1 0 0,1-1-1,-1 0 1,0 0 0,0-1 0,10-12 0,35-51 413,-31 40-530,3-8 116,-2-1 0,22-51 0,-21 42-139,-12 14-144,-10 27 81,-2 7 9,0 0 1,0 0 0,0 0 0,0 0 0,0 0 0,0 1 0,0-1 0,0 0-1,0 0 1,0 0 0,0 0 0,0 0 0,0 0 0,0 1 0,1-1 0,-1 0-1,0 0 1,0 0 0,0 0 0,0 0 0,0 0 0,0 0 0,0 0-1,1 1 1,-1-1 0,0 0 0,0 0 0,0 0 0,0 0 0,0 0 0,1 0-1,-1 0 1,0 0 0,0 0 0,0 0 0,0 0 0,0 0 0,1 0 0,-1 0-1,0 0 1,0 0 0,0 0 0,0 0 0,0 0 0,1 0 0,-1-1 0,0 1-1,0 0 1,0 0 0,0 0 0,0 0 0,0 0 0,1 0 0,-1 0-1,0 0 1,0 0 0,0-1 0,0 1 0,0 0 0,0 0 0,0 0 0,0 0-1,0 0 1,0-1 0,1 1 0,-1 0-18,0 5-9,1-1 1,-1 1 0,0-1-1,0 1 1,0-1-1,0 1 1,-2 6-1,-1 5 15,-4 48 31,-4 0-1,-2-1 1,-29 86 0,12-55-77,-36 122 217,21-68 396,44-145-468,0 0 0,0 0 0,0 0 1,0-1-1,0 1 0,-1 0 1,1-1-1,-3 4 0,3-6-72,1 0 0,0 0 0,0 0 0,0 0 0,0 0 0,0 0 0,0 0 0,0 0 0,0 0 0,0 0 0,0 1 0,-1-1 0,1 0-1,0 0 1,0 0 0,0 0 0,0 0 0,0 0 0,0 0 0,0 0 0,-1 0 0,1 0 0,0 0 0,0 0 0,0 0 0,0 0 0,0 0 0,0 0 0,0 0 0,-1-1 0,1 1 0,0 0 0,0 0 0,0 0-1,0 0 1,0 0 0,0 0 0,0 0 0,0 0 0,0 0 0,0 0 0,-1 0 0,1 0 0,0-1 0,0 1 0,0 0 0,0 0 0,0 0 0,0 0 0,0 0 0,0 0 0,0 0 0,0 0 0,0-1-1,-1-16 251,5-4-191,0 1 1,2-1 0,0 1-1,14-33 1,-15 41-86,10-21 24,35-59 0,28-25-39,13-20-145,-11-14 140,-66 122-87,1 0 1,1 2 0,38-50-1,-53 76 102,0 0 1,0 0-1,0 0 0,0-1 1,0 1-1,0 0 0,0 1 1,0-1-1,1 0 0,-1 0 1,0 0-1,1 1 0,-1-1 1,0 1-1,1-1 0,-1 1 0,0-1 1,3 1-1,-3 0 7,-1 0 0,1 0 0,0 0 0,0 1 0,0-1 0,0 0 0,0 1 0,-1-1 0,1 1 0,0-1 0,0 1 0,-1-1 0,1 1 0,0 0 0,-1-1 0,1 1 0,0 0 0,-1-1 0,1 1 0,-1 0 0,1 1 0,1 3-7,1 1-1,-1-1 0,-1 1 1,1-1-1,-1 1 0,0 0 1,0 6-1,2 17 68,-2-1 0,-1 1 0,-2 0 0,-1 0 0,-1-1 0,-12 47 0,14-71-19,1 0 1,0 0-1,-1-1 0,0 1 0,1-1 1,-1 1-1,-1-1 0,1 0 0,0 1 1,-1-1-1,0-1 0,0 1 0,0 0 1,0-1-1,0 1 0,0-1 0,-1 0 1,1 0-1,-1 0 0,-3 1 1,-1-2-56,0 0 1,-1-1 0,-14 0 0,5-1-124,17 1 140,0 0 0,1 0 0,-1 0-1,0 1 1,1-1 0,-1 0 0,1 0 0,-1 0 0,0 1 0,1-1 0,-1 0-1,1 0 1,-1 1 0,1-1 0,-1 0 0,1 1 0,-1-1 0,1 1 0,-1-1 0,1 1-1,0-1 1,-1 1 0,1-1 0,0 1 0,-1-1 0,1 1 0,0-1 0,-1 2 0,1-1-8,0 0 1,0 0-1,0 0 1,0-1 0,0 1-1,0 0 1,0 0-1,0 0 1,0 0 0,1 0-1,-1 0 1,0 0-1,0 0 1,1 0 0,-1-1-1,1 1 1,-1 0-1,1 0 1,-1 0 0,1-1-1,-1 1 1,2 1 0,2 1 23,0 0 1,0 0 0,1 0 0,-1-1 0,1 0 0,-1 0-1,1 0 1,0 0 0,-1-1 0,1 1 0,0-1 0,0 0 0,0-1-1,0 1 1,0-1 0,0 0 0,8-1 0,9-2 102,1-1 0,33-9 0,-47 11-34,28-8 47,-2-2-1,1-1 1,36-20 0,-54 24-117,-1-2 1,1 0 0,-1-1 0,-1 0 0,-1-2 0,1 0-1,17-22 1,-17 17 11,-2 0 1,0-1-1,-2-1 0,0 0 1,-1-1-1,14-42 0,-22 55-25,-1-1 0,0 0 0,0 1-1,0-16 1,-5 17-76,3 8 80,0-1-1,-1 1 1,1 0-1,0 0 1,0 0-1,0 0 0,0 0 1,0 0-1,0 0 1,-1-1-1,1 1 1,0 0-1,0 0 0,0 0 1,0 0-1,0 0 1,0-1-1,0 1 1,0 0-1,0 0 0,0 0 1,0 0-1,0 0 1,0-1-1,0 1 1,0 0-1,0 0 0,0 0 1,0 0-1,0-1 1,0 1-1,0 0 0,0 0 1,0 0-1,0 0 1,0-1-1,0 1 1,0 0-1,0 0 0,0 0 1,1 0-1,-1 0 1,0 0-1,0-1 1,0 1-1,0 0 0,27 8 1,-17-7-15,1 1-1,-1 1 1,0-1-1,0 2 1,0-1-1,-1 1 1,1 1-1,-1 0 1,17 11-1,-20-11 16,0 1 0,0-1 0,0 1 1,-1 0-1,0 0 0,0 0 0,0 1 0,-1 0 0,0 0 0,0 0 0,-1 0 0,0 1 0,4 11 0,-2 8 31,-2 0 0,0 0 0,-2 49 0,-1-53-22,0-18 4,1 0-1,-1 0 0,1 0 1,0 0-1,1 0 0,-1 0 1,1 0-1,0 0 1,0-1-1,0 1 0,1 0 1,0-1-1,0 0 1,0 0-1,0 0 0,1 0 1,-1 0-1,1-1 0,0 1 1,0-1-1,0 0 1,1-1-1,-1 1 0,1-1 1,0 1-1,-1-1 1,1-1-1,0 1 0,0-1 1,10 2-1,13-1 174,1-2 0,-1-1-1,0-1 1,47-10 0,-66 10-187,1 0 30,0 0-1,1-1 0,-1-1 1,0 1-1,0-2 1,-1 1-1,1-1 1,-1-1-1,0 0 0,0 0 1,-1-1-1,10-8 1,-9 4-3,1 0 1,-2 0-1,1 0 1,-2-1-1,1 0 1,-2-1-1,1 0 1,7-23-1,2-26-92,-14 54 65,-1 0 1,0 0-1,0 0 1,-1-1-1,-2-13 1,2 21-8,0 0 1,0 0 0,0 0 0,0 0-1,0 0 1,0 0 0,0 0-1,-1 0 1,1 0 0,0 1-1,-1-1 1,1 0 0,-1 0 0,1 0-1,-1 1 1,1-1 0,-1 0-1,0 0 1,1 1 0,-1-1-1,0 1 1,0-1 0,-1 0 0,1 1-2,0 0 1,1 0 0,-1 0 0,0 0 0,0 0 0,0 0 0,0 0 0,0 1 0,0-1 0,0 0-1,1 0 1,-1 1 0,0-1 0,0 1 0,0-1 0,1 1 0,-1-1 0,0 1 0,0 0 0,-4 4-40,1-1 0,0 1 0,0-1 0,0 1 1,-4 9-1,-1 4-48,1 0 0,1 0 1,1 1-1,-6 25 0,10-34 110,1-1 0,-1 1 0,2 0 0,-1 0 0,1 0 0,1-1 0,0 1 0,0 0 0,1-1 0,4 15-1,-3-19-5,-1 0 0,1 0-1,0 0 1,0-1-1,1 1 1,-1-1 0,1 0-1,0 0 1,0 0-1,0-1 1,1 1-1,-1-1 1,6 3 0,-5-3 41,0 0 1,1-1 0,-1 1 0,1-1 0,0 0 0,0-1-1,0 1 1,0-1 0,0 0 0,0-1 0,9 1-1,-1-3-9,-1-1-1,1 0 0,-1 0 0,0-1 0,0-1 0,0 0 0,-1-1 0,0-1 0,0 1 0,14-13 0,1-1 12,-1-2-1,44-49 1,-18 13-26,-3-3 1,-3-2 0,-2-3-1,48-97 1,-79 136 29,14-51-1,-12 31-57,12-45-474,21-140 0,-46 219 168,-6 19 107,-5 21-39,-9 54 59,12-50 174,-18 56 0,-40 104-104,24-70 171,-2 7-16,-40 107-150,17-84-58,-49 124 181,97-228 25,-90 216 259,71-203-98,17-29-52,18-29-111,-1 1-1,0-1 0,1 0 1,-1 0-1,0 1 1,0-1-1,-3 2 1,4-4-31,1 1 0,0-1 1,-1 0-1,1 0 1,0 0-1,-1 1 1,1-1-1,0 0 1,-1 0-1,1 0 1,-1 0-1,1 0 1,0 0-1,-1 0 1,1 0-1,0 0 1,-1 0-1,1 0 1,-1 0-1,1 0 1,0 0-1,-1 0 1,1 0-1,-1-1 1,0 1 7,1-1 0,-1 0 0,1 1 0,-1-1 1,1 0-1,-1 0 0,1 1 0,-1-1 0,1 0 1,0 0-1,-1 0 0,1 1 0,0-1 0,0 0 1,-1-2-1,1-3-44,0 0 1,0 0 0,0 0-1,1 0 1,0-1 0,0 1-1,1 0 1,3-10 0,0 0 97,9-31-37,1 1 0,3 1-1,1 1 1,2 0 0,50-74 0,-59 102-57,2 0 0,0 1 0,0 1 0,1 0 0,1 0 0,0 2 0,25-15 0,2 3 3,85-34-1,-28 12-20,-88 38 55,0 1 1,-1-2-1,1 1 1,11-13-1,36-44-22,-44 48-44,-4 4 61,-1 0 0,0 0-1,-1-1 1,-1-1 0,14-30-1,-18 34 13,0-1-1,-1 0 0,0-1 0,-1 1 0,0 0 0,-1-1 0,0 0 1,-2-19-1,0 20 4,1 4-17,-1 0-1,1 0 1,-2 0 0,1 1-1,-1-1 1,0 0 0,-1 1-1,0 0 1,-5-11 0,5 14-41,1 0-10,0 1-1,0-1 0,-1 1 0,1 0 0,-6-6 1,7 9 34,0-1 0,0 1 0,0-1 0,0 1 0,0-1 0,0 1 1,0-1-1,0 1 0,0 0 0,0-1 0,0 1 0,0 0 0,0 0 1,0 0-1,0 0 0,0 0 0,0 0 0,-1 0 0,1 0 0,0 1 0,0-1 1,0 0-1,0 1 0,0-1 0,0 0 0,0 1 0,-1 0 0,-3 3-23,0-1 0,1 1 0,0 0 0,-1 0 0,2 1 0,-1-1 0,0 1 0,1 0-1,0 0 1,0 0 0,0 0 0,1 0 0,-1 1 0,1-1 0,-2 10 0,-1 8-24,0 1 0,-1 33-1,4-31 87,1-1-1,4 45 1,-2-57-20,2 0-1,-1 0 1,2 0 0,0 0-1,0 0 1,1-1 0,7 13-1,-8-18-6,0 0-1,1 0 0,-1 0 0,2-1 0,-1 0 1,1 0-1,7 7 0,-9-11 40,0 1 0,0 0 0,0-1 0,0 0-1,1 0 1,-1 0 0,1-1 0,0 1 0,-1-1 0,1 0 0,0 0 0,0-1 0,8 0-1,3-1 31,0-1 0,-1-1 0,1 0 0,-1-1 0,0-1 0,0 0 0,-1-1 0,25-14 0,-23 11-84,-1-1 0,-1 0 0,0-1 0,21-20 0,-23 17 28,0 0 1,-1-1-1,0 0 0,-1-1 0,-1 0 0,-1-1 0,0 0 0,-1 0 0,-1 0 0,5-21 0,-6 6-64,-5 28 40,0 0-1,0 0 1,1 0-1,0 0 1,0 0-1,0 0 0,0 0 1,0 0-1,1 1 1,0-1-1,0 0 1,4-5-1,-4 8-7,0 0 0,0 0 0,1 0 0,-1 0 0,0 1 0,1-1 0,-1 1 0,1-1 0,-1 1 0,1 0 0,-1 0 0,0 0 0,1 0 0,-1 0 0,3 1 0,3 1-9,0 0 0,0 0-1,0 1 1,9 4-1,-14-6 17,0 1-1,0 0 0,0 0 1,0 1-1,-1-1 1,1 0-1,-1 1 0,1 0 1,-1-1-1,0 1 1,0 0-1,3 6 0,-2-2 9,0 1 0,0-1 0,-1 1-1,0-1 1,-1 1 0,2 11 0,-2 48-4,-1-43-12,-2 25-139,1-30 218,0 0-1,2-1 1,3 25-1,-4-42-56,0 0-1,0 0 0,0 0 1,0 0-1,1 0 0,-1 0 1,1 0-1,-1 0 0,0 0 1,1 0-1,0 0 0,-1 0 1,1 0-1,0 0 0,-1 0 1,1 0-1,0-1 0,0 1 0,-1 0 1,1-1-1,0 1 0,0 0 1,2 0-1,-1-1 22,-1 1-1,1-1 0,0 0 1,-1 0-1,1 0 1,0 0-1,0 0 1,-1-1-1,1 1 1,0 0-1,-1-1 1,1 1-1,2-2 1,3-1 3,-1 0 0,0-1 1,0 0-1,0 0 1,-1 0-1,7-6 0,7-9 16,0-1 0,-1-1-1,-1-1 1,18-29 0,-31 43-49,-1 0 0,1 0 0,-1 0 1,-1-1-1,1 1 0,1-15 0,-2-1 13,-1-27-1,-1 44-42,0 4 25,0 0 0,0 0 1,0 0-1,1 0 0,-1 0 1,1 0-1,-1 0 0,1 0 1,0 0-1,0 0 0,1 1 1,-1-1-1,0 0 0,1 1 1,0-1-1,0 1 0,-1-1 1,1 1-1,1 0 0,-1 0 1,0 0-1,0 0 0,1 0 1,0 0-1,-1 1 0,1-1 1,0 1-1,-1 0 0,1 0 1,0 0-1,0 0 0,0 0 1,0 0-1,0 1 0,4-1 1,-2 1-11,1-1 0,-1 1 0,0 0-1,1 0 1,-1 1 0,0-1 0,0 1 0,0 0 0,1 1 0,-1-1 0,0 1 0,-1 0 0,9 5 0,-6-3 12,-1 0 0,0 1 0,0 0 1,-1 0-1,1 1 0,-1 0 0,0 0 0,6 10 1,2 7 23,-1 2 0,-1 0 0,-1 0 0,8 31 0,-17-51-15,7 26-14,11 27-82,-17-52 107,1 0 0,0 0 0,0 0 0,1-1 1,0 1-1,0-1 0,5 6 0,-6-9 9,-1-1 0,1 1-1,-1-1 1,1 0 0,0 1 0,0-1 0,0-1 0,0 1 0,0 0 0,0-1 0,0 1-1,0-1 1,0 0 0,0 0 0,0 0 0,0 0 0,3-1 0,1 0-20,-1 0 0,0 0 0,0-1-1,0 1 1,0-1 0,0-1 0,8-4 0,-3 0 35,-1-1 1,0 0-1,-1-1 0,0 0 0,0 0 0,-1-1 1,0 0-1,10-19 0,-9 13-7,-1 0 0,0-1 0,-1 0 0,-1 0 0,6-26 0,-11 35-34,0 1 0,-1-1 0,1 1 0,-1-1 0,-1 1 0,0-1 0,-3-14 0,4 21-2,0 0-1,0 0 1,-1 0-1,1 0 1,0 0-1,-1 0 1,1 0-1,0 0 1,-1 0-1,1 0 1,-1 0-1,0 0 1,1 0-1,-1 0 1,0 1-1,1-1 1,-1 0-1,0 1 1,0-1-1,0 0 0,0 1 1,0-1-1,0 1 1,0-1-1,0 1 1,0 0-1,0-1 1,0 1-1,0 0 1,0 0-1,0 0 1,-1 0-1,0 0-6,0 0 0,0 1 0,0-1 0,0 1 0,0 0-1,0 0 1,0 0 0,1 0 0,-1 0 0,0 0 0,1 0 0,-1 0-1,1 1 1,-1-1 0,1 1 0,-2 1 0,-6 10-7,0 0 1,1 1 0,0 0-1,1 0 1,1 1 0,0 0-1,1 0 1,1 0 0,-4 24-1,7-32 37,0 0 0,0 0 0,1 0 0,0 0 0,0 0 0,1 0 0,0 0 0,0 0 0,2 7 0,-2-11-12,0-1-1,1 1 1,-1-1-1,1 0 0,-1 1 1,1-1-1,0 0 1,-1 0-1,1 0 1,0 0-1,0 0 1,1-1-1,-1 1 1,0-1-1,1 1 1,-1-1-1,1 0 1,-1 0-1,1 0 0,-1 0 1,1 0-1,0-1 1,-1 1-1,1-1 1,0 0-1,0 0 1,2 0-1,27-1 85,-1-1 0,55-12 0,-33 2-71,79-30 0,-104 32 26,0-2-1,31-18 0,-43 20 15,0 0-1,-1 0 0,-1-2 0,25-24 0,-36 33-66,-3 3 7,1 0 1,-1 0-1,0 0 0,0 0 1,0-1-1,1 1 1,-1 0-1,0 0 1,0 0-1,0 0 0,1 0 1,-1-1-1,0 1 1,0 0-1,0 0 1,0 0-1,0 0 0,1-1 1,-1 1-1,0 0 1,0 0-1,0-1 1,0 1-1,0 0 0,0 0 1,0 0-1,0-1 1,0 1-1,0 0 1,0 0-1,0-1 0,0 1 1,0 0-1,0 0 1,0-1-1,0 1 1,0 0-1,0 0 0,0 0 1,0-1-1,0 1 1,-1 0-1,1 0 1,0 0-1,0-1 0,-3 2-70,-81 69-182,62-54 232,-3 3 20,1 1-1,-24 24 0,46-42 8,0 0-1,0 0 1,0 0-1,1 1 1,-1-1-1,1 0 1,-1 1-1,1-1 0,0 1 1,0 0-1,0-1 1,1 1-1,-2 4 1,2-5 2,0 0 0,1-1 1,-1 1-1,0-1 1,1 1-1,-1-1 1,1 1-1,-1-1 1,1 1-1,0-1 1,-1 1-1,1-1 1,0 0-1,0 1 0,0-1 1,0 0-1,0 0 1,1 0-1,-1 0 1,0 0-1,0 0 1,1 0-1,-1 0 1,1 0-1,1 0 0,4 2 4,0 0 0,0-1 0,0 0-1,1 0 1,-1 0 0,0-1 0,1-1-1,-1 1 1,14-1 0,-15-1 20,0 1-1,0-1 1,0 0 0,-1 0 0,1-1 0,0 0-1,0 0 1,-1 0 0,1 0 0,-1-1 0,0 0-1,0 0 1,5-5 0,-4 3-13,-1-1 0,1-1 0,-1 1 0,-1-1 0,8-13 1,14-39 46,-4 0 57,-3-1-1,23-120 1,-31 99-155,3-145-1,-18 109-162,3 100 104,-1-1 0,-1 1 1,-1 0-1,-8-21 0,12 36 79,0 1 0,-1 0-1,1 0 1,-1 0 0,1 0 0,-1 1-1,1-1 1,-1 0 0,0 0-1,0 0 1,1 0 0,-2 0-1,1 0 9,1 1 0,0 0 0,0 0 0,-1 0 0,1 0 0,0 0 0,-1 0 0,1-1 0,-1 1 0,1 0 0,0 0 0,-1 0 0,1 0 0,0 0 0,-1 0 0,1 0 0,0 1 0,-1-1 0,1 0 0,0 0 0,-1 0 0,1 0-1,0 0 1,-1 0 0,1 1 0,0-1 0,-2 2-14,0-1-1,1 1 0,-1 0 0,1 0 0,-1 0 1,1 0-1,0 0 0,0 0 0,0 1 0,0-1 1,0 3-1,-9 30-23,2 0 1,1 0 0,2 1-1,1 0 1,2 0-1,4 56 1,3-39 240,2-1 1,2 1-1,32 97 0,-34-129-130,1 0-1,1 0 1,1 0-1,23 33 1,-27-45-354,1 0 0,1-1 1,-1 0-1,17 13 0,-17-17-381,0 1-1,0-1 0,0 0 0,0-1 1,1 1-1,-1-1 0,12 2 0,13 3-2220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58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17 2656,'1'-1'128,"1"0"1,-1 0-1,0 1 1,0-1-1,0 0 1,0 0-1,1-1 0,-2 1 1,1 0-1,0 0 1,1-2-1,-15 2 3731,-22 5-2347,20 1-1285,1 0 0,0 2 0,0-1 1,1 2-1,0 0 0,0 0 0,-17 16 0,13-9-55,0 1 0,2 1 0,0 0 0,-17 26 0,27-36-58,0 1-1,1 0 1,0 0-1,0 0 1,1 0 0,0 1-1,0-1 1,1 1-1,-3 17 1,5-24-73,0-1 1,0 1-1,0-1 1,1 1-1,-1 0 1,0-1-1,1 1 1,-1 0-1,1-1 1,0 1-1,-1-1 1,1 1-1,0-1 1,0 0-1,0 1 1,0-1-1,0 0 1,0 0-1,0 1 1,1-1-1,-1 0 1,0 0-1,1 0 1,-1-1-1,0 1 1,1 0-1,-1 0 1,1-1-1,-1 1 1,3 0-1,0 0 19,0-1-1,0 1 1,0-1-1,0 0 1,0 0-1,0 0 1,0 0-1,0-1 0,0 1 1,0-1-1,5-2 1,3-2 10,-2 0 1,1-1 0,0 0-1,-1-1 1,0 0 0,-1 0-1,0-1 1,0-1 0,0 1-1,9-14 1,-10 11-39,0 0 0,-1 0 0,-1 0 0,0-1 1,0 0-1,-1 0 0,0 0 0,-1-1 0,3-17 0,-6 25-16,-1 3-64,1-1 1,0 0-1,-1 1 0,0-1 1,1 0-1,-1 1 1,0-1-1,-1 0 0,1 1 1,0-1-1,-1 0 1,1 1-1,-1-1 0,-2-4 1,3 7 39,-1-1 0,1 1-1,0 0 1,-1 0 0,1 0 0,0 0 0,-1-1 0,1 1-1,-1 0 1,1 0 0,-1 0 0,1 0 0,0 0 0,-1 0-1,1 0 1,-1 0 0,1 0 0,-1 0 0,1 0 0,0 0 0,-1 0-1,1 0 1,-1 1 0,1-1 0,0 0 0,-1 0 0,1 0-1,0 1 1,-1-1 0,1 0 0,0 0 0,-1 1 0,1-1-1,0 0 1,-1 1 0,1 0 0,-13 13-186,11-9 200,-1-1 1,1 1 0,0-1-1,1 1 1,-1 0-1,1 0 1,0-1-1,0 1 1,1 0-1,-1 0 1,1 0-1,0 0 1,1 0 0,-1 0-1,1 0 1,0 0-1,0 0 1,0 0-1,1-1 1,0 1-1,3 6 1,-3-6 40,1-1 1,0 1-1,1 0 1,-1-1-1,1 0 1,0 1-1,0-1 0,0-1 1,1 1-1,-1-1 1,1 0-1,0 0 1,0 0-1,0 0 0,0-1 1,1 0-1,-1 0 1,10 2-1,-4-3 7,1 1 0,-1-2 0,1 1 1,-1-2-1,1 1 0,0-2 0,-1 1 0,0-2 0,1 1 0,-1-2 0,0 1 0,-1-1 0,1-1 0,-1 0 1,0-1-1,0 0 0,0 0 0,-1-1 0,0 0 0,11-12 0,19-20 2,39-54 0,-76 90-78,1-1-17,0 0-1,1 0 1,0 0 0,-1 0-1,7-3 1,-10 6 34,1 1 0,-1-1 0,1 1 0,0 0 0,-1-1 0,1 1 0,0 0 0,-1 0 0,1 0 0,0-1 0,0 1 0,-1 0 0,1 0 1,0 0-1,-1 0 0,1 0 0,0 0 0,0 0 0,-1 1 0,1-1 0,0 0 0,0 0 0,-1 0 0,1 1 0,0-1 0,-1 0 0,1 1 0,-1-1 0,1 1 0,0-1 1,-1 0-1,1 1 0,-1 0 0,1-1 0,-1 1 0,1-1 0,-1 1 0,0-1 0,1 1 0,-1 0 0,0-1 0,1 1 0,-1 0 0,0-1 0,0 1 0,1 1 0,7 20-33,6 28 0,-10-35 101,0 0-1,1 1 1,1-2-1,0 1 1,14 24-1,-15-31 44,0-1 0,1 0 0,-1-1 0,1 1 0,1-1 1,-1 0-1,1-1 0,0 1 0,0-1 0,0-1 0,1 1 0,0-1 0,0-1 0,0 1 0,0-1 0,1-1 0,9 3 0,-9-4-27,0 0-1,0-1 0,0 0 0,0 0 1,12-2-1,-7 0-268,-9 1 250,0 1 0,0-1 0,0 0 1,8-3-1,-13 4-147,1 0 0,0 0 0,-1-1 1,1 1-1,-1 0 0,1-1 0,0 1 0,-1-1 1,1 1-1,-1-1 0,1 1 0,-1-1 1,0 1-1,1-1 0,-1 1 0,1-1 1,-1 1-1,0-1 0,0 0 0,1 1 0,-1-1 1,0 0-1,0 1 0,0-1 0,1 0 1,-1 1-1,0-1 0,0 0 0,0 1 1,0-1-1,0 0 0,-1 1 0,1-1 0,0 0 1,0 1-1,0-1 0,-1 0 0,1 1 1,0-1-1,-1-1-375,0 1 0,0-1-1,0 1 1,0 0 0,0-1 0,-1 1 0,1 0 0,0 0 0,-1 0 0,1 0 0,0 0-1,-1 0 1,1 0 0,-3 0 0,-1-2-1006,-2-1-393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5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10 4640,'1'0'63,"-1"0"-1,0-1 1,0 1 0,0 0-1,0 0 1,0-1 0,0 1-1,0 0 1,0-1 0,0 1-1,0 0 1,0-1 0,0 1-1,0 0 1,0 0 0,0-1-1,0 1 1,0 0 0,0-1-1,0 1 1,0 0 0,0 0-1,-1-1 1,1 1 0,0 0 0,0 0-1,0-1 1,-1 1 0,1 0-1,0 0 1,0-1 0,0 1-1,-1 0 1,1 0 0,-1-1-1,-10 11 1227,10-8-1298,-87 91 2904,-92 100-244,136-140-2119,-57 61 104,95-107-549,-1 1 0,2 0-1,-8 13 1,2-4 324,9-13-248,5-3-95,7-4-656,-4 1-373,2 1 39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59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25 443 4160,'-8'2'599,"-8"1"2697,27-2-2072,1-1 0,16-2 1,-10-1-933,0-1 0,-1-1 0,0-1 0,0-1 0,-1 0 0,1-1 0,-1-1 0,-1 0 0,22-18 0,-15 9-150,-2-1 0,0 0-1,-1-2 1,-1-1 0,22-34-1,-8 6 14,-36 89-320,1-27 172,-11 74 342,13-77-290,0-1 1,1 1-1,1-1 1,-1 1-1,1-1 1,0 1-1,5 14 1,-5-21 9,-1 0 1,1-1-1,0 1 1,-1 0 0,1-1-1,0 1 1,0 0-1,0-1 1,0 1 0,0-1-1,1 0 1,-1 1-1,0-1 1,1 0 0,-1 0-1,1 0 1,-1 0 0,1 0-1,-1 0 1,1 0-1,2 0 1,-2 0-34,-1-1 0,1 0 0,0 0 0,0-1 0,0 1 0,-1 0 1,1-1-1,0 1 0,0-1 0,-1 1 0,1-1 0,0 0 0,-1 0 0,1 1 0,-1-1 0,1 0 0,-1-1 0,1 1 1,-1 0-1,0 0 0,2-2 0,12-15 70,-1-1 0,0 0 1,-2 0-1,12-24 0,4-6 29,61-83-23,-34 58-414,-51 68 263,10-5-150,-14 11 182,0-1 0,1 1 0,-1 0 0,0 0 0,0 0 0,1 0 0,-1 0 0,0 0 0,1 0 0,-1 0 0,0-1 0,1 1 0,-1 0 0,0 1 0,1-1 0,-1 0 0,0 0 0,1 0 0,-1 0 0,0 0 0,1 0 0,-1 0 0,0 0 0,0 0 0,1 1 0,-1-1 0,0 0 0,1 0 0,-1 0 0,0 1 0,0-1 0,0 0 0,1 0 0,-1 1 0,0-1 0,0 0 0,0 0 0,1 1 0,-1-1 0,0 0 0,0 1 0,0-1 0,0 0 0,0 1 0,0-1 0,0 0 0,0 1 0,0-1 0,0 0 0,0 1 0,0-1 0,0 0 0,0 1 0,0-1 0,0 1 0,0 15-145,-1 1 0,-5 32 1,2-27 99,0 12 76,-2-1-1,-2 0 1,-1-1 0,-1 0-1,-1 0 1,-17 30-1,25-56 31,-1 1 0,0-1 0,0 0-1,-10 10 1,12-14-13,0 0 0,0 0 1,0-1-1,-1 1 0,1 0 0,0-1 0,-1 0 1,1 0-1,-1 1 0,1-1 0,-1-1 1,1 1-1,-1 0 0,0-1 0,-4 1 0,6-1-39,0 0 0,0 0-1,0 0 1,0 0 0,0-1 0,0 1-1,0 0 1,0-1 0,0 1-1,0 0 1,0-1 0,0 1-1,0-1 1,0 0 0,1 1-1,-1-1 1,0 0 0,1 1-1,-1-1 1,0 0 0,1 0-1,-1 1 1,1-1 0,-1 0 0,1 0-1,-1 0 1,1 0 0,0 0-1,-1 0 1,1 0 0,0 0-1,0 0 1,0 0 0,0 0-1,-1 0 1,2 0 0,-1 0-1,0 0 1,0 0 0,0 0-1,0 0 1,1 0 0,-1 0-1,0 0 1,1 0 0,-1 0 0,1 1-1,-1-1 1,1 0 0,-1 0-1,1 0 1,0 0 0,-1 1-1,1-1 1,0 0 0,1 0-1,0 0-19,-1 0-1,1 1 0,0-1 0,0 0 0,0 1 0,0 0 0,0-1 0,0 1 1,0 0-1,0 0 0,0 0 0,4 1 0,29 5-112,-13-1 139,1-1 8,88 10-757,-36-12-2864,-39-4 357,-4 1 1067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71 5312,'1'6'2175,"0"-2"-1866,0-1 1,-1 1-1,0 0 1,0-1-1,0 1 0,0 0 1,0-1-1,-2 7 1,-1-4 68,0 0-1,-1 0 1,1-1 0,-1 1 0,-1-1 0,-9 10 0,5-6 43,1 0-208,-1-1 0,0 0 0,0-1-1,-1 0 1,0 0 0,0-1 0,-15 7-1,21-11-117,0-1 0,0 1 0,0-1 1,0 1-1,0-1 0,-1 0 0,1-1 0,0 1 0,-1-1 0,1 0 0,0 0 0,0 0 0,-1-1 0,1 1 0,0-1 0,-1 0 0,1 0 0,0-1 0,0 1 0,0-1 0,0 0 0,-6-4 0,7 4-56,1 0 1,0-1-1,0 1 0,0-1 1,0 1-1,1-1 0,-1 1 0,1-1 1,-1 0-1,1 0 0,0 0 0,0 1 1,0-1-1,1 0 0,-1-1 0,1 1 1,0 0-1,-1 0 0,1 0 1,0 0-1,1-4 0,1-3-72,-1 0 0,2 0 0,-1 0 1,1 1-1,5-11 0,-4 9-125,2 0 1,-1 0 0,2 0-1,11-15 1,-16 23 81,1 0-1,-1 0 1,1 1 0,0-1 0,0 1 0,0 0-1,0 0 1,6-3 0,-7 4 42,0 0 0,0 1 1,0-1-1,0 1 0,0 0 0,0-1 0,1 1 0,-1 0 1,0 0-1,0 0 0,0 0 0,0 1 0,0-1 0,0 1 1,0-1-1,3 2 0,3 1 91,-1 0 1,0 1-1,-1 0 0,1 0 1,-1 0-1,1 1 1,-1 0-1,-1 0 0,1 1 1,-1-1-1,0 1 0,0 1 1,0-1-1,-1 1 1,0-1-1,-1 1 0,1 0 1,-1 0-1,-1 1 1,1-1-1,-1 1 0,0-1 1,-1 1-1,1 13 0,-4 0 179,-1 0 0,0 0 0,-2 0 0,-11 32 0,10-33-88,-93 241 477,93-246-604,-38 86 410,4-11-3001,36-77-486,3-2 902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2:59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5984,'-48'9'2688,"35"-3"-2336,8-1-160,10 4-192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1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202 900 2144,'-1'-1'21,"1"1"0,0 0 0,0 0 0,0 0 1,0 0-1,-1 0 0,1 0 0,0-1 0,0 1 0,0 0 0,0 0 0,0 0 1,0 0-1,-1-1 0,1 1 0,0 0 0,0 0 0,0 0 0,0-1 0,0 1 1,0 0-1,0 0 0,0-1 0,0 1 0,0 0 0,0 0 0,0 0 0,0-1 0,0 1 1,0 0-1,0 0 0,0 0 0,0-1 0,0 1 0,0 0 0,1 0 0,-1 0 1,0-1-1,2-3 1464,-3 4-1391,1 0-1,0 0 1,0-1-1,0 1 0,0 0 1,0-1-1,0 1 1,-1 0-1,1 0 1,0-1-1,0 1 1,0 0-1,-1 0 1,1 0-1,0-1 0,0 1 1,-1 0-1,1 0 1,0 0-1,-1 0 1,1-1-1,0 1 1,0 0-1,-1 0 0,1 0 1,0 0-1,-1 0 1,1 0-1,0 0 1,-1 0-1,1 0 1,0 0-1,-1 0 1,1 0-1,0 0 0,0 0 1,-1 0-1,1 0 1,0 0-1,-1 1 1,1-1-1,0 0 1,-1 0-1,-5 5 181,0 0-1,0 0 1,-1-1-1,1 0 1,-12 4-1,10-4-198,0 1 0,0-1 0,0 1 0,-8 7 0,5-3 50,1 1 0,1 0 1,0 0-1,0 1 0,1 0 0,-9 16 0,14-21-40,0 0-1,0 1 1,1-1-1,0 0 1,0 1-1,0 0 1,1-1-1,0 1 1,1 0-1,-1-1 1,1 1-1,0 0 1,1 0-1,2 10 1,-3-16-44,0 0 1,0 0-1,0 0 1,1 0-1,-1 0 1,0 0-1,1 0 1,-1 0-1,1 0 1,-1 0-1,1 0 1,0 0-1,-1 0 0,1 0 1,0 0-1,0-1 1,-1 1-1,1 0 1,0 0-1,0-1 1,0 1-1,2 0 1,-2 0 1,1-1 1,-1 0-1,0 0 0,1 0 1,-1 0-1,0 0 1,1-1-1,-1 1 1,0 0-1,1 0 1,-1-1-1,0 1 1,1-1-1,-1 1 0,2-2 1,4-3 100,0 0-1,0 0 1,-1-1 0,9-8 0,137-141 608,-126 127-701,-1-2 1,-1-1-1,-2 0 1,-1-2-1,27-57 1,-25 38-49,-2-2-1,-3-1 1,13-61 0,-26 92-18,-1 0 0,2-48 0,-6 59-94,-1 0-1,0 0 1,-1-1-1,0 1 1,-1 0 0,-8-23-1,10 34 64,0 0-1,1 0 0,-1 0 0,0 0 1,0 0-1,0 1 0,-1-1 1,1 0-1,0 0 0,-1 1 1,1-1-1,-1 1 0,1 0 1,-1-1-1,0 1 0,0 0 1,1 0-1,-1 0 0,0 0 1,0 0-1,0 0 0,0 1 0,0-1 1,0 1-1,0-1 0,0 1 1,-1 0-1,1 0 0,0 0 1,0 0-1,0 0 0,0 0 1,0 1-1,-4 0 0,1 1 15,-1 0-1,1 0 0,0 1 1,0-1-1,0 1 0,0 0 1,0 1-1,1-1 0,0 1 1,-1 0-1,1 0 0,-3 5 1,1 0 24,1 0 0,0 0 1,1 1-1,0-1 0,1 1 1,0 0-1,0 0 0,-1 15 1,1-12 22,-5 35 128,3 1 0,1-1 0,2 1 0,7 71 0,-3-100-4,0-1-1,1 0 1,1 1 0,0-1-1,2-1 1,0 1 0,1-1-1,1 0 1,17 28 0,-21-41-64,0 1 1,0-2 0,1 1-1,-1 0 1,1-1 0,0 0 0,0 0-1,1 0 1,-1-1 0,1 0-1,0 0 1,9 3 0,-7-3-19,-1-1 0,1 0 1,0 0-1,0-1 0,0 0 1,1-1-1,-1 0 0,0 0 1,12-2-1,-2 0 11,-13 2-61,1-1 1,-1 0-1,0 0 0,1 0 0,4-2 1,21-6 1,-26 8 39,0 0 0,-1 0 0,1 0 0,0-1 0,-1 1 1,1-1-1,-1 0 0,1-1 0,-1 1 0,0-1 0,0 0 0,5-5 0,3-5-23,-1-2 0,15-24 0,-22 26-263,-4 12 146,-2 7 22,-3 21 25,3-20 39,1 1 0,-1 0 0,-4 10 0,4-12 37,0 0 0,0 0 0,1 0 0,0 0 1,0 0-1,0 1 0,1-1 0,0 0 0,0 1 0,1-1 1,0 0-1,0 0 0,0 1 0,1-1 0,0 0 0,0 0 0,0-1 1,7 11-1,-9-15 2,1 0 0,-1 0 1,1 0-1,0 0 0,-1-1 0,1 1 0,0 0 1,0 0-1,-1-1 0,1 1 0,0-1 1,0 1-1,0-1 0,0 1 0,0-1 1,0 0-1,0 1 0,0-1 0,0 0 1,0 0-1,0 1 0,0-1 0,0 0 1,0 0-1,0 0 0,0-1 0,0 1 1,0 0-1,0 0 0,0 0 0,0-1 1,0 1-1,0-1 0,0 1 0,0 0 0,0-1 1,1 0-1,4-3 26,1 0-1,-1-1 1,-1 0 0,7-5-1,-6 4-36,78-76 21,-60 55 15,-9 9-86,1 1 1,1 0-1,0 1 1,28-19-1,-44 35 16,0-1 1,0 1-1,0 0 0,0 0 1,0-1-1,0 1 0,0 0 1,0 0-1,0 0 0,0 0 1,0 0-1,0 1 0,0-1 1,0 0-1,0 0 0,0 1 0,0-1 1,0 0-1,0 1 0,0-1 1,0 1-1,0-1 0,0 1 1,0 0-1,-1-1 0,1 1 1,0 0-1,0 0 0,0 1 1,5 4-54,0 1 1,7 11-1,-8-10-20,-2-4 79,-1 0 0,1 1 0,-1-1 0,0 1 0,0-1 1,0 1-1,-1 0 0,0 0 0,0-1 0,0 1 0,0 0 0,-1 0 0,0 0 1,0 0-1,0 0 0,0 0 0,-1 0 0,-1 5 0,0-4 26,1-1-1,-1 0 0,0 1 0,-1-1 1,1 0-1,-1 0 0,0 0 1,0-1-1,0 1 0,-1-1 1,0 0-1,0 0 0,0 0 0,0 0 1,-7 4-1,7-6 22,0 0 0,0 0 1,1 0-1,-1 0 0,-1-1 0,1 0 0,0 0 1,0 0-1,0 0 0,-1 0 0,1-1 0,-9 0 1,7-1-22,0 0 0,1 0 0,-1 0 0,0-1 0,1 0 0,-1 0 0,1-1 0,-1 1 0,-5-6 0,8 7-42,0-1 0,1 0 0,-1 0 0,1 0 0,0-1 0,0 1 0,-3-4 0,5 6 20,0 0 0,-1-1 0,1 1 1,0 0-1,0 0 0,0 0 0,0-1 0,0 1 1,0 0-1,-1 0 0,1-1 0,0 1 0,0 0 1,0 0-1,0-1 0,0 1 0,0 0 0,0 0 1,0-1-1,0 1 0,0 0 0,0 0 0,0 0 1,1-1-1,-1 1 0,0 0 0,0 0 0,0-1 1,0 1-1,0 0 0,1-1 0,-1 1-2,1 0-1,0 0 1,0-1 0,0 1-1,-1 0 1,1 0-1,0 0 1,0 0 0,0 0-1,0 0 1,-1 0 0,1 0-1,0 0 1,0 1-1,0-1 1,11 2-88,-1-1 0,0-1 0,22-1 0,0 0 49,-19 1 69,35 0 134,-1-1 1,55-10-1,-91 9-145,-1 0-1,0-1 1,1 0-1,-1-1 1,-1 0 0,1-1-1,-1 0 1,1-1-1,-2 0 1,1-1-1,-1 0 1,0 0 0,0-1-1,12-14 1,-10 8 17,-2-1 0,0 0 1,0 0-1,7-21 1,24-73-135,-35 93 90,116-306-111,-108 291 119,9-38-1,-19 58-27,-1 0 1,0 0-1,-1 0 1,0 0-1,-1 0 1,0 0-1,-2-13 1,2 23 13,0 1 1,0-1 0,0 0 0,-1 0-1,1 1 1,0-1 0,0 0-1,0 0 1,-1 1 0,1-1-1,0 0 1,-1 1 0,1-1 0,-1 0-1,1 1 1,-1-1 0,1 0-1,-1 1 1,1-1 0,-1 1 0,0-1-1,0 1 4,0-1 1,1 1-1,-1 0 0,0 0 0,1 0 1,-1 1-1,0-1 0,1 0 0,-1 0 1,1 0-1,-1 0 0,0 1 0,1-1 1,-1 0-1,1 0 0,-1 1 0,1-1 1,-1 0-1,1 1 0,-1 0 0,-4 3-61,0 1 0,0 0 0,-6 10 0,10-14 69,-13 20-102,1 1 1,0 0-1,-18 46 0,17-28 33,-14 65-1,13-21 188,-9 145 0,24-144-123,1-75 55,0 1-1,1-1 1,0 0-1,1 1 1,0-1-1,4 10 1,-5-17-16,-1-1-1,0 0 1,1 0 0,-1 0 0,1 0-1,-1 0 1,1-1 0,0 1 0,0 0 0,0-1-1,0 1 1,0-1 0,0 0 0,0 0-1,0 0 1,1 0 0,-1 0 0,0 0 0,1 0-1,-1-1 1,1 1 0,-1-1 0,1 0-1,-1 0 1,4 0 0,6 0 79,0-1 0,0-1 0,23-5 0,-27 4-169,14-2 47,-1-2 1,0-1 0,0-1 0,28-16-1,-19 7 96,-1-2 0,30-25-1,-57 43-107,1 0-1,-1 0 0,0-1 0,0 1 0,0-1 1,0 1-1,-1-1 0,1 0 0,0 1 1,-1-1-1,0 0 0,0 0 0,0 0 0,0 0 1,0 0-1,-1 0 0,1-1 0,-1-5 0,57 10-4,-47-1 25,-1 0-1,0 1 0,0 0 0,0 0 1,0 1-1,11 4 0,-17-5 2,0 0-1,-1 0 0,1 0 1,-1 1-1,1-1 0,-1 1 1,0-1-1,0 1 1,1 0-1,-1 0 0,0 0 1,-1 0-1,1 0 0,0 1 1,-1-1-1,1 1 1,-1-1-1,0 1 0,1-1 1,-1 1-1,-1-1 0,1 1 1,1 5-1,2 20 7,0 35 0,1-38 43,-5-24-42,1 1 0,-1-1 0,1 1 0,0-1 0,-1 0 1,1 0-1,0 1 0,0-1 0,0 0 0,0 0 0,0 0 0,0 0 1,2 2-1,1-3 49,1 1-1,-1-1 1,1 0 0,0 0 0,-1 0-1,1 0 1,-1-1 0,9-2 0,-8 1-40,-1 0 0,0 0 0,0 0 0,0 0 1,0-1-1,0 1 0,0-1 0,-1 0 0,0 0 1,4-4-1,10-9-69,75-61 74,35-27-78,-124 103 49,17-13-48,-19 13 68,0 1 1,1-1-1,-1 0 1,0 1-1,0 0 0,0-1 1,0 1-1,0 0 0,0-1 1,0 1-1,1 0 0,-1 0 1,0 0-1,0 0 0,0 0 1,3 1-1,-4 0-32,1 1 0,-1-1-1,0 1 1,1-1 0,-1 1 0,0-1 0,0 1-1,0 0 1,0-1 0,-1 3 0,1 0-22,-1 12 14,-1-1 0,-5 25 0,4-29 35,1 1 0,0 1 0,1-1 0,0 0 0,1 16 0,1-26 13,-1 1 1,1 0-1,-1-1 0,1 1 1,0-1-1,0 1 0,0-1 1,1 0-1,-1 1 0,0-1 1,1 0-1,-1 0 0,1 0 1,0 0-1,0 0 0,0-1 1,0 1-1,0 0 0,0-1 1,0 1-1,1-1 0,-1 0 1,1 0-1,-1 0 0,0 0 1,1 0-1,0-1 0,-1 1 0,1-1 1,-1 1-1,1-1 0,0 0 1,-1 0-1,5-1 0,10-2 118,3 0 26,-1-1-1,29-10 1,-42 11-153,0 0 1,0 0 0,0 0-1,0-1 1,-1 1 0,1-1-1,-1-1 1,0 1-1,0-1 1,-1 0 0,6-7-1,1-3-24,-1-1-1,-1-1 1,-1 1-1,8-23 1,18-73 319,-23 73-289,5-22 9,10-35-142,8-34 199,-24 88-42,-6 28-102,-1 0 0,-1 0-1,0-1 1,-1 1 0,-1 0-1,0-1 1,-3-22 0,3 37 56,0 0 1,0-1 0,0 1-1,0-1 1,0 1 0,0-1-1,0 1 1,0 0 0,-1-1-1,1 1 1,0-1 0,0 1-1,0 0 1,0-1 0,-1 1-1,1-1 1,0 1 0,0 0-1,-1-1 1,1 1 0,0 0-1,-1 0 1,1-1 0,0 1-1,-1 0 1,1 0 0,0-1-1,-1 1 1,1 0 0,-1 0-1,1 0 1,0 0 0,-1-1-1,0 2 3,0-1 0,0 0-1,0 1 1,0-1 0,0 1 0,0-1-1,0 1 1,0-1 0,1 1 0,-1 0-1,0-1 1,0 1 0,0 1 0,-21 29-123,10-7 25,1 1-1,1 0 0,-11 44 1,12-30 123,1 1 0,-2 49 0,8-61 6,-3 19-12,3 0 0,2 0-1,7 62 1,-3-71 38,-3-26 63,0 0 0,0 0-1,2 0 1,6 22 0,-8-33-96,-1 0 0,0 0 1,1 0-1,-1 1 0,1-1 0,0 0 0,-1 0 0,1 0 1,0-1-1,-1 1 0,1 0 0,0 0 0,0 0 0,0 0 1,0-1-1,0 1 0,0 0 0,0-1 0,0 1 1,0-1-1,0 1 0,0-1 0,0 0 0,0 1 0,1-1 1,-1 0-1,0 0 0,0 0 0,0 0 0,1 0 0,-1 0 1,0 0-1,0 0 0,0 0 0,0-1 0,0 1 0,1 0 1,-1-1-1,0 1 0,0-1 0,2-1 0,0 0 6,0 0-1,1 0 0,-1 0 0,-1-1 0,1 1 0,0-1 1,0 0-1,-1 0 0,0 0 0,0 0 0,0-1 1,3-4-1,-3 2-49,0-1 0,0 1 0,0-1-1,-1 1 1,0-1 0,0 0 0,0 0 0,-1 1 0,0-1 0,-1 0 0,0 0 0,0 1 0,0-1 0,-1 1 0,1-1 0,-2 1 0,1-1-1,-5-7 1,3 9-95,3 4 83,5 0 43,2 0 24,51-12 118,21-3-215,39-1 94,84-10-176,-200 27 150,5 0 2,0-1-1,0 1 1,0 0-1,11 2 1,-16-2-4,0 0 0,0 0 0,0 1 1,0-1-1,0 0 0,1 1 0,-1-1 1,0 1-1,0-1 0,0 1 0,0 0 1,0-1-1,0 1 0,-1 0 0,1 0 1,0 0-1,0-1 0,0 1 0,-1 0 1,1 0-1,0 0 0,-1 0 0,1 0 1,-1 0-1,1 1 0,-1-1 0,0 0 1,1 0-1,-1 0 0,0 0 0,0 0 0,0 3 1,-1 4-22,0 0-1,-1-1 1,0 1 0,0 0 0,-1 0-1,0-1 1,-1 0 0,-6 12 0,-10 24-10,16-32 35,-9 31 62,12-40-32,1 0 1,0 0-1,-1 0 1,1 1-1,0-1 1,0 0-1,0 0 1,0 1-1,1-1 1,-1 0-1,0 0 1,1 0-1,0 0 1,-1 0-1,3 3 1,-3-4-18,1 0 1,0 0 0,-1-1-1,1 1 1,0 0 0,0-1-1,0 1 1,0-1 0,0 1 0,0-1-1,-1 1 1,1-1 0,0 0-1,0 1 1,0-1 0,0 0-1,0 0 1,1 0 0,-1 0-1,0 0 1,0 0 0,0 0-1,0 0 1,0 0 0,0 0-1,0-1 1,0 1 0,1-1-1,4-1 60,0 0-1,-1-1 0,8-4 1,-8 5-71,8-7-17,-1 0 0,0-1 0,0 0 0,-1 0 0,14-18 0,1 0-306,-26 28 318,1 0-1,-1 0 1,0-1-1,0 1 1,0 0-1,0 0 1,0 0-1,0 0 1,0 0-1,1 0 1,-1 0-1,0 0 1,0 0-1,0 0 1,0 0-1,0 0 1,1 0-1,-1 0 1,0 0-1,0 0 1,0 0-1,0 0 1,0 0-1,0 0 1,1 0-1,-1 0 1,0 0-1,0 0 1,0 0 0,0 0-1,0 1 1,0-1-1,1 0 1,-1 0-1,0 0 1,0 0-1,0 0 1,0 0-1,0 0 1,0 0-1,0 1 1,0-1-1,0 0 1,0 0-1,0 0 1,0 0-1,1 0 1,-1 0-1,0 1 1,0-1-1,0 0 1,0 0-1,0 0 1,0 0-1,0 0 1,0 1-1,0-1 1,0 0-1,-1 0 1,1 0 0,0 0-1,0 0 1,0 0-1,0 1 1,0-1-1,0 0 1,0 0-1,-1 12-74,-2 4 102,0 0 0,1 1 0,1-1 0,1 0 0,1 18 0,-1-33-9,0 1 1,1 0-1,-1-1 0,1 1 0,-1-1 0,1 1 0,-1 0 0,1-1 0,0 1 0,0-1 0,0 0 0,0 1 0,0-1 1,0 0-1,0 1 0,0-1 0,2 1 0,-2-1-3,1-1 0,-1 1 1,0-1-1,1 1 0,-1-1 0,1 0 0,-1 0 1,1 1-1,-1-1 0,0 0 0,1 0 0,-1-1 1,1 1-1,-1 0 0,1 0 0,-1-1 1,0 1-1,1 0 0,-1-1 0,2-1 0,15-7 72,-1-2 1,0 0-1,-1-1 0,24-23 0,-27 24-115,33-34 60,-1-2 1,40-54-1,-10 10-32,-73 89 7,10-11-87,-1 0-1,0-1 1,-1 0 0,0-1-1,7-17 1,-22 43 75,-2-1-1,0 0 0,0 0 1,-9 10-1,15-20 10,1 1 1,0-1-1,0 0 0,-1 0 0,1 1 0,0-1 0,0 0 0,-1 0 0,1 1 0,0-1 0,0 0 0,0 1 0,0-1 0,-1 1 0,1-1 0,0 0 1,0 1-1,0-1 0,0 0 0,0 1 0,0-1 0,0 1 0,0-1 0,0 1 0,1-1-6,-13 0 17,10 0 17,5 0 207,-3 0-238,0 0 0,0 0 1,-1 0-1,1 0 0,0 0 0,0 0 1,-1 0-1,1 0 0,0 0 0,0 0 0,0 0 1,-1 0-1,1 0 0,0 0 0,0-1 0,0 1 1,-1 0-1,1 0 0,0 0 0,0 0 1,0 0-1,0 0 0,-1-1 0,1 1 0,0 0 1,0 0-1,0 0 0,0 0 0,0-1 0,0 1 1,-1 0-1,1 0 0,0 0 0,0-1 0,0 1 1,0 0-1,0 0 0,0 0 0,0-1 1,0 1-1,0 0 0,0 0 0,0-1 0,0 1 1,0 0-1,0 0 0,0 0 0,0-1 0,0 1 1,1 0-1,-1 0 0,0 0 0,0-1 1,0 1-1,1-8 52,-1 7-26,1 0-23,-1 0 0,1 0 0,-1 0 0,1 0 0,-1 0 1,1 0-1,0 1 0,-1-1 0,1 0 0,0 0 0,1-1 0,34-28-11,-24 21 64,-1-1 0,0 0 0,-1-1 1,0 0-1,9-14 0,-5 6 77,-1 0 0,19-38 0,-26 44-129,-1 0 0,0 0 0,-1 0 0,-1-1 0,4-26 0,-7 36-10,2-11-59,0-1-1,-1 1 1,-1 0 0,-1 0-1,0-1 1,-5-22-1,6 37 64,-1 1 0,1 0-1,0 0 1,0-1 0,0 1-1,0 0 1,0 0 0,0-1-1,0 1 1,-1 0 0,1 0-1,0 0 1,0-1 0,0 1-1,-1 0 1,1 0 0,0 0-1,0-1 1,-1 1 0,1 0-1,0 0 1,0 0 0,-1 0-1,1 0 1,0 0 0,0 0-1,-1-1 1,1 1 0,0 0-1,0 0 1,-1 0 0,1 0-1,0 0 1,-1 0 0,1 0-1,0 1 1,0-1 0,-1 0-1,1 0 1,0 0 0,0 0-1,-1 0 1,1 0 0,0 0-1,0 1 1,-1-1 0,1 0-1,0 0 1,-1 0 0,-9 12-164,-9 27 159,-22 70 1,30-77-145,-15 52 208,-18 98-1,-1 93 130,42-254-100,2-16-49,-1 1 0,1 0 0,1 0 0,-1 0 0,1 0 0,0 0 0,0-1 0,1 1 0,0 0 0,2 9 0,-2-14-15,0 0 0,0 1-1,0-1 1,0 0 0,0 0-1,0 0 1,0 0-1,0 0 1,0 0 0,0 0-1,1 0 1,-1 0 0,0-1-1,1 1 1,-1 0 0,1-1-1,-1 0 1,1 1-1,-1-1 1,1 0 0,-1 1-1,1-1 1,-1 0 0,1 0-1,-1 0 1,4-1-1,2 1 46,1-1 0,-1-1-1,1 1 1,8-4 0,-9 2-53,1-1 1,-1 1 0,1-1 0,-1-1-1,-1 1 1,1-1 0,9-9-1,-2 0 20,24-30 0,17-40-361,-26 36 317,-24 40 34,1-3-218,-4 12 32,-2 5-26,-1 24 174,-8 42 1,5-43-47,-2 43 0,6-67 101,0 0 0,0 0-1,0 0 1,1 0 0,0 0 0,2 8 0,-2-12-24,0 0 1,-1 1-1,1-1 1,-1 0-1,1 0 1,0 0-1,0 0 1,0 0-1,0 0 1,0 0-1,0-1 1,0 1-1,0 0 1,0 0-1,0-1 1,0 1-1,0-1 1,0 1-1,1-1 1,-1 1-1,0-1 1,0 0-1,1 0 1,-1 1-1,0-1 1,0 0-1,1 0 0,-1 0 1,0-1-1,3 1 1,7-2 8,0-1-1,1-1 1,-1 1 0,-1-2 0,21-10-1,-5 2 96,86-40-16,-87 39-111,0-1 1,28-22-1,-45 31-76,0 0 0,0 0 0,12-5 0,-20 12 75,0-1-1,0 0 0,0 0 1,1 1-1,-1-1 0,0 0 1,0 0-1,0 1 0,0-1 1,0 0-1,0 1 0,0-1 1,0 0-1,0 0 0,0 1 0,0-1 1,0 0-1,0 0 0,0 1 1,0-1-1,0 0 0,0 1 1,0-1-1,-1 0 0,1 0 1,0 1-1,-9 13-42,2-4 43,1 0-1,1 0 1,0 0-1,0 1 1,-3 11 0,7-19 18,0-1 0,1 1 0,-1 0 0,1 0 0,0 0 1,0-1-1,0 1 0,0 0 0,0 0 0,1 0 0,-1-1 0,1 1 1,0 0-1,0 0 0,0-1 0,0 1 0,0-1 0,0 1 0,1-1 1,-1 1-1,1-1 0,0 0 0,0 0 0,0 0 0,0 0 0,4 3 1,-3-3 11,0 0 0,0-1 1,0 1-1,0-1 1,1 0-1,-1 0 0,0 0 1,1-1-1,-1 1 1,0-1-1,1 0 0,-1 0 1,1 0-1,-1 0 1,4-1-1,-1 0-9,-1 0 1,0 0-1,0 0 0,1-1 1,-1 0-1,0 0 0,-1 0 1,10-6-1,-8 4-4,-1 0-1,1-1 1,-1 1-1,-1-1 1,1-1-1,-1 1 1,7-10-1,-9 11-8,-1 1-1,1 0 0,-1 0 1,0-1-1,0 1 0,0-1 1,0 1-1,-1-1 0,1 0 1,-1 1-1,0-1 0,0 1 1,0-1-1,-1 0 0,1 1 1,-3-7-1,2 7-8,0 0 0,-1 1 1,1-1-1,-1 1 0,0-1 0,0 1 1,0 0-1,0 0 0,0 0 0,0 0 1,0 0-1,-1 0 0,1 1 0,-1-1 1,1 1-1,-1-1 0,0 1 0,1 0 0,-1 0 1,-4-1-1,-8-1 8,0 0 1,-24-3-1,33 6 20,-13 0 1,17 1-14,-1-1 0,0 0 0,1 1 0,-1-1 0,0 0 0,0-1 0,1 1 0,-1 0 0,0-1 1,-4-1-1,7 1-3,0 1 0,0 0 1,-1 0-1,1 0 0,0 0 1,0 0-1,0 0 1,0-1-1,0 1 0,0 0 1,0 0-1,0 0 0,0 0 1,0 0-1,0-1 1,0 1-1,0 0 0,0 0 1,0 0-1,0 0 0,0 0 1,0 0-1,0-1 0,0 1 1,0 0-1,0 0 1,1 0-1,-1 0 0,0 0 1,0 0-1,0-1 0,0 1 1,0 0-1,0 0 0,0 0 1,0 0-1,1 0 1,-1 0-1,0 0 0,0 0 1,0 0-1,0 0 0,0-1 1,0 1-1,1 0 0,-1 0 1,7-4 34,-7 4-36,121-60 20,-102 50-63,47-23 73,-56 29-19,0 1 0,0-1 0,1 2-1,19-4 1,-28 6-17,0 0-1,0 0 0,0-1 0,0 1 0,0 0 1,0 1-1,0-1 0,-1 0 0,1 0 0,0 1 1,0-1-1,0 1 0,0 0 0,-1 0 1,1-1-1,0 1 0,-1 0 0,1 0 0,-1 1 1,1-1-1,-1 0 0,1 0 0,-1 1 1,0-1-1,2 3 0,0 1-25,-1 0 0,0 1-1,-1-1 1,1 0 0,-1 1 0,0-1 0,0 11-1,0 3 52,-1 0 0,-4 28 0,0 14 182,4-60-188,0 0 1,0 0 0,0 0 0,0 0 0,0 0-1,0-1 1,0 1 0,0 0 0,1 0 0,-1 0-1,0 0 1,0-1 0,1 1 0,-1 0 0,1 0-1,-1 0 1,1 0 0,0-1-7,-1 1 0,1-1 0,-1 0 0,1 0 0,-1 0 0,0 0 0,1 1 0,-1-1 0,1 0 0,-1 0 0,1 0 0,-1 0-1,1 0 1,-1 0 0,1 0 0,-1 0 0,0 0 0,1-1 0,-1 1 0,1 0 0,-1 0 0,1 0 0,0-1 0,3-1 22,1-1 0,-1 0 1,1 0-1,5-7 0,-10 10-30,26-23 8,15-14 121,61-43 0,-97 77-150,-1 0 0,1 1 0,0-1 0,0 1 0,0 0 0,0 0 0,0 0-1,0 1 1,0 0 0,7-1 0,-9 2 9,0 0 0,0 0 1,0 1-1,0-1 0,0 1 0,0 0 0,0-1 0,-1 1 0,1 0 1,0 1-1,0-1 0,-1 1 0,1-1 0,-1 1 0,1 0 0,-1-1 1,0 1-1,0 1 0,3 1 0,7 11 23,-1 1 0,-1 0 0,0 1 0,10 22 0,8 14 147,-20-34-175,-7-19-24,-1 1-1,0 0 1,1-1 0,-1 1 0,0 0-1,0 0 1,0 0 0,0-1-1,0 1 1,0 0 0,0 0 0,0-1-1,0 1 1,0 0 0,0 0 0,0-1-1,0 1 1,-1 0 0,1 0-1,0-1 1,0 1 0,-1 0 0,0 1-1,0-2-332,-1 1 1,1 0-1,0-1 0,-1 1 0,1-1 0,-1 1 0,1-1 0,-1 1 0,1-1 0,0 0 0,-1 0 0,1 0 0,-1 0 1,1 0-1,-1 0 0,1 0 0,-4-1 0,1 0-377,-1-1 1,1 1 0,0-1-1,-1 0 1,1 0-1,-4-2 1,-21-19-3943,2-2 1546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19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9 6560,'0'3'2976,"19"-11"-2592,-1 5 288,5 6-448,17-3 64,5 0-192,5 0-480,-2 0 192</inkml:trace>
  <inkml:trace contextRef="#ctx0" brushRef="#br0" timeOffset="1">13 32 5888,'-13'-3'2688,"35"3"-2336,1-5 1568,3 5-1120,38-3 96,2 6-544,20-3-256,-4 0-32,-6-3-1216,-14 3 640,-2 0-3584,-12 3 2272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19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22 129 7712,'-21'-72'3520,"29"52"-3072,-3 12-384,3 5-128,7-10-256,2 9 192,15-4-928,4 8 576,14 5-4640,3 2 2816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16 180 2976,'-12'-13'971,"12"13"-906,0-1 0,-1 1 0,1-1 0,0 1 0,-1-1 1,1 1-1,0-1 0,-1 1 0,1-1 0,0 0 1,0 1-1,0-1 0,0 1 0,0-1 0,0 0 0,0 1 1,0-1-1,0 0 0,0 1 0,0-1 0,0 0 1,0 1-1,0-1 0,0 1 0,1-1 0,-1 0 0,0 1 1,0-1-1,1 1 0,-1-1 0,1 1 0,-1-1 1,0 1-1,1-1 0,-1 1 0,1-1 0,-1 1 1,1 0-1,-1-1 0,1 1 0,-1 0 0,1-1 0,-1 1 1,2 0-1,17-8 884,0 1 0,1 1-1,-1 1 1,22-3 0,85-5 322,-47 5-662,213-30-60,49-3-3802,-236 31 1221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0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61 6560,'-21'-43'2976,"3"34"-2592,9 6 416,9 6-512,-5-6-320,10 3 0,4-5-32,9 10 64,13-2-4928,6 9 2688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2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14 271 3136,'-13'3'4656,"13"-3"-4550,0 1 0,1 0 0,-1-1 0,0 1 0,1-1 0,-1 1 0,1-1 0,-1 0 0,1 1 0,-1-1 0,1 1 0,-1-1 0,1 0 0,-1 1 0,1-1 0,-1 0 0,1 0 0,0 1 0,-1-1 0,1 0 0,-1 0 0,1 0 0,0 0 0,-1 0 0,2 0 0,18 3 727,-18-3-641,13 1 34,-1 0-1,0-2 1,1 1-1,-1-2 1,0 0-1,0 0 1,1-2-1,-2 1 1,1-2-1,0 0 1,-1-1-1,0 0 1,0-1-1,-1 0 1,0-1-1,0 0 1,-1-1-1,0 0 1,0-1-1,11-14 1,-20 22-168,42-53 383,-39 47-412,0-1 0,0 1-1,0-1 1,-1 0 0,3-10 0,-6 18-36,-1 1 1,0-1 0,0 1-1,0-1 1,0 0-1,0 1 1,0-1 0,0 1-1,0-1 1,0 1-1,0-1 1,0 1 0,0-1-1,0 1 1,0-1-1,0 0 1,-1 0 0,-1 2-140,-1 6 81,-10 65-137,10-61 227,1 0 0,0 1 0,0 0 0,1 0 0,0-1 0,1 1 0,1 0 0,0 0 0,4 21 0,-4-31 17,0 0-1,0 0 0,0 1 0,0-1 0,0 0 0,1 0 0,-1-1 0,0 1 0,1 0 0,0 0 0,-1-1 0,1 1 0,0-1 0,0 1 0,0-1 0,0 0 0,0 0 0,0 0 0,0 0 0,0 0 0,0 0 0,1-1 0,-1 1 0,0-1 0,1 1 0,-1-1 1,0 0-1,1 0 0,-1 0 0,3 0 0,4-1 100,1 0 0,0-1 1,-1 0-1,1 0 0,-1-1 0,10-4 1,7-3 123,-11 5-247,0-1 1,-1 0-1,0-1 1,-1 0-1,1-1 1,14-12-1,0-6-7,-2-1 0,0-2-1,-2 0 1,24-37 0,-45 61-43,-2 2 0,1 1 0,0-1 0,0 1 0,0 0 0,0-1 0,0 1 0,0 0 0,3-2 0,-5 4 23,0 0 0,0 0 0,0 0 0,0 0 0,1 0 1,-1-1-1,0 1 0,0 0 0,0 0 0,0 0 0,1 0 1,-1 0-1,0 0 0,0 0 0,0 0 0,0 0 0,1 0 0,-1 0 1,0 0-1,0 0 0,0 0 0,0 0 0,1 0 0,-1 0 0,0 0 1,0 0-1,0 0 0,0 0 0,1 0 0,-1 0 0,0 1 0,0-1 1,0 0-1,0 0 0,0 0 0,1 0 0,-1 0 0,0 0 0,0 0 1,0 1-1,0-1 0,0 0 0,0 0 0,0 0 0,2 12-187,-5 16 44,-3-2 95,3-6-12,-1-1 1,-1 0 0,-9 23-1,-34 53 464,48-93-358,-1 0 0,0 0 0,1-1 0,-1 1 0,1 0 0,-1 0 0,1 0 1,0 3-1,0-5-24,0 1 1,0-1 0,0 0 0,0 1 0,0-1 0,0 1 0,0-1 0,1 1-1,-1-1 1,0 0 0,0 1 0,1-1 0,-1 1 0,0-1 0,0 0 0,1 1 0,-1-1-1,0 0 1,1 1 0,-1-1 0,0 0 0,1 1 0,2 0 15,0-1 0,-1 1 0,1-1 0,-1 0 0,1 0 0,0 0 0,-1 0 0,1 0 0,3-1 0,3 0-87,46-8-163,-40 6 156,0 1 0,27-2 0,8 2-1469,-15-4-2302,-8 2-724,-19 3 2907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35 4064,'-35'-23'1824,"35"18"-1568,4 1 224,11 4-320,11-3-288,9 3 64,15 3-3232,0 9 1792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14 885 3232,'-14'2'3548,"25"-1"802,-6-1-4172,0 0-1,0-1 1,0 0 0,0 0-1,0 0 1,0 0-1,0-1 1,-1 0 0,1 0-1,0 0 1,-1-1-1,0 0 1,1 0-1,-1 0 1,0 0 0,-1 0-1,5-5 1,4-6 28,-1-1 0,0 0 0,12-24 0,-9 16-61,97-183 319,-103 192-481,16-26 0,-20 35 8,-3 2-19,0 0 1,0 1 0,-1-1-1,1 0 1,-1 0-1,1-3 1,3 3 80,-4 3-4,-6 3-6,5-2-55,1 0 1,-1-1-1,1 1 0,0 0 1,-1 0-1,1 0 0,-1-1 1,1 1-1,0 0 0,0 0 1,0 0-1,-1 0 0,1 0 1,0 0-1,0 0 0,0 1 1,4 69-171,-3-60 157,0-1-1,0 1 0,1 0 1,6 17-1,1-3 111,20 54-183,-26-67 103,0 0-1,0 0 1,-1 0 0,1 19 0,-4-26 0,1-1 0,-1 0 1,0 1-1,0-1 0,-1 0 1,1 0-1,-1 0 0,0 0 1,0 0-1,0 0 0,0 0 1,-1-1-1,1 1 0,-1-1 0,0 0 1,0 0-1,-5 4 0,-3 2 61,-1 0-1,1-1 0,-1-1 0,-14 7 0,19-10-33,-1-1 0,1 0 0,-1 0 0,0-1 0,1 0 0,-1 0 0,0-1 0,0 0 0,0 0 0,0-1 0,-1 0 0,1 0 0,0-1 0,0 0 0,-9-3 0,16 4-34,0 0 0,0-1 0,0 1 0,0 0 0,0-1 0,0 1-1,0-1 1,1 0 0,-1 1 0,0-1 0,0 0 0,1 1 0,-1-1 0,0 0 0,1 0 0,-1 0 0,0-1-1,1 2 9,0 0 0,-1-1-1,1 1 1,0 0-1,0-1 1,0 1 0,0-1-1,0 1 1,0 0 0,0-1-1,0 1 1,0-1-1,0 1 1,0-1 0,0 1-1,0 0 1,0-1-1,1 1 1,-1 0 0,0-1-1,0 1 1,0-1-1,0 1 1,1 0 0,-1-1-1,0 1 1,0 0 0,1-1-1,-1 1 1,0 0-1,1 0 1,-1-1 0,0 1-1,1 0 1,-1 0-1,0 0 1,1 0 0,-1-1-1,1 1 1,24-8-94,0 2 0,1 0 0,-1 2 1,52-3-1,-46 5 166,0-1-1,-1-1 1,38-11 0,-67 15-69,88-31 119,-75 25-109,0-1-1,0 0 0,-1-1 1,16-12-1,-29 20-10,21-13-152,-20 12 133,-1 1-1,1 0 0,-1 0 1,1-1-1,-1 1 0,1 0 0,-1 0 1,1 0-1,-1 0 0,1 0 1,-1 0-1,1 0 0,0 0 1,-1 0-1,1 0 0,-1 0 1,1 0-1,-1 0 0,1 0 0,-1 1 1,1-1-1,-1 0 0,1 0 1,-1 1-1,1-1 0,-1 0 1,1 1-1,-1-1 0,1 0 0,-1 1 1,0-1-1,1 1 0,-1-1 1,0 1-1,1-1 0,-1 1 1,0-1-1,1 1 0,0 3-29,-1 1 0,1-1 0,-1 0 0,0 0 0,0 0 0,0 0 0,-1 0 1,1 0-1,-1 0 0,0 0 0,0 0 0,-3 6 0,2-2 19,-87 248-121,65-192 174,-9 13 171,-59 102 1,74-143 51,13-25-12,0 0 0,-1-1-1,-10 14 1,16-24-230,0 0-1,0 0 1,0 0-1,0 0 1,0 0-1,0 0 0,0 0 1,0 0-1,0 0 1,0 0-1,0 0 1,0-1-1,0 1 1,0 0-1,0 0 1,0 0-1,0 0 1,0 0-1,-1 0 1,1 0-1,0 0 0,0 0 1,0 0-1,0 0 1,0 0-1,0 0 1,0 0-1,0 0 1,0 0-1,0 0 1,0 0-1,0 0 1,0 0-1,0 0 1,0 0-1,0 0 0,0 0 1,0 0-1,-1 0 1,1 0-1,0 0 1,0 0-1,0 1 1,0-1-1,0 0 1,0 0-1,0 0 1,0 0-1,0 0 1,0 0-1,0 0 1,0 0-1,0 0 0,0 0 1,0 0-1,0 0 1,0 0-1,3-9 540,21-57-39,34-89-552,107-201 0,-120 266 4,-19 36-114,1 1 0,55-75 1,-69 111 97,24-23 0,-32 35 8,1-1 1,0 1-1,1 0 0,0 1 1,-1 0-1,1 0 0,10-4 0,-14 7 25,-1 0 0,1 0-1,-1 1 1,1-1-1,0 1 1,-1-1-1,1 1 1,0 0-1,-1 0 1,1 0-1,-1 1 1,1-1-1,0 0 1,-1 1-1,1 0 1,-1 0-1,1-1 1,-1 1-1,1 1 1,-1-1-1,0 0 1,1 1-1,-1-1 1,0 1-1,0 0 1,0-1 0,0 1-1,-1 0 1,1 0-1,2 4 1,0 0 1,-1 0 0,0 0 0,0 1 0,0-1 0,-1 0 1,0 1-1,0 0 0,-1 0 0,0-1 0,1 12 0,-2-3 35,-1 0-1,0 0 0,-1 1 0,0-2 0,-1 1 0,-1 0 0,-11 27 0,6-23 49,0-1 0,-1-1-1,-1 1 1,0-2 0,-21 23 0,27-33 29,0 0 0,-1-1 0,0 0-1,0 0 1,-13 8 0,16-11-73,0-1 0,-1 1 0,0-1 1,1 0-1,-1 0 0,0 0 0,1 0 0,-1 0 0,0-1 0,0 0 0,0 0 0,1 0 0,-6-1 0,8 1-13,-1 0-1,1-1 0,-1 1 0,1 0 0,-1-1 0,1 1 0,0-1 0,-1 1 0,1-1 1,0 0-1,0 0 0,-1 1 0,1-1 0,0 0 0,0 0 0,0 0 0,0 0 0,0 0 1,0-1-1,0 1 0,0 0 0,1 0 0,-2-2 0,2 2-20,0 0-1,0 0 1,0 0-1,0-1 1,0 1-1,0 0 1,0 0-1,0 0 1,0 0-1,1 0 1,-1 0-1,0 0 1,1 0-1,-1-1 0,1 1 1,-1 0-1,1 0 1,-1 1-1,1-1 1,0 0-1,-1 0 1,1 0-1,0 0 1,0 0-1,0 1 1,0-1-1,0 0 1,-1 1-1,3-2 1,8-3 11,0 0 1,1 0-1,-1 1 1,1 1-1,0 0 1,0 0-1,0 1 1,13 0-1,29-6 5,-49 7-1,86-21 128,-77 18-95,1-1-1,-1-1 0,1-1 1,14-9-1,-8 2-8,0 0-1,-2-2 1,0 0 0,30-34-1,-17 10 84,52-87 1,8-54-132,-3-58 118,-87 233-163,0 0 0,-1-1-1,0 1 1,0 0 0,-1-1-1,1 1 1,-2-13 0,1 18 53,0 1-1,0-1 1,0 1 0,0-1 0,0 1 0,-1-1 0,1 1 0,0-1-1,0 1 1,0-1 0,0 1 0,-1-1 0,1 1 0,0 0 0,-1-1-1,1 1 1,0-1 0,-1 1 0,1 0 0,-1-1 0,1 1 3,-1 0 1,1 0 0,-1 0 0,1 0 0,-1 0 0,1 1 0,-1-1 0,1 0 0,-1 0 0,1 0-1,-1 1 1,1-1 0,-1 0 0,1 0 0,0 1 0,-1-1 0,1 0 0,-1 1 0,1-1-1,0 1 1,-1-1 0,1 0 0,0 1 0,0-1 0,-1 2 0,-9 15-52,1 1 1,0 1 0,1-1-1,-7 30 1,6-23 5,-37 160 373,37-144-271,-33 166 364,22-119-157,-3 13 556,22-86-585,1-15-216,0 0 1,0-1 0,0 1 0,0 0-1,0 0 1,0 0 0,0 0 0,0 0-1,1 0 1,-1-1 0,0 1 0,0 0-1,0 0 1,0 0 0,0 0-1,0 0 1,0 0 0,0 0 0,0 0-1,0 0 1,0-1 0,0 1 0,1 0-1,-1 0 1,0 0 0,0 0 0,0 0-1,0 0 1,0 0 0,0 0 0,0 0-1,1 0 1,-1 0 0,0 0-1,0 0 1,0 0 0,0 0 0,0 0-1,0 0 1,1 0 0,-1 0 0,0 0-1,0 0 1,0 0 0,0 0 0,0 0-1,0 0 1,0 0 0,1 0-1,-1 0 1,0 0 0,0 0 0,0 0-1,0 1 1,0-1 0,0 0 0,0 0-1,0 0 1,0 0 0,1 0 0,-1 0-1,0 0 1,0 0 0,0 1-1,0-1 1,0 0 0,0 0 0,0 0-1,12-21 143,0-1 0,11-33 0,-16 37-200,1-1 0,1 2 0,0-1 1,1 1-1,15-19 0,-24 34 27,0 0-1,1 0 0,-1 1 0,1-1 0,0 1 0,-1 0 1,1-1-1,0 1 0,0 0 0,0 0 0,0 0 1,3-1-1,-5 2 13,1 0-1,0 0 1,-1 0 0,1 0 0,-1 0-1,1 0 1,-1 0 0,1 0 0,-1 0-1,1 0 1,0 1 0,-1-1 0,1 0-1,-1 0 1,1 1 0,-1-1 0,1 0 0,-1 1-1,1-1 1,0 1-4,0 1 0,0-1 0,0 0 1,0 0-1,0 1 0,-1-1 0,1 1 0,0-1 0,0 3 0,3 11-51,0 1-1,-2 0 1,2 16-1,-2-13 96,6 28-1,-6-40-6,0-1-1,0 1 1,1-1-1,0 0 1,0 0 0,0 0-1,1 0 1,5 5-1,-3-4 28,0-2 0,0 1-1,1-1 1,0 0 0,0 0-1,0 0 1,1-1-1,0-1 1,-1 1 0,1-1-1,0 0 1,1-1 0,-1 0-1,0 0 1,1-1-1,-1 0 1,12 0 0,-9-1-11,0 0 1,-1-1-1,1 0 0,0-1 1,0 0-1,-1-1 1,1 0-1,-1 0 1,0-1-1,0 0 0,0-1 1,0 0-1,11-9 1,-8 2-32,0 0 0,-1-1 0,-1 0 0,0-1 0,-1 0 0,0-1 0,-1 0 0,-1 0 0,0-1 0,-1 0 0,-1-1 0,0 1 0,4-25 0,-5 1-69,-5 37 47,0 0 1,0 0-1,0 0 0,-1 0 0,1 0 0,-1 0 0,1 0 0,-1 0 0,0 0 0,-3-5 0,4 7 3,-1 1 0,1-1 0,-1 0 0,1 0 0,-1 1 0,0-1-1,1 0 1,-1 1 0,0-1 0,0 1 0,1-1 0,-1 1 0,0-1-1,0 1 1,0-1 0,0 1 0,0 0 0,0 0 0,0-1 0,1 1-1,-3 0 1,1 0-7,0 0-1,0 1 0,0-1 1,1 0-1,-1 1 0,0 0 1,0-1-1,1 1 1,-1 0-1,-2 1 0,-2 2-25,0 1-1,0 0 1,1 0 0,-7 8-1,-1 1 6,1 2 0,1 0 0,1 0 0,-13 27 0,18-32 52,0 1 0,0 0 0,2 1 0,-1-1 0,2 0 1,-1 1-1,0 22 0,3-30 2,1 1 1,-1-1 0,1 0 0,0 0-1,1 0 1,-1 0 0,1 0-1,0 0 1,0 0 0,0 0 0,1-1-1,0 1 1,-1-1 0,2 0-1,-1 0 1,0 0 0,1 0 0,0-1-1,0 1 1,0-1 0,0 0-1,1 0 1,-1 0 0,6 2 0,-2-1 14,0-1 1,0 0 0,1 0-1,-1-1 1,0 0 0,1-1-1,-1 0 1,1 0 0,-1 0 0,1-1-1,0-1 1,-1 1 0,1-2-1,8-1 1,22-9-34,0-1 1,-1-2-1,-1-2 0,0-1 1,42-29-1,-49 26 38,39-35-1,-53 40-19,-14 13-70,1 0 0,0 0 0,-1 0 0,1 0 1,4-2-1,-5 5 56,1 0 0,-1 0 1,0 1-1,0-1 0,1 0 1,-1 1-1,0 0 0,0 0 1,0-1-1,0 1 0,0 0 1,0 1-1,3 1 0,13 6 87,12-1-120,-22-6 24,0 0 0,0 0 0,8 4 0,-7-2-59,-5-2 62,0-1 1,-1 1 0,1 0-1,-1 0 1,1 0-1,-1 0 1,1 0 0,-1 1-1,0 0 1,0-1 0,0 1-1,-1 0 1,1 1-1,3 4 1,1 8-57,0-3-9,-1 0 0,-1 0 0,4 15 0,-6-17 95,1 0 0,5 10 0,-2-5 12,-6-14-24,-1 0 1,1 0 0,0 0 0,0 0-1,0 0 1,0-1 0,0 1 0,0 0-1,0-1 1,0 1 0,1 0 0,-1-1-1,1 0 1,-1 1 0,1-1-1,0 0 1,-1 0 0,1 0 0,0 0-1,0 0 1,0 0 0,0 0 0,0-1-1,0 1 1,0-1 0,0 1 0,0-1-1,0 0 1,0 0 0,0 0-1,0 0 1,0 0 0,0 0 0,0-1-1,0 1 1,0-1 0,3 0 0,2-2 25,0 0 0,0-1 0,0 0 0,0 0 1,-1 0-1,1-1 0,-1 0 0,7-8 0,6-7 16,-1-2 1,0 0-1,19-34 0,35-76-65,-53 95-142,-11 21 49,-5 10-269,-5 24 164,0-3 186,-2 13 3,1 0 1,1 55-1,3-74 55,0 0 0,0-1-1,1 1 1,0 0 0,0-1-1,1 1 1,1-1 0,-1 0-1,1 0 1,0 0 0,1-1-1,0 1 1,11 11 0,-14-16-57,1-1 1,-1 1-1,1-1 0,0 0 1,0 0-1,0 0 1,0 0-1,0-1 1,0 1-1,1-1 0,-1 0 1,0 0-1,1 0 1,-1-1-1,1 1 1,-1-1-1,1 1 0,-1-1 1,1 0-1,4-1 1,-7 0-160,0 1 0,0 0 1,0-1-1,0 0 0,0 1 0,0-1 1,0 0-1,0 0 0,0 1 0,0-1 1,0 0-1,-1 0 0,1 0 0,0 0 1,0 0-1,-1 0 0,1 0 0,-1 0 1,1 0-1,-1-1 0,0 1 1,1 0-1,-1 0 0,0 0 0,0 0 1,0-1-1,1-1 0,-1-3-811,0 0 0,0 0 0,-1-13 0,-4-13-1201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76 4736,'-7'-7'528,"2"0"273,-2 1 0,1 0 1,-10-8-1,15 14-730,1-1 0,-1 1 0,1-1-1,0 1 1,-1-1 0,1 0 0,0 1 0,-1-1 0,1 0 0,0 1-1,0-1 1,0 0 0,0 1 0,-1-1 0,1 0 0,0 1 0,0-1-1,0 0 1,0 0 0,1 1 0,-1-1 0,0 0 0,0 1 0,0-1-1,0 0 1,1 1 0,-1-1 0,0 1 0,1-1 0,-1 0 0,0 1-1,1-1 1,-1 1 0,1-1 0,-1 1 0,1-1 0,-1 1 0,1-1-1,-1 1 1,1 0 0,1-1 0,2-1-118,1 0-1,-1 0 1,1 1-1,-1 0 1,1 0 0,0 0-1,0 1 1,-1-1 0,10 2-1,0 0-69,0 0-1,16 5 0,13 5-2586,73 29 1,-75-21 1332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48 126 5888,'-15'-2'1898,"14"2"-1788,1-1-1,-1 1 0,1 0 0,-1 0 1,1-1-1,-1 1 0,1 0 0,-1-1 1,1 1-1,-1-1 0,1 1 1,0 0-1,-1-1 0,1 1 0,-1-1 1,1 1-1,0-1 0,0 1 0,-1-1 1,1 1-1,0-1 0,0 0 0,0 1 1,-1-1-1,1 1 0,0-1 0,0 1 1,0-1-1,0 0 0,0 1 0,0-1 1,0 1-1,0-1 0,1 0 0,-1 1 1,0-1-1,3-3 172,0 1 1,-1 0-1,1 0 0,1 1 1,-1-1-1,0 1 1,1-1-1,-1 1 0,1 0 1,-1 0-1,7-1 0,18-12 487,-12 4-302,-3 2-232,1 1 0,0 0 0,20-8 0,-31 15-233,0 0 0,0 0 0,1 0 1,-1 0-1,1 0 0,-1 1 0,0-1 1,1 1-1,-1 0 0,1 0 0,-1 0 1,1 1-1,-1-1 0,0 1 0,1 0 1,-1 0-1,0 0 0,0 0 0,1 1 1,-1-1-1,4 3 0,-5-2 0,-1 0-1,1-1 1,-1 1-1,1 0 0,-1 0 1,0 0-1,0 0 1,1 0-1,-1 0 1,-1 0-1,1 0 1,0 0-1,0 0 1,-1 0-1,1 1 1,-1-1-1,0 0 1,0 0-1,0 1 1,0-1-1,-1 4 0,0 5 44,-1-1 0,0 1-1,-6 12 1,6-17-69,-9 25 61,-1-1 1,-2 0-1,-19 30 0,-58 76 80,-6-12 578,96-123-652,0 0 1,0 0 0,1 0-1,-1 0 1,0 1 0,1-1-1,-1 0 1,1 0-1,-1 0 1,1 1 0,0-1-1,-1 0 1,1 0 0,0 1-1,0-1 1,0 0 0,0 3-1,0-4-14,1 1-1,-1 0 1,1-1 0,-1 1-1,1 0 1,-1-1-1,1 1 1,0-1 0,-1 1-1,1-1 1,0 1-1,-1-1 1,1 1 0,0-1-1,-1 0 1,1 1-1,0-1 1,0 0 0,0 0-1,-1 0 1,1 1 0,0-1-1,0 0 1,0 0-1,-1 0 1,1 0 0,0 0-1,1-1 1,56-2 300,22 1-75,-29 3-138,-35-2-47,1 2-1,-1 0 0,29 5 0,-45-6-95,0 0 1,1 0-1,-1 1 0,0-1 1,0 0-1,0 0 0,1 0 1,-1 0-1,0 0 0,0 0 0,1 0 1,-1 0-1,0 0 0,1 0 1,-1 0-1,0 0 0,0 0 1,1 0-1,-1 0 0,0 0 1,0 0-1,1 0 0,-1 0 1,0 0-1,0 0 0,0 0 0,1 0 1,-1-1-1,0 1 0,0 0 1,1 0-1,-1 0 0,0 0 1,0-1-1,0 1 0,0 0 1,1 0-1,-1 0 0,0-1 1,0 1-1,0 0 0,0 0 1,0-1-1,0 1 0,-3-12-2775,2 7 1754,-6-39-8626,9 28 6758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28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165 353 3648,'1'1'244,"-1"0"1,0 0 0,1-1-1,-1 1 1,0 0-1,1 0 1,-1-1 0,0 1-1,0 0 1,0 0-1,1 0 1,-1-1 0,0 1-1,0 0 1,0 0-1,0 0 1,-1 0-1,1-1 1,0 1 0,0 0-1,0 0 1,-1 0-1,1-1 1,0 1 0,-1 0-1,1 0 1,-1-1-1,0 2 1,-19 25 342,12-16 69,-15 24 366,2 1 1,-29 65 0,48-96-945,-8 18 400,-10 33 0,17-49-380,1 1-1,1-1 1,-1 1 0,2 0-1,-1 0 1,1 0 0,0 0-1,2 10 1,-2-15-54,1 0 0,0 1 0,0-1-1,0 0 1,0 0 0,1 0 0,-1-1 0,1 1 0,-1 0 0,1 0 0,0-1 0,1 1 0,-1-1-1,0 0 1,0 0 0,1 1 0,0-2 0,-1 1 0,1 0 0,0 0 0,0-1 0,0 0 0,0 1-1,0-1 1,0 0 0,0-1 0,0 1 0,5 0 0,4 0-3,1 0 0,0-1 0,-1 0 0,1-1 1,22-4-1,113-35-70,-88 21 122,-39 13-54,18-4-46,-1-2 0,-1-2 0,48-24-1,-66 25 9,-14 8-65,-14 7-134,-20 9 212,0 2 1,1 1-1,0 1 0,1 1 0,-45 37 0,68-48 291,5-2-64,14-2 84,22-7-81,-17 1-343,30-12 1,-50 17 86,1 0 1,-1 0-1,0-1 0,1 1 1,-1 0-1,1 0 1,-1 0-1,0 0 1,1 0-1,-1 0 0,1 0 1,-1 0-1,0 1 1,1-1-1,-1 0 0,0 0 1,1 0-1,-1 0 1,0 0-1,1 1 1,-1-1-1,0 0 0,1 0 1,-1 0-1,0 1 1,1-1-1,-1 0 1,0 1-1,0-1 0,0 0 1,1 0-1,-1 1 1,0-1-1,0 1 0,0-1 1,0 0-1,1 1 1,-1-1-1,0 0 1,0 1-1,0-1 0,0 0 1,0 1-1,0-1 1,0 1-1,0-1 1,1 29 30,-1-10 132,0-17-150,1 1 0,-1-1 0,1 0 0,0 1 0,0-1 0,0 0 0,0 0 0,0 0 0,1 0 0,-1 0 0,0 0 0,1 0 0,0 0 0,-1-1 0,4 4 0,-1-3 18,-1 0 1,0 0-1,1-1 0,-1 1 1,1-1-1,0 1 0,-1-1 1,1 0-1,5 0 1,-2 0 9,0-1 1,0 1-1,0-2 1,1 1-1,-1-1 0,0 0 1,0 0-1,-1-1 1,1 0-1,13-6 1,-14 5-17,1-1 0,-1 0 0,0-1 0,0 1 0,0-1 0,-1-1 0,1 1 0,-1-1 0,6-8 0,1-6 24,-1 1-1,11-26 1,-2 2 39,75-153 82,34 4-153,-24 40-351,-99 144 295,-6 7 25,1 0 1,0 0-1,0 1 1,0-1-1,-1 0 1,1 0-1,-1 0 1,1 0-1,0 0 1,-1 0-1,0 0 1,1-1-1,-1 1 1,0 0-1,1 0 1,-1 0-1,0 0 1,0 0-1,0 0 1,0-1-1,0 1 1,0 0-1,0 0 0,-1 0 1,1-2-1,-1 2 17,1 1-1,0 0 0,0 0 0,0 0 0,0-1 0,-1 1 0,1 0 0,0 0 0,0 0 1,-1 0-1,1-1 0,0 1 0,0 0 0,-1 0 0,1 0 0,0 0 0,0 0 1,-1 0-1,1 0 0,0 0 0,0 0 0,-1 0 0,1 0 0,0 0 0,0 0 0,-1 0 1,1 0-1,0 0 0,-1 0 0,1 0 0,0 0 0,0 0 0,-1 0 0,-5 3-25,1-1 1,-1 0-1,1 1 0,-1 0 0,1 1 0,0-1 0,-5 5 0,-32 31-187,27-23 205,0 2 0,2 0-1,0 0 1,1 1 0,1 1-1,1 0 1,-14 37 0,5 0 62,-18 96 0,31-131 56,2 1 1,1-1-1,1 1 0,1 0 1,1-1-1,3 24 0,-3-44-88,0 0-1,0 0 0,0-1 0,1 1 0,-1 0 0,1 0 0,-1 0 0,1-1 0,0 1 0,-1 0 0,1-1 1,0 1-1,0-1 0,0 1 0,1-1 0,-1 1 0,0-1 0,0 0 0,1 1 0,-1-1 0,1 0 0,-1 0 1,1 0-1,-1 0 0,1 0 0,0-1 0,0 1 0,-1 0 0,1-1 0,0 1 0,0-1 0,0 0 0,-1 0 1,1 0-1,0 1 0,0-2 0,0 1 0,0 0 0,-1 0 0,1 0 0,2-2 0,5 0 26,0-1 0,0 0 0,-1-1 0,0 0 0,1 0 0,12-10 0,0-2-13,-1-1 0,-1-1 0,0 0 0,-1-2 0,-2 0 1,17-24-1,75-139-36,-102 173-5,49-92-451,70-180 1,-123 274 260,-5 10-12,-6 16-25,1 1 132,-22 37-1,-5 11-86,5 1 255,4 1 1,2 1 0,4 1-1,-21 132 1,41-199-53,-6 64 195,6-62-93,0 1 0,1 0 0,-1 0 0,2 0 0,-1-1 0,1 1 0,4 11 0,-5-16-78,0 0 1,0 0-1,0 0 0,0 0 0,0-1 0,1 1 1,-1 0-1,0-1 0,1 1 0,-1-1 1,1 0-1,0 1 0,-1-1 0,1 0 1,0 0-1,0 0 0,0 0 0,0 0 1,0-1-1,0 1 0,0-1 0,0 1 0,0-1 1,0 0-1,0 1 0,4-1 0,-1-2 0,0 1-1,1-1 0,-1 0 0,0 0 0,-1-1 0,1 1 0,0-1 0,-1 0 0,7-6 0,-3 2-7,-1 0 0,0-1-1,0 0 1,7-12-1,2-7-94,-1-1-1,13-35 0,-22 53-155,-4 12-129,-3 7 143,-5 10 70,0 0 1,-15 28-1,15-35 193,0 0 0,1 1 1,0 0-1,1 0 0,1 0 1,0 1-1,-2 23 0,4-36-29,1 0 0,0 0-1,0-1 1,0 1-1,0 0 1,0 0-1,0 0 1,1 0-1,-1-1 1,0 1-1,0 0 1,1 0 0,-1-1-1,0 1 1,1 0-1,-1 0 1,0-1-1,1 1 1,-1 0-1,1-1 1,0 1 0,-1-1-1,1 1 1,-1-1-1,1 1 1,0-1-1,-1 1 1,1-1-1,0 1 1,0-1 0,-1 0-1,1 1 1,0-1-1,0 0 1,0 0-1,-1 0 1,1 0-1,0 0 1,0 1 0,0-1-1,-1-1 1,1 1-1,0 0 1,0 0-1,0 0 1,-1 0-1,1-1 1,0 1-1,1-1 1,5-1 18,-1-1-1,0 1 1,0-1 0,10-6-1,0-2 131,-11 6-214,0 2 0,1-1 0,0 0 0,-1 1 0,1 0 0,10-3 0,-16 6 33,1 0 0,-1 0 1,0 0-1,1 0 0,-1 0 1,1 0-1,-1 0 1,0 0-1,1 0 0,-1 0 1,1 0-1,-1 0 0,0 0 1,1 0-1,-1 0 0,1 0 1,-1 0-1,0 1 0,1-1 1,-1 0-1,0 0 0,1 0 1,-1 1-1,0-1 0,1 0 1,-1 1-1,0-1 1,1 0-1,-1 0 0,0 1 1,0-1-1,0 1 0,1-1 1,-1 2 2,0-1 1,1 1-1,-1-1 0,0 0 1,0 1-1,0-1 1,0 0-1,0 1 1,-1-1-1,1 2 1,-13 34 56,12-36-63,-115 234 13,88-189 46,-1 0 0,-63 73 0,58-80 52,-3-1-1,-1-1 1,-2-3 0,-47 32 0,84-63-44,0-1 1,-1 1-1,1-1 0,-1 0 1,1-1-1,-1 1 1,0-1-1,0 1 1,0-1-1,0 0 0,0 0 1,0-1-1,0 1 1,-4-1-1,6 0-41,1 0-1,0 0 1,0-1-1,0 1 1,0 0-1,0 0 1,0-1-1,0 1 1,0 0-1,0-1 1,0 1-1,0-1 1,0 0-1,0 1 1,0-1-1,0 0 1,1 1-1,-1-1 1,0 0-1,0 0 1,1 0-1,-1 0 1,0 0-1,1 0 1,-1 1-1,1-2 1,0 1-1,-1 0 1,1 0-1,0 0 1,-1-1-1,1-2-8,-1 0 0,1-1 0,1 1-1,-1 0 1,0 0 0,1 0 0,0 0 0,1-5-1,8-22 35,1 1 0,1 0-1,2 0 1,30-48 0,-19 42-39,0 2-1,3 0 1,34-33 0,-41 47 68,1 0 1,0 2-1,48-29 0,-58 40-128,1 0 0,0 1 0,0 1 0,1 0 0,-1 1 0,1 0 0,0 1 0,0 1 0,27-2 0,-40 4-90,0 0-1,0 0 0,1 0 0,-1 0 0,0 0 0,0 0 0,1 0 1,-1 1-1,0-1 0,0 0 0,1 1 0,-1-1 0,0 1 1,0 0-1,0-1 0,0 1 0,1 1 0,-1-1-145,0 0-1,-1 0 0,1 0 1,-1 0-1,1 1 0,-1-1 1,1 0-1,-1 0 1,0 0-1,0 1 0,0-1 1,1 0-1,-1 0 0,0 1 1,-1-1-1,1 2 1,-3 19-2866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33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1 773 2816,'-1'6'4741,"2"-6"-4666,11-1 1704,16-6-524,11-15-616,0-1-1,-1-2 0,-2-2 0,0-1 0,44-47 1,-62 55-511,-1 0 1,-1-2 0,15-26-1,-22 34-56,38-69-194,-47 82 117,0 1 0,0 0 0,0 0 0,0 0 0,0-1 0,0 1 1,0 0-1,0 0 0,0 0 0,0-1 0,1 1 0,-1 0 0,0 0 0,0 0 1,0 0-1,0 0 0,0-1 0,1 1 0,-1 0 0,0 0 0,0 0 1,0 0-1,1 0 0,-1 0 0,0 0 0,0 0 0,0 0 0,1 0 1,-1 0-1,0 0 0,0-1 0,0 1 0,1 1 0,-1-1 0,0 0 1,0 0-1,0 0 0,1 0 0,-1 0 0,0 0 0,0 0 0,0 0 1,1 0-1,-1 0 0,0 0 0,4 12-219,-1 20 152,-2 0 1,-5 37 0,3-51 105,-1 0 0,0 0 0,-2-1-1,0 0 1,-1 1 0,0-2 0,-2 1-1,0-1 1,-1 0 0,0 0 0,-13 17 0,19-30 11,0 0 1,-1-1 0,1 1-1,-1 0 1,1-1 0,-1 1 0,0-1-1,0 0 1,0 0 0,0 0-1,-1 0 1,1-1 0,0 1 0,-1-1-1,-4 2 1,5-3-22,1 0 0,-1 0 1,0 0-1,0 0 0,0 0 0,0 0 1,0-1-1,0 1 0,0-1 0,0 0 0,0 0 1,1 0-1,-1 0 0,0-1 0,1 1 1,-1-1-1,1 1 0,0-1 0,-4-3 1,0 0-20,0-1 1,-1-1 0,2 1 0,-1-1 0,1 0 0,0 0 0,1-1-1,-1 0 1,-3-10 0,8 16-42,-1 0-1,0-1 1,0 1-1,1 0 1,-1 0 0,-1-1-1,1 1 1,0 0-1,-1 0 1,1 0-1,-3-3 1,3 5-108,12 17-389,-5-11 541,1 0 0,-1-1 0,1 0 1,0 0-1,0-1 0,1 0 1,-1 0-1,1-1 0,0 1 0,12 2 1,4 0 49,1-2 1,31 3-1,-23-3 132,0-3 1,59-4-1,-81 2-155,0 0-1,0-2 1,0 1 0,-1-1 0,1-1 0,-1 0 0,0 0 0,0-1 0,0 0 0,-1-1-1,0 0 1,11-9 0,-11 6-29,-1 0-1,1-1 0,-2 0 1,1 0-1,-1-1 0,-1 0 1,0 0-1,-1-1 0,0 1 1,0-1-1,-1-1 0,-1 1 1,2-14-1,-5 16-169,-4 8 99,3 3 49,0-1 0,0 1 0,0-1 0,1 1 0,-1 0 0,0-1 0,0 1 0,1 0 0,-1 0 0,0-1 0,1 1 0,-1 0 0,0 2 0,-10 18-164,1 1 0,-12 41 1,19-54 206,1 0 0,0 0 0,0 1 0,1-1 1,0 1-1,1 0 0,0-1 0,1 1 0,-1-1 0,4 13 1,-3-21-9,-1 0 0,1 0 0,-1 0 0,1 0 0,0 0 0,-1 0 0,1 0 0,0 0 0,0 0 0,0 0 0,0 0 0,0 0 0,0 0 0,0-1 0,0 1 0,0 0 0,0-1 0,0 1 0,0-1 0,0 0 0,1 1 0,-1-1 0,0 0 0,0 1 0,1-1 0,-1 0 0,0 0 0,0 0 0,1 0 0,-1 0 0,0-1 0,0 1 0,2-1 0,6 0 72,0-2-1,0 1 1,13-6 0,-17 5-130,22-8 95,-1-2 1,31-20-1,46-38 76,-42 28-476,-45 35 217,-16 8 120,0 0 1,0 0-1,1-1 1,-1 1-1,0 0 1,0 0-1,0 0 1,0 0-1,0 0 1,1 0 0,-1 0-1,0 0 1,0 0-1,0 0 1,0 0-1,0 0 1,1 0-1,-1 0 1,0 0 0,0 0-1,0 0 1,0 0-1,1 0 1,-1 0-1,0 0 1,0 0-1,0 0 1,0 0-1,0 1 1,1-1 0,-1 0-1,0 0 1,0 0-1,0 0 1,0 0-1,0 0 1,0 0-1,0 1 1,0-1 0,1 0-1,-1 0 1,0 0-1,0 0 1,0 0-1,0 0 1,0 1-1,0-1 1,0 0 0,0 0-1,0 0 1,0 0-1,0 1 1,0-1-1,0 0 1,0 0-1,0 0 1,0 1-1,-3 8-88,-3 3 34,-2-1 0,1 0 0,-1 0 0,-10 10 0,-41 38 42,26-26 82,-6 11-45,3 1-1,-44 69 1,52-71 57,-3 4-2,-27 38-114,49-72 145,-1-2 1,-1 1-1,0-1 1,-19 14-1,28-24-60,-1 1-1,1-1 1,0 1-1,-1-1 1,1 0-1,-1 0 1,0-1-1,1 1 1,-4 0-1,5-1-34,0 0 1,0 1-1,1-1 0,-1 0 1,0 0-1,0-1 0,1 1 1,-1 0-1,0 0 0,0 0 1,1 0-1,-1-1 0,0 1 1,1 0-1,-1-1 0,0 1 1,1 0-1,-1-1 0,0 1 1,1-1-1,-1 1 0,1-1 1,-1 1-1,1-1 0,-1 0 1,1 1-1,-1-1 0,1 0 1,0 1-1,-1-1 0,1 0 1,0 1-1,-1-1 0,1 0 1,0 0-1,0 1 0,0-2 1,-1-3 2,1 0 1,0 0-1,0 0 0,1 0 1,-1 0-1,1 1 1,0-1-1,2-5 0,16-41 116,-15 43-117,2-9-8,1 1-1,1 0 1,1 0-1,0 1 0,1 0 1,0 1-1,1 0 0,20-19 1,-9 15-34,2 0 1,-1 2-1,2 1 0,26-13 1,110-41 142,12-6-103,-114 43-89,86-63 0,-136 89 76,-6 3 4,1 0 0,-1 1 0,1-1-1,0 1 1,0 0 0,0 0 0,0 0 0,0 0 0,8-1-1,-12 3-3,1 0 0,-1 0 0,1 0-1,-1 0 1,1 0 0,-1 0 0,1 1-1,-1-1 1,0 0 0,1 0 0,-1 0-1,1 1 1,-1-1 0,0 0 0,1 1-1,-1-1 1,0 0 0,1 1 0,-1-1-1,0 0 1,1 1 0,-1-1 0,0 0-1,0 1 1,0-1 0,1 1 0,-1-1-1,0 1 1,0-1 0,0 1-1,0-1 1,0 0 0,0 1 0,0-1-1,0 1 1,0-1 0,0 1 0,0-1-1,0 1 1,0-1 0,0 1 0,0 0-1,-4 26-106,2-22 91,-3 18 60,-1 0-1,-14 33 1,8-22 1,8-21 191,4-13-226,0 0 1,0 0 0,0 1 0,0-1-1,0 0 1,0 0 0,0 0 0,0 0-1,0 0 1,0 0 0,0 0 0,0 0-1,0 0 1,0 1 0,0-1 0,0 0-1,0 0 1,0 0 0,0 0 0,0 0-1,1 0 1,-1 0 0,0 0 0,0 0-1,0 1 1,0-1 0,0 0 0,0 0-1,0 0 1,0 0 0,0 0 0,0 0-1,0 0 1,0 0 0,0 0 0,1 0-1,-1 0 1,0 0 0,0 0 0,0 0-1,0 0 1,0 0 0,0 0 0,0 0-1,0 0 1,0 0 0,1 0 0,-1 0-1,14-11 579,-4 3-522,115-85-2,-99 76-123,0 2 0,1 1 1,32-12-1,-52 24 17,-1 0 0,1 0 0,-1 0 0,1 1 0,0 0 0,-1 0 0,11 1 0,-16 0 32,1 0-1,0 0 1,-1 0 0,1 1-1,-1-1 1,1 0 0,-1 1-1,1-1 1,-1 1 0,0 0-1,1-1 1,-1 1 0,1 0-1,-1 0 1,0 0 0,0 0-1,0 0 1,1 0 0,-1 0-1,0 0 1,0 1 0,-1-1-1,1 0 1,0 0 0,0 1-1,-1-1 1,1 1 0,0-1-1,-1 1 1,0-1 0,1 1-1,-1-1 1,0 1-1,0-1 1,1 1 0,-2 2-1,1 4 2,-1-1 0,-1 0-1,1 0 1,-1 0-1,0 0 1,-1 0 0,0-1-1,0 1 1,-4 6-1,1-2 52,5-10-24,1 0 1,-1 0-1,1 0 1,-1 1-1,1-1 0,-1 0 1,1 0-1,0 1 0,-1-1 1,1 0-1,0 0 0,0 1 1,0-1-1,0 0 0,0 1 1,0-1-1,1 2 0,-1-2-2,0-1 0,1 1 1,-1-1-1,1 1 0,-1-1 0,1 1 0,-1-1 0,1 0 0,-1 1 0,1-1 1,-1 0-1,1 1 0,-1-1 0,1 0 0,0 0 0,-1 1 0,1-1 0,0 0 1,-1 0-1,1 0 0,-1 0 0,1 0 0,1 0 0,5 0 45,-1-1 0,1 0 0,-1-1 0,12-3 0,-15 4-75,20-8 76,0 0-1,27-16 0,5-3-174,-52 26 79,-1 2 0,0-1 0,0 0 0,0 0 0,1 1 0,-1-1 0,0 1 0,0-1 0,1 1 0,-1 0 0,0 0 0,1 0 0,-1 1 0,4 0 0,-5-1 28,1 1 0,-1-1-1,0 1 1,1 0 0,-1 0-1,0 0 1,0 0 0,1 0 0,-1 0-1,0 0 1,0 0 0,0 1 0,0-1-1,-1 0 1,1 1 0,0-1-1,0 1 1,-1-1 0,1 0 0,-1 1-1,1-1 1,-1 3 0,2 5 26,-1 0 0,0 0 1,0 15-1,-1-22-5,0 0 1,0 0-1,1 0 0,-1 0 0,0 0 1,1 0-1,0 0 0,-1 0 0,1 0 1,0 0-1,0 0 0,0 0 1,0-1-1,0 1 0,1 0 0,-1-1 1,0 1-1,1-1 0,-1 0 0,1 1 1,0-1-1,-1 0 0,1 0 0,0 0 1,0 0-1,0 0 0,-1 0 0,1-1 1,0 1-1,3 0 0,0 0 20,0 0 0,0 0 0,0-1 0,0 1 0,0-1-1,1 0 1,-1-1 0,0 1 0,0-1 0,8-3 0,10-3 16,0-2 0,0 0 0,-1-2 0,-1 0 0,0-2 0,-1 0 0,0-1 0,-1-2 0,0 1 0,30-36 0,-27 27-104,-13 15-57,-1 0 0,9-15 0,-17 24 109,0 0-1,0 0 1,0 0 0,0 0-1,1 1 1,-1-1-1,0 0 1,0 0 0,0 0-1,0 0 1,0 0-1,0 0 1,0 0 0,0 0-1,0 0 1,0 0-1,0 0 1,0 0 0,0 0-1,0 0 1,0 0 0,0 0-1,0 0 1,0 1-1,0-1 1,0 0 0,1 0-1,-1 0 1,0 0-1,0 0 1,0 0 0,0 0-1,0 0 1,0 0 0,0 0-1,0 0 1,0 0-1,0 0 1,0 0 0,0 0-1,1 0 1,-1 0-1,0 0 1,0 0 0,0 0-1,0-1 1,0 1-1,0 0 1,0 0 0,0 0-1,0 0 1,0 0 0,0 0-1,0 0 1,0 0-1,0 0 1,0 0 0,0 0-1,1 0 1,-1 0-1,0 0 1,0 0 0,0 0-1,0 7-82,-7 19 31,-1 0 0,-1 0 0,-2-1 0,0 0 0,-24 37 0,18-33 445,17-29-383,0 0 1,0 0-1,-1 0 0,1 0 0,0 0 0,0 0 0,0 0 0,0 0 0,0 0 0,0 0 0,0 0 0,0 1 0,0-1 0,0 0 0,0 0 0,0 0 0,0 0 0,0 0 0,0 0 0,0 0 0,0 0 0,0 0 0,0 1 0,0-1 0,0 0 0,0 0 0,0 0 0,0 0 0,0 0 0,0 0 0,0 0 0,0 0 0,0 0 0,0 1 0,0-1 1,0 0-1,0 0 0,0 0 0,0 0 0,0 0 0,0 0 0,0 0 0,1 0 0,-1 0 0,0 0 0,0 0 0,0 0 0,0 0 0,0 0 0,0 1 0,0-1 0,0 0 0,0 0 0,1 0 0,-1 0 0,8-2 176,9-4 40,68-45-92,-9 4-74,-64 40-94,25-12-185,-35 18 199,0 1 1,1-1-1,-1 0 1,0 1-1,0-1 0,1 1 1,-1 0-1,0 0 0,1 0 1,-1 0-1,0 0 1,1 0-1,3 1 0,-4 0 13,-1 0 0,0 0-1,0 0 1,1 0 0,-1 0 0,0 0-1,0 0 1,0 0 0,0 1-1,0-1 1,-1 0 0,1 0-1,0 1 1,-1-1 0,1 1-1,-1-1 1,1 0 0,-1 1-1,1-1 1,-1 1 0,0-1-1,0 1 1,0-1 0,0 1-1,0 2 1,0 3-33,-1 1 1,0 0-1,-2 11 0,-5 4 126,6-19-61,1 0-1,-1 0 0,1 0 0,0-1 1,0 1-1,0 6 0,1-10-10,0 1 1,0-1-1,0 1 0,0-1 1,0 1-1,0-1 0,0 0 0,0 1 1,0-1-1,0 1 0,1-1 1,-1 0-1,0 1 0,0-1 0,0 1 1,1-1-1,-1 0 0,0 1 1,0-1-1,1 0 0,-1 1 0,0-1 1,1 0-1,-1 1 0,0-1 1,1 0-1,-1 0 0,1 1 0,0-1 10,0 0 0,0 0 0,0 0-1,0 0 1,0 0 0,0 0 0,0 0-1,0 0 1,0 0 0,0 0 0,2-1-1,23-12 27,27-24-80,-36 23-8,1 2 0,28-16 0,-45 28 28,0-1 0,0 1-1,0-1 1,1 1 0,-1-1-1,0 1 1,0 0-1,0-1 1,0 1 0,0 0-1,1 0 1,-1 0 0,0 0-1,0 0 1,0 0 0,1 0-1,-1 0 1,2 1-1,-3 0 1,1-1 0,0 1-1,-1-1 1,1 1-1,-1-1 1,1 1-1,-1 0 1,1-1 0,-1 1-1,1 0 1,-1-1-1,0 1 1,1 0-1,-1 0 1,0-1 0,1 1-1,-1 0 1,0 0-1,0 0 1,0 1-1,0 5-40,0 1-1,-1-1 0,0 1 0,-3 12 1,2-8 173,1-10-107,1 0 0,0 0-1,-1-1 1,1 1 0,0 0-1,0 0 1,0 0-1,1 0 1,-1-1 0,0 1-1,1 0 1,-1 0-1,1 0 1,0-1 0,-1 1-1,1 0 1,0-1-1,0 1 1,0-1 0,0 1-1,0-1 1,1 1 0,1 1-1,-1-2 10,1 1-1,0-1 1,-1 1-1,1-1 1,0 0-1,0 0 1,0 0-1,0 0 1,0-1-1,0 1 1,0-1-1,0 0 1,4 0-1,15 0 87,1-2-1,-1-1 1,0 0-1,-1-2 1,1 0-1,34-14 1,-38 11-101,0 0 0,-1-1 0,0-1 0,-1 0 0,0-1 0,-1-1 0,26-25 0,-35 30-9,0 0 0,-1 0-1,0 0 1,5-12 0,-9 18-22,0 0 0,-1 0 1,1 0-1,0 0 1,-1 0-1,0 0 0,1 0 1,-1 0-1,0 0 0,1-1 1,-1 1-1,0 0 0,0 0 1,0 0-1,0-1 0,0 1 1,0 0-1,0 0 0,0 0 1,-1-2-1,1 3 11,0-1 0,-1 1-1,1 0 1,0-1 0,0 1-1,0 0 1,0-1 0,-1 1 0,1 0-1,0 0 1,0-1 0,-1 1-1,1 0 1,0 0 0,-1 0 0,1-1-1,0 1 1,-1 0 0,1 0-1,0 0 1,0 0 0,-1 0 0,1-1-1,-1 1 1,1 0 0,0 0 0,-1 0-1,1 0 1,0 0 0,-1 0-1,1 0 1,0 0 0,-1 1 0,1-1-1,0 0 1,-1 0 0,1 0-1,-1 0 1,-14 8-130,13-7 118,-5 4 31,0 0 1,0 0-1,0 1 0,1 0 1,0 1-1,0-1 0,0 1 1,-6 11-1,6-9-2,1 0 0,0 1 0,0 0 0,1 0 0,0 0 0,-3 17 0,6-25 8,1 1 1,0 0-1,-1-1 0,1 1 0,0 0 0,0-1 0,1 1 0,-1-1 0,0 1 0,1 0 0,0-1 0,0 1 0,0-1 0,0 1 0,0-1 0,3 5 0,-2-4 9,1 0 0,0 0-1,-1-1 1,1 1 0,0 0 0,1-1-1,-1 0 1,0 0 0,1 0 0,4 2-1,3 0 60,0 0 0,0-1 0,0-1 0,0 0 0,0 0 0,22 0 0,-22-3-60,0 1-1,-1-2 1,1 1-1,0-1 1,-1-1 0,0 0-1,1-1 1,-1 1-1,-1-2 1,1 0-1,0 0 1,-1 0-1,0-1 1,-1-1 0,1 0-1,13-14 1,33-45 110,51-77 0,20-52-320,48-76-251,-172 266 86,-6 6 159,-8 8 78,12-9 118,-9 9-89,0 0-1,1 0 1,0 0 0,1 1 0,-10 18 0,-25 57 3,-55 192 48,63-168 96,29-94-47,-12 42 87,15-50-85,0 0 0,1 1 0,1-1 0,-1 0 0,2 14 0,-1-19 20,0 0-1,1-1 1,-1 1 0,0 0-1,1-1 1,-1 1 0,1 0 0,0-1-1,0 1 1,-1-1 0,1 1 0,0-1-1,0 0 1,0 1 0,0-1 0,1 0-1,-1 0 1,3 2 0,-2-2 7,0 0 1,0 0-1,1 0 1,-1 0-1,0 0 1,1-1 0,-1 1-1,0-1 1,1 0-1,-1 1 1,5-2-1,4 0 31,-1 0 0,1-2 1,-1 1-1,19-8 0,5-3-41,-1-1 1,62-37-1,-77 35-25,-17 15-17,0-1 1,0 1-1,0 0 1,0 0 0,0 0-1,0 0 1,0 0-1,0 1 1,0-1 0,0 0-1,0 0 1,1 1-1,-1-1 1,0 1-1,1-1 1,-1 1 0,0-1-1,1 1 1,-1 0-1,0 0 1,1-1 0,-1 1-1,1 0 1,-1 1-1,1-1 1,-1 0 0,0 0-1,1 0 1,-1 1-1,0-1 1,3 2-1,8 2-99,10 3 139,1 2-1,39 22 0,-61-31-22,0 1-1,0 0 1,0-1 0,0 1 0,0 0-1,0 0 1,0 0 0,0-1-1,-1 1 1,1 0 0,0 0-1,-1 0 1,1 1 0,0-1-1,-1 0 1,0 0 0,1 0-1,-1 0 1,0 0 0,1 1 0,-1-1-1,0 0 1,0 0 0,0 0-1,0 1 1,0 1 0,-1 1-32,-1 1 1,1-1 0,-1 1 0,1-1 0,-5 7-1,-4 11 153,9-18-96,1 0 1,-1-1 0,0 1-1,1 0 1,0 0-1,0 0 1,0 0 0,0-1-1,1 1 1,0 4-1,0-6-44,5-5 304,8-1-234,0 0 0,0-1 0,0 0 0,-1-2 0,0 1 0,0-1 0,22-17 0,-16 10-114,6-3-62,30-26 0,-43 36 61,-4 5-70,-13 8 104,-1 2-21,0 0-1,0 1 1,-8 17 0,13-24 54,0 0-1,0 1 1,0-1 0,0 0 0,1 1 0,-1-1 0,1 1 0,0-1-1,-1 0 1,1 1 0,0-1 0,1 1 0,-1-1 0,0 1 0,1-1 0,-1 0-1,1 1 1,0-1 0,0 0 0,0 1 0,0-1 0,0 0 0,2 3-1,-1-3 26,-1-1 0,1 1-1,0-1 1,-1 1 0,1-1-1,0 0 1,0 1 0,0-1-1,0 0 1,1 0 0,-1-1-1,0 1 1,0 0 0,0-1-1,1 0 1,-1 1 0,3-1-1,6 0 77,-1 0 0,17-3-1,-15 2-76,48-9 52,-1-2-1,90-31 1,-98 27-151,-51 15 64,0 1 1,0 0-1,1 0 1,-1 0-1,0 0 1,0 0-1,1 0 1,-1 0-1,0-1 1,0 1-1,1 0 1,-1 0-1,0 0 1,0 0-1,1 0 1,-1 0-1,0 0 1,0 0-1,1 1 1,-1-1-1,0 0 1,0 0-1,1 0 1,-1 0-1,0 0 1,0 0-1,1 0 1,-1 0 0,0 1-1,0-1 1,0 0-1,1 0 1,-1 0-1,0 1 1,-2 8-186,-2 4 179,-2 24-23,3-22 130,0 0 0,0 25 0,3-35-49,1 0-1,-1 1 1,1-1 0,0 0 0,0 0 0,1 0 0,-1 0 0,1 0 0,1 0 0,-1 0-1,5 6 1,-5-7-16,0-1-1,1 1 0,-1-1 1,1 0-1,0 0 1,0 0-1,0 0 0,0-1 1,1 1-1,7 3 0,-8-5-23,0 0 0,0 0 0,0 0 0,0-1 0,0 1 0,1-1 0,-1 0-1,0 0 1,0 0 0,1 0 0,-1 0 0,0-1 0,0 0 0,4-1 0,2 0-709,0-1 0,0-1 1,11-5-1,-16 7-84,0 0 1,0-1 0,-1 1-1,1-1 1,-1 0-1,0 0 1,0 0 0,0-1-1,4-4 1,2-9-2287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33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1710 182 5152,'-18'-22'2336,"18"19"-2048,5 3 832,-2 3-672,2 2-96,4-1-224,1 1-1952,-2 3 992</inkml:trace>
  <inkml:trace contextRef="#ctx0" brushRef="#br0" timeOffset="1">37 21 6304,'-36'-20'2848,"130"28"-2464,-25 0 1984,-3 4-1376,65 5-64,-1 3-544,33 3-224,-10 2-96,-1-2-896,-22-3 448,-9-8-4896,-16-4 2880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4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7 692 2976,'0'0'971,"-7"-6"229,14 3 917,-3-1-1745,-1 1 1,0 0 0,0-1-1,-1 0 1,1 1-1,-1-1 1,1 0 0,2-7-1,11-40 797,-6 21-763,7-17 289,33-65 1,-38 92-529,0-1 1,1 2-1,1 0 0,0 0 0,22-19 0,231-196 633,-261 229-825,0 1 0,0 0 0,0 0 0,0 1 0,0-1 0,9-2 1,-14 6 18,0-1 1,0 1 0,1-1 0,-1 1 0,0 0 0,0-1 0,1 1 0,-1 0 0,0 0-1,1 0 1,-1 0 0,0 0 0,1 0 0,-1 1 0,0-1 0,0 0 0,1 1 0,-1-1-1,0 0 1,0 1 0,1 0 0,-1-1 0,0 1 0,0 0 0,0-1 0,0 1 0,0 0-1,0 0 1,0 0 0,0 0 0,0 0 0,-1 0 0,1 0 0,0 0 0,-1 0 0,1 1-1,-1-1 1,1 0 0,-1 0 0,1 1 0,-1 1 0,2 5 23,-1 0 1,0 0-1,-1 1 1,0-1-1,0 0 0,-3 15 1,-13 49 67,11-51-93,-13 39 93,10-34 26,-6 30-1,13-36 33,2-12 358,3-8-276,4-12-122,-6 9-19,87-107 219,-51 64-373,-29 35 32,-4 4-4,-1 1 1,2 0-1,6-7 1,-11 13 25,0-1 0,-1 0 0,1 0 0,0 1 0,0-1 1,0 0-1,0 1 0,0-1 0,0 1 0,0-1 0,0 1 0,0 0 1,0-1-1,0 1 0,0 0 0,0 0 0,0 0 0,1 0 0,-1 0 0,0 0 1,0 0-1,0 0 0,0 0 0,0 0 0,0 1 0,0-1 0,0 0 1,0 1-1,1 0 0,-1-1-2,0 1 0,0 0 0,0 0 0,-1 0 0,1 0 0,0-1 0,-1 1 1,1 0-1,-1 0 0,1 0 0,-1 1 0,1-1 0,-1 0 0,0 0 0,1 0 0,-1 0 0,0 2 0,0 22 74,0-18-22,-8 175 173,8-176-163,0 0 1,0-1 0,1 1-1,0-1 1,2 10 0,-2-14-28,-1 0-1,0-1 1,1 1 0,-1 0-1,0 0 1,1 0 0,-1 0 0,1 0-1,0-1 1,-1 1 0,1 0-1,-1 0 1,1-1 0,0 1 0,0 0-1,0-1 1,-1 1 0,1-1-1,0 1 1,0-1 0,0 1 0,0-1-1,0 0 1,0 1 0,0-1-1,0 0 1,0 0 0,0 0 0,0 0-1,0 0 1,0 0 0,0 0-1,0 0 1,-1 0 0,1 0 0,0-1-1,0 1 1,2-1 0,4-2 29,-1-1 0,1 0-1,-1 0 1,0-1 0,0 0 0,0 0 0,0 0 0,5-8 0,8-6 48,30-25-228,2 2-1,69-44 1,-120 86 129,0-1 0,0 1-1,0 0 1,0 0 0,1 0 0,-1 0-1,0 0 1,0 0 0,0 0 0,0 0-1,1 0 1,-1 0 0,0 0 0,0 0-1,0 0 1,0 0 0,1 0 0,-1 0-1,0 0 1,0 0 0,0 0-1,0 0 1,1 0 0,-1 0 0,0 1-1,0-1 1,0 0 0,0 0 0,0 0-1,1 0 1,-1 0 0,0 0 0,0 0-1,0 1 1,0-1 0,0 0 0,0 0-1,0 0 1,0 0 0,1 1 0,-1-1-1,0 0 1,0 0 0,0 0 0,0 0-1,0 1 1,0-1 0,2 11-24,-2-9 15,2 58-107,-2-42 163,1-1 0,0 0 1,7 30-1,-5-36 5,0 1 0,2-1 0,-1 1 1,12 18-1,-14-26-3,0-1 0,1 0 0,-1 0 0,1 0 0,0 0 0,0 0 0,0 0 1,4 2-1,-5-4-18,0 0-1,0 0 1,-1 0 0,1-1 0,0 1 0,0 0 0,0-1 0,0 1 0,0-1 0,0 0 0,0 0-1,0 0 1,1 0 0,-1 0 0,0 0 0,0-1 0,2 1 0,0-2 1,0 0 0,0 1-1,0-1 1,0-1 0,-1 1 0,1 0 0,-1-1 0,1 0 0,-1 0 0,0 0 0,0 0 0,4-5-1,-2 0 35,1 0 0,-1 0 0,-1 0 0,7-15 0,-4 5 26,-1 0 1,-1 0-1,0-1 1,2-22-1,-6 35-99,0-1 0,-1 1 0,0-1 0,0 0 0,-1 1 0,0-1 0,0 0 0,-1 1 0,1 0 0,-1-1 0,-1 1 0,1 0 0,-1 0 0,0 0 0,-5-6 0,7 10 1,-1 0-1,1 0 0,-1 0 1,0 1-1,0-1 0,0 0 0,0 1 1,0 0-1,0-1 0,0 1 1,0 0-1,-1 0 0,1 0 1,0 0-1,-4 0 0,-5-3-31,5 2 8,0 0 1,1 1-1,-1 0 1,-1 0-1,1 0 0,0 1 1,0 0-1,0 0 0,0 0 1,0 1-1,0 0 0,-7 2 1,13-3 32,-1 0 0,1 0 0,0 0 1,-1 0-1,1 0 0,0 0 0,-1 0 1,1 0-1,0 0 0,0 0 0,-1 0 0,1 0 1,0 1-1,-1-1 0,1 0 0,0 0 0,0 0 1,0 0-1,-1 1 0,1-1 0,0 0 1,0 0-1,-1 1 0,1-1 0,0 0 0,0 0 1,0 1-1,0-1 0,0 0 0,0 0 1,-1 1-1,1-1 0,0 0 0,0 1 0,0-1 1,0 0-1,0 1 0,0-1 0,0 0 1,0 0-1,0 1 0,0-1 0,0 0 0,1 1 1,-1-1-1,0 0 0,0 0 0,0 1 0,0-1 1,0 0-1,0 1 0,1-1 0,-1 0 1,1 2 3,0-1 0,0 0 1,1 0-1,-1 0 0,0 0 1,1 0-1,-1 0 0,1 0 1,-1-1-1,2 2 0,10 2 143,1-1-1,-1 0 0,0 0 1,1-1-1,0-1 0,17-1 1,84-9 399,-69 4-577,66-10 84,19-1-2440,-42 15-3638,-56 3 3354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4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445 880 2496,'7'0'1235,"-7"0"-1162,-1 0 0,1-1 0,0 1 0,0 0 0,-1 0 0,1 0 0,0 0 0,-1 0 0,1 0 0,0 0 0,0-1 0,-1 1 0,1 0 0,0 0 0,-1 0 0,1 0 0,0 0 0,-1 0 0,1 0 0,0 0 0,0 1 0,-1-1 0,1 0-1,-2 1 47,1-1 0,0 1 0,0 0 0,0-1-1,0 1 1,-1-1 0,1 1 0,0-1 0,-1 0-1,1 0 1,0 1 0,-1-1 0,1 0 0,0 0-1,-1 0 1,1 0 0,0-1 0,-2 1 0,-13 0 397,0 2-204,1 1 1,-1 0-1,-18 8 1,-46 19 28,75-28-295,-10 5-21,1 0-1,0 0 1,0 1 0,1 1-1,0 0 1,1 1 0,0 0-1,0 1 1,-15 19-1,19-19 60,0-1-1,1 1 0,0 0 0,1 0 0,1 1 1,0-1-1,0 1 0,1 1 0,1-1 0,0 1 1,0-1-1,0 14 0,3-24-51,-1 0 0,1-1-1,0 1 1,0 0 0,0 0 0,1-1 0,-1 1-1,0 0 1,0-1 0,1 1 0,-1 0 0,1-1-1,0 1 1,-1-1 0,1 1 0,0-1 0,0 1-1,0-1 1,2 3 0,-2-4 6,1 1 1,-1 0-1,0-1 1,1 1-1,-1-1 1,1 1-1,0-1 1,-1 0-1,1 1 1,-1-1-1,1 0 1,-1 0-1,1 0 1,0 0-1,-1-1 1,1 1-1,-1 0 1,1-1-1,-1 1 1,1-1-1,2 0 1,11-7 103,0 0 0,0 0 0,-1-1 0,0-1 1,19-17-1,8-6 39,105-86 315,-122 97-615,-13 13 87,0-1 1,-1 0-1,-1 0 1,12-16-1,-20 19 11,-2 6 19,1 1 1,-1 0-1,1 0 1,-1 0-1,1 0 1,-1 0-1,1 0 1,-1 0-1,1 0 1,-1 0-1,1 1 1,-1-1-1,1 0 1,-1 0-1,1 0 1,-1 0 0,1 1-1,-1-1 1,1 0-1,0 0 1,-1 1-1,1-1 1,0 0-1,-1 1 1,1-1-1,0 0 1,-1 1-1,1 0 1,-15 13 110,15-14-111,-15 19-1,0 0 1,2 2 0,0-1 0,1 2 0,-13 33 0,12-27 25,-22 50 37,-30 60 88,22-52 128,-97 171 622,107-211-226,40-54-518,-1-1 0,1 1 0,1 1 1,14-13-1,42-30-252,-38 31 187,44-37-93,82-84 0,47-80 60,22-13 141,-212 225-199,-3 2-32,0-1 0,0 1 0,1 1 0,0-1 0,1 1 0,12-6 0,-21 14 11,1 0 0,0 0-1,-1-1 1,0 1-1,1 0 1,-1 0-1,-3 5 1,3-4 18,-5 14 21,-29 98-8,29-95 50,2 0 0,1 1 0,-1 34 0,4-53-16,1 0-1,-1 0 0,0 0 0,1 0 0,-1-1 0,2 5 1,-2-7-25,1 1 1,-1-1-1,0 1 1,0-1-1,1 1 1,-1 0-1,0-1 1,1 1-1,-1-1 1,0 1-1,1-1 1,-1 1-1,1-1 1,-1 0-1,1 1 1,-1-1-1,1 1 1,-1-1-1,1 0 1,-1 0 0,1 1-1,0-1 1,-1 0-1,1 0 1,-1 0-1,1 1 1,0-1-1,-1 0 1,1 0-1,0 0 1,-1 0-1,1 0 1,-1 0-1,2-1 1,5-2 52,-1 0 0,0 0-1,0-1 1,0 0 0,0 0 0,-1 0 0,1-1 0,-1 1 0,0-2 0,4-4 0,1-1-2,25-23 26,2 1 1,52-35-1,35-33-601,-115 95 224,-6 7 98,-5 15 51,-1-3 176,2-6-46,0 0 1,-1 0-1,-2 8 0,2-10 7,0 1-1,0 0 1,1 0-1,0-1 1,0 12-1,1-10 70,0-1-1,0 1 1,1 0 0,0 0-1,3 7 1,-4-12-43,1 0 1,0 0-1,-1 0 0,1 0 0,0-1 1,0 1-1,0 0 0,0-1 1,1 1-1,-1-1 0,0 1 1,1-1-1,-1 0 0,1 1 1,-1-1-1,1 0 0,-1 0 1,1 0-1,0 0 0,0 0 0,0-1 1,2 2-1,0-1-1,0-1 0,0 0 0,0 1 0,0-1 0,0-1 0,0 1 0,0 0-1,0-1 1,0 0 0,0 0 0,5-3 0,4-1 14,-1-1-1,11-7 1,-11 6 47,64-39 5,58-31-177,-76 49 98,-8 3-44,71-24 0,-106 42-104,-14 6 125,0 0-1,1 1 0,-1-1 1,0 0-1,0 1 1,1-1-1,-1 1 0,0 0 1,0-1-1,1 1 1,-1 0-1,0 0 0,1-1 1,-1 1-1,1 0 1,-1 1-1,2-1 0,-2 0-60,-18 12 27,9-7 41,-66 31-178,37-19 231,-54 33 0,81-44-66,0 1 1,1 1-1,0 0 0,0 0 0,1 0 0,0 1 1,1 0-1,0 1 0,-11 18 0,15-22 7,0 1 0,0-1 0,-2 11 0,5-15 26,-1-1-1,1 1 1,-1 0-1,1-1 1,0 1-1,0-1 0,0 1 1,0 0-1,0-1 1,0 1-1,0-1 1,1 1-1,-1-1 1,0 1-1,1-1 1,-1 1-1,1-1 1,0 1-1,-1-1 1,1 1-1,2 1 1,-2-2-4,0-1 0,0 1 1,0 0-1,0-1 1,0 1-1,0-1 0,1 0 1,-1 1-1,0-1 0,0 0 1,0 0-1,1 0 1,-1 1-1,0-1 0,0 0 1,1-1-1,-1 1 0,0 0 1,0 0-1,2-1 0,29-11 100,-27 10-94,35-19 123,-1-1 0,64-49 0,9-23-618,-134 132 100,16-29 210,-1 0 128,1 0-1,-6 13 1,11-20 48,0 0 1,0 0-1,0 0 0,0 0 1,1 1-1,-1-1 0,1 0 1,-1 1-1,1-1 0,0 0 1,0 1-1,0-1 0,0 0 0,0 1 1,1-1-1,0 4 0,0-4-5,0-1 0,0 0 0,0 1 0,0-1 0,0 0 0,0 0 0,1 0 0,-1 0 0,0 0 0,0 0 0,1 0 0,-1 0 0,1 0 0,-1-1-1,1 1 1,-1 0 0,1-1 0,0 1 0,-1-1 0,1 0 0,-1 0 0,3 1 0,6-1 5,0 0 0,16-1 0,-15 0 80,13-2-36,1 0-1,37-12 1,-15 4-159,138-35 269,45-13-225,-215 55-74,0 0-1,25-11 1,-35 12 48,-8 5-13,-16 6-23,-29 8 8,-77 38 0,111-46 114,0 0-1,0 1 0,0 1 0,1 0 0,1 0 0,0 2 1,0-1-1,1 1 0,-13 20 0,22-30 10,1 0 0,-1 1-1,1-1 1,0 1 0,0-1 0,0 1 0,0-1-1,1 1 1,-1-1 0,0 1 0,1 0-1,0-1 1,0 6 0,0-7-4,0-1-1,0 1 1,0-1 0,1 1-1,-1 0 1,0-1 0,0 1-1,1-1 1,-1 1 0,0-1 0,1 1-1,-1-1 1,1 1 0,-1-1-1,0 1 1,1-1 0,-1 0-1,1 1 1,-1-1 0,1 0-1,-1 1 1,1-1 0,1 0-1,-1 1 6,1-1 0,0 0-1,0 0 1,0 0-1,-1 0 1,1 0-1,0 0 1,0 0 0,0-1-1,-1 1 1,1-1-1,2 0 1,27-12 53,1-1 1,32-21-1,-40 21-60,6-3 60,-1-1 0,-1-2 0,36-33 0,-49 38-39,0-1-1,-1-1 0,-1 0 1,-1 0-1,10-20 1,42-97-59,-43 88-58,5-12 16,69-162-152,-90 205 226,-1 6-25,0-1 0,-1 0 0,0 0 0,0-1 0,-1 1 0,1-21-1,-3 30 3,0 0-1,0 0 0,0-1 0,0 1 0,-1 0 0,1 0 0,0-1 1,0 1-1,-1 0 0,1 0 0,-1-1 0,1 1 0,-1 0 1,-1-2-1,2 3 14,-1-1-1,1 1 1,-1 0 0,1-1 0,0 1 0,-1 0 0,1 0 0,-1-1 0,1 1 0,-1 0 0,1 0-1,-1 0 1,0 0 0,1 0 0,-1 0 0,1 0 0,-1 0 0,1 0 0,-1 0 0,1 0-1,-1 0 1,1 0 0,-1 0 0,0 1 0,-1 0-22,-1 0 1,1 0-1,-1 0 1,1 1-1,0 0 1,0-1-1,0 1 0,0 0 1,0 0-1,0 0 1,-2 3-1,-1 3-4,1 0 0,0 0 0,-5 11 0,3-3 35,-3 7 7,1 0 1,-10 47-1,0 47 16,17-115-21,-2 31 12,0 0 0,2 0-1,2 0 1,1 0 0,1 0-1,11 44 1,-12-68 75,0 0 0,1-1 0,1 1 0,-1-1 0,1 0 0,7 9 0,-10-14-63,1 0 1,0-1-1,0 1 0,0-1 1,1 0-1,-1 1 1,1-1-1,-1 0 0,1-1 1,0 1-1,-1 0 1,1-1-1,0 1 1,0-1-1,0 0 0,0 0 1,0 0-1,1-1 1,-1 1-1,6 0 0,4-2 23,1 0-1,0-1 0,-1 0 0,1-1 0,-1-1 0,25-10 0,-22 7-3,0-1-1,0-1 0,-1 0 1,27-22-1,-38 27-46,0 0 1,-1-1-1,1 1 0,-1-1 0,0 0 1,0 0-1,0 0 0,3-9 0,-5 12-8,1 1 1,-1 0-1,0 0 0,1 0 0,-1 0 0,1 1 0,-1-1 0,1 0 0,0 0 0,-1 1 0,1-1 0,0 1 1,-1 0-1,1-1 0,0 1 0,3 0 0,0-1 3,90-10-22,38 2-16,-128 9 34,0 0 1,0 0-1,0 1 1,0-1-1,0 1 0,0 0 1,-1 1-1,1-1 0,8 5 1,-11-5 3,0 0 1,-1 0 0,1 1-1,-1-1 1,0 0-1,1 0 1,-1 1-1,0-1 1,0 1 0,0-1-1,0 1 1,0 0-1,0-1 1,0 1 0,-1 0-1,1 0 1,0-1-1,-1 1 1,0 0-1,1 0 1,-1 0 0,0 0-1,0-1 1,0 1-1,0 0 1,0 0-1,-1 3 1,-2 7 7,0 0 0,-1-1 1,0 1-1,-1-1 0,-9 16 0,6-11-14,-11 27 0,14-28 16,2-9 23,1 0 1,0 0-1,1 0 0,-1 0 0,0 11 0,2-17-11,0 1 0,0-1-1,0 1 1,0-1 0,0 1-1,0-1 1,0 1 0,0-1 0,0 0-1,0 1 1,0-1 0,0 1 0,1-1-1,-1 0 1,0 1 0,0-1 0,0 1-1,1-1 1,-1 0 0,0 1-1,1-1 1,-1 0 0,0 0 0,1 1-1,-1-1 1,0 0 0,1 0 0,-1 1-1,1-1 1,0 0 0,0 0 4,0 1 1,0-1-1,1 0 1,-1 0-1,0 0 0,1 0 1,-1-1-1,0 1 1,1 0-1,1-1 1,28-14 169,-31 15-176,28-18 31,0-2-1,-2 0 1,25-26-1,-24 22-91,59-43-1,-85 67 34,-1-1 0,1 1 0,-1-1 0,1 1 0,0-1 0,-1 1 0,1-1 0,0 1 0,0 0 0,-1 0-1,1-1 1,0 1 0,0 0 0,-1 0 0,1 0 0,0 0 0,0 0 0,0 0 0,-1 0 0,1 0 0,0 0 0,1 0 0,-2 1 8,0-1 1,0 1 0,0 0-1,1-1 1,-1 1-1,0-1 1,0 1-1,0 0 1,0-1 0,0 1-1,0-1 1,0 1-1,0 0 1,0-1 0,0 1-1,0 0 1,-1-1-1,1 1 1,0-1-1,0 1 1,0-1 0,-1 1-1,1 0 1,-1 0-1,-6 13-38,-15 19 0,-4 10 6,24-39 65,0-1 1,1 1 0,0 0 0,0 0-1,0-1 1,0 1 0,1 0-1,-1 0 1,1 0 0,0 8-1,1-11-10,-1 0 0,0 0 0,0 0 0,0 0 0,1 1 0,-1-1 0,1 0-1,-1 0 1,1 0 0,-1 0 0,1 0 0,-1 0 0,1 0 0,0 0 0,0 0-1,-1 0 1,1 0 0,0-1 0,0 1 0,0 0 0,0-1 0,0 1-1,0 0 1,0-1 0,0 1 0,0-1 0,1 0 0,-1 1 0,0-1 0,0 0-1,0 0 1,0 1 0,1-1 0,-1 0 0,0 0 0,0 0 0,0-1 0,2 1-1,21-5 94,0 0 0,0-2-1,0-1 1,33-16-1,-28 11-163,-4 3 32,-1-2 1,-1 0 0,22-17-1,-27 21-57,-12 10-82,-5-2 159,-1 1 0,0-1 0,0 0 0,0 1 0,0-1 0,0 1 0,0-1 0,0 1 0,0-1 0,0 1 0,0-1 0,0 1 1,0-1-1,0 0 0,0 1 0,0-1 0,-1 1 0,1-1 0,0 1 0,-1-1 0,-10 26-168,6-16 180,0 0 0,1 0 0,0 0 0,-2 12 0,5-19 0,1 1-1,-1-1 1,1 0 0,0 0-1,0 1 1,0-1-1,1 0 1,-1 1 0,1-1-1,0 0 1,0 0-1,0 1 1,0-1 0,0 0-1,1 0 1,-1 0 0,1 0-1,2 2 1,-2-3 12,-1 1 0,1-1 0,0 0 0,0-1 1,0 1-1,0 0 0,1-1 0,-1 1 0,0-1 1,1 1-1,-1-1 0,1 0 0,-1 0 0,1 0 0,-1-1 1,6 2-1,-4-2 16,1 0 0,-1 0 0,1 0 1,0-1-1,-1 1 0,1-1 0,-1 0 0,1 0 0,4-3 0,3-1-10,1-1 0,-2-1 0,1 0 0,-1 0 0,20-18 0,-22 17-43,5-4 1,0-1 0,-1 0 0,12-16 1,-22 27-299,-5 9 259,-4 13 78,-16 42-272,-19 92 0,-59 201 337,62-247 122,28-78 494,10-30-691,0 0-1,0 0 1,0 1-1,0-1 1,0 0-1,0 0 1,-1 0-1,1 0 1,0 0-1,0 0 1,0 0-1,0 1 1,0-1-1,0 0 1,0 0-1,0 0 1,0 0-1,0 0 1,0 0-1,0 1 1,1-1-1,-1 0 1,0 0-1,0 0 1,0 0-1,0 0 1,0 0-1,0 0 1,0 1-1,0-1 1,0 0-1,0 0 1,0 0-1,0 0 1,1 0-1,-1 0 1,0 0-1,0 0 1,0 0-1,0 0 1,0 0 0,0 0-1,0 1 1,1-1-1,-1 0 1,0 0-1,0 0 1,0 0-1,0 0 1,0 0-1,1 0 1,11-11 169,-8 5-160,0 0 1,0 0-1,-1 0 1,0 0-1,0-1 1,3-9-1,-2 4 8,57-182 43,-16 42-67,-33 119-5,2 0 1,25-46 0,-15 40-27,2 0 0,32-38 0,-40 57-64,1 1-1,0 0 1,1 2-1,43-30 1,-58 44 41,1 0 1,-1 0 0,1 0 0,0 1 0,11-4 0,-16 6 39,0 0 0,0-1 0,0 1 0,1 0 0,-1 0 0,0 0 0,0 0 0,0 0 0,0 0 0,1 0 0,-1 0 1,0 0-1,0 1 0,0-1 0,0 0 0,0 1 0,1-1 0,-1 1 0,0-1 0,0 1 0,0 0 0,0-1 0,0 1 1,-1 0-1,1 0 0,0-1 0,0 1 0,0 0 0,-1 0 0,1 0 0,0 0 0,-1 0 0,1 0 0,-1 0 0,1 0 1,-1 1-1,1 1 0,0 1 12,-1 0-1,1-1 1,-1 1 0,1 0 0,-1 0 0,-1 0-1,1 0 1,0 0 0,-1 0 0,0 0 0,0 0-1,0-1 1,-2 6 0,0-3 2,-1 0 0,1 0 0,-1 0 1,0-1-1,0 1 0,-1-1 0,-6 5 0,-2 1 39,0 0-1,-1-1 1,-1-1 0,0 0 0,-22 9-1,28-15 17,0-1 0,0 0 0,-1 0-1,1-1 1,0 0 0,-1-1 0,-10 0-1,9 0-101,-7-4 6,11 2 52,9 2-137,3 1 84,0-1 0,0 0-1,1 0 1,-1 0 0,7-1 0,6-1-32,84-2-114,171-13 48,-116-2 275,-148 18-91,1 1-161,-13 7-116,-3 3 150,2-3 71,0 1 0,1 1 0,-1-1 0,-3 17 1,7-21 9,-1 0 0,1 0 0,-1 0 0,1 0 0,0 0 0,1 0 0,-1 0 0,1 0 0,0-1 0,0 1 0,0 0 0,0 0 0,4 6 0,-5-9 14,1 0 0,-1 0 0,1 0-1,0 0 1,-1 0 0,1 0 0,0-1 0,-1 1-1,1 0 1,0 0 0,0-1 0,0 1 0,0-1 0,0 1-1,0-1 1,0 1 0,0-1 0,0 1 0,0-1 0,2 1-1,-1-1 4,0 0 0,0 0 0,0-1 0,0 1 0,0 0 0,0-1 0,0 1-1,0-1 1,0 1 0,3-3 0,1 0 14,0-1-1,-1 0 1,1 0-1,-1 0 1,1-1-1,4-5 1,-5 4-27,0 0 1,-1 0-1,0-1 1,0 1-1,0-1 0,-1 0 1,4-12-1,-6 17-11,0 0 0,0-1 0,-1 1 0,1 0 0,-1-1 0,0 1 0,0-1-1,1 1 1,-2-1 0,1 1 0,0 0 0,0-1 0,-1 1 0,1-1 0,-1 1 0,0 0 0,0 0 0,0-1 0,0 1 0,0 0 0,0 0 0,0 0-1,-1 0 1,1 0 0,-1 0 0,0 0 0,1 1 0,-4-3 0,2 2-35,-1-1-1,0 1 0,0 0 1,0 1-1,0-1 1,-1 1-1,1 0 1,-5-1-1,7 1 21,-1 1 0,1 0 0,0 0 0,0 0 0,0 0-1,0 0 1,0 0 0,-1 0 0,1 1 0,0-1 0,0 1-1,0 0 1,0 0 0,0 0 0,0 0 0,0 0 0,0 0-1,1 0 1,-4 3 0,5-4 26,-1 0 0,1 1 0,0-1 0,-1 0 0,1 1 0,0-1 1,-1 0-1,1 1 0,0-1 0,0 1 0,-1-1 0,1 0 0,0 1 0,0-1 0,0 1 0,0-1 0,-1 1 0,1-1 0,0 1 1,0-1-1,0 1 0,0-1 0,0 1 0,0-1 0,0 0 0,0 1 0,1-1 0,-1 1 0,0-1 0,0 1 0,0-1 0,0 1 0,1-1 1,-1 0-1,0 1 0,0-1 0,1 1 0,-1-1 0,0 0 0,1 1 0,0 0-3,1 0 0,-1 0-1,0-1 1,0 1 0,1 0 0,-1-1 0,0 1-1,1-1 1,-1 0 0,0 1 0,1-1-1,-1 0 1,3 0 0,28-2 88,0-2-1,1-1 1,-2-1 0,1-2-1,35-14 1,-51 17-92,-1-1 1,1-1-1,-1 0 1,0-1-1,-1-1 0,0 0 1,0-1-1,21-19 1,-14 5 38,0 0 0,-2-1 0,0-1 0,18-35 0,52-119 6,-84 172-44,29-66-8,25-79 0,0-44-104,-56 188 112,-1 4-29,-1 0 0,1 0 0,-1 1 0,0-1 0,0 0 0,-1 0 0,0 0 0,0-10 0,0 14 22,0 1 0,0 0-1,0 0 1,0 0 0,0 0 0,0-1-1,0 1 1,0 0 0,0 0 0,0 0-1,0-1 1,0 1 0,0 0 0,0 0-1,0 0 1,0-1 0,0 1 0,-1 0 0,1 0-1,0 0 1,0 0 0,0-1 0,0 1-1,0 0 1,0 0 0,-1 0 0,1 0-1,0 0 1,0-1 0,0 1 0,0 0-1,-1 0 1,1 0 0,0 0 0,0 0 0,0 0-1,0 0 1,-1 0 0,1 0 0,0 0-1,0 0 1,-1 0 0,-6 8-221,-7 18-22,-30 90-173,32-84 430,0 12 40,1 0 0,1 1 0,3 0-1,-2 64 1,7-66 5,1 1-1,2 0 0,2-1 0,15 78 0,-16-109 25,2-1 0,-1 0-1,2 0 1,-1-1-1,1 1 1,13 18-1,-14-24-41,-1 0 0,1-1-1,0 1 1,1-1-1,-1 0 1,1 0 0,0-1-1,0 1 1,0-1-1,0 0 1,1 0 0,-1-1-1,1 0 1,-1 0-1,9 2 1,-3-2-3,1-1 0,0 0 0,-1 0 0,1-1 0,0-1 0,0 0 0,-1-1-1,1 0 1,-1-1 0,1 0 0,-1 0 0,0-1 0,0-1 0,-1 0 0,1-1 0,-1 0 0,0 0 0,0-1 0,-1 0 0,0-1 0,-1 0 0,1 0-1,-1-1 1,-1 0 0,0 0 0,0-1 0,-1 0 0,0 0 0,8-20 0,-11 21-44,0 0 1,-1-1-1,1 0 1,-2 1-1,0-1 0,0 0 1,0 0-1,-1 0 1,-1 0-1,-2-13 0,3 21-2,0 0 0,-1 0 0,0 0 0,1 0 0,-1 0 0,0 0 0,0 1 0,0-1-1,0 0 1,0 0 0,-1 1 0,1-1 0,0 1 0,-1-1 0,1 1 0,-1 0 0,0-1 0,1 1-1,-1 0 1,0 0 0,0 0 0,0 0 0,0 1 0,1-1 0,-1 0 0,-2 0 0,-1 1-24,0-1 1,0 1 0,0 0 0,0 0 0,0 1 0,1-1 0,-1 1-1,0 0 1,-6 3 0,2-1 35,0 1 1,1 1-1,0 0 0,0 0 1,0 0-1,0 1 0,1 0 1,0 1-1,0-1 0,1 1 1,0 1-1,0-1 0,0 1 1,1 0-1,-5 11 0,8-15 24,0-1-1,0 1 0,1-1 0,0 1 0,-1 0 0,1 0 0,0 0 1,1-1-1,-1 1 0,1 0 0,0 0 0,0 0 0,0 0 1,0 0-1,0 0 0,1 0 0,0 0 0,0 0 0,3 7 1,-1-6 25,0 0 0,0 0 0,1 0 0,0 0 0,-1-1 0,2 1 0,-1-1 0,0 0 1,1 0-1,0-1 0,0 1 0,8 3 0,2 0 18,0 0 1,1-1-1,-1-1 1,2 0-1,-1-1 1,0-1-1,1 0 1,0-1-1,-1-1 0,1-1 1,20-2-1,-29 1-617,1 0 0,-1-1 0,0 0 0,1 0 0,-1-1 0,14-6-1,9-7-1750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51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472 232 1888,'0'-2'116,"-1"-4"417,2-1-1,-1 0 1,1 0-1,2-9 1,-3 12-229,1 1 0,-1-1 0,0 1 0,0-1 0,0 1 0,0-1 0,-1 1 0,1 0 0,-1-1 1,0 1-1,0 0 0,0-1 0,-2-2 0,1 1 1,0 1 0,0-1 0,-1 1 0,0-1 0,0 1 0,0 0 0,0 0 0,-7-5 0,6 6-215,-1 0-1,0 0 1,0 0 0,0 1 0,-1 0-1,1 0 1,0 0 0,-1 1 0,1-1-1,-1 1 1,0 1 0,1-1 0,-1 1-1,0 0 1,1 0 0,-1 1 0,0-1-1,1 1 1,-10 3 0,3 0-63,0 0 1,-1 1 0,2 0-1,-1 0 1,0 2 0,1-1-1,-15 14 1,5-2 49,1 2 1,0 0-1,2 1 0,1 1 1,0 0-1,2 2 0,0 0 1,2 0-1,-20 51 0,28-60-26,0-1-1,2 0 0,-1 1 1,2 0-1,-2 23 0,4-28-19,0 0-1,1 0 1,0 0 0,1 0-1,0 0 1,0 0-1,1-1 1,0 1 0,7 11-1,-1-2 95,2-1 0,0 0-1,1-1 1,1 0 0,0-1-1,1 0 1,1-1 0,0-1 0,2 0-1,-1-2 1,1 1 0,33 16-1,-42-25-63,1-1-1,-1 0 0,0-1 0,1 0 1,0 0-1,-1-1 0,1 0 0,0 0 1,0-1-1,0 0 0,-1-1 0,1 1 1,0-2-1,0 1 0,-1-2 0,14-4 0,31-14 454,81-46 0,-121 60-443,30-18 60,43-32-1,-73 48-113,-1 0-1,0-1 1,-1-1-1,0 0 0,0 0 1,-1-1-1,-1-1 1,0 0-1,-1 0 1,0 0-1,-1-1 0,6-17 1,-2 0 27,-1 0 1,-1-1-1,-2 0 1,-1 0-1,2-51 0,-7 70-50,-2 0 0,1-1 0,-1 1 0,-1-1 0,-1 1 0,0 0 0,-8-24 0,7 29-8,1 1 0,-1 0-1,-1 0 1,1 0 0,-1 0 0,0 1 0,-1 0-1,1 0 1,-1 0 0,0 1 0,-1 0 0,1 0-1,-1 0 1,-9-4 0,5 4-25,1 1 0,0-1 0,-1 2 0,0 0 0,0 0 0,0 1 0,0 0 0,-1 1 0,1 0 0,0 1 0,-1 1 0,-13 1 0,17-1 18,0 1-1,1 0 0,-1 0 0,1 0 0,-1 1 0,1 0 0,0 1 0,0 0 0,0 0 0,1 0 1,-1 1-1,1 0 0,0 0 0,1 0 0,-1 1 0,1 0 0,0 0 0,-6 11 0,5-6-401,0 1-1,1 0 1,1 0-1,0 0 1,1 0-1,0 1 1,-1 13-1,0 13-2127,2 39 0,6-14 674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5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65 3392,'-14'-11'1088,"14"11"-976,0 0 0,-1 0 0,1-1 0,0 1 0,0 0 0,0-1 0,0 1 0,0 0 0,0-1 0,-1 1 0,1-1 0,0 1 0,0 0 0,0-1 0,0 1 0,0 0 0,0-1 0,1 1 0,-1 0 0,0-1 0,0 1 0,0 0 0,0-1 0,0 1 0,0 0 0,1-1 0,-1 1 0,5-9 2048,0 5-1873,-1 1 0,1-1 0,0 1 0,0 0 0,0 0 0,1 0 0,-1 1 1,0 0-1,1 0 0,0 0 0,6-1 0,-4 2-202,0 0 0,0 1 0,1 0 0,-1 1 0,0-1 0,0 2 0,0-1 0,0 1 0,-1 0 0,1 1 0,0-1 0,-1 2 0,1-1 0,10 8-1,5 4 485,0 1 0,39 35 0,-33-24 155,-11-9-131,2 0 0,36 25 0,-49-39-497,-1-1 0,1 1 0,-1-1 1,1 0-1,0 0 0,0-1 1,0 0-1,1-1 0,-1 1 0,0-1 1,1 0-1,-1-1 0,1 0 0,8-1 1,-7-1 10,0 1 1,0-1-1,0-1 1,-1 0-1,1 0 1,-1-1-1,0 0 0,13-8 1,16-17-976,-2-6-4980,-13 20-1736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5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89 3552,'-16'-27'5109,"16"26"-4821,-1 0 1,1 1-1,0-1 0,-1 0 1,1 0-1,-1 0 0,1 0 1,-1 0-1,1 1 0,-1-1 1,0 0-1,0 1 0,1-1 1,-2-1-1,1 2-253,1 0 1,0 0-1,0 0 0,0 0 1,-1 0-1,1-1 0,0 1 1,0 0-1,-1 0 0,1 0 1,0-1-1,0 1 0,0 0 1,0 0-1,0 0 0,-1-1 1,1 1-1,0 0 0,0 0 1,0-1-1,0 1 0,0 0 0,0 0 1,0-1-1,0 1 0,0 0 1,0-1-1,0 1 0,0 0 1,0 0-1,0-1 0,0 1 1,0 0-1,0 0 0,0-1 1,0 1-1,0 0 0,1 0 1,-1-1-1,0 1 0,0 0 1,0 0-1,0 0 0,1-1 1,0-6 783,-1 7-788,0-1 0,0 1 0,0-1 1,0 1-1,0-1 0,0 1 0,1-1 0,-1 1 0,0-1 0,0 1 0,0 0 0,0-1 1,1 1-1,-1-1 0,0 1 0,0 0 0,1-1 0,-1 1 0,0-1 0,1 1 0,-1-1 1,3-1 70,1 0 1,-1-1 0,0 1 0,0 0 0,1 1 0,-1-1 0,1 0 0,-1 1 0,1 0 0,0 0-1,0 0 1,-1 0 0,1 1 0,0-1 0,0 1 0,7 1 0,10 0 66,-1 1 0,0 2 1,1 0-1,21 7 0,24 6-55,-41-12-102,235 41 1010,-242-44-933,-1-1 0,1-1 0,-1 0 0,1-1 0,20-4 0,-36 5-102,-1 0 0,0-1 1,0 1-1,0 0 0,0 0 0,0-1 1,0 1-1,0-1 0,0 1 0,0 0 1,-1-1-1,1 0 0,0 1 1,0-1-1,0 0 0,0 1 0,-1-1 1,1 0-1,0 0 0,-1 0 0,1 0 1,-1 1-1,1-1 0,-1 0 1,1 0-1,-1 0 0,0 0 0,1 0 1,-1 0-1,0 0 0,1-2 0,-2 1-369,1 0 0,0 0 0,-1 0 0,1 1 0,-1-1 0,0 0 0,1 0 0,-1 1 0,0-1-1,0 0 1,0 1 0,0-1 0,0 1 0,-1-1 0,1 1 0,0 0 0,-3-2 0,3 2 64,0 0 1,-1 1-1,1-1 1,0 1-1,0-1 1,0 1-1,0 0 1,-1-1-1,1 1 1,0 0-1,0 0 1,-1 0-1,1 0 1,0 0-1,0 0 1,-2 0-1,-7 3-1724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5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58 2400,'-2'1'122,"0"-1"0,1-1 1,-1 1-1,-21-17 9558,31 14-8639,41-15 1295,-2 10-1760,1 2 0,0 2 1,67 3-1,143 26-246,-235-20-99,35 11 0,-4-1-3424,-50-13 1583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3:5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83 3136,'-1'-1'216,"1"0"-1,0-1 1,-1 1 0,1 0 0,0-1 0,0 1-1,0 0 1,0 0 0,0-1 0,0 1 0,2-8 2236,-2 9-2375,0-1 0,0 1-1,0-1 1,-1 1-1,1-1 1,0 1 0,0-1-1,0 1 1,0-1-1,-1 1 1,1-1 0,0 1-1,0 0 1,-1-1-1,1 1 1,0-1 0,-1 1-1,1 0 1,0-1-1,-1 1 1,1 0 0,-1-1-1,1 1 1,0 0-1,-1 0 1,1-1 0,-1 1-1,1 0 1,-1 0-1,1 0 1,-1 0 0,1 0-1,-1 0 1,1 0-1,-1 0 1,1 0-1,-1 0 1,1 0 0,-1 0-1,1 0 1,-1 0-1,1 0 1,-1 0 0,1 0-1,-1 1 1,0-1-1,-23 10 836,13-3-709,1 1-1,-1 1 1,1 0-1,1 0 1,-1 1-1,2 0 1,-1 1-1,1 0 1,-9 18-1,-4 10 367,-23 63 0,34-79-216,2 0 1,-10 43-1,17-59-278,0 0 1,0 0-1,0 0 1,1-1-1,1 1 1,-1 0-1,1 0 1,0 0-1,0-1 0,1 1 1,0 0-1,0-1 1,1 1-1,5 10 1,-2-8 19,-1-1 0,1 0 1,1 0-1,0-1 0,0 1 1,0-2-1,1 1 0,0-1 0,0 0 1,1 0-1,-1-1 0,1 0 1,0-1-1,1 0 0,-1 0 0,1-1 1,-1-1-1,1 1 0,0-1 1,0-1-1,0 0 0,1 0 0,-1-1 1,0-1-1,0 0 0,0 0 1,0 0-1,0-1 0,16-6 0,-6-1 93,0 0 0,-1-2 0,0 0-1,29-23 1,-38 25-140,1 0 1,-1-1-1,-1 0 0,0-1 0,-1 0 1,0-1-1,0 1 0,-1-1 1,-1-1-1,0 1 0,-1-1 0,0 0 1,-1-1-1,5-23 0,-6 15-45,0 0-1,-1 0 1,-2 0-1,0 0 1,-1 0-1,-2 0 1,0 0-1,-10-36 1,10 49-45,0-1 0,-1 1 0,0 0 0,0 1 0,-1-1 0,0 1 0,-1-1 0,0 2 0,0-1 1,-8-7-1,11 12 10,-1 0 1,1 0 0,-1 0 0,0 0 0,0 1-1,0-1 1,0 1 0,-1 0 0,1 1 0,-1-1-1,1 1 1,-1 0 0,1 0 0,-1 0 0,0 1-1,1-1 1,-1 1 0,0 0 0,1 0 0,-1 1-1,0 0 1,-5 1 0,6-1-210,1 0-1,-1 1 1,1-1 0,0 1-1,0 0 1,0 0 0,0 0-1,0 0 1,0 0 0,1 1-1,-4 2 1,-8 17-1450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 5568,'-11'-4'10279,"18"5"-9825,0 0 0,0 0 0,10-1 0,31-8-83,0-1 0,71-25-1,-2 1-330,-103 30-155,1 0-1,29 0 1,-44 2 102,1 1 0,0 0 0,-1 0 1,1 0-1,0 0 0,-1 0 0,1 0 1,0 1-1,-1-1 0,1 0 0,-1 0 1,1 0-1,0 1 0,-1-1 0,1 0 1,-1 0-1,1 1 0,-1-1 0,1 1 1,0-1-1,-1 0 0,0 1 0,1-1 0,0 1 1,-1 0 6,0 0 0,0 0 1,0-1-1,0 1 0,0 0 0,0 0 1,0-1-1,0 1 0,0 0 0,0-1 1,0 1-1,0 0 0,-1 0 1,1-1-1,0 1 0,0 0 0,-1 0 1,-3 5 19,0 0 1,-1 0-1,-6 7 1,7-9-14,-28 33 77,9-12 67,-35 50 0,11 6 295,-52 125 0,26-25-317,72-179-183,0-1-130,1 0 1,-1 0 0,1 1 0,-1-1 0,1 0 0,-1 0 0,1 1 0,0-1 0,0 0 0,0 0 0,0 1 0,0-1 0,0 0 0,0 2 0,4 1-1352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5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18 992,'0'0'3915,"-1"-17"196,-3 16-3209,3 2-694,3-1-96,-1 0 117,-7 8 214,0 16 62,1 0 0,2 1 1,-1 25-1,-5 36 34,-6 41-242,7-57-136,-8 198 778,18-214-835,-1-28 66,-1 1-1,-5 42 1,6-40 630,-23-29-635,16 1-192,0-1 0,0 1 0,0 1-1,0-1 1,0 1 0,-11 4 0,-18 6-1,0-2-155,14-5 253,-29 6 0,19-2-192,30-9 79,20-3 123,56-2 7,-49 4 24,35-6 0,-1-2-54,0 2 0,66 1 0,-58 9 228,4 1-2767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97 2976,'-9'-4'696,"5"2"-285,0 1-1,0-1 0,0 0 1,0 0-1,0 0 0,0 0 1,1-1-1,-1 0 0,-3-3 1,-1-2 418,-7-8 824,14 16-1625,1-1 1,0 1 0,-1 0 0,1 0 0,0-1 0,0 1-1,-1 0 1,1-1 0,0 1 0,0 0 0,0 0 0,-1-1-1,1 1 1,0-1 0,0 1 0,0 0 0,0-1 0,0 1-1,0 0 1,-1-1 0,1 1 0,0 0 0,0-1 0,0 1-1,0-1 1,1 1 0,-1 0 0,0-1 0,0 1 0,0 0-1,0-1 1,0 1 0,0 0 0,0-1 0,1 0 0,-1 1-8,0 0 0,0 0 1,0 0-1,0 0 0,0 0 1,0 0-1,0-1 0,0 1 1,0 0-1,0 0 0,0 0 1,0 0-1,0 0 0,0 0 1,0-1-1,0 1 0,0 0 1,0 0-1,0 0 0,0 0 1,0 0-1,0-1 0,0 1 1,0 0-1,0 0 0,0 0 1,0 0-1,0 0 0,0 0 1,-1 0-1,1 0 0,0-1 1,0 1-1,0 0 0,0 0 1,0 0-1,0 0 0,0 0 1,-1 0-1,1 0 0,0 0 1,0 0-1,0 0 0,0 0 1,0 0-1,0 0 0,-1 0 1,1 0-1,0 0 0,0 0 1,0 0-1,0 0 0,0 0 1,0 0-1,-1 0 0,1 0 1,0 0-1,0 0 0,0 0 1,0 0-1,0 0 0,0 0 1,-1 0-1,1 0 0,0 1 1,0-1-1,64 9 1371,58-16-1196,-74 3 50,51 3 0,-79 1-234,204 19 312,-216-18-261,-1 1 0,1-1-1,0-1 1,-1 0 0,1 0 0,0 0 0,-1-1-1,16-3 1,-22 3-342,1-1-1,-1 1 1,0 0 0,1 0-1,-1 0 1,0-1-1,0 1 1,1-1-1,-1 1 1,0-1 0,-1 1-1,1-1 1,0 0-1,0 1 1,-1-1 0,1 0-1,0-3 1,-1 5 98,4-13-2123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6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21 2976,'-49'0'7621,"66"-1"-5749,26-6-1,33-5-1433,49 12 256,-58 1-492,-37-1-104,-1 2 0,46 8 0,-47-9 296,-27-1-266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19 104 3968,'-19'12'2277,"45"-14"3140,12-1-4018,136-26 1956,-142 23-3234,-1 0 0,1-2 0,43-17 1,-72 23-710,0 1 0,1-1 1,-1 0-1,0 0 0,0 0 1,0-1-1,-1 1 0,1 0 0,3-4 1,2-6-1957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3328,'0'-1'143,"0"0"-1,1 0 1,-1 0 0,0 0 0,0 0-1,0 0 1,1 0 0,-1 0 0,0-1 0,1 1-1,-1 1 1,2-3 0,2-10 4587,5 39-2623,-1 8-1442,-2-1 1,3 41-1,-4 70-90,-2-27-5,-2-100-463,1 9 77,5 30 0,-4-38 97,-1 0 0,1 26-1,-3-43 94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88 1824,'-5'-6'8949,"5"5"-8781,0 0 0,1 0 0,-1 1 0,1-1 0,-1 0 0,1 0 0,-1 1 0,1-1 0,-1 1 0,1-1 1,0 0-1,-1 1 0,1-1 0,0 1 0,0 0 0,-1-1 0,1 1 0,1-1 0,8-6 388,-5 3-469,0 0-1,1 1 0,-1-1 1,1 1-1,0 1 0,0-1 1,0 1-1,0 0 0,7-1 1,62-10 222,-61 11-228,235-16 398,-191 19-393,0 2-1,76 13 0,-108-8 4,-20-6-17,0-1 0,1 1 0,-1-1 0,8 1-1,-24-13-2806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3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56 154 2240,'-1'-1'199,"0"1"-1,-1 0 1,1-1-1,0 1 1,0 0-1,0-1 1,-1 1 0,1 0-1,0 0 1,0 0-1,-1 0 1,1 0-1,0 0 1,0 0-1,-1 1 1,1-1 0,0 0-1,0 1 1,0-1-1,0 1 1,-1-1-1,0 2 1,-8 1 1058,10-3-1204,-1 0-1,1 0 1,-1 0 0,1 0 0,-1 0 0,0-1-1,1 1 1,-1 0 0,1 0 0,-1-1 0,1 1-1,-1 0 1,1 0 0,-1-1 0,1 1 0,-1-1-1,1 1 1,0 0 0,-1-1 0,1 1 0,-1-1-1,1 1 1,0-1 0,-1 0 0,-3-5 765,41-32 1454,-14 22-1998,2 1 0,0 2 0,1 0-1,0 2 1,43-13 0,-56 20-218,0 1 0,0 0 0,25-1 0,-32 3-50,0 1 0,-1 0 0,1 0-1,0 1 1,0 0 0,-1 0 0,1 0-1,-1 0 1,1 1 0,-1 0-1,8 4 1,-10-4 16,-1 0-1,1 1 1,-1-1 0,0 0-1,0 1 1,0 0 0,0-1-1,0 1 1,-1 0 0,1 0-1,-1 0 1,0 0-1,0 0 1,0 0 0,1 5-1,0 0 24,-1 1 0,0-1 0,0 1 0,-1 13 0,-1-15 20,-1 0 0,1 1 0,-1-1 0,0 0-1,-1 0 1,1-1 0,-5 8 0,-28 46 376,17-31-308,-61 95 225,-23 34-113,88-137-124,-22 29-14,31-44 79,0 0-1,0 0 1,-1 0 0,-12 9 0,58-32 662,-4 4-648,1 2-1,1 1 0,0 1 1,46-3-1,-75 11-199,-1 0-1,0 1 1,1 1-1,-1-1 0,0 1 1,1 1-1,-1-1 1,14 6-1,-15-4-44,3 0-25,-1 1-1,19 9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45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55 2080,'0'0'667,"5"-4"687,-23-13 1553,16 16-2823,0 0 1,0 0-1,-1 1 1,1-1 0,0 1-1,-1-1 1,1 1-1,-1 0 1,1 0-1,0 0 1,-1 0-1,1 1 1,-3 0 0,-10 0 144,8 0-105,0 0-1,0 0 1,0 1 0,0 0 0,0 0-1,1 1 1,-1-1 0,1 2-1,-8 3 1,8-4-38,-8 5 48,-1 0 0,-16 13 1,27-17-115,0-1 1,0 1 0,0-1-1,1 1 1,-1 1 0,1-1-1,0 0 1,0 1-1,0-1 1,1 1 0,-3 6-1,-1 8 115,1 1-1,-6 33 1,10-44-114,0 0 0,1 0 0,0-1 0,0 1-1,1 0 1,0 0 0,0-1 0,6 17 0,1-5 26,0 0 0,21 33-1,-24-44 13,0-2-1,1 1 1,0-1-1,1 0 1,0 0-1,0 0 1,0-1-1,15 9 1,-18-13-37,-1 0 1,1-1-1,0 1 1,0-1-1,0 0 1,0 0-1,0 0 0,0-1 1,0 0-1,0 1 1,0-1-1,0-1 1,0 1-1,0 0 0,5-2 1,6-2 54,0-1 1,24-10-1,-18 6-7,12-7 27,0-2 0,-1-2 0,50-38 0,-47 33-10,52-42-204,19-13 106,-82 62-1,-12 9-57,1 0-1,16-9 0,-25 16 58,0 0 1,1 1-1,-1-1 0,0 1 0,1 0 1,-1 0-1,0 0 0,1 0 1,-1 1-1,1 0 0,-1 0 0,6 0 1,-8 1 83,1 0 1,0 0 0,-1-1 0,1 1-1,-1 1 1,0-1 0,1 0-1,-1 1 1,0-1 0,4 5 746,-10-13-291,0 2-518,-1 0 1,0 0-1,0 1 0,0 0 0,0 0 1,-1 0-1,0 0 0,1 1 0,-2 0 0,1 0 1,-12-3-1,14 5-37,0 0 1,0 1-1,0-1 1,1 1-1,-1 0 1,0 0-1,0 1 1,0-1-1,0 1 0,0 0 1,0 0-1,1 0 1,-1 0-1,0 0 1,1 1-1,-1 0 1,1 0-1,0 0 1,-1 0-1,1 0 0,0 1 1,0-1-1,0 1 1,1 0-1,-1 0 1,-4 6-1,2 0 42,0 0-1,0 0 1,0 0 0,1 1-1,1-1 1,0 1-1,0 0 1,1 0 0,-2 14-1,1 3 18,1 1 0,2 28-1,1-47 41,0 0-1,0 0 0,1 0 1,0 0-1,0 0 0,1 0 1,1-1-1,-1 1 0,1-1 1,5 9-1,-8-16-47,1 1-1,-1-1 0,0 1 1,0-1-1,1 1 1,-1-1-1,1 0 1,-1 1-1,1-1 0,-1 0 1,1 0-1,2 1 1,-3-2-10,0 0 0,0 0 0,0 1 0,0-1 1,0 0-1,0 0 0,0 0 0,0 0 0,0 0 1,0-1-1,0 1 0,0 0 0,-1 0 0,1-1 1,0 1-1,0 0 0,0-1 0,0 1 0,0-1 1,0 1-1,0-1 0,-1 0 0,2-1 1,2-1 48,0-1 1,0-1-1,-1 1 1,0 0 0,0-1-1,0 0 1,4-9 0,11-37 296,-16 44-339,7-24-13,-1-1 0,-2 0 0,5-55 0,-11 78-69,0 5-7,0 0-1,0 0 1,0 0 0,0 0 0,1 0 0,0 0-1,-1 1 1,1-1 0,1 0 0,-1 1-1,2-5 1,-1 34-428,-1-19 482,3 30-58,14 50 1,-16-77 139,2 1 1,-1-1-1,2 1 1,-1-1-1,1 0 1,1-1 0,0 1-1,0-1 1,10 11-1,-13-18-33,-1 0 0,1 1 0,-1-1 0,1 0 0,0 0 0,0 0 0,0-1 0,0 1 0,0-1 0,0 0-1,0 1 1,0-1 0,1-1 0,-1 1 0,5 0 0,-4-1 3,0 0 0,1 0 0,-1-1 0,0 1-1,0-1 1,1 0 0,-1 0 0,0-1 0,0 1 0,0-1 0,6-4 0,-2 1 10,0 0 0,-1-1 0,0 0 0,0 0 0,9-12 0,29-41 14,-35 44-50,32-45-7,-22 28-5,2 1 0,1 2 0,50-50 0,-60 66 2,-7 7-84,0 0 1,13-10 0,-17 15 59,-1 0-1,0 0 0,1 0 1,-1 0-1,1 1 1,0-1-1,-1 0 1,1 1-1,0-1 1,-1 1-1,1 0 1,0-1-1,-1 1 0,1 0 1,0 0-1,0 0 1,-1 0-1,1 1 1,3 0-1,-4-1 8,1 1-1,-1 0 1,0 0-1,0 0 0,0 0 1,0 0-1,0 0 1,0 0-1,0 0 1,0 0-1,0 0 1,0 1-1,0-1 1,-1 0-1,1 0 1,0 1-1,-1-1 0,0 1 1,1 1-1,5 30-71,-6-31 96,1 36 55,-6 70 1,3-88-18,1 1 27,-2 1 0,0-1 0,-1 1-1,-2-2 1,0 1 0,-9 20 0,13-36-45,-1 0 0,1 0 0,-1-1 0,0 0 0,0 1 0,0-1 0,-1 0 0,-5 4-1,8-6-20,-1-1 0,1 0-1,-1 0 1,0 0 0,0 0-1,0 0 1,1 0 0,-1 0-1,0-1 1,0 1-1,0-1 1,0 1 0,0-1-1,0 0 1,0 0 0,0 0-1,0 0 1,0 0-1,0 0 1,0 0 0,0-1-1,0 1 1,0-1 0,0 0-1,-3-1 1,1 0 11,-1-1-1,1 0 1,0-1 0,1 1 0,-1 0-1,0-1 1,1 0 0,0 0 0,-4-7-1,5 9-30,0-1-1,0 0 0,0 0 0,1 0 1,-1-1-1,1 1 0,0 0 1,0 0-1,0-1 0,1 1 0,-1 0 1,1-1-1,0 1 0,0-1 1,0-5-1,0 9 6,1-1 0,-1 1 1,0-1-1,0 1 0,0-1 0,0 1 1,1-1-1,-1 1 0,0 0 0,0-1 1,1 1-1,-1-1 0,0 1 1,1-1-1,-1 1 0,0 0 0,1-1 1,-1 1-1,1 0 0,-1 0 0,1-1 1,-1 1-1,1 0 0,-1 0 0,1-1 1,-1 1-1,1 0 0,-1 0 0,1 0 1,-1 0-1,1 0 0,-1 0 1,1 0-1,-1 0 0,1 0 0,-1 0 1,1 0-1,-1 0 0,1 0 0,-1 1 1,1-1-1,-1 0 0,1 0 0,0 1 1,3 1 3,1 1 0,-1-1 0,8 7 0,-6-5-29,81 52-305,-75-50 366,0 0-1,0 0 1,1-2 0,0 1-1,22 3 1,-30-7-13,1-1 1,0 1-1,-1-1 1,1 0-1,0-1 1,-1 0-1,1 1 1,-1-2-1,1 1 1,-1-1-1,7-2 1,-4 0 13,0 0-1,-1-1 1,0 0 0,0 0 0,-1 0-1,12-11 1,0-6 118,-1 0 0,0-1-1,19-38 1,-30 50-79,10-16-48,11-30 0,-23 47-34,0 0-1,-1 0 1,0 0-1,-1 0 0,0-1 1,1-17-1,-3 25-5,0 1 0,0 0-1,0-1 1,-1 1 0,1-1 0,-1 1 0,1 0-1,-1-1 1,0 1 0,0 0 0,-2-3-1,2 4 6,1 0-3,0 0 1,-1 0-1,1 0 1,-1 0-1,1 1 0,-1-1 1,0 0-1,1 0 1,-1 1-1,0-1 1,1 1-1,-1-1 0,0 0 1,0 1-1,1-1 1,-1 1-1,0 0 1,0-1-1,0 1 0,0 0 1,0-1-1,0 1 1,0 0-1,1 0 1,-1 0-1,-2 0 0,1 0-4,0 1-1,0-1 1,0 1-1,0 0 1,0 0-1,0 0 0,0 0 1,0 0-1,0 0 1,0 0-1,-1 2 1,-4 3 21,2-1 0,-1 1 1,1 0-1,0 1 0,-5 7 1,5-4 73,0 0 1,1 1-1,0-1 0,1 1 1,0 0-1,1 1 1,0-1-1,1 0 0,0 0 1,1 1-1,0-1 0,1 0 1,0 1-1,1-1 1,0 0-1,0 0 0,2 0 1,3 11-1,-3-14-2,1 0-1,-1-1 1,1 1-1,1-1 1,-1 0 0,1-1-1,0 1 1,1-1-1,-1 0 1,1-1-1,0 0 1,1 0 0,-1 0-1,1-1 1,12 5-1,-10-5-27,-1-1 0,1 0 0,0-1 0,-1 0 0,1 0 0,0-1 0,0 0 0,0-1 0,0 0-1,0-1 1,0 0 0,0-1 0,16-4 0,-12 1-157,0-1 0,-1-1 0,0 0-1,0-1 1,-1 0 0,0-1 0,0 0 0,19-22-1,6-6-718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46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573 125 1984,'2'-12'460,"-2"8"-301,1 1 1,0 0-1,-1-1 0,1 1 0,0 0 1,0 0-1,1 0 0,2-6 0,-3 8-81,-1 1 1,0-1-1,1 0 0,-1 1 1,0-1-1,1 0 0,-1 1 0,0-1 1,0 0-1,1 1 0,-1-1 1,0 0-1,0 0 0,0 1 0,0-1 1,0 0-1,0 1 0,0-1 0,-1 0 1,1 0-1,0-1 0,-11-17 1389,7 14-1077,0 0-1,-1 0 0,-9-7 1,10 10-313,1 0 1,-1 0 0,0 1-1,1-1 1,-1 1 0,0 0-1,0 0 1,0 0 0,0 1 0,0-1-1,0 1 1,0 0 0,0 0-1,0 0 1,0 1 0,0-1-1,0 1 1,0 0 0,-4 2-1,-7 2 71,0 1-1,0 1 0,-16 9 1,23-12-89,-30 19 150,1 2 0,1 1 0,1 2 0,2 1 0,-54 60 0,72-71-121,0 1 0,1 0 0,0 1 0,-19 41 0,28-50-68,1 1-1,-1-1 1,2 1 0,0 0 0,0 1-1,1-1 1,1 0 0,0 1 0,0-1-1,1 1 1,3 14 0,-1-11 26,1-1 1,1 1 0,1-1-1,0 0 1,1 0-1,1-1 1,0 0-1,1 0 1,0 0-1,1-1 1,1-1-1,0 1 1,0-1-1,1-1 1,1 0-1,0-1 1,25 17-1,-20-17 34,0-1-1,1-1 1,0 0-1,0-2 0,1 0 1,28 5-1,-34-9-5,0 0-1,1-1 1,-1-1-1,0 0 1,0-1 0,0 0-1,0-1 1,0 0-1,0-1 1,23-9 0,1-7 121,-1-2 0,63-47 0,-91 61-172,35-24 73,171-133 453,-192 144-514,25-26 0,-38 35-17,-1 0 0,0 0 0,0-1 0,11-22 0,-12 15-4,0 0 0,-1 0 0,-1-1 0,-1 0 0,-1 0 0,-1 0 0,1-22 0,-3 33-23,-1 1 0,1-1 1,-2 0-1,1 1 0,-1-1 0,0 0 1,-1 1-1,0 0 0,0 0 1,-6-10-1,6 12 7,0 0 0,-1 0 0,0 0 0,0 1 0,0-1 0,-1 1 0,1 0 0,-1 1 0,0-1 0,-1 1-1,1 0 1,-1 0 0,0 0 0,0 1 0,0 0 0,0 0 0,-1 1 0,1 0 0,-1 0 0,-12-2 0,1 1-35,0 1 0,0 1-1,1 1 1,-1 0 0,0 1-1,0 1 1,0 1 0,-27 8-1,17-2 69,0 2 0,1 0 0,-30 19-1,-69 52-30,120-78-12,-11 7 1,-22 21 1,35-29-76,0 1 0,1 0 0,0 0-1,-1 0 1,1 0 0,1 0 0,-1 0 0,0 1 0,1-1 0,0 1-1,-2 6 1,4-9-103,0 0 0,-1 0 1,1-1-1,0 1 0,0 0 0,0 0 0,0-1 0,1 1 0,-1 0 0,0 0 1,1-1-1,-1 1 0,1 0 0,0-1 0,0 1 0,-1 0 0,3 1 0,-1 1-381,1-1 0,0 0 0,0 0 0,0 0-1,7 5 1,16 7-1371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47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13 128 3072,'0'1'96,"-1"-1"1,1 0 0,0 0-1,-1 0 1,1 0-1,-1 0 1,1 0-1,-1 0 1,1 0-1,-1 0 1,1 0-1,0-1 1,-1 1-1,1 0 1,-1 0-1,1 0 1,-1 0-1,1-1 1,0 1 0,-1 0-1,1 0 1,0-1-1,-1 1 1,1 0-1,0-1 1,-1 1-1,1 0 1,0-1-1,0 1 1,-1 0-1,1-1 1,0 1-1,0-1 1,0 1 0,0 0-1,-1-1 1,1 1-1,0-2 1,0 1 114,1-1 0,-1 0-1,1 0 1,-1 1 0,1-1 0,0 0 0,0 1 0,0-1 0,-1 0 0,3-1 0,3-5 318,0 1 1,1-1-1,10-9 0,-5 8-185,-5 2-133,0 1 1,0 1 0,0 0 0,1 0 0,-1 0 0,1 1 0,0 0 0,11-3 0,-18 7-199,1-1 0,0 1 0,-1 0 0,1 0-1,-1 0 1,1 0 0,0 0 0,-1 0 0,1 0 0,-1 1 0,1-1 0,0 1 0,-1-1 0,1 1-1,-1-1 1,1 1 0,-1 0 0,0 0 0,1 0 0,-1 0 0,0 0 0,0 0 0,1 0 0,-1 0 0,0 0-1,0 1 1,0-1 0,0 0 0,-1 1 0,1-1 0,1 2 0,1 5 104,1 1-1,-1-1 1,-1 1 0,3 12 0,-3-10-26,11 66 629,6 28 231,-16-95-858,0 0 0,1 0 0,0 0 0,1 0 0,-1-1 1,2 0-1,10 15 0,-12-20-39,-1 0 0,1 0 0,0 0 0,0-1 0,1 0 0,-1 0 0,1 0 0,-1 0 0,1-1 0,0 1 0,0-1 0,8 2 0,-6-2 15,1-1 0,-1 0 0,1 0 0,0-1 0,-1 0 1,1 0-1,0-1 0,7-1 0,1-2-89,0-1 1,0 0-1,-1-1 1,0 0-1,0-1 1,0-1-1,19-14 1,6-4-291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9:3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37 4576,'-7'-11'1359,"13"10"2003,8 1-654,14-7-844,-8 2-1371,-1 1 1,1 0-1,0 2 0,0 0 1,0 1-1,20 2 0,-35 0-455,-1 0 1,1 0-1,-1 0 0,1 0 0,-1 1 0,6 3 1,-8-5-25,-1 1 0,0 0 0,0-1 0,0 1 0,0 0 0,0 0 0,0 0 0,0 0 0,0 0 0,0 0 0,0 0 0,-1 0 0,1 0 1,0 0-1,-1 0 0,1 0 0,0 1 0,-1-1 0,0 0 0,1 0 0,-1 1 0,0-1 0,0 0 0,1 1 0,-1-1 0,0 0 0,-1 2 0,0 2 14,0 1-1,0-1 1,-1 0-1,0 0 1,0 0-1,0 0 1,-1 0-1,0 0 0,-5 7 1,-4 2-88,-21 20 0,0 0 188,25-25-73,0 1 1,0 0-1,1 1 0,0-1 1,-8 19-1,13-23-44,0 0 1,0 0-1,1 1 1,-1-1-1,1 1 0,1-1 1,-1 0-1,1 1 1,0-1-1,1 1 0,-1-1 1,4 11-1,42 125 551,-38-120-436,-1-6 134,-1 2 0,-1-1 0,-1 1 0,3 24 0,-6-37-209,-1-1 0,0 0 0,0 1-1,0-1 1,0 0 0,-1 1 0,0-1 0,1 0 0,-2 0-1,1 0 1,0 0 0,-1 1 0,0-2 0,0 1-1,0 0 1,0 0 0,-1-1 0,1 1 0,-1-1 0,0 0-1,0 0 1,0 0 0,-1 0 0,-3 3 0,-3-1-31,0 0 1,0 0 0,0-1 0,-1-1 0,1 0-1,-23 4 1,-67 1-28,9-8-3715,53 0 1493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49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72 196 1824,'0'0'22,"0"0"0,0 0 0,-1-1-1,1 1 1,0 0 0,0-1 0,0 1 0,0 0 0,0 0 0,0-1 0,-1 1-1,1 0 1,0 0 0,0-1 0,0 1 0,-1 0 0,1 0 0,0-1 0,0 1-1,-1 0 1,1 0 0,0 0 0,-1 0 0,1 0 0,0 0 0,0-1 0,-1 1-1,1 0 1,0 0 0,-1 0 0,1 0 0,0 0 0,-1 0 0,1 0 0,0 0-1,-1 0 1,1 0 0,0 0 0,0 0 0,-1 1 0,1-1 0,0 0 0,-1 0-1,1 0 1,0 0 0,0 0 0,-1 1 0,1-1 0,-1 0 5,-1 0 521,0 1 0,0-1 1,0 0-1,1-1 1,-1 1-1,0 0 1,0-1-1,0 1 0,0-1 1,0 1-1,-2-2 1,-26 2 2272,30 0-2809,0 0 1,0 0-1,0 0 1,0 0-1,-1 0 1,1 0-1,0 0 1,0 0-1,0 0 1,0 0-1,0 0 1,-1 0-1,1 0 1,0 0-1,0 0 1,0 0-1,0 0 1,0 0 0,-1-1-1,1 1 1,0 0-1,0 0 1,0 0-1,0 0 1,0 0-1,0 0 1,0-1-1,0 1 1,-1 0-1,1 0 1,0 0-1,0 0 1,0 0-1,0-1 1,0 1-1,0 0 1,0 0-1,0 0 1,0 0-1,0-1 1,0 1-1,0 0 1,0 0-1,0 0 1,0 0-1,0 0 1,0-1-1,0 1 1,0 0-1,0 0 1,1 0-1,-1 0 1,0 0-1,0-1 1,6-8 295,-5 7-184,1-2-72,1 0 1,0 0-1,0 1 1,0-1-1,0 1 0,1-1 1,-1 1-1,1 0 1,0 0-1,8-4 1,3-1 24,26-12 0,-19 13-54,1 0 0,0 1 1,0 1-1,35-3 0,93 2 197,22 17 284,-96-4-230,-12-2 158,-64-5-411,-1 0-1,1 0 1,-1 0-1,1 0 0,-1-1 1,1 1-1,-1 0 1,1 0-1,-1 0 1,0-1-1,1 1 1,-1 0-1,1-1 1,-1 1-1,0 0 1,1-1-1,-1 1 0,0 0 1,1-1-1,-1 1 1,0-1-1,0 1 1,1-1-1,-1 1 1,0-1-1,0 1 1,0-1-1,3-22 7,-3 18-615,0 0-1,-1-1 1,0 1-1,0 0 0,0-1 1,-3-6-1,-1 3-733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50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35 1568,'-2'1'361,"1"-1"0,-1 1 0,1-1 0,0 1-1,-1 0 1,1-1 0,0 1 0,0 0 0,-1 0 0,1 0 0,0 0 0,0 0 0,-1 1 0,-13 9 1914,11-9-1767,-9 2 2008,26-12 255,17-2-2540,33-1-72,0 2 0,0 3-1,122 4 1,-144 6 134,56 11 0,-64-9-164,-31-6-94,0 1 1,0-1-1,0 0 1,0 1-1,0-1 1,1 0-1,-1 0 1,0-1-1,0 1 1,0 0-1,0-1 1,0 1 0,0-1-1,0 0 1,0 0-1,0 0 1,4-2-1,-5 2-177,0 0 0,-1 0 0,1 0-1,0 0 1,0 0 0,-1-1 0,1 1 0,0 0-1,-1 0 1,0-1 0,1 1 0,-1 0 0,0-1-1,1 1 1,-1 0 0,0-1 0,0 1-1,0-1 1,0 1 0,0 0 0,-1-1 0,1 1-1,0 0 1,-1-1 0,1 1 0,-1-2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5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63 2400,'-4'-2'164,"4"2"-134,0 0-1,0 0 1,-1 0-1,1 0 0,0 0 1,-1 0-1,1 0 1,0 0-1,-1 0 1,1 0-1,0-1 0,-1 1 1,1 0-1,0 0 1,0 0-1,-1-1 1,1 1-1,0 0 0,0 0 1,0-1-1,-1 1 1,1 0-1,0 0 0,0-1 1,0 1-1,0 0 1,-1-1-1,1 1 1,0 0-1,0-1 0,0 1 1,0 0-1,0-1 1,0 1-1,0 0 0,0-1 1,0 1-1,0 0 1,0-1-1,0 1 1,-4 2 893,0 0 1,0 0-1,0 1 1,0 0-1,-6 6 1,-14 23-160,0 1 1,3 2 0,-21 41-1,31-54-500,0-3-114,2 1 0,1-1 0,0 1 0,2 0 0,-6 25 0,10-34-79,1 1-1,0 0 0,1 0 1,0 0-1,0 0 1,1 0-1,1-1 1,0 1-1,1 0 0,7 20 1,0-8 143,1 0 1,19 31-1,-25-46-106,1 0 0,0-1 0,1 0 1,0 0-1,1-1 0,-1 1 0,1-2 0,17 12 0,-21-16-31,0 0 1,1 0-1,-1-1 0,0 1 1,1-1-1,-1 0 1,1 0-1,-1-1 0,1 0 1,-1 1-1,1-1 1,0-1-1,5 0 0,6-2 74,-1-1 0,23-8 0,-8 0 50,45-27 1,-28 14-67,-18 11-39,0-2-1,-1-1 0,45-36 0,-64 45-73,0 0-1,-1-1 1,0 0-1,0-1 1,-1 1-1,0-1 1,-1-1 0,0 1-1,-1-1 1,0 0-1,-1-1 1,0 1 0,4-20-1,-5 12-30,-1 0-1,-1 1 1,0-1 0,-2 0-1,0 0 1,-1 0 0,-1 1-1,-9-31 1,8 35-23,-1 1 1,0 0-1,0 0 0,-2 1 1,1 0-1,-2 0 0,0 0 0,0 1 1,-1 0-1,0 0 0,-1 1 1,-16-13-1,19 18 9,0 1-1,0 0 1,0 0-1,-1 0 1,1 1 0,-1 0-1,0 0 1,0 1-1,0 0 1,0 1 0,0 0-1,0 0 1,0 0-1,-1 1 1,1 1 0,0-1-1,0 1 1,0 0-1,0 1 1,0 0 0,0 1-1,0-1 1,0 1-1,1 1 1,-1 0 0,1 0-1,0 0 1,0 1-1,1 0 1,-1 0 0,1 0-1,0 1 1,1 0-1,-1 0 1,-7 13-1,7-7-648,0 0 1,1-1-1,1 1 0,-4 17 0,-2 15-1216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5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1367 2720,'-2'6'3271,"13"-13"-1529,137-116 2001,-5 6-2638,-117 91-866,-1-1 0,-1-1 0,29-45 0,-51 71-230,21-32 285,0-1-1,-3 0 0,27-63 1,-2-2 52,-45 99-346,0 1-1,1-1 1,-1 0 0,0 0-1,1 1 1,-1-1 0,1 0-1,-1 0 1,1 1 0,0-1-1,-1 1 1,1-1-1,0 0 1,-1 1 0,1-1-1,0 1 1,0 0 0,1-1-1,-1 1-3,-1 0-1,0 0 1,1 0-1,-1 0 0,1 0 1,-1 0-1,1 1 1,-1-1-1,1 0 0,-1 0 1,0 1-1,1-1 1,-1 0-1,1 0 0,-1 1 1,0-1-1,1 0 1,-1 1-1,0-1 0,0 1 1,1-1-1,-1 0 1,0 2-1,3 3-19,-1 1 0,0-1 0,2 13 0,5 33 5,-3 0-1,-2 0 1,-2 1 0,-6 66 0,3-105 100,0 1-1,-1 0 1,0-1 0,-1 1-1,-1-1 1,0 0 0,-9 18-1,12-30-48,1 0 0,-1 0 0,0 0 0,0 0 0,1 0 0,-1 0 0,0 0 0,0 0 0,0-1 0,0 1 0,0 0 0,0 0 0,0-1 0,-1 1 0,1-1 0,0 1 0,0-1 0,0 1 1,-1-1-1,1 0 0,0 1 0,-1-1 0,1 0 0,0 0 0,0 0 0,-1 0 0,1 0 0,0-1 0,-3 1 0,-3-2 50,0-1-1,0 1 1,0-1 0,-8-4 0,4 1-113,-14-9 52,22 13-48,-1-1 1,0 1-1,0 0 0,0 0 1,0 0-1,-7-2 0,-4-2-630,14 5 150,8 4 280,8 4 243,0 0 1,0-1-1,0-1 1,1-1-1,0 0 1,19 2 0,-24-5 46,-1-1 0,1 0 0,0 0 0,-1-1 0,1 0 0,0-1 1,-1 0-1,0-1 0,1 0 0,16-8 0,2-5-9,0 0 0,-1-2-1,-2-2 1,27-23 0,-8 1-7,49-58 0,87-150 134,-172 236-202,8-13-9,-1-1 0,-1 0 1,-2-1-1,-1-1 0,-1 0 1,14-62-1,-25 88-1,1 1 0,0 0 0,-1 0 0,1 0 0,-1-1 0,0 1 0,0 0 0,0 0 0,0-1 0,-1 1 0,0 0 0,1 0 0,-1 0 0,0 0 0,-3-5 0,4 8 20,-1 0-1,1 0 1,-1 0 0,1 1 0,-1-1-1,1 0 1,-1 0 0,1 1 0,-1-1 0,1 0-1,0 1 1,-1-1 0,1 1 0,-1-1-1,1 0 1,0 1 0,-1-1 0,1 1 0,-8 12-70,2-1 0,-1 1 0,2 1 0,-1-1 1,-3 19-1,-13 73 173,22-103-94,-5 36-7,2-1 1,4 61-1,0-32 131,0-37-35,0 0 0,2 0-1,2-1 1,0 1 0,2-1 0,12 32 0,-18-57-48,0-1 0,0 0 1,0 0-1,1 1 0,-1-1 1,1 0-1,-1 0 0,1 0 1,0-1-1,0 1 0,0 0 1,2 1-1,-3-2-23,0-1 1,0 1-1,0-1 0,0 0 1,0 1-1,0-1 0,0 0 1,0 0-1,0 1 0,0-1 1,0 0-1,0 0 0,0 0 1,0 0-1,0-1 0,0 1 1,0 0-1,0 0 0,0-1 1,0 1-1,0 0 0,0-1 1,-1 1-1,1-1 0,0 1 1,0-1-1,0 1 0,0-1 1,-1 0-1,1 1 0,0-1 1,-1 0-1,2-1 0,10-15 17,-2 0 0,1 0 0,-2-1 0,0 0 0,8-27 0,-1 5 132,-12 31-106,-1 4-99,-1-1-1,0 1 1,0-1-1,0 1 1,-1-1 0,2-10-1,-1 9-19,-1 7 54,-1 1-1,0-1 0,0 0 0,1 0 1,-1 1-1,0-1 0,0 0 1,0 1-1,0-1 0,1 0 0,-1 0 1,0 1-1,0-1 0,0 0 0,0 1 1,0-1-1,0 1 0,0-1 1,0 0-1,0 1 0,0-1 0,0 0 1,0 1-1,0-1 0,0 1 0,-4 28-70,3-25 64,0 0 0,1 0 0,-1 0 0,1 1 0,0-1 0,0 0 0,1 6 0,0-4 33,-1 0 0,0 0 1,0 0-1,-1 8 0,1-10-14,-1 0 0,1 0 1,0 0-1,0 0 0,0 0 0,0 0 1,1 0-1,-1 0 0,1 0 1,0-1-1,3 7 0,2 4 95,-6-13-102,1 1 0,-1-1 0,0 0 0,1 1 0,0-1 0,-1 1 0,1-1 0,0 0 0,-1 0 1,1 0-1,0 1 0,0-1 0,0 0 0,0 0 0,0 0 0,1 0 0,-1 0 0,0-1 0,0 1 0,1 0 0,1 1 0,3-2 41,-1 0 0,0 1 0,1-1 0,-1-1 0,0 1 0,0-1 0,1 0 0,-1 0 0,0-1 0,0 0 0,0 0 0,0 0 0,0 0 1,-1-1-1,1 1 0,4-5 0,11-7 44,-1-1 1,20-21 0,-33 31-140,42-46 368,76-101-1,-94 113-265,-6 7-74,-1 0 1,-2-2-1,-1 0 0,-2-2 1,20-52-1,-29 60-24,0 0 1,-3 0-1,0 0 0,-2-1 1,2-55-1,-6 84 46,0 0 0,0 0 0,0 0-1,0 0 1,0 0 0,0 0 0,0-1 0,0 1-1,0 0 1,0 0 0,0 0 0,0 0 0,0 0-1,0 0 1,0 0 0,0-1 0,0 1 0,0 0-1,0 0 1,0 0 0,0 0 0,0 0 0,0 0-1,0 0 1,0-1 0,0 1 0,-1 0 0,1 0-1,0 0 1,0 0 0,0 0 0,0 0 0,0 0-1,0 0 1,0 0 0,0 0 0,-1 0 0,1 0-1,0 0 1,0 0 0,0 0 0,0-1 0,-5 5-84,-4 8-52,-1 16-7,2 0 1,-10 52 0,-3 15 146,-18 88-46,16 2 190,16-129-116,-12 68 760,11-76-785,7-45-4,1 0-12,-1-1-1,1 1 0,0-1 1,0 1-1,0-1 1,0 1-1,0-1 0,1 4 1,1 10 165,-2-14-127,0 0-1,1 0 1,-1 0-1,0 0 1,1 0 0,0 0-1,-1 0 1,2 2-1,-1-3-8,-1-1 1,1 1-1,-1-1 1,1 1-1,-1-1 1,1 1-1,0-1 0,-1 0 1,1 1-1,0-1 1,-1 0-1,1 1 1,0-1-1,-1 0 0,1 0 1,0 0-1,-1 0 1,1 1-1,0-1 1,0 0-1,-1 0 0,1-1 1,0 1-1,0 0 1,-1 0-1,1 0 1,0 0-1,1-1 0,1 0 23,0 0 1,0 0-1,1 0 0,-1-1 0,0 1 0,0-1 0,0 0 0,0 1 0,-1-2 0,1 1 0,0 0 0,-1 0 0,0-1 0,3-2 0,4-6 70,0 0 1,0 0-1,-1-1 1,10-19-1,22-55-18,-36 76-87,18-42 55,-4 9-24,1 1 0,48-77 0,32-24 19,-63 86-69,-2 0 0,-3-2 0,43-114 0,-65 151-48,5-15 43,-13 34-11,-1 0-1,1 1 1,-1-1-1,1 0 1,-1 0-1,0 0 1,0 0-1,0 0 0,-1 0 1,0-4-1,1 7 28,0 0-1,0 0 1,0 0-1,0 0 0,-1-1 1,1 1-1,0 0 1,0 0-1,0 0 0,0 0 1,0 0-1,-1 0 1,1 0-1,0 0 0,0 0 1,0 0-1,0 0 1,0 0-1,-1 0 0,1 0 1,0 0-1,0 0 0,0 0 1,0 0-1,-1 0 1,1 0-1,0 0 0,0 0 1,0 0-1,0 0 1,0 1-1,0-1 0,-1 0 1,1 0-1,0 0 1,0 0-1,0 0 0,0 0 1,0 0-1,0 1 1,0-1-1,0 0 0,-1 0 1,1 0-1,-11 11-64,-7 13 72,-37 80-317,9-17 257,-51 107 198,85-162-140,1 0-1,1 0 1,2 1 0,-6 48 0,12-60 95,2 39 1,0-52-68,1 1 0,0-1 0,1 1 0,0-1 0,0 0 0,1 0 1,6 13-1,-8-19-3,0 0 0,1 0 0,-1 1-1,1-1 1,0 0 0,0 0 0,0 0 0,0-1 0,0 1 0,0 0 0,0-1 0,0 0 0,1 1 0,-1-1 0,0 0 0,1 0 0,-1 0-1,1 0 1,0-1 0,-1 1 0,1-1 0,-1 1 0,1-1 0,0 0 0,0 0 0,2-1 0,0 1-390,0-1 1,1 0 0,-1-1-1,-1 1 1,1-1 0,0 0-1,0 0 1,-1-1-1,1 1 1,-1-1 0,0 0-1,7-6 1,2-1-1801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5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 3648,'-17'-12'1664,"20"12"-1472,2 0 288,4 0-320,4 0 0,2 3-96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35:5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6720,'5'-4'3040,"71"-4"-2624,-17 5 1024,4 3-864,30-9 128,-2 4-416,17-6 0,-10 7-160,15-4-64,-15 3-32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06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 12 1248,'3'-2'156,"-3"2"-132,1 0-1,-1-1 1,0 1-1,1 0 1,-1-1-1,0 1 1,1 0-1,-1-1 1,0 1 0,1 0-1,-1-1 1,0 1-1,0-1 1,0 1-1,1 0 1,-1-1-1,0 1 1,0-1 0,0 1-1,0-2 667,0 18-119,0-12-362,0 0 0,-1 1 0,1-1 0,-1 0 0,0 0 0,-1 0 0,1 0 0,-1-1 0,1 1 0,-1 0 0,0-1 0,-5 7 1,-2 1 779,-1 1 0,-15 12 0,15-15-977,0 1 0,1 0 0,-10 13 0,-12 28 69,-26 58 0,-18 59 191,45-97-231,-2 11 53,4 1 1,3 1 0,-19 121-1,40-180-48,1 1 0,1 1 0,1-1 0,2 27 0,6-32 116,-6-19-82,0 0-1,0-1 1,0 1 0,-1 0 0,1 0-1,-1 0 1,1 3 0,-1-3 80,30-4-150,33-5 1,-32 3-195,34 0 0,235 17 472,-265-9-355,5 2-14,43-1 0,-66-3-948,-14-1 630,-1-1 1,0 1 0,1-1 0,-1 0 0,0 1 0,1-1 0,-1 0 0,0-1 0,1 1-1,-1 0 1,0-1 0,1 1 0,-1-1 0,0 0 0,1 1 0,1-2 0,9-12-1341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0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 2912,'6'10'1968,"1"-4"-1902,-4-4 50,-1 0 1,1 1-1,-1-1 0,0 0 1,0 1-1,0-1 0,0 1 1,-1 0-1,1-1 0,-1 1 0,1 0 1,-1 0-1,0 0 0,0 0 1,-1 0-1,1 0 0,0 6 1,0 21 187,0 0 0,-6 42 0,-16 62 85,2-21-215,-38 202 415,8-52-232,46-249-269,0 1 0,2-1 0,-1 18 0,-3 4 531,5-34-97,45 1-666,53-11 440,1 1 38,99 2-2420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08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19 282 2912,'-11'-6'950,"3"0"271,9 5-1007,0 0 1,0 0 0,0 0-1,-1 0 1,1 0 0,0 0-1,-1-1 1,1 1 0,-1 0-1,0 0 1,1-1 0,-1 1 0,0 0-1,1-2 1,0-1-17,1-2-91,2-1 0,-1 1 0,0 1 0,1-1 1,8-8-1,9-16 66,-13 19-104,0 1-1,1 0 1,18-17 0,-11 11-3,-4 6-53,0-1 0,0 2 0,1 0 0,0 0 0,1 1 0,-1 1-1,2 0 1,-1 1 0,1 1 0,27-7 0,-32 10-38,0 1 1,0 0-1,1 0 1,-1 1-1,0 0 1,1 1-1,15 2 1,-19-1-3,0 0 1,0 0 0,-1 1 0,1 0 0,-1 0 0,1 0 0,-1 1 0,0 0 0,0 0 0,0 0-1,7 9 1,-8-7 28,0-1 0,-1 1 0,0 0-1,0 0 1,0 1 0,-1-1 0,0 1-1,0 0 1,-1 0 0,0 0 0,0 0-1,0 0 1,-1 0 0,0 8 0,0-7 15,-1 0 0,-1 1 1,1-1-1,-1 0 1,-1 0-1,1 1 0,-1-1 1,-1 0-1,0 0 0,0-1 1,-8 15-1,-5 2 433,-36 40 0,44-55-385,-13 13 174,-46 36 0,35-31-130,13-14-269,19-13 159,0 0 1,0 0-1,0 0 0,0 0 1,-1 1-1,1-1 1,0 0-1,0 0 0,0 0 1,0 0-1,0 0 0,-1 0 1,1 1-1,0-1 0,0 0 1,0 0-1,0 0 1,0 0-1,0 1 0,0-1 1,0 0-1,0 0 0,0 0 1,0 1-1,0-1 0,0 0 1,0 0-1,0 0 0,0 1 1,0-1-1,0 0 1,0 0-1,0 0 0,0 1 1,0-1-1,0 0 0,0 0 1,0 0-1,0 0 0,0 1 1,1-1-1,-1 0 1,0 0-1,0 0 0,0 0 1,0 0-1,1 1 0,4 2-5,5 4-39,1-1 1,15 8-1,-14-9-24,19 13 0,-17-8 26,-1 0 0,0 2 1,0 0-1,-1 0 0,0 1 1,-1 0-1,17 28 0,7 17 127,-3 0-1,41 102 1,-72-156-55,1 1 0,-1 0-1,1-1 1,-2 1 0,1 0-1,0 0 1,-1 5 0,0-7 18,-1 0 0,1 0 1,-1 0-1,1 0 0,-1-1 0,0 1 0,0 0 1,-1-1-1,1 1 0,-1-1 0,1 1 0,-1-1 0,-3 4 1,-1 0 60,0 0 1,-1 0 0,0-1 0,0 0-1,0-1 1,-1 1 0,0-1 0,0-1-1,0 0 1,0 0 0,0 0-1,-1-1 1,-12 2 0,-13 0 132,1-1 0,-37-1 0,4-8-348,51 4-681,0 0 0,0 1 0,1 1-1,-18 2 1,25-2-620,-4 2-1115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0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396 78 992,'-21'7'2149,"10"-6"-812,11-1-1299,0 0 0,-1 0-1,1 0 1,0 0 0,0 0-1,0 0 1,-1 0 0,1 0-1,0 0 1,0 0 0,0 0-1,0-1 1,-1 1 0,1 0-1,0 0 1,0 0 0,0 0-1,0 0 1,-1 0 0,1-1 0,0 1-1,0 0 1,0 0 0,0 0-1,0 0 1,0-1 0,0 1-1,0 0 1,-1 0 0,1 0-1,0 0 1,0-1 0,0 1-1,0 0 1,-1-3 263,-1 0-1,1 0 1,-1 0 0,0 0-1,0 0 1,0 1 0,-4-5-1,-2-3-156,5 7-78,0-1-1,0 1 0,-1 0 0,1 0 1,-1 0-1,0 0 0,0 1 1,0-1-1,0 1 0,0 0 0,0 0 1,0 1-1,-6-2 0,2 1-122,1 0 1,-1 1-1,0 0 1,0 0-1,0 1 0,-13 1 1,17 0 39,-1 0 0,0 0 0,1 1 1,0-1-1,-1 1 0,1 0 0,0 1 0,0-1 1,-6 5-1,-3 3-43,-16 17 0,24-22 53,1 0 1,-1 0-1,1 1 0,0-1 1,1 1-1,-1 0 1,1 0-1,1 0 1,-1 0-1,1 1 1,0-1-1,-2 9 0,4-13 10,0 0 0,0 0 1,1 0-1,-1 0 0,0 0 0,1 0 0,-1-1 0,1 1 0,-1 0 0,1 0 0,0 0 0,0-1 0,0 1 0,0-1 0,0 1 0,0 0 0,0-1 0,1 0 0,-1 1 0,1-1 0,-1 0 0,1 0 0,-1 0 0,1 0 0,2 2 0,0-1 7,0 1 0,1-1 0,-1 0-1,0 0 1,1-1 0,-1 1-1,1-1 1,0 0 0,7 0-1,1-1-6,0 1 0,0 0 0,-1 0 0,1 1 0,0 1-1,-1 0 1,0 1 0,0 0 0,0 1 0,0 0-1,-1 1 1,1 0 0,-1 1 0,-1 0 0,0 1 0,18 17-1,-23-20 14,0 0-1,0 0 0,-1 1 1,0 0-1,0-1 0,-1 1 0,0 0 1,0 1-1,0-1 0,0 0 1,-1 1-1,0 0 0,0 6 0,-1-8 45,-1 0 0,0 0 0,0-1 0,0 1 0,-1 0 0,0-1 0,0 1 0,0 0 0,0-1 0,-1 1 0,1-1 0,-1 1 0,-1-1 0,1 0 0,0 0 0,-1 0 0,0 0 0,0-1 0,-6 6 0,2-2 29,0-1 1,-1-1 0,0 1 0,0-1 0,0 0-1,-1-1 1,-11 4 0,-66 19 338,67-24-176,-1 0-1,1-2 1,-1 0-1,-21-2 0,7 1-180,22 0-65,8-1-111,0 1 1,0 0-1,0 0 0,0 0 1,0 0-1,0 1 1,0 0-1,0 0 1,-6 2-1,0 1-2151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46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56 2496,'1'-2'374,"0"1"0,0-1 0,-1 0 0,1 1 0,-1-1 0,0 0 0,1 0 0,-1 1 0,0-1 0,0 0 0,0 0 0,0 1 0,-1-3 0,1-7 1584,0 11-1788,1 5-248,0-3 58,-1 0 0,1 0 0,-1 0 0,1 0 0,0 0-1,0 0 1,2 2 0,-3-3 575,-4 24-990,-1-14-4170,2-21 5897,2 10-1253,1 0 0,0-1 0,0 1 0,-1 0 0,1-1 0,0 1 0,0-1 0,0 1-1,0 0 1,0-1 0,-1 1 0,1-1 0,0 1 0,0 0 0,0-1 0,0 1 0,0-1 0,0 1-1,0-1 1,1 1 0,-1 0 0,0-1 0,0 1 0,0-1 0,1 0 0,-1-2 395,1-1-1,-1 0 1,1 1 0,-1-1 0,0 0-1,0 0 1,-1 1 0,0-7 0,-9-9 1736,11 76-1800,-1-35-334,-5 96 403,1 45 290,6 82 332,-3-127-208,-2-106-259,3-12-627,0 0 1,0 0-1,0 0 0,0 1 0,0-1 1,0 0-1,0 0 0,0 0 1,0 0-1,0 0 0,0 0 0,0 0 1,-1 1-1,1-1 0,0 0 0,0 0 1,0 0-1,0 0 0,0 0 1,0 0-1,-1 0 0,1 0 0,0 0 1,0 0-1,0 0 0,0 0 1,0 0-1,-1 0 0,1 0 0,0 0 1,0 0-1,0 0 0,0 0 0,0 0 1,-1 0-1,1 0 0,-1-1-225,1 1-1,-1-1 1,1 0-1,0 0 1,-1 0-1,1 1 1,-1-1-1,1 0 1,0 0-1,0 0 1,-1 0-1,1 0 1,0 1-1,0-1 1,0 0-1,0 0 1,0 0-1,0 0 1,0 0-1,1 0 1,-1-1-1,2-8-2493,2 1 950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3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1 674 2080,'0'2'1056,"0"-1"-795,11 3 1665,7 7-1132,-7-6-642,-1 1 0,1 1 0,9 8 0,-17-13-87,0 0 0,1 0 0,-1 0 0,0 0 0,1-1 0,0 0 0,-1 0 0,1 0 0,0 0 0,0 0 1,-1-1-1,1 1 0,0-1 0,0 0 0,0 0 0,0-1 0,-1 1 0,1-1 0,6-2 0,-6 2-23,0 0 1,-1 0-1,1 0 1,0 0-1,-1-1 0,1 0 1,-1 0-1,1 0 1,-1 0-1,0 0 1,0-1-1,0 1 0,0-1 1,-1 0-1,1 0 1,-1 0-1,1 0 1,-1 0-1,2-5 0,-1 0-2,-1 0-1,0 0 0,-1 1 0,0-1 0,0 0 0,0 0 1,-2-15-1,1 21-41,0-1 0,0 1 0,0 0 0,-1-1 0,1 1 0,-1 0 0,0 0 0,0 0 0,0-1 0,0 1 0,0 0-1,0 0 1,0 0 0,0 0 0,-1 1 0,1-1 0,-1 0 0,0 1 0,1-1 0,-1 1 0,0-1 0,0 1 0,0 0 0,0-1 0,0 1 0,0 0 0,0 1 0,0-1 0,-1 0 0,-2 0 0,3 1-4,0 0-1,0-1 0,0 2 1,0-1-1,0 0 1,0 0-1,0 1 1,0-1-1,0 1 1,0-1-1,0 1 0,0 0 1,1-1-1,-1 1 1,0 0-1,1 1 1,-1-1-1,0 0 1,1 0-1,-1 1 1,1-1-1,0 1 0,0-1 1,-1 1-1,1-1 1,0 1-1,0 0 1,0-1-1,1 1 1,-1 0-1,-1 3 1,-1 6 46,0 0 1,0 1 0,1-1 0,0 14 0,1-18-47,-10 49 23,8-41 16,0 0 0,0-1 1,1 17-1,1-12 216,1-14-238,-1 0 0,1 0 0,0 0 0,0 0 0,1 0 1,0 0-1,-1 0 0,2 0 0,-1 0 0,0 0 0,1-1 0,0 1 0,0 0 0,1-1 0,2 5 0,-2-4-8,1 0-1,0 0 0,0-1 1,0 0-1,0 1 1,1-1-1,-1-1 0,8 5 1,-10-6-25,5 2 51,-1-1-1,0 0 1,1 0 0,0 0-1,-1 0 1,1-1 0,0-1-1,0 1 1,1-1-1,9 1 1,8-2 65,0-1 0,0-1 0,43-10 0,-58 10-32,0-1-1,0-1 1,0 0-1,0-1 1,0 1-1,-1-2 1,0 1-1,0-1 1,0-1 0,-1 0-1,10-10 1,-6 5-53,-1-1 0,0-1 0,0 0 0,-1 0 0,-1-1 1,8-18-1,-8 14-10,-6 14-27,-1 1 1,0-1 0,0 0 0,0 0 0,0 0 0,-1 0 0,0 0-1,1-9 1,-2 14 20,0 0-1,1 0 0,-1 0 0,0 0 0,0 0 1,0 0-1,0 0 0,0 1 0,0-1 0,1 0 1,-1 0-1,0 0 0,0 0 0,0 0 0,0 0 1,1 0-1,-1 0 0,0 0 0,0 0 0,0 0 1,0 0-1,1 0 0,-1 0 0,0 0 0,0 0 1,0 0-1,0 0 0,1 0 0,-1 0 1,0 0-1,0 0 0,0 0 0,0 0 0,0 0 1,1 0-1,-1 0 0,0 0 0,0-1 0,0 1 1,0 0-1,0 0 0,0 0 0,1 0 0,-1 0 1,0 0-1,0-1 0,0 1 0,0 0 0,0 0 1,0 0-1,0 0 0,0 0 0,0-1 0,0 1 1,0 0-1,0 0 0,0 0 0,0 0 1,0-1-1,0 1 0,0 0 0,11 13-584,-10-11 553,7 10 13,-1 1 1,8 17-1,4 6 76,-19-35 521,0-5-22,-5-6-500,0 1 0,0 0-1,-1 0 1,-1 1 0,1 0 0,-15-14-1,19 20-83,1 1 0,-1 0-1,0-1 1,0 1 0,1 0 0,-1 0-1,0 1 1,0-1 0,0 0-1,0 0 1,0 1 0,0-1 0,-1 1-1,1 0 1,0 0 0,0 0-1,0 0 1,-3 0 0,2 1 9,-1 0 0,1 0 0,0 0 0,0 0-1,-1 1 1,1-1 0,0 1 0,0 0 0,0 0 0,-3 3 0,0 0 26,1 0-1,0 1 1,0-1 0,0 1 0,1 0 0,0 1-1,0-1 1,0 1 0,1-1 0,-2 8-1,2-5 1,1-1-1,0 0 0,1 0 1,0 1-1,0-1 0,1 1 1,0-1-1,0 1 0,3 11 1,-2-16 0,0 1 1,0-1 0,1 0 0,-1 0 0,1 1 0,0-1 0,1 0 0,-1-1-1,0 1 1,1 0 0,0-1 0,0 1 0,0-1 0,1 0 0,-1 0 0,1 0-1,-1 0 1,1-1 0,5 3 0,1 0 32,0 0-1,1-1 1,-1 0 0,1-1-1,-1-1 1,1 1-1,0-2 1,0 1 0,0-1-1,0-1 1,0 0 0,0-1-1,0 0 1,0-1 0,0 0-1,-1 0 1,1-1 0,-1-1-1,1 0 1,-1 0-1,0-1 1,-1 0 0,1-1-1,15-11 1,-4-2 21,0-1-1,-2-1 1,0 0-1,-1-1 1,26-44-1,57-130 323,-74 138-348,-18 39-71,0 0 0,-2-1-1,0 0 1,-1 0 0,-1-1-1,-1 1 1,2-34 0,-5 12 71,-1 0 1,-2 1 0,-2-1 0,-18-77 0,21 115-92,0 0-1,0 1 1,-1-1 0,1 0 0,-1 1 0,0 0 0,0-1 0,0 1 0,0 0 0,-1 0-1,-3-4 1,5 6 48,1 1-1,0 0 1,-1 0-1,1 0 1,-1 0-1,1-1 0,0 1 1,-1 0-1,1 0 1,-1 0-1,1 0 1,0 0-1,-1 0 1,1 0-1,-1 0 1,1 0-1,0 0 0,-1 0 1,1 0-1,-1 1 1,1-1-1,0 0 1,-1 0-1,1 0 1,0 0-1,-1 1 1,1-1-1,0 0 0,-1 0 1,1 1-1,0-1 1,-1 0-1,1 1 1,0-1-1,0 0 1,-1 1-1,1-1 0,0 1 1,-10 15-179,4 1 141,0-1-1,1 1 0,0 0 1,-2 25-1,-3 71-184,7 28 19,1-20 384,-2 177 918,5-280-1039,1 1 0,1-1 0,8 27 0,-11-44-18,0 1 0,1-1 0,0 0 0,-1 1 0,1-1 0,0 0 1,0 0-1,0 1 0,-1-1 0,1 0 0,0 0 0,1 0 0,-1 0 0,0 0 0,0 0 0,0 0 0,1-1 0,-1 1 0,0 0 0,1-1 1,-1 1-1,0-1 0,1 1 0,-1-1 0,1 0 0,-1 1 0,1-1 0,-1 0 0,1 0 0,-1 0 0,1 0 0,-1 0 0,3-1 0,5-1-6,0 0-1,0-1 0,0 1 0,11-6 0,-12 4-41,13-5 41,0-2 1,0 0-1,-1-1 0,0-2 1,-1 0-1,-1 0 0,29-31 1,-43 41-25,0-1-48,1 0 0,1 0 1,-1 0-1,1 1 1,0 0-1,6-4 0,-10 8-267,2 13 32,-2-5 278,-1-1 0,-1 1 0,1 0 0,-1 0 0,-2 12 0,1-12-7,1 0-1,0 0 1,0 1-1,0-1 1,4 15-1,-3-18 46,1 0 0,-1 0 0,1 0 1,0-1-1,1 1 0,-1-1 0,1 1 0,0-1 0,0 0 0,0 0 1,8 8-1,-9-11-2,1 1 0,-1 0-1,1-1 1,-1 0 0,1 1 0,0-1 0,0 0 0,0 0 0,-1-1 0,1 1 0,0-1-1,0 1 1,0-1 0,0 0 0,0 0 0,0 0 0,0 0 0,0-1 0,0 1 0,0-1 0,0 0-1,3-1 1,1-1 11,-1 0 0,1 0 0,-1 0 0,0-1 0,0 0-1,0-1 1,-1 1 0,1-1 0,-1 0 0,5-6 0,2-4 57,0-1 0,14-26 0,-21 33-56,0 0 0,-1 0 0,0-1 0,-1 1 0,0-1-1,-1 0 1,0 0 0,0 0 0,0-19 0,-2 28-57,0 0 1,0 0 0,0 0-1,0 0 1,0 0-1,0 0 1,0 0-1,-1 0 1,1 0-1,0 0 1,-1 0-1,1 0 1,-1 0-1,0-1 1,1 2 0,0 0 0,-1-1 0,1 1 0,-1 0 0,1 0 1,0-1-1,-1 1 0,1 0 0,0 0 0,-1 0 0,1-1 0,-1 1 0,1 0 0,-1 0 0,1 0 0,-1 0 1,1 0-1,0 0 0,-1 0 0,1 0 0,-1 0 0,0 0 0,0 1-30,-1-1-1,1 1 0,-1 0 1,1-1-1,-1 1 1,1 0-1,0 0 0,-1 0 1,1 0-1,0 0 1,0 0-1,0 1 1,0-1-1,0 0 0,0 1 1,-1 2-1,-5 9-25,1 0-1,1 1 0,0-1 1,1 1-1,1 1 0,-3 19 1,5-26 87,0 0 0,1 0 1,0-1-1,0 1 0,1 0 1,0 0-1,0-1 0,1 1 1,0 0-1,1-1 0,-1 0 1,1 1-1,6 9 0,-7-15 11,-1 0 0,0 0 1,1 0-1,0 0 0,-1-1 0,1 1 0,0 0 0,0-1 0,0 0 0,0 1 0,0-1 0,0 0 0,0 0 0,0 0 0,1 0 0,-1-1 0,0 1 0,1 0 1,-1-1-1,0 0 0,1 0 0,-1 1 0,1-1 0,-1-1 0,0 1 0,1 0 0,-1-1 0,1 1 0,-1-1 0,0 1 0,4-3 0,-2 2 16,-1-1 0,1 0 0,0 0 1,-1 0-1,0-1 0,1 1 0,-1-1 0,0 1 0,-1-1 0,1 0 0,0 0 0,-1-1 0,1 1 0,-1 0 0,0-1 0,0 0 0,-1 1 0,3-6 0,-2-1 5,0 0 0,-1 0 0,0 0 1,-1 0-1,-1-14 0,-8-51 100,8 68-206,0 1 1,-1-1-1,0 1 1,0-1-1,0 1 0,-1 0 1,0 0-1,0 0 1,-1 0-1,-5-7 0,9 12 33,-1 0 0,0 0-1,0 1 1,1-1 0,-1 0 0,0 1-1,0-1 1,0 1 0,0-1-1,0 1 1,0-1 0,0 1-1,0 0 1,0-1 0,0 1 0,0 0-1,0 0 1,0 0 0,0 0-1,-2 0 1,1 0 13,0 0 0,0 1 0,0 0 0,0-1 0,0 1 0,0 0 1,0 0-1,0 0 0,1 0 0,-3 1 0,2 0 11,0-1 0,0 1 0,0 0 1,0 0-1,0-1 0,0 1 0,0 0 1,1 1-1,-1-1 0,1 0 0,0 0 0,0 1 1,0-1-1,0 1 0,0-1 0,0 1 0,0 2 1,1-4 125,20 4-132,-7-6 119,0-1 0,0 0 0,-1-1 1,1-1-1,23-9 0,5-2 100,34-5 246,-64 18-433,-1 1 0,1 0 0,0 0 0,0 1-1,12 1 1,-20 0-26,0-1 0,1 1 0,-1 0 0,0 0 0,0 0 0,-1 0 0,1 0 0,0 1 0,0-1 0,-1 1 0,1 0 0,0 0 0,-1 0 0,0 0 0,0 0 0,1 1 0,-1-1 0,-1 0-1,1 1 1,0 0 0,0-1 0,-1 1 0,0 0 0,0 0 0,1 0 0,-2 0 0,2 5 0,1 7 105,-1 0 1,0 1-1,-2-1 0,-1 23 0,1-14-3,-1-6-32,1-12 97,0 1 1,0 0-1,1 12 1,-1-19-145,1 1 0,-1-1 0,0 0 0,0 1 1,0-1-1,0 1 0,0-1 0,0 0 0,0 1 0,1-1 0,-1 0 1,0 0-1,0 1 0,1-1 0,-1 0 0,0 1 0,0-1 0,1 0 1,-1 0-1,0 1 0,0-1 0,1 0 0,-1 0 0,0 0 0,1 0 1,-1 1-1,1-1 0,-1 0 0,1 0 0,11-4 259,9-14-106,27-46-90,-37 47-155,1 1 0,0 0-1,1 1 1,1 1 0,19-17 0,-31 30 63,-1 0 0,0 0 0,1 1 0,-1-1 1,1 0-1,-1 1 0,1-1 0,-1 1 0,1-1 1,-1 1-1,1 0 0,-1-1 0,1 1 1,0 0-1,-1 0 0,1 0 0,-1 0 0,1 1 1,-1-1-1,1 0 0,0 1 0,-1-1 1,1 1-1,-1-1 0,1 1 0,-1 0 0,0 0 1,1-1-1,-1 1 0,0 0 0,0 0 0,2 2 1,3 3 83,1 1 0,-2-1 0,1 2 0,7 10 1,-10-13-54,4 8-5,0 0-1,8 20 1,-1 0-223,-13-20-1746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3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21 8128,'-14'-17'3008,"14"14"-2336,9 3-160,-1 0-1120,2 0-736,-2 3 736,2 0-832,-2 2 800,1-1-640,1 1 736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77 7712,'-5'-14'2880,"2"11"-2240,11-5-192,0 8-960,16-4 96,7 4 256,22-8 224,29 0-32,13 5-64,-1-2 0,-9 1 32,-9 4 0,-7 0-1280,-6-3 704,-5 3-2656,0 0 1792,-5-17-960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5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54 832,'-1'-12'314,"0"10"-181,1 1 0,0-1 0,0 1 0,-1-1 0,1 1 0,0-1 0,1 1 0,-1-1-1,0 1 1,0-1 0,1-2 0,-1 3-28,0 1-1,0-1 1,-1 1-1,1-1 1,0 1-1,0 0 0,-1-1 1,1 1-1,-1-1 1,1 1-1,0 0 1,-1-1-1,1 1 1,-1 0-1,1-1 1,-1 1-1,1 0 1,-1-1-1,1 1 1,-1 0-1,0 0 0,1 0 1,-1 0-1,1 0 1,-1 0-1,0 0 1,-20-2 4809,32 7-4234,17 4-348,-11-6-329,-1-1 0,1-1 1,0 0-1,17-3 0,6 1-73,62-2 302,125-21 0,-189 23-482,-38 2 244,0 0 0,0 1 0,0-1 1,0 0-1,-1 0 0,1 1 0,-1-1 0,1 0 1,-1 0-1,1 0 0,-2 2 0,-15 16 2,0-1-1,-2-1 0,-23 17 1,-20 19 81,-24 21 167,-16 16 19,67-54 35,2 1 0,-33 47 0,52-64-254,2 1 1,0 0-1,1 0 1,1 1-1,1 1 0,-9 35 1,9-25-18,2 1-1,2 0 1,-2 44 0,7-71-155,1 1 1,0-1-1,0 0 1,0 0 0,1 1-1,0-1 1,1 0-1,5 11 1,-5-12-673,0-1 0,1 0 0,-1 1 0,1-1 0,0-1 0,6 6 0,-1-4-1162,4-9-673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20 1472,'0'-1'123,"1"0"0,-1 0 0,1 0 1,-1 0-1,1 0 0,-1 0 0,1 0 0,0 0 1,0 0-1,-1 0 0,1 0 0,0 0 0,0 0 0,0 0 1,0 1-1,0-1 0,5-2 2343,2 7-1538,-7-3-907,-1 0 0,1 0 0,0 0-1,-1 0 1,1 0 0,-1 0 0,1 0 0,-1 0 0,0 0 0,1 0 0,-1 1 0,0-1 0,0 0 0,0 3-1,0 21 72,-1-13-44,-8 121 688,4-88-549,-3 0 304,5-35-262,1 0 0,0 1 1,0 12-1,2-22 91,8-1-107,26-8-319,-20 4 12,25-3 1,-19 5 30,0 1 1,-1 1 0,1 0 0,0 1 0,24 5-1,-27-2 66,-1 1 0,0 0 0,0 0 0,0 2 0,-1 0 0,0 1-1,17 11 1,-25-14 61,-1 0 0,1 1 0,-1-1 0,0 1 0,-1 0 0,1 1 0,-1-1 0,-1 1-1,1 0 1,-1 0 0,0 1 0,-1-1 0,1 1 0,-2 0 0,1-1 0,2 16 0,-4-17 27,0-1 0,-1 1 0,0 0 0,0-1 0,0 1 0,-1 0 0,0-1 0,0 1 1,0-1-1,-1 1 0,0-1 0,0 0 0,0 0 0,0 0 0,-6 8 0,4-8 39,0 0-1,-1 0 0,1 0 1,-1-1-1,-1 1 1,1-1-1,0 0 0,-1-1 1,0 1-1,0-1 1,0 0-1,0-1 0,-7 2 1,-18 5-88,-1-1 0,0-2 0,0-1 0,-1-2 1,0-1-1,1-2 0,-1-1 0,1-1 0,-36-7 0,57 6-918,-1 0-1,-18-6 0,25 7-377,-1-1 0,1 0 0,0 0-1,-6-4 1,5-4-836,-2-14 79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17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31 1472,'0'0'39,"0"-1"0,0 0-1,0 0 1,-1 0 0,1 1 0,0-1-1,0 0 1,0 0 0,-1 0 0,1 1 0,0-1-1,0 0 1,-1 0 0,1 1 0,-1-1 0,1 0-1,-1 1 1,1-1 0,-1 1 0,1-1-1,-3 0 572,1 3 33,0-1 1,0 1-1,-1-1 0,1 1 0,0-1 1,-1 0-1,-4 2 0,-5 0 3161,16-6-2626,1 0-1093,0 1 0,0 0 1,0 0-1,1 1 1,-1 0-1,0-1 1,11 1-1,5-2 37,11-2-64,1 1-1,58 3 1,66 12-105,-123-8 102,99 16 262,-125-18-340,18 5-419,-19-4-949,1 0 0,0-1 0,10 1 0,-22-15-4411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2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127 350 2816,'-5'-4'2874,"11"14"-1418,-5-8-1403,0 1 0,0-1 0,0 0 0,-1 1 0,1-1 1,-1 1-1,1-1 0,-1 1 0,0-1 0,0 1 0,-1 4 0,-6 32 166,3-22-291,-43 281 918,36-230-673,-17 78 555,16-91-325,10-48-143,0 1 0,-1 0 0,-3 9 0,6-18-249,0 1 1,-1 0-1,1 0 1,0 0-1,0 0 1,0-1-1,0 1 1,0 0 0,0 0-1,0 0 1,0 0-1,0 0 1,0 0-1,-1-1 1,1 1-1,0 0 1,0 0-1,0 0 1,0 0-1,0 0 1,-1 0 0,1 0-1,0 0 1,0 0-1,0 0 1,0 0-1,-1 0 1,1 0-1,0 0 1,0 0-1,0 0 1,0 0 0,0 0-1,-1 0 1,1 0-1,0 0 1,0 0-1,0 0 1,0 0-1,-1 0 1,1 0-1,0 0 1,0 0-1,0 0 1,0 0 0,0 0-1,-1 1 1,1-1-1,0 0 1,0 0-1,0 0 1,0 0-1,0 0 1,0 0-1,0 1 1,0-1-1,0 0 1,-1 0 0,1 0-1,0 0 1,0 0-1,0 1 1,0-1-1,0 0 1,-2-13 219,8-245 637,0 177-961,19-95 1,25-14-234,-40 157 281,2 1 0,2 0-1,0 0 1,2 1 0,29-40-1,-36 58 6,0 2 0,1-1 0,0 1 0,16-12 0,-22 19-19,1 1-1,0-1 0,0 1 1,0 0-1,1 0 1,-1 1-1,1-1 0,-1 1 1,1 1-1,0-1 0,0 1 1,0 0-1,8-1 1,-11 3 43,1-1 1,-1 1 0,1-1 0,-1 1-1,0 0 1,0 0 0,0 1 0,1-1-1,-1 1 1,0-1 0,-1 1 0,1 0-1,0 0 1,0 0 0,-1 0 0,1 1 0,-1-1-1,0 1 1,0 0 0,0-1 0,0 1-1,0 0 1,1 4 0,4 7-7,-1 0 0,0 1 1,6 23-1,-11-32 5,7 21 87,-2 0 0,-1 0-1,2 35 1,-7-50 24,0 1 0,0 0 1,-2 0-1,1 0 0,-2-1 1,1 1-1,-2 0 0,0-1 0,-6 14 1,7-20 11,-1 0 0,0 0 0,0-1 0,0 1 0,0-1 1,-1 0-1,0 0 0,0-1 0,-1 1 0,1-1 1,-1 0-1,0-1 0,0 1 0,0-1 0,-9 3 0,-10 3 186,0-2-1,-44 8 1,39-10-183,13-2-350,-33 1-1,7-3-3338,41-1 3334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23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1227 4992,'1'-8'2314,"39"-44"-858,-21 29-1310,-2-1-1,-1-1 0,25-51 0,-23 40 7,25-35 1,-27 49-142,2 0 0,1 1 0,1 1 1,0 1-1,2 0 0,0 2 1,1 1-1,34-19 0,-49 30 26,11-6-69,-13 9 39,-6 3 77,-40 58 268,32-48-357,0-1-1,1 1 0,1 0 1,-1 1-1,2-1 1,0 1-1,0 0 1,1 1-1,1-1 1,0 1-1,-2 22 1,4-27 0,1-1 0,1 1 0,-1 0 0,1 0 0,0 0 0,1 0 0,0 0 0,0-1 0,1 1 0,0-1 0,0 1 0,1-1 0,-1 0 0,2 0 0,-1-1 0,1 1 0,0-1 0,0 0 0,1 0 0,7 6 0,-7-8 32,1 1 0,0-1 0,0 0 0,0 0 0,0-1 0,0 0 0,1 0 0,-1-1 0,1 0 1,0 0-1,-1-1 0,1 0 0,0 0 0,0-1 0,0 0 0,0 0 0,0-1 0,0 0 0,0 0 0,14-5 0,-9 1 23,0 1 1,0-2-1,0 0 1,-1 0-1,0-1 1,0-1-1,-1 0 1,0-1-1,0 0 1,-1 0-1,10-13 1,2-3 34,-1-2 0,35-58 1,-50 75-430,-5 13 73,-6 19-36,3-14 279,-4 22-55,1 0-1,-1 53 1,6-78 97,1 1 1,0-1-1,0 1 0,2 6 1,2 11 78,-5-22-90,0-1 1,0 1-1,0 0 0,0 0 0,0 0 1,0 0-1,0-1 0,1 1 1,-1 0-1,0 0 0,0 0 0,1-1 1,-1 1-1,1 0 0,-1 0 0,1-1 1,-1 1-1,1 0 0,-1-1 1,1 1-1,-1-1 0,1 1 0,0-1 1,-1 1-1,1-1 0,0 1 1,0-1-1,-1 1 0,1-1 0,0 0 1,0 0-1,0 1 0,-1-1 1,1 0-1,0 0 0,0 0 0,0 0 1,0 0-1,-1 0 0,1 0 0,1 0 1,0-1 35,0 1 0,-1-1 0,1 0 0,-1 0 1,1 1-1,-1-1 0,1 0 0,-1 0 0,1-1 0,-1 1 0,0 0 1,0 0-1,1-1 0,-1 1 0,0-1 0,0 1 0,-1-1 1,1 1-1,0-1 0,0-1 0,3-10 38,-1 1 1,0-1-1,-1 1 0,1-22 1,-5-53 116,1 74-209,-1 0 0,-1 0 1,0 0-1,-9-22 0,10 32-41,0 1 1,0-1-1,0 1 1,0 0-1,0-1 0,0 1 1,-1 0-1,1 1 1,-1-1-1,1 0 1,-1 1-1,0-1 1,1 1-1,-1 0 1,0 0-1,-3-1 1,6 2 66,0-1 0,0 1 0,-1 0 0,1-1 0,0 1 0,0 0 1,0 0-1,0-1 0,0 1 0,-1 0 0,1 0 0,0 0 0,0-1 0,0 1 1,-1 0-1,1 0 0,0 0 0,0-1 0,-1 1 0,1 0 0,0 0 1,-1 0-1,0 0-97,3-1 28,39-10-290,-31 9 369,0 0 1,-1 0 0,0-1-1,10-5 1,3-3 130,128-66 321,-105 50-420,52-38-1,-80 52-31,-1-2 0,0 0 0,-1-1-1,0 0 1,-1-1 0,-2-1-1,1 0 1,17-37 0,-13 20 96,-1-2 1,-2 0-1,15-63 0,-22 72-293,-3 12 119,4-28 0,-8 40 20,1-1 1,-1 0-1,0 1 0,-1-1 1,1 1-1,-1-1 1,0 1-1,0-1 0,0 1 1,-4-8-1,5 12 24,0-1 0,0 1 0,0 0 0,-1 0 0,1 0 0,0-1-1,0 1 1,0 0 0,0 0 0,0 0 0,-1 0 0,1-1 0,0 1 0,0 0 0,0 0 0,-1 0 0,1 0 0,0 0 0,0 0 0,0-1-1,-1 1 1,1 0 0,0 0 0,0 0 0,-1 0 0,1 0 0,0 0 0,0 0 0,0 0 0,-1 0 0,1 0 0,0 0 0,0 0 0,-1 0-1,1 0 1,0 0 0,0 1 0,-1-1 0,1 0 0,0 0 0,0 0 0,0 0 0,-1 0 0,1 0 0,0 1 0,0-1 0,0 0 0,0 0-1,0 0 1,-1 0 0,1 1 0,0-1 0,0 0 0,0 0 0,0 0 0,0 1 0,-8 12-202,0 12 81,0 1 1,-5 36-1,1-7 103,-50 215 4,45-174 175,4 0-1,-1 133 1,14-228-144,-2 36 335,7 70 1,3-80 262,-7-27-573,0 0 0,-1 0 0,1 0 0,0-1 0,-1 1 0,1 0 0,-1-1 0,1 1 0,-1 0 0,1-1 0,-1 1 0,1-1 0,-1 1 0,1-1 0,-1 1 0,1-1 0,-1 0 0,0 1-17,7-10-21,0-1 1,-1 1 0,0-1 0,-1-1 0,-1 1 0,7-24-1,-3 9 8,4-10-31,43-117-363,-54 151 350,-1 1 0,1-1 0,0 0 0,0 0 0,0 0 0,1 1 0,-1-1 0,3-2 0,-3 3-190,1 1 107,0 1 118,0 0-1,0 1 1,0-1-1,0 1 1,0-1-1,0 1 0,0-1 1,-1 1-1,1 0 1,0 0-1,-1 0 1,0 0-1,2 2 0,-2-1 11,1-1-1,0 1 0,-1-1 0,1 0 0,0 0 0,0 1 0,0-1 1,1-1-1,-1 1 0,0 0 0,1 0 0,-1-1 0,3 2 0,-1-2 44,-1-1-1,0 1 0,0-1 0,0 1 1,0-1-1,1 0 0,-1 0 0,0 0 1,0-1-1,0 1 0,1-1 0,2-1 1,-4 1-17,0 1 0,1-1 0,-1 0 0,0 0 0,0 0 0,0 0 0,0-1 0,0 1 0,0-1 0,0 1 0,-1-1 1,1 1-1,0-1 0,-1 0 0,1 0 0,-1 0 0,2-3 0,-2 4-25,-1 0-1,1 0 1,0 0-1,0 0 1,0 1 0,-1-1-1,1 0 1,0 0 0,0 1-1,2-2 1,-2 2-22,0 0 1,0-1-1,-1 1 0,1-1 1,0 1-1,0-1 0,-1 1 1,1-1-1,0 1 0,-1-1 1,1 0-1,-1 1 0,1-1 1,-1 0-1,1 1 1,-1-1-1,1 0 0,-1 0 1,0 0-1,1-1 0,0 0 11,7 2 10,0 0 11,0-1 0,0 1 1,1-2-1,-1 1 1,0-1-1,0 0 0,9-4 1,-6 2 25,9-4 60,0-1 0,-1-1 1,20-13-1,-11 6-44,-13 8-44,-1-1 0,-1 0-1,0-1 1,0 0-1,-1-1 1,0-1 0,-1 0-1,-1 0 1,16-26 0,-12 14 61,-2-1 0,0 0 0,-2-1 0,14-55 1,-21 69-39,7-32-3,7-53 0,-16 83-26,0 1 0,-1 0 0,0 0 0,-2 0 0,1-1 0,-2 1 0,0 0 0,-5-16 0,7 27-72,-1-1-1,1 1 1,-1 0 0,1 0-1,-1 0 1,0 0 0,0 0-1,0 0 1,-1 1 0,1-1-1,-4-2 1,5 4 44,0 0-1,-1 1 1,1-1 0,0 0 0,-1 1-1,1-1 1,0 1 0,-1 0 0,1-1-1,-1 1 1,1 0 0,0 0 0,-1 0 0,1 0-1,-1 0 1,1 0 0,-1 0 0,1 0-1,0 1 1,-1-1 0,1 1 0,0-1-1,-1 1 1,1-1 0,0 1 0,-1 0-1,1 0 1,0-1 0,-2 3 0,0 0-9,0 0 1,0 0 0,0 0-1,1 1 1,-1-1 0,1 1-1,0 0 1,0-1-1,-3 9 1,-11 40-198,13-42 246,-40 213 180,19-85-27,9-66-317,-13 79 605,27-135-398,0 1-1,0-1 1,2 1 0,0 0-1,1-1 1,1 0-1,5 18 1,-6-26-40,1-1 0,0 1 1,1-1-1,0 0 0,0-1 0,0 1 0,1-1 1,0 0-1,0 0 0,0 0 0,1 0 0,0-1 0,0 0 1,0-1-1,1 1 0,-1-1 0,1 0 0,0-1 1,10 4-1,-9-4 4,1 0 0,-1-1 0,1 0-1,-1-1 1,1 0 0,0 0 0,0-1 0,0 0 0,-1-1 0,1 0 0,0 0 0,0 0-1,-1-1 1,1-1 0,-1 0 0,16-7 0,-7 1 0,-1-1 1,0-1-1,17-16 0,42-42 52,7-8 14,-62 61-145,-2 2 118,22-21 0,-36 30-28,0 1-1,0-1 1,0 0-1,0 0 0,-1-1 1,0 1-1,0-1 0,-1 0 1,4-9-1,-6 14-36,1-1 0,-1 1 0,1-1 0,-1 1 0,0 0 0,0-1 0,0 1 0,0-1 0,0 1 0,0-1 0,0 1 0,0-1 0,-1 1 0,1-1 0,-1 1 0,1 0 0,-1-1 0,1 1 0,-1 0 0,0-1 0,0 1 0,1 0 0,-1 0 0,0 0 0,0-1 0,0 1 0,0 0 0,-1 0-1,1 1 1,0-1 0,-2-1 0,1 1-22,0 0 0,-1 0-1,1 0 1,-1 1 0,1-1 0,0 1-1,-1 0 1,1-1 0,-1 1-1,0 0 1,1 0 0,-1 1-1,1-1 1,-1 0 0,1 1-1,-5 1 1,-3 2-52,0 1 0,0 0 0,0 1 0,1 0-1,-1 1 1,-15 14 0,12-8 48,0 1 0,1 0 0,-14 22 0,23-30 11,-1 0-1,1 1 0,0 0 1,1 0-1,0-1 1,-2 11-1,-5 43-93,9-52 144,0 1 0,1-1 0,0 0 0,0 0 0,1 0 0,0 0 0,1 0 0,0 0 0,0-1 0,7 13 0,-9-17-15,1 0 0,0 0 1,0 0-1,0 0 0,0-1 0,1 1 0,-1 0 1,1-1-1,0 0 0,-1 0 0,5 2 1,-5-3 1,0 0 0,0 0 0,0 0 0,1 0 0,-1-1 0,0 1 0,0-1 0,1 0 1,-1 0-1,0 0 0,1 0 0,-1 0 0,1 0 0,-1 0 0,0-1 0,0 1 0,1-1 1,2-1-1,13-6 66,0-1 0,-1-1 1,30-22-1,6-4 32,-46 31-110,104-58 143,-59 35-206,13-7-76,-56 31 77,0 1 1,1-1-1,-1 2 1,1-1-1,12-1 1,-21 4 60,1 0-1,-1 0 1,1-1 0,-1 1 0,0 0-1,1 0 1,-1 1 0,1-1-1,-1 0 1,1 0 0,-1 1 0,0-1-1,1 1 1,-1-1 0,0 1-1,0-1 1,1 1 0,-1 0 0,0 0-1,0 0 1,0 0 0,0 0-1,0 0 1,0 0 0,0 0 0,0 0-1,0 0 1,0 0 0,-1 0-1,1 1 1,0-1 0,-1 0 0,1 1-1,-1-1 1,0 0 0,1 1-1,-1-1 1,0 1 0,0-1 0,0 3-1,0 6 78,0 1 0,-1-1 0,-1 1 0,-3 16 0,1-11-66,-4 14 302,6-23-164,0-1 0,0 1 0,1 0 0,-2 10 0,3-16 150,5-9 181,6-26-393,-6 19-150,0 0 0,0 0 0,2 0 0,8-14 1,-14 27 45,19-25-213,-19 25 201,1 1 1,-1 0-1,0 0 1,0 0 0,1 0-1,-1 0 1,1 0-1,-1 0 1,1 0 0,-1 1-1,1-1 1,-1 0-1,1 1 1,0 0 0,-1-1-1,4 1 1,-4 0 13,0 0 0,0 0 0,0 0 0,0 1 0,0-1 0,0 0-1,0 1 1,0-1 0,0 1 0,0-1 0,0 1 0,0-1 0,-1 1 0,1 0 0,0-1 0,0 1 0,0 0 0,-1 0 0,1-1 0,-1 1 0,1 0 0,0 0 0,-1 0-1,1 0 1,-1 0 0,0 0 0,1 0 0,-1 1 0,2 4-10,-1-1 0,0 0 0,0 11 0,-1-15 24,0 70 282,-2-51-65,2 1 0,4 33 0,5-34 814,-5-27-951,-1 0 0,1 0 1,6-7-1,4-7-64,-4 4-31,1 0-1,0 1 1,1 0-1,1 1 1,0 1 0,30-25-1,-39 36-15,0 0-1,0 0 1,1 1-1,-1 0 1,1 0-1,0 0 1,-1 0-1,1 1 0,0 0 1,7-2-1,-9 3 36,-1 0 0,0 0-1,0 1 1,1-1 0,-1 0-1,0 1 1,0-1-1,0 1 1,0-1 0,0 1-1,0 0 1,0 0 0,0 0-1,0 0 1,0 1 0,0-1-1,0 0 1,-1 1-1,1 0 1,-1-1 0,1 1-1,-1 0 1,1-1 0,1 5-1,27 56 882,-22-42-813,13 21-1,-17-35-53,0 1-1,1-1 0,0 0 1,0 0-1,0 0 0,12 8 0,-15-12-92,1 0-1,-1 0 0,1-1 0,-1 0 1,1 1-1,0-1 0,0 0 1,0 0-1,-1 0 0,1-1 0,0 1 1,0-1-1,0 0 0,0 0 0,0 0 1,0 0-1,0 0 0,0 0 0,0-1 1,5-1-1,-2 0-448,0-1-1,-1 1 1,1-1 0,-1 0 0,0 0-1,0-1 1,0 1 0,0-1 0,4-5-1,18-19-5025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27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18 832,'-1'-5'295,"2"3"-195,-1 1-138,17-8 5467,-16 11-5319,0 0 0,0 1 0,0-1 0,0 1 0,-1-1 0,1 1 0,0 2 0,-10 286 1986,4-75-432,5-105 320,-18-111-2288,1 0 298,0 0 0,0 1 0,0 1-1,0 0 1,-19 6 0,30-6-21,0 0 0,1 0-1,0 0 1,-1 0 0,1 1 0,0 0 0,0 0 0,0 0 0,1 1-1,-7 6 1,-21 14 113,24-18-18,-11 9 776,21-16-556,30-13 629,-6 4-640,86-34-143,-95 37-145,0 1 1,0 0 0,0 1 0,1 1 0,0 0-1,0 2 1,0 0 0,0 1 0,0 0 0,24 4 0,-39-3-259,1 1 1,-1 0 0,0 0 0,1 0 0,-1 0 0,0 0 0,0 1 0,0-1 0,0 1-1,5 4 1,-7-5 125,0 0-1,0 0 0,0 0 1,0 0-1,0 0 0,-1 0 1,1 0-1,0 0 0,-1 0 1,1 1-1,-1-1 0,0 0 1,1 0-1,-1 1 1,0-1-1,0 0 0,1 0 1,-1 1-1,0-1 0,0 0 1,-1 1-1,1-1 0,0 0 1,0 1-1,-1-1 0,1 0 1,0 0-1,-1 0 0,0 1 1,0 0-1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28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52 2080,'-1'0'22,"1"0"0,0 0 0,-1 0 0,1 0 0,0 0 0,-1 0 0,1 0-1,0 0 1,-1 0 0,1 0 0,0 0 0,0 0 0,-1 0 0,1-1 0,0 1 0,-1 0 0,1 0 0,0 0 0,0 0 0,-1-1 0,1 1 0,0 0 0,0 0 0,-1-1 0,1 1-1,0 0 1,0 0 0,0-1 0,0 1 0,-1 0 0,1-1 0,0 1 0,0 0 0,0 0 0,0-1 0,0 1 0,0 0 0,0-1 0,0 1 0,0 0 0,0-1 0,11-12 1221,-5 7-485,-3 4-481,0 0 1,0 0 0,1 0-1,-1 0 1,0 0-1,1 1 1,-1 0 0,1-1-1,0 1 1,-1 0 0,1 1-1,0-1 1,4 1 0,16-5 725,-22 5-872,0 0 0,1 0-1,-1 0 1,1 1 0,-1-1 0,1 0 0,-1 1 0,0 0-1,1-1 1,-1 1 0,3 2 0,9 1 176,-2-1-44,1-2 0,-1 0-1,0-1 1,1 0 0,18-2-1,15-1 93,172-3 372,-87 2-1845,-45 3-3216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46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12 5216,'-15'-10'1696,"15"10"-1679,0 0-1,0 0 1,0 0 0,-1 0 0,1 0 0,0 0 0,0 0-1,0 0 1,0-1 0,0 1 0,0 0 0,-1 0-1,1 0 1,0 0 0,0 0 0,0 0 0,0 0 0,0 0-1,-1 0 1,1 0 0,0 0 0,0 0 0,0 0-1,0 0 1,0 0 0,-1 0 0,1 0 0,0 0 0,0 0-1,0 0 1,0 0 0,0 0 0,0 0 0,-1 0-1,1 1 1,0-1 0,0 0 0,0 0 0,-23 12 1679,13-6-944,0-1 0,-11 9 0,12-6-520,0 1 1,0-1-1,1 2 1,0-1 0,1 1-1,0 0 1,1 1-1,0-1 1,0 1 0,1 0-1,-4 15 1,4-9-55,0 1 1,1-1-1,2 1 1,-1 0-1,2-1 0,1 1 1,1 23-1,0-31-85,1 1 0,0-1 1,0 1-1,1-1 0,0 0 0,1 0 0,9 19 0,-9-22-40,1-1-1,0 1 1,0-1-1,0 0 1,1 0 0,-1 0-1,1-1 1,1 0-1,-1 0 1,1 0 0,8 4-1,-5-4 31,1 0 1,-1-1-1,1 0 0,0-1 0,-1 0 0,2-1 1,-1 0-1,0 0 0,0-1 0,0-1 0,1 0 1,-1-1-1,0 0 0,0 0 0,0-1 0,1-1 0,-2 0 1,1 0-1,0-1 0,-1 0 0,0-1 0,0 0 1,0-1-1,0 0 0,-1-1 0,0 1 0,-1-2 1,1 1-1,8-12 0,-10 10-35,-1 0-1,0-1 1,0 0 0,-1 0-1,0-1 1,-1 0 0,0 1-1,-1-1 1,0 0 0,-1-1-1,0 1 1,0 0-1,-1-1 1,-1-16 0,-1 24-57,1-1 1,-1 1-1,0-1 1,0 1 0,-1-1-1,1 1 1,-1 0-1,0-1 1,0 1 0,-1 0-1,1 0 1,-1 1-1,0-1 1,0 0 0,0 1-1,0 0 1,0 0-1,-1 0 1,1 0 0,-1 0-1,0 1 1,0-1-1,-5-1 1,-9-4 21,0 1-1,-1 1 1,0 0-1,-21-3 1,7 4-404,1 1 0,-50 0 0,65 4-1384,10 0-2050,17-1 945,43-3-2682,-14 8 3375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28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32 100 4160,'0'-5'693,"-1"3"-621,1 1 0,0-1 0,0 1 0,0-1 0,0 1 0,0 0 0,0-1 0,1 1 0,-1-1 0,0 1 0,1-1 0,-1 1 0,1 0 0,0-1 0,-1 1 0,1 0 0,0 0 0,0-1 0,0 1 0,-1 0 0,3-1 0,-3 1-24,1 1 0,-1-1-1,1 1 1,-1-1 0,1 0 0,-1 1-1,0-1 1,1 0 0,-1 1 0,0-1-1,0 0 1,1 0 0,-1 1 0,0-1-1,0 0 1,0 0 0,0 1 0,0-1 0,0 0-1,0 0 1,0 0 0,0-3 1061,-1 4-962,0 1-1,0 0 1,1 0 0,-1 0 0,0 0-1,1 0 1,-1 0 0,1 0-1,-1 0 1,1 1 0,-1-1 0,1 2-1,-2 2 102,-7 18 485,8-18-467,-1 0 0,1-1 1,-1 1-1,0-1 0,-3 5 0,-1-4 372,3-9-40,2-12-9,1 14-611,-5-88 1073,5 90-1130,0 1 1,0-1-1,0 0 1,0 1 0,0-1-1,0 0 1,0 1 0,1-1-1,-1 0 1,0 1-1,0-1 1,0 0 0,0 1-1,0-1 1,1 0 0,-1 1-1,0-1 1,0 0 0,1 0-1,-1 1 1,0-1-1,0 0 1,1 0 0,-1 0-1,0 0 1,0 1 0,1-1-1,-1 0 1,0 0-1,1 0 1,-1 0 0,0 0-1,1 0 1,-1 0 0,0 0-1,1 0 1,-1 0 0,0 0-1,1 0 1,-1 0-1,0 0 1,1 0 0,-1 0-1,0 0 1,1 0 0,-1 0-1,0 0 1,1-1-1,16-6-4022,1-5-277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30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2 2304,'10'-2'9269,"-11"15"-8866,-1 0 0,-4 19 0,1-11-92,-26 128-263,16-78 377,-3-1 0,-30 75 0,-47 101 673,94-245-1093,-1 5 169,-1 0 0,1 0 0,-2 0 0,-6 10 549,11-16-723,-1 0-1,0-1 0,0 1 1,0 0-1,0 0 0,0-1 1,0 1-1,0 0 1,-1 0-1,1-1 0,0 1 1,0 0-1,0-1 1,0 1-1,0 0 0,0 0 1,0 0-1,-1-1 1,1 1-1,0 0 0,0 0 1,0-1-1,0 1 1,-1 0-1,1 0 0,0 0 1,0 0-1,-1-1 0,1 1 1,0 0-1,0 0 1,0 0-1,-1 0 0,0 0 1,2-1-14,-1 0 1,0 1 0,1-1-1,-1 0 1,0 0 0,1 1-1,-1-1 1,1 0 0,-1 1-1,1-1 1,-1 1-1,1-1 1,-1 1 0,1-1-1,0 1 1,-1-1 0,1 1-1,0-1 1,-1 1-1,1 0 1,0-1 0,0 1-1,-1 0 1,1 0 0,0 0-1,0-1 1,27-4-150,-21 4 127,55-6-53,115 1-1,-156 6 136,110-6 279,-125 4-752,-27-17-8234,17 8 6720,0 3-1051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31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0 158 3488,'7'-8'8080,"-6"8"-7810,16-2 165,3-1-138,4-7 181,50-20 154,15-3-391,-58 20-311,47-12 0,-54 19 183,70-15 112,-79 18-284,1 1 0,-1 1 0,1 1 0,17 1 0,-31-1 4,0 1 0,0-1 0,0 1 1,0-1-1,0 1 0,0 0 1,0 0-1,-1 0 0,1 0 0,0 0 1,0 0-1,2 2 0,-4-2-54,1-1 0,-1 1 0,1-1 0,-1 1 0,1 0 0,-1-1 0,0 1 0,1 0 0,-1 0 0,0-1 0,1 1 0,-1 0 0,0 0 0,0-1 0,0 1 0,0 0 0,0 0 0,0-1 0,0 1 0,0 0 0,0 0 0,0 0 0,0-1 0,0 1 0,-1 0 0,1 0 0,0-1 0,-1 1 0,1 0 0,0-1 0,-1 1 0,1 0 0,-1-1 0,1 1 0,-1 0 0,1-1 0,-2 1 0,-7 8-2685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32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 3552,'0'-1'73,"-1"-6"1286,7 3-429,-4 3-534,0 0 0,0 0 0,0 0 0,-1-1-1,1 1 1,0-1 0,-1 1 0,1-1 0,-1 0-1,1 1 1,-1-1 0,0 0 0,1-3 0,-1 3-295,0 0 0,-1 0 0,1 0 1,0 0-1,0 0 0,0 0 0,1 0 1,-1 1-1,0-1 0,3-3 0,5-6 567,-7 8-559,1 1 0,0 0-1,-1 0 1,1 0 0,0 1 0,0-1 0,0 1-1,0-1 1,6-1 0,1-1 3,1-1-67,1 1 0,0 1 0,-1 0 0,1 0 0,14 0-1,63-2 259,-37 4-240,64 0 390,-67 1-2165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33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59 129 3552,'-2'-8'1310,"2"7"-1281,0 1 0,0 0-1,0 0 1,0 0 0,0-1-1,0 1 1,0 0 0,0 0-1,0-1 1,0 1 0,0 0 0,0 0-1,0 0 1,0-1 0,0 1-1,0 0 1,0 0 0,0 0-1,0-1 1,0 1 0,1 0-1,-1 0 1,0 0 0,0-1-1,0 1 1,0 0 0,0 0 0,0 0-1,1 0 1,-1-1 0,0 1-1,0 0 1,0 0 0,1 0-1,-1 0 1,0 0 0,0 0-1,0 0 1,1 0 0,-1 0-1,0-1 1,1 1 0,0 0 56,0-1 1,0 0-1,0 0 1,0 1 0,-1-1-1,1 0 1,0 0-1,0 0 1,0 0-1,-1 0 1,1 0-1,0 0 1,-1-1 0,1 1-1,-1 0 1,0 0-1,1 0 1,-1-1-1,0 1 1,0 0-1,1 0 1,-1-1 0,-1-2 516,1-16 1862,-3-19-634,3 37-1581,-1-1 1,0 1 0,0 0-1,0 0 1,0 0 0,0 0-1,0 0 1,0 0 0,0 0 0,-3-3-1,1 6-226,1 0 0,0 0 0,0 1 0,0-1 0,0 1 0,1-1 0,-1 1 0,0-1 0,0 1 0,1 0 0,-1 0 0,1 0 0,0 0 0,-2 4 0,-1 3-28,0 0 1,-3 13 0,-4 11 142,10-30-123,0 1 1,0 0 0,0 0-1,1-1 1,-1 1 0,1 0-1,0 0 1,0 0 0,0 0-1,1-1 1,0 1 0,-1 0-1,1 0 1,1-1 0,1 7-1,-3-10 0,1 0-1,-1 0 0,0 1 1,0-1-1,1 0 1,-1 0-1,0 0 0,0 0 1,1 1-1,-1-1 0,0 0 1,1 0-1,-1 0 1,0 0-1,1 0 0,-1 0 1,0 0-1,0 0 1,1 0-1,-1 0 0,0 0 1,1 0-1,-1 0 1,0 0-1,1 0 0,-1 0 1,0 0-1,1 0 1,-1 0-1,0 0 0,1-1 1,8-3 164,-6 1-106,1-1 0,-1 1 0,0-1 0,-1 0 0,1 0 0,-1 0 0,1 0 0,-1 0 0,0 0 0,1-5 0,-1 1-34,0 1 1,0 0-1,0-1 1,-1 1 0,0-12-1,-1 18-90,0 1-1,0-1 1,0 1 0,0-1-1,0 1 1,0-1 0,0 1-1,0-1 1,0 1 0,0-1-1,0 1 1,0-1 0,0 1-1,0-1 1,-1 1 0,1-1-1,0 1 1,0-1 0,-1 1-1,1 0 1,0-1 0,-1 1-1,1-1 1,0 1 0,-1 0-1,1-1 1,-1 1 0,1 0-1,-1-1 1,0 1-152,1 0-1,-1 1 1,0-1 0,1 0-1,-1 0 1,1 0 0,-1 1-1,1-1 1,-1 0 0,0 1-1,1-1 1,-1 1 0,1-1-1,-2 2-813,2-1 814,-1-1 0,1 1-1,0-1 1,-1 1 0,1 1-1,-7 10-2404,-4 3-2170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6:31:35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24 147 2144,'0'-8'9328,"13"1"-7942,51-68-415,-38 57-1179,-21 15 190,0-1 0,0 1 0,0 0 1,1 0-1,0 0 0,-1 1 0,1 0 0,9-2 0,8-4-18,-21 7 19,1 1-1,-1-1 1,1 1 0,-1-1 0,1 1 0,-1 0 0,1-1 0,-1 1 0,1 1 0,-1-1 0,1 0 0,-1 1 0,1-1 0,-1 1 0,1 0 0,-1 0-1,1 0 1,-1 0 0,0 0 0,0 0 0,0 1 0,0-1 0,1 1 0,-2-1 0,1 1 0,0 0 0,0 0 0,-1 0 0,4 4 0,-3-1-8,0 1 1,0 0 0,-1 0-1,0 0 1,0 0 0,0 0-1,-1 0 1,0 12-1,-8 50 13,6-56 78,-43 209 196,31-174-239,-19 44-1,22-65 50,-8 18 187,-34 56-1,50-95-225,0 0 1,0-1-1,-1 1 0,1 0 0,-1-1 1,0 0-1,0 0 0,-1 0 0,1 0 1,-1-1-1,0 0 0,-6 4 0,9-6-1,1-1 4,0 1-1,-1-1 1,1 1-1,0-1 0,0 1 1,0-1-1,-1 1 1,1-1-1,0 0 1,-1 0-1,1 0 0,0 0 1,0 0-1,-1 0 1,1 0-1,0 0 0,-1 0 1,1-1-1,0 1 1,0 0-1,-1-1 1,1 1-1,0-1 0,0 0 1,0 1-1,0-1 1,-2-1-1,-2-2-142,3 1 222,7-1 0,10-4-74,-10 5-93,0 0 0,-1 1 0,1 0 0,9-3 0,7-1 7,30-3-1,-44 8 75,0 0 0,0 1 0,-1 0 0,1 0 0,0 1 1,0 0-1,-1 0 0,12 4 0,27 8 283,5 3-112,-38-12-927,0-1 0,21 4 0,-32-6 480,0-1 0,0 0 0,0 0 0,0 0 0,0 0 0,0 0 0,0 0 0,0 0-1,0 0 1,0 0 0,-1-1 0,1 1 0,0 0 0,0-1 0,0 1 0,0 0 0,0-1 0,-1 1 0,1-1 0,0 1 0,0-1 0,-1 0 0,1 1 0,0-1 0,-1 0 0,1 1 0,-1-1 0,1 0 0,-1 0 0,1 1 0,-1-1 0,1 0 0,-1 0 0,0 0 0,1 0 0,-1 0 0,0-1 0,6-31-2302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47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23 145 4384,'-11'-14'1937,"10"14"-1847,1-1 1,0 1-1,0 0 0,0-1 0,-1 1 0,1 0 0,0 0 0,-1-1 0,1 1 1,0 0-1,0 0 0,-1 0 0,1 0 0,0-1 0,-1 1 0,1 0 1,0 0-1,-1 0 0,1 0 0,0 0 0,-1 0 0,1 0 0,-1 0 1,1 0-1,0 0 0,-1 0 0,1 0 0,0 0 0,-1 0 0,1 0 0,0 0 1,-1 1-1,3 4 3898,-1-3-3859,0 0-1,0 0 1,0 0-1,0-1 1,1 1-1,-1 0 1,1-1-1,-1 1 0,1-1 1,-1 0-1,1 1 1,2 0-1,1 0 54,0 0 0,0-1 0,1 0 0,-1 0 0,0 0 0,1-1 0,-1 0 0,0 0 0,11-1 0,2-2-61,27-9 0,-22 6 46,2-1-114,262-76 534,-231 58-568,-38 16-44,22-7-1,-44 20-15,1 1-1,-1 0 0,1 0 0,0 0 0,-5 9 0,-9 15 48,-18 27 115,-18 27 352,-66 138 0,102-181-1065,16-25 234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69 4640,'-3'-16'3600,"-11"-29"0,12 38-2449,6 12-490,2 4-463,-4-7-139,-1 0 0,0 0 1,1 0-1,-1 0 0,0 0 0,-1 1 0,1-1 0,0 0 0,-1 0 1,1 1-1,-1-1 0,1 5 0,1 8 186,10 42 284,6 92 1,-17-138-501,22 165 608,-10-94-300,3 123 0,-28 104 47,12-307-381,-1 5 153,0 0 1,0 1 0,-3 9-1,4-16-104,0 0 1,-1 0-1,1 0 0,0 0 0,-1 0 0,1 0 0,-1 0 0,0 0 0,1 0 0,-1 0 0,0 0 0,1 0 0,-1 0 0,0 0 0,0-1 0,0 1 0,0 0 0,0-1 1,0 1-1,0-1 0,0 1 0,0-1 0,0 1 0,0-1 0,0 0 0,0 1 0,0-1 0,-2 0 0,2 0-26,0 0 0,-1 0 0,1-1 0,0 1 0,0 0 0,0-1-1,0 1 1,0-1 0,0 1 0,0-1 0,0 0 0,0 1 0,0-1 0,0 0 0,0 0 0,0 0 0,1 0-1,-1 0 1,0 0 0,1 0 0,-1 0 0,0 0 0,1 0 0,-1-1 0,-1-2 51,-7-13-70,2 0 0,0 0 0,1-1 0,0 0 0,-5-36 0,7 35-17,-3-16-85,2 0-1,-2-43 1,6 62 57,2 0 0,0-1-1,1 1 1,1 1 0,0-1 0,1 0 0,7-18-1,1 6 31,1 1 0,1 0 0,1 2 0,1-1 0,2 2 0,0 0 0,2 1 0,0 1 0,1 1 0,2 1 0,0 1 0,1 1 0,41-24 0,49-12 172,-73 35-1011,0-1-1,52-34 1,-53 30-5382,-26 15 3573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49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28 159 3904,'-12'-7'1253,"11"7"-1210,1 0 1,-1 0-1,1 0 0,-1 1 0,0-1 0,1 0 1,-1 0-1,1 0 0,-1 1 0,1-1 1,-1 0-1,1 0 0,-1 1 0,1-1 0,-1 0 1,1 1-1,0-1 0,-1 1 0,0 0 1,-2 1 1123,6 17 3388,-3-18-4486,0-1 1,0 1-1,0-1 1,0 1 0,0 0-1,0-1 1,0 1-1,0-1 1,1 1-1,-1-1 1,0 1 0,0-1-1,0 1 1,1-1-1,-1 1 1,0-1-1,0 1 1,1-1 0,-1 1-1,0-1 1,1 0-1,-1 1 1,1-1-1,-1 0 1,0 1 0,1-1-1,-1 0 1,1 1-1,-1-1 1,1 0-1,1 0 16,-1 1 0,0-1 0,1 0 0,-1 0 0,0 0 0,1-1 1,-1 1-1,1 0 0,-1 0 0,0-1 0,3 0 0,4-3 107,1 0 1,12-10 0,-19 13-135,10-8 88,0-1 0,-1 1 0,0-2 0,17-21 1,-26 29-147,-1 1 0,1-1 0,-1 1 0,0-1 0,1 1 0,-1-1 0,-1 0 0,1 1 0,0-1 0,-1 0 0,1 0 0,-1 1 0,0-1 0,0 0 1,0 0-1,0 0 0,0 0 0,-1 1 0,1-1 0,-3-5 0,3 6-36,-1 1 1,0-1-1,1 0 1,-1 1-1,0-1 1,0 1-1,0-1 1,0 1 0,-1-1-1,1 1 1,0 0-1,-1 0 1,1 0-1,0 0 1,-1 0-1,0 0 1,1 0-1,-1 0 1,1 0-1,-1 1 1,0-1-1,0 1 1,1-1-1,-1 1 1,0 0-1,0-1 1,0 1-1,1 0 1,-1 0-1,0 0 1,0 1-1,0-1 1,-2 1-1,-1 0 34,0 1 0,0 0-1,1 0 1,-1 0 0,1 1 0,-1-1-1,1 1 1,0 0 0,0 0 0,0 1-1,1-1 1,-1 1 0,1 0-1,0-1 1,0 2 0,0-1 0,0 0-1,1 1 1,0-1 0,-1 1 0,0 4-1,-2 7 178,0-1-1,2 1 1,0 0-1,0 0 1,0 17 0,3-21-28,-1 0 0,2 0 0,-1 0 0,2 0 0,-1-1 0,2 1 0,6 20 0,-8-29-109,0 1 0,1-1 0,0 0 0,-1 1 0,1-1 0,1 0 0,-1 0 0,0 0 0,1-1 0,-1 1 0,1 0 0,0-1 0,0 0 0,0 0 0,0 0 0,0 0-1,0 0 1,1 0 0,-1-1 0,1 0 0,-1 1 0,1-2 0,-1 1 0,1 0 0,0 0 0,-1-1 0,1 0 0,6 0 0,1-2 43,1 1 0,-1-2 1,0 1-1,0-2 0,0 1 0,-1-2 0,1 1 1,12-9-1,77-53 71,-86 56-161,169-146-9,-143 120-150,-33 28 44,-2 3-101,-3 16 67,-2 7 118,1 1 0,0-1 0,6 23 0,-2-16 152,-3-13-16,0-1 1,6 14-1,-7-21-55,1-1 0,0 1 0,-1-1 1,2 1-1,-1-1 0,0 0 0,1 0 0,-1 0 0,1 0 0,5 4 0,-7-6-19,1 0 0,-1 0-1,1 0 1,0 0-1,-1 0 1,1-1-1,0 1 1,-1-1-1,1 1 1,0-1 0,0 0-1,0 1 1,0-1-1,-1 0 1,1 0-1,0 0 1,0-1 0,0 1-1,0 0 1,-1-1-1,1 1 1,0-1-1,0 0 1,-1 1 0,3-3-1,5-2 53,0 0 0,-1-1 0,14-12 0,-3 2-24,52-34-53,79-41 1,-136 83-27,18-10 14,33-24 0,-55 32-129,-10 10 137,0 0 0,0 0 1,0 0-1,0 0 0,0-1 0,0 1 1,0 0-1,0 0 0,0 0 0,0 0 0,0 0 1,0 0-1,0-1 0,0 1 0,0 0 1,0 0-1,0 0 0,0 0 0,0 0 1,0 0-1,0-1 0,0 1 0,0 0 0,0 0 1,-1 0-1,1 0 0,0 0 0,0 0 1,0 0-1,0 0 0,0 0 0,0-1 1,0 1-1,-1 0 0,1 0 0,0 0 0,0 0 1,0 0-1,0 0 0,0 0 0,0 0 1,-1 0-1,1 0 0,0 0 0,-3 0-49,0 0 0,0 0-1,1 0 1,-1 1 0,0-1 0,-4 2-1,-12 3 1,1 2 0,-1 0 0,2 1 0,-1 1 0,1 0 0,-31 23 0,38-24 79,0 1 0,0 0 1,0 0-1,1 1 0,1 0 0,0 1 0,0 0 0,1 0 0,0 1 0,-10 24 0,16-32 39,-7 20 67,8-23-98,0 0-1,-1 1 1,1-1 0,0 1-1,0-1 1,0 0-1,0 1 1,0-1 0,1 0-1,-1 1 1,0-1 0,0 0-1,1 1 1,0 1-1,0-3-16,-1 1 0,1-1-1,-1 0 1,1 0 0,-1 0-1,1 0 1,-1 0-1,1 0 1,0 0 0,-1 0-1,1 0 1,-1 0 0,1 0-1,-1 0 1,1 0-1,-1 0 1,1 0 0,0 0-1,-1-1 1,1 1 0,-1 0-1,1 0 1,-1-1-1,0 1 1,1 0 0,-1-1-1,1 1 1,0-1 0,17-13 134,-6 1-70,12-19-1,2-2 14,-1 4-190,53-49 0,-77 78 92,0 0 0,0 1 0,0-1-1,0 0 1,0 0 0,1 1 0,-1-1 0,0 0-1,0 1 1,0-1 0,1 1 0,-1 0-1,0-1 1,1 1 0,1 0 0,-3 0 4,1 0 0,-1 0 0,0 0 0,1 0 0,-1 0 0,0 1 0,1-1 1,-1 0-1,1 0 0,-1 0 0,0 1 0,0-1 0,1 0 0,-1 1 0,0-1 1,1 0-1,-1 0 0,0 1 0,0-1 0,0 1 0,1-1 0,2 17-84,-12 89-220,3-50 267,-30 234 224,20-207 124,-37 116 0,49-187-200,-1 0 0,0-1 0,-8 13 0,12-21-66,-1-1 1,1 1-1,-1-1 0,0 0 1,0 1-1,-4 2 0,6-4-26,-1 0 0,0-1 0,0 1 0,0-1 0,0 0 0,0 1-1,0-1 1,0 0 0,0 0 0,0 1 0,0-1 0,0 0 0,0 0 0,0 0 0,0 0-1,0 0 1,0-1 0,0 1 0,0 0 0,0 0 0,0-1 0,0 1 0,0 0-1,-1-2 1,-3-1 30,0 0 0,0 0-1,0-1 1,1 0-1,0 0 1,-1 0-1,-5-8 1,-24-37 148,29 42-145,4 5-51,-6-9-5,0 1-1,1-1 1,0 0-1,1-1 1,-5-12-1,10 22 6,-1-1 1,0 1-1,1-1 0,-1 1 0,1-1 0,0 0 0,0 1 0,0-1 0,0 0 0,0 1 0,1-1 0,-1 1 0,1-1 0,0 1 0,0-1 1,0 1-1,0-1 0,0 1 0,0 0 0,0-1 0,1 1 0,-1 0 0,1 0 0,0 0 0,0 0 0,-1 0 0,1 1 0,0-1 1,1 1-1,3-3 0,4-1 8,0 0 0,0 1 1,0 0-1,15-3 1,46-7 123,-55 11-111,36-5-663,1 3 1,56 1-1,-86 2-2822,-5 2 997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49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 7872,'14'-3'11206,"27"-7"-8475,10-4-2722,-17 7 112,0 2 0,52-3 0,-63 7-215,-11 0-260,1 0 0,-1 1 0,0 0 1,0 1-1,1 0 0,11 3 0,-23-4 168,-1 1 0,1-1 0,-1 0 0,1 0 0,-1 0 0,1 0 0,0 0 0,-1 1 0,1-1 0,-1 0 0,1 1 0,-1-1 0,0 0 0,1 1 0,-1-1 0,1 0 0,-1 1 0,1-1 0,-1 1 0,0-1 0,1 1 0,-1-1 0,0 1 0,0 0-128,0-1 0,0 1 1,0-1-1,0 1 0,-1 0 1,1-1-1,0 1 0,0-1 1,-1 1-1,1-1 0,0 1 1,-1-1-1,1 0 0,-1 1 0,1-1 1,-1 1-1,-3 6-2459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0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9312,'0'0'4192,"18"-4"-3616,-5-1 1791,5 5-1407,13-3 224,4-2-704,12-1-288,2 1-128,5-3 64,-3 8-64,-7-3-1504,-3 6 768,-15 2-4703,0 6 2943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5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2912,'0'0'57,"0"0"0,0 0-1,0 0 1,0 0 0,0-1 0,0 1 0,0 0 0,-1 0 0,1 0-1,0-1 1,0 1 0,0 0 0,0 0 0,0 0 0,0-1 0,0 1-1,0 0 1,0 0 0,0 0 0,0-1 0,0 1 0,0 0 0,1 0-1,-1 0 1,0-1 0,0 1 0,0 0 0,0 0 0,0 0 0,0 0-1,0-1 1,1 1 0,-1 0 0,0 0 0,0 0 0,0 0 0,0 0-1,0 0 1,1-1 0,-1 1 0,0 0 0,0 0 0,0 0 0,1 0-1,-1 0 1,0 0 0,0 0 0,0 0 0,1 0 0,-1 0 0,0 0-1,0 0 1,0 0 0,1 0 0,-1 0 0,0 0 0,0 0 0,1 0-1,-1 0-10,0 0 0,0 0 0,0 1 0,0-1 0,0 0 0,0 0 0,0 0 0,1 0 0,-1 0 0,0 0 0,0 0 0,0 0 0,0 0 0,0 0 0,0 0 0,1 0 0,-1 0 0,0 0 0,0 0 0,0 0 0,0 0 0,0 0 0,0 0 0,1 0 0,-1 0 0,0 0 0,0 0 0,0 0 0,0 0 0,0 0 0,1 0 0,-1 0 0,0 0 0,0 0 0,0 0 0,0 0 0,0 0-1,0 0 1,0 0 0,0-1 0,1 1 0,-1 0 0,0 0 0,0 0 0,0 0 0,0 0 0,0 0 0,0 0 0,0-1 0,0 1 0,0 0 0,5-9 3002,-4 6-2684,5-2 2249,-6 13-2575,0 603 3124,-4-593-2834,4-18-356,0 0 0,0 1 0,0-1 1,0 0-1,0 0 0,0 0 0,0 1 0,0-1 1,0 0-1,0 0 0,0 1 0,0-1 1,0 0-1,0 0 0,0 0 0,0 0 0,-1 1 1,1-1-1,0 0 0,0 0 0,0 0 1,0 0-1,-1 1 0,1-1 0,0 0 0,0 0 1,0 0-1,-1 0 0,1 0 0,0 0 1,0 0-1,0 1 0,-1-1 0,1 0 0,0 0 1,0 0-1,-1 0 0,1 0 0,0 0 1,0 0-1,0 0 0,-1 0 0,1 0 0,0-1 1,0 1-1,0 0 0,-1 0 0,1 0 0,0 0 1,0 0-1,-1 0 0,1 0 0,0 0 1,0-1-1,0 1 0,0 0 0,-1 0 0,1 0 1,0 0-1,0-1 0,0 1 0,0 0 1,0 0-1,0 0 0,0-1 0,-1 1 0,1 0 1,0-1-1,0 1-185,0-1 1,0 1-1,-1-1 0,1 1 1,0-1-1,0 0 0,0 1 1,0-1-1,0 0 1,0 1-1,0-1 0,0 1 1,0-1-1,0 0 0,1 1 1,-1-2-1,0 2 143,4-8-1402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6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32 5152,'12'-31'2896,"-17"41"2321,2-1-5040,-1 0 0,0 0 0,-7 11 0,-3-1 115,2-3 153,0 1 1,1 1 0,-17 37-1,26-50-390,0 0-1,0 0 0,1 0 1,0 1-1,0-1 0,0 0 1,1 0-1,-1 1 1,1-1-1,1 1 0,-1-1 1,1 0-1,0 1 0,0-1 1,0 0-1,1 0 0,-1 0 1,1 0-1,1 0 0,4 8 1,-1-5 24,-1-1 1,1 0-1,0 0 1,1 0-1,0-1 1,0 0-1,0 0 1,0-1-1,1 0 1,11 5-1,-13-7-13,0 0 0,1-1-1,-1 0 1,0 0 0,1-1-1,-1 0 1,1 0 0,0 0-1,-1-1 1,1 0 0,-1 0-1,1-1 1,0 0 0,-1 0-1,8-3 1,-3 1-29,-1-1 0,1-1 0,-2 0 0,1 0 0,0-1 0,-1-1 0,0 1 0,-1-1 0,1-1 0,-1 0 0,-1 0 1,1 0-1,-1-1 0,-1 0 0,0 0 0,0-1 0,4-10 0,-8 15-38,0 1 1,-1-1 0,0 0 0,0 0-1,0 0 1,0 0 0,-1 0 0,0 0-1,0 0 1,0 0 0,-1 0 0,-1-6-1,1 4 2,-1 0 0,-1 0-1,0 1 1,0-1 0,0 0-1,-1 1 1,-8-11 0,6 8-26,-1 1 0,-1 0 0,0 1 0,0-1-1,0 2 1,-1-1 0,0 1 0,-1 0 0,1 1 0,-1 0 0,-15-5 0,15 8 12,-1-1 0,1 1 0,-1 1 0,0 0 0,1 1 0,-15 0-1,17 1-217,0 0 0,0 0-1,0 0 1,0 1 0,0 1-1,0-1 1,0 1 0,1 0-1,-8 5 1,0 4-2046,9 4 693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9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52 3808,'0'-2'246,"0"-1"-1,0 1 1,0-1 0,1 1 0,-1-1-1,1 1 1,-1 0 0,1-1 0,0 1-1,0 0 1,0 0 0,3-5-1,7-10 5320,-12 19-4573,-6 13-349,0 7-413,1 0 0,0 0 0,2 0 0,0 1 1,-1 45-1,2-13 85,-5 9 9,3-27 23,2 0 0,2 65 0,1-98-363,2 34 306,-2-35-351,0 0 1,0 0 0,0 0-1,0 0 1,-1 0-1,0 0 1,1 0 0,-1 0-1,-2 3 1,1-3-1322,2-6-765,2-8-3428,2 3 3122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9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19 5408,'0'-1'83,"1"1"20,-1-1 1,0 1-1,0-1 1,1 1-1,-1-1 1,0 0-1,0 1 1,1-1-1,-1 1 1,0-1-1,0 0 1,0 1-1,0-1 1,0 0-1,0 1 1,0-1-1,0 0 1,0 1-1,0-1 1,-1 0-1,1 1 1,0-1-1,0 1 1,0-1 0,-1 0-1,1 1 1,-1-2-1,-4 4 695,1 0 0,-1 0 0,1 0-1,-1 0 1,-6 6 0,-34 21 127,17-6-482,0 1-1,1 1 1,2 2 0,1 0-1,-36 52 1,38-45-241,-44 69 1148,66-102-1318,-1 1 1,1-1 0,-1 0-1,1 0 1,-1 0-1,1 0 1,-1 0-1,1 0 1,0 1 0,0-1-1,0 0 1,0 0-1,0 0 1,0 1-1,0-1 1,0 0 0,0 2-1,1-2-1,-1 0-1,1-1 0,-1 1 1,1 0-1,-1-1 1,1 1-1,-1 0 1,1-1-1,0 1 1,-1-1-1,1 1 0,0-1 1,0 1-1,-1-1 1,1 1-1,0-1 1,0 0-1,1 1 0,2 0 48,1 0-1,0-1 0,0 1 0,-1-1 0,1 0 0,0 0 0,5-1 0,325-46 552,-324 45-681,41-2 43,-48 4-2,0 0-1,1 0 0,-1 1 0,0-1 0,0 1 0,0 0 0,0 0 0,-1 1 0,1-1 0,4 3 0,-7-4-131,0 1-1,0 0 1,-1-1-1,1 1 0,0 0 1,0-1-1,-1 1 1,1 0-1,-1 0 0,1 0 1,0 1-1,0-1-227,-1 0-1,0 0 1,1 0-1,-1 0 1,0 0 0,0 0-1,0 0 1,0 0-1,0 0 1,0 0-1,0-1 1,0 1 0,0 0-1,0 0 1,0 0-1,0 0 1,-1 0 0,1 0-1,-1 1 1,-4 6-2237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0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544 291 2656,'0'0'63,"0"0"1,0 0-1,0 0 1,1 0-1,-1 0 1,0 0-1,0 0 1,0 0-1,0 0 1,0 0 0,0 0-1,0 0 1,0 0-1,0 0 1,1 0-1,-1 0 1,0 0-1,0 0 1,0 0-1,0 0 1,0 0-1,0 0 1,0 0-1,0 0 1,1 0-1,-1 0 1,0 0-1,0 0 1,0-1 317,0 1-318,0 0 1,0 0-1,0 0 1,0 0-1,1 0 1,-1 0-1,0 0 1,0 0-1,0-1 1,0 1-1,0 0 1,0 0-1,0 0 1,0 0-1,0 0 1,0 0-1,0 0 1,0 0-1,0 0 1,0-1-1,-1-14 3586,-4-15-2305,3 21-1002,1-1 1,-1 1-1,-1 0 1,-6-18-1,6 20-235,-13-27 605,-31-52 0,44 82-706,0 0 0,0 0 0,0 1 0,0-1 0,-1 1 0,1 0 0,-1 0 0,0 0 0,0 0 0,0 1 0,-1-1 0,1 1 0,0 0 0,-1 0 0,1 1 0,-1-1 0,0 1 0,0 0 0,1 1 0,-1-1 0,0 1 0,0 0 0,0 0 0,0 0 0,1 1 0,-1-1 0,0 1 0,0 0 0,1 1 0,-7 2 0,-9 4 14,1 2 0,-1 0-1,2 1 1,-1 1 0,2 1 0,0 0-1,0 2 1,1 0 0,-17 21 0,16-15 114,1 0 1,1 2 0,1 0 0,1 0 0,1 1 0,-15 44 0,24-58-75,0 1 1,2 0 0,-1-1 0,1 1 0,1 0 0,0 0 0,1-1 0,0 1 0,0 0-1,1-1 1,5 16 0,-2-10 37,1 0-1,1 0 1,0-1-1,1 0 1,1-1-1,15 20 1,-17-25-1,0-1 0,1 0 0,0-1 0,0 0 0,1 0 1,0-1-1,0 0 0,0 0 0,1-1 0,0-1 0,0 1 0,0-1 1,0-1-1,13 3 0,-15-5-54,0 1 1,1-2 0,-1 1 0,1-1-1,-1 0 1,1-1 0,-1 1 0,0-2-1,1 1 1,-1-1 0,0-1 0,0 0-1,0 0 1,0 0 0,-1-1 0,1 0-1,-1 0 1,10-8 0,-10 5-17,0 1-1,0-1 1,0-1 0,-1 1 0,0-1 0,5-10-1,-8 13-24,-1 1-1,1-1 1,-1 0-1,0 0 1,-1 0-1,1 0 1,-1 0-1,0 0 0,0-1 1,-1 1-1,1 0 1,-1 0-1,-1-7 1,0 9-18,1 1 0,-1-1 0,0 1 0,0 0 0,0-1 0,0 1 0,0 0 0,-1-1 0,1 1 0,-1 0 0,0 0 0,1 0 0,-1 1 0,0-1 0,0 0 0,0 1 0,0-1 0,0 1 0,-1-1 0,1 1 0,0 0 0,-5-1 0,-3-1 28,1 0 0,0 1-1,-1 0 1,-13-1-1,10 2 109,10 0-80,-1 0 1,1 1 0,-1 0-1,1-1 1,0 1-1,-1 0 1,1 1 0,-1-1-1,1 1 1,0-1 0,-1 1-1,1 0 1,-6 3-1,10-4-23,-1 0 0,0 0 0,0 0 0,0 0 0,0 1 0,0-1 0,0 0 0,0 0 0,0 0 0,1 0 0,-1 0 0,0 1 0,0-1 0,0 0 0,0 0 0,1 0 0,-1 0 0,0 0 0,0 0 0,0 0 0,0 0 0,1 0 0,-1 0 0,0 0 0,0 0 0,0 0 0,1 0 0,-1 0 0,0 0 0,0 0 0,0 0 0,0 0 0,1 0 0,-1 0 0,0 0 0,0 0 0,0 0 0,1 0 0,10 0 232,150-6 770,-142 4-945,34-8 0,-7 0-73,-39 10-82,2-1-136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1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42 5312,'-11'-5'6048,"17"5"-2448,7-2-2315,-7 1-821,43-6 1154,163-16-202,-178 22-1420,2-1 172,55 4-1,-83-1-71,-3-1-365,-1 0 0,0 1 0,1-1-1,-1 1 1,0 0 0,5 2 0,-8-2 132,-1-1-1,1 0 1,-1 0 0,0 1 0,1-1-1,-1 0 1,1 1 0,-1-1 0,0 0 0,1 1-1,-1-1 1,0 1 0,1-1 0,-1 1-1,0-1 1,0 1 0,1-1 0,-1 0 0,0 1-1,0-1 1,0 1 0,0 0 0,0 1-240,0-1-1,0 0 1,-1 0 0,1 0 0,0 0 0,-1 1 0,1-1 0,-1 0 0,1 0 0,-1 0 0,0 0 0,1 0-1,-3 2 1,-2 5-1665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6 4992,'-21'-4'1589,"21"4"-1551,-1 0-1,1 0 1,0 0 0,-1 0 0,1 0-1,0 0 1,0 0 0,-1 0-1,1 0 1,0 0 0,0 0-1,-1 0 1,1 0 0,0 0-1,0 0 1,-1 1 0,1-1-1,0 0 1,0 0 0,-1 0-1,1 0 1,0 0 0,0 1-1,0-1 1,-1 0 0,1 0 0,0 0-1,0 1 1,0-1 0,0 0-1,-1 0 1,1 1 0,0-1-1,0 0 1,0 0 0,0 1-1,0-1 1,0 0 0,0 0-1,0 1 1,0-1 0,0 0-1,0 0 1,0 1 0,0 0 997,3 0-531,0 0-1,1-1 1,-1 1 0,0-1 0,0 0 0,1 1 0,-1-1-1,6-1 1,-2 0-169,286-10 3425,-157 11-6523,-117 2-133,-1 4 886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 3648,'0'0'147,"0"-1"1,0 1-1,0 0 0,-1-1 1,1 1-1,0 0 1,0 0-1,0-1 0,-1 1 1,1 0-1,0 0 0,0-1 1,-1 1-1,1 0 1,0 0-1,0 0 0,-1-1 1,1 1-1,0 0 1,-1 0-1,1 0 0,0 0 1,-1 0-1,1 0 0,0-1 1,-1 1-1,1 0 1,0 0-1,-1 0 0,1 0 1,-1 1-1,-5 6 1901,4-5-2108,-71 91 2337,46-61-1784,-25 38 1,10 1 138,-34 82 0,50-96-321,2 2 1,-29 109 0,47-138-182,1 0 1,1 0-1,1 1 0,2 0 1,1 0-1,1-1 1,10 55-1,-5-58-61,2 0-1,1-1 1,1 1 0,1-2-1,1 1 1,2-2 0,24 35-1,-11-18 142,-14-20 211,17 19-1,-27-37-610,12-2-12318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2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122 187 2496,'-8'-3'341,"7"2"-243,0 1 0,0-1 0,-1 0 0,1 1 0,-1-1 0,1 1 0,-7-1 6091,20 1-5613,0-1 0,0 0 0,0-1 0,0 0 0,-1-1 0,1 0 0,-1 0 0,0-2 0,14-6 0,7-6-81,32-22 0,-52 30-480,0 0-1,-1-1 1,0 0-1,0 0 0,12-18 1,-18 23-38,0-2-183,-4 7 192,-1 0 0,0 0-1,0 0 1,0 0 0,0 0-1,0 0 1,0 0 0,0-1-1,0 1 1,0 0 0,0 0-1,0 0 1,0 0 0,0 0-1,0 0 1,0 0 0,0 0-1,0 0 1,0 0-1,0 0 1,0 0 0,0-1-1,0 1 1,0 0 0,0 0-1,0 0 1,0 0 0,0 0-1,0 0 1,0 0 0,0 0-1,0 0 1,0 0 0,0 0-1,0 0 1,0-1 0,0 1-1,0 0 1,0 0 0,0 0-1,0 0 1,0 0-1,-1 0 1,1 0 0,0 0-1,0 0 1,0 0 0,0 0-1,0 0 1,0 0 0,0 0-1,0 0 1,0 0 0,0 0-1,0 0 1,0 0 0,-1 0-1,1 0 1,0 0 0,0 0-1,0 0 1,0 0 0,0 0-1,-1 1 7,0-1 0,0 1-1,-1 0 1,1 0 0,1 0 0,-1 0-1,0 0 1,0 0 0,0 0-1,0 0 1,1 0 0,-1 0 0,0 0-1,1 0 1,-1 3 0,-7 9-57,1-3 87,1-1 0,0 1-1,0-1 1,1 2 0,1-1 0,-6 18 0,-14 69 451,18-67-347,-15 89 197,-2 10 74,17-92-97,1 0 0,2 1 0,3 45 0,0-59 94,0-23-375,0-1 0,0 1 0,0-1 0,-1 1 0,1-1 0,0 0 0,0 1 0,0-1 0,-1 1 0,1-1 0,0 1 0,0-1 0,-1 0 0,1 1 0,0-1 0,-1 0 0,1 1 0,0-1 0,-1 0 0,1 0 0,-1 1 0,1-1 0,0 0 0,-1 0 0,1 0 0,-1 1 0,1-1 0,-1 0 0,1 0 0,-1 0 0,1 0 0,0 0 0,-2 0 0,-19 0-333,14-1 430,-210 4 716,216-3-661,15 0 117,86-8 224,-47 8-249,-10-1 45,71 7 1,-74-4-144,-27-1-261,23 2 1,-32-2 93,-1 0 1,0 0 0,0 0-1,0 0 1,1 0-1,-1 0 1,0 1 0,0 0-1,-1 0 1,1-1 0,4 5-1,-5-2-2914,-2-3 2332,0-1 1,0 1 0,1 0-1,-1-1 1,0 1 0,0 0-1,0 0 1,0-1 0,0 1-1,-1 1 1,1 1-579,4 6-4646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3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6 4576,'1'-6'6894,"1"22"-3157,-2-4-4640,-2 64 2515,-18 111 0,-32 73 38,47-233-1509,5-20-52,-1 0 0,-1-1 0,0 1-1,1-1 1,-2 1 0,-4 9 0,6-15 161,1-34-7225,0 14 4831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03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23 145 4736,'-8'-2'-691,"-7"2"10853,24-2-7820,-3 1-1958,1-1 1,-1 0 0,0-1-1,8-3 1,7-4 76,33-9 121,1 3 1,85-16-1,118-2-28,-225 30-461,33-3-110,0 2-1,92 6 0,-146 0-102,0 1 0,0-1 0,11 5 0,-20-5-137,0 0 0,0 0 0,0 1-1,0-1 1,-1 1 0,1-1 0,3 4 0,-5-4 11,0-1 0,0 1 0,0 0 0,0 0 0,-1 0 0,1 1 0,0-1 0,0 0 0,-1 0 0,1 0 0,-1 0 0,1 1 0,-1-1 0,0 0 0,0 1 0,1-1 1,-1 0-1,0 2 0,-2 12-2010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24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122 822 2080,'0'0'87,"0"0"-1,0 0 1,0-1-1,0 1 1,-1 0 0,1-1-1,0 1 1,0 0-1,0 0 1,0-1 0,0 1-1,0 0 1,0-1-1,0 1 1,0 0 0,0-1-1,0 1 1,0 0-1,0 0 1,0-1 0,0 1-1,0 0 1,1-1-1,-1 1 1,0 0 0,0 0-1,0-1 1,0 1-1,1 0 1,-1 0 0,0-1-1,0 1 1,0 0-1,1 0 1,-1 0 0,0-1-1,0 1 1,1 0-1,-1 0 1,0 0 0,0 0-1,1 0 1,0-1 110,0 0 0,-1 1 1,1-1-1,0 0 0,-1 1 0,1-1 1,-1 0-1,1 1 0,-1-1 0,1 0 1,-1 0-1,1 0 0,-1 0 0,0 1 1,1-1-1,-1 0 0,0-2 0,0 3-147,0 0 0,0-1 0,0 1 0,0 0 0,0-1 0,0 1 0,0 0 0,0-1 0,-1 1 0,1 0 0,0 0 0,0-1 0,0 1 0,-1 0 0,1 0 0,0-1 0,0 1 0,0 0 0,-1 0 0,1 0 0,0 0 0,-1-1 0,1 1 0,0 0 0,0 0 0,-1 0 0,1 0 0,0 0 0,-1 0 0,1 0 0,0 0 0,-1 0 0,1 0 0,0 0 0,-1 0 0,-10 1 454,-17 2-67,22-3-424,1 0 0,-1 1 0,1 0 0,-9 2 0,10-2-37,0 1 0,1 0 1,-1 0-1,1 0 0,-1 0 0,1 0 1,0 1-1,0-1 0,0 1 1,0 0-1,-3 4 0,5-6 5,0 0-1,0 1 1,1-1 0,-1 1-1,0-1 1,0 1 0,1 0-1,-1-1 1,1 1-1,-1 0 1,1-1 0,0 1-1,0 0 1,0-1 0,0 1-1,0 0 1,0 0 0,0-1-1,0 1 1,1 0 0,-1-1-1,1 1 1,-1 0-1,1-1 1,0 1 0,-1-1-1,2 3 1,2 0 60,0 1 0,0-1-1,0 0 1,1 0 0,-1 0 0,1-1 0,0 1-1,0-1 1,0-1 0,0 1 0,1 0 0,-1-1-1,1 0 1,-1-1 0,1 1 0,0-1-1,0 0 1,0-1 0,11 1 0,-10-1 44,-1 0 0,1-1 1,-1 0-1,1 0 0,-1 0 1,0-1-1,12-4 0,-14 4-12,-1 0 0,1 0 0,-1 0 0,1 0 0,-1-1 1,0 1-1,0-1 0,0 0 0,0 0 0,0 0 0,-1 0 0,4-6 0,-4 6-74,0 0 1,-1 0-1,1 0 1,-1 0-1,0 0 1,0 0-1,0-1 1,-1 1-1,1 0 1,-1 0-1,0-1 1,0 1-1,0 0 1,0-1-1,0 1 1,-1 0-1,1 0 1,-1-1-1,0 1 1,0 0-1,0 0 1,0 0-1,-1 0 1,1 0-1,-1 0 1,0 1-1,0-1 1,0 0-1,0 1 1,0-1-1,-1 1 1,1 0-1,-1 0 1,1 0-1,-1 0 1,0 0-1,0 1 1,0-1-1,0 1 1,0 0-1,-4-1 1,6 1-35,-1 1 1,0-1-1,0 1 1,1-1-1,-1 0 1,1 0-1,-1 1 1,0-1-1,1 0 1,0 0 0,-1-1-1,-2-1 1,4 3 23,1 0 0,-1 0 1,0 0-1,0 0 0,0 0 1,0 0-1,0 0 0,0 0 1,0 0-1,0 0 0,0 0 1,0 0-1,0 0 1,0 0-1,0 0 0,0 0 1,0 0-1,0 0 0,0 0 1,0 0-1,0 0 0,0 0 1,1 0-1,-1 0 0,0 0 1,0 0-1,0 0 0,0 0 1,0 0-1,0 0 0,0 0 1,0 0-1,0 0 1,0 0-1,0-1 0,0 1 1,0 0-1,0 0 0,0 0 1,0 0-1,0 0 0,0 0 1,0 0-1,0 0 0,0 0 1,0 0-1,0 0 0,0 0 1,0 0-1,0 0 0,0 0 1,0 0-1,0 0 1,0 0-1,0 0 0,0 0 1,0-1-1,0 1 0,0 0 1,0 0-1,0 0 0,0 0 1,9 1-358,7 1 495,-10-3-92,-1 1 1,1-1-1,-1 0 1,1-1 0,-1 1-1,0-1 1,0 0-1,1-1 1,7-4 0,6-5 103,19-16 1,-20 14-98,19-15 85,-1-2 1,60-68-1,46-84 654,-115 147-615,-17 24-207,-1 0-1,9-16 1,16-26-172,-34 54 208,0 0 0,0 0 0,0 1 0,0-1 0,0 0 0,0 0 0,0 0 0,-1 0 0,1 0 0,0 0 0,0 0 0,0 0 0,0 0 0,0 0 1,0 0-1,0 0 0,0 0 0,-1 0 0,1 0 0,0 0 0,0 0 0,0 0 0,0 0 0,0 0 0,0 0 0,0 0 0,0 0 0,0-1 0,-1 1 0,1 0 0,0 0 0,0 0 0,0 0 0,0 0 0,0 0 0,0 0 0,0 0 1,0 0-1,0 0 0,0 0 0,0 0 0,0-1 0,0 1 0,0 0 0,0 0 0,0 0 0,0 0 0,-1 0 0,1 0 0,0 0 0,0 0 0,0 0 0,0-1 0,0 1 0,0 0 0,1 0 0,-1 0 0,0 0 0,0 0 0,0 0 0,0 0 1,0 0-1,0-1 0,0 1 0,0 0 0,0 0 0,0 0 0,-7 4-5,-4 17 31,5-8-36,-9 16 44,1 1-1,-12 42 1,-11 65 322,31-112-307,-3 37 1,8-53 14,1-1 0,0 0-1,0 1 1,1-1 0,0 0 0,0 1 0,1-1 0,4 12 0,-6-18-30,1-1 0,0 1 0,0 0 0,-1-1 1,1 1-1,0-1 0,0 0 0,1 1 0,-1-1 1,0 0-1,0 1 0,1-1 0,-1 0 0,1 0 1,-1 0-1,1 0 0,-1-1 0,1 1 0,-1 0 1,1-1-1,0 1 0,-1-1 0,1 1 0,0-1 1,0 0-1,-1 0 0,1 1 0,0-1 0,0-1 1,0 1-1,-1 0 0,1 0 0,0-1 0,-1 1 1,1-1-1,3-1 0,2 0 41,0-2 0,0 1 1,0-1-1,-1 0 0,1-1 1,-1 1-1,9-10 0,0-3 54,-1-1 0,0 0-1,-2-1 1,19-35 0,-7 10-71,19-31-105,66-107 131,-22 29 113,-85 150-198,7-14-282,-2 0 0,8-21 1,-39 67-581,-8 8 1293,11-5-151,2 0 0,1 1 0,1 2 0,2-1 0,1 2 0,3-1 0,-10 47 0,-33 208 175,48-253-392,5-34-38,1 2 36,-1 0 0,0 1-1,-1-1 1,1 0-1,-4 6 1,19-40 93,11-33 1,-15 36-105,0-2-22,-2 6-94,0 1 0,2 1 0,18-32 0,-27 51 47,-1 1-1,1-1 1,-1 0 0,1 0 0,-1 1 0,1-1-1,0 0 1,-1 1 0,1-1 0,0 1 0,-1-1 0,1 0-1,2 0 1,-3 1 18,0 0 0,0 0 1,1 0-1,-1 0 0,0 0 0,0 0 0,1 1 0,-1-1 1,0 0-1,0 0 0,1 0 0,-1 0 0,0 0 0,0 0 1,0 0-1,1 1 0,-1-1 0,0 0 0,0 0 0,0 0 1,0 0-1,1 1 0,-1-1 0,0 0 0,0 0 0,0 0 0,0 1 1,0-1-1,0 0 0,1 0 0,-1 1 0,1 3-15,0 0 0,0 1 0,-1-1 0,1 7 0,0-3 64,2 20-18,8 56-17,-9-74 22,1-1 0,-1 0 0,2 0 0,-1 0 0,1-1 0,9 15 0,-11-20-10,1 0-1,-1 0 1,1 0-1,0-1 0,0 1 1,0-1-1,0 0 0,0 0 1,0 0-1,1 0 1,-1 0-1,1-1 0,-1 0 1,1 1-1,-1-1 0,1-1 1,0 1-1,0 0 1,4-1-1,-4 0 27,1 0 0,-1 0 0,1 0 0,-1-1 0,1 0 0,-1 0 0,0 0 0,1 0 0,-1-1 0,0 0 0,0 1 0,0-2 0,0 1 0,0 0 0,6-6 0,-1 0-13,0 0-1,-1-1 1,0 0-1,-1 0 0,0 0 1,0-1-1,-1 0 1,7-15-1,-5 5 14,10-33-1,-16 44-56,-1 1 0,1-1 0,-1 0 0,0 0 0,-1 0 0,-2-16 0,2 25-3,0-1 0,0 0 0,0 0 0,0 0 0,0 1 0,0-1 0,0 0-1,-1 0 1,1 1 0,0-1 0,0 0 0,-1 0 0,1 1 0,-1-1 0,1 0-1,-1 1 1,1-1 0,-1 1 0,1-1 0,-2 0 0,2 1 5,-1 0 0,1 0 0,-1 0 0,1 0 0,-1 0 0,1 0 0,0 0 0,-1 0-1,1 0 1,-1 1 0,1-1 0,-1 0 0,1 0 0,0 0 0,-1 1 0,1-1 0,-1 0 0,1 1 0,0-1 0,-1 0 0,1 1 0,0-1 0,-1 1 0,-2 4-28,0-1 1,0 1-1,0 0 0,-2 6 1,2-4 20,0 1 0,0 0 1,1 0-1,0 0 0,1 0 0,0 0 1,0 0-1,1 12 0,0-16 20,1 0 0,-1 0 1,1 0-1,0 0 0,0 0 0,0 0 0,1 0 0,-1 0 1,1 0-1,0 0 0,0-1 0,1 1 0,-1-1 0,1 0 0,-1 1 1,1-1-1,0 0 0,5 3 0,-6-4 17,1-1 0,-1 0 0,0 1 1,1-1-1,0 0 0,-1 0 0,1 0 0,0-1 0,-1 1 0,1-1 1,0 1-1,-1-1 0,1 0 0,0 0 0,0 0 0,0 0 0,-1-1 1,1 1-1,3-2 0,5-1 21,0-2 0,0 1 0,14-9 1,1 0-34,-19 10 23,-1 0-81,1 0 0,-1 1 0,1-1 1,0 1-1,11-2 0,-16 4 39,1 0 0,-1 0 1,1 0-1,-1 1 0,0-1 0,1 0 0,-1 1 0,0 0 0,0-1 1,1 1-1,-1 0 0,0 0 0,0 1 0,0-1 0,0 0 1,0 0-1,0 1 0,-1 0 0,1-1 0,0 1 0,1 2 0,2 3 45,0 0 0,-1 1 0,0-1 0,0 1 0,-1 0 0,3 9 0,-4-11 9,0 0 1,0 1-1,1-1 0,-1 0 0,1 0 1,1-1-1,-1 1 0,1-1 0,0 1 1,1-1-1,-1 0 0,6 4 0,-4-5-54,-1 0-1,1-1 1,0 0 0,0 0-1,1 0 1,-1-1-1,1 0 1,-1 0-1,1-1 1,-1 0-1,1 0 1,9 0-1,-10-1-915,-1 0 0,1-1 0,-1 0 0,0 0 0,10-3 0,-3 0-1137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24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21 137 3552,'-21'-16'1632,"21"13"-1440,0-2 2048,8 5-1280,10-7 576,8-1-896,13-3 288,6 3-576,7-12-32,-3 7-192,12-1 192,-4 2-192,8-1 512,-3 7-352,4 6-2816,-4 3 1376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26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49 409 2400,'-4'-13'779,"4"13"-762,0 0 0,0 0 1,0-1-1,0 1 1,0 0-1,0 0 0,0-1 1,1 1-1,-1 0 1,0 0-1,0-1 0,0 1 1,1 0-1,-1 0 1,0 0-1,0-1 0,1 1 1,-1 0-1,0 0 1,0 0-1,1 0 0,-1 0 1,1-1-1,4-1 158,-5 12 5311,-6 21-3479,-31 119 926,33-129-2682,1 0-1,-2 38 1,5-57-232,0 1 1,1-1-1,-1 0 1,0 1-1,1-1 1,0 0-1,-1 1 1,1-1-1,0 0 0,0 0 1,2 3-1,-2-4 13,-1-1-1,0 1 0,1-1 1,-1 1-1,0-1 0,1 1 1,-1-1-1,1 1 0,-1-1 0,1 1 1,-1-1-1,1 0 0,0 1 1,-1-1-1,1 0 0,-1 1 1,1-1-1,0 0 0,-1 0 1,1 0-1,0 1 0,-1-1 1,1 0-1,0 0 0,-1 0 0,1 0 1,0 0-1,-1 0 0,1-1 1,0 1-1,-1 0 0,1 0 1,0 0-1,-1-1 0,1 1 1,0-1-1,8-5 194,0-1 1,0 0-1,0-1 1,-1 0-1,11-15 0,31-50-44,-5 7-690,-37 58 151,-8 8 337,1 0 0,-1 0 0,0 0 0,0 0 0,0 0 0,0 0 0,0-1 1,0 1-1,0 0 0,1 0 0,-1 0 0,0 0 0,0 0 0,0 0 0,0 0 0,0 0 1,0 0-1,1 0 0,-1 0 0,0 0 0,0 0 0,0 0 0,0 0 0,0 0 0,0 1 0,1-1 1,-1 0-1,0 0 0,0 0 0,0 0 0,0 0 0,0 0 0,0 0 0,0 0 0,0 0 1,0 0-1,1 1 0,-1 0-36,0 1 1,1-1 0,-1 1 0,0 0 0,0-1-1,0 1 1,0 0 0,0-1 0,0 1-1,-1 1 1,-12 85 878,13-85-800,-1 1 0,1 0 0,0 0 0,0-1 0,0 1 0,0 0 0,1 0 0,-1-1 0,1 1 0,0 0 0,0-1 0,0 1 0,1-1 0,3 7 0,-4-8-5,0-1 1,0 1-1,1 0 1,-1-1-1,1 1 1,-1-1-1,1 0 1,0 1 0,-1-1-1,1 0 1,0 0-1,0 0 1,0 0-1,0 0 1,0-1-1,0 1 1,0-1-1,0 1 1,0-1-1,0 0 1,0 1 0,0-1-1,0 0 1,0 0-1,1-1 1,-1 1-1,4-1 1,7-3 152,0 0 0,0-1-1,0 0 1,20-12 0,47-35 71,-26 15-585,-48 34 258,0-2 31,1 1-1,0 0 0,0 0 1,8-2-1,-14 5 68,0 1 0,0 0 0,0-1-1,0 1 1,0 0 0,0-1 0,0 1 0,0 0-1,1 0 1,-1 0 0,0 0 0,0 0 0,0 0-1,0 0 1,0 0 0,0 1 0,0-1 0,0 0-1,0 1 1,0-1 0,0 0 0,0 1 0,0 0-1,0-1 1,0 1 0,0-1 0,0 1 0,-1 0-1,1 0 1,0-1 0,-1 1 0,1 0 0,0 0-1,-1 0 1,1 0 0,-1 0 0,1 0 0,0 1-1,1 6 142,-1 0 0,0 1 0,0-1 0,0 0-1,-1 0 1,-1 11 0,1 3 436,0-22-564,1 0 0,-1 0-1,1 0 1,-1 0 0,1 0 0,-1 0 0,1-1 0,-1 1-1,1 0 1,-1 0 0,1 0 0,-1 0 0,1-1-1,-1 1 1,1 0 0,-1-1 0,1 1 0,-1 0-1,0-1 1,1 1 0,-1-1 0,15-9-62,-15 9 45,4-1-39,7-6-55,0 0 0,16-8 0,-25 14 64,0 1-1,0 0 1,1 0-1,-1 0 1,0 1-1,0-1 1,1 0-1,-1 1 1,0-1-1,1 1 1,-1 0-1,0 0 1,1 0-1,-1 0 1,0 0-1,1 1 1,-1-1-1,0 1 1,1-1-1,-1 1 1,3 1-1,-3 0 12,1 1-1,0-1 0,-1 1 0,0 0 0,1 0 1,-1 0-1,0 0 0,0 0 0,-1 0 1,1 1-1,-1-1 0,0 0 0,0 1 0,0 0 1,0-1-1,0 1 0,-1-1 0,1 6 0,-1-9 17,0 0 0,0 1 0,0-1 0,0 1 0,0-1 0,0 1 0,0-1 0,0 1 0,0-1 0,0 1 0,1-1 0,-1 0 0,0 1 0,0-1 0,0 1 0,1-1 0,-1 0 0,0 1 0,1-1 0,-1 0 0,0 1 0,1-1 0,-1 0 0,0 0 0,1 1 0,-1-1 0,1 0 0,-1 0 0,0 1 0,1-1 0,-1 0 0,1 0 0,-1 0 0,1 0 0,-1 0 0,1 0 0,-1 0 0,0 0 0,1 0 0,-1 0 0,1 0 0,-1 0 0,1 0 0,-1 0 0,1 0 0,-1-1 1,0 1-1,1 0 0,-1 0 0,1 0 0,-1-1 0,1 1 0,21-12 353,14-21-164,-29 26-208,0 0 0,1 0 0,0 1 0,0 0 0,0 0 0,15-7 0,-23 13 2,1 0-1,-1 0 0,1 0 0,-1-1 0,0 1 0,1 0 0,-1 0 0,1 0 0,-1 0 1,1 0-1,-1 0 0,1 0 0,-1 0 0,0 0 0,1 0 0,-1 0 0,1 1 0,-1-1 1,1 0-1,-1 0 0,0 0 0,1 1 0,-1-1 0,1 0 0,-1 0 0,0 1 0,1-1 0,5 14-97,-3 18 88,-3-31 9,0 0 18,0 0 0,0 0 0,1 0 0,-1 0 0,0 1 0,1-1 1,-1 0-1,1 0 0,-1 0 0,1 0 0,-1 0 0,1-1 0,0 1 0,-1 0 0,1 0 1,0 0-1,0 0 0,0-1 0,0 1 0,0 0 0,0-1 0,0 1 0,0-1 0,1 1 1,0 0 17,0 0 0,0 0 0,0-1 1,1 1-1,-1 0 0,0-1 1,0 0-1,1 0 0,-1 1 0,5-2 1,3-1 28,1-1 1,-1 0 0,0-1-1,0 0 1,0-1-1,-1 0 1,1 0 0,-1-1-1,-1 0 1,1-1-1,-1 0 1,0 0 0,10-13-1,4-6-47,-1-2 1,32-55-1,-8-2 104,35-93 0,-61 127-218,16-64 0,-34 112-113,-2 4 119,-4 9 127,-5 18 58,-6 80 327,-3 151 1,17-227-338,4 75 176,0-31-48,-2-71-170,1 1 0,-1 0 0,1 0 1,0-1-1,0 1 0,1-1 0,0 1 0,0-1 1,0 1-1,0-1 0,7 9 0,-9-13-10,1 0 1,0-1-1,0 1 0,0 0 0,0-1 0,0 1 0,0-1 0,0 0 0,0 1 0,0-1 0,0 0 0,0 1 1,0-1-1,0 0 0,0 0 0,0 0 0,0 0 0,0 0 0,0 0 0,0 0 0,0 0 0,1 0 0,-1-1 1,0 1-1,0 0 0,0-1 0,0 1 0,0-1 0,0 1 0,-1-1 0,1 1 0,0-1 0,1-1 0,3-1-8,0-1 0,0 0-1,0 0 1,6-8 0,-2-1 8,0 0 0,-1-1 1,-1 0-1,0 0 1,6-22-1,9-15-116,-10 22 57,-9 20 18,1 1 0,0 0 0,0 0 0,8-11 0,-12 18 12,0 1 0,1-1 0,-1 1 0,0-1 0,1 1 0,-1-1 0,1 1 0,-1-1 0,1 1-1,-1 0 1,1-1 0,-1 1 0,1-1 0,0 1 0,-1 0 0,1 0 0,0-1 0,-1 1 0,1 0 0,-1 0 0,1 0 0,0 0-1,-1 0 1,1 0 0,0 0 0,-1 0 0,1 0 0,0 0 0,-1 0 0,1 0 0,0 0 0,-1 0 0,1 1 0,0-1-1,-1 0 1,1 1 0,-1-1 0,1 0 0,-1 1 0,1-1 0,-1 0 0,1 1 0,-1-1 0,1 1 0,-1-1 0,1 1-1,-1-1 1,0 1 0,1 1 0,2 2 9,-1 0 1,0 0-1,0 0 0,0 0 0,3 9 0,-2 1 50,0 0 0,0 0 1,-1 1-1,-1-1 0,0 0 0,-1 1 1,-1-1-1,0 0 0,-1 0 0,-1 1 0,-4 15 1,7-29-51,-9 31 376,-16 38 0,24-68-341,0-1 1,1 1 0,-1-1 0,0 0-1,0 1 1,0-1 0,0 0-1,0 0 1,0 1 0,0-1 0,0 0-1,0 0 1,-1 0 0,1 0 0,0 0-1,-3 1 1,3-2-24,-1 0-1,1 0 1,0 1 0,0-1 0,0 0-1,0 0 1,0 0 0,-1 0 0,1-1-1,0 1 1,0 0 0,0 0 0,0-1-1,0 1 1,0 0 0,0-1 0,0 1-1,-1-2 1,-1 1-12,1-1 0,0 0-1,0 0 1,0 0 0,0 0 0,0 0 0,0 0-1,1 0 1,-1-1 0,1 1 0,-1-1 0,1 1-1,0-1 1,0 0 0,0 1 0,0-1-1,0-3 1,1 3-31,-1-1 0,1 1 1,0-1-1,0 1 0,0 0 0,0-1 0,1 1 0,0-5 0,0 6 6,0 1 0,0-1 0,0 1 0,0-1 0,0 1 0,0 0 0,0-1 0,0 1 0,1 0 0,-1 0 0,0 0 0,1 0 0,-1 0 0,1 0 0,-1 0 0,1 0 0,-1 1 0,1-1 0,3 0 0,21-6-1,1 1 0,0 2 0,0 1 0,49 0 1,-38 2-230,79-4-8246,-106 3 4885,-2 1 1232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26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345 106 8960,'-16'-5'4064,"24"5"-3520,5-3-32,10 3-384,21-3-320,4 6 96,9 0 352,0 5-96,-5 0-1216,-4 4 576,-9-1-2976,-8 5 1920</inkml:trace>
  <inkml:trace contextRef="#ctx0" brushRef="#br0" timeOffset="1">52 15 6304,'-44'-14'2848,"39"28"-2464,2-9-2304,3 3 960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29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10 856 2720,'-1'2'195,"-5"4"217,6-6-399,0 0 1,0 0-1,0 0 1,0 0-1,0 0 1,0 0-1,0 0 1,0 0 0,0 1-1,0-1 1,0 0-1,0 0 1,0 0-1,0 0 1,0 0-1,0 0 1,0 0 0,0 0-1,0 0 1,0 0-1,0 0 1,0 0-1,0 0 1,0 0-1,0 0 1,-1 0-1,1 0 1,0 0 0,0 0-1,0 1 1,0-1-1,0 0 1,0 0-1,0 0 1,0 0-1,0 0 1,0 0 0,0 0-1,0 0 1,0 0-1,-1 0 1,1 0-1,0-1 1,0 1-1,0 0 1,0 0 0,0 0-1,0 0 1,0 0-1,0 0 1,0 0-1,0 0 1,0 0-1,0 0 1,0 0-1,0 0 1,0 0 0,-1 0-1,1 0 1,0 0-1,0 0 1,0 0-1,0 0 1,0 0-1,0-1 1,0 1 0,1 1 130,-1-1 1,1 1 0,0-1 0,-1 0 0,1 1 0,0-1 0,-1 0 0,1 1 0,0-1-1,0 0 1,-1 0 0,1 0 0,0 0 0,0 0 0,-1 0 0,1 0 0,0 0 0,0 0-1,-1 0 1,1 0 0,0 0 0,1-1 0,1 1 121,0-1 0,1 1 0,-1-1 0,0 0 0,0 0 0,4-2 0,2-3 200,0 0 0,0 0 0,0-1 0,12-12 1,27-38 43,-36 42-364,15-18-12,84-101 281,37-42-298,-119 136-56,-1-1 0,26-55 0,33-96 407,-79 169-439,-5 14-366,-3 24 5,-18 138 110,1-15 455,15-121-141,0 13 52,0 31 0,2-54-67,1 1-1,0-1 1,0 0 0,0 0-1,1 1 1,0-1-1,0 0 1,1-1 0,6 13-1,-8-18-35,-1 0 1,1-1-1,-1 1 0,1 0 0,0-1 0,0 1 0,-1-1 1,1 1-1,0-1 0,0 1 0,0-1 0,-1 0 1,1 1-1,0-1 0,0 0 0,0 0 0,0 0 0,0 0 1,0 1-1,-1-1 0,1 0 0,0-1 0,0 1 1,0 0-1,0 0 0,0 0 0,0 0 0,-1-1 0,1 1 1,0 0-1,0-1 0,0 1 0,0-1 0,-1 1 0,2-2 1,6-2 117,-1-1 1,-1-1-1,7-5 1,-6 6-110,140-139 671,-118 112-655,-2-2-1,41-66 0,-30 23-380,-31 69-180,-5 12 286,-5 21 192,2-18 8,-18 88 400,-5 33 217,20-103-506,2 0 0,1 0 1,3 30-1,0-25-414,10 41 0,-12-71 189,0 0-1,1 1 1,-1-1 0,0 1 0,0-1 0,0 0 0,0 1-1,1-1 1,-1 0 0,0 1 0,0-1 0,1 0-1,-1 1 1,0-1 0,0 0 0,1 0 0,-1 1-1,0-1 1,1 0 0,-1 0 0,0 0 0,1 1 0,-1-1-1,1 0 1,-1 0 0,0 0 0,1 0 0,-1 0-1,1 0 1,-1 0 0,1 0 0,13-2-6167,-12 1 5493,12-2-1859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0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4160,'2'2'160,"-1"-1"0,0 0 0,0 0 0,0 1 0,-1-1 0,1 1 0,0-1 0,0 1 0,-1-1 0,1 1 0,-1 0 0,1-1 0,-1 1 0,0-1 0,0 1 0,1 2 0,1 7 1056,0 3-401,0 1 0,-1 0 0,0-1 0,-2 24 0,0-5-53,1 187 1547,5-115-704,-5-104-1566,1-1-1,-1 0 0,0 1 1,0-1-1,1 0 0,-1 1 0,0-1 1,1 0-1,-1 0 0,0 0 1,1 1-1,-1-1 0,0 0 0,1 0 1,-1 0-1,0 0 0,1 0 0,-1 1 1,1-1-1,-1 0 0,0 0 1,1 0-1,-1 0 0,1 0 0,-1 0 1,1-1-1,0 1 102,0-1-103,0-1 0,0 1 1,-1-1-1,1 0 1,0 1-1,-1-1 0,1 0 1,-1 0-1,1 1 0,-1-1 1,0 0-1,0 0 0,0-2 1,0 2-55,2-19 136,-1-23 0,-2 25-136,4-22-1,13-79-51,1 3-446,-14 100 343,1 1 0,1 0 0,1 1 0,0-1 0,11-18 0,-14 30 128,-1 0-1,2 0 0,-1 0 1,5-4-1,-7 6 32,1 1-1,-1 0 1,1-1-1,0 1 1,-1 0 0,1 0-1,0 0 1,0 0-1,0 0 1,0 1 0,-1-1-1,1 0 1,4 0-1,-6 2 26,1-1-1,0 0 0,0 0 0,0 1 0,-1-1 0,1 0 0,0 1 0,0-1 0,-1 1 0,1-1 0,0 1 0,-1-1 0,1 1 0,-1 0 0,1-1 0,0 1 0,-1 0 0,0-1 0,1 1 0,-1 0 0,1 0 1,-1-1-1,0 1 0,0 0 0,1 0 0,-1 0 0,0 0 0,0-1 0,0 1 0,0 0 0,0 0 0,0 0 0,0 1 0,-2 34 427,2-33-398,-38 241 632,37-233-699,0 0-1,1 0 1,0 0 0,0 0 0,2 0 0,4 21 0,-4-25 36,0 0 1,1 0-1,0 0 1,0-1 0,1 1-1,-1-1 1,2 1 0,-1-1-1,1-1 1,-1 1-1,8 5 1,40 36 1,-51-47 1,-1 0 0,0 0 0,0 0 1,1 0-1,-1 1 0,0-1 0,1 0 0,-1 0 1,0 1-1,0-1 0,0 0 0,1 0 0,-1 1 1,0-1-1,0 0 0,0 1 0,0-1 0,0 0 1,1 0-1,-1 1 0,0-1 0,0 0 0,0 1 1,0-1-1,0 0 0,0 1 0,0-1 0,0 0 1,0 1-1,-9 4 737,0-1-526,0 1-91,0 0 0,0 0 0,-1-1 0,0 0 0,0-1 0,-19 4 0,22-6-323,-1-1 0,1 1 1,0-1-1,-12-1 0,15 0-286,0 1-1,1-1 1,-1 0-1,0 0 1,0-1-1,1 1 1,-1-1-1,0 0 1,-2-2-1,1 0-1420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0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21 5728,'-3'-1'632,"3"1"-541,-1 0 0,1 0 1,-1 0-1,1 0 0,-1 0 1,1 0-1,-1-1 0,1 1 1,0 0-1,-1 0 0,1 0 1,-1-1-1,1 1 0,0 0 1,-1 0-1,1-1 0,0 1 1,-1 0-1,1-1 0,0 1 1,-1 0-1,1-1 0,0 1 1,0 0-1,0-1 0,-1 1 1,1-1-1,1 1 217,0 1 0,-1-1 1,1 1-1,0-1 0,0 0 0,0 0 1,0 1-1,0-1 0,0 0 0,0 0 0,0 0 1,0 0-1,0 0 0,0 0 0,0 0 1,-1 0-1,3 0 0,29-3 438,-19 2-395,52-5 126,-33 3-358,0 0-1,43 4 0,-60 0-35,-7-1-228,0 1-1,-1 0 0,1 0 1,8 3-1,-3 0-467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0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2188 2400,'0'10'343,"-1"-5"-80,1 0-1,0 1 0,1-1 0,-1 0 0,1 0 0,0 0 1,0 0-1,1 0 0,3 9 0,8 21 4655,1-109-234,1-42-3034,5-27-1314,13-26-250,-14 39-5,-10 58-69,30-154 170,-22 146-300,3 0 1,4 2-1,56-128 0,-68 181-2,21-34-1,-28 50 22,2 0 0,-1 0 0,1 1 0,0 0 0,1 1 0,12-11 0,-18 17 87,0 0 1,0-1 0,0 1 0,0 0 0,0 0 0,0 0-1,1 0 1,-1 0 0,0 1 0,1-1 0,-1 1 0,0 0-1,1-1 1,-1 1 0,1 0 0,-1 0 0,0 1 0,1-1-1,-1 0 1,1 1 0,-1-1 0,0 1 0,5 2 0,-3-1 1,1 1 0,-1 0 0,1 0 0,-1 1 1,0-1-1,0 1 0,-1 0 0,1 0 0,3 6 1,0 0 30,0 0 0,-1 0 0,0 1 0,-1 0 1,5 16-1,-4-4 61,7 41-1,-12-53-20,0 0-1,0 0 1,-1 1 0,-1-1-1,0 0 1,0 0-1,-1 0 1,0 0 0,-1 0-1,0-1 1,-1 1-1,-1-1 1,1 1-1,-1-2 1,-1 1 0,0 0-1,0-1 1,-1 0-1,0-1 1,-1 1 0,0-2-1,-16 14 1,12-11 11,-1-1 0,-1 0 0,0 0 0,0-2 0,0 1 0,-1-2 1,0 0-1,0-1 0,-1 0 0,0-2 0,1 0 0,-1 0 0,0-1 0,-18-1 0,92-8-1233,2-1 1170,72-19 0,-96 17 163,0-1-1,-1-2 1,42-22-1,-60 25-98,0-1-1,-1 0 0,-1-1 1,0-1-1,0-1 0,-1 0 1,19-25-1,5-14 25,31-58 0,-50 79-5,29-47 39,87-153 198,-112 189-513,-2-1-1,-1-1 0,-3-1 0,-2 0 1,13-67-1,-28 104-722,-4 19 514,-11 64 573,-28 78-1,27-99-183,-11 37 108,-7 29 150,-51 117-1,-24 44 1178,91-240 90,24-51-1480,1 0 0,-1 0 1,1 1-1,1 0 0,0 0 1,1 0-1,0 1 0,0 1 1,11-8-1,6-4-196,1 2 0,41-21 1,-59 34 97,0 1 0,0 0 1,0 0-1,0 1 1,1 0-1,0 1 0,15-2 1,-22 4 43,1 0 0,-1 0 0,1 0 0,-1 0 0,0 1 0,1-1 0,-1 1 0,0 0 0,0 0 0,0 0 0,1 1 0,-1-1 1,0 1-1,-1 0 0,1-1 0,0 1 0,0 1 0,-1-1 0,1 0 0,-1 0 0,0 1 0,0 0 0,0-1 0,0 1 0,0 0 0,1 3 0,1 2 25,-1 0 0,-1 0-1,1 1 1,-1-1 0,-1 0-1,2 15 1,-3-13 15,2-1-1,-1 1 1,1-1-1,6 17 1,-8-26-11,1 1 1,-1 0-1,1-1 0,-1 1 1,0 0-1,1-1 0,-1 1 0,1-1 1,-1 1-1,1-1 0,-1 1 1,1-1-1,0 1 0,-1-1 0,1 1 1,0-1-1,-1 0 0,1 1 1,0-1-1,0 0 0,-1 0 1,1 0-1,0 1 0,-1-1 0,1 0 1,0 0-1,0 0 0,0 0 1,-1 0-1,1 0 0,0 0 0,0-1 1,-1 1-1,2 0 0,3-2 49,-1 0 0,0 0 0,0 0 0,6-4 0,-7 5-50,13-10-6,-1-1 0,0 0 0,22-24 0,14-12-194,-39 41-190,-11 7 364,-1 0 1,0 0 0,1 0 0,-1 1 0,0-1 0,1 0 0,-1 0 0,0 0 0,1 0-1,-1 0 1,0 1 0,1-1 0,-1 0 0,0 0 0,0 1 0,1-1 0,-1 0 0,0 0 0,0 1-1,0-1 1,1 0 0,-1 1 0,0-1 0,0 0 0,0 1 0,0-1 0,0 0 0,1 1-1,-1-1 1,0 0 0,0 1 0,0-1 0,0 0 0,0 1 0,0-1 0,0 1 0,0-1 0,0 0-1,0 1 1,-1-1 0,1 1 0,0 25-54,-1-9 13,1 0 1,5 33-1,-4-45 74,0 0 1,1 0 0,-1 1-1,1-1 1,0 0-1,1-1 1,-1 1 0,1 0-1,0-1 1,0 1-1,1-1 1,-1 0-1,7 6 1,-9-9 2,1 0 0,-1 1 0,1-1 0,-1 0 0,1 0 1,0 0-1,-1 0 0,1 0 0,0 0 0,0-1 0,0 1 0,0 0 0,-1-1 0,1 0 0,0 1 0,0-1 0,0 0 0,0 0 1,0 0-1,0 0 0,4-1 0,-4 0 6,1 0 1,-1 0-1,0-1 1,0 1-1,0 0 1,0-1-1,0 1 1,0-1-1,0 0 1,0 0-1,0 0 1,-1 1-1,1-2 1,-1 1-1,2-2 1,-1 0-10,0 0 0,0 0 0,0 0 0,-1-1 1,1 1-1,-1 0 0,0 0 0,-1-1 0,1 1 0,-1-1 0,1 1 1,-1 0-1,-1-1 0,1 1 0,-1-1 0,1 1 0,-1-1 0,0 1 1,-4-8-1,2 7-56,0 0 0,0 1 0,-1-1 1,0 1-1,0 0 0,0 0 0,0 1 1,-1-1-1,1 1 0,-10-5 0,3 2-86,0 1-1,-1 1 1,-22-6-1,25 8-155,12 3 183,23 2 105,1-5 38,-1-1 0,1 0-1,0-2 1,-1-2 0,40-14 0,-47 13-32,0-1 0,0-1 0,-1 0 0,0-2 0,-1 0 0,0-1 0,-1 0 0,0-1 0,-1-1 0,19-26 0,-8 6 28,-1-2 1,-1-2-1,34-77 1,-40 74-24,-2 0 0,19-80 0,-17 40-82,-4 0 1,-3-1-1,-1-89 0,-10 155-85,-4-23 0,4 40 134,1-1 0,-1 1 1,0 0-1,0 0 0,0 0 0,0-1 0,0 1 0,0 0 0,0 0 0,0 0 0,0-1 0,0 1 0,0 0 0,0 0 0,-1-1 0,1 1 0,0 0 0,0 0 0,0 0 0,0 0 0,0-1 0,0 1 1,0 0-1,0 0 0,-1 0 0,1 0 0,0-1 0,0 1 0,0 0 0,0 0 0,-1 0 0,1 0 0,0 0 0,0 0 0,0 0 0,-1-1 0,1 1 0,0 0 0,0 0 0,0 0 0,-1 0 0,1 0 0,-6 9-175,-3 16 14,-40 177-50,32-122 218,-20 120 62,-14 240 0,48-406 53,2-1 0,1 0 0,2 1 0,12 64 0,-13-92-41,1 0 1,-1-1-1,1 1 1,0-1-1,0 0 1,4 7-1,-5-11-50,0 0-1,-1 0 1,1 0 0,0 0-1,-1 0 1,1 0-1,0 0 1,0-1 0,0 1-1,0 0 1,0-1 0,0 1-1,0 0 1,0-1-1,0 1 1,0-1 0,0 0-1,0 1 1,0-1-1,0 0 1,1 0 0,-1 1-1,0-1 1,0 0 0,0 0-1,0 0 1,1 0-1,-1-1 1,0 1 0,0 0-1,0 0 1,0-1 0,0 1-1,0-1 1,2 0-1,14-9 43,0-1-1,-1-1 0,16-14 1,-1 1-57,90-56-133,-86 59-119,-11 11-141,-24 11 383,1 0 1,-1-1-1,1 1 0,-1 0 0,1 0 0,-1 0 1,1 0-1,-1 0 0,0 0 0,1 0 1,-1 0-1,1 0 0,-1 0 0,1 0 0,-1 0 1,1 0-1,-1 0 0,1 0 0,-1 0 0,1 1 1,-1-1-1,1 0 0,-1 0 0,0 1 1,1-1-1,-1 0 0,1 0 0,-1 1 0,0-1 1,1 1-1,-1-1 0,0 0 0,1 1 1,-1-1-1,0 1 0,0-1 0,0 0 0,1 1 1,-1-1-1,0 1 0,0-1 0,0 1 1,0-1-1,0 1 0,0-1 0,0 1 0,0-1 1,0 1-1,0 0 0,0 5-29,-1-1 0,0 1-1,0 0 1,-1 0 0,0-1 0,-2 7-1,2-8 29,0 0-1,0 0 0,1 0 0,0 0 0,0 0 0,0 0 1,0 0-1,1 1 0,-1-1 0,1 0 0,0 1 1,1-1-1,-1 0 0,2 7 0,0-7 22,0 1 0,0 0 0,1-1 0,-1 1 0,1-1 0,0 0 0,0 0 0,1 0 0,-1-1 0,1 1 0,0-1 0,0 1 0,0-1 0,0-1 0,1 1 0,-1 0 0,1-1 0,-1 0 0,1 0 0,0-1 0,0 1 0,0-1 0,0 0 0,0 0 0,6 0 0,-2-1 38,0 1 1,0-2-1,0 1 1,0-1-1,0 0 1,0-1-1,0 0 1,0-1-1,-1 0 1,1 0-1,-1-1 1,0 0-1,12-7 1,-13 6-30,-1 0 0,0-1 0,0 1 0,-1-1 0,1 0 0,4-8 0,-8 12-26,-1 0 0,1-1 0,-1 1-1,0-1 1,1 1 0,-1-1 0,0 1-1,0-1 1,-1 0 0,1 1 0,-1-1-1,1 0 1,-1 0 0,0 0 0,0 1-1,0-1 1,0 0 0,0 0 0,-1 1-1,-1-6 1,1 6-2,0 0 0,0 0 0,-1 1 0,1-1 0,-1 0 0,1 0 0,-1 1 1,0-1-1,1 1 0,-1 0 0,0-1 0,0 1 0,0 0 0,-3-1 0,-28-10-213,33 12 215,-18-4-44,1 1 0,0 0 0,-1 1 0,1 1 0,-1 0 0,-26 4 0,18-3 82,23-2-67,8-1-17,12-2-14,11 0 47,0-1 1,41-16-1,14-3-15,-52 17-13,0 0 16,42-6 1,-64 13 1,-1 0 1,1 1-1,0 0 1,-1 1-1,1-1 1,-1 2-1,0-1 1,1 1-1,-1 0 1,9 4-1,-15-5 19,0 0 0,0 0 0,0 0-1,0 0 1,0 1 0,-1-1 0,1 1 0,0-1-1,-1 1 1,1 0 0,-1-1 0,1 1 0,-1 0-1,0 0 1,0 0 0,0 0 0,0 0-1,0 1 1,1 3 0,-1-2 13,-1-1 1,1 1-1,-1-1 1,0 1-1,0 0 1,-1-1-1,1 1 1,-1-1-1,0 1 0,0-1 1,0 1-1,-2 3 1,-12 31 423,15-38-426,-1 0-1,1 0 1,0 0 0,0 0 0,0 0 0,0 0-1,0 0 1,0 0 0,0 1 0,-1-1 0,1 0 0,0 0-1,0 0 1,0 0 0,0 0 0,0 0 0,0 1 0,0-1-1,0 0 1,0 0 0,0 0 0,0 0 0,0 0-1,0 1 1,0-1 0,0 0 0,0 0 0,0 0 0,0 0-1,0 0 1,0 1 0,0-1 0,0 0 0,0 0 0,0 0-1,0 0 1,0 0 0,0 1 0,0-1 0,0 0-1,0 0 1,1 0 0,-1 0 0,0 0 0,0 0 0,0 0-1,0 0 1,0 1 0,0-1 0,0 0 0,1 0 0,-1 0-1,10-5 141,20-16-73,-23 15-40,10-6-92,0 0 0,1 1 1,0 1-1,0 0 0,1 1 1,22-6-1,-37 14 27,1 0 0,-1 0 0,1 1 0,0-1 0,-1 1 0,1 0 0,-1 1-1,1-1 1,-1 1 0,1 0 0,-1 0 0,1 0 0,-1 0 0,0 1 0,0 0 0,5 2 0,5 5 1,-1 0 1,0 0-1,15 15 1,5 3-71,-22-19 115,9 8 152,42 24 0,-55-37-120,0 1 1,1-1 0,-1 0-1,0-1 1,1 0 0,0 0-1,-1-1 1,1 0-1,0 0 1,12-1 0,-9 0-629,0-2 1,19-4 0,-18 2-1270,-1 0 0,15-7 1,-9 2-443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0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48 6816,'-5'-5'3072,"10"5"-2656,-2 0 1312,7 0-1024,3-3 640,4-2-800,4-3 192,5 4-416,2-7-192,3 6-64,-2-1 192,-1 6-128,-3 0-736,-3 3 320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3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27 3488,'-16'-22'7322,"14"22"-7221,1-1-1,0 0 0,-1 1 0,1-1 0,0 1 1,-1 0-1,1-1 0,-1 1 0,1 0 0,0 0 1,-1 0-1,1 0 0,-1 0 0,1 0 0,-1 0 1,1 0-1,-1 1 0,-1 0 0,-24 12 312,24-11-306,-20 11 405,5-4-269,0 1-1,-23 19 1,37-26-256,0 1 0,0 0 0,0 0 0,0 0 0,0 1 0,1-1 0,0 1 0,0 0 0,0 0 0,1 0 0,0 0 0,-1 0 0,-1 9 0,3-9 40,1 0 0,0 0 0,0 0 0,0-1 1,0 1-1,1 0 0,0 0 0,0-1 1,0 1-1,0-1 0,1 1 0,0-1 0,0 1 1,0-1-1,0 0 0,1 0 0,5 7 0,-2-3 111,1 0-1,1-1 0,-1 0 1,1 0-1,0 0 1,1-1-1,9 5 0,-13-7-11,1-1 0,0 0 1,0-1-1,0 1 0,0-1 0,1-1 0,6 2 0,-10-2-139,-1-1 0,1 0 1,-1 0-1,1 0 0,-1-1 0,1 1 0,-1 0 0,0-1 1,1 0-1,-1 0 0,0 1 0,1-1 0,-1-1 0,0 1 1,0 0-1,0 0 0,0-1 0,0 1 0,0-1 0,0 0 0,-1 0 1,4-3-1,4-8-2871,-1 3 805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3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5152,'1'3'715,"-1"-1"-1,1 1 1,-1 0 0,0-1-1,0 1 1,0 0 0,0-1-1,-1 1 1,1 0 0,-2 3 0,-7 40 1183,-20 93 597,29-138-2496,-4 25 658,4-26-644,0 0 0,0 0 0,0 1 0,-1-1 0,1 0 1,0 0-1,0 0 0,0 0 0,0 0 0,0 0 0,0 1 0,0-1 0,0 0 1,0 0-1,0 0 0,1 0 0,-1 0 0,0 0 0,0 0 0,0 1 1,0-1-1,0 0 0,0 0 0,0 0 0,0 0 0,0 0 0,0 0 0,0 0 1,0 0-1,0 1 0,1-1 0,-1 0 0,0 0 0,0 0 0,0 0 1,0 0-1,0 0 0,0 0 0,0 0 0,1 0 0,-1 0 0,0 0 0,0 0 1,0 0-1,0 0 0,0 0 0,1 0 0,8-10 509,-1 0-265,54-69 48,-53 69-406,1 0 1,0 1-1,1 0 0,0 1 0,17-10 1,-23 15 37,1 0 1,-1 0-1,1 0 1,0 1-1,11-3 1,-15 5 65,-1-1 1,0 1-1,0 0 1,1 0 0,-1 0-1,0 0 1,0 0-1,1 1 1,-1-1 0,0 0-1,0 1 1,1-1-1,-1 1 1,0-1 0,0 1-1,0-1 1,0 1-1,0 0 1,0-1 0,0 1-1,0 0 1,0 0 0,0 0-1,0 0 1,-1 0-1,1 0 1,0 0 0,-1 0-1,1 0 1,-1 0-1,1 0 1,-1 1 0,1-1-1,-1 0 1,1 2-1,0 5 68,1-1 0,-2 1 0,1 0 0,-1-1 0,0 10 0,-1 1 405,18-31-196,23-12 0,-35 23-338,-1 0 1,0 0 0,1 0-1,0 1 1,6-2 0,-10 2 53,0 1 1,1 0-1,-1 0 1,0 0 0,1 0-1,-1 0 1,0 0 0,1 0-1,-1 0 1,0 1-1,1-1 1,-1 0 0,0 1-1,0-1 1,1 1 0,-1 0-1,0-1 1,0 1-1,0 0 1,0 0 0,0-1-1,0 1 1,0 0-1,0 0 1,1 2 0,4 6 93,-1 1 0,0-1 0,-1 1 0,0 0 0,0 0 1,-1 0-1,-1 1 0,0-1 0,2 16 0,1 2-1338,1-42-10864,-2 1 9190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24 5056,'-4'-10'12123,"49"6"-9831,-7 0-1319,-28 2-926,0 0 0,0 1 0,0 0 0,0 1 0,0 0 0,-1 1 1,19 3-1,-18-1 177,15 3-2020,-22-6 897,0 1 0,0-1-1,0 0 1,0 0 0,0-1 0,5 0-1,6-2-1782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4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 5408,'0'0'63,"0"-1"0,0 1 0,0 0 0,0-1 1,0 1-1,0 0 0,0 0 0,0-1 0,0 1 0,0 0 0,0-1 1,0 1-1,1 0 0,-1 0 0,0-1 0,0 1 0,0 0 0,0-1 1,0 1-1,1 0 0,-1 0 0,0 0 0,0-1 0,0 1 1,1 0-1,-1 0 0,0 0 0,0-1 0,1 1 0,-1 0 0,0 0 1,1 0-1,-1 0 0,0 0 0,0 0 0,1 0 0,-1 0 0,0-1 1,1 1-1,-1 0 0,0 0 0,1 0 0,-1 1 0,0-1 0,1 0 1,-1 0-1,2 0-2,-1 0 172,0 1 0,0 0-1,-1-1 1,1 1 0,0 0 0,0 0-1,-1 0 1,1 0 0,0-1-1,-1 1 1,1 0 0,-1 0 0,1 0-1,-1 0 1,1 0 0,-1 2 0,1-2 199,1 9 117,0-1-1,0 1 1,-1-1 0,-1 1-1,1 0 1,-1-1-1,-2 11 1,1-6-213,-1 82 535,-3 33-306,-3-43-3104,6-71 197,-1-1 1,-8 23 0,1-5-843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4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8 135 4224,'-8'0'10725,"16"0"-10063,0-1 1,0 0-1,11-3 1,1 0-337,-3 1-206,399-59 1619,2 33-1022,-359 30-629,-3 0 263,111-12-1,-141 4-900,-26 7 275,1 0 1,0 0 0,0-1 0,0 1 0,0 0 0,-1-1 0,1 1 0,0-1 0,-1 1 0,1-1 0,0 1 0,-1-1 0,1 1-1,0-1 1,-1 0 0,1 1 0,-1-1 0,1 0 0,-1 0 0,1 1 0,-1-1 0,0 0 0,1 0 0,-1-1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5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6720,'6'5'6387,"-6"-5"-6121,4 14 1706,-2 20-976,-7 80 1249,-28 159 0,13-105-1679,18-156-518,1 2-2372,5-21-2269,11-28-2421,-6 12 4172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2:35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19 287 7872,'-19'0'2560,"20"0"-2505,-1 0 0,0 0 0,0 0 0,0 0 0,1 0 0,-1 0 0,0 0 0,0 0 0,0 0 0,0 0 0,1 0 0,-1 0 0,0 0 0,0 0 0,0 0 0,0 0 0,1 1 0,-1-1 0,0 0 0,0 0 0,0 0 0,0 0 0,0 0 0,0 1 0,1-1 0,-1 0 0,0 0 0,0 0 0,0 0 0,0 1 0,0-1 0,0 0 0,0 0 1,0 0-1,0 0 0,0 1 0,0-1 0,0 0 0,0 0 0,0 0 0,0 1 0,0-1 0,0 0 0,0 0 0,0 0 0,0 0 0,0 1 0,0-1 0,0 0 0,0 0 0,0 0 0,-1 0 0,1 1 0,0-1 0,0 0 0,0 0 0,0 0 0,0 0 0,0 0 0,-1 0 0,1 1 0,0-1 0,4 0 275,-1-1-1,1 1 1,0 0-1,-1-1 0,1 0 1,5-2-1,7-2 496,41-11 1069,61-25 0,53-33-456,-106 45-1192,-31 14-259,106-44 83,-100 45-2859,64-15 1,-63 22-5020,-8 8 2315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3:55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36 1568,'3'5'5307,"-3"-10"-3398,0 3-1786,0 1 0,-1-1 1,1 1-1,-1-1 0,1 1 0,-1-1 1,1 1-1,-1-1 0,0 1 1,0 0-1,1 0 0,-1-1 1,0 1-1,0 0 0,-1 0 0,1 0 1,0 0-1,0 0 0,0 0 1,-3-1-1,3 1-57,-1 0 0,1 0 0,-1 1 1,1-1-1,-1 0 0,1 1 0,-1-1 0,1 1 0,-1-1 1,0 1-1,1 0 0,-1 0 0,0 0 0,1 0 0,-4 0 1,-3 4 87,1 0 1,-1 1 0,1 0-1,0 0 1,1 1 0,-12 12-1,2-3 92,10-9-214,0 1 1,1 0 0,-1 1 0,2-1-1,-1 1 1,1 0 0,0 0 0,0 1-1,1-1 1,0 1 0,-3 15 0,2 2-20,0 0 0,1 50 0,6 45 168,2 11 395,-5-120-533,0-1 0,1 0 1,0 1-1,1-1 0,1 0 0,-1 0 1,2 0-1,8 20 0,-8-21 24,6 10 155,-10-20-185,1 1 0,-1-1 0,1 1 0,-1-1 0,1 1 0,-1-1 0,1 1 0,0-1-1,-1 0 1,1 1 0,0-1 0,-1 0 0,1 1 0,0-1 0,-1 0 0,1 0 0,0 0-1,0 0 1,-1 0 0,1 0 0,0 0 0,-1 0 0,1 0 0,0 0 0,0 0 0,0 0-1,7-3 72,0 0 0,-1 0 0,0-1 0,0 0-1,0 0 1,0 0 0,0-1 0,-1 0-1,0-1 1,0 1 0,0-1 0,-1 0-1,0-1 1,8-12 0,3-7 50,-1-1 0,18-50 0,-17 34-93,-3-1 1,-1 0-1,10-84 0,-21 117-40,0 0-1,-1 0 0,0 0 1,-1 0-1,0 0 0,-1 0 1,0 0-1,0 1 0,-7-17 0,7 21-6,-1 1-1,0 0 1,0 0-1,0 0 1,-1 0-1,1 0 1,-1 1-1,-1-1 0,1 1 1,0 0-1,-1 1 1,0-1-1,0 1 1,0 0-1,0 0 1,-1 0-1,1 1 1,-1-1-1,-5 0 0,7 2-46,0 0 0,0 0 0,1 1 0,-1 0 0,0-1 0,0 1 0,0 1 0,0-1 0,1 0 0,-1 1 0,0 0-1,0 0 1,1 0 0,-1 0 0,1 1 0,-1 0 0,1-1 0,-1 1 0,1 0 0,0 1 0,0-1 0,0 0 0,0 1 0,1 0-1,-1 0 1,1 0 0,-1 0 0,1 0 0,-2 4 0,2-3-308,0-1 0,1 1 0,0-1 0,-1 1 0,1 0 0,1-1 0,-1 1 0,1 0-1,-1 0 1,1 0 0,0 6 0,1-4-447,0-1 0,0 1 0,1-1 0,0 1 0,0-1 0,0 1 0,0-1 0,4 6 0,14 19-2106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3:55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16 4224,'0'0'237,"-1"-1"1,1 0-1,0 0 1,0 1-1,0-1 1,-1 0-1,1 0 0,0 1 1,0-1-1,0 0 1,0 0-1,0 1 1,0-1-1,0 0 1,1 0-1,-1 0 1,0 1-1,1-3 1739,3 16 94,-2-5-1670,0 0 0,0 0 0,0 0 0,-1 0 0,-1 0 0,1 1 0,-2 10 0,1-6 314,4-14-479,0-1-1,0 0 1,-1 1 0,1-1-1,0-1 1,4-2 0,13-8-630,-21 13 384,0-1-1,1 1 1,-1 0-1,0 0 1,0 0 0,1-1-1,-1 1 1,0 0 0,1 0-1,-1 0 1,0 0 0,1 0-1,-1 0 1,0 0 0,1 0-1,-1 0 1,0-1 0,1 1-1,-1 0 1,0 1-1,1-1 1,-1 0 0,0 0-1,0 0 1,1 0 0,-1 0-1,0 0 1,1 0 0,-1 0-1,0 1 1,1-1 0,-1 0-1,0 0 1,0 0 0,1 1-1,-1-1 1,0 0-1,0 0 1,0 1 0,1-1-1,-1 0 1,0 0 0,0 1-1,0-1 1,0 0 0,1 1-1,-1-1 1,0 0 0,0 0-1,0 1 1,0-1 0,0 0-1,0 1 1,0 7-251,0 0 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157 187 5216,'-19'-10'658,"-25"-11"1036,31 17-1666,2 0 1136,0 0 0,0-1 0,1 0 1,0-1-1,-17-12 0,27 18-1154,0 0 1,0 0 0,0 0-1,0 0 1,0 0-1,0 0 1,1 0 0,-1 0-1,0 0 1,0 0-1,0 0 1,0 0 0,0 0-1,0 0 1,0 0-1,0 0 1,0 0 0,0 0-1,0 0 1,0 0-1,0 0 1,1 0-1,-1 0 1,0 0 0,0 0-1,0 0 1,0 0-1,0 0 1,0 0 0,0 0-1,0 0 1,0 0-1,0 0 1,0 0 0,0 0-1,0 0 1,0 0-1,0-1 1,0 1-1,0 0 1,0 0 0,0 0-1,0 0 1,0 0-1,0 0 1,0 0 0,0 0-1,0 0 1,0 0-1,0 0 1,0 0 0,0 0-1,0-1 1,0 1-1,0 0 1,0 0-1,0 0 1,0 0 0,0 0-1,0 0 1,0 0-1,0 0 1,0 0 0,0 0-1,0 0 1,0 0-1,0 0 1,0 0 0,15-6 211,0 0 0,1 1 0,0 1 0,-1 1 0,2 0 0,19 0 1,15-3 104,250-31 558,101 6-74,-344 29-851,49 1-4,-35 4-2960,-59 1-702,-1 3 1114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3:56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4064,'0'0'4906,"0"2"-4287,-1 24 1255,-9 47 0,-1 8-977,-13 309 741,23-288-913,1-79-91,0-20-744,2-6-1198,4 0 279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3:57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0 3072,'6'9'2395,"-5"-8"-2167,-1 0 0,1 0 0,0 0 1,0 0-1,-1 0 0,1 0 0,-1 0 1,1 0-1,-1 0 0,1 0 0,-1 0 1,0 0-1,1 0 0,-1 1 0,0-1 1,0 0-1,0 0 0,0 0 0,0 2 1,-5 5 167,-1 1 1,1-1-1,-2-1 1,1 1 0,-1-1-1,0 0 1,-1-1-1,-8 7 1,-13 12 44,1 3-89,0 2 0,2 1 0,-40 62 0,50-66-82,-34 40-1,49-66-253,1-1 0,-1 1 0,0 0 0,1 0 0,0-1 0,-1 1 0,1 0 0,-1 0 0,1-1 0,0 1 0,-1 0 0,1 0 0,0 0 0,0-1 0,0 1 0,0 0 0,0 0 0,0 0 0,0 0 0,0 0 0,0 0 0,1 0 213,-1-1-226,0 0 0,0 1 0,0-1 0,0 0 0,0 0-1,1 0 1,-1 0 0,0 1 0,0-1 0,0 0 0,0 0 0,0 0-1,1 0 1,-1 1 0,0-1 0,0 0 0,0 0 0,1 0 0,-1 0 0,0 0-1,0 0 1,0 0 0,1 0 0,-1 0 0,0 0 0,0 0 0,0 0-1,1 0 1,-1 0 0,0 0 0,0 0 0,1 0 0,-1 0 0,0 0 0,0 0-1,1 0 1,9-2 146,-9 2-100,38-13 494,-30 9-494,0 1-1,1 0 0,11-1 0,-3 1-68,1 2 0,0 0-1,-1 1 1,1 1 0,0 1 0,-1 0-1,1 2 1,-1 0 0,19 7-1,-32-9-48,0 0 113,0 0 1,0-1-1,1 1 1,-1-1-1,9 1 1,-13-2-221,0 0-1,-1 0 1,1-1 0,-1 1 0,1 0 0,-1 0 0,1 0-1,-1 0 1,1-1 0,-1 1 0,1 0 0,-1-1 0,1 1-1,-1 0 1,1-1 0,-1 1 0,0 0 0,1-1 0,-1 1-1,1-1 1,-1 1 0,0-1 0,0 1 0,1-1 0,-1 1-1,0-1 1,0 1 0,0-1 0,1 1 0,-1-2 0,5-11-2912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3:57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37 2400,'0'-5'7040,"-7"5"-3110,9 0-3398,-1 0 478,17 0-322,50-2-104,87-15-1,-124 14-529,-16 2-35,31-8-1,-31 9 1,-5 1-113,-9-1 158,8 0-85,-9 3 30,-1 0 0,0 0-1,-1 0 1,1 0 0,-1 0 0,1-1-1,-1 1 1,0-1 0,0 1 0,0-1-1,0 0 1,0 0 0,-5 4 0,-4 5 113,-8 13 158,2 1-1,1 0 0,0 1 0,-15 39 0,29-62-251,-113 252 919,97-212-838,-4 1 81,15-32-209,1 1-1,0 1 1,1-1 0,0 1 0,-5 25 0,10-22-248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2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1249 3904,'-1'1'490,"0"1"-117,-1-1 0,1 0-1,-1 1 1,1-1 0,-1 0 0,1 0 0,-1 0-1,-2 1 1,-4-2 3979,24-15-1760,5-4-2094,-1 0-1,28-37 1,157-220 670,-182 245-1134,1 1 0,1 1 1,2 1-1,36-30 0,-62 57-12,0-1 0,1 1 0,-1 1 0,1-1 0,-1 0 0,1 0 0,-1 0 0,1 1 0,-1-1 0,1 1-1,-1-1 1,1 1 0,3-1 0,-4 2-13,-1-1-1,1 0 1,0 0-1,0 0 0,-1 1 1,1-1-1,0 0 1,-1 1-1,1-1 0,0 1 1,-1-1-1,1 1 0,-1-1 1,1 1-1,-1-1 1,1 1-1,-1 0 0,1-1 1,-1 1-1,1 0 1,-1-1-1,0 1 0,1 0 1,-1-1-1,0 1 0,0 0 1,0 0-1,1-1 1,-1 1-1,0 0 0,0 1 1,3 23 187,-1 1 0,-2 0 0,0-1 0,-5 31 0,-22 101 485,24-139-540,-1 11 302,6-27 266,0-5-639,25-86-12,38-42-33,-60 121-23,6-11-4,1 2 1,1-1-1,16-18 1,-24 32-17,0 0 1,1 0-1,0 1 1,0 0-1,0 0 0,0 0 1,1 1-1,0-1 1,0 2-1,0-1 1,0 1-1,14-4 0,-19 7 15,0-1-1,0 1 0,0 0 1,0 0-1,-1 0 0,1 0 0,0 0 1,0 0-1,0 0 0,0 1 1,0-1-1,-1 1 0,1-1 1,0 1-1,0 0 0,-1 0 0,1 0 1,-1 0-1,1 0 0,-1 0 1,1 0-1,-1 0 0,1 1 0,-1-1 1,0 0-1,0 1 0,0-1 1,0 1-1,0 0 0,0-1 1,1 3-1,0 3 34,1-1 0,-2 0 0,1 0 0,-1 1 1,0-1-1,0 1 0,0 10 0,-4 21 198,-1 0 0,-17 72 1,4-29 505,18-74-36,5-11-407,14-21-249,-13 14 20,14-17-136,13-19 49,2 1 0,63-61 0,-78 87-10,-9 8-41,1 1 0,0 0 0,0 1 0,1 0 0,19-10 0,-31 19 61,-1 0 1,1 1-1,0-1 1,0 0-1,0 1 1,0-1-1,0 1 1,0 0-1,0 0 1,0-1-1,0 1 0,0 0 1,0 1-1,0-1 1,3 1-1,-4-1 10,0 1-1,0 0 0,0-1 1,0 1-1,0 0 1,0 0-1,-1-1 0,1 1 1,0 0-1,0 0 0,-1 0 1,1 0-1,0 0 1,-1 0-1,1 0 0,-1 0 1,1 1-1,-1-1 1,0 0-1,1 0 0,-1 0 1,0 0-1,0 1 1,0-1-1,0 2 0,0 30 42,-1 0-1,-2 1 1,-11 53-1,1-15 69,6-33-53,4-23 97,0 1 0,-1 24 1,4-41-142,0 1 0,0-1 0,0 0 0,0 1 0,0-1 0,0 0 0,0 0 0,0 1 0,0-1 0,0 0 0,0 0 0,0 1 0,0-1 0,0 0 0,0 0 0,0 1 0,0-1 0,0 0 0,0 1 0,0-1 0,1 0 0,-1 0 0,0 0 0,0 1 0,0-1 0,0 0 0,1 0 0,-1 0 0,0 1 1,0-1-1,0 0 0,1 0 0,-1 0 0,0 0 0,0 0 0,1 1 0,-1-1 0,0 0 0,0 0 0,1 0 0,-1 0 0,0 0 0,0 0 0,1 0 0,-1 0 0,0 0 0,1 0 0,-1 0 0,0 0 0,0 0 0,1 0 0,-1 0 0,0-1 0,0 1 0,1 0 0,1-1 22,0 0 0,0 0 0,0-1-1,-1 1 1,1-1 0,0 1 0,2-4 0,66-90 16,-52 67-44,1 1 0,45-47 0,-42 53-78,1 2 1,1 0-1,1 1 1,0 2-1,35-17 1,-58 31 61,1 1 1,-1 0-1,1 0 1,0 0-1,-1 0 1,1 1-1,0-1 0,0 1 1,5 0-1,-7 0 10,-1 0 1,1 0-1,0 0 0,-1 1 0,1-1 0,0 0 0,-1 1 0,1-1 1,0 1-1,-1-1 0,1 1 0,0-1 0,-1 1 0,1-1 0,-1 1 0,1-1 1,-1 1-1,0 0 0,1-1 0,-1 1 0,0 0 0,1-1 0,-1 1 0,0 0 1,1-1-1,-1 1 0,0 0 0,0 0 0,0-1 0,0 1 0,0 0 1,0 0-1,0 0 0,0-1 0,0 1 0,0 0 0,-1 1 0,-3 22-58,0 0 0,-2-1 0,-9 25-1,8-25 84,0 1-1,1-1 0,-3 31 0,9-48 25,0 0 0,0 1 0,1-1 0,-1 0 0,2 0 0,2 9 0,-4-13-33,0 0 0,1-1 0,-1 1 0,1 0 1,0-1-1,-1 1 0,1-1 0,0 1 0,0-1 0,0 0 0,0 1 0,0-1 1,0 0-1,1 0 0,-1 0 0,0 1 0,1-1 0,-1-1 0,0 1 0,1 0 1,-1 0-1,1 0 0,0-1 0,-1 1 0,1-1 0,3 1 0,-2-1-7,0-1 1,0 1-1,0-1 0,0 0 0,0 0 0,0 0 0,-1 0 0,1-1 0,0 1 1,0-1-1,-1 0 0,1 0 0,-1 1 0,0-2 0,1 1 0,1-3 1,3-2 38,-1-1 1,0 0 0,9-15 0,-4 3 25,-1-1 1,14-36 0,-22 49-73,0 0 0,0 0-1,0 1 1,-1-1 0,0 0 0,-1 0-1,0-1 1,0 1 0,-1 0 0,0 0 0,-3-10-1,4 15-7,-1 0 0,-1 0-1,1-1 1,0 1 0,-1 0 0,0 0-1,0 1 1,0-1 0,0 0 0,0 1-1,0-1 1,-1 1 0,1-1-1,-1 1 1,1 0 0,-1 0 0,0 0-1,0 1 1,0-1 0,0 1-1,0-1 1,0 1 0,-7-1 0,1 0-43,0 1 1,0 0-1,0 1 1,-1 0-1,1 0 1,0 1-1,-15 3 1,22-4 31,-2 1 65,0 0 0,0 0-1,-1 0 1,1-1 0,0 0-1,-8 0 1,25-4-6,199-38-122,17 7-102,-222 34 167,0 1 0,0-1-1,0 1 1,11 2-1,-16-2 25,-1 0 0,1 0 0,0 0 0,-1 1 0,1-1 0,-1 1-1,1-1 1,0 1 0,-1 0 0,1-1 0,-1 1 0,0 0 0,1 0 0,-1 0-1,0 0 1,1 0 0,-1 1 0,0-1 0,0 0 0,0 0 0,0 1-1,0-1 1,0 1 0,0 1 0,0 3 14,0-1-1,-1 1 1,0 0-1,-1-1 1,1 1-1,-1-1 1,0 1 0,0-1-1,-4 10 1,2-6 9,-31 97 248,17-57 378,15-46-400,4-12-136,3-15-87,-2 13-25,2 0 1,-1 0-1,2 1 1,-1 0-1,1 0 1,1 0 0,0 1-1,0 0 1,1 0-1,0 1 1,0 0 0,1 0-1,9-6 1,-6 6-50,0 0 0,1 1 0,0 0 0,0 1 0,0 1 0,1 0 0,-1 1 0,1 0 0,0 1 0,16-1 0,-28 3 39,0 1-1,1 0 1,-1 0-1,1 0 1,-1 1-1,0-1 1,1 0-1,-1 1 1,0 0 0,0-1-1,0 1 1,1 0-1,-1 0 1,0 1-1,0-1 1,0 0-1,0 0 1,-1 1-1,1 0 1,0-1-1,0 1 1,-1 0-1,1 0 1,-1-1-1,0 1 1,0 0-1,1 0 1,-1 1 0,0-1-1,-1 0 1,1 0-1,0 0 1,-1 1-1,1-1 1,-1 0-1,0 1 1,1 3-1,-2 12 22,0-1 0,-1 1 0,-1-1 0,0 0 0,-10 30-1,0-2 45,1-5 233,11-35 16,6-11-241,13-18-130,-16 20 83,19-24-30,1 1 0,1 0 1,2 2-1,0 1 0,45-33 0,-62 52-54,0-1 0,1 1-1,16-6 1,-22 9 45,0 1-1,0 0 1,0 0-1,0 1 0,1-1 1,-1 0-1,0 1 1,0 0-1,1 0 1,-1 0-1,0 0 1,0 1-1,1-1 1,-1 1-1,5 1 1,-6-1 10,0 0 0,0 1 1,-1-1-1,1 0 0,0 1 1,0-1-1,-1 1 0,1 0 0,-1 0 1,0-1-1,1 1 0,-1 0 1,0 0-1,0 0 0,0 0 1,0 0-1,-1 1 0,2 2 1,0 6 68,0 0-1,1 18 1,-2-14-55,9 40-68,-7-39 55,-3-14 15,0-1 0,1 0 0,-1 0 0,0 0 0,0 1 0,1-1 0,-1 0 0,1 0-1,-1 0 1,1 0 0,-1 0 0,1 0 0,0 0 0,0 0 0,-1 0 0,1 0 0,0 0 0,0 0 0,0 0 0,0-1 0,0 1 0,0 0 0,0-1 0,0 1 0,0-1 0,0 1 0,0-1 0,1 1 0,-1-1-1,0 0 1,0 0 0,0 0 0,1 1 0,-1-1 0,0 0 0,0-1 0,1 1 0,-1 0 0,0 0 0,0 0 0,0-1 0,2 0 0,4-1 34,0-1-1,0 0 1,-1-1 0,1 0-1,8-6 1,225-156-53,-217 151 35,-7 5-7,-1 0 0,0-1-1,18-19 1,-31 29-30,-1-1 0,0 1 0,1-1 1,-1 1-1,0-1 0,0 0 0,0 0 0,0 0 1,0 0-1,1-3 0,-2 5 8,0-1-1,0 1 1,0 0-1,0 0 1,0-1 0,0 1-1,0 0 1,0-1 0,0 1-1,0 0 1,0 0 0,0-1-1,-1 1 1,1 0 0,0-1-1,0 1 1,0 0 0,0 0-1,-1-1 1,1 1 0,0 0-1,0 0 1,0 0 0,-1-1-1,1 1 1,0 0 0,0 0-1,-1 0 1,0-1 2,-1 1 0,1 0-1,0-1 1,-1 1 0,1 0 0,-1 0 0,1 0 0,0 0 0,-1 0-1,-1 0 1,-4 2-13,-1-1 0,1 1-1,0 0 1,-1 1-1,1 0 1,0 0 0,0 0-1,1 1 1,-1 0 0,1 0-1,-11 10 1,-1 3 24,1 1 1,-22 28 0,30-35-21,1 1 1,0 0-1,1 0 1,0 1-1,1 0 1,0 0-1,1 0 1,1 1-1,0 0 1,1-1-1,0 2 1,-1 23-1,4-36 26,0 1-1,0-1 1,1 1-1,-1 0 0,0-1 1,1 1-1,0-1 1,-1 1-1,1-1 1,0 1-1,0-1 0,1 0 1,-1 1-1,0-1 1,1 0-1,-1 0 1,1 0-1,0 0 1,0 0-1,0 0 0,3 2 1,-2-3 1,0 1 1,-1-1 0,1 0-1,0 0 1,0 0 0,0-1-1,0 1 1,0-1-1,0 1 1,0-1 0,0 0-1,0 0 1,0-1 0,0 1-1,0-1 1,0 1-1,0-1 1,0 0 0,3-1-1,9-4-23,0-1-1,0-1 0,22-16 1,40-34-64,-41 28 152,-16 15-49,0-2-70,1 2 0,0 0 0,1 1 0,1 1 0,26-11 0,-48 23 36,0 1-1,-1 0 1,1-1 0,0 1-1,0 0 1,0 0 0,0 0 0,0 0-1,0 0 1,0 0 0,0 0-1,-1 0 1,1 0 0,0 0 0,0 0-1,0 0 1,0 1 0,0-1-1,0 0 1,-1 1 0,1-1 0,0 0-1,0 1 1,-1-1 0,1 1-1,0 0 1,0-1 0,-1 1 0,1 0-1,-1-1 1,1 1 0,-1 0-1,1-1 1,-1 1 0,1 0 0,-1 0-1,1 0 1,-1 0 0,0-1-1,0 1 1,1 0 0,-1 0-1,0 0 1,0 0 0,0 1 0,1 5-23,0 1 1,-1 0 0,0-1 0,-1 9 0,1-14 25,-1 6-1,-1 19 7,-1 0-1,-9 40 1,8-54 76,2-8-12,1-1 1,0 1 0,0-1 0,0 1-1,0 7 1,18-42 324,1-14-414,-12 27 57,1 0 0,0 1 0,20-31 0,-19 36-91,-1 1 0,2 1-1,-1-1 1,1 1 0,1 1-1,0 0 1,0 0 0,15-8-1,-24 15 39,0 0 1,0 1-1,1-1 0,-1 1 0,0-1 0,1 1 1,-1 0-1,1-1 0,-1 1 0,0 0 0,1 0 1,-1 0-1,1 0 0,-1 0 0,2 1 0,-2-1 10,0 0 1,0 1-1,0-1 0,-1 0 0,1 1 0,0 0 0,0-1 0,-1 1 0,1-1 0,0 1 0,-1 0 1,1-1-1,-1 1 0,1 0 0,-1 0 0,1-1 0,-1 1 0,1 1 0,0 2-5,0 0 0,0 0 0,0 0 0,0 0-1,-1 0 1,0 1 0,0-1 0,-1 6 0,-4 46-85,0-17 130,3-1 0,1 46 1,2-77-27,0-1 1,0 1-1,1-1 0,-1 1 1,1-1-1,1 0 1,3 8-1,-5-11 6,1-1-1,-1 1 1,1-1-1,-1 0 1,1 0-1,0 0 0,0 0 1,0 0-1,0 0 1,0 0-1,0-1 0,0 1 1,1-1-1,-1 1 1,1-1-1,-1 0 1,1 0-1,-1 0 0,1 0 1,5 0-1,-5-1 5,1 0 0,0 0 0,0 0 0,-1-1-1,1 0 1,0 1 0,-1-1 0,1-1 0,-1 1 0,1 0-1,-1-1 1,5-3 0,3-2 0,0 0 0,9-10 1,-17 15-19,18-18-15,-1 0-1,24-30 0,29-49 49,-34 44 46,-9 13-134,-2-1 1,23-47 0,46-144 47,-11-36-106,-83 261 93,0 0 0,-1 0-1,-1 0 1,1 0 0,-2 0-1,1 0 1,-2-18 0,1 27-2,0-1 1,0 0 0,0 0 0,0 1-1,-1-1 1,1 0 0,0 1 0,0-1-1,-1 0 1,1 0 0,0 1 0,-1-1-1,1 1 1,0-1 0,-1 0 0,1 1-1,-1-1 1,1 1 0,-1-1 0,0 1-1,0-1 1,1 1 1,-1-1-1,0 1 1,1 0-1,-1 0 1,1 0-1,-1 0 1,0 0-1,1 0 1,-1 0-1,1 0 1,-1 1-1,0-1 1,1 0-1,-1 0 1,1 0-1,-1 1 1,0-1-1,1 0 1,-1 1-1,-3 2-13,1-1 0,0 1 0,0 0-1,0 0 1,-5 6 0,0 5 34,0-1 0,0 1 0,2 0-1,0 1 1,0-1 0,-6 27 0,3-10 9,-91 373 113,95-370-5,-1 69 1,6-83-18,1-1 0,2 0 0,-1 0-1,2 0 1,7 20 0,-11-38-96,0 0-1,0-1 0,1 1 0,-1 0 1,0-1-1,0 1 0,1 0 0,-1-1 1,1 1-1,-1-1 0,1 1 1,-1-1-1,0 1 0,1-1 0,0 1 1,-1-1-1,1 0 0,-1 1 1,1-1-1,0 0 0,-1 1 0,1-1 1,-1 0-1,1 0 0,0 0 0,-1 1 1,1-1-1,0 0 0,0 0 1,-1 0-1,1 0 0,0 0 0,-1 0 1,1 0-1,0-1 0,-1 1 1,1 0-1,0 0 0,-1 0 0,1-1 1,0 1-1,-1 0 0,1-1 1,-1 1-1,1-1 0,0 0 0,5-3 14,0 0-1,0-1 0,8-8 1,-7 7 5,-4 3-4,0 1 1,-1 0 0,1-1 0,-1 0 0,1 1-1,-1-1 1,0 0 0,0 0 0,0-1 0,-1 1-1,1 0 1,-1 0 0,2-5 0,-3 6-40,0 2-10,0 0 30,0 0 0,0 0-1,0 0 1,0 0 0,0 0 0,0 0 0,0 0 0,0 1 0,0-1 0,0 0 0,0 0 0,0 0 0,0 0 0,0 0 0,0 0 0,0 0 0,-1 1 0,1-1 0,0 0 0,0 0 0,0 0-1,0 0 1,0 0 0,0 0 0,0 0 0,0 0 0,0 0 0,0 0 0,0 1 0,0-1 0,-1 0 0,1 0 0,0 0 0,0 0 0,0 0 0,0 0 0,0 0 0,0 0 0,0 0 0,0 0 0,-1 0-1,1 0 1,0 0 0,0 0 0,0 0 0,0 0 0,0 0 0,0 0 0,0 0 0,-1 0 0,1 0 0,0 0 0,0 0 0,0 0 0,0 0 0,0 0 0,0 0 0,0-1 0,0 1 0,-1 0-1,1-1 1,0 1-1,0-1 0,0 1 1,0-1-1,-1 1 1,1-1-1,0 1 1,0-1-1,0 0 1,0 1-1,0-1 1,0 1-1,1-1 1,-1 1-1,0-1 1,0 1-1,0-1 1,0 1-1,1-1 1,-1 1-1,0-1 1,1 0-1,13-21 201,24-22 34,-18 25-299,1 1 1,0 2-1,41-25 1,-60 39 23,2 1 13,-1-1 0,0 1-1,0-1 1,0 1 0,1 0-1,-1 0 1,0 0 0,1 0 0,-1 1-1,1 0 1,-1-1 0,7 2-1,-8-1 21,0 0 0,-1 0 0,1 1 0,0-1 0,-1 1 0,1-1 0,0 1 0,-1 0 0,1 0 0,-1-1 0,1 1 0,-1 0 0,1 0 0,-1 1 0,0-1 0,1 0 0,-1 0 0,0 1 0,0-1 0,0 0 0,0 1 0,0-1 0,0 1 0,0 0 0,-1-1 0,1 1 0,0 2 0,1 7 39,0 0-1,-1 0 0,-1 0 1,1 0-1,-3 12 1,-8 55-19,9-72-25,0 6 46,-1 0 0,-1-1 1,1 1-1,-2 0 0,0-1 1,0 0-1,-10 17 0,9-21 37,1 0 0,-2 0 0,1-1 0,-1 0 0,0 0 0,0 0 0,-14 9 0,18-14-43,0-1 0,0 1 0,-1 0 0,1-1 0,0 1 0,0-1 1,-1 0-1,1 0 0,0 0 0,-1 0 0,1 0 0,0 0 0,-1-1 0,1 1 0,0-1 0,-1 1 0,1-1 0,0 0 0,0 0 0,0 0 0,0 0 0,0-1 0,0 1 0,0 0 0,0-1 0,-3-3 0,-2-1-40,0-2 0,1 1 0,0-1-1,0 1 1,-6-13 0,8 14-46,1 1 1,1-1-1,-1 0 0,-1-9 1,4 14 55,0 1 0,0 0 0,0 0 0,0 0 0,0 0 0,0 0 0,0 0 0,0 0 0,0-1 0,0 1 0,0 0 0,0 0 0,0 0 0,0 0 0,0 0 0,0 0 0,0 0 0,0-1 0,0 1 0,0 0 0,0 0 0,0 0 0,0 0 0,0 0 0,0 0 0,1 0 0,-1 0 0,0 0 0,0 0 0,0 0 0,0-1 0,0 1 0,0 0 0,0 0 0,0 0 0,1 0 0,-1 0 0,0 0 0,0 0 0,0 0 0,0 0 0,0 0 0,0 0 0,0 0 0,1 0 0,-1 0 0,0 0 0,0 0 0,10 3-44,7 5 43,-3 0 33,-1-2-1,1 1 1,0-2-1,0 0 1,1 0-1,19 2 1,-5-2 9,1-2 1,37 0-1,-49-3-117,1-2-1,-1 0 1,0-1 0,0-1-1,28-9 1,18-13-2694,-2-5-4479,-60 30 6754,7-3-891,-1 2-3177,1 1 2006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2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119 160 7040,'-92'-15'3200,"66"7"512,29 3-2304,25-6 927,10 0-1375,29-6 416,-2 11-800,27-15-288,-4 9-192,27-7-32,-11 4-32,-2 2-32,-10 10 32,-22 0-3552,-14 6 1921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2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80 4320,'3'-2'2677,"-2"2"-2543,-1-1-1,0 1 1,0 0 0,0 0 0,0 0 0,0 0 0,0-1 0,0 1-1,0 0 1,0 0 0,0 0 0,0 0 0,0-1 0,0 1-1,0 0 1,0 0 0,0 0 0,0-1 0,0 1 0,0 0-1,0 0 1,0-1 0,-8 3 4601,4-1-5487,-1 0 1096,-9 1 136,1 1 1,0 1-1,0 0 1,0 1-1,-23 11 1,19-5-293,0 1 1,1 1 0,1 0-1,0 1 1,0 1 0,2 0-1,-22 32 1,17-24-108,8-9-17,0 1-1,-16 29 0,24-40-28,0 0 1,0 0-1,1 0 1,0 1 0,0-1-1,0 0 1,0 1-1,1-1 1,-1 1-1,1-1 1,0 1-1,1-1 1,-1 1-1,1-1 1,0 1-1,1 4 1,-1-8-15,-1 0 0,0-1 0,0 1 0,1 0 0,-1 0 0,1 0 0,-1 0 0,1 0 0,-1-1-1,1 1 1,-1 0 0,1 0 0,0-1 0,-1 1 0,1 0 0,0-1 0,-1 1 0,1-1 0,0 1 0,0-1 0,0 1 0,0-1 0,0 0 0,-1 1 0,1-1 0,0 0 0,0 0 0,0 0 0,0 1 0,0-1 0,0 0 0,0 0 0,0-1 0,0 1 0,0 0 0,0 0 0,0 0 0,0-1 0,-1 1 0,3-1 0,2-1 40,0-1 0,0 0 0,0 0 0,0-1 0,5-4 0,2-2-10,-1-1 0,0 0-1,16-21 1,21-41 70,-44 68-103,76-137 268,-73 128-252,-3 7-66,0-1 0,0 0 0,-1 0 0,0 0 0,0 0 0,-1 0 0,2-11 0,-13 29-139,4-1 170,1 1 1,-1 0-1,2 0 1,-1 0-1,1 0 0,1 0 1,0 0-1,0 1 0,1-1 1,0 14-1,1-4 43,1 0 0,1 0 0,1 0 0,7 28 0,-8-39 11,1 0 0,0 0 0,1-1 1,0 1-1,0-1 0,1 0 0,0 0 1,9 10-1,-12-15-15,1 0 0,0-1 0,0 1 0,0 0 0,0-1 0,1 1 0,-1-1 1,1 0-1,-1 0 0,1-1 0,0 1 0,-1-1 0,1 0 0,0 0 0,0 0 0,0 0 0,0-1 1,0 1-1,0-1 0,0 0 0,5-1 0,-1 0-4,-1-1-1,1 0 1,0-1 0,-1 0-1,0 0 1,0-1 0,0 0-1,0 0 1,0 0 0,-1-1-1,1 0 1,-1 0-1,-1-1 1,1 0 0,8-11-1,4-9 43,0-1-1,22-47 0,-20 36-87,-8 16-31,-3 5-30,1-1 1,16-21-1,-24 37 30,-1 0 0,1 0 0,0 0 1,0 0-1,0 1 0,3-3 0,-4 4 35,-1 0-1,0-1 1,0 1-1,1 0 0,-1 0 1,0 0-1,1 0 1,-1 0-1,0 0 1,1 0-1,-1 0 0,0 0 1,1 0-1,-1 0 1,0 0-1,1 0 0,-1 0 1,0 0-1,0 0 1,1 0-1,-1 0 0,1 1 1,-1-1 1,1 1 0,-1-1 0,1 1 0,-1-1 0,0 1 0,1-1 0,-1 1 0,0-1 0,1 1 0,-1 0 0,0-1 0,0 1 0,0 0 1,1-1-1,-1 2 0,6 25 35,1-1 0,15 37 1,-10-31-18,-10-26 6,1 0 0,-1-1 0,1 1 0,0-1 0,1 1 1,-1-1-1,1 0 0,0 0 0,0 0 0,1-1 0,-1 1 0,1-1 1,0 0-1,0-1 0,1 1 0,5 2 0,-5-3 13,1-1 0,-1 0 0,1 0 0,0 0 0,0-1 0,-1 0 0,1 0 0,0-1 0,0 0 0,0 0 0,0 0 0,0-1 0,0 0 0,10-3 0,1-2 29,0-1 0,-1 0 0,0-1 0,0-1 1,-1-1-1,0 0 0,-1-1 0,16-14 0,-8 4 45,-1-1-1,-1-1 1,-1-1 0,19-30 0,-32 45-151,-1-2 0,-1 1 0,0-1 0,5-16 0,-9 27 31,-1-1 1,0 0-1,0 0 1,1 0-1,-1 0 0,0 0 1,0 0-1,0 0 1,0 0-1,0 1 1,0-1-1,0 0 0,0 0 1,0 0-1,-1 0 1,1 0-1,-1-1 0,1 1 2,-1 1 0,1 0 0,0-1 0,-1 1 0,1 0 0,-1-1 0,1 1 0,-1 0 0,1 0 0,-1-1 0,1 1 0,-1 0 0,1 0 0,-1 0 0,1 0 0,-1-1 0,1 1 0,-1 0 0,1 0 0,-1 0 0,1 0 0,-1 0 0,-2 1-16,0-1 0,0 1 0,0 0 0,1 0 0,-1 0 0,0 0 0,1 0 0,-1 1 0,1-1 0,-4 4 0,0 0 70,0 1 1,1 0 0,-1 0 0,1 0-1,1 1 1,-1-1 0,1 1-1,0 1 1,1-1 0,-1 0 0,2 1-1,-1 0 1,1-1 0,0 1 0,1 0-1,-1 0 1,2 0 0,-1 13 0,1-14 10,0 0 1,1 0 0,0-1 0,0 1 0,0 0 0,1 0 0,0-1 0,0 1 0,1-1 0,0 0 0,0 0 0,0 0-1,1 0 1,0 0 0,0-1 0,0 1 0,1-1 0,0 0 0,0-1 0,0 1 0,0-1 0,7 4 0,-7-6-10,0 1 1,0-1 0,0-1-1,1 1 1,-1-1 0,1 0-1,-1 0 1,1 0 0,-1-1-1,1 0 1,-1 0 0,1 0-1,0-1 1,-1 0 0,11-2-1,4-4-320,0 0 0,35-18 1,-53 24 198,48-25-3137,0 1 896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2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23 871 2080,'-2'1'141,"-1"1"1,1-1-1,0 1 0,0-1 0,0 1 1,-3 2-1,5-3-45,-1-1 1,1 1 0,-1-1-1,1 1 1,-1-1-1,1 1 1,0 0-1,-1-1 1,1 1-1,0 0 1,0-1-1,0 1 1,-1 0-1,1-1 1,0 1-1,0 0 1,0-1-1,0 1 1,0 0-1,0-1 1,0 1-1,0 0 1,0 0-1,1-1 1,-1 2-1,3 5 1880,1 2 1051,-4-9-2916,1 0-1,-1 0 0,1 1 1,0-1-1,-1 0 1,1 0-1,-1 0 0,1 0 1,-1-1-1,1 1 0,-1 0 1,1 0-1,-1 0 0,1 0 1,0-1-1,-1 1 0,0 0 1,1 0-1,-1-1 1,1 1-1,-1 0 0,1-1 1,9-7 339,0 0-1,-1-1 1,0 0 0,0 0 0,13-21 0,-8 12-184,56-64 216,104-96 1,-172 176-479,23-22 77,0 2 1,1 0 0,50-31 0,-74 52-77,-1 0 1,0 0 0,1 1-1,-1-1 1,1 1 0,-1-1-1,1 1 1,0 0-1,-1 0 1,1-1 0,-1 1-1,1 0 1,-1 0 0,1 1-1,0-1 1,-1 0-1,1 0 1,2 2 0,-3-2 16,0 1-1,0-1 1,0 1 0,0 0 0,0 0 0,0-1 0,0 1 0,0 0 0,-1 0 0,1 0 0,0 0 0,-1 0 0,1 0 0,-1 0 0,1 0 0,-1 0 0,1 0 0,-1 0 0,1 0-1,-1 0 1,0 1 0,0-1 0,0 0 0,0 0 0,0 2 0,-1 15 185,-2-1 0,0 0 0,0 1 0,-13 31 0,1 0 118,-11 54 752,26-99-726,3-10-157,7-15-51,43-84 95,-41 85-233,1 1-1,0 0 1,21-21-1,-26 32-99,0 1 0,0 0 0,0 0 0,10-5-1,-16 10 85,1 1 1,-1-1-1,1 1 0,-1 0 0,1 0 0,0 0 0,-1 0 0,1 0 1,0 1-1,0-1 0,-1 1 0,1 0 0,0 0 0,0 0 0,0 0 1,-1 0-1,1 0 0,0 1 0,0-1 0,3 2 0,-4-1 11,-1 0 0,0 0 0,1 0 0,-1 1 0,0-1 0,0 0 0,0 1 0,1-1 0,-1 0 0,-1 1 0,1-1 0,0 1 0,0 0 0,0-1 0,-1 1 0,1 0 0,-1-1 0,0 1 0,1 2 0,0 4 0,0 1 0,0 14 0,-4 20 154,-2 0 1,-13 56-1,14-78 98,8-31-48,0 0 1,1 0-1,1 1 1,10-15-1,0 1-302,25-27 1,-23 32 96,0 1 0,32-23 1,-43 34-36,1 1 0,0 0 1,0 1-1,1 0 0,-1 0 1,1 1-1,0 0 0,0 0 0,0 1 1,10-1-1,-16 2 28,0 1 0,0 0-1,1 0 1,-1 0 0,0 1 0,0-1 0,0 1 0,0 0-1,0 0 1,0 0 0,0 0 0,0 0 0,0 0 0,0 1-1,-1 0 1,1-1 0,0 1 0,-1 0 0,0 0 0,1 0-1,-1 1 1,0-1 0,3 5 0,-1 0 47,0 0 0,-1 1 0,0-1 1,0 1-1,0 0 0,-1 0 0,2 16 0,-2-11-18,1 0-1,0 0 0,0-1 0,2 1 1,-1-1-1,2 0 0,0 0 0,0 0 1,14 19-1,-18-30-6,0 1 0,0 0 0,0 0 0,-1-1 0,1 1 0,1-1 0,-1 0 0,0 1 0,0-1 0,0 0 0,1 0 0,-1-1 0,0 1 0,1 0 0,-1-1 0,1 0 0,-1 1 0,1-1 1,-1 0-1,1 0 0,-1 0 0,1-1 0,-1 1 0,1 0 0,-1-1 0,0 0 0,1 0 0,3-1 0,4-3 50,1-1 0,-1 0 0,1 0 0,13-13 0,-20 16-60,213-161 348,-202 154-330,-1-1 0,-1-1 0,0 0 1,0-1-1,20-26 0,-32 37-29,0 1 0,0 0-1,-1 0 1,1-1 0,0 1 0,-1 0-1,1-1 1,-1 1 0,0-1 0,1 1 0,-1-1-1,0 1 1,0 0 0,0-1 0,0 1 0,0-3-1,-1 3-4,1 0 0,0 0 0,-1 0 1,1 0-1,-1 0 0,1 0 0,-1 1 0,0-1 0,1 0 0,-1 1 0,0-1 0,1 0 0,-1 1 0,0-1 0,0 1 0,0-1 0,0 1 0,1-1 1,-3 0-1,-1 0-19,0 0 0,0 0 1,0 1-1,0-1 0,-1 1 1,1 0-1,0 0 0,-1 0 1,1 1-1,-8 1 0,3 0 30,0 1-1,0 0 0,0 1 0,0 0 0,1 0 1,0 1-1,0 0 0,-14 12 0,12-8-2,0 1-1,1 0 0,0 0 1,1 0-1,-12 23 0,10-15 8,1 2 1,1-1-1,0 1 0,2 0 0,1 0 0,0 1 0,1-1 0,-1 26 0,5-42 32,0 1 0,0 0 0,1-1 0,-1 1 0,1-1 0,0 1 0,0-1 0,4 9 0,-4-10-11,0-1 0,0 0 0,1 1 1,-1-1-1,1 0 0,-1 0 0,1 0 0,0 0 0,0 0 1,0 0-1,0-1 0,0 1 0,0-1 0,1 1 0,-1-1 0,5 2 1,-1-1 1,0-1 0,0 0 0,0 0 0,0-1-1,0 1 1,1-1 0,-1-1 0,0 1 0,0-1 0,0 0 0,7-2 0,10-4 90,32-13 1,-3-4 11,-2-3 1,92-64 0,-14 8-67,-10 20-36,-18 11-15,-92 47 0,-5 4-15,0-1-1,0 1 1,0-1 0,0 0-1,0 0 1,0-1 0,0 1 0,0 0-1,4-6 1,-7 8 2,0 0-1,0 0 1,0-1 0,0 1 0,0 0 0,0 0-1,0 0 1,0 0 0,0 0 0,0 0-1,0 0 1,0 0 0,0 0 0,0-1-1,0 1 1,0 0 0,0 0 0,0 0 0,0 0-1,0 0 1,-1 0 0,1 0 0,0 0-1,0 0 1,0-1 0,0 1 0,0 0-1,0 0 1,0 0 0,0 0 0,0 0-1,0 0 1,0 0 0,0 0 0,-1 0 0,1 0-1,0 0 1,0 0 0,0 0 0,0 0-1,0 0 1,0 0 0,0 0 0,0 0-1,-1 0 1,-7-1-53,-10 5-22,6 0 64,0 1 0,1 0 0,0 1 1,0 0-1,0 1 0,1 0 0,0 1 0,0 0 0,1 0 0,0 1 0,-11 13 0,11-11 18,1 1 1,-1 0-1,2 0 1,0 1-1,0-1 0,2 2 1,-1-1-1,2 1 1,-7 26-1,11-35 33,-1 0 1,1 0-1,0 0 0,0 0 1,1 6-1,-1-10-30,0 0-1,0-1 1,0 1-1,0 0 1,0-1-1,0 1 1,0 0-1,1 0 1,-1-1-1,0 1 1,1 0-1,-1-1 1,0 1-1,1-1 1,-1 1-1,0 0 1,1-1-1,-1 1 1,1-1 0,-1 1-1,1-1 1,0 1-1,-1-1 1,1 0-1,-1 1 1,1-1-1,0 0 1,-1 1-1,1-1 1,0 0-1,0 0 1,-1 1-1,1-1 1,0 0-1,-1 0 1,1 0-1,0 0 1,0 0-1,-1 0 1,1 0-1,0 0 1,-1-1-1,1 1 1,0 0-1,1-1 1,4-3 33,1 0-1,-1 0 1,1-1 0,-1 0 0,-1-1-1,1 1 1,6-9 0,-1 2-47,18-21-10,-2-1 0,0-1 0,27-50 0,-52 78-204,-6 9-2,-11 13 61,8 1 154,0 0-1,1 1 0,1 0 0,0-1 1,1 2-1,1-1 0,1 0 1,0 33-1,2-39 29,0-1 1,1 0-1,1 0 0,0 1 1,0-1-1,8 19 1,-9-26-12,1 0 1,0 1 0,-1-1-1,1 0 1,0-1 0,1 1 0,-1 0-1,0 0 1,1-1 0,3 3-1,-4-3 0,0-1-1,0 0 1,0 0-1,0 0 1,1 0-1,-1-1 1,0 1-1,0-1 0,1 1 1,-1-1-1,0 0 1,0 0-1,1 0 1,-1 0-1,0 0 0,1 0 1,2-1-1,2-1 12,0-1 0,0 0-1,0 0 1,0 0 0,-1-1 0,1 1-1,-1-2 1,11-9 0,42-45-14,-54 54-19,73-89 43,-28 34-62,15-25 230,-21 27-201,-39 51-50,0 2 0,1-1 0,0 0 0,6-4 0,-11 9 36,1 0 0,-1 0 1,0 1-1,1-1 1,-1 0-1,0 1 0,1-1 1,-1 1-1,1-1 1,-1 1-1,1 0 1,2-1-1,-3 1 6,-1 1 1,1-1-1,0 0 0,0 0 0,-1 1 1,1-1-1,0 0 0,0 1 1,-1-1-1,1 0 0,0 1 0,-1-1 1,1 1-1,-1 0 0,1-1 0,-1 1 1,1-1-1,-1 1 0,1 0 1,-1-1-1,1 1 0,-1 0 0,0-1 1,0 1-1,1 0 0,-1 1 1,2 6-35,0 1 0,-1 0 1,0-1-1,-1 1 1,0 0-1,0-1 0,-3 13 1,1 5 29,-27 225 473,27-238-426,-6 30 64,7-41-82,1 0-1,-1 0 1,1 0-1,-1-1 1,0 1 0,0 0-1,0-1 1,0 1-1,0 0 1,0-1 0,0 1-1,-1-1 1,1 1-1,0-1 1,-1 0 0,-2 2-1,3-2-7,1-1-1,-1 0 0,1 0 1,-1 0-1,1 0 1,-1 0-1,1 0 0,0 0 1,-1 0-1,1 0 0,-1 0 1,1 0-1,-1 0 1,1 0-1,-1 0 0,1 0 1,0 0-1,-1 0 0,1-1 1,-1 1-1,1 0 1,0 0-1,-1-1 0,1 1 1,-1 0-1,1 0 1,-1-1-1,-8-14 116,0-17 4,-13-75-437,19 93 185,7 29 40,0 1 1,1-1 0,1 0-1,12 25 1,-17-39 95,0 1 0,0-1 1,0 1-1,1-1 0,-1 1 0,0-1 1,1 0-1,-1 0 0,1 0 0,-1 0 1,1 0-1,-1 0 0,1 0 1,0 0-1,0-1 0,-1 1 0,1-1 1,0 1-1,0-1 0,0 1 0,-1-1 1,1 0-1,0 0 0,0 0 0,3-1 1,4-3 20,0-1 0,0 0 1,0-1-1,0 1 1,-1-2-1,14-13 1,-14 13-12,26-23 5,21-20-8,79-54-1,33-8-26,-141 97-289,-43 46-138,5-11 445,1 0 0,1 0 0,0 1 0,2 0 0,0 1 0,1 0 0,2 0 0,0 1 0,-2 33 0,6-50 20,1-1 0,1 0 1,-1 1-1,1-1 1,0 0-1,0 0 0,2 6 1,-3-10-20,1 1 0,-1-1 1,1 0-1,-1 1 0,1-1 0,-1 0 1,1 0-1,0 0 0,0 1 0,0-1 0,0 0 1,-1 0-1,1 0 0,1 0 0,-1-1 1,0 1-1,0 0 0,0 0 0,0-1 1,1 1-1,-1 0 0,0-1 0,0 1 0,1-1 1,-1 0-1,1 1 0,-1-1 0,0 0 1,1 0-1,-1 0 0,2 0 0,0-1 12,-1 1 1,1-1-1,-1 0 0,1 0 0,-1 0 1,1 0-1,-1-1 0,1 1 0,-1-1 0,0 1 1,0-1-1,3-3 0,22-26 72,-23 25-83,174-236 27,-169 228-306,-7 11 61,-7 10 67,1 0 125,1-1 1,0 2 0,0-1 0,0 0 0,1 0 0,0 1 0,1-1-1,0 1 1,-1 11 0,1 10 109,3 31 0,-2-60-93,0 6 21,0 0 1,1 0-1,0 0 0,0 0 0,0 0 1,0-1-1,1 1 0,0 0 1,1-1-1,4 9 0,-7-13-15,1-1 1,-1 1-1,1 0 0,-1 0 0,1 0 0,0-1 0,-1 1 0,1 0 1,0-1-1,0 1 0,0-1 0,0 1 0,-1-1 0,1 1 0,0-1 1,0 0-1,0 1 0,0-1 0,0 0 0,0 0 0,0 1 0,0-1 1,0 0-1,0 0 0,0 0 0,0 0 0,0 0 0,0-1 0,0 1 1,0 0-1,0 0 0,0-1 0,0 1 0,0-1 0,1 0 0,4-2 26,0 0 0,0-1-1,0 0 1,6-5-1,-6 4-4,84-64 132,108-61 0,-87 61-293,-109 68 108,-1 0 0,1 0 1,-1 0-1,1 0 0,-1 0 1,0-1-1,1 1 0,-1-1 0,0 1 1,2-4-1,3 11-68,-1 0-1,0 0 1,8 12 0,-1 4 105,-1 1 1,0 0 0,-2 1 0,8 28 0,-14-39-1,1 5 15,0 0-1,1 0 0,1-1 0,11 23 1,-16-39-19,0 0 0,-1 1 0,1-1 1,0 1-1,0-1 0,0 0 1,0 0-1,0 1 0,0-1 1,1 0-1,-1 0 0,0 0 1,1 0-1,-1 0 0,0-1 0,1 1 1,-1 0-1,1-1 0,-1 1 1,1-1-1,-1 1 0,1-1 1,0 0-1,-1 0 0,1 0 0,-1 0 1,1 0-1,0 0 0,-1 0 1,1 0-1,-1 0 0,1-1 1,0 1-1,-1-1 0,1 1 1,-1-1-1,1 0 0,2-1 0,4-4 16,1 0-1,-1 0 0,0-1 0,14-15 0,-9 8-36,32-28 66,72-72 49,-114 111-105,0-1 0,0 0 0,0 1 0,0-2 1,-1 1-1,2-4 0,-3 7-4,-1 0-1,0 0 1,1 1-1,-1-1 1,0 0-1,0 0 1,1 0 0,-1 1-1,0-1 1,0 0-1,0 0 1,0 0-1,0 0 1,0 1 0,-1-1-1,1 0 1,0 0-1,0 0 1,-1 1-1,1-1 1,0 0 0,-1 0-1,1 1 1,0-1-1,-1 0 1,1 1-1,-1-1 1,0 0 0,1 1-1,-1-1 1,1 1-1,-1-1 1,0 1-1,1-1 1,-1 1 0,0 0-1,0-1 1,1 1-1,-1 0 1,0-1-1,0 1 1,0 0 0,-1 0-1,-3-1-5,-1 0 0,1 1 0,-1 0 0,1 0 0,0 0 0,-1 1 0,1-1 0,0 1 0,-1 1-1,1-1 1,0 1 0,0 0 0,0 0 0,0 0 0,0 1 0,-5 4 0,2-3 1,1 2 0,0-1 0,0 1 0,1 0 0,-1 0 1,1 1-1,0 0 0,1 0 0,-6 10 0,10-15 19,0 1-1,0-1 1,0 0 0,0 0 0,0 0-1,1 1 1,-1-1 0,1 0 0,-1 1-1,1-1 1,0 1 0,0-1-1,0 0 1,1 4 0,-1-5-1,1 1 0,0-1 1,-1 1-1,1-1 0,0 1 1,0-1-1,-1 1 0,1-1 0,0 0 1,0 1-1,1-1 0,-1 0 1,0 0-1,0 0 0,1 0 0,-1 0 1,0 0-1,1 0 0,-1 0 0,1-1 1,-1 1-1,3 0 0,8 2 34,0 0 1,0-1-1,0 0 0,0-1 0,1 0 0,11-1 0,78-10-51,-89 9 13,56-12 53,122-37 0,-142 35-53,19-10-263,-59 23 161,-9 6 49,-15 11 4,4-5-27,-43 56-11,-70 112-1,115-165 91,1 1-1,-8 20 1,15-31 8,-1 1-1,1 0 1,0-1 0,0 1 0,1 0 0,-1 0-1,1-1 1,-1 1 0,1 0 0,0 0 0,1 0 0,-1-1-1,1 1 1,0 0 0,1 4 0,-2-6-5,1-1 0,0 1 0,-1-1 1,1 0-1,0 0 0,0 1 0,-1-1 0,1 0 1,0 0-1,0 0 0,0 0 0,0 0 0,1 0 1,-1 0-1,0 0 0,0 0 0,1-1 0,-1 1 0,0 0 1,1-1-1,-1 1 0,0-1 0,1 0 0,-1 1 1,1-1-1,-1 0 0,1 0 0,-1 0 0,3 0 0,-1 0 23,0-1 0,1 0 0,-1 0-1,0 0 1,0 0 0,0 0 0,0-1-1,-1 1 1,1-1 0,0 0 0,-1 0-1,5-3 1,0-2-12,-1-1 1,0 1-1,0-1 0,-1 0 0,0-1 0,5-10 0,-2 4-46,16-30 19,132-230-181,-26 36 119,-53 55 81,-69 154-281,-8 29 245,0-1 0,1 1-1,-1-1 1,0 1 0,0-1-1,0 0 1,0 1 0,0-1-1,0 1 1,0-1 0,0 1 0,-1-1-1,1-1 1,-1 2 15,0 1 1,1 0-1,-1 0 1,0 0-1,1 0 1,-1 0-1,0 0 1,1 0-1,-1 0 1,0 0-1,1 0 1,-1 0-1,0 0 1,1 0-1,-1 1 1,1-1-1,-1 0 1,0 0-1,1 1 1,-1-1-1,1 0 1,-1 1-1,1-1 0,-1 1 1,1-1-1,-1 0 1,0 2-1,-19 17-75,1 7 109,1 1 1,1 0 0,2 1-1,-13 31 1,16-33 31,1 0 1,2 1 0,0 0 0,2 0-1,1 1 1,-2 29 0,7-46-19,1 1 1,0-1-1,1 0 1,0 0-1,1 1 0,0-1 1,7 18-1,-6-21-24,0-1 0,1 1-1,0-1 1,0 0 0,1-1 0,0 1-1,0-1 1,0 0 0,1 0-1,0 0 1,12 8 0,-7-7-372,1 0 0,-1-1 0,1-1 0,0 0 0,0 0 0,1-2 0,19 5 0,-1-3-2679,60 2-1,13-7-785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2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47 369 3648,'-23'10'1173,"21"-10"-1100,1 1 1,0-1-1,-1 1 0,1 0 1,0-1-1,-1 1 0,1 0 0,0 0 1,0 0-1,0 0 0,0 0 1,0 0-1,0 0 0,-1 2 1,-1 1 751,3-3-676,0 0 0,-1-1 0,1 1 0,0 0-1,0 0 1,0 0 0,0 0 0,0 0-1,0 0 1,0 0 0,0-1 0,0 1-1,0 0 1,0 0 0,0 0 0,1 0-1,-1 0 1,0-1 0,1 1 0,-1 0-1,1 1 1,0-1 59,0 1 0,0-1-1,-1 0 1,1 1-1,1-1 1,-1 0 0,0 1-1,0-1 1,2 2 0,1-2 52,0 1 0,-1-1 1,1 0-1,0-1 0,-1 1 1,1 0-1,0-1 0,0 0 0,0 0 1,0 0-1,-1-1 0,1 1 1,5-2-1,4-2 184,0 1 0,17-10-1,-17 7-278,-1 0 0,0-2 0,0 1 0,-1-1 0,0-1 0,0 0 0,14-17 0,3-7 135,26-40 0,-21 27-198,85-116 335,-116 158-450,1 1-1,0 0 1,0-1 0,0 1-1,5-3 1,-12 10-23,1 0-1,0 1 1,0-1 0,0 1-1,0-1 1,1 1 0,-1 0-1,2 0 1,-1 0 0,-1 7-1,-16 64 227,17-66-204,-7 32 150,-11 61 465,19-93-494,1 0 0,-1 0 1,1 1-1,1-1 0,0 0 0,1 0 0,4 18 1,-6-27-91,1 0 0,-1 0 0,0 0 0,1 0 0,-1 0 0,0-1 0,1 1 0,-1 0 0,1 0 0,0 0 0,-1 0 0,1-1 0,0 1 0,-1 0 0,1-1 0,0 1 0,0 0 0,0-1 0,0 1 0,-1-1 0,1 0 0,0 1 0,0-1 0,0 1 0,0-1 0,0 0 0,0 0 0,0 0 0,0 0 0,0 0 0,0 1 0,0-2 0,0 1 0,0 0 0,0 0 0,0 0 0,0 0 0,0-1 0,0 1 0,1-1 0,3-1 55,0 0 1,0-1-1,0 0 0,-1 0 0,9-7 0,32-31 94,51-60-1,10-10-192,-70 76-127,-36 34 138,1 1 0,0-1 1,-1 1-1,1-1 0,-1 1 0,1 0 1,0-1-1,-1 1 0,1 0 1,0-1-1,0 1 0,-1 0 1,1 0-1,0 0 0,0-1 1,0 1-1,0 0 13,-1 0 1,0 1-1,0-1 1,1 0-1,-1 0 0,0 0 1,0 1-1,1-1 1,-1 0-1,0 0 0,0 0 1,0 1-1,1-1 1,-1 0-1,0 0 1,0 1-1,0-1 0,0 0 1,0 1-1,1-1 1,-1 0-1,0 0 0,0 1 1,0-1-1,0 0 1,0 1-1,0-1 1,-4 30 64,4-27-63,-1 2 5,-8 36 227,3 1 1,-2 55 0,7-96-206,1 0 0,0 0 0,0 1 0,0-1 0,0 0 0,0 0 0,1 0 0,-1 0 0,0 0 1,0 0-1,1 0 0,-1 0 0,1 0 0,-1 0 0,1 0 0,-1 0 0,1 0 0,-1 0 0,1 0 0,0 0 0,1 0 0,-2-1-7,1 1-1,0-1 0,0 0 1,0 0-1,0 1 1,0-1-1,-1 0 1,1 0-1,0 0 0,0 0 1,0 0-1,0-1 1,0 1-1,0 0 0,0 0 1,-1 0-1,1-1 1,0 1-1,1-1 1,5-3 33,0-1 1,0 1 0,-1-1-1,8-7 1,-12 10-53,32-30-45,-23 20 62,0 1-1,1 0 1,0 1-1,1 0 0,21-11 1,-33 20-23,0 1 1,1-1-1,-1 1 0,0-1 1,1 1-1,-1-1 1,0 1-1,1 0 1,-1 0-1,0 0 1,1 0-1,-1 0 1,0 0-1,1 0 1,-1 0-1,1 0 0,-1 1 1,0-1-1,0 1 1,1-1-1,-1 1 1,0-1-1,0 1 1,1 0-1,-1-1 1,0 1-1,0 0 1,0 0-1,0 0 0,0 0 1,0 0-1,0 0 1,-1 0-1,1 0 1,0 0-1,0 0 1,-1 1-1,1-1 1,-1 0-1,1 2 0,3 7 44,-1 0 0,-1-1 0,0 1 0,2 14 0,-3-17-6,4 33 102,3-1-1,1 0 0,25 63 1,-34-100-341,1 0 1,0 0-1,0 0 1,0 0 0,0-1-1,1 1 1,-1 0-1,0-1 1,3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3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56 6464,'-44'-44'2944,"35"41"-2560,9-2-128,9 5-224,7-3-160,7 3 64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1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169 292 992,'-21'-16'645,"14"13"667,-5-3-346,-28-25 4617,40 30-5472,-1 1-1,1-1 1,-1 1-1,1-1 1,-1 0-1,0 1 0,1-1 1,-1 1-1,0 0 1,1-1-1,-1 1 0,0-1 1,0 1-1,1 0 1,-1 0-1,0-1 1,0 1-1,0 0 0,1 0 1,-1 0-1,0 0 1,0 0-1,0 0 1,1 0-1,-1 0 0,0 0 1,0 1-1,-1-1 1,1 1-39,-1 1 0,0-1 0,1 0 1,-1 1-1,1-1 0,-1 1 0,1-1 1,0 1-1,0 0 0,0-1 0,-1 3 1,-5 8 102,2 1 0,0-1 1,1 1-1,0 0 1,0 0-1,-2 23 0,-2 84 329,7-95-395,-1 23 158,-1 18 291,2 0 0,12 98 0,-10-155 57,-2-7 97,-4-17 131,4-3-617,2-34-1,0 17-121,7-146-211,0 102-202,37-152 0,-36 191 470,-7 29-104,1 0-1,5-16 0,-8 26-62,0 1-1,1 0 0,-1-1 0,0 1 1,0-1-1,1 1 0,-1-1 0,0 1 0,1 0 1,-1-1-1,0 1 0,1 0 0,-1-1 1,1 1-1,-1 0 0,0 0 0,1-1 0,-1 1 1,1 0-1,-1 0 0,1 0 0,-1 0 1,1-1-1,-1 1 0,1 0 0,0 0 1,0 0-5,1 1 0,-1-1 0,1 0 0,-1 0 0,1 1 0,-1-1 0,0 1 0,1 0 0,1 0 0,0 1 2,1 0 1,-1 1-1,0-1 1,0 1-1,0 0 1,4 4-1,55 86-119,-48-66 166,0 0 0,12 41 0,13 60 65,-2-6-37,-15-56 134,-9-24 64,2-1 0,31 64 0,-39-96 437,-7-9-679,1 0-1,-1 0 1,0 0 0,0 0-1,0 0 1,0 0-1,0 0 1,0 0-1,1 0 1,-1 0 0,0 0-1,0 0 1,0 0-1,0 0 1,0 0 0,0 0-1,1 0 1,-1 0-1,0 0 1,0 0-1,0 0 1,0 0 0,0 0-1,0 0 1,1 0-1,-1 0 1,0 0-1,0 0 1,0 0 0,0 0-1,0 0 1,0 0-1,0-1 1,1 1-1,-1 0 1,0 0 0,0 0-1,0 0 1,6-21 841,-5 15-981,19-148 636,-4 27-433,61-278-185,-36 235-2302,-40 166 2336,4-12-2890,-5 16 2871,0-1 0,0 1 1,1 0-1,-1 0 0,0 0 0,0-1 1,0 1-1,0 0 0,1 0 0,-1 0 1,0 0-1,0-1 0,1 1 0,-1 0 1,0 0-1,0 0 0,1 0 0,-1 0 1,0 0-1,0 0 0,1 0 0,-1 0 1,0 0-1,0 0 0,1 0 0,-1 0 1,0 0-1,0 0 0,1 0 0,-1 0 0,0 0 1,0 0-1,1 0 0,-1 0 0,0 0 1,0 0-1,1 1 0,-1-1 0,0 0 1,0 0-1,1 0 0,-1 0 0,0 1 1,0-1-1,0 0 0,0 0 0,1 1 1,-1-1-1,0 0 0,0 0 0,0 0 1,0 1-1,9 14-4123,4 7 1403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38 5632,'-4'-21'1834,"4"20"-1790,-1 0-1,1 1 0,0-1 0,0 1 0,0-1 0,0 0 0,0 1 0,0-1 1,0 1-1,0-1 0,0 0 0,0 1 0,0-1 0,0 1 0,0-1 0,1 1 1,-1-1-1,0 0 0,0 1 0,1-1 0,-1 1 0,1-1 0,0-1 149,18 37 1558,-3-1-1019,19 64 1,2 42 727,23 244 1856,-59-369-3131,7 62 367,-3 0 0,-4 0 0,-3 0 0,-4 0 0,-18 93 0,16-137-449,-1-1-1,-22 51 0,25-68-474,-2-1-1,1 0 0,-2-1 0,0 0 0,0 0 1,-1-1-1,-1 0 0,0-1 0,0 0 0,-25 17 1,-21 11-6699,4-3 2048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1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1 732 2720,'1'-6'354,"-1"2"-133,1-1 0,0 1 0,0-1 0,1 1 0,-1 0 0,1 0 0,0 0 0,0 0 0,0 0 0,0 0 0,1 0 0,3-3-1,1-1 1476,0-1 0,0 1 0,7-13 0,-17 28-1031,2 1 0,-1-1 0,0 16 0,-3 15-509,-8 31-2,3-19 273,2 1 0,-3 70 0,11-114-357,0-1 0,1 0 0,0 0 0,0 0 0,0 0 0,1 0 0,-1 0 0,1-1 0,5 11 0,-5-14-35,-1 0 0,0-1 0,0 1 0,0-1 0,1 1 0,-1-1 0,1 1 0,-1-1 0,1 0 0,0 1 0,-1-1 0,1 0 0,0 0 0,0 0 0,0-1 0,0 1 0,0 0 0,0-1 0,0 1 0,0-1 0,0 1 0,0-1 1,0 0-1,0 0 0,0 0 0,0 0 0,0-1 0,0 1 0,0 0 0,0-1 0,0 0 0,3 0 0,1-2 16,1 0 0,-1 0 0,0-1 0,0 0 1,0 0-1,-1 0 0,1 0 0,-1-1 0,0 0 0,6-9 1,4-5-8,20-34-1,51-107-160,-60 93 37,-18 56-98,-8 11 173,0 0 0,0 0 0,1 0 0,-1 0 0,0 0 1,0 0-1,0 0 0,0 0 0,1 0 0,-1 0 0,0 1 0,0-1 0,0 0 0,0 0 0,0 0 0,1 0 0,-1 0 0,0 0 0,0 0 0,0 0 0,0 1 0,0-1 1,0 0-1,0 0 0,1 0 0,-1 0 0,0 0 0,0 1 0,0-1 0,0 0 0,0 0 0,0 0 0,0 0 0,0 1 0,0-1 0,0 0 0,0 0 0,1 4-29,-1 0-1,0 0 1,1 0-1,-2 8 0,-5 49 291,4 105 0,3-138-58,-1-16-122,1 0 0,0 0 0,5 21 0,-6-32-52,1 1 1,-1-1 0,0 0 0,1 1-1,0-1 1,-1 0 0,1 0 0,0 1-1,0-1 1,-1 0 0,1 0 0,0 0-1,0 0 1,2 1 0,-3-1-9,1-1 1,0 0-1,-1 0 1,1 1-1,0-1 1,-1 0-1,1 0 1,0 0-1,0 0 1,-1 0-1,1 0 1,0 0-1,-1 0 1,1 0-1,0 0 1,0 0 0,-1 0-1,1 0 1,0 0-1,0-1 1,2-1 35,1 0 0,-1 0 1,0 0-1,0-1 0,0 1 1,0-1-1,-1 0 1,4-3-1,59-85-117,-16 20 103,-28 43-9,32-40-58,-44 59-30,-1 0 1,2 0-1,-1 0 1,17-10-1,-22 17 49,0 0 1,-1 0-1,1 0 1,1 0-1,-1 0 0,0 1 1,0 0-1,1 0 1,-1 0-1,0 1 0,1-1 1,-1 1-1,0 0 1,9 1-1,-10-1 21,0 1 0,1-1 1,-1 0-1,1-1 0,-1 1 0,1-1 0,3-1 1,-5 2-8,1-1-1,-1 1 1,0-1 0,1 1 0,-1 0 0,1 0 0,-1 0-1,1 0 1,4 1 0,-6-1 167,-7 1-154,0 0 1,0 0 0,0 0-1,0 1 1,1-1 0,-1 2-1,0-1 1,1 0 0,-1 1-1,1 0 1,0 1 0,-9 6 0,-5 7-107,-32 35 0,26-25 111,13-15-31,0 2-1,0 0 1,1 0-1,1 1 1,0 0-1,1 1 1,1 0 0,-6 18-1,12-30 14,1-1-1,1 0 1,-1 0-1,0 1 1,1-1 0,0 0-1,0 1 1,0-1-1,0 1 1,0-1-1,1 0 1,-1 1 0,2 3-1,-1-5 10,0 0 0,0 0 0,0 0 0,0-1-1,1 1 1,-1 0 0,0 0 0,1-1 0,-1 1 0,1-1 0,0 1-1,0-1 1,-1 0 0,1 1 0,0-1 0,0 0 0,0 0-1,0 0 1,0-1 0,4 2 0,7 1 52,0-1 0,-1-1 0,1 0 0,0 0-1,0-1 1,0-1 0,0 0 0,0-1 0,0 0 0,0-1 0,-1-1 0,1 0 0,18-9-1,-14 5-44,-1 0 0,0-1-1,-1-1 1,0-1-1,0 0 1,-1-1-1,-1 0 1,0-1-1,12-17 1,3-8-39,32-61 0,-41 65 14,76-142 171,-77 142-128,-2 0 1,-1 0 0,15-60-1,10-114-77,-29 139 68,-8 55-112,0 0 1,-2 0 0,1-1 0,-2 1-1,0-1 1,-2-14 0,1 28 42,1-1 0,-1 0 0,1 0 0,-1 0 0,0 0 0,0 0 0,0 1 0,0-1 0,-1-2 0,1 4 27,1 0 1,-1-1-1,1 1 0,0 0 0,-1-1 1,1 1-1,-1 0 0,1 0 1,-1-1-1,1 1 0,-1 0 0,1 0 1,-1 0-1,1 0 0,-1 0 1,1-1-1,-1 1 0,1 0 1,-1 0-1,1 0 0,-1 1 0,1-1 1,-1 0-1,1 0 0,-1 0 1,1 0-1,-1 0 0,1 1 0,-1-1 1,1 0-1,-1 0 0,1 1 1,-1-1-1,1 0 0,0 1 1,-1-1-1,1 0 0,0 1 0,-1-1 1,1 0-1,-1 1 0,-5 7-63,0-1-1,0 1 0,1 0 0,0 0 0,0 1 0,-5 14 1,-20 64 25,26-72 53,-73 279 232,69-253-240,1 1 0,2 0-1,1 43 1,5-52 37,1 0-1,1-1 1,1 1 0,14 44-1,-15-65 38,0-1 0,1 0 1,1 0-1,0-1 0,12 19 0,-15-26-40,-1-1 0,1 1-1,0-1 1,0 0 0,1 1 0,-1-1 0,0 0 0,1 0 0,0-1 0,-1 1 0,1 0 0,0-1 0,0 0 0,-1 0 0,1 0 0,0 0 0,0 0 0,0 0-1,1-1 1,-1 1 0,0-1 0,0 0 0,0 0 0,0 0 0,0 0 0,5-2 0,6-2 6,-1 0 0,-1-1-1,1-1 1,-1 0 0,0-1 0,0 0 0,-1 0-1,0-1 1,0-1 0,17-17 0,-12 8 34,-1 0-1,0 0 1,-1-2 0,-2 0 0,16-31 0,-20 36-57,-2 1 0,6-19 0,-11 28-27,0 1 1,0-1 0,0 0 0,-1 1-1,0-1 1,0 0 0,0 1 0,0-1-1,-1 0 1,1 1 0,-1-1 0,-2-4-1,3 8 10,-1 0 0,1 0-1,-1 0 1,0 0-1,1 0 1,-1 0 0,0 0-1,1 0 1,-1 0-1,0 0 1,0 0-1,0 1 1,0-1 0,0 0-1,0 1 1,0-1-1,0 1 1,0-1 0,0 1-1,0-1 1,-1 1-1,1 0 1,0-1 0,0 1-1,0 0 1,0 0-1,-1 0 1,1 0 0,0 0-1,0 0 1,0 1-1,-1-1 1,1 0 0,0 0-1,0 1 1,0-1-1,-2 1 1,-2 2 16,-1-1 1,1 1-1,-1-1 0,1 1 1,-9 8-1,3-2-25,1 1 0,0 0 1,1 1-1,0 0 0,1 1 0,0 0 1,-8 17-1,7-11 26,1 0-1,1 1 1,1 0 0,-7 32 0,12-44 3,0 1 0,0 0 1,1-1-1,0 1 0,0 0 0,0-1 1,1 1-1,4 12 0,-5-17 2,1 0 0,0 0 0,1 0 0,-1 0 0,0 0 0,1-1 0,0 1 0,0 0 0,0-1 0,0 0 0,0 1 0,0-1 0,0 0 0,1 0 0,-1 0 0,1 0 0,0 0 0,-1-1 0,1 1 0,0-1 0,0 0 0,0 0 0,5 1 0,2 0 29,1-1 1,0 0-1,-1-1 0,1 0 0,0-1 1,-1 0-1,1-1 0,-1 0 1,0-1-1,0 0 0,1 0 0,16-10 1,-2 1-36,-2-2 0,1-1 0,39-33 0,-9-1 22,49-60 0,-96 102-21,-1-1 0,1 0-1,-1-1 1,8-16 0,-13 21-60,-7 9-17,-7 14-65,-6 18 103,2 0 0,2 2 0,-20 72 0,32-95 27,0 0 1,-1 19-1,3-28 15,1-1 1,0 1-1,0-1 1,1 1-1,0 0 1,0-1-1,1 0 1,2 7-1,-4-12 6,1 1-1,-1-1 1,1 0-1,0 0 1,-1 0-1,1 1 1,0-1 0,0 0-1,0 0 1,1 1-1,-1-2-8,-1 1 1,1-1-1,-1 0 0,0 0 1,1 0-1,-1 1 0,1-1 1,-1 0-1,1 0 0,-1 0 1,1 0-1,-1 0 1,1 0-1,-1 0 0,0 0 1,1 0-1,-1 0 0,1 0 1,-1 0-1,2-1 0,0 0 35,0 0 0,0-1-1,1 1 1,-1-1 0,0 0-1,-1 0 1,1 0 0,3-3-1,-1-1-19,1 0-1,-1-1 1,-1 1 0,1-1-1,-1 0 1,4-12-1,8-45 78,-11 47-97,5-23-3,20-113 53,-27 139-22,0 5-160,-1 0 1,0 0-1,0 0 0,-1 0 1,-1-12-1,-2 18-26,-1 8 66,-4 9-1,2 7 86,0-1 0,2 1 0,0 0 0,1 0 0,1 0 0,1 0 0,1 0 0,1 0 0,1 1 0,9 38 0,-10-54 33,1 1 0,0-1 0,0 0 0,1 0 0,0 0-1,0 0 1,7 10 0,-8-14-7,-1-1-1,0 1 1,1 0-1,-1-1 1,1 1-1,0-1 1,-1 0-1,1 0 1,0 1-1,0-1 1,0 0-1,0-1 1,0 1-1,0 0 0,0 0 1,0-1-1,0 0 1,0 1-1,0-1 1,0 0-1,0 0 1,1 0-1,-1 0 1,0 0-1,0 0 1,0-1-1,0 1 1,2-2-1,9-4 26,-1 0 0,0-1 0,0 0 0,0-1-1,-1-1 1,15-15 0,0 2-20,41-38 2,27-21-171,-89 77 99,-1 1 1,1 0-1,0 0 0,0 0 0,8-3 1,-11 6 30,-1 0 0,1-1 0,-1 1 0,0 0 1,1-1-1,-1 1 0,1 0 0,-1 0 0,0 0 1,1 0-1,-1 0 0,1 1 0,-1-1 0,0 0 1,1 1-1,-1-1 0,0 1 0,1-1 0,-1 1 0,0 0 1,0-1-1,1 1 0,-1 0 0,0 0 0,0 0 1,0 0-1,1 1 0,3 5 20,-1 1 1,1-1-1,-2 1 1,1 0-1,-1 0 1,3 11-1,9 20 80,-10-27 67,1 0 1,1 0-1,0 0 0,1-1 1,0 0-1,12 12 1,-17-20-98,0-1 0,0 0-1,0 0 1,1 0 0,-1 0 0,1 0 0,-1-1 0,1 0 0,0 1-1,0-1 1,-1-1 0,1 1 0,4 0 0,0-1-13,0 0 0,-1-1 1,1 1-1,-1-2 0,1 1 1,8-3-1,6-4-14,0-1 1,0-1-1,23-15 1,75-52-2009,-43 26-4889,-40 30 3418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4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14 703 3072,'-4'-16'968,"3"11"-703,-1 1 0,1 0 1,1 0-1,-1-1 0,1 1 0,-1 0 0,1-1 0,1-4 0,-1 4 240,0 1 0,0 0 0,0-1 0,0 1 0,-1 0 0,-1-6 0,1-2 1198,1 357 1246,1-309-2426,1 0-1,12 59 1,-13-86 583,-1-22-388,1-1-651,0 1 1,1 0 0,1 0-1,0 0 1,6-13-1,3-15 8,-8 25-64,32-117-256,-29 111 118,2 0 0,0 1 0,20-35 0,-28 54 97,1 0 0,-1 1-1,0-1 1,0 0 0,0 1-1,1-1 1,-1 1 0,1 0-1,-1-1 1,1 1 0,0 0-1,0 0 1,-1 0 0,1 0-1,2-1 1,-2 2 32,-1 0 1,0 0-1,0 0 1,0 0-1,0 1 0,1-1 1,-1 0-1,0 0 1,0 1-1,0-1 0,0 1 1,0-1-1,0 1 1,0-1-1,0 1 0,0 0 1,0-1-1,0 1 1,0 0-1,0 0 0,0 0 1,-1 0-1,1 0 0,0 0 1,-1 0-1,1 0 1,-1 0-1,2 1 0,5 14 186,-1 0 0,0 0 0,-1 0 0,4 25 0,-8-36-157,6 33 430,-2 1-1,0 74 0,-4-98-378,1-1 0,0 1-1,6 21 1,-3-16 109,-5-19-184,0-1-1,0 0 1,0 1 0,1-1 0,-1 1 0,0-1 0,0 0-1,1 1 1,-1-1 0,0 0 0,1 1 0,-1-1 0,0 0-1,1 1 1,-1-1 0,0 0 0,1 0 0,-1 1 0,1-1-1,-1 0 1,1 0 0,-1 0 0,1 0 0,-1 0 0,0 1-1,1-1 1,-1 0 0,1 0 0,-1 0 0,1 0 0,17-3 192,-12 2-152,1 0 0,0-1-1,0 0 1,0 0-1,0-1 1,-1 0-1,1 0 0,-1 0 1,12-9-1,4-1-26,-7 5 17,-1-1-1,1-1 1,-2 1 0,1-2 0,-1 0 0,-1-1 0,0 0 0,-1-1 0,0 0 0,-1 0-1,17-30 1,-26 41-40,7-14 34,1 0-1,-2 0 1,0-1-1,4-17 1,-10 30-66,0-1 1,-1 1-1,1 0 1,-1 0 0,1 0-1,-1 0 1,-1 0-1,1 0 1,-1 0-1,0-5 1,0 9 25,1-1-1,0 1 1,0 0 0,0 0-1,-1 0 1,1 0 0,0 1-1,0-1 1,0 0 0,-1 0-1,1 0 1,0 0 0,0 0-1,0 0 1,-1 0 0,1 0-1,0 0 1,0 0 0,0 1-1,0-1 1,-1 0 0,1 0-1,0 0 1,0 0 0,0 0-1,0 1 1,0-1 0,0 0-1,-1 0 1,1 0 0,0 1-1,-5 9-49,1 0-1,-1 0 1,2 0-1,-5 18 1,4-12 20,-1 0 32,1 0 1,1 0-1,1 1 0,0-1 0,1 0 0,1 1 0,0-1 0,1 1 0,6 27 0,-6-40 32,1 1 0,-1-1 0,1 1 0,0-1 0,0 0 0,1 0 0,-1 0 0,1 0 0,0 0 0,0-1-1,0 1 1,1-1 0,-1 0 0,1 0 0,0 0 0,-1 0 0,1-1 0,5 3 0,-5-3 19,-1-1 0,1 0 1,0 1-1,0-1 0,0-1 0,0 1 0,0 0 0,0-1 0,0 0 1,0 0-1,0 0 0,0-1 0,0 1 0,0-1 0,-1 0 0,1 0 1,0 0-1,0 0 0,0-1 0,-1 0 0,5-2 0,0-2-19,0 0 0,0 0-1,-1 0 1,0-1 0,0 0-1,0 0 1,-1-1 0,6-10 0,2-7-54,17-38 1,-10 18 17,-13 32 33,-7 11-47,0 0 1,0 0-1,0 0 0,0 0 0,0 0 0,0 0 1,0 0-1,-1 0 0,1 0 0,0-5 0,-9 23-487,1 21 377,2-19 161,1 0 0,1 0 0,1 1 0,-1 33 0,4-31 2,-1-17-13,0-1 0,0 0 0,0 0-1,0 0 1,0 1 0,1-1-1,-1 0 1,1 0 0,0 0 0,0 0-1,0 0 1,1 0 0,-1 0-1,1-1 1,-1 1 0,1 0 0,3 3-1,-3-4 14,0 0 0,-1-1-1,1 1 1,0-1 0,0 1 0,0-1-1,1 0 1,-1 0 0,0 1-1,0-2 1,1 1 0,-1 0-1,0 0 1,1-1 0,-1 1 0,1-1-1,-1 0 1,1 0 0,-1 0-1,1 0 1,-1 0 0,1 0-1,-1-1 1,0 1 0,1-1-1,-1 0 1,1 0 0,-1 0 0,0 0-1,4-2 1,205-141 377,-112 81-485,-53 34-5,-39 25 46,0 0 0,0 0 0,1 1 0,0 0 0,14-4 0,-18 6 25,0 1-1,1-1 1,-1 1 0,0-1 0,0 1 0,1 0 0,-1 1 0,0-1 0,0 1-1,0 0 1,1 0 0,-1 0 0,4 2 0,-3-1 24,0 0 0,-1 1 0,1-1 0,-1 1 0,1 0-1,-1 0 1,0 0 0,0 1 0,0-1 0,0 1 0,-1 0 0,1 0 0,2 6 0,-5-9 43,-4-1 16,0 0 0,0-1 0,0 1 0,0-1-1,-5-1 1,-8-2-55,6 4-51,0 0 1,0 0-1,1 1 1,-1 0 0,0 1-1,-17 5 1,11-1 30,1 0 1,0 0-1,-20 12 0,28-13-34,1-1 0,-1 1-1,1 0 1,0 1 0,0-1 0,1 1-1,-9 12 1,12-16 42,0 1-1,0 0 1,1 0-1,-1 0 1,1 0-1,0 0 1,0 0-1,0 0 1,0 0 0,0 1-1,0-1 1,1 0-1,0 1 1,0-1-1,0 0 1,0 1 0,0-1-1,1 0 1,-1 1-1,1-1 1,1 4-1,-1-5 0,1 0-1,-1 0 0,1 1 0,0-1 1,-1 0-1,1 0 0,0-1 1,0 1-1,0 0 0,0-1 1,1 1-1,-1-1 0,4 2 0,32 12 129,-36-14-123,6 1 19,0 0-1,0 0 1,0-1 0,0 0-1,1-1 1,11 0 0,0-2 64,30-6 1,-37 4-75,0 0 0,0-1 0,-1 0 0,1 0 0,-1-2 0,-1 1 0,1-2 0,-1 1 0,15-15 0,-5 3-2,-1-1 0,-1-1 1,23-33-1,106-163 276,-13 18-216,-113 166-109,-1-1 1,-2-1-1,-2-1 0,-1-1 0,-2 0 0,-1-1 0,-2 0 0,-2-1 0,-1 0 1,2-48-1,-9 80-35,0 0 1,-1 0-1,0 0 1,-2-7 0,2 13 55,1 1 1,-1-1-1,0 1 1,-1 0-1,1-1 1,0 1-1,0-1 1,0 1 0,0 0-1,0-1 1,0 1-1,0 0 1,-1-1-1,1 1 1,0-1-1,0 1 1,0 0-1,-1-1 1,1 1 0,0 0-1,0 0 1,-1-1-1,1 1 1,0 0-1,-1 0 1,1-1-1,0 1 1,-1 0-1,0 0 1,1 0-5,-1 0 0,0 1 0,1-1 0,-1 1 1,1-1-1,-1 0 0,1 1 0,-1-1 0,1 1 0,-1 0 0,1-1 1,-1 1-1,1-1 0,-1 1 0,1 0 0,0-1 0,-1 2 0,-178 321-541,158-287 563,1 1 0,3 1-1,0 0 1,3 1 0,1 1-1,2 0 1,-7 52 0,15-72 24,-1 9 54,1 0 0,0 54-1,4-75-60,0 0-1,0 0 0,0 0 1,1 0-1,0 0 0,1 0 1,0 0-1,0 0 0,1-1 1,-1 0-1,2 0 1,-1 0-1,1 0 0,10 11 1,-8-11-9,1-1 0,0 0 0,0 0 0,1-1 0,0 0 0,0 0 0,0-1 0,0 0 0,1-1 0,-1 0 0,1 0 0,0-1 0,12 1 0,-7-1 47,1-1-1,-1-1 0,1-1 1,0 0-1,-1-1 0,1-1 1,27-8-1,-34 8-43,-1 0 0,0 0 0,0-1 0,0 0 0,-1-1 0,1 0 0,-1 0 0,0 0 0,-1-1 0,1 0 0,-1 0 0,0-1 0,-1 0 0,1 0 0,-1 0 0,-1-1 0,1 0 0,4-11 0,-4 3-12,0-1 1,0 1-1,-2-1 1,0 0-1,-1 0 1,0 0-1,-2 0 1,-2-28-1,2 39-42,-1 0-1,0 0 1,0-1 0,-2-6 0,3 12 34,-1 1 0,1-1 0,0 0 0,0 1 0,0-1 0,-1 1 0,1-1 0,0 0 0,0 1 1,-1-1-1,1 1 0,-1-1 0,1 1 0,-1-1 0,1 1 0,-1-1 0,1 1 0,-1-1 1,1 1-1,-1 0 0,1-1 0,-1 1 0,1 0 0,-1-1 0,0 1 0,1 0 0,-1 0 1,0 0-1,1 0 0,-1-1 0,0 1 0,1 0 0,-1 0 0,0 0 0,1 0 0,-1 1 1,0-1-1,1 0 0,-1 0 0,0 0 0,1 0 0,-1 1 0,1-1 0,-1 0 0,0 1 1,1-1-1,-1 0 0,1 1 0,-2 0 0,-4 4 4,1 0 1,-1 0-1,1 1 1,0-1-1,0 1 1,0 1-1,1-1 0,-4 8 1,-25 59-330,25-53 377,4-10-53,1 0 0,0 0 0,1 0 0,0 0 0,0 0 0,1 0 0,0 0 0,1 1 0,0-1 0,1 0 0,0 0 0,1 0 0,0 1 0,0-1 0,6 13 0,-6-18 36,0-1-1,0 1 1,1-1 0,-1 0-1,1 0 1,0 0-1,1 0 1,-1 0-1,1 0 1,-1-1-1,8 5 1,-8-5-4,1-1 0,-1 0-1,1 0 1,-1-1 0,1 1 0,0-1 0,-1 1-1,1-1 1,0 0 0,0-1 0,0 1 0,0-1-1,0 0 1,7 0 0,2-3 35,0 0 0,-1-1 0,1 0 1,21-11-1,-5 2-30,189-78-52,-186 76-3,-2-1 1,53-37-1,-68 41 29,-1 0 0,14-17 1,-27 27 3,1 1-9,-1 0 1,0 0-1,0 0 0,0 0 1,0-1-1,0 1 0,0 0 1,0-1-1,0 1 1,-1-1-1,1 1 0,0-1 1,-1 1-1,1-1 0,-1 0 1,0 1-1,1-1 0,-1 0 1,0 1-1,0-1 1,0 1-1,0-1 0,-1 0 1,1-2-1,-1 3-1,1 1 0,-1-1 1,0 1-1,1 0 0,-1-1 0,1 1 0,-1 0 0,0-1 1,1 1-1,-1 0 0,0 0 0,1-1 0,-1 1 1,0 0-1,1 0 0,-1 0 0,0 0 0,1 0 0,-1 0 1,0 0-1,1 0 0,-1 0 0,0 0 0,0 1 1,1-1-1,-1 0 0,1 0 0,-1 1 0,0-1 0,1 0 1,-1 1-1,0 0 0,-22 11-64,23-12 64,-31 22-83,-47 42 0,29-21 84,44-39 5,-42 38-25,42-38 10,0 2 1,1-1-1,0 0 1,0 1-1,0 0 1,1-1-1,-3 8 1,5-11 18,0-1 0,1 0 0,-1 0 0,1 1 0,0-1 0,-1 0 1,1 1-1,0-1 0,0 0 0,0 1 0,0-1 0,0 1 0,0-1 0,0 0 0,1 1 0,-1-1 0,0 0 0,1 1 1,-1-1-1,1 0 0,-1 0 0,1 0 0,0 1 0,-1-1 0,1 0 0,0 0 0,0 0 0,0 0 0,0 0 0,0 0 1,0 0-1,0 0 0,0-1 0,0 1 0,0 0 0,0-1 0,2 2 0,1-1 24,1 0 1,-1 1-1,0-1 0,0-1 0,1 1 0,-1-1 1,0 1-1,1-1 0,-1-1 0,7 0 0,-1 0 0,0-1 0,-1 0 0,1-1 0,-1 0 0,0-1 0,0 0 0,0 0 0,0-1 0,-1 0 0,13-9 0,-7 0-37,-1-1 0,0 0-1,-1-1 1,-1 0 0,0-1-1,-2 0 1,0-1 0,0 0-1,7-26 1,-13 36-353,-8 21 118,-8 21 54,12-29 167,-17 67 65,16-64-28,1 0 0,0 1 0,1-1 1,-1 1-1,2-1 0,1 14 1,-1-19-2,-1-1 0,1 1 1,-1-1-1,1 1 1,0-1-1,0 1 0,0-1 1,0 0-1,1 0 0,-1 1 1,1-1-1,-1 0 1,1 0-1,0 0 0,-1-1 1,1 1-1,0 0 0,0-1 1,1 1-1,-1-1 1,0 0-1,0 1 0,1-1 1,-1 0-1,1-1 1,-1 1-1,4 0 0,-3 0 11,1-1 1,0 0-1,0 0 0,0 0 0,0-1 0,0 1 0,0-1 1,0 0-1,0 0 0,0-1 0,-1 1 0,1-1 0,-1 1 0,1-1 1,-1 0-1,5-4 0,14-14 51,0 0 1,-2-2-1,0 0 1,23-35-1,-24 30-208,2 0 0,40-38 1,-61 64 114,1 0 0,0 1 0,-1-1 0,1 0 1,0 1-1,0-1 0,-1 1 0,1-1 0,0 1 1,0-1-1,0 1 0,-1-1 0,1 1 0,0 0 1,0-1-1,0 1 0,0 0 0,0 0 0,0 0 1,0 0-1,2 0 0,-3 1 5,1-1 0,0 1-1,-1 0 1,1 0 0,0-1 0,-1 1 0,1 0 0,-1 0 0,0 0-1,1 0 1,-1 0 0,0 0 0,1 0 0,-1 0 0,0 0-1,0 0 1,0-1 0,0 1 0,0 0 0,0 2 0,2 40-25,-2-26 127,1 0 0,1-1 1,3 20-1,-3-31-39,-1 0 0,1 0 0,0 0-1,0 0 1,0 0 0,1 0 0,0-1 0,0 1-1,0-1 1,0 0 0,1 0 0,-1 0 0,1 0-1,6 4 1,1-1 85,1-1 0,-1 0 0,2 0 1,-1-1-1,0-1 0,1 0 0,0-1 0,0 0 0,0-1 0,0 0 0,0-1 0,22-1 0,-25 0-81,1-1-1,0 0 0,-1-1 1,0 0-1,1 0 0,-1-1 1,0 0-1,0-1 0,-1 0 1,1-1-1,17-11 0,-16 7-546,-1 0-1,12-14 0,1-7-3694,-9 9 1453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4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1104 2144,'-13'7'12016,"13"-10"-11823,1 1 0,0 0 0,0-1 1,-1 1-1,2 0 0,-1 0 0,0-1 0,0 1 1,4-3-1,8-17 301,17-43-140,2 3 0,2 0 1,4 2-1,50-62 0,-78 111-294,1 0 0,-1 0 0,2 1 0,-1 1 0,1 0 0,1 0 0,22-11 0,-33 19-52,-1 0-1,1 1 1,-1-1 0,1 0 0,0 1 0,-1 0-1,1-1 1,0 1 0,0 0 0,-1 0 0,1-1-1,0 2 1,0-1 0,-1 0 0,1 0 0,0 0-1,-1 1 1,1-1 0,0 1 0,1 0 0,-1 0-2,0 1 1,0-1 0,0 0 0,-1 1-1,1 0 1,-1-1 0,1 1 0,-1 0-1,1 0 1,-1 0 0,0-1 0,0 2-1,0-1 1,0 0 0,1 3 0,1 5 62,-1 0 0,0 0 0,0 0 0,-1 1 0,0-1 1,-2 18-1,-10 64 401,5-68-283,0 0 0,-15 35-1,-1 3 641,21-52-195,7-12-334,14-19-108,8-15-237,152-174-279,-176 207 305,0-2-24,0 0-1,1 1 1,0 0-1,0 0 1,7-5-1,-11 9 40,-1 0 0,1-1-1,0 1 1,-1 0 0,1 0-1,0-1 1,-1 1-1,1 0 1,0 0 0,-1 0-1,1 0 1,0 0 0,-1 0-1,1 0 1,0 0 0,-1 0-1,1 0 1,0 0-1,-1 0 1,1 1 0,0-1-1,-1 0 1,1 0 0,0 1-1,-1-1 1,2 1 0,-1 0-1,0 1 0,1-1 0,-1 0 0,0 1 0,0-1 0,-1 1 0,1-1 0,0 1 0,0 0 1,0 2-1,1 4 1,0 0-1,-1 1 1,1 12 0,0 16 104,-2 0-1,-1 0 0,-11 60 1,9-81-6,1-8 21,0 1 0,0 0 0,1 13 0,1-21-98,0-1 0,0 1 1,0-1-1,0 1 0,0-1 1,0 1-1,0-1 0,0 1 1,1-1-1,-1 1 0,0-1 0,0 1 1,1-1-1,-1 0 0,0 1 1,1-1-1,-1 1 0,0-1 1,1 0-1,-1 1 0,1-1 1,-1 0-1,0 0 0,1 1 1,-1-1-1,1 0 0,-1 0 1,1 0-1,-1 1 0,1-1 1,-1 0-1,1 0 0,-1 0 1,1 0-1,-1 0 0,1 0 0,-1 0 1,1 0-1,-1 0 0,1 0 1,-1 0-1,1-1 0,-1 1 1,1 0-1,-1 0 0,1 0 1,-1-1-1,1 1 0,-1 0 1,0 0-1,1-1 0,-1 1 1,1 0-1,-1-1 0,5-4 8,-1-1-1,0 1 1,0-1-1,0 1 1,3-10-1,-4 10-18,23-44-4,9-16-40,56-81 0,-90 145 39,8-12-43,0 1 0,1 0 0,0 1 0,1-1 0,0 2 0,20-15 0,-30 24 23,1 0 1,-1 0 0,1 0 0,-1 0 0,1 1-1,-1-1 1,1 0 0,0 1 0,-1 0 0,1-1-1,0 1 1,-1 0 0,1 0 0,0 0 0,3 0-1,-4 0 17,0 1-1,0-1 0,0 0 0,0 1 0,0-1 1,0 1-1,0 0 0,0-1 0,-1 1 0,1 0 0,0-1 1,0 1-1,0 0 0,-1 0 0,1 0 0,-1 0 1,1 0-1,0 1 0,1 4 7,0-1 0,0 1-1,-1-1 1,0 1 0,0 0 0,-1-1 0,1 12 0,-11 202 3,10-213 10,0 1 1,1-1-1,0 1 1,0-1-1,0 1 0,1-1 1,0 0-1,5 12 0,-5-15 12,0 1 0,0-1 0,0 0 0,1 0 0,-1 0 1,1 0-1,0 0 0,0 0 0,0-1 0,0 1 0,0-1 0,1 0 0,-1 0 0,1 0 0,5 2 0,-2-2 31,0 0 1,1 0-1,-1-1 1,0 0 0,1 0-1,-1-1 1,0 0-1,9-1 1,-2-1 35,1 0 1,27-9-1,-25 5-83,-1-1-1,0-1 0,0 0 1,0-1-1,-1-1 0,16-12 1,78-77-32,-70 62 76,181-165-183,-204 190-224,-28 21 319,1 1 0,0 0 0,-16 21 0,-25 40-50,41-56 79,-9 14 4,-14 17 0,2 2 0,-39 79 0,70-123 37,-1 0 1,1 0-1,0 0 0,0 1 0,0-1 0,-1 9 0,2-12-27,0 0 0,0-1 0,0 1 0,1 0 0,-1 0 0,0-1 0,0 1 0,0 0 0,0-1 0,1 1 0,-1 0 0,0 0 0,1-1 0,-1 1 0,1-1-1,-1 1 1,0 0 0,1-1 0,0 1 0,0 0-3,0-1-1,0 0 0,0 1 1,0-1-1,-1 0 0,1 0 1,0 0-1,0 0 0,0 0 1,0 0-1,0 0 0,0 0 1,0 0-1,0 0 0,0 0 1,0 0-1,-1-1 0,1 1 1,0 0-1,1-2 0,12-4 47,-1-1 1,-1 0-1,1-2 0,-1 1 0,-1-1 0,0-1 0,20-21 0,61-87 4,-83 105-69,10-14-67,-1-1 0,-1-1 1,15-38-1,-52 112-493,-19 46 286,32-72 305,1 0 1,-7 39-1,13-55-3,-1 0-1,1 0 1,0 0 0,0-1-1,0 1 1,0 0 0,1 0 0,-1 0-1,1 0 1,0 0 0,0-1-1,0 1 1,0 0 0,0 0 0,0-1-1,1 1 1,-1-1 0,4 4-1,-2-3 10,-1-1 0,1 0 0,0 0 0,0 0 0,0 0 0,0 0 1,0-1-1,0 1 0,0-1 0,1 0 0,-1 0 0,1 0 0,-1-1 0,0 1 0,6 0 0,5-1-9,1 0 0,-1-1 0,1-1 0,-1 0 0,0-1 0,0-1 1,0 0-1,-1 0 0,25-13 0,-14 5 2,-1-1 0,-1-2 0,0 0-1,28-26 1,-36 28-7,-1-1 0,0 0-1,-1 0 1,-1-1 0,0-1-1,-1 0 1,-1-1 0,0 0-1,12-33 1,-21 49-20,0 1 0,0-1 0,0 1 0,1 0 0,-1-1 0,0 1 0,0-1 0,0 1 0,0-1-1,0 1 1,0-1 0,0 1 0,0-1 0,0 0 0,0 1 0,0-1 0,0 1 0,0 0 0,0-1 0,-1 1 0,1-1 0,-8 3-170,-10 17 13,8-4 167,0 1 1,1 0-1,-13 31 1,3-6-45,11-25 43,1 0 0,1 0 0,1 0 0,-6 25 1,10-34-1,0-1 1,0 1 0,1-1 0,0 1 0,1-1 0,0 10 0,0-12 5,0-1 0,0 1 1,0-1-1,1 0 1,-1 1-1,1-1 1,0 0-1,0 0 1,0 1-1,0-2 0,0 1 1,4 4-1,-4-6 11,0 0-1,-1 1 0,1-1 1,0 0-1,0 0 1,0 0-1,0 0 0,0 0 1,1 0-1,-1 0 0,0-1 1,0 1-1,0-1 1,1 0-1,-1 0 0,0 1 1,0-1-1,1-1 0,-1 1 1,0 0-1,0-1 1,1 1-1,-1-1 0,0 1 1,0-1-1,3-2 1,-1 1-3,0 0 0,0 0 1,0-1-1,0 1 0,-1-1 1,0 0-1,1 0 1,-1-1-1,0 1 0,0-1 1,-1 1-1,4-7 1,1-4 36,-1 0-1,-1 0 1,0 0 0,-1-1 0,3-23 0,-3 5-172,0-51 1,-6 72-103,-1 16-20,-5 20-27,-23 148-143,15-73 415,-4 86-28,11-82 84,-16 57 155,22-147-162,-1 0 1,0-1-1,0 1 0,-1-1 0,-1 0 0,-12 19 0,15-27-28,0 0 0,0 0 0,0 0 0,0-1 1,-1 1-1,1-1 0,-1 0 0,0 0 0,0 0 0,0 0 0,-1-1 0,1 0 0,-1 0 0,1 0 0,-1 0 0,0-1 1,1 0-1,-1 1 0,0-2 0,-9 1 0,8-1-9,-1 0 1,1-1 0,0 1-1,-1-2 1,-8-2-1,14 4-15,-1 0 0,1-1 0,-1 1 0,1-1 0,0 1 0,0-1 0,-1 0 0,1 0 0,0 1 0,0-1 0,0 0 0,0 0 0,0 0 0,0 0 0,0 0 0,0-1 0,0 1 0,0 0 0,1 0 0,-1 0 0,0-1 0,1 1 0,-1 0 0,1-1-1,-1 1 1,1-1 0,0 1 0,0 0 0,0-1 0,-1 1 0,1-1 0,1-1 0,3-12 9,0 1 0,2 0 0,-1 0 0,2 0 0,11-17 0,-12 19-36,105-168-366,-97 161 443,1 0 0,0 2 0,2-1 0,0 2-1,1 0 1,37-25 0,43-13-154,-14 9 8,-48 23 113,-1-1 0,-2-1 0,0-2 0,-2-2 0,-1-1 0,37-44 0,-64 69-33,0 0 0,1 1 0,-1-1 1,1 1-1,8-6 0,-12 8 11,1 1 0,0-1 0,-1 1 0,1-1 0,0 1 0,0 0 0,0-1 0,-1 1 0,1 0 0,0 0 0,0-1 0,0 1 0,0 0 0,0 0 0,-1 0 0,1 0 0,0 0 0,0 0 0,0 0 0,0 1 0,0-1 0,-1 0 0,1 0 0,0 1 0,0-1 0,0 0 0,-1 1 0,1-1 0,0 1 0,0-1 0,-1 1 0,1-1 0,0 1 0,-1-1 0,1 1 0,-1 0 0,1-1 0,-1 1 0,1 0 0,0 1 0,2 5-31,0 1 0,0-1-1,0 1 1,-1 0 0,-1 0 0,1 0 0,-1 0 0,0 0 0,-1 15-1,-2 5 126,-6 39-1,4-44 446,4-23-525,0 0 1,0 0 0,0 0-1,0 0 1,0 0-1,1 0 1,-1 0-1,0 0 1,0 1-1,0-1 1,0 0-1,0 0 1,0 0-1,0 0 1,0 0-1,0 0 1,0 0 0,1 0-1,-1 0 1,0 0-1,0 0 1,0 0-1,0 0 1,0 0-1,0 0 1,0 0-1,1 0 1,-1 0-1,0 0 1,0 0-1,0 0 1,0 0 0,0 0-1,0 0 1,0 0-1,1 0 1,-1 0-1,0 0 1,0 0-1,0 0 1,0 0-1,0 0 1,0 0-1,0 0 1,0-1-1,0 1 1,0 0-1,1 0 1,-1 0 0,0 0-1,0 0 1,0 0-1,0 0 1,0 0-1,0-1 1,0 1-1,0 0 1,0 0-1,0 0 1,0 0-1,0 0 1,0 0-1,0 0 1,0-1 0,32-69-23,21-40-66,-45 97 49,0 0 1,1 0-1,1 1 1,0 0-1,22-20 0,-29 30 19,-1 0 0,1-1 0,0 2 0,-1-1 0,1 0 0,0 1 0,0-1 0,1 1 0,-1 0 0,0 0-1,0 0 1,0 0 0,1 0 0,-1 1 0,0 0 0,1 0 0,-1 0 0,4 0 0,-4 1 2,0 0-1,0 0 1,0 0-1,0 0 1,0 0 0,0 1-1,0 0 1,0-1-1,-1 1 1,1 0 0,-1 0-1,1 1 1,-1-1 0,0 0-1,0 1 1,0-1-1,0 1 1,2 4 0,25 48 48,-13-25 31,24 35 0,-38-63-57,0 1 1,0 0-1,1-1 1,-1 0 0,1 0-1,0 1 1,0-2-1,-1 1 1,1 0 0,0 0-1,1-1 1,-1 0-1,0 0 1,0 0 0,0 0-1,1 0 1,-1 0-1,1-1 1,-1 0 0,0 1-1,1-1 1,-1-1-1,1 1 1,4-1 0,2-1 1,0-1 0,-1 0 1,1 0-1,-1-1 1,1 0-1,13-9 1,-12 6-7,0-1 0,-1 0 0,0-1 0,-1 0 0,0-1 0,0 1 1,-1-2-1,0 1 0,9-19 0,-6 10 7,-2 0-1,0-1 1,-2 0 0,11-40-1,-17 53-19,0 5-11,0-1 1,0 0-1,-1 0 0,1 0 1,-1 0-1,0 0 1,0 0-1,0 0 0,0 0 1,0 0-1,-1 0 0,1 0 1,-1 0-1,-1-4 0,2 7 11,-1-1 0,1 1-1,0 0 1,-1-1 0,1 1 0,0 0-1,-1-1 1,1 1 0,0 0 0,-1 0-1,1 0 1,0-1 0,-1 1-1,1 0 1,-1 0 0,1 0 0,-1 0-1,1 0 1,0 0 0,-1-1 0,1 1-1,-1 0 1,1 0 0,-1 1 0,1-1-1,-1 0 1,1 0 0,0 0-1,-1 0 1,1 0 0,-1 0 0,1 1-1,0-1 1,-1 0 0,1 0 0,-1 0-1,1 1 1,0-1 0,-1 0-1,1 1 1,0-1 0,-1 1 0,-14 14-35,0 10 14,2 1 0,0 0 1,2 1-1,-12 39 1,19-54 13,1 0 0,1 1 0,0-1 0,0 1 0,1 16 0,1-24 21,0-1-1,0 0 1,1 1-1,-1-1 1,1 0-1,0 0 1,1 0-1,-1 0 1,1 0-1,-1 0 1,1 0 0,0 0-1,1 0 1,-1-1-1,1 1 1,0-1-1,-1 0 1,7 6-1,-5-6 13,0-1 0,0 1-1,0-1 1,0 0 0,0 0 0,0-1-1,1 1 1,-1-1 0,0 0-1,1 0 1,-1 0 0,1 0 0,6-1-1,-4 0 14,0-1 0,-1 0 0,1 0 0,0-1-1,0 1 1,-1-2 0,13-5 0,0-2 14,0-1 0,-1-2-1,-1 0 1,23-21 0,36-38-89,-3-3 0,66-89 1,-115 133 68,-1-2 0,-1 0 0,26-58 0,-32 52-75,-1 0 0,-1-2 1,9-52-1,-15 53-27,12-70-183,-19 103 235,-1 6 4,1-1 0,-1 1 0,0-1 0,0 1-1,1-1 1,-1 0 0,0 1 0,0-1-1,-1 1 1,1-1 0,0 0 0,0 1 0,-1-1-1,1 1 1,-1-1 0,1 1 0,-1-1-1,-1-2 1,2 4 15,-1 0-1,1 0 1,0 0-1,0 0 1,0 0 0,0-1-1,0 1 1,0 0-1,-1 0 1,1 0-1,0 0 1,0 0-1,0 0 1,0 0-1,-1 0 1,1 0 0,0 0-1,0 0 1,0 0-1,0 0 1,-1 0-1,1 0 1,0 0-1,0 0 1,0 0 0,0 0-1,-1 0 1,1 0-1,0 0 1,0 0-1,0 0 1,0 0-1,0 1 1,-1-1-1,1 0 1,0 0 0,0 0-1,0 0 1,0 0-1,0 0 1,0 0-1,-1 1 1,1-1-1,0 0 1,0 0 0,0 0-1,0 0 1,0 0-1,0 1 1,0-1-1,-4 7-78,0 0 0,-6 15 0,1 0 24,-34 87-89,18-46 134,17-43 10,-55 148 86,52-128-81,2 0 0,2 1 0,1 0-1,3 1 1,1 56 0,3-77 18,0 1 0,9 38 0,-7-49 31,0-1-1,0 1 1,1-1-1,0 0 1,1 0-1,0-1 0,8 11 1,-11-17-40,0-1 0,0 0 0,0 1 0,0-1-1,0 0 1,0 0 0,1 0 0,-1 0 0,1-1 0,-1 1 0,1-1 0,0 1 0,-1-1 0,1 0-1,0 0 1,5 1 0,-5-2 9,1 0 0,0 0 1,-1 0-1,1 0 0,0-1 0,0 1 0,-1-1 0,1 0 0,-1 0 0,1-1 0,5-2 1,3-3 28,-1 0 1,0-1 0,0 0 0,0-1-1,17-19 1,-17 16-53,1 0-21,0 0 0,-1-1-1,-1 0 1,0-1-1,15-27 1,-29 49-273,-16 39 75,-16 55 0,31-85 209,2-7 57,1 1 1,-1-1-1,2 0 1,-1 0-1,1 1 1,1 16-1,0-26-35,0 1-1,1-1 1,-1 1 0,0-1-1,1 1 1,-1-1-1,1 1 1,0-1-1,0 1 1,-1-1 0,1 0-1,0 1 1,0-1-1,0 0 1,0 0-1,0 1 1,1-1 0,-1 0-1,0 0 1,0-1-1,1 1 1,-1 0-1,0 0 1,1 0 0,-1-1-1,1 1 1,-1-1-1,1 1 1,0-1 0,-1 0-1,1 0 1,-1 0-1,1 1 1,-1-1-1,1-1 1,0 1 0,2 0-1,2-1 1,1-1-1,-1 1 1,1-1 0,-1 0-1,0 0 1,0-1-1,10-5 1,-9 3 8,0 1 0,-1-1 0,0-1 0,0 1-1,-1-1 1,1 0 0,-1 0 0,-1 0 0,1-1 0,-1 0 0,0 0 0,3-8 0,-5 12-26,-1 0 1,0 0-1,0 1 1,0-1 0,-1 0-1,1 0 1,-1 0-1,0 0 1,1 0 0,-1 0-1,-1 0 1,1 0-1,0 0 1,-1 0-1,1 0 1,-1 0 0,0 1-1,0-1 1,0 0-1,0 0 1,-1 1 0,1-1-1,-1 1 1,1-1-1,-1 1 1,0 0 0,0-1-1,0 1 1,0 0-1,-1 0 1,1 1-1,0-1 1,-1 0 0,-5-2-1,5 3-1,-1-1 0,1 1 0,-1 0-1,1 0 1,-1 1 0,0-1 0,1 1-1,-1-1 1,0 1 0,1 0 0,-1 1 0,0-1-1,1 1 1,-1-1 0,0 1 0,1 0-1,-5 2 1,-6 1 13,8-3 36,8-4-15,12-5-18,125-47 31,-112 47-20,-1 2 1,1 0-1,42-3 1,-61 9-25,1-1 0,-1 2-1,1-1 1,-1 1 0,1 0 0,-1 1 0,12 4-1,-17-5 2,0 0 0,0 0 0,0 1 0,0-1 0,0 1 0,0 0 0,-1 0 0,1 0 0,-1 0 0,1 0 0,-1 0-1,0 1 1,0-1 0,0 1 0,0-1 0,-1 1 0,1 0 0,-1 0 0,1 0 0,-1 0 0,0 0 0,1 6 0,-1-4 5,-1 1 0,1-1-1,-1 1 1,0 0 0,-1-1 0,0 1 0,1-1 0,-3 7 0,-3 5 73,-8 21 0,1-6-14,13-31-51,-1-1 0,1 1 1,0 0-1,0-1 1,-1 1-1,1 0 1,0-1-1,0 1 1,0 0-1,0-1 0,0 1 1,0 0-1,0-1 1,0 1-1,0 0 1,0-1-1,1 1 1,-1 1-1,0-2 6,1 0 0,-1 0 1,0 1-1,1-1 0,-1 0 0,0 0 1,1 0-1,-1 1 0,0-1 0,1 0 0,-1 0 1,0 0-1,1 0 0,-1 0 0,1 0 1,-1 0-1,0 0 0,1 0 0,-1 0 0,0 0 1,1 0-1,-1 0 0,1 0 0,3-1 77,0 0-1,0-1 1,0 1 0,7-4-1,5-5-130,-1-1 0,0 0 0,-1-1-1,22-23 1,-20 19 18,41-38 12,-56 53 5,0-1-1,0 1 1,0 1-1,0-1 1,0 0-1,1 0 1,-1 0-1,0 1 1,1-1-1,-1 0 1,1 1-1,-1 0 1,1-1-1,-1 1 1,1 0 0,-1-1-1,2 1 1,-1 1-9,-1-1 1,0 0 0,0 0 0,0 1-1,0-1 1,0 1 0,0-1-1,0 1 1,0 0 0,0-1 0,0 1-1,0 0 1,0 0 0,0-1 0,0 1-1,-1 0 1,2 1 0,0 2-23,1 1-1,-1-1 1,0 0 0,0 1-1,-1-1 1,1 1 0,-1-1-1,0 1 1,0 6 0,2 32 127,-3-25 15,1-1 0,6 28 0,-7-42-86,1-1 0,0 1-1,0-1 1,0 0 0,0 1 0,0-1 0,0 0 0,1 0-1,-1 1 1,1-1 0,-1 0 0,1-1 0,0 1 0,0 0-1,0 0 1,3 1 0,-2-1 25,1 0-1,-1-1 0,1 1 1,-1-1-1,1 0 1,0 0-1,-1 0 1,1-1-1,0 1 1,4-1-1,5-1 78,0 0 0,0-1 1,0 0-1,0-1 0,17-6 0,-11 2-107,0-2 0,-1 0-1,0-1 1,0-1 0,-1 0-1,23-21 1,-18 11-26,-1 0 0,0-2 0,-2-1-1,0 0 1,-2-1 0,27-51 0,-41 68-13,1 1 1,1 0 0,0 0-1,0 0 1,0 0 0,10-8-1,-15 14 23,0 1 0,0 0 0,1 0 0,-1-1 0,0 1-1,0 0 1,1 0 0,-1-1 0,0 1 0,0 0 0,1 0 0,-1 0 0,0 0-1,1 0 1,-1 0 0,0-1 0,0 1 0,1 0 0,-1 0 0,0 0 0,1 0-1,-1 0 1,0 0 0,1 0 0,-1 0 0,0 0 0,1 1 0,-1-1 0,0 0-1,1 0 1,-1 0 0,0 0 0,1 0 0,-1 0 0,0 1 0,0-1 0,1 0 0,-1 0-1,0 0 1,0 1 0,1-1 0,-1 0 0,0 0 0,0 1 0,0-1 0,0 0-1,1 1 1,-1-1 0,0 0 0,0 0 0,0 1 0,0-1 0,0 0 0,0 1-1,0-1 1,3 21-5,-3-18 5,0 0-3,3 25 39,-2 0 0,-1 0 0,-1 0 1,-8 41-1,4-44 56,4-15-19,-1-1 1,-4 14 0,5-21-39,0 1-1,0-1 1,-1 1 0,1-1-1,0 0 1,-1 1 0,0-1-1,1 0 1,-1 0 0,0 0-1,0 0 1,0-1-1,-3 3 1,3-2-20,-1-1-1,0 1 1,0-1 0,0 1-1,0-1 1,0 0 0,0 0-1,0 0 1,0-1 0,-1 1-1,1-1 1,0 0 0,0 0-1,-1 0 1,1 0 0,0 0-1,0-1 1,-1 1 0,1-1-1,0 0 1,0 0 0,0 0-1,-5-3 1,-8-1 9,16 5-3,5 1-12,10 2 100,1 0-1,0-1 1,-1-1 0,1-1-1,0 0 1,23-4 0,94-20 95,-54 7-415,70-17 677,-110 23-3789,64-26 0,-101 37 2893,-1-1 1,1 0-1,0 0 1,-1 1 0,1-1-1,-1 0 1,1 0-1,-1-1 1,1 1-1,-1 0 1,0 0 0,3-3-1,-4 3 273,0 1 0,0-1-1,0 1 1,0-1 0,0 1 0,-1-1-1,1 0 1,0 1 0,0-1 0,0 1-1,0-1 1,-1 1 0,1-1 0,0 1-1,0-1 1,-1 1 0,1-1 0,0 1-1,-1-1 1,1 1 0,-1 0 0,1-1-1,0 1 1,-1 0 0,1-1 0,-1 1-1,1 0 1,-1-1 0,1 1 0,-1 0-1,1 0 1,-2-1 0,-16-7-2534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4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14 148 6976,'-13'-6'3584,"16"6"-1152,7 0-1408,21-8 1503,3 3-1471,45-6 928,9-1-1120,48-12 160,-8 9-608,21-9-160,-18 9-160,-7-1-160,-19 13 32,-17-5-4000,-19 8 2209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5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12 959 3328,'-1'1'189,"-1"1"-1,1 0 1,0 0 0,0 0 0,0-1-1,0 1 1,1 0 0,-1 0 0,0 0-1,1 0 1,-1 1 0,1-1-1,0 0 1,0 0 0,0 0 0,0 0-1,0 4 1,2-2 430,-2-3-256,0 0-1,0 0 1,1 0 0,-1 0 0,1 0-1,-1 0 1,1 0 0,-1 0 0,1 0-1,0 0 1,0 1 0,0-2-278,-1 0 0,1 1 1,-1-1-1,1 0 0,0 0 1,-1 0-1,1 0 0,-1 0 0,1 0 1,0 0-1,-1 0 0,1 0 1,-1 0-1,1 0 0,-1 0 0,1-1 1,0 1-1,-1 0 0,1 0 1,-1 0-1,1-1 0,-1 1 0,1 0 1,-1-1-1,1 1 0,-1-1 1,1 0-1,3-2 146,0 0 0,0-1 1,-1 0-1,0 0 0,1 0 0,-1 0 0,-1 0 1,4-6-1,17-43 436,-17 40-477,11-29 207,2 2-1,32-52 1,40-24-77,-37 51-235,111-159 43,-132 171-121,-2-1 0,37-91 0,-36 72-919,-37 97 407,-10 25 445,-119 286 1,96-232 12,33-87 61,1 1 0,1-1-1,0 1 1,0 24 0,3-37 4,0-1 1,1 0-1,-1 0 1,0 0 0,1 0-1,0 0 1,0 0-1,0 0 1,0 0-1,0 0 1,3 5 0,-3-7 4,1 1 0,-1-1 0,0 0 0,0 1 0,0-1 0,1 0 0,-1 0 0,1 0 0,-1 0 0,1 0 0,-1-1 0,1 1 0,-1 0 0,1-1 0,0 1 0,-1-1 0,1 0 0,0 1 0,0-1 0,-1 0 0,1 0 0,3 0 0,4-1 44,1-1 1,0 0-1,-1-1 0,1 1 1,-1-2-1,10-4 1,5-4-14,23-15 1,-25 12-20,0-1 1,-1-2-1,0 0 0,-2-1 0,24-29 0,-17 15-41,-2-1 0,36-68-1,-39 62 50,49-104 74,-41 78-432,-28 55-51,-1 11 354,-1 1 0,1-1 0,-1 0 0,1 0 0,0 1 0,-1-1 1,1 0-1,-1 0 0,1 1 0,0-1 0,-1 0 0,1 1 0,0-1 0,0 1 0,-1-1 0,1 0 0,0 1 0,0-1 0,-1 1 0,1-1 0,0 1 0,-12 24 23,1 1 0,1-1 0,2 2-1,-7 32 1,3-13 42,-1 1 6,-28 109 75,35-123-71,1 0 1,-2 60 0,7-83 145,1 0 1,2 12 0,-3-20-313,0 0 1,0-1 0,1 1 0,-1 0 0,1 0 0,-1-1 0,1 1 0,0 0 0,-1-1 0,1 1-1,0-1 1,0 1 0,0-1 0,0 1 0,0-1 0,1 0 0,-1 1 0,0-1 0,4 2-1,3 0-1160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55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59 5216,'-2'-11'1912,"2"11"-1822,0 0-1,0-1 1,0 1 0,0 0-1,-1 0 1,1-1-1,0 1 1,0 0 0,0-1-1,0 1 1,0 0-1,0-1 1,0 1 0,0 0-1,0 0 1,0-1-1,0 1 1,0 0 0,0-1-1,0 1 1,0 0-1,1-1 1,-1 1 0,0 0-1,0 0 1,0-1-1,0 1 1,0 0 0,1 0-1,-1-1 1,0 1-1,1 0 1,-1 0-6,0-1 0,0 1 0,0 0 0,0 0 0,1 0 0,-1 0 0,0 0 0,0 0 0,0 0 0,1 0 0,-1 0 0,0 0 0,0 0 0,0 0 0,0 0 0,1 0 0,-1 1 0,0-1 0,0 0 0,0 0 0,0 0 0,1 0 0,-1 0 0,0 0 0,0 0 0,0 0 0,0 1-1,0-1 1,1 0 0,-1 0 0,0 0 0,0 0 0,0 0 0,0 1 0,0-1 0,0 0 0,0 0 0,0 0 0,0 0 0,0 1 0,1-1 0,3 14 968,-1 17-479,-3 33 45,-1 22 105,13 102 0,-12-186-690,0-1 0,0 0 0,0 1 0,0-1 1,0 0-1,1 1 0,-1-1 0,1 0 0,-1 1 0,1-1 0,-1 0 1,1 0-1,0 0 0,0 1 0,-1-1 0,2 1 0,-1-2-1,-1 0 0,1 0 0,-1 0 0,1 1-1,-1-1 1,1 0 0,-1 0 0,1 0-1,-1 0 1,1 0 0,-1-1 0,1 1 0,-1 0-1,1 0 1,-1 0 0,1 0 0,-1 0 0,1-1-1,-1 1 1,1 0 0,-1 0 0,0-1 0,1 1-1,-1 0 1,1-1 0,-1 1 0,0 0 0,1-1-1,4-6 247,0 1-1,0-1 1,7-13-1,-9 15-387,64-139 65,-21 39 15,-29 71 32,-8 13 17,1 2 0,15-24 0,-22 38-62,1 1 1,0 0-1,0-1 0,0 1 1,7-5-1,-10 8 40,-1 1 0,0 0 0,1 0-1,-1 0 1,1 0 0,-1 0 0,0 0 0,1 0 0,-1 0-1,1 0 1,-1 0 0,0 0 0,1 0 0,-1 0 0,1 0-1,-1 1 1,0-1 0,1 0 0,-1 0 0,0 0 0,1 0-1,-1 1 1,0-1 0,1 0 0,-1 0 0,0 1 0,1-1-1,-1 0 1,0 1 0,0-1 0,1 0 0,-1 1 0,0-1-1,0 0 1,0 1 0,0-1 0,1 1 0,-1-1 0,0 1-1,6 16 200,-2 7-39,-1 0-1,-1 0 1,-2 33-1,0-48-104,0 31 114,8 160 425,-8-199-656,2 25-88,-3-18-6034,7-18 1254,5-5 1621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5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2144,'10'0'13669,"-4"0"-12288,7-4-1290,-1 0-1,0 1 1,25-2 0,14-3 239,21-5-43,1 3-1,79-1 0,-133 10-222,1 1 0,-1 1 0,37 6 0,-40-6 11,-15-1-22,-1 0-254,0-1 1,0 1-1,-1 0 0,1-1 0,0 1 1,0 0-1,0 0 0,0-1 1,-1 1-1,0-1-1405,0 0 1405,1 1 1,0 0-1,-1 0 0,-6 1-2652,3 3 976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5728,'-6'-3'2018,"11"2"184,6 1-913,35-9 1274,78-3-1,47 9-2135,-132 3-315,16 4-600,-41-2-512,0 0 115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4:5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30 123 5216,'-5'-10'4459,"5"12"-2801,13-1 678,-7 2-2214,0 0 1,0-1-1,1 1 1,-1-1-1,0-1 1,1 0-1,-1 0 0,1 0 1,0 0-1,-1-1 1,1 0-1,-1-1 1,1 1-1,0-1 0,-1-1 1,8-1-1,-8 1-56,0 1-1,0-1 1,0-1-1,-1 1 0,1-1 1,-1 0-1,1 0 1,-1-1-1,0 1 0,0-1 1,0 0-1,-1-1 0,1 1 1,-1-1-1,0 0 1,-1 0-1,5-7 0,-7 11-65,-1-1 0,1 1-1,0-1 1,-1 1-1,1-1 1,-1 1 0,0-1-1,0 1 1,1-1-1,-1 1 1,0-1 0,0 0-1,0 1 1,-1-1-1,1 1 1,0-1 0,0 1-1,-1-1 1,1 1-1,-1-1 1,0 1-1,1 0 1,-1-1 0,0 1-1,0 0 1,0-1-1,0 1 1,0 0 0,0 0-1,0 0 1,0 0-1,0 0 1,-1 0 0,1 0-1,0 0 1,-1 0-1,1 1 1,-3-2-1,-1 1-77,0 0 0,0 0 0,0 0-1,0 1 1,-1 0 0,1 0 0,0 0-1,0 1 1,0 0 0,0 0 0,0 0-1,0 0 1,0 1 0,0 0 0,1 0-1,-1 0 1,0 1 0,1-1 0,0 1-1,-6 5 1,-1 1 106,0 1-1,0 0 1,1 1-1,1 0 1,0 1-1,-8 13 1,11-14 80,0 0-1,0 1 1,2-1 0,-1 1-1,1 0 1,1 0 0,0 0-1,1 1 1,0-1 0,1 1-1,0-1 1,2 16 0,-1-18-12,1-1 0,1 1 0,0-1 0,0 0 1,1 0-1,0 0 0,0 0 0,1 0 0,0-1 0,1 0 1,-1 0-1,2 0 0,-1 0 0,1-1 0,0 0 0,14 12 0,-14-14-99,1-1-1,0 0 0,0 0 1,0-1-1,1 0 0,-1 0 1,1-1-1,0 0 0,0 0 0,-1 0 1,1-1-1,0-1 0,0 1 1,0-1-1,0-1 0,13-1 1,-7 0-867,0-1 1,1-1-1,17-6 1,-18 4-1713,0 0 1,23-15-1,-7 2-404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36 5824,'-8'-30'1866,"8"30"-1842,0 0 0,0 0-1,0 0 1,0 0 0,0 0-1,-1 0 1,1 0 0,0-1-1,0 1 1,0 0 0,0 0-1,0 0 1,0 0 0,0 0-1,0 0 1,0 0 0,0-1-1,0 1 1,0 0 0,0 0-1,0 0 1,0 0 0,0 0-1,0 0 1,0-1 0,0 1-1,0 0 1,0 0 0,0 0-1,0 0 1,0 0-1,0 0 1,0-1 0,0 1-1,0 0 1,0 0 0,0 0-1,0 0 1,0 0 0,0 0-1,0 0 1,0 0 0,1-1-1,-1 1 1,0 0 0,0 0-1,0 0 1,0 0 0,0 0-1,0 0 1,0 0 0,1 0-1,1 4 521,-7 50 864,-25 290 1618,2-35-1706,14-141-781,12-159-375,2 0 0,-1-1 1,1 1-1,2 11 0,0-13 220,2-10-83,7-18 94,-6 8-286,14-27 122,0-3-197,45-75 0,-56 106-92,1 0 1,0 1 0,0 0 0,1 0 0,1 1 0,-1 1-1,2 0 1,-1 0 0,1 1 0,21-11 0,-31 18 44,1 0 0,0 0 0,-1 0-1,1 0 1,0 0 0,0 1 0,0-1 0,0 1 0,0-1 0,-1 1 0,5 1 0,-5-1 7,0 0 1,0 1-1,-1 0 1,1-1-1,0 1 1,-1 0-1,1 0 1,-1 0-1,1 0 1,-1 0-1,1 0 1,-1 0-1,1 0 1,-1 1 0,0-1-1,0 1 1,0-1-1,0 1 1,1 1-1,1 2 45,-1 1-1,0-1 1,0 0-1,-1 0 1,0 1-1,1-1 1,-2 1 0,1-1-1,-1 9 1,-4 54 482,2-50-452,-32 211 752,27-203-1057,3-15-992,4-11 1173,0 0 1,0 1-1,0-1 0,0 0 1,0 0-1,0 0 1,0 0-1,0 0 1,0 0-1,0 0 1,0 0-1,0 0 1,0 0-1,0 0 0,0 1 1,0-1-1,0 0 1,0 0-1,0 0 1,0 0-1,0 0 1,0 0-1,0 0 1,-1 1-710,1-1 709,0 0 1,0 0-1,0 0 1,0 0-1,0 0 1,-1 0-1,1 0 1,0 0-1,0 0 0,0 0 1,0 0-1,0 0 1,0 0-1,0 0 1,0 0-1,0 0 1,0 0-1,0 0 1,-1 0-1,1 0 0,0-1 1,0 1-110,-1-7-1766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294 413 1984,'2'-2'374,"-1"0"0,1 0 1,-1 0-1,1 0 0,-1 0 0,1 0 1,4-2-1,-5 3-109,0 0-1,0 0 1,0 0 0,0 0 0,0 0-1,0 0 1,0 0 0,0 0 0,0-1-1,0 1 1,0 0 0,-1-1 0,1 1-1,0-2 1,-2-2 164,1 1 1,-2 0-1,1 0 1,0 0-1,-3-4 0,2 4-152,2 2-244,-1 0-1,0 1 0,0-1 0,0 1 1,0-1-1,0 0 0,0 1 1,0 0-1,-1-1 0,1 1 0,0 0 1,-1-1-1,1 1 0,-1 0 1,1 0-1,-1 0 0,0 0 0,1 1 1,-1-1-1,-2-1 0,0 2-36,1 0 0,0-1-1,0 1 1,-1 0 0,1 0-1,0 1 1,-1-1 0,1 1-1,0 0 1,-5 1-1,-3 3-89,0 0 0,0 0 0,1 1 0,-18 13 0,8-3-38,1 0 1,1 1-1,1 1 0,0 0 0,2 2 0,-21 31 1,31-43 104,1 0 0,0 0 0,0 1 0,1-1 1,0 1-1,-3 12 0,6-18 41,-1 0 0,1 0 1,0-1-1,0 1 0,0 0 1,0 0-1,1 0 0,-1 0 0,1 0 1,1 4-1,-1-6 27,-1 1-1,1 0 1,0 0 0,0-1 0,1 1 0,-1-1 0,0 1-1,0-1 1,1 0 0,-1 1 0,1-1 0,-1 0 0,1 0-1,0 0 1,-1 0 0,1 0 0,2 1 0,1-1 54,0 1-1,0-1 1,0 1 0,1-2 0,-1 1 0,0 0 0,1-1 0,-1 0-1,0 0 1,1-1 0,-1 0 0,0 1 0,0-2 0,0 1 0,0-1 0,0 1-1,0-2 1,0 1 0,0 0 0,8-6 0,-6 2-23,1 0-1,-1 0 1,-1 0 0,1-1 0,-1 0-1,0 0 1,0-1 0,-1 1 0,0-1-1,-1-1 1,5-10 0,10-31-48,25-106 0,-36 127-72,-6 23-26,0 0 1,-1 0-1,0 0 1,2-12-1,-9 50-1073,6 67 990,1-44 202,-1-43 50,0 0 0,1 1-1,1-1 1,0 0 0,1 0-1,0 0 1,8 18 0,-10-29-48,-1 1 1,1-1-1,-1 0 1,1 0 0,0 0-1,0 0 1,-1 0-1,1 0 1,0 0 0,0 0-1,0 0 1,0 0-1,0-1 1,0 1 0,3 1-1,-4-2-7,1 0 0,0 0 0,0 0 0,0 0 0,0 0 0,-1 0 0,1 0 0,0 0 0,0 0 0,0 0 0,-1 0 0,1 0 0,0-1 0,0 1 0,-1 0 0,1-1 0,0 1 0,1-1 0,2-3 75,0 1 1,-1-1-1,1 0 0,-1 0 0,0 0 0,3-4 0,-3 4-138,61-92 406,-33 47-476,66-79 0,-92 123 25,0-1 1,0 1-1,0 0 1,1 0-1,-1 0 1,1 1-1,0 0 0,13-6 1,-19 10 60,1 0-1,-1 0 1,1-1-1,-1 1 1,1 0 0,-1 0-1,1 0 1,-1 0 0,1 0-1,-1 0 1,1 0 0,0 0-1,-1 0 1,1 0 0,-1 0-1,1 0 1,-1 0 0,1 1-1,-1-1 1,1 0-1,-1 0 1,1 0 0,-1 1-1,1-1 1,-1 0 0,1 1-1,0 0 4,-1 0 0,1 0 0,0 0 1,-1 0-1,1 0 0,-1 0 0,1 0 0,-1 0 0,0 1 0,0-1 0,1 0 0,-1 1 0,0 5 27,0 1 1,0-1-1,-2 9 1,2-13-12,-8 43 303,-1 0-1,-3-1 1,-24 61-1,36-105-70,3-5-62,7-11 59,5-10-281,2 1-1,0 1 1,2 0-1,42-40 0,-59 61 24,0 0-1,0 1 0,1-1 0,-1 1 0,0 0 1,1 0-1,-1 0 0,1 0 0,-1 0 0,1 0 1,0 1-1,-1-1 0,6 0 0,-6 1 14,0 1 0,0-1 1,0 0-1,-1 1 0,1-1 0,0 1 0,0-1 0,-1 1 0,1 0 0,0 0 1,-1 0-1,1 0 0,0 0 0,-1 0 0,1 0 0,-1 0 0,0 1 0,1-1 1,-1 1-1,1 1 0,4 7-28,-1 1-1,0-1 1,-1 1 0,0 0 0,-1 0 0,3 18 0,7 20-58,-11-41 72,1 2 32,1-1-1,-1 1 1,7 10 0,-9-18-1,0 0 0,1 0 0,-1 0 0,0 0 0,1 0 0,0 0 0,-1 0 0,1-1 1,0 1-1,0-1 0,0 1 0,0-1 0,0 0 0,0 0 0,0 0 0,0 0 0,0 0 1,1 0-1,3 0 0,-1-1 17,0 0 0,0 0 1,0 0-1,0-1 0,0 0 0,-1 0 1,1 0-1,0 0 0,0-1 1,-1 0-1,1 0 0,-1 0 0,1-1 1,-1 1-1,0-1 0,0 0 1,5-6-1,6-5 31,0-1 1,22-33-1,-25 33-108,-5 4 68,-1 4-258,-8 22 0,-22 62-34,13-46 279,-8 46-1,16-45 28,3-30-29,0 0 0,1-1-1,-1 1 1,0 0 0,0 0 0,1 0 0,-1-1 0,1 1-1,0 0 1,-1 0 0,1-1 0,0 1 0,0 0-1,0-1 1,1 2 0,0-2 7,-1-1 1,0 1-1,0-1 0,1 0 1,-1 1-1,0-1 0,0 0 0,1 0 1,-1 0-1,0 0 0,0 0 1,1 0-1,-1 0 0,0-1 0,0 1 1,1 0-1,-1-1 0,0 1 1,0-1-1,0 1 0,1-1 0,-1 0 1,2-1-1,26-19 340,-19 11-283,-1 1 0,-1-1 0,1-1 0,-2 0 0,10-17 0,-2 0 8,11-33 0,-7 7 42,-2-1 0,-3-1 0,13-107 0,-25 137-199,-1 1 1,-1-1-1,-5-31 0,5 54 33,0 1 1,0-1-1,-1 0 0,0 1 0,1-1 0,-1 0 0,0 1 0,0-1 0,0 1 0,-1 0 0,1-1 0,-3-2 0,4 5 40,0 0 0,0 0 1,0-1-1,0 1 0,0 0 0,-1 0 0,1 0 1,0 0-1,0 0 0,0 0 0,0 0 0,0 0 0,0 0 1,-1 0-1,1 0 0,0-1 0,0 1 0,0 0 1,0 0-1,0 0 0,-1 0 0,1 0 0,0 0 0,0 0 1,0 0-1,0 0 0,-1 0 0,1 0 0,0 1 1,0-1-1,0 0 0,0 0 0,0 0 0,-1 0 0,1 0 1,0 0-1,0 0 0,0 0 0,0 0 0,0 0 1,0 1-1,0-1 0,-1 0 0,-2 3-25,1 0-1,-1 0 1,1 0-1,0 0 1,0 1-1,0-1 1,0 1-1,0-1 1,1 1-1,-1 0 1,1 0-1,0 0 1,0 5-1,-2 11 61,-1 28-1,3-16 41,1 0 0,2 0 0,1 0-1,12 55 1,-9-66 16,0-2-1,1 1 0,1-1 1,1 0-1,1 0 1,0-1-1,2-1 1,19 25-1,-17-27-164,-1-1 0,2-1 0,0 0 0,19 13 0,35 14-5514,-45-27-76,-3-1 1788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646 3 6464,'-1'0'170,"-1"-1"1,1 1 0,0-1-1,-1 1 1,1 0-1,0 0 1,-1-1 0,1 1-1,-1 0 1,1 0 0,0 1-1,-1-1 1,1 0-1,0 0 1,-1 1 0,1-1-1,0 0 1,-1 1-1,1 0 1,-2 0 0,-4 3 22,1 1 0,-12 9 0,-1 1 557,-84 44 1523,55-33-1288,-127 71 1340,-40 12-1637,205-104-688,-5 2-1564,25-7-5469,3-1 3935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6 121 2240,'-3'-2'534,"1"-4"4586,2 6-5036,0 1 69,0-1 0,0 1 0,0-1 0,0 0 0,0 1 0,0-1 0,0 0 0,0 1 0,0-1 0,0 1 0,1-1 0,-1 0 0,0 1 0,0-1 0,0 0 0,1 1 0,-1-1 0,0 0 0,0 0 0,1 1-1,-1-1 1,0 0 0,1 0 0,-1 1 0,10 2 147,1 0-1,-1-1 0,0 0 1,1-1-1,-1 0 0,1 0 1,10-2-1,86-10 805,159-30 236,196-21-296,25 43-575,-374 21-208,-83 1 406,-18-1-2047,-34 9-12354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96 122 2976,'0'0'6341,"5"-9"-4341,-2 6-1738,1 0 1,0 0-1,0 0 1,0 0-1,6-2 0,9-6 239,-1-1-323,1 1 1,0 0 0,1 2-1,0 0 1,42-12 0,-53 18-212,1 2 0,-1-1 0,0 1 0,1 0 0,-1 1 0,1 0 1,11 2-1,-14-1 31,-1 0 0,0 1 1,0-1-1,1 1 0,-1 1 1,-1-1-1,1 1 1,0 0-1,-1 1 0,1-1 1,7 8-1,-11-9 11,-1-1-1,1 1 1,-1-1 0,0 1-1,0 0 1,0-1 0,0 1-1,0 0 1,0 0 0,0 0-1,0 0 1,-1 0-1,1 0 1,-1 0 0,0 0-1,1 0 1,-1 0 0,0 0-1,0 0 1,0 0 0,-1 0-1,1 0 1,0 0 0,-1 0-1,1 0 1,-1 0 0,0 0-1,-1 4 1,-4 4 50,0 0 1,0 0-1,-1 0 0,-8 9 0,2-3-41,-101 134 14,-151 136 941,231-252-324,30-30-451,2-3-63,1 0 1,-1 1-1,1-1 0,0 1 0,0 0 0,-1-1 0,0 4 0,2-5-114,0 0 0,0 0-1,0 0 1,0 0-1,0 0 1,0 1-1,0-1 1,0 0-1,1 0 1,-1 0-1,0 0 1,0 0-1,0 0 1,0 0 0,0 0-1,0 0 1,1 0-1,-1 0 1,0 0-1,0 0 1,0 0-1,0 0 1,0 0-1,0 0 1,1 0-1,-1 0 1,0 0 0,0 0-1,0 0 1,0 0-1,0 0 1,0 0-1,1 0 1,-1 0-1,0 0 1,0 0-1,0 0 1,0 0-1,0 0 1,0 0 0,0 0-1,0-1 1,1 1-1,-1 0 1,0 0-1,0 0 1,33-12 410,2 2 0,-1 2 0,47-6 0,-18 7-232,65 2 0,-108 5-159,22 3 0,-36-2-48,0 0 0,1 0 0,-1 1 0,0 0 0,0 0 0,0 0 0,8 5 0,-11-5 25,0-1 1,0 1-1,1-1 0,-1 0 0,7 2 0,-4-4-3122,-2-3 1260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5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83 3488,'-2'-5'2360,"3"5"-2187,-1 1-1,0-1 1,0 1 0,1-1 0,-1 0-1,0 1 1,0-1 0,0 1-1,0-1 1,0 0 0,0 1 0,0-1-1,0 1 1,0-1 0,0 1-1,0-1 1,0 1 0,0-1 0,0 0-1,0 1 1,0 0 0,-14 25 1406,-17 49 0,20-48-1281,-13 44 411,-18 83 0,10-28 102,-3 5 655,31-123-462,4-8-982,-1 0-1,1-1 1,0 1-1,0 0 1,0 0 0,0 0-1,0-1 1,0 1 0,0 0-1,-1 0 1,1-1-1,0 1 1,0 0 0,0 0-1,0-1 1,0 1 0,0 0-1,0 0 1,0 0 0,0-1-1,0 1 1,0 0-1,0 0 1,0-1 0,1 1-1,-1 0 1,0 0 0,0-1-1,0 1 1,0 0-1,0 0 1,1-1 0,5-23 289,7-20-41,34-86-97,-20 52-145,65-134 0,-55 148 174,14-25 482,-47 75-558,-4 13-124,0 0-1,0-1 0,0 1 1,1 0-1,-1 0 0,0 0 1,1 0-1,-1-1 0,1 1 1,-1 0-1,1 0 0,-1 0 1,1 0-1,0 0 0,0 0 1,1-1-1,-2 4-13,0-1 1,1 1-1,-1 0 1,0-1-1,1 1 1,0 0-1,-1-1 1,1 1-1,0-1 0,0 1 1,2 2-1,66 108-281,-42-63 506,-23-42-203,5 5 536,-8-12-530,-1 0 1,1 0 0,-1 0-1,1 0 1,-1 0-1,1 0 1,-1 0 0,1 0-1,-1 0 1,1 0-1,-1 0 1,1 0 0,-1-1-1,1 1 1,-1 0-1,0 0 1,1-1 0,-1 1-1,0 0 1,1-1 0,-1 1-1,1 0 1,-1-1-1,0 1 1,0-1 0,1 1-1,-1 0 1,0-1-1,0 1 1,1-1 0,-1 1-1,0-1 1,0 0-1,14-25 43,-2-1 0,17-51 0,-5 10-54,-23 67-63,0-1-1,0 0 1,0 0 0,-1 1 0,1-1 0,1 1 0,-1-1 0,1-1 0,-2 3 49,0 0 1,1 0 0,-1 0 0,0 0 0,0 0 0,0 0 0,0 0 0,0 0 0,0 0 0,1 0 0,-1-1 0,0 1 0,0 0 0,0 0 0,0 0 0,1 0 0,-1 0 0,0 0 0,0 0 0,0 0 0,0 0 0,0 0 0,1 0 0,-1 0 0,0 0 0,0 0 0,0 1 0,0-1 0,0 0 0,1 0 0,-1 0 0,0 0 0,0 0 0,0 0 0,4 11-143,2 59-14,-4 110 1,-3-97 232,1 139 641,-3-188-451,2-30-251,0 1 1,0 0-1,1 0 0,0 0 1,0 0-1,1 9 0,0-12-1116,-4-15-3504,3-17-3366,3 15 4657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4992,'0'-1'49,"0"1"1,0 0-1,0 0 0,0 0 1,0 0-1,0 0 0,0 0 1,0 0-1,0 0 0,0-1 1,0 1-1,0 0 0,0 0 1,0 0-1,0 0 0,0 0 1,0 0-1,0 0 0,0-1 1,0 1-1,0 0 0,0 0 1,0 0-1,0 0 0,0 0 1,0 0-1,0 0 0,0 0 1,0 0-1,0-1 0,0 1 1,0 0-1,1 0 0,-1 0 1,0 0-1,0 0 0,0 0 1,0 0-1,0 0 0,0 0 1,0 0-1,0 0 0,0 0 1,1 0-1,-1 0 0,0 0 1,0 0-1,0 0 0,0 0 1,0 0-1,0 0 0,0 0 1,1 0-1,-1 0 1,0 0-1,7 6 1417,5 12-106,-6-7-948,-1 0 1,0 1-1,-1-1 1,0 1-1,2 12 1,7 65 1420,-7-46-1128,15 65 276,-21-96-803,0-6 684,5-9 338,-4 2-1157,1-1 0,-1 1 0,0-1 0,-1 0-1,1 1 1,0-1 0,0 0 0,-1 0 0,1 0-1,-1 1 1,1-1 0,-1 0 0,0-3-1,3-11 5,9-37 41,8-32 5,-11 54-50,28-81-86,-32 99 45,1 0-1,1 0 1,0 1-1,0 0 1,1 0-1,11-11 1,-15 19-32,0 0 0,0 0 0,0 1 1,0-1-1,1 1 0,0 0 0,0 0 0,9-3 1,-12 5 14,1 0 1,-1 1-1,1-1 1,-1 0 0,1 1-1,-1 0 1,1 0-1,0 0 1,-1 0 0,1 0-1,-1 0 1,1 1-1,-1-1 1,1 1 0,-1 0-1,1-1 1,-1 1-1,1 0 1,-1 1-1,4 1 1,1 3 37,-1-1-1,0 1 1,0 0 0,0 0-1,-1 1 1,0 0-1,0 0 1,-1 0 0,0 0-1,0 1 1,0 0 0,-1-1-1,-1 1 1,4 13-1,-4-13 54,-1 0-1,0-1 0,0 1 0,-1 0 0,0-1 0,0 1 0,-1 0 0,0 0 0,0-1 0,-1 1 0,0-1 1,0 1-1,-1-1 0,0 0 0,0 0 0,-5 8 0,4-10-32,1-1 1,-1 0-1,0-1 0,0 1 1,0-1-1,-1 1 1,1-1-1,-1 0 0,1-1 1,-1 1-1,0-1 0,0 0 1,0 0-1,0-1 0,-8 2 1,1-1-3,0 0 0,0-1 0,0 0 0,0-1 0,0-1 0,-13-1 0,11-1-729,1-1 0,0 0 0,-23-11 0,33 14 316,1 0-1,0 0 1,1 0-1,-1 0 0,0 0 1,0-1-1,0 1 1,1-1-1,-1 1 0,1-1 1,-1 0-1,1 0 0,0 1 1,-2-4-1,1-7-1957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6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 4064,'10'-5'7575,"-15"5"-4931,3 0-2506,-6 1 76,1 1 0,-1-1 0,1 2 0,0-1-1,0 1 1,0 0 0,0 1 0,-10 6 0,4-2 45,0 2-1,0-1 0,1 2 1,1 0-1,-1 0 0,2 1 1,0 0-1,0 1 1,1 0-1,-10 19 0,14-22-85,0 1-1,1-1 0,1 1 1,-1 0-1,2 0 0,-3 20 1,4-23-43,1 0 0,0 0 1,0-1-1,1 1 0,0 0 1,1 0-1,0-1 1,0 1-1,0-1 0,6 11 1,-6-13-55,1 0 0,0 0 0,0 0 1,0-1-1,1 0 0,-1 0 0,1 0 1,0 0-1,0 0 0,1-1 0,-1 0 1,7 4-1,-3-3 0,-1-1 1,1 0-1,0 0 1,-1-1-1,1 0 1,1 0-1,10 0 0,8-1-281,0-2-1,0 0 0,49-10 0,-76 11 200,27-5-1742,0-1 1,28-11-1,-10 0-987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0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2976,'-4'-13'1393,"4"7"3528,9 19-2228,-5-9-2292,-1 1-1,0-1 0,4 10 0,-4-4-108,0 0 0,0 1 0,-1-1 0,0 0 0,-1 1 0,1 14 0,-6 67 767,0-46-760,3 122 500,2-95-25,-1-56-614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33 145 3136,'-4'0'256,"4"0"-196,0 0-1,-1 1 1,1-1-1,0 0 1,-1 0-1,1 0 1,0 0-1,-1 0 1,1 0-1,0 0 1,-1 0-1,1 0 0,0 0 1,-1 0-1,1 0 1,0 0-1,-1 0 1,1-1-1,0 1 1,-1 0-1,1 0 1,0 0-1,-1 0 1,1-1-1,0 1 1,0 0-1,-1 0 0,1 0 1,0-1-1,0 1 1,0 0-1,-1-1 1,1 1-1,0 0 1,0 0-1,0-1 1,0 1-1,-1 0 1,1-1-1,0 1 0,0 0 1,0-1-1,0 1 1,0 0-1,0-1 1,0 0 171,0 1 0,0-1 0,-1 1 0,1-1 1,0 1-1,0-1 0,-1 1 0,1-1 0,0 1 0,0-1 1,-1 1-1,1 0 0,-1-1 0,1 1 0,0-1 0,-1 1 1,1 0-1,-2-1 0,-2-5 1755,2 1 637,1 4-2367,1 0 1,-1 0-1,1 0 1,-1 0-1,1 0 0,0 0 1,-1 0-1,1 0 1,0 0-1,0 0 1,0 0-1,0 0 1,0 0-1,0-1 0,1-7 540,-1 9-784,0-1 0,0 1 0,0 0 0,0 0 0,0-1 1,0 1-1,0 0 0,0 0 0,0-1 0,0 1 0,0 0 1,0 0-1,0-1 0,0 1 0,0 0 0,0 0 0,0 0 1,0-1-1,0 1 0,0 0 0,0 0 0,1-1 0,-1 1 1,0 0-1,0 0 0,0 0 0,0 0 0,1-1 0,-1 1 1,0 0-1,0 0 0,0 0 0,1 0 0,-1 0 0,0-1 1,0 1-1,0 0 0,1 0 0,-1 0 0,0 0 0,0 0 1,1 0-1,-1 0 0,0 0 0,0 0 0,1 0 0,-1 0 1,0 0-1,0 0 0,1 0 0,-1 0 0,0 0 0,0 0 1,0 0-1,1 1 0,-1-1 0,0 0 0,0 0 1,1 0-1,13 1 119,-1-1 0,1 0 0,0-1 0,0-1 0,0 0 0,20-6 0,-14 3-3,411-60 725,-311 62-1626,-100 3-832,-22 0 1090,0 1 1,1-1 0,-1 1 0,0-1 0,0 1-1,0 0 1,0 0 0,1 0 0,-1 0-1,0 0 1,1 0 0,-3 2 0,-6 4-881,-9 5-1533,4 4 987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4640,'-7'-9'5485,"23"7"3008,-2 0-8706,45-14 3821,-28 7-2444,51-8 0,-28 12-1102,-1 3 0,74 5 0,-115-2-516,20 0-1517,-15-3-3444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19 664 5728,'-1'1'222,"1"0"-156,0-1-1,0 0 0,0 1 1,-1-1-1,1 1 1,0-1-1,0 0 1,0 1-1,-1-1 1,1 0-1,0 0 1,0 1-1,-1-1 1,1 0-1,0 1 0,-1-1 1,1 0-1,0 0 1,-1 0-1,1 1 1,0-1-1,-1 0 1,1 0-1,0 0 1,-1 0-1,1 0 0,-1 0 1,1 0-1,0 0 1,-1 0-1,1 0 1,0 0-1,-1 0 1,1 0-1,-1 0 1,1 0-1,0 0 1,-1 0-1,1 0 0,0 0 1,-1-1-1,1 1 1,-1 0-1,1-1 1,-1 1 147,-2-2 762,4 3-87,1 8 1569,-2-8-2343,0-1 0,0 1 0,0-1 0,1 1 1,-1-1-1,0 1 0,0-1 0,0 1 0,0-1 0,1 0 0,-1 1 1,0-1-1,1 0 0,-1 1 0,0-1 0,1 1 0,-1-1 0,0 0 0,1 0 1,-1 1-1,0-1 0,1 0 0,-1 0 0,1 1 0,-1-1 0,1 0 1,-1 0-1,1 0 0,-1 0 0,1 0 0,-1 0 0,0 0 0,1 0 0,-1 0 1,1 0-1,-1 0 0,1 0 0,-1 0 0,1 0 0,-1 0 0,1 0 1,-1 0-1,1-1 0,-1 1 0,23-9 1528,-9-1-1444,-1-1-1,0-1 0,0 0 1,16-22-1,-11 14-48,279-275 193,-263 265-217,52-58 0,-80 80-121,0 0-1,0-1 0,-1 1 0,9-19 0,-14 27-9,0 0 0,0 0-1,0 0 1,0 0 0,0 0 0,0 0-1,0 0 1,0 0 0,0 0-1,0 0 1,0-1 0,0 1-1,1 0 1,-1 0 0,0 0 0,0 0-1,0 0 1,0 0 0,0 0-1,0 0 1,0 0 0,0 0-1,0-1 1,0 1 0,0 0 0,0 0-1,0 0 1,0 0 0,0 0-1,0 0 1,0 0 0,0 0-1,0 0 1,0-1 0,0 1 0,0 0-1,0 0 1,-1 0 0,1 0-1,0 0 1,0 0 0,0 0-1,0 0 1,0 0 0,0 0 0,0 0-1,0 0 1,0 0 0,0-1-1,0 1 1,0 0 0,0 0-1,-1 0 1,1 0 0,0 0 0,0 0-1,-7 4-268,-8 9 120,4-1 165,1 0-1,0 1 1,1 0 0,0 1-1,1 0 1,1 0 0,0 1-1,1 0 1,-5 20-1,4-8 132,1 0 0,1 1 0,2-1-1,-1 42 1,4-56-62,1-1 0,0 1 0,1-1 0,5 20 1,-6-29-48,0 0 1,0 0-1,0 0 1,1 0-1,-1 0 1,1 0 0,0 0-1,0-1 1,4 6-1,-5-7-14,1 0 0,-1 0-1,0-1 1,1 1 0,-1 0-1,1 0 1,-1-1-1,1 1 1,-1-1 0,1 1-1,-1-1 1,1 0 0,-1 1-1,1-1 1,-1 0 0,1 0-1,0 0 1,-1 0-1,1-1 1,-1 1 0,3-1-1,-2 1 12,1-1-1,-1 0 0,0 0 0,0 0 0,1 0 1,-1-1-1,0 1 0,0-1 0,0 1 1,0-1-1,0 0 0,-1 0 0,4-3 1,3-4 82,10-13-63,0-1 0,-2-1 0,0 0 1,18-41-1,21-33-246,-6 27 167,48-80-24,-63 88-707,-34 59 247,-4 7 203,-6 9 221,0 6 260,1 0 0,1 1 0,0 0 0,1 0 0,1 0 0,1 1 0,0 0-1,2 0 1,0 0 0,2 0 0,1 33 0,2-26-20,1 1 1,1-1-1,2 0 0,9 26 1,-14-51-155,5 20-78,2-1 0,0 0 0,13 22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4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6464,'-16'-12'3552,"25"13"2550,39 7-5245,-37-5-652,0-1 0,0 0 0,0-1 0,22 0 0,46-7 478,-59 4-551,118-23 248,-33 4-178,-85 19-159,1-1 37,1-1 0,-1 0 0,40-14-1,-60 17-162,-1 1 0,1 0 0,-1 0 0,0 0 0,1-1 0,-1 1 0,0 0 0,1 0 0,-1-1 0,0 1-1,1 0 1,-1-1 0,0 1 0,1 0 0,-1-1 0,0 1 0,0-1 0,0 1 0,1 0 0,-1-1 0,0 1 0,0-1-1,0 1 1,0-1 0,0 1 0,0 0 0,0-1 0,0 1 0,0-1 0,0 0 0,0 1-148,0 0 1,0-1-1,0 1 0,0 0 1,0-1-1,0 1 0,0 0 1,-1-1-1,1 1 0,0 0 1,0-1-1,0 1 0,-1 0 1,1-1-1,-1 0-691,1 1 691,-1 0 0,1 0 1,0 0-1,0 0 0,-1-1 1,1 1-1,-1 0 1,1 0-1,0 0 0,-1 0 1,1 0-1,0 0 0,-1 0 1,1 0-1,0 0 0,-1 0 1,1 0-1,0 0 1,-1 0-1,1 0 0,0 0 1,-1 0-1,1 0 0,-1 1 1,1-1-1,0 0 0,0 0 1,-1 0-1,1 1 0,-2 6-3347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1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1063 2720,'44'32'10245,"-44"-38"-7440,-1-94-1069,6-189-1269,13 148-169,-13 117-219,0 1 0,2 0-1,1 0 1,11-23-1,49-85-39,-58 113-44,3-7 27,59-95-2,-62 105-63,1 0 1,1 1-1,0 1 1,1 0-1,23-19 1,-32 29 14,0 1 0,0-1 1,0 1-1,0 0 0,0 0 0,0 0 1,1 0-1,-1 1 0,0 0 1,1 0-1,-1 0 0,1 0 0,7 1 1,-8 0 7,0 1 0,0-1-1,0 1 1,0 0 0,0 1 0,0-1 0,0 1 0,-1-1 0,1 1 0,-1 0 0,1 1 0,-1-1 0,0 1 0,1-1 0,3 5-1,-1-1 21,-1 1-1,1 0 1,-1 0-1,0 0 0,-1 0 1,0 1-1,0-1 1,0 1-1,-1 0 0,4 16 1,-5-13 11,0 0 1,-1 0-1,0 0 1,-1 0-1,0 0 1,-1 0-1,-3 20 1,0-16 58,0 1-1,-1-1 1,-1-1 0,0 1 0,-1-1-1,0 0 1,-1 0 0,-1-1-1,0 0 1,-1-1 0,0 0 0,-13 12-1,-25 17-37,48-40-39,0-1-1,0 1 0,0 0 1,1 0-1,-1 0 0,0-1 0,1 1 1,-1 0-1,0-1 0,1 1 1,-1 0-1,1-1 0,-1 1 0,1-1 1,0 1-1,-1 0 0,1-1 1,-1 1-1,1-1 0,0 0 1,-1 1-1,2-1 0,4 6-129,1 0 64,-1 0 1,16 9-1,-15-10 30,0 1 0,0-1 0,10 11 0,-9-8 145,-2 1 0,1-1 0,-1 1 0,0 0 1,-1 1-1,8 19 0,-12-26-33,0 0 1,0 0 0,0 1-1,-1-1 1,1 0 0,-1 0 0,0 0-1,0 1 1,0-1 0,0 0 0,-1 0-1,0 1 1,1-1 0,-1 0 0,0 0-1,0 0 1,0 0 0,-1 0-1,1 0 1,-1 0 0,0-1 0,0 1-1,0-1 1,0 1 0,0-1 0,0 1-1,-6 3 1,3-3 2,-1 1-1,0-1 1,1 0 0,-1 0-1,-1-1 1,1 0-1,0 0 1,-1 0 0,1-1-1,-1 0 1,1 0-1,-1-1 1,1 0 0,-1 0-1,1 0 1,-1-1 0,-6-1-1,-17-4-5,2-2 1,-44-16-1,46 15-50,18 6-50,-28-9-461,-62-14 0,96 25 156,0 1 0,0 0 0,0 0 0,0 0 0,0 0 0,0 0 0,0 0 0,0 0 0,0 1 0,0-1 1,-2 2-1,3-2 131,0 0 1,1 1 0,-1-1 0,0 1 0,1-1 0,-1 1 0,1-1 0,-1 1 0,1-1 0,-1 1 0,1 0 0,-1-1 0,1 1 0,0 0 0,-1-1 0,1 1 0,0 0 0,0 0 0,-1-1 0,1 1 0,0 0-1,0 0 1,0-1 0,0 1 0,0 0 0,0 0 0,0-1 0,0 1 0,0 0 0,0 0 0,1 1 0,6 19-2726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5824,'9'-22'10547,"-2"35"-10019,-6-12-20,2 5-233,-1-1 0,-1 1-1,1-1 1,-1 1 0,0-1-1,1 9 1,0 5 165,1 8-31,-1 0 0,-2 40 0,0-35-292,3 36 0,-3-51 48,1-10 1070,4-18-645,-2 2-514,-1 1 0,0 0 0,0-1 0,-1 1 1,0-1-1,0-16 0,0-11-168,3 0 0,8-45 0,24-72 128,-31 135-64,1 1 1,1 0-1,0 0 1,1 1-1,12-19 1,-18 32 21,0 1 0,0-1 0,0 1 0,1-1 1,-1 1-1,1 0 0,-1 0 0,1 0 1,0 0-1,0 0 0,0 0 0,0 1 0,0 0 1,0-1-1,0 1 0,0 0 0,1 1 0,-1-1 1,0 1-1,1-1 0,-1 1 0,0 0 1,7 1-1,-8-1 3,0 1 1,1-1 0,-1 1 0,0 0-1,1 0 1,-1 0 0,0 0 0,0 1-1,0-1 1,0 0 0,0 1 0,0-1-1,0 1 1,-1 0 0,1 0 0,0 0-1,-1 0 1,0 0 0,1 0 0,-1 0-1,0 0 1,0 0 0,0 1 0,0-1-1,-1 0 1,1 1 0,-1-1 0,1 1-1,-1-1 1,0 1 0,0-1 0,0 4-1,-1 3 65,1 1-1,-2-1 0,0 0 0,0 0 0,-6 17 1,-23 43 70,23-53-40,-10 18 79,-1 0 0,-38 48-1,56-81-171,0 0 1,0 0-1,1 0 0,-1 0 0,0 0 1,1 0-1,-1 0 0,1 0 0,-1 0 0,1 1 1,-1-1-1,1 0 0,0 0 0,0 0 1,0 1-1,0 1 0,0-2 6,1 1 0,-1-1-1,1 0 1,0 1 0,-1-1 0,1 1-1,0-1 1,0 0 0,0 0 0,0 1-1,0-1 1,1 0 0,1 1 0,21 17-99,45 27 1,-40-28 191,28 23 1,-56-40-56,0 0-1,1 0 0,-1 0 1,0 0-1,0 1 0,0-1 1,0 0-1,-1 0 0,1 1 1,0-1-1,0 0 0,-1 1 1,1-1-1,-1 1 0,1-1 1,-1 1-1,0-1 0,0 1 1,1-1-1,-1 1 0,0-1 1,0 1-1,0 0 0,-1-1 1,1 1-1,0-1 0,-1 1 1,1-1-1,-1 1 0,1-1 1,-1 0-1,0 1 0,-1 1 1,0 0 11,0 0 1,0 0 0,-1 0 0,1 0 0,-1-1 0,0 1 0,0-1 0,0 0 0,0 1 0,0-1-1,0-1 1,-1 1 0,-5 2 0,1-2-20,-1 1 0,0-1 0,0-1-1,0 1 1,0-1 0,0-1 0,0 0-1,-10-1 1,5-1-1060,1-1 1,-1-1-1,0 1 0,-20-11 1,31 13 140,0 0 1,1 0 0,-1 0 0,0 0-1,0 1 1,0-1 0,0 1 0,0-1-1,0 1 1,0 0 0,0 0 0,-4 1-1,-4 6-2582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19 250 3136,'0'0'47,"0"0"1,0 0-1,0-1 1,0 1-1,1 0 1,-1 0-1,0 0 1,0 0-1,0 0 1,0 0-1,0 0 1,0 0-1,0-1 1,0 1-1,0 0 1,0 0-1,0 0 1,-1 0-1,1 0 1,0 0-1,0 0 1,0 0 0,0-1-1,0 1 1,0 0-1,0 0 1,0 0-1,0 0 1,0 0-1,0 0 1,0 0-1,0 0 1,0 0-1,-1 0 1,1 0-1,0 0 1,0-1-1,0 1 1,0 0-1,0 0 1,0 0-1,0 0 1,0 0-1,0 0 1,-1 0-1,1 0 1,0 0-1,0 0 1,0 0-1,0 0 1,0 0-1,0 0 1,0 0-1,-1 0 1,1 0-1,0 1 1,-2-2 1425,2 0-1278,0 1 0,0-1 0,-1 1-1,1-1 1,0 1 0,0-1 0,-1 1 0,1 0 0,-1-1 0,1 1-1,0-1 1,-1 1 0,1 0 0,-1 0 0,1-1 0,-1 1-1,1 0 1,-1 0 0,0-1 0,-4-3 1046,5 4-1202,-1 0 0,1 0 0,0 0 0,0 0 0,0 0 0,0-1 0,0 1 0,0 0 0,0 0 0,0 0 0,0 0 0,0 0 0,0 0 0,0 0 0,0-1 0,0 1 0,0 0 0,0 0 0,0 0 0,0 0 0,0 0 0,0 0 0,0-1 0,0 1 0,0 0 0,0 0 0,1 0 0,-1 0 0,0 0 0,0 0-1,0 0 1,0 0 0,0-1 0,0 1 0,0 0 0,0 0 0,0 0 0,1 0 0,-1 0 0,0 0 0,0 0 0,0 0 0,0 0 0,22-9 6454,8 4-4982,33 1-1563,291-16 1588,-8-30-618,-281 40-807,361-65 577,72 27 423,-474 47-1059,85 0 429,-16 1-1046,-30-6-3943,-51 5 2497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8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49 5056,'-1'-10'1045,"1"8"-695,0 0-1,-1 0 1,1 0-1,0 0 1,0 0-1,0 0 1,1 0-1,-1 0 1,0 0-1,1 0 1,-1 0-1,1 0 1,0 0-1,2-3 1,5 0 4103,-8 14-1353,0 7-2808,0 43 665,-3 252 2246,-3-224-2537,1 43-42,6-77-121,-1-25-1623,11-55-9468,0 6 7778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1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8 6048,'6'-7'10746,"-14"26"-10003,2 0 0,0 1-1,1 0 1,0 0 0,2 0 0,-1 24-1,3-30-654,1 0-1,1 0 1,0 0-1,1 0 1,0 0 0,1 0-1,1 0 1,0-1-1,11 24 1,-13-34-43,-1 0 1,0-1 0,1 1-1,0-1 1,-1 0 0,1 1 0,0-1-1,0 0 1,0 0 0,0 0-1,1 0 1,-1-1 0,0 1 0,1-1-1,-1 1 1,1-1 0,4 2-1,-4-3 2,0 1-1,1-1 1,-1 0-1,0 0 1,1 0-1,-1 0 1,0-1-1,1 1 1,-1-1-1,0 0 1,0 0-1,0 0 1,1 0-1,2-2 1,9-4 12,-1-1 1,-1 0 0,0-1 0,0-1 0,-1 0 0,12-12 0,-17 15-5,0 0 1,-1 0-1,0-1 1,0 0-1,-1-1 1,0 1-1,-1-1 0,0 0 1,0 0-1,5-18 1,-9 23-45,1 0 0,-1 0 0,0-1 0,0 1 0,0 0 0,-1 0-1,1 0 1,-1 0 0,0 0 0,-1 0 0,1 0 0,0 0 0,-1 1 0,0-1 0,0 0 0,-5-6 0,4 6-8,-1-1 1,0 0 0,0 1-1,-1 0 1,1 0 0,-1 0-1,0 1 1,0 0-1,0 0 1,0 0 0,-7-3-1,9 5-38,-4-2-90,0 1-1,0 0 0,0 0 1,-11-1-1,15 2-13,1 1 1,0 0-1,0 0 0,0 1 0,0-1 0,0 0 0,0 1 1,0-1-1,0 1 0,0 0 0,0-1 0,0 1 0,0 0 1,0 0-1,0 1 0,1-1 0,-1 0 0,0 0 1,1 1-1,-1-1 0,-1 3 0,0 0-596,0 1 0,0 0 0,0 1 0,0-1 0,1 0 0,0 1 0,0-1 0,0 1 0,1 0 0,0 0 0,0 0 0,0-1 0,1 1-1,-1 0 1,2 0 0,0 10 0,0-3-1414,0 26 0,-6 12 1206,4-33 1129,0-10 596,-1-1 0,0 1 1,0 0-1,0-1 0,-1 0 1,-5 11-1,-27 40 4330,20-34-4053,11-17-812,-9 12 1025,2 1 0,-16 38 0,25-53-1093,0 1 0,0 0 0,1 0 0,0 0 0,0 0 0,0 0 0,0 0 0,1 0 0,0 0 0,1 0 1,-1 0-1,1 1 0,1-1 0,-1-1 0,4 10 0,-5-13-126,1-1-1,0 1 1,0 0-1,0 0 1,0 0 0,1 0-1,-1-1 1,0 1 0,1-1-1,0 1 1,-1-1 0,1 1-1,0-1 1,-1 0-1,1 0 1,0 0 0,0 0-1,0 0 1,0 0 0,0-1-1,0 1 1,0 0-1,0-1 1,0 0 0,0 1-1,1-1 1,-1 0 0,0 0-1,2-1 1,0 1 11,0-1-1,0 0 1,0 0-1,0 0 1,0-1 0,-1 1-1,1-1 1,-1 0-1,1 0 1,-1 0 0,0-1-1,1 1 1,-1-1 0,4-4-1,0-1-42,-1 0 0,0 0 0,-1 0 0,0-1 0,0 0 0,-1 0 0,0 0 0,-1 0 0,5-20 0,-7 23-78,0 0-1,0-1 1,-1 1-1,0 0 1,0 0-1,-1-1 1,1 1-1,-1 0 0,-1 0 1,1-1-1,-1 1 1,0 0-1,-1 1 1,1-1-1,-1 0 1,-5-7-1,5 8-141,-11-12-1315,14 16 1350,-1 1 0,0-1 1,1 1-1,-1-1 0,0 1 1,1-1-1,-1 1 0,0 0 0,1-1 1,-1 1-1,0 0 0,0 0 1,0-1-1,1 1 0,-1 0 0,0 0 1,0 0-1,0 0 0,1 0 1,-1 0-1,0 0 0,0 0 0,-1 1 1,2-1 29,0 0 1,-1 0-1,1 1 1,0-1-1,0 0 1,0 0-1,0 0 1,-1 0 0,1 1-1,0-1 1,0 0-1,0 0 1,0 1-1,0-1 1,-1 0-1,1 0 1,0 0-1,0 1 1,0-1-1,0 0 1,0 1 0,0-1-1,0 0 1,0 0-1,0 1 1,0-1-1,0 0 1,0 0-1,0 1 1,0-1-1,0 0 1,1 1-1,2 10-3941,4 0 1926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90 5824,'-19'-2'11923,"32"-5"-8367,37-21-2092,37-7-28,-74 31-1357,-1 0 0,0 1 0,1 1 0,0 0 0,16-1 0,-25 4-84,0-1 1,0 0-1,0 1 1,0 0-1,0 0 1,-1 0-1,1 1 0,0-1 1,-1 1-1,1 0 1,-1 0-1,1 0 1,-1 0-1,0 0 1,0 1-1,0 0 1,0-1-1,-1 1 1,1 0-1,-1 0 1,1 1-1,-1-1 1,0 0-1,0 1 1,1 4-1,-1-1 8,-1 1 0,0 0 0,-1-1 0,1 1-1,-1 0 1,-1 0 0,0-1 0,0 1 0,-2 8 0,-3 7 100,-15 36 0,11-36-71,-1-1 0,0 0 0,-2-1 0,-27 34 0,38-52-31,0 0-1,-1 0 1,1 0-1,1 0 1,-1 0 0,0 0-1,1 0 1,-2 6 0,2-7-1,1-1 0,0 1 0,0 0 0,0-1 0,0 1 0,0 0 0,1-1 0,-1 1 0,0 0-1,1-1 1,-1 1 0,1-1 0,0 1 0,-1-1 0,1 1 0,0-1 0,0 1 0,0-1 0,0 0 0,2 2 0,5 6-11,1-1 0,0 0 0,19 12-1,-20-15 0,-1-1 0,1 2 0,-2-1 0,1 1-1,0 0 1,-1 1 0,0-1 0,8 13 0,-14-18 28,1 0 0,-1 1 1,1-1-1,-1 0 1,1 0-1,-1 1 1,0-1-1,1 0 1,-1 0-1,0 1 1,0-1-1,0 0 0,0 1 1,0-1-1,0 0 1,-1 1-1,1-1 1,0 0-1,-1 0 1,0 3-1,-1-1 77,1-1 0,-1 1 0,0 0 0,0-1 0,0 1 0,0-1 0,-1 0 0,-3 3 0,-2 1 77,0 0 0,-1-1 0,0-1 0,-15 7 0,11-7-272,0 0 0,0-1 1,-1-1-1,-23 1 0,8-2-2302,-33-4-1,46 1-581,11 1 964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5568,'-18'-6'13311,"37"6"-9044,38 4-2608,93-7-1,-130 2-1599,16-2-39,0-1 0,0-2 0,48-14 0,-79 18-32,1 1 0,-1-1 0,1 1 0,0 0 1,0 0-1,-1 1 0,1 0 0,11 1 0,-3 0-15,-5 0-153,-9-1 179,0 1 0,0-1-1,0 1 1,0 0 0,0-1-1,0 1 1,0-1 0,0 1-1,0-1 1,0 1 0,0-1-1,-1 1 1,1-1 0,0 1 0,0-1-1,-1 1 1,1-1 0,0 1-1,-1-1 1,1 1 0,-13 21 142,-71 134 235,58-105-346,-1 0 0,-3-2-1,-2-1 1,-46 54 0,29-48-265,-28 34-3175,66-74 506,1 0 0,-10 22 0,9-9-1042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2720,'-13'13'14954,"39"-6"-12090,6-5-2612,0 1 0,-1 1 0,41 12 0,96 19 499,-123-29-377,81 2 0,-115-8-342,87 1 405,164-21 0,-260 20-550,4-1 204,-1 0-1,0 0 1,10-4-1,-14 5-184,0-1 0,0 1 0,0 0 0,-1-1 0,1 1 0,0-1 0,0 1-1,-1-1 1,1 1 0,0-1 0,-1 1 0,1-1 0,-1 0 0,1 1 0,-1-1 0,1 0-1,-1 0 1,1 1 0,-1-1 0,0 0 0,1 0 0,-1 0 0,0 1 0,0-1 0,1 0-1,-1 0 1,0 0 0,0 0 0,0 0 0,0 1 0,0-3 0,-1 1-427,1 0 8,0 0 1,-1 1 0,1-1 0,-1 0 0,1 1 0,-1-1 0,0 0 0,-1-1 0,2 3 186,0-1 0,-1 1 0,1-1 0,0 1 0,-1 0 1,1-1-1,-1 1 0,1 0 0,-1-1 0,1 1 0,-1 0 0,1 0 1,-1 0-1,1-1 0,-1 1 0,1 0 0,-1 0 0,1 0 0,-1 0 1,0 0-1,-8 0-4666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79 1984,'-16'-5'8282,"2"2"-4543,10 1-2685,4 2-953,-1 0 0,1 0 1,0 0-1,0 0 0,-1 0 0,1 0 0,0 0 1,0-1-1,0 1 0,-1 0 0,1 0 1,0 0-1,0 0 0,0-1 0,0 1 1,-1 0-1,1 0 0,0 0 0,0-1 0,0 1 1,-1-4 3246,3 4-2735,216-3 1264,-1-5-1117,-2 0-581,-88 8 33,-73 0-3059,-48-21-12934,-6 0 12347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64 2400,'-6'-8'337,"4"6"77,0 1 1,0-1-1,0 0 0,1 0 1,-1 0-1,1 0 1,0-1-1,-1 1 0,1 0 1,0 0-1,0-1 1,1 1-1,-2-3 0,2 4-204,0 0-1,0 0 1,0 1-1,0-1 1,-1 0 0,1 0-1,0 1 1,-1-1-1,1 0 1,0 0-1,-1 1 1,1-1-1,-2 0 1,2 0 56,-1 0 1,1 1 0,-1-1-1,1 0 1,0 1 0,-1-1-1,1 0 1,0 0 0,-1 1-1,1-1 1,0 0 0,0 0-1,0-2 945,-1 5-598,-41 107 1776,-28 68-1311,58-153-939,-10 26 143,21-47-244,-1 0 0,1 0 0,1 1 0,-1-1 1,0 0-1,1 1 0,0-1 0,0 0 0,0 1 0,0-1 1,0 0-1,2 4 0,-2-5-16,1-1 0,-1 0 0,1 0 0,0 0 0,0 0 0,-1 0 0,1 0 0,0 0 0,0 0 0,0 0 0,0-1 0,0 1 0,0 0 0,1-1 0,-1 1 0,2 0 0,20 7 90,-21-7-91,12 2 72,0-1 0,17 1 0,5 0-4,-2 3-128,1 1-1,35 12 1,-53-12 120,1 0 0,-1 1 0,0 0 0,0 2 0,23 17 0,-36-24-9,0 0 1,0 1 0,0 0 0,-1-1-1,1 2 1,-1-1 0,0 0-1,0 1 1,-1-1 0,1 1 0,2 7-1,-4-9 2,-1 0-1,1 0 1,0 0 0,-1 0-1,0 0 1,1 0-1,-1 0 1,-1 0-1,1 0 1,0 0-1,-1 1 1,1-1-1,-1 0 1,0-1-1,0 1 1,0 0 0,-1 0-1,1 0 1,-1 0-1,1-1 1,-3 3-1,1-2-47,1 0 0,-1-1-1,0 0 1,0 0 0,0 0 0,0 0-1,-1 0 1,1 0 0,0-1 0,-1 0-1,1 1 1,-1-1 0,1-1 0,-1 1-1,-7 0 1,-6 1 77,0-2-1,-18-1 1,35 1-103,-116-13-968,40-5-6101,68 15 4483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55 7296,'-33'-13'7403,"41"12"-6166,62-8 3780,36 1-2082,7-1-1805,-69 4-999,56-4-12,-83 8-241,0 2-1,0-1 1,28 6-1,-40-5-477,-1 0 1,0 0-1,0 1 0,0-1 0,5 4 1,-6-3-105,-1-1-1,0 1 1,0 0 0,0 0-1,0 0 1,0 0 0,0 0-1,0 0 1,-1 1 0,1-1-1,-1 1 1,1-1 0,-1 1 0,0 0-1,0-1 1,0 1 0,-1 0-1,1 0 1,-1-1 0,1 1-1,-1 5 1,1 14-2677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 4384,'0'0'48,"0"0"-1,0 0 1,0 0-1,-1-1 1,1 1 0,0 0-1,0 0 1,0 0 0,0 0-1,0 0 1,0 0 0,-1-1-1,1 1 1,0 0 0,0 0-1,0 0 1,0 0-1,0-1 1,0 1 0,0 0-1,0 0 1,0 0 0,0-1-1,0 1 1,0 0 0,0 0-1,0 0 1,0-1 0,0 1-1,0 0 1,0 0 0,0 0-1,0 0 1,0-1-1,0 1 1,0 0 0,0 0-1,0 0 1,1 0 0,-1-1-1,0 1 1,0 0 0,0 0-1,0 0 1,0 0 0,0 0-1,1 0 1,-1-1 0,0 1-1,0 0 1,0 0-1,1 0 1,1-1 1122,-7 3 2137,0 1-3239,0 0-1,0 0 0,1 1 0,-1-1 0,1 1 1,0 1-1,0-1 0,0 0 0,1 1 1,-4 5-1,-5 5 41,-160 195 1535,151-185-1578,1 0 0,1 2 0,1 1 0,1 0 0,-23 58 0,24-45 88,2 1 0,2 1 0,-12 77 1,21-91-27,1 0 0,2 0 0,1 0 0,1 0 0,1 0 0,2 0 0,14 49 1,-6-38 62,2-2 0,1 1 0,2-2 0,42 64 0,-39-66-46,-15-24-9,1 1-1,0-1 0,1-1 0,0 1 1,18 16-1,-16-17-186,-2-3-3882,-11-16-2453,-3-4 2547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7456,'5'16'2784,"0"-10"-2176,3 7-160,-3-5 2144,0 4-1504,-5-1 639,0 0-1023,0 1-352,0-4-224,0 0 32,0 0-96,13-13-10431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2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91 5888,'-2'-3'200,"0"0"225,1 1 0,-1-1 0,0 1 0,0 0 1,0 0-1,-4-4 0,5 6-227,0-1 0,0 1 0,0-1 0,0 1 0,0 0 0,0-1 1,0 1-1,0 0 0,0 0 0,0 0 0,0 0 0,0 0 0,0 0 0,0 0 0,0 0 0,0 0 1,0 0-1,0 0 0,-1 1 0,1-1 0,0 1 0,1-1 0,-3 1 0,-4 3 328,0 1 0,-1 0 0,2 0 0,-1 0 0,1 1 1,-1-1-1,-7 12 0,-36 51 1422,47-63-1812,3-5-121,-16 24 659,-13 26 0,25-42-598,1 0 0,0 0 0,0 0 1,1 0-1,0 0 0,0 0 0,1 1 0,-1 10 0,2-15-42,0 0 1,1 0-1,-1 0 0,1 0 0,0 0 0,0 0 0,1-1 0,-1 1 0,1 0 0,0-1 1,-1 0-1,2 1 0,-1-1 0,0 0 0,1 0 0,-1 0 0,7 5 0,-5-4-5,0-1 0,1 0 0,-1 0 1,1-1-1,-1 0 0,1 1 0,0-1 0,0-1 0,0 1 0,0-1 0,0 0 0,10 1 0,7-2 53,-1 0 0,0-2 0,0 0 0,-1-1 0,1-1 0,0-1 0,-1-1 0,0-1 0,-1-1 0,20-10 0,-33 15-52,0-1 1,0 0 0,-1 0 0,1 0 0,-1-1-1,0 1 1,0-1 0,4-6 0,-6 7-23,-1 0 0,0 1-1,0-1 1,0 0 0,0 0 0,0 0 0,-1 0-1,0 0 1,0 0 0,0-1 0,0 1 0,-1 0 0,0 0-1,0-6 1,-2-10-18,-1-1 1,-2 0-1,0 1 0,-1 0 0,-11-27 1,12 36-85,0 1 0,0 0 0,-1 0 0,0 0 0,-1 1 1,0 0-1,0 1 0,-1-1 0,-12-9 0,16 14-80,-1 1 0,1 0 0,-1 0 0,0 0 0,0 1 0,0 0 0,-1 0 0,1 0 0,0 0 0,-1 1 0,1 0 0,-1 0 0,1 0 1,-1 1-1,1 0 0,-1 0 0,0 0 0,1 1 0,-1 0 0,-9 2 0,10-1-182,1 0 0,0 0 1,0 0-1,0 0 0,0 0 1,0 1-1,0 0 1,-5 5-1,7-6-69,0 0 1,0 0 0,0 1-1,0-1 1,0 1-1,1 0 1,-1-1-1,1 1 1,0 0-1,-1 0 1,1 0-1,1 0 1,-1 0-1,0 3 1,1-5 263,-1 0 0,1 0 0,1 0 0,-1 0 0,0 0 0,0 0 0,0 0 1,0 1-1,1-1 0,-1 0 0,1 0 0,-1 0 0,1-1 0,-1 1 0,1 0 0,0 1 0,1 0-425,0 0 0,0 0 0,0-1 1,1 1-1,-1-1 0,3 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3232,'-9'-6'16196,"7"4"-14462,0 0-1295,1 2-420,1 0 0,0 0-1,0 0 1,-1 0 0,1 0 0,0 0-1,0-1 1,0 1 0,-1 0 0,1 0 0,0 0-1,0 0 1,0 0 0,-1-1 0,1 1 0,0 0-1,0 0 1,0 0 0,0-1 0,0 1 0,-1 0-1,1 0 1,0-1 0,0 1 0,0 0 0,0 0-1,0-1 1,0 1 0,0 0 0,0-1 306,0 0-586,0-1 319,0 1 44,0-4 904,3-3-3387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28 2144,'0'0'39,"-1"0"-1,1-1 1,0 1 0,0 0 0,-1 0 0,1 0-1,0 0 1,0 0 0,-1 0 0,1-1 0,0 1-1,0 0 1,0 0 0,-1 0 0,1-1-1,0 1 1,0 0 0,0 0 0,0 0 0,0-1-1,-1 1 1,1 0 0,0 0 0,0-1-1,0 1 1,0 0 0,0-1 0,0 1 0,0 0-1,0 0 1,0-1 0,0 1 0,0 0-1,0 0 1,0-1 0,0 1 0,0 0 0,0 0-1,0-1 1,1 1 0,-1 0 0,0 0 0,0-1-1,0 1 1,0 0 0,0 0 0,1-1-1,-1 1 1,0 0 0,0 0 0,1-1 409,0 0 0,-1 0 0,1 0 0,-1 0 0,1 0 0,1-10 8827,-2 13-8379,-7 77 2511,1-33-2782,3-17-381,-37 303 1784,34-291-1650,-2 81 1,7-114-2125,5-24-11884,11-3 10473,3-3-80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2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20 5056,'-21'-17'1642,"20"17"-1519,1 0-1,0 0 0,0 0 0,0-1 1,-1 1-1,1 0 0,0 0 0,0 0 1,-1-1-1,1 1 0,0 0 0,0 0 1,-1 0-1,1 0 0,0 0 1,-1 0-1,1-1 0,0 1 0,0 0 1,-1 0-1,1 0 0,0 0 0,-1 0 1,1 0-1,0 0 0,-1 0 0,1 0 1,0 1-1,0-1 0,-1 0 0,0 6 3713,1-5-4548,-3 5 1191,1-1 1,-1 0-1,0-1 0,0 1 0,-1 0 0,-5 5 1,-3 6 616,-4 5-302,6-8-325,0 0 0,-11 21 0,7-6-92,-26 53 309,17-32-129,-35 54-1,34-63-364,-9 22 331,26-53-448,6-8-38,0 0 0,0 0 0,1-1-1,-1 1 1,1 0 0,-1 0 0,0 0-1,1 0 1,0 0 0,-1 0-1,1 0 1,-1 2 0,1-2 535,16-1 127,0-1 1,15-3 0,84-11-497,176-1 1,-273 16-511,37 1-2663,-49 0 1205,-1-1 1,0 1-1,11 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0 2304,'3'8'7338,"-7"1"-2778,-2-5-4019,-1 0-1,1 0 1,-1-1-1,0 1 1,0-1-1,-13 3 1,1 0 75,-193 84 2172,178-72-2702,0 1 0,2 2-1,-58 49 1,81-62-28,7-6-496,-1 1 0,0 0 0,0-1 0,0 1 1,0-1-1,0 0 0,0 0 0,-5 2 0,7-4 210,1-1-1,0 1 1,-1 0 0,1 0-1,0 0 1,-1 0 0,1-1-1,0 1 1,-2-2-1370,2 2 1369,0 0 1,0-1 0,0 1-1,0 0 1,-1-1 0,1 1-1,0 0 1,0-1 0,0 1-1,0 0 1,0-1 0,0 1-1,0 0 1,0-1 0,0 1-1,0 0 1,0-1 0,0 1-1,1 0 1,-1-1 0,0 0-1,3-14-2699,12 0-629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7136,'0'-1'1742,"1"3"-344,6 9 620,8 17 674,-6-3-940,-3-7-832,1-1 0,15 28 0,33 40 751,-31-49-1130,0 2 1,17 40 0,-5 22-186,-6-13-888,-30-86 405,0-1 1,0 0-1,0 0 1,1 1-1,-1-1 0,0 0 1,0 0-1,0 0 1,0 1-1,0-1 1,0 0-1,1 0 0,-1 0 1,0 1-1,0-1 1,0 0-1,1 0 0,-1 0 1,0 0-1,0 0 1,0 1-1,1-1 1,-1 0-1,0 0 0,0 0 1,1 0-1,-1 0 1,0 0-1,0 0 0,1 0 1,-1 0-1,0 0 1,0 0-1,1 0 0,-1 0 1,0 0-1,0 0 1,1 0-1,-1 0 1,0 0-1,0 0 0,1-1 1,-1 1-1,0 0 1,0 0-1,0 0 0,1 0 1,-1 0-1,0-1 1,0 1-1,0 0 1,0 0-1,1 0 0,-1-1 1,0 1-1,0 0 1,12-18-3350,-7 11 871,10-12-547,-1-1-394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5984,'3'-16'1858,"-3"16"-1739,0 0 1,1-1-1,-1 1 1,0 0-1,1-1 0,-1 1 1,1 0-1,-1-1 1,1 1-1,-1 0 0,1 0 1,-1-1-1,1 1 0,-1 0 1,1 0-1,-1 0 1,1 0-1,-1 0 0,1 0 1,-1 0-1,1 0 1,-1 0-1,1 0 0,-1 0 1,1 0-1,-1 0 0,1 1 1,-1-1-1,2 0 1,-1 1 100,0-1 0,0 1 0,0-1 0,-1 1 0,1 0 0,0-1-1,0 1 1,0 0 0,-1 0 0,1-1 0,0 1 0,-1 0 0,1 0 0,0 0 0,0 1 0,7 18 1330,-6-17-1233,6 21 588,-1 1 0,-1-1 0,-1 1 0,-1 0 0,-1 1 0,-2 45 0,-21 153 402,19-214-1258,-12 76-640,0-32-4525,9-47 2007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96 9632,'-19'-19'3120,"19"19"-3088,0 0 0,0 0 0,0 0-1,0-1 1,0 1 0,0 0 0,-1 0 0,1 0 0,0 0 0,0 0 0,0 0 0,0-1 0,0 1 0,-1 0 0,1 0 0,0 0 0,0 0 0,0 0 0,-1 0 0,1 0 0,0 0 0,0 0 0,0 0 0,0 0 0,-1 0 0,1 0 0,0 0 0,0 0 0,0 0 0,-1 0-1,1 0 1,0 0 0,0 0 0,0 0 0,0 0 0,-1 0 0,1 0 0,0 1 0,0-1 0,0 0 0,0 0 0,-1 0 0,1 0 0,0 0 0,0 0 0,0 1 0,0-1 0,0 0 0,0 0 0,0 0 0,0 0 0,-1 1 0,1-1 0,0 0 0,0 0 0,0 0 0,0 0 0,0 1-1,0-1 1,0 0 0,0 0 0,0 0 0,0 1 0,0-1 0,0 0 0,0 0 0,0 3 312,-10 10 922,1 0 1,-18 18-1,16-19-732,1 0 0,0 0 1,-14 23-1,18-23-401,1 0 0,0 1 0,0-1 0,1 1 1,1 0-1,-3 19 0,5-24-71,0-1 1,1 1-1,0 0 1,0-1-1,1 1 1,0 0-1,0-1 0,1 1 1,0-1-1,0 1 1,1-1-1,5 11 1,-6-15-27,0 0 0,0 0 1,0-1-1,0 1 0,0-1 1,0 1-1,1-1 0,-1 0 0,1 0 1,0 0-1,-1 0 0,1 0 1,0-1-1,0 1 0,7 1 1,-5-2-19,-1 0-1,1 0 1,1 0 0,-1-1 0,0 0 0,0 0 0,0-1 0,0 1 0,8-3 0,0-1-107,0 0 0,0-1 0,0 0 1,-1-1-1,0-1 0,21-14 0,-19 9-23,0 0-1,0 0 1,-1-1-1,0-1 1,-1 0-1,-1-1 0,-1 0 1,0-1-1,0 0 1,-2 0-1,0-1 1,-1 0-1,-1-1 0,0 1 1,-1-1-1,-1 0 1,-1-1-1,1-18 1,-4 30 37,1 0 1,-1-1 0,-1 1-1,-2-15 1,3 20 8,-1-1 1,0 0-1,0 1 0,0-1 1,0 1-1,0-1 0,-1 1 1,1 0-1,-1-1 0,1 1 1,-1 0-1,0 0 0,0 0 1,0 0-1,0 0 0,-3-1 1,3 2-51,0 0-1,0 1 1,0-1 0,0 1 0,0-1 0,0 1-1,0 0 1,0-1 0,0 1 0,0 1 0,0-1-1,0 0 1,0 0 0,0 1 0,0-1 0,1 1 0,-1-1-1,0 1 1,-2 1 0,-3 1-878,1 0 1,-1 1-1,-11 8 0,0 6-904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5472,'-8'-12'9653,"10"13"-9126,0-1 0,0 0 0,0 1 0,0-1 0,0 1 0,0 0 0,3 1 0,12 3 889,2-4-549,35-2-1,-10-1-973,-28 1-581,3 1-1425,-5 1-6056,0 2 1972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1027 3968,'-2'-1'130,"2"0"-27,-1 1 1,1-1 0,-1 1 0,0-1 0,1 1-1,-1 0 1,0-1 0,1 1 0,-1 0 0,0 0-1,0-1 1,1 1 0,-1 0 0,0 0-1,0 0 1,1 0 0,-1 0 0,0 0 0,0 0-1,-1 0 1,9 7 3886,35 17-3569,-29-18-178,0-2 1,1 1 0,0-2-1,0 0 1,24 2 0,71-4 687,-52-2-306,-53 1-508,1 0 0,-1 0 0,1 0 0,-1-1 0,9-2 0,-12 2-57,1 1 0,-1-1 0,0 0-1,1 0 1,-1 1 0,0-1 0,1 0 0,-1 0 0,0 0-1,0-1 1,0 1 0,0 0 0,0 0 0,0-1 0,0 1 0,-1 0-1,1-1 1,0 1 0,0-3 0,-1 2-19,0 0-1,1 0 1,-1 0-1,-1 0 1,1-1 0,0 1-1,-1 0 1,1 0 0,-1 0-1,1 0 1,-1 0 0,0 0-1,0 0 1,0 0 0,0 0-1,0 1 1,0-1 0,-3-3-1,-2-2-27,0 0 0,-12-11 0,13 14-79,0 1 0,0-1 1,-1 1-1,1 0 0,-1 0 1,1 1-1,-1 0 1,0 0-1,0 0 0,0 1 1,0-1-1,-1 1 1,1 1-1,0-1 0,0 1 1,0 1-1,-1-1 0,1 1 1,0 0-1,0 0 1,-9 3-1,4 0-47,1 0 0,0 0 0,0 1 0,0 0 0,0 1 0,1 0 0,0 0 0,0 1 0,1 0 0,0 1 0,-8 9 0,10-10 106,-1 2 0,2-1 0,-1 1 1,1 0-1,1 0 0,-1 0 1,-4 17-1,8-23 36,0 0 0,1 0 0,-1 0 0,1 0 0,-1 0 0,1 0 0,0 0 0,0 0 0,0 0 0,1 0 0,-1 0 0,1 0 0,0 0 0,-1 0 0,1 0 0,1 0 0,-1 0 0,0 0 0,1-1 0,-1 1 0,1-1 0,0 1 0,0-1 0,0 1 0,0-1 0,0 0 0,1 0 0,-1 0 0,3 2 0,5 1 77,0 1 0,1-2 0,0 1 0,-1-1 0,1-1 0,0 0 0,16 2 1,-1-2 75,-1-1 1,31-2 0,-36-1-93,0-2 0,0 0 0,0-2 0,0 0 1,-1-1-1,0-1 0,0 0 0,-1-2 0,32-19 0,-16 6 1,0-2 1,54-48-1,44-66 163,-34 20 22,-73 84-113,32-61 1,-37 55-71,-1-1-1,-2-1 1,-2-1 0,11-50 0,-12 31-291,-3-1 1,5-108 0,-16 167 119,0-1 1,0 1-1,0 0 1,0-1-1,-1 1 1,1-1-1,-1 1 1,0 0-1,-1-1 0,1 1 1,-1 0-1,-4-7 1,6 10 57,0 1-1,0-1 1,-1 1 0,1 0 0,0-1-1,-1 1 1,1 0 0,-1-1 0,1 1 0,0 0-1,-1-1 1,1 1 0,-1 0 0,1 0-1,-1-1 1,1 1 0,-1 0 0,1 0-1,-1 0 1,1 0 0,-1 0 0,1 0 0,-1-1-1,1 1 1,-1 0 0,1 1 0,-1-1-1,1 0 1,-1 0 0,1 0 0,-1 0-1,1 0 1,-1 1 0,-12 9-347,12-8 318,-6 6-47,0 1 1,1 1-1,0-1 0,0 1 1,-5 15-1,9-22 78,-70 163-259,58-132 266,-7 22 16,1 1 1,-15 76-1,26-85 22,2 0 0,0 77 0,7-97 49,2-1 1,0 1-1,2-1 0,1 0 0,17 50 1,-18-67-9,0 1 1,1-1 0,0-1 0,1 1 0,0-1 0,0 1 0,1-2-1,0 1 1,1-1 0,0 0 0,16 12 0,-18-16-5,-1 0 1,1-1-1,0 0 1,0 0-1,0-1 1,0 0-1,0 0 1,0 0 0,1 0-1,-1-1 1,1 0-1,-1-1 1,1 0-1,-1 0 1,1 0-1,0 0 1,-1-1-1,1 0 1,-1-1-1,12-4 1,-11 3-20,-1 0 1,0 0-1,1-1 1,-1 0-1,-1-1 0,1 0 1,0 1-1,-1-2 1,0 1-1,-1 0 1,1-1-1,-1 0 1,0 0-1,4-8 1,-1 0-7,-1 0 0,0 0 0,-1-1 1,0 0-1,4-23 0,-9 34-74,1 0 1,-1 0-1,1 0 0,-1 0 1,0 0-1,0 0 0,-1 0 1,1 0-1,-1 0 0,0 1 1,0-1-1,0 0 0,-3-6 1,3 10 20,1 0-1,0-1 1,0 1 0,0 0 0,-1-1 0,1 1 0,0 0-1,0-1 1,-1 1 0,1 0 0,0 0 0,-1 0-1,1-1 1,0 1 0,-1 0 0,1 0 0,0 0 0,-1-1-1,1 1 1,0 0 0,-1 0 0,1 0 0,0 0-1,-1 0 1,1 0 0,-1 0 0,1 0 0,0 0 0,-1 0-1,1 0 1,-1 0 0,1 0 0,0 0 0,-1 1 0,1-1-1,0 0 1,-1 0 0,-11 11-262,12-10 253,-17 18 11,0 1 0,2 1 0,1 1 0,0 0 0,1 1-1,-12 31 1,24-51 30,0 0 0,0 0 0,1 0 0,-1 0 0,1 0 0,-1 0-1,1 0 1,0 1 0,0-1 0,0 0 0,1 0 0,-1 0 0,1 0 0,0 0 0,-1 0 0,1 0 0,1 0-1,-1 0 1,0 0 0,1 0 0,-1-1 0,1 1 0,0-1 0,0 1 0,4 3 0,-3-3 17,1 0 0,-1-1 1,1 0-1,0 0 0,0 0 0,-1 0 1,1 0-1,0-1 0,0 0 1,1 0-1,-1 0 0,0 0 0,0-1 1,0 1-1,1-1 0,-1 0 1,0 0-1,7-2 0,16-4 105,0-1 1,-1-2-1,26-11 0,15-6-50,206-85-117,-157 50-32,-115 60 48,0 1-1,0-1 1,0 1-1,0-1 1,0 1-1,0 0 1,0-1-1,0 1 1,0 0-1,0 0 1,0-1-1,0 1 1,1 0-1,-1 0 1,2 1-1,-3-1 6,1 1-1,-1-1 1,0 1 0,0-1 0,0 1-1,1-1 1,-1 1 0,0-1-1,0 1 1,0-1 0,0 1-1,0-1 1,0 1 0,0-1 0,0 1-1,0-1 1,0 1 0,0-1-1,-1 1 1,1-1 0,0 1-1,0-1 1,0 1 0,-1-1 0,1 1-1,0-1 1,-1 1 0,1-1-1,-1 1 1,-4 8-34,0 0 1,-1 0-1,-1 0 1,1-1-1,-13 11 0,-43 35-84,1-1 209,57-49-33,-1 1-37,0 0 0,0 0 0,1 1 0,-8 11 0,11-16-13,1-1 0,-1 1 0,1 0 0,-1 0 0,1 0 0,0 0 0,-1 0-1,1 0 1,0 0 0,0 0 0,0 0 0,0 0 0,0 0 0,0 0 0,0 0 0,0 0 0,0 0 0,0 0 0,0 0 0,0 0 0,1 0 0,-1 0 0,1 0 0,-1 0 0,0 0 0,1 0 0,0 0 0,-1 0 0,1 0 0,-1-1 0,1 1 0,0 0 0,0-1-1,-1 1 1,1 0 0,0-1 0,0 1 0,0-1 0,0 1 0,0-1 0,0 1 0,0-1 0,1 1 0,4 0 31,-1 1 1,1-1-1,0 0 0,-1 0 0,1-1 1,0 1-1,0-1 0,0-1 0,0 1 1,0-1-1,10-3 0,-5 1 27,0 0 0,0-1-1,0 0 1,-1-1 0,13-8-1,-10 3-13,0 0-1,0 0 0,-1-1 1,-1-1-1,0 0 0,0 0 1,10-17-1,55-102-82,-46 76 90,118-196 203,-21-10-272,-30-24-277,-92 271 184,-2 0 1,3-29-1,-6 42 86,1 0-1,-1 0 1,0 0-1,0 0 1,0 0-1,0 0 0,0 0 1,-1 0-1,1 0 1,0 0-1,0 0 1,-1 0-1,1 0 0,-1 0 1,1 0-1,-1-1 1,1 2 12,-1 0 1,1 0-1,0 0 0,0 0 1,-1 0-1,1-1 1,0 1-1,0 0 1,0 0-1,-1 0 1,1 0-1,0 0 1,0 0-1,-1 0 0,1 0 1,0 0-1,0 1 1,-1-1-1,1 0 1,0 0-1,0 0 1,-1 0-1,1 0 1,0 0-1,0 0 0,0 0 1,-1 1-1,1-1 1,-11 12-222,-22 40 156,-44 89-1,55-97 43,19-38 25,-84 182-259,-17 124 277,85-239 150,3 2 0,-9 103-1,24-167-105,-1 3 15,2 0 0,0 19 0,1-30-23,-1 0 1,0 0-1,1 0 1,-1 0 0,1 0-1,0 0 1,0 0-1,0-1 1,1 1 0,-1 0-1,1-1 1,-1 1-1,1-1 1,0 0 0,0 1-1,0-1 1,2 2-1,-2-3-3,1 1 0,-1-1-1,1 0 1,-1 0 0,1-1 0,-1 1-1,1 0 1,0-1 0,-1 0-1,1 1 1,-1-1 0,1 0-1,0 0 1,-1-1 0,1 1-1,0-1 1,4-1 0,7-2 26,0-1 1,14-7 0,-13 5-76,25-10 45,-1-2-1,72-47 1,-95 55-28,-1-1-1,0 0 1,-1-1-1,0-1 0,-1 0 1,-1-1-1,0-1 1,-1 1-1,10-20 1,-19 31-52,0 0-1,0 0 1,0 0 0,-1 0 0,0 0 0,0 0 0,0 0 0,0 0 0,-1-6-1,2 9 41,0 0 1,-1 0-1,1 1 0,0-1 0,0 0 0,0 1 0,0-1 0,-1 1 0,1 0 0,0 0 0,0-1 0,0 1 0,0 0 1,0 1-1,0-1 0,0 0 0,-1 0 0,1 1 0,0-1 0,0 1 0,0 0 0,0 0 0,-1-1 0,4 3 0,-2 1-15,0 1-1,0-1 1,0 1-1,0-1 1,-1 1-1,1 0 0,-1 0 1,-1 0-1,1 1 1,-1-1-1,0 0 1,1 11-1,-1 3 35,-1 0-1,-3 24 1,3-35-68,-4 22-12,2-21 88,1 0 0,0 0 0,0 0 0,1 0 0,1 0 0,1 17 0,-1-25-10,-1 0 0,0 0 0,0-1 0,1 1 1,-1 0-1,1 0 0,-1 0 0,1 0 0,-1-1 0,1 1 0,-1 0 0,1 0 0,0-1 0,-1 1 1,1-1-1,0 1 0,0 0 0,0-1 0,-1 1 0,1-1 0,0 0 0,0 1 0,1-1 0,0 1 12,0-1 0,0 0-1,0 0 1,-1 0 0,1 0-1,0 0 1,0 0 0,0-1-1,0 1 1,4-2 0,4-3 58,0 0 0,1 0-1,11-9 1,-10 7-56,46-28 53,37-20-500,-95 55 414,1-1-1,0 1 1,0-1-1,0 1 1,0-1 0,0 1-1,0 0 1,0-1-1,0 1 1,0 0 0,0 0-1,0 0 1,0 0-1,0 0 1,0 0 0,0 0-1,0 0 1,-1 0 0,3 1-1,-2-1-1,-1 0 0,1 1 0,-1-1 0,1 1-1,-1-1 1,0 1 0,1-1 0,-1 1 0,0 0 0,1-1 0,-1 1-1,0-1 1,1 1 0,-1 0 0,0-1 0,0 1 0,0 0-1,0-1 1,0 1 0,0 0 0,0 0 0,0 5-15,-1-1 1,0 0-1,0 1 1,0-1-1,-3 7 0,4-11 21,-1 1 0,0 0-1,1 0 1,-1 0 0,1 0-1,-1 0 1,1 0 0,0 0-1,0 0 1,0 0-1,0 0 1,0 0 0,1 0-1,-1 0 1,1 0 0,-1 0-1,1 0 1,0-1 0,-1 1-1,1 0 1,1 2 0,0-2 12,0 0 1,0 0-1,0-1 1,0 1-1,0 0 1,1-1 0,-1 1-1,0-1 1,1 0-1,-1 0 1,1 0 0,-1 0-1,6 1 1,-1-1 29,0 1 1,0-2-1,-1 1 0,1-1 1,0 0-1,0 0 1,0-1-1,0 0 0,0-1 1,0 1-1,9-4 1,-13 3-21,0 1 0,0-1 0,-1 0 0,1 0 1,0 0-1,0 0 0,-1 0 0,0-1 0,1 1 1,-1-1-1,0 0 0,0 1 0,0-1 0,-1 0 0,1 0 1,-1 0-1,2-4 0,-2 4-19,-1 1 0,1-1 0,-1 1 0,0-1 0,1 0-1,-1 1 1,0-1 0,-1 1 0,1-1 0,0 0 0,-1 1 0,0-1 0,1 1 0,-1-1 0,0 1 0,0 0 0,0-1 0,-1 1-1,1 0 1,0 0 0,-1 0 0,0 0 0,-2-3 0,-1 0-37,-1 0 1,1 1-1,-1 0 0,0 0 1,0 0-1,0 1 0,0 0 1,0 0-1,-1 0 0,1 1 1,-1 0-1,0 1 0,0-1 1,0 1-1,-13 0 0,-2 0 16,-9-2 239,31 3-222,-1 0 0,1 0 0,0 0 0,0 0 0,0 0 0,0 0 0,0 0 0,0 0 0,0 0 0,0 0 0,-1 0 0,1 0 0,0 0 0,0 0 0,0 0 0,0 0-1,0 0 1,0 0 0,0 0 0,0-1 0,0 1 0,0 0 0,0 0 0,0 0 0,0 0 0,0 0 0,-1 0 0,1 0 0,0 0 0,0-1 0,0 1 0,0 0 0,0 0 0,0 0 0,0 0 0,0 0 0,0 0 0,0 0 0,0 0 0,0-1 0,0 1 0,1 0 0,-1 0 0,0 0 0,0 0-1,5-6-35,11-6-22,3 3 61,35-9 0,-11 3 42,-4 1-13,144-50-201,-174 62 175,1-1-1,-1 1 0,1 1 0,15-2 0,-23 3-9,0 0 0,0 0 0,0 1 1,1-1-1,-1 0 0,0 1 0,0-1 0,0 1 0,0 0 0,0 0 0,0 0 0,0 0 0,0 0 0,0 0 0,-1 0 0,1 0 1,0 1-1,-1-1 0,1 1 0,-1 0 0,1-1 0,-1 1 0,0 0 0,0 0 0,0-1 0,2 4 0,-1 2 33,0 0-1,-1 0 0,1 0 0,-1 0 0,0 0 1,-1 0-1,0 0 0,0 0 0,-1 0 1,0 0-1,0 0 0,-3 11 0,-3 4 223,0 0 0,-16 30 0,16-35 248,8-16-361,2-4-55,18-24-17,-16 21-36,8-13 6,-2 2-74,1 1 0,1 0 0,1 1 0,26-24 0,-36 37 26,-1-1-1,0 1 1,1 0-1,-1 0 1,1 1-1,0-1 1,0 1-1,-1 0 1,1 0-1,0 0 1,0 0-1,4 0 1,-5 1 8,0 0-1,-1 1 1,1-1 0,-1 0 0,1 1 0,-1-1 0,1 1 0,-1 0 0,1 0 0,-1 0-1,1 0 1,-1 1 0,0-1 0,0 0 0,0 1 0,0 0 0,0-1 0,0 1 0,0 0-1,1 3 1,8 10 24,15 28 0,-21-33 58,0-1-1,1 1 0,0-1 0,0 0 0,1-1 1,0 0-1,0 0 0,1 0 0,13 9 0,-5-7-2,0-2-1,1 0 0,1 0 1,-1-2-1,1 0 0,0-1 1,27 3-1,-39-7-215,0-1 0,0 1 0,0-1 0,1-1 0,-1 1 1,0-1-1,0 0 0,7-3 0,-9 3-381,1-1 0,0 0 0,-1 0 0,0 0 0,1-1-1,3-3 1,10-6-1333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52 7040,'-1'0'112,"1"-1"1,0 1-1,0-1 1,-1 1-1,1-1 1,0 1-1,0-1 1,0 1 0,0-1-1,0 0 1,0 1-1,0-1 1,0 1-1,0-1 1,0 0-1,0 1 1,0-1-1,0 1 1,0-1-1,1 1 1,-1-1-1,0 0 1,0 1-1,1-1 1,-1 1-1,1-1 1,16-7 2916,-17 7-2990,49-14 4182,-36 11-3748,0 2 0,0-1-1,24 0 1,-35 2-466,-1 1-1,1 0 1,-1 1 0,1-1-1,-1 0 1,1 0 0,-1 1-1,0-1 1,1 0-1,-1 1 1,0-1 0,1 1-1,-1 0 1,0 0 0,0-1-1,1 1 1,-1 0 0,0 0-1,0 0 1,0 0-1,0 0 1,0 0 0,0 0-1,0 1 1,0 0 0,0 0-1,-1 0 0,0-1 0,1 1 0,-1-1 0,0 1 1,0 0-1,0-1 0,0 1 0,0 0 0,0-1 1,0 1-1,-1 0 0,1-1 0,0 1 0,-1-1 0,0 1 1,1 0-1,-1-1 0,0 0 0,0 1 0,0-1 1,-1 2-1,-4 4 42,0 0 0,0 0 0,0-1 1,-1 0-1,-11 7 0,-42 24 368,10-7-23,42-25-274,-12 8 375,0 2-1,-24 22 1,43-36-465,0-1-1,0 1 1,1 0 0,-1-1-1,0 1 1,1 0-1,-1 0 1,0 0-1,1-1 1,-1 1-1,1 0 1,0 0-1,-1 0 1,1 0 0,0 0-1,-1 0 1,1 0-1,0 0 1,0 0-1,0 0 1,0 0-1,0 0 1,0 0-1,0 2 1,1-2 17,0 0 0,0 0 0,-1 0 0,1 1 1,0-1-1,0 0 0,0 0 0,0 0 0,0 0 0,0 0 0,0 0 0,1-1 1,-1 1-1,0 0 0,2 0 0,3 2 76,1-1 1,0 1-1,0-1 1,0-1-1,11 2 1,18-1 293,64-6 1,-54 0-2794,0 3-4537,-41 1 5827,-4-1 430,1 1 0,-1 0 0,1 0 0,-1 0-1,1 0 1,-1 0 0,1 0 0,-1 1 0,0-1 0,1 0-1,-1 1 1,1-1 0,-1 1 0,3 0 0,-6 4-2351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 6656,'0'-2'314,"-1"2"-240,1-1 0,0 1 0,0 0 0,0-1 0,0 1 0,0 0 0,0-1 0,0 1 0,0-1 0,0 1 0,0 0 0,0-1 0,0 1 0,0 0 0,0-1 0,0 1 0,0-1 0,0 1 0,1 0 0,-1-1 0,0 1 0,0 0 0,0-1 0,1 1 0,-1 0 0,0-1 0,0 1 0,1 0 0,-1 0 0,0-1 0,0 1 0,1 0 0,-1 0 0,0 0 0,1-1 0,-1 1 0,5 0 4308,4 20-617,-6 0-2951,-1-1 0,-1 0 0,0 0 0,-4 36 0,-6 11-265,-24 97 1,23-120-748,2-19-1037,1-9-3807,0-15-1235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3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6560,'0'0'304,"-1"0"0,0 0-1,1 0 1,-1-1 0,0 1 0,1 0 0,-1 0 0,0 0 0,1 0-1,-1 1 1,1-1 0,-1 0 0,0 0 0,1 0 0,-1 0 0,0 1-1,1-1 1,-1 0 0,1 1 0,-1-1 0,1 0 0,-1 1 0,1-1-1,-2 1 1,-19 16 1298,13-10-710,-44 33 2111,-78 79-1,127-117-2945,0 1 0,1 0 0,0 1 0,0-1 0,0 0 0,0 1 0,1-1 0,-3 5 0,4-7-23,0 0 1,0-1-1,0 1 1,0 0-1,0 0 1,0-1-1,-1 1 1,2 0-1,-1 0 0,0-1 1,0 1-1,0 0 1,0-1-1,0 1 1,1 0-1,-1 0 1,0-1-1,1 1 1,-1 0-1,1 0 12,0 0 1,0-1-1,-1 1 1,1-1 0,0 1-1,0-1 1,0 1-1,0-1 1,0 1-1,0-1 1,0 0-1,0 0 1,0 1-1,0-1 1,0 0-1,0 0 1,0 0-1,1 0 1,34-3 269,0-1 0,0-1 1,40-12-1,5-1-856,-48 12 8,37-7-2515,-24 10-2819,-27 6 2165,-1 4-2955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91 4480,'-14'-8'5077,"18"16"-3173,-2-5-1711,1-1 0,-1 1 0,0 0 0,1-1 0,0 1 0,-1-1 0,1 0 0,0 0 0,0 0 0,0 0 0,0-1 0,1 1 0,-1-1 0,0 0 0,1 0 0,-1 0 0,1 0 0,-1-1 0,1 1 0,-1-1 0,1 0 0,-1 0 0,5 0 0,-2-1-139,0 0-1,-1 0 1,1-1-1,0 1 1,0-1-1,-1 0 1,1-1-1,-1 1 1,0-1-1,0 0 1,0 0-1,9-8 1,-12 9-24,0-1 0,0 1 1,0 0-1,0-1 0,0 1 0,-1-1 1,1 0-1,-1 1 0,1-1 0,-1 0 1,0 0-1,0 0 0,0 0 1,-1 0-1,1 0 0,-1 0 0,0-5 1,0 7-43,0-1 1,0 0 0,0 1-1,-1-1 1,1 0-1,-1 1 1,1-1 0,-1 1-1,0-1 1,0 1 0,0-1-1,0 1 1,0 0 0,0-1-1,0 1 1,0 0 0,0 0-1,0 0 1,-1 0-1,1 0 1,0 0 0,-1 0-1,1 0 1,-1 0 0,1 1-1,-1-1 1,1 1 0,-1-1-1,0 1 1,1 0-1,-4-1 1,0 1 91,-1 0-1,1 0 0,-1 0 1,1 1-1,0 0 1,-1 0-1,1 0 0,0 1 1,-7 2-1,2 0 211,0 1-1,1 0 1,-15 10-1,18-11-190,1 1 0,0-1-1,0 1 1,0 0 0,1 1 0,-1-1-1,1 1 1,0 0 0,1 0 0,0 0 0,0 1-1,0-1 1,0 1 0,1-1 0,0 1-1,1 0 1,0 0 0,0 0 0,0 0-1,1 0 1,0 0 0,0 0 0,0 0 0,4 13-1,-2-13-36,0-1-1,1 0 0,-1 1 0,1-1 1,1 0-1,-1-1 0,1 1 1,0 0-1,6 5 0,-8-9-33,0-1 1,-1 1-1,1-1 0,0 1 0,1-1 0,-1 1 1,0-1-1,0 0 0,0 0 0,1 0 0,-1-1 1,0 1-1,1 0 0,-1-1 0,1 0 0,-1 1 1,1-1-1,-1 0 0,1 0 0,-1 0 1,1-1-1,-1 1 0,0-1 0,1 1 0,-1-1 1,1 0-1,3-2 0,14-8 57,-1 0 0,-1-2 1,23-19-1,2-1-58,163-90 68,-177 107-259,5 0 14,-33 16 163,-1 0-1,1 0 1,-1 1-1,1-1 1,-1 0-1,0 0 1,1 1-1,-1-1 0,0 0 1,1 1-1,-1-1 1,0 1-1,0-1 1,1 0-1,-1 1 1,0-1-1,0 1 1,1 0-1,-1 0 23,5 9 77,-1 0 0,0 0 0,-1 1 0,4 16 0,1 6 43,-1-12-112,1 1 0,14 28 1,-17-41-35,-1-1 0,1 0 1,1 0-1,0-1 0,0 0 0,0 0 1,1 0-1,12 9 0,-17-14 19,1-1-1,0 1 1,-1-1-1,1 0 1,0 0 0,-1 0-1,1 0 1,0-1-1,0 1 1,0-1-1,0 1 1,0-1-1,0 0 1,0 0 0,0 0-1,0-1 1,-1 1-1,1-1 1,0 1-1,0-1 1,0 0-1,-1 0 1,1-1-1,0 1 1,-1 0 0,1-1-1,-1 1 1,3-3-1,5-4-32,-1 1 0,-1-2 0,1 1 0,-1-1-1,11-16 1,54-79-683,-65 92 626,0 1-1,-1-1 0,10-22 1,-17 33 47,0 1 0,1-1 0,-1 1 0,0-1 0,1 1 0,-1-1 0,0 0 0,0 1 0,0-1 0,0 1 0,0-1 0,0 0 0,0 1 0,0-1-1,0 0 1,0 1 0,0-1 0,0 1 0,0-1 0,0 0 0,0 1 0,-1-1 0,1 1 0,0-1 0,0 1 0,-1-1 0,1 0 0,-1 1 0,1 0 0,0-1 0,-1 1 0,1-1 0,-1 1 0,1-1 0,-1 1 0,1 0 0,-2-1 0,1 0-13,0 1 0,-1 0 1,1-1-1,-1 1 0,1 0 0,0 0 0,-1 0 0,1 0 0,-1 0 0,1 0 0,0 0 0,-1 1 0,1-1 0,0 0 0,-1 1 0,0 0 0,-5 3 14,0 0 0,0 0 0,1 0 0,0 1-1,0 0 1,0 0 0,-6 9 0,-2 3 177,-16 25 1,23-29-87,0 0 0,0 1 1,2-1-1,-1 1 0,-2 15 1,7-27-51,1 0 1,-1-1 0,1 1-1,0 0 1,0-1-1,0 1 1,0 0 0,0 0-1,0-1 1,1 4 0,-1-4-14,1-1 0,-1 0 1,1 1-1,-1-1 1,1 0-1,-1 0 1,1 0-1,0 0 0,-1 1 1,1-1-1,-1 0 1,1 0-1,-1 0 0,1 0 1,-1 0-1,1 0 1,0 0-1,-1-1 1,1 1-1,-1 0 0,1 0 1,0-1 24,-1 1-38,7-7 95,39-57-283,-43 63-4,-1 7 71,-1 14 8,-1-17 98,2 35-61,-2 0 0,-2-1 0,-13 71 0,10-85 199,-1 0 1,-1 0-1,-1-1 0,-1 0 0,-1 0 0,-1-1 0,-19 28 0,29-47-104,-1-1-1,1 1 1,0 0 0,-1-1-1,0 1 1,1-1 0,-1 1-1,0-1 1,0 0-1,1 0 1,-1 0 0,0 0-1,0 0 1,0 0 0,0-1-1,-1 1 1,-2 0-1,3-1 12,1 0-1,0 0 1,-1 0-1,1 0 0,0-1 1,0 1-1,-1-1 1,1 1-1,0 0 1,0-1-1,-1 0 0,1 1 1,0-1-1,0 0 1,0 0-1,0 1 0,0-1 1,0 0-1,0 0 1,0 0-1,0 0 0,1 0 1,-1-1-1,0 1 1,1 0-1,-1 0 1,1 0-1,-1-1 0,1 1 1,-1-3-1,0 3-23,1-1 0,-1 0 0,1 0-1,0 0 1,0 0 0,0 0 0,0 1 0,0-1 0,0 0-1,0 0 1,1 0 0,-1 0 0,0 1 0,1-1-1,0 0 1,-1 0 0,1 1 0,0-1 0,0 0 0,0 1-1,0-1 1,0 1 0,0-1 0,1 1 0,-1 0-1,2-2 1,5-3 27,-1 1 0,1 0-1,0 0 1,11-4 0,-4 2-24,14-8-369,43-14 1,-38 18-2578,1 3-3347,-33 8 5651,0 0 0,-1 0 0,1 0-1,-1 0 1,1 0 0,-1 0 0,1 1 0,-1-1 0,1 0-1,-1 1 1,1-1 0,1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65 9152,'-9'-10'1886,"9"5"-464,1 4-1294,0 1 1,0-1 0,1 1-1,-1-1 1,0 1 0,0 0-1,1-1 1,-1 1 0,0 0-1,0 0 1,2 0-1,8-1 39,167-15 6991,-64 8-5175,416-12-2335,-526 20 353,43 3-2245,-39-2 787,1 0 1,-1 1 0,12 4-1,-19-6 1284,-1 0-1,1 0 1,-1 0 0,1 0-1,-1 1 1,1-1 0,-1 0-1,1 0 1,-1 1-1,0-1 1,1 0 0,-1 1-1,1-1 1,-1 0-1,0 1 1,1-1 0,-1 1-1,0-1 1,1 0 0,-1 1-1,0-1 1,0 1-1,1-1 1,-1 1 0,0-1-1,0 1 1,0-1-1,0 1 1,0-1 0,0 1-1,0-1 1,0 1 0,0-1-1,0 1 1,0 0-1,0-1 1,0 1 0,0-1-1,0 1 1,-1-1-1,1 1 1,0-1 0,0 0-1,-1 1 1,1-1-1,-1 2 1,-16 16-3720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96 3136,'0'0'31,"0"0"0,0 0-1,0-1 1,-1 1 0,1 0 0,0 0 0,0 0 0,0 0 0,0-1-1,0 1 1,0 0 0,0 0 0,0 0 0,0-1 0,0 1-1,0 0 1,0 0 0,0 0 0,0-1 0,0 1 0,0 0 0,0 0-1,0 0 1,0 0 0,0-1 0,0 1 0,0 0 0,0 0-1,1 0 1,-1 0 0,0-1 0,0 1 0,0 0 0,0 0-1,0 0 1,0 0 0,1 0 0,-1 0 0,0-1 0,0 1 0,0 0-1,0 0 1,1 0 0,-1 0 0,13-3 1028,-11 3-410,1-1 1,-1 1-1,0-1 0,0 1 0,1-1 0,3-2 1,-5 3-236,0-1 0,0 1 0,0-1 0,0 0 0,0 1 0,-1-1-1,1 0 1,0 0 0,0 0 0,0 0 0,-1 0 0,1 0 0,-1 0 0,2-2 0,-2 2-355,0 1 1,0-1-1,0 0 0,-1 0 0,1 0 0,0 0 0,0 0 0,-1 0 0,1 0 1,-1 0-1,1 0 0,-1 0 0,1 1 0,-1-1 0,1 0 0,-1 0 1,0 0-1,-1 0 0,-3-4 86,-2 0 0,1 0 0,0 1 0,-1 0 0,0 0 0,-11-4 0,8 4 40,5 2-134,0 0 0,-1 0 0,1 1 0,-1 0 0,1 0 0,-1 1 1,0-1-1,1 1 0,-1 1 0,0-1 0,-9 3 0,-6 1 64,-36 13-1,1 4-18,2 2 0,1 2 0,-54 35 0,99-55-82,0 1-1,0-1 0,1 1 0,0 1 0,0 0 0,0 0 0,1 0 0,0 0 1,-6 12-1,9-14 5,0 0 0,1 0 1,0 1-1,0-1 0,1 1 1,-1-1-1,1 1 0,0 0 1,1-1-1,-1 1 0,1 0 0,0-1 1,1 1-1,-1 0 0,1 0 1,3 8-1,-1-3 26,1 0 0,0-1 0,1 1-1,0-1 1,1-1 0,0 1 0,0-1 0,1 0 0,1 0-1,-1-1 1,15 13 0,-11-13-4,1 1-1,-1-2 1,1 0 0,1 0-1,-1-1 1,1 0 0,0-1-1,1-1 1,14 3 0,-22-6-6,-1 0-1,1 0 1,-1 0 0,1-1 0,-1 0 0,1 0 0,-1-1 0,1 0-1,-1 0 1,1 0 0,-1 0 0,9-4 0,-10 3-9,-1 0 0,1 0 1,0-1-1,-1 1 0,0-1 1,0 1-1,0-1 0,0 0 1,0 0-1,0-1 0,-1 1 1,1 0-1,-1-1 0,0 0 1,0 1-1,-1-1 0,3-6 1,-2 4 3,-1-1 1,0 1-1,0 0 1,0-1-1,0 1 1,-1 0-1,0-1 1,-1 1-1,0-1 0,-2-8 1,-2-4-75,-1 1 0,-9-21 0,10 27-48,4 12 79,1-1 1,0 1 0,-1-1 0,1 1 0,0-1-1,0 1 1,-1-1 0,1 1 0,0-1 0,0 1-1,0-1 1,-1 1 0,1-1 0,0 0 0,0 1-1,0-1 1,0 1 0,0-1 0,0 0 0,1 1-1,-1-1 1,0 1 0,0-1 0,0 1 0,0-1-1,1 1 1,-1-1 0,0 1 0,0-1-1,1 1 1,-1-1 0,1 1 0,0-1 0,0 0 36,1 1 1,0-1 0,0 1 0,0 0-1,0 0 1,0-1 0,0 1-1,3 1 1,6-1 196,35 1 425,46 6 0,-13 4-693,-64-11-1297,-14-1 367,1 1 0,0-1 1,-1 0-1,1 0 0,-1 0 0,0 0 1,1 0-1,1-2 0,2-1-1362,4-4-582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9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 3488,'8'0'-182,"10"3"11720,-18-3-11474,-10 6 1566,-16 5-550,-1-1-636,1 2 0,0 1 1,1 1-1,-41 30 0,51-30-362,0-1 0,-25 30-1,36-38-67,1 0 0,-1 0-1,1 1 1,0 0 0,0-1 0,0 1-1,1 0 1,0 0 0,0 0 0,0 1-1,1-1 1,0 0 0,0 7 0,1-11 0,0 0 0,0 0 0,0 0 0,0 0 0,0 0 0,0 0 0,1 0 0,-1 0 0,1 0 0,0 0 0,-1 0 0,1 0 0,0-1 0,0 1 0,0 0 0,0 0 0,1-1 0,-1 1 0,0-1 0,1 1 0,-1-1 0,1 0 1,-1 0-1,1 1 0,0-1 0,-1 0 0,1 0 0,0-1 0,0 1 0,0 0 0,0 0 0,0-1 0,-1 0 0,4 1 0,0 0 10,-1-1 0,1 0 0,0 0 0,0-1 0,0 0 0,-1 1 0,1-1 0,0-1 0,-1 1 0,1-1-1,-1 0 1,0 0 0,6-3 0,2-3-126,0-1-1,-1-1 1,0 0 0,17-20-1,34-51-514,-44 57 552,-14 19 36,3-6-13,1 1 0,9-19 0,-17 28 153,-2 3 47,-1 8 112,2-4-110,-4 17 332,2 1 1,0 24-1,5-6-401,2 1-1,15 66 1,-18-103-1114,1-10-2259,1-7 787,4-7-262,-2-4-1760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 4320,'-5'-8'6272,"6"10"-5248,3 6-345,0 0 0,-1 0 1,0 1-1,0-1 0,0 1 1,-1 0-1,1 14 0,2 6-7,0-1 0,3 1 0,14 39 0,-22-67-666,2 2 135,-1 1 0,1-1-1,-1 1 1,1-1-1,5 6 1,-7-9-109,1 1 0,-1-1 0,1 1 0,-1-1 0,1 1 0,-1-1 0,1 1-1,0-1 1,-1 0 0,1 0 0,0 1 0,-1-1 0,1 0 0,0 0 0,-1 0 0,1 0 0,0 0 0,0 1 0,-1-1 0,1-1 0,0 1 0,0 0 0,-1 0 0,1 0 0,0 0 0,-1 0 0,1-1-1,0 1 1,-1 0 0,1-1 0,0 1 0,-1 0 0,1-1 0,-1 1 0,1-1 0,0 0 0,4-4 45,0 0 0,-1 0 1,0-1-1,0 0 0,0 0 0,-1 0 0,1 0 0,-1 0 1,-1-1-1,3-8 0,4-8 13,13-23-37,-10 22-178,11-31-1,-21 49-338,-1 0-1,0 0 0,-1 0 1,1 0-1,-1-8 0,0 7-987,0 6 1210,0 1 0,0-1-1,0 1 1,0-1-1,1 1 1,-1-1-1,0 0 1,1 1-1,-1-1 1,0 1-1,1-1 1,-1 1 0,0-1-1,1 1 1,-1 0-1,1-1 1,-1 1-1,1-1 1,-1 1-1,1 0 1,-1-1 0,1 1-1,0 0 1,-1 0-1,1 0 1,-1-1-1,1 1 1,0 0-1,-1 0 1,1 0-1,-1 0 1,2 0 0,25 0-2925,-19 0 2233,57-3-3391,-26 3 3184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4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5216,'15'0'8544,"-21"1"-8054,-1 0 0,1 0 1,0 1-1,-1-1 1,1 1-1,-10 5 0,-4 1 51,9-4-359,-19 6 463,-53 26 0,82-35-644,-1 0 0,1-1 0,0 1 0,0 0-1,-1-1 1,1 1 0,0 0 0,0 0 0,0 0 0,0 0 0,0 0 0,1 0 0,-1 0 0,0 0 0,0 0 0,1 1 0,-1-1 0,0 0 0,1 0 0,-1 1 0,1-1 0,-1 3-1,2-2-13,-1 0-1,0 0 0,1 0 0,0 0 0,-1 0 0,1 0 0,0 0 0,0 0 0,0 0 1,0-1-1,0 1 0,1 0 0,-1-1 0,2 3 0,44 41-65,-2 0 142,-32-32-13,29 38 261,-38-47-145,-1 1-1,0 0 1,0 0-1,0 0 1,0 1-1,-1-1 1,0 1-1,2 8 1,-4-13-123,1 1 1,-1 0-1,0-1 0,0 1 1,0 0-1,0-1 1,0 1-1,0 0 1,0 0-1,-1-1 1,1 1-1,-1-1 0,1 1 1,-1 0-1,0-1 1,1 1-1,-1-1 1,0 1-1,0-1 0,0 0 1,0 1-1,0-1 1,0 0-1,-1 0 1,1 0-1,0 1 1,-1-1-1,1-1 0,0 1 1,-1 0-1,0 0 1,1 0-1,-1-1 1,1 1-1,-1-1 0,0 1 1,-2-1-1,-5 2-12,0-2 0,0 1-1,1-1 1,-1 0 0,-17-3-1,21 2-67,-50-9-1836,51 9 1260,-1 0 0,1-1-1,0 1 1,0-1 0,0 0 0,0 0-1,0-1 1,0 1 0,1-1 0,-5-3 0,8 5 440,-1 1 1,1 0-1,0-1 1,-1 1-1,1-1 1,0 1 0,-1-1-1,1 1 1,0-1-1,0 1 1,0-1-1,0 1 1,-1-1-1,1 1 1,0-1 0,0 1-1,0-1 1,0 1-1,0-1 1,0 0-1,8-10-2237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5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14 6400,'0'0'98,"1"-1"0,-1 1 0,0-1 0,0 1 0,0 0 0,0-1 0,0 1 0,0-1 0,0 1 0,0-1 0,0 1 0,0-1 0,0 1 0,0 0 0,0-1 0,0 1 1,-1-1-1,1 1 0,0 0 0,0-1 0,0 1 0,-1-1 0,1 1 0,0 0 0,-1-1 0,1 1 0,0 0 0,0 0 0,-1-1 0,1 1 0,-1 0 0,1 0 0,0-1 0,-1 1 0,1 0 0,0 0 0,-1 0 0,1 0 0,-1-1 1,1 1-1,-1 0 0,1 0 0,0 0 0,-1 0 0,1 0 0,-1 0 0,1 0 0,-1 0 0,1 0 0,0 0 0,-1 1 0,1-1 0,-1 0 0,1 0 0,-1 0 0,1 0 0,-1 1 0,-7 0 589,-2 1 26,0-1 0,0 2 1,0-1-1,1 2 0,-11 3 1,5 1-251,0 0 1,0 1-1,1 0 1,-19 16-1,32-24-451,0 0 0,-1 0 1,1 1-1,0-1 0,0 0 0,0 1 0,0-1 0,0 1 1,0-1-1,0 1 0,0 0 0,1-1 0,-1 1 0,1 0 1,-1-1-1,1 1 0,-1 3 0,1-2 1,1 0 0,-1-1 0,0 1 0,1 0 0,0-1 0,-1 1 0,1-1 0,0 1 0,1-1 0,1 5 0,4 3 73,0-1 0,1 1 0,0-1 0,11 9 0,-17-16-62,29 25 265,-16-15 103,-1 1-1,-1 0 0,0 1 0,11 15 0,-23-27-322,0 0-1,1 0 0,-1 0 1,0 0-1,-1 0 0,1 1 1,0-1-1,0 0 1,-1 0-1,0 1 0,1-1 1,-1 0-1,0 0 0,0 1 1,0-1-1,0 0 0,-1 4 1,0-3-11,0 0 0,-1 0 1,1 0-1,-1 0 0,1 0 1,-1 0-1,0 0 0,0-1 1,0 1-1,0-1 0,-3 3 1,-4 1 2,1 1 1,0-2 0,-1 1 0,0-1-1,0 0 1,-20 6 0,11-5-499,-1-1 1,-23 4-1,25-7-1604,-23 0 0,6-2-1031,-1 0-3434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49 119 3712,'-31'-24'1696,"18"9"-1472,8 7 1728,5 3-1120,0-6 1408,10 3-1248,8-4 608,3 4-928,15-3 672,7 8-736,32-5-320,8 8-192,22-5 32,-8 10-65,-4-5 33,-11 8-32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50 2912,'2'-4'392,"0"-1"1,1 1-1,0 0 0,0 1 1,0-1-1,7-6 0,-2 0 1152,-3 4 808,-6 19-1282,-2-1-911,-1 0 1,0 0 0,-1 0 0,0-1-1,-1 1 1,0-1 0,-1-1 0,-16 20-1,7-11-39,-2-1-1,0-1 0,-33 24 0,19-17-17,1 2 0,0 1 0,3 1 0,0 1 0,2 1 0,1 2 0,-37 61 0,32-43 517,7-19-3851,15-23-341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2912,'0'0'81,"0"0"1,-1-1 0,1 1-1,0 0 1,0-1-1,0 1 1,0 0 0,0-1-1,-1 1 1,1 0-1,0-1 1,0 1-1,0-1 1,0 1 0,0 0-1,0-1 1,0 1-1,1-1 1,-1 1 0,0 0-1,0-1 1,0 1-1,0 0 1,0-1-1,0 1 1,1 0 0,-1-1-1,0 1 1,0 0-1,1-1 1,-1 1-1,0 0 1,0 0 0,1-1-1,0 1 1,0-1 142,0 1 0,1-1 0,-1 1 0,1 0 0,-1 0 1,0 0-1,1 0 0,-1 0 0,1 0 0,-1 0 0,3 0 0,10 4 163,-1 0-1,0 0 0,0 1 0,23 13 0,-20-10-167,10 4-11,-1 2 1,0 0 0,-1 2 0,-1 1-1,-1 0 1,40 41 0,-38-29 36,-1 2 1,31 54-1,-17-25 288,-32-50 178,-2-2-2539,-2-15-1279,-4-6-1799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5824,'0'-25'1866,"1"20"-884,0 6-551,2 5-185,1 24 488,-1 0 0,-3 49 0,-11 64 218,10-136-906,-9 107 459,-11 89 201,9-145 1027,11-58-1794,1 0 1,0 0-1,-1 0 1,1-1-1,0 1 1,0 0-1,-1 0 1,1 0-1,0-1 1,0 1-1,-1 0 1,1 0-1,0-1 1,0 1-1,0 0 1,0-1-1,-1 1 1,1 0-1,0-1 1,0 1-1,0 0 1,0-1-1,0 1 1,0 0-1,0-1 1,-1-7-1056,1 0 0,-1 1 0,1-1 0,1 0 0,0 0 1,0 1-1,0-1 0,5-13 0,8-24-1353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4736,'0'0'46,"-1"0"1,1 0-1,0-1 0,-1 1 0,1 0 1,0 0-1,-1-1 0,1 1 1,-1 0-1,1 0 0,-1 0 1,1 0-1,-1 0 0,1 0 1,0 0-1,-1 0 0,1 0 1,-1 0-1,1 0 0,-1 0 1,1 0-1,-1 0 0,1 0 1,0 0-1,-1 1 0,1-1 1,-1 0-1,1 0 0,0 0 1,-1 1-1,1-1 0,0 0 1,-1 1-1,1-1 0,0 0 0,-1 1 1,1-1-1,0 0 0,-1 1 1,1-1-1,0 0 0,0 1 1,0-1-1,0 1 0,-1-1 1,1 1-1,-11 26 69,9-22 57,-20 48 558,14-36-362,0 0 0,2 1 0,0 0 0,-5 28 0,8-28-223,2 1-1,0 0 1,1-1-1,1 1 0,0-1 1,2 1-1,9 35 1,-10-46-47,1 0 0,1 0 0,-1 0 1,1-1-1,1 1 0,-1-1 0,1 0 0,9 9 1,-10-12 13,1 1-1,0-1 1,0-1 0,0 1 0,0-1 0,0 0 0,1 0-1,0 0 1,-1-1 0,1 0 0,0 0 0,12 2 0,-8-3-29,1 0 1,-1-1 0,1 0 0,-1 0 0,1-1 0,-1 0 0,1-1 0,-1 0-1,0-1 1,1 0 0,-2-1 0,1 0 0,0 0 0,-1-1 0,0-1 0,0 1-1,0-1 1,-1-1 0,1 0 0,-2 0 0,10-10 0,2-5 287,25-38 1,-38 50-304,-1 0 1,1 0-1,-2 0 1,0-1-1,0 1 0,0-1 1,1-13-1,-4 19-67,-1 0-1,1 1 0,-1-1 1,0 0-1,-1 1 0,1-1 0,-1 0 1,0 1-1,0-1 0,0 1 1,-1-1-1,0 1 0,-3-7 0,2 5-25,-1 1-1,0-1 0,0 1 1,-1 0-1,0 0 0,0 1 1,0-1-1,-9-5 0,-1 1-76,-2 0-1,1 1 1,-1 1-1,-1 0 0,-33-7 1,21 6 58,1 3 0,-1 0 0,-35 0 0,63 4 16,0 1 0,-1 1 0,1-1 0,0 0 0,0 0 0,-1 1 0,1-1 0,0 1 0,0 0 0,0 0 0,-4 2 0,4 0-1714,8-1 394,13 1-934,-16-3 1851,28 1-1947,7-1-1382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9 177 5568,'-1'0'111,"1"-1"0,-1 1 0,1 0 1,-1 0-1,1-1 0,0 1 0,-1 0 1,1-1-1,-1 1 0,1-1 0,0 1 0,-1 0 1,1-1-1,0 1 0,-1-1 0,1 1 1,0-1-1,0 1 0,0-1 0,-1 1 0,1-1 1,0 1-1,0-1 0,0 1 0,0-1 0,0 1 1,0-1-1,0 1 0,0-1 0,0 1 1,0-1-1,0 1 0,0-1 0,0 1 0,1-1 1,-1 1-1,0-2 0,2 0 229,0 0-1,0 0 1,0 0 0,0 0 0,0 0-1,3-2 1,2-2-208,12-9 24,0 0 0,1 1 0,0 1 0,2 1 1,-1 1-1,1 1 0,1 1 0,0 1 0,0 1 0,0 0 1,1 2-1,0 1 0,25-1 0,-46 5-148,1-1-1,-1 1 0,1 0 1,-1 0-1,0 0 0,1 0 1,-1 1-1,0 0 0,1-1 1,-1 1-1,0 0 0,0 0 1,1 1-1,-1-1 0,3 3 1,-5-3-2,-1-1 1,1 1-1,-1 0 1,1 0 0,-1-1-1,0 1 1,1 0-1,-1 0 1,0 0 0,0 0-1,1-1 1,-1 1-1,0 0 1,0 0 0,0 0-1,0 0 1,0 0-1,0 0 1,-1-1 0,1 1-1,0 0 1,0 0-1,-1 0 1,1 0 0,0-1-1,-1 1 1,1 0-1,-1 0 1,1-1 0,-1 1-1,1 0 1,-1-1-1,0 2 1,-2 2-505,-1 0 0,1-1-1,-1 1 1,-4 3 0,-3 2-830,7-6 370,1 0 0,-1 0 0,0 0 0,0-1 0,0 1 0,0-1 0,-5 2 0,4-3-1143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3136,'-3'-2'322,"3"2"-263,-1 0-1,0 0 0,1-1 0,-1 1 1,1 0-1,-1-1 0,0 1 0,1 0 1,-1-1-1,1 1 0,-1-1 0,1 1 1,0-1-1,-1 1 0,1-1 0,-1 0 1,1 1-1,-1-2 1563,15-11 2208,-7 10-3463,1 0 0,-1 0 0,15-3 1,8-2 227,-18 3-601,0 1-1,1 0 1,-1 1 0,1 1 0,0 0 0,0 0 0,0 2 0,16 0 0,-28 0-2,0 0 1,1 0 0,-1 0-1,0 0 1,1 1-1,-1-1 1,0 0 0,0 1-1,1-1 1,-1 1 0,0-1-1,0 1 1,0 0 0,0-1-1,0 1 1,0 0-1,0 0 1,0 0 0,0 0-1,0 0 1,0 0 0,0 0-1,0 2 1,0-2 11,-1 0 0,0 1 0,1 0 0,-1-1 0,0 1 0,0-1 0,0 1 0,0-1 0,0 1 0,-1-1 0,1 1 0,0-1 0,-1 1 0,1-1 0,-1 1 0,1-1 0,-1 0 0,-1 2 0,-53 87 100,23-39 162,5-9-46,12-20-122,0 1 0,2 1 0,-12 31 1,23-50 28,1 0 1,0 0-1,0 0 1,-1 9-1,2-12-63,0-1 0,0 0-1,0 0 1,0 1 0,0-1 0,0 0-1,0 0 1,0 1 0,1-1 0,-1 0-1,0 0 1,1 0 0,-1 1 0,1-1-1,-1 0 1,1 0 0,0 0 0,-1 0-1,1 0 1,0 0 0,0 0 0,0 0-1,1 1 1,3-1 46,0 1 0,0-1 0,-1 0-1,1-1 1,0 1 0,0-1 0,0 0-1,0-1 1,-1 1 0,11-3 0,5-1 148,23-9 1,-28 7-244,-1 2 0,1 0 0,0 1 0,26-3-1,-40 6-466,8-19-13653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 4224,'-2'-1'152,"2"0"-109,-1 0 1,1 1 0,0-1 0,-1 0 0,1 1-1,-1-1 1,1 1 0,-1-1 0,0 1 0,1-1-1,-1 1 1,1-1 0,-1 1 0,0 0 0,0-1-1,1 1 1,-1 0 0,0 0 0,1-1 0,-1 1-1,0 0 1,0 0 0,1 0 0,-1 0 0,0 0 0,0 0-1,0 0 1,1 0 0,-1 0 0,0 1 0,0-1-1,1 0 1,-1 0 0,0 1 0,1-1 0,-1 0-1,0 1 1,1-1 0,-2 1 0,-8 5 216,-1 0 0,1 0 1,0 1-1,1 0 0,0 1 0,0 0 0,-13 16 1,18-20-174,0 1 1,1 0 0,0-1 0,0 1-1,0 0 1,0 0 0,1 1 0,0-1-1,0 0 1,1 1 0,-1-1 0,1 1-1,0 0 1,1-1 0,-1 1 0,1 0 0,0-1-1,2 11 1,-1-11 10,1-1 1,0 1-1,0-1 0,0 1 0,0-1 1,1 1-1,0-1 0,0 0 0,0 0 1,0-1-1,0 1 0,1-1 0,0 1 1,0-1-1,0 0 0,0 0 0,0-1 1,5 3-1,-2-2 50,0 0 0,0 0 0,0 0 0,1-1 0,-1 0 0,0-1 0,1 0 0,0 0 0,-1 0 0,1-1 0,9-1 0,-8-1-52,-1 0 1,1 0 0,-1-1 0,1 0 0,-1 0-1,0-1 1,0 0 0,-1 0 0,1-1 0,-1 0-1,8-7 1,-4 2 72,0 0 0,-1-1 0,0 0 0,-1-1 0,14-23 1,-18 28-81,-1-2 1,0 1-1,0 0 1,4-16-1,-8 21-92,1 1 0,-1 0 0,1 0-1,-1 0 1,0-1 0,0 1 0,0 0 0,0 0-1,0 0 1,0-1 0,-1 1 0,1 0 0,-1 0 0,1 0-1,-1 0 1,0-1 0,0 1 0,0 0 0,0 1-1,0-1 1,-1 0 0,1 0 0,0 0 0,-3-1 0,1 0-54,0 1 0,0 0 1,-1 0-1,1 0 1,-1 0-1,1 1 1,-1 0-1,0-1 1,1 1-1,-1 0 1,0 1-1,-7-1 1,4 1 48,0 0 1,1 0-1,-1 1 1,0 0 0,0 1-1,-11 3 1,6 0-169,0 0-1,0 1 1,1 0 0,-1 1-1,2 0 1,-1 1 0,-11 11-1,13-11-572,1 1 0,0 1-1,1-1 1,0 1 0,-7 12-1,-1 10-1420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109 250 2976,'-4'-9'634,"-1"-1"215,5 4 2852,10 7-3109,-3 0-386,1 0 0,-1 0 1,0-1-1,1 0 0,-1-1 0,0 0 1,1 0-1,-1 0 0,0-1 0,13-5 1,-1 0 51,-1-2 1,31-19 0,-32 18-48,-2-1 0,1 0 0,-2-1 0,1-1 0,-2 0 0,23-27 0,-35 38-206,-1 1 0,1 0-1,0 0 1,0-1 0,0 1-1,-1-1 1,1 1 0,0-1 0,-1 1-1,0-1 1,1 1 0,-1-1-1,0 1 1,0-1 0,0 1 0,0-1-1,0 1 1,0-1 0,0 1-1,0-1 1,-1 1 0,0-4-1,0 3-17,0 1 0,0-1-1,-1 1 1,1-1-1,0 1 1,-1 0 0,1 0-1,-1-1 1,1 1-1,-1 0 1,1 0 0,-1 0-1,0 1 1,0-1-1,1 0 1,-1 1-1,0-1 1,0 1 0,-3-1-1,-8-1-151,-1 1 0,0 0-1,1 1 1,-1 1 0,0 0-1,1 1 1,-24 6 0,21-3 59,0 0 0,0 1 0,1 0 0,0 1 0,0 1 0,-15 10 0,19-9 97,0 0 1,1 1-1,0 0 0,1 0 0,0 1 0,0 0 0,1 1 0,0-1 0,1 2 0,1-1 1,-8 20-1,10-21 107,0 1 1,1-1 0,1 1-1,-1 0 1,2 0 0,0 0-1,0 0 1,1 0 0,0 0-1,1 0 1,1 0 0,0 0-1,5 17 1,-5-23-20,0-1 0,0 0 0,1 0 1,0 0-1,0 0 0,0-1 0,0 1 0,1-1 0,0 0 0,0 1 1,7 4-1,-7-6-27,-1-1 1,1 0 0,-1 0-1,1 0 1,0 0 0,0-1-1,0 1 1,0-1-1,0 0 1,0 0 0,0 0-1,1-1 1,-1 0 0,0 0-1,8 0 1,6-3 80,0-1-1,-1-1 1,1-1-1,-1 0 1,29-15 0,-15 4 45,57-41 0,-58 36-150,-1-2 0,-2-1 0,0-2 1,-1 0-1,-2-2 0,40-61 0,-61 85-63,-1 2-11,0 0 0,0-1 0,0 1 0,-1-1 0,1 1-1,-1-1 1,0 1 0,0-1 0,-1 0 0,1 0 0,-1 1 0,1-8 0,-1 9-82,0 4 85,0 5-5,1 0 1,0 0-1,5 14 1,3 17-88,-8-22 135,15 108 31,-13-108-12,1 0 1,1 0 0,0-1-1,1 0 1,11 23 0,-16-37 11,0 1-1,0-1 1,0 1 0,0-1-1,0 1 1,0-1 0,0 1 0,0-1-1,1 0 1,-1 0 0,1 0-1,-1 0 1,0 0 0,1 0-1,0 0 1,-1 0 0,1-1 0,-1 1-1,1-1 1,0 1 0,0-1-1,-1 1 1,1-1 0,3 0-1,-2 0 8,0-1 0,1 0 0,-1 0 0,0 0 0,0 0-1,1 0 1,-1-1 0,0 0 0,0 1 0,-1-1-1,6-4 1,16-15 64,-1 0 0,24-29-1,-10 8-54,55-47 246,-45 44-372,-36 35 48,-1 0 0,-1-1 1,9-13-1,-15 17-273,-9 6 69,-12 7-47,6 0 238,1 1 0,0 0 1,0 0-1,1 1 0,0 1 1,0-1-1,-11 15 0,-3 6-74,-25 39-1,35-47 120,2 1 0,0 1 0,2-1 0,-12 39 0,20-54 34,0 0 0,1 0 0,-1 8-1,1-14-12,1 0-1,0 1 0,0-1 0,0 0 0,0 0 0,0 0 0,0 1 0,0-1 0,0 0 0,1 0 1,-1 1-1,0-1 0,1 0 0,-1 0 0,1 0 0,-1 0 0,1 0 0,0 0 0,-1 0 0,1 0 0,0 0 1,0 0-1,0 0 0,1 1 0,-1-2 2,0 1 0,-1-1 0,1 0 1,0 0-1,0 0 0,0 0 0,-1 0 0,1-1 1,0 1-1,0 0 0,-1 0 0,1 0 0,0-1 1,0 1-1,-1 0 0,1-1 0,0 1 0,-1-1 1,1 1-1,0-1 0,-1 1 0,1-1 0,0 0 0,16-17 92,-12 12-55,45-52-31,22-23-218,-69 78 154,0 0 1,0 0 0,1 0-1,0 0 1,-1 1 0,7-4 0,-9 6 27,-1 0 1,0 0 0,0 0 0,0 0 0,1 0-1,-1 0 1,0 0 0,0 0 0,0 0 0,1 0 0,-1 0-1,0 0 1,0 0 0,1 0 0,-1 0 0,0 0-1,0 0 1,0 0 0,1 0 0,-1 0 0,0 0 0,0 0-1,0 0 1,1 0 0,-1 1 0,0-1 0,0 0 0,0 0-1,0 0 1,1 0 0,-1 0 0,0 1 0,0-1-1,0 0 1,0 0 0,0 0 0,0 1 0,1-1 0,0 13-145,-6 15-92,-14 34 117,-3-1 1,-31 62-1,-5 11 146,-39 141 689,94-269-626,1 0-1,-1-1 1,0 1 0,-7 8 0,10-13-54,-1 0-1,0 0 1,0 0-1,1-1 1,-1 1 0,0 0-1,0 0 1,0-1-1,0 1 1,0-1 0,0 1-1,0-1 1,-3 1-1,4-1-11,-1 0 0,0 0 0,0 0 0,1 0 0,-1 0 0,0 0 0,1 0 0,-1 0 0,0-1 0,1 1-1,-1 0 1,0-1 0,1 1 0,-1 0 0,0-1 0,1 1 0,-1-1 0,1 1 0,-1-1 0,1 1 0,-1-1-1,1 1 1,-1-1 0,0-1 0,-1-1 30,0-1 0,1 1-1,-1-1 1,1 0 0,0 0 0,-1 0 0,2 1-1,-2-6 1,-2-35 307,4 31-308,-1-3-46,1 0 0,0 0 0,1 0 0,1 0 0,0 0 0,1 1 0,1-1 0,11-27 0,-12 38-17,0-1 0,0 1-1,0 0 1,1 1-1,0-1 1,0 0-1,0 1 1,1 0-1,0 0 1,-1 0 0,1 1-1,1 0 1,-1 0-1,0 0 1,1 0-1,5-1 1,9-3 19,-1 2 0,1 0 0,27-3 0,5 3-488,1 2-1,0 3 1,79 9-1,-113-7-1286,27 6 1,-40-7 1117,-1 1 0,0-1 0,-1 1 0,1 0 0,0 0 0,0 1-1,-1-1 1,1 1 0,7 7 0,-11-9 264,1 1-1,-1 0 0,0 0 1,1 0-1,-1 0 0,0 0 1,1 4-1,-1-6 384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10 305 4896,'-3'-4'771,"3"3"-632,-1 1-1,1-1 1,-1 1-1,1-1 1,-1 1-1,1-1 1,-1 1 0,1-1-1,-1 0 1,1 1-1,0-1 1,-1 0-1,1 1 1,0-1-1,0 0 1,0 1-1,-1-1 1,1 0 0,0 1-1,0-1 1,0 0-1,0 0 1,0 1-1,0-1 1,1 0-1,-1 1 1,0-1-1,0-1 1,1 2-90,-1 0 0,1 0-1,0-1 1,-1 1 0,1 0 0,0 0 0,-1 0-1,1 0 1,-1-1 0,1 1 0,0 0 0,-1 0-1,1 0 1,0 1 0,0-1 0,4 0 82,102-14 1158,-50 5-711,288-50 1492,-135 22-1367,132-30-56,163-23-451,-467 87-1279,-37 3 905,0 0 1,0 0-1,-1 0 1,1 0-1,0 0 1,0 0-1,-1 0 1,1 0-1,0 0 1,-1 0-1,1 0 0,0 0 1,0 1-1,-1-1 1,1 0-1,0 1 1,-1-1-1,1 0 1,0 1-1,0 0 1,-1 0 13,0 0 1,0-1-1,-1 1 1,1 0-1,0-1 1,0 1 0,-1-1-1,1 1 1,-1 0-1,1-1 1,-1 1-1,1-1 1,-1 1-1,1-1 1,-1 1 0,1-1-1,-1 1 1,0-1-1,0 1 1,-20 13-4349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62 2240,'0'0'94,"0"0"1,1 0-1,-1-1 1,0 1-1,0 0 0,0 0 1,0-1-1,0 1 1,0 0-1,0 0 0,1-1 1,-1 1-1,0 0 0,0 0 1,0 0-1,1-1 1,-1 1-1,0 0 0,0 0 1,0 0-1,1 0 1,-1-1-1,0 1 0,0 0 1,1 0-1,-1 0 1,0 0-1,1 0 0,-1 0 1,0 0-1,0 0 1,1 0-1,-1 0 20,1 0 0,-1 0-1,1 0 1,-1-1 0,1 1 0,-1 0 0,0 0 0,1 0-1,-1 0 1,1 0 0,-1-1 0,0 1 0,1 0-1,-1 0 1,0-1 0,1 1 0,-1 0 0,0-1-1,1 1 1,-1 0 0,0-1 0,0 1 0,0-1-1,1 1 1,-1 0 0,0-1 0,0 1 0,0-1 0,0 1-1,0 0 1,0-1 0,1 1 0,-1-1 0,0 0-1,-1 0-25,1-1-1,0 1 0,0-1 1,-1 1-1,1-1 0,-1 1 1,1-1-1,-1 1 0,1-1 1,-1 1-1,0 0 0,0-1 0,0 1 1,0 0-1,0 0 0,0 0 1,0 0-1,0 0 0,0 0 1,-1 0-1,1 0 0,0 0 1,0 0-1,-1 1 0,1-1 1,-1 0-1,1 1 0,-3-1 1,-5-2-183,0 1 1,-1 1 0,-14-2 0,13 2 136,-19-1-43,0 2 1,0 1 0,-48 7 0,27 1 208,-62 19 1,92-22-201,0 2 0,1 0 0,0 1 0,1 0 0,0 2 0,0 0 0,1 2 0,0 0 0,2 1 0,-1 0 0,-18 22 0,-3 11 357,-64 104 0,95-139-335,1 0-1,0 0 1,-6 18-1,10-23 75,0-1-1,0 1 1,1-1 0,0 1-1,1 0 1,-1 0 0,1-1-1,1 12 1,0-14-77,0 1 0,1-1-1,-1 0 1,1 0 0,0 0 0,0 0 0,1 0 0,4 6-1,26 28 142,-25-30-140,42 42 282,-46-47-241,1 1 0,-1-1 0,1 0 0,0 0 1,0 0-1,0-1 0,0 0 0,0 1 0,0-2 1,1 1-1,-1-1 0,1 0 0,-1 0 1,1 0-1,-1-1 0,1 0 0,9-1 0,6-1 137,0-1-1,0-1 0,23-9 1,-37 12-178,2-2 32,0 1-10,0 0 1,0-1 0,-1 0-1,1-1 1,-1 0-1,0 0 1,10-8-1,-17 12-45,0-1-1,0 1 0,0-1 1,0 1-1,-1-1 0,1 0 1,0 0-1,-1 1 0,1-1 1,0 0-1,-1 0 0,1 0 1,-1 0-1,1 0 0,-1 0 1,0 0-1,1 0 0,-1 0 1,0 0-1,0 0 0,1 0 1,-1 0-1,0 0 0,0 0 1,0 0-1,-1 0 0,1 0 0,0 0 1,0 0-1,0 0 0,-1 0 1,1 0-1,0 0 0,-1 0 1,0-1-1,-1 0-13,0 0 0,1 0 0,-1 1 0,0-1 0,0 1 0,0-1 0,0 1 0,-1 0 1,1 0-1,0 0 0,0 0 0,-1 0 0,1 0 0,-4 0 0,-3-1-31,0 1 0,-1 0 1,1 0-1,0 1 0,-1 0 1,1 1-1,-1 0 0,-11 2 0,14-1 79,0 0 0,-1 0-1,-13 1 1,20-3 41,3-1 139,16-5 220,30-4 1,-13 2-114,85-15 322,27-7-27,1-2 41,-147 32-659,-1 0 1,0 0 0,0 0 0,0 0-1,0 0 1,0 0 0,0 0 0,0-1-1,0 1 1,0 0 0,0 0 0,0 0-1,1 0 1,-1 0 0,0 0-1,0 0 1,0 0 0,0 0 0,0 0-1,0 0 1,0 0 0,1 0 0,-1 0-1,0 0 1,0 0 0,0 0 0,0 0-1,0 0 1,0 0 0,0 0 0,0 0-1,1 0 1,-1 0 0,0 0-1,0 0 1,0 0 0,0 0 0,0 0-1,0 1 1,0-1 0,0 0 0,0 0-1,1 0 1,-1 0 0,0 0 0,0 0-1,0 0 1,0 0 0,0 0 0,0 0-1,0 1 1,0-1 0,0 0-1,0 0 1,0 0 0,0 0 0,0 0-1,0 0 1,0 0 0,0 1 0,0-1-1,0 0 1,0 0 0,0 0 0,0 0-1,0 0 1,0 0 0,0 0 0,0 1-1,-8 9-2260,-16 13-4030,8-8-59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167 163 5632,'0'-16'1834,"0"15"-1786,0 1 0,0-1 0,0 0 0,0 1 0,0-1 0,0 0 0,0 1 0,-1-1 0,1 1 0,0-1 0,0 1 0,-1-1-1,1 1 1,-1-1 0,1 0 0,0 1 0,-1 0 0,1-1 0,-1 1 0,1-1 0,-1 0 0,-1 0 220,1 0-172,1 0-1,-1 0 1,1 1-1,-1-1 1,0 0 0,1 1-1,-1-1 1,0 0-1,1 1 1,-1-1 0,0 1-1,0-1 1,0 1-1,1-1 1,-1 1-1,0 0 1,0-1 0,0 1-1,0 0 1,0 0-1,0-1 1,0 1 0,0 0-1,0 0 1,0 0-1,0 0 1,1 1 0,-1-1-1,0 0 1,0 0-1,0 0 1,0 1-1,0-1 1,0 0 0,0 1-1,1-1 1,-1 1-1,0-1 1,0 1 0,0 0-1,1-1 1,-1 1-1,0 0 1,0 0 0,-4 4-143,1 0 1,0 0-1,0 1 1,-7 10-1,-46 97 702,49-95-498,1 0 0,1 1 0,1-1 0,-4 29 0,8-40-47,0 0 0,1 0 1,0 0-1,1 0 0,-1 0 0,4 14 0,-3-19-56,-1 0-1,1 0 1,0 0-1,-1-1 1,1 1 0,0 0-1,0-1 1,0 1-1,0 0 1,0-1 0,1 1-1,-1-1 1,0 0-1,1 1 1,-1-1 0,1 0-1,-1 0 1,1 0-1,-1 0 1,1 0-1,0 0 1,0 0 0,-1-1-1,1 1 1,0-1-1,0 1 1,0-1 0,0 0-1,3 1 1,-3-2-6,1 1 0,-1-1 0,0 1 0,0-1 0,1 0 0,-1 0 0,0 0 0,0 0 0,0 0 0,0 0 0,0-1 0,0 1 0,-1-1 0,1 1 0,0-1 0,-1 1 1,1-1-1,-1 0 0,0 0 0,1 0 0,-1 0 0,0 0 0,0 0 0,1-3 0,1-4 64,1 0-1,-1-1 1,-1 1 0,2-14 0,-1-5-168,-1-1 1,-1 1-1,-2 0 1,-7-54-1,7 79 39,1-1 0,0 1 0,0-1 0,0 1 0,1-1 0,-1 0 0,1 1 0,0-1-1,0 1 1,0 0 0,0-1 0,1 1 0,-1 0 0,1 0 0,0 0 0,0 0 0,0 0-1,0 0 1,1 0 0,-1 1 0,5-4 0,5-5 195,2 1 0,-1 0-1,20-9 1,-26 14-209,15-7 159,2 1-1,-1 1 1,1 0-1,1 2 1,-1 1-1,1 1 1,1 1-1,-1 1 1,44-1-1,-63 5-65,-1 0 1,1 1-1,-1-1 1,1 1-1,-1 0 0,1 1 1,-1-1-1,0 1 0,0 0 1,0 0-1,0 1 0,0 0 1,8 5-1,-8-3 5,-1-1 0,1 1 0,-1 0-1,0 0 1,0 0 0,-1 1 0,1-1-1,-1 1 1,0 0 0,-1 0 0,3 8 0,1 7 202,4 27 1,2 9 55,-7-40-263,0 4 17,2 0 0,9 21 0,-14-38-53,0 0 0,0 1 0,0-1 0,1 0 0,0 0 0,0 0 0,0 0 0,0-1 0,0 1 0,1-1 0,0 0 0,0 0-1,0 0 1,0 0 0,5 2 0,-6-4-37,1 0-1,0 0 0,0 0 0,0-1 1,-1 1-1,1-1 0,0 0 0,0 0 1,0 0-1,0-1 0,0 1 1,-1-1-1,1 0 0,4-1 0,27-9-148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53 5056,'2'-4'373,"1"1"0,-1-1 1,1 1-1,0 0 0,0-1 1,0 1-1,0 1 0,1-1 1,-1 0-1,1 1 0,-1 0 1,1 0-1,6-3 0,-9 5-291,-1 0-1,1 0 1,-1 0-1,0 0 1,1 0-1,-1 0 0,1 0 1,-1-1-1,0 1 1,1 0-1,-1 0 1,0 0-1,1-1 0,-1 1 1,0 0-1,0-1 1,1 1-1,-1 0 1,0 0-1,0-1 0,1 1 1,-1 0-1,0-1 1,0 1-1,0-1 1,0 1-1,0 0 0,1-1 1,-1 0-1,-1 1-46,1 0 0,-1 0 0,1-1-1,-1 1 1,1 0 0,-1 0 0,0 0-1,1 0 1,-1 0 0,1 0 0,-1 0-1,1 0 1,-1 0 0,0 0 0,1 0 0,-1 0-1,1 1 1,-1-1 0,1 0 0,-1 0-1,1 1 1,-1-1 0,-16 9 117,1 0-1,0 1 1,1 1 0,0 0-1,-24 25 1,9-9 95,25-23-177,0 1-1,0 0 0,-7 10 0,11-14-35,0 0 0,1 1 1,-1-1-1,0 0 0,0 0 0,1 1 0,-1-1 0,0 0 0,1 1 0,-1-1 0,1 0 0,0 1 0,0-1 0,-1 1 0,1-1 0,0 0 0,0 1 0,0-1 0,0 1 1,1-1-1,-1 1 0,0-1 0,1 0 0,-1 1 0,1 1 0,0-3-8,0 1 1,0-1-1,-1 1 0,1 0 1,0-1-1,0 0 0,0 1 1,0-1-1,0 0 0,0 1 1,0-1-1,0 0 0,0 0 1,0 0-1,0 0 1,0 0-1,0 0 0,0 0 1,0 0-1,0 0 0,0 0 1,0-1-1,2 0 0,0 0 25,0 0 0,1 0-1,-1 0 1,0-1-1,0 1 1,4-4-1,2-2 63,9-8-129,1 1 0,1 1 0,24-13-1,-44 25 9,1 1-1,0 0 0,-1-1 0,1 1 0,0 0 0,-1 0 0,1 0 0,0-1 0,0 1 0,-1 0 0,1 0 0,0 0 1,0 0-1,-1 0 0,1 0 0,0 0 0,0 1 0,0-1 0,0 0-3,-1 1 0,0-1 0,1 0 0,-1 1 0,0-1 0,1 0 0,-1 1 0,0-1 0,1 0 0,-1 1 0,0-1 0,0 1 0,0-1 0,1 0 0,-1 1 0,0-1 0,0 1 0,0-1 0,0 1 0,0-1 0,0 1 0,0 2 7,0-1 1,0 0-1,0 1 0,-1-1 1,1 0-1,-1 1 1,0-1-1,1 0 0,-3 3 1,-2 6 175,1 0 1,-6 21 0,3-7 48,5-20-132,1 1-1,0 0 0,0 0 0,1 0 0,0 6 0,0-12-300,0 1 0,0-1 0,0 1 0,0-1 0,1 1 0,-1-1 0,0 0 0,0 1 0,0-1 0,0 1 0,1-1 0,-1 0 0,0 1 0,0-1 0,1 0 0,-1 1 0,0-1 0,1 0 0,-1 1 0,1-1 0,-1 0 0,0 0 0,1 1 0,-1-1 0,1 0 0,-1 0 0,0 0 0,1 1 0,-1-1 0,1 0 0,-1 0 0,1 0 0,-1 0 0,1 0 0,-1 0 0,0 0 0,1 0 0,0 0 0,1 0-269,14 2-4387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81 5216,'0'-1'89,"-1"1"-1,1 0 1,0-1 0,-1 1-1,1 0 1,0-1 0,-1 1-1,1 0 1,0 0 0,-1-1-1,1 1 1,-1 0 0,1 0-1,-1 0 1,1 0 0,0 0-1,-1 0 1,1 0 0,-1-1-1,1 1 1,-1 0 0,1 1-1,-1-1 1,-6 8 1601,2 0-1279,-4 5 228,0 0 0,-7 18 0,13-25-352,0 0-1,0 1 0,1-1 1,0 1-1,1-1 0,-1 1 1,0 11-1,3-16-179,-1 1 0,0-1 0,1 1 0,-1-1 0,1 1 0,0-1 0,0 1 0,0-1 0,0 0 0,0 1 1,0-1-1,1 0 0,-1 0 0,1 0 0,0 0 0,-1 0 0,1 0 0,0-1 0,0 1 0,0 0 0,0-1 0,0 0 0,1 1 0,-1-1 0,0 0 0,1 0 0,-1 0 0,1-1 0,-1 1 1,1 0-1,-1-1 0,1 0 0,-1 0 0,1 1 0,-1-2 0,1 1 0,0 0 0,-1 0 0,1-1 0,2 0 0,8-3 17,-1-1 1,0 0-1,0 0 0,-1-1 1,1-1-1,-2 0 0,1 0 1,-1-1-1,0 0 0,0-1 1,9-12-1,-4 5-106,-2-1 0,0-1 0,-2 0 0,0 0 0,17-39 0,-27 53-98,1 1 0,-1-1 0,0 1 0,0-1 0,1-5 0,-2 9 57,0 0-1,0 0 1,0-1-1,0 1 1,0 0 0,0 0-1,0 0 1,0 0-1,0 0 1,0 0 0,0 0-1,0 0 1,0 0-1,0 0 1,0 0-1,0-1 1,0 1 0,0 0-1,0 0 1,0 0-1,0 0 1,0 0 0,0 0-1,0 0 1,0 0-1,0 0 1,-1 0-1,1 0 1,0 0 0,0-1-1,0 1 1,0 0-1,0 0 1,0 0 0,0 0-1,0 0 1,0 0-1,0 0 1,0 0-1,0 0 1,0 0 0,-1 0-1,1 0 1,0 0-1,0 0 1,0 0 0,0 0-1,0 0 1,0 0-1,0 0 1,0 0-1,0 0 1,-5 4-1177,-5 10-1724,2 4 305,0 3-1903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20 5888,'0'-2'260,"0"1"-182,0 0 0,0 1 0,0-1-1,0 0 1,0 1 0,1-1 0,-1 0-1,0 1 1,0-1 0,0 1 0,1-1 0,-1 0-1,0 1 1,1-1 0,-1 1 0,0-1-1,1 0 1,-1 1 0,1-1 0,-1 1 0,1 0-1,-1-1 1,1 1 0,-1-1 0,1 1-1,0 0 1,-1-1 0,1 1 0,0 0 0,-1 0-1,1-1 1,0 1 0,-1 0 0,1 0-1,0 0 1,-1 0 0,2 0 1093,-8 5-83,-1-1-1072,0 0 1,0 1-1,1-1 1,-1 2-1,1-1 0,0 1 1,1 0-1,-1 0 0,1 1 1,0-1-1,1 1 1,0 0-1,-6 12 0,9-14 132,0 0-1,0 0 0,0 0 1,0 0-1,1 0 1,0 0-1,0 0 0,0 0 1,2 8-1,0 24 1046,-3-32-1106,0-1 0,0 1 0,0 0 1,0-1-1,-1 1 0,0-1 0,0 0 0,0 1 1,0-1-1,-1 0 0,0 0 0,-3 4 0,-4 3 144,0-1-1,-22 16 0,23-19-138,0-1-1,-1 0 1,0-1 0,-12 5 0,11-8-820,5-3-3046,5-2 1540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6464,'24'-7'1282,"0"0"0,30-3 0,-24 5-178,31-10-1,-50 11-925,0 0 0,0-1-1,14-8 1,-20 10-119,-1 0 0,1 0 0,0-1 0,-1 1 0,0-1 0,0 0 0,0 0 0,-1-1 0,5-5 0,-8 10-62,1-1-1,-1 1 0,0 0 1,0-1-1,1 1 0,-1 0 1,0-1-1,0 1 0,1 0 1,-1-1-1,0 1 0,0-1 1,0 1-1,0-1 0,0 1 1,0 0-1,0-1 1,0 1-1,0-1 0,0 1 1,0 0-1,0-1 0,0 1 1,0-1-1,0 1 0,0-1 1,0 1-1,0 0 0,-1-1 1,1 1-1,0 0 0,0-1 1,0 1-1,-1-1 0,1 1 1,0 0-1,0 0 0,-1-1 1,1 1-1,0 0 1,-1-1-1,1 1 0,-1 0 1,1 0-1,0 0 0,-1-1 1,1 1-1,0 0 0,-1 0 1,1 0-1,-1 0 0,1 0 1,-1 0-1,1 0 0,0 0 1,-1 0-1,0 0 0,-3 0-61,-1 0 0,0 0-1,1 1 1,-7 1 0,-17 5 747,1 1 1,0 2 0,0 0-1,1 2 1,-29 18-1,49-26-514,-1 0-1,1 1 1,0 0-1,0 0 1,0 0-1,1 0 0,0 1 1,-8 11-1,12-15-130,-1 0 0,1 0 0,0 0 0,0 0 0,1 0 0,-1 0 0,0 0 0,1 0 0,-1 0 0,1 0 0,-1 1 0,1-1 0,0 0 0,0 0 0,0 0-1,0 1 1,1-1 0,-1 0 0,1 0 0,-1 0 0,1 0 0,0 0 0,0 0 0,-1 0 0,1 0 0,1 0 0,-1 0 0,0 0 0,0 0 0,1-1 0,-1 1 0,1 0 0,0-1-1,2 3 1,2 0 30,0 0 1,0-1-1,1 1 0,-1-1 0,1 0 0,0-1 0,0 1 0,0-1 0,13 1 0,-2 0-203,1-2-1,31-1 1,61-11-5960,-45 7 2080,6-8-1765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1:51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5 364 4224,'0'-1'52,"0"1"0,0 0 0,0 0 1,0 0-1,0 0 0,0 0 0,0 0 0,0 0 0,0 0 1,-1 0-1,1 0 0,0-1 0,0 1 0,0 0 0,0 0 1,0 0-1,0 0 0,0 0 0,0 0 0,0 0 0,-1 0 1,1 0-1,0 0 0,0 0 0,0 0 0,0 0 0,0 0 1,0 0-1,0 0 0,-1 0 0,1 0 0,0 0 0,0 0 1,0 0-1,0 0 0,0 0 0,0 0 0,0 0 0,-1 0 1,1 0-1,0 0 0,0 1 0,0-1 0,0 0 1,0 0-1,0 0 0,0 0 0,0 0 0,0 0 0,0 0 1,0 0-1,0 0 0,0 1 0,-1-1 0,1 0 0,0 0 1,0 0-1,0 0 0,0 0 0,0 0 0,0 0 0,0 0 1,0 1-1,0-1 0,0 0 0,8 9 2477,-6-8-2242,-1 0 0,1 0 0,0 1 0,0-1 0,-1 0 0,1-1 0,0 1 0,0 0 0,0 0 0,0-1 0,0 1 0,0-1 0,0 0 0,4 1 0,-4-2-183,0 1 0,0-1 0,0 0-1,0 1 1,0-1 0,0 0 0,-1 0 0,1 0 0,0 0 0,0-1-1,-1 1 1,1 0 0,-1-1 0,3-2 0,16-27 478,-12 17-408,127-241 744,-132 248-955,0 0 1,-1 0-1,0 0 1,0 0-1,0 0 0,0-13 1,-2 20 29,0-1 0,0 1 1,0 0-1,0 0 1,0 0-1,0-1 0,0 1 1,0 0-1,0 0 0,0 0 1,0-1-1,0 1 0,0 0 1,0 0-1,-1 0 0,1 0 1,0-1-1,0 1 0,0 0 1,0 0-1,0 0 0,-1 0 1,1 0-1,0-1 0,0 1 1,0 0-1,0 0 0,-1 0 1,1 0-1,0 0 0,0 0 1,0 0-1,-1 0 0,1 0 1,0 0-1,0 0 0,0 0 1,-1 0-1,1 0 0,0 0 1,0 0-1,0 0 1,-1 0-1,1 0 0,0 0 1,0 0-1,0 0 0,-1 0 1,1 0-1,0 1 0,0-1 1,0 0-1,0 0 0,-1 0 1,1 0-1,-11 8-63,7-3 78,1 0 0,-1 0 0,1 1 0,0 0 0,0-1 0,1 1 0,-4 11 0,-9 44 99,-9 150 363,20-162-231,-5 260 2216,9-277-1699,-13-41-516,7 4-268,0 1 0,0 0-1,0 0 1,0 1 0,-1 0 0,1 0 0,-1 0 0,0 1 0,1 0 0,-1 0 0,0 1 0,-1 0 0,1 0-1,-10 1 1,0 0 4,16 0 201,12 0 348,14-2-225,1-1 0,34-8 0,-41 7-230,27-3 217,64-3 0,48 8-2890,-130 2 888,3-5-5042,-11 2 619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56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9 3136,'0'-1'62,"0"0"14,0 1-1,-1-1 1,1 1 0,0 0-1,0-1 1,-1 1 0,1-1-1,0 1 1,0 0 0,-1-1-1,1 1 1,-1 0 0,1-1-1,0 1 1,-1 0 0,1 0-1,-1-1 1,1 1 0,0 0-1,-1 0 1,1 0 0,-2-1 927,-20 1 6619,6 5-4364,15-5-2922,-4 12 976,4 21 51,0-12-1210,3 31 0,39 174-334,12-68 423,-10-36-170,-36-98 38,-1 1-1,-1 0 1,1 25-1,-5-46-36,-1 0 0,1-1-1,-1 1 1,-1 0 0,1-1 0,0 1-1,-1 0 1,-1 5 0,1-8-27,1 0 0,-1 0 0,0 0 1,0-1-1,1 1 0,-1 0 0,0 0 0,0 0 1,0-1-1,0 1 0,0-1 0,0 1 0,0 0 1,0-1-1,0 0 0,0 1 0,0-1 0,0 0 1,-1 1-1,1-1 0,0 0 0,0 0 0,0 0 1,0 0-1,-1 0 0,1 0 0,0 0 0,-2-1 1,-7 0 107,0-1 0,1 0 0,-1-1 0,1 0 1,-13-5-1,-42-26 124,9 5-244,6 8-404,0 2 0,-59-14 1,107 32 86,0 1 1,0 0-1,0 0 1,-1-1-1,1 1 0,0-1 1,0 1-1,0-1 1,0 1-1,0-1 1,-1-1-1,2 2 179,0 0 0,0 0-1,0-1 1,0 1 0,0 0-1,0 0 1,0 0 0,0 0-1,0-1 1,0 1-1,0 0 1,0 0 0,0 0-1,0-1 1,0 1 0,0 0-1,1 0 1,-1 0 0,0 0-1,0 0 1,0-1 0,0 1-1,0 0 1,0 0 0,1 0-1,-1 0 1,0 0 0,0 0-1,0 0 1,0-1-1,1 1 1,-1 0 0,0 0-1,0 0 1,0 0 0,0 0-1,1 0 1,-1 0 0,30-7-6785,-24 6 6070,16-2-1970,-1 6-27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7:56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87 2912,'-1'-1'267,"-1"0"0,0 1 0,1-1 0,-1 1 0,0-1 0,0 1 0,1 0 0,-1 0-1,0 0 1,0 0 0,0 0 0,1 0 0,-1 0 0,0 1 0,-2 0 0,-10 1 1819,-34 6 5124,50-12-6495,9 0-551,1 0-1,0 1 1,0 0 0,0 1-1,21-1 1,-15 2 38,-17 1-196,204-27 900,-98 11-634,156-4 0,-16 18-165,-217-2-4560,-21 3 1765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57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11 594 1984,'-7'4'605,"8"1"-302,-1-4-260,0 0-1,1-1 0,-1 1 1,0-1-1,0 1 0,1 0 1,-1-1-1,0 1 0,0 0 1,0-1-1,0 1 0,0 0 1,0-1-1,0 1 0,0 0 1,0-1-1,-1 1 0,1 0 1,0-1-1,-1 2 0,1-1 147,-1 0-1,0 0 1,1 1 0,-1-1-1,1 0 1,0 0-1,-1 1 1,1-1-1,0 1 1,0-1 0,-1 0-1,1 1 1,0-1-1,0 0 1,1 1 0,-1-1-1,0 1 1,0-1-1,1 0 1,-1 1-1,1-1 1,-1 0 0,1 0-1,0 2 1,0-2 54,-1-1 0,1 1 0,-1 0 0,1-1 0,-1 1 0,1-1 0,-1 1 0,1-1 0,0 0 1,-1 1-1,1-1 0,0 1 0,-1-1 0,1 0 0,0 0 0,-1 1 0,1-1 0,0 0 0,0 0 0,-1 0 0,1 0 0,0 0 1,0 0-1,0 0 0,1 0-161,0-1 0,0 1 0,0-1 0,0 1 0,-1-1 0,1 0 0,0 1 0,0-1 0,-1 0 0,1 0 0,1-2 0,34-31 809,3-3-369,43-27 347,-44 28-645,-1-2 0,41-54 0,-21 13-10,74-133-1,-130 207-218,4-5 66,0-1-1,6-19 0,-11 28-378,-2 3 90,-2 7-28,-4 16 34,5-18 178,-34 135-189,13-74 183,3 1 0,-19 119 0,38-181 66,1 0 0,0-1 0,0 1 0,0 0 0,1 0 0,0 0-1,0-1 1,3 10 0,-3-12 11,0-1 0,0 0 0,0 0 0,0 0 0,0 0 0,0-1 0,0 1-1,1 0 1,-1 0 0,1-1 0,-1 1 0,1-1 0,0 1 0,0-1 0,0 0 0,0 0 0,-1 0 0,1 0 0,1 0 0,-1 0-1,0 0 1,0-1 0,0 1 0,0-1 0,3 1 0,1-1-12,-1 0 0,1 0 0,0 0 0,-1-1 0,1 0 0,-1 0 0,1-1 0,-1 1 0,0-1 0,0 0 0,0-1 0,0 1 0,0-1 0,0 0 0,0 0 0,-1-1 0,0 1 0,7-8 0,2-4 43,0-1 0,0-1 0,16-29 0,-26 40-47,65-125 184,-53 101-166,73-164-61,-58 116 160,-42 114-305,1 1 0,-8 50 0,4-18 361,-6 38 259,18-85-379,1-1 0,1 0 0,1 24 0,1-40-259,0 0-1,0 0 1,0 0 0,0 0 0,1-1-1,0 1 1,3 7 0,14 16-6216,-7-12 3702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58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17 5888,'-2'-1'297,"1"0"-175,1 1 1,-1 0-1,0 0 1,1-1-1,-1 1 1,1-1-1,-1 1 1,0-1-1,1 1 1,-1-1-1,1 1 1,0-1 0,-1 1-1,1-1 1,-1 1-1,1-1 1,0 0-1,-1 1 1,0-6 4676,6 11-3669,-1 0-994,0-1-1,-1 1 1,0 0-1,0 0 1,0 0-1,-1 1 1,1-1-1,-1 1 0,2 8 1,8 56 562,12 179 353,-24-243-959,1-1 0,0 0-1,0 0 1,3 6 0,-4-11-49,1-1 0,0 1 0,-1 0 0,1 0-1,-1-1 1,1 1 0,-1 0 0,1-1 0,-1 1 0,1-1 0,-1 1 0,1-1 0,-1 1 0,1-1 0,-1 1 0,0-1 0,1 1 0,-1-1-1,1 0 1,12-23 156,-1 0 0,12-36 0,0 0-140,30-48-253,-43 89 86,1 0 1,0 1 0,23-24-1,-33 40 127,0 0 0,0 0 0,0 1 0,0-1 0,0 0 0,0 1 0,1-1 0,-1 1-1,1 0 1,-1 0 0,1 0 0,-1 0 0,1 0 0,-1 1 0,1-1 0,0 1 0,-1-1-1,1 1 1,0 0 0,-1 0 0,4 1 0,-3-1 31,-1 1 1,0 0-1,0 0 0,0 0 1,0 0-1,0 0 1,0 0-1,0 1 0,0-1 1,0 1-1,0-1 0,-1 1 1,1-1-1,-1 1 0,1 0 1,-1 0-1,0 0 1,1 0-1,-1 0 0,0 0 1,-1 0-1,1 1 0,0-1 1,0 4-1,8 50 355,-7-45-333,-1 1-1,0-1 0,-1 23 0,-1-19-914,1-1-1,2 16 1,-1-28 413,-1 0-1,0 0 1,1 0-1,-1 0 0,1 0 1,0-1-1,0 1 1,0 0-1,0 0 1,0-1-1,0 1 1,0 0-1,0-1 1,1 1-1,-1-1 1,0 0-1,1 1 1,0-1-1,-1 0 0,1 0 1,2 2-1,13-4-4667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59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99 6048,'-8'-8'2375,"8"8"-2259,0-1 0,-1 1-1,1-1 1,0 1 0,-1-1 0,1 1 0,0 0 0,-1-1 0,1 1-1,0 0 1,-1-1 0,1 1 0,-1 0 0,1-1 0,-1 1 0,1 0 0,-1 0-1,1 0 1,-1-1 0,1 1 0,-1 0 0,0 0 0,-1 0 580,0-1 1,0 1-1,0-1 1,-1 0-1,1 0 1,0 0-1,0 0 1,0 0 0,-2-1-1,-11-5 1624,15 6-2306,0 1 0,0 0 1,0-1-1,0 1 0,0 0 0,0-1 1,1 1-1,-1 0 0,0-1 1,0 1-1,0 0 0,0-1 1,1 1-1,-1 0 0,0-1 0,0 1 1,1 0-1,-1 0 0,0-1 1,1 1-1,-1 0 0,0 0 0,0-1 1,1 1-1,13-5-42,0 1 0,0 0 0,20-2 0,-10 1 76,-16 4-46,34-8 307,0 2-1,63-2 1,-79 5 0,-19 2-194,-1 1 0,0 0-1,13 0 1,-14 1-2092,5 17-8643,-9-3 5335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1049 6560,'0'0'249,"-2"0"683,1 5 836,0 12-1183,0-1-1,-2 0 1,-4 20 0,-19 54 573,7-25-490,-72 434 1749,82-434-1981,7-47-270,-1 5 1474,3-23-1625,0 0 1,0 0-1,0 0 1,0 0-1,0 0 1,-1 0-1,1 0 1,0 0-1,0 0 0,0 0 1,0 0-1,0 0 1,0 0-1,0 0 1,0 0-1,0 0 1,0 0-1,0 0 1,0 0-1,0 0 1,0 0-1,0 0 1,0 0-1,0 0 1,0 0-1,0 0 0,0 0 1,0 0-1,-1 0 1,1 0-1,0 0 1,0 0-1,0 0 1,0 0-1,0 0 1,0 0-1,0 0 1,0 0-1,0 0 1,0 0-1,0 0 1,0 0-1,0 0 0,0 0 1,0 0-1,0 0 1,0 0-1,0 0 1,0 0-1,0 0 1,0 1-1,-2-15 389,0-7-182,1-1 0,5-38 0,-1 19-152,1-17-74,4 1 1,15-60-1,-4 45-151,50-121 1,-45 138-43,49-83-1,-55 110 125,1 1-1,1 0 0,2 1 1,37-34-1,-49 51 17,0 0 0,2 1 1,-1 0-1,14-6 0,-20 11 34,0 0-1,1 1 1,0 0-1,-1 0 1,1 1-1,0 0 1,0 0-1,0 0 1,0 1 0,0-1-1,9 2 1,-13-1 14,0 1 1,-1-1-1,1 1 1,0-1-1,0 1 1,0-1-1,0 1 0,0 0 1,-1 0-1,1 0 1,0 0-1,-1 0 1,1 1-1,-1-1 1,1 0-1,1 3 1,-1-1-3,0 0 1,-1 0-1,1 0 1,-1 0-1,1 0 1,-1 0-1,0 1 1,1 5-1,0 3 21,-1 1-1,0 0 0,-3 25 0,1-20 37,-1 0 1,-1 0-1,-1 0 0,0-1 0,-1 1 0,-1-1 1,-1-1-1,-11 23 0,5-19 18,-1 0-1,0-1 1,-2 0-1,0-1 1,-1-1-1,0-1 1,-1 0-1,-1-1 1,-1-1-1,-33 18 1,10-8-43,43-24-24,0 0-1,-1 0 1,1 0-1,-1 0 1,1 0 0,0 1-1,-1-1 1,1 0-1,0 0 1,-1 1-1,1-1 1,0 0 0,-1 1-1,1-1 1,0 0-1,0 1 1,-1-1 0,1 0-1,0 1 1,0-1-1,0 0 1,-1 1-1,1 0 1,9 0 51,22-6 45,5-3-132,-1-2 0,0-1 1,49-24-1,-34 8 154,60-45-1,40-28-343,-129 89 110,-9 7 6,-12 4 110,0 0-1,0 0 1,0 0 0,1 0-1,-1 0 1,0 0 0,0 0-1,0 0 1,1 0-1,-1 0 1,0 0 0,0 0-1,0 0 1,0 0 0,1 1-1,-1-1 1,0 0 0,0 0-1,0 0 1,0 0-1,0 0 1,1 0 0,-1 0-1,0 0 1,0 1 0,0-1-1,0 0 1,0 0-1,0 0 1,0 0 0,1 0-1,-1 1 1,0-1 0,0 0-1,0 0 1,0 0 0,0 0-1,0 1 1,0-1-1,0 0 1,0 0 0,-1 7-30,-1-1 0,0 0 0,0 0 0,-1-1 0,1 1 0,-7 10 0,3-6 50,-17 30-23,15-28 12,1 1-1,0-1 1,0 1-1,2 0 0,0 0 1,0 1-1,-2 14 1,6-27-2,1 0 0,0 1 0,0-1 0,0 0 0,0 0 0,0 1 0,0-1 0,0 0 0,1 0 0,-1 1 0,0-1 0,1 0 0,-1 0 0,1 0 0,-1 0 0,1 1 0,0-1 0,-1 0 0,1 0 0,1 1 0,0 0 9,-1-1 0,1 0 0,0 0-1,-1 0 1,1 0 0,0-1 0,0 1 0,0 0-1,0-1 1,0 1 0,-1-1 0,3 1 0,5-1 61,-1 1 1,1-2-1,-1 1 1,1-1 0,8-2-1,-12 2-48,3 0 20,0-1 0,0 1 1,0-2-1,0 1 1,0-1-1,0 0 0,-1-1 1,11-6-1,-13 6-6,-1 1 0,1-1 0,-1 0 0,0-1 0,-1 1 0,1-1 0,-1 0 0,1 0 0,-1 0 0,-1 0 0,1 0 0,-1-1 0,0 1 0,0-1 0,-1 0 0,1 1 0,-1-1 0,0 0 0,-1-6 0,1-11-82,-2 1 1,-1-1-1,-1 1 1,0-1-1,-2 1 0,-1 0 1,0 0-1,-2 1 1,-10-22-1,16 40-36,0-1 1,0 0-1,-1 1 0,0 0 1,1 0-1,-1 0 1,-5-4-1,7 6 59,0 0 1,1 0 0,-1 1-1,0-1 1,0 1-1,0-1 1,0 1-1,0-1 1,0 1-1,0 0 1,0-1 0,0 1-1,0 0 1,0 0-1,0 0 1,0-1-1,0 1 1,0 0-1,0 1 1,0-1-1,0 0 1,0 0 0,0 0-1,0 1 1,0-1-1,0 0 1,0 1-1,0-1 1,0 1-1,0-1 1,0 1 0,0-1-1,1 1 1,-1 0-1,-1 0 1,0 3-8,0-1 1,0 0 0,0 0 0,0 1-1,0-1 1,1 0 0,0 1 0,-1 0-1,1-1 1,1 1 0,-1 0-1,1 0 1,-1-1 0,1 1 0,0 0-1,0 0 1,2 7 0,-1-1-9,1 1 1,1-1-1,0 0 1,0 0-1,7 13 1,-3-12 71,0 1 0,1-1 0,1 0 0,0 0 0,0-1 0,1 0 0,0-1 1,1 0-1,0-1 0,0 0 0,1-1 0,0 0 0,18 8 0,-23-13 25,0 1 0,0-2 1,0 1-1,1-1 0,-1 0 0,0 0 0,1-1 1,-1 0-1,0 0 0,1 0 0,-1-1 0,12-3 0,-14 2-18,-1 0 0,1 1-1,0-2 1,-1 1-1,1 0 1,-1-1 0,0 0-1,0 0 1,0 0-1,0-1 1,-1 1 0,1-1-1,-1 0 1,4-5-1,3-5 100,-1-1-1,13-27 0,21-66 113,8-16-238,-43 108-64,1 1 1,0 0-1,1 0 0,0 1 1,19-19-1,-28 32 21,0-1 0,0 1 1,0 0-1,0 0 0,1 0 0,-1 0 1,0 0-1,1 0 0,-1 1 0,1-1 0,-1 0 1,1 1-1,2-1 0,-4 1 19,0 0 1,1 0-1,-1 0 1,1 0-1,-1 0 1,1 0-1,-1 0 1,0 0-1,1 1 0,-1-1 1,1 0-1,-1 0 1,0 0-1,1 1 1,-1-1-1,0 0 1,1 1-1,-1-1 0,0 0 1,1 1-1,5 15-42,-4 2-23,-1-1-1,-1 1 1,-1 0-1,-2 18 1,1-14 28,-15 137 117,11-119 100,-22 76-1,25-109-123,0 1 0,0-1 0,0 0 0,-5 7 0,6-12-6,1 1 0,-1-1 1,0 0-1,0 0 0,1 0 0,-1 0 1,-1 0-1,1-1 0,0 1 1,0 0-1,-1-1 0,1 0 0,-5 2 1,6-2-33,0-1 1,0 0-1,0 1 1,0-1-1,0 0 1,-1 0-1,1 0 1,0 0 0,0 0-1,0 0 1,0 0-1,0-1 1,0 1-1,-1 0 1,1-1-1,0 1 1,0 0-1,0-1 1,0 1-1,-1-2 1,0 1-17,0-1 1,1 0-1,-1 1 0,1-1 1,0 0-1,0 1 1,-1-1-1,1 0 0,0 0 1,0-3-1,-2-2-52,1-1-1,0 0 1,0 0-1,-1-13 1,3 16 12,-1 0 0,1 0 0,0 0 1,1 0-1,-1 1 0,1-1 0,0 0 0,2-7 0,-3 11 37,1 1 0,-1 0 0,0 0 0,1 0 0,-1-1 0,0 1 0,1 0 0,-1 0 0,1 0 0,-1 0 0,0-1 0,1 1 0,-1 0 0,1 0-1,-1 0 1,0 0 0,1 0 0,-1 0 0,1 0 0,-1 0 0,1 1 0,-1-1 0,0 0 0,1 0 0,-1 0 0,1 0 0,-1 0 0,0 1 0,1-1 0,-1 0-1,0 0 1,1 1 0,-1-1 0,0 0 0,1 0 0,-1 1 0,16 12-16,-14-12 9,4 5 3,1-1 0,-1 0 0,1 0 0,1-1 0,-1 0 0,1 0 0,-1-1 0,1 0 0,0 0 1,0-1-1,1 0 0,13 2 0,-11-4 44,1 0 1,0 0-1,0-1 1,-1-1 0,1 0-1,-1 0 1,1-1-1,17-8 1,-8 3 47,-1-2 0,-1 0 0,0-2 0,0 0 0,-1 0 0,0-2 0,18-19 0,-1-3-52,-2-2 0,30-44 1,-49 62-123,-8 11 15,0 0 0,1 0 0,12-13-1,-18 22 71,-1 0 0,0 0 0,0 0 0,0 0 0,0 0 0,0 0 0,0 0 0,1 0 0,-1 0-1,0 0 1,0 0 0,0 0 0,0 0 0,0 0 0,1 0 0,-1 0 0,0 1 0,0-1 0,0 0 0,0 0-1,0 0 1,0 0 0,1 0 0,-1 0 0,0 0 0,0 0 0,0 0 0,0 0 0,0 1 0,0-1 0,0 0-1,0 0 1,0 0 0,1 0 0,-1 0 0,0 0 0,0 1 0,0-1 0,0 0 0,0 0 0,0 0 0,0 0-1,0 0 1,0 0 0,0 1 0,0-1 0,0 0 0,0 0 0,0 0 0,0 0 0,0 0 0,0 1 0,0-1-1,-1 0 1,1 0 0,0 0 0,0 0 0,-2 30-119,-1 0 0,-8 36 1,4-30 156,-2 42 0,9-24 62,0-49-68,1 0 0,-1 1 0,2-1 0,-1 0 1,0 0-1,1 0 0,0 0 0,3 5 0,-5-9-1,1 0-1,0-1 0,0 1 0,1 0 0,-1 0 0,0 0 1,0-1-1,0 1 0,0 0 0,1-1 0,-1 1 0,0-1 1,1 0-1,-1 1 0,0-1 0,1 0 0,-1 0 1,0 0-1,1 0 0,-1 0 0,0 0 0,1 0 0,-1 0 1,1-1-1,-1 1 0,0 0 0,0-1 0,1 1 0,-1-1 1,0 0-1,0 1 0,0-1 0,1 0 0,-1 0 1,0 0-1,0 1 0,1-3 0,13-16 127,-1 1 0,20-37 0,-19 31-41,95-137 164,22-38-155,-79 99-56,42-111 1,14-92-266,-81 219-142,-23 72 247,-4 11 58,0-1-1,-1 1 0,1-1 1,-1 1-1,1-1 0,-1 1 1,1-1-1,-1 1 0,0-1 0,0 0 1,0 1-1,0-1 0,0-2 1,0 4 36,0 0 0,0 0 0,0 0 1,0 0-1,0 0 0,0 0 1,0 0-1,0 0 0,-1 0 0,1 1 1,0-1-1,0 0 0,0 0 0,0 0 1,0 0-1,0 0 0,0 0 1,0 0-1,0 0 0,0 0 0,0 0 1,0 0-1,0 0 0,0 0 0,0 0 1,0 0-1,0 0 0,-1 0 1,1 0-1,0 0 0,0 0 0,0 0 1,0 0-1,0 0 0,0 0 0,0 0 1,0 0-1,0 0 0,0 0 0,0 0 1,0 0-1,0 0 0,-1 0 1,1 0-1,0 0 0,0 0 0,0 0 1,0 0-1,0 0 0,0 0 0,0 0 1,0-1-1,0 1 0,0 0 1,0 0-1,0 0 0,0 0 0,0 0 1,0 0-1,0 0 0,0 0 0,-6 6-68,1 1 0,1 0-1,-1 0 1,1 1-1,0-1 1,-5 16 0,3-10 37,-42 105 15,5 3-1,-49 221 1,63-152 116,26-157 0,2 1 0,1 0 0,8 57 0,-7-82-33,1-1 0,0 0 0,1 0 0,0 0 0,0 0 0,0 0 0,9 13 0,-11-19-43,1 0 0,-1-1 1,0 1-1,1-1 1,-1 1-1,1-1 0,-1 0 1,1 1-1,0-1 1,-1 0-1,1 0 0,0 0 1,0 0-1,0-1 1,0 1-1,0 0 0,0-1 1,0 1-1,0-1 1,0 0-1,0 0 0,0 1 1,0-2-1,0 1 1,0 0-1,0 0 0,0-1 1,3 0-1,1-1 22,0 0-1,0-1 0,0 0 1,0 0-1,0 0 0,0-1 1,6-5-1,2-3 25,-1 0 1,-1 0-1,0-1 0,17-25 1,33-63 118,-42 65-156,-19 35-28,8-14-44,-1-1 1,0 1-1,-1-1 0,8-25 0,-14 22 17,-1 19 17,0-1 0,-1 0 0,1 0 0,0 1 0,0-1 0,0 0 0,0 0 0,0 0 1,0 1-1,0-1 0,0 0 0,0 0 0,1 0 0,-1 1 0,0-1 0,0 0 0,1 0 0,-1 1 0,1-1 0,-1 0 0,0 1 0,1-1 0,-1 0 0,1 1 1,0-1-1,-1 1 0,1-1 0,-1 1 0,1-1 0,0 1 0,-1-1 0,1 1 0,0 0 0,0-1 0,-1 1 0,2-1 0,4 0-18,-1 0 0,1 0 0,-1 0 0,1 1 0,0-1 0,-1 1-1,1 1 1,0-1 0,-1 1 0,12 3 0,-15-3 17,1 0-1,-1 0 1,0 0-1,1 0 1,-1 0-1,0 1 1,1-1-1,-1 1 1,0 0-1,0-1 1,0 1 0,-1 0-1,1 0 1,0 0-1,-1 1 1,1-1-1,-1 0 1,0 0-1,0 1 1,0-1-1,0 1 1,0-1-1,0 1 1,-1 0 0,1-1-1,-1 5 1,0 18 8,-1 0 1,-1 0 0,-5 27 0,1-14 16,0-1 66,2-13-55,1-1 0,1 47 0,2-68-7,0-1 1,0 1 0,0-1 0,0 1 0,0-1-1,1 1 1,-1-1 0,1 1 0,-1-1 0,1 1-1,0-1 1,-1 0 0,1 1 0,0-1 0,0 0-1,2 2 1,-2-2-5,0 0 0,-1-1 0,1 0 0,0 1 0,0-1 1,0 0-1,0 1 0,0-1 0,0 0 0,0 0 0,0 0 0,0 0 0,0 0 0,0 0 0,0 0 0,0 0 0,0 0 0,0 0 0,1-1 0,3-1 12,0 0 0,0 0-1,0-1 1,-1 0-1,1 0 1,-1 0-1,6-5 1,98-98 253,-67 63-464,67-54 0,-107 97 171,-1-1 0,1 1-1,0-1 1,-1 1-1,1-1 1,0 1 0,-1 0-1,1-1 1,0 1 0,0 0-1,-1-1 1,1 1 0,0 0-1,1 0 1,-2 0 8,1 0 0,-1 0 1,0 0-1,1 0 0,-1 1 1,0-1-1,0 0 0,0 0 1,1 0-1,-1 0 0,0 1 0,0-1 1,0 0-1,1 0 0,-1 0 1,0 1-1,0-1 0,0 0 0,0 0 1,0 1-1,0-1 0,1 0 1,-1 0-1,0 1 0,0-1 1,0 0-1,0 0 0,0 1 0,0 3-32,0 1-1,0-1 1,-1 0-1,-1 7 1,1-4 14,-7 37-13,3-17 34,-2 29-1,6-48 4,1 1 0,0 0 1,1 0-1,0-1 0,0 1 0,1-1 0,4 14 0,-4-18 24,-1-1-1,1 1 0,0-1 0,0 0 0,0 0 0,1 0 1,-1 0-1,1 0 0,0 0 0,-1-1 0,5 3 1,-6-3-4,1-1 1,0 0 0,0 0 0,0 0-1,0 0 1,1 0 0,-1 0 0,0 0-1,0-1 1,0 1 0,1-1 0,-1 1-1,0-1 1,1 0 0,-1 0 0,0 0-1,1 0 1,-1-1 0,4 0 0,-2 0-3,0-1 0,0 1 0,-1-1 0,1 0 0,-1-1 0,1 1 0,-1-1 0,1 1 0,-1-1 0,0 0 0,3-4 0,-2 1 10,1 0-1,-1 0 1,0-1 0,-1 0-1,5-12 1,-3 3-13,0-1 0,-1 1 1,-1-1-1,2-33 0,-4 36-27,-1 0-1,-1-1 1,-2-17-1,3 28-3,-1 0-1,0 0 0,0 0 0,0 0 0,-1 1 0,1-1 1,-1 0-1,0 1 0,0-1 0,0 1 0,-1-1 0,1 1 1,-1 0-1,0 0 0,0 0 0,-5-4 0,3 4 6,-1-1-1,0 1 0,0 0 0,0 1 1,-1 0-1,1 0 0,0 0 0,-1 0 1,0 1-1,1 0 0,-1 1 1,0-1-1,1 1 0,-9 1 0,5 1-72,13-3 85,18-3 45,16 0-28,47-12 1,17-3 3,-59 13 83,37-3-149,-68 8-9,0 1 0,0 0 0,0 1 1,22 4-1,-31-5 54,-1 1 1,1-1-1,0 1 1,0 0-1,-1-1 1,1 1-1,0 0 0,-1 0 1,1 0-1,0 0 1,-1 0-1,0 1 1,1-1-1,1 2 1,-2-2 8,-1 1 0,1-1 1,0 1-1,-1-1 0,0 1 1,1-1-1,-1 1 1,0-1-1,1 1 0,-1-1 1,0 1-1,0-1 1,0 1-1,-1 0 0,1-1 1,0 1-1,-1-1 1,1 1-1,-1 2 0,-6 14 79,-1 1 0,-1-1 1,-17 26-1,-39 47 264,48-74 11,11-15-178,7-11-11,4-1-117,0 0 0,0 0 0,1 0 0,0 0 0,9-9 0,-8 10-49,6-8-41,2 0 0,0 1 0,1 1 0,1 1 0,33-24 0,-42 33-8,1 0-1,-1 1 1,1 0 0,10-3-1,-17 6 28,1 0 0,-1 0-1,1 1 1,0-1 0,0 1 0,-1 0 0,1-1-1,0 1 1,0 1 0,-1-1 0,1 0-1,0 1 1,0-1 0,-1 1 0,1 0 0,0 0-1,-1 0 1,5 2 0,-3 1 16,1-1 1,-2 1-1,1 0 1,0 0-1,-1 0 0,0 0 1,0 1-1,0 0 1,4 8-1,1 6 141,7 25 1,-11-28-84,17 65 367,6 19-111,-22-87-249,0-1 0,0 1 0,1-1-1,1 0 1,11 16 0,-17-26-66,1 0 0,0 0 1,0 0-1,0-1 0,0 1 0,0 0 1,1-1-1,-1 1 0,0-1 0,1 0 1,-1 0-1,1 0 0,-1 0 0,1 0 1,0 0-1,-1-1 0,1 1 0,4-1 1,-3-1-312,-1 0 0,1-1 1,-1 1-1,1-1 1,-1 0-1,0 0 1,0-1-1,0 1 1,0 0-1,0-1 0,0 0 1,-1 0-1,4-4 1,7-10-1506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5:59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57 152 4736,'-2'0'102,"-20"5"2727,21-5-2468,0 0 0,0 0 0,0 0 0,0 0 0,0 0 0,-1 0 0,1 0 0,0 0 0,0-1 0,0 1 0,0 0 0,0-1 0,0 1 0,0 0 0,0-1 0,0 1 0,-1-2 0,-4-3 1866,-1 0 602,8 4-2785,-1 1 0,0-1 0,0 1 0,0-1-1,1 1 1,-1-1 0,0 1 0,0-1 0,1 1 0,-1-1 0,0 1-1,1 0 1,-1-1 0,1 1 0,-1-1 0,1 1 0,-1 0 0,1 0-1,-1-1 1,1 1 0,0-1 0,4-1 7,-1 0 0,1 1 0,0-1 0,0 1 0,0-1-1,5 1 1,4-2 20,177-34 1227,-128 27-1348,63-6 15,-59 9-1349,-29 4-86,12-1-5273,-48 3 6417,0 1 1,0-1-1,0 1 0,0-1 0,0 0 1,0 0-1,0 0 0,0 0 1,-1 0-1,1 0 0,-1 0 1,1 0-1,1-3 0,-1 2-233,0 0 0,-1-1 0,0 1-1,1-1 1,-1 0 0,0 1 0,1-5 0,-2 6 403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1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153 137 1728,'-1'-5'152,"1"0"0,-1 0 0,1 0 0,0 0 0,0 0 0,0 0 0,2-6 0,-2 8 479,1 0 1,-1 0 0,1-1-1,-1 1 1,0 0-1,0-1 1,0 1-1,-1 0 1,1-1-1,-2-3 1,2 6-461,-1-1 0,1 1 0,-1 0 0,0 0 1,1 0-1,-1 0 0,0 0 0,0 0 0,1 0 0,-1 0 0,0 1 0,0-1 0,0 0 0,0 0 1,0 1-1,0-1 0,0 1 0,-1-1 0,1 1 0,0-1 0,0 1 0,0-1 0,-1 1 0,1 0 0,0 0 1,0 0-1,0 0 0,-2 0 0,0 0-137,0 0 0,1 1 0,-1-1 0,1 1 0,0 0 0,-1 0 0,1 0 0,-1 0 0,1 0 0,0 0 0,0 1 0,0-1-1,0 1 1,0-1 0,0 1 0,0 0 0,0 0 0,1 0 0,-1 0 0,1 0 0,-1 0 0,1 0 0,-2 4 0,-3 6-80,1 0 0,1 1 0,-5 16 0,4-12 156,-2 12 141,-5 36 0,-2 10 207,11-66-423,1 0 0,0 1 0,1-1 0,0 1-1,1-1 1,0 1 0,1 15 0,0-21 2,0-1 0,-1 0 0,1 0 0,0 0 0,0 0 0,1-1 1,-1 1-1,1 0 0,-1 0 0,1-1 0,0 1 0,0-1 0,0 1 0,0-1 0,0 0 0,1 0 0,-1 0 0,1 0 0,-1 0 1,1-1-1,0 1 0,0-1 0,0 0 0,-1 0 0,1 0 0,6 1 0,-1 0 83,1-1 1,-1 0-1,0-1 0,1 0 0,-1-1 0,1 1 1,13-5-1,58-18 273,-74 21-388,10-4 63,1-1 0,-1 0 1,-1-1-1,1-1 0,-2 0 0,1-1 1,-1-1-1,-1 0 0,0-1 0,23-26 0,-30 30-42,0 0-1,0 0 0,-1-1 0,0 0 0,-1 0 1,1 0-1,-2-1 0,0 0 0,0 1 1,0-1-1,-1 0 0,-1 0 0,0 0 0,0-1 1,-1 1-1,0 0 0,-1 0 0,0 0 1,-1 0-1,-3-12 0,4 17-16,-1-1 0,0 1 0,0 0 0,-1 0 0,1 0-1,-1 1 1,0-1 0,-1 0 0,1 1 0,-1 0 0,0 0 0,0 0 0,-5-3 0,3 2-3,-1 1 0,1 0 0,-1 1 0,0-1 0,0 2 0,-1-1 0,1 1 0,-13-3 0,7 3-20,0 1 0,1 0 0,-1 1 0,0 0 0,0 1 0,0 0 0,1 1 0,-1 1 0,1 0 0,-1 0 0,-13 7 0,13-4-13,0 1 1,1 0-1,0 1 1,0 0-1,-13 13 1,19-15-129,0-1 0,0 2 0,1-1 1,0 0-1,0 1 0,1 0 0,0 0 1,0 1-1,0-1 0,-4 14 0,8-18-185,-1 0-1,0 0 0,1 0 0,-1 0 0,1 0 1,0 0-1,0 0 0,0 0 0,1 0 0,-1 0 1,1 0-1,-1 0 0,1 0 0,0 0 0,0 0 1,1 0-1,-1 0 0,0-1 0,1 1 0,0-1 1,-1 1-1,1-1 0,0 1 0,1-1 0,-1 0 1,0 0-1,0 0 0,1 0 0,0 0 0,-1-1 1,1 1-1,0-1 0,-1 0 0,1 0 0,0 0 1,0 0-1,0 0 0,0 0 0,0-1 0,5 1 1,26-4-2455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1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5984,'4'-4'11663,"1"-5"-5560,-2 3-6748,2-15-580,-1 1 1362,-4 19-150,0 1 0,0-1-1,0 1 1,1-1 0,-1 1 0,0 0 0,0-1-1,1 1 1,-1-1 0,0 1 0,1-1 0,-1 1-1,1 0 1,-1-1 0,0 1 0,1 0 0,-1-1-1,1 1 1,-1 0 0,1 0 0,-1-1 0,1 1-1,-1 0 1,1 0 0,-1 0 0,1 0 0,0 0-1,2 1-87,2 2-125,-1 1 1,0 0-1,0 0 1,-1 0-1,1 0 0,3 6 1,2 3-3604,-2-5 859,-2 3-2902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2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64 4640,'-1'-13'1614,"1"9"-1000,-1 0-1,1 0 1,0 0-1,0-1 1,1 1-1,0-4 1,-1-7 3349,-3 12-1874,-4 10-1464,-7 22-235,2 1 0,0 0-1,-11 53 1,2-11 147,18-62-476,0 1 0,0 0 0,1-1 0,1 1 0,0 0 1,1 18-1,0-26-14,0 0 1,0 0 0,0 0-1,1-1 1,0 1-1,-1 0 1,1 0 0,0-1-1,1 1 1,-1 0-1,0-1 1,1 1 0,-1-1-1,1 0 1,0 1-1,0-1 1,0 0 0,0 0-1,0 0 1,0 0 0,0 0-1,1-1 1,-1 1-1,1-1 1,-1 0 0,1 1-1,-1-1 1,1 0-1,5 1 1,-4-2-14,0 0 0,0 0 0,0 0 0,0 0 0,0 0 0,0-1 0,0 0 0,-1 0 0,1 0 0,0 0 0,0-1 0,-1 1-1,1-1 1,-1 0 0,1 0 0,-1 0 0,0-1 0,0 1 0,0-1 0,5-5 0,5-6 8,-1 0 1,-1-1-1,10-16 0,-20 29-49,7-10 16,-1-1 1,0 0 0,-1 0 0,-1-1-1,0 0 1,4-14 0,-8 20-5,1 0-1,-1-1 1,0 1-1,-1 0 1,0 0-1,0 0 1,-1 0 0,0 0-1,0 0 1,-1 0-1,0 0 1,-4-10 0,4 14-14,0-1 0,0 1 1,0-1-1,-1 1 0,0 0 1,0 0-1,-6-7 0,7 9-5,0 0 0,-1 1 0,1-1 0,-1 1 0,0-1 0,1 1 0,-1 0 0,0 0 0,0 0-1,0 0 1,0 0 0,1 1 0,-7-1 0,1 1-243,0 0 1,-1 0-1,1 1 0,0 0 1,0 0-1,0 1 0,-14 4 1,21-6 116,1 0-1,-1 1 1,0-1 0,1 0 0,-1 0 0,1 0 0,-1 1 0,1-1-1,-1 0 1,0 1 0,1-1 0,-1 0 0,1 1 0,0-1 0,-1 1 0,1-1-1,-1 1 1,1-1 0,0 1 0,-1-1 0,1 1 0,0-1 0,-1 1-1,1 0 1,0-1 0,0 1 0,0-1 0,-1 1 0,1 0 0,0-1-1,0 1 1,0 0 0,0-1 0,0 1 0,0-1 0,0 1 0,1 0-1,-1-1 1,0 1 0,0 0 0,0-1 0,1 1 0,-1 0 0,1 1-303,0 0 0,1-1 0,-1 1 0,0 0 0,1-1 0,-1 1 0,1-1-1,-1 0 1,1 1 0,0-1 0,3 2 0,15 2-4095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3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73 3328,'-1'-1'177,"1"-1"-1,0 1 1,0-1 0,0 1-1,0-1 1,0 1 0,0-1-1,0 1 1,0-1 0,1 1-1,-1-1 1,1-2 0,3-13 2966,-4 14-2591,0 0 30,0 0 0,0 1 0,0-1 0,-1 1 0,1-1 0,-1 0 0,0-2 0,1 5-520,-1-1 0,1 1 1,0-1-1,-1 1 0,1-1 1,-1 1-1,1 0 1,0-1-1,-1 1 0,1 0 1,-1-1-1,1 1 0,-1 0 1,1-1-1,-1 1 0,1 0 1,-1 0-1,1 0 1,-1 0-1,0 0 0,1-1 1,-1 1-1,1 0 0,-1 0 1,1 0-1,-1 1 1,0-1-1,1 0 0,-1 0 1,1 0-1,-1 0 0,1 0 1,-1 1-1,1-1 1,-1 0-1,1 0 0,-1 1 1,1-1-1,-1 0 0,0 1 1,-10 7 196,-1 0 0,1 0 1,1 1-1,0 1 0,0-1 1,1 2-1,-12 15 0,-15 28 264,19-26-331,13-22-147,0 0 0,1 0 0,0 0 0,0 0 0,1 0 0,0 1 0,-3 13-1,4-18-14,1 0-1,0 1 1,0-1-1,0 0 1,0 1-1,0-1 1,1 1-1,-1-1 1,1 0-1,-1 1 1,1-1-1,0 0 0,0 0 1,0 0-1,0 1 1,0-1-1,0 0 1,1 0-1,-1-1 1,1 1-1,-1 0 1,1 0-1,0-1 0,0 1 1,4 2-1,0-1 54,0 0 0,0 0 0,1-1 0,-1 1 0,1-2 0,0 1 0,0-1 0,0 0-1,0 0 1,-1-1 0,1 1 0,0-2 0,10 0 0,-3-1 41,1-1 0,-1-1 0,0 1 0,0-2-1,17-8 1,-25 10-91,-1 1 1,0-1-1,0 0 0,0-1 0,0 0 0,-1 1 0,1-1 0,-1-1 0,0 1 0,6-9 0,-9 11-18,1 0-1,-1-1 1,0 1-1,0 0 1,0-1-1,0 1 1,-1-1-1,1 1 1,0-1-1,-1 0 1,0 1-1,0-1 1,0 0 0,0 1-1,0-1 1,0 1-1,-1-1 1,1 0-1,-1 1 1,0-1-1,0 1 1,0-1-1,0 1 1,0 0-1,-3-5 1,2 4-16,-1-1 1,0 0-1,0 1 1,0 0-1,0 0 1,-1 0 0,1 0-1,-1 0 1,1 1-1,-1 0 1,0-1-1,0 2 1,0-1-1,-1 0 1,1 1 0,-8-2-1,0 1-62,0 1 1,0 0-1,0 1 0,0 0 0,-13 3 1,-8 5-803,27-6-133,0-1-1,-1 1 1,1-1 0,-9 0 0,27-2-7845,4-9 6086,-2-3-288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5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47 1472,'0'-1'87,"-1"1"0,1-1 0,0 0 0,0 0 0,0 0 0,0 0 0,-1 1 0,1-1 0,0 0 0,0 0 0,0 0 0,1 0 0,-1 1 0,0-1 0,0 0 0,0 0 0,1 0 0,-1 0 0,0 1 0,1-1 0,-1 0 0,1 1 0,-1-1-1,1 0 1,-1 0 0,1 1 0,-1-1 0,1 1 0,0-1 0,-1 1 0,1-1 0,0 1 0,-1-1 0,1 1 0,0-1 0,0 1 0,-1 0 0,3-1 0,-2 1 169,0-1-1,1 0 1,-1 0 0,0 0-1,0 1 1,0-1-1,1 0 1,-1 0-1,0-1 1,0 1 0,0 0-1,0 0 1,-2-7 6105,0 8-6225,-9 1 1785,-10 3-1161,7 1-81,-26 13 0,17-7-565,15-7-40,0 0 0,0 0 1,0 1-1,0-1 0,1 2 1,0-1-1,0 1 0,0-1 0,1 2 1,-9 12-1,11-15-49,0 1 1,1 0-1,0 0 1,0-1-1,0 1 0,1 0 1,-1 1-1,1-1 1,0 0-1,1 0 1,-1 0-1,1 1 0,0-1 1,0 0-1,1 0 1,0 1-1,2 8 0,-1-8 13,-1-1-12,0 0-1,0 0 1,1-1-1,0 1 1,0 0-1,0-1 1,0 1 0,1-1-1,0 0 1,0 0-1,0 0 1,0 0 0,1 0-1,6 6 1,-3-6 69,0 1 1,0-1 0,1 0 0,-1-1-1,1 0 1,0 0 0,0 0-1,0-1 1,0 0 0,0-1 0,0 0-1,1 0 1,-1-1 0,0 0-1,1 0 1,-1-1 0,0 0 0,13-3-1,-4 0 21,1-1-1,0 0 0,18-10 0,-31 13-93,1-1 0,-1 0 0,0 0 0,-1 0 0,1 0 0,-1-1 0,1 0-1,-1 0 1,0 0 0,0-1 0,-1 0 0,1 1 0,-1-1 0,3-6 0,-5 7-9,0 0 1,0 0-1,0 0 1,0 0-1,-1 0 1,0-1-1,0 1 1,0 0 0,0 0-1,0 0 1,-1 0-1,0 0 1,0-1-1,0 1 1,-1 1-1,1-1 1,-1 0-1,-2-5 1,-1 0 8,-1 0 0,1 1 0,-1 0 0,0 0-1,-1 0 1,-10-9 0,6 8-113,0 0 0,0 1-1,-1 1 1,0 0 0,-1 0-1,1 1 1,-26-7 0,32 11 22,0 0 0,0 0 0,-1 1 1,1 0-1,-1 1 0,1-1 0,-1 1 0,1 1 1,-1-1-1,1 1 0,-1 0 0,1 0 1,0 1-1,-1 0 0,1 0 0,0 1 1,0-1-1,-10 8 0,15-9-186,-1 0 0,1 0 0,0 0 0,0 0 0,0 1 0,0-1-1,0 1 1,1-1 0,-1 0 0,0 1 0,1-1 0,-1 1 0,1 0 0,-1-1 0,1 1 0,0-1 0,-1 1 0,1 0 0,0-1-1,0 1 1,0 0 0,1-1 0,-1 1 0,0 0 0,1-1 0,-1 1 0,1-1 0,-1 1 0,1-1 0,0 1 0,-1-1 0,1 1-1,0-1 1,2 3 0,9 11-1963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7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27 194 3552,'5'0'11178,"-15"-15"-8815,0 0-781,9 14-1486,0 0 0,0 0 1,0 0-1,0 0 1,0 0-1,1 0 0,-1 0 1,0 0-1,1 0 1,-1-1-1,1 1 0,-1 0 1,1 0-1,0-1 1,-1 1-1,1 0 0,0-1 1,0-1-1,9-32 779,-4 22-761,1 1 0,13-21 0,-17 29-112,1 1 1,0-1 0,0 1-1,1-1 1,-1 1-1,1 0 1,-1 0 0,1 1-1,0-1 1,0 1-1,7-4 1,-8 5-16,0 0 0,-1 0-1,1 0 1,0 0 0,0 1 0,0-1 0,0 1-1,0 0 1,0 0 0,0 0 0,0 0 0,0 0-1,0 1 1,0-1 0,4 2 0,-4 0 17,-1-1 1,1 1 0,-1-1-1,0 1 1,1 0-1,-1 0 1,0 0-1,0 0 1,0 0 0,-1 1-1,1-1 1,0 0-1,-1 1 1,0-1-1,1 1 1,0 3 0,1 2-10,-1 0 0,0 1 0,-1-1 0,1 1 0,-2 0 0,1-1 0,-1 1 0,-1 9 0,-11 70 34,4-55 25,-1-1 0,-1-1 1,-2 0-1,-26 48 1,32-68 25,0-1 0,-1-1 0,-11 13 0,2-7-294,11-13 628,9-7-369,14-2 184,-1 2-1,1-1 1,-1 2-1,1 1 1,1 0-1,24 0 1,39-1 15,-47 4-8248,-42 0 5482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8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19 3552,'12'-9'8304,"-12"9"-8105,0 0 1,0-1-1,0 1 1,0 0-1,0-1 1,0 1-1,0 0 1,0-1-1,-1 1 1,1 0-1,0 0 1,0-1-1,0 1 1,-1 0-1,1 0 1,0-1-1,0 1 1,0 0-1,-1 0 1,1 0-1,0-1 0,-1 1 1,1 0-1,0 0 1,-1 0-1,1 0 1,0 0-1,0 0 1,-1-1-1,1 1 1,-1 0-1,-3-1 174,-1 1 0,1-1 0,-1 1 0,1 0-1,-1 0 1,-7 1 0,-2 0-108,9-1-241,1 1-1,0 0 1,0 0 0,0 0 0,0 1-1,0 0 1,0-1 0,0 1 0,-5 4-1,-2 1 149,-19 17 0,20-14-71,0 1 0,0 0-1,1 0 1,1 1 0,0 0 0,0 1-1,1 0 1,-5 14 0,-3 11 219,-14 64 0,24-83-238,1 0 0,1 0 0,0 0 0,2 1 0,0-1 0,1 1 0,3 19 0,-2-33-19,0 0 1,1-1 0,0 1-1,0-1 1,0 1-1,1-1 1,0 0-1,0 0 1,0 0-1,1 0 1,6 7-1,-7-10-36,0 1 0,-1-1-1,1 0 1,0 0 0,0 0-1,1 0 1,-1 0 0,0-1 0,0 1-1,1-1 1,-1 0 0,1 0-1,-1 0 1,1-1 0,0 1-1,-1-1 1,1 0 0,-1 0-1,8-1 1,0-1 29,8-1 159,35-10 0,-49 12-209,-1-1 1,1 1-1,-1-1 1,0 0-1,1-1 0,-1 1 1,0-1-1,0 0 1,-1 0-1,1 0 1,0-1-1,-1 1 0,3-5 1,-5 7-10,-1 0-1,0-1 1,1 1 0,-1 0-1,0-1 1,1 1 0,-1 0 0,0-1-1,0 1 1,0-1 0,0 1 0,-1 0-1,1-1 1,0 1 0,-1 0-1,1-1 1,0 1 0,-1 0 0,0 0-1,1-1 1,-1 1 0,0 0-1,1 0 1,-1 0 0,-1-2 0,-2-2-35,-1 0 1,1 0 0,-1 1-1,-5-5 1,5 5 22,0 1 0,0-1 0,0 1 0,0 0 0,-1 1 0,1 0 0,-12-4 0,14 5 5,0 1 0,-1-1 1,1 1-1,-1 0 0,1 0 0,0 0 0,-1 0 0,1 0 1,0 1-1,-1 0 0,1-1 0,0 1 0,0 1 0,-1-1 0,-3 2 1,2 0-12,0 0 0,1 0 0,-1 1-1,0-1 1,1 1 0,0 0 0,0 0 0,0 0 0,1 1 0,-1 0 0,1-1 0,0 1 0,0 0 0,1 0 0,-1 1 0,-2 8 0,2-6-607,-3 12-2309,6-20 2572,0 1-1,0 0 0,0 0 1,0-1-1,0 1 0,0 0 1,0-1-1,0 1 1,1 0-1,-1-1 0,0 1 1,0 0-1,1-1 0,-1 1 1,0 0-1,1-1 0,-1 1 1,1-1-1,-1 1 0,0-1 1,1 1-1,-1-1 1,1 1-1,0-1 0,0 1 1,14 7-3363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9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87 3808,'1'-1'387,"0"0"0,1 0 0,-1 0 0,0 0 1,-1-1-1,1 1 0,0 0 0,0-1 0,0 1 0,-1-1 0,1 1 1,-1-1-1,1 1 0,-1-1 0,0 1 0,1-1 0,-1 1 0,0-1 1,0 0-1,0 1 0,0-1 0,0 1 0,-1-1 0,1 0 0,0 1 0,-1-1 1,1 1-1,-2-2 0,1 0-61,0 1 0,-1 0 0,1 0 0,-1 0 0,1 0 0,-5-3 0,3 2-186,0 0 1,0 1-1,0 0 1,0 0-1,-1 0 1,1 0-1,-1 0 1,0 1 0,1-1-1,-1 1 1,0 0-1,0 0 1,0 0-1,0 1 1,-5-1-1,4 2-63,-1-1 0,1 1 0,0 0 0,-1 0 0,1 1 0,0-1 0,0 1 0,0 0 0,0 1 0,-6 3 0,3 0-22,-1 0 0,1 1 0,0 0 0,0 1 0,0 0 0,1 0 1,1 0-1,-1 1 0,1 0 0,-9 18 0,11-16 28,-19 41 76,21-45-77,0 0 1,0 0-1,0 0 0,1 0 1,-1 12-1,2-16-34,0 1 0,1 0 0,-1 0 0,1-1 0,0 1 0,0 0 0,0-1 0,0 1 0,0-1 0,1 1 0,0-1 0,-1 0 0,1 0 0,1 0 0,-1 0 0,0 0 0,1 0 0,-1 0 0,1-1 0,0 1 0,0-1 0,0 0 0,0 0 0,7 4 0,0-4 99,0-1-1,0 0 1,0 0 0,0 0-1,0-2 1,0 1 0,13-3-1,6 0-87,0 1-192,50-12 0,-10-3-4449,-35 6-3743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29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6656,'0'-3'360,"0"1"1,0-1-1,0 1 1,1-1-1,-1 1 0,1 0 1,-1-1-1,1 1 1,1-2-1,5-5 3678,-7 9-3952,0 0-1,1 0 0,-1-1 0,0 1 1,1 0-1,-1 1 0,0-1 1,0 0-1,1 0 0,-1 0 0,0 0 1,1 0-1,-1 0 0,0 0 1,0 0-1,1 0 0,-1 1 0,0-1 1,0 0-1,1 0 0,-1 0 1,0 0-1,0 1 0,1-1 1,-1 0-1,0 0 0,0 1 0,0-1 1,0 0-1,1 0 0,-1 1 1,0-1-1,0 0 0,0 1 0,0-1 1,5 11 656,0 4-28,-1 1-1,-1 0 0,0 0 0,1 29 0,1 10-241,1-37-360,-7-15 161,3-6 8,6-7-313,-1-1-1,0 0 1,-1 0-1,0-1 1,7-22-1,-8 20 16,1 0-1,0 1 1,0 0-1,13-17 1,-19 29 20,0 1 1,0-1-1,1 1 1,-1-1-1,0 1 0,0 0 1,1-1-1,-1 1 1,0-1-1,1 1 1,-1 0-1,1-1 1,-1 1-1,0 0 1,1 0-1,-1-1 1,1 1-1,-1 0 1,1 0-1,-1 0 1,1 0-1,-1-1 1,1 1-1,-1 0 1,1 0-1,-1 0 0,1 0 1,-1 0-1,1 0 1,-1 0-1,1 0 1,-1 0-1,1 1 1,-1-1-1,1 0 1,-1 0-1,1 0 1,-1 1-1,1-1 1,-1 0-1,0 0 1,1 1-1,-1-1 1,1 0-1,-1 1 0,0-1 1,1 0-1,-1 1 1,0-1-1,1 1 1,-1-1-1,0 1 1,0-1-1,0 1 1,1-1-1,-1 0 1,0 1-1,0-1 1,0 1-1,0-1 1,0 1-1,0 0 1,0-1-1,0 1 0,0 0 1,5 30 579,-2-16-231,-1 1-1,0 16 0,6-42-271,3-8-152,24-33-1,-30 45 48,0 0 0,1 0 1,0 0-1,0 1 0,0 0 0,1 0 1,-1 1-1,12-6 0,-16 9 33,1 1-1,-1-1 0,0 0 0,1 1 1,-1-1-1,1 1 0,-1 0 0,1 0 1,-1 0-1,1 0 0,-1 0 1,1 0-1,-1 1 0,1-1 0,-1 1 1,0 0-1,1-1 0,-1 1 1,0 0-1,1 1 0,-1-1 0,0 0 1,0 1-1,0-1 0,0 1 0,0-1 1,-1 1-1,4 4 0,4 4 125,-2 1-1,1 0 0,-1 0 0,6 15 1,-8-17-8,-3-5-147,0 0-1,0 0 1,-1 0-1,1 0 1,-1 0 0,0 1-1,-1-1 1,1 0-1,-1 1 1,1-1-1,-2 7 1,1-8-403,0 0-1,-1-1 1,0 1 0,0 0-1,0-1 1,0 1-1,-2 4 1,1-5-488,0 1 1,1-1-1,-1 0 1,0 0-1,0 0 1,0 0-1,0 0 1,-4 2-1,-3 0-2286,0-8-2213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8 130 3328,'-8'-24'1504,"8"4"-1312,0 9 1856,0 8-1152,0-10 928,0 6-1088,0-6-384,8 7-224,2-7-352,-2 9 128,0-4-32,7 5 64,-12-2-2816,7 5 1536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30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16 6816,'-26'-15'9301,"64"15"-4423,27 0-1416,85 7-3034,-90-6-324,-37-1-96,-22 0-462,3 0-1456,-33 12-18323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31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6560,'0'0'45,"0"0"0,0 0 0,0 0 0,0 0 225,0 0-225,0 1 0,0-1 0,0 0 0,1 0 0,-1 0 0,0 0 0,0 0 0,0 0 0,0 0 0,0 0 0,0 0 0,0 0 0,0 0 0,0 0 0,0 0 0,0 0 0,0 0 0,0 0 0,1 0 0,-1 0 0,0 0 0,0 0 0,0 0 0,0 0 0,0 0 0,0 0-1,0 0 1,0 0 0,0 0 0,0-1 225,1 1-225,-1 0 0,0 0 0,0 0 0,0 0 0,0 0 0,0 0 0,0 0 0,0 0 0,0 0 0,0 0 0,0 0 0,0 0 0,0-1 0,0 1 0,0 0 0,0 0 0,0 0 0,0 0 0,0 0 0,0 0 0,0 0 0,0 0 0,7 8 3327,4 12 535,-8-10-2973,-1 0 0,0 0-1,0 0 1,0 19-1,-3 19-866,1-14-2476,-5-14-4578,0-4 3793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31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14 281 3072,'-11'0'791,"9"0"-319,17-4 11571,14 6-8338,-19-1-3396,0-1-1,0 0 1,0 0-1,19-4 1,167-50 940,-92 23-946,-57 18-135,161-42 6,2 15-68,-109 28 54,-9 2 99,145-34-1,-218 39-573,-13 5-879,-1-2 1,0 1 0,1-1-1,9-4 1,-18 21-9468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32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7040,'0'-2'280,"0"1"0,0-1 0,0 1 0,1-1 0,-1 1 0,0-1 0,0 1 0,1-1 0,-1 1 0,1 0 0,0-1 0,-1 1 0,1-1 0,0 1-1,0 0 1,0 0 0,-1-1 0,1 1 0,1 0 0,-1 0 0,2-1 0,0-1 985,-1 11 5467,-1 43-5081,5 109-19,-1-49-1370,1-32-126,0 8-144,-3 82 482,-11-185-7530,2 1 3041,-6-8 1295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59:32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22 157 4992,'-22'-9'15567,"27"7"-14100,34-11-401,0 2 0,58-8 0,-9 2-333,201-42 139,-211 47-2698,136-2 1,-213 14 1742,5 0-693,-1-1-1,1 1 1,0 1 0,0-1 0,-1 1 0,1 0-1,0 0 1,-1 1 0,7 2 0,-11-3 97,1 0 0,-1 0 0,0 0 0,0 0 0,0 0 0,0 0 0,-1 0 0,1 0-1,0 1 1,0-1 0,0 2 0,-1-3 663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1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 6464,'-5'-19'2944,"10"16"-2368,-5-2-576,8 13-928,0 0-672,2 3 928,-2 6-3104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8 163 896,'-7'-13'304,"7"13"-300,0-1 0,0 1 0,0 0-1,0 0 1,-1 0 0,1-1 0,0 1 0,0 0 0,0 0 0,0 0-1,0-1 1,0 1 0,0 0 0,0 0 0,0 0 0,0-1 0,0 1-1,0 0 1,0 0 0,0 0 0,0-1 0,0 1 0,0 0 0,1 0 0,-1 0-1,0-1 1,0 1 0,0 0 0,12-23 2652,24-38 0,-16 28 645,-13 19-808,-6 11-379,0 14-763,-1-8-1266,4 66 1188,1-16-968,3 208 1284,-13-122-802,2 58-11,3-160-571,0-24-3,0-1 0,3 18 0,-3-30-187,0 0-1,0 0 1,0 0 0,0-1 0,0 1 0,0 0 0,0 0 0,0 0-1,0 0 1,0 0 0,0 0 0,1 0 0,-1 0 0,0 0 0,0-1-1,0 1 1,0 0 0,0 0 0,0 0 0,0 0 0,0 0 0,0 0 0,0 0-1,0 0 1,1 0 0,-1 0 0,0 0 0,0 0 0,0 0 0,0 0-1,0 0 1,0 0 0,0 0 0,0 0 0,1 0 0,-1 0 0,0 0-1,0 0 1,0 0 0,0 0 0,0 0 0,0 0 0,0 0 0,0 0-1,1 0 1,-1 0 0,0 0 0,0 0 0,0 0 0,0 0 0,0 0 0,0 1-1,0-1 1,0 0 0,0 0 0,0 0 0,0 0 0,0 0 0,1 0-1,-1 0 1,1-9 80,0-1 0,-1 0 0,-1-12 0,0 3-272,-1-76-38,0-44 147,7-116 66,-6 205 31,6-56 99,-3 82-150,-2 23 15,0 0 1,0 0-1,0 1 1,0-1-1,0 0 1,0 0-1,1 1 1,-1-1-1,0 0 1,0 1-1,1-1 1,-1 0-1,0 1 1,1-1-1,-1 0 1,1 1-1,-1-1 1,0 1 0,1-1-1,0 0 1,-1 1-1,1 0 1,-1-1-1,1 1 1,0-1-1,0 0 1,1 3 30,0 0 0,-1 0 0,1 0 1,-1 0-1,1 0 0,-1 0 0,1 4 1,-1-6-17,2 9 35,0 0-1,0 0 0,-1 0 0,2 14 1,4 16 1,39 100 79,-37-116-87,0 0 0,2-1 0,27 39 0,59 57 269,-8-11-61,-88-103-212,1-1-1,0 0 0,0 0 1,0 0-1,1 0 0,-1-1 1,1 1-1,6 3 0,-9-6-13,0 1 0,0-1 0,1 1 0,-1-1 1,0 0-1,0 1 0,1-1 0,-1 0 0,0 0 0,0 0 0,1 0 0,-1 0 0,0 0 0,0 0 0,1 0 0,-1 0 0,0-1 0,0 1 0,0 0 0,1-1 0,-1 1 1,0-1-1,0 1 0,0-1 0,0 0 0,0 0 0,0 1 0,0-1 0,0 0 0,0 0 0,0 0 0,0 0 0,0-2 0,4-5 15,0-1 0,-1 0 0,-1 0 0,6-20 0,-4 13 90,17-87 225,-17 77-306,56-343-181,-51 326 30,0-7-350,-7 15-4114,4 105-6984,-6-36 6965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5 159 6304,'-5'-2'3096,"10"8"-1024,-2 3-1268,0 1 0,0-1 1,-1 1-1,0 0 0,0 10 0,-1 53 1096,-1-55-1426,0 146 1334,0-163-1745,1 1 0,-1-1 0,0 1-1,0-1 1,-1 1 0,1 0 0,0-1-1,0 1 1,-1-1 0,1 1 0,-1-1-1,1 1 1,-1-1 0,0 0 0,0 1-1,-1 1 1,1-30 1030,4-20-1038,2 1 0,14-64 0,-15 87-17,5-13 174,1 0-1,22-55 1,-31 90-214,-1 0 0,1 0 1,-1 0-1,1-1 0,-1 1 1,1 0-1,0 0 0,0 0 1,-1 1-1,1-1 0,0 0 0,0 0 1,2-1-1,-2 2-5,-1-1-1,1 1 1,0 0-1,-1 0 1,1 0 0,-1 0-1,1-1 1,0 1-1,-1 0 1,1 0-1,0 0 1,-1 0 0,1 1-1,0-1 1,-1 0-1,1 0 1,-1 0-1,1 0 1,1 1 0,0 1-13,0 0 1,1-1 0,-1 1-1,0 0 1,0 0 0,0 1 0,0-1-1,0 0 1,-1 1 0,2 2 0,111 189 216,-44-66 80,-60-108-273,-9-16 34,0-1-1,1 0 0,-1 0 1,1 0-1,0 1 1,0-1-1,0-1 1,0 1-1,0 0 1,0 0-1,1-1 0,-1 0 1,4 3-1,-5-5-21,0 0 0,-1 0-1,1 0 1,-1 0 0,1 0-1,-1 0 1,1 0 0,-1 0 0,1 0-1,-1 0 1,1-1 0,-1 1-1,1 0 1,-1 0 0,1-1 0,-1 1-1,1 0 1,-1-1 0,1 1-1,-1 0 1,1-1 0,-1 1-1,0-1 1,1 1 0,-1 0 0,0-1-1,0 1 1,1-1 0,-1 1-1,0-1 1,0 1 0,1-2-1,9-24 9,-8 18-96,8-22-894,11-63 0,-7 26 658,3-14 292,13-47 133,-28 122-89,0 0 0,1 0 1,-1 0-1,1 0 0,1 0 0,5-8 0,-8 15-17,0-1 1,0 0-1,-1 1 0,1-1 0,-1 1 0,1-1 0,0 1 0,-1-1 1,1 1-1,-1-1 0,1 1 0,-1 0 0,1-1 0,-1 1 1,0-1-1,1 1 0,-1 0 0,1 0 0,-1 0 7,8 15 189,-2 1 0,1-1 0,-2 1 0,6 28 0,-6-22-10,41 228 663,-38-198-846,-5-12-279,-2-24-2526,8-31-6163,-1 0 2699,5 5 3374,0 0 348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5312,'0'-1'173,"0"0"1,0 0-1,0 0 0,0 0 1,0 0-1,0 0 1,1 1-1,-1-1 0,0 0 1,0 0-1,1 0 1,-1 0-1,0 0 0,1 1 1,-1-1-1,1 0 1,-1 0-1,1 1 1,-1-1-1,1 0 0,0 1 1,-1-1-1,1 0 1,0 1-1,0-1 0,-1 1 1,1-1-1,0 1 1,0 0-1,0-1 0,-1 1 1,1 0-1,0 0 1,1-1-1,0 1 48,-1 0 1,1 0-1,0 0 0,-1 0 0,1 0 1,-1 0-1,1 1 0,-1-1 0,1 1 1,-1-1-1,0 1 0,1-1 0,-1 1 1,1 0-1,-1-1 0,0 1 0,0 0 1,1 0-1,-1 0 0,0 0 0,2 2 1,0 1 51,0 0 0,0 0 0,0 0 0,0 0 0,2 6 0,2 6 143,-2-1-1,0 1 0,-1 1 0,0-1 0,2 26 0,-2 83-37,-4-111-217,0-11-74,0-1-23,0 0-1,0 0 1,0 0-1,0 0 1,0 0 0,0 0-1,0 0 1,-1 0-1,1 0 1,-1 0-1,0 0 1,1 0-1,-1 0 1,0 0 0,0-1-1,-1 3 1,1-4-50,1 0 1,0 0 0,0 0 0,-1 0-1,1 0 1,0 0 0,-1 0-1,1 0 1,0 0 0,0 0-1,-1 0 1,1 0 0,0 0 0,0 0-1,-1 0 1,1 0 0,0 0-1,0 0 1,-1 0 0,1-1 0,0 1-1,0 0 1,-1 0 0,1 0-1,0 0 1,0-1 0,0 1 0,-1 0-1,1 0 1,0 0 0,0-1-1,0 1 1,0 0 0,-1 0 0,1-1-1,0 1 1,0 0 0,0 0-1,0-1 1,0 1 0,0 0 0,0 0-1,0-1 1,0 1 0,0-1-1,-4-15 166,3 16-167,-3-22-8,1 0 1,1 0-1,0 0 0,2 0 1,1-1-1,0 1 0,2 0 1,0 0-1,2 1 0,7-25 1,6-9-86,37-77 1,-40 102 61,1 1 1,1 1 0,2 1 0,24-28-1,-38 49-11,1 0-1,-1 1 1,1-1-1,10-6 1,-15 11 26,1 0 0,-1 0-1,1 1 1,-1-1 0,1 0 0,-1 1 0,1-1-1,-1 1 1,1-1 0,-1 1 0,1 0 0,0 0-1,-1 0 1,1-1 0,0 2 0,-1-1 0,1 0-1,0 0 1,-1 0 0,1 1 0,-1-1 0,1 1-1,-1-1 1,1 1 0,-1 0 0,1 0 0,-1-1-1,2 2 1,1 2 3,-1-1 0,0 0 0,0 1 0,0 0 0,0 0 0,-1 0 0,1 0 0,-1 0 0,0 0 0,0 0 0,1 7 0,2 7 0,5 27 0,-10-45 0,2 18 16,1 1 0,-2-1-1,-2 30 1,1-38 11,-1-1-1,-1 1 1,0-1 0,0 1 0,-1-1 0,0 0 0,0 0-1,-9 15 1,9-20-22,0 0 0,0 0-1,0 0 1,-1 0 0,0 0 0,0-1-1,0 1 1,0-1 0,0 0 0,-1-1-1,0 1 1,1-1 0,-8 3-1,-5 1-94,0-2-1,-30 5 0,-6 1-209,52-10 276,0 0 0,0 1 1,1-1-1,-1 0 1,0 0-1,0 1 0,0-1 1,0 1-1,1-1 0,-1 1 1,0-1-1,0 1 1,1-1-1,-1 1 0,0 1 1,0-2 21,1 0 0,0 1 0,0-1 0,0 0 0,0 1 0,0-1 0,0 1 0,0-1 1,0 0-1,0 1 0,0-1 0,0 0 0,0 1 0,0-1 0,0 1 0,0-1 0,0 0 0,0 1 0,1-1 1,-1 0-1,0 1 0,0-1 0,0 0 0,1 1 0,2 2 67,0 1-1,1-1 1,-1 0 0,1-1 0,3 3-1,4 3 102,1 2 180,19 14 353,-1 1 0,50 55-1,-62-57-800,23 36 0,-23-22-7518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5408,'-8'-9'1477,"10"3"-286,0 0-798,2 4 2747,6 4-1576,-6 0-1331,0 0 0,-1 1-1,1-1 1,-1 1 0,1 0 0,-1 0 0,0 0-1,0 0 1,0 0 0,-1 1 0,1-1 0,-1 1-1,0 0 1,0 0 0,0 0 0,0 0 0,1 6-1,2 7 236,-2 0 1,4 36-1,-4-30-69,4 22 50,-3-14 273,3 44 1,-7-91 232,-1-11-933,1 1-1,1-1 0,7-32 0,-5 46-79,1 1 0,0 0 1,0 0-1,1 0 1,1 1-1,0 0 0,0 0 1,1 0-1,15-17 1,-13 18 75,30-32 192,-34 38-173,-1 0 1,1 1-1,0 0 1,0-1-1,0 2 1,0-1-1,10-3 1,-10 4-16,0 1 0,0 0 1,0 0-1,0 0 1,1 1-1,-1 0 1,0 0-1,0 0 0,1 0 1,-1 1-1,0 0 1,0 0-1,0 0 1,0 1-1,8 3 0,-7-2 43,-1 1 0,1-1-1,0 1 1,-1 0 0,0 1 0,0-1-1,-1 1 1,1 0 0,-1 0-1,0 1 1,0-1 0,4 8 0,-1 3 122,-1 0 0,-1 0 0,0 0 0,5 34 0,-9-40-168,3 19 74,-2 0 0,-2 56-1,-1-30-50,-3-24-1983,13-62-19877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7552,'0'0'157,"0"0"-96,-1 0 0,1 0 0,0 0 0,-1 0 0,1 0 1,0 0-1,0 0 0,0-1 0,-1 1 0,1 0 0,0 0 0,0 0 1,-1 0-1,1-1 0,0 1 0,0 0 0,0 0 0,0-1 0,-1 1 0,1 0 1,0 0-1,0 0 0,0-1 0,0 1 0,0 0 0,0-1 0,0 1 1,0 0-1,0 0 0,0-1 0,0 1 0,0 0 0,0 0 0,0-1 1,0 1-1,0 0 0,0 0 0,0-1 0,0 1 0,0 0 0,0-1 0,0 1 1,1 0-1,-1 0 0,0 0 0,0-1 0,0 1 0,0 0 0,1 0 1,-1 0-1,0-1 0,0 1 0,12-6 286,0 0-1,0 1 1,0 1 0,1 0-1,-1 1 1,15-3 0,447-51 2058,-392 51-3080,140 9 1,-217-3 378,2 0-216,-1 1 0,1-1 1,-1 1-1,1 0 0,-1 1 1,0-1-1,0 1 0,10 5 0,-15-7 279,-1 1 1,1-1-1,0 1 0,-1-1 0,1 1 0,-1-1 0,1 1 0,-1 0 0,1-1 1,-1 1-1,1 0 0,-1-1 0,0 1 0,1 0 0,-1-1 0,0 1 0,0 1 1,1 10-2579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6240,'-3'3'5162,"11"-3"-2431,4 3-1543,-3-2-494,0 1-1,0-1 1,9 0-1,3-1-35,-1-2-1,38-6 1,-50 6-569,0 0 0,0 0 0,0-1 1,0 0-1,-1 0 0,1-1 0,-1 0 0,0 0 0,12-11 0,-17 14-89,-1 0 0,0 0-1,0 0 1,0 0 0,0 0-1,0 0 1,0-1 0,-1 1-1,1 0 1,0 0 0,-1-1 0,1 1-1,0-1 1,-1 1 0,0-1-1,1 1 1,-1-1 0,0 1-1,0-1 1,0 1 0,0-3-1,-1 2-16,1 0 0,-1 0-1,0 0 1,0 0-1,0 0 1,0 1 0,0-1-1,0 0 1,0 0 0,-1 1-1,1-1 1,-1 1-1,-1-3 1,-5-2-59,0 1 1,0-1-1,-1 2 1,1-1-1,-13-4 0,17 7 75,-1 1 0,1-1 0,0 1 0,-1 0 0,1 0 0,-1 0 0,0 1 0,1 0 0,-1 0 0,0 0 0,1 0 0,-1 1 0,1-1-1,-1 1 1,1 1 0,-1-1 0,1 0 0,-1 1 0,-4 3 0,3-2 44,0 0 65,-1 0 1,1 1-1,0-1 1,0 2-1,-7 6 1,11-9-52,0 0 1,1 0 0,-1 0 0,1 0 0,0 0 0,-1 1 0,1-1-1,0 1 1,0-1 0,1 0 0,-1 1 0,0-1 0,1 1 0,0 0-1,-1-1 1,1 1 0,0-1 0,1 1 0,-1 3 0,3 8 155,-1-1 0,2 0 0,0 1 0,0-1 1,1-1-1,9 17 0,-1-6 20,1 0 0,24 28 1,-29-40-173,1 0-1,1-1 1,-1 0 0,2 0 0,-1-1 0,1-1 0,16 9 0,-22-14-43,1 0 1,-1 0-1,1 0 0,-1-1 1,1 0-1,0 0 1,0-1-1,0 1 0,0-2 1,0 1-1,1-1 1,-1 0-1,0 0 0,0-1 1,0 0-1,12-4 1,-9 2-47,0-1 0,1-1 1,-2 0-1,1 0 1,0-1-1,-1-1 0,14-12 1,-17 13-597,0 0 1,0-1-1,6-8 1,-3 5-2095,-2 1-117,-5 1-2390,-15 8-5495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32 371 4736,'-4'-3'5924,"4"2"-5786,7-1 2007,8-4-379,-7 2-1345,-1-1 1,0 0-1,0 0 0,-1-1 0,8-7 1,-9 8-331,-3 2-47,0 1 0,1-1-1,-1 1 1,0-1-1,0 0 1,-1 1 0,1-1-1,0 0 1,0-4 0,-1 5 3,0-1 0,0 1 0,0-1 0,-1 0 1,1 1-1,-1-1 0,0 0 0,0 0 0,0-3 0,0 5-38,-1-1 0,1 1-1,-1 0 1,1 0 0,-1 0-1,1 0 1,-1 0 0,0 0-1,1 0 1,-1 1 0,0-1-1,0 0 1,0 0 0,0 1-1,0-1 1,0 0 0,0 1-1,0-1 1,0 1-1,0-1 1,0 1 0,0-1-1,0 1 1,-3 0 0,3-1 31,-1 1-1,0 0 1,0 0 0,0 0 0,0 0-1,1 1 1,-1-1 0,0 0 0,0 1-1,1-1 1,-1 1 0,0 0 0,0-1-1,1 1 1,-1 0 0,1 0 0,-4 2-1,0 2 104,-1 0-1,1-1 1,-6 8-1,7-7-30,-1 1-1,1 0 1,0 0-1,1 0 1,0 1 0,0-1-1,0 1 1,1-1-1,0 1 1,0 0 0,0 0-1,0 10 1,0-1 28,0-1 1,1 0-1,1 1 1,0-1 0,2 1-1,-1-1 1,2 1-1,0-1 1,1 0 0,6 17-1,-8-28-111,0 0 0,0 0 0,1 0 0,-1 0-1,1-1 1,0 1 0,0-1 0,0 0 0,6 5 0,-8-7-70,1 1 1,0-1-1,-1 0 1,1 0-1,0 0 1,0 0-1,0 0 1,0-1-1,0 1 1,0 0-1,0-1 1,1 0-1,-1 1 1,0-1-1,0 0 1,0 0-1,0 0 1,0 0-1,1-1 1,-1 1-1,3-1 1,12-7-1360,0 0 0,-1-1 0,17-11 0,-7 3 264,173-110-3673,-73 33 8973,-125 93-4022,0 0 1,0 0 0,1 0-1,-1 0 1,0 0 0,0 0 0,0 0-1,0-1 1,0 1 0,-1 0-1,1 0 1,0-1 0,0 1 0,-1-1-1,1 1 1,-1-1 0,0 1-1,1-1 1,-1 1 0,0-1 0,0 1-1,0-1 1,0 1 0,0-3-1,0 4-109,-1-1 0,1 1-1,-1-1 1,1 1 0,-1-1 0,1 1-1,-1 0 1,0-1 0,1 1-1,-1 0 1,1-1 0,-1 1-1,0 0 1,1 0 0,-1 0-1,0 0 1,1-1 0,-1 1-1,0 0 1,1 0 0,-1 0 0,0 1-1,0-1 1,1 0 0,-1 0-1,1 0 1,-2 1 0,-19 3 17,12 0 20,0-1 1,0 1 0,0 1 0,1 0-1,-1 0 1,-14 13 0,10-7 42,1 1 1,0 0-1,-12 17 1,19-22-121,0 0 0,0 0 0,1 0 0,1 1 0,-1-1 0,1 1 0,0 0 0,-2 14 0,4-20 13,1 1-1,-1-1 1,1 1 0,0 0 0,0-1 0,0 1 0,0 0-1,1-1 1,-1 1 0,1 0 0,0-1 0,-1 1-1,1-1 1,0 1 0,1-1 0,-1 0 0,0 1 0,1-1-1,-1 0 1,1 0 0,0 0 0,-1 0 0,1 0 0,0 0-1,0-1 1,0 1 0,1-1 0,-1 1 0,0-1 0,4 2-1,-3-2 24,0 0-1,1 1 0,-1-1 1,0-1-1,1 1 0,-1 0 1,1-1-1,-1 0 0,1 0 1,0 0-1,-1 0 1,1 0-1,-1-1 0,1 1 1,-1-1-1,0 0 0,1 0 1,-1 0-1,0-1 0,0 1 1,0-1-1,1 0 0,-2 0 1,1 0-1,5-5 0,3-4-51,0 0 0,0-1-1,-2 0 1,13-20-1,-20 30 23,61-106-127,-54 91 182,-2-1 1,0 0-1,-1 0 1,6-30-1,-7 20 43,-1-1 0,-1 0 0,-2 0 0,0 0-1,-7-43 1,7 72-99,-1 0-1,0 0 0,0 0 0,0 0 0,0 0 1,0 0-1,0-1 0,0 1 0,0 0 0,0 0 1,0 0-1,0 0 0,0 0 0,0 0 0,0 0 1,0 0-1,0 0 0,0-1 0,-1 1 0,1 0 1,0 0-1,0 0 0,0 0 0,0 0 0,0 0 1,0 0-1,0 0 0,0 0 0,0 0 0,0 0 1,0 0-1,0-1 0,0 1 0,-1 0 0,1 0 1,0 0-1,0 0 0,0 0 0,0 0 0,0 0 1,0 0-1,0 0 0,0 0 0,0 0 0,-1 0 1,1 0-1,0 0 0,0 0 0,0 0 0,0 0 1,0 0-1,0 0 0,0 0 0,0 0 0,0 0 1,-1 0-1,-4 7-114,-4 12 15,2 8 138,0-1 0,2 1 0,0 0 0,-1 56 1,16 110 939,-10-187-940,15 109 459,-12-102-418,0-1 0,1 1 1,0-1-1,1 0 0,0 1 1,12 18-1,-16-29-15,1 0 0,0 1 0,-1-1 0,1 0 1,0 0-1,5 3 0,-7-4-53,1-1 1,0 1-1,-1-1 1,1 0-1,-1 0 0,1 1 1,0-1-1,-1 0 1,1 0-1,0 0 1,-1 0-1,1 0 0,0 0 1,-1 0-1,1 0 1,0 0-1,-1 0 1,1 0-1,0 0 1,-1 0-1,1-1 0,0 1 1,-1 0-1,1 0 1,-1-1-1,1 1 1,-1-1-1,1 1 0,0 0 1,-1-1-1,1 1 1,-1-1-1,0 1 1,1-1-1,-1 1 1,1-2-1,3-4-38,-1 0 0,1 0 1,-1-1-1,0 0 0,-1 0 0,3-13 0,-1 7-62,29-117-316,-2 5 302,-26 109 34,1 0 1,13-23 0,-6 12 51,-12 26 20,-1 1 0,0-1 0,1 0 0,-1 1 0,0-1 0,1 0 0,-1 1 0,1-1 0,-1 0 0,1 1 0,-1-1 0,1 1 0,0-1 0,-1 1 0,1-1 0,0 1 0,-1 0 0,1-1 0,1 1 0,-2-1 5,1 1 1,-1 0 0,1 0 0,-1 1 0,1-1-1,-1 0 1,1 0 0,-1 0 0,1 0-1,-1 0 1,1 1 0,-1-1 0,1 0 0,-1 0-1,1 1 1,-1-1 0,1 0 0,-1 1-1,0-1 1,1 0 0,0 1 0,0 1 17,1 0 1,-1 0 0,0 1-1,1-1 1,-1 0 0,0 0-1,0 1 1,-1-1-1,1 0 1,0 1 0,0 3-1,-1 7 76,-2 26-1,1-11-15,-32 253 231,32-272-243,-1 0 1,0 0 0,-5 12 0,6-19-61,0 1 1,0-1-1,0 0 1,0 0-1,-1 0 0,1 0 1,-1 0-1,1-1 1,-1 1-1,0 0 1,1-1-1,-1 1 1,0-1-1,0 1 1,0-1-1,0 0 1,-1 0-1,-2 2 1,4-3-22,0 0 0,0 0 0,0 0 0,1 0 1,-1 0-1,0 0 0,0 0 0,0 0 0,1 0 1,-1-1-1,0 1 0,0 0 0,1 0 1,-1-1-1,0 1 0,0 0 0,1-1 0,-1 1 1,0-1-1,1 1 0,-1-1 0,0 0 0,-1-1-9,0-1 0,0 1 0,0-1 0,0 1 0,-3-7-1,3 4-24,-1 1 0,1-1 0,1-1 0,-1 1 0,1 0-1,-2-11 1,3 14 57,0 0 0,1 0 0,-1 1 0,1-1 0,-1 0 0,1 0 0,-1 0 0,1 1 0,0-1 0,0 0 1,0 1-1,0-1 0,0 0 0,1 1 0,-1 0 0,0-1 0,1 1 0,-1 0 0,1 0 0,-1-1 0,1 1 0,-1 0 0,1 1 0,3-3 0,1 1 15,-1 0 0,1 0 0,0 1 0,-1-1 1,1 1-1,8 0 0,-12 1-34,95-3-663,-84 4-386,-1 0 0,1 0 0,-1 1 0,0 1 0,20 6 0,-11 3-3607,-2 3 1509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3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1108 2144,'0'0'29,"0"0"1,0 0-1,-1 0 0,1 1 1,0-1-1,0 0 1,0 0-1,0 0 0,0 1 1,0-1-1,-1 0 0,1 0 1,0 1-1,0-1 1,0 0-1,0 0 0,0 1 1,0-1-1,0 0 1,0 0-1,0 0 0,0 1 1,0-1-1,0 0 0,0 0 1,0 1-1,1-1 1,-1 0-1,0 0 0,0 1 1,0-1-1,0 0 0,0 0 1,0 0-1,1 1 1,-1-1-1,0 0 0,0 0 1,0 0-1,0 0 0,1 0 1,-1 1-1,0-1 1,0 0-1,1 0 0,-1 0 1,0 0-1,0 0 1,0 0-1,1 0 0,-1 0 1,18 2 1972,-10-1-1084,17 2 421,0-1 0,-1-1 0,1-1 0,0-1 0,39-7 0,-49 5-1018,0-1 0,0 0 1,-1-1-1,0 0 0,0-1 0,0-1 1,-1 0-1,0-1 0,0-1 0,17-14 0,8-16 169,-1-2 0,52-76-1,-37 46-315,-10 13-70,-3-2 0,-3-1 0,42-97 0,-59 117-94,3-9 0,20-59 0,-38 94 27,0 0 1,-1 1 0,0-1-1,-1-1 1,-1 1-1,0 0 1,-2 0-1,-3-30 1,4 40-9,-1 1-1,0 0 1,-1-1-1,1 1 1,-1 0 0,1 0-1,-1 0 1,0 0-1,-1 1 1,1-1-1,-5-4 1,6 6-42,-1 1-1,0 0 1,1 0-1,-1 0 1,0 0-1,0 0 1,1 0-1,-1 0 1,0 1-1,0-1 1,0 0-1,0 1 1,0 0-1,0 0 1,0-1-1,0 1 1,0 0-1,-1 0 1,1 1-1,0-1 1,0 0-1,0 1 1,0-1-1,0 1 1,1 0-1,-4 1 1,-2 1 2,1 0 0,-1 1 1,1 0-1,0 0 1,0 1-1,0-1 0,1 1 1,0 0-1,0 1 1,0 0-1,0-1 0,1 1 1,0 1-1,0-1 0,1 0 1,-4 10-1,-3 11 47,2-1 0,-11 56 0,12-45 79,-45 255 728,47-247-739,3 0 0,2 0 0,7 54 0,-5-78 20,11 41 1,-11-57-104,-1 0-1,1 1 1,0-1-1,0 0 1,1 0 0,0 0-1,0-1 1,0 1 0,0-1-1,1 1 1,-1-1 0,8 6-1,-7-8-4,-1 0-1,0 0 1,1-1-1,0 0 1,-1 1-1,1-1 1,0-1-1,-1 1 1,1 0-1,0-1 1,0 0-1,0 0 0,0 0 1,-1 0-1,1-1 1,0 1-1,6-3 1,5-1 14,-1-1-1,28-14 1,212-127-627,-233 130 638,-1 0-1,-1-1 1,-1-1-1,18-21 1,-14 12 145,-21 24-173,1 1-1,0 0 1,-1-1 0,0 1-1,1-1 1,-1 1 0,0-1-1,0 0 1,-1 0-1,2-3 1,-2 6-21,0 0 1,0 0-1,0-1 1,0 1 0,0 0-1,0 0 1,0 0-1,0 0 1,0-1-1,0 1 1,0 0-1,0 0 1,0 0-1,0 0 1,0 0-1,0-1 1,0 1-1,0 0 1,-1 0-1,1 0 1,0 0-1,0 0 1,0-1-1,0 1 1,0 0-1,0 0 1,0 0-1,0 0 1,-1 0-1,1 0 1,0 0-1,0 0 1,0 0-1,0-1 1,0 1-1,-1 0 1,1 0-1,0 0 1,0 0-1,0 0 1,-8 4-141,-9 14 88,13-14 42,-38 36 77,22-23 115,1 1 0,-30 39 0,34-34-30,-23 44 0,32-55-116,1 0-1,0 0 1,1 0-1,0 1 1,-3 25-1,7-34-10,0-1 0,0 0 0,1 1 0,-1-1 0,1 0 0,-1 1 0,1-1 0,0 0 0,1 0 0,0 4 1,-1-6-5,-1 0 1,1-1-1,-1 1 1,1 0 0,-1 0-1,1 0 1,0 0 0,-1 0-1,1 0 1,0-1-1,0 1 1,0 0 0,-1-1-1,1 1 1,0 0 0,0-1-1,0 1 1,0-1-1,0 0 1,0 1 0,0-1-1,0 0 1,0 1 0,0-1-1,0 0 1,1 0 0,-1 0-1,0 0 1,0 0-1,0 0 1,0 0 0,0 0-1,2-1 1,1-1 12,0 0 1,0 0-1,0-1 1,0 1-1,-1-1 1,1 0-1,-1 0 0,0 0 1,0 0-1,5-8 1,2-3-179,12-23 1,-15 24 115,22-43-241,16-27-145,-26 48 219,-14 24 182,14-20 0,-18 30 101,-1 14 288,1 25-204,-1 31 328,-1-53-419,1 0 0,0-1 0,1 1-1,1-1 1,1 1 0,0-1 0,1 0 0,9 24 0,-13-38-64,1 0 0,-1 0 0,1 1 0,0-1 0,-1 0 0,1 0 0,0 0-1,-1 0 1,1 0 0,0 0 0,0 0 0,0 0 0,0 0 0,0 0 0,0-1 0,0 1 0,0 0 0,0-1 0,1 1 0,-1 0 0,0-1 0,0 0 0,3 1-1,-2-1 6,-1 0-1,1-1 0,0 1 0,0-1 0,-1 1 0,1-1 0,-1 0 1,1 1-1,-1-1 0,1 0 0,-1 0 0,1 0 0,-1 0 0,0 0 0,1-1 1,-1 1-1,0 0 0,1-2 0,44-62-83,-32 43-97,22-26-1,83-73-106,-59 63 313,-47 42-263,-12 15 149,-1 11 225,-3 49 150,1-46-271,1 0 0,0 0-1,1 1 1,0-1 0,2 0 0,-1 0 0,1 0 0,6 16 0,-7-24-14,2 1 0,-1-1 0,1 1 1,0-1-1,0 0 0,0 0 0,1 0 1,0 0-1,0 0 0,7 6 0,-9-10-4,1 1-1,-1 0 0,1-1 1,-1 0-1,1 1 0,0-1 1,0 0-1,-1-1 0,1 1 1,0 0-1,0-1 0,0 1 1,0-1-1,0 0 0,0 0 1,0 0-1,-1-1 1,1 1-1,0-1 0,0 1 1,0-1-1,0 0 0,4-2 1,4-2-75,-1-1 1,0 1-1,-1-2 1,1 1 0,12-13-1,41-46-578,-31 30 609,-23 26 36,12-11 21,-1-2 1,-1 0-1,26-41 1,-44 62-13,0-1-1,-1 0 1,1 1-1,-1-1 1,1 0 0,-1 1-1,0-1 1,1-2-1,-3 0 13,-5 10-24,-2 7-15,0 0 0,1 0 0,1 1 0,-7 18 0,-18 61 265,32-93-249,-2 7 8,0 0 0,0 0 0,1 0 0,0 0 0,0 0 0,1 1 0,0-1 0,0 0 1,2 10-1,-2-17-5,0 0 1,0 0-1,0 0 1,0-1-1,0 1 1,0 0-1,0 0 1,1 0-1,-1 0 0,0 0 1,0-1-1,0 1 1,0 0-1,0 0 1,1 0-1,-1 0 1,0 0-1,0 0 1,0 0-1,1 0 1,-1 0-1,0 0 1,0 0-1,0-1 1,0 1-1,1 0 1,-1 0-1,0 0 1,0 0-1,0 1 1,1-1-1,-1 0 1,0 0-1,0 0 1,0 0-1,1 0 1,-1 0-1,0 0 1,0 0-1,0 0 1,0 0-1,1 0 1,-1 1-1,0-1 1,0 0-1,0 0 1,0 0-1,0 0 1,0 0-1,1 1 1,-1-1-1,0 0 1,0 0-1,0 0 1,0 0-1,0 1 1,0-1-1,0 0 0,0 0 1,0 0-1,0 1 1,0-1-1,0 0 1,0 0-1,0 0 1,0 1-1,9-20 65,-6 13-156,17-45-342,-17 41 332,0 0 0,1 1 0,0 0 0,0 0 0,1 0 0,0 0 0,12-15 0,-16 23-47,-1 4 80,-6 19 196,2 1 1,-2 24-1,-1 9-12,-6 31 17,-17 89 94,23-149-149,-1 1 1,-1-1-1,-1 0 0,-17 31 0,24-53-75,0 0 0,0-1-1,0 1 1,0-1 0,-1 0 0,0 0 0,0 0 0,0 0 0,0-1 0,-9 6-1,11-8-14,-1 0 0,1 0 0,-1 0 0,0 0 0,0 0 0,1 0 0,-1-1 0,0 1 0,0-1 0,0 0 0,0 0 0,0 0 0,1 0 0,-1 0 0,0-1 0,0 1 0,0-1 0,0 0 0,1 0 0,-1 0 0,-4-2 0,6 2-3,-1 0 0,1 1 0,0-1 0,0 0 0,0 1 0,0-1 0,0 0 0,0 0 0,1 0 0,-1 0 0,0 0 0,0 0 0,1 0 0,-1 0 0,0 0 0,1 0 0,-1 0 0,1 0 0,0-1 0,-1 1 0,1 0 0,0 0 0,0 0 0,-1-1 0,1 1 0,0 0 0,0 0 0,1-1 0,-1 1 0,0 0 0,0 0 0,0-1 0,1 1 0,-1 0 0,1 0 0,0-2 0,3-4-11,0 0 0,1 0 0,-1 0 1,10-9-1,-6 7-86,8-10 142,0 1 0,1 0 1,37-28-1,-41 37-12,0 0 0,0 1 0,1 1 1,0 0-1,0 1 0,1 1 0,20-6 0,-23 9-15,1-1-1,-1 0 1,1-1-1,-1 0 1,0-1-1,-1-1 1,1 0-1,17-12 1,-8 0-66,-1 0 1,0-2-1,-2 0 0,0-1 1,-1 0-1,-1-2 0,-1 0 1,-1-1-1,11-25 0,-23 44 49,0-1 0,-1 1 0,0-1 0,1 1-1,-2-1 1,1 0 0,-1 1 0,1-1 0,-2 0-1,0-8 1,1 13 7,0 1 0,0 0-1,0-1 1,0 1 0,0 0 0,0-1-1,-1 1 1,1 0 0,0-1-1,0 1 1,0 0 0,-1-1-1,1 1 1,0 0 0,0-1 0,0 1-1,-1 0 1,1 0 0,0-1-1,-1 1 1,1 0 0,0 0 0,-1-1-1,1 1 1,0 0 0,-1 0-1,1 0 1,-1 0 0,-11 2-64,-12 12 176,20-11-53,0 1 0,1 0-1,0-1 1,0 1 0,0 0 0,0 1 0,0-1-1,1 0 1,0 1 0,0-1 0,0 1 0,1 0-1,-1 0 1,0 9 0,0-2 115,0 1-1,1-1 1,1 1 0,2 23 0,-1-25-46,1 1 0,1-1 1,0 0-1,0 0 1,1 0-1,1 0 1,0 0-1,9 14 1,-12-21-102,1 0 1,0-1-1,0 1 1,0-1 0,1 1-1,-1-1 1,1 0-1,0-1 1,0 1-1,6 2 1,-7-3-64,0-1 0,1 0 0,-1 0 0,0 0-1,1-1 1,-1 1 0,1-1 0,-1 0 0,1 0 0,-1 0 0,1 0-1,-1-1 1,1 1 0,-1-1 0,6-2 0,-2 0-352,1 0-1,-1 0 1,0-1 0,0 0-1,0-1 1,0 0 0,8-7-1,40-46-5153,-8 9 344,-7 14-1508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102 230 5312,'-2'-8'617,"0"1"-1,0 0 1,-1-12 0,0-2 8254,7 45-7383,9 28 1,-1-4-573,59 375 2994,-71-412-3888,4 39 292,17 81 0,-21-131-305,0 0-1,0 0 1,0 0 0,0 0-1,0 0 1,0 1 0,0-1-1,0 0 1,0 0-1,0 0 1,0 0 0,0 0-1,0 1 1,0-1 0,0 0-1,0 0 1,0 0-1,0 0 1,0 0 0,0 1-1,0-1 1,0 0-1,0 0 1,0 0 0,1 0-1,-1 0 1,0 0 0,0 0-1,0 1 1,0-1-1,0 0 1,0 0 0,0 0-1,1 0 1,-1 0 0,0 0-1,0 0 1,0 0-1,0 0 1,0 0 0,1 0-1,-1 0 1,0 0-1,0 0 1,0 0 0,3-8 67,0-17-127,-4-32 52,-2 0 0,-2 0 1,-17-70-1,22 125 2,-8-31 83,1 0 0,1-1 0,2 1-1,0-50 1,5 67-130,1-1-1,0 1 1,1 0 0,1 0 0,1 0 0,0 0-1,1 1 1,11-22 0,-10 25 48,0 0-1,2 1 1,-1-1 0,1 1-1,1 1 1,0 0 0,0 0-1,1 1 1,1 1 0,13-9 0,-6 6-38,1 0 0,1 2 0,0 0 0,0 1 0,1 1 0,0 2 0,0 0 0,1 1 0,-1 1 1,1 1-1,0 1 0,-1 1 0,26 3 0,-39-1 12,1 0 0,-1 0 1,0 0-1,0 1 0,0 1 0,0 0 1,0 0-1,-1 0 0,0 1 1,0 0-1,0 1 0,0 0 0,8 9 1,-11-10 3,-1 0 1,1 1 0,-1-1-1,-1 1 1,1 0 0,-1 0-1,0 0 1,0 1 0,-1-1-1,0 1 1,0-1 0,0 1-1,-1 0 1,0-1 0,-1 1 0,1 0-1,-1 0 1,0 0 0,-2 8-1,0-4 38,-1-1 0,0 1-1,0-1 1,-1 0 0,0 0 0,-1-1-1,-10 16 1,4-9-2,-1 0 0,-1 0 0,-16 14 0,14-15 0,-2-2 0,0 0 0,0-1 0,-1 0 0,-26 11 0,-100 36 87,114-49-73,15 0 91,97 4-233,-53-10-30,33 9 0,-39-7 144,-1 2 0,0 0 1,0 1-1,-1 2 0,26 15 0,-38-19 4,0-1 1,0 1-1,0 1 0,-1 0 1,0 0-1,-1 0 0,1 1 1,-2 0-1,1 1 0,-1-1 1,-1 1-1,9 20 1,-13-24 47,1 0 0,-1-1 0,0 1 0,-1 0 0,1 0 0,-1 0 0,0 0 0,0-1 0,-1 1 0,0 0 0,0 0 0,0 0 0,-1-1 1,0 1-1,0-1 0,0 1 0,-1-1 0,1 0 0,-1 0 0,-1 0 0,1 0 0,-6 5 0,2-2-3,-1 0-1,0 0 1,0-1-1,0 0 1,-1-1-1,-1 0 1,1 0-1,-1-1 1,1 0-1,-2-1 1,-11 4 0,-2-2-196,1-1 0,-1-2 0,0 0 0,-33 0 0,13-5-918,-65-9-1,87 7 1,0-1 0,0 0-1,1-2 1,-34-15-1,27 8-3137,-33-22-1,-16-14-738,-3-5 1439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343 193 1984,'7'-8'451,"-7"7"-414,1 1 0,-1-1 0,0 1 0,1-1 0,-1 1 0,1 0-1,-1-1 1,1 1 0,-1-1 0,1 1 0,-1 0 0,1-1 0,-1 1 0,1 0-1,-1 0 1,1 0 0,-1-1 0,2 1 0,16-13 4853,-14 11-4537,-1 0-1,0-1 0,0 0 0,0 0 0,0 0 0,0 0 0,-1 0 0,0 0 0,1-1 0,-1 1 0,0-1 0,0 1 1,-1-1-1,1 0 0,-1 0 0,0 0 0,0 0 0,0 0 0,-1 0 0,1 0 0,-1 0 0,0 0 0,-1-7 0,1 8-258,0-1-1,-1 1 1,0-1-1,0 1 1,0-1-1,0 1 1,-1 0-1,1 0 0,-1-1 1,0 1-1,0 0 1,0 1-1,0-1 1,-1 0-1,1 1 0,-1-1 1,1 1-1,-1-1 1,0 1-1,0 0 1,0 1-1,0-1 1,0 0-1,-1 1 0,1 0 1,0-1-1,-6 0 1,3 1-35,0 1 0,0-1 0,0 1 1,0 1-1,0-1 0,0 1 0,0 0 1,0 0-1,1 0 0,-1 1 0,-8 4 1,-6 3 111,-33 20 0,49-26-152,-29 17 291,-35 29 1,56-39-180,0 0 0,0 1 0,1 0 0,1 1 1,-15 23-1,23-32-103,0 0 1,0 0-1,0 1 1,1 0-1,-1-1 1,1 1-1,0 0 1,0-1-1,0 1 1,1 0-1,-1 0 1,1 0-1,1 6 1,-1-6 5,1 1 0,1 0 0,-1 0 0,1-1 0,0 1 0,0-1 0,0 1 0,1-1 0,-1 0 0,5 5 0,12 13 77,0-1 1,35 29-1,19 20 168,-52-46-102,-2 2 0,0 0 0,-2 1 0,-1 0 0,18 45 0,-29-60-54,-1 0 1,0 1 0,-1 0-1,0-1 1,-1 1 0,-1 0-1,1 13 1,-2-16-118,-1 0 0,0-1 0,0 1 0,-1-1 1,0 0-1,0 1 0,-1-1 0,0 0 0,-9 17 0,10-24-284,1 1-1,-1-1 0,0 1 1,0-1-1,0 0 0,0 0 1,0 0-1,0 0 0,-1 0 1,1 0-1,-1-1 0,1 1 1,-1-1-1,1 0 0,-1 0 1,0 1-1,0-2 0,0 1 1,-4 1-1,1-2-557,1 0 0,0 0 0,0 0 1,0-1-1,0 1 0,0-1 0,0 0 0,0-1 0,0 1 1,-8-5-1,-17-11-4732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13 323 8384,'-2'-3'415,"0"1"0,1-1 0,-1 1 1,1-1-1,0 0 0,0 0 0,-1-4 1,1 6-248,1 0 0,0 0 1,0-1-1,0 1 1,0 0-1,1 0 0,-1-1 1,0 1-1,0 0 1,1 0-1,-1 0 1,1-1-1,-1 1 0,1 0 1,-1 0-1,1 0 1,0 0-1,-1 0 0,1 0 1,1-1-1,7-7 647,0 0 0,1 1-1,0 0 1,0 1 0,16-10 0,-10 9-444,1 0 0,-1 2 1,23-7-1,-2 4-524,0 2 0,76-4 0,-93 11-1520,0 1 1,0 1-1,0 1 1,37 10-1,-42-9 301,-1 1-1,1 1 0,19 10 0,-14-4 2377,32 23 1,-44-29-178,-1 1 1,0 0-1,0 0 1,-1 1-1,0-1 1,0 1-1,0 1 1,-1-1-1,4 10 1,0 3 86,-2 1 1,10 40-1,-12-21-1658,-5-21-6791,-2-62 1280,-7-23 2772,2 22 2354,-2-29 1953,-16-143 7616,24 210-8497,1 1 0,0-1 0,0 0 0,0 0 0,1 0 1,-1 0-1,3-4 0,-3 8-33,1-1-1,-1 1 1,1 0 0,-1 0-1,1 0 1,0 0 0,-1 0 0,1 0-1,0 0 1,0 0 0,0 0-1,0 1 1,0-1 0,0 0 0,0 1-1,0-1 1,0 0 0,0 1-1,0-1 1,0 1 0,0-1 0,1 1-1,-1 0 1,0 0 0,0-1 0,0 1-1,1 0 1,-1 0 0,0 0-1,0 0 1,2 1 0,1-1-356,0 1 0,0 0 0,-1 0 1,1 0-1,0 0 0,-1 1 0,1-1 1,-1 1-1,1 0 0,-1 0 0,4 3 1,15 14-798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61 162 6400,'0'1'111,"1"0"0,-1 0 0,1 0-1,0 0 1,-1-1 0,1 1 0,0 0 0,0-1 0,0 1 0,0 0 0,-1-1 0,1 1 0,0-1-1,0 1 1,0-1 0,0 0 0,0 1 0,0-1 0,0 0 0,0 0 0,0 0 0,0 1 0,0-1 0,0 0-1,0-1 1,0 1 0,0 0 0,1 0 0,-1 0 0,0-1 0,0 1 0,0 0 0,-1-1 0,1 1 0,0-1-1,0 1 1,0-1 0,0 1 0,0-1 0,0 0 0,-1 1 0,1-1 0,1-1 0,2-3 65,0 0 1,0 0-1,0 0 1,-1-1-1,0 1 1,0-1-1,0 1 1,-1-1-1,1 0 1,-1 0-1,-1 0 1,1-1-1,-1 1 1,0 0-1,-1 0 1,0-1-1,0 1 1,0-1-1,0 1 1,-2-7-1,1 11-166,1 1-1,0-1 1,-1 0 0,1 1-1,-1-1 1,1 1-1,-1-1 1,1 1 0,-1-1-1,0 1 1,0 0-1,0-1 1,0 1-1,0 0 1,0 0 0,0-1-1,-1 1 1,1 0-1,0 0 1,-1 0 0,1 0-1,0 1 1,-1-1-1,1 0 1,-1 1 0,1-1-1,-1 1 1,0-1-1,1 1 1,-1 0 0,1-1-1,-1 1 1,0 0-1,1 0 1,-1 0 0,0 1-1,1-1 1,-3 1-1,0 0 117,0 0 0,0 1 0,0-1 0,0 1 0,0 0 1,0 1-1,0-1 0,1 0 0,-1 1 0,1 0 0,0 0 0,0 0 0,-5 6 0,4-2 77,-1 0 1,1 0 0,1 0-1,-1 1 1,1-1 0,0 1-1,1 0 1,0 0 0,0 0-1,1 0 1,0 0-1,0 1 1,1-1 0,0 0-1,1 0 1,0 1 0,0-1-1,3 12 1,0-8-22,0 0 1,0-1-1,1 1 1,1-1-1,0 0 1,0-1-1,1 1 0,0-1 1,1 0-1,0-1 1,16 14-1,-5-7 58,26 16 1,-37-27-204,0 0 0,0 0 1,1-1-1,0 0 0,0-1 0,12 3 1,-19-5-249,0-1 0,0 0 1,0 1-1,0-1 0,0 0 1,1 0-1,-1 0 0,0-1 0,0 1 1,0 0-1,0-1 0,0 0 1,0 1-1,0-1 0,0 0 1,0 0-1,0 0 0,0 0 1,-1 0-1,1 0 0,0-1 1,-1 1-1,1-1 0,-1 1 1,1-1-1,-1 0 0,0 1 1,1-1-1,-1 0 0,0 0 0,1-3 1,2-6-1307,0 0 0,-1 0 0,0 0 0,1-22 0,-1 13-124,11-54-1724,2-1 533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7136,'-8'-24'2309,"8"24"-2243,0-1 1,0 1-1,0 0 0,0-1 0,0 1 1,0-1-1,1 1 0,-1 0 0,0-1 1,0 1-1,0-1 0,0 1 0,0 0 1,1-1-1,-1 1 0,0 0 0,0-1 1,1 1-1,-1 0 0,0-1 0,0 1 1,1 0-1,-1 0 0,0-1 0,1 1 1,-1 0-1,0 0 0,1 0 0,-1-1 1,0 1-1,1 0 0,-1 0 0,1 0 1,-1 0-1,0 0 0,1 0 0,-1 0 1,1 0-1,-1 0 0,0 0 0,1 0 1,-1 0-1,1 0 0,0 0 0,4 9 609,0-1-1,0 1 0,0 0 0,-1 0 1,4 13-1,12 53 933,-16-56-1132,18 90 1097,-5 0-1,5 158 1,2 11-1293,-18-215-574,-5-54-397,0 0 1,0 0-1,1 0 1,0 0-1,1 0 1,3 9-1,-5-17 341,0 1-1,0 0 1,0-1 0,0 1-1,0 0 1,1-1-1,-1 0 1,1 1 0,-1-1-1,1 0 1,-1 0-1,1 1 1,3 0 0,-3-1-44,1 0 0,-1-1 1,1 1-1,-1-1 0,1 1 1,-1-1-1,1 0 1,-1 0-1,1 0 0,0-1 1,-1 1-1,1-1 0,2 0 1,29-13-4022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0:4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149 633 6816,'-1'-10'2653,"-2"7"177,2 4-2570,-1 0 0,1-1 0,0 1-1,-1 0 1,1 0 0,0 0 0,0 0 0,0 0-1,0 0 1,-1 1 0,-10 12 617,1 0 0,-18 29 0,8-10-191,13-22-334,0-1-164,1 0 0,1 0 0,0 0 1,0 1-1,1 0 0,-5 16 0,9-26-182,1 1-1,0-1 0,0 0 1,0 0-1,0 0 0,0 0 1,0 0-1,0 0 0,0 1 0,0-1 1,1 0-1,-1 0 0,0 0 1,1 0-1,-1 0 0,1 0 1,-1 0-1,1 0 0,-1 0 0,1 0 1,0 0-1,0 0 0,-1-1 1,1 1-1,0 0 0,0 0 1,0-1-1,0 1 0,0 0 1,0-1-1,0 1 0,0-1 0,0 0 1,1 1-1,1 0 24,-1 0 0,1-1 1,-1 1-1,1-1 0,0 1 0,-1-1 1,1 0-1,0 0 0,-1-1 0,1 1 0,0 0 1,-1-1-1,1 1 0,2-2 0,0-1-12,0 1 1,0-1-1,0 0 0,-1 0 0,0 0 0,1-1 0,-1 1 0,-1-1 0,1 0 0,0 0 0,-1-1 0,0 1 0,0-1 0,4-7 1,0-6-107,0 1 1,9-35 0,-14 43 64,11-48-249,-3 0 0,-2 0 0,-2-1 0,-4-98 0,-23-158 1830,19 304-806,1 23-377,1-10-304,7 244 2040,-1-171-1900,37 357-2514,-40-414-782,11 38 0,-12-51 2129,0 0 1,0-1-1,1 1 1,0-1 0,0 1-1,0-1 1,1 0-1,0-1 1,0 1 0,5 4-1,9 8-2408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6464,'-10'-7'2944,"20"2"-2560,-5 2-128,3 3-224,5-8-96,9 5 32,-1-5-1952,2 8 1088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2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8640,'-21'-19'3904,"-7"16"-3392,25-1-480,11-1-480,5 5 320,10-3-1152,8 3 704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3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3488,'-1'-4'321,"1"0"0,1 0 0,-1 0 0,1 1 0,-1-1 0,1 0 0,0 0 0,0 1 0,3-7 0,-2 8 88,0-1 0,-1 1-1,0-1 1,1 1-1,-1-1 1,0 0-1,-1 1 1,1-1-1,0 0 1,-1 0-1,1 0 1,-1 1-1,0-1 1,0-5-1,-5 132 710,1 42-684,10 89 644,-5-235-937,-1-4 160,1 0-1,0 0 1,8 29-1,-7-39 780,-1-7-442,0-12-40,-1 11-540,-3-95 530,2-54-312,2 77-160,-2 44-111,1 0-1,2 0 1,1 0-1,11-45 0,-10 59-28,2 0 0,0 1 0,1-1 0,0 1 0,1 1 0,12-16 0,-16 23-9,2 1-1,-1 0 1,0 0-1,1 1 1,0-1-1,1 1 1,-1 1-1,1-1 1,0 1-1,0 0 1,0 1-1,0-1 1,1 2-1,-1-1 1,10-1-1,-4 2 13,-1 0 0,1 1 1,0 1-1,0 0 0,-1 1 0,1 0 0,0 1 0,-1 0 0,1 1 0,19 8 0,-22-7 3,1 0 0,-1 1 0,0 1 0,-1 0 0,1 0 0,-1 1 0,0 0 0,-1 0 0,0 1 0,0 0 0,0 1 0,8 12 0,-6-4 18,-1 1 0,-1-1-1,0 1 1,-1 1-1,-1 0 1,-1 0 0,4 28-1,-4-4 47,-1 0-1,-3 59 1,-2-83 4,0 0-1,-1-1 1,-2 1 0,0 0 0,-12 33-1,14-46-15,-1 0-1,1-1 1,-1 0-1,-1 1 1,1-1-1,-1 0 1,0 0-1,0-1 0,0 1 1,-10 6-1,7-5 29,0-1-1,-1 0 0,1-1 0,-1 0 0,0 0 0,-15 5 0,-1-3 87,-25 4-1,40-8-118,-25 2 10,0-1 1,-1-1-1,0-2 0,1-2 0,-47-8 0,67 9-2908,23 2-2043,6-1 2779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231 714 5152,'0'-2'290,"0"-1"1,0 0-1,0 1 1,1-1-1,-1 0 1,1 1-1,-1-1 1,1 0-1,0 1 1,0-1-1,0 1 1,0-1-1,1 1 1,2-4-1,-1-6 3763,-8 16-2927,-40 51-326,2 2 0,-49 87-1,78-118-492,2 0 0,0 1-1,-9 35 1,21-60-245,-1 1 0,0-1-1,1 1 1,0-1 0,-1 0 0,1 1-1,0 3 1,1-5-41,-1-1 0,0 1 0,0 0-1,0-1 1,0 1 0,0-1 0,1 1 0,-1 0-1,0-1 1,1 1 0,-1-1 0,0 1 0,1-1-1,-1 1 1,1-1 0,-1 1 0,1-1-1,-1 1 1,1-1 0,-1 0 0,1 1 0,-1-1-1,1 0 1,-1 1 0,1-1 0,0 0 0,-1 0-1,1 0 1,0 0 0,-1 1 0,1-1 0,-1 0-1,1 0 1,0 0 0,0 0 0,4-1 46,0 0-1,0 0 1,0 0 0,0 0 0,0-1 0,0 1-1,-1-1 1,1-1 0,-1 1 0,1 0 0,4-5-1,4-3 25,0 0-1,17-19 0,-11 8-35,0-2 1,21-35-1,27-58-16,-33 57-394,-34 58 347,0 1-1,0 0 0,0 0 0,0 0 0,0-1 0,0 1 1,0 0-1,0 0 0,1 0 0,-1-1 0,0 1 1,0 0-1,0 0 0,0 0 0,0 0 0,0-1 1,0 1-1,1 0 0,-1 0 0,0 0 0,0 0 0,0 0 1,0 0-1,1-1 0,-1 1 0,0 0 0,0 0 1,0 0-1,1 0 0,-1 0 0,0 0 0,0 0 1,0 0-1,1 0 0,-1 0 0,0 0 0,0 9-221,-6 26-30,4-25 202,-4 18-26,1-5 119,-4 44 0,9-61-9,0 0-1,0-1 0,0 1 1,1-1-1,-1 1 0,1-1 1,1 1-1,-1-1 0,1 1 1,0-1-1,0 0 0,0 0 1,5 7-1,-4-9 18,0 1 0,0 0 0,1-1 0,-1 0 0,1 0 1,0 0-1,0 0 0,0 0 0,0-1 0,0 0 0,1 0 0,-1 0 0,1 0 0,-1-1 0,1 0 0,0 0 0,-1 0 0,1 0 0,0-1 1,0 1-1,0-1 0,-1-1 0,1 1 0,0-1 0,7-1 0,-4-1-18,0-1-1,-1 0 1,1 0 0,-1-1 0,0 1-1,0-1 1,0-1 0,-1 0-1,1 0 1,-1 0 0,9-12 0,-2-2 16,0 1 1,-1-1 0,9-22 0,7-20 64,38-74 231,42-83-343,-8-79-5,-99 293-4,4-11-27,2-4-61,-2-1 0,0 1 0,2-30 0,-9 32-195,2 18 291,0 0 0,0 0 1,0 0-1,0 0 0,0-1 1,-1 1-1,1 0 0,0 0 1,0 0-1,0 0 0,0 0 1,-1 0-1,1 0 0,0 0 1,0-1-1,0 1 0,0 0 0,-1 0 1,1 0-1,0 0 0,0 0 1,0 0-1,-1 0 0,1 0 1,0 0-1,0 0 0,0 0 1,0 0-1,-1 0 0,1 0 1,0 1-1,0-1 0,0 0 1,0 0-1,-1 0 0,1 0 1,0 0-1,0 0 0,0 0 1,0 0-1,0 1 0,-1-1 1,1 0-1,0 0 0,0 0 1,0 0-1,0 0 0,0 1 0,0-1 1,0 0-1,0 0 0,-1 1 1,-8 9-126,1 2 57,0 0 0,1 0-1,0 1 1,1 0-1,-6 16 1,-3 8-17,-51 117-103,49-108 256,-16 67-1,20-53 1,-5 64 0,15-92-42,2 0 0,1 1-1,8 52 1,-7-77 18,1-1 0,-1 1 0,2-1-1,-1 0 1,1 0 0,6 12 0,-7-16 6,-1-1 0,0 0 0,1 0 0,0 0 0,0 0 0,-1 0 0,1 0 0,0 0 0,1 0 0,-1-1 0,0 1 1,0-1-1,1 1 0,-1-1 0,1 0 0,-1 0 0,1 0 0,-1 0 0,1-1 0,0 1 0,-1-1 0,5 1 0,3-3-2,0 1 0,0-2 0,0 1-1,-1-1 1,1-1 0,-1 0 0,17-9 0,-11 6-37,53-28-1,-2-4 1,66-48-1,-109 70 97,-1-1-1,29-31 1,-49 47-91,0 0 1,-1 0-1,1 0 1,-1-1-1,0 1 1,1 0-1,-1-1 1,0 1-1,0-4 1,-1 5-15,1 1 0,-1-1 0,0 0 0,0 1 0,0-1 0,0 0 1,0 0-1,0 1 0,0-1 0,0 0 0,0 0 0,0 1 0,0-1 0,0 0 1,-1 1-1,1-1 0,0 0 0,-1 0 0,1 1 0,0-1 0,-1 1 0,1-1 1,-1 0-1,1 1 0,-1-1 0,1 1 0,-1-1 0,1 1 0,-1-1 0,1 1 0,-1 0 1,0-1-1,1 1 0,-1 0 0,0-1 0,1 1 0,-2 0 0,1-1-1,-1 1-1,1 0 0,0 0 1,-1 0-1,1 0 0,0 0 1,-1 0-1,1 0 0,0 1 0,0-1 1,-1 0-1,1 1 0,0-1 1,0 1-1,-1 0 0,0 0 1,-21 16-87,23-17 91,-15 15-72,0 0 0,-23 34-1,20-25 64,4-6 15,-48 67-30,56-75 21,1-1 1,0 1-1,1 0 0,0 0 1,0 0-1,1 0 1,-3 15-1,6-22 44,-1-1 1,1 1-1,0 0 0,0 0 1,0 0-1,0 0 1,0 0-1,1 0 0,-1-1 1,1 1-1,0 0 0,0 0 1,0-1-1,0 1 1,0 0-1,0-1 0,1 1 1,0-1-1,-1 0 0,1 1 1,2 1-1,-2-3-14,0 0 0,0 0-1,0 0 1,0 0 0,0 0 0,0 0-1,0-1 1,0 1 0,0-1 0,0 0-1,0 1 1,0-1 0,0 0 0,0 0-1,0 0 1,0-1 0,0 1 0,0 0-1,0-1 1,0 0 0,0 1 0,0-1-1,0 0 1,0 0 0,0 0 0,0 0-1,0 0 1,2-3 0,6-3 19,-1 0-1,-1-1 1,1-1 0,-1 1-1,-1-1 1,11-17 0,34-65 68,-32 53-162,-17 31 30,5-8-244,-8 15 257,0 0-1,0 0 1,0 1 0,0-1-1,0 0 1,0 0-1,0 0 1,0 0-1,0 1 1,0-1-1,0 0 1,0 0 0,0 0-1,0 0 1,0 0-1,0 1 1,0-1-1,0 0 1,0 0 0,0 0-1,0 0 1,1 0-1,-1 0 1,0 1-1,0-1 1,0 0-1,0 0 1,0 0 0,0 0-1,0 0 1,0 0-1,1 0 1,-1 0-1,0 0 1,0 1 0,0-1-1,0 0 1,0 0-1,1 0 1,-1 0-1,0 0 1,0 0 0,0 0-1,0 0 1,0 0-1,1 0 1,-1 0-1,0 0 1,0 0-1,0 0 1,0 0 0,1 0-1,-1 0 1,0-1-1,0 1 1,0 0-1,0 0 1,0 0 0,0 0-1,1 0 1,-1 0-1,0 0 1,0 0-1,0 0 1,0-1 0,0 1-1,0 0 1,6 30-70,-3-13 90,0-1 1,2 1-1,9 25 1,-12-37 5,1 0 0,0 0 0,-1-1 0,2 1 0,-1-1 0,0 0 0,1 1 0,0-2 1,0 1-1,0 0 0,0-1 0,1 0 0,-1 0 0,1 0 0,8 4 0,0-2-127,0-1-1,1 0 1,-1-1-1,1 0 1,15 0-1,-16-2-872,0 0 0,0-1-1,0-1 1,-1-1 0,21-3 0,-8-6-2256,-3-1 1125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99 8128,'-31'-16'3680,"35"16"-3168,1 0 1664,8 0-1280,9-4 479,9 0-799,31-8 0,7 4-320,24-8-32,-1 5-128,-4-1-128,-14 9 0,-4-5-480,-13 3 288,-9 10-4767,-4 3 2751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620 145 2976,'3'-32'2235,"-2"26"-1621,0 1 0,0-1 0,-1 0 0,0 0 1,0 1-1,-2-9 0,2 11-511,-1 1 0,0 0 1,0 0-1,0 0 0,0 0 1,0 0-1,0 0 0,-1 0 1,1 0-1,-1 0 0,0 0 1,1 1-1,-1-1 0,0 1 1,0-1-1,0 1 0,0 0 1,0 0-1,0 0 0,-3-2 1,-10-2 52,1 0 1,-1 1 0,-1 0 0,1 1 0,0 1-1,-27-1 1,8 3-239,-66 8 0,79-5 39,0 2 0,1 0 0,0 1 1,0 1-1,0 1 0,-32 18 0,39-19 23,0 2 0,1-1-1,0 1 1,1 1 0,-1 0 0,2 1-1,0 0 1,0 1 0,1 0 0,-9 15-1,15-22 35,0 1 0,1-1 0,0 1 0,0 0-1,0-1 1,0 1 0,1 0 0,0 0 0,0 0-1,0 7 1,1-9 4,1 0 0,-1 0-1,1 0 1,0-1 0,0 1 0,0 0-1,0 0 1,1-1 0,-1 1 0,1 0-1,0-1 1,0 0 0,1 1-1,-1-1 1,1 0 0,4 4 0,0 0 44,1-1 0,1 0 1,-1-1-1,1 0 0,0 0 1,0-1-1,1 0 0,-1 0 1,1-1-1,12 2 0,15 2-26,52 3 0,-69-8-25,208 13-123,-197-12 121,-1 1 1,0 1 0,0 2 0,-1 1-1,48 20 1,-68-24 118,1 1-1,-1 1 0,0-1 1,13 13-1,-19-16-30,0 1 0,0 0 0,0 0 0,-1 0-1,1 1 1,2 5 0,-4-7-41,0 0-1,0-1 0,-1 1 1,1 0-1,-1-1 0,0 1 1,1 0-1,-1 0 0,0-1 1,0 1-1,0 0 0,0 0 1,0-1-1,0 1 0,-1 0 1,0 1-1,0 0-7,0 0 1,-1-1-1,1 1 0,-1-1 1,0 1-1,1-1 0,-1 0 0,0 0 1,0 0-1,-1 0 0,1 0 0,0 0 1,-4 2-1,-3 2 66,-19 13 181,-1-1 0,-48 22 0,28-16-130,-170 100 550,187-112-627,9-4 53,19-7-162,6-2 18,0 0 1,0 1 0,0-1-1,0 0 1,0 0 0,0 0-1,0 0 1,-1-1 0,1 1-1,0-1 1,-1 1 0,3-3-1,27-29 335,-13 13-297,5-1-95,1 1 0,2 1 0,46-26 0,21-1 97,-63 33-23,55-34-1,-66 34-19,1 0 1,0-1 0,27-25-1,-36 29 21,21-15 0,4-3-189,-18 18 123,-16 10 62,0-1 1,0 0-1,0 0 0,0 0 1,0-1-1,-1 1 0,1 0 0,0-1 1,0 1-1,-1-1 0,1 0 1,-1 1-1,3-4 0,1-7 56,1 0 0,-2-1 0,7-24 0,7-20 33,8-21-324,-26 78 216,0 0 0,0 1 0,0-1 1,0 0-1,0 0 0,0 0 0,1 0 0,-1 0 0,0 0 0,0 0 0,0 0 0,0 0 1,0 0-1,0 0 0,0 0 0,0 0 0,0 0 0,1 0 0,-1 0 0,0 0 0,0 0 1,0 0-1,0 0 0,0 0 0,0 0 0,0 0 0,0 0 0,0 0 0,1 0 1,-1 0-1,0 0 0,0 0 0,0 0 0,0 0 0,0 0 0,0 0 0,0 0 0,0 0 1,0 0-1,1 0 0,-2 15-208,-14 96 174,-54 190-1,34-182-103,8-21 438,-63 148-1,78-221 38,-1-1 0,-17 25 0,29-47-247,-1 0 0,1 0 0,-1-1 0,1 1 0,-1 0 0,0-1 0,0 1 0,1 0 0,-1-1-1,-4 2 1,6-3-71,-1 1 0,1-1 0,0 0 0,0 0 0,0 0 0,0 0 0,0 0 0,0 0 0,0 0 0,0 0-1,-1 0 1,1 0 0,0 0 0,0 0 0,0 0 0,0 0 0,0 0 0,0 0 0,0 0 0,-1 0 0,1 0 0,0 0-1,0 0 1,0 0 0,0 0 0,0 0 0,0 0 0,0 0 0,0 0 0,-1-1 0,1 1 0,0 0 0,0 0 0,0 0-1,0 0 1,0 0 0,0 0 0,0 0 0,0 0 0,0 0 0,0-1 0,-1-6 194,5-16-53,-4 22-141,19-77 138,54-141 1,-50 168-198,53-86 0,-74 133 48,34-53-104,60-74 0,-83 115 47,0 1 0,2 1 0,-1 0-1,2 1 1,0 0 0,1 2 0,0 0 0,0 0 0,36-14 0,-49 24 45,-1 0 0,1 0 0,0 0-1,0 0 1,-1 1 0,1-1 0,0 1 0,0 0 0,0 0 0,0 1-1,0-1 1,-1 1 0,1-1 0,0 1 0,0 1 0,-1-1 0,1 0-1,-1 1 1,1 0 0,-1 0 0,0 0 0,0 0 0,0 0 0,0 1-1,0-1 1,0 1 0,0 0 0,-1 0 0,1 0 0,-1 0 0,0 0-1,0 0 1,0 1 0,-1-1 0,1 1 0,-1-1 0,0 1 0,0 0-1,0 0 1,0-1 0,-1 1 0,1 0 0,-1 0 0,0 0 0,0 0 0,-1 4-1,-1 1 24,0 0 0,-1 0 0,0 0 0,0-1 0,-1 1 0,0-1 0,0 0 0,-1-1 0,0 1 0,-1-1 0,1 1 0,-1-2 0,-1 1 0,-7 6 0,-3 2 104,-2-1 1,0 0-1,-1-1 0,-28 13 1,42-23-52,-1 0 1,0 0-1,0-1 1,0 0-1,0 0 1,-11 1-1,17-3-63,-1 0 0,0 0 0,0 1 0,0-1 0,0-1 0,1 1 0,-1 0 0,0 0 0,0-1 0,0 1 0,1-1 0,-1 1 0,0-1-1,0 0 1,1 1 0,-1-1 0,1 0 0,-1 0 0,1-1 0,-1 1 0,1 0 0,-1 0 0,1-1 0,0 1 0,0 0 0,0-1 0,0 1 0,0-1 0,-1-2 0,2 3-5,0 1 0,0-1 0,0 1 0,0-1 0,0 1 0,0-1 0,0 1 0,0-1 0,0 1 0,0-1 0,0 1 0,0 0 0,1-1 0,-1 1 0,0-1 0,0 1 0,0-1 0,1 1 0,-1 0 0,0-1 0,1 1 0,-1 0 0,0-1 0,1 1 0,-1 0 0,0 0 0,1-1 0,-1 1 0,1 0 0,-1 0 0,1-1 0,0 1-1,16-6-239,-16 6 226,22-4 24,1 0-1,-1 2 1,34 1 0,12-1-24,-33-1 28,0-1-1,39-11 1,-63 12 10,0-1 1,0-1 0,0 0-1,-1 0 1,0-1-1,0 0 1,0-1 0,-1-1-1,18-15 1,-10 3 0,-1-1 1,-1-1-1,-1 0 0,0-1 1,-2-1-1,15-37 0,-17 37-34,28-58-176,-35 77 63,-1 7-61,-4 14-12,-9 37-57,-18 104 293,26-143-16,1 0 0,1 16-1,0-25 27,0 1 0,1 0 0,0 0 0,0-1 0,1 1 0,-1-1-1,5 9 1,-5-12-16,0 0-1,0 0 0,0 0 1,0 0-1,1-1 0,-1 1 0,1 0 1,-1 0-1,1-1 0,0 1 1,0-1-1,0 0 0,-1 0 1,1 1-1,0-1 0,4 1 0,-3-1 7,1 0 0,-1-1 0,0 0 0,0 1 0,1-1 0,-1 0 0,0 0 0,0-1 0,1 1 0,4-2 0,5-2 51,-1-1-1,1 0 1,-1-1 0,17-11-1,-25 15-76,118-85 75,-88 61-227,72-44-1,-103 68 114,-1 1 0,1-1 1,0 1-1,0 0 0,0 0 1,0 0-1,-1 1 1,1-1-1,0 1 0,6-1 1,-8 2 25,1-1 1,-1 0-1,1 1 0,-1-1 1,1 1-1,-1-1 1,0 1-1,1-1 1,-1 1-1,0 0 1,0 0-1,0 0 0,1 0 1,-1 0-1,0 0 1,0 0-1,0 0 1,0 0-1,-1 0 1,1 0-1,0 1 0,0-1 1,0 3-1,1 2-16,0 1 0,0 0 0,-1 0 0,0 0 0,0 0 0,-1 1-1,0-1 1,0 0 0,-1 0 0,-1 9 0,1-9 85,0 0 1,0 1-1,1-1 1,0 0-1,0 0 0,1 0 1,0 0-1,0 0 1,3 11-1,-3-18-53,-1 0 0,0 1 1,0-1-1,0 0 0,0 0 0,1 0 0,-1 0 0,0 0 1,0 0-1,1 1 0,-1-1 0,0 0 0,0 0 0,1 0 1,-1 0-1,0 0 0,0 0 0,0 0 0,1 0 1,-1 0-1,0 0 0,0 0 0,1 0 0,-1 0 0,0 0 1,0 0-1,1 0 0,-1-1 0,0 1 0,0 0 1,1 0-1,-1 0 0,0 0 0,0 0 0,0 0 0,0-1 1,1 1-1,-1 0 0,0 0 0,0-1 0,5-3 22,-1-1 0,-1 0 0,1-1-1,5-8 1,2-5 47,-3 8-45,2-3-108,16-17 0,-25 30 55,1 0-1,-1-1 1,1 1-1,-1 0 1,1 0-1,-1 0 1,1 0-1,0 0 1,0 0-1,-1 1 1,1-1-1,0 0 1,0 1-1,0 0 1,0-1-1,0 1 1,0 0-1,0 0 1,0 0-1,0 0 1,0 0-1,0 1 1,2 0-1,5 1-44,-1 1-1,0 1 1,0-1-1,9 7 1,2 0 4,211 89 66,-225-97-573,33 10-4056,-14-9-4374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39 6816,'-57'-31'3072,"43"27"-2656,11 0-96,6 8-256,2-4-1088,8 0 576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277 426 2976,'-2'-2'305,"2"2"-274,0 0-1,0 0 1,1 0-1,-1 0 0,0 0 1,0 0-1,0 0 0,0 0 1,0 0-1,1 0 1,-1 0-1,0-1 0,0 1 1,0 0-1,0 0 0,0 0 1,0 0-1,0 0 1,1 0-1,-1 0 0,0 0 1,0 0-1,0 0 0,0 0 1,0-1-1,0 1 1,0 0-1,0 0 0,-1-4 3834,0 12-2920,-8 13-523,7-16-353,0 0 0,-1 0 1,-5 9-1,-3 3 199,-2 0 0,-24 24 0,32-36-157,-1 0 0,1-1-1,-1 0 1,1 0 0,-1-1-1,0 0 1,-1 0-1,1 0 1,0-1 0,-1 1-1,-13 1 1,16-4-49,0 0 0,1 0 0,-1-1 1,0 1-1,0-1 0,0 0 0,0 0 0,1 0 1,-1-1-1,0 1 0,1-1 0,0 0 0,-1 0 0,1 0 1,0 0-1,0-1 0,0 0 0,0 1 0,0-1 0,-4-6 1,4 6-57,0-1 0,0 0 1,1 0-1,-1 0 0,1 0 1,0 0-1,0-1 1,0 1-1,1-1 0,-1 1 1,1-1-1,0 1 0,0-1 1,1 0-1,0 0 1,-1 1-1,2-7 0,1 4-41,0 1 1,0-1-1,1 1 0,0-1 0,0 1 0,0 0 1,1 0-1,0 0 0,0 1 0,1-1 0,-1 1 1,7-5-1,9-7-149,41-28 0,-57 42 178,15-10-20,-1 1-4,0 0 1,0 1 0,1 1 0,27-11 0,-41 19 23,-1 0 0,1 1 0,0 0-1,0 0 1,0 0 0,-1 0 0,1 1 0,0 0-1,0 0 1,0 0 0,0 1 0,0 0 0,0 0-1,0 0 1,-1 0 0,1 1 0,0 0 0,-1 0-1,1 0 1,-1 0 0,0 1 0,0 0 0,0-1-1,6 7 1,-7-6 45,0 0-1,-1 0 1,0 0 0,1 1-1,-1-1 1,0 0-1,-1 1 1,1 0 0,0-1-1,-1 1 1,0 0-1,0 0 1,0 0-1,-1 0 1,1 0 0,-1 0-1,0 0 1,0 5-1,-2 7 84,-1-1 0,0 0 0,-7 22 0,3-16-12,-71 238 601,50-181-230,-48 93-1,73-165-249,0 1-1,-1-1 0,0 0 1,-8 9-1,7-10 325,4-9-142,8-15 15,-4 13-396,1-5 9,7-17 1,21-38 0,-7 24-84,2 2-1,2 0 0,2 2 1,49-47-1,-7 22-146,143-97 1,-204 151 203,40-23-263,-46 29 171,0 0 1,0 1-1,0-1 0,0 2 1,0-1-1,13-1 1,-18 2 60,1 1 1,-1 0 0,0 0 0,1 0 0,-1 0 0,1 0-1,-1 0 1,1 0 0,-1 1 0,0-1 0,1 1 0,-1-1 0,1 1-1,-1-1 1,0 1 0,0 0 0,1-1 0,-1 1 0,0 0-1,0 0 1,0 0 0,0 0 0,0 0 0,0 0 0,0 0 0,0 0-1,0 1 1,-1-1 0,1 0 0,0 1 0,-1-1 0,1 0-1,-1 1 1,0-1 0,1 2 0,0 4 8,0 0-1,-1 0 1,0 0 0,0 0-1,-1 0 1,-2 12 0,-7 31 128,-3-1 1,-1-1-1,-3 0 1,-35 71-1,42-100 234,-1 0 0,-25 34-1,32-49-65,2-5-47,5-12 100,71-172 372,-54 144-780,2 2 0,43-59 0,31-23-221,-67 88 117,52-47 0,-71 71 63,1 1-1,0 0 0,0 0 0,20-9 0,-30 17 84,1-1-1,-1 0 0,1 1 0,0-1 0,-1 1 0,1 0 0,0-1 0,0 1 0,-1 0 0,1 0 0,0 0 1,-1 0-1,1 0 0,3 1 0,-4 0 10,0-1-1,0 1 1,0-1 0,0 1-1,1 0 1,-1-1 0,-1 1-1,1 0 1,0 0 0,0 0-1,0 0 1,0 0 0,-1 0-1,1 0 1,0 0 0,0 1-1,0 2-2,1 0 0,-1-1 1,-1 1-1,1-1 0,0 1 0,-1 0 0,0 0 0,0-1 0,0 1 0,0 0 0,-1-1 0,-1 7 0,-6 18 87,-2 0 0,-1-1-1,-18 31 1,-7 19 77,-20 68 162,47-118-174,1 1-1,2 0 1,-5 44 0,11-69-92,0-1 0,0 1 0,0 0 0,0-1 0,0 1 1,0-1-1,1 0 0,0 1 0,-1-1 0,1 1 0,2 2 0,-3-4-17,1 0-1,0 0 0,0 0 1,-1 0-1,1 0 0,0 0 1,0 0-1,0-1 0,0 1 1,0 0-1,0-1 0,0 1 1,0-1-1,0 1 0,0-1 1,1 0-1,-1 1 0,0-1 1,0 0-1,0 0 0,0 0 0,1 0 1,-1 0-1,0 0 0,0 0 1,0 0-1,2-1 0,3 0 21,0-1 0,0 0 0,0 0 0,0 0 0,0-1 0,0 0 0,8-5 0,39-32-1,-41 30-54,132-115 70,-79 68-54,-57 49-53,-6 6 23,1-1 1,-1 1-1,1-1 0,0 1 0,0 0 0,0 0 0,0 0 0,0 0 0,0 1 0,0-1 1,1 1-1,-1 0 0,1 0 0,4-1 0,-8 2 17,1 0 0,-1 0 0,1 0 0,-1 0 0,0 0-1,1 0 1,-1 0 0,1 0 0,-1 0 0,0 1 0,1-1 0,-1 0 0,0 0-1,1 0 1,-1 1 0,0-1 0,1 0 0,-1 0 0,0 1 0,1-1 0,-1 0 0,0 1-1,0-1 1,1 0 0,-1 1 0,0-1 0,0 1 0,2 14-176,-10 24-78,5-29 194,-10 43-111,-13 64 42,24-102 207,0 0 1,1 0-1,1 0 1,1 0-1,3 27 0,-3-36 0,1-1-1,0 1 0,0 0 0,4 8 0,-5-13-48,-1 1-1,1-1 1,-1 0 0,1 0-1,0 0 1,-1 0 0,1 0 0,0 0-1,0 0 1,-1-1 0,1 1-1,0 0 1,0 0 0,0-1-1,0 1 1,0 0 0,0-1-1,0 1 1,0-1 0,0 1-1,1-1 1,-1 0 0,0 1-1,0-1 1,0 0 0,0 0-1,1 0 1,-1 0 0,0 0-1,2 0 1,1-2 32,0 0 1,0 0-1,0-1 0,0 1 1,-1-1-1,1 0 0,-1 0 1,0 0-1,1-1 0,-1 1 1,-1-1-1,1 1 0,0-1 1,-1 0-1,0 0 0,0 0 1,3-9-1,2-9 15,0 0 0,5-28 0,-9 36-75,0-5-40,1-1 1,-2 1-1,-1 0 0,-1-34 0,0 52 28,0 0 0,-1-1 1,1 1-1,0-1 1,0 1-1,-1-1 0,1 1 1,-1 0-1,1-1 0,-1 1 1,0 0-1,1-1 0,-1 1 1,0 0-1,0 0 1,0-1-1,0 1 0,0 0 1,0 0-1,0 0 0,0 1 1,0-1-1,-1 0 1,1 0-1,0 0 0,-1 1 1,1-1-1,0 1 0,-1-1 1,1 1-1,-1 0 0,1-1 1,-2 1-1,0 0 19,1 0 0,-1 0 0,0 0 0,1 1 0,-1-1 0,0 1 0,1-1 0,-1 1 0,1 0 0,-1 0 0,1 0-1,-1 1 1,1-1 0,0 0 0,-1 1 0,1 0 0,-2 1 0,1 0 4,3-2-36,7-5 60,69-31-22,-30 13 111,-23 11-126,1 2 1,31-9-1,-46 16-10,-1 0 0,1 0 0,0 1 0,0 1 0,0-1 0,0 1 0,0 1 0,0 0 0,0 0 0,9 3 0,-16-4 29,0 1 0,0 0 1,0-1-1,0 1 0,0 0 0,0 0 0,0 0 1,0 1-1,-1-1 0,1 0 0,-1 1 0,1-1 1,-1 1-1,1-1 0,-1 1 0,0 0 0,0 0 1,0-1-1,2 4 0,-2-1-11,0 0 0,0 0 0,0-1 0,-1 1 0,1 0 0,-1 0 0,0 0 0,0 0 0,-1 0 0,0 4 0,-2 6 63,-1 1-1,0-1 1,-1 1 0,-10 18-1,-40 65 301,41-75-228,-6 6 54,11-18 96,7-10 41,3-2 174,15-30-504,1 1-1,2 1 1,37-45 0,-41 58-22,0 0 0,1 0 1,1 1-1,0 1 1,1 1-1,37-20 0,-51 30-4,0 1 0,1 1 0,-1-1 0,1 0 0,0 1 0,0 0 0,-1 0 0,1 0 0,8 1 0,-12 0 22,1 0-1,0 0 1,0 1-1,-1-1 1,1 1-1,-1-1 1,1 1-1,0 0 1,-1 0-1,1-1 1,-1 1-1,0 0 1,1 0 0,-1 0-1,0 1 1,1-1-1,-1 0 1,0 0-1,0 1 1,0-1-1,0 1 1,0-1-1,0 1 1,-1-1-1,1 1 1,0-1-1,-1 1 1,0 0-1,1-1 1,-1 1-1,1 3 1,0 7 12,0 1 1,0 0-1,-2-1 1,1 1-1,-5 22 1,-19 65 119,12-57 26,22-53 656,8-17-751,17-37 96,10-15-178,-39 69-17,1 1 0,0 0-1,1 0 1,-1 1 0,15-12 0,-20 18 13,1 0 0,-1 1 0,0 0 0,0-1 0,1 1 0,-1 0 0,1 0 0,2-1 0,-3 2 16,-1 0 0,0 0 0,0-1 0,0 1 0,0 0 0,0 0 0,0 1 0,0-1 0,0 0 0,0 0 0,1 0 0,-1 1 0,0-1 0,0 0 0,1 2 0,0-1 1,0 1 0,-1-1 0,1 1 0,-1 0-1,1 0 1,-1 0 0,1 0 0,-1 0 0,0 0 0,0 0 0,0 0 0,0 0-1,-1 1 1,1-1 0,-1 0 0,1 1 0,0 2 0,6 47-56,11 56 72,-17-107 8,-1 0 0,0 0 0,0 0 0,1 0 0,-1 0 0,0 0 0,1 0-1,-1-1 1,1 1 0,-1 0 0,1 0 0,0 0 0,-1 0 0,1-1 0,0 1-1,0 0 1,-1-1 0,1 1 0,0 0 0,0-1 0,0 1 0,0-1 0,0 0-1,0 1 1,-1-1 0,1 0 0,0 1 0,0-1 0,0 0 0,0 0 0,0 0-1,0 0 1,1 0 0,0 0 0,2-1 50,1 0 1,-1 0-1,0 0 0,0-1 0,1 0 0,4-3 1,7-4-1,0-1 0,0 0 1,-1-2-1,17-15 0,49-58-58,-36 37 59,-31 33-53,40-44 43,-46 49-59,-1 0-1,0 0 1,0-1 0,7-16 0,-14 27-4,0-1 0,0 1 1,1-1-1,-1 1 1,0-1-1,0 1 0,0-1 1,1 1-1,-1-1 1,0 0-1,0 1 1,0-1-1,0 1 0,0-1 1,0 1-1,0-1 1,0 0-1,-1 1 0,1-1 1,0 1-1,0-1 1,0 1-1,0-1 0,-1 1 1,1-1-1,0 1 1,-1-1-1,1 1 0,0-1 1,-1 1-1,1-1 1,-1 1-1,1 0 0,0-1 1,-1 1-1,1 0 1,-1-1-1,1 1 0,-1 0 1,1 0-1,-1-1 1,0 1-1,0 0 0,-1 0-13,0-1-1,0 1 0,-1 0 1,1 0-1,0 0 0,0 0 1,0 0-1,-1 1 0,1-1 0,0 1 1,0-1-1,-2 2 0,-7 3-5,1 0 0,-1 1-1,2 1 1,-1-1 0,1 2-1,0-1 1,0 1 0,1 1-1,0-1 1,0 1 0,-10 17 0,6-7 7,1 1 1,1 1 0,0 0 0,1 0-1,-5 23 1,11-33 47,1-1-1,0 0 1,0 1 0,1-1-1,1 19 1,0-25 3,1-1 1,-1 1 0,1 0-1,0 0 1,0 0-1,1-1 1,-1 1-1,3 4 1,-3-6-10,0 0 0,1 0 0,-1-1 0,1 1-1,-1 0 1,1-1 0,-1 1 0,1-1 0,0 0 0,0 0 0,-1 1 0,1-1 0,0 0 0,0 0-1,4 1 1,0-1 10,-1 0-1,1 0 1,0-1 0,-1 0-1,1 0 1,-1 0-1,1 0 1,-1-1-1,12-3 1,-2 0 51,0-2 1,16-6 0,-13 3-31,0-1 1,-1 0-1,30-25 1,41-45 44,-6 5-183,-65 60 9,-13 10 42,1 1 0,1-1 1,-1 1-1,0 0 0,1 0 1,10-4-1,-15 7 30,0 1 0,-1 0 0,1-1 0,0 1 0,-1 0 0,1 0 0,0 0 1,-1 0-1,1 0 0,0 0 0,-1 0 0,1 0 0,0 0 0,-1 0 0,1 0 0,0 0 0,-1 1 0,1-1 0,0 0 0,-1 0 0,1 1 1,-1-1-1,1 0 0,0 1 0,-1-1 0,1 1 0,-1-1 0,1 0 0,-1 1 0,1-1 0,-1 1 0,0 0 0,1-1 0,-1 1 0,0-1 0,1 1 1,-1 0-1,0-1 0,0 1 0,1-1 0,-1 1 0,0 0 0,0-1 0,0 2 0,1 2-20,-1 1 0,1-1 0,-1 1 0,0-1 0,-1 7 0,-7 29 67,-17 59 0,6-32 179,19-66-186,-1 1 0,1-1 0,0 1 1,-1-1-1,1 0 0,0 1 0,0-1 0,0 1 0,0-1 0,0 0 0,1 1 0,-1 1 0,0-2-23,1-1 1,-1 0-1,0 0 0,0 0 0,0 0 1,0 0-1,0 0 0,0 0 1,0 0-1,0 0 0,1 0 0,-1 0 1,0 0-1,0 1 0,0-1 1,0 0-1,0 0 0,0 0 0,1 0 1,-1 0-1,0 0 0,0 0 1,0 0-1,0 0 0,0 0 0,0 0 1,1 0-1,-1 0 0,0 0 1,0-1-1,0 1 0,0 0 0,0 0 1,0 0-1,0 0 0,1 0 1,-1 0-1,0 0 0,0 0 0,0 0 1,8-10 106,9-20 8,-10 18-110,0 0 0,1 1 1,11-14-1,50-48-69,-61 66-6,1 0 1,0 0-1,-1 1 0,2 0 1,-1 0-1,1 1 0,14-5 1,-23 9 52,1 1 0,-1-1 0,0 1-1,0-1 1,1 1 0,-1 0 0,0 0 0,1-1 0,-1 1 0,0 0 0,1 0 0,-1 0 0,0 1 0,1-1 0,-1 0 0,0 0 0,1 1 0,-1-1 0,0 1 0,1-1 0,-1 1 0,0-1-1,0 1 1,0 0 0,0 0 0,0-1 0,0 1 0,0 0 0,0 0 0,0 0 0,0 0 0,0 0 0,0 0 0,-1 1 0,1-1 0,0 0 0,-1 0 0,1 0 0,0 2 0,0 5-33,1-1 1,-1 1-1,0-1 1,-1 1 0,0 12-1,0-9 7,-1 27 23,2 48 190,-1-84-164,0 1 0,0-1 0,0 0 0,1 0 0,-1 0-1,1 0 1,-1 0 0,1 0 0,0 0 0,-1 0 0,1 0 0,0-1 0,0 1 0,0 0 0,1 0 0,-1-1 0,0 1 0,1-1 0,-1 1 0,1-1 0,-1 1 0,1-1 0,0 0 0,0 0 0,-1 0 0,1 0 0,0 0 0,0 0 0,0 0 0,0-1 0,0 1 0,0-1 0,0 0 0,0 1 0,0-1 0,0 0-1,1 0 1,-1 0 0,0 0 0,0-1 0,3 0 0,5-2 34,-1 1-1,0-2 1,0 1 0,-1-1-1,1-1 1,-1 0-1,0 0 1,0 0 0,0-1-1,8-9 1,2-2 1,-1-2 1,24-32-1,92-156 86,-16-7-111,-76 137-23,31-70-567,-62 126 252,-9 18 111,-1 4 51,-5 9-38,-10 24 15,-16 38 55,-39 101 26,56-131 160,1 1 0,-9 54 0,7 38 373,14-114-356,1 0 0,1-1 0,0 1 0,8 29 0,-8-45-41,0 0 0,1 0 1,-1 0-1,1 0 1,1 0-1,-1 0 0,1-1 1,-1 1-1,1-1 0,1 0 1,-1 0-1,0 0 0,6 5 1,-6-7-30,1 0 1,-1 0-1,0 0 0,1-1 1,-1 1-1,1-1 1,-1 0-1,1 0 1,0 0-1,0 0 0,-1-1 1,1 1-1,0-1 1,0 0-1,0 0 0,-1-1 1,1 1-1,7-3 1,-2 1-666,0 0 0,0-1 0,0-1 0,-1 0 0,1 0 0,-1 0 0,0-1 0,0 0 0,-1-1 0,1 0 0,-1 0 0,0-1 0,-1 1 0,0-1 0,7-10 0,-12 15 378,1-1-1,-1 1 1,1-1-1,-1 0 1,0 1-1,0-1 1,0 0 0,0 0-1,-1 0 1,1 0-1,-1 0 1,0 0 0,1 0-1,-2 0 1,1 0-1,0 0 1,0 0-1,-1 0 1,0 0 0,1 0-1,-3-3 1,-9-29-2030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5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8544,'-13'-11'3872,"13"8"-3360,5-2 992,3 5-928,10-3 256,8 3-480,15-9 127,2 6-255,22-5-224,2 5 0,12-5 128,-4 3-64,-10 2-1919,-9 3 991,-15-4-4928,-7 8 3232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49 190 3808,'3'-19'1227,"-3"18"-1141,0-1 0,0 1 0,1 0 1,-1 0-1,1 0 0,-1 0 0,1 0 1,0 0-1,-1 0 0,1 0 1,0 0-1,0 0 0,-1 0 0,1 0 1,0 0-1,2-1 0,3-3 2892,-5 8-2309,-2 11-30,0-7-461,-29 310 2152,-8 121-639,37-269 1466,1-181-2499,0-44 51,8-55-1,6-61-760,-9 92 100,20-107-1,-12 132-141,29-83 0,-30 107 47,2 0 1,1 1-1,1 1 0,22-29 0,-31 48 12,0 0 0,1 1 0,1 0 0,0 1 0,0 0 0,0 1-1,1-1 1,13-6 0,-17 11 23,1 0-1,0 0 0,0 0 0,0 1 1,0 0-1,0 0 0,0 1 1,0 0-1,1 0 0,-1 1 1,0-1-1,1 2 0,-1-1 0,13 3 1,-10 0-20,0 0 1,0 0-1,-1 1 1,1 0-1,-1 1 1,0 0-1,0 0 1,-1 1 0,1 0-1,-1 0 1,-1 1-1,1 0 1,-1 1-1,-1-1 1,1 2-1,-1-1 1,0 0-1,-1 1 1,8 18-1,-4-1 54,-2 0-1,-1 0 0,5 35 1,-9-45 53,-1 0-1,0 1 1,-2-1 0,1 0 0,-2 1 0,0-1 0,-6 20-1,6-29-11,0 0-1,0 0 0,-1 0 0,0 0 1,0-1-1,-1 1 0,0-1 0,0 0 1,0 0-1,-1 0 0,0 0 0,0-1 1,-1 0-1,1 0 0,-1-1 0,0 1 1,0-1-1,-10 4 0,-4-1 19,0-1 0,0-1 0,0-1 0,-41 3 0,34-5-71,0-2-1,0 0 0,0-2 1,0-1-1,0-1 0,1-1 1,-48-16-1,68 20-932,6 4-1136,6 5-628,14 0-364,6 3 1089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265 900 5216,'-44'-5'6602,"40"5"-6463,-1 1-1,0-1 1,0 1-1,0 0 0,1 0 1,-1 1-1,1-1 1,-1 1-1,1 0 1,-1 0-1,-4 4 0,2-1-9,0 0-1,1 0 1,0 1-1,-1 0 1,-8 12-1,2 2 98,0 0-1,1 1 0,-13 30 1,13-23 50,-13 45 0,21-61-150,1 1 0,1-1 0,0 1 0,1-1 0,1 1 0,0 16 0,0-27-78,0 0 0,0-1-1,1 1 1,-1 0 0,0 0 0,1-1-1,-1 1 1,1 0 0,-1 0 0,1-1-1,0 1 1,0-1 0,0 1 0,0 0-1,2 1 1,-3-2-21,1-1 0,0 0 0,-1 1 0,1-1 0,0 0 0,-1 0 0,1 0 1,0 0-1,-1 0 0,1 0 0,0 1 0,0-2 0,-1 1 0,1 0 0,0 0 0,-1 0 0,1 0 0,0 0 0,-1 0 0,1-1 0,0 1 0,-1 0 0,1-1 0,-1 1 0,1 0 0,0-1 0,6-5 121,-1 1-1,0-1 1,0 0-1,9-13 1,-13 16-161,123-167 556,-58 77-446,-52 72-255,23-40 1,-38 56-326,-5 10 178,-7 9 117,6-4 202,1-1 1,1 1-1,0 0 0,0 0 0,-2 13 0,5-18-1,0-1 1,0 1-1,1 0 0,0-1 0,-1 1 0,1 0 0,1-1 1,-1 1-1,1-1 0,0 1 0,0-1 0,0 1 0,1-1 1,2 7-1,-2-9 10,-1 0 1,1 0-1,0 0 0,-1 0 1,1 0-1,0-1 1,0 1-1,0-1 0,0 1 1,1-1-1,-1 0 0,0 0 1,0 0-1,1 0 1,-1 0-1,1 0 0,-1-1 1,1 1-1,-1-1 1,1 0-1,-1 0 0,1 0 1,-1 0-1,1 0 1,-1 0-1,5-1 0,6-2 102,-1 0 0,1-1 0,21-9-1,31-17-67,67-41-1,-32 15-67,-95 53-78,12-6-133,-16 9 223,-1 0-1,1 0 1,-1-1-1,1 1 1,0 0 0,-1 0-1,1 0 1,-1 0-1,1-1 1,-1 1-1,1 0 1,-1 0-1,1 0 1,0 0-1,-1 1 1,1-1-1,-1 0 1,1 0-1,-1 0 1,1 0-1,-1 0 1,1 1-1,2 1-32,-2-1 17,1 1 0,-1-1 0,0 0 0,0 1 0,1-1 0,-1 1 0,0-1-1,0 1 1,-1-1 0,1 1 0,0 0 0,0-1 0,-1 1 0,1 0-1,-1 0 1,0-1 0,1 3 0,1 20 91,-1-1-1,-1 30 1,-1-35-70,0-1-1,1 1 1,2 0 0,-1-1 0,9 32-1,-9-45 22,1 1-1,0-1 0,1 0 0,4 7 0,-6-9 0,0-1 0,0 1 0,0-1 0,0 1 0,0-1-1,1 0 1,-1 0 0,0 0 0,1 0 0,-1 0 0,1 0 0,-1 0 0,1 0-1,0 0 1,-1-1 0,3 1 0,-1-1 23,-1 0 0,1 0-1,0-1 1,0 1 0,-1-1 0,1 1 0,0-1-1,-1 0 1,1 0 0,-1-1 0,1 1 0,3-3-1,28-23 191,-29 23-205,52-48 208,57-67 1,-92 92-159,-2 0 0,32-59 0,16-61-85,25-118-63,-89 253 29,49-167-83,-39 124 10,9-74 1,-21 82-763,-6 58 748,1-1 0,-3 15-1,-5 16 48,-14 41 13,4 2-1,-14 108 1,30-155 50,-22 277-61,28-291 195,1 0-1,1 0 1,1 0 0,1-1 0,12 33-1,-17-54-96,1 0-1,-1 1 1,1-1-1,-1 0 1,1 0-1,0 1 1,-1-1-1,1 0 1,0 0-1,0 0 0,0 0 1,0 0-1,0 0 1,0 0-1,0 0 1,0 0-1,0-1 1,1 1-1,-1 0 1,0-1-1,0 1 1,1-1-1,-1 1 0,0-1 1,1 0-1,-1 1 1,1-1-1,-1 0 1,0 0-1,1 0 1,-1 0-1,1 0 1,-1 0-1,0-1 1,1 1-1,-1 0 0,0-1 1,1 1-1,-1-1 1,0 1-1,0-1 1,1 0-1,-1 1 1,0-1-1,1-1 1,15-10 155,-2 0 0,28-29 1,-8 8-210,-27 25 27,35-28-53,-38 32-3,0 1 1,0 0-1,0 0 1,0 0-1,1 1 0,-1 0 1,8-2-1,-12 4 47,0-1-1,-1 1 1,1 0-1,0 0 1,-1 0-1,1-1 0,0 1 1,0 0-1,-1 0 1,1 0-1,0 0 1,-1 0-1,1 0 1,0 1-1,-1-1 1,1 0-1,0 0 0,0 0 1,-1 1-1,1-1 1,-1 0-1,1 1 1,0-1-1,-1 0 1,1 1-1,-1-1 0,1 1 1,-1-1-1,1 1 1,-1-1-1,1 1 1,-1 0-1,1-1 1,-1 1-1,0-1 1,1 1-1,-1 0 0,0-1 1,0 1-1,1 1 1,-1 2 0,0 0 1,0 0 0,0 0-1,0 0 1,-2 8-1,0 1-50,2-13 61,-2 15 27,2 28-1,0-38 2,1 0-1,0 0 0,0-1 0,0 1 0,1 0 1,-1 0-1,1-1 0,0 1 0,5 6 0,-6-9 9,1-1 0,-1 1-1,1-1 1,0 1 0,-1-1-1,1 1 1,0-1-1,0 0 1,0 0 0,0 0-1,1 0 1,-1 0 0,0-1-1,0 1 1,0-1 0,1 1-1,-1-1 1,0 0 0,0 0-1,1 0 1,-1 0-1,0 0 1,1 0 0,-1-1-1,3 0 1,9-2 50,0-1 0,26-10 0,-24 8-49,252-104-128,-189 77 124,-15 7-18,-60 22 28,-10 5-118,0 2 11,1 1 0,0-1 1,0 1-1,0 0 0,0 0 0,-4 5 0,-7 6-33,6-5 79,-1 0-1,2 0 1,-1 1 0,-13 21-1,19-26 26,0 1-1,0 0 1,1 0-1,0 0 0,1 0 1,0 0-1,0 1 1,0-1-1,1 1 0,-1 12 1,2-18 6,0 0 1,0 0 0,0 0 0,0-1-1,0 1 1,1 0 0,-1 0-1,1 0 1,0 0 0,-1 0 0,1 0-1,0-1 1,0 1 0,0 0 0,0-1-1,0 1 1,1 0 0,0 0-1,0 0 5,-1-1-1,1-1 0,0 1 1,-1 0-1,1 0 0,0-1 1,-1 1-1,1-1 0,0 1 0,0-1 1,0 0-1,0 1 0,-1-1 1,1 0-1,0 0 0,0-1 0,0 1 1,-1 0-1,1-1 0,2 0 1,23-8 63,0-1 0,0-2 0,41-24 0,-9 4-5,-30 18-54,-2-2 0,0-1 1,47-38-1,-54 38 7,-2-2-1,0 0 1,-1-1 0,-2 0-1,18-29 1,63-139 35,-70 133-59,2-7-75,-2 0-1,-3-2 0,22-97 1,-38 131 8,-4 17 11,0 0 1,0 0 0,-1-1 0,-1 1 0,0-23 0,-1 35 37,0 0 0,0 1 0,0-1 0,0 0 0,0 0 0,0 0 0,0 1 0,0-1 0,-1 0 0,1 0 0,0 0 0,0 1 0,-1-1 0,1 0 0,-1 0 0,1 1 0,-1-1 0,1 0 0,-1 1 0,1-1-1,-1 0 1,1 1 0,-1-1 0,0 1 0,0-1 0,0 1-4,0 0-1,0 0 0,0 0 1,0 0-1,0 0 0,0 1 1,0-1-1,1 0 0,-1 1 1,0-1-1,0 1 0,0-1 1,1 1-1,-1-1 0,0 1 1,0-1-1,1 1 0,-2 1 1,-5 6-128,1 0 0,-12 18 0,0 6 35,1 0-1,1 1 1,2 1 0,-13 50 0,11-20 121,-13 104 1,18-25 144,10-116-107,2-1 0,1 0 0,9 41 0,-10-59-12,2-1 0,-1 1 1,1 0-1,0-1 0,1 1 0,0-1 1,0 0-1,6 6 0,-9-10 2,2-1 0,-1 1 0,0-1-1,0 1 1,1-1 0,0 0 0,-1 0-1,1 0 1,0-1 0,0 1-1,0-1 1,0 1 0,0-1 0,0 0-1,0 0 1,1 0 0,-1-1 0,0 1-1,0-1 1,1 0 0,-1 0 0,5 0-1,9-4 33,0 0 0,-1-2 0,1 0 0,-1 0 0,0-2-1,20-12 1,-21 11-41,-1-1-1,0 0 0,-1-1 1,0 0-1,-1-1 0,0 0 1,-1-1-1,0 0 0,13-22 1,-13 14-201,-11 20 163,0 1 1,1-1 0,-1 1 0,0-1-1,0 1 1,0-1 0,0 1 0,1 0-1,-1-1 1,0 1 0,0-1 0,0 1 0,0-1-1,0 1 1,0-1 0,0 1 0,0-1-1,0 1 1,-1-1 0,1 1 0,0-1-1,0 1 1,0-1 0,0 1 0,-1-1-1,1 1 1,0 0 0,0-1 0,-1 1-1,1-1 1,0 1 0,-1 0 0,1-1 0,-1 1-1,1 0 1,0 0 0,-1-1 0,0 1-1,0 0 1,1 0 1,-1 0-1,1 0 0,-1 0 0,1 0 0,-1 0 1,0 0-1,1 0 0,-1 0 0,1 1 0,-1-1 1,1 0-1,-1 0 0,1 1 0,-1-1 0,1 0 0,-2 1 1,-11 9-26,0 1 0,1 0 0,0 1 0,0 0 0,2 1 0,-1 0 0,2 0 0,-1 1 0,2 1 0,-10 22 0,16-34 52,1 0 0,0 0 1,0 0-1,0 0 0,0 1 1,0-1-1,1 0 0,-1 1 1,1-1-1,0 0 0,0 1 1,0-1-1,1 0 0,-1 1 1,1-1-1,0 0 0,0 0 1,0 0-1,0 1 0,0-1 1,1 0-1,0 0 0,-1-1 1,1 1-1,0 0 0,0 0 1,0-1-1,1 0 0,-1 1 1,1-1-1,2 2 0,3 1 35,0-1 0,0 0 0,1 0 0,-1-1 0,14 4-1,48 6 225,-49-10-485,0-2 0,0 0 0,1-1 0,-1-2 0,25-4 0,-25 2-3005,0-1 0,34-13 0,-29 10-63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7712,'-8'-3'3520,"21"-5"-3072,-5 3 608,10 2-672,8-9-160,0 4-128,2-8 32,2 8-64,-9 1-1280,-3 3 640,-10 4-3424,2 4 2208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3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3904,'-2'-13'1253,"2"5"274,3 9 317,-2-1-1520,0 1 0,0-1 1,0 0-1,0 1 0,0-1 1,0 0-1,0 0 0,0 0 1,0 0-1,0 0 0,2 0 1,10 0 993,-11 1-1238,0 0 1,0 0-1,0 1 0,0-1 0,0 0 0,0 1 1,-1-1-1,1 1 0,-1-1 0,1 1 0,-1 0 0,2 2 1,14 28 409,-10-19-343,11 24 347,24 71-1,2 44 259,-33-112-571,4 24 108,-3 2 1,-3-1-1,2 117 0,-11-122-112,-2 0-1,-11 70 1,6-90-81,-2 0-1,-2-1 1,-1 0 0,-21 43-1,13-39-224,-2-1 0,-2-2-1,-49 63 1,61-89-574,-16 15 0,23-23-238,-1-1-1,0-1 0,-1 1 1,1-1-1,-8 3 0,-19 7-2956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4 225 8384,'-3'-22'3808,"55"-6"-3328,-8 9 1024,-1 7-928,42-15 256,2 7-480,36-7-64,-4 7-192,7 1 0,-16 11-33,-1-4-1470,-17 4 799,6 5-4576,-16 6 2880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3552,'6'-3'1430,"0"0"1,0 0-1,0 0 0,-1-1 1,6-4-1,11-8-215,-16 14-1208,0 0-1,0 0 1,0 0 0,1 1-1,-1 0 1,0 0 0,1 1-1,10 0 1,9 0 93,250-11 591,-255 10-651,112-1 194,118-5 380,231-25 1014,-435 29-1486,362-18 644,-267 15-543,390-19 1293,-434 20-1311,280-15 665,-223 9-1132,209-11 962,3 18-4462,-250 11 1668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2656,'0'0'55,"0"0"0,-1 0 1,1 0-1,-1 0 0,1 0 0,0 0 1,-1-1-1,1 1 0,-1 0 0,1 0 1,0 0-1,-1 0 0,1 0 0,0-1 1,-1 1-1,1 0 0,0 0 0,-1-1 1,1 1-1,0 0 0,0-1 0,-10 5 8639,13-4-8385,254-17 2320,-175 10-2106,450-37 1306,-400 33-1405,257-18 667,-321 24-955,498-18 368,-433 28-1392,-47 2-4421,-31 0 1896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1:5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8 171 3072,'-8'-1'2137,"10"7"1301,-1-5-3193,0 0-1,0 0 0,0 0 1,1 0-1,-1 0 0,0 0 1,0 0-1,1 0 0,-1-1 1,0 1-1,1 0 0,0 0 1,19 3 517,-8-1-305,1-1 0,22 1 0,118-7 1852,101-21-365,-209 20-1797,694-66 1218,109 14-304,-112 27-346,-601 26-707,354 1 213,-464 4-983,1 1-1,-1 1 0,36 10 1,-56-12 320,22 9-902,-27-10 1068,0 1 0,0-1 1,0 1-1,0 0 1,0-1-1,0 1 0,-1 0 1,1 0-1,0-1 0,0 1 1,0 0-1,-1 0 0,1 0 1,-1 0-1,1 0 0,0 0 1,-1 0-1,0 0 0,1 0 1,-1 0-1,1 2 0,-4 12-3254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0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22 887 3328,'-1'-2'191,"0"0"1,0 1-1,0-1 1,-1 0-1,1 0 1,-1 1-1,1-1 1,-1 1-1,-2-3 1,3 4-59,1 0 0,0 0 1,0 0-1,-1 0 1,1 0-1,0 0 0,0 0 1,0-1-1,-1 1 1,1 0-1,0 0 1,0 0-1,0 0 0,-1 0 1,1-1-1,0 1 1,0 0-1,0 0 0,0 0 1,0-1-1,-1 1 1,1 0-1,0 0 1,0 0-1,0-1 0,0 1 1,0 0-1,0 0 1,0-1-1,0 1 0,0 0 1,0 0-1,0-1 1,0 1-1,0 0 1,0-1-1,0-3 450,14 8-455,-9-4-47,0 1-1,0-1 0,0 0 1,0-1-1,0 1 0,0-1 1,0 0-1,0 0 0,0 0 1,-1-1-1,1 1 0,0-1 1,6-4-1,3-3 208,0 1 0,22-19 1,-12 7-15,-1-1 0,-1-2 0,27-34 0,-37 41-148,-1 0-1,0-1 0,-1 0 0,-2-1 0,1 0 1,7-28-1,-14 40-104,-1 1 0,0 0 0,0 0 0,0 0-1,-1-1 1,0 1 0,0 0 0,0-1 0,-1 1 0,1 0 0,-1-1 0,-1 1 0,1 0 0,-1 0 0,0 0 0,0 0 0,-3-5 0,2 6-70,1 1 0,-1-1 0,0 1 0,0 0 0,0 0 0,0 1 0,0-1 0,-1 0 1,1 1-1,-1 0 0,0 0 0,0 0 0,0 0 0,0 1 0,0 0 0,0 0 1,0 0-1,0 0 0,0 0 0,-1 1 0,-7 0 0,8 0-45,-1 0 1,0 0-1,1 1 0,-1 0 0,0 0 0,1 0 0,-1 1 1,1 0-1,0-1 0,0 2 0,-1-1 0,-3 3 0,3-1 44,-1 1-1,1-1 1,0 2-1,0-1 1,0 0 0,1 1-1,-5 7 1,0 3 31,1 0 1,0 1 0,1 0-1,1 0 1,-5 23 0,4-9 20,-5 47 0,11-64 40,0-1-1,1 1 0,0-1 0,2 1 1,-1-1-1,5 17 0,-4-24-1,0-1 0,0 0-1,0 0 1,1 0-1,-1 0 1,1 0 0,1 0-1,-1-1 1,0 1 0,1-1-1,0 0 1,0 0 0,0-1-1,1 1 1,-1-1 0,1 0-1,0 0 1,0 0-1,5 1 1,-1 0 35,1-1 0,-1-1 0,1 0-1,-1 0 1,1-1 0,0 0 0,0 0 0,0-1 0,-1-1-1,12-1 1,-1 0-13,-1-1-1,0-1 1,0-1 0,0 0-1,-1-1 1,1-2 0,-1 1-1,31-21 1,-28 13 2,-1-1 0,-1-2 0,0 0 0,-1 0-1,15-22 1,66-109 301,-38 54-89,-31 51-72,38-76 0,-60 103-173,-1 0 0,0-1 0,-2 0 0,0 0 0,0 0 1,-2 0-1,0-1 0,-1-20 0,-2 26-198,0-1 1,-1 1 0,-1-1-1,-5-24 1,6 37 127,1 0 0,0 0 0,-1 0 0,1-1 0,-1 1 0,1 0 0,-1 0 0,1 0 0,-1 0 0,0 0 0,1 0 0,-1 0 0,0 0 0,0 1 0,0-1 0,0 0 0,0 0 0,0 1 0,0-1 0,0 0 0,0 1 0,0-1 0,0 1 0,0-1 0,0 1 0,0 0 0,-1-1 0,1 1 0,0 0 0,0 0 0,-2 0 0,0 1 1,1-1 1,0 1 0,0 0-1,-1 0 1,1 0 0,0 0-1,0 0 1,0 0 0,0 1-1,0-1 1,0 1 0,1 0 0,-1-1-1,0 1 1,1 0 0,-3 3-1,-12 21-64,1 1 0,1 1 0,-18 52-1,4-10 150,10-27-112,-18 65 1,30-87 77,2 1 1,0 0-1,1 1 1,2-1-1,1 25 1,0-36-26,1 12 89,0 1 0,2-1 0,0 0 0,11 37 0,-10-48 24,1 0-1,0 0 1,0-1 0,1 0-1,8 12 1,-12-21-53,-1 1 0,1-1 0,0 0 1,0 0-1,0 0 0,0 0 0,1 0 0,-1 0 0,0 0 0,1-1 1,-1 0-1,1 1 0,0-1 0,-1 0 0,1 0 0,0 0 0,0 0 1,0-1-1,-1 1 0,1-1 0,0 0 0,0 0 0,0 0 0,0 0 0,0 0 1,0-1-1,4 0 0,14-7 52,-1 0-1,0-1 1,0-1 0,-1-1 0,0-1 0,33-27-1,-35 25-55,-1-1-1,-1 0 0,0-1 0,15-21 0,-25 30-6,0-1 0,0 0 0,0 0 0,-1-1 1,-1 1-1,1-1 0,-1 0 0,-1 0 0,0 0 1,0 0-1,0 0 0,-1-11 0,-1 17-49,0 0-1,0-1 0,-1 1 1,1 0-1,-1 0 1,0 0-1,1 0 0,-2-1 1,1 1-1,0 0 1,-1 1-1,1-1 0,-1 0 1,0 0-1,0 1 1,0-1-1,-4-4 0,4 6-17,0-1-1,-1 1 1,1-1-1,0 1 1,-1 0-1,1 0 0,0 0 1,-1 0-1,1 1 1,-1-1-1,0 1 1,1-1-1,-1 1 1,1 0-1,-1 0 1,1 0-1,-1 0 0,0 1 1,1-1-1,-1 1 1,1-1-1,-1 1 1,-2 1-1,-1 1-3,0 0 0,0 1 0,0 0 0,0 0 0,1 0 0,-1 0 0,1 1 0,0 0 0,-6 8 0,3-3 1,0 1 0,0 0-1,1 1 1,-5 12 0,2-2-23,2 0 1,0 0-1,-7 38 1,13-49 78,0 1 0,1 0 0,0 0-1,1 0 1,1 1 0,-1-1 0,2 0 0,5 21 0,-6-29-3,0-1 0,0 0 0,1 0 0,-1 0 0,1 0 0,0 0 0,0-1 0,0 1 0,0 0 0,0-1 0,0 0 0,1 1 0,-1-1 0,1 0 0,2 2 1,0-2 20,0 0 1,-1 1 0,1-2-1,0 1 1,0-1 0,0 1-1,0-1 1,10 0 0,3-1 66,1-1 0,-1 0 0,1-2 1,23-5-1,-2-1-3,46-17 0,-64 17-75,-1 0 0,0-1 0,33-23 0,5-11-112,-50 37 73,-1 0 0,0-1 0,-1 0 0,11-16-1,-15 20 30,1-1 0,-1 1-1,1 0 1,-1 0-1,8-5 1,-7 3 15,-9 12-204,-41 78-281,27-52 439,2 0-1,0 2 1,-11 36-1,27-67 16,0 0-1,1 0 0,-1-1 1,1 1-1,-1 0 0,1 0 1,0 0-1,0 0 0,0 0 1,1 4-1,0-6 16,-1 0-1,0 0 1,1 1 0,-1-1 0,1 0 0,0 0-1,-1 0 1,1 0 0,0 0 0,0 0 0,-1 0-1,1-1 1,0 1 0,0 0 0,0 0 0,0-1-1,0 1 1,0 0 0,0-1 0,1 1 0,-1-1-1,0 1 1,0-1 0,0 0 0,0 1 0,3-1-1,0 0 27,0 0 0,0 0-1,0 0 1,0 0 0,1-1-1,-1 0 1,0 0-1,0 0 1,0 0 0,0 0-1,-1-1 1,1 0 0,4-2-1,6-5 43,25-20 1,-30 22-40,22-19 29,-1-1-1,-1-2 0,29-38 0,66-103 130,-42 53-130,-65 94-78,-1-2 0,-1 0-1,-2 0 1,0-1 0,-2-1-1,16-53 1,-26 74-25,0 5-5,0-1-1,-1 0 1,0 1 0,1-1-1,-1 0 1,0 1 0,0-1-1,1 0 1,-2 1 0,1-1-1,0 0 1,0 1-1,-1-3 1,1 4 25,0 0-1,0-1 0,0 1 1,0 0-1,0 0 0,0 0 1,0 0-1,0 0 1,0-1-1,0 1 0,0 0 1,0 0-1,0 0 0,0 0 1,-1 0-1,1 0 1,0-1-1,0 1 0,0 0 1,0 0-1,0 0 1,0 0-1,-1 0 0,1 0 1,0 0-1,0 0 0,0 0 1,0 0-1,0 0 1,0 0-1,-1 0 0,1 0 1,0 0-1,0-1 1,0 1-1,0 0 0,-1 1 1,1-1-1,0 0 0,0 0 1,0 0-1,0 0 1,0 0-1,-1 0 0,1 0 1,0 0-1,0 0 1,0 0-1,0 0 0,0 0 1,0 0-1,-1 0 0,1 1 1,0-1-1,0 0 1,0 0-1,0 0 0,0 0 1,0 0-1,-7 10-163,5-7 127,-25 37-352,7-11 356,1 2-1,-30 64 1,41-73 37,0 1 1,2 0 0,1 0-1,1 1 1,-2 45 0,5-53 43,2-1 1,0 1-1,1-1 1,0 1-1,1-1 1,1 0-1,0 0 1,2 0-1,-1-1 1,9 15-1,-13-26-8,1 0 0,0 0-1,0 0 1,0 0 0,0 0-1,1-1 1,-1 1 0,1-1-1,-1 1 1,1-1 0,0 0 0,0 0-1,0 0 1,0-1 0,0 1-1,1-1 1,-1 1 0,0-1-1,1 0 1,-1-1 0,1 1-1,-1 0 1,1-1 0,-1 0-1,1 0 1,4 0 0,-1-1-2,0-1 1,-1 1 0,1-1 0,-1-1 0,0 1 0,0-1-1,0 0 1,0 0 0,0-1 0,-1 0 0,1 0 0,7-8-1,-1-1-6,0 0-1,-1 0 1,-1-1-1,-1-1 1,0 0-1,-1 0 1,0 0-1,-1-1 0,-1 0 1,0-1-1,6-33 1,-15 24-8,-1 14-133,4 11 111,0 1 1,0 0 0,0 0 0,0 0 0,0 0 0,0 0 0,-1 0 0,1-1-1,0 1 1,0 0 0,0 0 0,0 0 0,0 0 0,0 0 0,-1 0 0,1 0-1,0 0 1,0 0 0,0 0 0,0-1 0,-1 1 0,1 0 0,0 0-1,0 0 1,0 0 0,0 0 0,-1 0 0,1 0 0,0 0 0,0 0 0,0 0-1,0 1 1,0-1 0,-1 0 0,1 0 0,0 0 0,0 0 0,0 0 0,0 0-1,0 0 1,-1 0 0,1 0 0,0 0 0,0 1 0,0-1 0,0 0-1,2 1-21,1 0-1,-1 0 1,1 0-1,-1 1 1,1-1-1,-1 1 0,0-1 1,4 4-1,25 20-160,-27-21 175,0 0 0,0 0-1,-1 1 1,0-1 0,0 1 0,0-1 0,4 9 0,2 6-46,-4-10 33,-2 0 0,1 0-1,-1 1 1,0 0 0,-1 0 0,-1 0 0,1 0-1,-1 15 1,0-13 77,0 0 0,0 0 0,1 0 0,1 0 0,5 16 0,-8-28-52,2 5 40,0 0 0,1 0 0,-1-1 0,7 9 0,-8-11-17,0-1 1,1 0-1,-1 0 0,0 0 0,1 0 0,-1 0 0,1 0 1,-1 0-1,1 0 0,-1 0 0,1-1 0,0 1 0,-1-1 1,1 1-1,0-1 0,0 0 0,-1 0 0,5 1 0,5-2 32,1 0-1,-1-1 0,1 0 0,-1-1 0,0 0 0,0-1 0,0 0 0,17-10 1,3-3 10,45-34 1,-1-12-311,-84 115-257,8-50 490,-3 10-40,0 1 0,0-1 0,-1 16 0,5-26 68,-1 1 0,1 0 0,0-1-1,0 1 1,0-1 0,0 1 0,0 0 0,1-1 0,-1 1 0,1-1-1,0 1 1,-1-1 0,1 1 0,0-1 0,1 0 0,-1 1-1,0-1 1,1 0 0,-1 0 0,1 0 0,-1 0 0,5 3-1,-3-2 65,1-1-1,0 0 1,-1 0-1,1 0 1,8 3-1,-11-5-54,1 0-1,0 1 1,-1-1-1,1 0 0,-1 0 1,1 0-1,0 0 1,-1 0-1,1 0 1,0 0-1,-1-1 0,1 1 1,0-1-1,-1 1 1,1-1-1,-1 1 0,1-1 1,-1 0-1,2-1 1,0-1-3,1 0-1,-1 0 1,0 0 0,0-1 0,0 0 0,-1 1 0,1-1 0,-1 0-1,0 0 1,0 0 0,0 0 0,-1-1 0,0 1 0,1 0 0,-2-1-1,1 1 1,0-8 0,0 2-19,-1 0-1,0-1 1,-1 1-1,0 0 0,0-1 1,-6-17-1,6 25-15,0 1 0,0 0 0,0 0-1,0 0 1,0 0 0,0 0 0,-1 0-1,1 0 1,-1 0 0,1 1-1,-1-1 1,0 1 0,0-1 0,0 1-1,1-1 1,-1 1 0,0 0 0,-1 0-1,1 0 1,0 0 0,0 0 0,0 1-1,-1-1 1,1 1 0,0-1-1,-1 1 1,1 0 0,0 0 0,-1 0-1,1 0 1,0 0 0,-1 0 0,1 1-1,0-1 1,0 1 0,-1 0-1,1 0 1,0 0 0,0 0 0,-3 2-1,-8 4-20,-1 1-85,15-4 37,9-1-8,-4-3 100,1 1 0,-1-1 1,1 0-1,0-1 0,-1 1 0,1-1 0,-1-1 1,1 1-1,7-4 0,8-3 59,27-16-1,-33 15-81,0 1 0,0 1 0,29-9 0,-42 16-2,3-2 15,1 1-1,0-1 0,-1 2 1,12-1-1,-16 1-5,0 0-1,0 0 1,0 0-1,0 1 1,-1-1-1,1 1 1,0 0-1,0-1 1,0 1-1,-1 0 1,1 0-1,0 0 1,-1 0-1,1 0 1,-1 0 0,1 1-1,-1-1 1,0 0-1,0 1 1,1-1-1,1 4 1,-1-1 6,-1 0 1,1-1 0,-1 1 0,0 0-1,0 0 1,0 0 0,0 1 0,-1-1-1,0 0 1,1 0 0,-1 0 0,-1 0-1,1 0 1,-2 8 0,-3 4 35,0 1 0,-9 21 0,-3 8 239,14-33-132,5-9 152,10-13 331,0-1-516,32-27 38,31-22-248,-65 52 40,0 1-1,1 0 1,0 1-1,0 0 1,21-6-1,-29 10 61,0 0-1,0 1 1,0 0 0,-1 0-1,1 0 1,0 0 0,0 0-1,0 0 1,0 1 0,0-1-1,-1 1 1,1 0-1,0 0 1,0 0 0,-1 0-1,1 1 1,3 1 0,3 4 11,-1 0 1,1 0-1,9 12 1,7 5 55,-13-14 51,-1-1 0,2 0 1,-1 0-1,26 11 1,-33-18-182,-1 0 0,1 0 1,-1 0-1,1-1 1,0 0-1,0 0 0,0 0 1,-1-1-1,1 0 1,0 1-1,0-2 1,0 1-1,0-1 0,0 1 1,0-1-1,-1-1 1,1 1-1,9-4 0,3-3-961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0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47 156 3392,'-6'-2'644,"0"0"1,1-1-1,-1 0 1,1 1-1,-7-6 0,5 3 4442,17 6-4252,3 0-290,0 0 0,0-1-1,18-3 1,-2 1 17,295-29 1258,-57-21-1665,-213 41-602,47-10-2490,-13 7 757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0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1824,'2'-5'854,"0"-1"1,0 1-1,1 0 0,6-9 1,-8 12-512,0 0 0,1 0-1,-1 0 1,0-1 0,0 1 0,-1 0 0,1-1 0,-1 1-1,1-1 1,-1 1 0,1-1 0,-1 1 0,0-3 0,-6 21 265,4 27-6,1-12-212,0 5 189,3 0 1,0 1-1,16 69 1,-9-61-98,-5 10-47,-4-44-232,1-1 0,0 1 0,0 0 0,1 0 0,6 18 0,-8-29-233,0 0 1,0 0-1,0 1 1,0-1 0,0 0-1,0 0 1,0 0-1,1 0 1,-1 0-1,0 0 1,0 0-1,0 0 1,0 0-1,0 0 1,1 0-1,-1 1 1,0-1 0,0 0-1,0 0 1,0 0-1,1 0 1,-1 0-1,0 0 1,0 0-1,0 0 1,0 0-1,0 0 1,1-1 0,-1 1-1,0 0 1,0 0-1,0 0 1,0 0-1,0 0 1,1 0-1,-1 0 1,0 0-1,0 0 1,0 0-1,0 0 1,0-1 0,0 1-1,0 0 1,1 0-1,-1 0 1,0 0-1,0 0 1,0 0-1,0-1 1,0 1-1,0 0 1,0 0 0,0 0-1,0 0 1,0-1-1,0 1 1,0 0-1,9-15-3379,-1 1 63,8 2 621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3808,'7'-5'1017,"-3"7"306,-4 12 576,-1-9-1898,-2 11 478,0-1 1,-1 1 0,0-1 0,-1 0-1,-8 16 1,1-7 107,-1 0 0,-18 26 1,-1-10 404,-55 57 0,53-62-578,1 1 0,-28 43 0,21-12-94,-53 119 0,5-6 555,83-171-750,0 1 0,0 0 1,-3 11-1,12-22-2455,5-11-1137,4-1 1030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5312,'-1'0'178,"0"0"1,1 0 0,-1 0-1,1-1 1,-1 1-1,0 0 1,1 0 0,-1-1-1,1 1 1,-1-1-1,1 1 1,-1 0 0,1-1-1,-1 1 1,1-1-1,-1 0 1,1 1-70,0 0 0,0-1-1,0 1 1,0 0 0,0 0 0,0-1 0,0 1 0,0 0 0,0 0-1,0-1 1,1 1 0,-1 0 0,0 0 0,0-1 0,0 1 0,0 0-1,0 0 1,1 0 0,-1-1 0,0 1 0,0 0 0,0 0-1,1 0 1,-1 0 0,0 0 0,0-1 0,1 1 0,-1 0 0,0 0-1,1 0 1,9-5 922,-6 2-814,0 1 0,0 0 1,0 1-1,6-3 1,23-5 491,-20 4-612,-1 2 1,2-1-1,-1 1 1,0 1-1,0 1 1,28-1 0,-40 2-81,1 1 0,-1-1 0,1 0 0,-1 0 0,1 1 0,0-1 0,-1 1 0,1 0 0,-1-1 0,0 1 1,1 0-1,-1 0 0,0 0 0,1 0 0,-1 0 0,0 0 0,0 0 0,0 0 0,1 2 0,-1-1 2,0 0 0,0 0 0,0 0 0,0 0 0,0 1 0,-1-1 0,1 0 0,-1 0 0,0 1 0,0-1 0,0 0 0,0 3 0,-1 7 59,-1-1 0,-1 1 1,0-1-1,-5 15 0,4-16-2,-53 144 688,46-130-610,0-1-1,-2 0 0,-1-1 1,-21 26-1,17-24 47,13-16-23,-1 0-1,0 0 0,-1-1 1,0 0-1,-8 7 1,14-12 374,5-2-376,6-2 5,41-24-129,1 3 0,2 2-1,100-26 1,23 11 211,-105 22-3895,-64 13 2507,-7 1 547,0 0 0,1-1-1,-1 1 1,0 0 0,0 0-1,1-1 1,-1 1 0,0-1-1,0 1 1,0-1-1,1 1 1,-1-1 0,1-1-1,3-3-3542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2816,'0'0'84,"-1"-1"1,1 1 0,-1 0-1,1-1 1,0 1-1,-1 0 1,1-1 0,0 1-1,-1 0 1,1-1-1,0 1 1,0-1-1,-1 1 1,1-1 0,0 1-1,0-1 1,0 1-1,0-1 1,-1 1 0,1-1-1,0 1 1,0-1-1,0 1 1,0-1-1,0 1 1,0-1 0,0 1-1,1-1 1,-1 1-1,0 0 1,0-1-1,1 0 1,0-9 2041,2-29 5447,15 22-7733,-17 17 159,-1 1 0,1-1 0,0 1-1,0-1 1,0 0 0,-1 0 0,1 1-1,0-1 1,0 0 0,0 0 0,0 0-1,0 0 1,-1 0 0,1 0 0,0 0 0,0 0-1,0 0 1,0 0 0,0 0 0,1-1-1,26-4 93,-25 5-81,152-35 454,222 0-37,-266 28-86,-45 7-96,-64 0-237,-4 1-96,2 2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7296,'-13'22'3328,"3"-6"-2912,7-7 928,3-3-832,-5-1 992,5 3-864,-5-8-256,10 0 416,-5-5-2016,-5-6-5216,5-1 3808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3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56 3328,'0'-1'31,"1"-3"202,0 1 1,-1-1-1,0 0 1,0 0-1,0 0 1,0 1-1,-2-8 1,2 11-143,0-1 1,-1 1 0,1-1 0,0 1 0,0-1 0,0 1 0,0-1 0,-1 1 0,1-1 0,0 1 0,0-1 0,0 1 0,0-1 0,0 1 0,0-1-1,1 1 1,-1-1 0,0 1 0,0-1 0,1-5 1301,-2 5-315,-1 3-782,-1 4-203,-54 174 668,15-41-82,-141 464 1705,167-541-2203,-6 39 2065,25-115-1733,1 0 1,10-24 0,20-40-816,-27 62 422,10-19-244,2 1 0,1 0 0,39-50 0,-49 72 102,0 1-1,1-1 0,0 2 1,1 0-1,0 0 0,0 1 1,19-11-1,-29 19 4,1 0-1,-1 0 1,1 0 0,-1 0-1,1 1 1,-1-1-1,1 1 1,0-1 0,-1 1-1,1 0 1,0 0-1,-1 0 1,1 0 0,3 1-1,-4 0 13,0-1-1,0 1 1,-1 0 0,1-1-1,-1 1 1,1 0 0,0 0-1,-1 0 1,0 0-1,1 1 1,-1-1 0,0 0-1,1 1 1,-1-1 0,0 0-1,0 1 1,0-1-1,0 1 1,0 0 0,-1-1-1,2 4 1,0 2 20,-1 0 1,0 0-1,0 0 0,0 8 1,-1-2 4,0 101 62,-2-75-104,5 66 0,-2-98 33,1 13 50,8 28 0,-9-43-18,1 1 0,0 0 0,0-1 1,1 1-1,0-1 0,0 0 0,0 0 0,1 0 1,4 5-1,-7-8-18,1-1 1,0 1 0,-1-1-1,1 0 1,0 1 0,0-1-1,0 0 1,0 0 0,-1 0-1,1-1 1,1 1 0,-1 0-1,0-1 1,0 0 0,0 1-1,0-1 1,0 0 0,0 0-1,1 0 1,-1 0 0,0 0-1,0-1 1,0 1 0,0 0-1,0-1 1,0 0 0,0 0-1,0 1 1,3-3 0,4-2 33,0-1 0,0 0 0,0-1 0,11-10 0,-14 11-39,50-49 89,-2-3-1,47-66 1,-85 103-70,-13 17-17,35-49 266,-35 49-298,0 0 1,-1-1 0,0 0 0,0 1-1,0-1 1,-1 0 0,1 0 0,-1 0-1,0 0 1,0-5 0,-1 9-1,0 0 0,0 1 0,0-1 0,0 1 0,0-1 0,0 0 0,0 1 0,0-1 0,0 1 0,0-1 0,0 0 0,-1 1 0,1-1 0,0 1 0,0-1 0,-1 0 0,1 1 0,0-1 0,-1 1 0,1-1 0,0 1 0,-1-1 0,1 1 0,-1 0 0,1-1 0,-1 1 0,1-1 0,-1 1 0,1 0 0,-1 0 0,1-1 0,-1 1 0,1 0 0,-1 0 0,0-1 0,1 1 0,-1 0 0,1 0 0,-1 0 0,0 0 0,1 0 0,-1 0 0,1 0 0,-1 0 0,0 0 0,1 0 0,-1 1 0,0-1 0,1 0 0,-1 0 0,1 1 0,-1-1 0,-3 2-13,-1 0 0,2 0 0,-1 0 0,0 0 0,0 1 0,-4 4 0,-2 3 2,1 1-1,1 0 1,0 1-1,0 0 1,-9 22-1,9-18-48,-8 14 82,1 2 1,2 0 0,2 0-1,0 1 1,-10 65 0,20-91 42,0 1 1,1-1-1,1 14 1,-1-20-34,0 1 0,1-1 1,-1 1-1,0-1 0,1 1 1,-1-1-1,1 0 0,-1 1 1,1-1-1,0 0 0,0 0 1,1 2-1,-2-3-4,1 1 1,-1-1-1,1 1 0,-1-1 0,1 0 1,0 1-1,-1-1 0,1 0 0,0 0 1,-1 0-1,1 1 0,0-1 0,-1 0 1,1 0-1,0 0 0,-1 0 0,1 0 1,0 0-1,0 0 0,-1 0 0,1-1 1,0 1-1,-1 0 0,1 0 0,0 0 1,-1-1-1,1 1 0,4-3 49,0 0 0,-1 0 0,1 0 0,-1 0 0,0-1 0,0 0 0,0 1 0,5-8 0,0-1 5,-1 0 0,10-17 0,35-92 65,-15 30-334,-35 83 45,1 1 1,1-1 0,5-6-1,-10 13 142,1 1 0,-1 0-1,0-1 1,0 1 0,0 0-1,1-1 1,-1 1 0,0 0-1,1-1 1,-1 1 0,0 0-1,1 0 1,-1-1 0,0 1-1,1 0 1,-1 0 0,0 0-1,1 0 1,-1-1 0,1 1-1,-1 0 1,0 0 0,1 0-1,-1 0 1,1 0 0,-1 0-1,0 0 1,1 0 0,-1 0-1,1 0 1,-1 0 0,0 0-1,1 1 1,-1-1 0,1 0-1,-1 0 1,0 0 0,1 0-1,-1 1 1,0-1 0,1 0-1,-1 0 1,0 1 0,1-1-1,0 2-10,1 0-1,-1-1 0,0 1 1,0 0-1,0 0 0,0 0 1,-1 0-1,2 3 0,2 15 78,3 27 0,5 20-103,-11-61 100,3 9-8,11 28-1,-13-38-15,0-1 1,1 1-1,-1-1 0,1 1 1,0-1-1,1 0 1,-1 0-1,1 0 1,0-1-1,4 4 0,-7-6 11,0 0-1,1 0 0,-1 0 0,1 0 1,-1-1-1,1 1 0,-1-1 1,1 1-1,-1-1 0,1 1 0,0-1 1,-1 0-1,1 0 0,0 1 0,-1-1 1,1 0-1,0-1 0,-1 1 0,1 0 1,2-1-1,0-1 3,-1 1 0,0-1 0,0 1 0,0-1 1,0 0-1,0 0 0,-1 0 0,1-1 0,3-3 0,4-6 35,-1 0-1,-1-1 1,11-21 0,-16 29-43,33-69 81,-11 21-98,-4 8-82,14-26 38,-32 65-85,2-4-234,-5 10 339,0-1 1,0 1 0,0 0-1,0 0 1,1 0-1,-1 0 1,0 0 0,0 0-1,0 0 1,0 0-1,0 0 1,1 0-1,-1 0 1,0-1 0,0 1-1,0 0 1,0 0-1,1 0 1,-1 0 0,0 0-1,0 0 1,0 0-1,0 0 1,1 0 0,-1 1-1,0-1 1,0 0-1,0 0 1,0 0-1,0 0 1,1 0 0,-1 0-1,0 0 1,0 0-1,0 0 1,0 0 0,0 1-1,1-1 1,-1 0-1,0 0 1,0 0 0,0 0-1,0 0 1,0 0-1,0 1 1,0-1-1,0 0 1,0 0 0,0 0-1,0 0 1,0 1-1,0-1 1,0 0 0,0 0-1,0 0 1,2 6 4,0 0 0,-1-1 1,0 1-1,0 0 1,-1 0-1,1 0 0,-1 0 1,-1-1-1,0 10 0,0 0 3,1 165-143,-1-143 153,0-30 55,1 1-1,0-1 1,0 1-1,0-1 1,1 0 0,0 1-1,3 7 1,-4-14-54,0-1 0,0 0 1,0 0-1,0 1 0,0-1 1,0 0-1,1 1 0,-1-1 1,0 0-1,0 0 0,0 1 1,0-1-1,1 0 0,-1 0 1,0 1-1,0-1 0,0 0 1,1 0-1,-1 0 0,0 1 1,0-1-1,1 0 0,-1 0 1,0 0-1,0 0 0,1 0 1,-1 0-1,0 0 0,1 0 1,-1 0-1,0 1 0,1-1 1,-1 0-1,0 0 0,0 0 1,1-1-1,-1 1 0,0 0 1,1 0-1,-1 0 0,0 0 1,1 0-1,-1 0 0,0 0 1,0 0-1,1-1 0,-1 1 1,0 0-1,0 0 0,1 0 1,-1-1-1,0 1 0,0 0 1,0 0-1,1 0 0,-1-1 1,0 1-1,0 0 0,0-1 1,0 1-1,9-16 149,23-82 209,-3 10-320,-21 67-70,11-25-131,-18 43 121,1 0 0,-1 0 0,1 0 0,0 1 0,0-1 0,1 0 0,-1 1 0,0 0-1,1-1 1,0 1 0,4-3 0,-6 5 14,0 0 0,0-1 1,0 1-1,0 0 0,0-1 0,0 1 0,0 0 0,0 0 0,0 0 1,0 0-1,0 0 0,0 0 0,0 0 0,0 1 0,0-1 1,0 0-1,0 0 0,0 1 0,0-1 0,0 1 0,0-1 1,0 1-1,0-1 0,-1 1 0,1 0 0,0-1 0,0 1 1,1 1-1,2 3-16,0 0 1,1 0-1,4 9 1,-3-3 17,18 24 144,11 17-200,-31-46 94,1-1 0,0 0-1,0 0 1,0-1 0,1 1-1,0-1 1,6 3 0,-4-2 23,1 0 0,0-1 0,0-1 0,18 6 0,-24-9-27,0 1 0,0-1-1,0 1 1,0-1 0,1 0 0,-1 0 0,0-1-1,0 1 1,0-1 0,0 1 0,0-1 0,0 0-1,0 0 1,-1 0 0,1-1 0,0 1 0,0-1-1,-1 1 1,5-5 0,-2 2 26,-1-1-1,1 0 1,-1 0 0,0 0-1,-1-1 1,1 0-1,-1 1 1,0-1 0,-1 0-1,1-1 1,-1 1 0,0 0-1,1-10 1,-1 0-41,0 1-1,-1-1 1,-1 1-1,-2-23 1,1 35-33,1 0-1,-1-1 1,1 1-1,-1 0 1,0-1-1,0 1 1,0 0-1,-2-3 1,2 5 13,1 1 1,0-1-1,-1 1 0,1 0 1,0-1-1,-1 1 0,1-1 1,0 1-1,-1 0 0,1 0 1,-1-1-1,1 1 1,-1 0-1,1-1 0,-1 1 1,1 0-1,-1 0 0,1 0 1,-1 0-1,0-1 0,0 2 3,0-1-1,0 0 0,0 0 1,0 1-1,0-1 0,0 0 1,0 1-1,1-1 0,-1 1 1,0-1-1,0 1 0,0-1 0,1 1 1,-1-1-1,-1 3 0,-2 1-31,1 1 0,-1 1 0,1-1 1,0 0-1,1 1 0,-4 9 0,5-12 31,-5 13-3,0 1 0,1 0 1,1 0-1,1 1 0,0-1 0,0 20 0,3-29 71,0 1-1,1-1 1,0 1 0,0-1 0,0 1 0,1-1-1,1 1 1,-1-1 0,1 0 0,1 0 0,0-1 0,0 1-1,0-1 1,8 11 0,-4-9 16,-1-1-1,1 1 1,1-1-1,-1-1 1,2 0-1,-1 0 1,1-1 0,-1 0-1,2 0 1,-1-1-1,1 0 1,-1-1-1,13 3 1,-18-6-52,-1-1 0,1 1 0,-1-1 0,1 0 0,-1 0 0,1 0 0,-1-1 0,1 1 0,-1-1 0,1 0 0,-1 0 0,5-3 0,3-1-1935,0-1-1,19-14 1,-16 11-1950,2 0 908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2496,'0'-1'115,"-1"1"1,1-1 0,-1 0-1,1 0 1,0 0-1,-1 1 1,1-1-1,0 0 1,-1 0-1,1 0 1,0 0-1,0 0 1,0 0-1,0 0 1,0 0 0,0 1-1,0-1 1,0 0-1,0 0 1,1 0-1,-1 0 1,0 0-1,0 0 1,1 0-1,-1 1 1,1-1 0,-1 0-1,1 0 1,-1 0-1,1 1 1,-1-1-1,1 0 1,0 1-1,-1-1 1,1 1-1,0-1 1,-1 0-1,1 1 1,0 0 0,1-2-1,6-4 1334,-7 5-1422,-1 1-1,0 0 0,0 0 0,0 0 1,0 0-1,0 0 0,0 0 0,0 0 1,0 0-1,0 0 0,0 0 0,0 0 1,0 0-1,0 0 0,1 0 0,-1 0 1,0 0-1,0 0 0,0 0 0,0 0 0,0 0 1,0 0-1,0 0 0,0 0 0,0 0 1,0 0-1,0 0 0,0 0 0,0 0 1,0 0-1,1 1 0,-1-1 0,0 0 1,0 0-1,0 0 0,0 0 0,0 0 1,0 0-1,0 0 0,0 0 0,0 0 1,0 0-1,0 0 0,0 0 0,0 0 1,0 0-1,0 0 0,0 1 0,0-1 0,0 0 1,0 0-1,0 0 0,0 0 0,0 0 1,0 0-1,0 0 0,0 0 0,1 9 698,0 16-299,-1-20-264,0 9 38,0 30 832,-9 76 1,-6 7 84,-1 11-312,9-97-535,3 0 0,1 0 0,4 66 1,0-26 290,-1-45-43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4800,'0'0'36,"1"0"0,-1 0 1,0 0-1,0 0 0,0 1 0,0-1 1,0 0-1,0 0 0,0 0 0,0 0 1,0 0-1,0 0 0,0 0 0,0 0 1,0 0-1,0 0 0,1 0 0,-1 0 1,0 0-1,0 0 0,0 0 0,0 0 1,0 0-1,0 1 0,0-1 0,0 0 1,0 0-1,1 0 0,-1 0 0,0 0 1,0 0-1,0 0 0,0-1 0,0 1 1,0 0-1,0 0 0,0 0 0,0 0 1,0 0-1,1 0 0,-1 0 0,0 0 1,0 0-1,0 0 0,0 0 0,0 0 1,0 0-1,0 0 0,0 0 0,0 0 1,0 0-1,0-1 0,0 1 0,0 0 1,0 0-1,1 0 0,-1 0 0,0 0 1,0 0-1,0 0 0,0 14 1303,-4 21 825,4-34-2022,-3 40 1834,2-25-1283,-1 0-1,-6 26 0,8-42-688,0 2 89,-1 1 1,0-1-1,1 0 1,-1 0-1,1 1 1,-1-1-1,1 0 1,0 1-1,0 3 1,0-6-79,1 0 1,-1 0-1,0 0 1,0 1-1,0-1 1,0 0 0,0 0-1,0 0 1,0 0-1,0 0 1,0 0-1,0 0 1,1 0 0,-1 1-1,0-1 1,0 0-1,0 0 1,0 0-1,0 0 1,0 0 0,0 0-1,1 0 1,-1 0-1,0 0 1,0 0-1,0 0 1,0 0 0,0 0-1,1 0 1,-1 0-1,0 0 1,0 0-1,0 0 1,0 0 0,0 0-1,1 0 1,-1 0-1,0 0 1,0 0 0,0 0-1,0 0 1,0 0-1,0-1 1,0 1-1,1 0 1,-1 0 0,0 0-1,0 0 1,0 0-1,0 0 1,0-1-1,7-5 242,-7 5-225,16-16 7,0 0-1,1 1 1,25-18 0,-41 33-47,0 1-1,-1-1 1,1 1 0,-1-1 0,1 1 0,0-1 0,-1 1-1,1 0 1,0-1 0,-1 1 0,1 0 0,0 0 0,-1-1-1,1 1 1,0 0 0,0 0 0,-1 0 0,1 0 0,0 0-1,0 0 1,-1 0 0,1 0 0,0 0 0,0 0 0,-1 1-1,2-1 1,-1 1 0,0 0-1,-1 0 0,1 0 1,0 0-1,-1 0 1,1-1-1,-1 1 0,0 0 1,1 0-1,-1 0 1,0 0-1,1 1 0,-1-1 1,0 0-1,0 0 1,0 0-1,0 0 0,0 2 1,0 24-24,0-16-3227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5472,'-4'-16'1760,"4"16"-1712,0 0 0,0 0 0,1 0 0,-1 0 0,0 0 0,0 0 0,0 0 0,0 0 0,0 0 0,0 1 0,0-1 0,0 0 0,0 0 0,0 0 0,0 0 0,0 0 0,1 0 0,-1 0 0,0 0 0,0 0 0,0 0 0,0 0 0,0 0 0,0 0 0,0 0 0,0 0 0,1 0 0,-1 0 0,0 0 0,0 0 0,0 0 0,0 0 0,0 0 0,0 0 0,0 0 0,0 0 0,1 0 0,-1 0 0,0 0 0,0 0 0,0 0 0,0 0 0,0 0 0,0 0 0,0-1 0,0 7 151,-1-1 1,0 0 0,0 0-1,0 0 1,-3 6 0,-2 9 52,-59 258 3018,62-261-3058,0 1 0,2-1 0,-1 24 0,3-31-85,-1 0 0,2 0 1,-1 0-1,1 0 0,1 0 1,0 0-1,4 9 0,-6-16-63,1 0 1,-1 0-1,0-1 0,1 1 0,0-1 1,0 1-1,0-1 0,0 0 0,0 0 1,0 0-1,0 0 0,1 0 0,-1 0 0,1 0 1,-1-1-1,1 1 0,0-1 0,-1 0 1,5 1-1,-3-1 31,0 0 0,1-1 1,-1 0-1,1 0 0,-1 0 0,1 0 0,-1-1 1,1 0-1,-1 0 0,0 0 0,1 0 1,5-3-1,11-6 7,0 0 1,-1-1 0,0-1-1,-1-1 1,-1 0 0,0-2-1,19-20 1,-31 28-95,0 0-1,-1 0 1,0-1 0,0 0-1,-1 0 1,0 0 0,0-1-1,-1 0 1,0 1 0,-1-1-1,3-18 1,-4 15-43,0 0 0,-1-1 1,0 1-1,-1-1 0,0 1 0,-1 0 0,-6-24 0,7 32 12,0 0 0,-1 1 0,1-1 0,-1 0 0,0 1-1,0-1 1,0 1 0,0 0 0,0 0 0,-1 0 0,0 0 0,1 0-1,-1 0 1,0 1 0,0-1 0,-1 1 0,1 0 0,0 0 0,-1 0-1,0 0 1,1 1 0,-1-1 0,0 1 0,1 0 0,-1 0-1,0 0 1,0 1 0,0-1 0,0 1 0,0 0 0,0 0 0,0 1-1,0-1 1,0 1 0,0 0 0,1 0 0,-1 0 0,0 0-1,0 1 1,-3 1 0,0 1-433,1 0 0,-1 1 0,1 0 0,0 0 0,-6 6 0,-6 9-1090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6048,'-11'-16'1952,"10"16"-1913,1-1 1,0 1-1,-1 0 1,1-1-1,0 1 1,-1 0 0,1 0-1,-1-1 1,1 1-1,-1 0 1,1 0-1,-1 0 1,1-1-1,0 1 1,-1 0-1,1 0 1,-1 0 0,1 0-1,-1 0 1,1 0-1,-1 0 1,1 0-1,-1 0 1,1 0-1,-1 0 1,1 0-1,-1 0 1,0 1 0,0-1 135,-1 0-38,0 1 0,0-1-1,0 1 1,0-1-1,0 1 1,0 0-1,0 0 1,0 0-1,0 0 1,0 0 0,1 1-1,-1-1 1,0 0-1,1 1 1,-1-1-1,-1 4 1,-3 1-38,1 1 0,-7 13 0,-1 3 640,-16 45 0,24-55-473,2-1 1,-1 1-1,2 0 1,0 0 0,-1 21-1,3-29-172,0-1-1,1 1 1,-1 0-1,1-1 1,0 1-1,0-1 1,1 1-1,-1-1 0,1 1 1,0-1-1,0 0 1,1 0-1,-1 0 1,1 0-1,0 0 1,4 3-1,-5-4-10,1-1 0,0 0 0,-1 0-1,1 0 1,0-1 0,0 1 0,0-1 0,0 1-1,0-1 1,1 0 0,-1 0 0,0 0 0,0-1-1,1 1 1,-1-1 0,1 0 0,-1 0-1,0 0 1,1 0 0,-1 0 0,0-1 0,7-1-1,6-4 63,0-1 0,0-1 0,20-13 0,-26 15-63,0 1-40,-1 0 1,0-1 0,-1 0-1,1-1 1,-1 1 0,-1-2-1,1 1 1,11-17 0,-13 16-44,-1-1 0,0 0 1,0 0-1,-1 0 0,0-1 0,-1 0 1,0 1-1,2-15 0,-4 18-19,-1 1 1,1 0-1,-1-1 0,0 1 0,0 0 0,-1-1 0,0 1 0,0 0 0,0 0 1,-1-1-1,1 1 0,-1 0 0,0 0 0,-1 1 0,1-1 0,-1 0 0,0 1 1,-5-6-1,5 7-4,0 0 1,0 0-1,-1 0 1,0 0-1,0 1 0,1 0 1,-1 0-1,-1 0 1,1 0-1,0 0 1,0 1-1,-1 0 1,1 0-1,0 0 0,-1 0 1,1 1-1,-1 0 1,1 0-1,-1 0 1,1 0-1,-9 2 1,3 0-149,1 1 1,-1 0 0,1 0 0,0 0 0,1 1 0,-1 1 0,1-1 0,-1 2 0,-9 7-1,12-8-631,0 0 0,0 1 0,0-1 0,-5 8 0,4 6-1053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98 5408,'-1'0'241,"0"-1"1,-1 0-1,1 1 1,-1-1-1,1 1 1,-1 0 0,0-1-1,1 1 1,-1 0-1,1 0 1,-1 0-1,1 0 1,-1 0-1,-2 1 1,-5-1 2849,8 0-3022,1 0-1,0 0 1,0 0 0,0 0-1,0 0 1,0 0-1,0 0 1,0 0 0,0 0-1,-1-1 1,1 1-1,0 0 1,0 0 0,0 0-1,0 0 1,0 0-1,0 0 1,0 0-1,0 0 1,0-1 0,0 1-1,0 0 1,0 0-1,0 0 1,0 0 0,0 0-1,0 0 1,0-1-1,0 1 1,0 0-1,0 0 1,0 0 0,0 0-1,0 0 1,0 0-1,0-1 1,0 1 0,0 0-1,0 0 1,0 0-1,0 0 1,0 0 0,0 0-1,0 0 1,0 0-1,1-1 1,5-10 1106,10-13-635,-12 19-495,0 1 1,-1-1 0,2 1-1,-1 0 1,0 1-1,1-1 1,0 1-1,0 0 1,0 0 0,0 0-1,0 0 1,1 1-1,-1 0 1,1 0-1,9-1 1,-11 2-38,0 1 0,1 0 0,-1 0 1,0 0-1,0 0 0,1 0 0,-1 1 0,0 0 1,0 0-1,0 0 0,0 1 0,0-1 0,0 1 0,0 0 1,0 0-1,-1 0 0,1 0 0,-1 1 0,1 0 1,-1-1-1,0 1 0,4 6 0,-4-6-7,-1 0 0,0 0 0,0 1 0,0-1 0,0 1 0,0-1 0,-1 1 0,0 0 0,1-1 0,-2 1 0,1 0 0,0 0-1,0 7 1,-2-4 27,1 0 0,-1 0-1,0 0 1,-1-1 0,1 1-1,-1-1 1,-5 10 0,-5 7 3,-1 0-1,-1-1 1,0 0 0,-32 33 0,20-24 15,-22 36-1,-7 11 272,30-42 7,-36 62 0,61-97-281,-1 0-1,1 0 0,0 0 1,-1 0-1,1 0 0,0 0 0,-1 0 1,1 0-1,0 0 0,0 0 1,0 2-1,0-3-22,0 1 0,0-1 0,0 0 0,0 1 0,0-1-1,1 0 1,-1 1 0,0-1 0,0 0 0,0 1 0,1-1 0,-1 0 0,0 0 0,0 1 0,1-1 0,-1 0 0,0 0-1,0 1 1,1-1 0,-1 0 0,0 0 0,1 0 0,-1 1 0,3-1 77,0 1-1,0-1 1,0 0 0,0 0 0,-1 0-1,7-1 1,-4 1-42,109-16 896,-51 5-841,0-1-119,-21 3-4926,-36 7 242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15 823 2720,'-1'0'176,"0"1"-1,1-1 1,-1 1-1,0-1 1,1 1 0,-1-1-1,0 1 1,1-1-1,-1 1 1,1 0 0,-1-1-1,1 1 1,0 0-1,-1-1 1,1 1 0,0 0-1,-1 0 1,1-1-1,0 1 1,0 1 0,-4 4 2562,6-3-1713,1 0 1913,6-7-2053,27-27 145,46-51 0,-51 50-834,166-177 535,-163 175-685,-2-2 0,-1-1 0,-1-2 1,-3-1-1,33-61 0,-28 36-473,-69 142-772,-15 36 1359,40-83-91,-12 46 0,21-65-12,1 0 1,0 0-1,0 0 0,1 0 1,1 1-1,0-1 0,3 20 1,-3-29 18,1 0 0,-1 0 0,0 0 0,1 0 0,-1 0 0,1-1 0,0 1 0,0 0-1,0 0 1,0-1 0,0 1 0,0-1 0,0 1 0,0-1 0,2 2 0,-2-3-42,-1 1 0,1-1 0,-1 0 0,1 0 0,-1 1 0,1-1 0,-1 0 0,1 0 0,0 0 0,-1 0 0,1 0 0,-1 0 0,1 0-1,-1 0 1,1 0 0,0 0 0,-1 0 0,2-1 0,14-10 527,70-79 106,-31 40-661,85-85 29,-108 101-15,-1-1 0,28-44 0,22-55-271,-81 134 248,0 0 0,0-1 0,0 1 0,0 0 0,0 0 0,0 0 0,0-1 0,0 1 0,0 0 0,0 0 0,0 0 0,0-1 0,1 1 0,-1 0 0,0 0 0,0 0 0,0-1 0,0 1 0,0 0 0,1 0 0,-1 0 0,0 0-1,0 0 1,0-1 0,1 1 0,-1 0 0,0 0 0,0 0 0,0 0 0,1 0 0,-1 0 0,0 0 0,0 0 0,1 0 0,-1 0 0,0 0 0,0 0 0,1 0 0,-1 0 0,0 11-161,-6 23-41,-12 32 330,-43 201 992,31-69-1639,30-196 219,-1 8-841,3-4-2657,6 0 1204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6240,'1'2'291,"0"-1"0,0 1 0,0 0 0,0 0 0,0 0 1,0 0-1,-1 0 0,1 0 0,-1 0 0,1 0 0,-1 0 0,0 0 1,0 2-1,0 34 1111,-1-22-592,1 50 1130,-4 147 1757,4-138-2968,1-33-589,5-48-5584,0-1 3902,0-6-768,2 1 796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4480,'-2'-10'1244,"1"0"1,0 0-1,1 1 1,0-1 0,1-11-1,0 17-945,0 0 0,-1 0 0,2 0 0,-1 0 0,0 0 0,1 0 0,0 0 0,0 0 0,0 1 0,0-1 0,1 1 0,-1 0 0,1-1 0,4-2-1,0-1-133,1 1 0,1 0 0,-1 1-1,1 0 1,0 0 0,0 1-1,1 0 1,15-4 0,-19 7-145,0-1 0,0 1 0,0 0 0,0 1 0,0-1 0,0 1 0,0 0 0,0 1 0,0 0 0,0 0 0,0 0 0,0 0 0,0 1 0,-1 0 0,10 5 0,-13-6-5,0 0 0,0 1 0,0-1 0,0 1 0,0 0 0,0-1 0,-1 1 0,1 0 0,-1 0 0,1 0 0,-1 0 0,0 0 0,1 1 0,-1-1-1,-1 0 1,1 1 0,0-1 0,0 0 0,-1 1 0,1-1 0,-1 1 0,0-1 0,0 1 0,0-1 0,0 1 0,0-1 0,-1 3 0,-1 3 26,0 0-1,0 0 1,-1 0 0,0-1 0,0 1-1,-7 11 1,-66 88 230,16-23-94,58-81-177,-1 1-1,1-1 1,1 1-1,-1 0 0,0 0 1,1 0-1,0 0 1,0 0-1,0 0 1,0 0-1,1 0 1,-1 7-1,2-9 1,-1 1-1,0-1 0,1 1 1,0 0-1,-1-1 0,1 1 0,0-1 1,1 1-1,-1-1 0,0 0 1,1 1-1,-1-1 0,1 0 1,-1 0-1,1 0 0,0 0 1,0 0-1,0-1 0,0 1 0,4 2 1,15 9 122,27 12 1,-44-23 22,1 0 0,-1 0 0,1 1 0,3 3-1,-7-6-107,0 1-1,-1-1 1,1 1-1,0-1 1,-1 1-1,1-1 0,-1 1 1,1-1-1,-1 1 1,1 0-1,-1-1 0,0 1 1,1 0-1,-1 0 1,0-1-1,1 1 1,-1 0-1,0 0 0,0-1 1,0 1-1,0 0 1,0 0-1,0-1 0,0 1 1,0 0-1,0 0 1,0 0-1,0-1 1,0 1-1,0 0 0,-1 0 1,1-1-1,-1 2 1,0 0 49,-1 1 0,0-1 1,0 1-1,-1-1 0,1 0 0,0 0 1,-1 0-1,1-1 0,-1 1 1,1 0-1,-1-1 0,0 0 1,0 1-1,-4 0 0,-6 2 16,0-1 0,-14 1 0,11-1-86,-6 0-884,-37 0 1,16-1-4491,16 2 1934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1022 1888,'0'0'68,"0"1"-1,0-1 1,0 0 0,0 0-1,-1 0 1,1 0 0,0 1-1,0-1 1,0 0 0,0 0-1,0 0 1,0 1 0,0-1 0,0 0-1,0 0 1,-1 0 0,1 1-1,0-1 1,0 0 0,0 0-1,0 1 1,0-1 0,0 0-1,1 0 1,-1 0 0,0 1-1,0-1 1,0 0 0,0 0-1,0 1 1,0-1 0,0 0 0,0 0-1,0 0 1,1 0 0,-1 1-1,0-1 1,0 0 0,0 0-1,0 0 1,1 0 0,-1 0-1,0 1 1,0-1 0,0 0-1,0 0 1,1 0 0,-1 0-1,0 0 1,0 0 0,1 0 0,-1 0-1,0 0 1,1 0 0,14 2 1355,-7-5-1058,0 1 0,1-2 0,-2 1 0,1-1 0,0 0 0,-1-1-1,0 0 1,9-7 0,52-52 674,-57 52-887,6-6-68,-1-1 0,-1-1 0,25-43 0,25-70 10,-52 103-49,8-8-227,-18 34-266,-2 4 135,-1 11-11,-4 18 140,-46 222 760,26-121 472,-57 183 0,29-171 333,33-93-1034,13-32-191,-10 21 979,33-90 406,-3 16-1429,9-41 1,-16 51-93,51-178 17,63-168-181,-88 290 2,-28 72 74,0 1-1,0 0 0,1 1 0,0-1 0,1 1 0,11-11 0,-15 17 38,0-1-1,0 1 0,1 0 0,-1 0 0,1 1 1,-1-1-1,1 1 0,0 0 0,0 0 1,0 0-1,-1 0 0,1 1 0,0 0 0,0-1 1,0 1-1,0 1 0,7 0 0,0 1-3,0 0 0,0 1-1,-1 0 1,1 1 0,12 6 0,-12-5 37,-1 1 1,1 1-1,-1-1 1,0 2 0,0-1-1,-1 1 1,0 1 0,9 10-1,-15-16 13,0 1 0,-1 0 0,1 0 0,-1 0-1,1 1 1,-1-1 0,-1 0 0,1 1-1,-1-1 1,1 1 0,-1 0 0,-1-1 0,1 1-1,-1 0 1,1 0 0,-1-1 0,-1 1-1,1 0 1,-1 0 0,1-1 0,-2 1 0,1 0-1,-3 7 1,2-8 35,-1 0 0,1 0 0,-1 0 0,0 0 0,0 0 0,0-1 0,-1 0 0,1 1 0,-1-1 1,-6 4-1,4-3 7,-5 4-15,-1-1 1,1-1-1,-1 0 0,-1-1 0,1 0 1,-1-1-1,0 0 0,0-1 0,0-1 1,0 0-1,0 0 0,-15-1 0,14 2-271,12 1 39,10 0 124,3-2 35,1-1 0,0 0-1,-1-1 1,1 0 0,0-1 0,-1 0 0,16-4-1,-26 5 37,99-23 139,-60 12-59,61-20 255,-85 25-282,0-1 0,-1 0 0,0-2 0,15-10-1,-22 13-32,-1 1 30,0 0 0,-1 0 0,1-1 0,-1 1 0,0-1 0,-1-1 0,8-9-1,-7 6-48,0 0-1,-1-1 0,0 1 1,0-1-1,-1 0 0,-1 0 1,0 0-1,0-1 0,-1 1 1,0-16-1,-1 25-20,-1 0 0,0 0 0,1 0 0,-1 0 1,1 0-1,0 0 0,-1 0 0,1 1 0,0-1 0,0 0 0,0 0 0,0 1 0,1-1 0,-1 1 0,0-1 0,1 1 1,-1 0-1,1-1 0,2-1 0,-2 2 7,0-1 0,1 1 0,-1 0 0,0 0 0,0 0 0,1 0 0,-1 1 0,0-1 0,1 1 0,-1-1 0,1 1 0,-1 0 0,1 0 0,-1 0 0,1 0 0,-1 0-1,4 1 1,2 3-23,0-1-1,1 1 1,-2 1-1,1 0 1,0 0-1,-1 0 1,0 1-1,0 0 1,-1 0-1,9 11 1,-11-12 3,0 1-1,0 0 1,-1 0 0,0 0-1,0 0 1,3 11 0,9 41-4,-12-45 32,0 11 56,-2-19-7,-1 0 1,1 0 0,0 0 0,0-1-1,3 8 1,-3-10-29,-1-1 1,1 0-1,0 0 0,0 0 0,0 1 1,-1-1-1,1 0 0,0 0 0,1 0 1,-1 0-1,0-1 0,0 1 0,0 0 1,0 0-1,1-1 0,-1 1 1,0-1-1,1 1 0,-1-1 0,1 1 1,-1-1-1,0 0 0,3 0 0,4 1 50,1-1-1,-1 0 1,1-1 0,-1 1-1,1-2 1,13-3-1,48-21 100,-9 3-92,-18 8-201,-27 9 34,-1 1 0,31-7 0,-32 12-42,-14 1 131,1-1 0,-1 1-1,0-1 1,0 1-1,0-1 1,0 1 0,0-1-1,0 1 1,0-1-1,0 1 1,0-1 0,0 1-1,0-1 1,0 1-1,0-1 1,0 1-1,0-1 1,-1 2 0,0 3 5,-12 43-392,10-40 379,1 1 0,-1-1-1,1 0 1,1 1 0,0-1 0,0 1-1,0-1 1,1 1 0,2 15 0,0-15 37,0-1 0,0 0-1,1 0 1,6 12 0,-9-18-11,1 0 1,0 0-1,0 0 0,1 0 0,-1 0 0,0-1 1,1 1-1,-1 0 0,1-1 0,0 1 1,-1-1-1,1 1 0,0-1 0,0 0 0,0 0 1,0 0-1,0 0 0,0 0 0,0 0 0,0 0 1,0-1-1,0 1 0,3 0 0,-4-2 3,0 1-1,1 0 1,-1 0-1,0 0 0,0-1 1,0 1-1,0 0 1,0-1-1,0 1 1,0-1-1,0 0 1,0 1-1,0-1 1,0 0-1,0 1 1,0-1-1,-1 0 1,1 0-1,0 0 0,-1 0 1,1 0-1,0 0 1,-1 0-1,1 0 1,-1 0-1,1 0 1,-1 0-1,0 0 1,1-2-1,1-4 39,-1 0 0,0-1 0,0-10 0,0 4-2,1 0 28,-1 0 1,0 0 0,-3-22-1,1 30-99,0-1 0,0 2 0,0-1 0,-1 0-1,0 0 1,0 0 0,-1 1 0,0-1 0,0 1 0,-5-8-1,6 11-24,1 0 0,-1 0 1,0 0-1,0 0 0,0 0 0,-1 1 0,1-1 0,0 1 0,0-1 0,-1 1 0,-2-1 0,4 1 28,0 1-1,0 0 1,0-1-1,0 1 1,-1 0 0,1 0-1,0 0 1,0 0 0,0 0-1,0 0 1,0 0-1,0 0 1,0 0 0,0 1-1,0-1 1,0 0-1,0 1 1,0-1 0,0 1-1,0-1 1,0 1 0,1-1-1,-1 1 1,-1 0-1,0 0-73,9 0 42,-4 1 41,0 0 0,0-1 0,0 1 0,1-1 0,-1 0 0,0 0 0,1 0 0,-1 0 0,1-1-1,-1 1 1,1-1 0,-1 0 0,6 0 0,-3-1 23,-1 0 0,0-1 0,1 1 0,-1-1 0,0 0 0,0 0-1,0-1 1,5-3 0,3-3 11,0-1-1,-1-1 0,0 0 0,0-1 1,11-15-1,23-35 109,59-105 0,-11 15-89,-63 102-99,-3-1 0,-1-1 0,26-76 0,-51 123-58,0 0 1,-1 0-1,1 0 0,1-11 1,-11 25-359,-33 62-18,20-37 422,-31 71-1,35-61 58,2 1 0,2 0 0,3 1 0,1 0 0,2 1 0,-1 91 0,9-128 49,-1 1-1,2-1 1,-1 0 0,1 0 0,1 0 0,0-1 0,0 1 0,1 0-1,8 12 1,-10-17-3,1-1 0,0 0 0,0 0 0,0 0 0,1 0 0,-1-1 0,1 0 0,0 1-1,0-1 1,0 0 0,0-1 0,1 1 0,-1-1 0,1 0 0,0 0 0,-1 0 0,1-1 0,0 0 0,0 0 0,0 0-1,5 0 1,-1-1 1,0 0-1,0 0 1,0-1-1,0-1 0,0 1 1,0-2-1,-1 1 1,1-1-1,-1 0 0,0-1 1,10-5-1,-4 0 3,0 0 1,0-1-1,-1-1 0,22-24 0,-34 34-85,0 0-1,1 0 1,-1 0-1,0 0 1,0 0 0,0 0-1,1 0 1,-1 1-1,3-2 1,-4 2 31,0 0 1,0 0-1,0 0 1,1 0-1,-1 0 1,0 0-1,0 0 1,0 0-1,0 0 1,0 0-1,0 0 1,0 0-1,0 0 1,0 0-1,0 0 1,0 0 0,1 0-1,-1 0 1,0 0-1,0 0 1,0 0-1,0 0 1,0 0-1,0 0 1,0 0-1,0 0 1,0 0-1,0 1 1,0-1-1,0 0 1,0 0-1,0 0 1,0 0-1,0 0 1,0 0-1,0 0 1,0 0-1,0 0 1,0 0 0,0 0-1,1 0 1,-1 1-1,0-1 1,-1 0-1,1 0 1,0 0-1,0 0 1,0 0-1,0 0 1,0 0-1,0 0 1,0 0-1,0 0 1,-5 11-139,-4 4 105,2 1 0,0 0-1,-10 30 1,17-44 53,0 0 0,-1 1 0,1-1 1,0 1-1,0-1 0,0 1 0,1-1 0,-1 0 0,1 1 0,-1-1 0,1 1 1,0-1-1,0 0 0,0 0 0,0 1 0,0-1 0,0 0 0,0 0 0,4 4 1,-4-5 0,0 0 1,1 1-1,-1-1 1,0 0-1,1 1 1,-1-1-1,1 0 1,-1 0-1,1 0 1,0 0 0,-1 0-1,1-1 1,0 1-1,0 0 1,0-1-1,-1 0 1,1 1-1,0-1 1,0 0-1,0 0 1,0 0-1,0 0 1,0 0-1,-1 0 1,1-1 0,2 0-1,0 0 13,-1 0 1,0-1-1,0 0 0,0 0 0,0 0 1,0 0-1,0-1 0,0 1 1,-1-1-1,1 1 0,-1-1 0,0 0 1,1 0-1,-1 0 0,-1 0 1,1 0-1,0-1 0,-1 1 0,0-1 1,0 1-1,0-1 0,0 1 1,0-1-1,-1 1 0,1-1 0,-1 0 1,-1-5-1,1 6-26,0 0 0,-1-1 0,0 1-1,0 0 1,0 0 0,0 0 0,-1 0 0,-1-3-1,2 5-13,0 0-1,0 0 1,0 0-1,1 0 1,-1 0-1,0 1 1,-1-1-1,1 0 1,0 1-1,0-1 1,0 1-1,0-1 1,0 1-1,-1 0 1,1-1-1,0 1 1,0 0-1,-1 0 1,1 0-1,0 0 1,0 0-1,0 0 1,-1 0-1,1 0 1,-2 1-1,-24 5 127,29-7-122,1 0 0,0-1-1,0 1 1,0-1 0,-1 1-1,1-1 1,-1 0 0,3-3-1,17-11 67,13 1-71,0 1 1,1 2-1,50-11 0,-59 17 13,39-5 0,-55 10 11,0 1 0,1 0 0,-1 0 0,0 1 0,0 0 0,17 5 0,-25-5 3,-1-1 0,0 1 0,1 0 0,-1 0 0,0 0 0,0 0 0,0 1 0,1-1 0,-1 1 0,0-1 0,-1 1 0,1 0 0,0-1 0,0 1 0,-1 0 0,1 0 0,-1 0 0,0 1 0,0-1 0,1 0 0,-1 0 0,-1 1 0,1-1 0,0 0 0,-1 1 0,2 4 0,-2-3 33,0 1-1,-1 0 1,1 0-1,-1 0 0,0 0 1,0 0-1,0-1 0,0 1 1,-1 0-1,0-1 1,0 1-1,-5 6 0,-1 3 64,0-2 27,1 0-1,-7 16 1,22-29 124,0-1 0,0 0-1,12-5 1,24-16-310,-34 17 28,0 1 1,1 0-1,-1 0 1,1 1 0,0 1-1,11-3 1,-19 6 6,-1 0-1,0 0 1,0 0 0,1 0 0,-1 0 0,0 0-1,0 1 1,1-1 0,-1 1 0,0-1-1,0 1 1,0 0 0,0 0 0,0 0-1,0 0 1,0 0 0,0 1 0,0-1-1,-1 0 1,3 3 0,2 3-49,0 0 1,0 0-1,7 14 1,3 4 252,-10-18-91,0 0-1,0 0 1,0-1-1,1 0 1,9 7-1,-13-11-63,1 1 0,0-1 0,-1 0 0,1-1 0,0 1 0,0-1 0,0 0 0,1 0 0,-1 0 0,0 0 0,0-1-1,0 0 1,7 0 0,1-1-410,0-1-1,-1 0 0,1-1 0,-1-1 0,15-6 1,1-1-1309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5888,'-10'-8'2688,"15"2"-2336,0-2 1216,8 8-928,13-8 1152,10-1-1024,24-5 800,11 6-896,17-4 159,-6 8-511,6-11-32,-4 2-192,12-2 160,-9 2-160,6 7-4255,-6 1 2271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299 627 3072,'12'-13'5600,"-13"13"-5453,1 0 1,-1 1-1,0-1 1,-1 0-1,1 0 1,0 1-1,0-1 1,0 0-1,0 0 1,0 0-1,0 0 1,0-1-1,-2 1 1,-8-1 213,3 2-77,0 0 0,-1 1 0,-10 3 0,5-1-60,4-1-140,0 1-1,0 0 1,0 1-1,1 0 1,0 0-1,0 1 0,0 0 1,-15 14-1,11-8-62,1 1-1,0 1 1,0 0-1,-11 19 1,15-18 21,0 0 0,2 0 0,-1 1 0,2 0 0,0 0 0,1 1 0,0-1 0,-1 33 0,4-42 29,1 0-1,0 0 0,1 0 1,-1 0-1,3 9 0,-2-14-21,-1 0-1,1 1 1,0-1-1,0 0 1,0 1-1,1-1 1,-1 0-1,0 0 1,1 0 0,-1 0-1,1 0 1,0 0-1,0-1 1,0 1-1,0 0 1,0-1-1,0 0 1,2 2-1,-3-3-21,1 1-1,-1-1 1,1 0 0,-1 1-1,1-1 1,-1 0-1,1 0 1,-1 0 0,0 0-1,1-1 1,-1 1 0,1 0-1,-1 0 1,1-1-1,-1 1 1,0-1 0,1 0-1,-1 1 1,0-1-1,1 0 1,-1 0 0,0 1-1,0-1 1,0 0 0,2-2-1,3-4 146,1 0 0,9-13 0,-15 18-137,79-123 550,18-23-466,-89 134-306,-9 14 162,1-1 1,-1 0-1,0 0 0,1 0 1,-1 1-1,1-1 1,-1 0-1,1 1 0,-1-1 1,1 0-1,0 1 1,-1-1-1,2 0 1,-1 2 15,-1 0 1,1-1-1,-1 1 1,1 0-1,-1 0 1,1 0 0,-1 0-1,0 0 1,1 0-1,-1 0 1,0 0 0,0 0-1,0 0 1,0 0-1,0 0 1,0 0 0,0 1-1,16 118 527,-12-102-418,0 1 0,2-1 0,0-1 1,13 27-1,-17-40-38,0-1 0,0 1 0,0-1 0,1 1 1,-1-1-1,1 0 0,0 0 0,0 0 0,0 0 0,1 0 1,-1-1-1,0 1 0,8 2 0,-9-4-17,1 0 1,-1 0-1,1-1 0,0 0 1,-1 1-1,1-1 0,0 0 0,-1 0 1,1 0-1,0-1 0,-1 1 1,1-1-1,-1 1 0,1-1 0,-1 0 1,1 0-1,-1 0 0,1 0 1,-1 0-1,0-1 0,1 1 0,-1-1 1,4-3-1,24-24 259,48-57 0,-17 18-245,40-32-283,-99 98 212,0 0 0,0 0 1,1 1-1,-1-1 0,0 1 1,1 0-1,-1-1 0,1 1 1,-1 1-1,1-1 0,3-1 1,-5 2 7,0 0 0,-1 0 0,1 0 0,0 0 0,-1 0 0,1 0 0,0 0 0,0 1 0,-1-1 0,1 0 0,0 0 0,-1 0 0,1 1 0,0-1 0,-1 0 0,1 1 0,-1-1 0,1 1 0,0 0 0,0 0 7,-1 0 0,1 0 0,0 0 0,-1 0 1,1 0-1,-1 0 0,1 0 0,-1 0 0,0 0 0,1 0 0,-1 1 0,0-1 0,0 0 0,0 0 0,0 2 0,-2 38 28,-8 48 0,4-49 287,0 48 1,6-88-314,0 0 1,0 0-1,0 0 1,0 0-1,0 0 1,0 0-1,0 0 0,0 1 1,0-1-1,0 0 1,0 0-1,0 0 1,0 0-1,0 0 1,0 0-1,0 0 1,0 0-1,0 0 1,0 0-1,1 0 0,-1 0 1,0 0-1,0 0 1,0 0-1,0 0 1,0 0-1,0 0 1,0 0-1,0 0 1,0 0-1,0 0 1,0 0-1,1 0 1,-1 0-1,0 0 0,0 0 1,0 0-1,0 0 1,0 0-1,0 0 1,0 0-1,0 0 1,0 0-1,0 0 1,0 0-1,0 0 1,0 0-1,1 0 0,-1 0 1,0 0-1,0 0 1,0 0-1,0-1 1,0 1-1,0 0 1,0 0-1,0 0 1,0 0-1,0 0 1,0 0-1,0 0 1,0 0-1,0 0 0,5-6 51,-2-1-21,17-32 92,26-40 1,-39 68-142,1 1-1,0-1 1,1 2-1,0-1 1,0 1-1,1 0 1,0 1-1,17-11 1,-25 18-16,0 0-1,-1 0 1,1 1 0,0-1-1,0 0 1,0 1 0,1-1-1,-1 1 1,0-1 0,0 1-1,0 0 1,0 0-1,0 0 1,3 1 0,-4-1 19,0 0 0,0 1 0,1-1 1,-1 1-1,0-1 0,0 1 0,0 0 0,0-1 1,0 1-1,0 0 0,0 0 0,0 0 0,0 0 0,0 0 1,0 0-1,0 0 0,-1 0 0,1 0 0,0 0 1,-1 0-1,1 1 0,-1-1 0,1 2 0,1 6-14,0 0 0,0 0 0,-1 0 0,-1 15 0,0-13 33,1 0 0,0 0 0,3 16-1,-3-24 6,0 0-1,0 0 0,0 0 0,1 0 0,-1 0 0,1 0 0,-1 0 0,1-1 0,0 1 1,0-1-1,0 1 0,1-1 0,-1 0 0,0 0 0,1 0 0,3 2 0,-3-2 11,1-1-1,-1 0 1,1 0-1,-1 0 1,1 0-1,0 0 1,-1-1 0,1 0-1,0 0 1,-1 0-1,1 0 1,0 0-1,0-1 1,-1 1-1,1-1 1,-1 0-1,1-1 1,5-1-1,7-4 19,-1-1-1,23-15 1,201-157 256,-153 110-333,-58 47 127,-29 24-278,-15 12-98,-20 24-1,25-21 286,-13 23 0,11-17 0,-5 8-92,-27 63-1,39-79 108,1 2 0,0-1 0,1 0 0,1 1 0,1 0 0,-2 25 0,9-22 142,-5-19-151,0 1-1,0-1 0,0 0 1,0 1-1,0-1 0,1 0 0,-1 1 1,0-1-1,0 0 0,1 0 1,-1 1-1,0-1 0,0 0 1,1 0-1,-1 1 0,0-1 0,1 0 1,-1 0-1,0 0 0,0 1 1,1-1-1,-1 0 0,1 0 0,-1 0 1,0 0-1,1 0 0,-1 0 1,0 0-1,1 0 0,-1 0 0,0 0 1,1 0-1,-1 0 0,1 0 1,-1 0-1,0 0 0,1 0 0,-1 0 1,0-1-1,1 1 0,-1 0 1,0 0-1,0 0 0,1-1 0,-1 1 1,0 0-1,1 0 0,-1 0 1,0-1-1,0 1 0,1 0 0,-1-1 1,0 1-1,0-1 0,5-4 79,-1-1-1,1 0 1,-2-1-1,1 1 1,5-14-1,13-41 47,-13 32-89,7-19 58,0 0-348,38-81-1,-47 119-163,-7 10 407,1 0 0,-1 0 0,0 0 0,0 0 1,0 0-1,0 1 0,1-1 0,-1 0 0,0 0 1,0 0-1,0 0 0,0 0 0,0 0 0,0 1 0,1-1 1,-1 0-1,0 0 0,0 0 0,0 0 0,0 1 1,0-1-1,0 0 0,0 0 0,0 0 0,0 1 0,0-1 1,0 0-1,0 0 0,0 0 0,0 0 0,0 1 1,0-1-1,0 0 0,0 0 0,-3 34-103,2-23 67,-41 357-96,7-161 281,27-168 23,-3 0-1,-1-1 1,-20 42-1,30-75-114,-1 0-1,0-1 1,0 1 0,-4 4-1,6-7-28,1-1 0,-2 0 0,1 0-1,0 0 1,0 0 0,0 0 0,0-1-1,-1 1 1,1 0 0,0 0 0,0-1 0,-1 1-1,1-1 1,-1 1 0,1-1 0,-1 0 0,-2 1-1,3-1-1,0-1 1,0 1-1,-1 0 0,1-1 0,0 1 0,0-1 0,0 0 0,-1 1 0,1-1 0,0 0 0,0 0 1,0 1-1,0-1 0,0 0 0,1 0 0,-1 0 0,0 0 0,0 0 0,0-1 0,1 1 0,-1 0 1,1 0-1,-1 0 0,0-2 0,-8-29 27,8 26-66,0 0 1,1-1 0,-1 1-1,1 0 1,1-1 0,-1 1 0,1-1-1,0 1 1,1 0 0,0 0-1,0 0 1,5-11 0,3-2-34,0 1 1,21-26-1,-18 25 29,9-9 3,2 2 0,0 1 0,1 1 0,29-21 1,-10 8-42,27-18 65,24-22 66,102-114-27,-172 166-38,34-50 1,-59 75-11,0 0 1,0 0-1,1 0 1,-1 0-1,0 0 1,0-1-1,0 1 1,0 0-1,0 0 1,1 0-1,-1-1 1,0 1 0,0 0-1,0 0 1,0 0-1,0-1 1,0 1-1,0 0 1,0 0-1,0-1 1,0 1-1,0 0 1,0 0-1,0 0 1,0-1-1,0 1 1,0 0-1,0 0 1,0 0-1,0-1 1,0 1-1,0 0 1,-1 0 0,1 0-1,0-1 1,0 1-4,-1 0 0,1 0 0,0 0 0,-1 1 0,1-1 0,0 0 0,0 0 1,-1 0-1,1 0 0,0 1 0,0-1 0,0 0 0,-1 0 0,1 0 0,0 1 1,0-1-1,0 0 0,-1 0 0,1 1 0,0-1 0,0 0 0,0 0 0,0 1 1,0-1-1,0 0 0,0 1 0,0-1 0,0 0 0,0 1 0,0-1 0,-5 18-107,-1-1-1,-10 21 1,-4 10 29,11-17 124,-10 50 1,17-69 36,0 0 1,1 0 0,0 1 0,1-1 0,1 0-1,0 0 1,3 13 0,-4-25-62,0 1 0,0-1 0,0 0 0,1 0 0,-1 0 0,0 1 0,0-1 0,0 0 0,0 0 1,1 0-1,-1 0 0,0 1 0,0-1 0,0 0 0,1 0 0,-1 0 0,0 0 0,0 0 0,0 0 0,1 0 0,-1 0 0,0 0 0,0 0 0,0 0 0,1 0 0,-1 0 0,0 0 0,0 0 0,1 0 1,-1 0-1,0 0 0,0 0 0,1 0 0,-1 0 0,0 0 0,0 0 0,0 0 0,1 0 0,-1 0 0,0 0 0,0-1 0,0 1 0,1 0 0,-1 0 0,0 0 0,0 0 0,0-1 0,0 1 0,0 0 1,1 0-1,-1-1 0,9-9 48,-1-1 0,0 0 1,0 0-1,-1-1 1,0 0-1,9-24 1,12-21-74,16-20-330,-36 68 218,-8 8 118,0 1-1,0 0 1,0 0 0,0 0 0,0 0 0,1 0 0,-1 0 0,0 0 0,0 0-1,0 0 1,0 0 0,0 0 0,0 0 0,0 0 0,1 0 0,-1 0-1,0 0 1,0 0 0,0 0 0,0 0 0,0 1 0,0-1 0,1 0 0,-1 0-1,0 0 1,0 0 0,0 0 0,0 0 0,0 0 0,0 0 0,0 0 0,0 0-1,0 1 1,0-1 0,0 0 0,1 0 0,-1 0 0,0 0 0,0 0-1,0 0 1,0 0 0,0 1 0,1 20-320,-1-15 343,0 128-162,0-128 157,0 0 0,1 0 0,0 0 0,0 0 1,0 0-1,1 0 0,0 0 0,4 9 0,-6-14-5,1-1 1,-1 1-1,0-1 1,0 1 0,1 0-1,-1-1 1,1 1-1,-1-1 1,0 1-1,1-1 1,-1 1 0,1-1-1,-1 0 1,1 1-1,-1-1 1,1 1 0,0-1-1,-1 0 1,1 0-1,-1 1 1,1-1-1,0 0 1,-1 0 0,1 0-1,0 1 1,-1-1-1,1 0 1,0 0-1,-1 0 1,1 0 0,-1 0-1,1-1 1,0 1-1,-1 0 1,1 0 0,0 0-1,-1 0 1,1-1-1,-1 1 1,1 0-1,0-1 1,-1 1 0,1 0-1,-1-1 1,1 1-1,0-1 1,4-3 59,-1 0 1,1-1-1,-1 1 1,4-6-1,-3 4-29,28-32 123,37-39-68,71-70 140,-119 120-232,-1-1 1,-2 0-1,0-2 0,23-53 0,-18 29-54,23-72 0,7-64-55,-47 164 73,16-51-494,-23 71 233,-4 7 79,-8 17-20,-15 48-39,14-31 203,-94 293-56,101-302 111,1-1-1,1 1 0,1 0 0,1 43 1,3-56 58,0-1 1,1 0 0,0 1-1,1-1 1,0 0-1,1-1 1,0 1 0,1-1-1,0 1 1,1-1-1,13 18 1,-17-27-16,0 1 1,0-1-1,0 0 1,0-1-1,0 1 1,0 0-1,0-1 1,1 1-1,-1-1 1,1 0-1,-1 1 0,1-1 1,-1-1-1,1 1 1,0 0-1,-1 0 1,1-1-1,0 0 1,-1 1-1,1-1 1,0 0-1,0-1 0,-1 1 1,1 0-1,0-1 1,0 1-1,-1-1 1,1 0-1,-1 0 1,4-1-1,7-5 2,1 1 0,-1-2 0,-1 0 0,16-12-1,-16 11-37,4-2 25,7-6 39,-1 0 0,26-25-1,-36 23 67,-8 8-153,-4 11 28,0-1 0,0 1 1,0 0-1,0 0 0,0 0 0,0 0 1,0 0-1,0 0 0,0-1 0,0 1 1,0 0-1,0 0 0,0 0 0,0 0 1,0 0-1,0-1 0,0 1 0,0 0 1,0 0-1,0 0 0,0 0 0,0 0 1,0-1-1,0 1 0,0 0 0,-1 0 1,1 0-1,0 0 0,0 0 0,0 0 1,0 0-1,0 0 0,0-1 0,0 1 0,-1 0 1,1 0-1,0 0 0,0 0 0,0 0 1,0 0-1,0 0 0,-1 0 0,1 0 1,-2 0-34,1 1 0,-1 0 1,1-1-1,-1 1 0,1 0 0,-1 0 1,1 0-1,-1 0 0,1 0 1,0 0-1,-1 0 0,1 0 1,0 1-1,0-1 0,-1 2 0,-3 2-41,-5 6 66,1 0 0,0 0 0,0 1 0,1 0 0,0 0 0,1 1 0,1 0 0,0 0 0,1 1 0,0-1 0,1 1 0,1 0 0,0 1 0,1-1 0,-1 20 0,7-8 246,1-18 111,-5-8-333,1 0-1,-1 0 1,0 0 0,0 0-1,1 0 1,-1 0-1,0 0 1,1 0 0,-1 0-1,0 0 1,1 0 0,-1 0-1,0 0 1,0 0 0,1 0-1,-1 0 1,0 0-1,1 0 1,-1-1 0,0 1-1,0 0 1,1 0 0,-1 0-1,0 0 1,0-1 0,1 1-1,-1 0 1,0 0-1,0-1 1,1 1 0,19-25 254,24-38 1,9-10-312,-32 49-47,40-34-1,-60 57 70,0 0 0,0 0-1,0 0 1,0 1 0,0-1-1,0 0 1,0 1 0,0-1-1,0 1 1,0-1 0,1 1-1,-1 0 1,0-1 0,1 1-1,-1 0 11,0 0-1,-1 0 0,1 0 1,-1 0-1,1 1 0,0-1 1,-1 0-1,1 0 0,-1 1 1,1-1-1,-1 0 0,1 1 1,-1-1-1,1 0 0,-1 1 0,1-1 1,-1 0-1,1 1 0,-1-1 1,1 2-1,1 2-33,0 0-1,0 0 1,-1 0 0,1 0-1,-1 1 1,1 5 0,2 6 67,-3-11-6,1-1 0,0 1 0,0-1 0,0 1-1,0-1 1,1 0 0,-1 0 0,1 0-1,0 0 1,7 6 0,-7-8 16,-1 0 0,1-1 0,-1 0 0,1 1 0,0-1 0,0 0 0,-1 0 0,1 0 0,0-1 0,0 1 0,0-1 0,0 1 0,0-1 0,0 0-1,0 0 1,0 0 0,0-1 0,0 1 0,4-2 0,70-20 206,1-1-369,-66 21 44,0 0-1,0 0 1,0 1-1,19 1 0,-25 0 79,-1 1-1,0 0 0,0 0 1,0 1-1,0-1 0,-1 1 0,1 0 1,0 0-1,8 6 0,0 1 196,21 21 1,-23-20-88,-8-7-54,1-1-1,-1 0 1,1 1-1,0-2 1,-1 1-1,1 0 1,0-1-1,0 1 1,0-1-1,0 0 1,0-1-1,1 1 1,-1-1-1,0 0 1,0 0-1,0 0 1,1 0-1,-1-1 1,7-1-1,7-2 29,-1-2 1,1 0-1,18-9 0,-32 13-98,85-44-3103,-46 21 1291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3232,'6'-13'1639,"-6"13"-1569,0-1 0,1 1 0,-1 0 0,0 0 0,0-1 0,0 1 0,1 0 0,-1 0 0,0 0 1,0-1-1,1 1 0,-1 0 0,0 0 0,1 0 0,-1 0 0,0 0 0,1 0 0,-1-1 0,0 1 0,1 0 0,-1 0 0,0 0 0,0 0 0,1 0 0,-1 0 0,0 0 0,1 1 0,-1-1 0,0 0 0,1 0 0,-1 0 0,0 0 0,1 0 0,-1 1 0,1-1 162,0 0 0,0 1 0,0-1 0,0 0 0,0 0 0,0 0 0,0 0 0,-1 0 0,1 0 0,0 0 0,0 0 0,0 0 0,1 0 0,-1 0-139,0-1 1,0 1-1,0 0 0,-1 0 0,1 0 0,0 0 1,0 0-1,-1 0 0,1 0 0,0 0 0,0 0 1,0 1-1,-1-1 0,1 0 0,0 0 1,0 1-1,-1-1 0,1 0 0,0 1 0,0 0 1,2 2 199,-1-1 0,0 1 0,1 0 0,-1 0 1,0 0-1,-1 0 0,1 1 0,0-1 0,-1 0 0,1 5 1,-1-7-266,6 19 388,-2 0 1,0 0-1,3 24 1,2 66 235,-6-55-512,18 120 596,-19-160-757,-1-1 0,1 19-1,-3-33-42,0 0-1,0 1 1,0-1-1,0 0 1,0 0-1,0 0 1,0 0-1,0 0 1,0 0-1,0 1 0,0-1 1,0 0-1,0 0 1,0 0-1,0 0 1,0 0-1,0 0 1,0 1-1,0-1 0,0 0 1,0 0-1,1 0 1,-1 0-1,0 0 1,0 0-1,0 0 1,0 1-1,0-1 1,0 0-1,0 0 0,0 0 1,1 0-1,-1 0 1,0 0-1,0 0 1,0 0-1,0 0 1,0 0-1,0 0 1,1 0-1,-1 0 0,0 0 1,3 1-1448,4 3-792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6 5408,'1'0'14,"-1"-1"95,1 1 0,-1-1 0,1 1 0,-1-1 0,1 1 1,0 0-1,-1-1 0,1 1 0,0 0 0,0-1 0,-1 1 0,1 0 0,0 0 0,-1 0 0,1 0 1,0-1-1,0 1 0,-1 0 0,1 0 0,0 1 0,0-1 0,-1 0 0,1 0 0,0 0 1,0 0-1,2 2 1205,-4-2-1231,1 0 0,0 0 0,-1 1 1,1-1-1,0 0 0,0 1 0,-1-1 0,1 0 0,0 1 1,0-1-1,0 0 0,-1 1 0,1-1 0,0 0 0,0 1 0,0-1 1,0 1-1,0-1 0,0 0 0,0 1 0,-1 4 192,-19 29 1372,-32 44-1,24-38-1051,-277 394 2296,275-387-2788,3 0 1,1 2-1,3 1 1,-27 84-1,26-75 245,0 3-40,24-62-326,0 0 0,0 0 0,0 0 0,0 0-1,0 0 1,0 0 0,0 0 0,0 0 0,0 0 0,1 0 0,-1 0-1,0 0 1,0 0 0,0 0 0,0 0 0,0 0 0,0 0 0,0 0-1,0 0 1,0 0 0,0 0 0,0 0 0,0 0 0,0 0 0,0 0-1,0 0 1,0 0 0,0 0 0,1 0 0,-1 0 0,0 0 0,0 0-1,0 0 1,0 0 0,0 0 0,0 1 0,0-1 0,0 0 0,0 0-1,0 0 1,0 0 0,0 0 0,0 0 0,0 0 0,0 0 0,0 0-1,0 0 1,0 0 0,0 0 0,0 0 0,0 0 0,0 0 0,0 0 0,0 1-1,0-1 1,0 0 0,0 0 0,0 0 0,0 0 0,0 0 0,0 0-1,0 0 1,0 0 0,-1 0 0,1 0 0,0 0 0,0 0 0,4-3-621,40-67-9051,-14 41 6730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75 5568,'7'-5'6432,"34"-23"-3606,-28 20-2501,-5 2-34,1 0 0,1 1 0,14-7 0,-22 11-269,0 0 1,-1 1-1,1-1 1,0 1-1,0-1 1,0 1-1,-1 0 1,1-1-1,0 1 1,0 0-1,0 0 1,0 1-1,0-1 1,-1 0-1,1 0 1,0 1-1,0-1 1,0 1-1,-1 0 1,1 0-1,0-1 1,-1 1-1,1 0 1,0 0-1,-1 1 1,3 1-1,-3-2 3,0 1-1,0 0 0,0 0 1,0 0-1,0 0 0,-1 0 1,1 1-1,0-1 1,-1 0-1,1 0 0,-1 0 1,0 0-1,0 1 1,0-1-1,0 3 0,-7 33 247,2-21-103,0 1-1,-2-2 1,0 1 0,-15 24-1,-46 60 764,-10 19 26,75-115-951,-13 28 609,15-32-536,0 1 0,1 0 0,-1 0 0,0 1 0,1-1 0,0 0 0,-1 0 0,1 0 0,0 0 0,0 0 0,0 0 1,0 0-1,1 3 0,-1-5-47,1 1 1,-1-1-1,0 1 1,0-1 0,1 0-1,-1 1 1,0-1-1,1 0 1,-1 1 0,0-1-1,1 0 1,-1 1-1,1-1 1,-1 0 0,0 0-1,1 0 1,-1 1-1,1-1 1,-1 0 0,1 0-1,-1 0 1,0 0-1,1 0 1,-1 0 0,1 0-1,-1 0 1,2 0-1,13-3 320,21-11 22,55-31 1,-1 0-186,-67 35-218,0 2 0,1 0 0,33-5 0,-40 10-1354,1 1 0,-1 1 0,18 1 0,10 4-1880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2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2240,'2'-7'491,"1"1"1,-1-1-1,1 0 0,1 1 1,-1-1-1,1 1 1,8-10-1,8-12 3423,-20 28-3881,0 0 0,0-1 0,0 1 0,0 0-1,0 0 1,0 0 0,0 0 0,0 0 0,0 0 0,0 0 0,1-1 0,-1 1-1,0 0 1,0 0 0,0 0 0,0 0 0,0 0 0,0 0 0,0 0 0,1 0-1,-1 0 1,0 0 0,0 0 0,0 0 0,0 0 0,0 0 0,0-1-1,1 1 1,-1 0 0,0 0 0,0 0 0,0 1 0,0-1 0,0 0 0,1 0-1,-1 0 1,0 0 0,0 0 0,0 0 0,0 0 0,0 0 0,0 0 0,1 0-1,-1 0 1,0 0 0,0 0 0,0 0 0,0 1 0,0-1 0,0 0 0,6 10 509,1 14-153,-5-13-207,-1 1-1,0 0 1,-1 17-1,0 12 304,9 227 1563,-18-74-2075,9-191-1488,0-13-3989,0 2 3894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5472,'-9'-6'2764,"6"3"-1371,5 3-238,-1-6 1522,14 4-736,-12 1-1863,0 0 1,0 1-1,0-1 1,0 1-1,0 0 0,0 0 1,0 0-1,1 0 1,2 1-1,8 2 198,1-1-1,-1 0 0,1-1 1,24-1-1,59-10 461,-34 2-630,111 1 166,-126 7-1430,-16 0-5593,-20 0 3503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109 160 2240,'0'0'43,"-1"0"1,1 0-1,0-1 1,0 1-1,0 0 1,0 0-1,0 0 1,0 0-1,0 0 1,0 0-1,0 0 1,-1-1-1,1 1 1,0 0-1,0 0 1,0 0-1,0 0 1,0 0-1,0 0 1,-1 0-1,1 0 1,0 0-1,0 0 1,0 0-1,0 0 1,0 0-1,-1 0 1,1 0-1,0 0 1,0 0-1,0 0 1,0 0-1,0 0 1,-1 0-1,1 0 1,0 0-1,0 0 1,0 0-1,0 0 1,0 0-1,0 0 1,-1 0-1,1 1 1,0-1 23,0 0-1,0 0 1,0 0-1,0 0 1,-1 0 0,1 0-1,0 0 1,0 0 0,0 1-1,0-1 1,0 0-1,-1 0 1,1 0 0,0 0-1,0 0 1,0 0-1,0 0 1,-1 0 0,1 0-1,0 0 1,0 0 0,0 0-1,0 0 1,0 0-1,-1 0 1,1-1 0,0 1-1,-4-4 3617,-3 3-2532,6 0-1064,1 1-1,-1-1 1,1 0-1,-1 1 1,1-1-1,0 0 1,-1 1 0,1-1-1,0 0 1,0 0-1,0 1 1,-1-1-1,1 0 1,0 0 0,0 1-1,0-1 1,0 0-1,0 0 1,1 1 0,-1-1-1,0 0 1,0 0-1,0 1 1,1-2-1,0-5 273,-1 4-312,1 0 0,-1 0 0,1 0 0,0 0 0,0 0 0,0 0 0,1 0 0,-1 0 0,0 0 0,1 0 0,0 1 0,0-1 0,0 1 0,0-1 0,0 1 0,0 0 0,5-3 0,4-4 62,1 0 0,20-10 0,-21 13-49,0 1 0,1-1 0,-1 2-1,1 0 1,1 0 0,-1 1 0,0 1 0,1 0 0,-1 0 0,1 2 0,-1-1 0,23 3 0,-31-1-35,0 0 1,-1 0-1,1 0 1,0 1 0,-1-1-1,1 1 1,-1-1 0,1 1-1,-1 1 1,0-1-1,0 0 1,0 1 0,0-1-1,0 1 1,-1 0 0,1 0-1,-1 0 1,0 0-1,1 1 1,-1-1 0,-1 0-1,1 1 1,-1 0 0,1-1-1,-1 1 1,0 0 0,0 0-1,-1-1 1,1 1-1,-1 0 1,0 0 0,0 0-1,0 0 1,0 0 0,-2 6-1,0 3 42,0 1-1,-1-1 0,-1 0 1,0-1-1,-1 1 0,0-1 1,-1 0-1,-13 22 0,-4-3 82,-80 114 224,75-102-224,-32 68 0,38-62 20,10-19 35,-1-1-1,-2-1 0,-1 0 0,-31 41 0,46-68-190,0 1 39,0 0-1,-1 0 0,1 0 1,-1-1-1,1 1 1,-1 0-1,0-1 0,0 0 1,0 1-1,0-1 0,0 0 1,0 0-1,0 0 1,-4 1-1,6-2-48,0 0 0,0 0 0,0 0 0,0 0 0,-1 0-1,1 0 1,0 0 0,0 0 0,0 0 0,0 0 0,0 0 0,0-1 0,0 1 0,0 0 0,-1 0 0,1 0-1,0 0 1,0 0 0,0 0 0,0 0 0,0-1 0,0 1 0,0 0 0,0 0 0,0 0 0,0 0-1,0 0 1,0-1 0,0 1 0,0 0 0,0 0 0,0 0 0,0 0 0,0 0 0,0 0 0,0-1 0,0 1-1,0 0 1,0 0 0,0 0 0,0 0 0,0 0 0,0 0 0,1-1 0,-1 1 0,5-11 26,10-10 75,-10 16-87,1 0 0,0 1 0,1 0 0,-1 0 1,1 0-1,0 1 0,0 0 0,0 0 0,0 0 1,0 1-1,1 0 0,-1 1 0,1 0 0,-1 0 0,1 1 1,-1-1-1,11 2 0,-5 0-18,0 1-1,0 0 1,0 1-1,0 0 1,0 1-1,-1 1 1,0 0-1,0 0 1,13 9-1,-18-9 89,0 0 1,-1 0-1,9 11 0,-7-8-20,-7-7 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6048,'0'-4'501,"0"-4"1096,0 8-1578,0 0 1,0 0 0,0 0 0,1-1-1,-1 1 1,0 0 0,0 0 0,0 0-1,0 0 1,0 0 0,0 0 0,0 0-1,0 0 1,0 0 0,0 0 0,0 0-1,0 0 1,0 0 0,0 0 0,1 0-1,-1-1 1,0 1 0,0 0 0,0 0-1,0 0 1,0 0 0,0 0 0,0 0-1,0 0 1,0 0 0,1 0 0,-1 0-1,0 0 1,0 0 0,0 0 0,0 0-1,0 1 1,0-1 0,0 0 0,0 0 0,0 0-1,0 0 1,1 0 0,-1 0 0,0 0-1,0 0 1,0 0 0,0 0 0,0 0-1,0 0 1,0 0 0,0 0 0,1 2 1437,-2 18 1030,-4 23 0,1-6-1002,4-35-1313,-1 1 1,1 0-1,-1 0 1,1 0-1,-1-1 0,0 1 1,0 0-1,-2 2 1,10-26 2213,8-17-2644,-15 38 253,0-1 0,0 1 0,0 0 0,0 0 1,0 0-1,0 0 0,0 0 0,0 0 0,0 0 1,0 0-1,0-1 0,0 1 0,0 0 0,0 0 1,0 0-1,0 0 0,0 0 0,0 0 0,0 0 1,0 0-1,0 0 0,1 0 0,-1 0 0,0 0 1,0-1-1,0 1 0,0 0 0,0 0 0,0 0 1,0 0-1,0 0 0,0 0 0,0 0 0,1 0 1,-1 0-1,0 0 0,0 0 0,0 0 0,0 0 1,0 0-1,0 0 0,0 0 0,0 0 0,1 0 1,-1 0-1,0 0 0,0 0 0,0 0 0,0 0 1,0 0-1,0 0 0,0 1 0,0-1 0,0 0 1,0 0-1,1 0 0,-1 0 0,0 0 0,0 0 1,0 0-1,0 0 0,3 10-61,-2 15 206,-5-1 16,2-13-942,0 1-1,-1 16 1,5-17-713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51 120 4224,'-3'0'313,"0"0"1,0 1-1,0-1 1,0 1-1,-1-1 1,1 1-1,0 0 1,0 0 0,0 0-1,1 1 1,-1-1-1,0 1 1,-2 1-1,5-3-261,-1 1 0,1-1 0,0 0-1,0 0 1,0 0 0,0 0 0,-1 0 0,1 0 0,0 0 0,0 1-1,0-1 1,-1 0 0,1 0 0,0 0 0,0 0 0,0 0 0,-1 0-1,1 0 1,0 0 0,0 0 0,-1 0 0,1 0 0,0 0 0,0 0-1,0 0 1,-1 0 0,1 0 0,0 0 0,0-1 0,0 1-1,-1 0 1,1 0-32,1 0 0,-1 0-1,0-1 1,0 1 0,1 0-1,-1 0 1,0 0-1,0 0 1,1 0 0,-1 0-1,0 0 1,0 0 0,1 0-1,-1 0 1,0 0 0,0 0-1,1 0 1,-1 0 0,0 0-1,0 0 1,1 0 0,-1 0-1,0 0 1,0 0-1,1 0 1,-1 1 0,0-1-1,0 0 1,0 0 0,1 0-1,-1 1 1,5 0 177,0 1 1,0-1-1,1 0 0,-1-1 1,0 1-1,1-1 0,9-1 1,39-7 822,-42 5-819,32-8 415,63-25-1,-35 11-545,-31 11-88,-1 2-1,2 2 0,68-8 1,-99 17 66,15-1 29,-25 2-73,-1 0-1,0 0 1,1 0-1,-1 0 1,0 0-1,1 0 1,-1 0-1,0 0 1,1 0-1,-1 0 1,0 1-1,1-1 1,-1 0-1,0 0 1,0 0-1,1 1 1,-1-1-1,0 0 1,0 0-1,1 1 1,-1-1-1,0 1 1,0-1 3,0 1 1,0-1 0,0 1-1,0-1 1,0 1 0,0 0-1,0-1 1,0 1 0,0-1-1,0 1 1,-1-1 0,1 1-1,0-1 1,0 1 0,-1-1-1,1 1 1,0-1 0,-1 1 0,-5 8-17,-1-1 0,-13 12 0,-1 1 46,-50 52 375,42-45-5,-48 61 1,46-44-239,2 3 0,2 0 1,-37 92-1,50-103-48,-21 59 435,36-80-816,-1-16 228,0 0-1,0 0 1,0 1-1,0-1 0,0 0 1,1 0-1,-1 0 1,0 1-1,0-1 0,0 0 1,0 0-1,0 1 0,0-1 1,1 0-1,-1 0 1,0 0-1,0 0 0,0 1 1,1-1-1,-1 0 1,0 0-1,0 0 0,0 0 1,1 0-1,-1 0 1,0 0-1,0 1 0,1-1 1,-1 0-1,0 0 0,0 0 1,1 0-1,-1 0 1,0 0-1,0 0 0,1 0 1,-1 0-1,0 0 1,0 0-1,1-1 0,-1 1 1,0 0-1,0 0 1,1 0-1,-1 0 0,0 0 1,0 0-1,0 0 0,1-1 1,-1 1-1,0 0 1,0 0-1,0 0 0,0-1 1,1 1-1,-1 0 1,0 0-1,0 0 0,0-1 1,0 1-1,0 0 0,0-1 1,13-18-2885,4-2 869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78 5152,'0'-22'2869,"-3"26"-160,-12 24-2138,11-17-289,-1 0 1,2 0-1,-1 0 1,1 1-1,-1 18 1,3-27-218,1 0 1,0 0 0,0 0 0,0 0 0,0 0 0,1 0 0,-1 0 0,1 0-1,0-1 1,0 1 0,0 0 0,0 0 0,0-1 0,1 1 0,-1-1 0,1 1 0,0-1-1,-1 1 1,1-1 0,0 0 0,0 0 0,1 0 0,-1 0 0,0 0 0,1-1 0,-1 1-1,1-1 1,4 2 0,-1-1 33,0 0 1,0-1-1,0 0 0,0 0 1,0-1-1,1 1 0,-1-1 0,0-1 1,0 1-1,12-3 0,-1-1 85,0-1-1,26-10 1,-33 10-80,0 1 0,-1-1 1,0-1-1,0 0 0,0 0 1,-1 0-1,1-1 0,6-9 0,-12 14-38,0-1 0,-1 0 0,1 0-1,-1 0 1,0 0 0,0 0-1,0-1 1,0 1 0,-1-1-1,1 1 1,-1-1 0,0 1 0,0-1-1,0 0 1,0 0 0,-1 1-1,0-1 1,0 0 0,0 0-1,0 0 1,-1-4 0,1 4-54,-1 0 0,0 0 1,-1 0-1,1 0 1,-1 0-1,1 0 0,-1 0 1,0 0-1,0 1 0,-1-1 1,1 1-1,-1-1 0,0 1 1,0 0-1,0 0 1,0 1-1,0-1 0,-1 0 1,1 1-1,-1 0 0,0 0 1,0 0-1,0 0 0,0 1 1,0-1-1,0 1 1,0 0-1,0 0 0,-5 0 1,0 0-33,1 1-1,-1 0 1,1 0 0,-1 1 0,1 0 0,0 1 0,-1-1 0,1 2 0,0-1 0,0 1 0,0 0-1,1 1 1,-1 0 0,-7 5 0,7-4-10,1 1 0,0 0 0,0 0-1,0 0 1,1 1 0,0 0 0,1 1 0,-1-1 0,-7 16-1,11-19-260,0 1 0,0-1 0,1 1 0,0 0 0,0 0 0,0 0 0,0-1 0,1 9 0,0-9-322,0 0 0,1 0 0,0 0 0,0 1 0,0-1 0,0 0 0,1 0 0,-1 0 0,1-1 0,4 8 0,1-1-394,-4-6 749,0 0 0,-1 1-1,1-1 1,-1 1 0,3 8 0,-4-11 333,-1 0 1,0 0 0,0 0 0,0 0 0,0 0 0,0 0 0,0 0 0,0 0 0,-1 0 0,1 0 0,-1 0 0,0 0 0,1-1 0,-1 1 0,0 0 0,0 0 0,-2 2 0,-17 26 945,5-8-374,2 0-1,-23 46 0,33-59-497,-36 101 1189,35-97-1110,1 0 0,1 0 0,0 0 0,0 1 0,2-1 0,0 23 0,1-30-100,1-1 1,-1 0 0,0 0-1,1 0 1,0 0 0,0 0-1,1-1 1,0 1 0,-1-1-1,1 1 1,5 4 0,-7-7-56,1 0 0,-1-1 0,1 1 0,0-1 0,-1 1 0,1-1 0,0 1 0,0-1 1,0 0-1,0 0 0,0 0 0,0 0 0,0 0 0,0-1 0,0 1 0,1-1 0,-1 1 0,0-1 0,0 0 1,1 0-1,-1 1 0,0-2 0,0 1 0,1 0 0,-1 0 0,0-1 0,0 0 0,3 0 0,1-3 39,1 1 0,-2-1 0,1-1 0,0 1 0,-1-1 0,0 0 0,0 0 0,0 0 0,-1-1 0,0 0-1,0 0 1,5-9 0,0-2 51,-1-1 0,-1-1 0,7-21 0,-9 22-110,-1 0-1,0-1 1,-1 1 0,-1-1-1,0 1 1,-2-1 0,-2-27-1,1 40-89,0-1-1,-1 1 1,0-1-1,0 1 1,-5-10-1,7 15 15,-1-1 0,0 1 0,1-1 0,-1 1-1,0 0 1,0-1 0,0 1 0,0 0 0,0 0-1,-1 0 1,1 0 0,0 0 0,0 0 0,-1 0-1,1 0 1,-1 1 0,1-1 0,-1 0 0,1 1-1,-1-1 1,1 1 0,-1-1 0,1 1 0,-1 0-1,1 0 1,-1 0 0,-3 0 0,4 0-235,-1 1-1,1 0 1,-1-1 0,1 1 0,-1 0 0,1 0 0,-1 0 0,1-1 0,0 2-1,-1-1 1,1 0 0,0 0 0,0 0 0,0 0 0,0 1 0,0-1 0,0 1-1,0-1 1,0 3 0,-4 11-1800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43 4640,'2'-5'501,"0"0"0,1 0 0,-1 0 0,4-4 0,-5 8-373,0 0 0,0 0-1,-1 0 1,1 0 0,0 0 0,0 0 0,0 0 0,0 1 0,0-1-1,0 0 1,0 1 0,0-1 0,1 1 0,-1-1 0,0 1-1,0 0 1,0-1 0,0 1 0,1 0 0,-1 0 0,0 0-1,0 0 1,1 0 0,0 0 0,-1 0-101,-1 0 1,1 0-1,-1 0 1,1 0-1,-1 1 1,0-1-1,1 0 1,-1 0-1,1 0 1,-1 1-1,0-1 1,1 0-1,-1 1 1,0-1-1,1 0 1,-1 1-1,0-1 1,1 0-1,-1 1 0,0-1 1,0 0-1,1 1 1,-1-1-1,0 1 1,0-1-1,0 1 1,0-1-1,-1 16 480,-11 13 478,4-15-604,-1-1 0,-1-1-1,0 1 1,0-2 0,-20 18 0,-63 44 682,89-70-1019,-2 1 42,0 1 0,0-1-1,0 0 1,-1-1 0,0 1 0,1-1-1,-1 0 1,-1-1 0,1 0 0,0 0-1,0-1 1,-11 1 0,17-1-68,0-1 0,-1-1 0,1 1 0,0 0-1,-1 0 1,1 0 0,0-1 0,-1 1 0,1 0 0,0-1 0,0 1 0,-1-1 0,1 0 0,0 1 0,0-1 0,0 0 0,0 0 0,0 0 0,0 0 0,0 0-1,0 0 1,-1-1 0,1-1-5,0 1 0,0 0-1,0-1 1,0 1 0,0-1-1,1 1 1,-1-1-1,1 1 1,0-1 0,0 0-1,0-2 1,1-4-14,0 0-1,1 0 1,-1 1 0,2-1-1,-1 1 1,5-10-1,-1 8-32,0 0-1,0 0 1,0 0-1,2 1 1,-1 0-1,1 0 1,0 1-1,1 0 1,-1 1-1,2-1 1,14-8-1,-17 13-4,-1-1-1,1 1 0,0 1 1,0-1-1,-1 1 0,2 0 0,-1 1 1,12-2-1,-14 3 8,0 0-1,0 1 0,1-1 1,-1 1-1,0 0 1,0 0-1,0 1 1,0-1-1,0 1 1,0 0-1,0 0 0,8 6 1,-9-5 35,0 0-1,0 0 1,0 1 0,0-1 0,-1 1 0,1 0-1,-1 0 1,0 0 0,0 1 0,-1-1 0,1 1-1,-1-1 1,0 1 0,0 0 0,2 9 0,-3-7 76,0 0 1,0 0 0,-1 0 0,0 0 0,0 0 0,-1 0-1,0-1 1,0 1 0,0 0 0,-1 0 0,-5 11-1,-73 144 1355,30-66-894,21-36-356,-12 24 273,-89 138 0,91-166-1769,36-51-550,7-8-596,10-10-1237,7-14-1495,9-4 1692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4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1469 3552,'0'-1'80,"0"1"0,0 0 1,-1-1-1,1 1 0,0 0 0,0 0 0,0-1 1,-1 1-1,1 0 0,0 0 0,0-1 0,0 1 1,-1 0-1,1 0 0,0 0 0,0 0 1,-1-1-1,1 1 0,0 0 0,-1 0 0,1 0 1,0 0-1,-1 0 0,1 0 0,0 0 1,-1 0-1,1 0 0,0 0 0,0 0 0,-1 0 1,1 0-1,0 0 0,-1 0 0,1 0 0,0 0 1,-1 0-1,1 0 0,0 0 0,0 1 1,-1-1-1,1 0 0,0 0 0,-1 0 0,1 0 1,0 1-1,0-1 0,0 0 0,-1 0 0,1 1 1,0-1-1,-1 1 629,3-20 3157,12-30-1333,-3 16-1551,-6 14-616,56-177 2169,-51 170-2334,1 1 0,1 1 0,2 0 0,0 1 0,27-33-1,-8 21-103,1 2 1,2 0-1,1 3 0,67-43 0,-100 70-121,1 1 1,-1 0-1,0 0 1,1 0-1,-1 0 1,1 0-1,-1 1 0,1 0 1,0 0-1,5 0 1,-8 1 23,0 0 1,0 0-1,0 0 0,0 0 0,0 1 1,0-1-1,0 0 0,0 1 1,0 0-1,-1 0 0,1-1 1,0 1-1,0 0 0,0 0 0,-1 1 1,1-1-1,-1 0 0,1 1 1,-1-1-1,1 1 0,-1-1 1,0 1-1,0-1 0,1 1 0,-1 0 1,0 2-1,1 0 17,0 0-1,-1 0 1,0 0 0,0 0-1,0 0 1,-1 1 0,0-1-1,1 0 1,-1 1 0,-1-1-1,1 0 1,-1 1 0,1-1 0,-1 0-1,-3 8 1,-3 6 5,0-1-1,-14 23 1,4-8 41,7-9 37,5-11 121,0-1 1,0 0 0,-13 18-1,74-92 462,-30 37-843,0 1 0,2 2 0,54-35 0,-79 56 118,1 0-1,0 0 1,-1 1-1,1-1 1,0 1-1,0 0 1,0 0-1,8-1 1,-11 2 41,0 0 1,0 0-1,0 0 1,1 1-1,-1-1 1,0 0-1,0 1 1,0-1-1,0 1 1,0-1-1,0 1 1,1 0-1,-1-1 1,-1 1-1,1 0 1,0 0-1,0 0 1,0 0-1,0 0 1,0 0-1,-1 0 1,1 0-1,0 0 1,-1 0-1,1 0 1,-1 0-1,0 0 1,1 0-1,-1 0 1,0 1-1,1-1 1,-1 0-1,0 0 1,0 2-1,0 25-86,0 2 256,0-30-155,0 0-1,0 0 1,0-1-1,1 1 0,-1 0 1,0 0-1,0 0 0,0-1 1,0 1-1,0 0 1,1 0-1,-1 0 0,0 0 1,0-1-1,0 1 0,1 0 1,-1 0-1,0 0 1,0 0-1,0 0 0,1 0 1,-1 0-1,0 0 0,0 0 1,1 0-1,-1 0 1,0 0-1,0 0 0,0 0 1,1 0-1,-1 0 0,0 0 1,0 0-1,1 0 1,-1 0-1,0 0 0,0 0 1,0 0-1,1 0 1,-1 0-1,0 1 0,0-1 1,0 0-1,1 0 0,-1 0 1,0 0-1,0 0 1,0 1-1,0-1 0,0 0 1,1 0-1,-1 0 0,0 1 1,0-1-1,0 0 1,0 0-1,0 0 0,0 1 1,0-1-1,0 0 0,0 0 1,0 1-1,0-1 1,0 0-1,0 0 0,0 1 1,0-1-1,7-8 7,9-9 94,35-30 0,-47 43-179,1 0 1,0 1-1,0-1 1,0 1-1,1 1 0,-1-1 1,1 1-1,-1 0 1,1 0-1,0 0 1,0 1-1,0 0 1,6 0-1,-10 1 52,-1 0 0,1 0 1,-1 1-1,0-1 0,1 0 0,-1 1 1,1-1-1,-1 1 0,0 0 0,1-1 1,-1 1-1,0 0 0,0 0 0,1 0 1,-1 0-1,0 0 0,0 0 0,0 0 0,0 0 1,0 0-1,0 1 0,-1-1 0,1 0 1,0 1-1,-1-1 0,1 0 0,-1 1 1,1-1-1,-1 1 0,1 1 0,0 5 24,1 0 0,-1 0 0,-1 0 0,0 8 0,0-16-11,0 3-10,0 7-6,0-1 1,1 1 0,0 0-1,4 17 1,-5-26 29,1 1 1,-1 0 0,1-1 0,0 1 0,-1-1-1,1 1 1,0 0 0,0-1 0,0 0 0,0 1-1,0-1 1,0 0 0,1 1 0,-1-1 0,0 0-1,1 0 1,-1 0 0,1 0 0,-1 0 0,1 0-1,-1-1 1,1 1 0,0 0 0,-1-1 0,1 1-1,0-1 1,-1 0 0,1 1 0,0-1-1,0 0 1,-1 0 0,1 0 0,3-1 0,16-4 82,0 0 0,-1-2 0,1 0-1,-1-1 1,22-14 0,-17 10-81,192-108-411,-211 116 354,2-1-58,0 0 0,-1 0 0,15-5 0,-21 10 79,1 0 0,-1-1 0,0 1 0,1 0 0,-1-1 0,0 1 0,1 0 0,-1 0 0,0 0 0,0 0-1,1 0 1,-1 1 0,3 0 0,-4-1 7,1 0 1,0 1-1,-1-1 0,1 1 1,0-1-1,-1 1 0,1 0 0,-1-1 1,1 1-1,-1 0 0,1-1 0,-1 1 1,1 0-1,-1-1 0,0 1 0,1 0 1,-1 0-1,0 0 0,0-1 0,1 1 1,-1 0-1,0 0 0,0 1 0,0 9 11,-1-1-1,0 1 0,0-1 1,-1 1-1,0-1 0,-1 0 0,-1 0 1,-3 10-1,-9 29-47,-4 45 60,19-84 18,-1 0 0,2 1 0,0-1 0,0 0 0,1 1 0,0-1 0,4 14 0,-5-23-12,0 1-1,1-1 0,-1 1 0,0-1 0,1 1 1,0-1-1,-1 1 0,1-1 0,0 1 1,0-1-1,0 0 0,0 1 0,0-1 0,0 0 1,0 0-1,0 0 0,1 0 0,-1 0 1,0 0-1,1 0 0,-1 0 0,0-1 0,1 1 1,-1 0-1,1-1 0,-1 1 0,1-1 1,0 0-1,-1 1 0,1-1 0,-1 0 0,1 0 1,0 0-1,-1 0 0,1 0 0,-1-1 1,1 1-1,-1 0 0,1-1 0,0 1 0,-1-1 1,1 1-1,-1-1 0,0 0 0,1 0 1,-1 1-1,3-3 0,7-6 75,-1 0 1,1-1-1,-2 0 1,1-1-1,-1 0 1,13-23-1,-12 21-72,0-2 64,-1 0 1,15-31-1,-22 42-90,0 0-1,-1-1 1,1 1-1,-1-1 1,0 0-1,0 1 1,-1-1-1,1 0 1,-1 1-1,0-1 1,0 0 0,-1 0-1,0 1 1,1-1-1,-3-5 1,2 7-26,-1 1 0,1-1 0,-1 1-1,1-1 1,-1 1 0,0 0 0,0 0 0,0 0 0,0 0 0,0 0 0,0 0 0,-1 1 0,1-1 0,0 1 0,-1 0 0,0-1 0,1 1 0,-1 0 0,0 0 0,1 1 0,-1-1 0,0 1 0,-4-1 0,-1 0-6,-1 1 1,1 0-1,-1 0 1,1 1-1,-1 0 1,-11 3-1,-35 15-45,40-13 101,12-6 52,3-1-1,7-5 55,17-10 5,5 2-112,31-11 0,-28 12-61,98-34 71,-85 32-23,-30 9-31,11-3 4,1 0 0,0 1 0,56-7 1,-75 15-1,-1-1 1,1 2-1,-1-1 1,10 2 0,-15-1 30,-1-1 0,1 0 0,0 1 1,0 0-1,-1-1 0,1 1 1,-1 0-1,1 0 0,0 0 0,-1 0 1,0 0-1,1 0 0,-1 0 0,0 0 1,1 1-1,-1-1 0,0 0 1,0 1-1,0-1 0,0 1 0,1 3 1,-1-1 27,0 1 0,0-1 0,0 1 0,0-1 0,-1 1 0,0-1 0,0 1 0,0-1 0,-1 1 0,0 0 0,1-1 0,-2 1 0,-1 4 0,-3 8 141,-1-1 0,-9 17 1,5-13 91,7-15 278,13-15-247,5-7-277,16-21 1,-5 4-108,-10 15-26,-7 8 46,20-21 0,-26 30 37,1-1 0,0 1 0,0-1-1,0 1 1,0 0 0,0 1 0,0-1-1,1 0 1,-1 1 0,0 0-1,1 0 1,5-2 0,-8 3 18,1 0 0,-1 0 0,0 0 1,1 0-1,-1 1 0,1-1 0,-1 0 0,0 1 0,1-1 1,-1 0-1,0 1 0,1 0 0,-1-1 0,0 1 0,0 0 0,0 0 1,1-1-1,-1 1 0,0 0 0,0 0 0,0 0 0,0 0 1,-1 1-1,1-1 0,0 0 0,0 0 0,-1 0 0,1 1 0,0-1 1,-1 0-1,1 3 0,1 1 9,-1 1 0,1 0 1,-1 0-1,0 0 0,-1 11 1,0-10 35,-1-1 1,0 0 0,0 0-1,0 0 1,-4 9-1,3-9 51,0-1-1,1 0 1,-1 1-1,1-1 1,0 8-1,1-13-78,0 1 1,0-1-1,0 0 0,0 0 0,1 0 0,-1 0 0,0 0 0,0 1 0,0-1 0,0 0 1,0 0-1,0 0 0,1 0 0,-1 0 0,0 0 0,0 0 0,0 1 0,0-1 0,1 0 1,-1 0-1,0 0 0,0 0 0,0 0 0,0 0 0,1 0 0,-1 0 0,0 0 1,0 0-1,0 0 0,0 0 0,1 0 0,-1 0 0,0 0 0,0 0 0,0 0 0,1 0 1,-1 0-1,0-1 0,0 1 0,0 0 0,0 0 0,0 0 0,1 0 0,-1 0 0,0 0 1,12-6 95,-11 5-96,19-10 91,20-17 0,-30 20-155,1 0 0,0 1-1,0 0 1,1 1 0,0 0-1,0 1 1,15-4 0,-24 8 31,-1 1 0,1-1 1,-1 1-1,1 0 1,0 0-1,-1 0 0,1 1 1,-1-1-1,1 1 1,0-1-1,-1 1 1,1 0-1,-1 0 0,1 0 1,-1 0-1,0 0 1,1 0-1,-1 1 0,0-1 1,0 1-1,0 0 1,2 2-1,1 2 19,0 0 0,-1 0 0,1 0 1,-1 0-1,-1 1 0,6 11 0,-7-12 14,1 0 0,0-1 0,0 0 0,0 0 0,0 0 0,1 0 1,0 0-1,0-1 0,0 0 0,6 5 0,-7-7 29,0 0-1,0 0 1,1 0 0,-1-1-1,0 1 1,1-1-1,-1 0 1,0 0 0,1 0-1,-1 0 1,1-1 0,0 1-1,-1-1 1,1 0 0,-1 0-1,1-1 1,0 1 0,6-2-1,4-2-1,-1-1-1,1 0 0,-1-1 1,-1-1-1,1 0 0,-1 0 0,0-2 1,-1 1-1,0-1 0,0-1 1,-1 0-1,14-16 0,-11 8-22,0 0-1,-1-1 1,0 0-1,-2 0 1,0-1-1,-1-1 1,8-30-1,-15 47-31,-1-1 0,0 1 0,0-1 0,0 1 0,0-1-1,-1 1 1,0-1 0,0 0 0,0 1 0,0-1 0,-1 1-1,-2-8 1,3 11 12,0 1 0,0 0 0,0 0 0,0-1 0,0 1 0,0 0 0,0 0 0,0-1 0,0 1 0,-1 0 0,1 0 0,0-1 0,0 1 0,0 0 0,0 0 0,-1-1 0,1 1 0,0 0 0,0 0 0,0 0 0,-1 0 0,1-1 0,0 1 0,0 0 0,-1 0 0,1 0 0,0 0 0,0 0 0,-1 0 0,1 0 0,0 0 0,-1 0 0,1 0 0,0 0 0,0 0 0,-1 0 0,1 0 0,0 0 0,-1 0 0,1 0 0,0 0 0,0 0 0,-1 0 0,1 0 0,0 0 0,0 1 0,-1-1 0,1 0 0,0 0 0,0 0 0,0 0 0,-1 1 0,1-1 0,0 0 0,0 0 0,0 0 0,-1 1 0,-10 15-238,10-14 239,-25 45-89,2 2 0,-26 73 1,47-112 119,0 0-1,0 1 1,-1 12 0,3-18 4,0 0-1,1 0 0,0 0 0,0 0 0,1 0 1,-1 1-1,1-1 0,3 8 0,-4-12-9,1 1 0,-1-1 1,1 0-1,0 0 0,-1 1 0,1-1 0,0 0 0,0 0 0,0 0 0,0 0 0,0 0 0,0 0 0,0 0 1,0-1-1,0 1 0,0 0 0,1 0 0,-1-1 0,0 1 0,1-1 0,-1 1 0,0-1 0,1 0 0,-1 0 1,0 1-1,1-1 0,-1 0 0,2 0 0,3-1 39,-1 1-1,1-1 1,-1 0 0,1 0-1,8-4 1,56-23 94,71-39 0,-60 27-79,-46 22-65,-21 11-60,0-1 1,1 2-1,0 0 0,0 0 0,0 2 0,17-4 0,-29 8 20,0 0-1,0 0 1,0 0-1,0 0 0,0 0 1,1 1-1,-1-1 1,0 1-1,5 1 1,-7-1 30,0-1 0,0 1-1,0 0 1,0-1 0,0 1 0,0 0 0,0-1 0,0 1 0,-1 0 0,1 0 0,0 0 0,0 0 0,-1 0 0,1 0 0,0 0 0,-1 0 0,1 0 0,-1 0 0,0 0 0,1 0 0,-1 0 0,0 0 0,0 1 0,1-1 0,-1 0 0,0 0-1,0 0 1,0 0 0,0 1 0,-1 0 0,-1 7 19,0 0 0,-1 0 0,0-1 0,-1 1-1,0-1 1,0 1 0,-1-1 0,-6 8 0,3-4 292,-11 24-1,19-36-297,1-1 0,-1 1-1,0 0 1,0 0 0,0 0-1,0 0 1,0 0 0,0 0 0,0 0-1,0 0 1,1 0 0,-1 0-1,0 0 1,0 0 0,0 0-1,0 0 1,0 0 0,0 0 0,0 0-1,1 0 1,-1 0 0,0 0-1,0 0 1,0 0 0,0 0-1,0 0 1,0 0 0,0 0-1,1 0 1,-1 0 0,0 0 0,0 0-1,0 1 1,0-1 0,0 0-1,0 0 1,0 0 0,0 0-1,0 0 1,0 0 0,0 0 0,1 0-1,-1 0 1,0 1 0,0-1-1,0 0 1,0 0 0,0 0-1,0 0 1,0 0 0,0 0 0,0 1-1,0-1 1,0 0 0,0 0-1,0 0 1,0 0 0,0 0-1,0 0 1,0 0 0,0 1-1,0-1 1,0 0 0,-1 0 0,1 0-1,0 0 1,0 0 0,0 0-1,0 0 1,9-3 80,-8 2-32,9-4-65,-1 0 1,0-1 0,0 0-1,8-8 1,-7 6-94,0 0 1,17-9-1,-26 16 91,1 0 0,-1 1 0,1-1 0,0 1 0,-1-1 0,1 1 0,0 0 1,-1 0-1,1 0 0,0 0 0,-1 0 0,1 0 0,-1 0 0,1 0 0,0 1 0,-1-1 0,1 1 0,-1-1 0,1 1 0,0 0 0,-1-1 0,0 1 0,1 0 0,-1 0 0,1 0 0,-1 0 0,0 0 0,0 0 0,0 1 0,2 1 0,1 1-24,-1 1-1,0 0 1,0-1-1,0 2 1,0-1-1,-1 0 1,4 10-1,-3-5 44,-2-3 17,1-1 0,0 0 0,0 0 1,0 0-1,1 0 0,0 0 0,0-1 1,5 6-1,-8-10-10,1 0 0,0-1 0,-1 1 0,1-1 1,0 1-1,0-1 0,0 1 0,0-1 0,-1 0 0,1 1 0,0-1 0,0 0 0,0 0 0,0 0 1,0 0-1,0 1 0,0-1 0,0-1 0,0 1 0,-1 0 0,1 0 0,0 0 0,0 0 1,1-1-1,22-10 172,-23 11-187,39-24 198,44-34-1,-59 39-150,-2-2 1,0-1-1,31-38 0,44-78-23,-58 70-24,51-111 0,32-158-586,-121 332 137,-1 6 273,0 8 11,-14 62-203,-42 176 379,28-86 154,-9 196 1,36-292-572,1-60 104,0-6-404,1-10-995,-3 1 1255,0 1 0,0 0 1,-1 0-1,0 0 0,-1 1 0,-3-10 0,-24-49-25,29 65 442,-14-28-11,-1 1 1,-1 0 0,-26-31-1,32 47 390,0 1 0,-1 0 0,0 1 0,-1 0 0,0 0 0,-1 2 0,0 0 0,-17-9 0,5 2 914,26 16-1252,0 0 0,0 0 0,0 0 0,0 0 0,0 0 0,0 0 0,0 0 0,-1 0 0,1-1 0,0 1 0,0 0 0,0 0 0,0 0 0,0 0 0,0 0 0,0 0 0,0-1 0,0 1 0,0 0 0,0 0 0,0 0 0,0 0 0,0 0 0,0-1 0,0 1 0,0 0 0,1 0 0,-1 0 0,0 0 0,0 0 0,0 0 0,0 0 0,0-1 0,0 1 0,0 0 0,0 0 0,0 0 0,0 0 0,1 0 0,-1 0 0,0 0 0,0 0 0,0 0 0,0 0 0,0 0-1,0 0 1,0 0 0,1-1 0,-1 1 0,0 0 0,0 0 0,0 0 0,0 0 0,0 0 0,0 0 0,1 0 0,-1 1 0,9-3 269,28-1 195,45 4 1,9-1-262,51-16 41,-74 7-3158,-58 8 1512,1 0 0,0 1 0,15 2-1,-18-1-132,0 0-1,-1 1 0,1 0 0,-1 0 1,10 5-1,7 7-1756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39 5472,'2'-7'971,"0"2"-191,-1 0-1,0 0 1,0 0 0,0-6-1,-1 11-740,0 0 1,0 0-1,0 1 1,0-1-1,0 0 0,0 0 1,0 0-1,0 0 1,0 0-1,0 0 0,0 0 1,0 0-1,0 1 1,0-1-1,-1 0 0,1 0 1,0 0-1,0 0 1,0 0-1,0 0 0,0 0 1,0 0-1,0 0 1,0 0-1,-1 0 0,1 0 1,0 0-1,0 0 0,0 0 1,0 0-1,0 0 1,0 0-1,0 0 0,-1 0 1,1 0-1,0 0 1,0 0-1,0 0 0,0 0 1,0 0-1,0 0 1,0 0-1,-1 0 0,1 0 1,0 0-1,0 0 1,0 0-1,0 0 0,0 0 1,0 0-1,0 0 1,0 0-1,0-1 0,0 1 1,-1 0-1,1 0 1,0 0-1,0 0 0,0 0 1,0 0-1,0 0 1,0 0-1,0-1 0,0 1 1,0 0-1,0 0 1,0 0-1,0 0 0,0 0 1,-9 9-25,8-7 177,-10 12 343,-16 25-1,5-5-40,-85 117 1255,91-128-1591,1 0-1,1 1 1,1 0-1,1 1 1,2 0 0,0 1-1,-8 37 1,15-47-62,0 0-1,1-1 1,1 2 0,0-1 0,1 0 0,1 0 0,0 0 0,2 0-1,-1 0 1,2-1 0,0 1 0,1-1 0,13 28 0,-16-38-19,1 1 0,1-1 0,-1 0 0,1 0 0,0 0 0,0-1 0,1 1 0,4 3 0,-8-7-55,0 0-1,1 0 0,-1 0 1,0 0-1,1-1 0,-1 1 1,0-1-1,1 1 0,-1-1 1,1 1-1,-1-1 0,1 0 1,-1 1-1,1-1 0,-1 0 1,1 0-1,-1 0 0,1 0 1,-1-1-1,1 1 0,-1 0 1,1-1-1,-1 1 0,1-1 1,-1 1-1,1-1 0,-1 1 0,0-1 1,0 0-1,1 0 0,-1 0 1,0 0-1,0 0 0,0 0 1,0 0-1,0 0 0,0 0 1,1-2-1,3-4 24,-1 0 0,-1 0 0,1 0-1,-1 0 1,0 0 0,-1-1 0,0 1 0,0-1 0,0 1 0,0-12-1,-1-2 32,0-1-1,-3-34 1,1 50-101,0-1 0,0 0 0,-1 1 0,1-1 1,-1 1-1,-1 0 0,1-1 0,-7-10 0,8 15 4,-1 0 0,1 0-1,-1 0 1,1 0 0,-1 0-1,0 0 1,0 1 0,0-1 0,1 1-1,-2-1 1,1 1 0,0 0 0,0 0-1,0 0 1,-1 0 0,1 0 0,-4-1-1,2 2-4,0-1 0,0 1 0,0 0 0,0 0 0,0 1-1,0-1 1,1 1 0,-1 0 0,0 0 0,-5 2-1,1 0-4,0 1 0,0 0 1,0 1-1,0 0 0,0 0 0,1 1 0,0-1 0,-10 13 0,9-9-432,2 0 0,-1 1 0,1-1 0,1 1 0,-8 20 1,7-13-1919,1 0 0,-6 35 0,5-8-472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19 884 3328,'-6'2'1088,"-7"3"1725,19-4 1547,-3-2-3947,-1 1-1,1-1 1,-1 0-1,1 0 1,-1 0-1,0 0 1,4-2-1,-2 1-96,3-3-138,0-1 0,-1 1 0,0-1 0,0 0 1,0-1-1,-1 0 0,1 0 0,5-11 0,5-5-32,345-409 713,-230 275-652,-110 127-220,-1-1 0,-1-1 0,20-49-1,-38 78-8,0 0-7,0 0-1,1 1 0,-2-1 1,1 0-1,0 0 1,0-4-1,-9 14-247,1 2 180,1 1 0,-7 13 0,-8 13-7,-29 33 61,25-35 43,-42 73 0,9 23 0,50-108 2,1 2 1,0-1 0,-5 44 0,12-59 13,-1 1-1,1 0 1,1 0-1,-1-1 1,5 17-1,-5-22 4,1 0 1,0-1-1,0 1 0,0-1 1,0 1-1,0-1 0,0 1 0,1-1 1,-1 1-1,1-1 0,0 0 1,-1 0-1,1 0 0,0 0 0,0 0 1,0 0-1,1-1 0,-1 1 1,0-1-1,1 0 0,3 2 0,-2-1 45,-1-2 0,1 1 0,0 0 0,-1-1 0,1 0-1,0 0 1,0 0 0,-1 0 0,1 0 0,0-1 0,-1 0-1,1 1 1,3-3 0,-1 1-11,0-1-1,0 0 1,-1 0-1,1 0 1,-1-1-1,9-8 0,1-3 18,-1-1-1,0 0 0,16-26 0,-28 38-44,173-247 105,-83 121 12,-45 50-176,-40 68-65,-2-2-32,-4 10-9,-3 8-80,-8 15 211,-10 19 51,2 1 0,-21 68 0,19-20 542,-17 161 0,33-202-398,-1 18 252,4-62-427,1 0-18,0-1 0,-1 0 1,1 1-1,0-1 1,0 1-1,0-1 1,0 1-1,0-1 1,0 1-1,0-1 1,1 1-1,0 1 1,27-4-13151,-7 0 10837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2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3648,'0'0'82,"0"-1"0,0 1-1,0-1 1,0 1 0,0-1 0,0 1 0,0-1 0,0 1 0,0-1 0,0 1-1,0 0 1,1-1 0,-1 1 0,0-1 0,0 1 0,0-1 0,1 1-1,-1 0 1,0-1 0,1 1 0,-1 0 0,0-1 0,1 1 0,-1 0-1,0-1 1,1 1 0,-1 0 0,1 0 0,-1-1 0,15 1 2231,-4 1 406,-11-1-2608,1 1-1,0-1 1,-1 1 0,1 0 0,-1-1 0,1 1 0,-1 0 0,1-1 0,-1 1-1,1 0 1,-1 0 0,0 0 0,1-1 0,-1 1 0,0 0 0,0 0 0,0 0-1,1 0 1,-1 1 0,2 22 648,-2-17-501,-1 0 1,0 0 0,0-1 0,-1 1 0,0 0 0,-2 6 0,-20 40 1004,18-41-1005,-29 55 990,35-67-1231,0-1 0,0 1 1,0 0-1,0 0 0,0 0 0,1 0 1,-1 0-1,0 0 0,0 0 0,0 0 1,0 0-1,0 0 0,0 0 0,0 0 1,0 0-1,0 0 0,0 0 1,1 0-1,-1 0 0,0 0 0,0 0 1,0 0-1,0 0 0,0 0 0,0 0 1,0 0-1,0 0 0,0 0 0,0 0 1,0 1-1,1-1 0,-1 0 0,0 0 1,0 0-1,0 0 0,0 0 1,0 0-1,0 0 0,0 0 0,0 0 1,0 0-1,0 0 0,0 0 0,0 0 1,0 1-1,0-1 0,0 0 0,0 0 1,0 0-1,0 0 0,0 0 0,0 0 1,0 0-1,0 0 0,0 0 1,0 0-1,0 1 0,0-1 0,0 0 1,0 0-1,0 0 0,0 0 0,0 0 1,0 0-1,0 0 0,0 0 0,0 0 1,12-5 547,17-14-160,105-92-432,-125 103 63,2-3 9,0 0-1,1 1 1,1 0 0,-1 1-1,26-13 1,-36 21-45,-1 0 0,1 0 1,0 1-1,0-1 0,0 1 0,0-1 0,-1 1 0,1 0 0,0-1 1,0 1-1,0 0 0,0 1 0,0-1 0,0 0 0,0 0 1,-1 1-1,1-1 0,3 2 0,-2 0 3,-1-1 0,1 1 0,-1 0-1,1 0 1,-1 0 0,0 0 0,0 1 0,0-1 0,0 1 0,0-1-1,1 4 1,3 5 79,-1 0 0,0 0 0,0 0-1,4 21 1,5 47 438,-6-28-441,2-16-1234,-2-14-2547,-7-18 2858,8 17-2078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12 787 3904,'-11'1'2404,"11"3"-1350,1 6 1002,13-13-376,-3 0-1445,-1-1 0,1 0 0,-1 0-1,0-1 1,17-12 0,-7 3-164,29-28 1,-47 40-99,-1 0-1,1 1 1,0-1-1,0 1 1,0-1-1,0 1 1,0 0-1,0 0 1,0 0-1,1 0 1,-1 0-1,3-1 1,-4 3 13,-1-1 1,1 0-1,-1 1 0,1-1 1,-1 1-1,1-1 0,-1 1 1,1-1-1,-1 1 0,0-1 1,0 1-1,1-1 0,-1 1 1,0-1-1,0 1 0,1 0 1,-1-1-1,0 1 0,0-1 1,0 1-1,0 0 0,0-1 1,0 1-1,0 0 0,0 3-23,3 9 102,-2 0 1,0 1-1,-2 24 0,-8 42 457,9-79-515,-9 65 401,3 1 1,2 87 0,6-71 2679,12-171-2587,-2 10-485,-4 43 18,1 0 0,19-44 0,0 10 52,17-35-599,-45 103 499,1 0 1,0 0-1,-1 0 0,1 0 0,0 0 0,0 0 0,0 0 1,-1 1-1,1-1 0,0 0 0,0 1 0,0-1 1,0 0-1,0 1 0,1-1 0,-1 1 0,0 0 0,0-1 1,0 1-1,0 0 0,0 0 0,1-1 0,-1 1 1,0 0-1,0 0 0,0 1 0,1-1 0,-1 0 0,0 0 1,0 0-1,0 1 0,0-1 0,0 1 0,0-1 1,0 1-1,2 0 0,-1 0 11,0 0 1,1 1-1,-1-1 0,0 1 0,0-1 1,-1 1-1,1 0 0,0 0 1,0 0-1,-1 0 0,1 0 0,-1 0 1,0 0-1,1 0 0,-1 0 1,0 1-1,1 3 0,-1 10 77,0-1 0,-1 0 0,-1 0 0,0 0 0,-5 20 0,4-21 26,-4 21 49,3-20-61,-3 26 0,5 11 75,-1 23-235,-3 6 456,4-71-373,1-1-1,1 1 1,-1-1 0,2 0-1,-1 1 1,1-1 0,1 0-1,-1 0 1,1 0 0,7 13-1,-10-21 4,1-1 0,-1 1 0,0 0 0,1-1 0,-1 1-1,0 0 1,1-1 0,-1 1 0,1-1 0,-1 1 0,1-1-1,-1 1 1,1-1 0,-1 1 0,1-1 0,0 1-1,-1-1 1,1 0 0,0 1 0,-1-1 0,1 0 0,0 0-1,0 1 1,-1-1 0,1 0 0,0 0 0,-1 0 0,3 0-1,0 0 37,0-1-1,1 0 1,-1 0-1,0 0 0,5-2 1,-5 1-7,1 1 1,-1 0 0,0 0-1,1 0 1,-1 0-1,5 0 1,-1 1-22,1-1-1,-1 0 1,0 0-1,0-1 1,0 1-1,0-2 1,-1 1-1,1-1 1,0 0 0,-1 0-1,0-1 1,0 0-1,8-6 1,5-6 84,0-2-1,23-28 1,-23 25-122,2-5 51,18-30 0,-20 28-73,-1 1 119,-1 0 0,-1-2 0,-1 0 0,12-34 0,-25 56-65,0 0-1,0 0 1,-1 0 0,0 0-1,0-1 1,-1 1 0,0 0-1,0-1 1,-3-11 0,3 16-36,0 1 0,-1-1 1,1 1-1,-1 0 1,0-1-1,0 1 0,0 0 1,0 0-1,0 0 1,0 0-1,-1 0 0,1 0 1,-1 0-1,1 0 0,-1 0 1,0 1-1,0-1 1,0 1-1,1-1 0,-2 1 1,1 0-1,0-1 1,0 1-1,0 0 0,0 1 1,-1-1-1,1 0 0,0 1 1,-1-1-1,1 1 1,-1 0-1,-2-1 0,1 2-8,0-1 0,0 0 0,1 1 0,-1 0 0,0 0 0,1 0 0,-1 0 0,1 1 0,-1-1 0,1 1 0,-1 0 0,1 0 0,0 0 0,0 1 0,0-1 0,0 1 0,1-1 0,-1 1 0,1 0 0,-1 0 0,1 0 0,0 0 0,0 1 0,-2 5 0,0-1 25,1 0 0,0 1 0,1 0 0,-1-1 0,2 1 0,-1 0 0,1 0 0,1 0 0,0 14 0,1-1 1,2 0 1,0 0 0,1 0-1,1-1 1,2 0 0,0 0-1,1 0 1,1-1 0,0 0-1,2-1 1,21 31 0,-26-43 12,-1 0 84,0 0-1,1 0 0,11 10 0,-16-16-73,1 0-1,-1 1 1,1-1-1,-1 0 0,1 0 1,0 0-1,0 0 1,0-1-1,-1 1 1,1 0-1,0-1 1,0 1-1,0-1 0,0 0 1,0 1-1,0-1 1,0 0-1,0 0 1,0 0-1,0-1 1,0 1-1,2-1 0,0 0-3,-1-1 0,0 1 0,0-1-1,0 0 1,0 0 0,0 0-1,-1 0 1,1 0 0,0-1 0,-1 1-1,0-1 1,0 0 0,3-4-1,2-4 49,-1-1-1,6-16 0,-3 7-16,41-104 98,-8 19-185,-38 95 35,1 0 1,0 1-1,1-1 0,0 2 1,10-14-1,-5 8-118,-9 13-123,-4 12 65,2-9 173,-13 63-131,-4 23 137,12-53-9,-10 90-81,13-98 223,1 0-1,5 44 0,-4-69-113,0 0-1,0 1 1,0-1-1,0 0 1,1 0-1,-1 0 1,0 0-1,0 0 1,1 0-1,-1 0 1,1 0-1,-1 0 1,1 0-1,-1 0 1,1 0-1,0 0 1,0 0-1,-1 0 1,1 0-1,0-1 1,0 1-1,1 1 1,-1-2-6,0 0 1,1 0 0,-1-1-1,0 1 1,0 0 0,0 0 0,0-1-1,0 1 1,0-1 0,0 1-1,0-1 1,0 1 0,0-1 0,0 1-1,0-1 1,0 0 0,0 0-1,0 1 1,-1-1 0,1 0-1,0 0 1,-1 0 0,1 0 0,0-1-1,15-21 138,15-32 0,-12 21-87,16-23-115,2 1 1,61-68-1,-48 68-92,-50 56 141,0 0-1,0 0 1,0 0-1,0 0 1,0 0-1,0 0 1,0 0-1,0 0 1,0 0-1,0 0 1,0 0-1,0 0 1,0 1-1,0-1 1,0 0-1,0 0 0,0 0 1,0 0-1,0 0 1,0 0-1,0 0 1,0 0-1,0 0 1,0 0-1,0 0 1,0 0-1,1 0 1,-1 0-1,0 0 1,0 0-1,0 0 1,0 0-1,0 0 1,0 0-1,0 0 1,0 0-1,0 0 0,0 0 1,0 0-1,0 0 1,0 0-1,0 0 1,0 0-1,0 0 1,0 0-1,0 0 1,1 0-1,-1 0 1,0 0-1,0 0 1,0 0-1,0 0 1,0-1-1,0 1 1,0 0-1,0 0 1,0 0-1,0 0 0,0 0 1,0 0-1,0 0 1,0 0-1,0 0 1,0 0-1,0 0 1,0 7-104,-2 10 20,-17 55 14,11-44 105,1 1-1,-3 32 0,9-47-19,-2 9-6,2 42 0,1-59 5,1 0-1,-1 0 1,1 0 0,1 0 0,-1 0 0,1 0 0,0-1 0,1 1 0,-1 0 0,1-1 0,0 0-1,4 6 1,-6-10 1,0 0 0,0 0 0,0 0 0,0 0 0,0 0 0,1 0 0,-1 0 0,0 0-1,1-1 1,-1 1 0,0 0 0,1-1 0,-1 1 0,1-1 0,-1 1 0,1-1 0,-1 0 0,1 0-1,-1 0 1,1 0 0,-1 0 0,1 0 0,-1 0 0,1 0 0,-1 0 0,1-1 0,-1 1 0,1-1-1,1 0 1,2-1 17,0-1 0,0 0 0,-1 0 0,1 0 0,-1 0 0,7-7 0,0-3-38,0 0-1,-1 0 0,-1-1 1,0-1-1,-1 0 1,10-24-1,-4 9 109,16-31-35,-10 23-45,-1-1 0,-2-1-1,13-51 1,11-81 24,-19 73 10,36-120-155,17-84-47,-73 285-171,-2 18 312,0 0 0,0-1 0,0 1 0,0 0-1,0 0 1,0 0 0,0-1 0,0 1 0,0 0 0,0 0-1,0 0 1,0-1 0,0 1 0,0 0 0,0 0-1,0 0 1,0-1 0,0 1 0,0 0 0,0 0 0,0 0-1,0-1 1,0 1 0,-1 0 0,1 0 0,0 0-1,0 0 1,0-1 0,0 1 0,0 0 0,0 0 0,-1 0-1,1 0 1,0 0 0,0-1 0,0 1 0,0 0-1,-1 0 1,1 0 0,0 0 0,0 0 0,0 0 0,-1 0-1,-7 7-166,-5 16-63,-31 93 25,31-70 213,2 1 0,-9 70 0,8 3 5,3 123 0,11-122 81,0-91-88,8 49 0,-4-40 32,-2-11 110,6 40-37,-8-60-103,0 0 1,1 0-1,0 0 1,1 0-1,7 14 1,-10-22 12,-1 1 0,1 0-1,-1 0 1,0-1 0,1 1 0,0-1 0,-1 1 0,1-1 0,-1 1 0,1-1 0,0 1 0,-1-1-1,1 1 1,0-1 0,0 0 0,-1 1 0,1-1 0,0 0 0,0 0 0,0 1 0,-1-1 0,1 0-1,2 0 1,-2 0 21,1-1-1,-1 1 0,1 0 0,-1-1 1,1 0-1,-1 1 0,1-1 0,-1 0 0,0 0 1,1 1-1,1-3 0,2-2 48,1 0 1,-1 0-1,-1-1 0,5-6 0,44-75 72,-9 13-82,30-43-263,-73 115 165,0 0 0,1 1-1,-2-1 1,1 0-1,0 0 1,0 0-1,0 0 1,-1 0 0,1 0-1,-1 0 1,0 0-1,0 0 1,0-4-1,12 7 22,0 0-1,0 1 0,22 6 1,-28-6 42,22 8-149,-26-9 103,-1 0 1,1 1-1,-1-1 0,1 0 0,-1 1 1,0-1-1,1 0 0,-1 1 0,0-1 0,0 1 1,0 0-1,0-1 0,0 3 0,1 3 30,0-1 0,-1 1 0,0-1-1,0 1 1,-1 0 0,1-1 0,-2 1 0,1 0-1,-2 10 1,-1 9-79,2-13 45,0 5 88,0 0 0,1 0 1,1-1-1,4 26 0,-4-41-59,-1 0 0,1 0 0,0 1 0,0-1 0,0 0 0,1 0 0,-1 0 0,0 0 0,1 0 0,1 2 0,-2-4-9,-1 1 1,1 0-1,0-1 0,0 1 1,-1 0-1,1-1 1,0 1-1,0-1 1,0 0-1,0 1 1,-1-1-1,1 0 1,0 1-1,0-1 1,0 0-1,0 0 1,0 0-1,0 0 1,0 1-1,0-1 1,0-1-1,0 1 1,0 0-1,0 0 0,0 0 1,0 0-1,-1-1 1,2 0-1,4-2 41,0 0-1,-1-1 0,1 0 0,-1 0 0,0-1 1,-1 0-1,9-9 0,25-43 234,-11 16-439,-12 21 77,-10 15 67,0-1-1,0-1 0,-1 1 0,0-1 1,5-10-1,-14 71-384,3-27 341,2 0 1,3 36-1,-2-59 72,-1-1-1,1 1 1,0 0-1,0 0 1,0-1-1,0 1 1,1-1-1,-1 1 1,1-1-1,0 1 1,0-1-1,0 0 1,0 0-1,1 0 1,4 4-1,-6-6 4,1 1-1,0-1 1,0 0-1,0 0 1,-1 0-1,1 0 1,0 0-1,1-1 1,-1 1-1,0-1 1,0 1-1,0-1 1,0 0-1,0 1 1,0-1-1,1 0 1,-1-1-1,0 1 1,0 0 0,0-1-1,0 1 1,0-1-1,0 1 1,0-1-1,0 0 1,0 0-1,2-1 1,1-1 18,-1 0 0,0-1 1,0 1-1,0-1 1,0 0-1,0 0 0,-1 0 1,0 0-1,0 0 0,4-8 1,3-7 23,9-27-1,-8 20-38,-8 21-20,-2 2 12,1 0-1,-1 0 1,0 0 0,0 0 0,0 0-1,0 0 1,0 0 0,-1 0-1,1 0 1,-1 0 0,0 0-1,0 0 1,0 0 0,0 0 0,-1 0-1,0-5 1,0 6-30,0-1 0,0 0 0,0 0 0,0 1-1,0-1 1,-1 1 0,1-1 0,-1 1 0,0 0 0,1 0 0,-1-1 0,0 1-1,0 0 1,0 1 0,-1-1 0,1 0 0,0 1 0,-5-3 0,3 3 9,1-1 1,-1 1-1,0 1 1,1-1-1,-1 0 0,0 1 1,0 0-1,1 0 1,-1 0-1,0 0 1,0 0-1,0 1 0,1 0 1,-6 1-1,0 2-63,1 0 0,-1 0-1,-12 11 1,6-6 196,41-24-50,0 1 0,1 1 1,39-13-1,-26 13-20,73-19 9,-92 27-94,1 1 1,0 1 0,29-1-1,-47 5 49,-1-1 0,0 1 0,1-1 0,-1 1 0,0 0 0,7 3 0,-10-4-12,1 0 0,-1 0 0,1 0 0,0 0 0,-1 0 0,1 1 0,-1-1 0,1 0 1,-1 1-1,1-1 0,-1 0 0,1 1 0,-1-1 0,1 0 0,-1 1 0,0-1 0,1 1 0,-1-1 0,0 1 0,1-1 0,-1 1 0,0-1 0,1 1 0,-1 0 0,0-1 0,0 1 0,0-1 1,0 1-1,0-1 0,0 1 0,1 0 0,-1-1 0,-1 1 0,1-1 0,0 1 0,0 0 0,0-1 0,0 1 0,0-1 0,0 1 0,-1 0 0,1 0 0,-8 11 135,0 0 0,1 1 0,-10 26 0,17-39-138,0 0 0,0 1 0,0-1 0,0 0 0,0 0 0,0 0 0,0 0 0,0 0 0,0 0 0,0 0 0,1 0 0,-1 0 0,0 1 0,0-1 0,0 0 0,0 0 0,0 0 0,0 0 0,0 0 0,0 0 0,0 0 0,0 0 0,0 0 0,1 0 0,-1 0 0,0 0 0,0 0 0,0 0 0,0 0-1,0 0 1,0 0 0,0 0 0,0 0 0,1 0 0,-1 0 0,0 0 0,0 0 0,0 0 0,0 0 0,0 0 0,0 0 0,0 0 0,0 0 0,1 0 0,-1 0 0,0 0 0,0 0 0,0 0 0,0 0 0,0 0 0,0 0 0,0 0 0,0 0 0,0 0 0,1-1 0,12-5 149,26-15 138,-21 11-216,-2 1-109,23-11-160,-37 19 187,0 0-1,1 0 1,-1 1 0,0-1-1,1 1 1,-1-1-1,1 1 1,-1 0-1,1 0 1,-1 0 0,1 0-1,-1 0 1,0 1-1,3 0 1,-4-1 3,1 1 0,-1 0 0,-1-1 0,1 1 0,0 0-1,0 0 1,0 0 0,0-1 0,0 1 0,-1 0 0,1 0 0,0 0 0,-1 0 0,1 0 0,-1 0 0,1 1 0,-1-1-1,0 0 1,1 0 0,-1 2 0,4 30-184,-3-20 161,1 78 217,-3-67-60,1-1-1,1 1 1,1-1 0,5 25 0,-6-44-97,0 0 0,1 0 0,-1 0 0,1 0 0,0-1 0,0 1 0,0 0 0,0-1 0,4 5 0,-5-7-18,0 0 1,0 0-1,0 0 1,1 0-1,-1 0 1,0-1-1,0 1 1,0 0-1,1-1 1,-1 1-1,0 0 1,1-1-1,-1 0 0,1 1 1,-1-1-1,1 0 1,-1 0-1,0 0 1,1 0-1,-1 0 1,1 0-1,-1 0 1,1 0-1,-1 0 1,1-1-1,-1 1 1,0-1-1,1 1 1,-1-1-1,0 0 1,2 0-1,9-8-376,-1 1 0,0-1-1,-1-1 1,0 0 0,13-16-1,6-6-1829,5-5-2345,-3 5 1402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14 239 7648,'-13'-8'3456,"13"0"-3008,10 1 1248,3 7-1024,13-8 992,4 0-960,27-8 703,5 1-799,38-12-64,2 7-320,12-4 0,-14 5-128,1-4 0,-9 3-32,1 1-1728,-14 3 896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1888,'0'0'613,"0"-2"-367,0-65 11529,-4 65-10246,4 2-1522,0 0 1,0 0 0,0 0 0,0 0 0,0 0 0,0 0 0,0 0-1,1 1 1,-1-1 0,0 0 0,0 0 0,0 0 0,0 0 0,0 0-1,0 0 1,0 0 0,0 0 0,0 0 0,0 0 0,0 0 0,0 0-1,0 0 1,0 0 0,0 0 0,0 0 0,0 0 0,0 1-1,0-1 1,0 0 0,0 0 0,0 0 0,0 0 0,0 0 0,0 0-1,-1 0 1,1 0 0,0 0 0,0 0 0,1 1 21,-1 0-1,0 0 1,1 0 0,-1 1-1,0-1 1,0 0 0,0 0-1,0 0 1,0 0 0,0 0-1,0 0 1,-1 2 0,1 0 35,0 40 531,7 191 789,-2-145-686,-4-26-36,-1-60-1055,0-6-1534,0-1 466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47 2496,'20'-26'1461,"-18"24"-1126,0 0 0,0 0-1,0 1 1,0-1 0,0 1-1,0-1 1,0 1 0,0 0-1,0 0 1,1 0 0,-1 0 0,5-1-1,-3 1 563,-3 1-849,-1 0 0,0 0 0,0 0 0,1 0 0,-1 0-1,0 0 1,1 0 0,-1 0 0,0 0 0,0 0 0,1 0 0,-1 0 0,0 0 0,0 0 0,1 0 0,-1 1-1,0-1 1,0 0 0,1 0 0,-1 0 0,0 0 0,0 1 0,0-1 0,1 0 0,-1 0 0,0 0 0,0 1-1,0-1 1,0 0 0,0 0 0,1 1 0,-1-1 0,0 0 0,0 0 0,0 1 0,0-1 0,0 0 0,0 1-1,0-1 1,0 0 0,0 0 0,0 1 0,0-1 0,0 0 0,0 1 0,0-1 0,-2 18 623,2-16-421,-5 27 593,-2 1-1,-14 37 1,11-35-379,2-6-146,-1 0 0,-1 0 0,-1-1 0,-26 44-1,-9-1 157,-36 55 162,-146 276 238,210-367-836,3-6 136,-10 17 398,25-42-617,0-1 0,0 0-1,1 0 1,-1 0 0,0 0-1,0 0 1,0 0 0,0 0-1,0 1 1,0-1 0,0 0-1,1 0 1,-1 0 0,0 0-1,0 0 1,0 0 0,0 0-1,0 0 1,1 0 0,-1 0-1,0 0 1,0 0 0,0 0-1,0 0 1,0 0 0,1 0-1,-1 0 1,0 0 0,0 0-1,0 0 1,0 0 0,0 0-1,1 0 1,-1 0 0,0 0-1,0 0 1,0 0 0,0 0-1,0 0 1,1 0 0,-1-1-1,0 1 1,0 0 0,0 0-1,0 0 1,0 0 0,0 0-1,0 0 1,0-1 0,17-8-3512,5 1 1045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69 160 1728,'-9'2'2444,"7"-2"-1777,1 1-1,0-1 0,0 0 0,-1 1 0,1-1 1,0 0-1,0 0 0,-1 0 0,1 0 0,0 0 1,-2-1-1,2 1-546,0-1 1,0 1-1,0-1 1,1 1-1,-1-1 1,0 1-1,0-1 1,0 1-1,1-1 0,-1 0 1,0 0-1,0-1 1,0 1-30,1-1 0,0 1 0,0-1 0,-1 1 0,1-1 0,0 1 0,0-1 0,1 1 0,-1-1 0,0 1 0,0-1 0,1 1 0,-1-1 0,1 1 0,-1 0 0,1-1 0,0 1 0,-1 0 0,1-1 0,2-1 0,1-6 174,-1 4-198,1 0 0,-1 0-1,1 0 1,0 0 0,0 0 0,0 1 0,1 0 0,0 0 0,-1 0 0,2 0-1,-1 1 1,0 0 0,1 0 0,9-4 0,6-1-73,0 1 1,40-9-1,22 2 35,-71 13 50,1 1-1,-1 0 1,0 0-1,22 4 1,-32-4-57,0 0 1,0 1-1,0-1 0,-1 1 1,1 0-1,0-1 0,0 1 1,-1 0-1,1 0 1,-1 0-1,1 0 0,-1 0 1,1 0-1,-1 1 0,1-1 1,-1 0-1,0 1 1,0-1-1,1 2 0,-1 0 18,0-1 0,0 0-1,-1 1 1,1-1 0,-1 0-1,1 1 1,-1-1 0,0 1 0,0-1-1,0 0 1,0 1 0,-1 4-1,-2 5 106,-1 0 0,0 0 0,-1-1-1,-9 18 1,9-20-120,-13 28 176,-66 124 219,64-127-298,-2-2 0,-40 50-1,3-13 130,-18 21-59,67-77-108,-10 10 12,19-22-57,0 0-1,0 0 1,0 0 0,0 0-1,0 0 1,-1 0 0,1-1-1,0 1 1,0 0 0,-1 0-1,1-1 1,-3 1 0,40-16 515,-1 3-455,1 1 0,0 2 0,0 2 0,45-4 0,-28 8-49,1 2 0,69 8 1,-113-6-83,-1-1 1,1 0-1,18-3 1,9-4-6147,-20 5 3197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1248,'2'3'14138,"6"-4"-13821,0 0 1,-1 0-1,12-4 0,17-2-114,78 3 97,-73 4 73,67-9-1,131-33 66,-222 41-257,-6 2 203,-90 3-179,-1 4-1,-154 34 0,215-38-216,11-2-218,-1 0 0,1 0-1,-9 4 1,13-2-2506,9-2 450,11-3-3385,1 1 2130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 2400,'0'-42'9957,"1"42"-9938,-1 0 0,0 0 0,0 0 0,0 1 0,0-1 0,0 0 0,0 0 0,0 0 0,0 0 0,-1 0 0,1 0 0,0 0 0,0 0 0,0 0 0,0 0 0,0 0 0,0 0 0,0 0-1,0 0 1,0 0 0,0 0 0,0 1 0,0-1 0,0 0 0,0 0 0,0 0 0,0 0 0,0 0 0,0 0 0,0 0 0,0 0 0,0 0 0,0 0 0,0 0 0,-1 0 0,1 0 0,0 0 0,0 0 0,0 0 0,0 0 0,0 0 0,0 0 0,0 0 0,0 0 0,0 0 0,0 0 0,0 0 0,0 0 0,0 0 0,0 0 0,0 0 0,-1 0 0,1 0 0,0 0 0,0 0 0,0 0 0,0 0 0,0 0-1,0 0 1,0-1 0,0 1 0,0 0 0,0 0 0,0 0 0,0 0 0,0 0 0,0 0 0,-4 5 180,4-5-120,-6 11 135,1-1 0,0 1-1,0 0 1,1 0 0,1 0 0,0 0 0,-3 24-1,-2 87 571,7-90-494,9 315 1182,-8-347-1468,2 42 692,9 40 1,-8-73-86,-1-15-587,2-3-968,9-27-4651,-4 10 2769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2816,'0'0'917,"13"8"2774,-12-7-3425,0 1-1,0-1 1,0 0 0,0 0 0,0 1-1,0-1 1,0 0 0,-1 1 0,1-1 0,-1 1-1,1-1 1,-1 1 0,1-1 0,-1 1-1,0 0 1,0-1 0,0 1 0,0-1 0,0 1-1,0 0 1,-1 1 0,0 4 344,0 1 0,-1-1 0,-3 8 0,4-14-535,-5 15 820,-2-1-1,-16 27 1,-6 12 261,19-31-713,1 0-1,-13 48 1,23-70-427,-1-1-1,1 1 1,0-1-1,0 1 1,0-1-1,0 1 1,0 0-1,0-1 1,-1 1-1,1-1 1,0 1-1,1-1 1,-1 1-1,0 0 1,0-1-1,0 1 1,0-1-1,0 1 1,1-1-1,-1 1 1,0 0-1,0-1 1,1 1-1,-1-1 1,0 0-1,1 1 1,-1-1-1,0 1 1,1-1-1,-1 1 1,1-1-1,-1 0 1,1 1-1,-1-1 1,1 0-1,0 1 0,1-1 32,0 0 0,0 0 0,0 0 0,0 0 0,1-1 0,-1 1 0,0 0 0,0-1 0,0 0 0,0 1 0,0-1 0,2-1 0,192-108-1129,-124 66 665,-47 28 230,14-9-240,-36 23 338,0 1 0,0-1 1,1 1-1,-1 0 0,1 0 0,-1 0 1,1 0-1,7 0 0,-11 1 97,1 0-1,0 0 1,0 0 0,-1 0-1,1 0 1,0 0 0,-1 1-1,1-1 1,0 0-1,-1 1 1,1-1 0,0 0-1,-1 1 1,1-1 0,0 1-1,-1-1 1,1 1 0,-1-1-1,1 1 1,-1-1-1,1 1 1,-1 0 0,0-1-1,1 1 1,-1 0 0,0-1-1,1 1 1,-1 0-1,0 0 1,0-1 0,0 1-1,1 1 1,0 27 756,-2-21-639,1 13 195,0 15 162,1 0 0,9 61 0,-9-96-469,-1 1 0,0-1 0,0 0 0,0 0 0,1 0 0,-1 0 0,0 0 0,1 0 0,-1 0 0,1 0 0,0 0 0,-1 0 0,1 0 0,0 0 0,-1-1 0,1 1 0,0 0 0,0 0 0,0-1 0,0 1 0,0 0 0,0-1 0,0 1 0,0-1 0,0 1 1,2 0-1,-1-1-187,-1 0 0,1 0 1,0-1-1,0 1 0,0 0 1,0-1-1,-1 1 1,1-1-1,0 1 0,-1-1 1,1 0-1,0 0 0,-1 0 1,1 0-1,-1 0 1,1 0-1,1-2 0,54-53-10359,-31 40 7723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2496,'2'-7'936,"4"9"2645,-8 10 760,-1-3-3850,0 0 1,-1-1-1,0 1 0,0-1 0,0 0 0,-1 0 0,-1 0 0,1-1 1,-1 0-1,-12 12 0,18-19-471,0 0-1,0 0 1,-1 0 0,1 0 0,0 0 0,0 1-1,0-1 1,0 0 0,0 0 0,0 0-1,0 0 1,0 0 0,0 0 0,0 0 0,0 0-1,0 0 1,-1 0 0,1 0 0,0 0 0,0 0-1,0 0 1,0 0 0,0 0 0,0 0-1,0 0 1,0 0 0,0 0 0,-1 0 0,1 0-1,0 0 1,0 0 0,0 0 0,0 0 0,0 0-1,0 0 1,0 0 0,0 0 0,-1 0-1,1 0 1,0 0 0,0 0 0,0 0 0,0 0-1,0 0 1,0 0 0,0 0 0,0 0 0,0 0-1,0 0 1,0-1 0,0 1 0,-1 0 0,1 0-1,0 0 1,0 0 0,0 0 0,0 0-1,0 0 1,0-1 0,1-5 478,7-6-313,-2 1-213,13-17-1,-17 24-679,-3 13 376,1-3 428,0-4-417,0 0 0,0 0 0,0 0 0,0 1-1,0-1 1,0 0 0,1 0 0,0 2 0,6 7-1519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 3232,'0'-1'143,"1"1"0,-1 0 1,0-1-1,1 1 0,-1-1 1,0 1-1,1 0 0,-1-1 0,1 1 1,-1 0-1,0 0 0,1-1 0,-1 1 1,1 0-1,-1 0 0,1 0 1,-1-1-1,1 1 0,-1 0 0,1 0 1,-1 0-1,1 0 0,-1 0 0,1 0 1,-1 0-1,1 0 0,-1 0 1,2 0-1,-1 1 49,-1 0 0,1 0 0,0 0 0,0 0 0,-1 0 0,1 0 0,0 1 0,-1-1 0,0 0-1,1 0 1,-1 0 0,1 1 0,-1 1 0,1 0-33,-1 0 0,0 0-1,0 1 1,0-1 0,0 0-1,-1 0 1,1 0 0,-1 1-1,0-1 1,-1 4 0,-15 32 971,14-32-859,-2 2-90,1 0 1,-1-1-1,0 1 0,-1-1 1,0 0-1,0-1 0,-1 1 1,0-1-1,-12 10 0,15-15-112,0 0-1,0 0 1,0-1-1,0 1 0,0-1 1,-1 0-1,1 0 1,0 0-1,-1 0 1,1-1-1,0 0 0,-1 0 1,1 0-1,0 0 1,-1-1-1,1 1 1,0-1-1,-1-1 1,1 1-1,0 0 0,0-1 1,-6-3-1,5 2-20,-1 0 0,1 0-1,0 0 1,0-1-1,1 1 1,-1-1 0,1-1-1,0 1 1,0 0 0,0-1-1,0 0 1,1 0 0,0 0-1,0 0 1,1-1 0,-4-8-1,5 11-71,0 0 0,1 0 0,-1 0 0,1 0 0,0 0 1,0 0-1,0 0 0,0 1 0,1-1 0,-1 0 0,1 0 0,0 0 0,-1 0 0,1 1 0,2-5 0,-1 4-32,1-1 1,-1 0-1,1 1 0,0-1 1,-1 1-1,2 0 0,-1 0 0,0 0 1,6-3-1,-3 2 28,0 0 0,1 1 1,-1 0-1,1 0 0,0 0 0,-1 1 1,1 0-1,0 1 0,1-1 0,-1 1 0,0 1 1,8-1-1,-8 2 105,0 0 0,1 0 0,-1 1 0,0 0 0,0 0 0,0 0 0,7 4 0,-10-4 23,0 1 0,0-1 1,-1 0-1,1 1 1,-1 0-1,1 0 0,-1 0 1,0 0-1,0 0 1,0 1-1,0 0 0,-1-1 1,3 6-1,-1 0 110,-1 0-1,0 0 1,-1 0 0,0 0-1,-1 0 1,1 1-1,-2-1 1,1 10 0,-10 80 884,2-49-603,-16 54-1,15-74-341,-2 0 1,-27 57 0,23-62 39,0-1 1,-2-1 0,-36 41 0,3-12-4245,31-33 1633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3136,'10'-11'5429,"-10"11"-5355,0 0-1,0 0 1,0 0-1,0-1 1,0 1-1,0 0 1,1 0 0,-1 0-1,0 0 1,0 0-1,0 0 1,0 0-1,0 0 1,0 0 0,1 0-1,-1 0 1,0 0-1,0 0 1,0 0-1,0 0 1,0 0 0,1 0-1,-1 0 1,0 0-1,0 0 1,0 0-1,0 1 1,0-1 0,0 0-1,1 0 1,-1 0-1,0 0 1,0 0-1,0 0 1,0 0 0,0 0-1,0 0 1,0 1-1,0-1 1,0 0-1,1 0 1,-1 0 0,0 0-1,0 0 1,0 1-1,0-1 1,2 6 676,1 14-270,0 1-1,-2-1 1,-1 41-1,-1-13 51,18 346 2616,-9-243-1759,-8-127-864,0-22-171,1-15-1776,8-13-3931,-6 13 2769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36 4480,'-2'-10'939,"-1"-6"557,0 7 2378,2 9-3788,1 0 0,-1 0 0,0-1 1,1 1-1,-1 0 0,0 0 0,1 0 0,-1 0 0,0 0 1,1 0-1,-1 0 0,1 0 0,-1 1 0,0-1 0,1 0 0,-1 0 1,0 0-1,1 1 0,-1-1 0,1 0 0,-1 1 0,0-1 1,1 0-1,-1 2 0,-14 7 128,4 1 7,0 1-1,1 0 1,0 0 0,1 1 0,0 0 0,-13 23-1,7-6 101,2 0-1,-11 32 1,14-32-169,1 2 1,-9 59 0,18-83-110,-1 0 0,1 0 0,0 1 0,0-1 0,1 0 0,0 0 0,0 0 0,1 0 0,0 0 0,0-1-1,1 1 1,-1-1 0,1 1 0,7 9 0,-7-11 44,1 0-1,1 0 0,-1-1 1,1 0-1,-1 1 0,1-1 1,1-1-1,-1 1 0,0-1 1,1 0-1,0 0 0,-1-1 1,1 1-1,0-1 0,0 0 1,9 1-1,-3-2-9,0 1-1,0-2 1,0 0 0,0 0-1,1-1 1,-1 0 0,0-1-1,0 0 1,-1-1 0,1-1-1,-1 0 1,1 0 0,-1-1-1,0-1 1,-1 0 0,14-9-1,-15 8-49,0 0 1,0-1-1,-1 0 0,0 0 0,0-1 0,-1 0 0,-1 0 0,1 0 1,-1-1-1,-1 0 0,0 0 0,0-1 0,-1 0 0,0 1 1,-1-1-1,-1-1 0,3-17 0,-4 16-19,0 1 0,-1-1 0,-1 0 0,-2-13 0,2 19-16,-1 1 0,1 0 1,-1 0-1,0 0 0,-1 1 0,1-1 1,-1 0-1,0 1 0,0 0 0,-1-1 0,-4-3 1,4 4 1,-1 0 1,0 1 0,0 0 0,-1 0-1,1 1 1,-1-1 0,0 1-1,0 1 1,0-1 0,0 1-1,-10-3 1,7 3 0,-1 1 1,1 0-1,-1 0 0,1 1 1,-1 0-1,0 1 0,-13 2 1,12-1-22,-1 1 0,1 0 0,0 1 0,0 0 0,1 0 0,-1 1 0,1 1 0,0 0 0,0 0 0,1 1 1,0 0-1,0 1 0,-13 14 0,19-18-420,0 0 1,0 0-1,1 1 0,-1-1 1,1 0-1,0 1 0,0 0 1,-1 6-1,1 9-1868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101 120 3072,'-3'-2'560,"1"0"-1,0 0 1,-1 1 0,1-1-1,-1 1 1,-4-2 1628,6 3-2066,0 0-1,1 0 0,-1 0 0,0-1 1,1 1-1,-1 0 0,0 0 0,1 0 0,-1 0 1,0-1-1,1 1 0,-1 0 0,1 0 1,-1-1-1,0 1 0,1-1 0,-1 1 0,1-1 1,-1 1-1,1 0 0,-1-1 0,1 0 1,0 1-1,-1-1 0,1 1 0,0-1 0,-1 1 1,1-1-1,0 0 0,-1 1 0,1-1 1,0 0-1,0 1 0,0-1 0,0 0 0,0 1 1,0-1-1,0 0 0,0 1 0,0-1 1,0 0-1,0 1 0,0-1 0,1 0 0,-1 1 1,0-1-1,0 0 0,1 0 0,0-2-53,0 0 0,0 1 1,0-1-1,0 0 0,1 1 0,-1-1 0,1 1 0,0 0 0,0-1 0,-1 1 0,4-3 1,3 1-46,-1-1 0,1 1 0,0 1 1,0-1-1,1 1 0,-1 1 0,12-3 1,62-8 126,-74 13-142,67-6 15,-66 6-20,0 0 0,0 0 0,0 1 0,0 1 0,0-1 1,10 5-1,-15-5 20,-1 0 1,0 1 0,0-1-1,-1 1 1,1 0-1,0 0 1,5 4 0,-7-5-12,0 0 1,0 1 0,-1-1 0,1 0 0,0 0 0,0 1 0,0-1-1,-1 0 1,1 1 0,-1-1 0,1 0 0,-1 1 0,0-1 0,1 1-1,-1-1 1,0 1 0,0-1 0,0 1 0,0-1 0,-1 4 0,-2 5 45,-1 1 0,-1-1 0,0 0 0,-1 0 0,0 0 0,-11 13 0,9-12-27,-116 137 389,11-13 40,110-132-448,1 0 0,0 0 1,0 1-1,0-1 0,0 1 0,0 0 1,1-1-1,0 1 0,0 0 0,-1 6 1,2-8-12,0-1-1,0 1 1,0 0 0,0 0 0,1-1 0,-1 1 0,1 0 0,-1-1 0,1 1 0,0-1 0,-1 1 0,1-1 0,0 1 0,0-1 0,0 1 0,0-1-1,0 0 1,1 1 0,-1-1 0,0 0 0,1 0 0,-1 0 0,1 0 0,-1 0 0,1 0 0,2 1 0,21 9 55,0-1 0,1-1-1,33 6 1,-26-7 118,46 19-1,-66-22-56,-5-2 13,0 1-1,0 0 1,13 8-1,-20-12-110,-1 1-1,1-1 1,-1 0 0,0 1 0,1-1-1,-1 0 1,1 1 0,-1-1-1,0 1 1,0-1 0,1 1-1,-1-1 1,0 1 0,0-1-1,1 0 1,-1 1 0,0-1-1,0 1 1,0 0 0,0-1-1,0 1 1,0-1 0,1 1-1,-1-1 1,-1 1 0,1-1 0,0 1-1,0 0 1,0 0 16,-1 0-1,1 0 1,-1 0-1,1 0 1,-1-1 0,0 1-1,1 0 1,-1 0 0,0 0-1,0-1 1,0 1 0,1 0-1,-1-1 1,0 1-1,0-1 1,-1 1 0,-19 7 158,1-1 0,-1-1 0,0-1 0,-30 4 1,27-5-126,-204 25 274,220-29-1568,-1 1 1,0 0 0,-13 5-1,7 0-1717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19 863 2912,'-18'3'3529,"23"-4"-949,12-7 655,3-5-2588,-2-1 0,1-2 0,-2 1 0,0-2 0,28-36 0,65-103-194,29-40-396,14 14 174,-114 143-171,-22 24-90,-1-1 1,-1-1-1,25-35 1,-40 52 16,0 0 0,0 0 0,0 0 0,-1 0 0,1 0 0,0 0 0,0 0 0,0 0 0,-1 0-1,1 0 1,0 0 0,0 0 0,0 0 0,-1 0 0,1 0 0,0 0 0,0 0 0,0 0 0,-1 0 0,1 0 0,0 0 0,0 0 0,0 0 0,0 0 0,-1 0 0,1-1 0,0 1 0,0 0 0,0 0 0,0 0 0,0 0 0,-1-1 0,1 1 0,0 0 0,0 0 0,0 0 0,0 0-1,0-1 1,0 1 0,0 0 0,0 0 0,0 0 0,0-1 0,0 1 0,0 0 0,0 0 0,0 0 0,0-1 0,0 1 0,0 0 0,0 0 0,0 0 0,0-1 0,0 1 0,0 0 0,0 0 0,0 0 0,0 0 0,0-1 0,0 1 0,1 0 0,-19 7-182,6 0 163,0 1 0,1 1 1,-1 0-1,2 0 0,-1 1 0,1 0 0,1 1 0,0 0 0,0 0 0,-12 24 0,7-8 10,1 0-1,1 1 1,1 0-1,-7 34 0,15-50 42,1-1 0,0 1-1,1 0 1,0 0 0,1-1 0,0 1-1,1 0 1,3 16 0,-3-24 13,0 0 0,0 0-1,0 0 1,1 0 0,0-1 0,0 1 0,0 0-1,0-1 1,1 1 0,-1-1 0,6 5 0,-6-6 38,1 0 0,-1 0 0,1 0 1,0 0-1,0-1 0,0 0 0,0 1 0,0-1 1,0 0-1,0-1 0,1 1 0,-1 0 0,0-1 1,0 0-1,1 1 0,5-2 0,-4 0-19,0 1-1,0-1 1,0-1 0,0 1-1,0-1 1,0 0 0,0 0-1,0 0 1,-1-1-1,5-3 1,6-4 57,20-20 0,-18 12-22,0 0 0,-1 0 0,14-22 0,35-64 166,-9 15-186,31-52-184,-60 86-356,-25 54 77,-1 6 276,-4 11 89,-5 11 178,2 1-1,-6 51 0,5 62 384,5-83-406,1 120 555,3-85-385,-2-93-351,0 0 1,0 0-1,0 0 0,0 0 0,0 0 1,0 0-1,0 1 0,0-1 0,0 0 1,0 0-1,0 0 0,0 0 0,0 0 1,0 0-1,0 0 0,0 0 0,0 0 1,0 0-1,0 0 0,0 1 0,1-1 1,-1 0-1,0 0 0,0 0 0,0 0 1,0 0-1,0 0 0,0 0 0,0 0 1,0 0-1,0 0 0,1 0 0,-1 0 1,0 0-1,0 0 0,0 0 0,0 0 1,0 0-1,0 0 0,0 0 0,0 0 1,1 0-1,-1 0 0,0 0 0,0 0 1,0 0-1,0 0 0,0 0 0,0 0 1,0 0-1,0-1 0,0 1 0,1 0 1,-1 0-1,0 0 0,0 0 0,0 0 1,0 0-1,0 0 0,0 0 0,0 0 1,0 0-1,0-1 0,0 1 0,0 0 1,0 0-1,0 0 0,0 0 0,0 0 1,5-12-3959,3 0 1264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2816,'1'-1'257,"-1"1"0,1 0 1,-1-1-1,1 1 0,0 0 0,-1 0 0,1-1 1,-1 1-1,1 0 0,0 0 0,-1 0 0,1 0 1,0 0-1,-1 0 0,1 0 0,-1 0 0,1 0 1,0 0-1,-1 0 0,2 1 0,9 7 1782,-9-5-1799,-1-1 0,0 0 0,1 0 0,-1 1 0,0-1 0,0 1 0,0-1 0,0 5 0,0 10 449,-1 1 1,-1-1-1,-1 0 1,0 1-1,-7 24 1,3-17-230,6-24-425,0-1-1,0 1 1,0-1 0,-1 0-1,1 1 1,0-1 0,0 1 0,0-1-1,0 1 1,0-1 0,0 1 0,0-1-1,0 0 1,0 1 0,0-1 0,0 1-1,1-1 1,-1 1 0,0-1-1,0 0 1,0 1 0,0-1 0,1 1-1,-1 0 1,1-1 74,0 0 0,0 0 0,0 0 0,0-1 0,0 1 0,0 0 0,0 0 0,0 0 0,0-1 0,0 1 0,0 0 0,0-1 0,1 0 0,12-6 35,0 0 0,-1-1 0,0 0 0,19-17 0,-9 5-115,28-33 1,-45 46-20,33-34-28,-35 37-4,1 0 1,-1 1-1,1 0 0,0 0 1,0 0-1,0 0 0,8-3 1,-12 6 19,1-1 1,-1 1 0,0 0-1,1-1 1,-1 1-1,0 0 1,1 0-1,-1 0 1,1 0 0,-1 0-1,0 0 1,1 1-1,-1-1 1,0 0 0,1 1-1,-1-1 1,0 1-1,1-1 1,-1 1 0,2 1-1,-1 0 22,0-1-1,0 1 1,-1 0-1,1 0 1,-1 0-1,1 0 1,-1 0-1,0 1 1,0-1-1,2 4 1,0 3 32,-1 0 1,0 0 0,-1 0 0,0 0-1,0 13 1,-1 4-49,-2-1 0,-6 28 0,-7 15-7808,10-41 5042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397 650 2080,'-1'0'175,"1"-1"1,-1 0 0,1 1-1,0-1 1,-1 0-1,1 0 1,0 0-1,0 1 1,0-1-1,0 0 1,-1 0-1,1 0 1,0 1-1,0-1 1,1 0-1,-1 0 1,0 0-1,0 0 1,0 0-99,1 1 0,-1-1 1,0 0-1,0 1 0,0-1 0,0 1 1,0-1-1,1 0 0,-1 1 0,0-1 1,-1 0-1,1 1 0,0-1 0,0 1 1,0-1-1,0 0 0,0 1 0,-1-1 1,1 1-1,0-1 0,0 0 0,-1 1 1,1-1-1,0 1 0,-1-1 0,1 1 0,-1-1 1,1 1-1,-1 0 0,1-1 0,-1 1 1,1-1-1,-1 1 0,1 0 0,-1 0 1,1-1-1,-1 1 0,0 0 0,1 0 1,-1 0-1,1-1 0,-1 1 0,0 0 1,1 0-1,-1 0 0,1 0 0,-1 0 1,0 0-1,1 0 0,-2 1 0,-5-1 80,-1 1 0,1 0 0,-1 1 0,1 0 0,0 0 0,0 0 0,-13 7 0,-50 31 199,43-24-405,-5 3-109,-51 40 0,72-50 177,1 0-1,0 1 1,0 0 0,1 1 0,0 0 0,1 0 0,-12 23 0,19-32 13,0 0 0,0 0 0,0 0 0,1 0 0,-1 0 0,1 0 0,-1 1 0,1-1 0,0 0 0,0 0 0,0 1 0,0-1 0,0 0 0,0 0 0,1 0 0,-1 1 0,1-1 0,-1 0 0,1 0 0,0 0 0,0 0 0,0 0-1,0 0 1,0 0 0,1 0 0,-1-1 0,0 1 0,3 2 0,-1-2 35,-1 0 0,1 1 0,0-1 0,0 0 0,1-1 0,-1 1 0,0-1 0,1 1 0,-1-1 0,0 0 0,1 0 0,0 0 0,-1-1 0,1 1 0,-1-1 0,1 0 0,4 0 0,10-2 132,0-1 0,-1 0 0,1-2 0,-1 1 0,0-2 0,25-12 0,-31 13-121,0-1 0,-1-1 0,0 0 0,0 0 0,0-1 0,-1 0 0,0-1 0,0 0 0,-1-1 0,11-16 0,-1-8-34,-1-1 0,23-73 1,28-141 67,-66 241-85,4-17-45,-1-1 1,-1 1 0,-1-1 0,-1 0 0,-1 0-1,-2 0 1,-1 0 0,-8-47 0,-2 16-1060,12 57 1055,0 0 1,0 0 0,0-1-1,0 1 1,0 0 0,0 0-1,0-1 1,0 1 0,0 0-1,-1 0 1,1 0 0,0-1-1,0 1 1,0 0 0,0 0 0,0 0-1,-1-1 1,1 1 0,0 0-1,0 0 1,0 0 0,0 0-1,-1-1 1,1 1 0,0 0-1,0 0 1,-1 0 0,1 0-1,0 0 1,0 0 0,0 0-1,-1 0 1,1 0 0,-8 4-344,-4 12 47,0 5 312,2 0 0,0 1 0,1 0 0,-5 25 1,5-20 18,-2 17 37,2 1 1,1 1 0,-1 59-1,6-47 157,4 70 0,1-104-55,1 1 1,1-1-1,1 0 0,1 0 1,14 35-1,-16-50-50,0 1-1,1-1 0,1 0 0,-1 0 1,1-1-1,1 0 0,8 9 0,-12-14-43,0 0 0,1 0-1,-1 0 1,1-1-1,0 1 1,-1-1-1,1 0 1,1 0 0,-1-1-1,0 1 1,0-1-1,1 1 1,-1-2-1,0 1 1,1 0-1,-1-1 1,1 0 0,8 0-1,-3-1 47,0-1 0,1 0-1,-1-1 1,0 0 0,0 0-1,-1-1 1,1 0 0,10-7-1,7-5-103,35-23 246,-56 35-216,-1 0-1,0 0 1,0-1 0,-1 0-1,1 0 1,-1 0-1,0 0 1,5-10-1,-8 11-42,0 0-1,0 0 0,0 0 1,0 0-1,-1 0 0,0-1 1,1 1-1,-2 0 0,1 0 1,0-1-1,-1 1 0,0 0 1,0 0-1,0 0 0,-3-7 1,3 9-13,0-1 1,0 1 0,-1-1 0,1 1-1,-1 0 1,1 0 0,-1 0 0,0 0-1,0 0 1,0 0 0,-4-3 0,4 4 12,1 0 0,-1 1 1,0-1-1,0 0 0,1 1 1,-1-1-1,0 1 0,0 0 1,0-1-1,0 1 0,1 0 1,-1 0-1,0 0 0,0 0 1,0 1-1,0-1 0,1 1 0,-5 0 1,1 1-15,-1 1 0,1 0 0,-1-1 0,1 2 1,0-1-1,0 1 0,0-1 0,1 2 0,-8 7 0,-1 4-105,-18 27-1,23-30 64,6-10 68,0-1 0,0 1-1,0 1 1,0-1 0,1 0-1,-1 0 1,1 1 0,0-1 0,0 0-1,0 1 1,1-1 0,-1 1 0,1-1-1,0 1 1,0-1 0,0 1-1,0 0 1,0-1 0,1 1 0,0-1-1,0 1 1,0-1 0,0 0-1,2 5 1,0-3 29,0 0-1,1 0 0,-1-1 1,1 1-1,0-1 0,0 0 1,1 0-1,-1 0 1,1 0-1,0-1 0,0 0 1,0 0-1,6 3 0,-4-4 25,0 0-1,0 0 1,-1 0-1,1-1 1,0 0-1,0 0 1,1-1-1,-1 0 1,0 0-1,11-2 0,7-3 110,-1-1-1,44-15 1,44-28 493,-103 45-656,0 0-1,0-1 0,0-1 0,0 0 0,-1 0 0,0 0 0,-1-1 0,1 0 1,-1-1-1,0 0 0,-1 0 0,10-16 0,-3 3-54,-13 21 47,0-1 0,0 1 0,0 0 0,0 0 0,1 0 0,-1 0 0,0 0 1,0-1-1,0 1 0,0 0 0,0 0 0,0 0 0,0 0 0,0 0 0,1 0 1,-1 0-1,0 0 0,0-1 0,0 1 0,0 0 0,0 0 0,1 0 0,-1 0 1,0 0-1,0 0 0,0 0 0,0 0 0,1 0 0,-1 0 0,0 0 0,0 0 1,0 0-1,0 0 0,0 0 0,1 0 0,-1 0 0,0 13-335,-18 110 510,13-91-15,3-24-131,1-1-1,-1 15 1,2-19 16,0-1 1,0 1-1,1-1 1,-1 1-1,1 0 1,-1-1-1,1 0 1,0 1-1,0-1 1,0 1-1,0-1 1,3 3-1,-4-4-17,0-1 1,1 0-1,-1 1 1,0-1-1,0 0 0,1 1 1,-1-1-1,0 0 0,1 0 1,-1 1-1,0-1 1,1 0-1,-1 0 0,1 0 1,-1 0-1,0 1 0,1-1 1,-1 0-1,0 0 0,1 0 1,-1 0-1,1 0 1,-1 0-1,0 0 0,1 0 1,-1 0-1,1 0 0,11-8 211,6-14 105,12-29-59,22-38-182,-41 68-151,17-36-310,-24 54 61,-3 9 240,0 15 97,-1-18-70,-5 44-95,3-38 111,0 0 1,1 0-1,1 1 0,0-1 0,1 11 0,0 20 160,-2-33-124,1-1 0,0 0-1,0 0 1,1 1-1,0-1 1,0 0-1,0 0 1,4 9-1,-4-13 12,0 0 0,1 0 0,-1 1 0,1-1 0,0-1 0,0 1 0,0 0 0,0 0 0,0-1 0,0 1 0,0-1 0,0 1 0,1-1 0,-1 0 0,1 0 0,4 1 0,7 4 253,-13-5-212,2-2-50,0 1 0,0-1-1,0 1 1,1 0 0,-1 0-1,6 1 1,6-1-57,-7-3 132,0-1 0,0-1-1,0 1 1,0-1 0,11-10-1,32-34 211,-16 15-159,-19 19-128,-1 0 0,-1-1 0,0 0 0,-1-1 0,-1-1 0,-1 0 0,12-23 0,5-28-41,23-80 0,-29 80 28,45-157 1,-48 117-87,-7 38-98,-9 58 54,-1 0-1,0-25 1,-3 47-165,0-1 1,-6 17-1,-3 18 249,-33 199-262,39-214 378,-1 53 0,3-19-31,1-28 5,3 34 0,1-3 15,2 29 75,-2-27-95,2-49-12,-5-17 17,0-1-39,-1 0-1,1 0 1,0 0 0,0 0-1,0 0 1,0-1-1,-1 1 1,1 0 0,0 0-1,0 0 1,0 0 0,0 0-1,-1 0 1,1 0-1,0 0 1,0 0 0,0 0-1,0 1 1,-1-1-1,1 0 1,0 0 0,0 0-1,0 0 1,0 0 0,-1 0-1,1 0 1,0 0-1,0 0 1,0 0 0,0 1-1,0-1 1,0 0 0,0 0-1,-1 0 1,1 0-1,0 0 1,0 1 0,0-1-1,0 0 1,0 0-1,0 0 1,0 0 0,0 0-1,0 1 1,0-1 0,0 0-1,0 0 1,0 0-1,0 1 1,0-1 1,0 0-1,1 0 1,-1 1-1,0-1 1,0 0-1,1 0 1,-1 0-1,0 0 1,1 1-1,-1-1 1,0 0-1,1 0 1,-1 0 0,0 0-1,1 0 1,-1 0-1,0 0 1,1 0-1,-1 0 1,0 0-1,1 0 1,-1 0-1,0 0 1,1 0-1,-1 0 1,0-1 0,1 1-1,-1 0 1,0 0-1,0 0 1,1 0-1,0-1 1,4-2-13,0 2 141,-2 1-82,-3 0-47,0 0 1,0 0 0,0 0-1,0 0 1,0 0 0,1 0-1,-1 0 1,0 0 0,0 0-1,0 0 1,0 0 0,0 0-1,1 0 1,-1 0 0,0 0-1,0 0 1,0 0-1,0 0 1,0 0 0,1 0-1,-1-1 1,0 1 0,0 0-1,0 0 1,0 0 0,0 0-1,0 0 1,0 0 0,1 0-1,-1 0 1,0-1 0,0 1-1,0 0 1,0 0 0,0 0-1,0 0 1,0 0 0,0-1-1,0 1 1,0 0 0,0 0-1,0 0 1,0 0 0,0 0-1,0-1 1,1 1-38,33 1-111,9-1-27,-43 0 219,15-11 43,2 12 47,-10-1-150,1 1 0,0-2 1,0 1-1,-1-1 0,1 0 0,0 0 1,-1-1-1,10-4 0,0 0 31,-11 4 8,-1 0 0,1 0 0,-1-1 1,9-5-1,-3 0 93,-3 3-86,-1 0 0,0 0 0,8-9 0,-12 11-18,-1 0 1,0 0-1,0 0 1,0 0-1,0 0 0,0 0 1,-1-1-1,1 1 1,-1-1-1,0 1 1,1-7-1,-1 5-1,-1 1-1,1 0 1,-1-1 0,0 1-1,0 0 1,0 0 0,-1-1-1,1 1 1,-1 0 0,0 0-1,-3-8 1,0 3-57,0 1 0,0-1 0,-1 1-1,0 0 1,-1 0 0,-7-8 0,11 14 13,0 0 0,-1 0-1,1 0 1,0 1 0,-1-1 0,1 0 0,-1 1 0,1 0-1,-1 0 1,-5-2 0,6 2 11,0 1 1,0 0-1,0 0 1,0 0-1,0 0 0,0 0 1,0 0-1,0 1 0,0-1 1,1 1-1,-1-1 1,0 1-1,0 0 0,0-1 1,1 1-1,-1 0 0,-3 3 1,1-1-10,1 0 1,0 1-1,-1 0 1,1 0-1,0 0 0,1 0 1,-1 0-1,1 0 1,0 1-1,0-1 1,0 1-1,-1 8 1,0-1-16,0 1 0,1-1 0,1 0 0,0 13 0,1-19 30,0 0 1,0 0-1,1 0 0,0 0 0,1-1 1,-1 1-1,1 0 0,0-1 0,0 1 0,1-1 1,0 0-1,6 9 0,-5-8 24,1 0 0,1-1 1,-1 1-1,1-2 0,-1 1 0,1 0 0,1-1 0,-1 0 0,9 3 0,-3-2 80,1 0 0,-1-1 0,1 0 0,0-2 0,0 1 0,0-1 0,0-1 0,0-1 0,1 1 0,-1-2 0,17-2 0,-23 1-63,1 1 0,-1-2 0,1 1 0,-1-1-1,0 0 1,0 0 0,0-1 0,0 0 0,-1 0 0,0-1 0,0 1-1,0-1 1,0-1 0,-1 1 0,6-8 0,-1-1-10,-1 1 1,-1-2-1,0 1 0,-1-1 1,0 0-1,5-18 0,-6 16-78,2-1 0,9-16-1,-11 23 52,-3 6-33,-1 0 1,1 0-1,0 0 1,1 0-1,-1 0 1,1 1 0,0-1-1,0 1 1,1 0-1,-1 0 1,6-3-1,-9 7 40,0-1 0,0 1 0,0 0 0,-1-1 0,1 1 0,0 0 0,0 0 0,0 0-1,0 0 1,0-1 0,0 1 0,0 0 0,0 1 0,0-1 0,-1 0 0,1 0 0,0 0 0,0 1-1,0-1 1,0 0 0,0 1 0,0-1 0,-1 0 0,1 1 0,0-1 0,0 1 0,-1 0 0,1-1-1,0 1 1,-1 0 0,1-1 0,0 2 0,1 0-9,0 0 0,-1 1-1,1-1 1,-1 1 0,1-1-1,-1 1 1,0 0 0,0-1-1,0 1 1,-1 0 0,1 3-1,2 16 20,-2 0 0,0 0 0,-2 0 0,-1-1 0,-4 24 0,4-33 27,0 0 1,0 0-1,1 0 1,0 0 0,1 0-1,3 20 1,-3-31-15,0 0 0,1-1 0,-1 1 0,0 0 0,0-1 1,1 1-1,-1-1 0,0 1 0,1 0 0,-1-1 0,0 1 0,1-1 1,-1 1-1,1-1 0,-1 0 0,1 1 0,-1-1 0,1 1 0,0-1 1,-1 0-1,1 1 0,-1-1 0,1 0 0,0 0 0,-1 0 0,1 1 1,0-1-1,-1 0 0,1 0 0,0 0 0,-1 0 0,1 0 0,0 0 1,-1 0-1,1 0 0,0 0 0,-1-1 0,2 1 0,3-1 3,0-1-1,0 0 0,9-4 0,-6 2-8,32-13-80,58-16 0,-97 32 55,0 1 0,0 0 1,0-1-1,0 1 1,0 0-1,0 0 0,0-1 1,0 1-1,0 0 1,0 0-1,0 0 0,0 0 1,0 0-1,0 0 0,-1 1 1,1-1-1,0 0 1,0 0-1,0 1 0,0-1 1,0 1-1,0-1 1,0 0-1,-1 1 0,1 0 1,0-1-1,0 1 0,0-1 1,-1 1-1,1 0 1,0 0-1,0 2-6,0 0-1,0-1 1,-1 1-1,1 0 1,-1 0-1,0 0 1,0-1 0,0 6-1,0-6 25,0 0-13,1 0-1,-1 0 0,1 0 0,-1 0 1,1 0-1,0 0 0,0 0 0,-1-1 0,1 1 1,0 0-1,1 0 0,-1-1 0,0 1 1,0-1-1,1 1 0,-1-1 0,1 0 1,0 1-1,-1-1 0,3 1 0,2 2 38,0-1 0,0 0-1,0 0 1,0-1 0,7 2-1,-9-3 16,0 0 0,0-1 0,1 0 0,-1 0 0,0 0 0,0 0 0,0-1 0,0 0 0,0 1 0,0-1 0,0-1 0,0 1 0,0-1 0,0 1 0,-1-1 0,1 0 0,6-5 0,-9 6-43,0-1 0,0 1-1,0 0 1,0-1-1,0 1 1,0-1 0,0 1-1,-1-1 1,1 1 0,-1-1-1,1 1 1,-1-1-1,1 0 1,-1 1 0,0-1-1,0 0 1,0 1 0,0-1-1,0 0 1,0 1 0,0-1-1,-1-2 1,1 3-10,0-1 0,-1 1 0,1-1 0,0 1 0,-1 0 0,1-1 0,-1 1 0,0 0 0,0-1 0,1 1 0,-1 0 0,0 0 0,0-1 1,0 1-1,0 0 0,0 0 0,0 0 0,-1 0 0,1 1 0,0-1 0,0 0 0,-1 0 0,1 1 0,0-1 0,-1 1 0,1-1 0,-3 0 0,-60-1-192,46 0 11,18 2 187,0 0 0,0 0 0,1 0 0,-1 0 1,0 0-1,0 0 0,0 0 0,0 0 0,0 0 1,0 0-1,0 0 0,0 0 0,0 0 0,0 0 1,0 0-1,0 0 0,1 0 0,-1 0 0,0 0 1,0 0-1,0 0 0,0 0 0,0 0 0,0 0 1,0-1-1,0 1 0,0 0 0,0 0 0,0 0 1,0 0-1,0 0 0,0 0 0,0 0 0,0 0 1,0 0-1,0 0 0,0 0 0,0 0 0,0-1 1,0 1-1,0 0 0,0 0 0,0 0 0,0 0 1,0 0-1,0 0 0,0 0 0,0 0 0,0 0 1,0 0-1,0 0 0,0 0 0,0-1 0,0 1 1,0 0-1,0 0 0,0 0 0,0 0 0,0 0 1,0 0-1,0 0 0,0 0 0,-1 0 0,1 0 0,0 0 1,0 0-1,29-9 322,-16 5-385,145-52-98,-127 45 179,35-9 54,-59 18-90,0 0-1,1 1 0,-1 0 0,0 1 0,1 0 0,13 1 1,-19-1 19,-1 0-1,1 1 1,0-1 0,0 0 0,-1 1 0,1 0 0,0-1 0,-1 1 0,1 0-1,0 0 1,-1 0 0,1 0 0,-1 0 0,0 0 0,1 0 0,-1 0 0,0 0 0,0 1-1,1-1 1,-1 1 0,0-1 0,0 1 0,-1-1 0,1 1 0,0-1 0,0 1-1,-1 0 1,1 0 0,-1-1 0,0 1 0,1 0 0,-1 0 0,0-1 0,0 1 0,0 0-1,0 0 1,0-1 0,-1 4 0,-1 6 70,-1-1 1,0 0-1,0 0 0,-1 0 0,-5 9 1,8-17-47,-17 42 1011,20-48-984,1 1 0,-1 0 0,1-1 0,0 1 0,4-3 0,21-16-19,-16 12-91,-1 1 0,17-10 0,-24 17 35,0 0 1,0 0-1,-1 0 1,1 1-1,0-1 1,0 1-1,1 0 1,-1 1-1,0-1 1,0 1 0,0-1-1,8 2 1,-4 0 16,-1 0 0,0 1-1,0 0 1,0 1 0,0-1 0,12 8 0,-1 0 118,18 15-1,-17-11-24,-14-11-45,0 0 1,0 0-1,0-1 1,0 0-1,1 0 1,-1 0-1,1-1 1,0 0 0,-1 0-1,1 0 1,0-1-1,8 0 1,1 0-250,-1-2 1,1 0-1,25-7 1,-35 8-291,1-1-1,-1 0 1,1-1 0,-1 1-1,7-5 1,-9 4-305,1 0 0,0 1 0,-1-1 0,0 0 0,0-1 0,0 1 0,0-1 0,-1 1 0,1-1-1,-1 0 1,0 0 0,2-4 0,6-21-3081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79 2400,'-3'0'163,"1"0"0,-1 0 0,0-1 0,1 1 0,-1-1 0,0 1 0,1-1 0,-3-1 0,3 2 154,0-1-1,1 1 1,-1-1 0,0 1 0,1 0 0,-1 0 0,0 0 0,1 0 0,-1 0 0,0 0 0,0 0 0,1 0 0,-3 1 0,-24 9 2344,2 0-448,16-7-1013,16-2-260,23-3 193,-21 1-966,9 0 141,152-18 1619,3-8-1247,204-7 0,-253 25-3742,-92 6-1300,0 6 1301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 3136,'-3'-9'1292,"-1"3"2541,-2-1-1605,6 6-2195,0 1 0,-1 0 0,1 0 0,0 0 0,0 0 0,0-1 0,0 1 0,0 0 0,0 0 0,0 0 0,-1 0 1,1-1-1,0 1 0,0 0 0,0 0 0,0 0 0,0 0 0,-1 0 0,1 0 0,0-1 0,0 1 0,0 0 0,-1 0 0,1 0 0,0 0 0,0 0 0,0 0 0,-1 0 0,1 0 0,0 0 0,0 0 0,0 0 0,-1 0 0,1 0 0,0 0 0,0 0 0,0 0 0,-1 0 0,1 0 0,0 0 0,0 1 0,0-1 0,-1 0 0,1 0 0,0 0 0,0 0 0,0 0 0,-1 1 168,0-1-1,0 1 1,0-1 0,0 0-1,0 1 1,0-1-1,0 0 1,0 0 0,0 0-1,0 0 1,0 0-1,0 0 1,0 0-1,0 0 1,0 0 0,0 0-1,0-1 1,0 1-1,1 0 1,-3-1 0,3 0-161,0 1-1,0 0 1,0 0 0,0 0 0,-1 0 0,1 0 0,0 0 0,0 0 0,0 0 0,0 0 0,0-1 0,0 1 0,0 0 0,-1 0 0,1 0 0,0 0 0,0 0 0,0 0 0,0 0 0,0 0 0,-1 0 0,1 0 0,0 0 0,0 0 0,0 0-1,0 0 1,0 0 0,0 0 0,-1 0 0,1 0 0,0 0 0,0 0 0,0 1 0,0-1 0,0 0 0,0 0 0,-1 0 0,1 0 0,0 0 0,0 0 0,0 0 0,0 0 0,0 0-41,0 0 1,-1 0 0,1-1-1,0 1 1,0 0 0,0 0-1,0-1 1,-1 1 0,1 0-1,0 0 1,0 0-1,0-1 1,-1 1 0,1 0-1,0 0 1,0 0 0,-1 0-1,1-1 1,0 1 0,-1 0-1,1 0 1,0 0-1,0 0 1,-1 0 0,1 0-1,0 0 1,-1 0 0,1 0-1,0 0 1,-1 0 0,1 0-1,0 0 1,0 0-1,-1 0 1,1 0 0,0 0-1,-1 0 1,1 1 0,0-1-1,0 0 1,-1 0 0,1 0-1,-1 1 1,-1 3-363,-1 5 304,-1-1 1,-3 14-1,0 25 41,-2 67 0,8 48 16,2-73 291,0-41 199,8 64 0,-4-60-294,2 12 492,-4-55 467,-4-24-45,0 3-831,16-230 260,-7 146-514,-3 24-147,19-176-1794,-18 222-898,-5 25 2519,-1 0 0,1 0 0,-1-1-1,1 1 1,0 0 0,-1 0 0,1 0 0,0 1-1,0-1 1,-1 0 0,1 0 0,0 0 0,0 1-1,0-1 1,0 0 0,0 1 0,1-2 0,-1 2 66,-1 0 1,1 0 0,-1 0-1,0 0 1,1 0 0,-1 0 0,1 0-1,-1 0 1,0 0 0,1 0-1,-1 0 1,1 0 0,-1 0-1,0 0 1,1 0 0,-1 0 0,1 0-1,-1 0 1,0 0 0,1 0-1,0 1 1,8 8-3183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4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7136,'-3'2'548,"1"1"-1,1 0 1,-1 0 0,0 0-1,1 0 1,-1 0 0,1 0 0,0 1-1,0-1 1,0 0 0,0 7 0,0-5 49,0 1-1,0-1 1,-1 0 0,-2 6 0,-36 61 2464,9-15-1929,-7 14 147,49-77-597,58-59-1199,60-40-624,-124 101 1071,-1 1 0,1-1 0,-1 1 1,1 0-1,0 1 0,0-1 0,0 1 0,1 0 1,-1 0-1,0 1 0,7-2 0,-11 3 63,0 0 0,-1 0 0,1 0 1,0 0-1,-1 0 0,1 0 0,0 1 0,0-1 0,-1 0 0,1 0 0,0 1 0,-1-1 0,1 0 0,0 1 0,-1-1 0,1 1 0,-1-1 0,1 1 0,0-1 0,-1 1 0,1-1 0,-1 1 0,0-1 0,1 2 0,0-1 29,0 1 0,-1-1 0,1 1 0,-1 0 0,0-1 0,0 1 0,1 0 0,-1-1 0,0 1-1,-1 2 1,1 2 62,-1 0 0,0-1-1,-1 1 1,-3 10 0,4-16-74,1 1 1,0-1-1,-1 1 0,1-1 1,-1 1-1,1 0 1,0-1-1,0 1 0,-1-1 1,1 1-1,0 0 1,0-1-1,0 1 0,0 0 1,0-1-1,0 1 1,0 0-1,0-1 1,0 1-1,0 0 0,0-1 1,0 1-1,1 0 1,-1-1-1,0 1 0,0-1 1,1 2-1,1-2 30,-1 1 0,0-1 0,0 0-1,1 0 1,-1 1 0,0-1 0,1 0 0,-1-1-1,0 1 1,0 0 0,3-1 0,3 0 1,21-3 87,-19 2-205,0 0 1,1 1 0,16-1-1,-24 2 70,1 0 1,-1 1-1,1-1 0,-1 0 0,0 1 1,0 0-1,1 0 0,-1-1 0,0 1 1,0 0-1,0 1 0,0-1 0,0 0 1,0 1-1,0-1 0,0 1 0,0-1 1,-1 1-1,1 0 0,1 2 0,1 3 169,0 0 1,-1 1-1,4 11 0,-3-9 256,-1-1 1,7 12-1,-9-21-392,-1 0 0,0 0 0,1 0 0,-1 1 0,0-1 0,1 0 0,-1 0-1,0 0 1,1 0 0,-1 0 0,1 0 0,-1 0 0,0 0 0,1 0 0,-1 0 0,0 0-1,1 0 1,-1 0 0,1 0 0,-1 0 0,0 0 0,1-1 0,-1 1 0,0 0-1,1 0 1,-1 0 0,0-1 0,1 1 0,13-9 142,-9 6-191,8-5-1286,-1 0 0,15-14 0,-9 7-2817,-17 14 3707,-1 1 0,1-1-1,0 1 1,0-1 0,-1 1-1,1 0 1,0-1 0,0 1 0,0 0-1,-1-1 1,1 1 0,0 0-1,0 0 1,0 0 0,0 0 0,0 0-1,-1 0 1,1 0 0,0 0-1,1 0 1,11 4-3650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5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80 1248,'5'-36'4544,"-5"31"-3699,0 0 1,-1 1 0,0-1-1,-1-7 1,2 12-795,-1-1 1,1 0 0,0 1-1,0-1 1,0 1 0,0-1-1,0 1 1,0-1-1,-1 1 1,1-1 0,0 1-1,-1-1 1,1 1 0,0-1-1,-1 1 1,1-1-1,0 1 1,-1-1 0,1 1-1,-1 0 1,1-1 0,-1 1-1,1 0 1,-1-1-1,1 1 1,-1 0 0,1 0-1,-1 0 1,1-1 0,-1 1-1,0 0 1,1 0-1,-1 0 1,1 0 0,-1 0-1,1 0 1,-1 0 0,0 0-1,1 0 1,-1 0-1,1 1 1,-2-1 0,-10 2 508,10-3-479,1 1 0,-1 0 0,0 0 0,1 1 0,-1-1 0,1 0 0,-1 1 0,0-1 0,-2 1 0,1 1-38,-1 0-1,0 0 1,1 0-1,-1 1 1,1-1-1,-5 5 1,7-6-36,0 1 0,-1 0 1,1 0-1,0 0 0,0 0 1,0 0-1,0 0 0,0 1 1,1-1-1,-1 0 0,1 0 1,-1 1-1,1 2 0,-3 40 423,4 49-1,0-27-40,1 14 277,-1-21 297,-8 84 0,-6-90-168,13-52-747,-1 0 1,1-1-1,-1 1 1,1 0 0,-1-1-1,0 1 1,1 0-1,-3 2 1,-2-2-991,-1-11-3012,6 3 2056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3:5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3232,'-10'0'11002,"30"-5"-9626,121-12 483,84-5-918,-115 16-613,35-1-64,-92 9-93,-48-2-241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 3808,'-1'-8'2329,"1"8"-2304,0-1 1,0 1 0,0 0-1,0 0 1,0 0-1,0 0 1,0 0 0,0 0-1,0 0 1,0 0-1,0 0 1,0 0 0,-1-1-1,1 1 1,0 0 0,0 0-1,0 0 1,0 0-1,0 0 1,0 0 0,0 0-1,0 0 1,0 0-1,-1 0 1,1 0 0,0 0-1,0 0 1,0 0-1,0 0 1,0 0 0,0 0-1,0 0 1,0 0 0,0 0-1,-1 0 1,1 0-1,0 0 1,0 0 0,0 0-1,0 0 1,0 0-1,0 0 1,0 0 0,0 0-1,0 1 1,0-1-1,-1 0 1,1 0 0,0 0-1,0 0 1,0 0 0,0 0-1,0 0 1,-24 31 4227,-7 10-3669,20-28-435,1 0 0,1 1 0,0 1 0,1 0 0,-7 18 0,-25 82 924,32-88-869,1-6 31,0-2-19,1 0-1,2 0 0,-5 29 0,9-42-154,-1 0-1,1 0 1,1 0-1,-1 0 1,1 0-1,0 0 0,1 0 1,-1 0-1,1 0 1,0-1-1,1 1 1,-1 0-1,1-1 1,0 0-1,6 8 0,-4-6 106,0-1 0,1 0-1,0 0 1,0 0 0,1-1-1,-1 1 1,14 6 0,-16-10-61,0 0 0,0 0 0,1-1 0,-1 1 1,0-1-1,1 0 0,-1 0 0,1-1 0,-1 1 0,1-1 1,-1 0-1,1-1 0,-1 1 0,1-1 0,8-2 0,2-2 14,0-2 0,0 0 0,0-1 0,-1 0 0,0-2 0,23-18-1,-27 19-90,-1 0 0,0-1 0,0 1 0,-1-2 0,-1 1 0,0-1 0,0 0 0,-1-1 0,0 0 0,-1 1 0,-1-2 0,0 1 0,0-1 0,3-21 0,-5 13-48,0 0-1,-1-1 0,-1 1 1,-1 0-1,-1 0 1,0 0-1,-2 0 1,-6-21-1,7 34-6,1 0 1,-2 0-1,1 0 1,-1 0-1,0 0 0,0 1 1,-1 0-1,0 0 0,-1 0 1,-10-11-1,13 16 16,0 0-1,0 0 0,0 0 1,0 0-1,0 0 1,-1 0-1,1 1 0,0 0 1,-1-1-1,1 1 1,-1 1-1,0-1 0,1 0 1,-1 1-1,1 0 1,-1 0-1,0 0 0,1 0 1,-1 0-1,0 1 1,1 0-1,-1 0 0,1 0 1,-1 0-1,1 0 1,0 1-1,-1-1 0,-3 4 1,-1 0-57,1 0 1,0 0 0,0 1 0,1 0 0,0 1-1,0-1 1,0 1 0,1 0 0,0 1-1,0-1 1,-4 10 0,5-8-738,1-1 0,-1 1 0,2-1 0,-1 1-1,1 0 1,-1 12 0,2-18 361,1-1-1,0 1 0,0-1 1,0 1-1,0-1 0,0 1 1,1-1-1,-1 1 0,1-1 1,0 1-1,-1-1 0,1 1 1,0-1-1,0 0 0,3 5 1,9 7-2452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31 3552,'8'-11'8731,"-8"11"-8654,-1-1 1,1 1 0,0 0-1,0 0 1,-1 0 0,1 0-1,0 0 1,0 0 0,-1 0-1,1 0 1,0 0 0,-1 0-1,1 0 1,0 0 0,0 0 0,-1 0-1,1 0 1,0 0 0,-1 0-1,1 0 1,0 0 0,0 1-1,-1-1 1,1 0 0,0 0-1,-1 0 1,-27 14 22,12-2 248,12-9-183,0 0-1,1 0 1,-1-1-1,0 1 0,0-1 1,0 0-1,-9 3 1,23-24 1600,1 3-1532,-9 14-231,0 0 0,0 0 0,0-1 0,0 1 0,-1-1 1,1 1-1,-1-1 0,0 0 0,0 0 0,2-5 0,-7 12-232,2 3 339,1 0 0,-1 0 0,1 10 0,0-10 10,1-1 0,-1 1-1,0 0 1,-5 12 0,-5 20 531,10-36-827,3-5-702,1-1-502,10-3-181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 3072,'7'-15'3692,"-8"15"-3510,1 0-1,-1 0 1,1 0 0,-1-1-1,1 1 1,-1 0 0,1 0-1,-1 0 1,1 0-1,-1 0 1,1 0 0,-1 0-1,0 0 1,1 0 0,-1 0-1,1 0 1,-1 0-1,1 0 1,-1 1 0,0-1-1,-9 1 46,0 1-28,1 0 0,0 1 0,0 0 0,0 0 1,1 1-1,-1 0 0,1 0 0,0 1 0,0 0 0,0 1 0,1 0 0,-10 9 0,6-5-51,1 1 0,1 0 0,-1 1-1,2-1 1,0 2 0,0-1 0,-8 21 0,13-26-48,1 0 1,0 0-1,0 0 1,1 0-1,0 0 1,0 1-1,0 11 1,1-16-56,1 1 0,-1-1 0,0 1 0,1-1 0,0 1 0,0-1 0,0 1 0,0-1 1,1 0-1,-1 0 0,1 0 0,0 1 0,0-1 0,0-1 0,0 1 0,0 0 0,5 4 1,-2-4 58,0 0 0,0 0 1,1 0-1,-1 0 1,0-1-1,1 0 1,0 0-1,6 1 1,3 0 302,31 2 0,-35-5-347,0-1 0,0 0 0,1 0 0,-1-1 0,-1 0 0,1-1 0,0-1 0,0 0 0,-1 0 0,0-1 0,0 0 0,0 0 0,-1-1 0,0-1 0,0 0 0,8-8 0,-4 4 31,-1-2 0,-1 0 0,0 0 0,0-1 1,-2 0-1,0 0 0,0-1 0,-2-1 0,12-29 0,-18 41-68,0 0 0,0 0 1,0 0-1,-1 0 0,1-1 1,-1 1-1,0 0 0,0 0 1,-1-8-1,0 10-32,1 0 0,-1 0 0,0 0-1,0-1 1,0 1 0,0 0 0,0 0 0,0 1 0,0-1 0,-1 0-1,1 0 1,-1 1 0,1-1 0,-1 1 0,0-1 0,0 1-1,1-1 1,-1 1 0,0 0 0,0 0 0,-3-1 0,-2 0-11,0 0-1,0 0 1,-1 1 0,1 0 0,-1 0-1,1 1 1,-1 0 0,1 0 0,-11 2 0,-1 1 0,0 1 0,-26 8 0,28-6 111,-30 15-1,41-18-232,1 0 0,0 0 0,0 0 1,1 1-1,-1 0 0,1 0 0,-1 0 1,1 0-1,-3 6 0,5-8-109,1 1 0,0-1 0,0 0 1,0 0-1,0 1 0,0-1 0,1 1 0,-1-1 0,1 1 0,0-1 0,0 1 1,-1-1-1,1 1 0,1-1 0,0 5 0,0 0-790,1-1-1,0 1 1,0-1-1,7 12 1,7 9-948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4992,'-16'5'2016,"12"-5"-1627,-1 1-1,1 1 1,0-1-1,0 1 1,0-1-1,-4 4 1,-11 7 368,0 1 0,1 1 1,1 0-1,0 1 0,-27 33 1,41-44-649,1-1 0,0 1 0,0-1 0,0 1 0,0 0 0,0 0 0,1 0 0,0 0 0,-1 0 0,1 0 0,0 6 0,1-7-18,0-1 0,0 0 1,0 1-1,1-1 0,-1 0 0,1 1 1,-1-1-1,1 0 0,0 1 1,0-1-1,0 0 0,0 0 1,0 0-1,1 0 0,-1 0 0,0 0 1,1 0-1,0 0 0,-1-1 1,1 1-1,0-1 0,2 2 0,1 0 30,-1-1 0,1 0-1,0 0 1,-1 0 0,1-1-1,0 0 1,0 0-1,0 0 1,0 0 0,0-1-1,0 0 1,0 0-1,0 0 1,0-1 0,0 0-1,0 0 1,0 0-1,-1 0 1,8-4 0,-3 2-48,-1 0 0,0-1 0,0 0 0,0 0 0,-1-1 0,0 0 0,0 0 0,0-1 0,0 0 0,6-8 0,-11 11-75,1-1 0,-1 1 0,0-1 0,0 0 0,-1 0 0,1 0 0,-1 1 0,0-1 0,0-1 0,0 1 0,0 0 0,-1 0 0,0 0 0,0 0 0,0 0 0,0-1 0,-1-3 0,0 4-14,0 1 0,0-1-1,0 1 1,0 0 0,0 0 0,-1-1-1,1 1 1,-1 0 0,0 0-1,0 0 1,0 0 0,0 1-1,-1-1 1,1 1 0,-1-1-1,1 1 1,-1 0 0,0 0-1,0 0 1,-5-3 0,3 3-36,-1 0 1,1 1-1,-1-1 0,1 1 1,-1 0-1,0 1 1,1-1-1,-1 1 1,0 0-1,0 1 1,-7 1-1,-11 5-295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50 3392,'-2'-5'881,"1"0"0,0 0-1,1 1 1,-1-1 0,1-9 0,0 13-817,0 1 1,0 0-1,0-1 0,0 1 0,0-1 0,0 1 1,0 0-1,0-1 0,0 1 0,0 0 1,0-1-1,0 1 0,0-1 0,-1 1 1,1 0-1,0-1 0,0 1 0,0 0 0,-1-1 1,1 1-1,0 0 0,0-1 0,-1 1 1,1 0-1,0 0 0,-1-1 0,1 1 0,0 0 1,-1 0-1,1-1 0,0 1 0,-1 0 1,1 0-1,0 0 0,-1 0 0,1 0 1,-1 0-1,1 0 0,0 0 0,-1 0 0,1-1 1,-1 2-1,1-1 0,0 0 0,-1 0 1,1 0-1,0 0 0,-1 0 0,1 0 1,-1 0-1,1 0 0,0 1 0,-1-1 0,1 0 1,0 0-1,-1 0 0,1 1 0,0-1 1,-1 0-1,1 1 0,0-1 0,0 0 1,-1 1-1,1-1 0,0 0 0,0 1 0,0-1 1,-1 1-1,-3 6 14,-1 1 1,1 0-1,1 0 1,-1 0 0,1 0-1,-2 11 1,-3 9 150,7-26-213,-12 35 555,2 2-1,-9 54 1,14-59-358,3-25-49,1 1-1,1 1 1,0-1-1,0 0 1,1 13-1,0-22-140,0 0-1,1 0 1,-1 0 0,1-1 0,-1 1-1,0 0 1,1 0 0,-1-1-1,1 1 1,-1 0 0,1-1-1,0 1 1,-1 0 0,1-1-1,0 1 1,-1-1 0,1 1-1,0-1 1,0 1 0,0-1-1,-1 0 1,1 1 0,0-1-1,0 0 1,0 0 0,0 0-1,-1 1 1,1-1 0,0 0-1,0 0 1,1 0 0,32-3 226,-26 2-184,34-5 232,-26 3-265,0 1-1,0 0 0,0 1 0,27 3 0,-29-1-106,0 1 0,-1 1 0,0 1 0,18 6 0,-26-8 57,0 1 1,0 0-1,0 0 1,0 0-1,0 0 1,-1 1-1,1 0 1,-1 0 0,0 0-1,0 0 1,-1 1-1,7 9 1,-6-7 104,-1-1 0,0 1 0,0 0-1,-1 1 1,0-1 0,0 0 0,1 12 0,-2-16-45,-1 0 0,0 0 0,0 0 1,0 0-1,0 0 0,0 0 0,-1 0 0,1 0 0,-1 0 0,0-1 0,0 1 0,0 0 0,0 0 0,0-1 0,-1 1 1,1 0-1,-1-1 0,0 1 0,0-1 0,0 0 0,-4 4 0,0-2 33,-1 0 0,0 0 0,0-1 0,0 1 0,0-2 0,-1 1 0,1-1 0,-1 0-1,0-1 1,-9 1 0,-12 0 29,-42-2-1,27-1 109,-2 2-173,26 0-409,0-1-1,-31-3 1,39 0-1645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4384,'-9'-4'921,"8"3"-652,0 1-1,1-1 1,-1 1-1,0 0 1,0-1 0,0 1-1,0 0 1,0-1-1,0 1 1,0 0-1,0 0 1,0 0-1,0 0 1,0 0 0,1 0-1,-1 0 1,0 0-1,0 0 1,0 1-1,0-1 1,0 0-1,0 1 1,0-1 0,0 0-1,-1 2 1,-6 2 4733,29-5-3868,19-4 1,-23 2-817,29-3 273,210-35 983,-151 25-2646,-104 16 89,0-1 288,-1 1 521,1 0 0,-1 0 0,0 0 1,0 0-1,0 0 0,1-1 0,-1 1 1,0 0-1,0 0 0,1 0 0,-1 0 1,0 0-1,0 0 0,1 0 1,-1 1-1,0-1 0,0 0 0,1 0 1,-1 0-1,0 0 0,0 0 0,0 0 1,1 0-1,1 5-3822,-2-5 3822,0 0 1,0 1-1,0-1 0,0 0 0,0 0 1,0 0-1,0 1 0,0-1 0,0 11-2956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1888,'39'0'8506,"-45"4"-6650,-11 11-489,-19 14 0,23-19-1200,0 0 0,1 0-1,1 2 1,-12 12 0,-38 63 348,2-2-299,20-33 293,-35 62 0,71-108-450,0-1-1,0 1 1,1 0-1,0 0 0,0 0 1,1 0-1,-1 0 0,1 0 1,0 0-1,1 13 0,0-14-9,1-1-1,-1 0 0,1 1 0,0-1 0,1 0 1,-1 0-1,1 0 0,0 0 0,0 0 0,0 0 1,0 0-1,1-1 0,-1 1 0,1-1 0,0 1 1,5 3-1,-2-3 15,-1 1 0,1-2 0,0 1-1,0-1 1,1 0 0,-1 0 0,1-1 0,-1 1 0,1-2 0,0 1 0,0-1 0,0 0 0,0 0 0,0-1 0,0 0 0,0 0 0,0 0 0,-1-1-1,1 0 1,0-1 0,0 0 0,0 0 0,-1 0 0,1 0 0,-1-1 0,0-1 0,0 1 0,0-1 0,0 0 0,0 0 0,-1 0 0,0-1 0,0 0-1,6-6 1,-10 9-52,0 0 0,1 0 0,-1 0 0,0 0 0,0-1 0,0 1 0,0 0 0,0 0 0,0-5 0,0 6-19,-1 0 0,0 0 0,0 0 0,-1-1 0,1 1 0,0 0 1,0 0-1,0 0 0,-1 0 0,1 0 0,-1 0 0,1 0 0,-1 0 0,1 0 0,-1 0 0,1 0 0,-1 0 1,0 0-1,0 0 0,1 0 0,-1 0 0,0 1 0,0-1 0,0 0 0,-2 0 0,0-1-23,0 1 0,-1-1-1,1 1 1,0 0 0,-1 0 0,0 0-1,1 1 1,-1-1 0,-6 1-1,-37 2-51,37-1 79,-10 1-18,0 1 0,0 1 0,1 0-1,0 2 1,-36 14 0,54-20-66,1 0 1,-1 1-1,1-1 0,0 0 0,-1 0 1,1 0-1,-1 0 0,1 1 0,0-1 1,-1 0-1,1 0 0,-1 1 0,1-1 1,0 0-1,-1 1 0,1-1 0,0 1 1,0-1-1,-1 0 0,1 1 1,0-1-1,0 1 0,0-1 0,-1 0 1,1 1-1,0-1 0,0 1 0,0-1 1,0 1-1,0 0 0,4 4-1570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 3552,'0'-1'144,"0"1"1,0 0-1,0-1 1,0 1-1,0 0 1,0-1-1,0 1 1,0 0-1,0 0 1,0-1-1,0 1 0,0 0 1,0-1-1,0 1 1,-1 0-1,1-1 1,0 1-1,0 0 1,0-1-1,0 1 1,0 0-1,-1 0 1,1-1-1,0 1 1,0 0-1,-1 0 0,1 0 1,0-1-1,0 1 1,-1 0-1,1 0 1,0 0-1,-1 0 1,1-1-1,0 1 1,0 0-1,-1 0 1,1 0-1,0 0 1,-1 0-1,1 0 0,0 0 1,-1 0-1,1 0 1,0 0-1,-1 0 1,1 0-1,0 0 1,-1 0-1,1 0 1,0 0-1,0 1 1,-1-1-1,1 0 1,0 0-1,-1 0 0,1 0 1,0 1-1,0-1 1,-1 0-1,1 0 1,0 1-1,0-1 1,0 0-1,-1 0 1,1 1-1,0-1 1,-6 22 1431,-4 32-1,0 58-705,7-65-577,-4 87 507,-1 15 192,8-113-678,0-28-208,1 0 1,-2 0 0,1 0 0,-3 12 0,2-18-93,1 0 0,-1 0 0,0-1 0,0 1 0,0 0 0,0 0 1,0-1-1,0 1 0,-3 2 0,3-4-313,1 1 1,-1 0-1,1-1 1,-1 1 0,0-1-1,1 0 1,-1 1-1,0-1 1,0 1-1,1-1 1,-1 0-1,0 0 1,0 1-1,1-1 1,-2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1984,'4'-16'11296,"-4"35"-9103,0 6-1517,0 4 177,0-20 44,0-23 211,3-13-807,0 1-1,9-33 1,-14 64-293,1 0 0,0 0 0,0 0 0,0-1 0,1 1 0,-1 0 0,1 0 0,0 0 0,2 5 0,-2 11-152,1-16-846,-1-1-1,1 1 1,0 0 0,0-1 0,1 1 0,-1-1-1,1 1 1,0-1 0,0 0 0,0 1 0,5 5-1,2 4-1339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 4640,'1'-5'2604,"1"12"-256,-2-5-2092,0 1-1,1-1 1,-1 1-1,0-1 1,0 1-1,-1 4 1,-1-2 60,-1 0 0,0 0 0,0 0 0,-6 7 0,-3 6 301,-84 124 1677,69-107-1930,-58 72 162,55-70-315,22-25-115,-2-1 1,-16 18 0,23-28-41,1 1 15,0 0 1,0-1-1,0 1 0,0 0 0,0 0 0,0 0 1,0 1-1,0-1 0,1 0 0,-1 1 0,1-1 0,0 1 1,0-1-1,0 1 0,-1 3 0,2-5-44,0-1 0,0 1 0,1-1 1,-1 1-1,0-1 0,1 1 0,-1-1 0,0 0 0,1 1 0,-1-1 0,1 1 0,-1-1 1,0 0-1,1 1 0,-1-1 0,1 0 0,-1 0 0,1 0 0,-1 1 0,1-1 1,-1 0-1,1 0 0,-1 0 0,1 0 0,0 0 0,-1 0 0,1 0 0,-1 0 0,1 0 1,0 0-1,24 0 404,-16 0-242,163-13 809,-66 2-1105,-85 10 89,40 2-1,-53 0 40,-1 0 0,1 0-1,-1 1 1,1 0 0,-1 0-1,0 1 1,0 0 0,11 6-1,-17-8-68,0-1 1,-1 1-1,1-1 0,0 1 0,-1-1 0,1 1 0,-1-1 0,1 1 0,-1-1 0,1 1 1,-1 0-1,1-1 0,-1 1 0,0 0 0,1 1 0,-1-2-145,0 0-1,0 1 1,0-1-1,0 1 1,0-1 0,0 0-1,0 1 1,0-1-1,0 1 1,0-1 0,-1 0-1,1 1 1,0-1 0,0 0-1,0 1 1,-1-1-1,1 0 1,0 1 0,0-1-1,-1 0 1,1 1-1,0-1 1,-1 0 0,-4 5-2047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16 3552,'0'-1'239,"1"0"0,0 1 0,-1-1 0,1 0 0,0 1 0,-1-1 1,1 1-1,0-1 0,0 1 0,0-1 0,-1 1 0,1 0 0,0-1 0,0 1 0,0 0 0,0 0 0,0-1 1,0 1-1,0 0 0,0 0 0,0 0 0,0 0 0,-1 0 0,1 0 0,1 1 0,3-1 1470,-5 12-317,0 1-975,-1-1 0,-1 1 1,0-1-1,-5 16 0,-20 48 383,19-54-619,4-9-67,-2 0 1,1 0 0,-2 0 0,0-1 0,0 0 0,-1 0 0,-1-1 0,-13 14 0,20-23-78,-1 1 0,0-1 1,0 0-1,0 0 0,0 0 0,0 0 0,-1 0 0,1-1 0,-1 0 0,1 1 1,-1-1-1,1 0 0,-1-1 0,0 1 0,1-1 0,-1 0 0,0 0 1,1 0-1,-1 0 0,0 0 0,1-1 0,-1 0 0,1 1 0,-1-2 0,0 1 1,1 0-1,0-1 0,-4-1 0,1-1-13,0 1 0,0-1 1,0 0-1,0-1 0,1 1 0,0-1 0,0 0 1,0-1-1,0 1 0,1-1 0,0 0 0,0 0 1,1 0-1,-5-12 0,5 9-30,0 0-1,0-1 0,1 0 1,1 1-1,-1-1 1,2 0-1,-1 0 1,3-19-1,-2 23 16,2 0 1,-1 0-1,0-1 1,1 1-1,0 1 0,1-1 1,0 0-1,-1 0 0,2 1 1,-1 0-1,1-1 0,-1 1 1,1 1-1,1-1 0,8-8 1,-6 8-38,0 0 0,0 1 0,0 0 0,1 0 0,-1 0 0,1 1 1,0 0-1,0 1 0,0-1 0,1 2 0,-1-1 0,15 0 0,-17 2 45,1 0-1,-1 0 0,0 1 0,0 0 1,0 0-1,0 1 0,0 0 0,0 0 1,0 0-1,0 0 0,-1 1 1,1 0-1,-1 1 0,0-1 0,0 1 1,0 0-1,0 0 0,5 6 0,-1 1 124,0 1-1,-1 0 0,-1 1 0,1 0 0,-2 0 0,0 0 1,-1 1-1,0 0 0,-1 0 0,0 0 0,-1 1 0,1 16 0,-2-7 114,-2 1 0,0-1 0,-1 0 0,-1 1-1,-2-1 1,-9 38 0,5-37-40,-2 0 1,-20 40-1,-32 43 448,59-102-787,-1-1 1,0 1-1,0-1 0,0 0 0,-7 6 0,9-9-288,1-1-1,-1 0 1,0 0-1,0 0 1,1 0-1,-1 0 1,0 0-1,0-1 1,-2 2-1,2-2-220,1 0 0,-1 0 0,1 0 0,-1 0 0,1 0-1,-1 0 1,1 0 0,-1-1 0,1 1 0,-1 0 0,1-1 0,-1 1 0,-1-2 0,-11-5-3909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33 1728,'0'0'560,"13"-8"267,-11 7-659,0 1 1,0-1-1,0 0 0,1 1 1,-1-1-1,0 1 1,1 0-1,3 0 1,-4 0-45,0 0 0,0 0-1,0 0 1,0 0 0,0 0 0,-1 0 0,1-1 0,0 1 0,0-1 0,0 0 0,0 1 0,-1-1-1,1 0 1,0 0 0,2-2 0,2-3 645,-1 1 658,-5 5-1405,0 0 0,0 0 0,0 0 0,0 0 0,0 0 0,0 0 1,0 0-1,0 0 0,1 0 0,-1-1 0,0 1 0,0 0 0,0 0 0,0 0 1,0 0-1,0 0 0,0 0 0,0 0 0,0 0 0,0 0 0,0 0 0,0 0 0,0 0 1,0 0-1,0 0 0,0 0 0,0 0 0,0 0 0,0 0 0,0 0 0,0 0 1,1 0-1,-1 0 0,0 0 0,0 0 0,0 0 0,0 0 0,0 0 0,0 0 0,0 0 1,0 0-1,0 0 0,0 1 0,0-1 0,0 0 0,0 0 0,0 0 0,0 0 1,0 0-1,0 0 0,0 0 0,0 0 0,0 0 0,0 0 0,0 0 0,0 0 0,0 0 1,0 0-1,0 0 0,0 0 0,0 0 0,0 0 0,0 0 0,0 0 0,0 0 1,0 0-1,0 1 0,0-1 0,0 0 0,-12 1 597,-7 10-693,-4 1 151,1 1 0,1 1 0,-24 19 0,1 6 28,3 1-1,1 2 1,2 2-1,-63 95 1,95-129-50,0-2 18,1 0 0,1 0 0,0 1 0,0 0 1,0-1-1,1 1 0,-4 16 0,7-24-54,0 1 0,0-1 1,0 0-1,0 0 0,0 1 1,1-1-1,-1 0 0,0 0 0,0 0 1,1 0-1,-1 1 0,1-1 0,-1 0 1,1 0-1,-1 0 0,1 0 1,0 0-1,-1 0 0,2 1 0,0 0 16,1 0-1,-1-1 1,0 1-1,0-1 1,0 0-1,1 0 0,-1 0 1,5 2-1,4 0 57,0-1 0,0 0 0,15 0 0,-22-1-78,210 0 35,-111-2-69,-80 1-182,33 4 0,-49-3 153,1 1 0,0 0 0,-1 0 0,1 0 0,-1 1 0,0 0 0,11 6 0,-17-8 64,1 0 0,-1 0 0,1 0 0,-1 0 0,0 0 0,0 0 0,0 0 0,1 0 0,-1 1 0,0-1 0,0 0 0,-1 1 0,1-1 0,0 1 0,0-1 0,-1 1 0,1 0 0,-1-1 0,1 1 0,-1 0 0,0-1 0,0 1 0,1 0 0,-1-1 0,-1 1 0,1 0-1,0-1 1,0 1 0,0 0 0,-1-1 0,1 1 0,-1-1 0,1 1 0,-1 0 0,-1 1 0,-3 5 35,0 0 1,0 0-1,-1 0 0,-13 13 1,11-11-64,-169 159 395,119-117-260,-24 24 36,-119 104 1078,189-170-1430,0-1 1,-1-1 0,0 1 0,-19 7 0,30-15 73,-10 3-1424,12-4 1439,0 0 0,0 0 0,-1 0 0,1 0 0,0 0 0,-1 0 0,1 0 0,0 0 0,0 0 1,-1 0-1,1 0 0,0 0 0,0 0 0,-1 0 0,1 0 0,0-1 0,0 1 0,-1 0 0,1 0 0,0 0 0,0 0 0,0-1 0,-1 1 0,1 0 1,0 0-1,0 0 0,0-1 0,0 1 0,-1 0 0,1 0 0,0-1 0,1-3-2187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25 2144,'9'-4'191,"8"0"4285,-11 4-396,-19 0-3062,7 1-877,0 0 0,0 1 0,-9 2 0,-18 5 106,-29-1 275,-68 17 1,91-16-382,-1 1 1,1 2-1,-70 32 0,100-39-116,6-3 13,-1 0-1,1 0 1,0-1-1,0 1 1,-1-1-1,1 0 1,-1 0-1,1 0 1,-1-1-1,-5 1 1,80-28 644,292-69-351,-319 86-288,-11 4-95,-20 4-6,0-1 1,20-7 0,-12 3 467,-20 16-571,-2 0 0,1 0-1,-3 9 1,-17 32 454,18-42-238,-1 0 0,0 0-1,0 0 1,0-1 0,-1 1 0,-7 9-1,10-14-2,-1-1 0,0 1-1,0-1 1,0 0-1,0 0 1,-1 0 0,1 0-1,0 0 1,-1 0-1,0 0 1,1-1-1,-1 0 1,0 1 0,0-1-1,0 0 1,1 0-1,-1-1 1,0 1 0,0 0-1,-4-1 1,-11-1 138,1-1 1,0-1-1,-1-1 1,1 0-1,1-1 1,-27-11-1,20 6-464,-48-10-1,67 19-204,-1 0 0,1 0 0,0 1 0,-1 0 0,1 0 0,-1 0 0,1 0 0,0 1 1,-5 1-1,-10 5-2209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668 126 2304,'4'0'4810,"-1"-8"-2639,-5 4-1969,-1-1 0,0 1 0,0 0 1,0 1-1,0-1 0,-1 0 0,1 1 0,-1 0 0,-8-5 0,-1-1 49,1 2 0,-20-9-1,5 5 110,-57-15 0,68 23-289,0 1 0,1 1 0,-1 1 0,0 0 0,1 1 0,-1 0 0,0 1 0,1 1 0,-1 0 0,1 2 0,0-1 0,-24 13 0,23-8-31,1 0-1,0 2 1,-26 23 0,9-8 153,24-18-156,0 0 1,0 0-1,0 0 1,1 1-1,1 1 1,0-1-1,0 1 1,1 0-1,-5 11 1,1 2-45,1 1 0,1-1 0,-5 29 0,6-20 160,-1 38 1,7-55-120,0 0 1,0 1-1,2-1 1,4 25 0,-3-32 13,-1 0 1,1 0-1,1 0 1,0-1-1,0 0 1,0 1 0,1-1-1,9 11 1,-10-14-20,0 1 0,0-1 1,1 0-1,-1-1 0,1 1 1,0-1-1,0 0 0,0 0 1,1 0-1,-1-1 1,1 0-1,-1 0 0,8 2 1,134 9 207,-62-7-128,32 1 67,-27-3-64,-72-3-75,0 0 0,0-2-1,0 0 1,0-1 0,0 0 0,0-2-1,-1 0 1,28-10 0,-35 9 6,0-1 1,-1 0 0,0 0-1,15-13 1,31-34 162,-53 50-204,9-8 38,-1-2-1,0 1 0,-1-2 0,0 1 1,-1-1-1,-1 0 0,0-1 0,-1 1 0,-1-2 1,0 1-1,-1 0 0,-1-1 0,0 0 0,-1 0 1,0 1-1,-2-28 0,-1 39-27,1 0 1,0 0 0,0 0 0,-1 0 0,0 0 0,1 0 0,-1 0 0,-1 0 0,1 0 0,-1 1-1,1-1 1,-1 0 0,0 1 0,0 0 0,-1-1 0,-3-3 0,-6-5 24,0 1 1,-1-1-1,-1 2 0,0 0 1,0 1-1,-1 0 1,0 2-1,-26-11 1,6 6-57,-1 1 1,-68-11 0,82 18-29,-4 0 73,-34-2 1,50 6 7,-18-2-9,1 1 0,0 2-1,-47 6 1,73-6-105,-1-1 0,0 1-1,1-1 1,-1 1 0,0-1 0,1 1 0,-1 0-1,1 0 1,-3 1 0,4-2-9,0 1 1,-1-1-1,1 0 1,0 0-1,0 0 1,0 1-1,0-1 0,0 0 1,-1 0-1,1 1 1,0-1-1,0 0 1,0 0-1,0 1 1,0-1-1,0 0 0,0 1 1,0-1-1,0 0 1,0 0-1,0 1 1,0-1-1,0 0 1,0 1-1,8 7-2452,6 1-1491,7 2 1339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2496,'-2'-6'349,"2"5"-285,-1 0-1,1 0 1,0 1-1,-1-1 1,1 0-1,-1 0 1,1 0-1,-1 1 1,1-1-1,-1 0 1,0 0 0,1 1-1,-1-1 1,0 1-1,1-1 1,-5 0 2037,6 5 626,0 8-2159,1 10-301,0-1-1,2 0 0,6 23 1,-2-8-149,30 104 1535,-22-89-1071,-14-44-419,-1-3 121,1 1 0,-1-1 0,-1 0 0,1 0 0,0 7 0,-9-38 1374,2 10-1568,0 0-108,-3-22 0,7 21 51,0 1 0,2 0 0,0-1 0,1 1 0,1-1 0,1 1 0,0 0 0,1 0 0,11-28 0,-13 39-91,1 0 1,-1 1-1,1 0 0,0-1 0,0 1 0,0 0 1,1 0-1,0 1 0,7-8 0,-8 9 21,1 1 0,-1-1 0,0 1-1,0 0 1,1 1 0,0-1 0,-1 1-1,1-1 1,0 1 0,-1 0 0,1 0 0,0 1-1,0-1 1,0 1 0,0 0 0,6 0 0,-4 1 48,-1 1 0,0-1 0,0 1 0,0 0 0,0 0 0,0 0 0,0 1 0,0-1 0,-1 1 0,1 0 0,-1 1 0,0-1 0,0 1 0,0 0 0,0 0 0,-1 0 0,5 7 0,-6-8 60,0 0 0,0 0 0,0 0 0,0 1 0,-1-1 0,1 1-1,-1-1 1,0 1 0,0-1 0,0 1 0,0-1 0,-1 1 0,1 0-1,-1 0 1,0-1 0,0 1 0,-1 0 0,1-1 0,-1 1-1,0 0 1,0-1 0,0 1 0,0-1 0,0 1 0,-1-1 0,-2 4-1,2-4-22,-1-1 0,1 0 0,-1 0 0,1 0 0,-1 0 0,0 0 0,0-1 0,0 1-1,0-1 1,0 0 0,0 0 0,0 0 0,0 0 0,0 0 0,-1-1 0,-3 1 0,-8 0 66,1-1 0,-16-1 1,15 0-438,0-1 0,1 0 1,-26-8-1,30 9-711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31 2400,'4'0'953,"-9"0"1120,1 1-1688,1-1 0,0 1-1,0-1 1,-1 0 0,1 0-1,0 0 1,-1 0 0,1 0-1,0-1 1,-1 1 0,-2-2-1,-12-4 116,-1 1-1,-26-4 1,3 1-100,31 7-348,-1 0 1,1 1-1,-18 2 0,-4-1-26,17 0 12,1 1 0,0 1 0,0 0 1,0 1-1,-17 7 0,19-6 69,-20 12-1,3-1-36,12-7 33,1 0 0,1 2 0,0 0 0,0 0 0,-19 20 0,29-24-93,0-1-1,1 1 1,0 0 0,1 0-1,-1 1 1,1-1-1,1 1 1,-1 0 0,2 0-1,-1 0 1,1 1-1,0-1 1,0 1 0,1-1-1,1 1 1,-1-1-1,1 1 1,1-1 0,1 10-1,0 16 51,-2-26-47,0 0 1,1-1 0,0 1 0,3 14-1,8 16 64,-8-20 10,2 1 1,0-1-1,16 29 1,-18-41-19,0 0 1,1 0 0,11 9-1,-2-2 21,-10-9-44,0-1 1,0 0 0,1 0-1,-1-1 1,1 1-1,0-1 1,-1 0-1,1 0 1,0-1 0,7 2-1,10 4 151,-10-4-172,0 1-1,0-2 0,1 0 1,12 1-1,2 0 132,139 12 142,-148-14-241,0 0-1,0-2 0,29-3 1,-16 0 0,-20 2 18,1 0 0,-1-1 0,0 0 0,-1-1 0,1 0 0,14-9 0,2 0-19,-12 7 46,-1-2 0,0 0 0,18-14 0,-25 17-60,0-1-1,0 0 1,-1 0 0,0-1-1,-1 1 1,1-1 0,7-13-1,-11 14-28,0 1 0,0 0 0,0-1 0,-1 1-1,0-1 1,0 1 0,0-1 0,0-7-1,-5-45 56,4 51-37,-2-8 8,0 1 0,-1-1 0,0 1-1,-1 0 1,-1 1 0,-12-27 0,12 31-18,-1 0 0,0 0 0,0 1-1,0 0 1,-1 0 0,-1 0 0,1 1 0,-1 0 0,0 0-1,-13-7 1,-9-2 47,0 1 0,-1 2 0,-62-18 0,31 6-59,1 0 185,1 2-1928,60 23 1636,-1 0-1,1 0 0,0 0 0,0 0 1,0 0-1,-1 0 0,1 0 0,0 0 0,0 0 1,0 0-1,-1 0 0,1 0 0,0 1 0,0-1 1,0 0-1,0 0 0,0 0 0,-1 0 0,1 0 1,0 0-1,0 0 0,0 1 0,0-1 0,0 0 1,-1 0-1,1 0 0,0 0 0,0 0 0,0 1 1,0-1-1,0 0 0,0 0 0,0 0 0,0 0 1,0 1-1,0-1 0,0 0 0,0 0 0,0 0 1,0 1-1,0-1 0,0 0 0,0 0 1,0 0-1,0 1 0,0-1 0,0 0 0,0 0 1,0 0-1,0 0 0,0 1 0,0-1 0,1 0 1,-1 0-1,0 0 0,0 0 0,0 0 0,0 1 1,0-1-1,1 0 0,5 11-2770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2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2080,'1'-4'433,"1"1"-1,0-1 1,1 1 0,-1 0 0,5-5-1,-2 2 700,-4 4-817,0 1 0,0-1 0,0 0 0,0 0 0,0 0 0,-1 0 0,1 1 0,-1-1 0,1 0 0,-1 0 0,0 0 0,0 0 0,0-3 0,2 9-121,-2 0-1,1-1 1,0 1-1,-1-1 1,1 1-1,-2 6 1,-23 178 1779,22-181-1911,2-6-55,0-1 0,0 1-1,0-1 1,-1 1 0,1-1 0,0 1-1,0-1 1,0 1 0,0-1-1,0 1 1,0-1 0,0 1-1,0-1 1,0 1 0,0 0-1,0-1 1,1 1 0,-1-1 0,0 1-1,1 0 982,-1-5-934,0-1 0,1 1 0,-1-1 1,1 1-1,-1-1 0,1 1 0,1 0 0,-1-1 0,1 1 0,0 0 0,-1 0 0,2 0 0,2-4 1,5-8-107,2 1 0,14-16 1,-22 26 33,0 1-1,1 0 1,-1 0 0,1 1 0,0-1 0,0 1-1,0 0 1,0 1 0,0-1 0,1 1-1,6-2 1,-9 3 1,0 1 0,-1 0 0,1 0 0,0 0 0,-1 0 0,1 1 1,0-1-1,0 1 0,-1-1 0,1 1 0,-1 0 0,1 0 0,-1 0 0,1 1 0,-1-1 0,0 0 0,1 1 0,-1-1 0,2 4 0,-1-3 33,0 1 1,-1-1-1,1 1 0,-1 0 0,0 0 0,0 0 1,0 0-1,0 0 0,0 1 0,-1-1 1,0 1-1,1-1 0,0 6 0,2 17 339,3 23 298,-7-45-585,1 1-1,-2-1 1,1 1-1,0-1 1,-1 1 0,0-1-1,0 1 1,-3 5-1,4 1 263,0-11-460,1 0-1,-1 0 0,0 1 0,0-1 0,0 0 0,0 0 0,1 0 0,-1 1 0,0-1 0,0 0 0,0 0 0,1 0 0,-1 0 0,0 1 0,0-1 0,0 0 0,1 0 0,-1 0 0,0 0 0,0 0 1,1 0-1,-1 0 0,0 0 0,0 0 0,1 0 0,-1 0 0,0 0 0,1 0 0,-1 0 0,0 0 0,0 0 0,1 0 0,-1 0 0,0 0 0,0 0 0,1 0 0,-1-1 0,0 1 0,0 0 0,0 0 0,1 0 1,-1 0-1,0-1 0,0 1 0,9-5-2573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4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 2720,'-23'-4'8074,"25"3"-7855,-1-1-1,1 1 0,0-1 1,0 1-1,0 0 0,0-1 1,0 1-1,0 0 0,0 1 1,0-1-1,1 0 1,-1 1-1,0-1 0,0 1 1,1-1-1,2 1 0,7-1-20,-1 1-1,13 1 0,24 1 563,71-6 0,-106 3-566,0-1-1,15-4 1,-23 5-91,0 0 0,0-1 0,0 0 1,-1 0-1,1-1 0,0 1 0,-1-1 0,5-3 0,-8 4-78,0 1 0,0-1 0,0 1 0,0-1 0,0 0 0,-1 1 0,1-1 0,0 0 0,-1 0 0,1 1 0,-1-1 0,0 0 0,0 0-1,0 0 1,0 0 0,0 1 0,0-1 0,0 0 0,-1 0 0,1 0 0,0 0 0,-1 1 0,0-1 0,1 0 0,-1 0 0,0 1 0,0-1-1,0 1 1,0-1 0,0 1 0,0-1 0,-1 1 0,1 0 0,0-1 0,-1 1 0,1 0 0,-1 0 0,1 0 0,-1 0 0,1 0 0,-1 0-1,-2 0 1,-13-3 59,-1 1 1,-25-2-1,29 4-171,0 0 42,1 1-1,0 0 1,-1 1 0,-24 5 0,30-4 42,0 0 0,0 0 0,0 1 0,1 0 0,-1 0 0,1 1 0,-1 0 0,1 0 0,-6 6 0,11-9-7,1 1 0,0-1 1,0 0-1,0 1 0,0-1 1,0 1-1,0-1 0,0 1 1,0 0-1,1-1 0,-1 1 1,1 0-1,-1-1 0,0 4 0,1 26 192,1-13-69,-1-14-101,1-1-1,-1 1 1,1 0 0,0 0-1,0-1 1,1 1-1,-1 0 1,1-1 0,-1 0-1,4 6 1,26 31 84,-24-31-64,2 1 58,1-1-1,-1 0 1,2 0 0,-1-1-1,1 0 1,1-1 0,-1 0-1,1-1 1,0 0 0,1-1-1,-1 0 1,1-1 0,0-1-1,0 0 1,17 2 0,-21-4-63,0 1 0,0 0 0,0 0 0,0 1 0,0 1 1,-1-1-1,1 1 0,-1 1 0,0-1 0,12 10 0,-16-11-52,0 0 0,0 1-1,8 7 1,-11-9 116,0-2-549,-1 0 312,0-1-1,0 1 1,1 0 0,-1 0-1,0 0 1,0 0 0,1 0 0,-1-1-1,0 1 1,0 0 0,0 0-1,1-1 1,-1 1 0,0 0 0,0 0-1,0-1 1,0 1 0,0 0-1,1 0 1,-1-1 0,0 1 0,0 0-1,0 0 1,0-1 0,0 1 0,0 0-1,0-1 1,0 1 0,0-4-1069,3-5-1147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94 2976,'-17'-19'2142,"8"3"7165,9 16-9260,0 0 0,0 0 1,-1 0-1,1 0 1,0 0-1,0 0 0,0 0 1,0 0-1,0 0 1,0 0-1,0 0 0,0 0 1,0-1-1,0 1 1,-2 1 1106,10 0 1211,-6 1-2262,1-1 0,0 0-1,0 0 1,0 0 0,-1-1-1,1 1 1,0-1 0,0 1-1,0-1 1,5 0 0,33-4 566,-35 3-542,169-36 702,-101 19-1050,-52 12-1209,-5 4 390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3552,'0'0'1147,"4"-6"831,-6 18 5606,0-6-6686,0-1 0,-1 0 0,1 0 0,-5 6 0,8-20-157,0-1-1,-2-18 1,1 6 13,-1 15-725,-1 7-23,-1 7 8,3-7 1,0 24 303,1-9 15,-1-14-345,0-1 1,0 0-1,1 0 1,-1 1-1,0-1 0,0 0 1,0 0-1,1 0 0,-1 1 1,0-1-1,0 0 1,1 0-1,-1 0 0,0 0 1,1 0-1,-1 1 1,0-1-1,0 0 0,1 0 1,-1 0-1,0 0 1,1 0-1,-1 0 0,0 0 1,1 0-1,-1 0 1,0 0-1,1 0 0,-1 0 1,0 0-1,1 0 0,-1-1 1,1 1-1,-1 0-137,13-3-2683,4 0 757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712 247 2144,'0'0'65,"0"0"1,0-1-1,-1 1 0,1 0 1,0-1-1,0 1 1,0 0-1,0-1 0,0 1 1,-1-1-1,1 1 0,0-1 1,0 1-1,0 0 1,0-1-1,0 1 0,0-1 1,0 1-1,0 0 0,0-1 1,1 1-1,-1-1 1,0 1-1,0 0 0,0-1 1,0 1-1,1-1 0,-1 1 1,0 0-1,0-1 1,1 1-1,-1-1 0,13-16 2553,-6 7-1233,-7 10-1312,1-1 0,-1 0 0,0 1 0,0-1 0,0 0 0,0 0 0,0 1 0,0-1 1,0 0-1,0 1 0,0-1 0,0 0 0,0 0 0,0 1 0,0-1 0,0 0 0,-1 0 0,1 1 0,0-1 0,-1 0 1,1 1-1,0-1 0,-1 1 0,1-1 0,-1 0 0,1 1 0,-1-1 0,-21-17 1261,3 2 22,11 7-949,0 1 0,-1 0 0,0 0 0,-1 1 0,1 0 0,-13-7 0,21 14-403,0-1 26,-1 1 0,0-1-1,0 0 1,1 1 0,-1-1 0,0 1 0,0 0 0,0 0 0,0-1 0,0 1-1,0 0 1,-2 1 0,-15-2 344,9 0-293,0 1-1,0 0 0,0 0 0,0 1 0,0 1 0,0-1 0,-14 6 0,12-5-86,-4 3 88,0 0 1,1 0-1,0 2 0,0 0 1,-17 11-1,-69 52 208,84-54-226,0 0-1,1 1 1,0 1 0,-20 31 0,21-29 86,3-4-18,-19 17 0,19-22-73,1 1 1,-19 27 0,25-33-58,1 1-1,0 0 0,0 0 1,1 0-1,0 1 1,0-1-1,0 1 1,1 0-1,1 0 1,-2 9-1,2-11 10,0 5 2,1 0-1,1 18 0,2 21-34,-3-34 110,1 0-1,4 24 0,3-10 0,2 0 0,0 0 0,3-1 1,0 0-1,25 39 0,-31-59-48,0 0 1,0 0-1,1 0 1,0-1-1,1 0 1,0-1-1,0 0 0,0 0 1,15 7-1,-17-10-15,1-1 0,0 1 0,0-1 0,0 0 0,1-1-1,14 2 1,55 4 167,-11-5 28,76-6-1,-110 0-138,0-1 0,-1-2 0,1-1 0,41-15 0,-50 12-17,-1-1-1,0-1 1,-1-1 0,0-1 0,34-29-1,87-95 277,-109 101-227,-1-1 0,-2-2 0,28-49 0,-54 82-80,0-1 0,-1-1-1,0 1 1,0-1 0,-1 1 0,-1-1 0,4-17 0,-5 19-11,-1 0-1,0 0 1,0 0-1,-1 0 1,0 1-1,0-1 1,-1 0-1,1 0 1,-2 1-1,1-1 0,-4-7 1,-14-21 47,0 2 1,-2 0-1,-42-47 0,24 31-21,24 28-27,-1 1-1,0 1 1,-2 1-1,0 1 1,-38-27-1,47 38-70,0 0-1,0 0 0,0 1 1,-15-4-1,20 7 10,-1 1 0,1 0 0,0 0 0,-1 1 0,1-1 0,-1 1-1,1 0 1,0 1 0,-1-1 0,1 1 0,0 0 0,-8 3 0,-1 2-36,1 0-1,-1 0 1,1 2-1,-20 14 1,-46 43-218,44-33-1315,-32 40 1,65-70 1044,1 1-1,-1-1 1,0 1 0,1-1 0,0 1 0,-2 4 0,3-7 435,-1 0-1,1 0 1,0 1 0,0-1 0,0 0 0,0 0 0,0 0-1,0 1 1,0-1 0,0 0 0,0 0 0,0 0 0,0 0 0,0 1-1,0-1 1,0 0 0,0 0 0,0 0 0,0 1 0,0-1 0,0 0-1,0 0 1,1 0 0,-1 1 0,0-1 0,0 0 0,0 0 0,0 0-1,1 1-130,8-5-4584,4-3 1652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4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77 1824,'-2'-2'2536,"1"1"-2280,1 0-1,-1 0 1,1 0-1,-1 0 1,1 0 0,-1 1-1,0-1 1,1 0-1,-1 0 1,0 1-1,0-1 1,1 0 0,-1 1-1,0-1 1,0 1-1,0-1 1,0 1 0,0-1-1,-1 1 1,0-1-67,1 0-1,-1 0 1,1 1 0,-1-1 0,1 0 0,-1-1 0,1 1-1,0 0 1,-2-2 0,-16-12 1533,-49-15 460,65 29-2122,1 1 1,-1-1-1,0 0 1,0 1 0,0 0-1,0-1 1,1 1 0,-1 1-1,0-1 1,0 0 0,0 0-1,1 1 1,-5 1 0,-18 2 156,19-4-201,1 1 0,-1 0-1,1 1 1,-1-1 0,1 1-1,0 0 1,-1 0 0,1 1-1,0 0 1,-4 3 0,-21 9 78,-164 61 564,158-62-746,13-5 78,1 1-1,-39 25 0,44-24-42,11-9 58,1 1 0,0 1-1,0-1 1,0 1 0,0-1 0,1 1 0,-1 1 0,1-1 0,0 1 0,0-1 0,-5 11 0,5-6 26,0 0 0,1 0-1,0 0 1,1 0 0,0 0 0,0 1 0,1-1 0,0 15 0,2 2-154,6 49 0,-3-56 176,0 0 0,1-1 1,1 1-1,1-2 0,0 1 1,1-1-1,20 31 0,-20-36-26,0-1 0,1 0-1,0-1 1,1 0 0,0 0-1,1-1 1,0 0 0,0-1-1,0 0 1,1-1 0,21 9-1,1-4 137,1-1 0,1-2-1,-1-2 1,1-1 0,41 1-1,-59-7-60,1 0-1,-1-1 1,0-1-1,0-1 0,31-8 1,87-38 322,-105 37-283,-11 3-93,0 0 0,-1-1 1,0-2-1,-1 0 0,0-1 0,0 0 1,-2-1-1,0-1 0,0-1 1,-2-1-1,0 0 0,-1 0 0,0-1 1,-2-1-1,0 0 0,-1-1 0,-1 0 1,8-27-1,-10 26 25,-1 1-1,-1-1 1,-1-1-1,2-24 1,-6 39-41,0-1 0,0 0 0,-1 0 0,0 1 0,-1-1 0,1 0 0,-1 1 0,-1 0 0,0-1 0,0 1 0,0 0 0,-1 0 0,0 1 0,0-1 0,-7-7 0,2 4 5,-1 0 1,0 1-1,-1 0 1,1 1-1,-2 0 1,1 0-1,-1 1 1,-16-6-1,-2 0-25,-1 2 0,-43-10 0,57 17-116,0 1 1,0 1-1,-18-1 0,29 3 8,-1 0-1,0 0 1,1 1-1,-1 0 1,1 0-1,-1 0 1,1 1-1,-1 0 0,1 0 1,0 1-1,-7 3 1,5-2-1488,7-3 1074,0-1 1,0 1-1,0-1 0,-1 1 1,1 0-1,0 0 1,0-1-1,0 1 1,0 0-1,-1 1 1,1 6-1859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2400,'-12'-14'1871,"-1"0"2060,13 14-3870,0-1 0,0 1 1,0 0-1,-1 0 0,1 0 1,0 0-1,0 0 0,0 0 1,0 0-1,0 0 0,-1-1 1,1 1-1,0 0 1,0 0-1,0 0 0,0 0 1,0 0-1,0-1 0,0 1 1,0 0-1,-1 0 0,1 0 1,0 0-1,0-1 0,0 1 1,0 0-1,0 0 0,0 0 1,0-1-1,0 1 0,0 0 1,0 0-1,0 0 1,0-1-1,0 1 0,0 0 1,0 0-1,1 0 0,-1 0 1,0-1-1,0 1 0,0 0 1,0 0-1,1 17 968,1 28 42,17 89-1,-9-72-672,21 86 413,-11-56-91,-18-86-77,-1-6-161,1-11 105,-2-19-156,-2-40-138,-1-20-122,4-53-603,-1 134 418,1 0-1,1 0 0,-1 0 1,2 0-1,-1 0 0,1 0 1,1 1-1,-1-1 0,1 1 1,1 0-1,7-10 0,-9 14-24,0 0 0,0 0-1,0 1 1,1 0 0,-1 0 0,1 0-1,0 0 1,0 0 0,0 1 0,7-4-1,-8 5 9,0 0 0,0 0-1,0 1 1,0-1-1,0 1 1,0 0 0,0-1-1,1 1 1,-1 1-1,0-1 1,0 0 0,0 1-1,0-1 1,0 1-1,0 0 1,0 0 0,4 2-1,-2 0 23,-1 0 0,1 1 0,-1-1 0,1 1 0,-1 0 0,0 0 0,0 0 0,-1 0 0,1 1 0,-1-1-1,5 10 1,-7-12 53,0 1 0,0-1 0,0 1-1,0-1 1,-1 1 0,1 0 0,0-1-1,-1 1 1,0 0 0,0-1 0,0 6 0,-1-6 15,1 0 1,-1-1 0,1 1-1,-1 0 1,1-1 0,-1 1 0,0 0-1,0-1 1,0 1 0,0-1-1,0 0 1,0 1 0,-1-1-1,1 0 1,0 0 0,-1 0 0,1 0-1,-1 0 1,-2 2 0,-3 0 0,0 0 0,0 0 0,-1-1 1,1 0-1,-1 0 0,1 0 0,-1-1 0,0 0 0,-9-1 1,-3 0-843,0-2 0,-27-4 0,65 7-7997,1 6 6513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3808,'0'-1'246,"-1"1"0,1 0-1,-1-1 1,1 1 0,0-1 0,-1 0 0,1 1 0,0-1-1,0 1 1,-1-1 0,1 1 0,0-1 0,0 0 0,0 1-1,0-1 1,0 1 0,0-1 0,0 0 0,0 1 0,0-1-1,0 1 1,0-1 0,0 0 0,0 1 0,1-1 0,-1 1-1,0-1 1,0 1 0,1-1 0,-1 0 0,0 1 0,1-1-1,-1 1 1,1-1 0,2-3 1080,-5 9-961,0-1 0,0 1-1,1 0 1,0 0 0,0-1 0,0 1-1,0 0 1,1 0 0,0 0 0,0 0-1,0 5 1,9 68-386,-7-62 396,13 89 67,-9-82-472,-4-19 90,-1-1-1,0 1 0,0-1 0,0 1 1,0 6-1,-1-10-48,0 0 0,0 0-1,0 0 1,0 0 0,0 0 0,0 0 0,0 0 0,0 0 0,0 0 0,0 0-1,0 0 1,0 0 0,0 0 0,0 0 0,0-1 0,0 1 0,0 0 0,0 0-1,0 0 1,0 0 0,0 0 0,1 0 0,-1 0 0,0 0 0,0 0 0,0 0-1,0 0 1,0 0 0,0 0 0,0 0 0,0 0 0,0 0 0,0 0 0,0 0-1,0 0 1,0 0 0,0 0 0,0 0 0,0 0 0,1 0 0,-1 0 0,0 0-1,0 0 1,0 0 0,0 0 0,0 0 0,0 0 0,0 0 0,0 1 0,0-1-1,0 0 1,0 0 0,6-11 266,7-24-192,26-111-719,-32 122 652,-4 10-111,1 1 0,1-1-1,0 1 1,1 0 0,0 0-1,15-22 1,-21 34 111,0 1-1,1-1 1,-1 1-1,0-1 1,1 1-1,-1-1 1,0 1 0,1 0-1,-1-1 1,0 1-1,1-1 1,-1 1-1,1 0 1,-1 0 0,1-1-1,-1 1 1,1 0-1,-1 0 1,1-1-1,-1 1 1,1 0-1,-1 0 1,1 0 0,-1 0-1,1 0 1,-1 0-1,1 0 1,-1 0-1,1 0 1,-1 0 0,1 0-1,0 0 1,-1 0-1,1 0 1,-1 0-1,1 1 1,-1-1 0,1 0-1,-1 0 1,1 1-1,-1-1 1,0 0-1,1 1 1,-1-1-1,1 0 1,-1 1 0,0-1-1,1 1 1,-1-1-1,1 1 1,0 2 83,1 0-1,-1-1 1,0 1 0,0 0 0,0-1-1,0 1 1,-1 0 0,1 5 0,3 32 399,5 127-451,-9-162-397,0-1-1,0 0 1,1 0 0,-1 1 0,1-1-1,2 8 1,5 3-3555,0-7 1466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17.5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617 126 1312,'-1'-2'205,"-1"0"0,1-1 0,0 1-1,0 0 1,0-1 0,1 1 0,-2-6 0,-2-5 1671,3 11-1680,-1 0 1,0 0-1,1 0 1,-1 1-1,0-1 1,0 0-1,0 1 1,-1 0 0,1-1-1,0 1 1,0 0-1,-1 0 1,-4-1-1,0 1 115,3 0-159,0 0 1,0 1-1,0-1 1,0 1-1,0 0 1,-1 0 0,-3 1-1,2 0-56,-17 2 164,-1 2 0,-41 13-1,59-16-280,0 0-1,0 1 0,1 0 1,-1 0-1,1 0 0,0 0 1,0 1-1,0 0 0,0 0 1,1 0-1,-1 1 0,1 0 0,0-1 1,1 2-1,-1-1 0,-4 9 1,7-10 37,0-1 0,0 1 0,0 0 0,0-1 0,1 1 0,0 0 0,0-1 0,0 1 0,0 0 0,0 0 0,1-1 0,-1 1 0,1-1 0,0 1 0,0 0 0,1-1 0,-1 0 0,1 1 0,0-1 0,0 0 0,0 0 0,0 0 0,0 0 0,0 0 0,1 0 0,0-1 0,-1 1 0,1-1 0,0 0 0,0 0 0,1 0 0,-1 0 0,0 0 0,0-1 0,1 1 0,4 0 0,2 0 40,0-1 1,0 0-1,0 0 1,1-1-1,-1-1 1,0 0 0,0 0-1,0-1 1,0 0-1,17-7 1,-14 4 3,1-1-1,-1-1 1,-1 0 0,1 0-1,-1-2 1,22-18 0,-24 18 12,-1-1 1,13-15-1,-20 22-26,1-1 0,-1 1 0,0-1 0,0 1 0,0-1 1,-1 0-1,1 1 0,-1-1 0,0 0 0,0 0 0,0 0 0,0-5 0,-1 7-31,0 0 1,0 1 0,0-1 0,0 0-1,-1 1 1,1-1 0,0 1 0,-1-1-1,1 0 1,-1 1 0,0-1 0,1 1 0,-1-1-1,0 1 1,0 0 0,0-1 0,0 1-1,0 0 1,0 0 0,-2-2 0,2 2 8,-1 0 0,0 0 0,0 0 0,0 0 1,0 1-1,-1-1 0,1 0 0,0 1 0,0 0 1,0-1-1,0 1 0,-1 0 0,-1 0 0,-5 1 14,0 0 0,1 1 0,-1 0-1,1 0 1,-17 7 0,-63 25-179,53-22 99,1 2 0,1 0 0,-53 33-1,80-43 34,1 0 1,-1 0-1,1 1 0,1-1 0,-1 1 0,1 0 1,-1 1-1,2-1 0,-1 1 0,0 0 0,1 0 1,0 0-1,1 0 0,-1 0 0,1 1 0,0-1 1,1 1-1,0-1 0,-1 10 0,2-15 23,0 0 0,0 1 0,0-1 0,0 0-1,0 1 1,0-1 0,0 0 0,1 0 0,-1 1-1,0-1 1,1 0 0,-1 0 0,1 0 0,0 1 0,-1-1-1,1 0 1,0 0 0,0 0 0,-1 0 0,1 0 0,0 0-1,0 0 1,0-1 0,0 1 0,0 0 0,0 0-1,1-1 1,-1 1 0,0-1 0,0 1 0,0-1 0,1 1-1,-1-1 1,3 1 0,-1-1 29,1 0 0,0 0-1,-1-1 1,1 1 0,0-1 0,-1 1 0,1-1-1,-1 0 1,1-1 0,-1 1 0,5-2 0,26-15 182,0-2 1,45-34 0,-70 46-170,0-1 1,12-15-1,-6 6 74,-13 16-116,0 0 1,-1 0 0,1 0-1,-1 0 1,1 0-1,-1 0 1,0 0 0,0 0-1,0-1 1,0 1 0,-1 0-1,1-1 1,0 1 0,-1-1-1,0 1 1,1-1 0,-1 1-1,0-1 1,0 1 0,-1-1-1,1 1 1,-1-3 0,0 2-29,0 0 1,-1 1 0,1-1 0,-1 1 0,1 0 0,-1-1 0,0 1 0,0 0 0,0 0-1,0 0 1,0 0 0,0 0 0,-1 1 0,1-1 0,0 1 0,-1-1 0,0 1-1,1 0 1,-6-2 0,-3 0-49,0 1-1,0 0 1,0 0-1,-1 1 0,1 0 1,0 1-1,-1 0 1,-16 3-1,7 1-68,1 1 0,-1 0 0,-33 14-1,45-14 86,1-1 0,-1 1-1,1 1 1,0 0 0,1 0-1,-1 0 1,1 1 0,1 0-1,-1 1 1,1-1 0,0 1-1,1 0 1,0 1 0,0-1 0,1 1-1,0 0 1,0 0 0,-4 19-1,8-26 39,-1 0-1,1 1 1,-1 0-1,1-1 1,0 1-1,0-1 0,0 1 1,0-1-1,0 1 1,1-1-1,-1 1 1,1-1-1,0 1 1,1 2-1,-2-4 19,1 0 1,0 1-1,0-1 0,0 0 0,0 0 1,0 0-1,1 0 0,-1 0 0,0 0 1,0 0-1,1 0 0,-1-1 0,0 1 1,1 0-1,-1-1 0,1 1 0,-1-1 1,1 0-1,-1 1 0,1-1 0,-1 0 1,1 0-1,-1 0 0,3 0 0,10-2 71,1 0-1,0-1 1,-1 0-1,0-1 1,26-12-1,-22 9-35,42-14 42,-14 5 48,64-31 1,-52 21-99,-42 20 8,1-1-1,15-10 0,-31 17-29,0-1 0,0 1 0,-1-1 0,1 1 0,-1-1 0,1 0-1,0 1 1,-1-1 0,1 0 0,-1 1 0,0-1 0,1 0 0,-1 0 0,1 1-1,-1-1 1,0 0 0,0 0 0,1 0 0,-1 0 0,0 1 0,0-1 0,0 0-1,0 0 1,0 0 0,0 0 0,0 1 0,0-1 0,-1-1 0,0-2 13,0 1 0,0-1 1,-1 1-1,1 0 0,-1-1 0,-3-4 1,1 3-66,0 0 1,-1 1 0,1-1 0,-1 1 0,1 0 0,-1 0 0,-1 0-1,1 1 1,0 0 0,-1 0 0,0 0 0,1 1 0,-1 0-1,0 0 1,0 0 0,-1 1 0,-9-1 0,-5 0 158,16 2-135,1 0 1,0-1-1,-1 0 0,1 1 0,0-1 0,-6-2 0,8 1-320,13 0-10,4 1 214,8-5-69,16-3 166,-23 6 62,22-6 0,-25 5-148,-12 4 110,0-1 1,1 1-1,-1 0 1,0 0-1,1 0 1,-1-1-1,0 1 1,1 0-1,-1 1 1,0-1-1,1 0 1,-1 0-1,0 1 1,1-1-1,-1 0 1,0 1-1,1-1 1,-1 1-1,0 0 1,0-1-1,0 1 1,0 0-1,0 0 1,0 0-1,0 0 1,0 0-1,0 0 1,0 0-1,0 0 1,0 0-1,0 2 1,2 0 9,-1 1 1,1 1-1,-1-1 1,0 0-1,0 0 1,0 1-1,-1-1 1,1 1-1,-1 0 1,0-1-1,-1 1 0,1 0 1,-1 0-1,0 7 1,5 38 8,0-38-59,-4-10 60,0-1 0,0 1 0,-1-1 0,1 1 0,-1 0 0,1-1 1,-1 1-1,0 0 0,1-1 0,-1 1 0,0 0 0,0-1 0,0 1 0,-1 0 1,1 0-1,0-1 0,0 1 0,-1 0 0,0-1 0,1 1 0,-2 2 0,1-3-25,1-1 0,0 1 0,-1 0 0,1 0-1,0 0 1,-1 0 0,1-1 0,0 1 0,0 0-1,0 0 1,0 0 0,0 0 0,0 0 0,0 0-1,0 0 1,0-1 0,0 1 0,1 2 0,0-2 141,8-11 517,-5 6-624,0 0-1,0 0 1,-1 0-1,1-1 1,-1 1-1,5-10 1,-4 8-113,-1 1-1,1 0 1,-1 1 0,2-1 0,-1 1-1,0-1 1,1 1 0,0 1 0,5-5-1,-9 9 82,0-1 0,-1 0 0,1 1 0,0-1 0,-1 0-1,1 1 1,-1-1 0,1 1 0,0-1 0,-1 1 0,1 0-1,-1-1 1,0 1 0,1-1 0,-1 1 0,1 0 0,-1-1 0,0 1-1,0 0 1,1 0 0,-1 0 0,9 23-138,-9-14 184,0 0 0,0 0 0,0-1-1,-2 1 1,1 0 0,-1 0 0,0-1 0,-5 18 1136,6-27-1208,1 0 20,-1 0-1,0 0 1,1 0-1,-1 0 1,0 0 0,1 0-1,-1 0 1,1 0-1,-1 0 1,0 0-1,1 0 1,-1 1 0,1-1-1,-1 0 1,0 0-1,1 1 1,-1-1 0,1 1-1,-1-1 1,1 0-1,-1 1 1,1-1 0,0 1-1,-1-1 1,1 1-1,-1-1 1,1 1 0,0-1-1,0 1 1,-1-1-1,1 2 1,-6 7-199,-28 26 317,22-25-66,3-1 44,-1-1 0,-18 11 0,-125 64-127,140-78 72,1-1 0,-1 0 0,1 0 1,-20 2-1,25-5 11,0 0 0,0-1 1,0 0-1,0 0 1,0 0-1,0-1 0,0 0 1,0-1-1,-12-4 1,9 1-19,0 0 1,0-1-1,0-1 0,-8-7 1,9 6-9,-2 0-10,5 4 0,0 0 1,1-1-1,-1 1 1,1-1-1,0-1 1,1 1-1,-1-1 1,-5-9-1,3 3-10,-1 1-1,0-1 0,-1 1 0,-14-14 1,22 24-1,0 0 0,0 0 0,-1 0 0,1 0 0,0-1 0,1 1 0,-1 0 0,0-1 0,0 1 0,0 0 0,1-1 0,-1 0 0,1 1 0,-1-1 0,1 1 0,0-1 0,0 1 0,-1-1 0,1 0 0,0 1 0,0-1 0,1 1 0,-1-1 0,0 0 1,0 1-1,1-1 0,-1 1 0,1-1 0,-1 1 0,1-1 0,0 1 0,0 0 0,0-1 0,1-1 0,2-2-14,0 0 1,0 0-1,1 1 0,-1-1 1,1 1-1,0 0 0,7-4 1,-3 3-19,-1 1 0,1 0 0,0 0 0,0 1 0,1 0 0,17-3 0,61-3-118,-7 2 296,-51 3 7,54-2 0,-79 6-87,0 0-1,0-1 0,1 0 1,-1 0-1,0 0 0,0-1 1,0 1-1,0-1 0,6-4 1,-12 6-39,0-1-1,1 1 1,-1 0 0,1-1 0,-1 1 0,0-1 0,0 1 0,1 0 0,-1 0 0,0-1 0,1 1 0,-1 0 0,0 0 0,0 0 0,0 0 0,1 0-1,-1 0 1,0 0 0,0 0 0,1 0 0,-1 0 0,0 1 0,0-1 0,0 0 0,-20 9 9,0-1 1,-41 8 0,-48 3-21,44-9-135,31-4 114,-5 0 31,1 2 1,0 2 0,-39 14 0,47-15-214,27-9 121,0 1 1,0 0 0,0 1 0,-7 2 0,9-3 64,1 0 1,0 0 0,0 0 0,-1 0-1,1 0 1,0 0 0,0 0-1,0 1 1,0-1 0,0 0-1,0 1 1,1-1 0,-1 1 0,0-1-1,1 0 1,-1 3 0,0 3 114,1 0 1,-1 0-1,2-1 1,-1 1-1,1 0 1,0 0-1,0-1 1,5 13-1,-5-17 5,11 13-8,-7-8-97,-2-4 38,0 0 0,0 0 0,1 0 0,-1-1-1,1 1 1,0-1 0,0 0 0,0 0 0,0 0-1,0-1 1,0 1 0,0-1 0,0 0 0,6 0 0,-8-1-18,-1-1 0,1 0 0,0 1 0,-1-1 0,1 0 0,0 0 0,-1 0 0,1 0 0,-1 0 0,0 0 0,1-1 0,0-1 0,4-2 60,28-21-1271,2 2 0,47-25 0,-52 33-2041,48-16 0,-6 11 815,32-10 6154,-81 27-2269,6 8 2599,-31-3-4031,0 1-240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19.3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554 122 1984,'2'-12'3802,"-8"5"-3082,5 6-624,0 0 0,1 0 0,-1 0 0,0 0 0,0 0 0,0 0 0,0 0 0,0 1 0,0-1 0,0 0 0,0 0 0,0 1 0,-1-1 0,-22-16 790,20 14-683,-1 0 0,0 0 1,-7-6-1,7 4-98,0 1 0,-1 1 0,1-1 0,-9-4 0,0 2 96,0 0 0,0 1 0,-1 1 0,-24-5 0,34 9-216,-1-1 0,1 1 0,-1 0 0,1 0-1,-1 1 1,1-1 0,0 1 0,-1 0 0,1 1-1,0 0 1,0-1 0,-1 1 0,1 1 0,1-1-1,-1 1 1,-5 4 0,-17 14 52,1 1 1,0 1-1,2 1 0,-28 37 1,1 5 447,20-15-341,20-36-139,10-14-9,0 0-1,0 0 1,0 0-1,0 0 0,0 0 1,0 1-1,0-1 1,1 0-1,-1 1 0,0-1 1,1 0-1,-1 1 0,1-1 1,-1 1-1,1-1 1,0 1-1,0-1 0,0 1 1,-1-1-1,1 1 1,1 1-1,-1-1 29,1 0 0,0 0 0,-1 1 0,0-1-1,1 0 1,-1 0 0,0 3 0,0-4-11,0 0 0,-1-1 0,1 1 0,0 0-1,0 0 1,0 0 0,1 0 0,-1-1 0,0 1 0,0 0-1,0 0 1,0-1 0,1 1 0,-1 0 0,0 0 0,1-1 0,-1 1-1,1 0 1,-1-1 0,1 1 0,-1 0 0,1-1 0,-1 1-1,1-1 1,-1 1 0,1-1 0,0 1 0,-1-1 0,1 1-1,0-1 1,0 0 0,-1 1 0,1-1 0,0 0 0,0 0 0,-1 1-1,1-1 1,0 0 0,0 0 0,0 0 0,0 0 0,42 4 32,0-2 0,44-3 1,-20 0 20,307 5 686,-374-4-768,1 0 1,-1 0-1,1 0 0,-1 0 0,1 0 0,-1 0 1,0-1-1,1 1 0,-1 0 0,1 0 0,-1-1 0,0 1 1,1 0-1,-1-1 0,0 1 0,1 0 0,-1-1 1,0 1-1,0 0 0,1-1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26.1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 48 1568,'20'-47'8728,"-21"47"-8672,-7 5 223,0-1 1,0 1 0,0 1 0,0 0 0,-12 12-1,8-7-91,-11 8 342,2 1 0,-28 33 0,44-46-482,0 0-1,0 0 1,0 1-1,1-1 1,0 1 0,1 0-1,0 0 1,0 0-1,0 0 1,1 1 0,0-1-1,1 1 1,-1 10-1,3-15 0,0 0 1,0-1-1,0 1 0,0-1 0,0 1 0,1-1 1,-1 1-1,1-1 0,0 0 0,0 0 0,0 0 1,1 0-1,-1 0 0,5 4 0,2 2-4,0-1 0,1 0 0,12 7 0,-18-13-27,0 1 0,0-1 0,1 0 0,-1-1 0,0 1-1,1-1 1,-1 0 0,1 0 0,0 0 0,5-1 0,3 0 68,1-1 1,15-2-1,-3-1-101,-15 2 64,-1 0 1,0-1 0,0-1-1,0 0 1,17-9-1,-22 10 20,31-17-72,-23 9-211,-12 10 214,0 0 0,0 0 0,1 0 0,-1 0 0,0 0 0,0 0 0,1 0 0,-1 0 0,0 0 0,1 1 0,-1-1 0,0 1 0,1-1 0,-1 1 0,1-1 0,-1 1 0,1 0 0,0 0 0,-1 0 0,1 0 0,-1 0 0,3 0 0,7-10 871,-10 10-862,-1-1-1,1 0 0,-1 0 1,1 0-1,-1 1 0,0-1 1,1 0-1,-1 0 0,0 0 1,0 0-1,1 0 0,-1 0 0,0 0 1,0 1-1,0-3 0,-1-21 58,1 12-53,-1-3-87,1-15-269,0 28 329,0 1 1,1-1-1,-1 0 0,0 1 1,1-1-1,-1 0 1,1 1-1,-1-1 0,1 1 1,0-1-1,0 1 1,0-1-1,1-1 0,1 0 31,-2 3-1,-1-1 1,1 1-1,-1 0 1,1-1-1,-1 1 1,0-1-1,1 1 1,-1-1-1,1 1 1,-1-1-1,0 1 1,0-1-1,1 1 1,-1-1-1,0 1 1,0-1-1,1 0 1,-1 1-1,0-2 0,-5 0 350,4 2-365,0 0 0,0 0 0,0 0 1,0 0-1,1 0 0,-1 0 0,0 0 0,0-1 0,0 1 0,1 0 0,-1-1 0,0 1 1,0 0-1,1-1 0,-1 1 0,0-1 0,1 1 0,-1-1 0,1 0 0,-1 1 0,1-1 1,-1 1-1,1-1 0,-1-1 0,0 2-6,1-1 0,0 1 0,-1-1 0,1 1 0,0-1 0,-1 1 0,1-1 0,-1 1 0,1-1 0,-1 1 0,1 0-1,-1-1 1,1 1 0,-1 0 0,1 0 0,-1-1 0,1 1 0,-1 0 0,1 0 0,-1 0 0,0-1 0,0 1 1,1 0-1,0 1 1,0-1-1,0 0 1,0 0-1,0 0 1,0 0-1,0 0 1,0 0-1,0 0 1,0 0-1,0 0 1,-1 0 0,1 0-1,0 0 1,0 0-1,0 0 1,0 0-1,0 0 1,0 0-1,0 0 1,0 0-1,0 0 1,0 0-1,0-1 1,-1 1-1,1 0 1,0 0-1,0 0 1,0 0-1,0 0 1,0 0-1,0 0 1,0 0 0,0 0-1,0 0 1,0 0-1,0 0 1,0 0-1,0 0 1,0 0-1,0-1 1,0 1-1,0 0 1,0 0-1,0 0 1,0 0-1,0 0 1,0 0-1,0 0 1,0 0-1,0 0 1,0 0-1,0-1 1,0 1 0,0 0-1,0 0 1,0 0-1,0 0 1,0 0-1,0 0 1,0 0-1,0 0 1,0 0-1,0 0 1,0 0-1,0 0 1,0 0-1,0-1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28.02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524 11 1312,'-4'-10'6469,"-15"15"-4525,-21 4-496,-25 3 616,1-3-741,25 0-925,1 2 0,-49 21 1,43-16-21,33-11-455,-7 1 19,-24 13 0,38-17 72,0 0 1,0 0 0,0 1 0,1-1-1,-1 1 1,1 0 0,0 0 0,0 1 0,0-1-1,0 1 1,-4 6 0,6-7-5,-1 0 0,1 0 0,0-1 0,1 1 0,-1 1 0,0-1 0,1 0 0,0 0 0,0 0 0,0 0 0,0 0 0,0 0 0,1 5 0,0-3 8,1 0-1,0 0 1,0 0 0,0 0 0,0 0 0,1 0 0,3 5 0,1-1 12,0 0 1,1-1-1,0 0 1,0 0-1,1 0 0,16 10 1,-15-12-14,0-1 0,0 0 0,0 0 0,1-2 1,0 1-1,0-1 0,0-1 0,0 0 0,0 0 0,0-1 1,0 0-1,1-1 0,-1-1 0,18-2 0,-7-1 20,1-2 1,-1 0-1,0-1 0,0-2 0,-1 0 0,22-13 0,-37 19-63,0 0 0,1 1 0,-1 0 0,1 0 0,-1 0-1,14-1 1,-1 1 1,22 2 0,-18 0 82,-14 0-12,0 0 0,0-1 0,0-1 1,0 1-1,0-1 0,-1-1 0,1 0 0,-1 0 0,1-1 0,-1 1 0,0-2 0,-1 1 1,1-1-1,-1-1 0,0 1 0,0-1 0,0 0 0,-1-1 0,0 0 0,0 0 0,-1 0 1,0 0-1,8-16 0,-5 7 18,18-24 0,-18 28 94,0 0 0,8-18 0,-16 29-188,0 1 0,0-1 0,1 0-1,-1 1 1,0-1 0,0 0 0,0 0 0,0 1-1,0-1 1,0 0 0,-1 0 0,1 1 0,0-1 0,0 0-1,0 0 1,-1 1 0,1-1 0,0 0 0,-1 1-1,1-1 1,-1 1 0,1-1 0,0 0 0,-1 1 0,0-1-1,1 1 1,-1-1 0,1 1 0,-1-1 0,0 1-1,1 0 1,-1-1 0,1 1 0,-2-1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4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13 834 3552,'-3'0'167,"-5"1"863,8-1-1008,0 0 0,0 0 1,0 1-1,0-1 0,0 0 0,-1 0 0,1 0 0,0 0 0,0 0 0,0 1 0,0-1 0,0 0 0,0 0 0,0 0 1,0 0-1,0 1 0,0-1 0,2 4 3983,4-4-3510,1-1 0,-2 0 0,1 0 0,0-1-1,0 0 1,0 0 0,-1 0 0,1 0 0,-1-1 0,0 0 0,1 0 0,-1-1 0,6-5 0,1-1-127,-1-1-1,0 0 1,17-24-1,63-115 799,-67 106-1032,2 1 0,38-48 0,93-74 472,-83 92-593,-37 36 64,-19 22 41,-2-1 0,0-1-1,-1-1 1,-1 0 0,15-24 0,-24 32-129,-28 60-170,-33 37 223,-8 12-68,57-85 28,-1 0 1,2 1-1,0 0 1,1 0-1,0 0 1,2 1-1,0-1 0,0 1 1,1 0-1,1 31 1,1-44 9,0 0 1,1-1 0,-1 1 0,1 0-1,0-1 1,0 1 0,-1 0 0,2-1-1,-1 1 1,0-1 0,0 1 0,1-1-1,0 0 1,-1 1 0,3 1-1,-2-3 1,0 1-1,-1-1 0,1 0 0,0 0 0,0 0 0,0 0 0,0-1 1,0 1-1,0 0 0,0-1 0,0 1 0,0-1 0,0 0 0,0 0 1,0 0-1,0 0 0,0 0 0,0 0 0,0 0 0,3-1 0,7-2 48,0-1 0,0 0 0,0-1 0,0 0-1,-1-1 1,16-10 0,64-52-20,-66 48-77,-5 3 75,-1-1 0,0-1 1,-2 0-1,0-1 0,-1-1 0,-2-1 1,0 0-1,-1 0 0,-1-2 1,10-27-1,-11 29-40,-8 17-41,-1 0 0,1 0 0,-1 0-1,0-1 1,0 1 0,0 0 0,1-12 0,-3 17 42,0 0 0,0 0 0,0 0 0,0 0 0,0 0-1,0 0 1,0-1 0,0 1 0,1 0 0,-1 0-1,0 0 1,0 0 0,0 0 0,0 0 0,0 0 0,0 0-1,0-1 1,0 1 0,0 0 0,0 0 0,0 0 0,0 0-1,0 0 1,0 0 0,0 0 0,0 0 0,0-1 0,0 1-1,0 0 1,0 0 0,-1 0 0,1 0 0,0 0 0,0 0-1,0 0 1,0 0 0,0 0 0,0 0 0,0-1 0,0 1-1,0 0 1,0 0 0,0 0 0,0 0 0,-1 0 0,1 0-1,0 0 1,0 0 0,0 0 0,0 0 0,0 0 0,0 0-1,0 0 1,0 0 0,-1 0 0,1 0 0,0 0 0,0 0-1,0 0 1,0 0 0,0 0 0,0 0 0,0 0-1,-1 0 1,-4 9-123,-6 16-63,10-23 185,-15 37 158,2 1 0,1 0 0,-9 55 0,21-80-120,1 1-1,0-1 1,1 0-1,0 0 1,2 1-1,0-1 1,0-1-1,9 24 1,-11-35-4,1 1 1,-1-1-1,1 1 0,0-1 1,0 0-1,0 0 0,0 0 1,1 0-1,-1 0 0,1 0 0,5 4 1,-6-6-227,1 1 0,-1-1 0,0 0 1,1 0-1,-1 0 0,1 0 0,-1 0 1,1-1-1,-1 1 0,1-1 0,0 0 0,-1 1 1,1-1-1,0 0 0,-1-1 0,5 0 0,1 0-2229,0 0 0,0 0-1,-1 0 1,17 2-1,-7 2-178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5:4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3808,'-6'-4'996,"9"4"268,10 5 2721,-10-1-3374,0 0-1,0 0 1,0 1-1,0-1 1,-1 1-1,0 0 1,0 0-1,3 9 1,8 43 1705,-13-55-2245,2 13 442,-1 0-1,-1 23 0,-1-23-233,1 0 0,3 19 0,-3-34-269,0 0 1,0 1 0,1-1 0,-1 0 0,0 1-1,0-1 1,0 0 0,0 0 0,0 1-1,1-1 1,-1 0 0,0 1 0,0-1-1,0 0 1,1 0 0,-1 0 0,0 1-1,1-1 1,-1 0 0,0 0 0,0 0 0,1 0-1,-1 1 1,0-1 0,1 0 0,-1 0-1,0 0 1,1 0 0,-1 0 0,0 0-1,1 0 1,-1 0 0,0 0 0,1 0-1,-1 0 1,0 0 0,1 0 0,-1 0-1,1-1 1,0 1 27,1 0 0,-1-1 0,1 0 0,-1 1 0,0-1 0,1 0 0,-1 0 0,0 1 0,0-1 0,2-2 0,13-16 57,-1 0 1,-1-1 0,12-22 0,-1 2-117,-2 0 80,-15 26-6,1-1 0,0 1 1,0 1-1,1 0 1,1 0-1,14-12 0,-24 24-28,0 0-1,1 0 1,-1 0-1,0 0 0,1 0 1,-1 0-1,1 1 1,-1-1-1,1 0 0,0 1 1,-1-1-1,1 1 1,-1 0-1,1-1 0,0 1 1,1 0-1,-2 0 0,0 0-1,0 1 1,0-1 0,0 0-1,0 1 1,0-1-1,0 1 1,0-1-1,0 1 1,0 0-1,0-1 1,0 1 0,-1 0-1,1-1 1,0 1-1,0 0 1,-1 0-1,2 1 1,0 3 31,0 0 0,0-1 1,0 1-1,-1 0 0,1 0 1,-1 0-1,-1 0 0,2 9 0,0 113 240,-2-73-2555,0-6-3486,1-25 530,3-3 1744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288 761 4480,'-10'19'6720,"12"-21"-5378,8-14 416,11-23 0,22-63-1374,-8 16-288,-9 33-12,49-72-1,42-42 158,-20 30 119,-70 93-349,-24 36-176,-14 16-92,-11 15 287,-1-1 44,1 1 0,1 1 0,-22 33 0,-92 177 158,107-183-166,-147 232 492,165-267-524,-29 42 205,-118 188 888,114-177-578,38-58-218,6-8-143,4-7 8,150-151 438,142-99-826,11 33-117,-309 222 312,1-1-1,0 0 1,0 0 0,0 0-1,0 0 1,0 0-1,0 0 1,0 0 0,0 0-1,0 0 1,0 0 0,0 1-1,0-1 1,0 0 0,0 0-1,0 0 1,0 0-1,0 0 1,0 0 0,0 0-1,0 0 1,0 0 0,0 1-1,0-1 1,0 0 0,0 0-1,0 0 1,0 0-1,0 0 1,0 0 0,0 0-1,0 0 1,0 0 0,0 0-1,1 1 1,-1-1 0,0 0-1,0 0 1,0 0-1,0 0 1,0 0 0,0 0-1,0 0 1,0 0 0,0 0-1,0 0 1,1 0-1,-1 0 1,0 0 0,0 0-1,0 0 1,0 0 0,0 0-1,0 0 1,0 0 0,0 0-1,1 0 1,-1 0-1,0 0 1,0 0 0,0 0-1,0 0 1,0 0 0,0 0-1,-6 15 226,-13 22 8,9-25-202,0 0 0,-1 0 0,-13 10 0,11-10-14,1-1 1,-16 21-1,-12 36 161,40-68-171,-1 0-1,1 1 0,0-1 0,0 0 1,0 0-1,0 0 0,-1 1 0,1-1 1,0 0-1,0 0 0,0 0 0,0 1 1,0-1-1,0 0 0,0 0 0,0 1 0,-1-1 1,1 0-1,0 0 0,0 1 0,0-1 1,0 0-1,0 0 0,0 0 0,1 1 1,-1-1-1,0 0 0,0 0 0,0 1 1,0-1-1,0 0 0,0 0 0,0 1 1,1-1-1,8 1 307,13-8-36,-21 7-288,6-3 42,0 0-1,0-1 0,0 0 0,-1 0 1,0-1-1,1 1 0,-1-1 1,9-10-1,2-5-8,18-28 1,-1 3-131,-28 38 84,0 1 0,1 0 0,-1 1 0,1 0 0,0 0 0,1 0 0,-1 1 0,1 0 0,0 0 0,0 1 0,0 0 0,15-3 1,-18 4 38,0 1 1,0 1 0,0-1 0,0 1-1,1-1 1,-1 1 0,0 1 0,0-1 0,0 1-1,0 0 1,0 0 0,0 0 0,0 1 0,0 0-1,0 0 1,-1 0 0,1 1 0,-1-1-1,1 1 1,-1 0 0,0 0 0,7 7 0,-4 0 142,0 0 0,-1 0 0,0 1 0,9 19 0,-9-16-1,0 0 0,16 23 0,-19-34-187,0 1-1,0-1 1,0 1 0,1-1-1,-1 0 1,1 0 0,-1 0-1,1-1 1,0 1 0,0-1-1,1 0 1,-1 0 0,0-1-1,8 3 1,-5-3-511,-1 0 0,0-1 1,1 1-1,-1-1 0,1-1 0,-1 1 1,0-1-1,1 0 0,-1-1 1,7-1-1,19-10-4225,3 0 1537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03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278 577 736,'0'0'8736,"-18"0"-7622,5 0-981,0 2-1,1-1 0,-1 2 0,1-1 1,-1 2-1,1 0 0,0 0 0,0 1 1,-16 9-1,18-7-95,-1 1 0,2 0 0,-1 1 0,1 0 0,0 0-1,1 1 1,0 0 0,1 0 0,0 1 0,0-1 0,1 2 0,-6 16 0,10-23-38,1 0 0,0 0 1,0 0-1,0 1 0,0-1 0,1 0 1,0 6-1,0-9 65,0 0 1,1 1-1,-1-1 0,0 0 0,1 0 1,-1 0-1,1 0 0,0 1 1,-1-1-1,1 0 0,0 0 1,0 0-1,1-1 0,-1 1 0,0 0 1,1 0-1,-1-1 0,1 1 1,1 1-1,-2-2-24,0-1 0,0 0-1,0 1 1,0-1 0,0 0 0,0 0 0,0 0-1,-1 0 1,1 1 0,0-1 0,0-1 0,0 1-1,0 0 1,0 0 0,0 0 0,0 0 0,0-1 0,0 1-1,0 0 1,0-1 0,0 1 0,-1-1 0,1 1-1,2-2 1,18-16 410,-18 15-402,36-37 152,-3 2-20,51-40 0,-67 63-120,-2 0 0,0-2 0,0 0 0,-2-1-1,0-1 1,-1-1 0,-1 0 0,18-33 0,-12 9-21,-2-1 0,25-91 0,-39 121-57,-1 0 0,-1-1 0,0 0-1,-1 1 1,-1-1 0,-1 0 0,0 1-1,-1-1 1,0 1 0,-1-1 0,-6-16 0,6 22-95,-7-15-524,10 24 611,0 1 0,-1-1 1,1 1-1,0-1 0,-1 1 0,1 0 0,0-1 0,-1 1 1,1 0-1,0-1 0,-1 1 0,1 0 0,-1-1 0,1 1 1,-1 0-1,1 0 0,0-1 0,-1 1 0,1 0 0,-1 0 0,1 0 1,-1 0-1,1 0 0,-1 0 0,1 0 0,-1 0 0,1 0 1,-1 0-1,1 0 0,-1 0 0,1 0 0,-1 0 0,1 0 1,-1 0-1,1 1 0,-1-1 0,1 0 0,-1 0 0,1 1 1,-1-1-1,0 1 0,-5 4-11,0 0 0,0 1 0,0 0 0,0 0 0,1 1 0,0-1 0,1 1-1,-1 0 1,1 0 0,-5 14 0,-1 6 64,-12 48 0,16-51-73,-16 51-107,-9 35 261,27-88-82,0-1 0,1 1 0,0 25 0,3-43 9,0 1 1,1 0 0,-1-1 0,1 1 0,0-1 0,0 0 0,0 1 0,1-1 0,-1 0 0,1 1 0,0-1 0,0 0 0,1 0-1,-1-1 1,1 1 0,0 0 0,0-1 0,0 0 0,0 0 0,1 0 0,-1 0 0,1 0 0,0-1 0,0 1 0,0-1 0,0 0-1,0 0 1,0-1 0,1 1 0,-1-1 0,1 0 0,-1 0 0,6 0 0,20 0 377,33-3-1,-35 0-357,4 0-39,0-1 0,55-14 0,-67 9 58,-12 5-146,-19 10-117,7-4 155,0 0-1,0 0 1,1 1 0,-1-1-1,0 1 1,1 0 0,0 0-1,-3 5 1,5-7 45,0 0 0,-1 0 1,1 0-1,0 0 0,0 0 0,1 1 0,-1-1 1,0 0-1,1 1 0,0-1 0,-1 0 0,1 1 1,0-1-1,0 1 0,0-1 0,0 0 0,1 1 0,-1-1 1,2 3-1,-1 0-26,2 0-1,-1 0 1,1 0 0,-1-1 0,1 1 0,0-1-1,1 0 1,6 7 0,-8-9 72,0 0-1,0-1 1,1 1 0,-1-1-1,1 0 1,-1 1 0,1-1 0,-1 0-1,1-1 1,0 1 0,-1 0-1,1-1 1,0 1 0,0-1 0,-1 0-1,1 0 1,0 0 0,0 0-1,3-2 1,-3 2-40,0-1-1,-1 0 1,1 0-1,0 0 1,-1 0-1,1-1 1,-1 1-1,0-1 1,1 1-1,-1-1 1,0 0-1,0 0 0,0 0 1,0 0-1,0 0 1,-1-1-1,3-2 1,-3 3-4,0 0 0,0 0 0,0-1-1,0 1 1,0 0 0,0 0 0,-1-1 0,1 1 0,-1-1 0,1 1 0,-1-1 0,0 1 0,0-1-1,0 1 1,0 0 0,-1-1 0,1 1 0,-1-1 0,0-2 0,-1 1-22,-1 0 0,1 0 0,-1 1 0,1-1 0,-1 1 1,0-1-1,0 1 0,-1 0 0,1 0 0,-1 1 0,1-1 0,-1 1 0,0 0 0,0 0 1,-5-3-1,4 4-41,1-1 1,-1 0 0,0 1 0,1 0-1,-1 0 1,0 1 0,0-1-1,0 1 1,0 0 0,0 0 0,1 0-1,-1 1 1,-9 2 0,14-3 39,0 0 1,-1 0-1,1 0 1,0 0 0,0 0-1,-1 0 1,1 1-1,0-1 1,0 0-1,-1 0 1,1 0-1,0 0 1,0 0-1,-1 1 1,1-1-1,0 0 1,0 0 0,0 0-1,0 1 1,-1-1-1,1 0 1,0 0-1,0 1 1,0-1-1,0 0 1,0 0-1,0 1 1,0-1-1,-1 0 1,1 1 0,0-1-1,0 0 1,0 0-1,0 1 1,0-1-1,0 1 1,8 9-22,-4-7 123,0 0 0,0 0 0,0 0 1,6 2-1,-2-2-26,0 0 0,0-1 0,0 0 0,0 0 0,1-1 0,-1 0 0,1 0 0,-1-1 0,0 0 0,14-2 0,6-3 103,51-16-1,-51 12-105,39-7 0,-57 14-10,-1 0 1,1-1-1,-1 0 0,1 0 1,-1-1-1,16-10 0,-24 14-57,0-1 0,0 1-1,-1-1 1,1 0-1,-1 1 1,1-1 0,0 0-1,-1 1 1,1-1-1,-1 0 1,0 0 0,1 0-1,-1 1 1,0-1-1,1 0 1,-1 0 0,0 0-1,0 0 1,0 0-1,0 1 1,1-1 0,-1 0-1,-1 0 1,1 0-1,0-1 1,0-1-90,2 1 206,-2 2-106,0 0-1,1 0 1,-1 0 0,0 0-1,0 0 1,0 0 0,0 0-1,0 0 1,0 0 0,1 0-1,-1 0 1,0 0 0,0 0-1,0 0 1,0-1 0,0 1-1,0 0 1,0 0 0,0 0-1,0 0 1,0 0 0,1 0-1,-1 0 1,0 0 0,0-1-1,0 1 1,0 0-1,0 0 1,0 0 0,0 0-1,0 0 1,0 0 0,0-1-1,0 1 1,0 0 0,0 0-1,0 0 1,0 0 0,0 0-1,0 0 1,0-1 0,0 1-1,0 0 1,0 0 0,0 0-1,-1 0 1,1 0 0,0 0-1,0-1 1,-1 0-15,1-1 0,-1 1-1,0-1 1,0 1 0,0-1 0,0 1 0,0 0-1,0-1 1,0 1 0,-1 0 0,1 0 0,0 0-1,-1 0 1,1 0 0,-1 0 0,1 0-1,-1 1 1,0-1 0,1 0 0,-1 1 0,1-1-1,-1 1 1,0 0 0,0-1 0,1 1 0,-1 0-1,0 0 1,1 0 0,-1 1 0,0-1 0,0 0-1,-1 1 1,-9 1-56,0 1-1,1 1 1,-1 0-1,1 0 1,0 1-1,0 1 1,0 0-1,1 0 1,0 1 0,-18 15-1,24-18 53,0 0 1,0 0-1,1 1 1,-1-1-1,1 1 0,0-1 1,0 1-1,1 0 0,-1 0 1,1 0-1,0 1 0,1-1 1,-1 0-1,1 1 0,0-1 1,0 8-1,1-10 21,0 1 0,0-1 1,0 1-1,1-1 0,-1 1 0,1-1 0,0 1 0,0-1 1,0 1-1,0-1 0,1 0 0,-1 0 0,1 1 0,0-1 0,0 0 1,0-1-1,0 1 0,1 0 0,-1-1 0,1 1 0,0-1 1,-1 0-1,1 1 0,0-1 0,0-1 0,4 3 0,0-1 43,1-1-1,-1 0 0,0 0 0,1 0 1,-1-1-1,1 0 0,0-1 0,-1 0 0,13-1 1,8-2 168,34-9 0,-38 7-152,17-4-6,54-18-1,-74 19 50,0 0 1,-1-2-1,0 0 0,24-18 0,-4-7-179,-39 34 106,-1-1-26,0 1 48,0 1-200,0-1 151,1 1-1,-1-1 0,0 1 0,1 0 0,-1-1 0,1 1 0,-1-1 0,1 1 0,-1 0 0,1-1 0,-1 1 0,1 0 0,-1 0 0,1-1 0,-1 1 0,1 0 0,0 0 0,7-5 118,13-27-234,-21 32 100,0-1-1,0 1 0,1-1 0,-1 1 0,0 0 0,0 0 0,1-1 1,-1 1-1,0 0 0,0-1 0,1 1 0,-1 0 0,0 0 1,1-1-1,-1 1 0,0 0 0,1 0 0,-1 0 0,0 0 0,1-1 1,-1 1-1,1 0 0,-1 0 0,0 0 0,1 0 0,-1 0 0,1 0 1,-1 0-1,10 7-79,6 20 25,-14-23 17,3 5 38,-1 0 0,0 0 0,0 0 0,-1 1 0,0 0 0,0 0 0,-1-1 0,-1 1 0,0 1 0,0-1 0,-1 0 0,0 0 0,-1 0 0,0 0 0,-3 10 0,3-16 5,0 3 64,-1-1 1,0 0 0,0 0-1,-5 8 1,6-12-40,0-1 1,0 1 0,0-1-1,0 0 1,0 0-1,0 0 1,0 0-1,0 0 1,-1 0 0,1 0-1,0 0 1,-1 0-1,1 0 1,-1-1 0,1 1-1,-1 0 1,1-1-1,-1 1 1,1-1 0,-1 0-1,1 0 1,-4 1-1,-2-2-10,-1 0 0,1 0 0,0 0 0,0-1 0,0 1 0,0-2 0,1 1 0,-1-1 0,1 0 0,-1-1 0,1 1 0,0-1 0,-7-6 0,31 13-321,-6 0 318,0-1 0,0 0 1,18 0-1,1-8 51,-1 0 1,0-3-1,44-16 1,-72 24-57,189-68 272,-107 36-264,-28 10 33,-32 12 18,-20 9-129,0-1 0,1 1 1,-1 1-1,0-1 1,1 1-1,-1-1 1,1 1-1,8-1 0,-13 19-63,-2-7 145,0 1 0,0-1 0,-1 0-1,0 0 1,-1 0 0,-6 13 0,6-13 176,4-10-188,0 0 0,0-1 0,0 1 0,0 0 0,0 0 0,0 0 0,0 0 0,0 0 0,0 0 0,0 0 0,0 0 0,0 0 0,0 0 0,0 0 0,0 0 0,0 0 1,0 0-1,0 0 0,0 0 0,0 0 0,0 0 0,0 0 0,1 0 0,-1 0 0,0 0 0,0 0 0,0 0 0,0 0 0,0 0 0,0 0 0,0 0 0,0 0 0,0 0 0,0 1 1,0-1-1,0 0 0,0 0 0,0 0 0,0 0 0,0 0 0,0 0 0,0 0 0,0 0 0,0 0 0,0 0 0,0 0 0,0 0 0,0 0 0,0 0 0,0 0 0,0 0 0,0 0 1,0 0-1,0 0 0,0 0 0,0 0 0,0 0 0,0 0 0,0 0 0,0 0 0,0 0 0,11-11 473,-6 5-529,3 0 70,0-1 0,0 1-1,1 0 1,0 1 0,11-5 0,0-1 28,-19 11-50,18-11-49,30-13 0,-43 22 3,0 0 0,0 0 0,1 0 0,-1 1 0,0 0 0,1 0 0,-1 1 0,1 0 0,8 1 0,-13-1 45,-1 0 1,0 0-1,1 1 0,-1-1 1,0 0-1,1 1 1,-1 0-1,0-1 1,0 1-1,0 0 0,1-1 1,-1 1-1,0 0 1,0 0-1,0 0 0,0 0 1,0 0-1,-1 0 1,1 0-1,0 0 1,0 1-1,-1-1 0,1 0 1,-1 0-1,1 1 1,-1-1-1,1 2 1,0 3 39,0 0 1,0 1 0,-1-1 0,0 11 0,0-9 12,0-6 207,15 22-299,-14-22 24,14 6-26,-9-5 50,0-1 0,0 0-1,1 0 1,-1 0-1,0-1 1,1 0 0,-1-1-1,1 1 1,-1-1 0,8-1-1,10-1 85,34-9 0,-3 0-147,-45 10 72,43-8 280,-48 8-290,0 0 0,0-1-1,0 0 1,0 0 0,-1 0-1,1 0 1,-1-1 0,5-4-1,-5 3-3,-3 1-26,-1 3-92,-1 0 42,1 0 75,-1 1-1,0-1 0,0 0 1,1 1-1,-1-1 1,1 1-1,-1-1 0,0 1 1,1-1-1,-1 1 1,1 0-1,-1 0 0,1-1-34,-2 2-158,0-1-1,0 0 1,0 1 0,0-1-1,0 0 1,0 0 0,0-1 0,0 1-1,0 0 1,-1-1 0,1 1-1,0-1 1,0 0 0,-1 0-1,1 0 1,0 0 0,-5 0-1,0-1-1374,-1-1 0,1 1 0,0-1 0,-8-4-1,6 2-2200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04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17 6656,'-4'-10'1375,"6"7"-236,0-1 715,-1 6-1225,1 0-487,0 0-1,0 1 1,-1-1-1,1 1 1,-1 0-1,1-1 1,-1 1-1,0 0 1,0 0-1,0-1 1,-1 1 0,1 0-1,-1 0 1,1 5-1,-1 6-138,0-1 0,-3 16 0,0 10 94,-2 42-6081,3-59 3579,-4-9-688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04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13 620 3232,'-2'1'104,"1"0"1,0 0-1,0 1 1,0-1-1,0 0 1,1 0-1,-1 1 1,0-1-1,0 1 1,1-1-1,-1 0 1,1 1-1,-1-1 1,1 1-1,0-1 1,0 1-1,-1 0 1,1-1-1,1 4 1,-1-4 6,0-1 1,0 1 0,0 0 0,1 0-1,-1 0 1,0 0 0,1 0-1,-1 0 1,1 0 0,-1-1-1,1 1 1,0 0 0,-1 0 0,1-1-1,0 1 1,-1-1 0,1 1-1,0 0 1,0-1 0,-1 1 0,1-1-1,0 1 1,0-1 0,0 0-1,0 1 1,0-1 0,0 0-1,0 0 1,0 0 0,-1 0 0,1 1-1,0-1 1,2-1 0,1 1 155,0 0 1,-1-1-1,1 0 1,0 0-1,0 0 1,-1 0-1,1 0 1,-1-1-1,1 1 1,-1-1-1,0 0 1,4-3-1,5-4 198,18-19 0,-15 14-152,67-57 480,9-9-599,-72 62-136,-1-2 1,25-33-1,-5-8 684,59-129 1,-47 84-735,-54 127-200,-1 23 0,5-43 182,-8 69-160,-10 171 532,18-213-270,1 0 1,6 30-1,-5-47-127,-1 1-1,0-1 0,-1 17 1,-5 2-2137,4-26 991,-1 0 0,0 0 0,0 0 1,-4 8-1,-1-4-3299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04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21 114 8320,'-21'-28'3072,"26"28"-2400,-2-8-160,7 0 1184,-2 0-1024,5-3 863,10-4-895,11 2-416,19 2-160,12 3 64,6 4-64,-6 8-1919,-6 4 991,-12 8-3648,-12-2 2496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06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31 622 3648,'-19'7'1411,"8"-2"3700,11-6-4848,0 0 1,0 0-1,0 0 0,1 0 0,-1 0 0,0 0 0,1 0 0,-1 1 1,1-1-1,-1 0 0,2-1 0,-2 2-119,5-7 167,1 0 0,-1 1 0,1 0 1,1 0-1,11-9 0,40-23 136,-49 33-372,123-68 384,-78 41-181,13-7 62,-56 31-282,2-1 0,-1 2-1,1 0 1,0 1 0,26-10 0,-37 16-54,-1 0-1,0-1 1,0 1 0,0 0-1,1 0 1,-1 0 0,0 0 0,0 0-1,1 0 1,-1 1 0,0-1-1,0 0 1,0 1 0,0-1 0,1 1-1,-1-1 1,0 1 0,0-1 0,0 1-1,1 1 1,0-1-11,-1 1 1,0 0-1,1-1 1,-1 1-1,0 0 0,0 0 1,0 0-1,0 0 0,0 0 1,0 3-1,1 5-31,0 0-1,-1-1 1,0 1 0,-1 10-1,-1-8 82,0 0-1,-1 0 1,0 0 0,-1-1-1,0 1 1,-1-1 0,-7 15-1,6-11 357,5-15-389,0 0 0,0 0 0,0 0 0,0 0 0,0 0 0,0 0 0,0 0 0,0 0 0,1 0-1,-1 1 1,0-1 0,0 0 0,0 0 0,0 0 0,0 0 0,0 0 0,0 0 0,0 0 0,0 0 0,0 0-1,0 0 1,0 0 0,0 0 0,0 0 0,0 0 0,1 0 0,-1 0 0,0 0 0,0 0 0,0 0 0,0 0-1,0 0 1,0 0 0,0 0 0,0 0 0,0 0 0,0 0 0,1 0 0,-1 0 0,0 0 0,0 0 0,0 0-1,0 0 1,0 0 0,0 0 0,0 0 0,0 0 0,0 0 0,0 0 0,0 0 0,0 0 0,0 0-1,1 0 1,-1 0 0,0 0 0,0 0 0,0 0 0,0-1 0,0 1 0,0 0 0,0 0 0,0 0 0,0 0-1,0 0 1,0 0 0,0 0 0,19-23 453,15-23-276,-22 27-139,1 2-1,21-24 1,-19 27-88,1 0 0,28-20-1,-36 29-6,0 0-1,0 1 1,0 0-1,0 0 0,1 1 1,-1 0-1,1 0 1,15-2-1,-22 5 45,0 0 1,0 0-1,0-1 0,1 2 1,-1-1-1,0 0 0,0 0 0,0 1 1,0-1-1,0 1 0,0-1 1,0 1-1,0 0 0,0 0 0,-1 0 1,1 0-1,0 0 0,0 1 1,-1-1-1,1 0 0,-1 1 0,1-1 1,-1 1-1,0 0 0,1-1 1,-1 1-1,0 0 0,0 0 0,0 0 1,0-1-1,0 4 0,1 1-14,-1 0 0,1 0 0,-2 0 1,1 0-1,-1 1 0,1-1 0,-2 0 0,1 0 0,-2 9 0,-5 15-117,4-17 302,0 1 0,1 0 1,-1 14-1,3-27-152,0 1-1,0 0 1,0 0 0,0-1 0,1 1 0,-1 0 0,0-1-1,1 1 1,-1-1 0,1 1 0,0 0 0,0-1 0,0 1 0,-1-1-1,1 0 1,0 1 0,1-1 0,-1 0 0,0 0 0,0 1-1,1-1 1,-1 0 0,0 0 0,1 0 0,-1-1 0,1 1-1,-1 0 1,1 0 0,-1-1 0,1 1 0,3 0 0,3 0 21,1 0 0,0 0 0,-1-1 0,18-1 0,-18 0-20,5 0 65,1 0-1,0-1 1,0-1 0,-1 0-1,17-6 1,-23 6-69,-1 0 0,0 0 0,0 0 1,0-1-1,0 0 0,0 0 0,-1-1 0,0 1 1,0-1-1,0 0 0,0-1 0,4-7 0,-5 9-21,-1-1 0,0-1 0,0 1 0,-1 0-1,0-1 1,0 1 0,0-1 0,0 0 0,-1 0 0,0 1-1,0-1 1,-1 0 0,1 0 0,-2-10 0,1 16-5,0-1 1,0 0-1,0 1 1,0-1-1,0 0 1,-1 1-1,1-1 1,0 0-1,0 1 1,-1-1 0,1 1-1,0-1 1,-1 0-1,1 1 1,-1-1-1,1 1 1,0-1-1,-1 1 1,1 0-1,-1-1 1,1 1-1,-1-1 1,0 1-1,1 0 1,-1-1-1,1 1 1,-1 0-1,0 0 1,0-1-1,-1 1-2,1 0-1,-1 1 1,1-1-1,-1 0 1,1 0-1,-1 1 0,1-1 1,0 1-1,-1-1 1,1 1-1,-1 0 0,-1 1 1,-3 2-37,1 0 0,-1 0 0,1 1 0,-9 9-1,8-7 24,2-2 39,0-1 0,0 1 0,0 0 0,-4 10 0,7-13-14,0 0 1,0 0 0,1 0 0,-1 0 0,1 0-1,0 0 1,0 0 0,-1 1 0,1-1 0,0 0-1,1 0 1,-1 0 0,0 0 0,1 0 0,-1 0-1,1 0 1,1 4 0,0-3 21,-1 1 1,1 0-1,0-1 1,0 1-1,1-1 0,-1 0 1,1 0-1,0 0 0,-1 0 1,1 0-1,1-1 1,-1 1-1,0-1 0,5 3 1,-2-3 6,0 1-1,-1-1 1,1-1 0,0 1 0,0-1 0,0 0-1,0 0 1,10-1 0,2-1 38,-1 0-1,0-2 1,0 0-1,0-1 1,28-11 0,-25 8-32,-1-1 0,29-17 0,-40 20-2,0 0 1,-1-1-1,1 0 0,-1 0 1,0-1-1,-1 0 0,0 0 1,6-8-1,-11 13-30,0 0 1,0 0-1,0 0 1,0 0-1,-1 0 0,1 0 1,0 0-1,-1 0 1,0-1-1,1 1 1,-1 0-1,0 0 0,0 0 1,0 0-1,-1-3 1,1 4-9,0 0 0,-1 0 0,1 1 0,0-1 0,-1 0 0,1 0 0,0 0 1,-1 1-1,1-1 0,-1 0 0,0 1 0,1-1 0,-1 0 0,1 1 0,-1-1 1,0 1-1,1-1 0,-1 1 0,0-1 0,0 1 0,1-1 0,-1 1 0,0 0 1,0 0-1,0-1 0,0 1 0,1 0 0,-1 0 0,0 0 0,0 0 0,0 0 1,0 0-1,0 0 0,0 0 0,1 0 0,-1 0 0,0 1 0,0-1 0,0 0 1,-1 1-1,-3 1-39,0 0 0,0 0 0,-1 1 1,1 0-1,1 0 0,-1 0 0,0 1 1,-7 7-1,-2 3-113,-15 20 0,25-29 187,0 0-1,1 1 1,-1-1 0,1 1 0,1 0 0,-3 6-1,4-11-16,1 0-1,0 0 1,-1 1-1,1-1 0,-1 0 1,1 0-1,0 0 0,0 1 1,0-1-1,0 0 0,0 0 1,0 1-1,0-1 0,0 0 1,1 0-1,-1 1 1,0-1-1,1 0 0,-1 0 1,1 0-1,-1 0 0,1 0 1,-1 0-1,1 0 0,0 0 1,0 0-1,0 0 0,-1 0 1,1 0-1,0 0 1,0 0-1,0-1 0,0 1 1,0 0-1,0-1 0,1 1 1,-1-1-1,1 1 0,11 2 26,-1-1-1,1-1 1,-1 0-1,1-1 1,0 0 0,22-4-1,-14 2-1,45-3 10,1 0 25,104-20 0,-134 18 54,-30 7-151,-24 7-157,-12 2 123,1 1 0,1 1 0,-50 28 0,74-38 61,2 0 4,0 0 0,0-1 0,0 1 0,-1 0 0,1 0 0,0 0 0,0 0 0,0 0 0,0 0 1,1 0-1,-1 0 0,-1 2 0,2-3 6,0 1 0,0-1 0,1 1 0,-1-1 0,0 1 0,0-1 0,1 1 0,-1-1 0,0 1 0,1-1 0,-1 0 0,0 1 0,1-1 0,-1 0 0,1 1 0,-1-1 0,1 0 0,-1 1 0,1-1 0,-1 0 0,1 0 0,0 1 0,-1-1-3,4 1 19,1 0 0,0 0 0,-1 0 0,1 0 0,0-1 0,-1 0 0,1 0 0,0 0 0,0 0 0,-1-1 0,9-2-1,1-1 66,1 0 0,18-8 0,-25 8-64,1 0 1,-1-1 0,0 0-1,0 0 1,-1 0-1,0-1 1,0 0 0,0-1-1,10-12 1,-9 8 0,-1-1 1,0 1 0,0-2-1,-1 1 1,8-26 0,29-116 117,-7 25-52,-29 105-204,-1 0-1,3-32 0,-8 56 105,-1-1-1,0 1 1,0-1-1,0 1 1,0-1 0,0 0-1,0 1 1,0-1-1,0 1 1,0-1 0,0 0-1,0 1 1,0-1-1,0 1 1,0-1 0,0 0-1,-1 1 1,1-1-1,0 1 1,0-1 0,-1 1-1,1-1 1,-1 0-1,0 1 3,1 1 0,-1-1 0,1 0-1,-1 1 1,0-1 0,1 0-1,-1 1 1,1-1 0,-1 1 0,1-1-1,-1 1 1,1-1 0,-1 1-1,1 0 1,0-1 0,-1 1 0,1 0-1,0-1 1,-1 1 0,1 1-1,-7 13-27,1 1-1,0 0 1,2 1-1,0 0 1,-3 27-1,-2 88 6,9-119 39,0-2-73,0 95-259,8-54-2125,-5-42 446,0 1-1,9 18 0,0-5-4215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0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146 472 3712,'0'-2'388,"1"0"1,-1 0-1,1 0 1,0 0-1,0 0 1,0 0-1,0 0 1,1-2-1,-1 2-52,1 0 1,-1 0-1,0-1 0,0 1 1,0 0-1,0-1 0,0 1 1,0-3-1,-1 4-284,0 0 1,-1 0-1,1 1 1,0-1-1,0 0 0,0 1 1,-1-1-1,1 1 1,0-1-1,-1 0 1,1 1-1,-1-1 0,1 1 1,-1-1-1,1 1 1,-1-1-1,1 1 1,-1-1-1,1 1 0,-1-1 1,1 1-1,-1 0 1,0-1-1,1 1 1,-1 0-1,0 0 0,1-1 1,-1 1-1,0 0 1,1 0-1,-1 0 1,0 0-1,0 0 0,1 0 1,-2 0-1,0 0-21,0 0-1,1 0 0,-1 0 1,0 1-1,0-1 0,0 0 1,1 1-1,-1-1 1,0 1-1,1 0 0,-1-1 1,0 1-1,1 0 0,-1 0 1,1 0-1,-1 0 0,-1 2 1,-24 26 302,17-17-231,1-1-37,0-1 0,1 2 0,1-1 0,0 1 0,0 0 0,1 0 0,1 1 0,-5 18 0,7-24-17,2 1 0,-1 0 1,1 0-1,0 0 0,1 1 1,1 13-1,0-17 26,-1 0 0,2 0-1,-1 0 1,0 0 0,1 0-1,0-1 1,0 1 0,0-1-1,1 1 1,0-1 0,4 6 0,-4-7-24,-1-1 0,0 0 0,1 0 1,0 0-1,-1 0 0,1 0 0,0-1 1,0 1-1,0-1 0,0 0 0,0 0 1,0 0-1,0 0 0,0-1 0,0 1 1,1-1-1,-1 0 0,0 0 0,0 0 1,1 0-1,-1 0 0,0-1 1,0 1-1,6-3 0,4-1 65,0-1-1,0 0 1,0-1-1,16-9 1,25-19 19,-1-1 0,69-61 0,79-104 136,-178 174-55,27-41 0,-40 51-193,-1 0 1,0-1 0,-1 1 0,7-25 0,-8 21-240,-2-1 1,0 1-1,-1-1 1,1-41-1,-22 102-460,-24 62 628,-1 2 311,22-32-54,-12 84 0,27-136-176,0 6 240,5-24-80,1-2-148,1 0-1,-1-1 1,0 1-1,1-1 1,-1 1-1,0-1 1,0 0-1,0 1 1,0-1-1,0 0 1,0 0-1,0 0 1,0 1-1,0-1 1,0 0-1,1-2 1,2-1 91,57-58 111,-33 31-239,62-50 1,-86 78-22,18-12-207,-22 15 218,0 0 1,1 0-1,-1-1 1,1 1 0,-1 0-1,1 0 1,-1 0-1,0 0 1,1-1-1,-1 1 1,1 0 0,-1 0-1,1 0 1,-1 0-1,1 0 1,-1 0 0,0 0-1,1 0 1,-1 0-1,1 0 1,-1 1-1,1-1 1,-1 0 0,1 0-1,-1 0 1,0 0-1,1 1 1,-1-1 0,1 0-1,-1 1 1,0-1-1,1 0 1,-1 0-1,0 1 1,1-1 0,-1 1-1,0-1 1,0 0-1,1 1 1,-1-1 0,0 1-1,0-1 1,0 0-1,0 1 1,1 0-1,1 15 45,0 0 0,0 0 0,-2 0 0,0 0 0,-1 0 0,-5 31 0,2-20 24,0 33 1,4-44-26,-1-2 77,1 0 0,1 0-1,4 24 1,-4-37-102,-1 0-1,0-1 1,1 1-1,-1-1 1,0 1-1,1 0 1,-1-1-1,1 1 1,-1-1-1,1 0 1,-1 1-1,1-1 1,-1 1-1,1-1 1,-1 0-1,1 1 1,-1-1-1,1 0 1,0 1-1,-1-1 1,1 0-1,0 0 1,-1 0-1,1 0 1,0 0-1,-1 0 1,1 0-1,0 0 1,-1 0-1,1 0 1,0 0 0,-1 0-1,1 0 1,0 0-1,-1-1 1,1 1-1,-1 0 1,2-1-1,30-13 46,-25 10-66,33-18 91,-2-2 0,53-42 0,-39 27 19,103-87-345,-154 125 242,-1 1-1,1-1 0,-1 1 1,1-1-1,-1 0 1,1 1-1,-1-1 1,1 0-1,-1 1 1,0-1-1,1 0 1,-1 0-1,0 0 1,0 1-1,1-1 1,-1-1-1,0 2-3,0 0-1,0-1 1,-1 1 0,1 0 0,0 0-1,0-1 1,0 1 0,0 0-1,-1 0 1,1-1 0,0 1-1,0 0 1,0 0 0,-1 0 0,1-1-1,0 1 1,0 0 0,-1 0-1,1 0 1,0 0 0,-1 0-1,1 0 1,0-1 0,0 1 0,-1 0-1,1 0 1,0 0 0,-1 0-1,1 0 1,0 0 0,0 0-1,-1 0 1,1 0 0,0 0 0,-1 1-1,1-1 1,0 0 0,0 0-1,-1 0 1,1 0 0,0 0-1,0 0 1,-1 1 0,1-1 0,0 0-1,0 0 1,-1 1 0,-8 3-37,-1 1 0,1 0-1,0 0 1,0 1 0,0 1 0,-11 10 0,-43 50-145,53-55 194,-8 9-38,1 2 0,1 0 0,-25 49 0,40-70 59,-1 1 0,1-1 0,0 1 0,1-1 0,-1 1 0,0 0 0,1-1 0,-1 6 0,1-8-20,0 1 1,0-1 0,0 1-1,0-1 1,0 0-1,1 1 1,-1-1 0,0 1-1,0-1 1,0 0-1,0 1 1,1-1 0,-1 0-1,0 1 1,0-1 0,1 0-1,-1 1 1,0-1-1,0 0 1,1 1 0,-1-1-1,0 0 1,1 1-1,0-1 4,0 0-1,0 0 0,0 0 0,0 1 0,0-1 0,0 0 0,0 0 1,0-1-1,0 1 0,0 0 0,0 0 0,0 0 0,0-1 0,-1 1 1,2-1-1,8-3 29,0-1 0,-1 0 0,0 0 0,0-1 0,0-1 0,-1 1 0,11-11 0,-2-1-5,-1 0 0,15-23 0,31-47-283,-62 88 236,0 0 1,0 0-1,0-1 1,0 1-1,0 0 0,0 0 1,0 0-1,0 0 1,1 0-1,-1-1 0,0 1 1,0 0-1,0 0 1,0 0-1,0 0 0,0 0 1,1 0-1,-1-1 1,0 1-1,0 0 0,0 0 1,0 0-1,0 0 1,1 0-1,-1 0 0,0 0 1,0 0-1,0 0 1,0 0-1,1 0 0,-1 0 1,0 0-1,0 0 1,0 0-1,0 0 0,1 0 1,-1 0-1,0 0 1,0 0-1,0 0 0,0 0 1,0 0-1,1 0 1,-1 1-1,0-1 0,0 0 1,0 0-1,0 0 1,0 0-1,1 0 0,-1 1 1,3 12-194,-2 24 63,-1-32 79,0 12 11,-1-6 58,1-1-1,0 1 1,1-1-1,0 1 0,1-1 1,0 0-1,0 1 0,7 16 1,-6-21 41,-1-1 1,1 1-1,0-1 1,1 0 0,-1 0-1,6 7 1,-7-11-34,0 1 0,-1-1 0,1 0 0,0 0 0,0 0 0,-1 0 0,1 0 0,0 0 0,0 0 0,0-1 0,0 1 1,0-1-1,0 1 0,0-1 0,0 0 0,0 0 0,1 0 0,-1 0 0,0 0 0,0 0 0,0-1 0,3 0 0,1-1-5,0 0-1,0 0 0,0-1 0,-1 0 1,1 0-1,-1 0 0,0 0 0,1-1 0,-2 0 1,1 0-1,0-1 0,-1 1 0,6-9 1,4-6 28,-1-1 0,13-28 0,1-1-158,-8 8 93,-13 28-163,-10 55-153,1-19 302,1 0 0,1 0 1,4 40-1,-3-61 52,0 0 0,0 1 0,1-1 1,-1 0-1,1 0 0,-1 1 0,1-1 0,0 0 0,0 0 0,0 0 1,0 0-1,0 0 0,0 0 0,0 0 0,1 0 0,-1-1 0,1 1 1,-1 0-1,1-1 0,0 1 0,0-1 0,0 0 0,-1 0 0,1 0 1,0 1-1,1-2 0,-1 1 0,0 0 0,0 0 0,0-1 0,0 1 0,1-1 1,-1 0-1,0 1 0,0-1 0,1 0 0,-1 0 0,0-1 0,0 1 1,3-1-1,12-4 52,0 0 1,0-1-1,21-12 0,46-30 199,-81 47-261,13-10 4,1 0 0,-2 0 1,0-2-1,0 0 0,-1 0 0,0-2 1,-2 1-1,1-2 0,-2 0 0,16-29 1,-25 42-21,-1-1 0,0 0 0,1 1 0,-2-1 0,1 0 0,0 1 0,-1-1 0,0-6 0,0 9 4,0 0-1,0 1 1,0-1-1,0 0 1,0 0-1,0 0 1,0 1-1,0-1 1,-1 0-1,1 0 1,0 0-1,-1 1 0,1-1 1,-1 0-1,1 1 1,0-1-1,-1 0 1,1 1-1,-1-1 1,0 1-1,1-1 1,-1 0-1,0 1 1,1 0-1,-1-1 1,0 1-1,1-1 1,-1 1-1,0 0 0,0-1 1,1 1-1,-1 0 1,0 0-1,0 0 1,0 0-1,1 0 1,-1 0-1,0 0 1,0 0-1,0 0 1,0 0-1,1 0 1,-1 0-1,0 0 1,-1 1-1,-4 1-11,1 0-1,0 0 1,-1 1 0,1 0 0,0 0-1,0 0 1,0 0 0,1 1-1,-7 5 1,-35 42-62,42-47 75,-62 84-140,56-73 105,2 0 0,0 0 0,0 1 0,-6 21 0,13-34 72,0-1-1,1 1 0,0-1 0,-1 1 0,1-1 0,0 1 0,0-1 0,0 1 0,1 2 1,-1-4-17,0 0 1,1-1 0,-1 1 0,0 0-1,0-1 1,1 1 0,-1 0 0,0-1 0,1 1-1,-1 0 1,0-1 0,1 1 0,-1-1 0,1 1-1,-1-1 1,1 1 0,-1-1 0,1 1-1,0-1 1,-1 0 0,1 1 0,-1-1 0,1 0-1,0 1 1,-1-1 0,1 0 0,0 0-1,0 1 1,-1-1 0,1 0 0,0 0 0,-1 0-1,1 0 1,0 0 0,0 0 0,2-1 7,0 0 0,0 0 1,0 0-1,-1 0 1,1 0-1,0 0 0,-1-1 1,1 1-1,3-4 0,22-20 97,-21 19-75,6-8-10,0-1 0,-2 0 0,16-24 0,-17 22-154,2 0-1,22-24 0,-33 49-202,-5 11 287,-1-1-1,-1 0 1,0 0 0,-13 24-1,15-34 28,-7 15-23,-1-1 0,-1-1-1,-2 0 1,-21 26 0,0-7 141,-41 35 0,60-61 19,0-1 0,-36 22 1,52-35-109,1 1 0,-1-1 0,0 0 0,1 1 1,-1-1-1,0 0 0,1 0 0,-1 1 0,0-1 0,1 0 0,-1 0 1,0 0-1,1 0 0,-1 0 0,-1 0 0,2 0-8,0 0 0,-1 0 0,1-1-1,0 1 1,0 0 0,0 0 0,-1 0 0,1 0-1,0 0 1,0-1 0,0 1 0,-1 0-1,1 0 1,0 0 0,0-1 0,0 1 0,0 0-1,0 0 1,-1 0 0,1-1 0,0 1-1,0 0 1,0 0 0,0-1 0,0 1 0,0 0-1,0-1 1,0 0-3,0 0 0,0 0 0,0 0-1,1 0 1,-1 0 0,0 0 0,1 0 0,-1 0 0,1 0-1,-1 1 1,1-1 0,-1 0 0,1 0 0,-1 0 0,1 0-1,0 1 1,-1-1 0,1 0 0,0 1 0,0-1 0,1 0-1,21-12-47,1 2 0,0 1-1,39-11 1,5-2 9,-31 9 102,66-37 0,-91 44-53,0-1-1,0 0 0,-1-1 1,0-1-1,0 0 1,-1 0-1,-1-1 1,15-20-1,-13 12-54,0 0 0,-1-1 0,-2 1 0,0-2 0,-1 1 0,0-1 1,-2-1-1,3-26 0,-8 47 25,1 0 1,-1 0 0,0 0 0,0 0 0,-1 0-1,1 0 1,0 0 0,0 0 0,0 0-1,-1-1 1,1 1 0,0 0 0,-1 0 0,1 0-1,-1 1 1,1-1 0,-1 0 0,-1-1-1,2 1 5,0 1-1,-1 0 0,1 0 0,-1-1 0,1 1 0,0 0 0,-1 0 1,1 0-1,0 0 0,-1 0 0,1 0 0,-1-1 0,1 1 0,0 0 1,-1 0-1,1 0 0,-1 0 0,1 1 0,-1-1 0,1 0 0,0 0 0,-1 0 1,1 0-1,-1 0 0,1 0 0,0 1 0,-1-1 0,1 0 0,0 0 1,-1 0-1,1 1 0,0-1 0,-1 0 0,1 1 0,0-1 0,0 0 1,-1 1-1,1-1 0,0 0 0,0 1 0,0-1 0,-1 0 0,1 1 0,0-1 1,0 1-1,-4 8 7,1 1 1,0 0-1,1-1 1,0 1-1,0 0 1,0 13-1,2-17 47,1 1 0,-1-1 0,1 1 0,0-1-1,0 1 1,1-1 0,0 0 0,0 0 0,1 0 0,-1 0 0,1 0 0,7 10 0,-5-9 21,0 0 0,1 1 0,0-2 0,0 1 0,0-1 0,1 0 0,0 0 1,14 8-1,-16-11-78,1 0 1,0-1 0,0 0-1,0 0 1,0-1 0,1 0-1,-1 0 1,0 0-1,1-1 1,-1 1 0,7-2-1,8-1-1857,40-10-1,-44 8 178,15-5-1257,-2-3-3019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1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13 548 416,'-1'0'131,"1"0"1,-1 1-1,0-1 1,0 1-1,1-1 0,-1 1 1,0-1-1,1 1 1,-1-1-1,0 1 0,1 0 1,-1-1-1,1 1 1,-1 0-1,1-1 0,0 1 1,-1 0-1,1 0 1,-1-1-1,1 1 0,0 0 1,0 0-1,0 0 1,-1 0-1,1-1 0,0 1 1,0 0-1,0 0 1,0 0-1,0 0 1,1-1-1,-1 3 0,0-3-45,0 1 0,0-1 0,0 1 0,0-1 0,0 1 0,0-1-1,0 1 1,0-1 0,0 1 0,1-1 0,-1 1 0,0-1 0,0 1-1,0-1 1,1 1 0,-1-1 0,0 0 0,0 1 0,1-1 0,-1 1-1,1-1 1,-1 0 0,0 1 0,1-1 0,-1 0 0,1 1 0,-1-1 0,0 0-1,1 0 1,-1 1 0,1-1 0,-1 0 0,1 0 0,-1 0 0,1 0-1,-1 0 1,1 0 0,-1 0 0,1 0 0,-1 0 0,1 0 0,-1 0 0,1 0-1,-1 0 1,1 0 0,-1 0 0,1 0 0,-1-1 0,1 1 0,-1 0-1,1 0 1,-1-1 0,1 1 0,-1 0 0,0 0 0,1-1 0,-1 1 0,1-1-1,9-8 330,-1 0 0,0-1 0,-1 1 0,0-2 0,9-16 0,7-7-158,1 2-105,1 2 1,1 0 0,2 2-1,55-42 1,-50 45-97,-3 4 204,-2-2 1,28-29-1,-39 34-95,-1 0 1,-2-2-1,0 1 0,0-2 1,21-44-1,-45 71-1114,-60 88 661,53-72 463,2 0 0,0 1 1,-14 35-1,23-47-98,1-1 1,1 1-1,0-1 0,1 1 0,0 0 0,0 0 0,1 0 0,1 0 0,0 1 0,0-1 0,3 11 0,-3-18-37,1-1-1,0 0 1,0 0-1,0 0 1,0 0-1,1 0 1,-1 0 0,1 0-1,-1 0 1,1 0-1,0-1 1,0 1-1,5 3 1,-5-4-8,0-1 0,0 0 1,0 1-1,0-1 0,0 0 1,0 0-1,1-1 0,-1 1 1,0 0-1,0-1 0,1 1 0,-1-1 1,1 0-1,-1 0 0,0 0 1,1 0-1,-1 0 0,0 0 1,1-1-1,1 0 0,9-3 9,0 0-1,0-1 1,-1 0 0,0-1-1,0 0 1,-1-1 0,13-10-1,-23 16-90,1 0 0,0-1 0,0 1 0,-1 0-1,1 0 1,0 0 0,0 0 0,0 1-1,0-1 1,0 1 0,3-2 0,-5 15-521,-3 6 545,0 0-1,2 0 0,0 1 1,2 27-1,0-43 78,0 0-1,0 0 1,1-1 0,-1 1 0,1 0 0,0-1 0,0 1-1,0-1 1,3 5 0,9 16 443,-13-23-334,0-1 64,1-1-205,-1 1 0,0-1 0,0 0 0,0 1 0,0-1-1,0 0 1,0 0 0,0 1 0,0-1 0,0 0 0,0 0-1,-1 0 1,1 0 0,0 0 0,-1 0 0,1 0 0,0-1-1,-1 1 1,1 0 0,-1 0 0,0 0 0,1-2 0,0-3 105,0-1 0,-1 1 1,1-9-1,-1-3 7,1 7-127,0 1-1,-1-1 1,0 1 0,-1-1 0,0 0 0,-4-16-1,2 17-131,2 7 55,0-1-1,0 0 1,0 0-1,0-7 0,-2 5 486,2 1-76,10 5-22,39 13-261,-33-8-390,0-1 0,1 0 0,-1-1 0,27 1 0,-17-4-1773,-10 0-4175,-23 0 4387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2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75 7552,'-31'-20'2816,"31"15"-2208,0 2-160,5 0 480,3-2-608,10 2 1056,8-5-768,14 0 128,25 0-416,15 1-288,4 2-32,-9 5-576,-6 12 320,-7-4-2912,-10 0 1728,-12 3-3904,4 5 3040,0 4 576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3.8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24 3136,'1'-2'160,"-1"1"0,1-1-1,0 0 1,-1 1 0,1-1 0,0 0 0,0 1-1,0-1 1,2-1 0,-2 2-19,0 0-1,0 1 1,0-1-1,0 1 1,-1 0-1,1-1 1,0 1-1,0 0 1,0-1-1,0 1 1,0 0-1,0 0 1,0 0-1,0 0 1,0 0-1,0 0 1,0 0 0,0 0-1,0 0 1,1 1-1,-1-1-8,0 1 0,0-1 0,0 1 0,0-1 0,0 1 0,-1 0 0,1-1 0,0 1 0,0 0 0,0-1 0,-1 1 0,1 0 0,-1 0 0,1 0 0,0 0 0,-1 0 0,1-1 0,-1 1 0,0 0 0,1 0 0,-1 0 0,0 0 0,0 0 0,1 2 0,-1 1 172,1 1 0,-1-1 1,1 1-1,-2 7 0,-2 3 41,0 0 1,-1-1-1,-1 1 0,0-1 0,-11 19 0,-4 14-10,-14 47 915,-37 171 1,80-277-62,5-15-1125,1 0 0,1 2 0,2-1 0,1 2 0,25-26 0,-23 30-249,1 1 0,39-25 0,-59 43 171,0 0 0,-1 0 0,1 0 0,0 0 0,0 1-1,-1-1 1,1 1 0,0-1 0,0 1 0,0 0-1,3-1 1,-4 1 19,-1 0 0,1 1 0,-1-1 0,1 0 0,-1 0 0,1 0 0,-1 1 0,1-1 0,-1 0 0,1 0 0,-1 1 0,1-1 0,-1 0 0,1 1-1,-1-1 1,1 1 0,-1-1 0,0 0 0,1 1 0,-1-1 0,0 1 0,0-1 0,1 1 0,-1-1 0,0 1 0,0 0 0,0-1 0,1 1 0,-1-1 0,0 1 0,0-1 0,0 1 0,0 0 0,0-1-1,0 1 1,0-1 0,0 1 0,0-1 0,-1 1 0,1-1 0,0 1 0,0 0 0,-16 57 461,2-4-95,11-41-338,1-8-31,1-1 0,0 0 0,0 0 0,1 1 0,-1-1 0,1 1 0,0-1 0,0 0 0,0 1 0,1-1 0,0 0 0,2 9 0,-3-12 12,1 0-1,-1 0 1,1-1-1,-1 1 1,1 0-1,0 0 1,-1-1-1,1 1 1,0 0-1,-1-1 1,1 1-1,0-1 1,0 1-1,0-1 1,0 1-1,0-1 1,-1 0-1,1 1 1,2-1-1,-1 0 16,1 1 0,-1-1 0,0 0-1,1 0 1,-1-1 0,1 1 0,3-1-1,3-2 25,-1 0-1,1 0 0,10-7 0,28-15-270,-2-3-1,47-35 0,-54 32 200,63-46-36,-95 72 82,-3 4-23,0 0 1,-1-1-1,1 0 0,-1 0 1,0 0-1,1 0 1,-1 0-1,0 0 0,0 0 1,-1-1-1,3-2 1,-4 5-9,0 0 0,0 0 0,0 0 1,0 0-1,0 0 0,-1 0 0,1 0 0,0 0 1,0 0-1,0 0 0,0 0 0,0 0 1,0 0-1,-1 0 0,1 0 0,0 0 0,0 0 1,0 0-1,0 0 0,0 0 0,0 0 1,0 0-1,0 0 0,-1 0 0,1 0 0,0-1 1,0 1-1,0 0 0,0 0 0,0 0 0,0 0 1,0 0-1,0 0 0,0 0 0,0 0 1,0 0-1,0 0 0,-1-1 0,1 1 0,0 0 1,0 0-1,0 0 0,0 0 0,0 0 1,0 0-1,0 0 0,0-1 0,0 1 0,0 0 1,0 0-1,0 0 0,0 0 0,0 0 0,0 0 1,0-1-1,-9 8-88,-6 7 121,1 0 1,1 0 0,0 2 0,1-1-1,0 2 1,-17 33 0,20-33 11,-14 33 53,22-46-35,-1 0 0,1 1 0,0-1 0,0 1 0,0-1 0,0 1 0,1 0 0,0 8 0,0-13-48,0 1-1,0-1 1,0 1-1,0-1 1,0 0 0,0 1-1,0-1 1,0 1-1,0-1 1,0 0-1,0 1 1,0-1-1,1 0 1,-1 1-1,0-1 1,0 0-1,0 1 1,0-1-1,1 0 1,-1 1-1,0-1 1,0 0-1,1 1 1,-1-1-1,0 0 1,0 0 0,1 1-1,-1-1 1,0 0-1,1 0 1,-1 0-1,0 1 1,1-1-1,-1 0 1,0 0-1,1 0 1,-1 0-1,1 0 1,-1 0-1,0 0 1,1 0-1,-1 0 1,1 0-1,-1 0 1,0 0-1,1 0 1,-1 0 0,0 0-1,1 0 1,-1 0-1,1 0 1,-1-1-1,0 1 1,1 0-1,-1 0 1,0 0-1,1-1 1,-1 1-1,0 0 1,1-1-1,2-2 50,0 1-1,0-1 0,0-1 1,4-4-1,10-19-96,-1 0 1,12-29-1,6-11-104,-32 64 108,4-8-338,-7 15-69,-5 18 202,-1 16 319,-4 49 0,10-68 64,1 0 1,1 1 0,0-1 0,7 29-1,-8-47-130,0 0-1,0 0 0,0-1 1,0 1-1,0 0 1,1 0-1,-1 0 0,0 0 1,1 0-1,-1 0 0,1-1 1,-1 1-1,1 0 1,-1 0-1,1 0 0,-1-1 1,1 1-1,0 0 0,-1-1 1,1 1-1,0-1 1,0 1-1,-1-1 0,1 1 1,0-1-1,0 1 0,0-1 1,0 0-1,0 0 1,0 1-1,-1-1 0,1 0 1,0 0-1,0 0 0,0 0 1,0 0-1,0 0 1,0 0-1,0 0 0,0 0 1,0-1-1,0 1 0,0 0 1,-1 0-1,1-1 1,0 1-1,1-1 0,3-2 21,1 0 1,-1-1-1,0 1 0,-1-1 0,10-9 1,128-147 172,-19 39-400,-111 111-54,-12 10 242,0 0 1,0 0-1,0 0 0,0 0 1,0 0-1,0 0 1,1 0-1,-1 0 0,0 0 1,0 0-1,0 0 0,0 0 1,0-1-1,0 1 0,0 0 1,0 0-1,0 0 0,1 0 1,-1 0-1,0 0 1,0 0-1,0 0 0,0 0 1,0 1-1,0-1 0,0 0 1,0 0-1,0 0 0,1 0 1,-1 0-1,0 0 1,0 0-1,0 0 0,0 0 1,0 0-1,0 0 0,0 0 1,0 0-1,0 0 0,0 0 1,0 0-1,0 1 0,0-1 1,0 0-1,1 0 1,-1 0-1,0 0 0,0 0 1,0 0-1,0 0 0,0 0 1,0 0-1,0 0 0,0 1 1,-6 21-120,5-17 164,-25 69 154,-9 34 266,31-78-205,13-33 96,3-8-286,0-1 0,-1 0 0,-1 0 0,13-19 0,2-3-108,-20 27 2,56-66 7,-51 62-50,1 1-1,0 0 0,0 1 1,17-11-1,-27 20 73,-1-1-1,1 1 1,-1 0 0,1 0-1,-1 0 1,1 0-1,-1 0 1,1 0 0,-1 0-1,1 0 1,0 0 0,-1 0-1,1 0 1,-1 0 0,1 0-1,-1 1 1,1-1-1,-1 0 1,1 0 0,-1 0-1,1 1 1,-1-1 0,1 0-1,-1 1 1,1-1 0,-1 0-1,0 1 1,1-1-1,-1 1 1,0-1 0,1 1-1,-1-1 1,0 1 0,1 0-1,10 19 67,-10-16-48,4 5 42,-3-3-34,1 0-1,0 0 1,1 0 0,5 7 0,-2-3 7,15 14 85,-21-23-86,0 0-1,0 0 0,0 0 0,0-1 1,0 1-1,1 0 0,-1-1 0,0 1 0,0-1 1,1 1-1,-1-1 0,0 0 0,1 1 1,-1-1-1,0 0 0,1 0 0,-1 0 1,1 0-1,-1 0 0,2-1 0,4-1 23,0-1 0,0 0 0,-1-1 0,1 1 0,-1-1-1,0 0 1,0-1 0,-1 0 0,1 0 0,-1 0 0,7-8-1,0-2-26,-1-1-1,0 0 1,9-20-1,-19 35-24,0 0 0,0 0 0,-1 0-1,1 0 1,-1 0 0,1 0 0,-1 0-1,1 0 1,-1-1 0,0 1 0,0 0-1,0 0 1,1 0 0,-1-1 0,0 1-1,0 0 1,-1 0 0,1-1 0,0 1 0,0 0-1,-1 0 1,1 0 0,0-1 0,-1 1-1,1 0 1,-1 0 0,0 0 0,0-2-1,-1 2-2,1 1 0,-1-1-1,1 0 1,0 0-1,-1 1 1,1-1 0,-1 1-1,1-1 1,-1 1 0,0 0-1,1 0 1,-1-1-1,1 1 1,-1 0 0,0 0-1,1 1 1,-1-1-1,1 0 1,-1 0 0,-2 2-1,-1-1 44,1 1-1,0 0 0,-1 0 0,1 0 1,0 1-1,0-1 0,1 1 1,-1 0-1,0 0 0,1 0 0,0 1 1,0-1-1,0 1 0,0 0 1,0 0-1,1 0 0,0 0 0,0 0 1,0 0-1,0 1 0,0-1 1,1 1-1,0-1 0,0 1 0,0-1 1,1 1-1,0 5 0,-1-5 4,1 0 0,0 0 0,1 0 0,-1 0 0,1 0-1,0 0 1,0 0 0,1 0 0,-1 0 0,1-1 0,0 1-1,1 0 1,-1-1 0,1 0 0,-1 1 0,1-1 0,1 0-1,-1-1 1,1 1 0,-1-1 0,1 1 0,0-1 0,0 0 0,0 0-1,8 3 1,0-1-65,1-1-1,-1-1 0,1 0 0,-1 0 1,1-2-1,0 1 0,0-2 1,16 0-1,13-3-1673,50-11-1,-73 11 136,-1-2-1,1 0 1,26-12-1,-4-3-1186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7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5 787 3072,'-1'0'51,"1"-1"-1,0 1 1,-1-1-1,1 0 1,0 1 0,-1-1-1,1 1 1,0-1-1,0 0 1,-1 1 0,1-1-1,0 0 1,0 1 0,0-1-1,0 0 1,0 1-1,0-1 1,0 0 0,0 1-1,0-1 1,0 0-1,0 1 1,1-1 0,-1-1-1,1 2 24,0-1 0,0 0 0,-1 0 0,1 1 0,0-1 0,0 1 0,0-1 0,0 1 0,0-1 0,0 1 0,0-1 0,0 1 0,0 0 0,0 0 0,0 0 0,2-1-1,5-1 763,0 0-1,0-1 0,0 0 0,14-8 0,-2 2 232,24-13 17,0-2-1,-2-1 1,-1-2 0,72-63 0,-72 55-647,2 2 0,80-46 0,-120 77-423,-1 1-1,1 0 1,0 0-1,0-1 1,0 2-1,0-1 0,0 0 1,0 0-1,0 1 1,4 0-1,-7 0-12,1 0-1,0 0 1,0 0 0,-1 0 0,1 0-1,0 0 1,-1 1 0,1-1-1,0 0 1,-1 1 0,1-1-1,0 0 1,-1 1 0,1-1-1,-1 1 1,1-1 0,-1 1-1,2 0 1,-2 0 15,1 0 0,-1 0 0,1 0 0,-1 0 0,0 0 0,1 1 0,-1-1 0,0 0 0,0 0 0,0 0 0,0 0 0,0 0 0,0 1 0,0-1 0,-1 2-1,0 4 29,-1 0-1,0 0 1,-1 0-1,1-1 0,-1 1 1,-1-1-1,1 1 1,-1-1-1,-7 8 0,-3 3 80,-29 25-1,31-32 10,-1-1 58,10-8 1,7-4 164,89-56-438,132-63 1,-207 114 43,0 1 0,0 0 1,29-5-1,-46 11 39,1 1 0,0 0 1,-1 0-1,1 0 0,-1 0 0,1 0 0,-1 0 0,1 0 0,0 0 1,-1 1-1,1-1 0,-1 1 0,1-1 0,-1 1 0,1-1 1,-1 1-1,0 0 0,1 0 0,-1 0 0,0 0 0,1 0 1,-1 0-1,0 0 0,0 0 0,0 0 0,0 1 0,0-1 0,0 0 1,-1 1-1,1-1 0,0 1 0,-1-1 0,1 1 0,0 2 1,0 1 13,0-1 1,0 1-1,0 0 1,-1-1-1,0 1 1,0 0-1,0 0 1,0-1-1,-1 1 1,-2 8-1,-6 10 195,-19 39-1,27-60-113,17-24 96,2 1 0,0 1-1,31-26 1,-43 39-243,1 1 1,1 1-1,-1-1 1,16-7-1,-21 12 35,0 0 1,0 1-1,0-1 0,0 0 0,0 1 1,0-1-1,0 1 0,0 0 1,0 0-1,0 0 0,0 0 1,0 0-1,0 0 0,0 0 1,0 1-1,0-1 0,0 1 1,0-1-1,0 1 0,0 0 1,0 0-1,0 0 0,-1 0 0,1 0 1,0 0-1,-1 0 0,4 3 1,-3-1 13,0-1 1,0 1 0,0-1 0,-1 1 0,1 0-1,0 0 1,-1 0 0,0 0 0,0 0-1,0 0 1,0 0 0,0 0 0,-1 0-1,1 0 1,-1 0 0,0 4 0,-1 6 42,0-1 0,-5 24 1,4-24 59,0 0 0,-1 16 1,3-28-94,0 1 1,0 0-1,0 0 1,1 0 0,-1 0-1,0 0 1,0 0-1,1-1 1,-1 1 0,0 0-1,1 0 1,-1 0-1,1-1 1,-1 1 0,1 0-1,0-1 1,-1 1-1,1 0 1,0-1 0,-1 1-1,1-1 1,0 1-1,-1-1 1,1 1 0,0-1-1,0 0 1,0 1-1,0-1 1,-1 0 0,1 0-1,0 0 1,0 1-1,0-1 1,0 0 0,0 0-1,0 0 1,0 0-1,-1 0 1,3-1 0,5 0 43,1 0 0,-1-1 1,12-3-1,-10 3-48,36-12 29,52-22 0,-56 19-171,77-20 0,-115 36 102,-1 0 0,1 0 0,0 1 0,0 0-1,-1-1 1,1 2 0,0-1 0,7 1 0,-10 0 33,0-1 0,1 1 0,-1-1 0,0 1 1,0-1-1,0 1 0,0 0 0,0-1 0,0 1 0,0 0 1,0 0-1,0 0 0,-1 0 0,1 0 0,0 0 1,0 0-1,-1 0 0,1 0 0,-1 0 0,1 1 0,-1-1 1,1 0-1,-1 0 0,0 0 0,0 1 0,1-1 0,-1 0 1,0 0-1,0 1 0,-1 1 0,-2 30-74,2-25 60,-1 0 0,2 0 0,-1 0 0,1 0 0,2 16 0,-2-22 35,1 0 1,-1-1-1,1 1 1,-1-1-1,1 1 1,0 0-1,0-1 0,0 1 1,0-1-1,0 1 1,0-1-1,0 0 1,0 0-1,1 1 1,-1-1-1,0 0 0,1 0 1,-1 0-1,1 0 1,-1-1-1,1 1 1,0 0-1,-1 0 0,1-1 1,0 1-1,-1-1 1,1 0-1,0 0 1,0 1-1,-1-1 0,1 0 1,3-1-1,-1 1 6,0 0 0,0-1 1,0 1-1,-1-1 0,1 0 0,0 0 0,0 0 0,-1-1 0,1 0 0,-1 1 0,1-1 0,-1 0 0,0 0 0,0-1 0,0 1 0,0-1 0,0 0 0,0 1 0,-1-1 1,1-1-1,-1 1 0,0 0 0,0 0 0,0-1 0,0 1 0,-1-1 0,0 0 0,1 1 0,-1-1 0,0 0 0,-1 0 0,1 0 0,-1-7 0,0 8-37,0 1 0,0 0-1,-1-1 1,0 1 0,1-1 0,-1 1-1,0 0 1,0 0 0,0-1-1,0 1 1,-1 0 0,1 0-1,0 0 1,-1 0 0,0 1 0,1-1-1,-1 0 1,0 1 0,0-1-1,0 1 1,0-1 0,0 1 0,-4-2-1,2 1-3,0 1-1,0-1 0,0 1 0,-1-1 1,1 1-1,0 0 0,-1 1 0,1-1 1,-1 1-1,1 0 0,0 0 0,-8 1 1,-7 4-6,10-3-49,0 0 0,0 0 1,-13 0-1,21-2 201,14 0 16,114-6-289,0-1 215,-108 7-54,52 2 98,-63-1-94,1 0-1,-1 0 1,0 1-1,0 1 1,0-1-1,10 5 1,-18-6-7,1-1 0,0 0 0,-1 0 0,1 1 1,-1-1-1,1 1 0,0-1 0,-1 0 0,1 1 0,-1-1 0,1 1 0,-1-1 1,0 1-1,1-1 0,-1 1 0,1 0 0,-1-1 0,0 1 0,0-1 0,1 1 0,-1 0 1,0-1-1,0 1 0,0 0 0,1 1 0,-2-1 5,1 0-1,0 0 1,0 0 0,-1 0 0,1 1-1,-1-1 1,1 0 0,-1 0 0,0 0-1,1 0 1,-1 0 0,0 0-1,-1 1 1,-2 2 14,-1 0-1,0 0 1,0 0-1,-9 4 1,2-1 114,0 0 1,-1-2 0,-19 7-1,32-12-143,0 0 0,0 0 0,0 0 0,0 0 0,0-1 0,0 1 0,0 0-1,1 0 1,-1 0 0,0 0 0,0 0 0,-1 0 0,1 0 0,0-1 0,0 1 0,0 0-1,0 0 1,0 0 0,0 0 0,0 0 0,0 0 0,0 0 0,0 0 0,0-1 0,0 1-1,0 0 1,0 0 0,0 0 0,0 0 0,0 0 0,-1 0 0,1 0 0,0 0 0,0 0-1,0 0 1,0 0 0,0 0 0,0 0 0,0 0 0,0 0 0,-1 0 0,1 0 0,0-1-1,0 1 1,0 0 0,0 0 0,0 0 0,0 0 0,0 1 0,0-1 0,-1 0 0,10-8 28,38-17 1,63-23 1,-36 17-125,-51 21 15,60-25-17,-69 29 87,1 2 1,0 0-1,27-4 1,-41 8 0,1 0 0,0-1 0,-1 1 0,1 0 0,0 0 1,0 0-1,-1 0 0,1 1 0,0-1 0,-1 0 0,1 1 0,-1-1 1,1 1-1,0 0 0,-1-1 0,1 1 0,-1 0 0,0 0 0,1 0 1,-1 0-1,0 0 0,1 0 0,-1 0 0,0 1 0,0-1 0,0 0 1,0 1-1,0-1 0,0 0 0,0 1 0,-1-1 0,1 1 0,-1 0 1,1-1-1,-1 1 0,1 0 0,-1-1 0,0 1 0,0 0 1,0 2-1,0 3-11,-1 0 1,0-1 0,0 1 0,-1 0 0,0-1-1,-3 9 1,-21 39 92,5-26 89,3-4 134,34-35-208,17-17 0,-1-3-5,42-33 1,-60 54-135,0 0 1,1 0-1,1 2 0,0 0 1,0 0-1,17-4 1,-31 11 26,0 1 1,0-1-1,0 1 1,0 0 0,0 0-1,0 0 1,0 0-1,0 0 1,0 0-1,-1 0 1,1 1 0,0-1-1,0 1 1,0-1-1,2 2 1,-3-2 19,0 1 1,0-1-1,0 1 1,-1 0-1,1-1 1,0 1-1,0 0 1,-1 0-1,1 0 1,0-1-1,-1 1 1,1 0-1,-1 0 1,1 0-1,-1 0 1,1 0-1,-1 0 1,0 0-1,1 0 1,-1 0-1,0 0 1,0 0-1,0 0 1,0 1-1,0-1 1,0 0-1,0 0 1,0 1-1,-2 7-9,-1-2-1,1 1 0,-1 0 0,0 0 0,-1-1 0,-6 11 1,5-11 35,1 1 0,0 0 0,0 0 0,1 0 0,-2 10 0,4-17-19,1 0-1,0 0 1,0 0-1,0 0 1,0 0-1,0 0 1,0 1-1,0-1 1,0 0-1,0 0 1,1 0-1,-1 0 1,0 0-1,1 0 1,-1 0-1,1 0 1,-1 0 0,1 0-1,-1 0 1,2 1-1,-1 0-2,1-1 0,-1 0-1,1 0 1,0 1 0,0-1 0,-1 0-1,1 0 1,0-1 0,0 1 0,3 1 0,2 0 9,1-1 0,1 0 0,-1 0 1,12 0-1,6-1 7,5 1 36,48-6-1,-70 3-47,0 1 0,0-1 0,0-1 0,-1 1 0,1-1 0,-1-1 0,1 0 0,-1 0-1,14-10 1,-19 11-9,1 0-1,-1 0 0,0 0 1,0 0-1,0-1 0,-1 1 1,1-1-1,-1 0 0,0 0 1,0 1-1,0-2 0,0 1 1,-1 0-1,1 0 0,-1 0 1,0-1-1,-1 1 0,1 0 1,-1-1-1,0 1 0,0-1 1,0 1-1,-2-7 0,2 10-4,0 0-1,0 1 0,0-1 1,0 1-1,-1-1 0,1 0 0,0 1 1,0-1-1,-1 1 0,1-1 1,0 0-1,-1 1 0,1-1 1,-1 1-1,1-1 0,0 1 0,-1 0 1,1-1-1,-1 1 0,0-1 1,1 1-1,-1 0 0,1-1 1,-1 1-1,1 0 0,-1 0 1,0 0-1,1-1 0,-1 1 0,0 0 1,1 0-1,-1 0 0,0 0 1,1 0-1,-1 0 0,0 0 1,1 0-1,-1 0 0,1 1 1,-1-1-1,0 0 0,1 0 0,-1 0 1,0 1-1,1-1 0,-1 0 1,0 1-1,-2 1-44,-1 0 1,1-1-1,0 2 0,-1-1 1,1 0-1,-4 5 1,2-3 42,1 2 0,0-1-1,0 0 1,0 1 0,1 0 0,0 0 0,0 0 0,-4 11 0,7-15 13,-1 0-1,1 0 1,-1 0 0,1 0 0,0 0-1,-1 0 1,1 0 0,0 0-1,1 0 1,-1 1 0,0-1 0,1 0-1,-1 0 1,1 0 0,-1 0-1,1 0 1,0 0 0,0-1 0,0 1-1,0 0 1,0 0 0,1 0 0,-1-1-1,0 1 1,1-1 0,-1 1-1,1-1 1,0 0 0,-1 1 0,1-1-1,3 1 1,-1 0 26,0 0-1,1 0 1,0-1 0,-1 1 0,1-1-1,0 0 1,0-1 0,0 1 0,-1-1-1,1 0 1,0 0 0,0-1 0,0 1-1,0-1 1,-1 0 0,1 0 0,7-4-1,8-3 6,0-1-1,32-21 0,-13 8-107,-26 15 49,-4 1-4,0 1 0,1 1 0,0 0 0,-1 0 0,20-5 0,-28 9 21,0 0 0,0 0 0,-1 0 0,1 0 0,0 0 0,-1 0 0,1 0 0,0 0 1,-1 0-1,1 0 0,0 0 0,-1 0 0,1 1 0,0-1 0,-1 0 0,1 0 0,0 1 0,-1-1 0,1 0 0,0 1 0,0 0 0,-1 0 5,1-1 1,-1 1-1,0-1 1,0 1 0,0-1-1,1 1 1,-1 0-1,0-1 1,0 1-1,0 0 1,0-1 0,0 1-1,0 0 1,0-1-1,0 1 1,0-1-1,-1 1 1,1 1 0,-2 3 22,0 0-1,0-1 1,-1 1 0,-3 5 0,5-9-14,-50 60 926,66-75-913,0 1-1,29-20 1,-34 26-63,0 2 0,0-1 1,0 1-1,1 1 1,0 0-1,14-4 0,-23 8 31,-1 0 0,1-1-1,0 1 1,-1 0 0,1 0-1,-1 0 1,1 0 0,-1 0-1,1 0 1,0 1 0,-1-1-1,1 0 1,2 2 0,-4-2 3,1 1 1,0-1-1,-1 0 1,1 1-1,0 0 1,-1-1-1,1 1 1,-1-1-1,1 1 1,-1 0-1,1-1 1,-1 1-1,0 0 1,1 0-1,-1-1 1,0 1-1,1 0 1,-1 0 0,0 0-1,1 3 0,-1-1 1,0 1-1,-1-1 0,1 0 1,0 1-1,-1-1 1,0 1-1,0-1 0,0 0 1,-2 5-1,2-5 14,0 0 0,0 1 0,1-1 0,-1 1-1,1-1 1,0 0 0,0 6 0,0-3 95,2-5-73,-1 0 0,0 0 0,0 0 0,1 0 0,-1-1 1,1 1-1,-1 0 0,0-1 0,1 1 0,2 0 0,1-1-4,0 1 0,-1-1 0,1 0 0,0 0 0,0 0 0,0-1 0,7-1 0,36-12 127,-23 6-116,-13 5-18,0-1 0,0 0 0,-1-1 0,0 0 0,0 0 0,0-2 0,0 1 0,-1-1 0,0-1 0,-1 0 0,1 0 0,-1-1 0,-1 0 0,0 0 0,0-1 0,-1 0 0,0-1 0,-1 1 0,0-1 0,6-17 0,25-75-16,26-111 0,-50 156-576,-34 145 688,0 109-24,16-122 54,0 92 407,5-159-581,1 0 0,-1 0 0,1-1 0,0 1 0,4 11 0,-5-17-629,0-15-8747,-1 9 8391,-1 0 0,1-1 0,-1 1 0,0 0 1,-4-8-1,-10-16-3047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90 2912,'-1'-5'381,"0"0"1,0 0-1,0 1 0,1-1 1,0-1-1,0 1 0,0 0 0,1 0 1,1-7-1,-1-15 4586,-1 22-1799,0 21-2135,-6 93 546,0-1-673,1 111 100,0-148-477,-16 75 0,18-134-360,0 0 0,-8 19 0,10-29-131,0 0 1,0 0-1,0 0 1,0 0-1,0 0 1,-1-1-1,1 1 1,-1 0-1,1-1 1,-1 1-1,1-1 1,-1 1-1,0-1 1,0 0-1,0 1 1,0-1 0,0 0-1,0-1 1,0 1-1,0 0 1,0 0-1,0-1 1,0 1-1,0-1 1,-1 0-1,1 0 1,0 0-1,0 0 1,0 0-1,-1 0 1,1 0-1,0-1 1,0 1-1,0-1 1,-4-1-1,-2-3-22,0 0 0,1-1 0,0 0 0,0 0 0,0 0 0,1-1 0,0 0 0,0 0 0,1-1 0,0 1 0,-4-9 0,6 9-3,1 0-1,0-1 0,0 1 1,0 0-1,1-1 0,0 1 0,1 0 1,-1-1-1,1 1 0,1-1 1,0 1-1,0-1 0,0 1 1,1 0-1,0 0 0,0-1 0,6-9 1,1-3 130,1 2 1,0-1-1,2 1 1,22-27-1,-22 32-32,0 0 0,0 1 0,1 0 0,24-16 0,65-31 300,-100 58-406,80-37 111,130-42 1,-101 41-1129,-101 35 665,29-11-3697,-4-3-5575,-17 7 5539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17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139 175 5408,'-92'-44'2410,"88"42"-2568,-3-1 880,1 0 0,0-1 0,-7-6 0,12 9-447,0 1 0,0-1-1,0 0 1,0 0 0,0-1 0,0 1-1,0 0 1,1 0 0,-1 0-1,0-2 1,0 2-139,1 0 0,0 1 1,0-1-1,0 1 0,0-1 0,0 0 1,0 1-1,0-1 0,0 1 0,0-1 0,1 0 1,-1 1-1,0-1 0,0 1 0,0-1 0,1 1 1,-1-1-1,0 1 0,0-1 0,1 1 1,-1-1-1,1 1 0,-1-1 0,1 0 0,2-1 110,0-1-1,0 1 0,0 0 0,0 0 0,1 0 0,-1 1 0,1-1 0,-1 1 0,8-2 0,37-6 811,-35 7-632,153-14 944,0 1-571,-66 3-4176,-1 6-1,121 6 1,-195 2-125,-14 2-1701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6:35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1364 32 2560,'-3'1'4388,"-2"-5"-2062,-6-4-664,10 6-1523,0 1 0,0 0 0,0 0 0,-1 0 0,1 1 1,0-1-1,-1 0 0,1 0 0,-1 1 0,1-1 0,-1 1 0,0-1 0,1 1 0,-1 0 0,1 0 0,-1-1 0,-2 1 1,-48-4 1386,42 2-1338,0 1 0,0 0-1,0 0 1,0 1 0,-1 1 0,1 0 0,-17 3 0,-24 14 521,-80 39 0,95-39-629,21-10-56,1 2-1,0-1 0,0 2 1,1 0-1,-21 23 0,23-23-45,-12 14 262,1 0 0,-30 45 0,39-53-207,11-14-51,0 0 0,-1 0 0,1 0-1,0 0 1,1 0 0,-1 0 0,-2 6 0,3-4-12,-1 0 1,1 0 0,0 0-1,0 0 1,0 0 0,1 1-1,0 6 1,0-9 24,1-1 0,-1 1 1,1 0-1,0-1 1,-1 1-1,1 0 0,1-1 1,-1 1-1,0-1 0,0 0 1,1 1-1,0-1 0,-1 0 1,1 0-1,3 3 0,2 2-2,-2 0 0,1 1-1,-1-1 1,0 1 0,0 0-1,-1 1 1,4 11 0,-4-13 142,-1 1 0,0 0 0,-1 0 0,1 0 0,-2 0 0,1 0 0,-1 1 0,0-1 0,-1 0 0,0 1 0,0-1 0,-1 1 0,0-1 0,0 0 0,-5 14 0,6-22-135,-4 13 179,-1-1-1,-1 0 1,-9 15 0,13-23-150,0-1 1,-1 0-1,1 0 1,-1 0-1,0 0 0,0-1 1,0 1-1,0-1 1,0 1-1,-1-1 1,1 0-1,-1-1 1,1 1-1,-1 0 1,0-1-1,-4 1 1,-43 12 221,32-8-110,-39 6 0,-151 3 14,186-14-137,-22 4-1,-1 0 17,-60 4 329,99-7-301,-1 0 0,1 0 0,-12 5 0,12-4-101,-1 0-1,1 0 1,-12 1-1,-9 6-72,22-6 168,5-4-65,1 0-1,-1 1 1,1-1-1,-1 1 1,0-1-1,1 0 1,-1 0 0,0 1-1,1-1 1,-1 0-1,0 0 1,0 0-1,1 0 1,-1 1-1,0-1 1,0 0-1,1-1 1,-1 1-1,-1 0 1,2 0 68,1 1-193,-1 0 138,1 0 1,0-1-1,-1 1 1,1 0-1,0 0 1,0-1 0,-1 1-1,1 0 1,0-1-1,0 1 1,0-1 0,0 0-1,0 1 1,2 0-1,0 0-34,22 11-24,1-1 1,0-1 0,0-2-1,1-1 1,38 6 0,-44-9-6,27 9 0,-27-7 80,23 3 1,100 18 149,-72-2-159,-66-23-24,6 3 10,-1-1 0,0 2 0,0-1 1,0 2-1,-1-1 0,0 1 0,0 1 0,11 11 1,-18-14 42,0 1 1,-1-1 0,1 1 0,-1 0 0,0 0-1,-1 0 1,2 12 0,-2-14 45,-1 3 5,-1-1 0,1 0 0,-1 0 1,-1 0-1,1 0 0,-1-1 0,0 1 0,-5 10 0,6-13-46,-8 16 158,-1 1 0,-23 33 1,17-33-90,-1-2 0,-1 1 1,-22 16-1,29-25-64,-72 55-105,45-36 92,14-12-22,-14 12-107,31-22 103,0 0 0,1 0 0,-1 0 0,1 1-1,1 0 1,-6 9 0,9-12-29,0 0 0,0 1 0,0-1 0,1 1-1,-1-1 1,1 1 0,1-1 0,-1 1 0,1 0 0,0-1 0,1 12 0,5 16 69,15 47 1,-12-50-78,2 10-21,2 0 0,22 48 1,-26-71 62,0 0 0,1 0 0,1-1 0,1-1 0,0 0 0,1 0 0,17 14 1,-12-13-31,1-1 1,1-1 0,0-1 0,1 0 0,1-2 0,0 0-1,0-2 1,38 11 0,-39-14-739,1-2 0,0-1-1,25 1 1,70-2-6945,-49 5 4134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14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86 1984,'0'-15'3747,"6"-25"-1,-3 10 4995,-5 55-8185,-1 0 0,-1 0-1,-2 0 1,-16 46 0,15-49-307,-45 121 947,29-80-945,1 1-1,-13 75 1,32-126-221,-4 25 55,7-35-75,0-1 1,0 1 0,0-1 0,0 1 0,1-1 0,-1 1 0,1-1 0,-1 1-1,1-1 1,0 0 0,0 1 0,2 3 0,-2-5-13,-1-1 1,1 1-1,0 0 1,0 0-1,0 0 0,0-1 1,0 1-1,0-1 1,0 1-1,0 0 0,0-1 1,0 0-1,0 1 1,0-1-1,1 0 1,-1 0-1,0 1 0,0-1 1,0 0-1,0 0 1,1 0-1,-1 0 0,0-1 1,0 1-1,0 0 1,0 0-1,1-1 0,-1 1 1,0-1-1,1 0 1,6-2-27,0-1 0,0 1 0,7-7 0,-7 6 40,15-10-66,0 2 0,41-15 1,-55 24 58,0 0 1,1 1-1,-1 0 1,1 1-1,0-1 0,-1 2 1,1-1-1,0 2 0,-1-1 1,14 3-1,-20-2 35,1 0-1,-1 0 0,0 0 0,0 1 1,0-1-1,0 1 0,0 0 0,0 0 1,0 0-1,0 0 0,-1 0 0,1 1 1,-1-1-1,1 1 0,-1-1 1,0 1-1,0 0 0,0 0 0,-1 0 1,1 0-1,-1 0 0,0 1 0,1-1 1,0 5-1,-1 0 31,1 0 1,-1 0-1,-1 0 0,1 1 1,-1-1-1,-1 0 0,0 0 1,0 0-1,-3 12 1,-2-1 14,0-1 0,-2 1 0,0-2 0,-13 22 0,-48 66 235,18-30-105,13-13-318,3-3-1334,9-20-2815,25-37 3871,-5 4-2446,3-14-1090,2-4 1037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14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193 118 4064,'5'-18'1548,"3"-11"9366,-18 42-8902,-16 26-1026,1 1-1,3 1 1,1 0-1,-20 57 1,37-86-855,-12 19 0,11-22 25,1-1 0,0 0-1,-5 18 1,7-21-72,0-5 83,1-7 30,5-5-190,0 0 0,-1 0-1,-1 0 1,2-17-1,5-26-7,27-89 1,-26 111 260,1 1 0,16-32 0,-15 36 347,-12 28-604,0 0 0,0 0 0,0 0 0,0 0 1,0-1-1,0 1 0,0 0 0,0 0 0,0 0 0,0 0 0,0 0 1,0 0-1,0 0 0,0 0 0,1 0 0,-1 0 0,0 0 0,0 0 1,0 0-1,0 0 0,0 0 0,0 0 0,0 0 0,0 0 0,0 0 0,0 0 1,0 0-1,0 0 0,1 0 0,-1 0 0,0 0 0,0 0 0,0 0 1,0 0-1,0 0 0,0 0 0,0 0 0,0 0 0,0 0 0,0 0 1,0 0-1,0 0 0,1 0 0,-1 0 0,0 0 0,0 0 0,0 0 1,0 0-1,0 0 0,0 0 0,0 0 0,0 0 0,0 0 0,0 0 0,0 1 1,0-1-1,0 0 0,0 0 0,0 0 0,0 0 0,0 0 0,0 0 1,0 0-1,0 0 0,5 10 50,1 11-17,17 83 293,18 106-66,-39-194-104,0 0-1,-2 0 1,-1 22 0,1-35-131,0-1 0,0 0 0,-1 0 0,1 0 0,0 0 0,-1 1 0,1-1 0,-1 0 0,0 0 0,0 0 0,0 0 0,0 0 0,0 0 0,0-1 0,0 1 0,-1 0 0,1 0 0,-1-1 0,1 1 0,-1-1 0,1 0 0,-1 1 0,-2 1 0,-2-1-17,1-1-1,-1 1 1,1-1 0,-1 0 0,1 0-1,-1 0 1,0-1 0,1 0 0,-1 0-1,0 0 1,-7-2 0,-9-2-1671,-33-12 1,40 12-271,-10-2-273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18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9 723 4736,'-8'-4'3586,"20"7"1910,-5-2-4991,1 0 0,-1-1 0,0 0 0,0 0 0,1-1 0,-1 0 0,0 0 1,0-1-1,0 0 0,0 0 0,0 0 0,-1-1 0,12-6 0,-10 3-416,1 0 0,-1 0 0,0 0 0,-1-1 1,0-1-1,0 1 0,0-1 0,-1 0 0,8-15 1,62-117 1088,-33 58-490,40-107 0,-64 135 203,-15 117-987,0-7 161,-3 0 1,-2 0-1,-11 78 0,8-117 7,0 0 0,-1 0 0,0 0 0,-1-1 0,-1 0 0,-1 0 0,0 0 0,-1-1 0,-18 22 0,25-34-135,-1 0 0,0 0 0,0 0 0,0-1 0,0 1 0,0 0 1,0-1-1,-1 0 0,1 0 0,-1 0 0,0 0 0,0-1 0,-6 2 0,8-2 27,-1-1 0,1 0 0,0 0 0,-1 0 0,1 0 1,0-1-1,0 1 0,-1 0 0,1-1 0,0 0 0,0 0 0,0 1 0,0-1 0,-1 0 0,1-1 1,1 1-1,-1 0 0,0 0 0,0-1 0,0 1 0,1-1 0,-1 0 0,1 0 0,-1 1 0,1-1 1,-2-3-1,-1 0 21,-1-3-118,0 1 1,1-1-1,-1 0 0,2 0 1,-4-9-1,5 9 115,-1-5-519,5 12 259,4 7 172,-1 0 115,0-1 0,0 0-1,1 0 1,-1-1-1,1 1 1,1-1 0,-1-1-1,0 1 1,1-1 0,0 0-1,11 3 1,2-1 200,0 0 0,37 2 0,-37-5-34,0-2 1,-1 0-1,1-1 1,36-7-1,-44 6-107,0-2 0,0 1 0,0-1 0,-1-1-1,0 0 1,0-1 0,0 0 0,16-12 0,-16 7-39,-1 1 0,0-2 0,0 1 0,-1-1 0,-1 0 0,11-20 0,5-8-24,1-3-91,-16 27 76,0 0-1,19-24 1,-27 39 16,0 0 0,0 0 0,0 0 0,0 0 0,0 0 0,0 0 0,0 1 1,0-1-1,0 0 0,1 0 0,-1 1 0,0-1 0,0 1 0,3-1 0,-3 1 2,0 0 0,0 0 0,0 0 0,-1 0 0,1 0 0,0 0 0,0 0 0,-1 1 0,1-1 0,0 0 0,-1 0 0,1 1 0,0-1 0,-1 1 0,1-1 0,0 0 0,-1 1 0,1-1 0,0 2 0,2 2 60,0 0 0,-1 0 0,1 0 0,-1 1 0,0-1 0,2 7 0,-3-7 10,3 8-4,-1-1 1,0 0-1,-1 1 1,0-1-1,-1 16 1,-2 60-28,-1-64 3,1-9 26,-1 0 0,-1 0 1,-6 18-1,-3 19 184,7-34 3,12-32-216,42-72-243,-39 65 138,1 1 0,1 1 0,0 0 0,2 1 0,27-30 0,-39 46 57,1 1 0,0-1 0,0 1 0,0 0 1,0 0-1,0 0 0,1 0 0,-1 0 1,1 1-1,4-2 0,-7 3 3,1 0 1,-1-1-1,1 1 0,-1 0 1,1 0-1,-1 0 0,1 1 0,-1-1 1,1 0-1,0 1 0,-1-1 1,0 1-1,1-1 0,-1 1 0,1-1 1,-1 1-1,0 0 0,1 0 1,-1 0-1,0 0 0,0 0 0,0 0 1,1 0-1,-1 0 0,0 0 1,1 3-1,1 0 6,-1 1 0,0 0 0,0 0 0,0 0 1,0 0-1,-1 0 0,0 0 0,0 0 0,0 0 0,-1 1 0,1 6 0,-1-2 51,-1 0-1,0 0 1,0 0-1,-1 0 0,-3 11 1,-24 50 298,65-102-655,29-32 40,10-9 112,-60 59 108,0 2 0,0 0 1,25-13-1,-37 22 38,1 1 0,-1-1 0,0 1 0,1 0 0,-1 0 0,1 0 0,-1 0 0,1 1 0,5-1 0,-8 1 3,0 0 1,1 1 0,-1-1-1,0 0 1,1 0 0,-1 1-1,0-1 1,0 1 0,1-1 0,-1 1-1,0-1 1,0 1 0,0 0-1,0 0 1,0-1 0,0 1-1,0 0 1,0 0 0,0 0-1,0 0 1,0 0 0,-1 0-1,1 1 1,0-1 0,-1 0-1,1 0 1,-1 0 0,1 2 0,1 3 26,-1 1 0,0-1 0,0 1 0,0-1 0,-1 1 0,0-1 0,0 1 0,-1-1 1,-1 8-1,0-1 40,-1-1 0,-1 0 0,-9 22 0,11-31-67,-1 4 20,0 0 1,0 1-1,-2 10 1,4-17-22,1 0 1,0 0 0,-1 0 0,1 0 0,0 0 0,0 0 0,0 0 0,0 1 0,0-1-1,0 0 1,0 0 0,0 0 0,0 0 0,1 0 0,-1 0 0,0 1 0,1-1 0,-1 0-1,1 0 1,-1 0 0,1 0 0,-1 0 0,1 0 0,0-1 0,0 1 0,-1 0-1,1 0 1,0 0 0,0-1 0,0 1 0,0 0 0,1 0 0,2 0-18,0 0-1,1 0 1,-1 0 0,0-1-1,1 0 1,-1 0 0,0 0-1,1 0 1,-1-1 0,0 0-1,0 1 1,1-2 0,-1 1 0,0 0-1,7-4 1,6-4-49,-1 0 0,19-14 0,-30 19 58,92-72 24,-31 21 82,-39 34-83,143-115 142,-162 129-75,-15 10 72,-14 12-87,-3 4-87,0 1-1,2 2 1,-38 44 0,-43 83-42,83-109 117,19-37-47,-1 0 0,1 0 0,0 1 0,1-1-1,-1 0 1,0 1 0,1-1 0,0 0-1,0 1 1,1 5 0,-1-8-9,0 0 1,0-1-1,0 1 1,1 0 0,-1-1-1,0 1 1,1 0-1,-1-1 1,1 1-1,-1 0 1,1-1 0,-1 1-1,1-1 1,-1 1-1,1-1 1,0 1-1,-1-1 1,1 1-1,0-1 1,-1 0 0,1 1-1,0-1 1,-1 0-1,1 1 1,0-1-1,0 0 1,-1 0-1,1 0 1,0 0 0,0 0-1,-1 0 1,1 0-1,0 0 1,0 0-1,0 0 1,-1 0-1,1-1 1,0 1 0,-1 0-1,2-1 1,5-1-3,-1 0-1,1-1 1,9-5 0,-12 6-5,3-3-40,1 0-1,-1 0 1,0 0 0,-1-1-1,1 0 1,-1 0 0,0-1-1,-1 0 1,1 0 0,-1 0-1,-1-1 1,5-8 0,3-10-216,-2-1 1,10-35 0,-18 55 255,-3 14-36,-1 0 1,1 0-1,1 0 0,-1 0 0,1 0 1,0 0-1,3 13 0,-3-15 69,1 0-1,1 0 1,-1 1-1,1-1 1,0 0-1,0 0 1,1-1-1,-1 1 1,1 0-1,0-1 1,0 0-1,1 0 1,6 8 0,-2-6-7,0 0 1,0 0-1,1-1 1,-1 0-1,1-1 1,0 1 0,1-2-1,-1 1 1,0-2-1,1 1 1,0-1-1,16 1 1,-17-2-12,-1-1-1,0 0 1,1-1-1,-1 0 1,1 0 0,-1-1-1,0 0 1,0 0 0,0-1-1,0 0 1,-1-1-1,1 0 1,-1 0 0,0 0-1,11-9 1,-10 5-39,1 0 0,-1-1 0,-1 0-1,0 0 1,0-1 0,-1 0 0,0 0 0,-1 0 0,9-22 0,-2-6-456,11-60 0,-18 75 335,13-55-218,10-53 183,-23 99 277,3-67 0,-8 96-93,0-1 0,0 0 0,-1 0 0,1 0 0,-1 1 0,0-1 0,-1-4 0,2 7 1,0 1 0,0 0 0,0 0 1,0-1-1,0 1 0,0 0 1,-1 0-1,1-1 0,0 1 1,0 0-1,0 0 0,0 0 0,0-1 1,0 1-1,-1 0 0,1 0 1,0 0-1,0 0 0,0-1 0,0 1 1,-1 0-1,1 0 0,0 0 1,0 0-1,-1 0 0,1 0 0,0-1 1,0 1-1,0 0 0,-1 0 1,1 0-1,0 0 0,0 0 1,-1 0-1,1 0 0,0 0 0,0 0 1,-1 0-1,1 0 0,0 0 1,0 0-1,-1 0 0,1 1 0,0-1 1,0 0-1,0 0 0,-1 0 1,1 0-1,0 0 0,0 0 1,0 1-1,-1-1 0,1 0 0,0 0 1,0 1-1,-9 14 14,3-2 18,1 1 0,1 0 0,1 0 1,-3 15-1,-5 65 122,11-88-147,-2 17-22,-11 154 508,11-121-79,7 68-1,-4-108-308,2 0 0,6 25 1,-7-35-65,0 0 0,1 0 0,-1 0 0,1 0 1,0 0-1,1-1 0,0 1 0,-1-1 0,6 5 0,-8-9-30,0 0 0,1 0 0,-1 0 0,0-1-1,0 1 1,1 0 0,-1 0 0,1-1 0,-1 1-1,0-1 1,1 0 0,-1 1 0,1-1 0,-1 0-1,1 0 1,-1 0 0,1 0 0,-1 0 0,4 0 0,2-2 48,0 0 0,0 0 0,7-3 0,3-1-12,-7 3-40,-3 2 4,-1-1 1,0 0 0,9-4-1,-13 4-26,0-1 0,-2 2 59,7-2-59,-2 2 13,1-1 0,-1 1 1,1-1-1,-1-1 0,1 1 1,-1-1-1,5-3 0,6-5 37,0-1-1,-1-1 0,-1 0 0,0-2 0,0 1 0,-1-1 0,-1-1 0,-1 0 0,17-33 0,-4 1-127,-3-2 0,20-70-1,-33 94 46,-1-1-1,4-35 0,-10 46 9,0 0 1,-1 0-1,0 0 0,-1 0 0,-4-19 0,4 30 45,0 1 1,-1-1 0,1 1-1,-1 0 1,0-1-1,0 1 1,0 0 0,-1 0-1,1 0 1,-4-3-1,4 5-17,1 1 1,0 0-1,-1-1 0,1 1 0,-1 0 0,1 0 0,-1 0 0,0 0 0,1 0 0,-1 0 0,0 1 0,0-1 0,1 1 0,-1-1 0,0 1 0,0-1 1,0 1-1,0 0 0,0 0 0,0 0 0,1 0 0,-1 0 0,0 1 0,0-1 0,0 0 0,-3 2 0,-5 3-7,-1 1-1,1 0 0,0 0 1,0 1-1,1 0 1,-10 10-1,11-9 23,0 1 0,0 0-1,1 0 1,1 0 0,-1 1 0,1 0-1,1 0 1,0 1 0,-4 11 0,0 5 11,1 0 1,-6 42 0,8-29 89,-3 79 0,9-101-38,1 0 1,1 0 0,0 0 0,2 0 0,0 0 0,11 29-1,-12-40-50,1 0 0,0 0-1,0 0 1,1 0 0,0-1-1,0 1 1,0-1-1,1 0 1,0-1 0,0 0-1,1 0 1,-1 0-1,1-1 1,0 1 0,1-2-1,8 5 1,-5-4 5,0-1-1,0 1 1,0-2-1,0 0 1,1 0 0,-1-1-1,0 0 1,1-1-1,-1-1 1,23-3-1,-27 3-4,1-1-1,-1 0 1,0-1-1,1 0 1,-1 0-1,-1-1 0,1 1 1,0-1-1,-1-1 1,0 1-1,0-1 1,0 0-1,-1-1 0,0 1 1,0-1-1,0 0 1,-1-1-1,1 1 1,-1-1-1,5-13 0,-2 2-7,-1 1-1,-1-1 0,0-1 0,-2 1 0,0 0 0,-1-1 0,-1-27 0,0 20-12,0 14 7,-1 0-1,-2-18 0,2 29-1,0 1-1,0-1 1,0 1 0,0-1-1,0 1 1,0 0 0,-1-1-1,1 1 1,0-1-1,0 1 1,0 0 0,0-1-1,0 1 1,-1-1 0,1 1-1,0 0 1,0-1 0,-1 1-1,1 0 1,0-1-1,0 1 1,-1 0 0,1-1-1,0 1 1,-1 0 0,1 0-1,0 0 1,-1-1 0,1 1-1,-1 0 1,1 0-1,0 0 1,-1 0 0,1 0-1,-1-1 1,1 1 0,0 0-1,-1 0 1,1 0 0,-1 0-1,0 0 1,0 1-4,0-1 0,0 1 1,0-1-1,0 1 0,0 0 1,0-1-1,0 1 0,0 0 1,0 0-1,0 0 0,0-1 1,1 1-1,-2 2 0,-2 5 5,0 0-1,1 0 0,0 0 1,0 1-1,1-1 0,0 1 0,0 10 1,-1-1 0,-2 10 80,1 0 0,1 0 0,2 42 0,2-61-24,0 0 0,0-1 1,1 1-1,5 11 0,-6-16-46,0-1 0,1 1 0,-1-1 0,1 0 0,0 0 0,0 1 0,1-1 0,-1 0 0,0-1 0,1 1 0,0 0 0,4 2 0,-6-4-9,1 0 1,0-1-1,0 1 1,-1-1-1,1 1 0,0-1 1,0 0-1,0 1 1,0-1-1,0 0 1,0 0-1,-1-1 1,1 1-1,0 0 0,0-1 1,0 1-1,0-1 1,-1 1-1,1-1 1,0 0-1,2-2 0,6-2 16,0-1-1,13-12 0,-7 6 58,-5 4-38,10-7-23,0 1 1,1 1-1,0 1 0,29-11 0,-46 22 73,-1 0-1,1 0 1,0 1 0,0-1 0,0 1 0,0 0-1,0 0 1,0 1 0,0 0 0,-1 0 0,1 0 0,6 2-1,7 4 476,30 15 1,-37-16-363,18 9 125,-2-1-305,-1-2 0,2 0 0,41 12 0,-65-23-240,0 0 0,0-1 0,0 0-1,0 1 1,1-1 0,-1 0 0,0-1 0,0 1 0,0-1 0,5-1 0,-5 0-803,0 1 0,0-1 0,0 0 0,-1 0 0,7-4 0,8-8-2224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20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1196 3552,'-4'-1'1893,"14"-2"-33,10-5 1053,-11 3-2329,-1-2 0,0 1 0,0-1 0,0 0 0,-1-1 0,-1 0-1,12-16 1,-3-1-275,17-37 0,-24 45-88,108-189 205,-66 134 30,80-88-1,-111 138-283,-7 9-97,-6 5 97,1 1-1,-1-1 1,0-1-1,8-14 1,-13 17 101,-5 7 33,-7 7 38,0 5-123,1 0 0,0 1 1,2 0-1,-1 0 0,2 1 1,0 0-1,-6 18 0,-2 14 321,-10 50-1,19-68-373,-16 85 625,19-95-672,1 0 0,2 0 1,0 0-1,2 20 1,-1-33-74,0-1 1,0 0-1,0 1 1,1-1 0,0 0-1,4 8 1,-6-12-29,1 1 0,0-1 0,0 1 0,0-1 0,0 1 0,1-1 0,-1 0 0,0 1 0,0-1 0,1 0 0,-1 0 0,1 0 0,-1 0 1,1 0-1,0 0 0,-1-1 0,1 1 0,0 0 0,-1-1 0,1 0 0,0 1 0,0-1 0,2 0 0,0 0 4,0 0 0,1-1 0,-1 0 0,0 1 0,0-2 0,1 1 0,-1 0 0,0-1 0,0 0 0,-1 0 0,5-3 0,3-2-8,-1-1 0,11-11 0,-21 19-16,23-22-18,-2-1-1,29-40 1,26-53-87,-45 65 7,-3 0 1,22-56-1,-22 28 118,-3-1 0,-4-1 0,15-123 0,-33 181 129,-1 0 1,-2-1-1,-3-46 0,-2 57 105,5 13-239,0 0-1,0-1 1,0 1-1,-1 0 1,1 0-1,0 0 1,0 0 0,0-1-1,-1 1 1,1 0-1,0 0 1,0 0-1,0 0 1,-1 0-1,1 0 1,0-1-1,0 1 1,-1 0 0,1 0-1,0 0 1,0 0-1,-1 0 1,1 0-1,0 0 1,0 0-1,-1 0 1,1 0 0,-1 1-1,0-1 20,0 1 0,-1 0-1,1 1 1,0-1 0,0 0 0,0 0-1,0 0 1,0 1 0,0-1 0,0 1-1,0-1 1,1 1 0,-1-1 0,0 1-1,0 1 1,-8 29 100,1 0-1,-7 49 0,3-7-5,-63 322 717,57-296-719,-6 12-7,-6 43 338,30-142-445,3-10-87,2-7-1,0-4 40,-1 0-1,-1 0 1,1 0 0,-1-1-1,-1 1 1,2-12 0,2-3 23,32-85-180,-33 95 138,1 0 1,1 1-1,0 0 0,0 1 1,1-1-1,10-9 0,-18 20 57,1 1-1,-1-1 0,0 1 1,1-1-1,-1 1 0,0-1 1,1 1-1,-1-1 0,1 1 1,-1-1-1,1 1 0,-1 0 1,1-1-1,-1 1 0,1 0 1,-1 0-1,1-1 0,0 1 1,-1 0-1,1 0 0,-1 0 0,1 0 1,0 0-1,-1 0 0,1 0 1,-1 0-1,1 0 0,0 0 1,-1 0-1,1 0 0,-1 0 1,1 0-1,0 0 0,-1 1 1,1-1-1,-1 0 0,1 0 1,-1 1-1,1-1 0,-1 0 0,1 1 1,-1-1-1,1 1 0,-1-1 1,1 1-1,-1-1 0,0 1 1,1-1-1,-1 1 0,0-1 1,1 1-1,-1-1 0,0 1 1,0 0-1,3 4 15,-2 1 1,1-1-1,-1 0 1,2 10-1,9 95 225,6 36 313,-17-142-519,0 0 1,0 1-1,0-1 0,0 0 1,1 0-1,2 5 0,-3-8-37,-1-1 0,1 1 0,-1 0 0,1 0 0,-1-1 0,1 1-1,0 0 1,-1-1 0,1 1 0,0-1 0,0 1 0,0-1 0,-1 1-1,1-1 1,0 0 0,0 1 0,0-1 0,0 0 0,0 0 0,-1 1 0,1-1-1,0 0 1,0 0 0,0 0 0,0 0 0,0 0 0,0 0 0,0-1-1,0 1 1,0 0 0,-1 0 0,1-1 0,0 1 0,0 0 0,1-1-1,25-13-33,0-1 0,-1-1 0,45-36-1,61-72-20,-82 66 95,-45 51-12,0 0 0,0-1-1,-1 0 1,0 0 0,-1 0 0,5-12-1,-8 19-12,1 0 0,-1 0 0,0 0 0,1 0 0,-1 0 0,0 0-1,0 0 1,0 0 0,0 0 0,0 0 0,0 0 0,0 0 0,0 0-1,0 0 1,0 0 0,0 0 0,-1 0 0,1 0 0,0 0 0,-1 0 0,1 0-1,-2-1 1,2 2-16,-1-1 0,0 1 0,0 0 1,1 0-1,-1 0 0,0 0 0,0 0 0,1-1 0,-1 1 0,0 1 0,0-1 0,0 0 0,1 0 0,-1 0 0,0 0 0,0 0 1,1 1-1,-1-1 0,0 0 0,0 1 0,0 0 0,-6 2-34,1 1 1,0 0-1,0 1 0,-10 9 0,0 3-2,2 1-1,0 0 1,0 2-1,-16 33 1,13-18 89,2 0-1,-11 40 1,23-67 2,2 0-1,-1 1 1,1-1-1,-1 18 0,2-24-43,0 0-1,1 0 0,-1 0 0,0 0 0,1 0 0,-1-1 0,1 1 0,-1 0 0,1 0 0,0 0 0,0 0 0,1 2 0,-1-4 0,0 1-1,0 0 1,0-1 0,0 1 0,-1 0-1,1-1 1,0 1 0,0-1 0,0 1-1,0-1 1,0 0 0,0 1 0,0-1-1,0 0 1,0 0 0,0 0 0,1 0-1,-1 0 1,0 0 0,0 0 0,0 0 0,0 0-1,0 0 1,2-1 0,1 0-18,0-1 0,0 1 0,0-1 1,0 0-1,0 0 0,-1 0 0,1-1 0,0 1 1,-1-1-1,0 0 0,5-5 0,3-5-268,16-26 0,-22 32 220,31-50-608,33-70 1,-63 113 657,0 1 1,2 0 0,-1 1-1,2 0 1,-1 0 0,18-17-1,-26 29 20,1-1-1,-1 1 1,1-1-1,-1 1 1,1 0-1,-1-1 1,1 1-1,-1 0 1,1 0 0,-1-1-1,1 1 1,0 0-1,-1 0 1,1 0-1,-1-1 1,1 1-1,0 0 1,-1 0-1,1 0 1,-1 0-1,1 0 1,0 0 0,-1 0-1,1 1 1,-1-1-1,1 0 1,0 0-1,-1 0 1,1 1-1,-1-1 1,1 0-1,-1 0 1,1 1-1,-1-1 1,1 1 0,-1-1-1,1 0 1,-1 1-1,1-1 1,-1 1-1,0-1 1,1 1-1,-1-1 1,1 1-1,0 2 27,1 0 0,-1 0 0,1 1-1,-1-1 1,0 0 0,0 0-1,0 5 1,5 48 735,-4 102 0,-4-84-471,2-60-242,0 16-43,0-28-5,0-1-1,1 1 1,-1-1 0,0 1-1,1 0 1,-1-1 0,1 1-1,-1-1 1,1 1 0,0-1-1,0 1 1,0-1 0,1 2-1,-2-3-7,1 0 1,-1 0-1,1 0 0,-1 0 0,1 0 0,-1 0 0,1 0 0,-1 0 0,1-1 0,-1 1 0,0 0 0,1 0 0,-1 0 0,1-1 0,-1 1 0,1 0 0,-1 0 0,0-1 0,1 1 0,-1 0 0,0-1 0,1 1 0,-1-1 0,0 1 0,0 0 0,1-1 1,-1 1-1,0-1 0,0 1 0,1-1 0,1-2 9,8-11-88,-1-1-1,-1 0 1,0 0 0,-1-1-1,6-19 1,-3 9-127,-7 19 160,9-23 10,16-29 0,-23 51 50,0-1 0,0 1 1,1 0-1,0 1 1,0-1-1,1 1 1,0 1-1,8-7 1,-13 12-17,-1 0 0,1 0 0,0 0 0,-1 0 0,1 0 1,0 0-1,0 0 0,-1 1 0,1-1 0,0 1 0,0-1 0,0 1 0,0 0 0,0-1 1,0 1-1,0 0 0,-1 0 0,1 1 0,2-1 0,-2 1 5,0 0-1,0 0 1,-1 0-1,1 0 1,-1 0 0,1 0-1,-1 0 1,1 1-1,-1-1 1,1 0-1,-1 1 1,0-1-1,0 1 1,0 0-1,0-1 1,0 1-1,0 0 1,0-1 0,0 4-1,1 1 41,0 1 0,-1 0 0,0 0 0,0 0 0,-1 0-1,0 10 1,-5 43 257,-2-28 41,5-24-218,0 1 0,0-1 0,0 12 0,4-17-14,2-7-132,5-10-147,5-10-5,-4 5 103,1 1 0,18-25 0,-26 39 80,1 1 0,-1-1-1,0 0 1,1 1 0,0 0 0,0 0-1,0 0 1,0 0 0,0 1-1,1 0 1,-1-1 0,1 1-1,0 1 1,-1-1 0,11-1-1,-9 3-18,0 0 0,0 0 0,0 1 0,0 0 0,0 0 0,0 0 0,0 1 0,-1 0 0,1 0 0,8 5 0,2 1 53,-1 2 1,17 12-1,-22-15-29,75 52 323,-72-51-432,1-1 1,0 0 0,0-1 0,25 8 0,-9-9-2895,-27-4 1886,0-1-1,0 0 1,0 0 0,1 0 0,-1 0-1,0 0 1,4-2 0,-19-14-8408,-8 2 4405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21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21 148 7040,'-21'-26'3200,"24"7"-2752,2 6 1568,8 6-1184,5-9 2559,0 5-1919,17-6 224,9 6-1024,26 0-544,4 3-128,9-1-1440,-3 9 800,-6 4-5183,-12 9 3231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25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1057 1568,'0'0'31,"-1"0"0,1 0 0,0 0 1,-1 0-1,1 0 0,0 0 0,-1 0 0,1 0 0,0 0 0,-1 0 1,1 0-1,0 0 0,0 0 0,-1 0 0,1 0 0,0 0 0,-1 0 1,1 0-1,0 0 0,-1 1 0,1-1 0,0 0 0,0 0 1,-1 0-1,1 1 0,0-1 0,0 0 0,-1 0 0,1 1 0,0-1 1,0 0-1,0 0 0,-1 1 0,1-1 0,0 0 0,0 1 0,0-1 1,0 0-1,0 1 0,0-1 0,0 0 0,0 1 0,0-1 0,0 0 1,0 0-1,0 1 0,0-1 0,0 0 0,0 1 0,0-1 0,0 0 1,0 1-1,0-1 0,0 0 0,1 1 0,-1-1 0,1 2 423,0-1-1,0 1 0,0-1 1,0 1-1,0-1 1,0 0-1,0 1 0,1-1 1,2 2-1,-2-2-145,1 1 0,0-1 0,-1 0 0,1 0-1,0 0 1,0 0 0,0 0 0,0-1 0,0 1 0,0-1-1,0 0 1,0 0 0,0 0 0,0 0 0,0 0 0,0-1 0,0 1-1,0-1 1,0 0 0,0 0 0,0 0 0,0-1 0,0 1 0,2-2-1,3-3-32,0 1-1,0-1 0,-1 0 0,0-1 0,0 0 1,8-10-1,0-5 183,21-35-1,-1-1-121,-13 28-133,49-53 0,36-20 78,-12 12-127,-63 56-52,-2-2 1,-1-1-1,-2-1 0,-2-1 1,-1-1-1,-3-2 0,19-49 1,-13 5 324,-27 85-420,2-6 26,-3 7-25,-5 16 66,-25 85 637,-63 136 0,92-231-701,-78 214 458,70-183-325,2 0 0,1 0 1,2 1-1,-1 50 1,6-82-99,0 1 0,1-1 1,-1 1-1,1-1 0,0 1 1,1-1-1,3 9 0,-5-13-37,1 0 0,-1 1-1,1-1 1,0 0 0,0 1 0,0-1-1,0 0 1,0 0 0,0 0-1,0 0 1,0 0 0,0 0-1,0 0 1,1 0 0,-1 0 0,0-1-1,0 1 1,1-1 0,-1 1-1,1 0 1,-1-1 0,1 0 0,-1 1-1,1-1 1,-1 0 0,1 0-1,-1 0 1,1 0 0,-1 0-1,0 0 1,1 0 0,2-1 0,3-2 5,0 1 0,-1-1 1,1 0-1,-1 0 0,1 0 1,-1-1-1,0 0 0,-1-1 1,1 1-1,5-7 0,7-7 9,22-32 0,-37 46-22,57-79-24,35-43-196,-61 87 159,0 1-11,36-54 0,-40 44 125,-3 0 0,-2-2 0,-2 0 0,-3-2-1,-1 0 1,17-82 0,-36 132-72,2-7 37,-1 1-1,1-14 1,-1 21-15,-1-1 0,0 1 0,0 0 0,0 0 1,0-1-1,0 1 0,-1 0 0,1-1 0,0 1 0,0 0 0,-1 0 0,1 0 1,-1-1-1,1 1 0,-1 0 0,0 0 0,1 0 0,-1 0 0,0 0 0,0 0 1,0 0-1,0 0 0,0 0 0,0 1 0,-2-2 0,2 1-7,0 1 0,1 0-1,-1 0 1,0 0 0,0 0 0,0 0-1,0 0 1,0 0 0,0 0 0,0 0-1,0 1 1,0-1 0,0 0-1,0 1 1,0-1 0,0 0 0,1 1-1,-1-1 1,0 1 0,0-1 0,1 1-1,-1 0 1,0-1 0,0 1-1,1 0 1,-2 1 0,-16 26-22,16-25 42,-17 37 192,2 1 1,-21 71-1,3-7 40,-65 175 281,85-239-497,-14 51 327,24-76-136,1-1 1,-10 19-1,14-34-223,0 1 1,0-1-1,0 0 1,0 0-1,0 0 1,0 0-1,0 0 1,0 1 0,0-1-1,0 0 1,0 0-1,0 0 1,0 0-1,0 0 1,0 1-1,0-1 1,-1 0-1,1 0 1,0 0-1,0 0 1,0 0-1,0 0 1,0 0-1,0 0 1,0 1-1,-1-1 1,1 0-1,0 0 1,0 0-1,0 0 1,0 0-1,0 0 1,0 0-1,-1 0 1,1 0-1,0 0 1,0 0 0,0 0-1,0 0 1,0 0-1,-1 0 1,1 0-1,0 0 1,0 0-1,0 0 1,0 0-1,0 0 1,-1 0-1,1-1 1,-2-6-115,3-5-113,1 1 0,0-1-1,1 0 1,6-18 0,-1 4-1,-5 18 189,0 0 0,0 1 0,1-1 0,-1 1 1,2 0-1,-1 0 0,1 0 0,0 1 0,1 0 1,-1 0-1,1 0 0,12-8 0,-17 12 39,1 1-1,-1 0 0,1 0 1,-1 0-1,1 1 0,-1-1 1,1 0-1,0 0 1,-1 1-1,1-1 0,0 1 1,0 0-1,0-1 0,-1 1 1,1 0-1,0 0 0,0 0 1,0 0-1,-1 1 1,1-1-1,0 0 0,0 1 1,-1-1-1,1 1 0,0 0 1,-1-1-1,1 1 0,0 0 1,-1 0-1,1 0 1,-1 0-1,0 0 0,1 1 1,0 0-1,5 6 55,-1 0 0,0 0 0,0 0 0,9 17 0,-11-16-21,8 12 164,29 38 0,-36-53-122,0 0 0,0 0-1,1 0 1,0-1 0,0 0 0,1 0 0,-1 0 0,1-1 0,13 7 0,-15-10-52,-1 0 0,1 0 0,-1 0-1,1-1 1,-1 1 0,1-1 0,0 0 0,-1 0 0,1-1 0,-1 1 0,1-1 0,0 0 0,-1 0 0,0-1-1,1 1 1,-1-1 0,0 0 0,0 0 0,6-4 0,1-2-9,-1 0 0,0 0 1,0-1-1,0 0 0,11-16 0,-18 22 8,9-12-185,19-30 0,-28 41 129,-1 0-1,0 0 0,0-1 0,0 1 0,0-1 0,-1 0 0,1 1 0,-1-1 0,0 0 1,-1 0-1,1 0 0,-1-9 0,-1 13 43,1 0 1,0 0-1,0 0 1,-1 0 0,1 0-1,0 0 1,-1 0-1,1 0 1,-1 0-1,1 0 1,-1 0-1,0 1 1,1-1-1,-1 0 1,0 0-1,0 0 1,0 1-1,1-1 1,-1 0-1,0 1 1,0-1 0,0 1-1,0-1 1,0 1-1,0 0 1,0-1-1,0 1 1,0 0-1,0-1 1,-1 1-1,1 0 1,0 0-1,0 0 1,0 0-1,0 0 1,0 0-1,0 1 1,0-1 0,0 0-1,0 0 1,0 1-1,0-1 1,0 1-1,0-1 1,0 1-1,0-1 1,0 1-1,0 0 1,0-1-1,0 2 1,-3 1 47,1 0-1,0 0 1,1 1 0,-1-1 0,1 1-1,-1 0 1,1 0 0,0 0-1,0 0 1,1 0 0,-1 0 0,1 0-1,0 0 1,0 1 0,0-1 0,1 0-1,0 1 1,0-1 0,0 1 0,0-1-1,0 0 1,1 1 0,1 6-1,0-5-18,0 0 0,0 0 0,1 0 0,-1 0 0,1-1 0,0 1 0,1-1 0,-1 0 0,1 0-1,0 0 1,1 0 0,-1 0 0,1-1 0,0 0 0,9 7 0,-10-9-120,1 1 1,-1-1-1,0 0 0,1 0 1,-1-1-1,9 3 1,-10-4-93,0 0 1,0 0 0,-1 0 0,1 0-1,0 0 1,0-1 0,0 1-1,0-1 1,-1 0 0,1 0-1,0 0 1,4-2 0,-1-1-753,0 1 0,-1-1 0,1 0 0,-1 0 0,0 0 0,0-1 0,0 0 1,5-7-1,-4 5-1215,-1-1 0,-1 0 0,6-10 1,-1 1-994,-1 7 160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26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 10976,'0'-8'4064,"18"8"-3168,16 0-257,-3-3 1505,18-2-1312,3-7 0,6 1-480,4 0-128,2 3-128,11-1-3360,4 9 1761,-9 4-4449,-3 9 3328,-16-7-1920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28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95 4896,'-3'-6'1115,"-3"-11"2319,5 16-3166,1 0-1,-1 0 1,0 0 0,1 0 0,-1 0-1,0 0 1,1 0 0,-1 0-1,0 0 1,0 1 0,0-1 0,0 0-1,0 1 1,-1-1 0,-17-10 1919,11 9-1689,1 1 0,-1 0 0,1 0 1,-1 0-1,1 1 0,-16 1 1,9 0 125,1 2-1,-27 6 1,27-5-289,1 1-1,-1 1 0,1 0 1,1 0-1,-1 1 0,-11 9 1,16-11-177,0 1 1,1 1-1,-1-1 1,1 1-1,0 0 1,1 0-1,0 1 1,0 0-1,-7 14 1,5-5-106,1 0 1,1 0 0,0 0 0,1 1 0,1 0 0,1 0 0,0 0-1,1 0 1,2 22 0,-1-39-36,0 0 0,0-1 0,0 1-1,0 0 1,0 0 0,0 0 0,0-1-1,0 1 1,1 0 0,-1 0 0,0-1-1,0 1 1,1 0 0,-1-1 0,0 1-1,1 0 1,-1-1 0,1 1 0,-1 0-1,1-1 1,-1 1 0,1-1 0,-1 1-1,1-1 1,0 1 0,-1-1 0,1 0-1,0 1 1,-1-1 0,1 0 0,0 1 0,0-1-1,-1 0 1,1 0 0,0 0 0,1 1-1,-1-2-8,1 1-1,0-1 1,0 1-1,0-1 1,-1 1-1,1-1 1,0 0-1,-1 0 0,1 0 1,-1 0-1,1 0 1,-1 0-1,1-1 1,1-1-1,15-18-576,29-44-1,-11 14-192,89-106-466,-118 148 1252,-5 5-25,1 1-1,1-1 1,-1 0 0,6-4 0,-9 8 13,0-1 1,1 1-1,-1 0 1,0-1-1,1 1 1,-1 0-1,1 0 0,-1 0 1,1 0-1,-1-1 1,1 1-1,-1 0 1,0 0-1,1 0 1,-1 0-1,1 0 1,-1 0-1,1 0 0,-1 0 1,2 0-1,-2 1 23,1-1 0,-1 1 1,1-1-1,-1 0 0,1 1 0,-1-1 0,1 1 0,-1 0 0,1-1 0,-1 1 0,0-1 0,1 1 0,-1 0 1,0-1-1,1 1 0,-1 0 0,0-1 0,0 2 0,12 37 940,0 6-149,22 50-1,-22-66-658,-6-10-70,13 21 0,-17-36-79,0 0-1,1 0 0,-1 0 1,1-1-1,0 1 0,0-1 0,0 1 1,1-1-1,-1 0 0,8 4 1,-11-6-11,1-1 0,0 1 1,0-1-1,0 1 0,0-1 1,0 0-1,0 0 0,0 1 1,0-1-1,0 0 1,0 0-1,0 0 0,0 0 1,0 0-1,0 0 0,0-1 1,0 1-1,0 0 0,0 0 1,2-1-1,-1-1 11,0 1 0,0 0 0,0 0 0,-1-1 0,1 1 0,0-1 0,-1 1 0,1-1 0,1-2 0,2-5 41,0-1 0,0 1 0,5-13 1,-7 14-60,67-159-592,-64 157 492,-6 10 96,0 0-1,0 0 1,0 0 0,0 0 0,1 0 0,-1 0 0,0 0-1,0 0 1,0 0 0,0 0 0,0 0 0,0 0 0,1 0-1,-1 0 1,0 0 0,0 0 0,0 0 0,0 0 0,0 1-1,0-1 1,0 0 0,1 0 0,-1 0 0,0 0 0,0 0-1,0 0 1,0 0 0,0 0 0,0 0 0,0 1 0,0-1-1,0 0 1,0 0 0,0 0 0,0 0 0,0 0 0,0 0-1,1 1 1,-1-1 0,0 0 0,3 22-92,-3-17 152,16 123 410,-11-99-386,1-1-1,15 42 1,-20-68-60,0 1 0,0-1 0,0 0 0,1 1 0,-1-1 0,1 0 0,-1 0 0,1 0-1,0 0 1,-1 0 0,5 3 0,-5-4-21,0-1 0,0 1 0,0-1 0,0 1 0,1-1 0,-1 0 0,0 1 0,0-1 0,0 0 0,0 0 0,1 0 0,-1 0 0,0 0 0,0 0 0,0 0 0,1 0 0,-1 0 0,0 0 0,0-1 0,0 1 0,0-1 0,0 1 0,0-1 0,0 1 0,1-1 0,-1 1 0,1-2 0,4-3-18,0 0-1,0-1 1,-1 1 0,0-1 0,0 0-1,8-13 1,22-45-98,-8 11-152,-24 48 243,7-13-12,1 0-1,1 0 0,1 1 1,0 1-1,22-21 0,-22 24 50,6-5-156,-18 17 137,0 0 1,0 1 0,0-1 0,1 1-1,-1-1 1,0 1 0,0 0 0,0-1 0,1 1-1,-1 0 1,0 0 0,0 0 0,1 0 0,-1 0-1,0 0 1,0 0 0,1 0 0,1 1 0,19 8 182,-1 1 1,24 13 0,-45-23-174,3 2 25,11 6 123,0 0 0,1-2 0,15 6 0,-25-10-138,-1-1 0,0 0-1,0 0 1,1-1 0,-1 1-1,1-1 1,-1 0 0,0 0-1,1-1 1,-1 1 0,1-1-1,-1 0 1,0 0 0,0 0-1,1-1 1,3-1 0,1-2-63,-2 2 56,0-1 0,0 0 0,-1 0-1,8-7 1,-12 9 15,0 1 1,0-1-1,-1 0 0,1 0 1,-1 0-1,0 0 0,1-1 0,-1 1 1,0 0-1,0 0 0,0-1 1,-1 1-1,1 0 0,-1-1 1,1 1-1,-1-1 0,0-4 0,0 4-51,0-6-6,0-1 0,-1 1-1,-1-11 1,1 18 26,1 0 0,0 1 0,-1-1 0,1 0 0,-1 1 0,0-1 0,1 0 0,-1 1 0,0-1 0,0 1 0,0-1 0,0 1 0,0-1 0,-1 1 0,1 0 0,0 0 0,-1-1 0,1 1 0,0 0 0,-1 0 0,0 0 0,1 1-1,-3-2 1,3 2 6,0 0 0,0 0-1,0 0 1,0 0 0,1 0-1,-1 1 1,0-1-1,0 0 1,0 0 0,0 1-1,1-1 1,-1 1 0,0-1-1,0 1 1,1-1 0,-1 1-1,0-1 1,1 1-1,-1-1 1,0 1 0,1 0-1,-1 0 1,1-1 0,-1 1-1,1 0 1,-1 1-1,-12 25 14,10-21-44,-1 3 61,1 1-1,0 0 0,1-1 0,0 1 0,0 0 0,1 0 0,0 0 0,1 1 0,0-1 0,1 0 0,0 0 0,0 0 0,1 0 0,1-1 0,-1 1 1,2 0-1,-1-1 0,1 0 0,11 18 0,-14-25-10,0 0 0,0-1 0,1 1-1,-1-1 1,0 1 0,1-1 0,0 1 0,-1-1 0,1 0 0,0 1 0,-1-1 0,1 0 0,0 0 0,0 0 0,0-1-1,0 1 1,3 0 0,-2-1-9,0 1 0,-1-1-1,1 0 1,0-1-1,0 1 1,0-1 0,0 1-1,0-1 1,0 0 0,-1 0-1,6-2 1,54-31-82,-23 11 45,12-5 64,-2-1 1,-1-3-1,71-61 0,-115 88-21,3 0-201,-7 5 185,0 0 1,0 0-1,0 0 0,0 0 1,0 0-1,1 0 0,-1 0 1,0 0-1,0 0 0,0 0 1,0 1-1,0-1 0,0 0 1,1 0-1,-1 0 0,0 0 1,0 0-1,0 0 0,0 0 0,0 0 1,0 1-1,0-1 0,0 0 1,0 0-1,0 0 0,0 0 1,0 0-1,0 1 0,1-1 1,-1 0-1,0 0 0,0 0 1,0 0-1,0 0 0,0 0 1,0 1-1,-1-1 0,1 0 1,0 0-1,0 0 0,0 0 1,0 0-1,0 1 0,0-1 1,0 0-1,2 13-3,0 1 0,1-1 0,1 0 1,0 0-1,11 25 0,-10-26-38,1 2 202,0-1-1,14 20 0,-17-28-145,0-1 1,0 1-1,1-1 0,0 0 0,0 0 1,0 0-1,0-1 0,1 1 1,8 4-1,-11-7-2,0-1 0,0 1 0,0-1 1,0 1-1,0-1 0,0 0 0,1 0 0,-1 0 0,0 0 1,0 0-1,0 0 0,0-1 0,0 1 0,0-1 1,0 1-1,0-1 0,0 0 0,0 0 0,3-1 1,4-4 3,1 0 1,13-11 0,-6 4-10,139-89-319,-119 76 215,74-56-242,-95 65 448,-16 17-102,0 0-1,0 0 1,0 0 0,0-1 0,1 1-1,-1 0 1,0 0 0,0 0 0,0-1-1,0 1 1,0 0 0,0 0 0,0 0-1,0-1 1,0 1 0,0 0 0,0 0-1,0 0 1,0-1 0,0 1 0,0 0-1,0 0 1,0-1 0,0 1 0,0 0-1,0 0 1,0 0 0,0-1-1,-1 1 1,1 0 0,0 0 0,-1-1 0,0 1-1,1 0 1,-1 0 0,0 0 0,0 0-1,1 0 1,-1 0 0,0 0 0,1 0 0,-1 0-1,0 0 1,1 0 0,-1 0 0,-1 1-1,-11 4-4,0 0 0,0 1 0,1 0-1,-1 1 1,1 1 0,-17 13 0,13-9 31,13-10-25,-9 6 5,-1 1 1,1 0 0,0 1 0,1 0-1,0 1 1,1 0 0,-11 15-1,10-8 70,-11 18-7,21-33-82,0 0 0,0 0-1,0 0 1,0-1 0,0 1 0,1 0 0,0 0 0,-1 0 0,1 0-1,0 0 1,1 5 0,-1-8 9,0 1 0,0-1 0,0 1 0,0-1 0,0 0-1,0 1 1,1-1 0,-1 0 0,0 1 0,0-1 0,0 0 0,1 1 0,-1-1-1,0 0 1,0 1 0,1-1 0,-1 0 0,0 1 0,0-1 0,1 0 0,-1 0-1,0 0 1,1 1 0,-1-1 0,1 0 0,-1 0 0,0 0 0,1 0 0,-1 0 0,0 0-1,1 1 1,-1-1 0,1 0 0,-1 0 0,0 0 0,1 0 0,-1 0 0,1-1-1,-1 1 1,0 0 0,1 0 0,-1 0 0,0 0 0,1 0 0,-1 0 0,0-1 0,1 1-1,-1 0 1,0 0 0,1 0 0,-1-1 0,0 1 0,1 0 0,-1-1 0,0 1-1,3-2-31,-1 0-1,1 0 0,-1 0 1,0 0-1,4-5 0,3-8-580,10-22 0,-16 32 471,-1-1 1,1 0 0,-1 0 0,-1-1-1,1 1 1,-1 0 0,0-8-1,-1 13 142,0 1 0,0-1 0,0 1-1,0-1 1,0 1 0,0-1 0,0 1-1,0 0 1,0-1 0,0 1 0,0-1 0,0 1-1,1-1 1,-1 1 0,0 0 0,0-1 0,0 1-1,1-1 1,-1 1 0,1-1 0,5 5-1,7 16 83,-11-18-47,4 8 32,0-1-1,1 0 1,0 0-1,0-1 1,1 0-1,0 0 1,1-1-1,-1 0 1,1 0-1,1-1 0,-1-1 1,1 1-1,0-1 1,1-1-1,16 5 1,-14-6-58,-1 0 0,1-1 0,0 0 0,0-1 0,0-1 0,0 0 0,0-1 0,0 0 0,0-1 0,-1-1 0,1 0 0,-1 0 0,16-7-1,-5-2-97,0 0-1,-2-1 0,1-1 0,-2-2 0,0 0 0,25-26 0,-42 40 88,0-1-1,0 0 1,-1 0-1,1 0 1,-1 0-1,0 0 1,0-1-1,0 1 1,0 0-1,-1-1 1,1 0-1,-1 1 1,0-1-1,0 0 1,0 0-1,0-5 1,-1 9 3,0 0 0,0-1 1,-1 1-1,1-1 1,0 1-1,0-1 1,0 1-1,0-1 1,0 1-1,-1 0 1,1-1-1,0 1 1,0-1-1,-1 1 1,1 0-1,0-1 1,-1 1-1,1 0 1,0 0-1,-1-1 1,1 1-1,-1 0 1,1 0-1,0-1 1,-1 1-1,1 0 0,-1 0 1,1 0-1,-1 0 1,1-1-1,0 1 1,-1 0-1,1 0 1,-1 0-1,1 0 1,-1 0-1,1 0 1,-1 0-1,1 1 1,-1-1-1,1 0 1,0 0-1,-1 0 1,0 1-1,-20 7 66,-3 7 149,-33 28 0,52-38-194,0 0 0,1 1 0,-1-1 0,1 1 0,0 0 0,1 0 0,0 1 0,0-1 0,0 0 1,0 1-1,-1 7 0,1 1 0,0 0 1,1-1 0,0 1 0,1 18-1,0-27-17,2 0-1,-1 0 0,1 0 0,0 0 0,0 0 0,0 0 1,1 0-1,4 9 0,-6-15-1,0 1 0,0 0 0,0-1 0,1 1 1,-1 0-1,0-1 0,1 1 0,-1-1 0,1 1 0,-1-1 1,0 1-1,1-1 0,-1 1 0,1-1 0,0 1 0,-1-1 0,1 0 1,-1 1-1,1-1 0,0 1 0,12-6 105,-8 3-48,-5 2-60,0 0 0,1 0 0,-1-1 0,0 1 0,0 0-1,0 0 1,0 0 0,1 0 0,-1 0 0,0 0-1,0 0 1,0 0 0,1 0 0,-1 0 0,0 0 0,0 0-1,0 0 1,0 0 0,1 1 0,-1-1 0,0 0-1,0 0 1,0 0 0,0 0 0,1 0 0,-1 0 0,0 0-1,0 0 1,0 1 0,0-1 0,0 0 0,0 0-1,1 0 1,-1 0 0,0 0 0,0 1 0,0-1 0,0 0-1,0 0 1,0 0 0,0 0 0,0 1 0,0-1-1,2 14-79,-4 17-56,-3-4 190,-1 1-1,-16 40 0,16-53-25,-1 0 0,-1 0 0,0 0 0,-1-1 0,0-1 0,-1 1-1,-1-2 1,0 1 0,-16 13 0,-2-2 37,0 0 1,-65 36-1,74-48 58,-1-1 0,-42 16-1,57-24-198,0-1 0,-1-1-1,1 0 1,-1 1 0,1-2-1,-1 1 1,1-1 0,-1 0-1,1 0 1,-1-1 0,1 0-1,0 0 1,-1-1 0,1 0-1,-8-2 1,13 3 55,0 1 0,0 0 1,0-1-1,0 1 0,0-1 1,0 1-1,0-1 0,0 0 1,1 1-1,-1-1 0,0 0 1,0 0-1,0 1 0,1-1 1,-1 0-1,1 0 0,-1 0 1,0 0-1,1 0 0,-1 0 1,1 0-1,0 0 0,-1 0 1,1 0-1,0 0 0,0 0 0,0 0 1,-1 0-1,1 0 0,0-1 1,1 1-1,-1 0 0,0 0 1,0 0-1,1-2 0,0 1-11,0-1 0,1 0 0,-1 1 0,1-1-1,0 0 1,-1 1 0,1 0 0,1 0 0,-1-1 0,0 1-1,4-2 1,15-10-33,2 2 0,-1 0 1,1 1-1,49-14 0,-19 6 85,-17 5 43,-1-1 0,-1-1 0,0-2 0,33-24 0,-6-5 111,69-68 0,42-66 347,-155 161-455,-1 0 0,0-1 1,-2-1-1,20-42 0,-34 64-63,9-21 186,-9 20-163,0 1 0,1-1 0,-1 0 0,0 1 0,0-1 0,0 0 0,0 0 0,0 1 0,0-1 0,0 0 0,0 0 1,0 1-1,0-1 0,0 0 0,0 0 0,0 1 0,0-1 0,-1 0 0,1 1 0,0-1 0,-1 0 0,1 1 0,0-1 1,-1 0-1,1 1 0,-1-1 0,0 1-1,1-1 1,-1 1 0,1 0-1,-1 0 1,1 0 0,-1 0 0,1 0-1,-1 1 1,1-1 0,-1 0-1,1 0 1,0 0 0,-1 0-1,1 0 1,-1 1 0,1-1-1,-1 0 1,1 0 0,0 1-1,-1-1 1,1 0 0,-1 1-1,1-1 1,0 0 0,-1 1-1,1-1 1,0 0 0,0 1-1,-1-1 1,1 1 0,0-1-1,0 1 1,-1 0 0,-7 16 312,7-16-296,-1 5 22,1 0 0,-1 0-1,1 0 1,0 0 0,1 0 0,-1 0 0,1 1-1,0-1 1,1 0 0,0 0 0,-1 0 0,2 0-1,-1 0 1,1 0 0,0 0 0,4 7-1,-1-2-50,1 0 0,0 0 0,1 0-1,0-1 1,1 0 0,17 18-1,-18-22-120,-1 1-1,2-1 0,-1-1 0,0 0 0,1 0 1,0 0-1,0-1 0,1 0 0,-1-1 0,1 1 1,0-2-1,0 1 0,0-1 0,0-1 0,0 0 1,0 0-1,0 0 0,0-1 0,18-3 0,11-6-2667,-1-1-1,35-16 1,-12 4-2249,-46 17 4023,55-21-3046,-48 16 960,28-21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2560,'-6'-13'832,"5"12"-748,1 1 0,0-1 0,0 1 1,0-1-1,0 1 0,0-1 0,0 1 0,0-1 1,0 0-1,0 1 0,0-1 0,0 1 0,1-1 1,-1 1-1,0-1 0,0 1 0,0-1 0,1 1 1,-1-1-1,0 1 0,1-1 0,-1 1 0,0 0 1,1-1-1,8-7 2509,-8 8-2453,0-1-1,1 1 0,-1 0 0,0-1 1,0 1-1,1 0 0,-1 0 1,0 0-1,0 0 0,1 0 0,-1 0 1,0 1-1,0-1 0,0 0 0,1 1 1,-1-1-1,0 1 0,0-1 0,0 1 1,0-1-1,0 1 0,0 0 1,0-1-1,0 1 0,2 2 0,1 0 308,0 1 0,0 0 0,-1 0 0,5 8 0,-5-8-219,-1 1 0,0 0 1,0 0-1,0-1 0,0 1 0,-1 0 0,0 1 0,0-1 0,-1 0 0,1 0 0,-1 0 0,-1 9 0,-1 2 293,0 1 0,-8 24 0,2-16-146,-1 0-1,-2 0 1,-23 41 0,31-60-308,-1 0 0,0 0 0,0-1 0,-7 9 0,10-13-139,-1 0 0,1 0 0,-1 1 0,1-1 0,-1 0 0,1 0 0,-1 0 0,1 0 0,-1-1 0,0 1 0,1 0 0,-1-1 0,0 1 0,0-1 0,0 0 1,1 1-1,-1-1 0,0 0 0,0 0 0,0 0 0,-2-1 0,3 1-114,-1-1 0,1 1 0,0-1 0,-1 1 0,1-1 0,0 0 0,0 0 0,-1 1 0,1-1 0,0 0 0,0 0 0,0 0 0,0-1 0,0 1 0,0 0 1,0 0-1,0 0 0,1-1 0,-1 1 0,0 0 0,1-1 0,-1 1 0,0-3 0,1 3 89,-6-22-2036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0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61 404 5056,'-1'-1'222,"0"1"0,-1 0-1,1 0 1,0 0 0,0 0 0,0 0 0,0 0 0,0 0-1,0 0 1,-1 0 0,1 1 0,0-1 0,0 0 0,0 1 0,0-1-1,0 1 1,0-1 0,0 1 0,0 0 0,-1 0 0,0 1 100,0 0 1,0 0-1,0 1 1,0-1 0,1 0-1,-1 1 1,1-1-1,-2 4 1,0 3 345,-1 1 0,1 0 0,-3 18 0,4-3 159,0 0-1,3 37 1,0-55-713,-1-1 1,1 0-1,0 0 0,1 1 0,0-1 0,-1 0 1,2-1-1,3 10 0,-4-13-81,-1 0 1,0 0-1,0 0 1,1 0-1,-1-1 1,1 1-1,0 0 1,-1-1-1,1 1 1,0-1-1,0 0 1,0 1-1,0-1 1,0 0-1,0 0 1,0 0-1,0 0 1,1-1-1,-1 1 1,0-1-1,1 1 1,-1-1-1,0 0 1,0 0-1,4 0 1,-1-1 16,1 0 1,-1 0-1,0 0 0,0-1 1,1 0-1,-1 0 0,0 0 1,-1-1-1,1 0 1,0 1-1,-1-2 0,0 1 1,0 0-1,0-1 1,0 0-1,4-5 0,-6 6-36,1 0 0,-1 0 0,0 0 0,0-1 0,0 1-1,-1-1 1,1 1 0,-1-1 0,0 0 0,0 0 0,0 1 0,0-1 0,-1 0-1,1 0 1,-1 0 0,0 0 0,0 0 0,-1 0 0,1 0 0,-1 1-1,0-1 1,0 0 0,-2-4 0,2 5-25,-1-1-1,0 1 1,0 0-1,0 0 1,0 0-1,-1 0 1,1 1 0,-5-4-1,7 5 22,-1 1 1,0-1-1,1 0 0,-1 1 0,1-1 0,-1 1 1,1 0-1,-1-1 0,0 1 0,1-1 0,-1 1 1,0 0-1,0 0 0,1-1 0,-1 1 0,0 0 1,0 0-1,1 0 0,-1 0 0,0 0 0,0 0 1,1 0-1,-1 0 0,0 0 0,0 0 1,1 0-1,-1 1 0,0-1 0,1 0 0,-1 0 1,0 1-1,1-1 0,-1 1 0,0-1 0,1 0 1,-1 1-1,0-1 0,1 1 0,-1-1 0,1 1 1,-1 0-1,0 0 0,1-1 10,0 0-1,0 0 1,0 0 0,0 0-1,0 0 1,1 0 0,-1 0-1,0 0 1,0 0 0,0 0-1,0-1 1,0 1 0,0 0 0,0 0-1,0 0 1,0 0 0,0 0-1,0 0 1,0 0 0,0 0-1,0 0 1,0 0 0,1 0-1,-1 0 1,0 0 0,0 0-1,0 0 1,0 0 0,0 0-1,0 0 1,0 0 0,0 0-1,0 0 1,0 0 0,0 0-1,1 0 1,-1 0 0,0 0 0,0 0-1,0 0 1,0 0 0,0 0-1,0 0 1,0 0 0,0 0-1,0 0 1,0 1 0,0-1-1,0 0 1,0 0 0,0 0-1,0 0 1,0 0 0,1 0-1,-1 0 1,0 0 0,0 0-1,0 0 1,0 0 0,0 0-1,0 0 1,0 1 0,0-1-1,0 0 1,0 0 0,0 0-1,12-6 532,17-14-191,-12 3-242,-2-1-1,0 0 1,-1-1-1,20-38 1,-10 18-50,-1 2-89,73-111 170,-76 120-81,1 1 0,2 2 0,29-28 0,-50 51-64,0 0 0,1 1 0,-1-1 0,1 0-1,-1 1 1,1-1 0,4-1 0,-6 3 1,0 0 0,0-1-1,0 1 1,0 0 0,0 0 0,0 0 0,-1 0 0,1 0 0,0 0-1,0 1 1,0-1 0,0 0 0,0 0 0,0 1 0,-1-1 0,1 0 0,0 1-1,0-1 1,0 1 0,-1-1 0,1 1 0,0-1 0,-1 1 0,1 0-1,0-1 1,-1 1 0,1 0 0,-1-1 0,1 1 0,0 1 0,2 6 19,1 0 0,-1 0 1,-1 0-1,0 0 1,0 1-1,0-1 0,-1 1 1,0 11-1,1 0-3,15 189 283,-17 386 0,-3-540-60,-3 1 0,-2-1 0,-3-1 1,-19 60-1,25-99-158,-1 0 1,0 0-1,-1-1 0,-1 0 1,-14 21-1,18-31-36,1 0 1,-1 0-1,0 0 0,0-1 0,0 1 0,0-1 1,-1 0-1,-8 4 0,10-5-35,-1-1 1,1 0-1,-1 0 0,1 0 1,0-1-1,-1 1 0,1-1 1,-1 0-1,0 0 0,1 0 1,-1 0-1,1-1 0,0 1 0,-7-3 1,0-1-31,0 0 0,0 0 0,0-1 0,1-1 0,0 0 0,0 0 0,0-1 0,1 0 0,0 0 0,1-1 0,-1 0 0,1 0 0,1-1 0,-1 0 0,-8-17 0,13 21 3,1 1 0,-1 0 0,1 0 0,0-1 0,0 1 1,0-1-1,1 1 0,0-1 0,0 1 0,0-1 0,0 1 0,1 0 1,-1-1-1,1 1 0,0-1 0,1 1 0,-1 0 0,1 0 0,0 0 0,0 0 1,0 0-1,3-4 0,6-8-19,1 0 0,0 1 0,25-22 0,-28 27 33,42-41-290,3 2 0,93-68 0,-141 113-193,0 0 0,1 1 0,-1 0-1,1 0 1,0 0 0,8-2 0,-12 4-32,0 1 0,0-1 0,0 1 0,0 0 0,0 0 0,0 0 0,0 0 0,0 1 0,0-1 0,0 1 0,0 0 0,0 0 0,0 0 0,0 0 0,0 0 0,-1 0 0,4 3 0,22 19-3455,2 4-1541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2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0 251 4320,'1'-9'603,"0"1"1,1 0-1,0 0 0,0 0 1,0 1-1,8-16 0,-6 13 1271,0-1 0,5-16 0,-9 27-1835,0 0 0,0 0 0,0 0 0,0 1 0,0-1 0,0 0-1,0 0 1,1 0 0,-1 0 0,0 1 0,0-1 0,0 0 0,0 0 0,1 0 0,-1 0 0,0 0 0,0 0 0,0 0 0,0 1 0,1-1 0,-1 0 0,0 0 0,0 0-1,0 0 1,1 0 0,-1 0 0,0 0 0,0 0 0,1 0 0,-1 0 0,0 0 0,0 0 0,0 0 0,1 0 0,-1-1 0,0 1 0,0 0 0,0 0 0,0 0-1,1 0 1,-1 0 0,0 0 0,0 0 0,0-1 0,0 1 0,1 0 0,-1 0 0,0 0 0,0 0 0,0 0 0,0-1 0,0 1 0,0 0 0,0 0 0,0 0-1,1-1 1,-1 1 0,0 0 0,0 0 0,0 0 0,0-1 0,7 17 1067,0 6-273,-1 1-1,-1 0 1,3 35 0,0 2 230,-6-43-757,-1-1-1,-2 32 0,0-11 257,1-25-365,0 1 0,-2-1 1,-1 14-1,1-23-145,1-1 0,0 1-1,0 0 1,-1-1 0,0 1 0,1-1 0,-5 4 0,-4 8 152,9-12-181,0 1-1,0-1 1,0 0 0,-1 0 0,1 0 0,-1 0 0,0 0 0,1 0 0,-4 2 0,5-4-5,-1 0 0,1 0-1,-1 0 1,1-1 0,0 1 0,-1 0 0,1 0 0,0-1 0,-1 1-1,1 0 1,0-1 0,-1 1 0,1 0 0,0-1 0,0 1 0,-1-1-1,1 1 1,0 0 0,0-1 0,0 1 0,0-1 0,0 1 0,-1-1-1,1 0 1,0 0-32,0-2 42,1 0 0,0 0 0,-1 0 0,1 0 0,0 0 1,1 0-1,1-4 0,4-8-56,32-87 23,15-56 546,-29 90-559,16-26 119,-25 60-42,10-14 69,-25 47-136,-1 0 1,1 0-1,0 0 1,-1 0 0,1 0-1,0 0 1,0 0 0,0 0-1,0 0 1,0 1 0,0-1-1,0 0 1,0 0-1,0 1 1,0-1 0,0 1-1,0-1 1,0 1 0,1 0-1,0-1 1,0 1 108,15 13 177,-14-11-280,0 1 1,-1 0 0,1 0 0,-1 0 0,0 0-1,0 0 1,0 1 0,0-1 0,0 1 0,1 5 0,9 40-34,-10-37 184,28 232 1087,-26-201-1032,-3 27 81,-1-43-432,0-26-615,18-22-15040,-2 3 9178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4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133 428 2816,'1'-1'127,"0"1"1,0-1-1,-1 0 1,1 1-1,0-1 1,0 0-1,-1 0 1,1 1-1,0-1 1,-1 0-1,1 0 1,-1 0-1,1 0 1,-1 0-1,1-1 1,-1 2 162,0-1-1,0 1 1,0-1 0,0 1 0,0-1-1,0 1 1,0-1 0,0 1 0,0-1-1,0 1 1,0-1 0,0 1-1,-1-1 1,1 1 0,0-1 0,0 1-1,0-1 1,-1 1 0,1-1 0,0 1-1,-1-1 1,0 0 116,0 1-1,0-1 1,1 1-1,-1-1 1,0 1-1,0-1 1,0 1-1,0-1 1,0 1-1,0 0 1,0 0-1,1-1 1,-1 1-1,0 0 1,0 0-1,-2 0 1,-11 4 51,9-1-152,0 0 0,0 1 0,0 0 0,0-1 0,1 2 1,0-1-1,0 0 0,-5 8 0,-26 44 1206,28-45-1166,4-5-215,0 0-1,0 0 0,1 0 0,-1 0 0,1 0 1,1 1-1,-1-1 0,1 1 0,-1 12 1,2-14-103,1-1 1,-1 1-1,1-1 1,0 1-1,0-1 1,0 1 0,0-1-1,1 0 1,0 1-1,0-1 1,0 0-1,0 0 1,0 0-1,1-1 1,3 4 0,-5-6-27,-1 0 0,1-1 0,-1 0 1,1 1-1,0-1 0,-1 1 0,1-1 0,0 0 1,-1 1-1,1-1 0,0 0 0,0 0 1,-1 0-1,1 1 0,0-1 0,0 0 1,-1 0-1,1 0 0,0 0 0,0 0 1,0 0-1,-1-1 0,1 1 0,0 0 1,-1 0-1,1 0 0,0-1 0,0 1 0,-1 0 1,1-1-1,0 1 0,-1-1 0,1 1 1,-1-1-1,2 0 0,1-1-1,-1-1 0,1 1-1,0-1 1,-1 0 0,4-6-1,17-29-681,28-63-1,-48 94 706,1 1 0,0-1 0,0 0 0,0 1 1,8-8-1,-12 14-5,0-1 0,1 1 1,-1 0-1,1 0 1,-1-1-1,0 1 0,1 0 1,-1 0-1,1 0 1,-1 0-1,0 0 1,1-1-1,-1 1 0,1 0 1,-1 0-1,1 0 1,-1 0-1,0 0 0,1 0 1,-1 1-1,1-1 1,-1 0-1,1 0 0,-1 0 1,0 0-1,1 0 1,-1 1-1,1-1 1,-1 0-1,0 0 0,1 0 1,-1 1-1,0-1 1,1 0-1,-1 1 0,0-1 1,0 0-1,1 1 1,-1-1-1,0 1 0,14 17 536,-13-15-465,11 17 336,-1 0 1,0 1-1,8 26 0,-19-46-414,0 1 0,1-1 0,-1 0 0,1 0 0,0 0 0,-1 0-1,1 0 1,0 1 0,0-1 0,0 0 0,-1-1 0,1 1 0,0 0 0,0 0 0,0 0 0,1 0-1,-1-1 1,0 1 0,0-1 0,0 1 0,0-1 0,1 1 0,-1-1 0,0 1 0,0-1 0,1 0-1,-1 0 1,0 0 0,1 0 0,-1 0 0,0 0 0,1 0 0,-1 0 0,0 0 0,0-1 0,1 1-1,-1-1 1,2 0 0,5-2 11,1-1 0,-1 0 0,0-1 0,11-7 0,-7 4-39,36-22-215,69-45-70,-114 74 305,2-4 2,0 1 0,1 1 0,-1-1 0,1 1 0,0 0 0,0 0 0,0 1 1,0 0-1,1 0 0,-1 0 0,12-1 0,-17 3 9,0 1-1,0-1 1,0 0 0,0 0-1,0 1 1,0-1-1,0 1 1,0-1 0,0 1-1,0-1 1,0 1-1,0-1 1,0 1 0,-1 0-1,1 0 1,0 0-1,0-1 1,-1 1 0,1 0-1,-1 0 1,1 0 0,-1 0-1,1 0 1,-1 0-1,1 0 1,-1 0 0,0 0-1,1 0 1,-1 0-1,0 0 1,0 0 0,0 0-1,0 3 1,0 4 128,0 0-1,0 0 1,-2 10 0,0-10-80,0 0 1,-1 0 0,0-1 0,-1 1 0,1-1-1,-1 0 1,-1 0 0,-7 10 0,49-53-768,13-13 519,-48 47 167,0-1 0,0 1 0,1 0 0,-1 0 0,1-1 0,-1 2 0,1-1 1,0 0-1,0 0 0,0 1 0,4-2 0,-6 3 24,0 0 0,0-1-1,1 1 1,-1 0 0,1 0 0,-1 1 0,0-1 0,1 0 0,-1 0 0,0 0 0,0 1 0,1-1 0,-1 1 0,0-1-1,0 1 1,1 0 0,-1-1 0,0 1 0,0 0 0,0 0 0,0 0 0,0 0 0,0 0 0,0 0 0,0 0 0,-1 0-1,1 0 1,0 0 0,0 1 0,1 2 22,0 0 0,-1 0 0,1-1-1,-1 1 1,0 0 0,0 0 0,0 0 0,-1 1 0,1 4-1,2 15 271,-3-23-292,1 0 0,-1 0 0,0 0 0,1 0 0,-1 0 0,1 0 0,-1 0 0,1 0 0,-1-1 0,1 1 0,0 0 0,-1 0 0,1 0 0,0-1 0,0 1 0,-1 0 0,1-1 0,0 1 0,0-1 0,0 1 0,0-1 0,0 1 0,0-1 0,0 0 0,0 1 0,0-1 0,0 0 0,0 0 0,0 0 0,0 0 0,0 0 0,0 0 0,1 0 0,5-1-91,-1 0 0,0 0-1,0-1 1,9-3 0,-3 1-207,263-78-1238,-253 74 1606,-15 6-30,-1-1 0,1 1 1,0 1-1,0-1 0,7 0 1,-14 2-40,0 0-1,0 0 1,1 0 0,-1 0-1,0 1 1,0-1 0,0 0-1,0 0 1,0 0 0,0 0-1,0 0 1,0 0 0,0 0-1,0 0 1,0 1 0,1-1-1,-1 0 1,0 0 0,0 0-1,0 0 1,0 0 0,0 0-1,0 1 1,0-1 0,0 0-1,0 0 1,0 0 0,0 0-1,0 0 1,0 0 0,0 1-1,0-1 1,-1 0 0,1 0-1,0 0 1,0 0-1,0 0 1,0 0 0,0 0-1,0 1 1,0-1 0,0 0-1,0 0 1,0 0 0,0 0-1,-1 0 1,1 0 0,-9 10 99,-1-2-1,0 1 1,0-1 0,-12 7 0,8-6-143,2 0 0,-17 15 1,24-19 56,1 0 0,-1 0 0,1 1 0,0-1 0,1 1 0,-4 7 0,6-12-25,0 1 1,1-1-1,-1 0 0,1 0 1,-1 1-1,1-1 1,0 0-1,-1 1 0,1-1 1,0 0-1,0 1 0,0-1 1,0 0-1,0 1 1,0-1-1,1 1 0,-1-1 1,0 0-1,1 0 1,-1 1-1,1-1 0,-1 0 1,1 0-1,0 1 0,-1-1 1,1 0-1,0 0 1,0 0-1,0 0 0,0 0 1,0 0-1,0 0 1,0 0-1,0 0 0,0-1 1,0 1-1,2 0 1,0 0 10,0 0 1,0 0 0,0 0 0,0 0 0,0-1 0,0 0-1,0 0 1,0 1 0,0-2 0,0 1 0,0 0 0,0-1-1,0 1 1,0-1 0,5-1 0,-1-1 11,0 0 1,-1 0-1,1 0 0,0-1 1,6-5-1,-4 2-26,-1-1 1,1 0-1,-1 0 1,-1-1-1,0 0 1,0 0-1,0-1 0,-1 0 1,-1 0-1,0-1 1,0 1-1,5-20 1,0-8-125,-2-1 1,5-53 0,-6 40 27,19-126 131,-22 140 391,-4 36-338,0-1 0,0 0 1,-1 1-1,1-1 1,0 1-1,-1-1 1,1 1-1,-1-1 1,0 1-1,-2-5 1,3 7-72,0 0 0,0 0 1,0 0-1,0 0 0,0 0 1,-1-1-1,1 1 0,0 0 1,0 0-1,0 0 0,0 0 1,0 0-1,-1 0 0,1 0 1,0 0-1,0 0 0,0 0 0,0 0 1,0 0-1,-1 0 0,1 0 1,0 0-1,0 0 0,0 0 1,0 0-1,0 0 0,-1 0 1,1 0-1,0 0 0,0 0 1,0 0-1,0 0 0,0 0 1,0 0-1,-1 1 0,1-1 0,0 0 1,0 0-1,0 0 0,0 0 1,0 0-1,0 0 0,0 0 1,0 0-1,-1 1 0,1-1 1,0 0-1,0 0 0,0 0 1,0 0-1,0 0 0,0 1 0,0-1 1,0 0-1,0 0 0,0 0 1,0 0-1,0 0 0,0 1 1,0-1-1,0 0 0,-3 14 175,-4 44-31,2 1 0,3 0 0,8 74 0,-4-111-138,2-1-1,0 0 1,9 25-1,-9-36-554,0-1 0,0 1 0,0-1 0,1 0 0,1 0 0,0 0 0,0 0 0,11 11 0,-14-17 10,1-1 0,-1 1 0,1 0 0,-1-1 0,1 0 0,0 0 1,0 0-1,0-1 0,0 1 0,6 1 0,3-1-1366,-1 0 0,17 0-1,-6 0 534,49 5-4977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5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13 202 5056,'-3'-2'405,"3"2"-288,-1-1 0,0 0 0,0 1 0,1-1 0,-1 1 0,0-1 0,1 0 1,-1 1-1,1-1 0,-1 0 0,1 0 0,-1 1 0,1-1 0,0 0 0,-1 0 0,1 0 0,0 0 0,0 0 1,-1 0-1,1-1 0,9 3 2709,-5 1-2305,1 1-1,-1-1 0,0 1 0,0 0 0,0 0 0,0 1 0,-1-1 1,1 1-1,-1 0 0,0-1 0,0 2 0,3 4 0,3 8 1150,14 32-1,-15-28-1199,-1 1 0,-1 0 0,-1 1 0,0-1 0,0 26 0,-1 117 623,-5-117-691,1 88 857,1-209-1407,2 0 1,3 1 0,4-1 0,23-87 0,18-2 41,-41 138 238,1 0 0,1 0 0,1 1 0,23-31 0,-32 49-68,0 0-1,0 0 0,1 1 1,-1 0-1,8-6 1,-10 9-46,0 0 1,-1 0 0,1 0-1,0 0 1,0 0 0,0 0 0,0 1-1,0-1 1,0 0 0,0 1-1,0 0 1,0 0 0,0-1 0,0 1-1,0 0 1,1 1 0,-1-1-1,0 0 1,0 1 0,2 0 0,1 1 24,-1 0 1,0 1-1,1 0 1,-1 0 0,-1 0-1,1 0 1,0 0 0,-1 1-1,1-1 1,-1 1-1,0 0 1,-1 0 0,4 5-1,0 2 117,0 1-1,-1-1 1,-1 1-1,5 13 0,-7-15-63,0 0 0,0 0 0,-1 0 0,-1 0 0,1 0 0,-1 0-1,-1 0 1,-3 15 0,3-17-44,-1-1 0,0 1-1,-1-1 1,0 0-1,0 0 1,-1 0 0,1 0-1,-1 0 1,-1-1 0,0 0-1,-7 9 1,7-11-105,0 0 1,0 0-1,0-1 0,0 0 0,-1 0 1,1 0-1,-1 0 0,0-1 0,0 0 1,0 0-1,0-1 0,0 0 0,0 0 1,0 0-1,0-1 0,-12 0 0,-3-2-1408,0 0 0,0-2 0,-31-8 0,37 8-147,0-1 1,0-1-1,1 0 1,-1-1-1,1 0 1,-18-13-1,11-2-4221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8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13 831 2912,'-11'-4'923,"9"3"-177,8-3 3009,-2 2-3182,0 0 0,0-1 1,0 1-1,-1-1 0,1 1 0,-1-1 1,0 0-1,1-1 0,-2 1 1,5-6-1,4-7 762,10-20 0,-9 14-754,14-23 374,-9 14-473,1 0 1,1 2-1,25-28 1,-23 33-204,1 2 1,2 1-1,0 0 1,49-31-1,-67 49-157,0 0 0,-1 0 0,1 0 0,0 1 0,0-1 0,1 2 0,-1-1 0,0 1 0,10-2 0,-13 3-73,-1 0-1,1 1 1,0-1 0,-1 0 0,1 1 0,-1 0 0,1-1 0,0 1 0,-1 0 0,0 0-1,1 0 1,-1 1 0,0-1 0,1 1 0,-1-1 0,0 1 0,0 0 0,0 0 0,0 0 0,-1 0-1,1 0 1,0 0 0,-1 0 0,1 0 0,0 4 0,3 4 22,-1 1-1,0-1 1,-1 1 0,0 0-1,-1 0 1,0 0 0,-1 0-1,0 0 1,-1 1 0,0-1-1,-3 17 1,1-10 102,-1 1 0,-2-1 0,0 0 0,0 0 0,-2 0 0,-9 18 0,9-21-16,-1-2 1,0 1 0,-1-1 0,-19 21 0,28-33-157,-1-1 1,1 1 0,0-1-1,-1 1 1,1-1-1,0 1 1,-1-1 0,1 0-1,-1 1 1,1-1-1,0 0 1,-1 1-1,1-1 1,-1 0 0,1 0-1,-1 1 1,0-1-1,1 0 1,-1 0 0,1 0-1,-1 0 1,1 0-1,-1 0 1,1 0-1,-1 0 1,1 0 0,-1 0-1,0 0 1,0 0-1,1-1-7,-1 0-1,1 1 0,0-1 1,0 0-1,0 0 0,-1 1 0,1-1 1,0 0-1,0 0 0,0 1 1,0-1-1,0 0 0,1 0 1,-1 1-1,0-1 0,0 0 0,0 0 1,1 1-1,-1-1 0,0 0 1,1 1-1,0-2 0,14-28-79,1 1 0,27-37 0,48-48-210,5 9 194,-93 102 112,0 1-1,0 0 1,0-1-1,0 1 1,0 0-1,5-2 1,-7 4-4,0-1 0,-1 1 0,1 0 0,0 0 0,0-1 0,0 1 0,0 0-1,0 0 1,0 0 0,0 0 0,0 0 0,0 0 0,0 1 0,0-1 0,0 0 0,0 0 0,0 1 0,0-1 0,0 0 0,-1 1 0,1-1 0,0 1 0,0-1 0,0 1 0,-1-1 0,1 1 0,0 0 0,0 0 0,0 0 0,2 4 52,0-1 0,0 1 1,-1 0-1,1-1 1,-1 1-1,0 0 1,0 1-1,-1-1 1,0 0-1,0 0 1,0 1-1,0 5 1,0 10 187,-4 37 0,2-39-192,0-8 50,0 0 1,0 0-1,-1 0 0,-1 0 0,0 0 1,0 0-1,-1 0 0,-1-1 0,0 0 1,-6 10-1,7-8-93,4-9-41,4-8-26,12-21-113,-2-1 1,12-31-1,21-39-160,-41 87 295,0 0-1,1 0 0,0 1 1,1 0-1,0 0 0,18-14 1,-22 20 37,0 0 0,0 0 0,0 1 0,0-1 0,0 1 0,0 0 0,1 1 0,-1-1 1,1 1-1,0 0 0,5-1 0,-7 2 2,-1 0 1,0 0 0,1 0-1,-1 1 1,1-1-1,-1 1 1,0-1-1,1 1 1,-1 0 0,0 0-1,0 0 1,0 0-1,1 0 1,-1 1-1,-1-1 1,1 1 0,0-1-1,0 1 1,0 0-1,-1-1 1,1 1-1,-1 0 1,3 4-1,3 7 11,0 0 0,-1 1 0,0 0 0,-1 0 0,-1 0 0,0 0 0,3 28 0,-2 7 191,-3 51 0,-2-97-194,0-2-14,0 1 0,0-1 0,0 0 0,0 1 0,0-1 0,1 0 0,-1 0 1,0 0-1,1 1 0,-1-1 0,1 0 0,-1 0 0,1 0 0,-1 0 0,1 0 0,0 0 0,0 0 0,0 0 0,-1 0 0,1 0 0,0 0 0,0 0 0,0 0 0,0-1 0,0 1 0,1 0 0,-1-1 1,0 1-1,0-1 0,0 1 0,1-1 0,-1 0 0,0 0 0,0 1 0,1-1 0,-1 0 0,0 0 0,0 0 0,1 0 0,-1 0 0,2-1 0,4 0-53,0 0 1,0-1-1,0 1 0,0-2 1,-1 1-1,9-5 0,3-2-141,-2-2 0,1 0-1,-2-1 1,1 0 0,15-18-1,1-3-26,29-41 0,-51 59 195,64-75 60,-65 83 11,-9 7-44,1 0 1,-1 0-1,0 0 0,0 0 0,0 0 1,0 0-1,1 0 0,-1 0 0,0 0 0,0 0 1,0 1-1,0-1 0,1 0 0,-1 0 0,0 0 1,0 0-1,0 0 0,0 0 0,0 0 1,1 1-1,-1-1 0,0 0 0,0 0 0,0 0 1,0 0-1,0 0 0,0 1 0,0-1 0,0 0 1,0 0-1,0 0 0,0 1 0,0-1 1,0 24 101,0-21-70,-8 51 225,4-26-155,-2 46 0,5-66-93,2 0 1,-1-1-1,1 1 1,0 0-1,1-1 1,0 1-1,0-1 1,0 1-1,1-1 1,7 12-1,-9-17-5,0 1 0,1-1-1,0 0 1,-1 0-1,1 0 1,0 0 0,0 0-1,0 0 1,0 0-1,0-1 1,1 1 0,-1-1-1,0 0 1,1 1-1,-1-1 1,1 0-1,-1 0 1,1-1 0,0 1-1,-1-1 1,1 1-1,0-1 1,0 0 0,-1 0-1,1 0 1,0 0-1,-1 0 1,1-1-1,0 1 1,-1-1 0,1 0-1,0 0 1,3-1-1,-3 0-40,1 0-1,-1 0 1,0 0-1,0 0 1,0-1-1,0 1 1,0-1-1,0 0 1,-1 1-1,1-1 1,-1-1-1,0 1 1,0 0-1,0 0 1,0-1-1,-1 1 0,1-1 1,-1 0-1,0 1 1,0-1-1,0 0 1,-1 0-1,1-6 1,-2-1-104,0-1-1,0 1 1,-1 0 0,-5-18-1,-19-43-298,25 71 435,-3-9-14,-1-1 0,0 1 0,-1-1 0,0 1 0,0 1 0,-16-18 0,19 24 19,1 0 1,-1 0 0,0 1-1,0-1 1,-1 1 0,1 0-1,0 0 1,-1 0-1,0 0 1,1 1 0,-1 0-1,0-1 1,0 1 0,0 0-1,1 1 1,-1-1 0,0 1-1,0 0 1,0 0-1,0 0 1,0 0 0,0 1-1,0-1 1,-4 2 0,6-1 5,-27 9 142,28-9-127,-1-1-1,0 1 1,1 0-1,-1 0 1,1 0 0,-1 0-1,1 0 1,0 0 0,-1 1-1,1-1 1,0 0 0,0 0-1,0 1 1,-2 2 0,3-4-24,0 1 1,0-1-1,0 1 1,0-1 0,0 1-1,0-1 1,0 1 0,0-1-1,0 1 1,0-1 0,0 1-1,0-1 1,0 1-1,0-1 1,0 0 0,1 1-1,-1-1 1,0 1 0,0-1-1,1 1 1,-1-1-1,0 0 1,0 1 0,1-1-1,-1 0 1,0 1 0,1-1-1,-1 0 1,1 1 0,-1-1-1,0 0 1,1 0-1,-1 0 1,1 1 0,-1-1-1,0 0 1,1 0 0,-1 0-1,1 0 1,0 0 0,20 3-189,-2-5 252,0-1 0,1 0 0,-1-2 1,0 0-1,29-12 0,-15 5-34,10-2 101,1 2 0,0 2 0,1 2 0,0 1 0,61 0 0,-99 7-36,1 1 1,-1-1-1,0 1 0,1 0 1,12 5-1,-17-5-65,-1-1-1,0 1 1,0 0 0,0 1-1,0-1 1,0 0 0,0 0-1,0 1 1,0-1 0,0 1 0,0 0-1,-1 0 1,1-1 0,-1 1-1,0 0 1,1 0 0,-1 0 0,0 1-1,0-1 1,0 0 0,1 3-1,-1 1 22,-1 0 0,1-1 0,-1 1 0,0 0 0,0 0 0,-1 0 0,0 0 0,0-1 0,0 1 0,-3 8 0,0-2 40,-1 0 0,0-1 0,-13 20 0,-1-7-20,0-1 0,-1-1-1,-2-1 1,-31 26 0,38-35 9,7-6-181,8-6 99,0 0 1,0 0 0,0 0-1,-1 0 1,1 0 0,0 0 0,0 0-1,0-1 1,0 1 0,0 0-1,0 0 1,0 0 0,0 0 0,0 0-1,0 0 1,0 0 0,0 0 0,0 0-1,0 0 1,0 0 0,-1 0-1,1 0 1,0 0 0,0 0 0,0 0-1,0 0 1,0 0 0,0 0-1,0 0 1,0 0 0,0-1 0,0 1-1,0 0 1,0 0 0,0 0 0,0 0-1,0 0 1,0 0 0,0 0-1,0 0 1,0 0 0,0 0 0,0 0-1,0 0 1,0 0 0,0 0-1,0-1 1,0 1 0,0 0 0,0 0-1,0 0 1,0 0 0,0 0 0,0 0-1,1 0 1,-1 0 0,0 0-1,10-16-250,109-114-392,-88 99 584,2 1-1,36-25 1,-64 51 63,2-1 0,-1 1 0,1 0 0,0 0 0,10-4 0,-15 7 0,-1 0 0,1 1 0,-1 0 0,1-1 0,0 1 0,-1 0 0,1-1 0,0 1 0,-1 0 0,1 0 0,0 1 0,-1-1 0,1 0 0,0 0 0,-1 1 0,1-1 0,-1 1 0,1 0 0,-1-1 0,1 1 0,-1 0 0,1 0 0,-1 0 0,1 0 0,-1 0 0,2 2 0,-1-1 21,0 1-1,-1-1 1,1 1-1,-1 0 1,1 0-1,-1 0 1,0 0-1,0 0 1,0 0-1,-1 0 1,1 0-1,-1 0 1,0 1-1,1-1 1,-1 0-1,-1 5 1,-1 6 118,0 1 0,-5 16 0,7-29-132,-7 29 84,-18 44 0,22-65-95,4-11-278,8-16-440,19-57-550,-20 50 782,16-34 1,-21 52 420,6-11-120,17-25 1,-24 38 187,1 1 1,0-1-1,-1 1 1,1 0-1,1 0 1,-1 0-1,0 1 0,1-1 1,-1 1-1,1 0 1,0-1-1,7-2 1,-10 5 18,0 0 0,0 0 0,0-1 0,0 1 0,1 0 0,-1 0 0,0 0 1,0 0-1,0 0 0,0 1 0,0-1 0,0 0 0,0 0 0,0 1 0,0-1 0,0 0 0,0 1 0,0-1 0,0 1 0,0 0 1,1 0-1,0 1 22,-1 0 0,1 0 0,0 0 0,-1 0 0,0 0 0,1 0 0,-1 0 0,0 0 0,1 3 0,1 6 129,0-1-1,0 1 1,1 14-1,-4-22-125,6 47 334,-4-27-153,1 0 0,1 0 1,13 43-1,-16-63-214,0 0 0,0 0-1,0 0 1,1-1 0,-1 1 0,1 0-1,0-1 1,0 0 0,0 1 0,0-1-1,0 0 1,0 0 0,1 0 0,-1 0-1,1 0 1,-1 0 0,1-1 0,0 1-1,0-1 1,0 0 0,-1 0 0,1 0-1,0 0 1,0-1 0,0 1 0,0-1-1,1 1 1,-1-1 0,0 0 0,0 0-1,0-1 1,0 1 0,0-1 0,4 0-1,6-2-14,0-1-1,0 1 0,0-2 0,0 0 0,-1 0 0,0-2 0,0 1 0,19-15 0,-19 11-27,1-1 1,-2 0-1,0-1 0,0 0 0,-1-1 1,9-15-1,-7 11-59,-2 0 0,0-1 1,-1-1-1,11-30 0,-18 40 86,4-10-1,3-23 0,-8 36 8,-1-1-1,0 1 1,1 0-1,-2 0 0,1 0 1,-1 0-1,0 0 1,-2-6-1,3 11 2,0 0-1,0 0 1,0 0-1,-1 0 1,1 1-1,0-1 1,-1 0-1,1 0 1,0 1 0,-1-1-1,1 0 1,-1 0-1,1 1 1,-1-1-1,0 0 1,1 1-1,-1-1 1,0 1-1,1-1 1,-1 1 0,0-1-1,1 1 1,-1 0-1,0-1 1,0 1-1,0 0 1,0-1-1,1 1 1,-1 0-1,0 0 1,0 0-1,0 0 1,0 0 0,0 0-1,1 0 1,-1 0-1,0 0 1,0 0-1,0 1 1,0-1-1,1 0 1,-1 0-1,0 1 1,-1 0-1,-1 0 16,0 1 0,0 0-1,0 0 1,0 1-1,0-1 1,0 1-1,0-1 1,1 1-1,-3 4 1,-3 5 51,1 0 0,1 1 0,0-1 0,0 2 1,2-1-1,-1 0 0,-3 26 0,5-21-39,1 0 0,0 0 0,2 0 1,0 0-1,4 30 0,-2-42-24,-1 1 0,1-1 0,0 0 0,0 1 0,1-1 0,0 0 1,0-1-1,1 1 0,-1 0 0,1-1 0,6 6 0,-7-8 10,0 1-1,0-1 1,1 0-1,-1-1 1,1 1 0,0 0-1,0-1 1,0 0-1,0 0 1,0 0 0,0-1-1,1 1 1,-1-1-1,0 0 1,1 0 0,8 0-1,-10-1-11,1-1-1,-1 1 0,0-1 1,0 0-1,0 0 1,1 0-1,-1 0 0,0-1 1,0 1-1,-1-1 1,1 0-1,0 1 1,0-1-1,-1-1 0,1 1 1,3-4-1,3-5-55,-1 0 0,12-19 0,-18 27 43,17-28-74,2 1-1,1 1 1,1 1-1,1 1 1,36-32-1,-58 57 91,0 1-1,0-1 1,1 1-1,-1 0 1,0-1-1,1 1 1,-1 0-1,3-1 0,-5 2-4,1 0 0,0 0 0,-1 0 0,1 0 0,-1 0-1,1 0 1,-1 0 0,1 0 0,-1 0 0,1 0 0,-1 0-1,1 0 1,0 1 0,-1-1 0,1 0 0,-1 0 0,1 1-1,-1-1 1,0 0 0,1 0 0,-1 1 0,1-1-1,-1 0 1,1 1 0,-1-1 0,0 1 0,1-1 0,-1 1-1,0-1 1,1 1 0,-1-1 0,0 1 0,0-1 0,0 1-1,1-1 1,-1 1 0,0-1 0,0 1 0,0-1-1,0 1 1,0-1 0,0 1 0,0 0 0,0 5 66,0 1 1,-1-1 0,0 0-1,0 0 1,0 0-1,-4 9 1,1-2-8,-42 128 475,37-116-403,5-15-154,0 1 1,1-1 0,0 1-1,-2 21 1,8-33-112,3-3 74,5-4-262,0-1-1,0 1 1,15-18 0,4-11-233,36-39 6,-54 64 532,0 0-1,1 2 0,27-19 1,-36 26 35,-1 1 0,1 0 1,-1 1-1,1-1 0,0 0 1,0 1-1,0 0 0,-1 0 1,1 0-1,0 1 0,0-1 1,5 1-1,-6 0 12,-1 1 1,0-1-1,0 1 1,1 0-1,-1 0 1,0 0 0,0 0-1,0 0 1,0 0-1,0 0 1,0 1-1,0-1 1,0 1-1,0 0 1,-1-1-1,1 1 1,-1 0-1,1 0 1,-1 0-1,0 0 1,0 0-1,1 2 1,13 28 616,14 44 0,-2-3-387,-26-70-262,1-1 1,-1 1-1,1 0 1,-1-1-1,1 1 0,0-1 1,0 0-1,0 0 0,0 0 1,1 0-1,-1 0 1,0 0-1,1 0 0,0-1 1,-1 1-1,5 1 0,-5-2 5,0-1-1,0 1 1,1-1-1,-1 1 1,0-1-1,1 0 1,-1 0-1,0 0 1,1 0-1,-1 0 1,0 0-1,1-1 1,-1 1-1,0-1 1,1 0-1,-1 1 1,0-1-1,0 0 0,0 0 1,0-1-1,0 1 1,2-2-1,3-2 0,-1-1 0,0-1-1,0 1 1,-1-1-1,0 0 1,8-14 0,21-50-295,-33 69 272,72-167-855,-46 108 550,-3-2 0,18-74 0,-38 126 334,-2 0 0,1 0 0,-1-1 0,-1 1 0,0-1 0,-1-12 1,0 23 1,0 1 0,0-1 0,0 1 0,0-1 1,0 1-1,0 0 0,0-1 0,0 1 1,0-1-1,0 1 0,0-1 0,0 1 0,0-1 1,-1 1-1,1 0 0,0-1 0,0 1 1,-1-1-1,1 1 0,0 0 0,-1-1 1,1 1-1,0 0 0,-1-1 0,1 1 0,0 0 1,-1 0-1,1-1 0,-1 1 0,1 0 1,0 0-1,-1 0 0,1-1 0,-1 1 1,1 0-1,-1 0 0,1 0 0,-1 0 0,1 0 1,-1 0-1,1 0 0,-1 0 0,0 1 10,-1-1-1,1 1 1,-1-1-1,1 1 0,0 0 1,-1 0-1,1 0 0,0-1 1,0 1-1,0 0 0,0 1 1,0-1-1,-2 2 0,-4 7 49,1 1-1,0 0 0,0 1 0,1-1 0,0 1 1,1 0-1,-4 21 0,1 7 105,-2 43-1,6-42 48,5 74 1,0-90-102,2 1-1,1 0 1,0-1 0,11 28 0,-14-48-93,0 0 0,0-1 0,0 1 0,1-1 0,0 1 0,0-1 0,0 0 0,0 0 0,8 7 0,-9-9-18,0 0-1,1-1 1,0 1 0,-1-1-1,1 1 1,0-1 0,-1 0-1,1 0 1,0 0-1,0-1 1,0 1 0,0-1-1,0 0 1,0 1 0,0-1-1,0 0 1,0-1-1,5 0 1,-2 0-21,0-1 0,0 0 1,-1 0-1,1-1 0,0 1 0,-1-1 1,0-1-1,0 1 0,0-1 0,9-7 0,2-6-145,23-27-1,-15 15-44,6-5 127,-4 3 101,2 2 1,37-32-1,-63 59-21,0 0 0,0 1 0,1-1 0,-1 1 0,1-1 1,0 1-1,-1 0 0,1 0 0,3-1 0,-5 2-1,0 0-1,0 0 1,0 0-1,0 0 1,0 0-1,0 0 1,0 1-1,0-1 1,-1 0 0,1 0-1,0 1 1,0-1-1,0 0 1,0 1-1,0-1 1,-1 1-1,1-1 1,0 1-1,0-1 1,-1 1-1,1 0 1,0-1 0,-1 1-1,1 0 1,-1 0-1,1-1 1,-1 1-1,1 0 1,-1 0-1,1 0 1,0 1-1,1 6 30,1 0-1,-1 0 0,-1 1 1,1-1-1,-1 0 0,-1 1 0,0 15 1,-2-5 44,0 0 1,-7 26-1,4-28-47,0-1-1,-2-1 1,0 1 0,0-1-1,-1-1 1,-1 1-1,-1-1 1,0-1-1,0 0 1,-1 0-1,-1-1 1,-1 0 0,1-1-1,-1-1 1,-1 0-1,-18 10 1,27-17-26,0 0 1,0 0-1,0-1 0,-1 0 1,1 0-1,-1 0 0,1-1 1,-1 0-1,1 0 1,-8 0-1,5-3-149,8-3 14,13-7 10,4 1 82,1 1 0,0 2-1,30-11 1,7-4 41,24-16-8,33-15-189,92-21-2230,-32 11-4843,-141 50 3239,-29 13 3660,0 0 0,-1 0 1,1 0-1,0-1 0,-1 1 0,1 0 0,-1-1 1,0 1-1,1-1 0,-1 0 0,0 1 0,1-4 1,-1 5 232,-1 0 0,0-1 0,0 1 0,0 0 0,0-1 0,0 1 0,0 0 0,0-1 0,0 1 0,0 0 0,0-1 0,0 1 1,0 0-1,0-1 0,0 1 0,0-1 0,0 1 0,0 0 0,0-1 0,0 1 0,0 0 0,-1-1 0,1 1 0,0 0 0,0-1 0,0 1 1,-1 0-1,1 0 0,0-1 0,0 1 0,-1 0 0,1 0 0,0-1 0,-1 1 0,1 0 0,0 0 0,-1 0 0,1 0 0,-1-1 0,-5-1-704,0 0 0,0 1 0,-10-2-1,-37-5-1083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7:38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5 120 13792,'-5'-14'5119,"36"9"-3999,39-10-288,-29 11 1728,15-8-1568,45 1 512,43-5-896,-3 4-480,8 4-128,21 0-3680,-3 0 1984,-22 2-7263,-4 6 5023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29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13 2912,'0'0'72,"0"-1"-1,0 1 1,0 0 0,0-1-1,0 1 1,0-1 0,0 1-1,0-1 1,0 1 0,0-1-1,0 1 1,0 0 0,1-1-1,-1 1 1,0-1 0,0 1-1,0 0 1,1-1 0,-1 1 0,0-1-1,0 1 1,1 0 0,-1-1-1,0 1 1,1 0 0,-1 0-1,0-1 1,1 1 0,-1 0-1,0 0 1,1-1 0,-1 1-1,1 0 1,-1 0 0,0 0-1,1 0 1,-1-1 0,1 1-1,-1 0 1,1 0 0,-1 0-1,0 0 1,1 0 0,-1 0-1,1 0 1,-1 0 0,1 1 0,8 0 7431,-19 6-6714,4-2-493,2-1-142,0-1-1,1 1 1,-1-1 0,1 1-1,0 0 1,0 0 0,-3 6-1,-27 49 1107,-38 103-1,-7 70 297,74-217-1466,1 0 1,0 0-1,1 0 1,0 0-1,2 0 0,0 1 1,1 14-1,2-10-17,1 0 0,0 0 0,2 0 0,12 31 0,-9-30 55,1 0 0,1-1 0,0 0 0,2-1 0,0 0 0,30 33 0,-14-31 10,-27-19-911,-2-13-8053,0 7 6266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3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49 646 1568,'0'-7'6901,"-1"7"-6781,1 0 0,0 0 0,-1 0 0,1 0 0,0 0 0,-1 0 0,1 0 0,0 0 0,-1 0 0,1 0 0,0 0 0,0-1 0,-1 1 0,1 0 0,0 0 0,-1 0 0,1 0 0,0-1 0,0 1 0,0 0 0,-1 0 0,1-1 0,0 1 0,0 0 0,0 0 1,-1-1-1,-2-4 765,3 5-870,0 0-1,0 0 0,0 0 0,0 0 0,0 0 0,0 0 0,0 0 0,0 0 0,0 0 1,0-1-1,0 1 0,0 0 0,0 0 0,0 0 0,0 0 0,0 0 0,0 0 0,0 0 1,0 0-1,0 0 0,0 0 0,0 0 0,0-1 0,1 1 0,-1 0 0,0 0 0,0 0 0,0 0 1,0 0-1,0 0 0,0 0 0,0 0 0,0 0 0,0 0 0,0 0 0,0 0 0,0 0 1,1 0-1,-1 0 0,0 0 0,0 0 0,0 0 0,0 0 0,0 0 0,0 0 0,0 0 1,0 0-1,0 0 0,1 0 0,-2 16 1234,-3 7-791,1-1 1,0 2-1,2 24 1,0-6-208,-6 76 35,1-33 204,5 90 1,1-169-449,2 13 93,-1-1 1,-1 1-1,-1-1 1,0 1-1,-5 21 1,3-34 409,2-6-47,-1-14 62,1 8-591,-1-28 75,4-59 1,0 37-62,1 2 3,1 0 0,3 1 0,3 0 0,25-85 0,-30 125-60,0 0 0,1 1 0,0 0 0,1 0 0,1 1 0,-1-1 0,2 2 0,0-1 0,0 1 0,0 1 0,13-10 0,-16 14 98,0 1 1,1-1 0,-1 1 0,1 0 0,0 1 0,0 0-1,1 0 1,-1 0 0,1 1 0,-1 0 0,1 1 0,0-1 0,0 2-1,-1-1 1,1 1 0,0 0 0,0 0 0,0 1 0,0 1 0,10 2-1,-15-3 15,1 0-1,-1 1 1,1-1-1,-1 1 1,0 0-1,0 0 1,0 0-1,0 1 1,0-1-1,0 1 1,-1 0-1,1-1 1,-1 1-1,0 0 1,1 0-1,-2 1 1,1-1-1,0 0 1,0 1-1,-1-1 0,0 1 1,0-1-1,0 1 1,0 0-1,-1 0 1,1-1-1,-1 1 1,0 0-1,0 0 1,0-1-1,-1 1 1,1 0-1,-1 0 1,0-1-1,-2 6 1,0 0 38,-1 1-1,-1-1 1,0 0 0,0 0 0,0-1 0,-1 0 0,-7 8 0,-1-1 105,0-1 1,-26 20 0,32-28-165,0 0 1,0-1 0,-1 0-1,0 0 1,0 0-1,0-1 1,0-1 0,-1 1-1,1-2 1,-1 1 0,0-1-1,-11 0 1,8-5-146,13 3 119,0 0 0,0 0 0,0 0 0,0 0 0,-1-1 0,1 1 0,0 0 0,0 0 0,0 0 0,0-1 1,0 1-1,0 0 0,0 0 0,0 0 0,0-1 0,-1 1 0,1 0 0,0 0 0,0-1 0,0 1 0,0 0 0,0 0 0,0-1 0,1 1 0,-1 0 0,0 0 1,0 0-1,0-1 0,0 1 0,0 0 0,0-1 0,1 0-29,1-1 1,-1 1-1,0-1 1,1 1-1,-1 0 1,1-1 0,-1 1-1,1 0 1,0 0-1,-1 0 1,1 0-1,3-1 1,183-64-588,-100 37 492,270-69 405,-357 98-263,26-5 209,-27 5-215,0 0 1,1 0-1,-1 0 1,0-1-1,0 1 1,0 0-1,1 0 1,-1 0-1,0 0 1,0 0-1,0 0 1,1 0-1,-1 0 1,0 0-1,0 0 1,0 1-1,1-1 1,-1 0-1,0 0 1,0 0-1,0 0 1,1 0-1,-1 0 1,0 0-1,0 0 1,0 1 0,0-1-1,0 0 1,1 0-1,-1 0 1,0 0-1,-9 9 144,-25 12 18,-56 47 0,77-57-48,-50 50 516,57-54-610,0-1-1,1 1 0,0 0 0,1 0 0,0 1 0,0-1 0,0 1 0,-2 10 1,5-16-30,1-1 0,-1 1-1,1-1 1,0 1 0,-1 0 0,1-1 0,0 1 0,0 0 0,0-1 0,1 1 0,-1 0 0,0-1 0,1 1 0,-1 0 0,1-1 0,-1 1 0,1-1 0,0 1 0,-1-1 0,1 1 0,2 1-1,-1-1 7,0 0-1,0 0 0,0-1 0,1 1 1,-1 0-1,0-1 0,1 0 0,-1 0 0,1 0 1,0 0-1,4 1 0,4 1 10,0-2 0,0 0 0,0 0 0,0-1 1,15-2-1,-9 1 51,0-2 0,-1 0 1,0-1-1,0-1 1,0 0-1,0-1 1,-1-1-1,16-9 0,-24 12-62,0-1 0,0 0 0,0 0 0,-1-1 0,1 0 0,-1 0 0,-1-1 0,1 1 0,-1-1 0,0 0 0,-1 0 0,1-1 0,-1 0 0,-1 1 0,0-1 0,0-1 0,2-8 0,-5 15 5,1 0 0,-1 0 0,0-1-1,1 1 1,-1 0 0,0 0 0,-1 0 0,1 0 0,0 0 0,-1-1 0,1 1 0,-1 0 0,1 0 0,-1 0 0,0 0 0,0 0 0,0 1 0,0-1 0,-2-2 0,1 1-13,-1 1 0,1 0 0,-1-1 0,0 1 0,0 0 0,0 0 0,0 1 0,0-1 1,0 1-1,-6-3 0,-1 1-60,0 1 0,0 0 1,0 1-1,-1 0 0,1 0 0,-19 2 1,23-1-10,1 0 0,-1 1 0,0 0 0,1 0 0,-1 1 0,1 0 0,-8 3 0,12-5 71,1 1-1,-1-1 1,1 0 0,0 1 0,-1-1 0,1 1 0,0-1-1,-1 1 1,1-1 0,0 1 0,-1-1 0,1 1 0,0-1-1,0 1 1,0 0 0,0-1 0,0 1 0,-1-1 0,1 1 0,0-1-1,0 1 1,0 0 0,0-1 0,1 1 0,-1-1 0,0 1-1,0-1 1,0 1 0,0-1 0,1 1 0,-1 0 0,0-1 0,0 1-1,1-1 1,-1 0 0,0 1 0,1-1 0,-1 1 0,1-1-1,-1 1 1,1-1 0,0 1 0,19 16 131,-13-14-93,-1 0 0,1-1 0,0 0 0,-1 0 0,1 0 1,0-1-1,0 0 0,1 0 0,-1-1 0,0 1 0,0-2 0,0 1 1,0-1-1,0 0 0,0-1 0,0 1 0,0-1 0,12-6 0,-1 0 46,0-1 0,-1-1 0,0-1 0,-1 0 0,22-19-1,-25 17-53,1-1 0,20-29 0,-25 31-61,0 0 1,0 1 0,1 0-1,0 1 1,1 0-1,14-10 1,-24 19 63,0 1 0,0-1 0,0 0 1,1 1-1,-1-1 0,0 1 0,0 0 0,0-1 0,0 1 0,1 0 0,-1 0 1,0 0-1,0 0 0,1 0 0,-1 0 0,0 0 0,0 0 0,0 0 1,1 1-1,-1-1 0,0 0 0,1 1 0,1 1 3,-1-1 0,0 0 0,0 1 0,0 0 0,0-1 0,0 1 0,0 0 0,-1 0 0,1 0 0,1 3 0,1 1-7,-1-1-1,0 1 1,-1 0 0,1 0-1,-1 0 1,0 1 0,-1-1 0,2 9-1,-2 0 91,0 0 0,-1 0-1,-1 1 1,-1-1-1,0-1 1,-1 1 0,0 0-1,-8 20 1,10-34-90,1 1 0,-1 0 0,0 0 0,0-1 0,0 1 0,0 0-1,0-1 1,0 1 0,0-1 0,0 1 0,-1-1 0,1 0 0,-1 0 0,1 0 0,-1 1 0,1-1 0,-1 0 0,0-1 0,0 1 0,1 0 0,-1 0-1,-3 0 1,3-1-10,0 0 0,-1 0-1,1 0 1,0 0-1,0 0 1,-1-1-1,1 1 1,0-1-1,0 0 1,0 1-1,0-1 1,0 0 0,0 0-1,0 0 1,0 0-1,0-1 1,0 1-1,-3-4 1,1 1-74,-11-9-352,-18-14 0,30 26-124,4 6 475,1 2 14,-1-4 34,0 0 0,1 0-1,-1 0 1,0 0 0,1-1 0,0 1 0,0-1 0,-1 1-1,1-1 1,1 0 0,-1 0 0,0 1 0,1-2 0,-1 1-1,6 3 1,-5-3 47,1 0-1,0 0 1,-1-1 0,1 1-1,0-1 1,0 0-1,0 0 1,0 0-1,0-1 1,0 0-1,7 1 1,1-4 25,0 1 0,0-2 1,-1 0-1,1 0 0,-1-1 0,19-11 1,2 0-22,54-24-82,108-54 304,-184 88-291,11-7-25,-20 13 40,-1-1 1,1 1-1,0 0 1,0-1-1,-1 1 1,1 0-1,0 0 1,0-1-1,0 1 1,0 0-1,-1 0 1,1 0-1,0 0 1,0 0-1,0 0 1,0 0-1,-1 0 1,1 0-1,1 1 1,-2 0 18,1-1 1,-1 1-1,0 0 0,0-1 1,0 1-1,0 0 0,0-1 1,0 1-1,0-1 0,0 1 1,0 0-1,0-1 0,0 1 1,0 0-1,-1-1 0,1 1 1,0 0-1,0-1 0,-1 1 0,1-1 1,-1 2-1,0 0 85,-8 30 271,5-21-202,0 1 0,-2 20-1,5-27-138,1-1 1,0 0-1,0 0 0,0 0 0,1 0 0,-1 0 1,1 0-1,0 0 0,0 0 0,1 0 0,-1 0 0,3 4 1,-4-7 5,1 0 1,0 0 0,-1 0-1,1 0 1,0 0 0,0 0-1,0 0 1,0 0 0,0 0-1,0 0 1,0 0 0,0-1-1,0 1 1,0 0 0,1-1-1,-1 1 1,0-1 0,0 1-1,0-1 1,2 1 0,0-1 2,-1 0 1,1 0-1,0 0 1,-1 0-1,1-1 1,-1 1-1,1-1 1,0 1 0,3-3-1,3-1-23,-1 0 1,0 0-1,0-1 1,0 0-1,7-7 1,18-17-32,-2-2 1,46-58 0,-55 59-41,-2-1 1,-1 0-1,17-39 0,37-105-339,-33 75 314,3-32 32,-43 130 31,1 0 0,-1 0 1,0 1-1,0-1 0,0 0 1,0 0-1,0 0 0,0 1 1,0-1-1,-1-2 0,1 4 22,0-1 0,0 1 0,0 0 0,-1-1 0,1 1 0,0 0 0,0-1-1,0 1 1,-1 0 0,1 0 0,0-1 0,0 1 0,0 0 0,-1 0 0,1 0 0,0-1-1,-1 1 1,1 0 0,0 0 0,0 0 0,-1 0 0,1-1 0,-1 1 0,0 0-5,0 0 1,1 0-1,-1 0 0,0 1 1,0-1-1,1 0 1,-1 0-1,0 1 1,1-1-1,-1 0 1,0 1-1,1-1 1,-1 0-1,0 1 0,0 0 1,-4 3-5,0 1 0,1-1 0,-1 1 0,1 0-1,0 0 1,1 0 0,-6 10 0,0 3-9,-9 27 0,-1 16 154,3 0 0,3 1 0,2 0-1,-3 80 1,13-128-53,1-1 0,0 0 0,1 0 0,0 1 0,1-1 0,0 0 0,1 0 0,1 0 0,7 18 0,-11-30-56,1 0 0,-1 1 0,1-1 0,0 0-1,0 0 1,0 0 0,0 1 0,0-1 0,0 0 0,0 0 0,0 0-1,0-1 1,0 1 0,0 0 0,0 0 0,1-1 0,-1 1 0,0 0-1,1-1 1,-1 1 0,3-1 0,-2 1 12,1-1 0,-1 0 0,1 0 0,-1-1 0,1 1 0,-1-1 0,1 1 0,-1-1 0,1 0 0,-1 0 0,3-1 0,6-4-6,0 0 0,-1-1 0,0 0 0,8-9 0,84-76-459,-102 92 430,0-1 0,1 1 0,-1 0 0,0 0 0,0 0 1,0-1-1,1 1 0,-1 0 0,0 0 0,0 0 0,1 0 1,-1-1-1,0 1 0,0 0 0,1 0 0,-1 0 1,0 0-1,0 0 0,1 0 0,-1 0 0,0 0 0,1 0 1,-1 0-1,0 0 0,0 0 0,1 0 0,-1 0 0,0 0 1,1 0-1,-1 0 0,0 1 0,0-1 0,1 0 1,-1 0-1,0 0 0,0 0 0,1 0 0,-1 1 0,0-1 1,0 0-1,0 0 0,0 0 0,1 1 0,-1-1 0,0 0 1,0 0-1,0 1 0,0-1 0,0 0 0,1 0 1,-1 1-1,0-1 0,0 0 0,0 0 0,0 1 0,0-1 1,0 0-1,0 1 0,0-1 0,0 0 0,0 0 0,0 1 1,0-1-1,0 25 163,0-21-163,0 7 135,0-1 0,0 1 0,2 0 0,-1-1 0,6 19 0,-5-21-35,1 0 0,7 14 1,-9-20-53,1 1 1,0-1-1,-1 1 1,1-1-1,0 0 1,0 0-1,0 1 1,1-1 0,-1-1-1,0 1 1,5 2-1,-5-3-29,0-1 0,0 1 0,0-1 0,0 0-1,0 1 1,0-1 0,0 0 0,0-1 0,-1 1 0,1 0-1,0 0 1,0-1 0,0 1 0,0-1 0,0 0 0,-1 1-1,1-1 1,0 0 0,0 0 0,-1 0 0,1 0 0,2-3-1,3-1 23,0-1-1,-1-1 0,9-10 0,11-17-315,31-55-1,-56 87 268,0 0-1,0 1 0,0-1 1,0 0-1,0 1 0,1-1 1,-1 1-1,0 0 1,1-1-1,0 1 0,-1 0 1,1 0-1,2-1 1,-8 24-23,3-14 54,0 0 0,1 1 0,0-1 0,1 10 0,0 8 38,-1-25-44,0 0 0,0 0 0,0 0 0,0 0 1,0 0-1,0 0 0,0 0 0,0 0 0,1 0 1,-1-1-1,0 1 0,0 0 0,1 0 0,-1 0 1,1 0-1,-1-1 0,0 1 0,1 0 0,0 0 1,-1-1-1,1 1 0,-1 0 0,1-1 0,0 1 1,1 0-1,-1 0 3,0-1-1,0 0 1,0 0 0,0 0-1,0 0 1,1 0 0,-1 0-1,0 0 1,0-1 0,0 1 0,0 0-1,0-1 1,0 1 0,0-1-1,0 1 1,0-1 0,0 1-1,2-2 1,7-6-79,19-16 1,-19 15 4,0 0 0,13-8 0,-5 5 38,-10 6-30,0 1 1,0 0 0,0 1-1,10-5 1,-15 8 42,0 1-1,-1-1 1,1 0 0,-1 1 0,1 0-1,0-1 1,-1 1 0,1 0-1,0 1 1,-1-1 0,1 0-1,-1 1 1,1-1 0,0 1-1,-1 0 1,1 0 0,-1 0-1,0 0 1,4 2 0,0 1-94,2 1 163,1 1 0,0-1 0,0-1 0,0 0 0,1 0 0,14 4 0,-13-6-22,0 0-1,0-1 1,0 0-1,0-1 0,0 0 1,0 0-1,0-1 1,0-1-1,0 0 1,-1 0-1,18-7 1,-17 5-2,0-1 0,-1 0 0,1 0 0,-1-1 0,0 0 0,9-9 0,-14 11-41,0-1 0,0 0 0,0-1-1,-1 1 1,1-1 0,-2 0 0,1 0-1,-1 0 1,1 0 0,-2 0-1,4-9 1,-6 15 4,0 0 0,0-1-1,0 1 1,0 0 0,1-1-1,-1 1 1,0 0 0,0-1-1,0 1 1,0 0 0,0-1 0,0 1-1,0 0 1,0-1 0,0 1-1,0 0 1,0-1 0,0 1-1,0 0 1,0-1 0,-1 1 0,1 0-1,0-1 1,0 1 0,0 0-1,0 0 1,0-1 0,-1 1-1,1-1 1,-10 3-77,-9 10-13,-3 7 420,0 0 0,2 1 0,-27 34 0,44-50-307,0-1-1,1 1 1,0 0-1,0 0 1,0 0 0,0 0-1,0 0 1,1 0-1,-2 7 1,3-9-6,0 0 0,0 1 0,0-1 0,0 0 0,0 1 0,1-1 0,-1 0 1,1 1-1,-1-1 0,1 0 0,0 0 0,0 0 0,0 0 0,0 1 0,0-1 0,0-1 0,1 1 1,-1 0-1,1 0 0,3 3 0,0-1-256,1 1-1,0-1 1,0 0 0,0 0-1,0-1 1,1 1 0,0-1-1,-1-1 1,1 0 0,0 0 0,12 2-1,-9-2-1344,0-1 1,0-1-1,0 0 0,0 0 0,0-1 1,0 0-1,0-1 0,10-3 0,1 1-1256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3.3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3 7968,'-9'-3'3616,"22"3"-3136,-4 0 864,9 3-832,11-3-128,12 4-256,7 4-256,4-3 64,2-2-2496,-7 5 1376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3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86 5408,'-26'-13'2432,"31"10"-2112,-1 0 1440,9 3-1024,5-9 1184,3 1-1088,5-3 416,5 6-736,5-6-224,-1 8-160,9-6-32,0 9-64,21-8-32,-4 8 32,9-3-1024,1 6 544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183 377 1472,'0'0'475,"7"6"4442,-5-1-4673,-1 0 1,0 0-1,0 0 1,0-1-1,-1 1 1,0 0-1,0 0 1,0 0-1,0 0 1,-1 0-1,0 0 1,0 0-1,0-1 1,0 1-1,-1 0 1,0-1-1,0 1 1,0-1-1,-4 6 1,0 0 6,-1 0 1,-1-1-1,0 1 1,0-1-1,0-1 1,-19 15-1,25-22-216,1 0-1,-1 0 0,0 0 0,1 0 1,-1 0-1,0 0 0,0-1 0,0 1 1,0 0-1,0-1 0,0 1 0,0-1 1,0 0-1,0 0 0,0 0 0,0 0 1,0 0-1,0 0 0,0 0 0,0-1 1,0 1-1,0-1 0,1 0 0,-1 1 1,0-1-1,0 0 0,0 0 0,1 0 1,-1 0-1,0 0 0,1-1 0,-1 1 1,1 0-1,-2-3 0,-2-1-29,1 0 0,0 0 0,1 0 0,-1-1 0,1 1 0,0-1-1,0 0 1,1 0 0,-3-7 0,4 8-40,0-1 1,1 1-1,-1-1 0,1 1 0,0 0 0,0-1 0,1 1 1,-1-1-1,1 1 0,0 0 0,1 0 0,2-7 1,-1 4 4,1-1 0,0 1 0,1 0 0,0 1 1,0-1-1,10-10 0,-11 14 76,-1 1-1,1 0 1,0 0 0,0 1 0,0-1 0,0 1-1,0 0 1,1 0 0,-1 0 0,10-2-1,-11 3-21,0 0 0,0 1 0,0-1 0,0 1 0,1 0 0,-1 0 0,0 0-1,0 0 1,0 1 0,0-1 0,1 1 0,-1-1 0,0 1 0,0 0 0,0 1-1,0-1 1,3 3 0,2 1 39,-1 0 0,-1 1 0,1 0-1,-1 1 1,0-1 0,0 1 0,-1 0 0,0 1 0,0-1-1,-1 1 1,0 0 0,0 0 0,-1 1 0,0-1-1,0 1 1,-1-1 0,2 14 0,-3-3 67,0 0-1,-1-1 1,-1 1 0,-1 0 0,-5 23-1,-17 96 104,18-96-140,-2 14-91,-40 227 630,44-261-471,3-13 40,0-1 0,-1 0 0,-4 11 1,6-19-173,0 0 0,0 1 1,0-1-1,0 0 0,-1 0 0,1 1 1,0-1-1,0 0 0,-1 0 1,1 0-1,0 1 0,0-1 0,-1 0 1,1 0-1,0 0 0,0 0 0,-1 0 1,1 0-1,0 0 0,0 0 1,-1 1-1,1-1 0,0 0 0,-1 0 1,1 0-1,0 0 0,0 0 1,-1-1-1,1 1 0,0 0 0,-1 0 1,1 0-1,0 0 0,0 0 1,-1 0-1,1 0 0,0 0 0,0-1 1,-1 1-1,1 0 0,0 0 0,0 0 1,-1-1-1,1 1 0,0 0 1,0-1-1,-10-10 285,7 1-229,1 1 0,0-1 0,1 0-1,0 1 1,1-15 0,0 6-71,2-234 18,1 226-95,0 0 1,1 1-1,2-1 0,1 1 1,0 0-1,2 0 0,1 1 1,1 0-1,1 1 0,1 0 1,1 1-1,1 1 0,1 0 1,0 1-1,33-30 0,-20 24-150,52-35 0,-70 54 131,0 0 1,1 1 0,0 0 0,0 1 0,1 1 0,-1-1-1,1 2 1,21-4 0,-30 7 57,0 0 1,-1 0-1,1 0 0,-1 0 1,1 1-1,-1-1 0,0 1 0,1 0 1,-1 0-1,1 0 0,-1 0 1,0 1-1,0-1 0,0 1 1,0 0-1,0 0 0,0 0 0,0 0 1,-1 1-1,1-1 0,-1 1 1,0-1-1,3 5 0,0 0 19,-1 0-1,0 1 1,0 0-1,-1 0 1,0 0-1,0 0 1,-1 0-1,2 14 0,0 1 205,0 37-1,-4-51-143,0-1 0,-1 1 0,0 0 0,-1 0 0,0 0 1,0-1-1,-5 12 0,-2 5-10,0 0 0,2 0 1,-5 30-1,-21 88-13,29-127-28,-27 177-3,30-125-6,1-65 22,0-1-1,0 1 1,0 0 0,1-1 0,-1 1-1,0 0 1,1-1 0,0 1-1,0 0 1,0-1 0,0 1 0,0-1-1,0 1 1,1-1 0,-1 0-1,1 0 1,-1 1 0,1-1 0,0 0-1,0 0 1,0-1 0,0 1-1,0 0 1,1-1 0,-1 1 0,0-1-1,1 0 1,-1 0 0,5 2-1,-3-2 18,0 0 1,0 0-1,0 0 0,0 0 0,0-1 0,0 1 0,0-1 0,0 0 0,0-1 0,0 1 0,0-1 1,1 1-1,-1-1 0,0-1 0,-1 1 0,1 0 0,0-1 0,0 0 0,4-2 0,-2-1 6,0 1 0,0-1 1,0 0-1,-1 0 0,0-1 0,0 0 0,0 0 0,-1 0 0,7-12 0,3-7 52,-3 6-47,-1 0 0,-1-1 0,9-26 0,40-143-109,-39 134 23,5-19-233,-23 71 246,0-1-1,1 1 1,-1 0-1,0 0 0,1 0 1,0 0-1,0 0 1,0 0-1,0 1 0,3-5 1,-16 52-1172,1-16 1066,2 1 0,-7 44 0,0 62 310,5-39-238,9-50 195,1-28-128,1-17 12,0 0 0,-1 0-1,1 1 1,1-1-1,-1 0 1,0 0-1,1 0 1,-1 0-1,1 0 1,-1 0 0,1-1-1,0 1 1,0-1-1,0 1 1,0-1-1,0 1 1,0-1-1,3 1 1,2 2 20,-6-4 11,1 0-10,0 0 1,0 0-1,-1 0 0,1 0 0,0 0 0,-1 0 0,1-1 0,0 1 0,-1-1 0,3 0 0,1-1 66,5-1-53,-1 1-1,0-2 1,-1 1 0,1-1-1,-1-1 1,0 0 0,0 0-1,10-8 1,3-5-39,29-30 0,-27 23 71,22-31 0,-36 44-76,0-1 0,-2 0 1,0-1-1,10-26 1,-13 28-65,0 1 5,0 0 0,2-18-1,5-12-80,-11 40 121,0 1 0,-1 0 0,1-1-1,0 1 1,0 0 0,0-1 0,0 1 0,0 0 0,0-1-1,0 1 1,-1 0 0,1 0 0,0-1 0,0 1 0,0 0-1,-1-1 1,1 1 0,0 0 0,0 0 0,-1 0-1,1-1 1,0 1 0,-1 0 0,1 0 0,0 0 0,-1 0-1,1-1 1,0 1 0,-1 0 0,1 0 0,0 0 0,-1 0-1,1 0 1,0 0 0,-1 0 0,1 0 0,0 0 0,-1 0-1,-10 2-248,7 3 175,0-1-1,0 1 1,1-1-1,0 1 0,0 0 1,0 0-1,1 1 1,-3 7-1,-1 3 65,1 0-1,1 0 0,-3 29 1,1-18-54,4-21 58,1 0 0,-1 0 0,1 1 0,0 7 0,3 60-216,-1-70 224,-1 0 0,1 0 0,0 0 0,0 0 0,0 0 1,2 4-1,3 11-7,-4-15 40,0 1 0,0-1 0,0 0-1,0 0 1,1 0 0,0 0 0,0 0-1,0 0 1,0-1 0,1 0 0,-1 1-1,1-1 1,0 0 0,0-1-1,0 1 1,0-1 0,1 0 0,4 2-1,12 6 186,-20-9-293,4 0 42,-2 1 98,1 0-1,0 0 0,0 0 0,0-1 0,0 0 0,7 1 0,-9-1-20,0-1-1,-1 1 0,1-1 1,0 0-1,0 0 1,-1 0-1,1 0 1,0 0-1,0 0 1,0 0-1,-1-1 1,1 1-1,0 0 1,-1-1-1,1 0 1,0 1-1,-1-1 1,1 0-1,0 0 0,-1 0 1,0 0-1,1 0 1,-1 0-1,1-1 1,-1 1-1,0 0 1,0-1-1,2-2 1,21-32 128,-17 27-136,0 0 0,-1 0 0,7-15 0,27-76 157,-22 54-280,1 1 1,28-48 0,-42 85 45,1 0 1,0 0-1,0 1 1,0 0-1,1 0 1,0 0-1,1 1 1,0 0-1,-1 1 1,12-7 0,-14 9-1,1 1 1,0-1-1,0 1 1,-1 0-1,1 1 1,0-1-1,0 1 1,1 1-1,-1-1 1,0 1-1,0 0 1,0 0-1,0 0 1,0 1-1,1 0 1,8 3-1,-5 0 54,0 0 0,0 0 0,0 1 0,-1 0 0,0 1 0,0 0 0,0 0 0,12 13 0,-4 0 82,-16-18 641,-7-7 111,-6-4-820,-1 1-1,0 1 0,0 0 1,-1 0-1,-22-8 1,27 13-97,0 0-1,0 1 1,-1 0 0,1 1 0,0 0-1,-1 0 1,1 1 0,-1 0 0,1 0-1,-15 4 1,20-3 36,0 0 1,0 0-1,0 0 0,0 1 0,0 0 0,0 0 1,1 0-1,-1 0 0,1 1 0,0-1 1,-4 4-1,2 0-17,0-1 0,0 1 1,1 0-1,-1 0 0,-4 12 1,1 0-27,0 0 0,2 1 0,-8 37 0,9-37 56,1 0 0,1 1-1,1 0 1,1-1 0,1 24 0,4 46 538,-3-71-458,-1-15-22,0 1 1,0-1-1,0 1 0,1 0 1,0-1-1,-1 1 1,1-1-1,0 1 0,1-1 1,-1 0-1,1 1 1,2 4-1,-1-5 9,-1 0 1,0-1-1,1 1 0,-1 0 1,1-1-1,0 0 0,0 0 1,0 1-1,0-2 1,0 1-1,1 0 0,-1-1 1,0 1-1,1-1 0,-1 0 1,1 0-1,4 0 0,6 1 28,0-1 1,0-1-1,18-2 0,-17 1-52,60-9 267,-14 1-137,-42 8-115,0-2 1,0-1-1,0 0 1,-1-1-1,1-1 0,-1-1 1,-1 0-1,1-2 0,-2 0 1,1-1-1,-1 0 1,0-1-1,-1-1 0,26-26 1,59-80 142,-28 25-102,-26 36 30,68-72 127,-70 82-194,-21 18-163,-1 0 1,29-54-1,-35 53-60,-2 0-1,20-60 0,-27 69 131,13-42-381,17-101 1,-35 156 449,3-30-197,-5 35 147,0 1 1,0 0-1,0 0 1,0 0-1,0 0 1,-1 0-1,1 0 0,-1 0 1,1 0-1,-1 0 1,0 0-1,0 0 1,0 0-1,-1-2 0,1 4 16,1-1 0,-1 1 0,0-1 1,1 1-1,-1-1 0,0 1 0,0 0 0,1-1 0,-1 1 0,0 0 0,0-1 0,1 1 0,-1 0 0,0 0 0,0 0 0,0 0 0,1 0 0,-1 0 0,0 0 0,0 0 0,0 0 0,1 0 0,-1 1 0,0-1 0,0 0 0,0 0 0,1 1 0,-2 0 0,-19 12-264,19-12 255,-7 7-11,0 0-1,0 0 1,1 1-1,0 0 1,0 1-1,-8 13 1,-31 66 70,24-44-114,-112 232 699,127-260-533,1 1 0,0-1 0,2 1 0,0 1 0,1-1 0,-3 25 0,4-6 138,2 0-1,3 44 1,2-42-103,2-1 0,16 57 0,-21-89-82,1 0 0,1 0 0,-1 0 0,1-1-1,0 1 1,0-1 0,1 0 0,0 0-1,0 0 1,0 0 0,0-1 0,1 1 0,0-1-1,-1 0 1,2-1 0,-1 1 0,7 3 0,-2-3 53,1 1 1,-1-2 0,1 1 0,0-1 0,-1-1 0,1 0 0,1 0 0,20-1 0,-19-2-38,0 0-1,0 0 1,0-2 0,-1 1 0,1-2 0,-1 0 0,0 0-1,0-1 1,0 0 0,18-12 0,-12 5-1,-1-1 0,0-1 0,0 0 1,-2-1-1,23-26 0,-25 23 30,0 1-1,-2-2 1,0 1 0,0-2-1,-2 1 1,-1-1 0,9-29-1,-16 44-118,1 0 0,-1 0-1,-1 0 1,1 0-1,-1 0 1,0 0 0,0 0-1,0 0 1,-1 0 0,1 0-1,-1 0 1,-1 0-1,1 0 1,-1 0 0,1 1-1,-1-1 1,-1 1 0,1-1-1,-1 1 1,0 0-1,0 0 1,-5-6 0,7 9 18,-1-1-1,1 1 1,-1 0 0,1 0 0,-1 1 0,0-1 0,1 0 0,-1 0 0,0 1 0,1-1 0,-1 1 0,0 0-1,0-1 1,0 1 0,1 0 0,-1 0 0,0 0 0,0 0 0,0 0 0,1 1 0,-1-1 0,0 0-1,0 1 1,1-1 0,-1 1 0,0 0 0,-1 1 0,-3 0-24,1 1 0,0 1-1,0-1 1,0 1 0,0-1 0,-6 8 0,4-2-35,1 0 1,0 0 0,1 1 0,0-1-1,1 1 1,-6 18 0,7-22 71,-8 25 32,2 0 1,0 0-1,2 1 0,2 0 1,0 0-1,3 1 0,1 57 1,2-79 52,0 0 0,1 1 0,0-1 1,1 0-1,0 0 0,0-1 0,1 1 1,1-1-1,0 1 0,0-1 0,10 12 0,-14-20-27,1-1 0,0 1 0,0 0 0,-1-1 0,1 1-1,1-1 1,-1 0 0,0 1 0,0-1 0,0 0 0,1 0-1,-1-1 1,0 1 0,1 0 0,-1-1 0,1 1 0,-1-1-1,1 0 1,-1 0 0,1 0 0,-1 0 0,1-1 0,-1 1-1,0 0 1,5-2 0,6-2 74,0-1 1,-1 0-1,21-12 1,-20 10-139,35-17 309,92-51-102,-114 59-274,1-1 0,-2-2 1,24-23-1,8-15-79,17-16 19,-69 69 110,0 0 1,0 0-1,0 0 1,1 0-1,-1 1 0,8-3 1,-11 5 11,-1 1 1,1-1-1,0 1 1,0-1 0,1 1-1,-1-1 1,0 1-1,0 0 1,0 0 0,0 0-1,0 0 1,0 1-1,0-1 1,0 1-1,0-1 1,0 1 0,0-1-1,0 1 1,0 0-1,0 0 1,-1 0-1,4 2 1,23 24 21,-23-22 3,1 1 1,11 9 0,-15-14 138,-2-12 1132,-1 4-1241,0 0 0,0 0 0,0 0 0,-1 1 0,0-1 0,0 1 0,-1-1 0,0 1 0,-6-11 0,-7-15-202,15 30 141,0 0 1,1 0-1,-1 0 1,0 0-1,0 0 1,0 1-1,-1-1 0,1 0 1,0 1-1,0-1 1,-1 1-1,1-1 0,-1 1 1,0 0-1,1-1 1,-1 1-1,0 0 1,0 0-1,1 0 0,-1 1 1,0-1-1,0 0 1,0 1-1,0-1 1,0 1-1,0-1 0,0 1 1,0 0-1,-1 0 1,1 0-1,0 0 1,0 1-1,0-1 0,0 0 1,0 1-1,0-1 1,-2 2-1,0 0-3,0 0-1,1 0 1,0 0-1,0 0 1,-1 1-1,1-1 1,1 1-1,-1 0 1,0 0-1,1 0 1,-3 4-1,-3 5-74,-12 24 1,17-30 120,-15 29 6,3 1 1,-14 41 0,29-74-10,-7 20 167,-5 34 1,11-49-127,0 0 0,1 0 0,0 0 0,0-1 0,1 1 0,0 0 0,0 0 0,4 10 0,-3-12 28,-1-1 1,1 0 0,1 0 0,-1 0-1,1-1 1,4 8 0,-6-11-37,1 1 1,-1-1-1,1 0 1,-1 0-1,1 1 1,-1-1-1,1 0 1,-1 0-1,1-1 1,0 1-1,0 0 1,-1 0-1,1-1 1,0 1-1,0-1 1,0 0-1,0 1 1,0-1-1,-1 0 1,1 0-1,0 0 1,2-1-1,0 0-6,0 1-1,0-2 1,-1 1-1,1 0 0,0-1 1,-1 1-1,1-1 1,-1 0-1,0-1 0,0 1 1,0 0-1,4-4 1,1-2 66,0-1 1,11-16-1,-11 12-155,0 0-1,-1 0 0,-1-1 0,0 0 1,6-25-1,12-76-178,-22 105 250,2-15-78,0-1-137,-3 19-198,1 58-375,6 50 725,-6-92 136,0 0-1,0-1 0,1 1 1,0 0-1,0-1 0,1 0 0,0 0 1,1 0-1,0 0 0,0-1 1,0 0-1,1 0 0,11 10 1,-12-12-15,0 0 0,1-1 0,0 1 0,0-1 0,0-1 0,1 1 1,-1-1-1,1 0 0,0-1 0,0 0 0,0 0 0,0 0 0,0-1 0,0 0 1,0 0-1,1-1 0,9 0 0,-2-3-8,1 0 1,-1-1 0,-1-1-1,1-1 1,18-9-1,-18 7-52,-1 0 1,0-2-1,0 0 0,-1-1 0,0 0 0,-1 0 1,0-2-1,-1 1 0,0-2 0,-1 1 0,14-27 1,2-9-51,-3-1 1,21-63 0,-42 106-4,0 0 1,1 1-1,0-1 0,1 1 0,0 0 1,-1 0-1,2 0 0,-1 0 0,1 1 0,0-1 1,7-5-1,-12 11 27,1-1 0,-1 1 0,1 0 0,-1-1 0,0 1 0,1 0 0,-1-1 0,1 1 0,-1 0 0,1-1 0,-1 1 0,1 0 0,-1 0 0,1 0 0,0 0 0,-1 0 0,1-1 0,-1 1 0,1 0 0,-1 0 1,1 0-1,-1 1 0,1-1 0,0 0 0,-1 0 0,1 0 0,-1 0 0,1 0 0,-1 1 0,1-1 0,-1 0 0,1 0 0,-1 1 0,1-1 0,-1 0 0,0 1 0,1-1 0,-1 0 0,1 1 0,-1-1 0,0 1 0,1-1 0,-1 2 0,2 1-1,0 1 0,-1 0 1,0 0-1,0 0 0,1 5 0,0 0-26,21 122 374,-7-31 373,-15-93-634,0-1-1,0 0 1,1 0-1,0-1 0,0 1 1,0 0-1,1-1 1,0 1-1,0-1 1,0 0-1,1 0 1,0 0-1,0 0 0,0-1 1,1 1-1,-1-1 1,1 0-1,0-1 1,0 1-1,0-1 1,1 0-1,-1 0 0,9 3 1,0-2-8,0-1 0,1 0 1,-1-1-1,1 0 0,0-1 1,-1-1-1,1 0 0,0-1 0,-1-1 1,1 0-1,-1-1 0,20-7 1,-21 5-385,0 0 1,0-1 0,-1-1 0,0 0 0,0-1 0,-1 0 0,0-1 0,17-16-1,1-7-4948,36-50-1,-52 64 2275,15-19-1542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16 996 2976,'-13'7'1299,"10"-3"2500,16-10-455,-7 0-2931,-1 0 0,0 0-1,0-1 1,-1 0 0,0 0 0,0 0-1,5-13 1,9-18 184,8-7-232,2 1 0,37-43 0,76-77-233,-105 124-114,-2-1 1,-2-2-1,36-63 1,55-136 29,-103 189 88,-12 28-197,-7 18-29,-4 11-8,-8 18-18,-11 28 146,-2-1 0,-49 72 0,-43 30 178,-60 134 288,8 46 491,160-318-819,6-10-116,1-1 0,-1 0 0,1 0 0,-1 1 0,1-1 0,0 1 0,0-1 0,0 1-1,1 0 1,-1-1 0,0 1 0,1 0 0,0 0 0,0-1 0,0 1 0,0 4 0,0-7-45,0 0 0,0 0 0,0 0-1,0 1 1,0-1 0,0 0 0,0 0 0,0 0 0,1 0 0,-1 1 0,0-1 0,0 0 0,0 0 0,0 0 0,0 0 0,0 1 0,0-1 0,1 0 0,-1 0 0,0 0-1,0 0 1,0 0 0,0 0 0,1 0 0,-1 0 0,0 1 0,0-1 0,0 0 0,1 0 0,-1 0 0,0 0 0,0 0 0,0 0 0,1 0 0,-1 0 0,0 0-1,0 0 1,0 0 0,0 0 0,1 0 0,-1 0 0,0-1 0,0 1 0,0 0 0,1 0 0,-1 0 0,0 0 0,0 0 0,0 0 0,0 0 0,1 0 0,-1-1 0,0 1-1,0 0 1,0 0 0,0 0 0,0 0 0,0-1 0,13-15 16,-6 7-2,27-28-3,53-46 0,-79 76-27,76-68-101,4 4-1,165-102 1,-249 171 80,-1 0 1,1 0-1,0 0 0,0 1 1,0 0-1,8-2 0,-11 3 29,-1 0-1,0 0 1,0 0 0,0 0-1,1 0 1,-1 0 0,0 0-1,0 0 1,1 0 0,-1 0-1,0 0 1,0 0 0,0 0-1,1 0 1,-1 0 0,0 0-1,0 0 1,0 0 0,1 0-1,-1 1 1,0-1 0,0 0-1,0 0 1,1 0 0,-1 0-1,0 0 1,0 1 0,0-1-1,0 0 1,0 0 0,1 0-1,-1 0 1,0 1 0,0-1-1,0 0 1,0 0 0,0 0-1,0 1 1,0-1 0,0 0-1,0 0 1,0 1 0,0-1-1,0 0 1,0 0 0,0 0-1,0 1 1,0-1 0,0 1-1,-5 16-61,3-11 60,-13 37-4,-66 171 600,42-113 42,37-91-283,6-12-110,10-18 13,-13 18-240,24-41 188,24-60 0,-22 44-230,-15 34-32,0 0 0,2 1 1,1 1-1,0 0 0,26-28 1,-40 50 57,0 0-1,0 0 1,0-1 0,1 1 0,-1 0 0,0 0 0,0 0 0,1 1 0,-1-1 0,1 0-1,-1 0 1,0 1 0,1-1 0,-1 1 0,1-1 0,0 1 0,1-1 0,-2 2 11,1-1 1,-1 0 0,0 0 0,0 1 0,0-1 0,0 0 0,0 1 0,-1-1 0,1 1 0,0 0 0,0-1 0,0 1-1,0 0 1,0-1 0,-1 1 0,1 0 0,0 0 0,-1-1 0,2 3 0,2 4 101,-1 0 0,0 1-1,0-1 1,-1 1 0,3 10 0,-3-10-21,6 27 260,-2-7 46,16 42-1,-18-61-358,-1-1 0,1 0 0,1-1 0,-1 1 0,1-1 0,1 0 1,-1 0-1,1 0 0,10 8 0,-7-8 9,0-1 0,0 0 0,0 0 0,1-1-1,0-1 1,0 1 0,0-2 0,0 1 0,1-1 0,-1-1 0,1 0 0,0-1 0,16 1 0,-13-2-430,0-1 0,0 0 0,27-6 0,-26 3-869,-1-1 0,1 0 0,19-11 0,7-4-1307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6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153 500 4992,'0'-2'155,"-1"0"153,1 0 0,-1 0 0,1-1 0,-1 1 0,0 0 1,0 0-1,0 0 0,-1-3 0,2 5-58,-1 0 0,1-1 1,0 1-1,0 0 0,-1-1 0,1 1 1,0 0-1,-1-1 0,1 1 0,0 0 1,-1 0-1,1-1 0,-1 1 1,1 0-1,0 0 0,-1 0 0,1-1 1,-1 1-1,1 0 0,0 0 0,-1 0 1,1 0-1,-1 0 0,-16 10 2298,7-2-1972,1 0 0,1 0 0,0 1 0,0 0-1,0 1 1,-8 13 0,6-6-241,1 0 0,1 1 0,-8 21 0,15-34-296,-1 0 0,0 1 0,1-1 0,0 0 0,1 1 0,-1-1 0,1 1 1,0 5-1,0-10-28,0-1 1,0 1-1,0-1 1,1 1 0,-1-1-1,0 1 1,0-1-1,0 1 1,1-1 0,-1 0-1,0 1 1,0-1-1,1 1 1,-1-1-1,0 1 1,1-1 0,-1 0-1,1 1 1,-1-1-1,0 0 1,1 0 0,-1 1-1,1-1 1,-1 0-1,1 0 1,-1 0 0,1 1-1,-1-1 1,1 0-1,-1 0 1,1 0 0,-1 0-1,1 0 1,-1 0-1,1 0 1,-1 0-1,1 0 1,-1 0 0,1 0-1,-1 0 1,1-1-1,-1 1 1,2 0 0,24-13 43,-21 11-39,221-107-597,-224 108 557,0 0 1,0 0 0,0 1-1,0-1 1,0 1 0,0-1-1,1 1 1,-1 0-1,0 0 1,0 0 0,4 0-1,-5 1 21,-1-1 0,1 0 0,0 0 0,-1 1 0,1-1 0,0 1 0,-1-1 0,1 0 0,0 1 0,-1-1-1,1 1 1,-1-1 0,1 1 0,-1 0 0,0-1 0,1 1 0,-1 0 0,1-1 0,-1 1 0,0 0-1,0-1 1,1 1 0,-1 0 0,0-1 0,0 1 0,0 0 0,0 0 0,0-1 0,0 1 0,0 0 0,0 0-1,0-1 1,0 1 0,0 0 0,0 0 0,-1 0 0,0 7 104,0-1 0,0 0-1,1 0 1,0 0 0,0 0-1,0 0 1,1 0 0,3 12 0,-3-16-79,0-1 1,0 0-1,0 0 1,0 0 0,0 0-1,0 1 1,0-2-1,0 1 1,1 0-1,-1 0 1,1 0 0,0-1-1,0 1 1,-1-1-1,1 1 1,0-1-1,0 0 1,0 1 0,0-1-1,1 0 1,-1 0-1,0-1 1,0 1-1,0 0 1,1-1 0,-1 0-1,0 1 1,1-1-1,2 0 1,1 0 12,0-1 1,-1 0-1,1 0 1,-1-1-1,1 1 1,-1-1-1,1 0 0,-1 0 1,0-1-1,0 0 1,8-5-1,-6 2-35,0 0-1,0 0 1,0 0-1,-1 0 0,0-1 1,8-12-1,-13 18-27,1-1 1,-1 0-1,0 1 0,0-1 0,0 0 0,-1 1 0,1-1 1,0 0-1,-1 0 0,1 0 0,-1 0 0,1 0 0,-1 0 1,0 1-1,0-1 0,0 0 0,0 0 0,0 0 0,0 0 1,-1 0-1,1 0 0,-1 0 0,1 0 0,-1 0 0,0 1 1,1-1-1,-1 0 0,0 0 0,0 1 0,0-1 0,-3-2 1,62 20-357,-50-15 443,0-1 1,0 0-1,0-1 1,0 0-1,0 0 1,11-3-1,-14 3-70,8-2-2,0 0 0,-1-1 1,1-1-1,18-8 0,16-10 105,-25 13-7,22-14-1,-27 14-18,-2-1 0,1 0 0,-1-1-1,-1-1 1,-1 0 0,1-1 0,-2-1 0,21-31-1,-3-5-50,-3-1 0,-2-1-1,20-64 1,-36 94-67,-6 17 20,0-1 1,0 0 0,-1 0-1,0-1 1,-1 1-1,2-9 1,-3 16 24,0 0 1,0 0-1,0 0 0,0 0 0,0-1 1,0 1-1,0 0 0,0 0 1,0 0-1,0 0 0,0 0 1,0-1-1,0 1 0,0 0 0,0 0 1,0 0-1,0 0 0,0 0 1,-1 0-1,1-1 0,0 1 1,0 0-1,0 0 0,0 0 0,0 0 1,0 0-1,0 0 0,0 0 1,0 0-1,0 0 0,-1-1 1,1 1-1,0 0 0,0 0 0,0 0 1,0 0-1,0 0 0,0 0 1,-1 0-1,1 0 0,0 0 1,0 0-1,0 0 0,-7 4-124,-3 7 34,1 3 97,0 0 1,0 1-1,2 0 0,-10 24 0,-1 4 58,-143 303 1114,111-241-803,10-2 287,40-103-652,0 0 0,0 0 0,0 0 0,0 0 0,0 0-1,0 0 1,0 0 0,0 0 0,0 0 0,0 0 0,0 0 0,1 0 0,-1 0-1,0 0 1,0 0 0,0 0 0,0 0 0,0 0 0,0 0 0,0 0 0,0 0-1,0 0 1,0 0 0,0 0 0,0 0 0,0 0 0,0 0 0,0 0 0,0 0-1,0 0 1,0 0 0,0 0 0,0 0 0,1 0 0,-1 0 0,0 0 0,0 0-1,0 1 1,0-1 0,0 0 0,0 0 0,0 0 0,0 0 0,0 0 0,0 0-1,0 0 1,0 0 0,0 0 0,0 0 0,0 0 0,0 0 0,0 0 0,0 0-1,0 0 1,0 0 0,0 0 0,0 0 0,0 0 0,0 1 0,0-1 0,0 0-1,0 0 1,0 0 0,0 0 0,0 0 0,7-5 112,11-10-93,13-12-331,37-24 0,-50 39 192,1 1-1,0 0 0,39-14 0,-57 24 108,1 1 1,0-1-1,-1 1 0,1-1 0,0 1 0,-1-1 0,1 1 0,0 0 0,0 0 1,-1 0-1,1 0 0,0 0 0,-1 1 0,1-1 0,0 0 0,-1 1 1,1-1-1,0 1 0,-1 0 0,1-1 0,-1 1 0,1 0 0,-1 0 0,1 0 1,-1 0-1,3 2 0,-1 2 48,1 0 1,-1 0-1,0 0 1,0 1-1,-1-1 1,3 8-1,10 20 159,-10-26-149,-1 0 0,2 0 0,-1 0 1,7 6-1,-10-11-27,0-1 1,0 1-1,0 0 1,1 0-1,-1-1 1,0 0-1,1 1 1,-1-1-1,1 0 1,-1 0-1,1 0 1,0-1-1,0 1 1,-1 0-1,1-1 1,0 0-1,3 0 1,3-1 4,1-1 0,0-1 0,-1 0 0,1 0 0,-1 0 0,0-2 1,0 1-1,0-1 0,-1 0 0,0-1 0,0 0 0,0 0 1,-1 0-1,1-1 0,-2-1 0,1 1 0,-1-1 0,0 0 0,-1 0 1,0-1-1,8-16 0,-3-10-16,-10 34-35,0-1 0,1 1 0,-1-1 0,0 1 0,0-1 0,0 0 1,0 1-1,0-1 0,0 1 0,-1-1 0,1 1 0,0-1 0,-1 1 1,1-1-1,-1 1 0,1-1 0,-1 1 0,-1-2 0,2 3 15,0 0-1,-1 0 0,1-1 0,0 1 1,0 0-1,-1 0 0,1 0 1,0 0-1,0 0 0,-1-1 1,1 1-1,0 0 0,0 0 1,-1 0-1,1 0 0,0 0 1,-1 0-1,1 0 0,0 0 1,0 0-1,-1 0 0,1 0 1,0 0-1,-1 0 0,1 1 1,0-1-1,-5 1-18,1 1-1,0-1 1,0 1 0,0 0-1,0 0 1,0 1 0,1-1-1,-1 1 1,1 0 0,-1 0 0,1 0-1,0 0 1,-3 4 0,-5 8 42,-17 29 0,28-43-14,-3 4 30,0 0 1,0 0-1,1 1 1,0 0-1,0-1 1,0 1-1,1 0 1,0 0-1,0 0 1,1 0-1,-1 0 1,1 0-1,0 0 1,1 0-1,0 0 1,0 0-1,0 0 0,0 0 1,1-1-1,0 1 1,0 0-1,1-1 1,0 0-1,0 1 1,0-1-1,0 0 1,5 5-1,-7-9-11,0 0-1,1 0 0,-1 0 1,0 0-1,1-1 0,-1 1 1,1 0-1,-1 0 0,1-1 1,-1 1-1,1-1 0,0 0 1,-1 1-1,1-1 0,-1 0 1,1 0-1,0 0 0,-1 0 1,1 0-1,-1 0 0,1-1 1,0 1-1,-1 0 0,1-1 1,1 0-1,5-2 6,-1-1-1,1 1 0,11-9 1,25-15-100,2 2 0,0 2 0,70-23 0,-111 44-15,0 0 1,0 1 0,1 0-1,8-1 1,-13 2 87,-1 0 0,1 0 0,-1 0 0,1 0 0,0 0 0,-1 0 0,1 0 0,-1 0 0,1 0 0,-1 1 0,1-1 0,-1 0 0,1 0 0,-1 1 0,1-1 0,-1 0 0,1 1 0,-1-1 0,1 0 0,0 1 0,-1 0 11,0 0-1,0 0 0,1 0 0,-1-1 0,0 1 0,0 0 0,0 0 1,0 0-1,0 0 0,0-1 0,0 1 0,0 0 0,0 0 0,0 0 1,-1 0-1,1-1 0,0 1 0,-1 1 0,-4 11 176,-1 0 0,-15 21 0,14-22-69,0 0 0,-8 18 0,15-30-108,0 1 1,0-1-1,0 0 1,0 0-1,0 0 1,1 0-1,-1 0 1,0 0-1,0 0 1,0 0-1,0 1 1,0-1-1,0 0 1,0 0-1,0 0 1,0 0-1,0 0 1,1 0-1,-1 0 1,0 0-1,0 0 1,0 0-1,0 0 1,0 0-1,0 0 1,0 0-1,1 0 1,-1 0-1,0 0 0,0 0 1,0 0-1,0 0 1,0 0-1,0 0 1,1 0-1,-1 0 1,0 0-1,0 0 1,0 0-1,0 0 1,0 0-1,0 0 1,0 0-1,1 0 1,-1 0-1,0 0 1,0 0-1,0 0 1,0 0-1,0-1 1,0 1-1,0 0 1,0 0-1,0 0 1,0 0-1,0 0 1,0 0-1,1 0 1,-1-1-1,23-15-39,1 0 0,0 2 1,1 1-1,1 1 0,30-11 0,-53 22 35,0 0 1,0 0-1,-1 1 0,1-1 1,0 1-1,0-1 0,0 1 1,0 0-1,0 0 0,0 0 1,0 0-1,0 1 0,0-1 1,0 1-1,-1 0 1,1 0-1,0 0 0,0 0 1,-1 0-1,1 1 0,-1-1 1,1 1-1,-1-1 0,1 1 1,-1 0-1,0 0 0,0 0 1,0 0-1,0 1 0,0-1 1,-1 1-1,1-1 1,1 4-1,-1-2 111,0 0 0,0 0 0,1-1 0,0 1 0,0 0 0,0-1-1,5 5 1,-7-7-88,1 1-1,0-1 0,0 0 1,0 0-1,0 0 0,0-1 1,0 1-1,0 0 0,0-1 0,0 1 1,0-1-1,1 1 0,-1-1 1,0 0-1,0 0 0,0 0 1,0 0-1,3-1 0,6-2 28,0 0-1,1-1 1,16-9 0,0 1-110,-4 3-354,50-20-2900,-23 11-2697,-49 17 5552,1 0-74,0 0-1,-1 1 1,1-1-1,0 0 1,0 1-1,4 0 1,-6 0 132,-1 0 0,1 0 0,0 0 0,0 0 0,0 0 0,0 1 0,0-1 0,-1 0 0,1 1 0,0-1 0,0 0 0,-1 1 1,1-1-1,0 1 0,-1-1 0,2 2 0,7 12-4161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8.8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10 615 1472,'-1'1'202,"1"-1"0,-1 0 1,1 0-1,-1 0 0,1 0 0,0 0 1,-1 1-1,1-1 0,-1 0 0,1 0 1,0 1-1,-1-1 0,1 0 0,-1 1 1,1-1-1,0 1 0,-1-1 0,1 0 1,0 1-1,0-1 0,-1 1 0,1-1 1,0 0-1,0 1 0,0-1 0,0 1 1,-1-1-1,1 1 0,0-1 0,0 1 1,0-1-1,0 1 0,0-1 0,0 1 0,0-1 1,0 1-1,1-1 0,-1 1 0,0-1 1,0 1-1,1 0 0,-1 5 1394,0-4-613,1 4 781,2-6-1633,-1-1 0,1 1 0,-1-1 0,1 0 1,-1 0-1,0 0 0,1 0 0,-1-1 0,0 1 0,0 0 0,0-1 0,0 0 1,0 1-1,0-1 0,2-3 0,27-34 514,-26 32-471,13-21 255,-1-2 0,22-50 0,0-2-68,-16 42 6,3 0 0,1 1 0,1 2 0,3 1 1,44-41-1,-23 22 449,-44 45-413,-13 18 5,-14 18-115,4-10-233,0 2 1,1 0 0,1 0-1,1 1 1,1 1 0,0 0-1,-13 37 1,18-41-45,1 0 0,1 0 0,1 0 0,0 1 0,0-1 0,2 1 0,1 32 0,0-48-7,0 1 0,0-1 0,0 0 1,1 1-1,-1-1 0,0 0 0,1 1 0,-1-1 0,1 0 1,-1 1-1,1-1 0,-1 0 0,1 0 0,0 0 0,0 0 1,0 0-1,0 0 0,0 0 0,0 0 0,0 0 0,0 0 0,0 0 1,2 1-1,-2-2 3,1 0 0,0 1-1,0-1 1,0 0 0,0 0 0,-1 0 0,1 0 0,0 0 0,0-1 0,0 1 0,0 0-1,-1-1 1,1 1 0,0-1 0,1-1 0,8-4 42,0 0-1,0-1 1,18-16 0,-25 21-50,241-200 135,-226 187-148,-2 0 0,0-1 0,0 0-1,-2-2 1,0 0 0,17-28 0,-21 32-71,-10 13 93,0 0 1,0-1-1,0 1 0,0 0 0,0-1 0,0 1 0,0-1 1,0 1-1,-1-1 0,1 1 0,-1-1 0,1 0 0,-1 1 0,1-1 1,-1 0-1,0-1 0,0 4-23,0 0 1,0 1-1,-1-1 1,1 1-1,0-1 1,-1 0-1,1 1 1,-1-1-1,0 0 1,1 0-1,-1 1 1,0-1-1,-1 2 0,0-2 39,1 1 0,0 0-1,0-1 1,0 1 0,0 0 0,1 0-1,-2 3 1,1-4-31,1 0 0,0 0 1,-1 0-1,1 0 0,-1-1 1,1 1-1,-1 0 0,1 0 0,-1-1 1,1 1-1,-1 0 0,0 0 0,0-1 1,1 1-1,-1-1 0,-1 1 1,1 0 1,0 0 1,0 0 0,0 0-1,0 0 1,0 0 0,0 0-1,0 0 1,0 0 0,0 0-1,0 0 1,0 2 0,-33 86 290,30-75-221,1-1-1,0 1 1,1 0 0,-1 24 0,2-19 64,2 0 0,0 0 0,1-1 0,0 1 1,10 32-1,-8-38-45,-2-7-82,-1-1 0,1 1 0,1-1 0,3 9 0,-5-13 8,0 1-1,0-1 0,0 0 1,0 0-1,0 0 0,0 0 0,0 0 1,0 0-1,1 0 0,-1 0 1,0 0-1,1-1 0,-1 1 1,0 0-1,1-1 0,-1 1 0,1-1 1,-1 0-1,1 1 0,-1-1 1,1 0-1,1 0 0,1 0 23,0 0-1,0-1 0,-1 0 1,1 0-1,0 0 0,-1 0 1,1 0-1,-1-1 0,5-2 1,31-22 0,-30 19-28,1 1-1,14-8 1,50-17-23,-42 19-2441,-26 7 764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39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0 2144,'-13'10'7634,"-21"7"-2837,33-17-4663,-51 24 5578,48-23-5168,0 1 657,8 2-690,0-2-447,-1 0 0,0-1 0,1 1 1,0-1-1,-1 0 0,1 0 1,0 0-1,7 0 0,33 1 296,-36-2-269,122-8 799,-83 4-434,96 3 1,-100 7-266,-19-3 1,27 1 1,-47-4-316,0 0 1,0-1 0,0 1 0,-1-1 0,1 1 0,0-1 0,-1 0-1,1-1 1,-1 1 0,6-3 0,-5 1-1086,-1 1 0,1-1 0,-1 1 0,0-1 0,5-6 0,5-3-2291,4-2-2943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41.9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12 2912,'-5'-11'4784,"1"26"-1584,-1 12-1107,-3 31 1,3-16-1353,-57 464 3909,45-375-4022,-44 273 659,41-329-1131,5-24-611,24-61-7928,4-11 4313,0 2 1889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42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21 3072,'0'-21'6352,"-1"34"-5140,0-1 1,-1 0-1,-6 22 0,-2 4 237,-58 273 4375,25-3-4035,32-206-1445,-2 49 80,-4 26-37,16-171 379,0 10-3819,8-25-4366,-5 5 6418,0 0 0,0 0 0,1-1 1,0 1-1,0 1 0,0-1 1,0 0-1,1 1 0,-1 0 1,8-6-1,14-9-1367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43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48 2144,'0'0'7130,"-13"-20"-2927,10 18-3951,1 0 0,-1-1 0,0 1-1,0 0 1,0 1 0,-1-1 0,1 0 0,0 1 0,-1 0 0,-6-2 0,2 1 42,-1 0 0,1 1 0,-14 0-1,10 1-101,0 1 0,0 0 0,0 1 0,0 0 0,1 1 0,-1 1 0,1 0 0,0 0 0,0 1 0,0 0 0,-16 11 0,25-14-176,0-1 0,0 1 0,1-1 0,-1 1 0,0 0-1,1 0 1,-1 0 0,1 0 0,-1 0 0,1 0 0,0 1-1,0-1 1,0 0 0,0 0 0,0 1 0,0 4 0,0-5-15,1 0 1,1 0-1,-1 0 1,0 1-1,0-1 1,1 0-1,-1 0 0,1 0 1,0 0-1,0 1 1,0-1-1,0 0 1,0-1-1,0 1 1,0 0-1,1 0 1,-1 0-1,0-1 1,3 3-1,4 3 31,0 0 0,1 0-1,0-1 1,0 0 0,0 0-1,19 7 1,64 17-118,-20-7 467,-50-15 26,-14-6-240,0 1 1,0 0-1,-1 0 0,0 1 0,1-1 0,-1 2 0,11 8 0,-14-9-67,1 0-1,-1 1 0,1-1 0,-1 1 1,-1 0-1,1 0 0,-1 1 0,0-1 1,0 1-1,0 0 0,2 7 1,-4-10-53,-1 1 0,1-1 0,-1 0 1,1 0-1,-1 0 0,0 1 0,0-1 1,-1 0-1,1 0 0,-1 1 0,1-1 1,-1 0-1,0 0 0,0 0 0,0 0 1,-1 0-1,1 0 0,-1 0 0,0 0 1,1-1-1,-1 1 0,-1-1 0,-2 4 1,0-1 11,-1 0 0,0 0 1,0-1-1,-1 0 1,1 0-1,-1 0 1,0-1-1,0 0 1,0-1-1,0 1 0,0-1 1,-1-1-1,1 1 1,-1-1-1,-14 0 1,13-1-132,1-1-1,-1 1 1,0-2 0,0 1 0,1-1 0,-1-1 0,1 0 0,0 0 0,-1 0-1,2-1 1,-1 0 0,0-1 0,-8-6 0,8 5-606,-13-11-2184,20 16 2158,0 1 0,0-1 0,0 0-1,0 0 1,0 0 0,1 0 0,-1-1 0,0 1 0,1 0 0,-1 0 0,1 0 0,-1 0 0,1-1 0,0 1 0,-1-2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44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88 3968,'-1'0'197,"0"-1"1,0 1-1,-1-1 1,1 1-1,0-1 1,0 1-1,0-1 0,-1 1 1,1 0-1,-13 4 12186,28-4-9373,28-5 0,43-15-1445,-20 3-1113,-35 11-618,110-21 670,-101 22-2305,62-2 0,-92 8 88,-1 0-1,1 0 1,0 1-1,0 0 1,13 6 0,-9-3-983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09:46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 3328,'-1'-28'19365,"2"32"-17829,-1-4-1515,0 1 1,1 0-1,-1-1 1,0 1 0,1-1-1,-1 1 1,0-1-1,1 1 1,-1-1 0,0 1-1,1-1 1,-1 0-1,1 1 1,-1-1 0,1 1-1,0-1 1,1 2 16,14 14 92,0-1-1,28 21 1,-21-16 21,0 0-1,-1 1 1,-1 1-1,-2 1 1,0 1-1,20 34 1,1 9 47,37 89 1,-63-125 34,-2 1 1,10 38-1,-18-51-73,0 0 0,-1 1-1,-1 0 1,-1 0 0,-2 21-1,-1-13 8,-2 1-1,-1-1 1,-1 0-1,-2-1 1,0 0-1,-19 38 0,10-29-91,-3 0-1,-1-2 0,-1 0 0,-29 31 0,-42 53-100,33-36-5574,58-79 4831,0-1 0,0 1 0,0 0 0,1 0 0,-1 0 0,1 0 0,0 0 0,0 0 0,0 0 0,0 0 0,0 1 0,1-1 0,-1 0 0,1 1 0,0 2 0,4 8-5977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05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1984,'22'-16'12117,"-22"16"-11951,-1 0-1,0 0 1,1 1 0,-1-1 0,1 0-1,-1 0 1,0 0 0,1 1-1,-1-1 1,1 0 0,-1 1 0,1-1-1,-1 1 1,1-1 0,-1 0 0,1 1-1,-1-1 1,1 1 0,0-1-1,-1 1 1,1-1 0,0 1 0,-1-1-1,1 1 1,0 0 0,0-1 0,-1 1-1,1-1 1,0 2 0,-3 24-275,2-16 494,-1 47-10,2 0 0,11 77 1,-8-94-180,14 99 900,5 64-160,-17-72-1378,-5-131 358,0 0 0,-1 0 0,1 0 0,0 0 0,0 0 0,0 0 0,-1 0 0,1 0 0,0 0 0,0 0 0,0-1 0,0 1 0,-1 0 0,1 0 0,0 0 0,0 0 0,0 0 0,0-1 0,-1 1 0,1 0 0,0 0 0,0 0 0,0-1 0,0 1 0,0 0 0,0 0 0,0 0 0,0-1 0,0 1 0,0 0 0,0 0 0,-9-38-5953,4 11 3317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09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4 557 2656,'-1'1'247,"1"0"-1,0 0 1,-1 0 0,1-1-1,0 1 1,-1 0 0,1 0-1,0 0 1,0 0 0,0 0-1,0 0 1,0 0 0,0 0-1,0 0 1,0 0 0,0 0-1,0 0 1,1 0 0,-1 0-1,1 1 1,8 20 3111,-9-21-3255,1-1 0,-1 1 0,0-1 0,1 1 0,-1-1 0,0 1 0,1-1 0,-1 0 0,0 1 0,1-1 0,-1 0 0,1 1 0,-1-1 0,1 0 0,-1 1 0,1-1 0,-1 0 0,1 0 0,-1 0 0,1 1 0,-1-1 0,1 0 0,-1 0 0,1 0 0,-1 0 0,1 0 1,0 0-1,-1 0 0,1 0 0,-1 0 0,1-1 0,-1 1 0,1 0 0,-1 0 0,1 0 0,-1 0 0,1-1 0,-1 1 0,1 0 0,-1-1 0,1 1 0,-1 0 0,0-1 0,1 1 0,-1 0 0,1-1 0,-1 1 0,0-1 0,1 0 0,2-2-1,-1 0 1,1-1-1,-1 1 1,1-1-1,1-5 0,11-22 50,1 0-1,2 1 0,1 1 0,1 1 0,33-36 0,-20 27 108,-1-2 0,-2-1 0,-2-2 0,-2 0 0,-1-2 0,29-73 0,-59 152-200,-8 38 0,3-37-86,1-4 233,-5 36 0,13-59-196,0-1 0,0 1 0,1 0 0,0-1 0,1 1 0,0-1 0,0 1 0,1-1 0,3 12 0,-3-16 23,-1-1-1,0 0 1,1 1 0,0-1-1,0 0 1,0 0 0,0 0-1,0 0 1,1-1 0,0 1-1,-1-1 1,1 1 0,5 2-1,-6-4 9,0 0-1,0 0 0,0 0 0,0 0 0,1-1 0,-1 1 1,0-1-1,1 1 0,-1-1 0,0 0 0,1 0 0,-1 0 1,0 0-1,1-1 0,-1 1 0,0-1 0,0 1 0,1-1 1,-1 0-1,0 0 0,0 0 0,3-1 0,7-6 15,0 0-1,0-1 1,-1 0 0,0-1-1,-1 0 1,0 0-1,-1-1 1,0 0-1,-1-1 1,8-14-1,-3 3-50,-2 0 0,0 0 0,-2-1-1,13-47 1,-15 45 31,-4 17-173,-1 0 0,0 0-1,0 0 1,0-15 0,-2 24-86,0 2 149,0 56 398,-13 92 0,8-105-232,2 0 0,3 48-1,0-45 102,0-40-269,0 4-13,0 1 1,0 0 0,2-1 0,3 20 0,-5-32 11,0 0 0,0 1-1,0-1 1,0 0 0,1 0 0,-1 0 0,0 0 0,0 1-1,0-1 1,0 0 0,0 0 0,0 0 0,0 0-1,0 1 1,0-1 0,0 0 0,1 0 0,-1 0 0,0 0-1,0 0 1,0 0 0,0 0 0,0 1 0,1-1-1,-1 0 1,0 0 0,0 0 0,0 0 0,0 0 0,1 0-1,-1 0 1,0 0 0,0 0 0,0 0 0,0 0-1,1 0 1,-1 0 0,0 0 0,0 0 0,0 0 0,1 0-1,-1 0 1,0 0 0,0 0 0,0 0 0,0 0-1,0-1 1,1 1 0,-1 0 0,0 0 0,0 0-1,0 0 1,0 0 0,0 0 0,1 0 0,-1-1 0,0 1-1,0 0 1,0 0 0,0 0 0,0 0 0,0-1-1,0 1 1,0 0 0,0 0 0,0 0 0,0 0 0,0-1-1,0 1 1,9-18-3255,-6 12 1883,0 0 255,0 2 0,1-1-1,-1 0 1,1 1-1,0-1 1,5-3 0,9-5-1008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23 4320,'-1'-1'267,"1"0"1,0 0-1,-1-1 0,1 1 1,-1 0-1,1 0 0,0 0 1,0 0-1,0-1 1,0 1-1,0-1 0,0 1-114,0 1 1,0 0-1,0-1 0,0 1 0,0 0 0,0-1 0,0 1 1,0 0-1,1 0 0,-1-1 0,0 1 0,0 0 0,0-1 0,0 1 1,1 0-1,-1 0 0,0-1 0,0 1 0,0 0 0,1 0 1,-1 0-1,0-1 0,0 1 0,1 0 0,-1 0 0,0 0 1,1 0-1,-1 0 0,0-1 0,1 1 0,-1 0 0,0 0 0,1 0 1,-1 1 39,0 0 1,0 0 0,0 0 0,0 0 0,0 0-1,0 0 1,0 0 0,0 0 0,0 0-1,-1 0 1,1 0 0,0 0 0,-2 2-1,2-2 209,-9 28 1056,-21 47-1,19-52-1015,2 1-1,-12 42 1,-13 119-191,33-169-1241,1-12-1484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09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39 5824,'-8'-4'1752,"5"6"16,6 11 1259,0-3-1937,10 51 1337,9 101-1,-4-14-1397,-14-101-506,-4-45 112,-4-20 549,2 7-1055,0 0 1,1-1-1,0 1 1,1-19-1,7-45-227,15-49 278,-17 102-255,2 0 1,1 0 0,14-29 0,-19 46 63,0 0 0,0 0 0,0 1 0,1-1 0,-1 1 0,1 0 0,0 0 1,0 0-1,1 1 0,-1-1 0,1 1 0,0 0 0,-1 1 0,1-1 0,0 1 0,1 0 1,-1 0-1,0 0 0,1 1 0,-1 0 0,1 0 0,-1 0 0,8 1 0,-9-1 42,0 1 0,0 1 0,0-1 0,-1 1 0,1-1 0,0 1 0,0 0 1,0 0-1,-1 1 0,1-1 0,0 1 0,-1 0 0,6 4 0,-7-5 14,-1 0 1,0 0 0,1 0-1,-1 0 1,0 1 0,1-1-1,-1 0 1,0 1 0,0-1-1,0 1 1,0-1 0,0 1 0,-1 0-1,1-1 1,0 1 0,-1 0-1,1 0 1,-1-1 0,0 1-1,0 0 1,1 0 0,-1 0-1,0 0 1,-1-1 0,1 1 0,0 0-1,0 0 1,-1 0 0,1-1-1,-2 4 1,-1 1 0,0-1 1,-1 1-1,1-1 1,-1 0-1,0 0 1,-1 0-1,-8 8 1,-39 26-275,39-30-495,-23 15-2098,11-14-2989,19-9 3666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0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15 4384,'-1'0'114,"0"0"0,1-1 0,-1 1 0,1 0 0,-1-1 0,1 1 0,-1-1 1,1 1-1,0-1 0,-1 0 0,1 1 0,-1-1 0,1 1 0,0-1 0,0 0 0,-1-5 5485,1 19-2869,-6 189 2557,3-125-4542,-10 123 621,-1 75-855,14-178-656,0 32 121,0-44-5945,18-103-2724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1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78 2976,'-8'-4'1453,"7"4"-1135,1 0 0,-1 0 1,0 0-1,1 0 0,-1-1 1,1 1-1,-1 0 0,1-1 0,-1 1 1,1 0-1,-1-1 0,1 1 0,-1 0 1,1-1-1,-1 1 0,1-1 1,0 1-1,-1-1 0,1 0 0,-1 0 163,1 0 1,-1 0-1,1 1 0,-1-1 0,1 0 0,0 0 0,-1 0 0,1 0 0,0 0 1,0 0-1,0 0 0,0-3 2481,10 5 1001,39-3-3169,399-42 626,-417 41-1352,-12 2-25,-11-1-124,0 2-1,0-1 1,0 1-1,0 0 0,0 1 1,14 2-1,-17-2-411,-31 27-20613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2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29 4640,'-2'-2'299,"0"-1"1,0 0 0,0 1-1,0-1 1,0 0-1,-12-9 9386,6 111-6287,-1-12-2508,26 392 1958,1-95-1813,-18-369-469,0-7-3582,1-27-4811,3-19 403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3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14 453 1984,'-1'2'334,"-1"0"0,1 0 0,0 0 0,0 0 0,-1 0 0,1 0 0,0 0 0,1 0 1,-1 0-1,0 1 0,1-1 0,-1 0 0,1 1 0,0-1 0,-1 0 0,1 1 0,1-1 0,-1 0 0,0 1 0,0-1 0,1 0 0,-1 1 1,1-1-1,1 3 0,2 2 648,-4-5-615,1 0 0,0-1 0,0 1 0,0 0 1,0-1-1,0 1 0,0-1 0,1 1 0,0 1 1,-1-3-296,0 0 1,-1 0 0,1 1 0,-1-1 0,1 0-1,0 0 1,0 0 0,-1 0 0,1 0 0,0 0-1,-1 0 1,1 0 0,0 0 0,-1 0-1,1 0 1,0 0 0,-1-1 0,1 1 0,0 0-1,-1 0 1,1-1 0,-1 1 0,1 0-1,0-1 1,-1 1 0,1-1 0,-1 1 0,1-1-1,-1 1 1,1-1 0,-1 1 0,1-2-1,49-58 1219,-30 35-1147,9-7 46,51-45-1,-6 7 29,-31 23 414,-2-3-1,46-74 0,-61 81 153,-43 102-640,-5 11-127,9-33 238,-15 71-1,26-95-216,0 0 1,1 0 0,1 0-1,0 0 1,1 0-1,0-1 1,1 1-1,0 0 1,8 21 0,-9-31-20,0 1 0,1 0 0,0 0 0,0-1 0,0 1 0,0-1 0,0 0 0,1 0 0,-1 1 0,6 3 0,-7-6-3,1 0 1,0 1-1,0-1 0,0 0 1,0 0-1,0-1 1,0 1-1,0 0 1,0-1-1,1 1 1,-1-1-1,0 0 0,0 0 1,0 0-1,1 0 1,-1 0-1,0 0 1,0 0-1,0-1 0,0 1 1,3-2-1,2 0-21,1-1-1,-1-1 0,0 0 0,-1 0 1,1 0-1,-1 0 0,0-1 1,7-6-1,6-8-446,17-22 1,-23 24 349,-1-1 1,-1 0 0,0 0-1,15-38 1,-10 11 194,13-51 1,-27 79 149,0-1 1,-1-19-1,-1 47-161,-1 0 0,-1 0 0,-3 12 0,-4 26 220,6-9-155,-12 281 650,15-248-2237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4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 6464,'-1'0'82,"1"0"0,0-1 0,-1 1 0,1 0 0,0 0 0,-1 0-1,1-1 1,0 1 0,-1 0 0,1 0 0,0 0 0,-1 0 0,1 0 0,0 0 0,-1 0 0,1 0 0,0 0 0,-1 0 0,1 0 0,0 0 0,-1 0 0,1 0 0,-1 0 0,1 0 0,0 0 0,-1 1 0,1-1 0,3 9 2500,4 7-473,1 19 41,-2 0 0,4 50 0,-7 73 360,6-170-2083,34-80-805,9-19 264,-44 98 114,-1 1 0,2 0 0,-1 1 1,2 0-1,-1 0 0,16-12 0,-24 22 18,-1 0-1,1 0 1,0 0 0,0 0-1,0 1 1,0-1-1,0 0 1,1 1 0,-1-1-1,0 1 1,0-1 0,0 1-1,0 0 1,1-1 0,-1 1-1,0 0 1,0 0-1,0 0 1,1 0 0,-1 0-1,0 0 1,0 0 0,1 0-1,-1 1 1,0-1-1,2 1 1,-1 0 28,0 1 1,-1-1-1,1 1 0,-1-1 0,0 1 1,1-1-1,-1 1 0,0 0 0,0 0 1,0 0-1,0 0 0,0-1 0,0 1 0,-1 0 1,1 4-1,4 16 116,-2 1 1,-1 1-1,-1-1 1,-2 37-1,0-12-115,0-23-234,1 19-995,5-20-3103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4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11 6304,'-3'-3'596,"-2"-4"1019,5 6-842,2 4-221,0 6 2037,-2-4-2053,6 52 3453,-2 112 1,-20 61-1083,3-57-1804,5 180-2410,8-349 626,2 21-2472,-2-25 2976,0 0 0,0 1 1,0-1-1,0 1 0,0-1 0,0 0 0,1 1 1,-1-1-1,0 0 0,0 1 0,1-1 0,-1 0 1,0 1-1,0-1 0,1 0 0,-1 0 0,0 1 0,1-1 1,-1 0-1,0 0 0,1 1 0,-1-1 0,1 0 1,-1 0-1,0 0 0,1 0 0,-1 0 0,1 0 1,-1 0-1,0 0 0,1 0 0,-1 0 0,1 0 1,-1 0-1,1 0 0,-1 0 0,0 0 0,1 0 1,-1 0-1,1 0 0,-1 0 0,0-1 0,1 1 1,-1 0-1,0 0 0,1 0 0,-1-1 0,0 1 1,1 0-1,-1-1 0,0 1 0,1-1 0,2-1-479,0-1-1,0 0 0,0 1 0,-1-1 1,1-1-1,4-5 0,15-38-3044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9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62 212 576,'-4'-7'8138,"3"7"-8018,1-1 0,0 1-1,0 0 1,0 0-1,0-1 1,0 1-1,-1 0 1,1-1-1,0 1 1,0 0 0,-1 0-1,1-1 1,0 1-1,0 0 1,-1 0-1,1 0 1,0 0-1,-1-1 1,1 1 0,0 0-1,0 0 1,-1 0-1,1 0 1,0 0-1,-1 0 1,1 0 0,0 0-1,-1 0 1,1 0-1,0 0 1,-1 0-1,-15 0 2023,10 0 205,-12 0-289,11 0-1695,7 0-319,0 0 0,1 0 0,-1 0 0,0 0 1,0 0-1,0 0 0,0 0 0,0 0 0,0 0 0,0-1 0,0 1 0,0 0 1,0 0-1,0 0 0,0 0 0,0 0 0,-1 0 0,1 0 0,0 0 1,0 0-1,0 0 0,0-1 0,0 1 0,0 0 0,0 0 0,0 0 0,0 0 1,0 0-1,0 0 0,0 0 0,0 0 0,0 0 0,0 0 0,0 0 1,-1 0-1,1 0 0,0 0 0,0 0 0,0 0 0,0 0 0,0 0 0,0 0 1,0 0-1,0 0 0,0 0 0,0 0 0,-1 0 0,1 0 0,0 0 0,4-5 646,11-3-482,23-18 347,-7 6-315,-26 15-211,-3 3-34,1 0 0,-1 1 0,1-1 0,-1 1 0,1 0 0,0-1 0,0 1-1,-1 0 1,4 0 0,-4 0 475,-1 1-383,-1-1 0,1 0 0,-1 1 0,1-1 0,0 1 1,-1 0-1,1-1 0,0 1 0,0-1 0,-1 1 0,1 0 0,0 0 1,0-1-1,-1 1 0,1 0 0,0 0 0,0 0 0,0 0 1,0 0-1,-1 0 0,3 0 0,15-2 70,5-4 157,0 1 0,39-3 0,0 0-136,314-70 441,-354 73-360,-15 4-728,-13 4-2329,-10 7-2565,15-9 4624,-1 0 1,1 0-1,0 0 0,-1 0 1,1 0-1,-1 0 1,0 0-1,1 0 0,-1-1 1,1 1-1,-1-1 1,-2 1-1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19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26 168 4064,'-26'14'21077,"31"-14"-20863,0-1 0,0 0 1,0 0-1,-1-1 1,1 1-1,0-1 1,-1 0-1,8-5 0,0 1 59,26-12 47,1 1 0,0 3 0,43-11 0,260-36 52,-287 52-333,-31 6-178,-18 3-184,-1 0 0,1-1 1,-1 0-1,1 0 1,-1 0-1,1-1 0,9-4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49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183 148 1728,'-1'-1'68,"0"0"0,1 1 0,-1-1 0,0 0 0,1 0 0,-1 0 0,1 0 0,-1 1 0,1-1 0,0 0 0,-1 0 0,1 0 0,0 0 0,0 0 0,-1 0 0,1 0 0,0 0 0,0 0 0,0 0 0,0 0 0,1-2 0,6-24 2807,-4 17-1609,7-32 3111,-10 38-3860,1 1 0,-1-1 0,0 1 0,0-1 0,0 0 0,-1 1 0,1-1 0,-1 1 0,-2-8-1,3 11-477,-1 0 0,1 0-1,0-1 1,0 1-1,0 0 1,0 0 0,0 0-1,-1-1 1,1 1-1,0 0 1,0 0 0,0 0-1,0-1 1,-1 1-1,1 0 1,0 0-1,0 0 1,-1 0 0,1 0-1,0 0 1,0 0-1,-1-1 1,1 1 0,0 0-1,0 0 1,-1 0-1,1 0 1,0 0-1,0 0 1,-1 0 0,1 0-1,0 0 1,0 0-1,-1 0 1,1 1 0,0-1-1,0 0 1,-1 0-1,-10 9 377,-3 9-86,1 1-1,2 1 0,0-1 1,-9 24-1,14-31-242,-52 121 421,49-109-414,1 1 1,1 0-1,-5 44 0,10-54-25,1 0-1,1 0 1,1 0-1,0 0 1,4 17-1,-3-24-36,0-1-1,0 1 0,1-1 0,-1 1 1,2-1-1,-1 0 0,1-1 0,0 1 1,1 0-1,-1-1 0,9 9 0,-10-13-7,0 0 0,0 0-1,-1 0 1,1 0-1,0-1 1,0 1 0,1-1-1,-1 0 1,0 0 0,0 0-1,1 0 1,-1 0-1,0-1 1,1 0 0,-1 0-1,0 0 1,1 0 0,-1 0-1,1 0 1,-1-1-1,0 0 1,6-1 0,3-2 58,0-1 1,1 0-1,-2-1 1,16-9-1,1-3 235,42-32 0,-60 42-304,-1-1 0,0 0-1,0-1 1,-1 0 0,0 0-1,0-1 1,6-14 0,-9 15 21,0-1 1,-1 0-1,0 0 0,-1 0 1,-1-1-1,0 1 1,0-1-1,-1 0 1,0 1-1,-2-17 1,-1 14-17,0 0 0,0 1 0,-2-1 0,0 1 0,0-1 0,-1 1 0,-1 1 0,0-1 0,-1 1 0,0 0 0,-1 0 0,0 1 0,-1 0 1,-15-14-1,19 19-37,-1 2 1,0-1 0,0 1-1,0 0 1,-8-4-1,12 6-5,0 1 0,0 0 0,0 1 0,-1-1 0,1 0 0,0 0 0,-1 1 0,1 0 0,0-1 0,-1 1 0,1 0 0,0 0 0,-1 0 0,1 0 0,0 1 0,-1-1 0,1 1 0,0-1 0,-1 1 0,1 0 0,-3 1 0,0 2-388,-1 1 0,1-1 0,0 1 1,0 0-1,0 0 0,1 1 0,0-1 0,0 1 0,0 0 0,1 0 1,0 0-1,-4 11 0,4-7-708,-1 1 1,1 0 0,1 0-1,0 0 1,1 0-1,0 0 1,1 14 0,3 9-2987,6-2 1446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8064,'-7'-4'1080,"6"3"-833,0 0 0,-1 0 0,1 1 0,0-1 0,0 0 0,0 1 0,-1-1 0,1 1 0,0 0 0,-1-1 0,1 1 0,0 0 0,-3 0 0,60-1 6538,3 0-4281,133 0-2705,-125 2 265,65 4-432,-104-5-3968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0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 7968,'-5'-5'3616,"5"10"-3136,-3-5 2048,3 7-1472,-10 1 287,10 8-799,-4 0 0,8-1-320,-4 1-64,0-2-96,0 3-1824,10-1 993,-7-5-3809,7-3 2560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0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295 139 3552,'-3'-15'1075,"-7"-23"-1,9 34-492,0 0-1,-1 1 1,1-1 0,-1 1-1,0-1 1,0 1 0,-1 0-1,1-1 1,-6-4 0,7 7-441,-1 0 0,0-1 0,0 1 0,0 1 0,0-1 0,0 0 0,0 0 0,0 1 0,0-1 0,0 1 0,0 0 0,-1-1 0,1 1 0,0 0 0,0 0 0,0 0 0,0 1 0,-1-1 0,1 1 1,-3 0-1,-4 2 175,-1 1 1,1-1 0,-1 2 0,1-1 0,0 1 0,1 1 0,-1 0 0,1 0-1,0 1 1,-10 11 0,6-6-1,1 2 0,0-1 0,1 1 0,1 1 0,-12 24 0,15-28-222,1 1-1,1 0 1,0 0 0,0 1 0,-2 14 0,6-24-76,-1 0 1,1 0 0,0 0-1,0 0 1,0 0 0,0 0-1,1 0 1,-1 0 0,1 0-1,-1 0 1,1 0 0,0 0-1,0 0 1,1 0-1,-1 0 1,1-1 0,-1 1-1,1-1 1,0 1 0,0-1-1,0 1 1,0-1 0,0 0-1,0 0 1,1 0 0,4 3-1,-1-2 17,0-1 0,1 1 0,-1-1 0,1 0 0,-1-1 0,1 0 0,0 0 0,-1 0 0,1-1 0,0 1-1,0-2 1,0 1 0,-1-1 0,1 0 0,0 0 0,8-4 0,-5 2 36,0-1-1,0 0 1,-1 0 0,0-1-1,0-1 1,0 1-1,-1-1 1,0-1 0,0 0-1,9-9 1,-8 5 29,-1 0 0,0 0 0,-1 0 1,0-1-1,0 0 0,-2-1 0,1 1 0,-2-1 0,1 0 1,2-21-1,-6 28-51,0 0 0,0-1 0,-1 1 0,-1-1 1,1 1-1,-1 0 0,0-1 0,0 1 1,0 0-1,-5-11 0,3 12-54,1 0 0,-1 0 0,0 1 0,0 0 0,-1-1 0,1 1 0,-1 0 0,0 1 0,0-1 0,0 1 0,0-1 0,-1 1 0,1 1 0,-9-5 0,6 4 13,-1-1 1,1 1-1,-1 1 1,0-1-1,0 1 1,-1 1-1,1-1 1,-14 1-1,18 1-208,0 0 1,-1 1-1,1 0 0,0-1 0,0 1 0,0 1 1,0-1-1,0 1 0,0-1 0,1 1 0,-1 0 1,0 0-1,1 1 0,-1-1 0,1 1 0,0 0 1,0 0-1,0 0 0,-4 6 0,3-3-520,0 0-1,1 0 1,0 1 0,0-1 0,1 0-1,0 1 1,0 0 0,1 0-1,-1-1 1,1 1 0,1 0-1,-1 0 1,1 0 0,1 0-1,0 7 1,6 17-1205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1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4 3904,'-1'-1'127,"0"1"0,0-1 1,-1 1-1,1-1 0,0 1 0,0 0 1,-1 0-1,1-1 0,0 1 1,0 0-1,-1 0 0,1 0 0,0 0 1,-1 1-1,1-1 0,0 0 0,0 0 1,-1 1-1,0 0 0,-5 0 933,-3 1-244,0 1 0,0 0 0,0 0 0,1 1 0,-1 0 0,-16 11 0,2 0 587,-24 21-1,37-26-960,0-1 0,1 1-1,0 1 1,1-1 0,0 2 0,-13 20-1,19-26-340,0-1-1,1 1 1,0-1 0,0 1-1,0 0 1,1 0-1,0 0 1,-1 6 0,2-8-58,0 0 1,1 0-1,-1 0 1,0 0 0,1-1-1,0 1 1,0 0-1,0 0 1,1 0 0,-1-1-1,1 1 1,0-1-1,3 5 1,-2-4 1,1 0 1,-1 0-1,1 0 0,1-1 0,-1 1 0,0-1 1,1 0-1,0-1 0,-1 1 0,1-1 1,0 1-1,0-2 0,1 1 0,-1 0 1,0-1-1,1 0 0,-1 0 0,9-1 1,-1 1 28,-1-1-1,0-1 1,0 0 0,1 0 0,-1-1 0,0-1 0,16-6 0,-17 5 9,1-1 1,-2-1-1,1 0 1,0 0-1,-1-1 1,-1 0 0,1-1-1,15-16 1,-24 23-84,0 0 1,0 0 0,0 0 0,0-1 0,0 1 0,0 0 0,0-1-1,0 1 1,-1 0 0,1-1 0,-1 1 0,1-1 0,-1 1-1,1-1 1,-1 1 0,0-1 0,0 0 0,0 1 0,0-1-1,0 1 1,0-1 0,0 1 0,0-1 0,-1 1 0,1-1 0,0 0-1,-1 1 1,0 0 0,0-3 0,-1 2-41,0 0-1,0 0 1,0 0-1,0 0 1,0 1 0,0-1-1,0 0 1,-1 1-1,1 0 1,-1-1 0,1 1-1,-1 0 1,1 0 0,-1 0-1,0 1 1,-3-1-1,0 0-500,1 0-1,-1 1 0,1 0 0,-1 0 1,1 0-1,-1 0 0,1 1 1,-7 2-1,6-2-589,0 1-1,1 1 1,-1-1 0,1 1 0,0-1 0,-1 2 0,-6 4-1,-1 4-1486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2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89 3136,'-6'-10'2964,"-1"-1"0,-1 2 0,-9-12 0,17 21-2699,-1 0 0,0-1 0,0 1 0,0-1 0,0 1 0,0 0 0,0 0 0,0 0 0,0-1 0,0 1 0,1 0 0,-1 0 0,0 0 0,-2 1 0,-1 0 2762,40 8-936,-21-7-1941,1-2 0,-1 1 1,29-5-1,48-11-163,14-3 278,-65 14-197,46-3-93,-78 7 134,4 0-187,-13 0 74,1 1 0,-1-1 0,0 1 1,0-1-1,1 1 0,-1-1 0,0 1 0,0-1 0,0 1 1,0-1-1,0 1 0,0-1 0,0 1 0,0-1 0,0 1 1,0-1-1,0 1 0,0-1 0,0 1 0,0-1 0,0 1 0,0-1 1,-1 1-1,1-1 0,0 1 0,0-1 0,-1 1 0,1 0 1,-8 17-9,-1 0 1,0-1-1,-2 1 1,-18 23-1,4-11 182,-40 36 0,48-49-107,-23 20 85,1 2 0,-51 68 0,73-84-1299,6-9-1667,1 0-3986,9-6 3535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3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256 143 2912,'7'-13'518,"1"1"-1,0 0 1,0 0-1,1 0 1,18-17 0,-17 20 545,-1 1 0,1 0 0,1 1 0,10-6 0,-20 12-994,17-6 1837,-18 7-1848,1 0 0,-1 0 1,1 0-1,-1 0 1,0 0-1,1 0 0,-1 0 1,1 0-1,-1 0 1,0 1-1,1-1 0,-1 0 1,1 0-1,-1 0 1,0 0-1,1 1 0,-1-1 1,0 0-1,1 0 1,-1 1-1,0-1 0,1 0 1,-1 1-1,0-1 1,0 0-1,1 1 0,-1-1 1,0 0-1,0 1 1,0-1-1,0 1 0,1-1 1,-1 0-1,0 1 1,0-1-1,0 1 0,0-1 1,0 0-1,0 1 1,0-1-1,0 1 0,0-1 1,0 1-1,0 0 1,-1 3 143,1 0 1,-1 0 0,0 0-1,0 0 1,0 0 0,-1 0-1,1 0 1,-1 0 0,0-1-1,-2 4 1,-27 36 983,29-41-1156,-26 29 754,-58 51 0,78-75-694,-14 13 153,-40 27 0,55-43-171,0 1 1,0-1-1,-1 0 0,1-1 0,-1 0 0,0 0 1,0-1-1,0 0 0,0 0 0,-15 0 0,21-1-76,0-2 0,-1 1 0,1 0 0,0 0 0,-1-1 1,1 1-1,0-1 0,-1 0 0,1 1 0,0-1 0,0 0 0,0 0 0,0-1 0,0 1 0,0 0 0,0-1 0,0 1 0,0-1 0,1 0 0,-1 1 0,1-1 0,-1 0 0,1 0 0,0 0 0,-2-3 0,1 1-62,1 0 1,0 0-1,0-1 0,0 1 0,0-1 1,0 1-1,1 0 0,0-1 0,0 1 0,0-1 1,1 1-1,-1-1 0,2-4 0,2-4-42,-1 0-1,1 1 0,1-1 1,0 1-1,1 0 1,1 1-1,10-16 0,-11 19 69,0 1-1,1-1 0,0 1 0,0 1 1,1-1-1,0 1 0,0 0 0,1 1 1,-1 0-1,17-7 0,-13 7 110,1 1 0,0 0 0,0 0 0,0 2 1,0-1-1,1 2 0,-1-1 0,1 2 0,23 2 0,-31-2 23,0 1-1,0 1 1,0-1-1,0 1 1,-1 0 0,1 1-1,0-1 1,-1 1-1,0 0 1,0 0 0,0 1-1,0 0 1,0-1 0,-1 2-1,1-1 1,-1 0-1,0 1 1,-1 0 0,1 0-1,-1 0 1,0 0-1,0 1 1,0-1 0,2 9-1,-3-6 18,0 1 0,0 0 0,-1 0 1,0 0-1,0 0 0,-1 0 0,0 0 0,-1 0 0,0 0 0,0 0 0,-1 0 0,0-1 0,-1 1 0,-5 12 0,1-4-14,-1 0-1,-1-1 1,-1 0 0,0-1 0,-1 0-1,-15 17 1,-80 89 931,62-69-2944,15-18-2027,20-22 105,4-3-3461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3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80 239 3904,'-1'-11'1254,"0"10"-1169,1 0 0,0 0-1,0 0 1,0-1 0,0 1 0,0 0 0,0 0 0,0 0-1,0 0 1,0 0 0,1-3 0,0 3 349,-1-1 0,0 1 0,1-1-1,-1 0 1,0 1 0,0-1 0,0 0 0,0 1 0,0-3 0,0-10 1461,2 4-1230,0 0 0,1 0-1,0 1 1,0-1 0,1 1-1,1-1 1,0 1 0,0 1-1,10-13 1,-10 14-518,0 1 0,1 0 0,0 1 1,1 0-1,-1-1 0,1 2 0,0-1 0,0 1 0,0 0 1,0 1-1,1 0 0,10-3 0,-8 3-81,-1 1-1,1 0 1,0 1-1,0 0 1,-1 1 0,1 0-1,0 0 1,0 1-1,0 1 1,12 2 0,-19-3-56,1 0 0,-1 1 1,1-1-1,-1 1 1,1-1-1,-1 1 1,0 0-1,0 0 1,0 1-1,0-1 0,0 0 1,0 1-1,-1 0 1,1 0-1,-1 0 1,0 0-1,1 0 0,-2 0 1,1 1-1,0-1 1,-1 0-1,1 1 1,-1 0-1,0-1 1,0 1-1,-1 0 0,1-1 1,-1 1-1,1 7 1,-2-1 33,-1 1-1,1-1 1,-2 1 0,1-1 0,-1 0 0,-1 0 0,0 0 0,0 0 0,-1-1 0,-11 16-1,-8 9 194,-37 41-1,58-72-226,-105 114 529,105-115-535,1 1 0,0 0 0,0 0 0,0 0 1,0 0-1,0 0 0,-2 7 0,4-10-2,0 1 0,0 0 0,0 0 0,0 0 0,0-1 0,0 1-1,0 0 1,0 0 0,0 0 0,0-1 0,0 1 0,0 0 0,1 0 0,-1-1 0,0 1-1,1 0 1,-1 0 0,0-1 0,1 1 0,-1 0 0,1-1 0,-1 1 0,1 0-1,-1-1 1,1 1 0,0-1 0,-1 1 0,1-1 0,0 1 0,-1-1 0,1 0-1,0 1 1,0-1 0,-1 0 0,2 1 0,16 4-39,0 0 0,0-1 0,34 3 0,-15-2 62,-30-3-15,83 15 647,-78-14-471,0 0 1,-1 1 0,1 1-1,-1 0 1,13 8 0,-23-13-158,0 1 1,-1-1-1,1 1 0,0-1 0,0 1 1,0 0-1,-1-1 0,1 1 1,0 0-1,-1 0 0,1-1 1,-1 1-1,1 0 0,-1 0 1,1 0-1,-1 0 0,1 0 1,-1 0-1,0 1 0,0-2-2,0 1-1,0 0 0,0 0 1,0-1-1,0 1 1,-1 0-1,1 0 1,0-1-1,0 1 0,-1 0 1,1-1-1,-1 1 1,1 0-1,0-1 1,-1 1-1,0 0 0,1-1 1,-2 2-1,-3 1 71,0 1 0,0-1 0,0 0 0,-11 4 0,15-7-97,-211 80 498,107-42-5054,31-4-5243,45-20 5955,-6 0-1430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5 238 3136,'-1'-1'183,"1"1"0,-1-1-1,1 1 1,0-1 0,-1 0 0,1 1-1,0-1 1,-1 1 0,1-1 0,0 0 0,0 0-1,-1 1 1,1-1 0,0 0 0,0 1 0,0-1-1,0 0 1,0 1 0,0-1 0,0 0 0,0 0-1,1 1 1,-1-1 0,0-1 0,2 0 632,0 0 0,0 0 0,0 0 0,1 0 0,-1 0 0,4-2 0,-3 2-786,62-53 3357,-49 39-2770,24-26 0,-29 29-387,1 0 1,0 1-1,1 1 0,19-14 1,-29 23-187,1 0 0,0 0 0,0 0 0,-1 0 0,1 1 0,6-2 0,-9 3-27,0 0 0,0-1 0,0 1 1,0 0-1,0 0 0,0 0 0,0 0 1,0 0-1,0 0 0,0 1 0,0-1 1,0 0-1,0 0 0,0 1 0,0-1 1,0 0-1,0 1 0,0-1 0,-1 1 1,1 0-1,0-1 0,0 1 0,0-1 1,-1 1-1,1 0 0,0 0 0,-1-1 1,1 1-1,-1 0 0,1 0 0,-1 0 1,1 0-1,0 1 0,2 10 148,0 0 0,-1 0 1,-1 0-1,1 0 0,-2 19 0,0-17 155,1 1 0,0-1 0,4 17 0,-4-27-213,0 0 0,0 0 0,1 0 0,-1 0 0,1 0-1,0 0 1,0 0 0,0-1 0,1 1 0,-1-1 0,4 4-1,-4-6-61,0 1 0,-1-1 0,1 0 0,0 0 0,-1 0 0,1 0 0,0 0 0,0-1 0,0 1 0,0-1 0,0 1-1,0-1 1,0 0 0,0 1 0,0-1 0,0 0 0,0 0 0,0-1 0,0 1 0,0 0 0,0-1 0,0 1-1,0-1 1,2 0 0,36-14 466,46-24 0,-71 31-972,28-21-1,-35 23-682,0 0 0,-1-1-1,0 0 1,9-13-1,-41 38-14229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6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56 3136,'-11'-2'957,"9"4"-509,6 2 1315,-3-4-1569,0 0-1,-1 0 1,1 0 0,-1 1 0,1-1 0,-1 0 0,1 1-1,-1-1 1,1 0 0,-1 1 0,1-1 0,-1 0-1,0 1 1,1-1 0,-1 1 0,1 0 0,5 5 2591,-5-4-2434,1-1 1,-1 1-1,0-1 1,1 0-1,-1 0 1,1 0 0,0 0-1,-1 0 1,1 0-1,0 0 1,0 0-1,0-1 1,-1 1 0,1 0-1,0-1 1,0 0-1,0 1 1,0-1-1,0 0 1,0 0-1,0 0 1,0-1 0,0 1-1,3-1 1,31-14 449,-17 7-713,22-11-1,-35 16-41,-1 0 0,1 1 0,0 0 1,0 1-1,0-1 0,0 1 0,0 0 0,12 0 1,-17 1-31,0 0 1,0 0 0,0 0 0,0 1 0,1-1-1,-2 0 1,1 1 0,0-1 0,0 0 0,0 1-1,0-1 1,0 1 0,0 0 0,0-1 0,0 1-1,-1 0 1,1-1 0,0 1 0,-1 0 0,1 0-1,0 0 1,-1 0 0,1 0 0,-1-1 0,1 1-1,-1 0 1,0 0 0,1 0 0,-1 0 0,0 2-1,2 4 199,-1 0-1,0 0 0,-1 11 0,1-1 115,-1-14-250,0 0 0,1 0 0,0 0-1,-1 1 1,1-1 0,0 0 0,0 0 0,1 0 0,-1-1-1,4 6 1,-5-7-47,1-1-1,0 1 1,-1-1-1,1 1 1,-1-1-1,1 1 1,0-1 0,-1 0-1,1 1 1,0-1-1,-1 0 1,1 0-1,0 0 1,0 1 0,-1-1-1,1 0 1,0 0-1,1 0 1,0-1 23,0 1 1,0-1-1,1 1 1,-1-1-1,0 0 1,0 0-1,0 0 1,-1 0-1,3-1 1,71-52 498,-1 1-4004,-22 24-5670,-52 28 8838,1 1 1,0-1-1,-1 1 0,1 0 0,0-1 1,-1 1-1,1 0 0,0-1 1,0 1-1,0 0 0,-1 0 1,1 0-1,0-1 0,0 1 1,0 0-1,0 0 0,-1 0 1,1 1-1,0-1 0,0 0 0,0 0 1,0 0-1,-1 1 0,1-1 1,0 0-1,0 1 0,-1-1 1,1 0-1,0 1 0,-1-1 1,1 1-1,0 0 0,8 14-2811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0:57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203 127 4320,'0'0'125,"-1"0"0,0 0 0,0 0 0,0 0 0,0 1 0,1-1 0,-1 0 0,0 1 0,0-1 0,0 0 1,1 1-1,-1-1 0,0 1 0,1-1 0,-1 1 0,0-1 0,1 1 0,-1 0 0,1-1 0,-1 1 0,0 1 0,-1 0 411,1 1 0,0 0 0,0-1 0,0 1 0,0 0 0,-1 5 0,1-1 772,1 0 1,-1 1-1,1-1 0,2 14 1,-2-21-1240,0 0 0,0 1-1,0-1 1,0 1 0,1-1 0,-1 0 0,0 1 0,0-1 0,0 1 0,1-1-1,-1 0 1,0 1 0,0-1 0,1 0 0,-1 1 0,0-1 0,1 0 0,-1 0 0,0 1-1,1-1 1,-1 0 0,0 0 0,1 0 0,-1 1 0,1-1 0,-1 0 0,0 0-1,1 0 1,-1 0 0,1 0 0,-1 0 0,0 0 0,1 0 0,-1 0 0,1 0 0,-1 0-1,1 0 1,-1 0 0,0 0 0,1 0 0,-1 0 0,1-1 0,-1 1 0,0 0-1,1 0 1,-1 0 0,1-1 0,22-13 680,-18 10-506,14-10 8,0-2 0,21-21 0,2-3-54,-28 28-174,3-2-4,-2 0 0,19-21 0,-25 20-57,-9 14-14,-3 3 15,-3 5 14,-2 5 168,1 1 0,1 0 0,-10 27-1,-8 46 271,11-36-289,-69 205 652,72-227-665,-6 30 289,2 0-1,-8 72 1,21-93-382,1-22 792,0-35-662,-2 19-149,1 0 0,0 0 0,-1 0 0,1 0 0,0 1 0,-1-1 0,1 0 0,-1 1 0,1-1 0,-1 1 0,1 0 0,-1-1 0,1 1 0,-1 0 0,0 0 0,1 0 0,-1 0 0,1 0 0,-1 0 0,0 0 0,1 1 0,-1-1 0,-1 1 0,-6 2-59,1-1 0,1 1 0,-11 5 0,-1 1 37,1 2 1,0 0 0,0 2-1,-30 27 1,47-39 52,2 0-5,4-1-4,0 1 0,0-1 0,1 0 1,-1 0-1,0 0 0,0-1 0,0 0 0,0 0 0,-1 0 1,11-4-1,4 0 149,78-21 365,-20 6-62,107-16 0,-121 33-32,-36 3-4002,-16 0 238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36.5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0 279 1728,'0'-1'213,"0"0"-1,1 0 1,-1 0 0,0 0 0,0 0-1,1 0 1,-1 0 0,0 0 0,1 0-1,-1 0 1,1 0 0,-1 0-1,1 1 1,0-2 0,0 1 42,0 0 1,0 0-1,-1 0 1,1-1-1,-1 1 1,1 0 0,-1 0-1,1 0 1,-1-1-1,1 1 1,-1 0-1,0 0 1,0-1-1,0-1 1,0 2-3,0-7 1000,0 7-829,0 3-424,0-1 160,1 4-5,3 13 30,0 2-1,-1-1 1,-2 0 0,0 1-1,-2 21 1,1-16 3,0 52 237,12 321 606,-10-351 252,-3-37-13,1-31-826,0-62-375,4 0 1,4 1-1,3-1 0,28-103 1,-28 144-119,22-72-116,-19 79 131,28-52 0,-35 75-48,0 0 1,1 1 0,1 0-1,0 0 1,0 1-1,1 0 1,16-13 0,-23 21 68,0 0 1,0 0 0,0 0 0,0 0 0,0 1 0,0-1 0,0 1 0,1 0 0,-1 0 0,0 0 0,1 0 0,-1 1-1,1-1 1,-1 1 0,1 0 0,-1 0 0,1 0 0,-1 0 0,1 1 0,-1 0 0,1-1 0,-1 1 0,0 0 0,1 1 0,-1-1-1,0 1 1,0-1 0,0 1 0,0 0 0,0 0 0,0 0 0,-1 0 0,4 4 0,0 0 12,-1 1-1,0-1 1,0 1 0,0 0 0,-1 0 0,0 1-1,-1-1 1,1 1 0,-2 0 0,4 12 0,-2-3 87,-1 1 0,0-1 0,-1 33 1,-2-42 28,0 0 1,-1 0 0,0 0 0,-1 0 0,0 0 0,0 0 0,-1 0 0,-3 8 0,4-12-50,0 0 1,-1 0-1,1 0 0,-1 0 0,0 0 0,0-1 1,0 1-1,0-1 0,-1 0 0,1 0 0,-1 0 1,0-1-1,0 1 0,0-1 0,-8 4 0,-19 3 323,-47 8-1,15-9-313,40-5-183,0 0 0,-31 10 0,53-13 70,0 0 1,1 0 0,-1 0-1,0 0 1,1 0 0,-1 0-1,1 1 1,-1-1-1,1 0 1,-1 0 0,0 1-1,1-1 1,-1 0-1,1 1 1,-1-1 0,1 1-1,0-1 1,-1 1 0,1-1-1,-1 0 1,1 1-1,0 0 1,-1-1 0,1 1-1,0-1 1,-1 2 0,2-2-100,-1 1 0,0 0 0,1-1 1,-1 1-1,0-1 0,1 1 1,-1-1-1,1 1 0,-1-1 0,1 1 1,-1-1-1,1 1 0,0-1 1,-1 1-1,1-1 0,0 0 0,-1 0 1,1 1-1,-1-1 0,1 0 1,1 1-1,15 5-1565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7296,'2'4'851,"0"0"-1,0 0 1,-1 0 0,1 0 0,-1 1 0,0-1-1,-1 0 1,1 1 0,0 4 0,4 58 912,-4-53-1005,1 51 788,-11 122 1,-4 44-611,6-91-971,3-105-3010,3-27 1306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39.4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0 800 4064,'0'-1'690,"0"-1"0,1 0-1,-1 1 1,0-1 0,1 1 0,-1-1 0,1 1 0,1-3 0,14-19 413,-6 10-538,73-110 555,0-1-502,-34 52-468,-9 16-374,-40 55 219,0 1 1,0 0-1,0 0 1,0 0-1,0-1 1,0 1-1,1 0 1,-1 0-1,0 0 1,0-1-1,0 1 1,0 0-1,1 0 1,-1 0-1,0 0 1,0 0-1,0-1 1,1 1-1,-1 0 1,0 0-1,0 0 1,1 0-1,-1 0 1,0 0-1,0 0 1,1 0-1,-1 0 1,0 0-1,0 0 1,1 0-1,-1 0 0,0 0 1,0 0-1,1 0 1,-1 0-1,0 0 1,0 0-1,1 1 1,-1-1 2,1 1 0,-1-1 0,0 1-1,1 0 1,-1-1 0,0 1 0,0 0 0,0-1 0,1 1 0,-1 0-1,0-1 1,0 1 0,0 0 0,0 0 0,-5 62-16,2-42 121,2-1 1,1 41 0,0-56-61,1 1-1,0 0 1,0-1 0,1 0-1,-1 1 1,1-1 0,0 0-1,1 0 1,-1 0 0,1 0-1,0 0 1,0-1 0,1 1 0,-1-1-1,7 6 1,-6-7 32,-1 0 0,1-1 0,-1 0 0,1 0 0,0 0 0,0 0 0,0-1 0,0 0 0,0 1 0,0-1 0,0-1 0,1 1 0,-1-1 0,0 1 0,1-1 0,-1-1-1,7 0 1,-4 0-13,-1 0-1,0-1 0,0 1 1,0-1-1,-1-1 0,1 1 1,0-1-1,-1 0 0,1 0 1,-1-1-1,7-6 0,-5 4-20,0 0 1,0-1-1,0-1 0,-1 1 1,0-1-1,0 0 0,-1 0 1,0 0-1,-1-1 0,0 0 1,5-13-1,-8 17-57,1 0 0,-1 0 0,0 0 0,0 0 0,-1 0 0,1 0 0,-1 0 0,0 0 0,-1 0 0,1 0 0,-1 0 0,-1-5 0,2 10 5,-1-1 1,1 1-1,0-1 0,-1 1 1,1-1-1,0 1 0,-1-1 1,1 1-1,0-1 0,-1 1 1,1 0-1,-1-1 0,1 1 1,-1 0-1,1-1 0,-1 1 1,1 0-1,-1 0 0,1-1 1,-1 1-1,1 0 0,-1 0 1,0 0-1,1 0 0,-1 0 1,1 0-1,-1 0 0,1 0 1,-1 0-1,0 0 0,1 0 1,-1 0-1,1 0 0,-1 0 1,1 0-1,-1 1 0,0-1 1,1 0-1,-1 0 0,1 1 1,-1-1-1,1 0 0,0 1 1,-2 0-1,-1 1 16,0 0 1,0 1-1,1-1 0,-1 1 1,-4 5-1,-5 9-152,0 1 1,-18 36-1,27-49 153,1 1 0,0-1 1,0 1-1,1-1 0,-1 1 0,1 0 0,0-1 0,1 1 1,-1 0-1,1 0 0,0 0 0,1 0 0,-1-1 1,1 1-1,3 10 0,-3-13 32,1 1 0,0-1 0,-1 0 0,1 1 1,0-1-1,1 0 0,-1 0 0,0 0 0,1-1 0,0 1 0,-1-1 0,1 1 1,6 3-1,-4-4 24,0 1 0,0-1 0,0 0 0,1-1 0,-1 1 0,0-1 0,1 0 0,8 0 1,1-1 6,0 0 0,0-1 1,0-1-1,0-1 1,27-8-1,138-54 0,-111 37-37,-56 24 46,32-13-56,0-2 0,58-33 0,-188 101-27,71-42-33,-73 45-161,74-43 169,0 1 1,1 0 0,0 1-1,-12 14 1,23-24 32,0 0 1,0 0-1,0 1 0,0-1 0,1 0 0,-1 0 1,0 0-1,1 0 0,-1 1 0,1-1 1,-1 0-1,1 1 0,0-1 0,0 0 0,-1 1 1,1-1-1,0 0 0,0 1 0,0-1 1,0 0-1,1 1 0,-1-1 0,0 0 0,1 0 1,-1 1-1,0-1 0,1 0 0,0 0 1,-1 1-1,1-1 0,0 0 0,-1 0 0,1 0 1,0 0-1,0 0 0,0 0 0,0 0 1,0 0-1,0 0 0,0-1 0,0 1 0,0 0 1,1-1-1,-1 1 0,0-1 0,0 1 0,1-1 1,-1 1-1,0-1 0,1 0 0,-1 0 1,2 0-1,14 0 79,1-1 0,-1 0 0,1-2 0,-1 0 0,0-1 0,0 0 0,18-8 0,-23 7-19,-1-1 1,0 1-1,0-2 0,0 1 1,-1-1-1,0-1 1,-1 0-1,11-11 0,-5-1-42,-2-1 0,0-1 0,-1 0 0,9-25 0,-15 36-51,14-35 55,-2 0 0,22-87 0,-36 113-24,-1 0 0,0 0-1,-2-1 1,0 1 0,-3-28 0,1 43-31,1 1 0,-1-1 0,1 0-1,-2 1 1,1-1 0,-3-6 0,4 10 8,-1 0 0,1 0 1,-1 1-1,0-1 0,1 0 1,-1 0-1,0 1 0,0-1 1,0 0-1,1 1 0,-1-1 0,0 1 1,0-1-1,0 1 0,0-1 1,0 1-1,0 0 0,0-1 1,0 1-1,0 0 0,0 0 1,0 0-1,0 0 0,0 0 0,0 0 1,0 0-1,0 0 0,0 0 1,0 0-1,0 0 0,0 1 1,0-1-1,0 0 0,-1 2 0,-3-1-17,0 1 0,1 1-1,-1-1 1,1 1 0,0 0 0,-1 0-1,1 0 1,1 0 0,-1 1-1,0 0 1,1-1 0,-4 7-1,-3 5-17,2 0 0,-10 21 0,3-3-12,2 0 0,2 0-1,-11 52 1,18-62 75,0 1 0,2 0 1,0 0-1,2 0 0,5 48 0,-3-63 47,1 0 1,-1-1 0,2 1-1,-1 0 1,1-1 0,0 0-1,1 0 1,0 0 0,0-1-1,0 1 1,1-1 0,1 0-1,-1-1 1,1 0 0,8 6-1,-12-9-17,-1-1 0,1 0 0,0 0 0,1 0 0,-1 0 0,0-1 0,1 1 0,-1-1 1,0 0-1,1 0 0,-1 0 0,1-1 0,0 1 0,6-1 0,-5 0 5,0-1 1,-1 0-1,1 0 1,-1 0-1,0 0 1,1-1-1,-1 0 1,0 0-1,0 0 1,6-4 0,4-5 23,0-1 1,0-1 0,-1 0-1,19-26 1,-21 27-117,26-39-73,4-4-51,-41 55 170,0 0-1,0 0 0,0-1 0,0 1 0,0 0 0,1 0 0,-1 0 0,0-1 0,0 1 1,0 0-1,0 0 0,0 0 0,1 0 0,-1-1 0,0 1 0,0 0 0,0 0 0,1 0 1,-1 0-1,0 0 0,0 0 0,0 0 0,1 0 0,-1-1 0,0 1 0,0 0 0,0 0 1,1 0-1,-1 0 0,0 0 0,0 0 0,1 0 0,-1 0 0,0 1 0,0-1 0,1 0 0,-1 0 1,0 0-1,0 0 0,0 0 0,1 0 0,1 11-101,-5 16 77,0-15 32,1 0 0,0 1 0,1 0 0,0 0-1,1 16 1,1-5 71,0 15-128,-1-36 95,1 0-1,-1 0 1,1 0 0,0 0-1,0 0 1,0-1-1,0 1 1,1 0-1,-1-1 1,3 4-1,-3-5 3,0 0-1,-1-1 0,1 1 1,0 0-1,0-1 0,0 1 1,0-1-1,0 1 0,0-1 1,0 0-1,1 1 0,-1-1 1,0 0-1,0 0 0,0 0 1,0 0-1,0 1 0,2-2 1,22-2 105,-22 3-136,17-6 27,-1 0 0,0-1 0,0 0-1,0-2 1,23-14 0,16-8-14,38-24-88,-20 10 43,-75 44 1,1 0 1,0 0 0,0 0-1,0 0 1,0 1 0,-1-1-1,1 0 1,0 1 0,0 0-1,0-1 1,0 1 0,0 0-1,3 0 1,-5 0 14,0 0 0,1 0 0,-1 0 0,0 1-1,1-1 1,-1 0 0,0 0 0,1 0 0,-1 1 0,0-1 0,0 0 0,1 0 0,-1 1 0,0-1 0,0 0 0,0 1 0,1-1-1,-1 0 1,0 1 0,0-1 0,0 0 0,0 1 0,0-1 0,1 1 0,-3 15 40,-1-8-85,-1 0 1,0 0-1,0-1 0,-7 11 1,-6 10 73,3-6-12,9-14 0,0 0 0,0 0 0,-4 11 1,8-18-10,1 1 0,-1 0 1,0-1-1,1 1 1,0 0-1,-1 0 0,1-1 1,0 1-1,0 0 1,0 0-1,0-1 0,0 1 1,1 0-1,-1 0 1,0-1-1,1 1 0,-1 0 1,1-1-1,0 1 1,-1 0-1,1-1 0,2 3 1,-2-2 4,1-1 1,-1 0 0,1 1-1,0-1 1,0 0-1,-1 0 1,1 0 0,0 0-1,0-1 1,0 1-1,0 0 1,0-1 0,0 1-1,0-1 1,0 0-1,0 0 1,0 1 0,1-1-1,-1-1 1,0 1-1,0 0 1,3-1 0,2-1 31,0 1-1,0-2 1,0 1 0,0-1 0,7-3 0,1-4-54,0-1 1,0 0-1,-1 0 0,-1-1 1,17-20-1,-18 19 64,150-177 245,-13-13-110,-132 178-174,1 0-4,4-4-52,-2-1 0,24-46 0,-42 72 0,0 1 0,-1-1 1,0 1-1,0-1 0,1-5 1,-2 9 37,0 0 1,0 0-1,0 0 1,0 0 0,0 0-1,0-1 1,0 1-1,0 0 1,0 0 0,0 0-1,0 0 1,0 0-1,0-1 1,0 1 0,0 0-1,0 0 1,0 0-1,0 0 1,0 0 0,0-1-1,-1 1 1,1 0-1,0 0 1,0 0-1,0 0 1,0 0 0,0 0-1,0 0 1,0-1-1,0 1 1,-1 0 0,1 0-1,0 0 1,0 0-1,0 0 1,0 0 0,0 0-1,0 0 1,-1 0-1,1 0 1,0 0 0,0 0-1,-12 8-233,-5 9 180,0 1-1,0 1 1,2 1 0,1 0 0,0 1 0,-16 33-1,8-5 26,3 1 0,1 1 0,3 1 0,-14 85-1,27-122 84,1-1-1,1 0 0,0 1 0,1-1 0,5 24 0,-5-36-29,-1 0 1,1 0-1,-1-1 0,1 1 0,0 0 1,0-1-1,0 1 0,0-1 1,0 1-1,0-1 0,0 0 0,0 1 1,1-1-1,-1 0 0,0 0 0,1 1 1,1 0-1,0-1 7,0 0 0,0 1 0,0-1 0,0-1 0,0 1 0,0 0 0,0-1 0,0 1 0,5-1 0,-1 0 4,0-1 1,0 0-1,0 0 0,0-1 1,0 1-1,0-1 0,0-1 0,8-3 1,-2-1 4,-1-1 1,1 0-1,-1-1 1,-1 0-1,1-1 1,18-22-1,-23 24-38,-1 0 0,0 0 0,0-1 0,-1 0 0,0 0 0,-1-1 0,0 1 0,0-1 0,-1 0 0,3-17 0,-6 24 14,0-2-177,-8 9-55,-2 7 158,1 1-1,0 0 0,0 0 0,1 0 1,1 1-1,-8 17 0,7-13 22,5-12 45,1-1 0,0 1 0,1 0 0,-1 0 0,1 0 0,0 0 0,0 0 0,0 6 0,1-9 5,0-1 0,0 1 0,0 0 0,0-1 0,0 1 0,0-1 0,1 1 0,-1-1 0,1 0 0,-1 1 0,1-1 0,-1 1 0,1-1 0,0 0-1,0 1 1,0-1 0,-1 0 0,1 0 0,0 0 0,1 0 0,-1 0 0,0 0 0,0 0 0,0 0 0,1 0 0,-1 0 0,0-1 0,1 1 0,-1 0 0,1-1-1,1 1 1,7 1 8,1-1-1,-1 0 0,1 0 0,-1-1 0,1-1 0,-1 0 1,1 0-1,-1-1 0,1 0 0,9-4 0,14-5 31,51-26 0,-60 25-47,36-17-13,72-24 0,-118 50 20,-15 3-4,0 0 0,0 0 0,0 0 0,1 0 1,-1 0-1,0 0 0,0 0 0,0 0 0,0 0 0,0 0 0,0 0 0,0 0 0,0 0 1,0 0-1,0 0 0,1 0 0,-1 0 0,0 0 0,0 0 0,0 0 0,0 0 0,0 0 0,0 0 1,0 0-1,0 0 0,0 0 0,0 0 0,1 0 0,-1 0 0,0 0 0,0 0 0,0 0 0,0 0 1,0 1-1,0-1 0,0 0 0,0 0 0,0 0 0,0 0 0,0 0 0,0 0 0,0 0 1,0 0-1,0 0 0,0 0 0,0 1 0,0-1 0,0 0 0,0 0 0,0 0 0,0 0 0,0 0 1,0 0-1,0 0 0,0 0 0,0 0 0,0 0 0,0 1 0,0-1 0,0 0 0,0 0 0,0 0 1,-3 5-13,-52 40-99,34-29 40,1 1 0,-26 28 0,33-32 118,-9 13 43,20-25-91,1 1 0,0 0 0,0 0 0,0 0 0,0 0 0,0 0 0,0 0 0,1 0 0,-1 0 0,1 0 0,-1 0-1,1 2 1,0-3 4,0 0-1,0 0 0,1-1 1,-1 1-1,0 0 0,1 0 1,-1-1-1,0 1 1,1 0-1,-1-1 0,1 1 1,-1 0-1,1-1 0,0 1 1,-1-1-1,1 1 0,0-1 1,-1 1-1,1-1 0,0 1 1,-1-1-1,1 0 0,0 1 1,0-1-1,-1 0 0,1 0 1,0 0-1,0 1 1,0-1-1,-1 0 0,1 0 1,0 0-1,0 0 0,0 0 1,1-1-1,4 1 30,0 0-1,0-1 1,9-2-1,-6 0 13,-1 0 1,1 0-1,-1-1 0,1 0 0,-1-1 1,-1 0-1,1 0 0,14-12 0,-11 6-16,0-1-1,0 0 1,-1 0-1,11-18 0,6-16 13,-2-1 0,-2-2 0,-3 0 0,-1-1 0,21-94 0,-38 133-101,0 0 1,-1-1-1,0 1 0,-1 0 1,-1-14-1,1 23 31,0 0-1,-1 0 1,1 0-1,0 0 0,-1 1 1,1-1-1,-1 0 1,0 0-1,0 0 1,1 0-1,-3-2 0,2 4 13,1-1 1,-1 0-1,0 1 0,0-1 0,1 1 0,-1 0 0,0-1 0,0 1 0,0-1 0,1 1 0,-1 0 0,0 0 0,0 0 0,0-1 0,0 1 0,0 0 0,0 0 0,1 0 0,-1 0 0,0 0 0,0 1 0,0-1 0,0 0 0,0 0 0,0 1 0,1-1 0,-1 0 0,0 1 0,-1 0 0,-3 1-23,1 1 0,-1 0-1,1 0 1,-1 0 0,1 1 0,0 0-1,1 0 1,-1 0 0,0 0-1,1 0 1,0 1 0,0-1-1,-4 10 1,0 2 33,0 1-1,-10 36 1,10-24 57,2 1 1,1 0 0,1 0-1,1 0 1,2 0 0,1 0-1,1 0 1,1 0 0,15 56-1,-8-56 125,2 12-1655,-8-16-2446,-7-16-272,-1-2 1388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39.8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773 67 6464,'-27'-11'2944,"45"16"-2560,4-10 352,9 5-480,18-3 192,8 3-288,4-5 128,-1 5-160,-6-3 512,-11 3-384,-7-5-2688,-5 2 1280</inkml:trace>
  <inkml:trace contextRef="#ctx0" brushRef="#br0" timeOffset="1">72 6 7136,'-72'-5'3232,"72"13"-2816,10-3-416,3-2-96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1.3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166 8 4992,'-3'-7'1067,"2"6"-100,-1 14 593,-1 10-450,-3-3-566,-54 177 1637,40-111-1558,-12 48 77,15-65-392,11-47 85,0 0 0,-3 35 1,9-57-356,0 1 1,-1 0 0,1 0-1,0-1 1,0 1 0,0 0-1,0 0 1,0 0-1,0-1 1,0 1 0,0 0-1,1 0 1,-1 0 0,0-1-1,0 1 1,1 0 0,-1 0-1,0-1 1,1 1 0,-1 0-1,1-1 1,-1 1 0,1 0-1,-1-1 1,1 1 0,-1-1-1,2 2 1,0-2 9,-1 0 1,0 0-1,0 0 0,1 0 1,-1-1-1,0 1 0,0 0 0,0 0 1,1-1-1,-1 1 0,0-1 1,0 1-1,0-1 0,0 1 1,0-1-1,0 0 0,2-1 0,5-4 44,-1-1 0,0 0 0,0 0 0,-1-1 0,0 0 0,8-13 0,11-14-37,-6 11-135,2 0-1,39-34 1,-51 51 19,1 0 1,-1 0-1,1 0 1,0 1-1,1 1 1,-1 0-1,1 0 1,0 1-1,1 0 1,16-3-1,-26 7 52,-1 0-1,1 0 0,0-1 0,0 1 0,0 0 1,0 0-1,0 1 0,0-1 0,0 0 0,0 1 0,0-1 1,0 1-1,-1 0 0,1-1 0,0 1 0,0 0 1,-1 0-1,1 0 0,-1 0 0,1 1 0,2 1 0,-3-1 11,1 0-1,-1 0 0,0 0 0,0 0 0,0 0 0,-1 1 0,1-1 1,0 0-1,-1 0 0,1 1 0,-1-1 0,0 0 0,0 0 0,0 1 1,0-1-1,0 0 0,0 1 0,-2 3 0,-1 3 15,0 1 0,0-1-1,-1 0 1,-1 0 0,1 0-1,-1-1 1,-1 1 0,0-1-1,-11 12 1,-7 5 90,-38 31 0,47-43 9,-54 40 195,63-48-185,-1-1-1,0 0 0,0-1 0,0 0 0,-1 0 0,1 0 0,-1-1 0,-12 2 0,19-3-105,0-1 1,0 0-1,0 0 0,0 0 0,0 0 1,0 0-1,0 0 0,0 0 0,0 0 1,0 0-1,0-1 0,0 1 0,0 0 1,0-1-1,0 1 0,0 0 0,0-1 1,0 1-1,0-1 0,0 0 0,0 1 1,1-1-1,-1 0 0,0 1 0,0-1 1,1 0-1,-1-1 0,0 2-23,1-1 1,0 1-1,0-1 1,0 1-1,0 0 0,0-1 1,0 1-1,0-1 0,0 1 1,0-1-1,0 1 1,0-1-1,0 1 0,1-1 1,-1 1-1,0-1 0,0 1 1,0-1-1,1 1 1,-1 0-1,1-1 0,-1 0-17,1 0-1,0 0 0,0 0 1,0 0-1,1 0 0,-1 0 1,0 1-1,0-1 0,0 0 1,3 0-1,5-2-40,0 1-1,0 0 1,0 1-1,1 0 1,-1 0-1,14 2 1,-7-1 71,21-2 1,45-7-90,-52 7 142,1-1-1,-1-2 0,56-16 0,-71 15 1,0-1-1,0 0 0,-1-1 0,0-1 0,0 0 0,-1-1 0,14-13 0,8-11-170,31-42 1,-52 63-133,-14 13 235,1-1-1,-1 1 1,0 0 0,0 0-1,0 0 1,1 0-1,-1-1 1,0 1 0,1 0-1,-1 0 1,0 0 0,0 0-1,1 0 1,-1 0 0,0 0-1,0 0 1,1 0-1,-1 0 1,0 0 0,1 0-1,-1 0 1,0 0 0,1 0-1,-1 0 1,0 0 0,0 0-1,1 0 1,-1 0 0,0 1-1,0-1 1,1 0-1,-1 0 1,0 0 0,0 0-1,1 1 1,-1-1 0,0 0-1,0 0 1,0 0 0,1 1-1,-1-1 1,0 0-1,0 0 1,0 1 0,0-1-1,0 0 1,0 0 0,0 1-1,1-1 1,-1 0 0,0 1-1,0-1 1,0 0 0,0 0-1,0 1 1,0-1-1,0 7-24,1 0-1,-1-1 1,0 1-1,0 0 0,-1 0 1,-2 8-1,-12 43 48,7-33-26,0 0 18,5-16 31,0-1 0,1 1 0,0 0 0,0-1 0,0 13 0,2-21-19,0 1 0,0 0-1,0-1 1,0 1 0,0-1-1,0 1 1,0 0 0,0-1 0,0 1-1,0-1 1,0 1 0,1-1 0,-1 1-1,0-1 1,0 1 0,1-1-1,-1 1 1,0-1 0,1 1 0,-1-1-1,0 1 1,1 0 0,0-1 4,0 0 0,-1 0 0,1 0 0,-1 0 0,1 0 0,-1 0 0,1 0 0,-1 0 0,1 0 0,-1 0 0,1 0 0,0 0 0,-1 0 1,1 0-1,-1 0 0,1-1 0,-1 1 0,2-1 0,2-1 95,0-1 0,0 0 0,8-7 0,-12 10-120,19-18 140,27-22-202,-45 39 54,0 0 0,0 0 0,0 1 0,0-1 0,0 0 0,0 1 0,1-1 0,-1 1 0,0-1 0,0 1-1,0 0 1,1-1 0,-1 1 0,0 0 0,0 0 0,3 0 0,-3 0 2,0 0 0,-1 1 0,1-1 0,0 0 0,-1 1 0,1-1 1,0 1-1,-1-1 0,1 1 0,0-1 0,-1 1 0,1-1 0,-1 1 0,1-1 0,-1 1 0,1 0 1,-1-1-1,1 1 0,-1 1 0,2 2-15,-1 0 1,0 0-1,0 0 0,0 0 1,-1 0-1,0 1 0,0-1 1,0 7-1,-5 22-47,-2 1-1,-1-1 1,-16 45-1,10-37 70,9-24 10,-53 147 34,47-139-32,-1 1 0,-1-2 0,-1 1 0,-22 25 0,32-44 6,-15 19 140,-26 25-1,39-45-85,0 1-1,0-1 1,-1 0-1,1 0 1,-1-1-1,0 0 0,0 0 1,-1 0-1,-12 3 1,18-6-47,1 0 0,-1-1 1,0 0-1,0 1 0,1-1 0,-1 0 1,0 0-1,0 0 0,1 0 0,-1 0 1,0 0-1,0 0 0,1-1 0,-1 1 1,0-1-1,0 1 0,1-1 1,-1 0-1,1 1 0,-1-1 0,1 0 1,-1 0-1,1 0 0,-1 0 0,1-1 1,0 1-1,-1 0 0,1 0 0,0-1 1,0 1-1,0-1 0,0 1 0,0-1 1,1 1-1,-1-1 0,0 0 1,1 1-1,-1-1 0,0-2 0,0-3 0,1 0-1,-1 0 1,1 0-1,0 1 1,1-1-1,0 0 0,0 0 1,2-7-1,2-6-16,12-27-1,-8 26-58,1 1 0,0-1 0,2 2 0,26-36 0,-27 42 37,0 1 1,1 0-1,0 1 0,1 0 0,0 1 0,1 1 1,23-13-1,-13 10 25,1 1 0,1 2 1,43-12-1,-50 17-482,0 1 1,0 1-1,0 0 0,1 1 0,37 4 0,-49-2-244,-1 1 0,1 0-1,-1 1 1,1-1-1,-1 1 1,0 0 0,0 1-1,0 0 1,-1 0-1,1 1 1,-1-1-1,0 1 1,-1 1 0,10 10-1,5 12-3416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3.6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93 5472,'0'-2'203,"0"0"0,0 1 0,0-1 1,0 0-1,1 1 0,-1-1 0,1 0 0,-1 1 0,2-3 1,1-5 820,-7 46 2307,0 3-3457,-22 240 1011,19-181-683,-3 67 1420,10-164-432,1-4-311,16-57 138,43-134-197,-40 138-975,39-76-1,-37 90-170,1 0 1,2 1 0,38-45-1,-58 79 219,-1 1 0,2 0-1,-1 0 1,9-6-1,-12 10 78,0 0 0,0 0 0,-1 0 0,1 0 0,0 0 1,0 0-1,0 1 0,0-1 0,0 1 0,0-1 0,0 1 0,0 0 0,0 0 0,0 0 0,1 0 0,-1 0 0,0 0 0,0 1 0,3 0 1,1 2 30,0-1 0,-1 1 1,1 0-1,-1 1 1,0-1-1,0 1 0,0 0 1,0 0-1,-1 1 1,0-1-1,0 1 0,0 0 1,0 0-1,-1 1 1,0-1-1,0 1 0,0-1 1,-1 1-1,0 0 1,2 6-1,1 12 44,0 0 0,-2 0-1,1 44 1,-4-58-51,2 43 209,-8 88 0,3-119-95,-1-1-1,0 1 0,-2-1 1,0 0-1,-2 0 0,-18 37 0,22-51-56,-1 0 0,-1 0-1,1 0 1,-1 0-1,0-1 1,0 0 0,-1-1-1,0 1 1,0-1-1,0 0 1,0-1 0,-1 0-1,-13 5 1,-7 1 127,-1-1 0,-47 8 1,40-9-191,-11-1 44,34-6 25,0 1 1,-1 0-1,-17 6 1,31-8-54,0 0-1,0 0 1,-1 0 0,1 0 0,0 0 0,0 0 0,0 0 0,0 0-1,0 0 1,-1 1 0,1-1 0,0 0 0,0 0 0,0 0 0,0 0-1,0 0 1,-1 0 0,1 0 0,0 0 0,0 0 0,0 0 0,0 0-1,0 1 1,0-1 0,-1 0 0,1 0 0,0 0 0,0 0 0,0 0-1,0 1 1,0-1 0,0 0 0,0 0 0,0 0 0,0 0 0,0 0-1,0 1 1,0-1 0,0 0 0,0 0 0,0 0 0,0 0 0,0 0-1,0 1 1,0-1 0,9 4 56,21 2-37,-25-5 10,18 1 139,1-1 0,-1 0 0,0-2 0,1-1 0,-1-1 0,0 0 0,37-12 0,-45 10-117,-1-1 0,1 0-1,-1-1 1,-1-1 0,1 0-1,-1 0 1,-1-2 0,1 1 0,-2-2-1,13-13 1,12-16 60,47-71 1,-72 95-106,8-15-79,-15 24 21,0-1 0,1 1 0,0 0 0,0 0-1,11-10 1,-16 28-266,-6 14 171,-10 29 0,-5 19-70,19-64 218,1 0 0,0 0 0,0 0 0,1 0 0,0 1 0,1 8 0,-1-16 13,1 0-1,-1 0 1,1 0 0,-1 0 0,1 0-1,-1 0 1,1 0 0,0 0 0,0-1-1,0 1 1,0 0 0,0 0 0,1-1 0,-1 1-1,0-1 1,1 1 0,-1-1 0,1 1-1,-1-1 1,1 0 0,0 0 0,0 0-1,2 1 1,0 0 27,0-1 0,0-1 1,0 1-1,0 0 0,1-1 0,-1 0 0,0 0 0,0 0 0,0 0 0,5-2 0,11-2 9,-1 0 0,1-1-1,-1-2 1,-1 0 0,1 0-1,-1-2 1,-1 0 0,0-1-1,0-1 1,-1-1 0,0 0-1,-1-1 1,0-1 0,-1 0-1,14-19 1,-21 22-72,0-1 0,0 1 0,-1-1 0,8-22 1,-8 17-93,13-23 0,-13 29 31,-5 7 71,1 1 1,-1 0-1,1-1 1,0 1-1,1 0 1,3-4-1,-5 6 10,0 0-1,-1 1 1,1-1 0,0 1-1,0-1 1,0 1 0,0 0-1,0-1 1,0 1 0,0 0-1,0-1 1,0 1 0,0 0-1,0 0 1,0 0 0,0 0-1,0 0 1,0 0 0,0 0-1,0 1 1,0-1 0,0 0-1,0 0 1,-1 1 0,1-1-1,0 0 1,0 1 0,0-1-1,0 1 1,1 1 0,0 0-33,0-1-1,0 1 1,0 1 0,0-1 0,0 0 0,0 0 0,-1 1 0,0-1 0,1 1 0,-1-1-1,0 1 1,0 0 0,0-1 0,0 1 0,-1 0 0,1 0 0,-1-1 0,0 1 0,1 0-1,-2 3 1,1 9 3,-1 0-1,-4 22 0,5-35 38,-5 21 39,-2 0 0,-10 27 0,9-28 8,-11 47 0,18-64-85,0 0 0,1 0 0,0-1 0,0 10 0,0-13 42,0 0 1,0-1-1,0 1 0,0 0 1,1-1-1,-1 1 1,0 0-1,0-1 1,0 1-1,0 0 0,1-1 1,-1 1-1,0-1 1,1 1-1,-1 0 1,0-1-1,1 1 0,-1-1 1,1 1-1,-1-1 1,1 1-1,-1-1 1,1 1-1,-1-1 0,1 0 1,0 1-1,-1-1 1,1 0-1,0 1 1,-1-1-1,1 0 0,0 0 1,-1 0-1,1 0 1,0 0-1,-1 1 1,1-1-1,0 0 0,-1 0 1,2-1-1,17-4 69,-1-2 0,0 0 0,0-1 0,-1-1 0,29-20 0,13-6-174,45-21 100,56-28 22,-147 77-148,-10 5 99,0 1 1,0-1-1,0 1 0,0-1 1,0 1-1,0 0 1,1 0-1,-1 0 0,6 0 1,-15 9-84,-1 0 88,-1-1 0,0 0-1,0 0 1,-1 0 0,0-1-1,-11 6 1,1 0-35,-50 30 43,21-13 9,-54 43 0,92-64-3,-13 9-122,22-16 139,0-1 0,1 1 0,-1 0 0,0 0 0,0 0 0,0 0 0,1 0 0,-1 0 0,0 0 0,1 0-1,-1 0 1,1 1 0,-1-1 0,1 0 0,-1 2 0,2-3 12,0 0-1,0 0 0,0 1 0,0-1 0,0 0 0,0 0 1,-1 0-1,1 0 0,0 0 0,0 0 0,0 0 1,0-1-1,2 1 0,6-3 80,1-1 0,-1 1 0,15-10 0,2 0 9,92-48-276,-32 15 9,-86 46 145,1 0 0,-1 0 0,0 0 0,0 0 0,0-1 0,0 1 0,0 0 0,0 0 0,0 0 0,1 0 1,-1 0-1,0 0 0,0 0 0,0 0 0,0 0 0,1-1 0,-1 1 0,0 0 0,0 0 0,0 0 0,0 0 0,1 0 0,-1 0 0,0 0 0,0 0 0,0 0 0,0 0 0,1 0 0,-1 0 0,0 0 1,0 0-1,0 1 0,0-1 0,1 0 0,-1 0 0,0 0 0,0 0 0,0 0 0,0 0 0,0 0 0,1 0 0,-1 1 0,0-1 0,0 0 0,0 0 0,0 0 0,0 0 0,0 0 0,0 1 0,0-1 1,1 0-1,-1 0 0,0 0 0,0 1 0,-5 13-180,-13 17-35,12-24 117,-15 25 70,20-30 42,0 0 1,0 0-1,0 0 0,0 0 1,1 0-1,-1 0 1,0 0-1,1 0 1,0 0-1,-1 0 0,1 1 1,0-1-1,0 0 1,0 2-1,1-3 3,-1-1 1,0 1-1,0-1 0,0 1 1,1-1-1,-1 1 0,0-1 1,1 0-1,-1 1 1,0-1-1,1 1 0,-1-1 1,1 0-1,-1 1 0,1-1 1,-1 0-1,0 1 0,1-1 1,-1 0-1,1 0 0,-1 0 1,1 1-1,-1-1 0,1 0 1,1 0-1,15 0 405,-10 0-419,16-2 31,0 0-1,0-2 1,0 0 0,31-11 0,-39 10-66,-3 1 44,0-1 1,0 0-1,0-1 1,-1-1 0,19-13-1,-13 8-67,21-10 0,-11 7-40,20-8 93,-47 23 3,1 0-1,-1 0 1,0-1-1,0 1 1,0 0-1,0 0 1,0 0 0,0 0-1,0 0 1,0 0-1,0 0 1,1 0-1,-1 0 1,0 0-1,0 0 1,0 0-1,0 0 1,0 0-1,0 0 1,0 0-1,0 0 1,1 0-1,-1 0 1,0 0-1,0 0 1,0 0-1,0 0 1,0 0 0,0 0-1,0 0 1,1 0-1,-1 0 1,0 0-1,0 0 1,0 1-1,0-1 1,0 0-1,0 0 1,0 0-1,0 0 1,0 0-1,0 0 1,0 0-1,0 0 1,1 0-1,-1 0 1,0 1-1,0-1 1,0 0 0,0 0-1,0 0 1,0 0-1,0 0 1,0 0-1,0 0 1,0 1-1,0-1 1,0 0-1,0 0 1,0 0-1,0 0 1,0 0-1,0 0 1,0 0-1,0 0 1,-1 1-1,1-1 1,0 0-1,0 0 1,-6 13-80,-13 14 65,-33 43 19,51-68 32,-1 0 0,1 0 0,-1 1 0,1-1 0,0 1 0,0-1 0,0 1 0,0 0 0,1-1 0,-1 1 0,0 4-1,1-5-16,0-1 0,0 0-1,0 0 1,1 0-1,-1 0 1,0 0-1,0 0 1,1 0 0,-1 0-1,0 0 1,1 0-1,-1 0 1,1 0-1,0 0 1,-1 0 0,1 0-1,0 0 1,-1-1-1,1 1 1,0 0-1,0 0 1,0-1 0,0 1-1,0-1 1,-1 1-1,1 0 1,0-1-1,0 0 1,1 1 0,-1-1-1,0 0 1,1 1-1,18 1 24,1 0 0,-1-1 0,0-1 0,25-3 0,-14 1-302,31-4-1618,-43 3-461,0 1 0,0 1 1,26 2-1,-33 3-3657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4.0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78 6816,'-26'-42'2528,"39"34"-1984,15-3-128,-12 6-224,7-3-192,3 5-1408,5 3 768,-1 8-4064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5.1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361 3 3552,'8'-3'6464,"-12"19"-5723,2-5-503,-1-1-1,0 0 1,0 1-1,-1-1 1,-1-1-1,0 1 1,-9 14-1,-51 61 754,30-43-613,-137 222 1073,162-248-1400,1 0 0,1 1 0,0 0 1,-8 27-1,16-42-19,-1 0-1,1-1 1,-1 1 0,1 0 0,0-1-1,0 1 1,0 0 0,0 0 0,0-1-1,0 1 1,0 0 0,0 0-1,1-1 1,-1 1 0,1 0 0,0-1-1,-1 1 1,1 0 0,0-1 0,0 1-1,0-1 1,0 0 0,0 1 0,0-1-1,0 0 1,0 1 0,1-1 0,-1 0-1,0 0 1,1 0 0,-1 0 0,1 0-1,0 0 1,-1-1 0,3 2-1,3 0 54,-1 0-1,1-1 1,0 0-1,0 0 1,0 0-1,0-1 1,11 0-1,14-3 21,-1 0 0,0-2-1,0-2 1,39-12-1,128-58 435,-197 77-610,0 0 0,-1-1-1,1 1 1,0-1 0,0 1 0,0-1 0,-1 1 0,1-1 0,0 1 0,0-1 0,-1 0 0,2 0-1,-2 1-32,0-1 1,0 1-1,0 0 0,0 0 0,0-1 0,0 1 0,1 0 0,-1 0 0,0-1 0,0 1 0,0 0 0,0 0 0,0-1 0,0 1 0,0 0 0,0-1 0,0 1 0,0 0 0,0 0 0,0-1 0,-1 1 1,1 0-1,0 0 0,0-1 0,0 1 0,0 0 0,0 0 0,0 0 0,-1-1 0,1 1 0,0 0 0,0 0 0,0 0 0,-1-1 0,1 1 0,-5-1-1714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5.5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34 101 6304,'-22'-9'2032,"12"8"-253,9 2-834,4 0 139,216-17 2031,-154 10-2812,-65 6-303,227-31 726,-204 25-890,28-11 0,-41 13 38,31-8-220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8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306 1 4896,'0'0'35,"0"0"1,0 0-1,0 0 0,0 0 1,0 1-1,0-1 0,0 0 1,0 0-1,0 0 0,0 0 1,0 0-1,-1 0 0,1 0 1,0 1-1,0-1 1,0 0-1,0 0 0,0 0 1,0 0-1,0 0 0,0 0 1,0 0-1,-1 0 0,1 0 1,0 0-1,0 1 0,0-1 1,0 0-1,0 0 0,0 0 1,0 0-1,-1 0 1,1 0-1,0 0 0,0 0 1,0 0-1,0 0 0,0 0 1,-1 0-1,1 0 0,0 0 1,0 0-1,0 0 0,0 0 1,0-1-1,0 1 0,0 0 1,-1 0-1,1 0 1,0 0-1,0 0 0,0 0 1,0 0-1,0 0 0,0 0 1,0 0-1,0-1 0,0 1 1,-1 0-1,1 0 0,0 0 1,-29 135 3894,7-75-2846,-47 95 0,33-79-782,-43 104 126,57-122 152,-17 67 1,38-123-499,1 0 0,-1 0 1,1-1-1,-1 1 0,1 0 1,0 0-1,0 0 0,0 0 0,0-1 1,0 1-1,0 0 0,0 0 0,0 0 1,1 0-1,-1-1 0,2 4 1,-2-5-56,0 0 0,1 1 1,-1-1-1,0 0 1,1 0-1,-1 1 0,0-1 1,1 0-1,-1 0 1,0 0-1,1 0 0,-1 0 1,1 0-1,-1 0 1,0 0-1,1 1 0,-1-1 1,1-1-1,-1 1 0,0 0 1,1 0-1,-1 0 1,1 0-1,-1 0 0,16-8 530,-6 0-433,-1 1 0,0-2 0,0 1 0,9-13 0,-4 4-78,50-50-331,86-72 0,-146 136 232,3-3-99,1-1 0,0 2 1,9-6-1,-15 10 133,-1 0 0,1 0 0,0 0 0,0 0 0,0 1 0,-1-1 0,1 1 0,0-1 0,0 1 0,0 0 0,0 0 0,0 0 0,0 0 0,0 0 0,0 0 0,0 0 0,0 1 0,0-1 0,0 1 0,0-1 0,2 2 0,-3-1 33,0-1-1,0 1 1,0 0-1,0 0 0,-1-1 1,1 1-1,0 0 0,0 0 1,-1 0-1,1 0 0,0 0 1,-1 0-1,1 0 0,-1 1 1,1-1-1,-1 0 0,1 1 1,1 23 172,-2-14-63,2 35 275,-2-32-278,0-1 0,1 0 1,0 0-1,1 0 0,6 18 1,-7-28-87,0 0 0,0-1-1,0 1 1,0-1 0,1 1 0,-1-1 0,1 1 0,0-1 0,0 0 0,0 0 0,0 0 0,0 0-1,0 0 1,1-1 0,-1 1 0,0-1 0,1 1 0,-1-1 0,1 0 0,0 0 0,-1 0 0,1 0 0,3 0-1,-1 0-31,0-1-1,-1 0 0,1 0 1,0 0-1,-1-1 0,1 1 1,0-1-1,-1 0 0,1-1 1,-1 1-1,1-1 0,-1 0 0,8-4 1,21-15 62,-1-1 0,-1-1 0,-1-1 0,-1-2 0,42-48 0,-68 70-44,0-1 1,0 1 0,-1 0-1,1-1 1,-1 0-1,0 0 1,0 0-1,0 0 1,0-5 0,-1 8-32,-1 1 1,0 0-1,0-1 1,1 1-1,-1 0 1,0 0-1,0-1 1,0 1-1,0 0 1,-1-1-1,1 1 1,0 0-1,-1 0 1,1-1-1,0 1 1,-1 0-1,0 0 1,1 0-1,-1-1 1,0 1-1,1 0 1,-1 0-1,0 0 1,0 0-1,0 1 1,0-1-1,0 0 1,0 0-1,0 0 1,0 1-1,0-1 1,0 0-1,-1 1 1,1-1-1,0 1 1,0 0-1,-1-1 1,1 1-1,0 0 1,0 0-1,-1 0 1,-1 0-1,-2-1-29,-1 1 0,0 0 0,1 1 0,-1-1-1,1 1 1,-1 0 0,1 0 0,-1 1 0,1 0-1,0 0 1,-1 0 0,1 1 0,-8 5 0,6-3-20,0 0 1,1 1 0,0 0 0,0 0 0,0 1 0,1 0 0,0 0 0,-7 11 0,6-6 46,0 0 1,1 0-1,1 0 0,-1 1 0,2-1 0,0 1 1,1 0-1,0 0 0,1 0 0,0 0 0,2 27 0,0-35 59,0 0 0,0 1 0,1-1 0,-1 0-1,1 0 1,1 0 0,-1 0 0,1 0 0,4 7-1,-4-9-20,-1 0-1,1 0 1,-1-1 0,1 1-1,0-1 1,0 0-1,0 1 1,0-1 0,0-1-1,1 1 1,-1 0-1,0-1 1,1 0 0,6 2-1,0-1 42,0-1 0,1-1 0,-1 0 0,1 0 0,-1-1 0,0 0 0,1-1 0,-1 0 0,0-1 1,0 0-1,0-1 0,-1 0 0,1 0 0,-1-1 0,10-6 0,14-11 20,-1-1 0,45-44 1,-63 55-16,62-65-319,-63 62 250,-12 14-5,7-9 10,-8 10-8,1 0 0,-1-1-1,0 1 1,0 0 0,0 0 0,1-1-1,-1 1 1,0 0 0,0-1 0,0 1-1,0 0 1,0-1 0,0 1 0,0 0-1,0-1 1,0 1 0,0 0 0,0-1-1,0 1 1,0 0 0,0-1 0,0 1-1,0 0 1,0-1 0,0 1 0,0 0 0,0-1-1,0 1 1,-1 0 0,1 0 0,0-1-1,0 1 1,-3-3-110,3 3 111,0 1-1,0-1 0,0 0 0,0 0 0,0 0 0,0 0 0,0 0 0,0 0 0,0 0 1,0 0-1,0 0 0,0 1 0,0-1 0,0 0 0,0 0 0,0 0 0,0 0 1,0 0-1,0 0 0,0 0 0,0 0 0,0 0 0,0 0 0,0 0 0,0 1 0,0-1 1,0 0-1,0 0 0,0 0 0,-1 0 0,1 0 0,0 0 0,0 0 0,0 0 1,0 0-1,0 0 0,0 0 0,0 0 0,0 0 0,0 0 0,0 0 0,-1 0 1,1 0-1,0 0 0,0 0 0,0 0 0,0 0 0,0 0 0,0 0 0,0 0 0,0 0 1,0 0-1,0 0 0,-1 0 0,1 0 0,0 0 0,0 0 0,0 0 0,0 0 1,0 0-1,0-1 0,-2 1-15,4 0-32,-1 0 293,8 1-373,-9 11 44,-2 0 0,0 0-1,-5 18 1,-3 14-86,6-19 74,-4 51 0,7-68 108,1-1 0,1 1 0,-1-1 0,1 1 0,0-1 0,1 0 0,4 13 0,-5-18 18,0 0 0,0 0 0,0 0 0,0 0 0,0-1 0,0 1 0,0 0 0,1-1 0,-1 1 0,1-1 0,-1 1 0,1-1 0,2 2-1,-3-3-12,-1 1 0,1-1 0,0 0-1,-1 0 1,1 0 0,-1 0-1,1 0 1,-1 0 0,1 0 0,0 0-1,-1 0 1,1 0 0,-1 0-1,1 0 1,0 0 0,-1 0 0,1 0-1,-1 0 1,2-1 0,-1 0 4,0 1 1,0-1 0,0 0-1,-1 0 1,1 0 0,0 0-1,0 0 1,0 0 0,-1 0-1,1 0 1,0 0-1,0-2 1,4-9 45,0-1 0,-1 0 1,-1 1-1,0-1 0,3-22 0,-5 11-95,0 0 1,-3-31-1,1 51-13,1-1 0,-1 1 0,0 0 0,-1-1 1,1 1-1,-1 0 0,0 0 0,0 0 0,0 0 0,0 0 0,-6-7 0,5 9-33,-8-3 212,20 2-142,0 1-1,0-1 1,9-4-1,25-9 45,1 4-37,1 2 1,0 2-1,1 2 1,0 2-1,72 3 1,-93 1 17,-20-1-28,0 1 0,-1 0-1,1 0 1,0 0 0,-1 1 0,1 0-1,0-1 1,-1 2 0,1-1 0,4 3-1,-8-4 34,0 1-1,0 0 1,0 0-1,0-1 1,-1 1-1,1 0 1,0 0-1,-1 0 1,1 0-1,0 0 0,-1 0 1,1 0-1,-1 1 1,0-1-1,1 0 1,-1 0-1,0 0 1,0 0-1,0 1 1,0-1-1,0 0 1,0 0-1,0 2 0,-6 29 191,5-28-211,-5 16 25,3-12-30,1 0 1,0 1 0,-1 10-1,3-15-3,-1 5 26,0 0 1,1 1-1,1 10 1,0-7-20,-1-10 33,0-1 0,0 0 0,0 1-1,0-1 1,1 0 0,-1 1 0,1-1 0,1 2 0,-2-3-26,1 0 0,-1-1 0,1 1 1,-1-1-1,1 1 0,0-1 0,-1 1 1,1-1-1,0 1 0,-1-1 0,1 0 0,0 1 1,-1-1-1,1 0 0,0 0 0,0 1 0,0-1 1,-1 0-1,1 0 0,0 0 0,0 0 0,-1 0 1,1 0-1,0 0 0,0 0 0,0 0 0,-1-1 1,1 1-1,1 0 0,3-3 43,1 1-1,-1-1 1,0 0 0,0 0-1,-1-1 1,1 1-1,5-6 1,0 0 18,-1 1-25,0 0 0,7-10-1,9-9-164,-1 8-32,-18 16 159,-1-1 0,0-1 0,0 1 0,0-1 0,5-7 0,13-13-137,-16 19 90,20-21 257,-19 19-243,0 0 1,0 1-1,1 0 0,0 0 0,0 1 1,1 0-1,0 1 0,12-5 1,-7 5 18,-9 5-145,-19 26 97,0 1-1,2 1 1,0 0 0,-6 30-1,14-45 59,1-1-1,-1 1 1,2 0 0,0-1-1,0 1 1,3 20-1,-2-31 10,0 0 0,1 1 0,-1-1-1,1 0 1,-1 0 0,1 0 0,0-1 0,0 1-1,-1 0 1,1 0 0,1 0 0,-1-1-1,0 1 1,0 0 0,3 2 0,-3-4 4,1 1 1,-1 0-1,0-1 1,1 1-1,-1 0 1,1-1-1,-1 0 0,0 1 1,1-1-1,-1 0 1,1 0-1,-1 0 1,1 0-1,-1 0 1,1 0-1,-1 0 0,1 0 1,-1-1-1,1 1 1,2-2-1,9-3 38,1-1-1,-1-1 1,-1 0 0,1 0-1,-1-2 1,16-13-1,29-19-417,-57 41 361,0 0 0,0-1 0,0 1 0,0 0 0,0 0 0,0 0 0,1 0 0,-1 0 0,0 0 0,0 0 0,0 0 0,0 0 0,0 0 0,0 0 0,0 0 0,0 0 0,0 0 0,0 0 0,0 0 0,1 0 0,-1 0 0,0 0 0,0 0 0,0 0 0,0 0 0,0 0 0,0 0 0,0 0 0,0 0 0,0 0 0,0 0-1,0 0 1,0 0 0,1 0 0,-1 0 0,0 0 0,0 0 0,0 0 0,0 1 0,0-1 0,0 0 0,0 0 0,0 0 0,0 0 0,0 0 0,0 0 0,0 0 0,0 0 0,0 0 0,0 0 0,0 0 0,0 7-60,-5 10 15,4-14 78,-1 4 7,-1-1-1,0 0 1,0 0 0,0 0-1,-5 5 1,-5 9-95,11-17 53,0 0 0,0 0 0,0 0 0,0-1-1,-1 1 1,1-1 0,-1 0 0,0 1 0,0-1 0,0-1 0,-5 4 0,7-4-4,-1 0-1,1-1 1,0 1 0,0 0 0,0 0 0,0 1 0,0-1 0,0 0 0,0 0 0,0 0 0,0 1-1,0-1 1,0 2 0,-8 11 64,-52 59 0,33-38-64,-32 31 0,53-59-5,-4 3 48,1 1 1,-1-2-1,0 1 0,-1-2 0,0 0 0,-1 0 0,-17 8 0,23-13-29,-3 1 56,0 0 0,-1-1 0,-13 3 0,21-5-34,1-1-1,-1 0 0,1 1 1,-1-1-1,0 0 0,1-1 1,-1 1-1,1 0 1,-1-1-1,1 1 0,-1-1 1,1 0-1,-1 0 0,1 0 1,0 0-1,-1 0 1,1-1-1,0 1 0,-2-3 1,3 3-27,0 1 1,0-1 0,1 0 0,-1 0-1,1 0 1,-1 0 0,1 0-1,-1 0 1,1-1 0,0 1 0,-1 0-1,1 0 1,0 0 0,0 0-1,0 0 1,0 0 0,0-1 0,0 1-1,0 0 1,0 0 0,1 0-1,-1 0 1,0 0 0,0 0 0,1 0-1,-1 0 1,1 0 0,-1 0-1,1 0 1,1-2 0,2-3-34,0 0 1,1 0-1,6-7 0,-9 11 22,13-12 10,0 0 1,0 1 0,1 1 0,1 1-1,0 0 1,0 1 0,1 1-1,1 1 1,28-9 0,-8 5-1,0 2 0,1 2 0,70-5 0,-95 12-580,27 1 0,-37 1-441,0-1 0,0 1-1,0 1 1,0-1 0,6 3-1,2 3-1805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49.4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168 367 3552,'1'-1'153,"9"-10"1155,-10 11-1209,0 0 0,1 0 0,-1-1 0,0 1 0,0 0 0,0-1 0,0 1 0,0 0-1,0 0 1,1-1 0,-1 1 0,0 0 0,0-1 0,0 1 0,0 0 0,0-1 0,0 1 0,0 0-1,0-1 1,0 1 0,0 0 0,-1-1 0,1 1 0,0 0 0,0 0 0,0-1 0,0 1 0,0 0 0,-1-1-1,1 1 1,0 0 0,0 0 0,0 0 0,-1-1 0,1 1 0,0 0 0,0 0 0,-1-1 0,1 1-1,0 0 1,0 0 0,-1 0 0,1 0 0,-1-1-37,0 1 1,1 0-1,-1 0 0,0 0 0,1 0 1,-1 0-1,0 0 0,1 0 1,-1 0-1,0 0 0,1 0 0,-1 0 1,0 0-1,1 1 0,-1-1 1,0 0-1,1 0 0,-1 1 0,0-1 1,0 1-1,-14 11 278,12-10-233,-22 23 439,-44 54 1,60-68-407,1 0-1,0 0 1,-6 14-1,12-22-108,1 0-1,0 0 1,-1 0-1,1 1 0,1-1 1,-1 0-1,0 0 1,1 1-1,-1-1 0,1 1 1,0-1-1,0 0 1,0 1-1,1-1 0,-1 1 1,1-1-1,0 0 1,1 5-1,0-6 18,-1 1-1,1-1 1,-1 0 0,1 0-1,0 1 1,0-1 0,0 0-1,0-1 1,0 1 0,1 0-1,-1-1 1,0 1 0,1-1-1,-1 1 1,1-1 0,0 0 0,-1 0-1,1-1 1,0 1 0,3 0-1,5 1 78,0-1-1,0-1 0,20-1 1,-25 1-71,1-1 0,-1-1 0,1 1 0,-1-1 0,0 0 0,1-1 0,-1 1 0,0-1 1,-1 0-1,1-1 0,0 1 0,-1-1 0,6-6 0,-5 5 20,-1 0 1,0-1-1,0 0 0,0 0 0,-1-1 0,0 1 1,0-1-1,0 0 0,-1 0 0,0 0 0,3-10 0,-3 6-82,-1 0-1,0 0 1,0 0-1,-1 0 0,0 0 1,-1-1-1,-2-19 0,0 13-13,2 14-21,0 0-1,-1 0 1,1 0 0,-1 0-1,0 0 1,-3-7 0,3 9 50,1 0 1,-1 0-1,0-1 0,1 1 1,-1 0-1,1 0 0,0-1 1,0 1-1,0 0 1,0 0-1,0-1 0,0 1 1,1 0-1,-1 0 0,1 0 1,-1-1-1,1 1 1,0 0-1,0 0 0,2-3 1,3-5 143,0 1 0,1 0-1,8-8 1,-4 4-216,7-8 186,1 2-1,41-32 0,49-28 322,-96 71-344,-1-1-102,1 1-1,0 0 0,1 1 0,16-7 0,-26 13-15,0 0 0,1 0 0,-1 0 0,0 0-1,0 1 1,0 0 0,1 0 0,6 0 0,-8 1 20,-1-1 1,1 1-1,-1 0 1,0 0-1,1-1 1,-1 2-1,0-1 1,0 0-1,1 0 1,-1 1-1,0-1 1,-1 1-1,1 0 1,0-1-1,0 1 1,1 2-1,-1-1 6,-1 0-1,1 0 1,-1 0 0,0 0-1,0 0 1,0 0-1,0 0 1,-1 0-1,1 0 1,-1 0 0,0 0-1,1 0 1,-2 1-1,1-1 1,-1 5 0,-2 8 56,-9 29 0,9-35-63,-25 84 65,-75 168 0,10-85 11,63-125 253,-48 62 0,75-110-234,0 0 0,0-1 1,0 0-1,-1 0 0,1 0 0,-1 0 0,-6 3 0,9-5-62,0 0 0,0-1 0,0 1 0,0-1 0,0 0 0,0 1 0,0-1 0,0 0 0,0 0 0,-1 1 0,1-1 0,0 0 0,0 0 0,0 0 0,0 0 0,0-1 0,0 1 0,-1 0 0,1 0 0,0-1 0,0 1-1,0 0 1,0-1 0,0 1 0,0-1 0,0 0 0,0 1 0,0-1 0,1 0 0,-1 1 0,0-1 0,0 0 0,0 0 0,1 0 0,-2-1 0,1 0-11,0 0-1,1 0 1,-1-1 0,0 1 0,1 0-1,-1 0 1,1-1 0,0 1 0,0 0-1,0-1 1,0 1 0,0 0-1,0-1 1,1 1 0,1-5 0,-1 1-34,1-1 0,1 1 0,-1 0 0,5-8 0,-2 6 22,0 0 1,1 0-1,0 1 1,0 0-1,0 0 1,1 1-1,0 0 1,0 0-1,0 1 1,1-1-1,0 2 0,0-1 1,0 1-1,1 0 1,0 1-1,-1 0 1,12-2-1,22-7 66,1 2 0,55-5 0,-74 13-1854,32 2 0,-51 1 985,1-1 0,-1 1 0,1 1 0,-1-1 0,1 1 0,-1 0 0,10 5 0,15 7-1600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50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1 252 3136,'9'7'4575,"8"4"-643,15 7-2305,-28-16-1467,1 0 0,-1-1 0,1 1 0,0-1 0,0 0 0,-1 0 0,1 0-1,0-1 1,0 0 0,0 0 0,7-1 0,0-1 22,-1-1 1,0-1-1,0 0 1,-1 0-1,1-1 0,-1 0 1,13-9-1,-1-1 16,-2-1 0,22-21 0,-34 30-144,-1 0 0,-1-1 0,1 0 0,-1-1 0,7-13 0,-10 18-32,-1-1 1,0 1-1,0-1 0,-1 1 0,1-1 0,-1 0 1,0 1-1,-1-1 0,1 0 0,-1 0 0,0 0 0,0 1 1,-1-10-1,0 11-18,0 0 1,0 0-1,0 1 1,0-1-1,-1 1 1,1-1-1,-1 1 1,0-1-1,1 1 1,-1 0-1,0 0 1,0 0-1,-1 0 1,1 0-1,0 0 1,-1 0-1,1 1 1,-1-1-1,1 1 1,-1 0-1,0 0 1,0 0 0,1 0-1,-6-1 1,-1 1-71,0 0 1,1 0-1,-1 0 1,0 1-1,1 0 1,-1 1 0,-10 2-1,11-2 23,0 1 1,0 1-1,0-1 0,0 1 0,0 1 1,1-1-1,-1 1 0,1 1 0,0 0 1,0-1-1,1 2 0,-9 7 0,8-4 53,-1 0 0,1 0-1,1 0 1,0 1-1,0 0 1,1 0 0,0 0-1,-5 19 1,5-11 77,0 0 0,1 0 0,1 0-1,1 1 1,1 34 0,1-41 74,1-1-1,0 0 1,1 0 0,1 1-1,-1-2 1,2 1-1,0 0 1,0-1 0,0 1-1,13 17 1,-14-23-92,1-1 0,0 0-1,0 0 1,1 0 0,-1-1 0,1 1 0,0-1 0,0 0 0,0 0 0,0-1 0,0 0-1,1 0 1,-1 0 0,1 0 0,0-1 0,-1 0 0,1 0 0,7 0 0,12 0 99,0-1 0,45-6 0,-60 4-125,14-1-131,1-1-1,28-9 1,-38 8-2536,-1 0-1,22-12 0,-34 16 2119,1 0 0,-1-1-1,1 1 1,-1-1 0,0 0 0,0 0-1,0 0 1,0 0 0,0 0 0,0 0-1,-1 0 1,1-1 0,1-2-1,6-20-2879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375 229 5152,'-1'-2'480,"1"-1"0,-1 1 1,0-1-1,0 1 0,-1-1 1,1 1-1,0 0 0,-1 0 0,0-1 1,1 1-1,-1 0 0,0 0 1,0 1-1,-4-4 0,3 3-97,-1 1 0,0 0 0,0-1 1,0 1-1,1 0 0,-1 1 0,0-1 0,0 1 0,0 0 0,-6 0 0,-7 0-23,-1 2 0,1 0 0,0 0 0,0 2 0,0 0 0,1 1 0,-24 11 0,29-11-271,0 0 0,0 1 0,0 1 0,1 0-1,0 0 1,1 1 0,-1 0 0,1 0 0,1 1 0,0 1 0,-10 14 0,15-20-55,1-1 0,0 1 0,1-1 0,-1 1 1,1 0-1,0 0 0,0-1 0,0 1 0,0 0 0,0 0 0,1 0 1,0 8-1,0-9 8,1-1-1,-1 1 1,1-1 0,0 1 0,0-1 0,0 1 0,0-1-1,0 1 1,1-1 0,-1 0 0,1 0 0,-1 0 0,1 0-1,0 0 1,0 0 0,-1 0 0,1-1 0,1 1 0,-1-1-1,4 3 1,1-1 23,0 0-1,0 0 0,0-1 1,0 0-1,0-1 1,1 1-1,-1-1 0,1-1 1,-1 1-1,0-1 0,1-1 1,-1 1-1,1-1 1,-1-1-1,0 1 0,0-1 1,8-3-1,-5 1-26,0 0-1,-1 0 1,1-1 0,-1-1-1,0 1 1,0-1 0,-1-1-1,0 1 1,0-2 0,0 1-1,9-13 1,-13 14-29,-1 0 0,0 0 0,0-1 0,0 1 0,-1-1 0,1 0 0,-2 0 0,1 0 1,-1 0-1,0 0 0,0 0 0,-1 0 0,0 0 0,0 0 0,-1-1 0,0 1 0,0 0 0,-1 0 0,-3-9 0,3 11-2,1 0-1,-1-1 0,1 1 1,0-1-1,1 1 1,-1-1-1,1 0 0,0 1 1,0-1-1,1 1 1,0-1-1,0 1 0,0-1 1,1 1-1,-1-1 1,1 1-1,1 0 0,-1 0 1,1 0-1,0 0 1,0 0-1,0 1 0,0-1 1,1 1-1,0 0 1,0 0-1,0 0 0,0 1 1,9-6-1,0 0 45,0 1-1,1 1 1,19-8-1,-28 13-22,0 0-1,0 0 1,0 1-1,0 0 1,1 0-1,-1 0 1,0 1-1,1-1 1,-1 1-1,0 1 1,1-1-1,-1 1 0,8 1 1,-10 0-5,0-1 0,-1 0 0,1 1 0,0 0 0,-1-1 0,1 1 0,-1 0 0,1 0 0,-1 1 0,0-1 0,0 0 0,0 1 0,0 0 0,0-1 0,-1 1 0,1 0 0,-1 0 0,0 0 0,1 0 0,-2 0 0,2 3 0,1 8 203,0 1 0,-1 0 0,0 18 0,-2-26-159,1 57 469,1 36 41,-1-90-514,1 0 0,0-1 0,0 1 0,1-1-1,0 1 1,1-1 0,9 17 0,-11-23-27,0 0 0,0 0 0,1 0 0,-1 0 0,1 0-1,0-1 1,0 1 0,0-1 0,0 0 0,0 0 0,0 0 0,1 0 0,-1 0-1,1-1 1,-1 0 0,1 1 0,0-2 0,-1 1 0,1 0 0,0-1 0,0 1-1,6-1 1,0-1-31,-1 0 0,0 0 0,1-1 0,-1 0 0,0-1-1,0 0 1,16-8 0,-12 4-535,-1 0 0,0-1-1,0 0 1,-1-1 0,0-1 0,14-15-1,20-22-1597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1:51.1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72 5888,'-3'-28'5472,"17"25"-1792,-2 0-3062,108-10 2939,119-6-2670,-158 15-862,-31 2-1099,-36 3-741,-1 0-1,0 0 1,15 4 0,-8-3-4601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08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1471 1 2144,'-10'3'6827,"-21"-2"-3819,19-2-2702,-1 1-1,-19 4 1,-81 26 612,96-24-744,-1 1-1,1 1 1,0 1 0,-20 12-1,-7 11 650,1 1 0,-73 75 0,108-99-857,-14 13 137,-25 36-1,22-20 124,2 1 0,-20 44-1,6-5-55,-31 69 263,63-132-312,0 0 0,1 1 0,-4 30-1,2-13 213,6-29-278,-1 0-1,1 1 1,0-1-1,0 0 1,1 0 0,-1 0-1,1 0 1,2 9-1,15 32 271,-4-13-154,-9-21-172,1 1 1,12 18-1,5 9 147,41 85 114,12 26 104,-23-17 329,-35-65-346,-16-60-313,0 0 0,0 0 1,0-1-1,-1 1 1,-1 0-1,1 0 0,-1 0 1,-2 16-1,1-17-17,0 0 0,1 0 0,1 10 0,0 20 192,-3-27-216,-3 32 120,-14 57 0,11-68-30,5-15-52,-1-1 0,-8 21 0,5-19 105,-1-1 1,-1 0 0,0-1-1,-15 21 1,17-28-77,3-3-41,0 0 0,0 0 0,0 0 1,-1-1-1,0 0 0,0 0 0,-10 7 0,-18 7 221,-52 27-32,73-40-194,-19 8 94,0 2 1,0 1-1,-51 36 1,30-13-93,44-33-31,7-6 3,0 1 1,0-1-1,0 1 0,0 0 1,0 0-1,0 0 1,1-1-1,-1 1 1,0 0-1,0 0 1,1 0-1,-1 0 1,0 0-1,1 1 0,-1-1 1,1 0-1,0 0 1,-1 2-1,-1 2 74,2-5-59,0 0 0,0 0-1,0 0 1,0 0 0,0 0-1,0 0 1,0 0-1,0 0 1,0 0 0,0 0-1,0 0 1,0 0-1,0 0 1,0 0 0,0 0-1,0 0 1,0 0-1,0 0 1,0 1 0,0-1-1,0 0 1,0 0 0,1 0-1,-1 0 1,0 0-1,0 0 1,0 0 0,0 0-1,0 0 1,0 0-1,0 0 1,0 0 0,0 0-1,0 0 1,0 0-1,0 0 1,0 0 0,0 0-1,0 0 1,0 0 0,0 0-1,0 0 1,0 0-1,0 0 1,0 0 0,0 1-1,0-1 1,0 0-1,0 0 1,0 0 0,0 0-1,0 0 1,0 0-1,0 0 1,0 0 0,0 0-1,0 0 1,0 0 0,0 0-1,0 0 1,0 0-1,0 0 1,-1 0 0,7 7-121,5 4 119,1-1 0,0 0-1,23 14 1,-22-16-46,50 30 95,-42-27-38,-1 1-1,0 0 0,21 20 1,-5-2-116,-18-16 131,18 20 1,-31-28-2,0 0 0,0 0 0,-1 0 0,0 0 0,0 1 0,0 0 0,3 10 1,-4-9-25,-1 0 0,0-1 0,0 1 0,-1 0 0,0 0 1,-1 0-1,0-1 0,0 1 0,0 0 0,-1 0 0,0 0 1,-1 0-1,-3 11 0,2-10 10,-1-1 1,0 1 0,-1-1-1,0 0 1,0 0-1,0 0 1,-1-1 0,-1 0-1,1 0 1,-1 0-1,-9 6 1,-14 11-18,1 2 1,0 1 0,2 1-1,2 1 1,-36 51-1,-35 79 197,65-112-231,-2-1-1,-77 80 0,91-105-27,3-2 78,1 0 1,1 1 0,1 1 0,0 1 0,-10 24-1,-39 117-1,60-159-21,-16 51-21,3 1 0,1 0 0,4 1 0,1 1 0,0 94 0,13-5 3,-1-112 85,2 1 0,10 37 0,-12-59-66,2-1 1,0 0 0,0 0 0,1-1 0,1 1 0,0-1 0,0-1 0,1 1 0,1-1 0,0-1 0,0 0-1,1 0 1,1-1 0,-1 0 0,2-1 0,18 12 0,4-2 28,60 23-1,-21-8-43,-38-16 77,-4-2-200,11 5-2932,1-4-4150,-13-9 3774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11.0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3629 9 2720,'30'-8'3850,"-27"7"-3456,-1 2 0,0-1 0,0 0 0,0 0 0,0 1 0,0-1 0,0 1 0,3 0 0,-4 0-303,-1-1 1,0 0-1,0 0 1,0 0 0,1 0-1,-1 0 1,0 1-1,0-1 1,0 0-1,1 0 1,-1 0 0,0 1-1,0-1 1,0 0-1,0 0 1,0 0-1,0 1 1,0-1-1,1 0 1,-1 0 0,0 1-1,0-1 1,0 0-1,0 0 1,0 1-1,0-1 1,0 1-1,-8 8 440,-28 23-249,2 2-1,1 0 0,-43 61 1,32-39-165,-64 64 0,21-39 72,22-21 119,-62 74 1,6 24 18,-6 6 60,83-113-276,-39 48 79,67-77-132,1 0 0,-20 39 0,33-57-51,1-1 0,-1 0-1,1 0 1,0 1 0,0-1 0,0 1 0,0-1 0,1 1 0,-1-1-1,1 1 1,0-1 0,0 1 0,1 0 0,-1-1 0,1 1 0,1 5-1,0-5 5,0 0 0,0 0 0,0 0-1,1 0 1,0 0 0,0-1-1,0 1 1,0-1 0,0 0 0,1 0-1,-1 0 1,6 3 0,11 6 8,1 0 1,28 11-1,-27-13-14,0 0 0,30 21 0,-45-27-1,-1 1 1,-1 0 0,1 0-1,-1 0 1,0 1 0,0 0-1,0 0 1,-1 0 0,0 1-1,0-1 1,-1 1 0,4 9-1,-3-4 30,-1 1 0,0 0 0,-1 0 1,0 0-1,-1 0 0,-1 0 0,0 1 0,-1-1 0,0 0 0,-4 16 0,1-12 25,-1 0-1,0 0 1,-1-1-1,-1 1 0,0-1 1,-1-1-1,-14 21 1,-11 6 47,-51 52 0,63-72-84,-47 51 72,-185 186 191,-31-2 30,-45 31 83,195-172-258,-319 293 148,63-74-108,378-326-178,-331 287-24,242-193 83,-81 72 284,176-170-475,-14 11-119,-29 18 1,44-30-422,-1-1 1,0 0-1,0 0 0,0-1 0,0 0 0,0 0 1,-1 0-1,1-1 0,0 0 0,-9 1 0,-4-2-2492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13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96 2816,'5'-15'1271,"-3"10"-623,-1 6 302,-1 1-815,1 0 0,-1 0 0,1 0 0,-1 0 0,1 0 0,0 0-1,1 3 1,2 5 285,8 33 741,11 71 0,-12-50-715,11 79 618,0 1 464,-16-100-1052,-4-30-9,0 1 0,7 25 0,-9-39-450,0-1-1,0 0 1,0 0-1,0 0 1,0 1 0,0-1-1,0 0 1,0 0 0,0 0-1,0 1 1,0-1 0,1 0-1,-1 0 1,0 0 0,0 1-1,0-1 1,0 0-1,0 0 1,0 0 0,0 0-1,1 1 1,-1-1 0,0 0-1,0 0 1,0 0 0,0 0-1,1 0 1,-1 0 0,0 0-1,0 0 1,0 1-1,1-1 1,-1 0 0,0 0-1,0 0 1,1 0 0,3-7 637,0-14 81,0-27-594,-3-81 0,-1 22-274,2 40-28,-1 21-118,13-86 0,-12 110 140,-2 18 73,1 1-1,-1-1 0,0 1 0,1 0 1,0-1-1,0 1 0,2-6 1,-3 8 56,1 1 1,-1 0-1,1 0 1,-1 0 0,0 0-1,1 0 1,-1 0-1,1 0 1,-1 0-1,1 1 1,-1-1 0,0 0-1,1 0 1,-1 0-1,1 0 1,-1 0 0,0 1-1,1-1 1,-1 0-1,0 0 1,1 1 0,-1-1-1,0 0 1,1 1-1,-1-1 1,0 0 0,0 1-1,1-1 1,-1 0-1,0 1 1,0 0 0,1 0 32,3 3 24,0 1-1,-1 0 1,0 0-1,0 1 1,0-1-1,-1 0 1,4 11-1,8 44 341,-7-27-314,2 2 77,20 103 282,-18-79-121,23 71 1,-12-57-269,-15-45-15,-6-22 22,0 0 0,1 0 0,0-1 0,3 8-1,-5-12-27,0-1 0,0 0-1,0 0 1,0 1-1,0-1 1,0 0 0,0 1-1,0-1 1,1 0-1,-1 0 1,0 1 0,0-1-1,0 0 1,0 0-1,0 0 1,1 1-1,-1-1 1,0 0 0,0 0-1,1 0 1,-1 1-1,0-1 1,0 0 0,0 0-1,1 0 1,-1 0-1,0 0 1,0 0 0,1 0-1,-1 0 1,0 1-1,1-1 1,3-9 1311,-1-1-1267,8-20 310,-1 0 0,9-53 0,-6 19-176,115-409 323,-125 463-490,-1 5-66,0 0 1,0 0-1,-1 0 1,0-1-1,0 1 1,0 0-1,0 0 1,-1-1-1,0 1 1,0 0-1,-1-7 1,-9 27-9197,3 16 4303,10-11 2884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13.7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34 3808,'-2'0'139,"1"1"0,0-1 1,-1 1-1,1 0 0,0-1 0,-1 1 0,1 0 1,0 0-1,0 0 0,-1 0 0,1 0 1,0 0-1,0 0 0,0 0 0,1 0 0,-3 3 1,2-1 217,-1 0-1,1 0 1,0 0 0,0 1 0,0-1 0,0 0-1,0 6 1,1-4-101,0 1 0,0-1 0,0 1 0,1-1 0,-1 1 0,1-1 0,1 1 0,-1-1 0,1 0 0,2 6 0,-2-8-188,0 1 1,0-1-1,0 0 1,1 1-1,-1-1 1,1 0-1,0 0 1,0-1-1,0 1 1,0-1-1,0 1 1,0-1-1,1 0 1,-1 0-1,1 0 1,0-1-1,-1 1 1,1-1-1,0 0 1,0 0-1,0 0 0,0-1 1,0 1-1,6-1 1,-2-2 54,0 1 0,0-2 1,-1 1-1,1-1 0,-1 0 0,0 0 0,0-1 0,0 0 1,0-1-1,-1 1 0,1-1 0,-1-1 0,-1 1 1,1-1-1,-1 0 0,0 0 0,0 0 0,0-1 1,3-7-1,-7 10-24,1 0 1,-1 0-1,0 0 1,0 0-1,-1-1 1,1 1-1,-1 0 1,0 0-1,0-1 1,-1-4-1,1 6-68,-1 1 0,1 0-1,-1 0 1,0-1 0,1 1 0,-1 0-1,0 0 1,0 0 0,-1 0 0,1 0-1,0 0 1,-1 0 0,1 0-1,-1 0 1,1 1 0,-1-1 0,0 1-1,0-1 1,0 1 0,0 0 0,-2-2-1,-2 1-43,1 0-1,-1 1 0,1-1 0,-1 1 0,0 0 0,1 1 0,-1 0 0,0 0 0,1 0 0,-1 0 0,0 1 0,1 0 0,-7 1 1,-9 5-85,0 0 0,-23 11 0,20-7-32,-6 2-915,6 2 277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16.8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0 996 2400,'0'0'198,"0"1"0,0-1 0,0 0 0,0 0 0,0 1 0,0-1 0,1 0 0,-1 1 0,0-1 0,0 0 0,0 1 0,0-1 0,0 0 0,0 0 0,1 1 0,0 0 792,-1-1-792,0 0 0,0 0 0,1 0 0,-1 1 0,0-1 0,1 0 0,10 0 1494,-8 0-1549,0-1 1,0 0-1,0 0 0,0-1 0,6-2 1,11-10 155,-2-1 1,1 0-1,-2-1 1,0-1-1,15-20 1,-12 10-279,-1 0 0,-1-1 0,15-33 0,37-96-45,-29 60 140,-35 84-107,66-153 1075,-69 160-1041,-1 0 0,0 0-1,0-1 1,-1 1 0,0 0-1,1-13 1,-2 19-52,0 0 0,0 0 1,0 0-1,0 0 0,0 0 1,0-1-1,0 1 0,0 0 0,0 0 1,0 0-1,0 0 0,0 0 1,0 0-1,0 0 0,0 0 0,0-1 1,0 1-1,0 0 0,0 0 0,0 0 1,0 0-1,0 0 0,0 0 1,0 0-1,0 0 0,0 0 0,0 0 1,-1-1-1,1 1 0,0 0 1,0 0-1,0 0 0,0 0 0,0 0 1,0 0-1,0 0 0,0 0 0,0 0 1,0 0-1,-1 0 0,1 0 1,0 0-1,0 0 0,0 0 0,0 0 1,0 0-1,0 0 0,0 0 1,0 0-1,-1 0 0,1 0 0,0 0 1,0 0-1,0 0 0,-6 5-123,-5 9 184,-2 10-50,1 1-1,2 1 1,0 0-1,-8 37 1,16-57 1,-64 327 688,61-301-630,4-27-7,-1 3-26,1 1 1,0-1-1,1 1 1,0 13-1,0-21-13,0 0 0,0 1 1,1-1-1,-1 0 0,0 0 0,0 0 0,1 1 0,-1-1 0,1 0 0,-1 0 0,1 0 0,0 0 0,-1 0 0,1 0 0,0 0 0,0 0 0,-1 0 0,1 0 0,0 0 0,0 0 1,0 0-1,0-1 0,0 1 0,0 0 0,1-1 0,-1 1 0,0-1 0,0 1 0,0-1 0,0 0 0,1 0 0,-1 1 0,0-1 0,0 0 0,1 0 0,-1 0 0,0 0 0,3-1 1,-1 1 4,0-1 1,-1 0 0,1-1 0,0 1-1,0 0 1,0-1 0,-1 1-1,1-1 1,-1 0 0,0 0 0,1 0-1,-1 0 1,0-1 0,0 1 0,0 0-1,0-1 1,1-2 0,2-1 32,21-33 145,41-77-1,-42 69-218,139-203 27,-62 103 132,-84 119 282,27-57 0,-39 73-331,-2-1 0,1 0 0,-2 0 0,1 0 0,-2-1 0,0 1 0,1-18-1,-3 30-93,0 1-1,0-1 1,0 1-1,0 0 1,0-1-1,0 1 1,0-1-1,0 1 1,0-1-1,0 1 1,0-1-1,0 1 1,0-1-1,0 1 1,0 0-1,-1-1 1,1 1-1,0-1 1,0 1-1,-1-1 1,1 1-1,0 0 1,0-1-1,-1 1 1,1 0-1,0-1 1,-1 1-1,1 0 1,0-1-1,-1 1 1,0 0-2,0 0 1,0 1-1,1-1 1,-1 0-1,0 0 1,1 1 0,-1-1-1,0 1 1,1-1-1,-1 0 1,0 1-1,1-1 1,-1 1-1,1 0 1,-2 0 0,-19 28-41,-58 88 207,59-89-113,1 0-1,2 2 0,-27 60 1,-26 104 31,37-97-187,-54 146 984,86-242-836,1-1 1,0 1-1,-1 0 1,1-1 0,0 1-1,-1 0 1,1-1-1,0 1 1,0 0-1,0-1 1,-1 1 0,1 0-1,0-1 1,0 1-1,0 0 1,0-1-1,0 1 1,0 0-1,1 0 1,11-16 155,41-57-179,39-50-218,-66 91 210,25-28-161,-43 51 114,-1 1 0,1 1 0,0-1 0,0 1 0,12-6 0,-19 11 25,1 0 0,-1 0 0,1 1 0,0-1 0,-1 0 0,1 1 0,0-1 0,0 1 0,-1 0 0,1-1 0,0 1 0,0 0 0,0 0 0,-1 0 0,1 0 0,0 0 0,0 1 0,0-1 0,-1 1 0,1-1-1,3 2 1,-3 0-11,0 0 0,1-1 0,-1 1 0,0 0 0,-1 1 0,1-1 0,0 0 0,-1 0 0,1 1 0,-1-1 0,1 1 0,1 5-1,0 2 3,1 0-1,-2 0 0,1 1 0,-1-1 0,-1 1 1,1 14-1,-7 63 84,2-63-124,1-1 0,3 39 0,-1-58 74,1 1 0,0-1 0,0 0 0,1 1 1,-1-1-1,1 0 0,0 0 0,1 0 0,5 9 0,-7-13 18,0 1 0,1 0-1,-1 0 1,1-1 0,-1 1-1,1-1 1,0 0 0,0 1-1,0-1 1,0 0 0,0 0 0,0 0-1,0 0 1,0 0 0,0-1-1,0 1 1,0-1 0,1 1-1,-1-1 1,0 0 0,0 0-1,1 0 1,-1 0 0,0 0-1,5-1 1,4-1 9,0-1 0,0 0-1,-1-1 1,1 0 0,-1 0 0,1-1-1,-1-1 1,17-11 0,-14 7-21,-1-1 0,0 0 1,-1 0-1,0-1 1,14-21-1,-22 28 8,0 0 0,0 0 0,0 0 1,-1-1-1,0 1 0,0 0 0,-1-1 0,1 0 0,-1 1 1,-1-1-1,1 0 0,-1 0 0,0 1 0,0-1 0,0 0 0,-1 0 1,0 1-1,0-1 0,-2-6 0,1 9-39,1 0 0,0 0 1,0 0-1,-1 0 0,0 0 0,1 0 1,-1 0-1,0 1 0,-1-1 0,1 1 0,0-1 1,-3-1-1,4 3 3,0 1 0,0-1 1,0 1-1,0-1 0,0 1 1,0 0-1,0-1 0,0 1 1,0 0-1,0 0 0,0-1 1,0 1-1,0 0 0,0 0 1,0 0-1,0 1 0,-1-1 1,0 0-9,1 1 0,-1 0 0,1-1 1,-1 1-1,1 0 0,-1 0 0,1 0 1,0 0-1,0 0 0,-1 0 0,1 0 1,0 0-1,0 1 0,-1 1 0,-4 6-72,0 0 0,0 1-1,1 0 1,1 0-1,0 0 1,-5 18-1,8-23 86,-1 1-1,1 0 0,0 0 1,1-1-1,-1 1 0,1 0 0,0 0 1,1 0-1,0-1 0,-1 1 1,2 0-1,-1-1 0,1 1 1,4 9-1,-5-12 15,1 0 0,0 0 0,0-1 0,0 1 0,0-1 0,0 0 0,1 0 0,-1 1 0,1-2 0,-1 1 0,1 0 0,0 0 1,0-1-1,0 1 0,-1-1 0,1 0 0,1 0 0,-1 0 0,0-1 0,0 1 0,0-1 0,0 1 0,0-1 0,7 0 0,4-2 79,1 0 1,-1-1-1,0 0 0,18-7 1,-6 2-114,39-9 74,-10 3 23,97-38 0,-116 30-70,-28 17 122,-7 4-66,0 1-85,-13 12-259,-21 20 85,23-24 70,1 1 0,-11 12-1,3 6 107,16-26 22,0 1 1,0-1 0,1 1-1,-1-1 1,0 1 0,1 0-1,0-1 1,-1 1 0,1-1-1,0 1 1,0 0 0,0 0-1,0-1 1,0 1 0,0 0-1,1 2 1,0-1 21,0 0-1,1-1 1,-1 1 0,1-1-1,0 0 1,0 1 0,0-1-1,0 0 1,0 0-1,0 0 1,0-1 0,1 1-1,-1 0 1,1-1 0,-1 1-1,1-1 1,-1 0 0,1 0-1,0 0 1,0 0-1,0-1 1,-1 1 0,1-1-1,0 0 1,0 1 0,4-2-1,-2 1 24,0 0 1,-1-1-1,1 0 0,0 0 1,0 0-1,-1-1 0,1 1 0,-1-1 1,0 0-1,1-1 0,-1 1 0,0-1 1,0 0-1,0 0 0,6-6 0,-9 8-24,0 0-1,0 0 0,0 0 0,0 0 0,0-1 1,0 1-1,-1 0 0,1 0 0,0 0 0,-1-1 0,1 1 1,-1 0-1,1-1 0,-1 1 0,0-1 0,1 1 1,-1-1-1,0 1 0,0 0 0,0-1 0,0 1 0,-1-3 1,1 2-14,-1 1 0,0-1 0,0 1 1,0-1-1,0 1 0,0-1 0,0 1 1,-1 0-1,1-1 0,0 1 0,-1 0 1,1 0-1,-1 0 0,1 0 0,-3-1 1,-5-2-63,-1 0 0,0 0 0,1 1 0,-20-3 0,28 6 47,0 0 0,0 0 1,1 0-1,-1 0 0,0 0 0,0 0 1,0 0-1,0-1 0,0 1 0,0 0 1,1-1-1,-1 1 0,0-1 0,0 1 1,1-1-1,-2 0 0,13-4-62,5-1-39,-3 1 80,1 0 0,20-3 0,15-5-216,-8-6 295,-30 14-80,0-1 0,1 2 0,16-5-1,-27 8 35,0 1-1,1 0 0,-1-1 0,0 1 0,0 0 0,0 0 0,1 0 0,-1 0 1,0 0-1,0 0 0,0 0 0,1 1 0,-1-1 0,0 0 0,0 1 0,0-1 0,0 1 1,0-1-1,0 1 0,0-1 0,0 1 0,0 0 0,0-1 0,0 1 0,0 0 0,0 0 1,0 0-1,-1 0 0,1 0 0,0 0 0,-1 0 0,2 1 0,0 4-32,-1-1 0,1 0-1,-1 1 1,0-1-1,0 11 1,1 4-2,2 5 102,-4-17-101,1-1 1,1 0-1,-1 0 1,1 0-1,0 0 1,4 7-1,-6-13 67,1 0-1,-1 0 1,1 0-1,0-1 0,-1 1 1,1 0-1,0 0 0,0-1 1,0 1-1,-1-1 0,1 1 1,0-1-1,0 1 0,0-1 1,0 0-1,0 1 1,0-1-1,0 0 0,0 0 1,0 1-1,0-1 0,0 0 1,0 0-1,0 0 0,0 0 1,0-1-1,0 1 0,0 0 1,0 0-1,0-1 1,0 1-1,0 0 0,0-1 1,1 0-1,6-2 4,0-1-1,-1 0 1,9-7 0,-13 9-66,64-49 29,-25 18-39,-41 32 13,0 0-1,1 0 1,0 1 0,-1-1-1,1 0 1,-1 0 0,1 1 0,0-1-1,3 0 1,-5 1 19,1 0 1,-1 0-1,1 0 0,-1 0 1,0 0-1,1 0 0,-1 0 1,1 0-1,-1 0 0,1 1 1,-1-1-1,0 0 0,1 0 1,-1 0-1,0 0 0,1 1 1,-1-1-1,1 0 0,-1 0 1,0 1-1,1-1 0,-1 0 1,0 0-1,0 1 0,1-1 0,-1 1 1,0-1-1,0 0 0,1 1 1,-1-1-1,0 0 0,0 1 1,0-1-1,0 1 0,0-1 1,0 0-1,0 1 0,0-1 1,0 1-1,0-1 0,0 1 1,0 0-1,-2 27-115,1-19 39,1 0 0,0 14 0,0-7 76,-1-10 39,1-1 0,0 0-1,1 1 1,-1-1 0,2 6-1,-2-10-10,1 0 0,-1 0 0,0 0 0,1 0-1,-1 0 1,1 0 0,-1 0 0,1 0 0,-1 0 0,1-1-1,0 1 1,-1 0 0,1 0 0,0-1 0,0 1-1,0 0 1,0-1 0,0 1 0,-1-1 0,1 1-1,0-1 1,0 1 0,0-1 0,0 0 0,0 1-1,0-1 1,1 0 0,-1 0 0,0 0 0,2 0-1,2 0 45,1-1-1,0 1 0,-1-2 0,1 1 0,-1 0 1,1-1-1,7-4 0,38-21 25,-20 9-176,-26 16 87,2-2-21,1 0 0,0 0 0,0 1 0,0 0 0,0 0 0,0 1 0,16-3 0,-23 5 5,0 0 0,1 1 0,-1-1 1,0 0-1,1 0 0,-1 1 0,0-1 1,0 1-1,1-1 0,-1 1 0,0-1 1,0 1-1,0 0 0,0 0 0,0 0 1,0-1-1,0 1 0,0 0 0,0 0 1,0 0-1,-1 0 0,1 1 0,0-1 1,-1 0-1,1 0 0,0 0 0,0 3 0,0 1 18,0 0-1,1 0 0,-2 0 1,1 0-1,0 9 0,-2 0 1,0 0 0,-6 24 0,3-17 0,-4 26 13,-3-1-1,-23 60 0,26-84 69,-2 0 0,0 0 0,-2-1 0,0-1-1,-2 0 1,-24 29 0,28-39 26,-1 1 0,0-2 1,-1 0-1,0 0 0,0-1 0,-1 0 0,0-1 1,0-1-1,-24 9 0,31-14-90,0 1-1,1-1 1,-1 0-1,0 0 1,-8-1-1,12 1-22,0-1-1,0-1 0,0 1 1,0 0-1,0 0 0,0-1 1,0 1-1,1-1 1,-1 0-1,0 1 0,0-1 1,0 0-1,0 0 1,1 0-1,-1 0 0,1-1 1,-1 1-1,-1-2 0,2 2 3,1 0-1,-1 0 0,0 0 0,1 0 0,-1 0 0,1 0 0,-1-1 0,1 1 1,0 0-1,-1 0 0,1 0 0,0-1 0,0 1 0,0 0 0,0 0 0,0 0 1,0-1-1,0 1 0,1-2 0,0-1-3,1 1 0,-1 0 0,0 0 1,1 0-1,0 0 0,0 0 0,2-4 0,7-4-81,-1-1-1,1 1 0,18-13 0,44-29-80,-30 22 150,177-109 194,-120 91-2444,-66 33-2311,-27 14 2115,-13 4-1009,-2 5 1107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17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23 195 6464,'-23'-58'2944,"46"43"-2560,-2 2 160,10 10-384,13-13 192,4 5-192,19-12 352,-6 7-288,22-7 800,0 7-576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0.1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176 29 3072,'-4'-16'976,"3"12"-587,0 2 278,1 1-625,0 1 1,0 0-1,0 0 0,0-1 1,0 1-1,0 0 1,0 0-1,0-1 1,0 1-1,-1 0 1,1 0-1,0-1 1,0 1-1,0 0 1,0 0-1,0 0 1,0-1-1,-1 1 1,1 0-1,0 0 1,0 0-1,0 0 1,0-1-1,-1 1 1,1 0-1,0 0 1,-1 0-1,0-1 142,-1 1-1,0 0 1,0 0-1,0 0 1,1 0 0,-1 1-1,0-1 1,0 0-1,1 1 1,-1-1 0,0 1-1,1 0 1,-1-1-1,0 1 1,1 0-1,-1 0 1,1 0 0,-2 2-1,-31 26 701,25-21-728,-1 2-57,-1 1 0,2-1 0,0 2-1,-13 19 1,18-24-16,0-1 0,1 1 0,-1 0 1,2 1-1,-1-1 0,1 0 0,0 1 0,1-1 0,-1 1 0,1 9 0,1-15-34,0-1 1,0 0-1,0 1 0,1-1 0,-1 0 1,0 1-1,1-1 0,-1 0 1,1 1-1,0-1 0,-1 0 1,1 0-1,0 0 0,0 1 1,-1-1-1,1 0 0,0 0 0,0 0 1,0 0-1,3 1 0,-3-1 5,-1-1 1,1 0-1,0 1 0,0-1 0,0 0 0,0 1 0,0-1 1,0 0-1,0 0 0,0 0 0,0 0 0,0 0 1,0 0-1,0 0 0,0 0 0,0 0 0,0 0 0,0 0 1,0-1-1,0 1 0,-1 0 0,1-1 0,0 1 0,0-1 1,0 1-1,0-1 0,0 1 0,-1-1 0,1 0 0,1 0 1,2-3 54,0-1 0,0 1 0,-1-1 0,1 0 0,-1 0 0,0 0 0,-1 0 0,1 0 1,-1-1-1,2-6 0,-1 0-145,-1 0-1,-1 0 1,0-1 0,0-13-1,1 12-522,0 15-3,-2 10 297,-3 143 336,1 50 135,-6 118 418,7-308-340,-1 0-1,-1 0 1,-1 0 0,-5 15-1,9-29-222,0 1 0,0 0 0,0 0 0,-1-1 0,1 1 0,-1 0 0,1 0 0,0-1 0,-1 1 0,1-1 0,-1 1-1,1 0 1,-1-1 0,0 1 0,1-1 0,-1 1 0,1-1 0,-1 1 0,-1-1 0,2 0-30,-1 0 1,1 0-1,-1 0 0,1 0 1,0 0-1,-1 0 1,1 0-1,-1 0 0,1-1 1,-1 1-1,1 0 1,0 0-1,-1-1 0,1 1 1,0 0-1,-1 0 1,1-1-1,0 1 1,-1 0-1,1-1 0,0 1 1,0 0-1,-1-2 1,-1 0 27,1-2 1,0 1-1,-1 0 1,1 0 0,0 0-1,0-5 1,-1-9-90,1 0 0,1 0 0,1 0 0,5-32 0,23-67-104,-29 116 135,10-36-107,2 0 0,25-51 0,-28 70 82,1 1 1,0 0-1,1 1 1,0 0-1,1 0 1,1 1-1,16-13 0,7 0 22,0 2-1,54-28 1,-34 21 169,-35 20-101,-2-1-1,1-1 0,30-29 1,-45 38-150,17-16-33,-22 21 114,0 0 0,0 0 1,1 0-1,-1-1 0,0 1 0,0 0 0,0 0 0,1 0 0,-1 0 0,0 0 0,0-1 0,1 1 0,-1 0 0,0 0 0,1 0 0,-1 0 0,0 0 0,0 0 0,1 0 0,-1 0 0,0 0 0,0 0 0,1 0 0,-1 0 0,0 0 0,1 0 0,-1 1 0,0-1-7,1 1 0,-1-1-1,0 1 1,0 0 0,0-1-1,0 1 1,0 0 0,0-1-1,0 1 1,0-1 0,0 1-1,0 0 1,0-1 0,0 1-1,0 0 1,-1-1 0,1 2-1,-4 16-252,3-10 229,-1-1 0,1 0 0,-4 7-1,2-5 55,0 1-1,0-1 0,-2 15 0,4-19 27,1 0 0,-1-1-1,1 1 1,0 0 0,0 0-1,1-1 1,-1 1-1,1-1 1,2 8 0,-3-11-19,1 0 1,-1 0-1,1 0 1,-1 0-1,1 0 1,-1 0-1,1 0 1,0 0 0,-1 0-1,1 0 1,0-1-1,0 1 1,0 0-1,0 0 1,-1-1-1,1 1 1,0-1-1,0 1 1,0-1-1,0 1 1,0-1-1,0 0 1,1 1-1,0-1 1,1 0 2,-1 0 1,0 0-1,1-1 0,-1 1 1,0-1-1,0 1 0,0-1 1,0 0-1,0 0 0,1 0 1,1-1-1,6-5 50,-1 1-1,0-1 1,12-14-1,-8 7-64,-1 0 0,14-23-1,2-3-106,-22 32 105,0 1-521,-6 7 487,0 1 0,0-1 1,1 0-1,-1 1 0,0-1 1,0 0-1,0 1 0,1-1 1,-1 1-1,0-1 0,0 0 1,0 1-1,0-1 0,0 1 0,0-1 1,0 1-1,0-1 0,0 0 1,0 1-1,0-1 0,0 1 1,0-1-1,0 1 0,-5 55-267,3-43 313,0-1-1,2 1 1,-1-1-1,3 22 1,-2-34-9,0 1-1,0-1 0,0 1 1,1-1-1,-1 0 1,0 1-1,0-1 1,0 1-1,0-1 1,1 0-1,-1 1 1,0-1-1,0 0 1,1 1-1,-1-1 1,0 0-1,1 1 0,-1-1 1,0 0-1,1 0 1,-1 0-1,0 1 1,1-1-1,-1 0 1,1 0-1,-1 0 1,0 0-1,1 0 1,-1 1-1,2-1 1,15-3 267,-10 0-191,-1 0 0,0 0 0,8-5 0,144-113 84,-152 115-292,2 2-1,12-8 1,-4 3 11,-15 9 96,-1 0 0,1-1 0,0 1 0,0 0-1,0-1 1,1 1 0,-1 0 0,0 0-1,0 0 1,0 0 0,0 0 0,0 0 0,0 0-1,0 0 1,0 1 0,0-1 0,0 0-1,0 1 1,0-1 0,0 0 0,0 1 0,0-1-1,1 2 1,23 19-344,-14-10 282,-3-5 106,0 0 0,0 0 1,0-1-1,1 0 0,0-1 0,0 0 0,17 5 0,-22-8-7,-1 0-1,0 0 1,1 0-1,-1-1 1,0 1-1,1-1 1,-1 0-1,1 0 1,-1 0-1,1 0 1,-1-1-1,1 0 1,-1 1-1,0-1 1,1-1-1,-1 1 1,0 0-1,0-1 1,0 1 0,0-1-1,0 0 1,0 0-1,-1 0 1,1-1-1,0 1 1,2-4-1,-2 2-29,-1 0 0,0 0 0,0 0 0,0-1-1,0 1 1,-1-1 0,1 0 0,-1 1 0,0-1 0,-1 0 0,1 0-1,-1 1 1,0-1 0,0 0 0,-1 0 0,1 1 0,-1-1 0,0 0 0,-3-8-1,4 13-8,0-1-1,0 0 0,0 1 0,0-1 0,-1 1 1,1-1-1,0 1 0,0-1 0,-1 0 0,1 1 1,0-1-1,-1 1 0,1-1 0,-1 1 1,1-1-1,-1 1 0,1 0 0,-1-1 0,1 1 1,-1 0-1,1-1 0,-1 1 0,1 0 0,-1-1 1,1 1-1,-1 0 0,0 0 0,0 0-1,0 0-1,1 0 1,-1 1-1,1-1 0,-1 0 1,0 1-1,1-1 1,-1 0-1,1 1 1,-1-1-1,1 1 1,-1-1-1,1 1 0,0-1 1,-1 1-1,1-1 1,-1 1-1,1 0 1,0-1-1,0 1 1,-1-1-1,1 1 0,0 0 1,0-1-1,0 2 1,-4 9-66,1 1 1,0 0-1,1-1 1,-1 17-1,3-24 85,0 0-1,1-1 1,-1 1-1,0-1 1,1 1-1,0-1 1,0 1-1,0-1 1,0 1-1,1-1 1,-1 0-1,1 0 1,0 0-1,0 0 1,0 0-1,0 0 1,1 0-1,-1 0 1,4 2-1,-3-2 50,1 0 0,-1-1 0,0 0 0,1 1 0,-1-1 0,1-1 0,0 1-1,-1 0 1,1-1 0,0 0 0,7 2 0,-7-3-12,-1 0-1,0 0 1,0-1-1,0 1 1,0-1-1,0 0 0,0 0 1,0 0-1,0 0 1,0 0-1,0 0 1,0-1-1,-1 0 1,1 1-1,4-5 1,3-4-19,-1 0 0,0-1 1,0 0-1,-1 0 0,-1-1 1,10-18-1,10-15-226,-27 44 178,0 0 1,1 0 0,-1 1 0,1-1-1,-1 0 1,1 1 0,-1-1 0,1 1-1,-1-1 1,1 0 0,0 1 0,-1-1-1,1 1 1,0 0 0,0-1 0,1 0-1,-2 1 17,0 0 0,1 1-1,-1-1 1,0 0 0,0 0 0,1 0-1,-1 1 1,0-1 0,0 0-1,0 0 1,1 1 0,-1-1 0,0 0-1,0 1 1,0-1 0,0 0-1,0 0 1,1 1 0,-1-1 0,0 0-1,0 1 1,0-1 0,0 0-1,0 1 1,0-1 0,0 0-1,0 1 1,-2 30-60,1-29 72,-1 12 57,0 0 0,-1-1 0,-1 1 0,-1-1 0,0 0 0,0 0 0,-14 22 0,56-38 530,-32 2-660,68-10-76,-25 0-4555,-33 10 2539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0.4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12 6560,'-25'-12'2976,"20"16"-2592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2.5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0 982 2560,'1'2'184,"-1"0"0,1 0 0,-1 0 0,0 1 0,1-1 0,-1 0 0,0 0 0,0 0 0,-1 3 0,1-4 15,-1 0 0,1 0 0,0 0 0,0 0 0,0 1 0,0-1 0,0 0 0,0 0 0,0 0 0,0 1 0,0-1 0,1 0 0,-1 0 0,0 0 0,1 0 0,-1 1 0,1-1 0,-1 0 0,1 0 0,0 0 0,-1 0 0,1 0 0,0-1 0,0 1 0,0 0 0,0 0 0,0 0 0,-1-1 0,1 1 0,0 0 0,3 0 0,-3 0-60,0-1 0,0 1 0,0-1 0,0 0 0,1 1 0,-1-1 0,0 0 0,0 0 0,1 0 0,-1 0 0,0 0 0,0 0 0,0 0 0,1 0 0,-1-1 0,0 1 0,0 0 0,0-1 0,0 1 0,1-1 0,0 0 0,2-1 160,-1-1 0,1 0 0,-1 0 0,5-5 0,1-1-15,147-154 1348,-82 92-1453,38-40 29,-89 85-204,-1 0 1,29-48-1,-35 48-8,-1-1 1,22-57-1,-5 8-220,-31 73 18,-2 4 61,-5 10-23,-9 18-76,-15 44 9,11-30 230,2 0 0,-18 77 0,34-111 5,-1 1 1,2-1 0,-1 1-1,1-1 1,2 12 0,-2-17 38,1 1 1,0-1-1,0 0 1,0 0-1,0 0 1,1 0 0,-1 0-1,1 0 1,0-1-1,0 1 1,1 0-1,-1-1 1,1 0 0,3 4-1,-5-6-15,0 0-1,0-1 1,0 1-1,0 0 1,0-1-1,0 1 1,1-1-1,-1 1 1,0-1-1,1 1 1,-1-1-1,0 0 1,0 0-1,1 0 1,-1 1-1,1-1 1,-1 0-1,0-1 1,1 1-1,-1 0 1,0 0-1,0-1 1,1 1-1,-1 0 1,2-2-1,3-1 92,0 0 0,0-1 0,11-8-1,-11 7-37,9-8 26,-2 0-1,0-1 1,0-1 0,-1 0 0,-1 0 0,16-32 0,69-145-128,-33 58 162,60-105 385,-118 230-457,-3 6-85,0 0 1,0-1 0,-1 1 0,1 0-1,-1-1 1,0 1 0,1-1 0,-2 0 0,2-4-1,-2 8 15,0 0 0,0 0 0,0 0 0,0-1 0,0 1 0,0 0 0,0 0 0,0 0 0,0 0 0,0 0 0,0 0 0,0 0 0,0-1 0,0 1 0,0 0 0,0 0 0,-1 0 0,1 0 0,0 0 0,0 0-1,0 0 1,0 0 0,0-1 0,0 1 0,0 0 0,0 0 0,0 0 0,0 0 0,0 0 0,-1 0 0,1 0 0,0 0 0,0 0 0,0 0 0,0 0 0,0 0 0,0 0 0,0 0 0,-1 0 0,1 0 0,0 0 0,0 0-1,0 0 1,0 0 0,0 0 0,0 0 0,0 0 0,0 0 0,-1 0 0,1 0 0,0 0 0,0 0 0,0 0 0,0 0 0,0 0 0,0 0 0,0 0 0,0 0 0,-1 0 0,1 1 0,0-1 0,0 0 0,0 0 0,0 0-1,0 0 1,0 0 0,0 0 0,-7 7-121,-2 8 106,-1 0-1,2 1 1,-12 32-1,-13 55 49,13-37 10,-45 120 82,-37 118 757,98-294-356,8-26-220,1 6-315,-1 1 1,1 0-1,1 1 0,-1-1 1,2 1-1,-1 1 1,15-15-1,-15 17-12,0 0-1,0 0 1,1 1-1,0-1 1,0 2-1,0-1 1,0 1-1,0 0 1,1 0-1,13-2 1,-15 4-13,-1 1 1,0 0-1,1 0 1,-1 0-1,0 1 1,0-1-1,1 1 1,-1 1-1,0-1 1,0 1-1,0 0 1,7 3-1,5 5 20,33 24 0,-16-11 14,-25-17 30,0-1 0,1 0 0,-1-1 0,1 0 1,0 0-1,0-1 0,16 3 0,-20-5 15,-1 0 0,1-1-1,-1 0 1,1 0 0,0-1 0,-1 1-1,1-1 1,-1-1 0,0 1 0,1-1-1,-1 1 1,0-1 0,0-1 0,0 1-1,9-7 1,-6 3 25,1 0-1,-1-1 0,0 0 1,-1-1-1,13-15 1,-17 18-56,0 0 0,0 0-1,0 0 1,-1-1 0,0 1 0,0 0 0,0-1-1,-1 0 1,0 1 0,0-1 0,0 0 0,-1-7-1,1 7-9,-1 2-42,0 1 1,0 0-1,0 0 0,-1-1 1,1 1-1,-2-4 1,2 7 30,0-1 0,0 1 0,0 0-1,-1-1 1,1 1 0,0 0 0,0-1 0,0 1 0,-1 0 0,1 0 0,0-1 0,0 1 0,-1 0 0,1 0 0,0-1 0,-1 1 0,1 0 0,0 0 0,-1 0 0,1 0 0,-1-1 0,1 1 0,-1 0-11,0 0-1,0 0 1,0 0 0,0 0 0,0 1 0,0-1-1,0 0 1,0 0 0,1 1 0,-1-1 0,0 1-1,0-1 1,-1 2 0,-1 0-2,1 0 1,0 0-1,-1 1 1,1-1-1,0 1 1,0 0-1,0-1 1,1 1-1,-1 0 0,1 0 1,-1 0-1,1 0 1,-1 4-1,0-1 13,1 0-1,-1 0 0,1 0 1,1 0-1,-1 0 1,1 9-1,1-7 22,1 0 0,-1 0 0,1 0 0,1 0-1,5 13 1,-6-17 8,0 0-1,0 0 1,0-1-1,0 1 0,1 0 1,0-1-1,0 0 1,0 1-1,0-1 0,0 0 1,1-1-1,4 4 1,-6-5-5,-1 0-1,1-1 1,0 1 0,0-1 0,-1 1 0,1-1 0,0 0-1,-1 0 1,1 0 0,0 0 0,0 0 0,-1 0 0,1 0-1,0 0 1,0-1 0,-1 1 0,1-1 0,0 1 0,-1-1-1,1 0 1,-1 0 0,1 0 0,2-1 0,2-3 88,1 0-1,-1-1 1,9-11 0,-10 12-53,92-116 363,-66 79-414,-25 35-215,0 0 0,11-9 1,-15 15 111,-3 10 67,-1 0-1,0 0 1,0 0-1,0 0 1,-2 0 0,1-1-1,-1 1 1,0-1 0,-6 8-1,-5 13-72,4-4 111,-2-1 0,-16 22 0,22-35 139,1 0 0,-10 25 0,15-33-87,4-3-91,9-4-11,15-2 152,39-16 0,-20 7-86,88-31 131,-103 34-90,-2-1-1,38-24 1,-63 35-20,0-1-1,0 0 1,-1 0 0,0 0-1,1 0 1,-1 0 0,0-1-1,-1 1 1,4-6 0,-6 8-36,1 0 1,-1 0 0,1 0 0,-1 0-1,1 0 1,-1 0 0,0 0-1,1 0 1,-1 0 0,0 0 0,0 0-1,0 0 1,0 0 0,0-1 0,0 1-1,0 0 1,0 0 0,-1 0 0,1 0-1,0 0 1,0 0 0,-1 0 0,1 0-1,-1 0 1,1 0 0,-1 0 0,0 0-1,1 0 1,-1 0 0,0 0 0,0 1-1,1-1 1,-1 0 0,0 0 0,0 1-1,0-1 1,0 1 0,0-1-1,0 1 1,-1-1 0,-1 0-35,0 0 0,-1 0 0,1 0 0,0 0 0,-1 1-1,1 0 1,0-1 0,-1 1 0,1 0 0,0 1 0,-1-1 0,1 1 0,0-1 0,0 1-1,-1 0 1,1 0 0,-3 2 0,-4 2-55,0-1 0,1 2 0,-17 11 0,23-15 99,1 0 0,-1 0-1,1 1 1,0-1 0,0 0 0,0 1 0,0-1 0,0 1-1,0 0 1,1 0 0,-1 0 0,-1 4 0,3-5 8,0-1 0,-1 1 0,1 0 0,0-1 0,0 1 0,0-1 0,0 1 0,0 0 0,1-1 0,-1 1 1,0-1-1,1 1 0,-1-1 0,1 1 0,-1-1 0,1 1 0,0-1 0,0 0 0,0 1 0,-1-1 0,1 0 1,1 0-1,-1 1 0,0-1 0,0 0 0,3 2 0,3 1 50,0 1 0,0-1 0,1 0 0,-1-1 0,1 0 0,0 0 1,0-1-1,0 0 0,0 0 0,1-1 0,-1 0 0,10 0 0,3-1-89,0-1 0,0 0 0,34-9 0,-45 9-165,-7 0-592,0 1 1,0-1-1,-1 1 1,1-1-1,0 0 0,0 0 1,0 0-1,4-3 1,-22 1-8262,-17 3 5824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4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3072,'0'0'64,"1"-1"0,-2-6 6576,-2 11-4064,-13 15-959,0-1 0,-35 31 0,21-22-687,19-17-659,0 1-1,1 1 1,1 0 0,0 0 0,-11 21 0,16-25-192,0-1 0,1 1 1,0 0-1,1-1 0,0 1 0,0 0 0,1 1 1,-1-1-1,2 0 0,-1 0 0,2 14 1,0-12 27,1 1 0,0-1 0,1 0 0,0 1 0,0-1 0,1 0 0,9 15 0,-11-20-48,2-1 1,-1 1 0,0-1 0,1 1 0,0-1-1,0 0 1,0-1 0,0 1 0,1-1-1,-1 0 1,1 0 0,0 0 0,0-1-1,0 1 1,0-1 0,7 2 0,-8-4-25,0 1 1,0-1-1,1 1 1,-1-1-1,0-1 1,0 1-1,1-1 1,-1 1-1,0-1 1,0 0-1,0-1 1,0 1-1,0-1 1,0 1-1,0-1 1,-1 0-1,1-1 1,5-4-1,6-5 50,-1-1 0,24-27 0,-29 29-92,82-100 535,-87 106-499,0 0-1,-1-1 1,0 0-1,0 0 0,0 1 1,0-2-1,-1 1 1,0 0-1,-1 0 1,1-1-1,-1 1 1,0-1-1,-1 1 0,1-1 1,-1 0-1,-1 1 1,1-1-1,-1 1 1,0-1-1,-1 1 1,0-1-1,0 1 0,-5-12 1,3 10-46,0 0 0,-1 0 0,0 0 0,0 1 0,-1-1 1,1 1-1,-2 1 0,1-1 0,-1 1 0,0 0 0,0 0 0,-8-4 0,9 7-241,0 0-1,0 0 0,0 1 1,0 0-1,0 0 1,-1 0-1,1 1 0,-1 0 1,1 0-1,-1 1 1,1-1-1,-1 1 0,1 1 1,-1 0-1,1-1 1,-1 2-1,-8 2 0,-19 8-3394,3 2 1163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2.8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16 245 7712,'-16'-19'3520,"32"-9"-3072,2 9 1184,10 8-992,29-20 96,4 3-448,17-2-192,1 2-64,9 0-192,17 12 96,1 10-1600,-1 6 928,-4 11-5184,-22-8 3264,0-6 160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4.1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17 2656,'1'-2'160,"1"1"0,-1-1 1,1 1-1,-1 0 0,1 0 1,-1 0-1,1-1 0,0 1 0,0 1 1,-1-1-1,1 0 0,0 0 1,0 1-1,0-1 0,0 1 0,0 0 1,0-1-1,3 1 0,12 1 2793,-17-2-2877,0 1-1,0 0 1,0 0 0,0 0 0,1 0-1,-1 0 1,0 0 0,0 0-1,0 0 1,0 0 0,0 0-1,0 0 1,0 0 0,0 0 0,1 0-1,-1 0 1,0 0 0,0 0-1,0 0 1,1 1 1135,-1-1-1135,1 0 0,-1 0-1,0 0 1,0 1 0,0-1-1,0 0 1,0 0 0,0 0-1,0 0 1,-11 13 1185,0-1-1157,1 2 0,0-1 0,1 1 0,-10 21 0,-25 65 285,30-66-215,-4 13 97,1 1 0,3 0 1,-11 65-1,20-76-19,1 0 0,1 1 0,3-1 0,1 0 0,6 46 0,-4-71-103,-1 0 0,2 0 0,-1 0 1,2-1-1,0 1 0,0-1 0,1 0 0,0 0 1,1-1-1,0 0 0,11 12 0,-13-16-57,1 1 0,1-2 0,-1 1 0,1-1 0,0 0 0,0-1 0,0 1 0,1-1 0,0-1 0,0 1-1,0-2 1,0 1 0,0-1 0,0 0 0,1 0 0,-1-1 0,10 0 0,-9-1-31,-1-1 1,0 0-1,0 0 0,0-1 1,0 0-1,0 0 0,0-1 1,0 0-1,7-5 0,-14 8-114,-1-1-1,1 0 1,-1 1-1,1-1 1,-1 0-1,0 0 1,1 1-1,-1-1 1,0 0-1,1 0 1,-1 0-1,0 0 1,0 0-1,0 1 1,0-1-1,0 0 1,0 0-1,0-1 1,-1-18-2579,1 18 2200,-3-29-7093,3 19 2283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5.1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185 26 4736,'-5'-8'1312,"5"8"-1221,0 0 0,-1 0 0,1 0 0,0-1 0,0 1 0,-1 0 0,1 0 0,0-1 0,0 1-1,0 0 1,0-1 0,0 1 0,-1 0 0,1 0 0,0-1 0,0 1 0,0 0 0,0-1 0,0 1 0,0 0 0,0-1 0,0 1 0,0 0-1,0-1 1,0 1 0,0 0 0,0-1 0,0 1 0,1 0 0,-1 0 0,0-1 0,0 1 0,0 0 0,0-1 0,0 1 0,1 0 0,-1 0-1,0-1 1,3-5 1784,-7 5-542,-8 5-530,-2 4-693,0 1-1,1 0 1,0 2 0,1-1 0,-15 17-1,12-12-68,8-8-30,1 0 0,0 0 0,0 0 0,0 1 0,1 0 0,-5 10 0,8-14 27,1-1-1,-1 1 1,1 0 0,-1 0 0,1 0 0,0 0-1,1 1 1,-1-1 0,1 0 0,0 0 0,0 0-1,0 0 1,0 1 0,1-1 0,0 0 0,1 4 0,-2-7-17,0-1 0,0 1 0,1 0 1,-1-1-1,0 1 0,1-1 0,-1 1 1,0-1-1,1 1 0,-1-1 1,0 1-1,1-1 0,-1 1 0,1-1 1,-1 1-1,1-1 0,-1 1 1,1-1-1,0 0 0,-1 0 0,1 1 1,-1-1-1,1 0 0,0 0 0,0 1 1,0-1 17,1 0 1,-1 0-1,0-1 1,0 1-1,0 0 1,1 0-1,-1-1 1,0 1-1,0-1 1,0 1 0,0-1-1,2 0 1,2-3 93,1 0 0,-1-1 0,8-7 1,5-10-3,20-28 1,-21 26-92,-11 13-125,2-3-288,-8 14 360,0 0 0,0 0 0,0 0 0,1 0 0,-1-1 0,0 1-1,0 0 1,0 0 0,1 0 0,-1 0 0,0 0 0,0 0 0,1 0 0,-1 0 0,0 0 0,0 0 0,0 0-1,1 0 1,-1 0 0,0 0 0,0 0 0,1 0 0,-1 0 0,0 0 0,0 0 0,0 0 0,1 0-1,-1 1 1,0-1 0,0 0 0,0 0 0,1 0 0,-1 0 0,0 0 0,0 1 0,0-1 0,0 0-1,0 0 1,1 0 0,-1 0 0,0 1 0,0-1 0,0 0 0,0 0 0,0 0 0,0 1 0,0-1 0,0 0-1,0 0 1,0 1 0,0-1 0,0 0 0,0 0 0,0 1 0,13 33-197,-10-22 139,11 23 0,-3-13 44,18 32 96,-25-49-27,-1 1 1,1-1 0,0 0 0,1 0-1,-1-1 1,1 0 0,6 5 0,-9-7-11,0-1-1,0 0 1,1 0 0,-1 0-1,1 0 1,-1 0 0,1 0-1,-1-1 1,1 1 0,-1-1-1,1 0 1,-1 0 0,1 0 0,-1 0-1,1 0 1,0 0 0,-1-1-1,1 1 1,-1-1 0,1 0-1,-1 0 1,0 0 0,1 0 0,-1 0-1,0 0 1,4-3 0,3-3 86,1-1 1,-1 0-1,0 0 1,9-12 0,-11 13-64,34-43 38,58-90 0,-92 130-133,-6 6-23,1 1 0,0 0 0,0 1 0,0-1 0,0 0 0,0 0 0,4-2 0,-5 5 49,0-1-1,-1 1 0,1 0 1,0-1-1,0 1 1,0 0-1,0 0 0,-1 0 1,1-1-1,0 1 0,0 0 1,0 0-1,0 0 1,-1 1-1,1-1 0,0 0 1,0 0-1,0 0 0,0 0 1,-1 1-1,1-1 1,0 1-1,0-1 0,-1 0 1,1 1-1,0-1 0,0 1 1,-1-1-1,1 1 1,-1 0-1,1-1 0,-1 1 1,1 0-1,0 1 1,3 4-39,0 0 1,-1 0 0,1 0 0,-1 1 0,-1-1 0,3 10 0,-4-12 49,2 6 0,-2 0 0,1 0 1,-1 0-1,-1 0 1,0 0-1,-2 16 1,1-18-2,1-1 54,-1-1 1,0 1-1,0-1 0,-1 0 0,0 1 0,-3 7 1,4-11-26,-1-1 0,1 0 0,0 1 0,-1-1 0,1 0 0,-1 0 0,0 0 0,1 0 0,-1-1 1,0 1-1,0 0 0,0-1 0,0 1 0,-1-1 0,1 0 0,0 1 0,-1-1 0,1 0 0,-4 0 0,1 0 8,0-1-1,0 1 1,0-1-1,0-1 1,0 1-1,0-1 1,0 0-1,0 0 1,0 0-1,0 0 1,0-1-1,-6-3 0,5 2-8,1 0 0,-1 0 0,1 0 0,0-1 0,0 0 0,0 0 0,0 0 0,1 0 0,-8-10 0,12 13-26,-1 0 0,1 1 0,0-1 0,-1 0 0,1 1 0,0-1 0,0 0 0,0 1 0,-1-1 0,1 0 0,0 0 1,0 1-1,0-1 0,0 0 0,0 0 0,0 1 0,1-1 0,-1 0 0,0 0 0,0 1 0,0-1 0,1 0 0,-1 1 0,0-1 0,1 0 0,-1 1 0,1-1 0,-1 1 1,1-1-1,-1 0 0,1 1 0,-1-1 0,1 1 0,-1-1 0,1 1 0,0 0 0,-1-1 0,1 1 0,-1 0 0,1-1 0,1 1 0,3-2 13,-1 0 0,1 0 0,0 0 0,-1 1 0,7-1 0,28-2 117,0 1 1,0 3 0,48 4 0,19 1-5812,-82-4 2782,9 6-2235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6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97 365 4320,'-2'-3'430,"-1"-4"546,5 0 3586,-3 7-4434,0 0 1,1 0 0,-1 0-1,1 0 1,-1 0 0,1 0-1,-1 0 1,1 0 0,-1 0-1,0 1 1,1-1 0,-1 0-1,1 0 1,-1 0 0,0 1-1,-60 48 678,59-47-805,0 0 0,0 0 0,0 0 1,0 1-1,1-1 0,-1 0 0,1 1 0,-1-1 1,1 1-1,0-1 0,0 1 0,0 0 1,0 0-1,1-1 0,-1 1 0,1 0 0,-1 0 1,1 3-1,0-4 27,1 0-1,-1 0 1,1 0 0,-1 0-1,1 0 1,0 0-1,-1 0 1,1 0 0,0 0-1,0 0 1,1 0 0,-1-1-1,0 1 1,0 0 0,1-1-1,-1 1 1,1-1 0,0 0-1,-1 1 1,1-1 0,0 0-1,0 0 1,0 0 0,2 1-1,-2-1 8,1-1-1,-1 1 0,0-1 1,1 0-1,-1 0 0,0 0 1,1 0-1,-1 0 0,0 0 1,1-1-1,-1 1 0,0-1 1,0 1-1,1-1 0,-1 0 1,0 0-1,3-2 0,6-3 101,-1 0-1,10-8 1,-17 12-95,0-1 21,0 0 1,0 0 0,0 0-1,0 0 1,-1 0 0,1 0 0,-1-1-1,0 1 1,0-1 0,2-5-1,-3 7-72,0-1-1,0 1 0,0-1 0,-1 0 1,1 0-1,-1 1 0,0-1 0,0 0 1,0 0-1,0 1 0,0-1 0,0 0 1,-1 0-1,1 1 0,-3-6 0,3 7-21,0 1-1,0-1 1,0 1-1,0-1 0,0 1 1,0-1-1,0 1 1,0 0-1,0-1 1,0 1-1,0-1 0,1 1 1,-1-1-1,0 1 1,0-1-1,0 1 1,1 0-1,-1-1 1,0 1-1,1 0 0,-1-1 1,0 1-1,1-1 1,-1 1-1,0 0 1,1 0-1,-1-1 1,0 1-1,1 0 0,0-1 1,15-6 124,-14 6-48,17-7 89,0-1 0,-1-1 1,0-1-1,-1 0 1,16-14-1,-15 9-54,0 0-1,-1-1 0,-1-1 1,0 0-1,24-41 0,-17 20 15,25-41-146,-48 79 36,1 1 0,-1-1 0,0 0 0,1 1 0,-1-1 1,1 1-1,-1-1 0,0 1 0,1-1 0,-1 1 1,1-1-1,-1 1 0,1-1 0,0 1 0,-1 0 0,1-1 1,-1 1-1,1 0 0,0 0 0,-1-1 0,1 1 1,0 0-1,0 0 0,0 0 5,-1 1-1,0-1 1,1 0-1,-1 1 1,1-1 0,-1 1-1,1-1 1,-1 0 0,0 1-1,1-1 1,-1 1 0,0-1-1,0 1 1,1-1-1,-1 1 1,0 0 0,0-1-1,0 1 1,0-1 0,1 2-1,0 7-52,0 0-1,-1 13 1,0-20 67,-3 61-51,-4 0 0,-16 68 0,16-90 83,-12 63 87,-61 191 0,68-263 30,-17 31 1,25-54-17,-1-1 0,-1 1-1,1-1 1,-1 0-1,0-1 1,-1 0-1,0 0 1,-9 7-1,14-12-48,0 0-1,0-1 1,-1 1-1,1-1 1,-1 0-1,1 0 1,-1 0-1,0 0 1,1 0-1,-1 0 0,0-1 1,1 0-1,-5 1 1,6-1-47,0 0 0,-1-1 0,1 1 0,-1 0 0,1-1 0,0 1 0,-1-1-1,1 0 1,0 1 0,0-1 0,0 0 0,-1 0 0,1 0 0,0 0 0,0 0 0,0 0 0,0 0 0,0 0 0,1 0 0,-1 0 0,0 0 0,0-1 0,1 1 0,-1 0 0,1-1 0,-1 1 0,0-2 0,-1-6 1,0 0 1,1 0 0,0 0 0,0 0-1,1 0 1,0 0 0,0 0-1,1-1 1,1 1 0,-1 0-1,5-10 1,0-4-26,2 2 1,1-1-1,14-25 0,-13 29-134,1 0 1,1 1-1,0 1 1,2 0-1,-1 1 0,2 0 1,0 1-1,1 0 1,1 2-1,-1 0 0,2 1 1,0 0-1,25-10 0,-35 18-630,0 0 0,0 0-1,1 1 1,-1 0 0,9-1-1,-13 3 273,0-1 0,-1 1 0,1 0 0,-1 1 0,1-1 0,0 0-1,-1 1 1,1 0 0,-1 0 0,1 0 0,-1 0 0,0 1-1,1-1 1,3 3 0,10 11-2919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7.0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55 4160,'-2'-6'399,"0"1"1,0-1-1,0 0 1,1 1-1,-2-9 1,2 1 4547,3 57-4006,15 78 0,-1-8-45,-12-61-478,9 155 1335,-8-135-809,-5-73-928,0 0-1,0 0 1,0 0 0,0 0-1,0-1 1,0 1 0,0 0-1,0 0 1,0 0 0,0 0 0,0 0-1,0 0 1,0 0 0,0 0-1,0 0 1,0 0 0,0 0 0,0 0-1,-1 0 1,1 0 0,0 0-1,0 0 1,0 0 0,0 0 0,0 0-1,0 0 1,0 0 0,0 0-1,0 0 1,0 0 0,0 0 0,0 0-1,0 0 1,0 0 0,0 0-1,0 0 1,0 0 0,-1 0 0,1 0-1,0 0 1,0 0 0,0 0-1,0 0 1,0 0 0,0 0-1,0 0 1,0 0 0,0 0 0,0 0-1,0 0 1,0 0 0,0 0-1,0 0 1,0 0 0,0 0 0,0 0-1,0 0 1,0 0 0,0 1-1,-3-9 195,3 3-580,-1 0 1,0 0-1,0 0 0,-2-7 1,1 7-600,1-1 0,0 1 0,0-1 0,-1-8 0,2 12 808,0 0-302,0 0 0,0 0 0,0 0-1,0-1 1,0 1 0,0 0 0,0 0 0,1 0 0,-1 0-1,1 0 1,0 0 0,-1 0 0,1 0 0,0 0 0,0 1 0,0-1-1,1 0 1,-1 0 0,2-2 0,7-2-1169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7.5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227 1 3712,'4'6'375,"-1"0"1,0 0 0,-1 0-1,0 1 1,0-1 0,0 1-1,-1 0 1,0 0-1,0-1 1,-1 1 0,1 0-1,-1 0 1,-1 0-1,0-1 1,0 1 0,0 0-1,-3 8 1,3-11-263,-1 0 1,0 0-1,1 0 0,-1 0 1,-1-1-1,1 1 0,0 0 1,-1-1-1,0 0 0,0 1 1,0-1-1,0-1 0,0 1 1,-1 0-1,0-1 0,1 1 1,-1-1-1,0 0 0,0 0 1,0-1-1,0 1 0,0-1 1,0 0-1,0 0 0,-1 0 1,1-1-1,0 0 0,-5 1 1,-1-2 34,1-1 1,0 0 0,-1 0 0,1 0 0,0-1 0,0-1-1,1 1 1,-1-2 0,1 1 0,-14-10 0,20 12-155,-1 1 0,1-1 1,0 0-1,0 0 0,0 0 1,0 0-1,0 0 0,1 0 1,-1 0-1,1-1 0,-1 1 0,1 0 1,0-1-1,0 0 0,0 1 1,0-1-1,0 1 0,1-1 1,-1 0-1,1 0 0,0 1 0,-1-1 1,1 0-1,1 0 0,-1 1 1,0-1-1,1 0 0,-1 0 1,2-3-1,0 1-50,0 0 1,0 1-1,1 0 0,-1-1 1,1 1-1,0 0 0,0 0 1,1 0-1,-1 1 0,1-1 1,0 1-1,-1 0 0,1 0 1,1 0-1,4-2 1,-3 2 56,0 0 1,0 1-1,0 0 1,0 0-1,0 1 1,0-1-1,1 1 1,-1 1 0,0-1-1,0 1 1,1 0-1,-1 1 1,0-1-1,1 1 1,-1 1-1,0-1 1,0 1-1,0 0 1,0 0 0,0 1-1,0-1 1,-1 1-1,1 1 1,-1-1-1,0 1 1,0 0-1,0 0 1,-1 0-1,1 1 1,4 7 0,0-2 142,-2 1 0,1 0 0,-1 0 0,-1 1 0,0 0 1,0 0-1,-1 0 0,-1 1 0,4 16 0,-7-19-4,1-1 0,-1 1-1,0 0 1,-1 0 0,-1 0-1,1 0 1,-1 0 0,-1 0-1,0 0 1,-1-1 0,1 1-1,-2-1 1,-4 11 0,-5 5 180,-25 40 0,32-56-219,0-1 0,-1-1 1,1 1-1,-1-1 0,-1 0 1,1-1-1,-1 1 0,-12 6 1,18-12-125,1-1-1,-1 1 1,0-1 0,0 1 0,0-1 0,1 0-1,-1 1 1,0-1 0,0 0 0,0 0 0,1 0 0,-4-1-1,4 1-129,0 0 1,1 0-1,-1 0 0,0 0 0,0-1 0,1 1 0,-1 0 0,0 0 0,1-1 0,-1 1 0,0-1 0,1 1 1,-1 0-1,1-1 0,-1 1 0,1-1 0,-1 1 0,1-1 0,-1 0 0,1 1 0,-1-1 0,1 1 0,0-1 1,-1 0-1,1 1 0,0-1 0,-1 0 0,1 1 0,0-1 0,0 0 0,0-1 0,4-7-3665,8-2 1306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8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0 6048,'0'0'94,"0"0"1,-1 0 0,1 0-1,0 0 1,0 0-1,-1 0 1,1 0-1,0 0 1,0 0 0,0 1-1,0-1 1,-1 0-1,1 0 1,0 0-1,0 0 1,0 0 0,-1 0-1,1 0 1,0 1-1,0-1 1,0 0-1,0 0 1,0 0 0,0 0-1,-1 1 1,1-1-1,0 0 1,0 0-1,0 0 1,0 1 0,0-1-1,0 0 1,0 0-1,0 0 1,0 1-1,0-1 1,0 0 0,0 0-1,0 0 1,0 1-1,0-1 1,0 0-1,-2 18 1486,1-6-1626,-26 96 2728,27-107-2652,-1 0-1,1 0 0,0 0 1,-1 0-1,1 1 1,0-1-1,0 0 1,0 0-1,0 0 0,0 1 1,0-1-1,0 0 1,1 0-1,-1 0 1,0 0-1,1 0 0,-1 1 1,1-1-1,-1 0 1,1 0-1,-1 0 1,1 0-1,0 0 0,-1 0 1,1-1-1,0 1 1,0 0-1,0 0 0,0 0 1,0-1-1,-1 1 1,2 0-1,-1-1 1,0 1-1,1 0 0,5 1-3,-1-1 0,0 0 0,0 0-1,1 0 1,9 0 0,-1-1-141,-7 1 99,90 10-26,-79-8 84,0 1 1,-1 0-1,21 9 1,-32-10-12,-1 0-1,1 0 1,-1 1 0,8 5-1,-13-8-4,1 1 0,-1-1 0,1 0-1,-1 1 1,0-1 0,1 1 0,-1 0 0,0-1 0,1 3-1,-2-3 2,0 0 0,1-1 0,-1 1 0,0 0 0,0 0 0,0 0-1,0 0 1,0 0 0,0-1 0,0 1 0,0 0 0,0 0 0,0 0 0,0 0-1,0-1 1,-1 1 0,1 0 0,0 0 0,-1 0 0,1-1 0,-1 2-1,-4 5 136,0-1-1,0 0 0,0-1 0,-1 1 0,0-1 0,0 0 0,-8 5 0,-53 28 553,26-16-466,13-6-197,12-5 65,0-1-1,-1-2 1,0 1 0,-29 9-1,43-18-395,1 1 1,-1-1-1,1 1 0,-1-1 0,0 0 0,1 0 0,-5-1 0,6 1 95,1 0 1,0 0 0,0 0-1,-1 0 1,1 0 0,0 0-1,-1 0 1,1 0 0,0-1-1,0 1 1,-1 0 0,1 0-1,0 0 1,0-1 0,-1 1-1,1 0 1,0 0-1,0-1 1,0 1 0,-1 0-1,1 0 1,0-1 0,0 1-1,0-1 1,0 1-137,0-1 1,0 1-1,0-1 1,0 0-1,0 1 1,0-1-1,0 0 0,1 1 1,-1-1-1,0 1 1,0-1-1,1 0 0,-1 1 1,0-1-1,1 1 1,0-1-1,8-11-2111,4-3-277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8.6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72 4224,'-13'3'11045,"26"-12"-6859,9-2-3664,-17 8-503,-1 1 0,1 0 0,0 0-1,0 0 1,7-1 0,50-7 38,76-3 0,-107 11-32,-15 1-194,-1-1 0,24-6 0,-38 8-402,12-4-1215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9.1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96 21 6560,'0'0'60,"0"-1"1,0 1-1,0 0 1,0 0-1,0-1 1,-1 1-1,1 0 1,0 0-1,0 0 1,0-1-1,-1 1 1,1 0-1,0 0 1,0 0-1,-1 0 1,1 0-1,0-1 1,0 1 0,-1 0-1,1 0 1,0 0-1,0 0 1,-1 0-1,1 0 1,0 0-1,-1 0 1,1 0-1,0 0 1,0 0-1,-1 0 1,1 0-1,0 0 1,0 0-1,-1 0 1,1 0-1,0 1 1,-1-1-1,1 0 1,0 0-1,0 0 1,0 0-1,-1 0 1,1 1-1,0-1 1,0 0-1,0 0 1,-1 0-1,1 1 1,0-1-1,-9 7 371,5-4-200,-1 0 1,1 1-1,0-1 1,0 1-1,1 0 1,-1 0-1,1 1 1,-4 6-1,-4 3-112,7-8-76,1-1 0,0 0 0,0 1 0,1-1 0,-1 1 0,1 0 0,1 0 0,-1-1 0,1 1 0,0 1 0,0-1 0,0 0 0,1 0 0,0 0 0,1 0 0,-1 0 0,1 0 0,0 0 0,1 0 0,1 7 0,1-3 63,0 1 0,0-1 0,1 1 0,0-1 0,0-1 0,1 1 0,1-1 0,0 0 0,0 0 0,9 8 1,-15-16-69,1 0 0,-1 0 1,0 0-1,1 0 0,-1 0 1,1 0-1,-1 0 0,1 0 1,-1-1-1,1 1 0,0 0 1,-1-1-1,1 0 0,0 1 1,-1-1-1,1 0 1,0 0-1,0 0 0,-1 0 1,1 0-1,0 0 0,0-1 1,-1 1-1,1 0 0,0-1 1,-1 1-1,1-1 0,-1 0 1,1 0-1,-1 0 0,3-1 1,3-3 119,-1 0 0,0-1 1,0 0-1,0 0 0,6-8 1,-3 2-65,14-15 130,20-32 0,-40 54-183,0 0 0,0-1-1,-1 1 1,0-1-1,0 0 1,0 0 0,0 0-1,-1 0 1,0 0-1,-1 0 1,1 0 0,-1 0-1,0 0 1,-1 0-1,0-8 1,0 9-14,0 0 0,-1 0 0,1 0 0,-1 0 0,0 1 0,0-1 0,0 1 0,-1-1 0,1 1 0,-1 0 0,0 0 0,0 0 0,-1 0 0,1 1 0,-1-1 0,0 1 0,0 0 0,-6-4 0,7 6-50,0-1-1,0 1 0,0 1 1,0-1-1,0 0 1,0 1-1,0-1 1,0 1-1,0 0 1,0 0-1,0 0 0,0 1 1,0-1-1,0 1 1,0-1-1,0 1 1,0 0-1,0 0 1,0 0-1,-2 2 0,-4 2 18,1-1 0,1 1-1,-1 1 1,1 0-1,-8 7 1,11-9-309,-1 0-1,1 1 1,0 0 0,0 0-1,1 0 1,-4 7 0,6-10 15,0 0 1,0 0 0,1 0-1,-1 0 1,0 0-1,1 0 1,0 0-1,-1 0 1,1 0 0,0 1-1,0-1 1,0 0-1,0 0 1,1 0-1,-1 0 1,1 0 0,-1 0-1,1 0 1,-1 0-1,1 0 1,2 4-1,12 9-4446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29.6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 4992,'68'23'4613,"-51"-18"-4240,1 2 0,-1 0 1,0 0-1,-1 2 0,1 0 0,-2 1 0,24 19 0,-20-13-156,-2 1-1,0 1 0,-1 0 0,-1 1 0,19 30 1,-5-2 338,36 80 1,-57-106-353,0-1-1,-1 1 0,-1 1 1,-1-1-1,-2 1 0,0 0 1,1 25-1,-7 1 167,-1-1 1,-3 1-1,-22 81 0,21-98-287,-2 0 0,-2 0-1,-22 44 1,24-58-41,0 0 0,-2-1 1,0 0-1,0-1 0,-1 0 0,-1-1 0,-18 14 0,-18 9-482,-56 30-1,1-2-4328,59-30-2152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2976,'0'0'1339,"18"-1"2580,3-15 87,14 16 1449,-29-3-4879,-1 3-452,0-1-1,0 0 0,-1 0 1,1 0-1,0 0 0,8-5 0,15-4-143,39-5 231,2 2-1,0 3 1,138-1 0,-186 12-103,0 1 0,0 1 0,38 10 0,-41-6 67,-15-6-153,0 1-1,0-1 0,0 0 1,0 0-1,0 0 1,0-1-1,6 1 0,-8-1-142,-1 0-1,1 0 0,-1 0 0,1 0 0,-1 0 0,1 0 0,-1 0 0,1 0 1,-1-1-1,0 1 0,1 0 0,-1 0 0,1-1 0,-1 1 0,0 0 0,1-1 1,-1 1-1,0 0 0,1-1 0,-1 1 0,0 0 0,1-1 0,-1 1 0,0-1 1,0 1-1,1-1 0,1-3-1387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31.3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105 0 4064,'5'4'12661,"-19"-1"-12901,-4 8-10,11-8 273,1 1-1,0 0 0,0 0 1,0 0-1,0 1 1,0 0-1,1 0 0,-7 10 1,10-13 32,0 1 0,0 1 0,0-1 0,1 0 0,-1 0 0,1 1 0,0-1 0,0 1 0,0-1 1,0 1-1,0-1 0,1 1 0,0 4 0,0-2 110,1 0 1,1 0 0,-1 0-1,1-1 1,0 1 0,0 0-1,4 5 1,-5-8-93,1 1-10,-1-1 0,1 0 0,0 0 0,0 1 1,3 3-1,-4-6-29,0-1 0,-1 1 0,1 0 0,0-1 0,0 1 1,-1-1-1,1 0 0,0 1 0,0-1 0,0 1 0,0-1 0,-1 0 1,1 0-1,0 0 0,0 1 0,0-1 0,0 0 0,0 0 0,0 0 1,0 0-1,0-1 0,0 1 0,0 0 0,-1 0 0,1 0 0,0-1 1,1 1-1,8-5-93,0 0 0,17-11 0,-20 10-1014,1 1-1,0 1 0,1 0 1,-1 0-1,15-5 0,7 3-4531,1 4 1792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32.6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93 10400,'-5'-23'8767,"5"15"-6847,0 5-1120,0-5-416,0 3-256,0-7-128,8 4 0,7-6-3456,1 2 1888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38.1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1 204 2144,'5'-43'6083,"-5"39"-4780,8-26 6313,-8 34-7266,1-1 0,0 0 0,0 1 0,0-1 1,0 0-1,2 4 0,3 9 319,9 23 227,-7-20-384,7 29 0,18 106 510,-14-56-775,2 10-74,-10-46 171,2-1 0,26 73 1,-38-131-281,1 1 0,-1-1 0,1 0 1,0 0-1,0 0 0,0 0 1,3 5-1,-5-8-57,1 0 0,-1 0 1,0 0-1,0 0 0,0 1 1,0-1-1,1 0 0,-1 0 1,0 0-1,0 0 0,0 0 0,1 0 1,-1 0-1,0 0 0,0 0 1,0 0-1,1 1 0,-1-1 1,0 0-1,0 0 0,0 0 0,1 0 1,-1 0-1,0-1 0,0 1 1,1 0-1,-1 0 0,0 0 1,0 0-1,0 0 0,1 0 0,-1 0 1,0 0-1,0 0 0,0-1 1,0 1-1,1 0 0,-1 0 1,0 0-1,0 0 0,0 0 0,0-1 1,1-1 11,0 0 0,0 0 1,-1 0-1,1 0 1,-1 0-1,1 0 0,-1 0 1,0-4-1,4-62 32,14-167 5,-12 185-94,3 2 1,26-86 0,-35 132 40,13-26 81,-13 27-82,1 0 0,-1 0 1,1 1-1,-1-1 0,1 0 1,-1 1-1,1-1 0,0 1 0,0-1 1,-1 0-1,1 1 0,0 0 1,1-1-1,-2 1-2,1-1-1,-1 1 1,1 0-1,-1 0 1,0 0-1,1 0 1,-1 1-1,1-1 1,-1 0 0,1 0-1,-1 0 1,1 0-1,-1 0 1,1 1-1,-1-1 1,0 0-1,1 0 1,-1 0 0,1 1-1,-1-1 1,0 0-1,1 1 1,-1-1-1,0 0 1,1 1-1,-1-1 1,0 1 0,5 5 32,-1 1 1,0-1 0,-1 1 0,1 0 0,-2 0 0,5 13 0,8 49-127,-10-42 75,14 86-97,-8-40 350,25 83 0,-34-147-25,7 16 173,-9-24-345,0 0 1,1 0 0,-1 0 0,1 0 0,-1-1 0,1 1 0,0 0 0,-1 0 0,1-1 0,0 1-1,-1 0 1,1-1 0,0 1 0,0-1 0,0 1 0,-1-1 0,1 1 0,0-1 0,0 1 0,2-1-1,-2 0-17,0 0 0,0 0-1,1 0 1,-1-1-1,0 1 1,0-1-1,1 1 1,-1-1-1,0 1 1,0-1-1,0 0 1,0 0-1,0 1 1,0-1 0,0 0-1,0 0 1,0 0-1,0 0 1,-1 0-1,1 0 1,0 0-1,0 0 1,-1 0-1,1-1 1,-1 1-1,1-2 1,3-5 55,11-16 51,-2-1-1,13-35 1,1-1 9,89-172 276,6 1-443,-117 222 16,18-39-521,10-19-2553,-17 32-1420,-9 12-1614,-7 23 6028,6-11-3765,6 1-2123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39.5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7 4736,'0'-1'74,"0"1"-1,0 0 1,0 0 0,0 0 0,0 0 0,0 0 0,-1 0-1,1-1 1,0 1 0,0 0 0,0 0 0,0 0-1,0 0 1,0-1 0,0 1 0,0 0 0,0 0-1,0 0 1,0 0 0,0-1 0,0 1 0,0 0-1,0 0 1,0 0 0,0 0 0,0-1 0,0 1 0,0 0-1,0 0 1,0 0 0,0 0 0,0-1 0,0 1-1,0 0 1,0 0 0,1 0 0,-1 0 0,0-1-1,11 5 3230,-7-1-2928,0-1 1,-1 1-1,1 0 1,0 0-1,-1 1 1,0-1-1,0 1 1,0 0-1,0 0 0,0 0 1,-1 0-1,0 0 1,0 0-1,0 1 1,2 7-1,2 8 507,-1 0 1,2 26-1,-7-45-832,4 36 767,-1-1 0,-3 1 0,-5 57 0,-26 110 782,6-53-1197,1-8-290,-1 7 315,23-130-195,2-15-135,0 0 1,-1 0-1,1 0 0,-1 0 0,-3 7 1,12-43-157,9-23 45,-7 21-60,1 2 0,1-1 1,22-38-1,-20 49 138,0 0 0,1 1 0,23-24 0,-28 33-51,2 1 1,-1 0 0,1 1-1,0 0 1,1 1 0,24-12 0,-34 19 16,1-1 0,0 1 0,0 0 1,-1 0-1,1 0 0,0 1 0,0-1 1,0 1-1,0 0 0,0 0 0,0 1 1,0-1-1,7 2 0,-9-1-8,1 0 0,0 0-1,-1 0 1,1 1 0,0-1 0,-1 1-1,0-1 1,1 1 0,-1 0 0,0 0-1,0 0 1,0 0 0,0 0 0,0 1-1,-1-1 1,1 0 0,-1 1 0,1-1-1,0 5 1,4 9 64,-1 0-1,-1 0 0,4 27 1,-1 53 86,3 19-9,-9-112-135,0 1-1,0-1 0,0 0 0,0 1 0,4 5 1,-5-8-27,0-1 1,0 1-1,1-1 1,-1 1-1,0-1 1,0 1-1,1-1 1,-1 0-1,1 1 1,-1-1-1,0 1 1,1-1-1,-1 0 1,1 1-1,-1-1 1,1 0-1,-1 0 1,1 1 0,-1-1-1,1 0 1,-1 0-1,1 0 1,-1 0-1,1 1 1,-1-1-1,1 0 1,0 0-1,-1 0 1,1 0-1,-1 0 1,1-1-1,-1 1 1,1 0-1,-1 0 1,1 0-1,-1 0 1,1-1-1,-1 1 1,1 0-1,-1 0 1,1-1 0,-1 1-1,1 0 1,-1-1-1,1 1 1,0-1-1,6-7-90,1 0 0,-2 0 0,1-1 0,-1 0 0,9-17 0,21-54-768,-25 52 507,20-35 1,-18 42 226,28-31 1,-25 33-25,18-29 0,-51 64 110,6 6 229,1-1 1,2 1 0,0 0 0,1 1 0,-5 30 0,4-16 13,-24 137 100,32-171-268,-1 0 0,1 0 0,0 0 0,0 0 0,1 0 0,-1 0 1,0 0-1,1 0 0,0-1 0,0 1 0,0 0 0,0 0 0,2 4 0,-2-8-32,0 1 0,-1 0 0,1-1 1,0 1-1,-1-1 0,1 1 0,0-1 0,-1 1 0,1-1 0,-1 0 0,1 1 0,-1-1 0,1 0 0,4-7-56,-1 1 0,0-1 0,-1 0 0,0 0 0,0 0 0,2-10 0,-3 9-14,0 1 1,1 0 0,0 0-1,1 0 1,-1 0-1,7-9 1,-9 16 61,-1 0 0,1 0 1,-1 0-1,1 0 0,0 1 0,0-1 1,0 0-1,-1 0 0,1 0 1,0 1-1,0-1 0,0 0 0,0 1 1,0-1-1,0 1 0,0-1 0,0 1 1,1 0-1,-1-1 0,0 1 1,0 0-1,0 0 0,0 0 0,0-1 1,1 1-1,-1 1 0,0-1 0,0 0 1,0 0-1,0 0 0,1 1 0,-1-1 1,0 0-1,0 1 0,0-1 1,1 2-1,3 1 15,-1 0-1,1 1 1,-1 0 0,0 0-1,-1 0 1,5 5 0,-4-4-6,9 12 58,3 2-58,30 30-1,-42-44 32,1-1-1,0-1 1,0 1-1,0 0 0,0-1 1,1 0-1,-1-1 1,1 1-1,0-1 1,0 0-1,0 0 1,7 1-1,-9-3-19,1 0 1,0 0-1,-1-1 0,1 1 1,-1-1-1,1 0 0,0 0 0,-1 0 1,0-1-1,1 0 0,-1 1 0,0-2 1,0 1-1,0 0 0,0-1 1,0 0-1,-1 0 0,1 0 0,-1 0 1,0 0-1,4-5 0,3-6-20,0 0-1,-1-1 1,-1 1-1,10-24 0,7-21 14,-3 0 0,-3-2-1,-2 0 1,-3-1 0,10-100-1,-12-173 252,-12 310-4,-6-46 1,3 63-224,1 19-17,-2 44 219,4 66 0,12 58 91,-5-87-218,50 368 141,-33-341-338,-11-58-2221,-12-56 1411,0-1 0,0 0 0,-1 1-1,0-1 1,0 0 0,0 1-1,-2 6 1,-20-27-8569,13 6 8281,0-1 0,1 0 0,0-1 0,-5-12 0,-7-9 219,-11-14 898,-46-53 1,45 64 3150,-66-58 1,75 75-556,1-1 0,-30-36 0,49 53-2059,0 0-1,1-1 1,-1 0 0,1 1 0,0-1-1,-2-7 1,3 10-331,1-1 0,-1 1-1,1 0 1,0-1 0,0 1-1,0-1 1,0 1 0,0-1 0,0 1-1,0-1 1,0 1 0,1-1-1,-1 1 1,1 0 0,-1-1 0,1 1-1,-1 0 1,1-1 0,0 1-1,-1 0 1,1 0 0,0-1 0,1 0-1,3-2 99,-1 1 0,1-1 0,0 1 0,-1 0 0,1 1 0,1-1 0,-1 1 0,10-3-1,-7 2-54,34-12-176,1 3 0,0 1 0,60-8 1,-67 16-2502,49 0 1,-56 5-1309,-1 0-1,34 8 1,-9 4-1876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2.3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119 658 2656,'1'-9'756,"0"0"1,0 1-1,3-10 0,-2 9 909,-1 1 0,1-1 0,-1-10 0,-1 15-1003,-1-13 2941,-3 14-1945,-4 9-643,4-2-685,0 1 0,0 0 0,1 0 0,0 0 0,0 1 0,0-1 0,-3 9 0,-12 45 958,9-24-629,-2-3-291,-23 84 445,29-94-735,1 0 0,0 0 0,1 32 0,3-49-35,0 0-1,1 0 0,-1-1 1,1 1-1,1 0 0,-1 0 1,0-1-1,5 8 0,-6-11-44,0 0 0,1 0-1,-1 0 1,1 0 0,0 0-1,-1 0 1,1-1 0,0 1-1,0 0 1,-1 0 0,1-1 0,0 1-1,0 0 1,0-1 0,0 1-1,0-1 1,0 1 0,0-1-1,0 0 1,0 1 0,0-1 0,0 0-1,0 0 1,0 0 0,0 0-1,0 1 1,0-1 0,0-1-1,0 1 1,0 0 0,0 0-1,0 0 1,0-1 0,1 1 0,-1 0-1,-1-1 1,1 1 0,0-1-1,0 1 1,0-1 0,0 1-1,0-1 1,0 0 0,0 0 0,5-4-112,0-1 0,-1 1 0,0-1 0,0 0 0,-1 0 0,0 0 0,0 0 0,0-1 0,4-11 0,1-4-322,10-41 1,-13 32 212,-1 0 1,-1-1-1,-1-56 0,-5 69 263,2 19-37,0 0-1,0 0 0,0 0 1,0 0-1,0 0 0,0 0 1,0 1-1,0-1 0,0 0 1,0 0-1,-1 0 0,1 0 1,0 0-1,0 0 0,0 0 1,0 0-1,0 0 0,0 0 1,0 0-1,0 0 0,0 0 1,0 0-1,0 0 0,0 0 1,0 0-1,0 0 0,0 0 1,0 0-1,0 0 1,0 0-1,0 0 0,0 0 1,0 0-1,0 0 0,0 0 1,0 0-1,0 0 0,0 0 1,0 0-1,0 0 0,0 0 1,0 0-1,-1 0 0,1 0 1,0 0-1,0 0 0,0 0 1,0 0-1,0 0 0,0 0 1,0 0-1,0 0 0,0 0 1,0 0-1,0 0 0,0 0 1,0 0-1,0 0 0,0 0 1,-1 11 158,1-6-77,0 31 728,5 39-1,-4-65-776,1 1 1,0-1-1,1 1 1,0-1-1,1 0 1,0 0-1,0 0 1,9 12-1,-12-20-14,1 0 0,-1 0-1,1 0 1,0 0 0,0 0 0,0-1-1,0 1 1,0-1 0,0 1-1,1-1 1,-1 0 0,0 0 0,1 0-1,-1 0 1,1 0 0,-1 0 0,1-1-1,-1 1 1,1-1 0,-1 0-1,1 0 1,0 0 0,-1 0 0,1 0-1,-1 0 1,1-1 0,0 1 0,-1-1-1,4-1 1,2-1-15,1 0 1,-1-1-1,0 0 0,-1 0 0,1-1 1,-1 0-1,11-9 0,-8 4-33,-1 0 0,0 0 0,-1 0 0,0-1 0,12-22-1,27-67-28,-33 67 14,11-29 11,-3 0-1,-2-2 1,-4-1 0,-2 0-1,-3-1 1,-3 0 0,0-106-1,-8 163 37,-1-18 241,1 28-243,0-1 0,0 0-1,0 0 1,0 0 0,0 0 0,0 0 0,0 0 0,0 0 0,0 0 0,0 0 0,0 0 0,0 0 0,0 0 0,-1 0 0,1 0 0,0 0 0,0 0 0,0 0 0,0 0 0,0 0 0,0 0 0,0 0 0,0 0 0,0 0-1,0 0 1,0 0 0,0 0 0,0-1 0,0 1 0,0 0 0,0 0 0,0 0 0,-3 17-41,-4 66 231,5 110 0,3-103 119,6 120 231,-1-149-356,20 89 0,-25-147-194,9 35 178,-9-35-148,0 0 0,1 0 0,-1-1 0,1 1 0,-1 0 1,1-1-1,0 1 0,0-1 0,3 4 0,-5-6-41,1 1 1,-1-1-1,1 0 0,-1 1 0,1-1 0,-1 0 1,1 1-1,-1-1 0,1 0 0,0 0 0,-1 0 1,1 1-1,0-1 0,-1 0 0,1 0 0,-1 0 0,1 0 1,0 0-1,-1 0 0,1 0 0,0 0 0,-1-1 1,1 1-1,-1 0 0,1 0 0,0 0 0,-1-1 1,1 1-1,-1 0 0,1-1 0,-1 1 0,1 0 1,-1-1-1,1 1 0,-1-1 0,1 1 0,-1 0 1,1-1-1,-1 0 0,0 1 0,1-1 0,-1 1 1,0-1-1,0 1 0,1-1 0,-1 0 0,0 0 1,3-5-184,-1 0 0,0 0 0,2-10 0,-3 14 174,13-74-1210,7-113-1,-20 181 1222,7-24 139,-7 34-24,0 1 0,0-1 0,0 1 0,1-1 0,-1 0 0,3 4 1,-2-3 17,3 3-79,0 0 0,0 0 0,0 0 0,1-1 0,-1 0 0,1 0 0,0 0 0,1-1 0,-1 0 0,1 0 0,0-1 0,0 1 1,0-2-1,0 1 0,14 2 0,4-1 3,0-1 1,1-1 0,35-2-1,-26 0 37,-31-1-78,0 1 26,0 0 0,0 1-1,0-1 1,0 1 0,4 0 0,-7 0-13,0-1-1,0 0 1,0 1 0,0-1 0,-1 0-1,1 1 1,0-1 0,0 1 0,-1-1 0,1 1-1,0 0 1,-1-1 0,1 1 0,0 0 0,-1-1-1,1 1 1,-1 0 0,1 0 0,-1 0 0,0-1-1,1 1 1,-1 0 0,0 0 0,1 0 0,-1 0-1,0 0 1,0 0 0,0-1 0,0 3 0,0 3 10,-1-1 0,0 1 0,0 0 0,0-1 0,-1 1 0,0-1 0,0 0 0,0 1 0,-5 5 0,-4 9-33,-16 18 0,7-10-35,19-26 42,-15 20 89,2 1 0,0 1 0,2 0 0,-14 36 0,25-58-73,1 0 0,-1 0 0,1 0-1,-1 0 1,1-1 0,0 1 0,0 0 0,0 0 0,0 0 0,0 0 0,0 0 0,0 0 0,1 0 0,-1-1 0,0 1 0,1 0 0,0 0 0,-1 0 0,1-1 0,0 1 0,0 0 0,0-1 0,0 1 0,1-1 0,-1 1 0,3 2 0,-2-3 9,1 1 0,0 0-1,0-1 1,0 0 0,0 1 0,0-1-1,0 0 1,0-1 0,0 1 0,0 0-1,0-1 1,1 0 0,-1 0 0,0 0-1,5-1 1,1 0-38,-1 0-1,-1-1 0,1 0 1,0 0-1,0-1 1,-1 0-1,1-1 1,-1 1-1,0-1 0,0-1 1,6-4-1,-9 6-11,-1 0-1,1 0 1,-1-1 0,0 1-1,0-1 1,0 1 0,-1-1-1,1 0 1,-1 0 0,0 0-1,0 0 1,0-1-1,-1 1 1,1 0 0,-1-1-1,0 1 1,0-1 0,-1 0-1,1 1 1,-1-10 0,-1 5 14,-1-1 0,0 1 0,0-1 0,-1 1 0,0 0 0,0 0 0,-1 0 0,0 0 0,-1 1 0,-7-11 0,9 14 16,0 1 1,-1 0 0,1 0 0,-1 1 0,0-1 0,0 1 0,-1-1 0,1 1 0,0 1 0,-1-1-1,0 1 1,0-1 0,0 1 0,0 1 0,0-1 0,0 1 0,0 0 0,0 0 0,-11 0 0,15 1 1,-1 0 1,1 0 0,-1 0 0,1 1 0,-1-1-1,1 1 1,0-1 0,-1 1 0,1-1 0,-1 1-1,1 0 1,0 0 0,0 0 0,0 0 0,-1 0 0,1 0-1,0 0 1,-1 2 0,1-2-3,1-1 0,0 1 0,-1-1 0,1 1-1,0-1 1,0 1 0,-1 0 0,1-1 0,0 1 0,0 0 0,0-1 0,0 1-1,0 0 1,0-1 0,0 1 0,0-1 0,0 1 0,0 0 0,0-1 0,0 1-1,1 0 1,-1-1 0,0 1 0,0-1 0,1 1 0,-1 0 0,0-1 0,1 1-1,-1-1 1,0 1 0,1-1 0,-1 1 0,1-1 0,-1 1 0,1-1 0,-1 0 0,1 1-1,-1-1 1,1 0 0,0 1 0,-1-1 0,1 0 0,-1 0 0,2 1 0,5 1 7,-1 0-1,1 0 1,0-1 0,-1 0 0,1 0 0,0 0 0,8-1 0,51-4 19,-49 2 129,4 0-104,-1-2 1,1 0 0,-1-1 0,0 0 0,0-2 0,-1-1 0,0 0 0,31-19 0,-32 16 43,-11 5-31,0 2 0,1-1 0,0 1-1,0 0 1,0 1 0,0-1 0,11-2 0,-18 6-51,0 0-1,-1 0 1,1 0 0,0 1 0,-1-1-1,1 0 1,-1 0 0,1 0 0,0 0-1,-1 0 1,1 1 0,-1-1-1,1 0 1,-1 1 0,1-1 0,-1 0-1,1 1 1,-1-1 0,1 0 0,-1 1-1,1-1 1,-1 1 0,1-1 0,-1 1-1,0-1 1,1 1 0,-1 0 0,0-1-1,0 1 1,1-1 0,-1 1 0,0-1-1,0 1 1,0 0 0,0 1 0,2 25 204,-2-21-191,-10 116 214,3-54-68,3-41-86,3-21-75,0-1 0,0 0-1,0 1 1,1-1-1,0 1 1,0-1-1,0 0 1,1 1-1,2 8 1,4 8 280,-6-22-273,-1 0 0,1 0 0,0 0 0,-1 0-1,1 0 1,-1 0 0,1 0 0,-1-1 0,1 1 0,-1 0-1,1-1 1,-1 1 0,1 0 0,-1 0 0,1-1 0,-1 1 0,1-1-1,8-9-7,0-1-1,0 1 0,-2-2 1,1 1-1,-1-1 1,-1 0-1,5-14 0,19-32-96,18-23-27,-48 81 112,0-1 1,0 1 0,0 0-1,0 0 1,0 0 0,0 0-1,0 0 1,0 0 0,0 0-1,0 0 1,0 0 0,0 0-1,0 0 1,0 0-1,0-1 1,0 1 0,0 0-1,0 0 1,0 0 0,1 0-1,-1 0 1,0 0 0,0 0-1,0 0 1,0 0 0,0 0-1,0 0 1,0 0 0,0 0-1,0 0 1,0 0 0,0 0-1,0 0 1,0 0-1,0 0 1,0 0 0,1 0-1,-1 0 1,0 0 0,0 0-1,0 0 1,0 0 0,0 0-1,0 0 1,0 0 0,0 0-1,0 0 1,0 0 0,0 0-1,0 0 1,1 0-1,-1 0 1,0 0 0,0 0-1,0 0 1,0 0 0,0 0-1,0 0 1,0 0 0,0 0-1,0 0 1,0 0 0,0 0-1,0 0 1,0 8-38,-2 9-102,-5 18 73,-2 38-1,8-58 86,0-1-1,2 1 1,-1 0 0,2-1-1,4 21 1,-5-33-12,-1 0 0,1-1 0,-1 1 0,1-1 0,0 1-1,0-1 1,-1 1 0,1-1 0,0 1 0,0-1 0,1 0 0,-1 1 0,0-1 0,0 0 0,0 0-1,1 0 1,-1 0 0,1 0 0,-1 0 0,1 0 0,-1-1 0,1 1 0,-1 0 0,1-1 0,0 1-1,-1-1 1,1 0 0,0 1 0,0-1 0,-1 0 0,1 0 0,0 0 0,-1 0 0,1-1-1,0 1 1,3-1 0,4-2-14,1 0 0,-1 0-1,0-1 1,17-9 0,-11 6 10,-1-2 0,0 0-1,-1 0 1,1-1 0,-2-1 0,0 0 0,0-1 0,-1 0 0,0-1 0,9-15 0,4-13-32,-2-1 1,-1-1-1,26-84 1,23-145 152,-39 100-54,-31 164-56,1-1 15,0-1-1,1 0 0,4-15 1,-3 15 37,-5 12-46,-5 19-106,0 32 80,0 54 0,4-42 135,-2 209 16,6-177-50,0-27-43,-1 60-4141,0-118 2171,-1 14-3672,1-25 5363,0 0 0,0-1-1,0 1 1,0-1-1,-1 1 1,1-1 0,0 1-1,0-1 1,0 1 0,-1-1-1,1 1 1,0-1 0,-1 1-1,1-1 1,0 1 0,-1-1-1,1 0 1,0 1 0,-1-1-1,1 0 1,-1 1 0,1-1-1,-1 0 1,1 0 0,-1 1-1,1-1 1,-1 0-1,1 0 1,-1 0 0,1 0-1,-1 1 1,1-1 0,-1 0-1,0 0 1,1 0 0,-1 0-1,-5-2-706,0 1-1,0-1 0,0 0 0,0-1 0,1 1 0,-8-5 1,-11-5-501,5 4 739,5 2 1549,-1-1-1,1 0 1,-15-11 0,4 1 324,2-1 1,1-1 0,0-1 0,-24-29 0,36 37-526,1-1 0,0 0-1,1-1 1,-9-18 0,13 24-311,1-1 0,0 0 0,1 1 0,0-1 0,0 0 1,0 0-1,2 0 0,-1-14 0,1 17-141,1 1 1,0-1-1,0 1 1,0-1-1,1 1 1,0 0-1,0 0 1,0-1-1,1 1 1,-1 1-1,6-8 1,-2 5 22,0 0 0,0 0 0,1 0 0,0 1 0,1-1 0,8-4 0,8-3 35,1 0-1,0 2 1,39-13-1,-20 9-1188,53-10 0,-67 20-1631,-1 1 1,59-1 0,-25 8-4255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4.8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10 981 6560,'-10'-1'2044,"16"-1"535,9-4-194,15-13-544,0-1 1,44-37 0,-56 40-1694,-1-1 0,0 0 0,-2-1 1,25-37-1,24-62 279,50-132 0,-88 190-273,-21 49-85,54-133 797,-49 116-571,-2-1 1,-1 1 0,4-35-1,-10 62-276,-1 0-1,0 1 1,0-1-1,0 0 0,0 1 1,0-1-1,0 1 1,0-1-1,0 0 1,0 1-1,0-1 1,0 0-1,0 1 0,0-1 1,0 0-1,-1 1 1,1-1-1,0 1 1,-1-1-1,1 1 0,0-1 1,-1 0-1,1 1 1,0-1-1,-2 0 1,2 1 0,-1 1 0,0-1 0,1 0 0,-1 0 1,0 0-1,1 1 0,-1-1 0,1 0 0,-1 1 0,1-1 1,-1 0-1,1 1 0,-1-1 0,1 1 0,-1-1 1,1 1-1,-1-1 0,1 1 0,0-1 0,-1 1 1,1 0-1,0-1 0,0 1 0,-1-1 0,1 1 0,0 1 1,-6 13 160,1 1 1,-7 29 0,4-9-73,-5 22 89,3-1-1,-4 60 0,4 115 679,10-220-835,0 12 96,0-1 1,5 30-1,-5-47-89,2 1 0,-1 0-1,1-1 1,0 0 0,0 1 0,1-1 0,-1 0 0,1 0 0,1 0 0,-1-1 0,1 1 0,8 8 0,-10-13-50,0 1-1,0-1 1,0 0 0,0 0-1,0 0 1,1 0 0,-1 0-1,0 0 1,1-1 0,-1 1 0,1-1-1,-1 0 1,1 0 0,-1 0-1,1 0 1,-1 0 0,0 0-1,1 0 1,-1-1 0,1 1 0,-1-1-1,5-2 1,5-2-34,1 0 0,21-14 0,-13 6 4,0-1 0,-2-1-1,0-1 1,18-19 0,-5 0-209,32-45 0,-57 72 2,-7 8 237,0 0 0,0 0 0,0 0 1,0 0-1,0 0 0,0 0 0,0 0 0,0 0 0,0 0 1,0 0-1,0 0 0,0 0 0,0 0 0,0 0 0,0 0 0,0 0 1,0 0-1,0 0 0,0 0 0,0 0 0,0 0 0,0 0 1,0 0-1,0 0 0,0 0 0,0 0 0,0 0 0,0 0 1,0 0-1,0 0 0,0 0 0,1 0 0,-1 0 0,0 0 0,0 0 1,0 0-1,0 0 0,0 0 0,0 0 0,0 0 0,0 0 1,0 0-1,0 0 0,0 0 0,0 0 0,0 0 0,0 0 1,0 0-1,0 0 0,0 0 0,0 0 0,0 0 0,-6 16-82,1-5 145,-1 6-27,0 0 0,1 0 1,1 0-1,1 1 1,-2 27-1,4-39-4,1-1 1,1 1 0,-1 0-1,1-1 1,0 1-1,1-1 1,-1 1-1,1-1 1,4 9-1,-4-11-6,0 0 0,0 0 0,0 0 0,1 0 0,-1 0 0,1-1 0,0 1 0,-1-1 0,1 1 0,0-1 1,1 0-1,-1 0 0,0-1 0,1 1 0,6 2 0,-4-2 61,0-1 0,0 1 0,0-1 0,0-1 0,1 1 0,-1-1 0,0 0 0,1 0 0,-1-1 0,9-1 0,-13 1-78,0 1 1,0-1-1,0 1 1,0-1 0,0 0-1,0 0 1,0 0-1,0 0 1,-1 0-1,1-1 1,0 1-1,-1 0 1,1-1-1,0 1 1,-1-1-1,0 0 1,1 1 0,-1-1-1,0 0 1,0 0-1,0 0 1,0 0-1,0 0 1,-1 0-1,1 0 1,-1 0-1,1 0 1,-1 0-1,1 0 1,-1 0 0,0 0-1,0 0 1,-1-3-1,0-7-80,-1 1 0,0 0-1,-1 0 1,0 0 0,-1 0 0,0 1-1,-1-1 1,0 1 0,0 0 0,-1 1-1,0-1 1,-9-9 0,8 12 29,1 1 0,-1 0-1,0 0 1,-1 1 0,1-1 0,-1 2 0,0-1-1,0 1 1,-12-4 0,16 6 58,0 1 0,0 0 0,0 0 0,0 0 0,0 1 0,0-1 0,-1 1 0,1 0 0,0 0 0,0 0 0,0 1 0,-1 0 0,1-1 0,0 1 0,0 1 0,0-1 0,0 1 0,0-1 0,0 1 0,1 0 0,-8 5 1,11-6-12,0-1 0,-1 0 1,1 0-1,0 1 1,-1-1-1,1 0 0,0 1 1,0-1-1,-1 0 1,1 1-1,0-1 1,0 1-1,-1-1 0,1 0 1,0 1-1,0-1 1,0 1-1,0-1 0,0 0 1,0 1-1,0-1 1,0 1-1,0-1 1,0 1-1,0-1 0,0 1 1,0-1-1,0 1 1,1 0-5,-1 0 1,1 0 0,0 0-1,-1 0 1,1 0 0,0 0 0,0 0-1,-1 0 1,1-1 0,2 2-1,1 1-9,1 0 0,0 0 0,0-1 0,6 2 0,4 1 9,0-2 1,1 0 0,0 0-1,22 0 1,67-4 2,-78-1 34,0-2 0,0 0 1,42-13-1,77-33 209,-49 15-154,25-11 683,-126 53-538,-33 39-313,-51 48 1,80-87 61,-66 69 52,64-64-73,0 0 0,1 0 0,1 1 0,-13 25 0,20-36 35,0 0 1,0 0-1,0 0 1,1 0 0,-1 1-1,1-1 1,0 0-1,-1 0 1,1 0-1,0 0 1,0 0-1,1 4 1,-1-5 3,0 0 1,1 0-1,-1 0 1,1 0-1,-1 1 0,1-1 1,-1 0-1,1 0 1,0 0-1,0-1 0,-1 1 1,1 0-1,0 0 0,0 0 1,0 0-1,0-1 1,1 2-1,1-1-2,-1 0 0,1 0 0,0 0 1,0-1-1,0 1 0,0-1 0,-1 1 0,1-1 0,0 0 0,0 0 1,0 0-1,0-1 0,0 1 0,0-1 0,0 1 0,4-3 0,7-2-26,1-1-1,-1-1 1,0-1-1,-1 0 1,0 0-1,0-1 1,-1-1-1,14-13 0,-11 7-82,-1 0-1,-1-1 1,0 0-1,-1-1 1,14-27 0,-5 0-23,-2 0 1,-1-2 0,-3 1 0,16-86 0,-28 117 151,-2-1 1,0 0-1,0 1 1,-2-1-1,0 0 1,-6-30 0,7 45-12,0 0 1,-1 0 0,1 0 0,0-1 0,-1 1 0,1 0 0,0 0 0,-1 0 0,0 0 0,1 0 0,-1 0 0,0 0 0,1 0 0,-1 0-1,0 0 1,0 0 0,0 0 0,0 1 0,0-1 0,0 0 0,0 1 0,0-1 0,0 0 0,0 1 0,0 0 0,-1-1 0,1 1-1,0 0 1,0-1 0,0 1 0,-1 0 0,1 0 0,0 0 0,0 0 0,0 0 0,-2 0 0,-1 1 4,1 0 0,-1 0 0,0 1 0,1-1 0,0 1 1,-1 0-1,1 0 0,0 0 0,0 0 0,-4 4 0,0 0-4,1 1 0,-1 0 0,2 1 0,-1 0 0,1 0 0,0 0 0,1 0 0,-1 1 0,2 0 0,-1 0 0,-2 14 0,-1 7 2,2 2 0,-1 32 0,4-50 3,1 7 13,0-1 0,1 1 0,0 0 0,2-1 0,1 0 0,0 1 0,9 24 0,-9-37 2,0 0-1,0-1 1,1 1-1,0-1 0,0 0 1,1 0-1,0-1 1,0 1-1,7 5 0,-7-7-9,0-1 0,0-1 0,0 1 0,1-1 0,0 1 0,-1-2 0,1 1 0,0-1 0,1 1 0,-1-2 0,0 1 0,12 1 0,-9-3-23,-1 0 0,0 0 0,0 0 0,0-1-1,0-1 1,-1 1 0,1-1 0,0-1-1,-1 1 1,1-1 0,-1-1 0,0 1-1,0-1 1,11-8 0,6-6-53,0-2 0,31-34 0,-29 29 80,4-5-36,80-84 318,-103 104-77,-8 6-55,0 4-173,0 0 0,0 1 0,0-1 0,-1 1 0,1-1-1,0 1 1,0 0 0,0-1 0,0 1 0,0 0 0,1 0-1,-1 0 1,0-1 0,-1 3 0,-20 25-15,1 0 1,2 2-1,-17 33 1,4-8 56,14-26-50,1 2 1,1 0-1,-20 58 0,34-82 37,1 0-1,-1-1 0,0 13 0,2-17-31,0 0 0,0 0-1,0 0 1,0 0 0,0-1-1,1 1 1,-1 0 0,1 0-1,-1 0 1,1 0 0,0-1-1,-1 1 1,1 0 0,0-1-1,0 1 1,0-1-1,2 3 1,-2-4 4,-1 1 0,1-1-1,0 1 1,0-1 0,0 0 0,-1 1-1,1-1 1,0 0 0,0 0-1,0 1 1,0-1 0,0 0 0,0 0-1,0 0 1,0 0 0,0 0 0,-1 0-1,1-1 1,0 1 0,0 0-1,0 0 1,0-1 0,0 1 0,0 0-1,-1-1 1,1 1 0,0-1 0,0 1-1,1-2 1,1 0-17,0-1 0,0 1 0,0-1 1,0 0-1,4-5 0,1-4-90,0-1 0,0-1 0,-1 1 0,8-25-1,-5 9-132,7-41-1,-16 70 239,-1-1 0,0 1 0,0 0 0,0-1 0,0 1 0,0 0 0,0-1 0,0 1 0,0-1 0,0 1 0,0 0 0,0-1 0,0 1 0,0-1 0,0 1 0,0 0 0,0-1 0,0 1 0,-1 0 0,1-1 0,0 1 0,0 0 0,0-1 0,-1 1 0,1 0 0,0-1 0,-1 1 0,1 0 0,0 0 0,-1 0 0,1 0 0,0 0 0,0 0 0,-1 0 0,1 0 0,0 0 0,0 0 0,-1 1 0,1-1 0,0 0 0,0 0 0,-1 0 0,1 0 0,0 1 0,0-1 0,0 0 0,0 0 0,-1 0 0,1 1 0,0-1 0,0 0 0,0 0 0,0 1 0,0-1 0,0 0 0,-1 0 0,1 1 0,0-1 0,0 0 0,0 0 0,0 1 0,0-1 0,0 1 0,-2 13-16,1 1-1,0 0 1,1 18 0,0-11 1,0-17 43,1 1 0,-1-1 1,1 0-1,0 0 0,0 0 0,1 0 0,-1 0 0,1 0 1,0 0-1,0 0 0,1 0 0,0-1 0,5 8 0,-6-10-2,1 1 0,-1-1 0,0 1 0,1-1 0,0 0 0,-1 0 0,1-1 0,0 1 0,0 0 0,0-1 0,0 0 0,1 0 0,-1 0 0,0 0 0,0 0 0,1 0 0,-1-1 0,0 0 0,1 0 0,-1 0 0,0 0 0,6-1 0,0-1-17,0 0-1,0-1 1,-1 0-1,1 0 1,-1-1-1,12-7 1,45-35 275,-28 19-105,47-37-169,-84 63-2,1 1-1,-1-1 0,1 1 0,0 0 1,-1-1-1,1 1 0,0-1 0,-1 1 1,1 0-1,0 0 0,-1-1 0,1 1 1,0 0-1,0 0 0,-1 0 0,1 0 1,0 0-1,0 0 0,-1 0 0,1 0 1,0 0-1,0 0 0,-1 0 0,1 0 1,0 0-1,-1 1 0,1-1 0,1 1 1,-1 0-5,0 0-1,0 0 1,0 0 0,-1 1 0,1-1 0,0 0 0,-1 0 0,1 1-1,-1-1 1,1 1 0,-1-1 0,0 0 0,1 1 0,-1-1 0,0 3-1,0 2 45,0 0-1,0 0 0,-1 0 0,0 0 0,0 0 1,-3 10-1,-17 37 280,10-26-240,-3 9-4,-64 155 153,52-134-151,-44 70 1,56-105-24,-1-2 0,-26 28 0,34-40-46,0 0 1,-1-1 0,0 0 0,-1-1 0,0 0 0,0 0-1,0-1 1,-18 8 0,24-12-61,0 0 1,0-1-1,0 1 0,0-1 0,0 1 1,0-1-1,0 0 0,0 0 0,0 0 0,0 0 1,-1-1-1,1 0 0,0 1 0,0-1 1,0 0-1,1 0 0,-1 0 0,0-1 1,0 1-1,1-1 0,-1 0 0,0 1 1,1-1-1,0 0 0,-1-1 0,1 1 1,0 0-1,0-1 0,0 1 0,1-1 1,-2-2-1,0 0 31,0-1 0,0 1 0,1 0 1,0-1-1,0 0 0,1 0 0,-1 1 0,1-1 0,1 0 1,-1 0-1,1 0 0,0 0 0,0 0 0,1 0 1,1-9-1,2 1 100,0 1 0,9-22 0,-10 29-55,1 1-1,-1-1 1,1 1-1,-1 0 1,2 0 0,-1 0-1,0 1 1,7-6-1,7-3 44,0 1-1,1 0 1,0 1-1,0 2 1,25-10-1,110-28 261,-102 33-572,90-37 0,-125 44-622,28-15-2897,-20 4-2698,-20 11 1426,-9 3 1712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5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119 35 4480,'-3'-14'2109,"3"13"-1822,0 0 1,0 0 0,0 0-1,0 0 1,-1 0 0,1 0-1,0 0 1,0 0 0,0 0-1,-1 0 1,1 0 0,-1 1-1,1-1 1,0 0 0,-1 0-1,0 0 1,1 1 0,-1-1-1,1 0 1,-1 0 0,0 1-1,-1-2 1,2 2-167,-1 0-1,1 0 1,-1 1 0,1-1-1,0 0 1,-1 0 0,1 0-1,-1 1 1,1-1 0,0 0 0,-1 0-1,1 1 1,0-1 0,0 0-1,-1 1 1,1-1 0,0 1-1,-1-1 1,1 0 0,0 1-1,0-1 1,0 0 0,0 1 0,-1-1-1,1 1 1,0-1 0,0 1-1,0-1 1,0 1 0,-4 20 1042,3-15-523,-11 36 1987,-18 44-1,18-56-1800,2 0-1,1 1 0,-9 55 0,17-83-904,1-1 0,-1 1-1,1 0 1,0 0 0,1-1 0,-1 1-1,0 0 1,1-1 0,-1 1 0,2 3-1,-1-5-63,-1 0 0,1 0 0,0-1 0,-1 1 0,1 0 0,0-1 0,0 1 0,-1 0 0,1-1 0,0 1 0,0-1 0,0 1 0,0-1 0,0 0 0,0 1 0,0-1 0,0 0 0,0 0 0,0 1 0,0-1 0,0 0 0,0 0 0,0 0 0,0 0 0,0 0 0,0-1 0,0 1 0,0 0 0,2-1 0,8-2-1784,0 0 0,0-1 1,11-5-1,9-6-1379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5.5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177 13 6976,'7'-13'8487,"-7"13"-8374,6 14 5264,-2-1-5435,-2 1 1163,-1 1 0,-1 0 1,-1 22-1,-9 47 321,9-77-1326,-2 9-46,0 0 1,-1 0-1,-12 29 0,13-36-668,-1-1 1,-1 0-1,0 1 0,0-2 0,0 1 1,-1 0-1,0-1 0,-8 7 0,-64 46-15001,51-36 11839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6.2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31 246 7648,'-26'0'2816,"21"0"-2176,10 0-192,3-3 3552,15-5-2273,11-3 2689,19-5-2528,9-4 736,3-7-1568,6-4-224,20-5-512,6 8-320,-1 6 0,-7 2-2688,-11 4 1472,-12 8-6752,-1 8 4417,-3 13-4065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7.0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79 74 4736,'-67'-17'5013,"66"17"-4830,1 0 1,-1 0-1,0 0 0,1-1 1,-1 1-1,1 0 1,-1 0-1,1 0 0,-1-1 1,1 1-1,-1 0 0,1-1 1,-1 1-1,1 0 0,-1-1 1,1 1-1,-1-1 0,1 1 1,-1-1-1,1 1 1,0-1-1,-1 0 0,1 1-25,0-1 1,0 1-1,0-1 0,0 1 0,0 0 0,1-1 1,-1 1-1,0-1 0,0 1 0,0-1 0,0 1 1,1-1-1,-1 1 0,0 0 0,0-1 1,1 1-1,-1 0 0,0-1 0,1 1 0,-1 0 1,1-1-1,2-1 265,-1 0 1,1 0 0,0 1 0,0-1-1,0 1 1,-1-1 0,6 0 0,29-6 1385,0 1 1,71-2 0,-79 7-1332,-1 2 0,55 7 0,-61-3-348,-5-2-57,28 8 0,-41-8-49,1-1 1,-1 1-1,0 0 0,0 0 0,0 0 0,-1 0 0,1 1 0,0-1 0,-1 1 1,0 0-1,5 5 0,-7-6-11,0 0 0,0-1-1,0 1 1,0 0 0,0 0 0,0 0 0,-1 0 0,1 0 0,-1 0-1,0 0 1,0 0 0,1 0 0,-1 0 0,0 0 0,-1 0 0,1 0 0,0 0-1,-1 4 1,-2 3 23,0 0-1,-8 16 0,5-11-23,-15 33-3,-3-1 0,-1-1-1,-2 0 1,-45 53-1,58-81 1,4-5-18,-15 22 0,23-30 20,0 0 1,0 0-1,0 0 1,0 0-1,1 0 1,0 0-1,-1 1 1,2-1-1,-1 0 1,0 7-1,2 7 195,1-1-1,1 0 0,0 0 0,9 24 0,-7-26-152,-1 0 0,-1 0 0,0 0 0,0 0 1,-2 0-1,0 26 0,-8 11-2853,1-18-4939,6-33 7012,-1 0 0,1 1-1,-1-1 1,1 1-1,-1-1 1,0 1-1,1-1 1,-1 0-1,0 0 1,0 1 0,0-1-1,0 0 1,0 0-1,-2 1 1,-9 9-4361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2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2080,'0'-1'270,"0"0"-1,1 0 1,-1 1 0,0-1 0,1 0-1,-1 0 1,1 0 0,-1 0-1,1 0 1,0 0 0,-1 1 0,1-1-1,0 0 1,-1 0 0,1 1-1,0-1 1,0 1 0,0-1 0,0 0-1,1 0 1,20-9 3383,-21 9-3381,3-1 467,-1 0-1,0 0 1,0-1 0,1 1-1,-2-1 1,1 0-1,4-5 1,26-34-226,-8 9-386,-6 8-233,20-21 271,-24 86-197,-8 38 178,-4 125 1,-4-109-88,1-64-123,7 273 512,-6-282-258,-1-17-162,0 1 1,0-1-1,1 1 1,-1 0-1,1-1 1,0 1-1,0-1 0,1 1 1,1 4-1,-3-9 40,1 1 0,-1-1 0,0 1 0,0-1-1,0 1 1,0 0 0,0-1 0,0 1-1,0-1 1,0 1 0,0-1 0,0 1 0,0-1-1,-1 1 1,1-1 0,0 1 0,-1 0 0,4-2 599,-1-2-923,2 0 210,1 0-1,-1 0 1,1 0-1,-1 0 0,1 1 1,0-1-1,0 1 1,0 1-1,6-2 1,5-1-98,29-4 1,-37 8 96,0-1 1,0 1-1,9 1 0,-17-1 49,0 0 0,0 0 0,0 0 1,1 0-1,-1 0 0,0 0 0,0 0 0,0 0 1,0 0-1,0 0 0,1 0 0,-1 0 1,0 0-1,0 0 0,0 0 0,0 0 0,0 0 1,0 0-1,1 0 0,-1 0 0,0 0 0,0 0 1,0 0-1,0 0 0,0 0 0,1 0 0,-1 0 1,0 0-1,0 1 0,0-1 0,0 0 1,0 0-1,0 0 0,0 0 0,0 0 0,0 0 1,1 0-1,-1 1 0,0-1 0,0 0 0,0 0 1,0 0-1,0 0 0,0 0 0,0 0 0,0 1 1,0-1-1,0 0 0,0 0 0,0 0 1,0 0-1,0 0 0,0 1 0,0-1 0,0 0 1,0 0-1,0 0 0,0 0 0,-21 9 157,-96 25 118,101-31-345,15-4 60,0 1 0,0 0 0,1 1 1,-1-1-1,0 0 0,0 0 0,1 0 1,-1 0-1,0 1 0,0-1 0,1 0 0,-1 0 1,0 1-1,0-1 0,1 1 0,-1-1 0,0 1 1,1-1-1,-2 2 0,0-1 29,0 1 1,0-1-1,-1 0 0,1 1 0,0-1 1,-1 0-1,1 0 0,-1-1 0,-3 2 1,3-2-11,0 1 1,0 0 0,1 0-1,-1 0 1,-5 3 0,-14 7-98,19-10 52,0 1 0,0-1 0,0 1 0,0-1 0,0 1 0,1 0 0,-5 3 0,1 1 47,3-2-130,6-5-32,16-5 200,-10 4-228,-1-1 0,0 0 0,14-7 1,14-6-2179,8 5-2258,-23 9 2667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7.8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75 4224,'-4'-8'12390,"4"8"-12247,-6 0 3694,3 0-4144,0 1 672,1 1 0,-1-1 0,1 1 0,0-1 0,-1 1 0,1 0 1,0 0-1,0 0 0,0 0 0,-3 4 0,-6 6 825,-25 26 714,35-37-1807,2-5-17,4-4-7,1 1-577,0-1 1,-1 0-1,0 0 0,6-12 1,-10 18 305,0 0 0,0 0 0,0 0 1,0 0-1,-1-1 0,1 1 1,-1 0-1,1 0 0,-1-1 1,0 1-1,0 0 0,0 0 0,0-1 1,0 1-1,-1 0 0,1 0 1,-1-1-1,1 1 0,-1 0 1,0 0-1,0 0 0,0 0 0,0 0 1,-2-3-1,-3-4-6132,5-3 1946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9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31 4160,'1'-2'694,"6"-16"2273,-7 7 4678,0 11-7428,-1 0 0,0 0 0,0 0 0,0 1 0,0-1 0,1 0 0,-1 0 0,0 0 0,0 1 0,1-1 0,-1 1 0,0-1 0,0 0 0,1 1 0,-2 0 0,-8 9 266,0 0-1,1 1 1,0 0-1,1 0 1,0 1-1,1 0 1,0 0-1,1 1 1,-9 23-1,2 10 244,-14 72 0,12-40-22,14-72-637,-2 5 70,0 0 1,1 1 0,1 0 0,-1 22 0,2-32-120,1 1 0,-1-1 0,0 1-1,1-1 1,-1 0 0,1 1 0,0-1-1,0 0 1,0 0 0,0 1 0,0-1-1,0 0 1,0 0 0,1 0 0,-1 0-1,1-1 1,0 1 0,-1 0 0,1-1-1,0 1 1,0-1 0,0 1 0,0-1 0,0 0-1,0 0 1,1 0 0,-1 0 0,0 0-1,1 0 1,2 0 0,1-1-17,-1 1 0,0-1 1,1 0-1,-1 0 0,1 0 1,-1-1-1,0 0 0,1 0 1,-1 0-1,0-1 0,0 0 1,8-4-1,-1 0-19,0-1-1,-1 0 1,0-1 0,11-10-1,-8 5 11,0-1 0,-2 0-1,1-1 1,-2-1 0,0 1 0,-1-2-1,12-25 1,-9 13 1,-2-1-1,-1 0 1,11-57-1,-20 66 104,-1 18-62,0 0-1,0 0 0,0 0 1,0 1-1,0-1 0,1 0 1,-1 0-1,1 0 0,0 0 1,0 1-1,2-4 0,-3 15 378,-19 129 632,-5 34-3553,17-130-3861,6 3-6319,1-20 8317,-1-21 3915,0 0-1,-1 0 0,1-1 1,-4 7-1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49.9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235 1 2304,'-6'2'6719,"4"4"-3332,3 11-2032,0-4-203,-4 5-286,0 0 1,-1-1-1,-1 1 0,-1-1 1,-10 20-1,-8 25 848,-7 49-480,16-55-608,-26 65-1,37-113-611,0 1 0,0-1 0,-11 14 0,14-21-265,0 1 0,0 0 1,0-1-1,-1 1 0,1-1 0,0 0 1,-1 1-1,1-1 0,-1 0 0,0 0 1,1 0-1,-1 0 0,0 0 0,0 0 0,1-1 1,-1 1-1,0 0 0,0-1 0,0 1 1,0-1-1,0 0 0,0 0 0,0 0 1,-2 0-1,3 0 91,1 0 1,-1 0-1,1 0 1,-1-1-1,1 1 1,-1 0-1,1 0 1,-1-1-1,1 1 1,-1 0-1,1-1 1,-1 1-1,1 0 1,0-1-1,-1 1 1,1 0-1,-1-1 1,1 1-1,0-1 1,-1 1-1,1-2 1,0 1-698,0-1 0,0 1 0,0-1 0,0 0 0,0 1 0,0-1 1,0 1-1,2-4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12:50.9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243 151 2720,'3'-8'729,"1"0"1,0 0-1,9-11 0,6-10 2124,-18 27-2489,1-1 0,-1 0 0,0 0-1,0 0 1,0 0 0,0 0 0,-1 0-1,1 0 1,-1 0 0,0 0 0,0 0-1,0 0 1,-1-6 0,1 8-208,-1-1 1,1 0-1,-1 1 0,0-1 1,1 1-1,-1-1 1,0 1-1,0 0 1,0-1-1,0 1 0,0 0 1,0-1-1,0 1 1,-1 0-1,1 0 0,0 0 1,-1 0-1,1 0 1,0 1-1,-1-1 0,1 0 1,-1 0-1,0 1 1,1-1-1,-1 1 0,1 0 1,-3-1-1,-1 1 55,1-1 0,-1 1 0,0 0-1,1 0 1,-1 0 0,1 1 0,-1 0-1,1 0 1,0 0 0,-1 0 0,-6 4 0,5-2 26,-1 1 1,1 0 0,0 0 0,0 0-1,0 1 1,-7 8 0,-2 5 324,0 1 1,1 0-1,-15 30 1,29-48-538,-8 11 152,-4 9 81,0 0 0,1 0 0,1 1 0,-7 24 0,16-38-143,-1 0 0,1-1 0,0 1 0,0 15 0,1-20-80,1 0 1,-1 0-1,0 0 1,1 0-1,0 0 0,0 0 1,0 0-1,0 0 0,0 0 1,0-1-1,1 1 1,-1-1-1,1 1 0,0-1 1,3 4-1,-4-4-23,1-1-1,-1 0 0,1 0 1,0 0-1,-1 1 0,1-1 1,0-1-1,0 1 0,0 0 1,0 0-1,0-1 0,0 1 1,0-1-1,0 0 1,0 1-1,0-1 0,0 0 1,0 0-1,0 0 0,0-1 1,0 1-1,0 0 0,0-1 1,0 0-1,0 1 0,0-1 1,0 0-1,0 0 0,0 0 1,3-2-1,2-3 32,1 0-1,-1 0 1,0 0 0,-1-1-1,7-8 1,27-38-139,54-93 0,-77 116 352,-17 29-251,0 1 0,0 0 0,0 0 0,0 0 0,0 0 1,0 0-1,0 0 0,0 0 0,0 0 0,0 0 0,0 0 0,0-1 0,1 1 0,-1 0 0,0 0 0,0 0 0,0 0 0,0 0 0,0 0 0,0 0 1,0 0-1,0 0 0,0 0 0,0 0 0,1 0 0,-1 0 0,0 0 0,0 0 0,0 0 0,0 0 0,0 0 0,0 0 0,0 0 0,0 0 0,0 0 0,1 0 1,-1 0-1,0 0 0,0 0 0,0 0 0,0 0 0,0 0 0,0 0 0,0 0 0,0 0 0,0 0 0,1 0 0,-1 7 132,-3 12-18,3-16-90,-26 104 398,5-27-1436,12-27-2862,9-33-1249,4-1 1558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2:23:11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75 114 160,'18'0'5664,"-8"0"-4998,125 3 257,-103-1-536,-23-1-254,0 0-1,0-1 1,11 0-1,35-7 104,-19 1-255,44 0 0,65-2 45,-101 7 57,-11 1-84,58 5-1,-39 0 37,57-3 0,-8-5-35,-66 1 0,-25 1 0,1 0 0,-1 0 0,11 2 0,135 7 49,-52-4 19,31-5 13,4 2-50,5 0 30,-81-2 219,-36 0-162,31-5 1,-10 0 71,2 0-19,-42 4-13,-5 1-344,1 8 80,5 12 95,-5-11 11,-1-1 0,0 0 0,0 1 1,-1 0-1,2 8 0,-1 2 82,1 6 140,-4 12 348,0-35-554,0-1 0,0 1 0,-1-1 0,1 1 0,0-1 0,-1 1 0,1-1 0,0 1 0,-1-1 0,1 0-1,-1 1 1,1-1 0,0 0 0,-1 1 0,1-1 0,-1 0 0,1 0 0,-1 1 0,1-1 0,-1 0 0,0 0 0,-13 4 425,14-4-417,-39 5 523,14-3-427,-2 0 0,-51-2 1,28-1-58,-21 0-282,-139 5 571,32 4-299,59-5-58,-157-5 807,96-2-612,30-1-94,89 1-42,16 0-43,-64 4-1,30 4-63,66-3 48,0 0 0,1-2 0,-18-1 1,-15-1 663,44 3-657,1 0 1,0 0 0,-1 0 0,1 0 0,0 0-1,-1 0 1,1 0 0,-1 0 0,1 0 0,0 0-1,-1-1 1,1 1 0,0 0 0,-1 0-1,1 0 1,0 0 0,-1-1 0,1 1 0,0 0-1,-1 0 1,1-1 0,0 1 0,0 0 0,-1-1-1,1 1 1,0 0 0,0-1 0,0 1 0,0 0-1,-1-1 1,1 1 0,0 0 0,0-1 0,0 1-1,0-1 1,0 1 0,0 0 0,0-1 0,0 1-1,0 0 1,0-1 0,0 0 2,9 0-77,-1 0 0,1-1-1,0 1 1,11-5 0,10-2 188,238-43-233,-110 28 182,-62 10-29,357-38 32,-302 36 120,77-25-108,-215 38-48,-9 1 37,0 0-1,0 0 1,0-1 0,-1 1-1,1-1 1,0 0 0,4-4-1,-7 6-64,-1 0-1,0 0 1,0 0-1,0-1 1,0 1-1,1 0 1,-1 0-1,0 0 0,0-1 1,0 1-1,0 0 1,0 0-1,0-1 1,0 1-1,0 0 1,0 0-1,0-1 1,0 1-1,0 0 1,0 0-1,0-1 1,0 1-1,0 0 1,0 0-1,0 0 0,0-1 1,0 1-1,0 0 1,0 0-1,0-1 1,0 1-1,-1 0 1,1 0-1,0 0 1,0-1-1,0 1 1,0 0-1,-1 0 1,1 0-1,0 0 1,0-1-1,0 1 0,-1 0 1,1 0-1,0 0 1,0 0-1,0 0 1,-1 0-1,1 0 1,0 0-1,0 0 1,-1-1-1,1 1 1,0 0-1,0 0 1,-1 0-1,1 0 1,-1 1-1,-17-4 173,16 3-167,-117-5-1,44 3-11,-281 9 488,96 4-349,96-6-5,25-6-100,-13 2 7,60 1-99,-47 4-192,-35 9 45,146-11 107,-7 0 63,25-2-290,21 1 195,21 4 247,22-2-177,75-1 0,-47-3-8,-5 1 67,49 1-83,501 12 194,-439-17 91,130 2-327,-217 7 81,-94-6 64,0-1-1,0 1 1,0 1 0,10 2-1,10 2 89,-2 3-302,-23-6 56,-2-2 138,0-1 0,0 1 0,1-1-1,-1 1 1,0-1 0,0 0-1,0 1 1,1-1 0,-1 1 0,0-1-1,0 0 1,1 1 0,-1-1 0,0 0-1,1 1 1,-1-1 0,1 1 0,0-1 0,0 0 1,-1 1 0,1-1-1,0 1 1,-1-1 0,1 1 0,-1-1-1,1 1 1,-1-1 0,1 1 0,-1 0-1,1-1 1,-1 1 0,1 0 0,-1-1-1,0 1 1,1 0 0,-1 0 0,0 1-1,6 21-70,-1-3 43,-2-8 28,0 0 1,1 16-1,-2-14 16,-1-6 12,0 1 0,-1 0 0,0 9 0,-1 22 345,1-40-367,0 1 0,-1-1 0,1 1 0,0-1 0,0 1 0,-1-1 0,1 1 1,0-1-1,0 1 0,-1-1 0,1 1 0,0-1 0,-1 0 0,1 1 0,-1-1 1,1 1-1,-1-1 0,1 0 0,-1 0 0,1 1 0,-1-1 0,1 0 0,-1 0 1,1 1-1,-1-1 0,1 0 0,-1 0 0,1 0 0,-1 0 0,0 0 0,-24 2-198,14-1 219,-63 3 285,42-2-266,4-1-33,-72 3 148,-164 29-1,221-25-173,-79 3 0,-45-10-4,86-2 51,-1 0 102,-121-17 1,177 14-118,-178-31-112,93 16 125,26 6 48,64 9-107,1 2 0,-23-1 0,79 11-861,170 5 822,-85-15 240,-66-1-97,31 0-95,89-1-75,-98 4 97,238-8 323,-67-6-6,-187 15-184,0 2 0,64 11 0,-107-11-135,1 1-1,-1 0 1,28 12 0,-20-8-409,-21-6 212,0-1 1,0 1-1,10 4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662 105 2720,'-2'-2'909,"-1"-1"0,0 1 0,1 0 0,0-1 0,-1 1 0,-2-6 0,-2-2-35,0 2-308,0 1-1,-1 0 0,0 0 1,0 1-1,0 0 1,-1 0-1,-14-6 1,20 10-455,-2 0 1,1 0 0,0 1 0,-1-1 0,1 1 0,-1 0 0,1 0 0,-1 0 0,0 1 0,1 0 0,-1 0 0,0 0 0,-8 1 0,0 2 129,1-1 0,0 2 1,-18 7-1,12-5-117,0 2-1,1 0 1,0 1 0,-29 21-1,21-9 42,2 0-1,0 2 1,1 0-1,2 1 1,-29 44-1,22-25-20,3 2 0,-35 84 0,53-113-109,0 0 1,1 1-1,1-1 0,0 1 1,-2 21-1,6-33-22,0 0 1,0 0-1,0 0 0,1 0 0,0 0 1,0 0-1,0 0 0,0-1 1,1 1-1,-1 0 0,1-1 0,1 1 1,-1-1-1,1 1 0,-1-1 0,1 0 1,0 0-1,1-1 0,-1 1 1,1-1-1,-1 1 0,5 2 0,0-1 28,0 0 0,0 0 0,1-1 0,-1 0 0,1 0 0,0-1 0,0 0 0,0-1 0,0 0 0,0 0 0,15 0 0,-10-2 29,1-1 0,-1 0 0,0-1 0,0 0 0,-1-1 0,27-10 0,-33 11-18,0 0 0,0-1 0,0 0 0,0 0 0,-1-1 1,1 0-1,-1 0 0,6-6 0,-12 10-50,0 0 0,0 0 0,0 0 0,0 0 0,0 0 0,0 0 0,-1 0 0,1 0 0,0 0 0,0 0 0,0 0 0,0 0 0,0 0 0,-1 0 0,1 0 0,0 0 0,0 0 0,0 0 0,0 0 0,0 0 0,0-1 0,0 1 0,-1 0 0,1 0 1,0 0-1,0 0 0,0 0 0,0 0 0,0 0 0,0-1 0,0 1 0,0 0 0,0 0 0,0 0 0,0 0 0,0 0 0,0 0 0,0-1 0,0 1 0,0 0 0,0 0 0,0 0 0,0 0 0,0 0 0,0-1 0,0 1 0,0 0 0,0 0 0,0 0 0,0 0 0,0 0 0,0 0 0,0-1 0,0 1 0,-15 6-49,-8 10-6,0 1 1,2 1-1,0 1 0,1 0 1,1 2-1,1 0 1,-19 28-1,15-14 204,0 1 1,3 1-1,0 1 1,-13 44-1,25-63 1,1-1-1,1 1 1,-5 39-1,9-53-136,1-1 1,-1 1-1,1-1 0,1 1 0,-1-1 0,1 1 0,-1-1 1,1 1-1,1-1 0,-1 1 0,1-1 0,-1 0 1,1 0-1,0 1 0,1-2 0,-1 1 0,1 0 1,-1 0-1,1-1 0,1 1 0,-1-1 0,0 0 0,5 3 1,-2-3-3,-1 0 0,2 0 1,-1-1-1,0 1 0,0-2 1,1 1-1,-1-1 0,1 0 1,-1 0-1,1 0 0,12-2 1,-3 1 40,-1-2 1,1 0 0,27-8-1,-36 7-33,0 1 1,0-1-1,0-1 0,0 1 0,-1-1 0,1-1 0,-1 1 0,11-11 0,-2-1 47,23-31 0,3-12-62,55-108 1,-32 50 49,-3 28-211,-60 88 141,-1 0 0,0 1 0,1-1 0,-1 0 0,1 1 0,-1-1 0,1 0-1,-1 1 1,1-1 0,0 1 0,-1-1 0,1 1 0,0 0 0,-1-1 0,1 1 0,0-1-1,-1 1 1,2 0 0,-1 0 8,-1 0 0,1 0-1,-1 0 1,0 0-1,1 0 1,-1 0 0,1 1-1,-1-1 1,1 0 0,-1 0-1,0 0 1,1 1 0,-1-1-1,0 0 1,1 1 0,-1-1-1,0 0 1,1 1 0,-1-1-1,0 0 1,1 1-1,-1 0 1,2 3 1,0 1-1,0-1 0,-1 1 1,2 7-1,-2-8 27,24 115 206,7 29-69,-25-126-76,0 0 0,1 0 0,1 0 0,17 26 0,-23-43-51,0 1 0,1-1 1,-1-1-1,1 1 0,0-1 1,0 1-1,1-1 1,7 6-1,-10-10-21,-1 1 0,1 0 0,-1 0 0,1-1-1,0 1 1,-1-1 0,1 1 0,0-1 0,-1 0 0,1 0 0,0 0 0,-1 0 0,1 0 0,0 0 0,0 0 0,-1 0-1,1-1 1,0 1 0,-1-1 0,1 1 0,-1-1 0,1 0 0,-1 1 0,1-1 0,-1 0 0,1 0 0,-1 0 0,0 0-1,1 0 1,-1-1 0,0 1 0,0 0 0,0 0 0,1-2 0,7-10-88,-1 1-1,-1-1 1,0-1 0,8-23 0,-7 17-27,19-50-140,25-106-1,-43 134 17,-4 27 57,-5 14 163,0 1 0,0 0 0,1 0 0,-1-1 0,0 1 0,0 0 0,1 0 0,-1-1 1,0 1-1,1 0 0,-1 0 0,0 0 0,1-1 0,-1 1 0,0 0 0,1 0 0,-1 0 0,0 0 0,1 0 0,-1 0 0,0 0 1,1 0-1,1 0-4,-1 1 1,0-1 0,0 1-1,0-1 1,0 1 0,0-1-1,0 1 1,0 0 0,0 0-1,0-1 1,0 1 0,0 0 0,0 0-1,-1 0 1,1 0 0,1 2-1,8 13 83,1 0-1,0 0 0,1-1 1,23 22-1,-28-32-49,0 1 0,0-1 0,1 0 1,-1-1-1,1 1 0,0-2 0,1 1 0,-1-1 0,0 0 0,1-1 1,0 0-1,0 0 0,-1-1 0,10 0 0,-7-1 13,-1 0-1,0-1 1,0-1-1,0 0 1,0 0-1,0-1 1,-1 0 0,1-1-1,-1 0 1,1 0-1,-1-1 1,10-7-1,-2-1-1,0-1-1,0-1 0,-2 0 1,0-2-1,0 1 1,-2-2-1,0 0 0,-1 0 1,11-23-1,-21 37-56,0 0-1,-1-1 0,1 1 1,-1 0-1,0-1 0,0 1 1,-1-1-1,1 1 0,-1-1 1,0 0-1,0 1 0,-1-7 1,1 10 11,0 0 0,0 0 1,0 1-1,-1-1 1,1 0-1,0 0 1,-1 0-1,1 0 0,-1 0 1,1 0-1,-1 0 1,1 1-1,-1-1 0,1 0 1,-1 0-1,0 1 1,0-1-1,1 0 1,-1 1-1,0-1 0,0 1 1,0-1-1,1 1 1,-2-1-1,0 1-4,0-1-1,0 1 1,0 0-1,0 0 1,0 0-1,0 0 1,0 0-1,0 0 1,0 1-1,0-1 1,-2 1 0,-3 2-11,1-1 1,0 1 0,0 0 0,0 1 0,-10 6-1,10-4 74,0 0-1,0 1 1,0 0-1,1 0 0,0 0 1,0 1-1,1-1 1,0 1-1,0 0 0,1 0 1,0 1-1,0-1 0,-2 15 1,2-6 60,1 0 1,1-1-1,0 1 1,1 0-1,1 0 1,3 19-1,0-22-63,-1 0 1,2 0-1,0 0 0,0-1 1,2 1-1,-1-1 0,16 22 1,-19-32-26,-1 1 1,1-1 0,0 0-1,0 1 1,0-1-1,0-1 1,1 1 0,6 4-1,-8-6-8,0 0-1,0 0 0,0 0 0,0-1 0,0 1 0,0-1 1,0 1-1,1-1 0,-1 0 0,0 0 0,0 1 0,0-2 1,0 1-1,0 0 0,0 0 0,1-1 0,-1 1 1,0-1-1,3-1 0,2-1 7,0-1 0,-1 0 0,1-1 0,-1 0 0,0 0 0,0 0 0,0 0 0,7-11 0,5-7-30,14-27 0,2-2-51,-8 14 61,-16 23 6,0 0 0,1 0 0,0 2 0,14-14 0,-24 26 0,-1 1 0,1-1 0,0 0 0,-1 1 1,1-1-1,0 1 0,0-1 0,0 1 0,0-1 0,-1 1 0,1 0 0,0-1 0,0 1 0,0 0 0,0 0 0,0-1 0,0 1 0,0 0 0,0 0 1,1 0-1,-1 1 0,0-1 1,-1 0-1,1 1 0,0-1 1,-1 1-1,1-1 1,-1 1-1,1-1 1,-1 1-1,1 0 1,-1-1-1,1 1 1,-1-1-1,1 1 1,-1 0-1,0-1 1,1 1-1,-1 0 0,0 1 1,2 4 14,-1 0 0,0 1 0,0-1 0,-1 11 0,-1 5 102,-6 30-1,0-3-24,-6 87 191,12-109-291,1-27 8,0 0-1,0 0 1,0 0-1,0 0 1,0 1-1,0-1 1,0 0-1,0 0 0,0 0 1,0 0-1,0 1 1,0-1-1,0 0 1,0 0-1,0 0 0,0 0 1,1 1-1,-1-1 1,0 0-1,0 0 1,0 0-1,0 0 1,0 0-1,0 0 0,1 0 1,-1 1-1,0-1 1,0 0-1,0 0 1,0 0-1,1 0 0,-1 0 1,0 0-1,0 0 1,0 0-1,1 0 1,8-9 54,28-48-132,22-29-15,-52 77 78,1 1 0,-1 0-1,1 0 1,1 1 0,0 0-1,0 1 1,13-8 0,-20 13 13,0 0 1,0 0-1,0 0 0,0 1 1,0-1-1,1 0 1,-1 1-1,0 0 0,0-1 1,0 1-1,0 0 0,1 0 1,-1 0-1,0 0 1,0 1-1,0-1 0,3 1 1,-2 1 1,0-1 1,-1 0-1,1 1 1,0 0-1,-1-1 1,1 1-1,-1 0 1,0 0 0,0 1-1,4 4 1,1 3 79,-1 0 0,0 0 1,-1 1-1,0 0 0,4 14 1,6 20 214,-7-18 92,1-1 0,22 44 0,-27-63-326,0 0 0,1 0 0,0 0 0,0-1 0,0 0-1,1 0 1,0 0 0,0-1 0,0 0 0,1 0 0,0 0 0,-1-1 0,16 7 0,-16-9-18,0 0 0,0 0-1,0 0 1,0-1 0,0 1 0,10-1 0,-12-1-38,0 0 0,0-1 0,0 1 1,0-1-1,1 0 0,-1 0 0,0-1 0,-1 1 1,1-1-1,6-3 0,2-3-273,0 0-1,-1-1 1,20-19-1,25-35-5841,-25 24-2129,-18 29 4879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62 3232,'-10'-6'661,"-14"-8"14193,32 18-10064,1-2-5981,5 1 1528,0 0 1,19 8-1,-18-6-264,-1-1 1,22 5-1,-15-6 12,-7 0 25,0-1 0,1-1 0,-1 0-1,1 0 1,-1-2 0,23-2-1,-22 0-28,-12 3-56,0 0-1,0 0 0,0-1 1,0 1-1,0-1 1,0 0-1,0 0 1,0 0-1,4-3 1,-5 0-988,0-1 1,0 0 0,0 1 0,-1-1-1,0 0 1,0 0 0,1-7 0,2-8-4433,1 7 2435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2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89 4800,'-13'-9'2160,"15"6"-678,-6 2 1461,-8-6 2615,6 6-2693,2 0-1489,12 4-790,0 0-406,0-1-1,0 0 1,1 0 0,-1-1-1,1 0 1,-1-1 0,1 0 0,12-1-1,6-3 26,36-9 0,-14 1-136,33-6 105,-45 8-175,0 2 0,0 2 0,49-2 1,-81 8-13,-1 0 1,1 0 0,-1 1-1,1-1 1,7 3 0,-11-2 17,0-1 0,0 0 0,0 1 0,0-1 1,0 1-1,-1-1 0,1 1 0,0-1 0,0 1 0,0-1 0,-1 1 1,1 0-1,0-1 0,-1 1 0,1 0 0,-1 0 0,1 0 0,-1-1 1,1 1-1,-1 0 0,1 0 0,-1 0 0,0 0 0,1 0 0,-1 0 1,0 0-1,0 0 0,0 0 0,0 0 0,0 0 0,0 0 0,0 1 1,-2 8 33,-1 1 0,0-1 0,0 0 1,-1 0-1,0 0 0,-11 18 1,-42 54 88,56-81-126,-107 152 164,83-113-125,2 0-1,-17 46 1,7-3-36,-34 74 113,-9 0 580,71-146-552,4-7-62,-1 0 0,0-1 0,0 1 1,0 0-1,-5 6 0,6-10-79,1 1 46,6-2 21,-3 1-65,0-1 1,1 0-1,-1 0 1,0 0-1,-1 0 1,1-1-1,4-2 1,13-5 1,27-4 74,0 2 0,1 1-1,0 3 1,1 2 0,48 2-1,-74 2-71,0 2 0,0 0-1,0 2 1,0 0 0,25 8-1,-22-5-267,-7-4-3406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2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 3136,'-8'-3'9402,"19"12"-6496,-9-7-2516,3 4 12,0-1 0,0 1 0,-1 0 0,0 0 0,0 1 0,-1-1 0,1 1 0,-1-1 0,-1 1-1,1 0 1,-1 0 0,2 12 0,-2-6-124,-1 0-1,0 0 1,0 0-1,-2 0 1,1 0-1,-4 18 1,2-26-199,1 1 0,-1-1 0,0 1 1,0-1-1,0 0 0,-1 0 0,1 0 0,-1 0 0,-1 0 1,1-1-1,-1 1 0,1-1 0,-1 0 0,0 0 0,-1 0 0,1-1 1,-1 1-1,0-1 0,-5 3 0,2-3-303,0 1 0,0-1 0,0-1 0,-1 1 0,1-1 1,0-1-1,-1 0 0,0 0 0,1 0 0,-1-1 0,0-1 0,-10-1 0,13 1-584,-1-1 1,0 0-1,0 0 0,1 0 1,-10-6-1,13 7 189,0-1 1,1 1-1,-1-1 0,1 1 0,-1-1 0,1 0 1,0 0-1,0 0 0,0-1 0,0 1 1,0 0-1,0-1 0,0 1 0,1-1 1,-2-3-1,2-6-2181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98 2304,'1'-6'1247,"-1"6"-1226,0 0 1,0 0-1,0 0 1,0 0-1,0 0 0,0 0 1,-1 0-1,1 0 1,0 0-1,0 0 1,0 0-1,0 0 1,0-1-1,0 1 1,0 0-1,0 0 1,0 0-1,0 0 1,0 0-1,0 0 0,-1 0 1,1 0-1,0 0 1,0 0-1,0 0 1,0 0-1,0 0 1,0 0-1,0 0 1,0 0-1,0 0 1,0 0-1,0-1 1,0 1-1,0 0 0,0 0 1,0 0-1,0 0 1,0 0-1,0 0 1,0 0-1,0 0 1,0 0-1,0 0 1,0 0-1,0-1 1,0 1-1,0 0 1,0 0 148,1 0 1,-1-1 0,0 1 0,0 0-1,1-1 1,-1 1 0,0-1 0,0 1 0,1 0-1,-1-1 1,0 1 0,0-1 0,0 1 0,0 0-1,0-1 1,0 1 0,0-1 0,0 1-1,0-1 1,0 1 0,0-1 0,0 1 0,0 0-1,0-2 1,-7-15 2153,5 13-2001,-1 0 1,1 0 0,-1 0-1,0 1 1,0-1-1,-7-5 1,3 5-120,0 0 1,0 0-1,-1 1 1,0 0-1,1 1 1,-1 0-1,0 0 0,0 0 1,0 1-1,0 1 1,-12-1-1,4 1-59,0 0 1,1 1-1,-1 1 0,0 0 1,1 2-1,-1-1 0,1 2 0,0 0 1,1 1-1,-1 0 0,1 1 0,0 1 1,1 0-1,0 1 0,-16 13 0,19-13-42,1 0-1,0 0 1,1 1-1,0 0 1,0 0 0,1 1-1,1 0 1,-1 0-1,2 1 1,0 0-1,0 0 1,1 0-1,1 0 1,0 1-1,0-1 1,1 1-1,1 0 1,0 24-1,1-32-59,1 1-1,0-1 0,0 1 1,0-1-1,0 1 1,1-1-1,0 0 1,0 1-1,1-1 1,-1 0-1,1 0 1,0-1-1,0 1 1,1-1-1,-1 1 1,1-1-1,0 0 1,0-1-1,1 1 1,-1-1-1,1 1 1,-1-1-1,1-1 0,0 1 1,0-1-1,0 0 1,9 3-1,0-1 183,-10-2-149,-1-1-1,0 0 0,1 0 1,-1 0-1,1 0 0,-1-1 1,1 0-1,-1 1 0,1-1 0,0 0 1,-1 0-1,1-1 0,-1 1 1,5-2-1,-8 2-73,0 0 1,-1 0 0,1 0-1,0 0 1,0 0-1,0 0 1,0 0-1,0 0 1,0-1-1,0 1 1,0 0-1,0 0 1,0 0-1,0 0 1,0 0-1,0 0 1,0 0-1,0 0 1,0 0-1,0 0 1,0 0-1,0 0 1,0 0-1,0 0 1,0 0-1,0 0 1,0-1-1,0 1 1,0 0-1,0 0 1,0 0 0,0 0-1,0 0 1,0 0-1,0 0 1,0 0-1,0 0 1,1 0-1,-14 2-33,-19 7-127,11 3 125,1 1 0,0 2 0,1 0 0,-27 26 0,34-29 134,1 0 0,1 1 1,0 0-1,0 0 0,1 1 0,1 0 1,1 1-1,0 0 0,0 0 0,2 0 1,-6 23-1,8-27-66,1 1 0,1-1 1,0 0-1,0 1 0,1 0 0,1-1 0,0 1 0,0-1 1,1 0-1,1 1 0,0-1 0,0 0 0,1 0 1,1-1-1,-1 1 0,13 17 0,-15-25-23,-1-1-1,1 1 1,0-1 0,0 0-1,1 0 1,-1 0-1,0 0 1,1 0-1,-1 0 1,1-1 0,0 1-1,-1-1 1,1 0-1,0 0 1,0 0 0,0 0-1,0 0 1,0-1-1,6 1 1,-2-1 14,1 0-1,-1-1 1,1 0 0,-1 0-1,0-1 1,0 0 0,8-3 0,11-5 12,0-2 0,-1 0 0,0-2 0,-1-1-1,32-26 1,103-102 208,-118 104-229,-25 24 28,0 0 0,-2-1 0,0 0-1,21-34 1,-24 35-330,-11 15 280,0 0 0,0 0 0,0 0 0,0 0 0,0 0 0,0 0-1,0 0 1,0 0 0,0 0 0,1 0 0,-1 0 0,0 0 0,0 0 0,0 0 0,0 0 0,0 0 0,0 0-1,0 0 1,0 0 0,0 0 0,0 0 0,0 0 0,0 0 0,1 0 0,-1 0 0,0 0 0,0 0 0,0 0-1,0 0 1,0 0 0,0 0 0,0 0 0,0 1 0,0-1 0,0 0 0,0 0 0,0 0 0,0 0 0,0 0-1,0 0 1,0 0 0,0 0 0,0 0 0,0 0 0,0 0 0,1 0 0,-1 0 0,0 0 0,0 1 0,0-1-1,0 0 1,0 0 0,-1 10-122,-1 12 145,1 0 1,0 0 0,2 0 0,0 0 0,2 0 0,0 0 0,2 0 0,0-1 0,1 0 0,11 23 0,-17-42-14,1-1 1,-1 0 0,1 0 0,-1 1-1,1-1 1,0 0 0,0 0 0,0 0-1,0 0 1,0 0 0,0 0 0,0 0 0,0 0-1,2 1 1,-2-2 3,0 0 1,-1 0-1,1 1 0,0-1 1,0 0-1,0 0 0,-1 0 1,1 0-1,0 0 0,0 0 1,-1 0-1,1-1 0,0 1 1,0 0-1,-1 0 0,1 0 1,0-1-1,0 1 0,0-1 1,2-1 12,0-1-1,0 1 1,0-1 0,0 0 0,0 0 0,-1 0-1,1 0 1,1-4 0,36-59-76,15-21-660,-45 73 581,0-1 1,0 0 0,-2-1-1,0 0 1,10-28-1,-18 44 105,0-1-1,1 0 0,-1 1 0,1-1 1,-1 1-1,1-1 0,-1 1 0,1-1 1,0 1-1,-1 0 0,1-1 0,-1 1 1,1 0-1,0-1 0,-1 1 0,1 0 1,0 0-1,-1 0 0,1-1 0,0 1 1,0 0-1,-1 0 0,1 0 1,0 0-1,0 0 0,-1 0 0,1 1 1,0-1-1,0 0 0,27 6-69,-23-5 98,25 7 95,1-2-1,51 4 0,-70-9-5,18 0 163,1 0 1,48-7 0,-71 5-209,0-1 1,1 0-1,-1 0 1,-1 0-1,1-1 1,0-1-1,-1 1 1,1-1-1,-1 0 1,0-1 0,0 0-1,-1 0 1,1 0-1,7-10 1,-11 12-30,0 0 0,-1 0 0,1-1 1,-1 1-1,0-1 0,0 1 1,0-1-1,-1 0 0,1 0 0,-1 0 1,0 0-1,0 0 0,0 0 1,-1-5-1,1 9-22,-1-1 0,0 1 0,0 0 1,0-1-1,0 1 0,-1-1 0,1 1 0,0-1 1,0 1-1,0-1 0,0 1 0,0-1 0,-1 1 0,1 0 1,0-1-1,0 1 0,0-1 0,-1 1 0,1 0 1,0-1-1,-1 1 0,1 0 0,0-1 0,-1 1 1,1 0-1,-1 0 0,1-1 0,-1 1 0,0-1-15,0 1 0,-1 0 0,1 0 0,0 0-1,0 0 1,0 0 0,0 0 0,0 0 0,0 1 0,0-1-1,-2 1 1,-1 0-18,0 1 0,0-1 0,1 1 0,-1 0 0,-5 4 0,-1 4-4,1 0-1,-10 14 1,2-2 33,9-13 74,1 0 0,1 1 0,0 0 1,0 0-1,1 0 0,0 1 0,1 0 0,-6 19 0,9-24-44,0-1 1,0 1-1,1-1 0,-1 1 0,1-1 0,0 1 0,1-1 1,-1 0-1,1 1 0,1-1 0,-1 1 0,0-1 0,1 0 0,0 0 1,1 0-1,-1 0 0,1 0 0,0 0 0,0-1 0,5 7 1,-6-9 1,-1-1 0,1 1 0,0 0 1,-1-1-1,1 0 0,0 1 0,0-1 1,0 0-1,0 0 0,0 0 0,0 0 1,0 0-1,0 0 0,1 0 0,-1-1 1,0 1-1,0-1 0,1 0 0,-1 0 1,0 0-1,1 0 0,-1 0 0,0 0 1,1-1-1,-1 1 0,0-1 0,0 1 1,0-1-1,1 0 0,1-1 0,5-3 37,1-1-1,-1 0 1,-1-1-1,0 0 1,10-9-1,-7 5-132,10-6 49,0 0 0,2 1 0,0 1 0,0 1 1,45-19-1,-60 30-31,0 1 0,14-4 0,-20 5 60,0 1 0,0 0 0,1 0-1,-1-1 1,0 1 0,0 1 0,1-1 0,-1 0 0,0 0 0,0 1-1,0-1 1,1 1 0,-1 0 0,3 1 0,-5-1 4,1-1 0,0 1 0,0 0 0,-1 0 0,1-1 0,-1 1 0,1 0 0,0 0 1,-1 0-1,0 0 0,1 0 0,-1 0 0,1-1 0,-1 1 0,0 0 0,0 0 0,0 0 0,1 0 0,-1 0 0,0 2 0,-3 20 168,3-19-119,-13 55 241,8-38-257,1-1 0,1 1 1,-1 24-1,3-44-27,1 0 0,0 0-1,0 0 1,0 0 0,1 0-1,-1 0 1,0 0 0,0 0-1,0 0 1,1 0 0,-1-1 0,0 1-1,1 0 1,-1 0 0,1 0-1,-1 0 1,2 1 0,-2-2-2,1 0 0,-1 0 0,1 1 0,-1-1 0,1 0 0,-1 0 0,1 0 0,-1 0 0,1 0 0,-1 0 0,1 0 0,-1 1 0,1-1 0,-1-1 0,1 1 0,-1 0 0,1 0 0,-1 0 0,1 0 0,-1 0 0,1 0 0,0-1 1,3-1 8,0 0 0,-1 0 1,0-1-1,1 1 0,-1-1 1,0 0-1,3-4 1,9-9-142,0 0 0,29-22 0,-33 30 84,35-24-23,-41 29 23,0 0 1,-1 1-1,1 0 1,0 0-1,0 0 1,1 0-1,7-1 1,-11 3 33,0 0 0,0 0 1,0 0-1,0 0 0,1 1 1,-1-1-1,0 0 1,0 1-1,0 0 0,0-1 1,0 1-1,0 0 0,0 0 1,0 0-1,-1 1 1,1-1-1,0 0 0,-1 0 1,1 1-1,0-1 0,-1 1 1,0 0-1,1-1 1,-1 1-1,0 0 0,0 0 1,0 0-1,1 3 1,2 5 4,0 1 0,-1-1 0,-1 1 1,3 13-1,-4-15-7,0-5 10,11 49-20,-11-48 27,1 0 1,0-1 0,0 0 0,0 1 0,0-1-1,0 0 1,1 0 0,0 0 0,5 5 0,-7-8 1,0 0 1,0 0-1,0 0 0,0-1 1,0 1-1,0 0 1,1-1-1,-1 1 1,0 0-1,0-1 1,1 0-1,-1 1 1,0-1-1,1 0 1,-1 0-1,0 1 1,1-1-1,-1 0 1,0 0-1,1-1 1,-1 1-1,0 0 1,1 0-1,-1-1 1,0 1-1,0 0 1,1-1-1,-1 0 1,0 1-1,0-1 1,0 0-1,0 1 1,1-1-1,-1 0 1,1-2-1,5-3 38,-1-1 0,-1 1-1,1-1 1,5-12 0,-4 9-59,36-53 12,-35 52 19,0 0 1,18-17-1,-10 11-59,-11 11 160,-4 6-135,0-1 1,0 0 0,0 0-1,0 0 1,0 0-1,0 0 1,0-1-1,-1 1 1,1 0 0,0 0-1,-1 0 1,1-1-1,-1 1 1,1-4 1152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1014 3328,'-3'10'395,"2"-8"-286,0 1 0,0-1 1,0 0-1,1 1 0,0-1 1,-1 1-1,1-1 0,0 1 1,0 2-1,0 2 370,1-1 0,0 1 0,0-1 0,3 9-1,-1 0 1020,-3-13-1012,0 0 0,0 0-1,0 0 1,1 0 0,-1 0 0,1 0 0,0 0 0,-1 0 0,1 0 0,3 3 1600,-3-22 64,-1-30 1,-1 28-2043,2-22 0,42-211 1522,-8 56-940,-32 172-675,1-9 40,2 1 0,1 0 0,14-40 0,-14 50-30,2 1 0,0 1 1,2 0-1,0 0 0,1 1 1,1 0-1,1 1 0,0 1 1,1 0-1,1 1 0,19-15 1,-6 10 22,0 1 0,2 2 0,0 1 0,40-16 0,-60 29-40,-1 1-1,1 0 1,20-4 0,-28 7-14,1-1 0,0 1 0,0 0 0,0 0 0,-1 1 0,1-1 0,0 1 0,0-1 0,-1 1 0,1 0 0,0 1 0,-1-1 0,1 1 0,5 3 0,-7-4 7,-1 0 0,1 1 0,-1-1 0,0 1 0,1 0 0,-1-1 0,0 1 1,0 0-1,0 0 0,0 0 0,0 0 0,-1 0 0,1 0 0,0 0 0,-1 0 0,0 0 0,1 0 0,-1 0 0,0 0 0,0 0 0,0 0 1,0 0-1,-1 3 0,-1 3 21,1 1 1,-2-2-1,1 1 1,-7 14 0,-8 10-70,-35 52 1,33-55 20,-32 62 1,49-88 20,1 1 1,-1 0 0,1 0 0,0 0 0,0 0 0,1 0 0,-1 0 0,1 0-1,0 0 1,0 1 0,0-1 0,1 0 0,-1 0 0,1 0 0,0 0-1,0 0 1,1 0 0,-1 0 0,1-1 0,2 6 0,4 3-12,1 0 1,-1-1 0,2 0-1,15 13 1,-16-14 13,-1-3 56,0-1 0,14 10 1,-15-12 8,-1 1 1,1 0-1,-1 0 1,0 0 0,8 9-1,-14-13-72,0-1 31,1 0-1,-1 0 1,0 0-1,1 1 1,-1-1-1,0 0 1,0 1-1,1-1 1,-1 0-1,0 0 1,0 1-1,1-1 1,-1 1-1,0-1 1,0 0-1,0 1 1,1-1-1,-1 0 1,0 1-1,0-1 1,0 1-1,0-1 1,0 0-1,0 1 1,0-1-1,0 1 0,0-1 1,0 1-1,0-1 1,0 0-1,0 1 1,-1-1-1,1 0 1,0 1-1,0-1 1,0 1-1,0-1 1,-1 0-1,1 1 1,0-1-1,0 0 1,-1 1-1,1-1 1,0 0-1,-1 0 1,1 1-1,0-1 1,-1 0-1,1 0 1,0 0-1,-1 1 1,1-1-1,-1 0 1,1 0-1,0 0 1,-1 0-1,-6 2 17,0-1 0,0 0 0,1 0 0,-14-1 0,4 1-9,-6 0-80,-1-1 0,-37-3 0,48 1-664,-1 0 0,1-1 0,0 0 0,0-1 0,-23-11 0,33 14 321,0 0-1,-1 0 0,1 0 1,0-1-1,0 1 0,0-1 1,0 0-1,0 0 0,0 1 1,0-1-1,0-1 1,1 1-1,-3-4 0,1-7-1983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2656,'5'-6'19121,"5"1"-15370,8 1-6553,-13 4 4323,-4 0-1118,32-4 113,-11 2-305,23-5 1,-22 3-39,0 0 0,1 2 1,28 0-1,-31-1 461,-13-2-1611,-5-1-4701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63 242 5824,'0'0'71,"0"0"0,-1 0 0,1-1 0,-1 1 0,1 0 0,-1 0 0,1 0 0,-1 0 0,1 0 0,0 0 0,-1 0 0,1 1 0,-1-1 0,1 0 0,-1 0 0,1 0 0,0 0 0,-1 1 0,1-1 0,0 0 0,-1 0 0,1 1 0,-1-1 0,1 0 0,0 0 1,0 1-1,-1-1 0,1 0 0,0 1 0,-1-1 0,1 1 0,0-1 0,0 0 0,0 1 0,0-1 0,-1 1 0,1-1 0,0 0 0,0 1 0,0-1 0,0 1 0,-1 28 889,2-7 350,-5 21 1064,-5 51 788,-6 93-589,8-58-1541,0-84-806,4-36-135,2 0 0,-1 1 1,1-1-1,1 1 0,0 16 0,2-17 402,-3-18-602,1-9-93,9-348-502,-8 188 1194,2 84 58,2-67 1134,-5 160-1618,0-1 1,0 1-1,0-1 1,0 0-1,0 1 1,1-1-1,-1 1 0,1-1 1,-1 1-1,2-3 1,-2 4-58,0 0 0,0 0 0,0 0-1,1 0 1,-1 0 0,0 0 0,0 0 0,1 0 0,-1 0 0,0 1-1,0-1 1,0 0 0,0 0 0,1 0 0,-1 0 0,0 0 0,0 0-1,0 0 1,1 0 0,-1 1 0,0-1 0,0 0 0,0 0 0,0 0-1,0 0 1,0 1 0,1-1 0,-1 0 0,0 0 0,0 0 0,0 0-1,0 1 1,0-1 0,0 0 0,0 0 0,0 0 0,0 1 0,0-1-1,0 0 1,0 0 0,0 1 0,8 25 133,13 48 216,46 106 1,51 44 198,-12-3-16,-100-210-495,0 0 0,0-1 0,10 12 0,-8-11 4,-8-10-40,1-1 0,-1 0 1,0 1-1,0-1 1,1 0-1,-1 0 1,0 1-1,1-1 0,-1 0 1,0 0-1,1 0 1,-1 1-1,0-1 1,1 0-1,-1 0 0,1 0 1,-1 0-1,0 0 1,1 0-1,-1 0 1,1 0-1,-1 0 0,0 0 1,1 0-1,-1 0 1,1 0-1,-1 0 1,0 0-1,1 0 0,-1 0 1,1 0-1,-1-1 1,0 1-1,1 0 1,-1 0-1,0 0 0,1-1 1,-1 1-1,0 0 1,1 0-1,-1-1 1,12-13 160,-11 13-127,5-9 15,-1 0 0,0 0 0,0-1 0,-1 0 0,5-22 0,-3 10-4,-5 20-50,24-77 142,13-85 0,-19 47-128,12-69 3,-23 115-879,-7 52-109,8-39 1,-9 57 671,2-2-1398,-5 11-4530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31 649 2400,'4'-15'10629,"-3"18"-9141,2 9 64,-2 63 89,-6 137-136,4-204-1426,-1 0 0,0-1-1,-3 10 1,3-11-33,0-1 0,0 1 1,1 0-1,0 0 0,-1 9 0,3-8 20,-1-1 359,-4-14-94,1-1-316,1 0 1,0 0 0,0 0 0,1 0-1,0-1 1,1 1 0,0 0-1,0 0 1,3-16 0,1 2-76,1-1 1,14-38-1,-14 48 5,2 1-1,0 0 0,0 0 1,1 1-1,1 0 0,0 1 0,0 0 1,12-11-1,-15 16 53,7-7-68,-1 0 0,2 2 1,0-1-1,26-16 0,-34 25 81,-1 0-15,1 0-1,-1 0 1,1 1 0,-1 0-1,7-2 1,-11 4 42,0 0 0,0-1-1,0 1 1,0 0 0,0 0 0,1 0-1,-1 0 1,0 0 0,0 0 0,0 0-1,0 1 1,0-1 0,0 0 0,0 1-1,0-1 1,0 0 0,0 1 0,0-1-1,0 1 1,-1 0 0,1-1 0,0 1-1,0 0 1,0-1 0,-1 1 0,1 0-1,0 0 1,-1 0 0,1-1 0,0 1-1,-1 0 1,0 0 0,1 0 0,-1 0-1,1 2 1,3 11 232,-1 0 0,-1 0 0,2 22 0,2 22-76,-2-39-86,-2 0 0,0 28-1,0-9 44,2 0-1,12 53 0,-16-89-150,1 3 21,0 1-1,0-1 0,0 0 0,1 0 1,0 0-1,0 0 0,0 0 1,1 0-1,4 6 0,-7-10-13,0-1 0,1 0-1,-1 0 1,0 0 0,1 0-1,-1 0 1,0 1 0,0-1-1,1 0 1,-1 0 0,0 0-1,1 0 1,-1 0 0,0 0-1,1 0 1,-1 0 0,0 0-1,1 0 1,-1 0 0,0 0-1,1 0 1,-1 0 0,0-1-1,0 1 1,1 0 0,-1 0-1,0 0 1,1 0 0,-1 0-1,0-1 1,0 1 0,1 0-1,-1 0 1,0-1 0,0 1-1,0 0 1,1 0 0,-1-1-1,0 1 1,0 0 0,9-14 160,-8 11-122,40-81 167,-15 25-198,-17 40 34,13-25-137,30-49 0,-43 80 80,30-41 52,-22 27-474,-18 28 409,0 1 0,0 0 0,0 0 1,0 0-1,0-1 0,1 1 0,-1 0 1,0 0-1,1 0 0,0 0 0,-1 0 1,1 0-1,0 4 0,-1 6 43,-3 14 25,1-1 1,2 0-1,0 1 0,2 0 1,1-1-1,1 0 0,1 1 1,1-1-1,1 0 0,1-1 1,20 44-1,-26-65-9,1 0 1,-1-1-1,1 1 0,-1-1 0,5 5 1,-6-6-28,1-1-1,-1 1 1,1-1 0,0 1 0,-1-1 0,1 1 0,-1-1 0,1 0 0,0 1 0,0-1 0,-1 0 0,1 1 0,0-1 0,0 0-1,-1 0 1,1 0 0,0 0 0,0 0 0,-1 0 0,1 0 0,0 0 0,0 0 0,0 0 0,-1 0 0,1 0 0,0 0 0,0-1-1,-1 1 1,2-1 0,3-2 26,0 0-1,-1 0 0,0-1 0,1 0 1,-1 0-1,-1 0 0,1 0 0,4-7 1,25-44 194,-24 39-191,95-172-326,-100 182 261,-1 0-1,0 0 1,0 0 0,0 0-1,-1 0 1,2-9-1,-4 14-100,0 21-112,1 4 292,1 1-1,1-1 1,1 0-1,1 0 1,12 34 0,-17-57-46,1 2 23,0 0-1,0 1 1,1-1 0,-1 0-1,1 0 1,0 0-1,-1 0 1,2 0 0,-1 0-1,0 0 1,0-1 0,4 4-1,-5-6-23,-1 0-1,1 0 1,-1 1-1,1-1 1,-1 0-1,1 0 1,0 0-1,-1 0 1,1 0-1,-1 0 0,1 0 1,-1 0-1,1 0 1,0 0-1,-1 0 1,1 0-1,-1-1 1,1 1-1,-1 0 1,1 0-1,-1 0 1,2-1-1,14-12 109,12-22 36,-25 30-146,24-35 20,-17 24-45,1 0-1,0 1 1,1 1-1,1-1 1,21-17-1,-24 23 19,-1 2-1,2 0 0,-1 0 0,1 0 1,0 2-1,1-1 0,-1 1 0,13-3 1,-15 6-16,-1 0 1,1 1 0,-1 0 0,17 0 0,3 1 67,-26 0 154,-12 4-170,1-1-32,-1 1 0,2-1 0,-1 1 0,0 1 0,1 0 0,0 0 0,0 0 0,0 1 0,1 0 0,-1 1 0,2 0 0,-1 0 0,1 0 0,0 1 0,0 0 0,1 0 0,0 0 0,1 1 0,0 0 0,0 0 0,1 0 0,0 0 0,-2 13 0,2-8-12,1 0 0,0-1-1,1 1 1,1 14 0,0-19 23,1-1 1,0 0 0,1 1 0,0-1-1,0 0 1,1 0 0,6 14-1,-8-20-1,0 0-1,0 0 0,0 0 1,1 0-1,-1 0 1,0-1-1,1 1 0,0 0 1,-1-1-1,1 1 1,0-1-1,0 0 1,0 1-1,0-1 0,0 0 1,0 0-1,0 0 1,0-1-1,2 2 0,-1-2 12,1 0 0,-1 1-1,0-1 1,0-1-1,0 1 1,0 0 0,0-1-1,1 1 1,-1-1 0,0 0-1,0 0 1,2-2-1,8-4 42,-1 0-1,-1 0 1,1-1-1,16-16 0,-27 23-61,2-2 6,54-47 100,70-78 1,-120 119-76,23-25 3,-1-1 0,41-69 0,-41 43-95,26-75-1,40-102-130,-88 224 181,7-18 61,-2 0 0,13-50 0,-24 81-71,-1 0-1,0 0 1,0 0 0,0 0 0,0 0 0,0 0-1,0-1 1,0 1 0,0 0 0,0 0-1,0 0 1,-1 0 0,1 0 0,-1-2 0,1 3 10,-1-1 0,1 1 0,0 0 1,-1 0-1,1-1 0,0 1 1,0 0-1,-1 0 0,1 0 1,0-1-1,-1 1 0,1 0 0,0 0 1,-1 0-1,1 0 0,0 0 1,-1 0-1,1 0 0,0 0 0,-1 0 1,1 0-1,0 0 0,-1 0 1,1 0-1,-1 0 0,1 0 1,0 0-1,-1 0 0,1 1 0,0-1 1,0 0-1,-1 0 0,1 0 1,0 0-1,-1 1 0,1-1 0,0 0 1,0 0-1,-1 1 0,1-1 1,0 0-1,0 0 0,-1 1 1,-12 11-39,7-8 50,1 0-1,0 1 1,1 0 0,-1 0 0,1 0-1,0 0 1,-6 11 0,-2 9-24,1 0-1,-14 49 1,-6 57-65,16-62 97,1 9 64,-7 134 1,14-118 243,7-18-167,1-30-76,0-27-28,1 0 0,9 36 0,-3-18-270,-6-30 237,0 1-1,0-1 0,0 1 1,1-1-1,0 0 0,7 11 1,-8-15 3,-1-2 1,0 1-1,0 0 1,1 0-1,-1 0 1,1-1 0,0 1-1,0 0 1,-1-1-1,1 0 1,0 1 0,0-1-1,0 0 1,0 0-1,0 0 1,1 0-1,-1-1 1,0 1 0,0 0-1,1-1 1,-1 0-1,0 1 1,1-1-1,-1 0 1,5-1 0,0-1 7,1 0 1,0 0 0,-1-1 0,0 0-1,0-1 1,1 1 0,-2-2-1,1 1 1,12-11 0,2-5 4,27-31 0,-25 26-25,25-31-28,61-96 0,-99 136-208,17-33 1,-25 46 208,-1 0 0,1-1-1,-1 0 1,1 1 0,-1-1 0,-1 1 0,1-1 0,0 0-1,-1 0 1,0 0 0,0 1 0,0-1 0,0 0 0,0 0-1,-1 1 1,0-1 0,-1-5 0,1 8 9,1 0 1,-1 0-1,0 0 1,0 0-1,0 0 1,0 0-1,0 1 1,0-1-1,0 0 1,0 0 0,0 1-1,0-1 1,0 0-1,0 1 1,-1-1-1,1 1 1,0 0-1,0-1 1,-1 1-1,1 0 1,0 0-1,-1 0 1,1 0-1,0 0 1,0 0-1,-1 0 1,1 0-1,0 0 1,-1 1-1,1-1 1,-2 1-1,-4 2 2,-1-1-1,1 1 1,-12 7-1,17-9 15,-7 4 3,-1 1-1,1 0 1,0 0-1,1 1 1,0 0 0,0 0-1,-10 13 1,13-14 20,1 1 0,0 0 0,0-1 0,0 1 0,1 1-1,0-1 1,1 0 0,0 1 0,0-1 0,0 1 0,0 11 0,1-4 86,1 0 1,0 0 0,1-1-1,5 28 1,-4-34-119,0 0 1,0-1-1,1 1 0,0 0 1,0-1-1,1 1 1,0-1-1,0 0 0,1 0 1,6 7-1,-6-9 40,0-1 0,0 0 0,1 0 0,-1-1 0,1 1 0,0-1 0,0-1 0,0 1 1,10 2-1,-5-2 26,0 0 1,1-1 0,-1-1 0,18 1 0,-23-2-59,0 0 1,0-1-1,0 0 1,-1 0-1,1-1 1,0 0-1,-1 1 1,0-2-1,1 1 1,-1-1 0,0 0-1,0 0 1,0 0-1,7-7 1,3-4 96,-1-1 1,23-31-1,-12 14-187,13-20 231,11-12-60,57-48-194,-89 93 255,-6 8-132,22-19 0,-37 34-40,1-1 1,-1 1-1,1 0 0,0 0 1,1 0-1,-5 8 0,-16 36 145,18-36-73,1 0 1,0 1-1,1 0 0,0-1 1,1 1-1,1 0 0,0 1 1,1-1-1,0 0 0,1 0 1,0 0-1,1 0 0,1 0 1,0 0-1,7 19 0,-6-25-4,-1 0 0,1 0-1,0-1 1,0 0 0,1 0-1,0 0 1,0 0 0,1-1-1,-1 0 1,1 0 0,12 8-1,-10-8 11,1-1 0,-1 0 0,1 0 0,0-1 0,1 0 0,-1 0 0,0-1 0,17 1 0,-13-2-18,0-1 0,-1 0-1,1-1 1,0 0 0,-1-1-1,1-1 1,-1 0 0,1 0-1,-1-1 1,0-1 0,-1 0-1,1-1 1,-1 0 0,14-10-1,-18 11-356,1-1 0,-1-1-1,-1 1 1,1-1 0,-1-1-1,9-13 1,-12 16-726,0-1 0,0 0 0,-1 1 0,0-1 1,0-1-1,2-8 0,-1-8-1562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28 10400,'-39'-27'4704,"17"27"-4096,14 0 159,3 0-543,-3 0-384,3 0-1471,10 0 927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18 2816,'-7'-6'1706,"6"6"-1615,1-1 1,0 1-1,0 0 0,0 0 1,0 0-1,0-1 0,0 1 1,-1 0-1,1 0 1,0 0-1,0 0 0,0 0 1,-1-1-1,1 1 0,0 0 1,0 0-1,0 0 0,-1 0 1,1 0-1,0 0 0,0 0 1,0 0-1,-1 0 0,1 0 1,0 0-1,0 0 0,-1 0 1,1 0-1,0 0 0,0 0 1,-1 0-1,0 0 168,-1 0 0,1 0 0,0 0 0,-1 0 0,1-1 0,0 1 0,-1 0 1,1-1-1,0 1 0,-3-2 0,-11-2 491,6 3-572,0 1-1,0 0 1,0 1 0,0 0-1,0 1 1,0-1-1,0 2 1,1-1 0,-1 1-1,1 1 1,-1-1 0,-7 6-1,3 0-87,1 0 1,1 1-1,0 0 0,-11 14 0,15-16-39,2 0 0,-1 0 0,1 1 0,1 0 0,-1 0 0,1 0 0,-4 15 0,-21 101 298,26-108-241,2-1 0,-1 1 0,2-1 0,0 1 0,5 29 0,-5-43-23,1 1 0,0-1 0,0 1 0,1-1 0,-1 0-1,1 0 1,-1 0 0,1 0 0,3 4 0,-4-7-40,-1 1-1,1 0 1,0 0-1,0 0 1,0 0 0,-1-1-1,1 1 1,0 0-1,0-1 1,0 1 0,0-1-1,0 1 1,0-1-1,1 1 1,-1-1-1,0 0 1,0 1 0,0-1-1,0 0 1,0 0-1,1 0 1,-1 0 0,0 0-1,0 0 1,0 0-1,0-1 1,0 1 0,1 0-1,0-1 1,1-1 40,1 0 0,-1 0 1,0-1-1,0 1 0,0-1 0,0 0 1,0 0-1,0 0 0,-1 0 0,4-5 1,18-36 179,-22 41-242,62-146 121,-10 22-106,-51 120-56,1 0-69,0 0-1,-1-1 1,0 0 0,-1 1-1,1-1 1,1-14-1,-5 17-829,-2 11 559,-2 12 401,1-1 84,2 0-1,0 0 0,0 0 0,2 0 1,0 0-1,1 1 0,1-1 0,1 0 0,0 0 1,1 0-1,1-1 0,0 0 0,2 1 1,13 25-1,-18-38-77,0-1 0,0 1 0,1-1 0,0 0 0,-1 0 0,1 0 0,0 0 0,0 0 0,1-1 0,-1 1 0,0-1 0,1 0 0,0 0 0,-1 0 0,1 0 0,0-1 0,5 2 0,-4-2-6,0-1 0,0 0 0,0 0 0,0 0 0,0 0-1,0-1 1,0 1 0,0-1 0,0-1 0,-1 1 0,1-1 0,0 0-1,-1 0 1,8-4 0,11-8 45,-1-1 0,-1-1 0,33-32 0,52-66 13,-35 37-325,-67 73 146,1-1 0,0 1 0,0-1 0,1 2 0,-1-1 0,1 0 0,6-2 0,-11 6 64,-1 0 0,0 0-1,1 0 1,-1 0-1,0 0 1,1 0 0,-1 0-1,0 0 1,1 1-1,-1-1 1,0 0-1,1 0 1,-1 0 0,0 1-1,1-1 1,-1 0-1,0 0 1,0 1 0,1-1-1,-1 0 1,0 1-1,0-1 1,0 0 0,1 0-1,-1 1 1,0-1-1,0 1 1,0-1 0,0 0-1,0 1 1,5 14-41,-4-14 50,8 38 121,-4-16-58,1-1 0,11 26 0,-14-40-1,0-1 0,1 0 0,1 0 0,-1 0 0,1-1 0,0 1 0,1-1 0,-1 0 0,1-1 0,7 7 0,-8-9-11,0 0-1,-1-1 1,1 1 0,0-1 0,0 0-1,1 0 1,-1-1 0,0 0 0,0 1-1,1-2 1,-1 1 0,1-1-1,-1 1 1,1-2 0,-1 1 0,0 0-1,1-1 1,-1 0 0,1-1-1,9-3 1,4-2 34,0-2 0,0 0 0,-1-2 0,19-13 0,-18 11-34,-1-1 0,-1 0 0,0-1 0,-1-1 0,-1-1 0,-1 0 0,22-34 0,-34 47-85,0 1 0,0-1 0,0 0 1,0 0-1,-1-1 0,1 1 0,-1 0 0,0 0 0,-1-1 0,1 1 1,-1-1-1,0 1 0,0-6 0,0 10 6,0-1 0,0 0 0,0 0 0,-1 0 0,1 0 0,0 1 0,0-1 0,-1 0 1,1 0-1,-1 1 0,1-1 0,-1 0 0,1 0 0,-1 1 0,1-1 0,-1 1 0,1-1 0,-1 0 0,0 1 0,1-1 0,-1 1 0,0 0 0,0-1 0,-1 0 0,1 1 9,-1 0-1,1 0 0,-1-1 0,1 1 0,-1 0 0,0 1 0,1-1 0,-1 0 0,1 0 0,-1 1 0,1-1 0,-3 1 0,0 1 18,-1 0-1,1 0 0,-1 1 0,1 0 0,0-1 0,0 1 0,-5 6 0,6-6 36,1 0 0,0 1 0,0-1-1,0 1 1,0-1 0,1 1 0,-1 0-1,1 0 1,0 0 0,0 0 0,1 0 0,-1 0-1,1 0 1,0 0 0,0 5 0,1 5 115,1 0 1,0 0-1,5 16 1,-2-12-7,1-1 0,1 1 1,0-1-1,1 0 0,1-1 0,16 23 0,-16-27-56,0-1-1,1 0 1,0 0-1,1-1 1,0 0 0,0-1-1,1 0 1,25 13-1,-32-19-49,0-1 0,0 0 0,1 0 0,-1-1 0,1 0 0,-1 1 0,1-2 0,0 1 0,-1-1 0,1 0 0,0 0 0,5-1 0,-3 0-80,0-1 0,0 0-1,0-1 1,-1 0 0,1 0 0,-1 0 0,12-8 0,-3 0-482,-2 0-1,0-1 0,0-1 1,-1 0-1,-1-1 0,21-30 0,-1-7-2657,-1 2 987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40 338 4160,'0'0'15,"-5"0"595,0 1-1,1 0 1,-1 0 0,0 0-1,1 0 1,-8 4-1,56-31 4295,33-16-3080,27-14-1208,-94 50-515,1-1-1,0 2 1,1 0-1,-1 0 0,20-5 1,-30 10-106,0 0 1,0-1-1,0 1 0,0 0 1,0 0-1,0 0 1,0 0-1,0 0 1,0 0-1,0 1 0,0-1 1,0 0-1,0 0 1,-1 1-1,1-1 0,0 1 1,0-1-1,0 1 1,0-1-1,-1 1 0,1-1 1,0 1-1,0 0 1,-1-1-1,1 1 0,0 0 1,-1-1-1,1 1 1,-1 0-1,1 0 1,-1 0-1,0 0 0,1 0 1,-1-1-1,0 1 1,1 0-1,-1 0 0,0 2 1,1 3 11,-1 1 1,1-1 0,-2 1-1,0 11 1,0-7 85,-2 20 61,-2 92 393,6-106-392,0-1 0,1 0 0,0 0 0,1 0 1,9 23-1,-6-20 126,-5-15-182,0 1 0,1-1 0,-1 1 1,1-1-1,1 0 0,-1 0 0,0 0 0,5 6 0,-6-10-78,-1 1 0,1-1-1,-1 1 1,1-1 0,-1 1 0,1-1-1,-1 0 1,1 1 0,0-1 0,-1 0-1,1 1 1,-1-1 0,1 0 0,0 0-1,-1 0 1,1 0 0,0 0 0,-1 1-1,1-1 1,0 0 0,-1-1 0,1 1-1,0 0 1,-1 0 0,1 0 0,0 0-1,-1 0 1,1-1 0,0 1 0,-1 0-1,1 0 1,-1-1 0,1 1-1,-1-1 1,1 1 0,-1 0 0,1-1-1,-1 1 1,1-2 0,3-2 97,0 0-1,-1 0 1,6-10-1,-4 7-25,7-12-21,0 0 1,-2-1-1,13-31 0,15-68 172,-35 104-298,-1 0-1,-1-1 1,0 1 0,-1 0-1,-1-1 1,0 1 0,-4-17-1,5 30 33,-1 0 0,1 0 0,-1 0-1,1-1 1,0 1 0,0 0 0,0 0-1,0 0 1,0 0 0,1 0 0,-1 0-1,0 0 1,1 0 0,0 0 0,-1 0-1,1 0 1,0 0 0,0 0 0,0 0-1,0 1 1,1-1 0,-1 0 0,0 1-1,1-1 1,-1 1 0,1-1 0,0 1-1,-1 0 1,1-1 0,0 1 0,0 0-1,0 0 1,-1 1 0,1-1 0,0 0-1,0 1 1,0-1 0,4 0 0,18-4-39,0 1 1,41-3 0,51 7 358,-57 1-154,-40-1-111,0 1 0,-1 0 0,1 2 0,0 0 0,-1 1 0,19 7 0,12 2 224,-47-13-233,-1 1 1,1-1-1,-1 0 0,1 0 1,-1 0-1,0 0 0,1 0 1,-1 0-1,1 0 1,-1 0-1,1 0 0,-1-1 1,0 1-1,1-1 1,-1 1-1,0-1 0,2 0 1,4-2-104,-5 2 95,-1 1 0,0-1 0,0 1 1,1-1-1,-1 0 0,0 1 0,0-1 0,0 0 0,0 0 0,0 0 1,0 0-1,0 0 0,0 0 0,0 0 0,0 0 0,0-1 0,-1 1 1,1 0-1,0 0 0,-1-1 0,1 1 0,0-3 0,0-1 5,0-1 0,0 0 0,-1 1 0,1-10 0,-1 7-49,-1 0 0,1-1 0,-1 1 1,-1 0-1,-3-12 0,5 18 7,-1 1 1,1 0-1,0 0 1,-1-1-1,1 1 1,-1 0-1,0 0 1,1 0-1,-1 0 1,0 0-1,0 0 1,1 0-1,-1 0 1,0 0-1,0 0 1,0 0-1,0 0 1,0 1-1,-1-1 1,1 0-1,0 1 1,0-1-1,0 1 1,-1-1-1,1 1 1,0 0-1,0-1 0,-1 1 1,1 0-1,0 0 1,-1 0-1,1 0 1,0 0-1,0 0 1,-1 0-1,1 1 1,0-1-1,0 0 1,-1 1-1,1-1 1,0 1-1,0-1 1,0 1-1,-2 1 1,-4 3-36,0 0 0,0 1 0,1 0 0,0 0 0,0 0 0,0 1 1,1 0-1,-9 14 0,9-13 57,-1 1 36,1 0 1,0 0-1,1 1 1,0-1-1,1 1 0,-1 0 1,2 0-1,0 0 1,0 1-1,1-1 1,-1 13-1,2-18 32,0 0-1,0 1 0,1-1 0,0 0 0,0 1 1,0-1-1,1 0 0,-1 0 0,1 0 1,0 0-1,1 0 0,-1 0 0,1-1 1,0 1-1,0-1 0,1 0 0,-1 1 1,1-2-1,0 1 0,0 0 0,0-1 0,9 6 1,-10-8-22,1 1 1,0-1 0,0 1 0,-1-1-1,1 0 1,0 0 0,0-1 0,0 1 0,0-1-1,0 0 1,0 0 0,0 0 0,0-1-1,7-1 1,4-2 46,0 0-1,20-11 1,-16 8-64,120-55 142,-119 52-153,-2-1 0,1 0 0,-2-2 0,32-27 0,-46 36-46,1 1 1,-1-1-1,0 0 0,4-7 1,-7 11 1,1-1-1,-1 0 1,1 0 0,-1 0 0,0 1 0,1-1 0,-1 0 0,0 0 0,1 0-1,-1 0 1,0 0 0,0 0 0,0 1 0,0-1 0,0 0 0,0 0 0,0 0-1,0 0 1,-1 0 0,1 0 0,0 0 0,0 1 0,-1-1 0,1 0-1,-1 0 1,1 0 0,0 1 0,-2-2 0,1 2 19,0 0 1,0 0-1,-1 0 0,1 0 1,0 0-1,0 0 0,0 0 1,-1 1-1,1-1 0,0 1 1,0-1-1,0 1 0,0-1 1,0 1-1,-2 1 0,2-1 2,0 0 0,-1 1-1,1-1 1,0 1 0,0-1-1,0 1 1,1-1 0,-1 1 0,0-1-1,0 1 1,1 0 0,-1-1-1,1 1 1,0 0 0,-1 3-1,2 31-29,0-14-58,-2-17 115,1 0 0,1 0 1,-1 1-1,1-1 0,-1 0 0,2 0 1,-1 0-1,0 0 0,1 0 0,0 0 0,0-1 1,0 1-1,1 0 0,0-1 0,0 0 1,0 1-1,0-1 0,1-1 0,-1 1 0,1 0 1,0-1-1,0 0 0,0 0 0,1 0 1,-1 0-1,1-1 0,-1 1 0,1-1 0,8 2 1,-2-1 122,-1 0 0,1 0 1,0-1-1,19 1 1,-23-3-110,0-1 1,0 1-1,-1-1 1,1-1-1,0 1 1,0-1 0,-1 0-1,12-6 1,3-3-15,-1-1 0,27-22 1,-20 14-101,-17 15-52,-7 6-167,-8 15-157,1-4 642,-27 99 681,31-110-852,0-1 0,0 0 1,-1 0-1,1 1 0,0-1 0,0 0 1,0 1-1,0-1 0,0 0 0,0 0 1,0 1-1,0-1 0,0 0 1,0 1-1,0-1 0,0 0 0,0 0 1,0 1-1,0-1 0,0 0 0,0 1 1,1-1-1,-1 0 0,0 0 0,0 1 1,0-1-1,0 0 0,0 0 0,1 0 1,-1 1-1,0-1 0,0 0 0,1 0 1,9-3 437,13-16-176,-22 19-283,21-21 69,-12 11-100,0 0-1,1 1 1,0 0 0,20-12-1,-30 21 24,-1-1 1,1 1-1,0-1 0,-1 1 0,1 0 0,0-1 0,-1 1 1,1 0-1,0 0 0,0 0 0,-1-1 0,1 1 1,0 0-1,0 0 0,-1 0 0,1 0 0,0 0 0,0 0 1,0 1-1,-1-1 0,1 0 0,0 0 0,0 0 1,-1 1-1,1-1 0,0 1 0,0 0-3,0 0 0,-1 0 1,1 1-1,-1-1 0,1 0 0,-1 0 0,1 1 0,-1-1 0,0 0 0,0 1 1,0-1-1,0 0 0,0 1 0,0-1 0,0 0 0,0 1 0,-1 1 1,-6 36-38,-18 53 0,8-33 1,-80 279 317,72-266-108,-3-1 1,-59 107-1,82-171-135,0 1 0,0-1-1,0 0 1,-1 0 0,0 0 0,0-1-1,-1 0 1,-13 10 0,18-14-10,0-1 0,-1 1-1,1-1 1,-1 0 0,0 0 0,0 0 0,1 0 0,-1-1-1,0 1 1,0-1 0,0 1 0,1-1 0,-1 0 0,0 0-1,0 0 1,0-1 0,0 1 0,0-1 0,1 1 0,-1-1 0,0 0-1,0 0 1,1 0 0,-1-1 0,1 1 0,-1 0 0,1-1-1,0 0 1,-1 0 0,-1-2 0,-1-1-13,0 0 0,0-1 0,1 0 1,-1 0-1,1 0 0,1-1 0,-1 1 0,1-1 0,0 0 1,1 0-1,-1 0 0,1 0 0,1 0 0,0-1 1,-1-7-1,1 7-8,1 0 0,0 0 0,0 0 0,1 0 0,0 0 0,1 1 0,-1-1 0,1 0 0,1 1 0,-1-1 0,2 1 0,-1 0 0,1 0 0,4-7 0,2 2-20,0 1 0,1 0 0,0 1 1,1 0-1,0 1 0,24-14 1,-12 7 45,-4 4 2,1 1 0,0 0 0,1 1 1,0 2-1,0 0 0,44-8 1,-28 9-70,0 2 0,0 2 0,56 3 0,-58-1 15,-28 0-587,-1 0 0,1 1 0,-1 0 1,1 1-1,-1-1 0,0 2 1,1-1-1,8 3 0,-15-3 315,0-1 0,-1 0 0,1 1 0,-1-1-1,1 1 1,-1-1 0,1 1 0,-1-1 0,1 1 0,-1-1 0,1 1 0,-1-1-1,0 1 1,1 1 0,4 8-2808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1125 3392,'-6'6'392,"5"-5"-305,-1 1 1,1-1-1,0 0 0,0 1 0,0-1 0,0 1 0,0-1 0,0 1 1,0 0-1,1-1 0,-1 1 0,0 2 0,-1 1-135,1-2 267,0-1 0,0 1 0,0 0 0,1 0 1,-1 0-1,1 0 0,-1 0 0,1 0 0,0 0 1,0 4-1,2 5 1845,0-2 1356,-2-10-3347,1 0 0,-1 0 0,1 0 0,-1-1 0,1 1 0,-1 0 0,1 0 0,-1-1 0,1 1 0,-1 0 0,1 0 0,-1-1 0,0 1 0,1 0 0,-1-1 1,1 1-1,-1-1 0,0 1 0,1-1 0,-1 1 0,0 0 0,0-1 0,1 0 0,8-12 819,-1-1-1,12-23 1,1-5-165,98-133 745,-8 14-501,-96 135-853,3-6 7,28-37 0,-44 68-173,-1-1 0,0 0 0,1 1 0,-1-1-1,1 1 1,0 0 0,-1-1 0,1 1 0,0 0 0,0 0 0,0 0 0,3-1-1,-4 2 38,-1 0 0,1-1 0,-1 1 0,1 0 1,-1 0-1,1 0 0,-1 0 0,1 1 0,-1-1 0,1 0 0,-1 0 0,1 0 0,-1 0 0,1 0 0,-1 1 0,1-1 0,-1 0 0,1 1 0,-1-1 0,1 1 0,0 0 8,0 0 1,0 0 0,-1 0 0,1 0 0,0 0-1,-1 0 1,1 0 0,-1 1 0,1-1-1,-1 0 1,0 0 0,1 2 0,0 8 1,0 0-1,-1-1 1,0 1 0,0 0 0,-1 0 0,-3 11 0,-17 64 62,-34 53 116,49-125-109,-2 3 7,-1 1 0,-1-1-1,0-1 1,-1 0 0,-21 24-1,29-37-37,1-1-1,-1 1 0,0-1 1,0 1-1,0-1 1,-6 3-1,8-4-10,-1-1 0,1 1-1,-1-1 1,0 1 0,1-1 0,-1 1 0,0-1 0,1 0 0,-1 0-1,0 0 1,1 0 0,-1 0 0,0-1 0,1 1 0,-1 0 0,0-1-1,-2 0 1,0-1-33,0-1-1,0 1 0,1 0 1,-1-1-1,1 0 0,0 1 1,0-2-1,0 1 0,0 0 0,0 0 1,1-1-1,-3-4 0,-4-8-329,-10-26 0,13 29 151,6 12 166,0 0-1,-1 1 0,1-1 1,0 0-1,-1 1 0,1-1 1,0 0-1,0 0 0,-1 1 1,1-1-1,0 0 0,0 0 1,0 0-1,0 1 0,0-1 0,0 0 1,0 0-1,1 1 0,-1-1 1,0 0-1,0 0 0,1 1 1,-1-1-1,0 0 0,1 1 1,-1-1-1,0 0 0,1 1 1,-1-1-1,1 1 0,-1-1 1,1 0-1,0 1 0,-1-1 1,1 1-1,-1 0 0,1-1 1,0 1-1,-1-1 0,1 1 0,1-1 1,3 0-51,0 0 0,1 0 0,-1 0-1,0 1 1,7-1 0,-1 1 86,57-5-83,116-15 515,-157 16-368,-12 2 8,1 0 1,0-1-1,-1-1 1,0-1-1,0 0 1,0 0-1,22-14 1,-26 11-48,1 0 1,-1-1 0,-1-1 0,0 0-1,10-13 1,42-63 122,-42 56-122,68-116 97,-39 61-116,-8 20 25,-10 16 17,-1-1 1,29-72-1,-49 98-281,-2 0 0,6-29 0,-13 51 195,0-13-241,-5 13 86,-5 6-12,-6 7 173,1 0 0,0 2-1,1-1 1,0 1-1,-15 22 1,14-15 74,1 1 0,1 0 0,-17 42 0,9-6 69,2 2 0,2 0 0,4 1 0,2 0 0,-4 97 0,13-141-40,1 0 0,1 0-1,1 0 1,4 22-1,-4-30-13,1 0 0,-1 0 1,1-1-1,0 1 0,1-1 0,0 1 0,0-1 0,1-1 0,0 1 1,8 8-1,-9-11-26,1-1 1,-1 1-1,1-1 1,0-1-1,0 1 1,0-1-1,0 1 1,1-2-1,-1 1 1,1 0-1,-1-1 1,1 0-1,-1-1 1,12 1-1,1-1 30,-1-1-1,0 0 1,26-7-1,-16 1-28,0-1-1,-1-1 0,0-1 0,-1-1 0,0-2 1,38-25-1,-17 1-320,-26 20 258,-19 16-10,0 0 0,0 1 0,0-1 0,0 0 1,0 0-1,0 0 0,0 1 0,-1-1 0,1 0 0,0 0 0,-1 0 0,1-1 1,0 1-1,-1 0 0,0 0 0,1 0 0,-1-2 0,1 3 37,-1 0 0,0-1-1,0 1 1,0-1 0,0 1 0,0-1-1,1 1 1,-1 0 0,0-1-1,0 1 1,1 0 0,-1-1 0,0 1-1,1 0 1,-1-1 0,0 1 0,1 0-1,-1-1 1,0 1 0,1 0-1,-1 0 1,1 0 0,-1-1 0,0 1-1,1 0 1,-1 0 0,1 0 0,-1 0-1,1 0 1,1-1-11,-1 1 0,0-1 0,0 1 0,0 0 1,0-1-1,0 1 0,0-1 0,0 1 0,-1-1 0,1 1 0,0-1 0,0 1 0,0-1 0,-1 0 0,1 0 0,-1 1 0,1-1 0,0 0 0,0-1 0,7-7-107,-7 4 111,-1 5-12,0 0 0,0 0 0,0 0 0,1 0-1,-1 0 1,0-1 0,0 1 0,0 0 0,0 0 0,0 0 0,0 0 0,0 0 0,0-1-1,0 1 1,0 0 0,0 0 0,0 0 0,0 0 0,0 0 0,-1-1 0,1 1 0,0 0-1,0 0 1,0 0 0,0 0 0,0 0 0,0 0 0,0-1 0,0 1 0,0 0 0,0 0-1,0 0 1,-1 0 0,1 0 0,0 0 0,0 0 0,0 0 0,0 0 0,0 0 0,0 0-1,-1-1 1,1 1 0,0 0 0,0 0 0,0 0 0,0 0 0,0 0 0,-1 0 0,1 0 0,0 0-1,0 0 1,0 0 0,0 0 0,0 0 0,-1 1 0,1-1 0,-9 8-201,-7 17-32,-46 128 58,59-140 246,0-1-1,-1 23 0,3-29-2,1 0-1,0 0 1,0 1-1,1-1 1,-1 0-1,4 12 1,-4-17-50,0-1 0,0 0 0,1 1 0,-1-1 0,0 1 0,0-1 0,0 0 0,0 1 0,1-1 0,-1 0 0,0 1 0,0-1 0,1 0 0,-1 1 0,0-1 0,0 0 0,1 1 0,-1-1 0,0 0 0,1 0 0,-1 1 0,1-1 0,-1 0 0,0 0 0,1 0 0,-1 0 0,1 0 0,-1 1 0,0-1 0,1 0 0,-1 0 0,1 0 0,-1 0 0,0 0 0,1 0 0,-1 0 0,1 0 0,-1-1 0,1 1 0,12-9 134,-12 8-117,8-8 18,0-1 0,-1 0 0,-1-1 0,1 0 0,-2 0 0,0 0 0,6-14 0,6-12-302,-13 29 164,-2 3-11,0 0 0,-1 0 0,1 0 0,-1 0 0,0 0 0,0-1 0,0 1 0,0-8 0,-2 13 90,0 0-1,0 0 0,0 0 0,0 0 1,0 0-1,0-1 0,0 1 0,0 0 1,0 0-1,0 0 0,0 0 0,0 0 1,0-1-1,0 1 0,0 0 0,0 0 1,0 0-1,0 0 0,0 0 0,0-1 1,0 1-1,0 0 0,0 0 0,0 0 1,0 0-1,0 0 0,0 0 1,0 0-1,-1-1 0,1 1 0,0 0 1,0 0-1,0 0 0,0 0 0,0 0 1,0 0-1,-1 0 0,1 0 0,0 0 1,0 0-1,-5 4-197,-5 11 159,7-7 105,0 0 1,0 0 0,1 1-1,-1 0 1,2-1-1,0 1 1,0 0 0,0 0-1,1 0 1,0-1 0,1 1-1,0 0 1,0 0-1,1-1 1,0 1 0,1 0-1,5 11 1,-8-19-23,1 1-1,0-1 1,0 1 0,0-1 0,0 0-1,1 0 1,-1 1 0,0-1 0,0 0-1,1 0 1,-1 0 0,1 0 0,-1 0-1,1 0 1,-1-1 0,1 1 0,0 0-1,-1-1 1,1 0 0,0 1 0,-1-1-1,1 0 1,0 0 0,-1 1-1,1-1 1,0-1 0,0 1 0,-1 0-1,3-1 1,5-1 33,0-1-1,0 0 1,0 0-1,11-6 1,-17 7-67,118-63 37,-97 51 98,2-1-42,-1-1 1,34-30 0,-42 31-79,0-1-1,-1 0 1,24-32 0,-19 17-38,26-51-1,44-112-379,-55 114 242,-17 41 86,44-104-298,-50 110 275,-2-1 0,9-46-1,-18 71-51,-1 0-1,0 1 1,-1-1-1,0-14 0,0 23 144,0 0 1,0 0-1,0-1 0,0 1 0,0 0 0,0-1 0,0 1 0,0 0 1,0 0-1,0-1 0,0 1 0,0 0 0,-1 0 0,1-1 1,0 1-1,0 0 0,0 0 0,0-1 0,-1 1 0,1 0 0,0 0 1,0-1-1,0 1 0,-1 0 0,1 0 0,0 0 0,0 0 0,-1 0 1,1-1-1,0 1 0,0 0 0,-1 0 0,1 0 0,0 0 0,0 0 1,-1 0-1,0 0 0,-10 7-181,2 4 180,1 0-1,0 1 1,0 0 0,1 0 0,-6 14-1,4-7 32,-9 19 120,2 1 0,1 0 0,-14 64 0,-13 125 719,40-212-806,-29 236 682,31-251-729,-2 16 153,2 0 0,0 0 1,0 0-1,2 0 0,6 28 0,-8-44-143,0 0 0,0 0 0,0 0 1,1 0-1,-1 0 0,0 0 0,1 0 0,-1 0 1,1 0-1,0 0 0,-1 0 0,1 0 0,0-1 1,-1 1-1,1 0 0,0 0 0,0-1 0,-1 1 1,3 0-1,-3 0-3,1-1 0,0 0-1,0 0 1,0 0 0,0 1 0,0-1 0,0 0 0,0 0 0,0-1 0,0 1 0,0 0 0,0 0-1,0 0 1,0-1 0,0 1 0,0 0 0,1-1 0,4-3 29,0 0 1,0-1-1,0 1 0,9-10 1,-6 5-43,14-11-119,-1-1 0,30-38 0,-46 48-32,-1 3-196,-3 18 34,-1-7 306,0 1-1,0 0 1,0-1 0,1 0 0,0 1 0,-1-1-1,1 0 1,1 0 0,-1 0 0,0 0-1,1 0 1,-1 0 0,6 4 0,-3-4 33,0 0 0,0 0 1,0-1-1,0 0 0,1 0 1,-1 0-1,1 0 0,-1-1 0,1 0 1,0 0-1,-1-1 0,1 1 1,10-2-1,4-1 83,0-1 0,32-9 0,-30 6-92,23-3 1,-43 9-18,2 0 0,0-1 0,0 1 0,0-1 0,0 0 0,0 0 0,0 0 0,5-3 0,-8 3 1,-1 1-1,0 0 1,1 0-1,-1-1 0,0 1 1,0 0-1,0 0 1,1 0-1,-1-1 0,0 1 1,1 0-1,-1 0 0,0 0 1,0 0-1,1 0 1,-1-1-1,0 1 0,1 0 1,-1 0-1,0 0 0,1 0 1,-1 0-1,0 0 0,1 0 1,-1 0-1,0 0 1,1 0-1,-1 1 48,0-1-49,0 0 1,0 0-1,0 0 1,0 0-1,0 0 1,0 0-1,0-1 1,0 1-1,0 0 1,0 0-1,0 0 1,0 0-1,0 0 1,0 0-1,0-1 1,0 1-1,0 0 1,0 0-1,0 0 1,0 0-1,0 0 0,0 0 1,0 0-1,0-1 1,0 1-1,0 0 1,0 0-1,0 0 1,0 0-1,1 0 1,-1 0-1,0 0 1,0 0-1,0 0 1,0 0-1,0-1 1,0 1-1,0 0 1,0 0-1,1 0 1,24-9 82,-16 6-84,0 0-1,13-7 0,-14 5 6,0 0-1,0-1 1,0 0-1,-1 0 1,0 0-1,0-1 0,0-1 1,-1 1-1,0-1 1,0 0-1,-1 0 1,7-17-1,129-334-118,-116 289 72,-12 32-105,18-79 0,-31 112 49,1 0 1,-1 0 0,0 0 0,0-7-1,0 11 70,0 0 0,-1 0-1,1-1 1,0 1-1,-1 0 1,1 0 0,0 0-1,-1 0 1,1 0-1,-1 0 1,-1-1 0,2 1 13,0 1 0,-1 0 0,1 0 0,-1-1 0,1 1 0,0 0 0,-1-1 0,1 1 0,-1 0 0,1 0 0,-1 0 0,1 0 0,-1-1 0,1 1 1,-1 0-1,1 0 0,-1 0 0,1 0 0,-1 0 0,1 0 0,-1 0 0,1 0 0,-1 1 0,1-1 0,-2 0 0,-2 2 8,0 0 1,1 0-1,-1 0 0,1 0 0,-1 1 0,1-1 1,0 1-1,0 0 0,0 0 0,0 0 0,1 0 0,-1 1 1,-2 3-1,-4 9-104,-13 27-1,20-38 107,-11 26 19,2 0-1,1 0 1,-8 44 0,-7 99 272,19-129-199,1 0 103,2 0 0,2 1 0,9 73 0,-7-112-127,0 1-1,0-1 1,1 0 0,1 0-1,-1 0 1,1 0 0,5 9-1,-7-14-34,0 0 0,1 0 0,-1 0 0,1 0 0,-1 0 0,1-1 0,-1 1 0,1 0 0,0-1-1,0 1 1,0-1 0,0 0 0,0 1 0,0-1 0,0 0 0,1 0 0,-1-1 0,0 1-1,0 0 1,1-1 0,-1 1 0,0-1 0,1 0 0,-1 0 0,1 0 0,-1 0 0,3 0 0,5-3 0,-1 1 1,0-2-1,1 1 1,-2-1-1,1 0 1,0-1 0,12-9-1,0-2 33,30-28 0,-39 32-64,0 0 0,-2 0-1,1-1 1,-1-1 0,-1 1-1,-1-2 1,0 1 0,8-20-1,-16 33 0,2-3-32,-1-1 0,1 1 0,-1-1 0,1-5 0,-2 9 25,0 0 1,0 0-1,0 1 1,0-1-1,0 0 1,0 0-1,0 1 1,0-1-1,0 0 1,0 0 0,0 1-1,0-1 1,-1 0-1,1 1 1,0-1-1,-1 0 1,1 0-1,0 1 1,-1-1-1,1 1 1,-1-1-1,1 0 1,-1 1-1,1-1 1,-1 1 0,0-1-1,1 1 1,-1 0-1,1-1 1,-1 1-1,0 0 1,1-1-1,-1 1 1,0 0-1,-1-1 1,-1 1-26,0 0 0,-1 0 0,1 0 0,-1 1 0,1-1 0,-1 1 0,1 0 0,0-1 0,-1 2 0,1-1 0,0 0 0,0 1 0,0-1 0,-5 4 0,-5 4 48,-23 21 1,26-21 117,0 0 0,1 1 1,1 1-1,-1 0 1,2 0-1,-1 0 0,2 1 1,0 0-1,-8 20 1,12-26-32,1 0 0,-1 0 1,1 0-1,0 0 0,1 0 0,-1 0 1,1 0-1,1 0 0,-1 0 1,2 8-1,0-9-53,-1 0-1,1-1 1,0 1-1,0-1 1,0 0-1,0 0 1,1 0 0,0 0-1,0 0 1,0 0-1,0-1 1,0 1-1,1-1 1,6 5 0,-2-3-17,0 0 0,1-1 0,-1 0 1,1 0-1,-1-1 0,1 0 1,1 0-1,-1-1 0,0 0 1,0-1-1,1 0 0,-1-1 1,16 0-1,-3-2-862,1-1 0,-1-1 0,0-1 1,33-12-1,-40 11-1192,0 0 0,20-13 1,-33 18 1649,0 0 0,0 0 0,0 0 0,-1 0 0,1 0 0,0 0 0,-1-1 0,1 1 0,-1 0 0,1-1 0,-1 1 0,0-1 0,1 0 0,-1 1 0,0-1 0,0 0 0,0 0 0,0 0 0,-1 1 0,1-1 0,0 0 0,-1 0-1,0 0 1,1 0 0,-1-3 0,5-20-3825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6816,'0'-2'263,"1"1"1,-1-1-1,0 1 1,1 0-1,0 0 0,-1-1 1,1 1-1,0 0 1,-1 0-1,1 0 1,0 0-1,0-1 1,1 0-1,0 1 98,0 0 0,0 0 0,1 0 1,-1 1-1,0-1 0,0 0 0,0 1 0,4-1 0,76-19 5183,3-2-3829,75-5-937,270-11 1,-268 37-1599,-85 2-1192,-5-1 513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0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7232,'2'2'394,"0"1"-1,-1-1 1,1 1 0,0-1 0,-1 1-1,1 0 1,-1-1 0,0 1 0,0 0 0,0 0-1,0 0 1,-1 0 0,1 0 0,-1 0 0,0 0-1,0 0 1,0 0 0,0 0 0,0 0-1,-1 5 1,-1 0 301,0 0 1,-1 0-1,0 0 0,0-1 0,0 1 0,-7 10 0,1-5-244,1-1-1,-2 0 0,0 0 1,0-1-1,-1 0 1,0 0-1,-1-2 0,-17 12 1,28-20-441,1 0 1,-1-1 0,0 1 0,0-1-1,0 0 1,0 1 0,0-1 0,0 0 0,0 1-1,0-1 1,0 0 0,0 0 0,-1 0 0,1 0-46,1 0 1,0 0 0,-1 0 0,1 0 0,0 0 0,-1-1-1,1 1 1,0 0 0,0 0 0,-1 0 0,1 0 0,0-1-1,0 1 1,-1 0 0,1 0 0,0-1 0,0 1 0,-1 0-1,1-1 1,0 1 0,0 0 0,0 0 0,0-1 0,0 1 0,0 0-1,0-1 1,-1 0 0,1-1-401,0 0-1,0-1 0,1 1 1,-1-1-1,0 1 1,1-1-1,0 1 1,-1 0-1,1-1 1,0 1-1,2-4 1,14-26-7917,5-4 2475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0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 2720,'-1'0'83,"1"-1"-1,0 1 1,-1 0-1,1-1 1,0 1 0,0 0-1,0-1 1,-1 1-1,1 0 1,0-1 0,0 1-1,0-1 1,0 1-1,-1 0 1,1-1 0,0 1-1,0-1 1,0 1-1,0 0 1,0-1 0,0 1-1,0-1 1,0 1 0,1 0-1,-1-1 1,0 1-1,0-1 1,0 1 0,0 0-1,0-1 1,1 0-1,0 4 1518,-4 7-489,0-5-747,0 0 0,1 0 0,-3 12 0,-1 2 122,-2 10 613,-9 46 1,9-31-526,-23 137 742,-8 37-195,30-185-981,-38 185 670,46-210-857,-1 3 18,1 0-1,-2 0 0,-5 18 0,17-48-8348,-1 7 6346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 5472,'-1'-2'142,"-5"-4"1556,5 12-445,6 19 3638,-4-12-4271,-1 0 1,0-1 0,-1 1 0,0 0 0,-1 0 0,-1-1 0,0 0 0,0 1 0,-2-1-1,1 0 1,-1-1 0,-1 1 0,-9 12 0,7-12-640,0 0 0,-1-1 0,0 0 0,-1-1 0,-1 0 0,1-1 0,-1 0 0,-1-1 0,0 0-1,0 0 1,-25 10 0,24-13-1574,-1 0 1,0-2-1,0 1 0,-1-1 0,-25 1 0,12-4-1745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100 172 3136,'-26'-14'1029,"25"14"-988,0-1 0,0 0 0,-1 1 0,1-1 0,0 0 0,-1 1 0,1-1 0,-1 1-1,1 0 1,0 0 0,-1-1 0,1 1 0,-1 0 0,-1 0 0,-4 0 199,-30-12 4388,30 9-3875,21-2-28,313-74 3579,-248 63-4187,132-12 1,-210 28-279,18-3 773,-18 3-761,0 0-1,0 0 1,-1 0-1,1 0 1,0 0-1,0 0 1,-1 0-1,1-1 1,0 1-1,-1 0 1,1-1-1,0 1 0,-1 0 1,1-1-1,-1 1 1,1-1-1,0 1 1,0-1-1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4896,'1'-3'2360,"1"6"-1317,1 10-228,1 11-79,-1 1 0,-1 0 0,-2 0 0,-3 44 0,-25 101 864,2-7-1013,19-89-432,-23 183 490,10-116 373,19-139-998,-2 11 861,0-10-218,0-7-67,2 2-598,1 0 0,0 0-1,-1 0 1,1 0 0,0 0 0,0 0-1,0 0 1,1 0 0,-1 0-1,0 0 1,1 1 0,-1-1-1,1 0 1,-1 0 0,3-3-1,16-31-225,-11 23 232,18-33-92,36-71-587,-61 115 639,0 0-1,0 0 1,0 0-1,0 0 1,0 0-1,0 0 1,1 0-1,-1 1 1,1-1-1,-1 1 1,1-1-1,0 1 1,2-2-1,-3 2 21,-1 1 0,1 0 0,-1 0 0,1 0 0,-1 0 0,1 0 0,-1 0 0,1 0 0,-1 0 0,0 0 0,1 0-1,-1 0 1,1 0 0,-1 0 0,1 0 0,-1 0 0,1 0 0,-1 0 0,1 1 0,-1-1 0,0 0 0,1 0 0,0 1-1,0 0 7,0 0-1,0 0 1,0 0-1,-1 0 1,1 1-1,0-1 0,0 0 1,-1 0-1,1 1 1,-1-1-1,1 2 0,1 8 9,0-1 0,-1 1 0,0-1-1,-1 1 1,0 12 0,-1-1 10,1-17 4,0 15 74,0 0 1,1-1-1,8 37 0,-8-50-27,1 0 0,-1-1 0,1 1-1,1 0 1,-1-1 0,1 1 0,4 5-1,-6-9-48,1 0 0,0 0 0,0 0 0,0-1 0,0 1 0,0-1 0,0 1-1,0-1 1,0 0 0,1 0 0,-1 0 0,0 0 0,1 0 0,-1-1 0,1 1-1,-1-1 1,1 1 0,-1-1 0,1 0 0,2 0 0,12-2 88,-1 0 1,0-1 0,0-1 0,25-8-1,-7 1-42,-7 4 54,-2-2-1,1 0 1,28-16 0,-45 20-66,-1 0 0,1 0 1,-1-1-1,0 0 0,0-1 1,-1 0-1,0 0 0,0 0 1,-1-1-1,1 0 0,8-16 1,-14 21-45,1 0 1,-1 0-1,0 0 1,0 0 0,0-1-1,-1 1 1,1 0-1,-1 0 1,0-1-1,0 1 1,0-6 0,-1 8-19,1 0 0,0 0 1,0 0-1,-1 0 1,1-1-1,-1 1 0,1 0 1,-1 0-1,1 0 1,-1 0-1,0 1 1,1-1-1,-1 0 0,0 0 1,0 0-1,0 1 1,0-1-1,0 0 1,1 1-1,-1-1 0,0 0 1,-1 1-1,1-1 1,0 1-1,0 0 0,0-1 1,0 1-1,0 0 1,0 0-1,0 0 1,0 0-1,-1 0 0,1 0 1,0 0-1,0 0 1,0 0-1,-2 1 0,-3 0-28,0 1 0,0 0-1,0 0 1,1 0-1,-1 1 1,1 0 0,-1 0-1,-7 6 1,-4 4-65,-18 18-1,28-25 89,1 1-1,0 0 1,0 1-1,0-1 1,1 1-1,0 0 0,0 1 1,1-1-1,-4 10 1,7-14 36,0 0 0,0 1 0,0-1 0,0 0 0,1 0 0,0 1 1,0-1-1,0 0 0,0 1 0,1-1 0,-1 0 0,1 1 0,0-1 1,0 0-1,1 0 0,0 0 0,-1 0 0,1 0 0,0 0 0,1-1 1,3 7-1,-3-7 17,0 1 0,1-1 0,-1 1 0,0-1 0,1 0 0,0 0 1,0 0-1,0-1 0,0 1 0,0-1 0,1 0 0,-1 0 0,1-1 0,-1 1 0,1-1 1,9 1-1,-7-2 37,1 0 0,-1 0-1,1-1 1,-1 0 0,0 0 0,0-1 0,1 0 0,-1 0 0,0 0 0,10-6 0,3-3-30,-1-1 0,0 0 1,-1-1-1,-1-1 0,0-1 1,-1-1-1,15-18 0,31-34-218,-62 67 169,1 1 1,-1 0-1,0 0 0,0-1 0,0 1 1,0 0-1,1 0 0,-1-1 0,0 1 0,0 0 1,0 0-1,1 0 0,-1-1 0,0 1 1,0 0-1,1 0 0,-1 0 0,0 0 1,1-1-1,-1 1 0,0 0 0,0 0 1,1 0-1,-1 0 0,0 0 0,1 0 1,-1 0-1,0 0 0,1 0 0,1 8-148,-4 18 56,2-25 86,-6 38-74,-5 59 45,10-86 59,1 0-1,0 0 1,1 0 0,1 0-1,5 23 1,-6-32 16,0-1-1,0 1 1,1-1 0,-1 1-1,0-1 1,1 0 0,2 3-1,-4-4-5,1-1 0,0 1 0,-1 0 0,1-1 1,0 1-1,-1 0 0,1-1 0,0 1 0,0-1 0,-1 0 0,1 1 0,0-1 0,0 1 0,0-1 0,0 0 0,0 0 0,-1 0 0,1 1 0,0-1 0,0 0 0,0 0 0,0 0 0,0 0 0,0-1 0,0 1 0,1 0 0,0-1 30,1-1-1,-1 1 1,0-1-1,1 1 1,-1-1-1,0 0 1,0 1-1,0-1 1,2-4-1,17-24 197,-10 13-147,172-205 129,-182 221-236,4-5-54,0-1-63,1 1-1,-1 0 1,1 1-1,12-10 1,-18 15 111,1 0 0,-1-1 1,1 1-1,-1 0 0,0 0 0,1 0 1,-1 0-1,1-1 0,-1 1 1,1 0-1,-1 0 0,1 0 1,-1 0-1,0 0 0,1 0 0,-1 0 1,1 0-1,-1 0 0,1 1 1,-1-1-1,1 0 0,-1 0 0,0 0 1,1 0-1,-1 1 0,1-1 1,-1 0-1,0 0 0,1 1 0,-1-1 1,1 1-1,-1 0-1,1-1 0,0 1-1,-1 0 1,1 0 0,-1 0 0,0 0-1,1 0 1,-1 0 0,0 0-1,0 0 1,1 0 0,-1 0 0,0 0-1,0 0 1,0 0 0,0 0 0,-1 1-1,-6 40-34,-3 0 0,-19 54 0,4-17 91,-10 47 83,-76 235 612,102-337-671,-8 23 270,15-43-240,0 1-1,0-1 0,-1 1 0,1-1 0,-1 0 0,-6 7 0,8-11-78,0 1-1,0 0 0,0 0 0,0-1 0,0 1 1,0 0-1,0-1 0,0 1 0,0-1 0,0 1 1,0-1-1,0 0 0,0 1 0,0-1 1,0 0-1,0 0 0,-1 0 0,1 0 0,0 0 1,0 0-1,0 0 0,0 0 0,-1 0 0,1 0 1,0-1-1,0 1 0,0 0 0,0-1 0,0 1 1,0-1-1,0 1 0,0-1 0,0 0 1,0 0-1,0 1 0,0-1 0,-1-1 0,-3-4-4,0 0-1,0 0 1,1-1-1,-6-10 1,6 10-26,-1-1 6,1 0 0,0 0 0,1-1-1,0 1 1,0-1 0,-2-13 0,5 17-7,-1 0 0,1 0 1,0 0-1,0-1 0,0 1 0,1 0 1,-1 0-1,1 0 0,1 0 0,-1 0 1,1 0-1,4-8 0,-3 6 27,2 0 0,-1 1 0,1 0 0,0 0 0,0 0 0,1 0 0,-1 1 0,1 0 0,1 0 0,-1 1 0,1 0 0,-1 0 0,14-6 0,3 2 195,1 0 1,47-8 0,-62 15-180,20-3 26,56-1 0,-56 4-235,46-6 0,-67 5-3517,-13-2-1241,-1-1 2288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334 861 3072,'0'0'976,"0"-3"-587,2-1-243,7-31 2516,-8 32-2201,0 0 0,-1-1 0,1 1 0,-1 0 0,0 0 0,0-1 0,-1-5 0,1 8-394,0 0 1,-1 0-1,1 0 1,-1 0-1,1 0 1,-1 0-1,0 0 1,1 0-1,-1 0 1,0 1-1,0-1 1,1 0-1,-1 0 1,0 1-1,0-1 1,0 1-1,0-1 1,0 1-1,0-1 1,0 1-1,0-1 1,0 1-1,0 0 1,0-1-1,0 1 0,-1 0 1,1 0-1,0 0 1,0 0-1,0 0 1,0 0-1,0 0 1,-2 1-1,-3 0-52,0 1 0,0-1-1,1 1 1,-11 5 0,-6 5-15,-1 2-1,2 0 1,0 2 0,-21 18-1,21-16 14,1 0 7,1 1 0,1 1 0,-29 40 0,44-56-26,0 0 0,1 0 0,0 1 0,-1-1 0,1 1 0,1-1 0,-1 1 0,1 0 0,-2 8 0,3-11 42,0 1-1,0-1 0,0 1 1,0-1-1,1 1 1,-1-1-1,1 1 1,-1-1-1,1 1 0,0-1 1,0 0-1,0 0 1,0 1-1,0-1 1,1 0-1,-1 0 0,1 0 1,-1 0-1,1 0 1,0-1-1,3 4 1,-2-3 40,0 0 0,1 0 0,-1 0 0,1 0 0,0 0 0,-1-1 0,1 0 0,0 0 0,0 0 0,0 0 0,0 0 0,0-1 0,0 0 0,0 1 0,0-2 0,0 1 0,0 0 0,6-2 1,2-1 121,-1-1 0,1 0 0,-1 0 1,-1-1-1,12-6 0,-11 4-110,1 0 1,-2-1-1,1-1 0,-1 0 0,0 0 0,0-1 1,-2 0-1,9-12 0,-6 6-124,0 0 0,-2-1 0,0-1 0,12-35-1,-19 38-487,-2 12-103,0 10 152,-1 23 238,2 0 1,8 50 0,-5-69 305,0-1 0,0 1 1,0-1-1,2 0 0,-1 0 1,1-1-1,11 14 0,-16-20 0,1-1-1,0 1 0,0-1 1,0 0-1,1 1 0,-1-1 1,0 0-1,1 0 1,-1-1-1,1 1 0,0 0 1,0-1-1,0 0 0,-1 1 1,1-1-1,0 0 0,1-1 1,-1 1-1,0 0 1,0-1-1,6 0 0,-4 0 13,0-1-1,0-1 1,0 1-1,0-1 0,0 1 1,0-2-1,-1 1 0,1 0 1,-1-1-1,1 0 1,-1 0-1,6-6 0,36-36 141,-8 6-239,-11 13 100,-1-1-1,-1-2 1,-1 0-1,-1-2 1,-2-1-1,25-50 1,46-96 136,-80 155-119,-1-1-1,-1 0 0,-1 0 0,9-39 0,-9 21-154,-2 1 1,-1-1-1,-3-1 1,-1 1-1,-2 0 0,-8-57 1,-2 53-251,9 43 242,0 0 0,0 0-1,-1 1 1,1-1 0,-1 0-1,1 0 1,-1 1 0,0-1-1,0 1 1,0-1 0,-4-2-1,5 4 50,1 1 0,0 0 0,-1-1 0,1 1 0,0 0 0,-1 0 0,1-1 0,0 1 0,-1 0 0,1 0 0,-1 0 0,1 0 0,-1-1 0,1 1 0,-1 0 0,1 0 0,0 0 0,-1 0 0,1 0 0,-1 0-1,1 0 1,-1 0 0,1 1 0,-1-1 0,1 0 0,0 0 0,-1 0 0,-3 2-40,1 1 0,-1-1 0,1 0 0,0 1 0,0 0 1,0-1-1,0 1 0,0 1 0,1-1 0,-1 0 0,1 0 0,-4 8 0,-3 8 18,-9 26 1,9-22 2,-8 22 18,2 1 0,3 0 1,1 0-1,-8 81 0,16-85 69,2-1 0,2 1 0,1 0 1,2-1-1,16 69 0,-13-81 135,2 0 1,19 44-1,-24-66-106,0 1 0,0-1 0,0 1-1,1-1 1,0-1 0,0 1 0,1-1-1,0 0 1,0 0 0,0 0 0,1-1-1,0 0 1,0 0 0,8 3 0,-13-7-23,1 0 1,0 0 0,0 0-1,0 0 1,0 0-1,0-1 1,0 0-1,0 1 1,0-1 0,1 0-1,-1 0 1,0-1-1,0 1 1,4-2 0,-2 1-14,-1-1 0,0 0 0,0 0 0,0 0 0,0-1 0,0 1 0,0-1 0,6-6 0,0-1-14,-1-1 0,-1-1-1,1 1 1,-2-1 0,11-21-1,40-104 177,-36 82-288,-21 53 74,1-3-74,0 0 0,0-1 0,1 1 0,0 0 1,0 0-1,0 0 0,7-7 0,-10 12 65,1 0 1,-1 1-1,0-1 1,0 0-1,1 0 0,-1 1 1,0-1-1,1 0 1,-1 0-1,0 1 0,0-1 1,0 0-1,1 1 0,-1-1 1,0 0-1,0 1 1,0-1-1,0 0 0,0 1 1,0-1-1,0 1 0,0-1 1,0 0-1,0 1 1,0-1-1,0 1 0,1 32-7,-1 1-1,-2-1 0,-8 44 1,5-42 173,-15 50 0,15-70-84,0 1 0,-2-1 0,0 0 0,0 0 0,-13 17 0,14-23-57,-11 14 590,17-22-579,-1 0-1,0 0 1,0 0-1,0 0 1,0-1 0,0 1-1,0 0 1,0-1-1,0 1 1,-1 0-1,1-1 1,0 1-1,0-1 1,0 0 0,-1 1-1,-1-1 1,-4-5-309,9 5 259,-1 0 0,1 0 0,-1-1 0,1 1 0,-1 0 0,1-1 0,0 1 1,-1-1-1,0 1 0,1-1 0,1-1 0,37-16-3,1 2-1,62-17 1,-41 15 113,57-11 19,-46 12-163,-72 17 63,-1 0 0,0 0-1,0 0 1,1 0 0,-1 0-1,0 1 1,0-1 0,1 0-1,-1 0 1,0 0 0,1 0-1,-1 0 1,0 0 0,0 1-1,0-1 1,1 0 0,-1 0-1,0 0 1,0 1 0,0-1-1,1 0 1,-1 0 0,0 1-1,0-1 1,0 0-1,0 0 1,0 1 0,0-1-1,1 0 1,-1 0 0,0 1-1,0-1 1,0 0 0,0 1-1,0-1 1,0 0 0,0 0-1,0 1 1,0-1 0,0 0-1,0 0 1,-1 1 0,1-1-1,0 0 1,0 1 0,0-1-1,0 0 1,-1 1 0,-3 16-186,1-10 124,-1 2 32,1 0 0,0 0-1,1 0 1,0 0-1,-2 12 1,4-19 45,0 1-1,0-1 0,0 0 1,1 1-1,-1-1 1,1 0-1,-1 0 0,1 0 1,-1 1-1,1-1 1,0 0-1,0 0 1,0 0-1,0 0 0,1 0 1,-1-1-1,1 1 1,-1 0-1,1-1 0,-1 1 1,1 0-1,0-1 1,0 0-1,-1 1 0,1-1 1,0 0-1,4 1 1,1 1 85,0-1 1,1 1-1,-1-2 0,1 1 1,-1-1-1,1 0 1,0-1-1,0 1 1,-1-2-1,1 1 1,14-4-1,-18 3-65,0 0 0,-1 0-1,1-1 1,0 1 0,-1-1 0,1 0 0,-1 0-1,0-1 1,0 1 0,0-1 0,0 1 0,0-1-1,0 0 1,-1 0 0,1 0 0,-1-1 0,0 1-1,0 0 1,0-1 0,0 1 0,-1-1 0,1 0-1,0-4 1,-1 5-41,0-1-1,0 1 1,-1 0 0,0 0-1,1-1 1,-1 1 0,0 0-1,0-1 1,-1 1 0,1 0-1,-1 0 1,1-1-1,-1 1 1,0 0 0,0 0-1,-1 0 1,1 0 0,-1 0-1,1 0 1,-1 0 0,0 1-1,0-1 1,0 1-1,0-1 1,-1 1 0,1 0-1,-1 0 1,-5-4 0,2 2-34,-1 1 0,0 0 0,1 0 0,-1 1 0,0 0 0,-1 0 0,1 1 0,0-1 0,0 2 0,-12-1 0,13 1 18,1 0 0,-1 1 0,0 0 0,1 0 0,-1 0 0,1 1 1,-1 0-1,1 0 0,0 0 0,-1 1 0,1 0 0,1 0 0,-1 0 1,-5 4-1,10-7 23,0 0 0,0 0 0,0 1 0,-1-1 0,1 0 0,0 0 0,0 0 0,0 0 0,0 0 0,-1 1 0,1-1 0,0 0 0,0 0 0,0 0 0,0 0 0,0 1 0,0-1 0,0 0-1,0 0 1,0 1 0,0-1 0,0 0 0,0 0 0,0 0 0,0 1 0,0-1 0,0 0 0,0 0 0,0 0 0,0 1 0,0-1 0,0 0 0,0 0 0,0 0 0,0 1 0,0-1 0,0 0 0,0 0 0,1 1 0,9 4 96,21 1 134,-27-5-193,12 1 99,0 0 0,0-1 1,1-1-1,-1 0 0,0-2 0,26-4 0,-29 3-387,-1-1-1,0 0 0,16-7 0,-18 6-989,-2 0-1,1 0 1,0-1-1,12-11 1,-15 10-3107,2 3 1393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206 769 3648,'0'0'1173,"3"-19"3867,-3 18-4933,0 0-1,0 0 1,0 0 0,0 0-1,0 0 1,0 0 0,0 1-1,0-1 1,-1 0 0,1 0-1,0 0 1,-1 0 0,1 0-1,-1 1 1,1-1 0,-1 0-1,1 0 1,-1 1-1,1-1 1,-1 0 0,1 1-1,-1-1 1,0 1 0,0-1-1,1 1 1,-1-1 0,0 1-1,0-1 1,0 1 0,1 0-1,-1-1 1,0 1 0,0 0-1,0 0 1,0 0 0,0-1-1,0 1 1,1 0 0,-1 0-1,0 0 1,0 1 0,0-1-1,0 0 1,0 0 0,-1 1-1,-3 0-97,1 0 0,-1 1 0,1-1 0,-1 1 0,1 0 0,0 1 0,0-1 0,-4 4 0,-8 6-121,1 1 1,1 0 0,0 2 0,1-1-1,1 2 1,-16 25 0,23-34 118,1 1 1,1-1-1,-1 1 1,-2 13-1,5-18 36,0 0 0,1 1-1,-1-1 1,1 0 0,0 1-1,0-1 1,0 1 0,1-1-1,-1 1 1,1-1 0,0 0-1,0 1 1,0-1 0,2 3-1,-3-5 1,1 0 1,-1 1-1,1-1 0,0 0 1,-1 0-1,1 0 0,0 0 0,0 0 1,0-1-1,0 1 0,0 0 0,0 0 1,0 0-1,0-1 0,0 1 0,0-1 1,0 1-1,0-1 0,0 1 0,2 0 1,0-1 32,-1 0 0,0 0 1,0 0-1,1 0 0,-1 0 0,0 0 1,0-1-1,0 1 0,1-1 0,3-1 1,0-1 72,0 0-1,1-1 1,-1 0 0,0 0 0,-1 0 0,10-9-1,-5 1-76,-1 0 0,1-1 0,-2 0 0,9-17-1,-5 8-131,-7 8-29,-4 13 47,-1 0 0,0 0-1,1-1 1,-1 1 0,1 0-1,-1 0 1,1 0 0,-1 0-1,1 0 1,1-2-1,0 20-1434,-1-8 1418,0 1-1,1-1 0,0 1 1,1-1-1,6 14 1,-8-20 83,1 0 0,-1-1 1,1 1-1,0-1 0,0 0 1,0 1-1,0-1 1,0 0-1,1 0 0,-1 0 1,1-1-1,-1 1 0,1 0 1,0-1-1,-1 0 0,1 0 1,0 0-1,0 0 0,0 0 1,0 0-1,0-1 0,6 1 1,0-1 110,1 0 0,0-1 0,-1 0 0,1 0 0,-1-1-1,1 0 1,-1-1 0,0 0 0,10-5 0,0-1-39,0-2 0,-1 0 0,18-13 0,-10 3-22,-1-1-1,-2-2 1,0 0-1,-1-1 1,-1-1 0,27-47-1,87-184 333,-135 255-404,61-143 168,-51 113-202,-1 1 0,9-60 0,-17 82-129,0 0 0,-1-1 0,0 1 0,-1-12 0,1 21 149,0 0 0,0 0 0,0-1 0,0 1 0,0 0 0,0 0 0,0 0 0,0 0 0,0 0 0,0-1 0,0 1 0,0 0 0,0 0 0,0 0 0,0 0 0,0 0 0,0-1 0,0 1 0,0 0 0,0 0 0,0 0 0,0 0 0,-1 0 0,1 0 0,0-1 0,0 1 0,0 0 0,0 0 0,0 0 0,0 0 0,0 0 0,0 0-1,-1 0 1,1 0 0,0 0 0,0 0 0,0 0 0,0-1 0,0 1 0,-1 0 0,1 0 0,0 0 0,0 0 0,0 0 0,0 0 0,0 0 0,-1 0 0,1 0 0,0 0 0,0 0 0,0 1 0,-7 7-373,-7 21 39,13-28 331,-13 32-130,-11 24 23,-25 84 0,32-71 357,-16 115-1,30-153-120,2-1 1,1 1-1,2-1 0,1 1 1,2-1-1,9 42 0,-11-63-18,1 0-1,1-1 1,0 1-1,8 14 0,-11-22-48,0 1 0,1-1 0,-1 0 0,1-1 0,0 1 0,0 0 0,-1 0-1,1-1 1,0 1 0,5 2 0,-6-4-13,0 1-1,1-1 1,-1 1 0,1-1 0,-1 0-1,1 0 1,-1 0 0,1 0 0,-1 0-1,1 0 1,-1 0 0,0 0 0,1 0-1,-1-1 1,1 1 0,-1 0 0,1-1-1,-1 1 1,0-1 0,2-1 0,4-3 52,1 0 0,-1 0 0,-1-1 0,1 0 0,-1-1 0,0 0 0,5-8 0,118-190 356,-119 188-388,146-240-6,-130 207-124,-1-1 0,-3 0 0,23-78 0,-42 119 14,0 0 1,-1 0 0,0 0-1,-1 0 1,1-20 0,-2 29 41,0 0 0,0 1 1,0-1-1,0 0 0,0 1 0,-1-1 1,1 0-1,0 1 0,0-1 1,0 1-1,-1-1 0,1 0 1,0 1-1,-1-1 0,1 1 0,-1-1 1,0 0-1,1 1 5,-1 0-1,1 0 1,-1 0 0,1 0 0,-1 0-1,1 0 1,-1 0 0,0 0-1,1 0 1,-1 0 0,1 0 0,-1 1-1,1-1 1,-1 0 0,1 0 0,-1 0-1,1 1 1,-1-1 0,1 0-1,0 1 1,-1-1 0,1 1 0,-1-1-1,1 0 1,-1 1 0,-12 13-107,0 1 1,1 0-1,-17 29 0,12-19 177,-2 4 212,1 0 0,2 1 0,-14 35 0,21-41-84,1-1 0,1 2 0,2-1 1,-6 48-1,9-46-98,2-1 1,0 1-1,1 0 0,2-1 1,0 1-1,8 24 0,-7-36-26,0-1-1,1 0 0,0-1 0,1 1 1,0-1-1,1 0 0,1-1 0,0 1 1,0-2-1,1 1 0,0-1 0,1 0 1,11 8-1,-15-14-50,-1 0-1,1-1 1,0 0-1,-1 0 1,1 0-1,1-1 1,-1 0-1,0 0 1,8 1-1,-8-2-543,0 0 0,1-1 0,-1 0 0,0 0 0,10-2 0,-14 2 280,-1 0 1,1 0-1,-1-1 0,0 1 1,1 0-1,-1-1 1,0 1-1,0-1 0,1 0 1,-1 1-1,0-1 1,0 0-1,0 0 0,0 0 1,0 0-1,0 0 1,0 0-1,0 0 0,0 0 1,0 0-1,0 0 1,-1 0-1,1-1 0,0 1 1,-1 0-1,1 0 1,-1-1-1,0 1 0,1-1 1,-1 0-1,1 0-103,8-23-3411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71 435 3136,'18'-5'6092,"4"-5"-4463,22-16-1025,-30 16-439,-1 0 1,0-1-1,0 0 0,-2-1 0,1-1 1,-1 1-1,-1-2 0,-1 0 0,0 0 1,10-21-1,-2-2 132,-2 0 1,-1-2-1,9-43 1,-21 73-234,-1 7-74,-1 0 0,1 0-1,-1 0 1,1 0 0,-1 0 0,0 0 0,0 0-1,0 0 1,0 0 0,-1-4 0,-2-1-196,0 8-115,-6 14-117,-53 135 256,15-32 865,39-99-549,-20 44 343,-29 101 0,2 99 189,17-69 81,29-154-613,4-14 147,-1 0 0,-13 35-1,10-49 428,5-11-201,5-3-74,0-1-389,-1 1 1,1 0-1,-1 0 0,0 0 1,0 0-1,0-1 0,0 1 0,0-3 1,0-10 95,13-34-160,27-67 0,-36 106 28,14-36 0,2 0 1,40-65-1,-46 88-89,2 0-1,1 1 1,0 1 0,2 1-1,0 0 1,25-19 0,-39 35-6,1 0 0,-1 1-1,1-1 1,0 1 0,7-3 0,-12 6 76,0-1-1,0 1 1,0-1-1,0 1 1,0 0 0,1 0-1,-1-1 1,0 1-1,0 0 1,0 0 0,1 0-1,-1 0 1,0 1-1,0-1 1,0 0 0,1 0-1,-1 1 1,0-1-1,0 0 1,0 1 0,0-1-1,0 1 1,0 0-1,0-1 1,0 1 0,0 0-1,0 0 1,0-1-1,0 1 1,-1 0-1,1 0 1,0 0 0,0 0-1,-1 0 1,2 2-1,0 3 28,1 1 0,-2-1 0,1 1 0,0-1 0,-1 1 0,0-1 0,-1 9-1,-2 49 34,1-37-27,-1 19 99,1 0 0,3-1 1,9 50-1,-10-88-96,1 0 0,0 0 1,0 0-1,0-1 0,1 1 0,0-1 0,1 1 0,-1-1 0,1 0 1,6 7-1,-7-10 16,-1 0 1,1-1 0,0 0 0,0 1-1,-1-1 1,1 0 0,1 0 0,-1-1-1,0 1 1,0-1 0,1 1-1,-1-1 1,1 0 0,-1 0 0,1-1-1,-1 1 1,1-1 0,-1 1 0,1-1-1,0-1 1,6 0 0,-3 0 3,0-1 0,0 0 0,0 0 0,0-1 0,0 0 0,-1 0 0,1-1 0,-1 0 0,0 0 0,0 0 0,0-1 0,6-7 0,5-6 1,-1-1 0,19-29 1,-10 12-30,162-230 362,-181 258-421,-4 5 0,1 0 1,-1 0 0,0 0 0,0-1-1,0 1 1,0-1 0,-1 1 0,1-1-1,-1 1 1,1-7 0,-2 10 37,0 0 1,0 0-1,0 0 1,0 0-1,0 0 1,0 0-1,0 0 1,0-1-1,0 1 0,0 0 1,0 0-1,0 0 1,0 0-1,0 0 1,0 0-1,0 0 1,0 0-1,0 0 1,0 0-1,0 0 1,0 0-1,0 0 1,0-1-1,-1 1 1,1 0-1,0 0 1,0 0-1,0 0 1,0 0-1,0 0 0,0 0 1,0 0-1,0 0 1,0 0-1,0 0 1,0 0-1,-1 0 1,1 0-1,0 0 1,0 0-1,0 0 1,0 0-1,0 0 1,0 0-1,0 0 1,0 0-1,0 0 1,0 0-1,0 0 1,-1 0-1,1 1 0,0-1 1,0 0-1,0 0 1,0 0-1,-8 5-52,-9 13 0,-11 21-74,-46 85-1,-9 51 286,76-158-94,1-1 0,0 1 1,2 1-1,-1-1 0,2 0 1,1 1-1,-1 23 0,3-40-34,0 1-1,0 0 1,0 0-1,1 0 1,-1 0 0,1 0-1,-1 0 1,1-1-1,0 1 1,-1 0-1,1-1 1,2 3-1,-3-3-6,0-1 1,1 1-1,0-1 0,-1 1 0,1-1 0,-1 1 0,1-1 0,-1 1 0,1-1 1,0 0-1,-1 1 0,1-1 0,0 0 0,0 1 0,-1-1 0,1 0 0,0 0 1,0 0-1,-1 0 0,1 0 0,0 0 0,0 0 0,-1 0 0,1 0 1,0 0-1,0 0 0,-1 0 0,1-1 0,0 1 0,-1 0 0,1 0 0,0-1 1,0 0-1,3-1 38,0-1 1,0 1 0,0-1-1,0 0 1,-1 0 0,0-1-1,6-5 1,12-23 18,-1 0-1,-2-1 1,23-56-1,6-12-190,6-7-238,-52 107 338,-1 0-1,1 0 1,0 0-1,-1 0 1,1 0-1,0 0 1,-1 0-1,1 0 1,0 0-1,0 1 1,1-2-1,-1 2 9,-1 0-1,0 0 1,0 0-1,0 0 1,1 0-1,-1 0 1,0 0-1,0 0 1,0 0 0,1 0-1,-1 0 1,0 0-1,0 0 1,0 0-1,0 0 1,1 0-1,-1 0 1,0 0-1,0 0 1,0 1 0,0-1-1,1 0 1,-1 0-1,0 0 1,0 0-1,0 0 1,0 1-1,0-1 1,0 0-1,1 0 1,-1 0 0,0 0-1,0 1 1,0-1-1,0 0 1,0 0-1,0 1 1,1 2-40,0 1 0,-1 0 1,1-1-1,-1 1 0,0 4 1,13 206 445,-12-205-339,0 0 0,1-1 0,0 1 0,1 0 0,0 0 1,0-1-1,0 0 0,1 0 0,1 0 0,-1 0 0,1 0 1,1-1-1,-1 0 0,10 9 0,-12-14-19,-1 0 0,0-1 0,0 1-1,1-1 1,-1 0 0,1 0 0,-1 0 0,1 0 0,-1-1 0,1 1 0,0 0-1,-1-1 1,1 0 0,0 0 0,-1 0 0,1 0 0,0 0 0,-1 0 0,1-1-1,0 1 1,-1-1 0,1 0 0,-1 0 0,1 0 0,-1 0 0,1 0 0,3-3-1,2-1 9,0 0 0,-1 0-1,1-1 1,-1 0 0,-1-1-1,11-11 1,-3-1-39,-1 0-1,0-2 1,11-24 0,24-67-183,-21 45-67,-23 62 56,-1 8-43,-2 16-21,-9 85 120,4-79 164,1 1 0,2-1 0,0 1 0,6 44 1,3-43 111,-8-26-134,0 0 1,1 0-1,-1-1 1,0 1-1,0 0 1,1 0-1,-1-1 1,1 1-1,-1 0 1,1-1-1,-1 1 1,1-1-1,-1 1 1,1 0-1,0-1 1,-1 1-1,1-1 1,0 0-1,-1 1 1,1-1-1,0 0 1,-1 1-1,1-1 1,0 0-1,0 0 1,-1 1-1,1-1 1,0 0-1,0 0 1,0 0-1,0 0 1,2-1 27,0-1 1,0 1-1,0-1 1,0 0 0,-1 0-1,1 0 1,-1 0-1,1 0 1,-1 0-1,0 0 1,3-6-1,23-35 38,24-57-18,-33 60-153,2 0-1,27-37 1,-47 75 64,1 0 0,-1 0 0,1 0 0,0 0 0,0 0 1,0 1-1,0-1 0,0 0 0,0 1 0,0-1 1,1 1-1,-1 0 0,5-2 0,-5 3 16,-1 0-1,1 0 1,0 0-1,0 0 1,0 0-1,-1 0 1,1 0-1,0 0 1,0 1-1,-1-1 1,1 1-1,0-1 1,-1 1-1,1 0 1,-1 0-1,1 0 1,-1 0-1,1 0 1,-1 0 0,1 0-1,0 2 1,8 5-46,73 60-136,-74-61 209,0-1 0,1-1 0,-1 0 0,1 0 0,1-1 0,-1 0 0,18 4 0,-23-7 8,0-1 1,0 1-1,0-1 1,0 0-1,0 0 1,-1-1-1,1 1 1,0-1-1,0 0 1,0-1-1,-1 1 1,1-1-1,-1 0 1,1 0-1,-1 0 1,0 0 0,0-1-1,0 0 1,0 0-1,0 0 1,0 0-1,-1-1 1,0 1-1,1-1 1,-1 0-1,-1 0 1,6-9-1,-1-1-3,-1-2 0,0 1 0,-1-1 0,-1 0 0,0 0-1,-1 0 1,-1 0 0,-1 0 0,0-31 0,-1 46-38,0-1 0,-1 1 1,1-1-1,0 1 0,0-1 0,-1 1 0,1-1 1,-1 1-1,0-1 0,1 1 0,-1-1 0,0 1 1,0 0-1,0 0 0,-1-3 0,1 4 2,1 0-1,-1-1 0,1 1 1,-1 0-1,1 0 0,-1 0 0,1 0 1,-1-1-1,1 1 0,-1 0 1,0 0-1,1 0 0,-1 0 1,1 0-1,-1 0 0,1 0 1,-1 0-1,0 1 0,-15 8-237,8-2 221,0 1 0,1 0 0,0 0 0,0 1 0,1 0 1,0 0-1,1 1 0,-6 13 0,1 2 54,0 0 1,-7 33-1,14-46 26,1 0 1,0-1-1,1 1 1,0 0-1,1 0 1,0 0-1,1 0 1,4 23-1,-3-28 13,0-1 0,0 1 0,1-1 0,-1 1 0,1-1 0,1 0 0,-1 0 0,1-1 0,0 1 0,1-1 0,-1 1 0,1-1 0,0-1 0,0 1 0,1-1 0,8 6 0,-6-5 2,0-2 1,0 1 0,0-1 0,1 0 0,-1 0 0,1-1 0,0 0 0,-1-1 0,1 0 0,0 0 0,0-1 0,0 0 0,0-1-1,0 0 1,-1 0 0,14-4 0,-5 0-638,1-1-1,-1-1 0,0-1 1,-1 0-1,1-1 0,28-22 1,-6 3-1401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481 128 3392,'1'-13'724,"-1"8"-301,1-1 0,-1 1 0,1-1 1,0 1-1,0 0 0,1-1 1,0 1-1,2-6 0,-1 6 420,-1 0 0,0-1 1,-1 1-1,1 0 0,-1-1 0,0 1 0,0 0 0,-1-1 1,0-6-1,-5 32 415,-7 59-1187,2-19 146,-32 286 1506,33-232-1398,0 2 17,-2 9 212,11-124-528,0 0-1,-1 0 1,1 1-1,0-1 0,-1 0 1,1 0-1,-1 1 1,1-1-1,-1 0 1,1 0-1,-1 0 0,0 0 1,0 0-1,1 0 1,-1 0-1,0 0 0,0 0 1,0 0-1,0-1 1,-2 2-1,-28 14 60,14-8-133,12-5 50,0-1 1,0 0-1,-1 0 0,1-1 0,-11 3 1,-11 2 31,-70 18-122,-26 7 75,69-17 221,51-13 209,6-2-117,11-3 50,20-6 81,195-39 350,-172 38-788,59-10 279,366-56 53,-475 76-350,-1 0 0,0 0 0,0-1 0,0 1 0,7-4 1,-12 4-386,-1 1 0,0-1 1,0 0-1,0 1 1,1-1-1,-1 1 1,0-1-1,0 0 1,0 1-1,0-1 0,0 1 1,0-1-1,0 0 1,0 1-1,0-1 1,0 0-1,0 1 0,-1-1 1,1 0-1,-4-14-4854,-4 1 1296,0-2 1355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67 211 4480,'-28'-9'2125,"-1"1"3174,29 8-5225,-1 0 1,1 0 0,-1 0-1,1 0 1,0 0 0,-1-1-1,1 1 1,-1 0 0,1 0-1,0 0 1,-1-1 0,1 1-1,-1 0 1,1 0 0,0-1-1,-1 1 1,1 0 0,0 0-1,0-1 1,-1 1 0,1-1-1,0 1 1,0 0 0,-1-1-1,1 1 1,0 0 0,0-1-1,0 1 1,0-1 0,0 1-1,0-1 1,-1 1 0,1 0-1,0-1 1,0 1 0,0-1-1,0 1 1,1-1 0,-1 1-1,0 0 1,0-1 0,0 1-1,0-1 1,0 1 0,0 0-1,1-1 1,-1 1 0,0-1-1,0 1 1,1 0 0,-1-1-1,0 1 1,1 0 0,-1 0-1,0-1 1,1 1 0,-1 0-1,0 0 1,1-1 0,0 1-1,22-12 616,0 1 0,0 1 1,47-13-1,-38 14-320,56-18 8,1 3 1,1 5 0,1 4-1,136-6 1,-185 19-288,18 0 109,84 8 0,-142-6-426,-1 0 1,0 0 0,1 0-1,-1 0 1,1 0 0,-1 0-1,1 0 1,-1 0 0,0-1-1,1 1 1,1-1 0,1 0-1285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 6144,'-12'-4'2096,"-3"1"1968,15 3-3927,0 1 0,0-1 0,-1 0 0,1 0 0,0 1 1,0-1-1,-1 0 0,1 0 0,0 0 0,-1 1 0,1-1 1,0 0-1,-1 0 0,1 0 0,0 0 0,-1 0 0,1 0 1,-1 0-1,1 0 0,0 1 0,-1-1 0,1-1 1,0 1-1,-1 0 0,1 0 0,-1 0 0,0 0 0,2-3 1534,6 0-1017,28-5 126,1 2 1,55-2 0,18-3-499,137-18 320,-231 26-290,-11 1-934,-8 1-2865,2 2 2876,-1 0 0,1-1 1,0 1-1,0 0 0,0 0 0,0 0 0,-1 0 0,1 0 1,-2 3-1,-5 1-1387,-9 6-178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6976,'-34'0'2256,"27"0"-1371,12 0 1318,6 1-1357,-1 0 1,0-1 0,1 0 0,-1 0 0,18-4-1,-2 1 73,89-8 1114,119-9-658,-201 18-1398,11 0-134,-15 1-3508,-25 1 2578,1-1-397,0 3-2889,3 2 1531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7648,'-1'0'158,"0"-1"0,0 1 0,0 0-1,0 0 1,0 0 0,0 0 0,0 0 0,0 0 0,0 0 0,0 0 0,1 0 0,-1 1 0,0-1 0,0 0 0,0 0 0,0 1 0,0-1 0,0 1-1,1-1 1,-1 1 0,0-1 0,0 1 0,1-1 0,-1 1 0,0 0 0,-19 20 146,13-12-88,1 0 1,0 1-1,1 0 0,0 1 0,-5 14 0,-2 4 135,-50 130 1401,54-133-1384,1 1-1,1 0 1,1 1-1,-1 36 0,5-38-83,2 0-1,0 0 0,2 0 0,1 0 1,1 0-1,16 49 0,-17-64-165,1 0 1,1 0-1,0 0 0,0-1 0,1 0 0,0 0 1,13 12-1,-13-15-29,0-1 1,0 0 0,1 0-1,0-1 1,0 0 0,1-1-1,0 1 1,-1-1 0,1-1-1,14 4 1,-13-5-5,0 0-1,-1-1 1,1 0-1,0-1 1,0 0 0,0 0-1,0-1 1,-1 0 0,1-1-1,12-4 1,-8 2-18,-1-1 0,-1 0 0,1-1 0,-1-1 0,0 0 0,0-1 0,11-9 0,10-14 21,-1 0 0,-2-2 0,-1-1 0,-2-2 0,40-66 0,-56 81-82,-1 0 1,-1-1 0,-1 0-1,-1 0 1,-1-1 0,0 0-1,2-33 1,-5 32-60,-1-1 1,-2 0-1,0 0 1,-1 0-1,-2 0 1,-5-25-1,6 43 19,1 0 0,-1 0 0,-1 0 0,1 0 0,-1 1 0,-1-1-1,1 1 1,-1-1 0,0 1 0,0 0 0,-1 1 0,0-1 0,0 1 0,0 0 0,0 0 0,-1 0 0,-9-5 0,6 5-16,-1 0 0,0 1 1,0 0-1,0 0 0,-1 1 1,1 1-1,-1-1 0,0 2 1,-18-2-1,14 4 86,-1-1 0,1 2 1,0 0-1,0 1 0,0 0 0,-22 8 0,20-4-441,-1 1 0,1 0 0,1 1 0,-1 1 0,1 0 0,1 2 0,0-1 0,1 2 0,0 0 0,1 1 0,-20 26 0,29-35-216,1 0 1,0 1-1,0-1 0,0 1 1,1 0-1,0 0 1,0-1-1,0 1 1,1 1-1,-1 5 0,5 16-2173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1273 2976,'-1'0'59,"0"0"0,1 0-1,-1 0 1,1 1 0,-1-1 0,1 0 0,0 0 0,-1 1 0,1-1-1,-1 0 1,1 1 0,-1-1 0,1 0 0,0 1 0,-1-1-1,1 1 1,0-1 0,-1 1 0,1-1 0,0 1 0,0-1 0,0 1-1,-1-1 1,1 1 0,0 3 3275,18-5-257,-8-1-2718,0-1 0,0 0 0,-1-1 0,1 1 1,-1-2-1,0 1 0,0-2 0,-1 1 0,15-12 0,-9 4-127,0 0 0,0 0 1,-2-2-1,14-18 0,-5 0 72,-2-1 0,-2-1 0,0-1 0,10-37-1,0 2-3,7-36 388,3-8-304,-37 113-439,1 0-1,0 1 1,-1-1 0,1 1 0,0-1 0,0 1-1,0-1 1,0 1 0,0 0 0,1 0 0,-1-1-1,0 1 1,1 0 0,-1 0 0,0 0 0,1 0-1,-1 0 1,4 0 0,-1 0 0,0 0-1,1 0 1,-1 1 0,0 0-1,1 0 1,4 0 0,7 1 141,108 5 77,-106-4-74,0 1 0,0 1 0,0 1 0,31 14 0,-45-18-81,-1 1-1,0-1 1,0 1-1,0 0 0,0 1 1,-1-1-1,1 0 1,-1 1-1,1-1 0,-1 1 1,0 0-1,0 0 0,2 4 1,-1-2 42,-1 1-1,0-1 1,0 1 0,0-1 0,-1 1 0,0 0 0,0 8-1,0 6 86,-2 1-1,0-1 1,-8 33-1,-15 49 156,16-72-145,0 0 0,2 1 0,-4 60 0,10-88-129,0 4 43,1 1 1,-1-1-1,2 8 0,-1-13-42,-1 0-1,1 0 1,-1-1-1,1 1 1,0 0-1,-1 0 1,1 0-1,0-1 0,0 1 1,1-1-1,-1 1 1,0-1-1,0 1 1,1-1-1,-1 1 1,3 1-1,1-1 50,-1 1-1,1-1 0,-1 0 1,1 0-1,0 0 1,0-1-1,0 0 1,8 1-1,0-1 117,27-2 0,-29 1-138,3-2 6,0 0-1,0-1 1,0 0-1,0-1 1,-1 0-1,1-2 1,-1 1-1,-1-2 1,1 1 0,-1-2-1,20-15 1,7-9-9,66-73 0,-105 105-40,110-131 298,-50 58-316,-43 55-210,-12 12 182,1 1 0,7-12 0,-11 14 28,-1 2 23,0-1 0,0 1 0,-1 0 0,1 0 0,-1 0 0,1-1 0,-1 1 0,1 0-1,0-3 1,4 0-155,-11-15 544,4 16-389,-1 0 1,1 0-1,-1 0 1,0 1-1,1 0 1,-1-1-1,0 1 1,0 0 0,-1 0-1,1 0 1,0 1-1,-1-1 1,1 1-1,-1 0 1,1 0-1,-1 0 1,0 0-1,-3 0 1,-5 0-118,1 0-1,-1 1 1,1 0 0,-21 3 0,26-2 51,1 1 0,-1-1 0,0 1 0,0 0 0,1 0 0,-1 1 0,1-1 0,0 1 0,0 0 0,-8 7 0,6-4 0,1 0 1,0 0 0,1 1-1,-1 0 1,1 0-1,-7 13 1,2 2-11,1 0 0,1 0 1,0 1-1,-5 36 1,10-42 91,1-1 0,1 1 0,0-1 0,1 1 0,1-1 0,1 1 0,5 23 0,-6-35-5,0 0 0,0 0 1,1-1-1,0 1 0,0-1 0,0 1 1,1-1-1,-1 0 0,1 0 1,0 0-1,0 0 0,0-1 0,5 5 1,-2-4 17,-1 0 0,1 0 0,0-1 1,0 1-1,0-1 0,0-1 0,0 1 0,12 2 1,-2-2 46,1-1 1,0 0-1,0-1 0,0-1 1,-1-1-1,32-4 1,-24 0-35,-1 0 0,1-2 0,-1 0 1,0-2-1,-1-1 0,0 0 0,0-2 0,-1 0 1,28-22-1,-15 6-61,-1-2-1,-2-2 1,0 0 0,30-45 0,-12 2 189,-41 58-294,-7 13-126,-8 10-2,-7 14 154,2 1 1,-17 36 0,19-37 87,-48 114 50,21-46 90,33-78-93,0 0 1,0 0-1,1 1 0,-2 16 1,4-23-9,1-1 1,0 0-1,0 1 1,0-1-1,1 1 1,-1-1-1,1 0 1,1 5-1,-2-6-4,1-1 0,0 0-1,-1 1 1,1-1 0,0 0-1,0 1 1,0-1 0,0 0 0,0 0-1,0 0 1,0 0 0,0 0-1,1 0 1,-1 0 0,0 0-1,1 0 1,-1 0 0,3 0 0,-1 0 7,-1-1 0,1 1 0,0-1 0,0 0 0,0 0 0,0 0 0,0 0 0,0-1 0,-1 1-1,1-1 1,0 1 0,0-1 0,-1 0 0,1 0 0,0-1 0,-1 1 0,1 0 0,-1-1 0,0 0 0,1 1 0,-1-1 0,2-2 0,8-7 21,-1-1 0,17-21 0,-20 23-75,20-27 0,-1-2 0,32-64 0,-37 68-480,-24 42 438,0 0-1,1 0 1,0 0-1,0 0 1,1 0 0,0 0-1,1 0 1,-1 0-1,1 0 1,0 1-1,1-2 1,0 1-1,5 12 1,-6-14 73,1 0 1,1 0-1,-1 0 0,1 0 1,0 0-1,0-1 0,1 1 1,-1-1-1,1 0 0,0 0 1,0 0-1,0-1 0,0 0 1,1 1-1,0-1 1,-1-1-1,1 1 0,0-1 1,0 0-1,9 3 0,-5-4 15,0 0 0,0 0-1,1-1 1,-1 0-1,0 0 1,0-1 0,13-3-1,63-20 140,-79 21-153,19-6-10,0-2 1,-1-1 0,-1-1-1,0-1 1,-1-1 0,-1-1-1,31-30 1,6-5-311,-66 97-27,-29 121 182,36-165 159,1 1 0,0-1 0,0 0 0,0 0 1,0 0-1,0 1 0,0-1 0,1 0 0,-1 0 0,1 0 0,1 3 0,-2-4 5,0 0 0,1 0 0,-1-1 0,1 1 0,0 0 0,-1-1-1,1 1 1,-1-1 0,1 1 0,0 0 0,0-1 0,-1 1 0,1-1 0,0 0-1,0 1 1,0-1 0,-1 0 0,1 1 0,0-1 0,0 0 0,0 0 0,0 0-1,0 0 1,-1 0 0,1 0 0,0 0 0,0 0 0,0 0 0,0 0 0,0 0-1,1-1 1,12-3 50,-1 0 0,1-1 0,-1 0 0,-1-1 0,17-10 0,55-44 121,-34 19-140,-3-2-1,-1-2 0,-2-1 1,-2-3-1,70-107 0,-93 122 42,-1-1 0,-2-1-1,11-38 1,14-68 10,-21 70-77,51-222-905,-71 284 631,0 10 247,0 0-1,0-1 1,0 1-1,-1 0 1,1 0-1,0 0 0,0 0 1,0 0-1,0 0 1,0 0-1,-1 0 1,1 0-1,0 0 1,0 0-1,0 0 0,0 0 1,0 0-1,-1 0 1,1 0-1,0 0 1,0 0-1,0 0 1,0 0-1,0 0 1,0 0-1,-1 0 0,1 0 1,0 1-1,0-1 1,0 0-1,0 0 1,0 0-1,0 0 1,-1 0-1,1 0 0,0 0 1,-14 19-180,9-7 175,0 0 1,1 0-1,1 1 1,0 0-1,-2 17 0,3-16-14,-39 270 257,26-166-339,9-57 174,3-1 0,3 1 0,2 0 0,10 65 0,-10-118-12,-1 0 0,1 0 0,3 8 0,-5-14-35,0-1 0,1 0 0,-1 0 0,1 1 0,-1-1 0,1 0 0,0 0 0,-1 0 0,1 1 0,0-1 0,0 0 0,0 0 0,0 0 0,0-1 0,0 1 0,0 0 0,0 0 0,0 0 0,0-1 0,1 1 0,-1-1 0,0 1 0,0-1 0,1 1 0,2 0 0,1-2 29,0 0 1,-1-1 0,1 1 0,0-1 0,0 0-1,-1 0 1,1 0 0,-1-1 0,1 1 0,-1-1-1,7-7 1,-2 4-48,49-37 47,93-62-176,-29 23 48,-117 79 9,-4 1 36,1 1 0,-1 0 1,1 0-1,-1 0 0,1 0 1,0 0-1,-1 1 0,1-1 0,0 0 1,0 1-1,0-1 0,-1 1 1,1 0-1,0 0 0,0 0 1,3 0-1,-5 0 26,1 0 0,-1 0 0,0 1 1,1-1-1,-1 0 0,1 1 0,-1-1 0,0 1 0,1-1 1,-1 0-1,0 1 0,0-1 0,1 1 0,-1-1 0,0 1 1,0-1-1,1 1 0,-1-1 0,0 1 0,0-1 0,0 1 1,0-1-1,0 1 0,0-1 0,0 1 0,0-1 0,0 1 1,0 0-1,0-1 0,0 1 0,-1 0 0,-5 23-31,5-20 22,-8 34 3,1-1 0,3 2 1,-2 44-1,7-74 37,-1 0 0,2 0 0,-1 0 0,2 1 0,-1-2-1,4 13 1,-4-17 13,1 0 0,-1 0-1,1 0 1,0 0-1,0-1 1,0 1-1,0-1 1,1 1 0,-1-1-1,1 0 1,0 0-1,0 0 1,0 0 0,0-1-1,1 1 1,3 2-1,-4-4-15,0 0-1,-1 0 1,1 0-1,0-1 0,0 1 1,0-1-1,0 1 1,0-1-1,0 0 1,0 0-1,0 0 0,0 0 1,0-1-1,0 1 1,0-1-1,0 0 1,0 0-1,3-2 0,0 1-3,0-2 0,0 1 0,0-1-1,0 0 1,0 0 0,8-9 0,-4 3-7,-1 0 0,-1-1 0,0 0 0,0-1 0,-1 1 0,-1-1 0,0-1 0,0 1 0,6-23 0,-11 26-261,-6 13-33,-6 17 57,4-3 217,0 0 1,1 0-1,1 0 1,1 0-1,0 1 1,-1 28 0,5-43 26,0 0 1,1 1-1,0-1 1,0 0-1,0 1 1,0-1-1,1 0 1,-1 0 0,1 0-1,0 0 1,0 0-1,1 0 1,-1-1-1,1 1 1,0-1-1,0 0 1,0 1-1,0-1 1,0-1-1,1 1 1,-1 0 0,1-1-1,0 0 1,0 0-1,0 0 1,0 0-1,0-1 1,0 1-1,0-1 1,1 0-1,-1 0 1,0-1 0,1 1-1,5-1 1,0 0 61,0-1 0,0 0 0,-1-1 0,1 0 1,0 0-1,-1-1 0,17-7 0,-22 8-65,0 0-1,-1 1 1,1-1 0,-1 0-1,0-1 1,0 1 0,0-1-1,0 1 1,0-1 0,0 0-1,-1 0 1,1 0-1,-1 0 1,0-1 0,0 1-1,0 0 1,0-1 0,-1 0-1,0 1 1,1-1 0,-1 0-1,1-6 1,-2 2-42,-1-1 0,1 0 0,-2 0 0,1 0 0,-1 0-1,0 0 1,-1 1 0,0-1 0,0 1 0,-1 0 0,0 0 0,-1 0 0,1 1 0,-1-1 0,-1 1 0,0 0 0,0 1-1,0-1 1,0 1 0,-1 0 0,0 1 0,-1 0 0,1 0 0,-16-7 0,22 11 20,-1 0 1,0 1 0,0-1-1,1 1 1,-1 0-1,0-1 1,0 1-1,0 0 1,0 0-1,0 0 1,1 0-1,-1 0 1,0 1-1,0-1 1,0 0 0,1 1-1,-1-1 1,0 1-1,0 0 1,1 0-1,-1 0 1,0 0-1,1 0 1,-1 0-1,1 0 1,0 0-1,-1 0 1,1 1 0,0-1-1,-2 3 1,1-1-5,0-1 1,1 1-1,0 0 1,-1 0-1,1 0 1,0 0-1,0 0 1,1 0-1,-1 0 1,1 0-1,-1 0 1,1 1-1,0-1 1,0 0-1,0 0 1,1 4-1,-1-7 17,0 0-1,1 1 1,-1-1-1,0 1 1,0-1-1,0 0 1,1 1-1,-1-1 1,0 0-1,0 1 1,1-1-1,-1 0 1,0 1-1,1-1 1,-1 0-1,0 0 1,1 1-1,-1-1 1,1 0-1,-1 0 0,0 0 1,1 0-1,-1 1 1,1-1-1,-1 0 1,1 0-1,-1 0 1,0 0-1,1 0 1,-1 0-1,1 0 1,17-3 156,-12 2-99,9-3 26,0 0 1,0-2-1,0 1 0,24-15 1,11-3-71,-34 16-40,16-7-45,1 1 1,1 2-1,48-10 0,-71 19 49,1 1 0,-1-1 0,1 2-1,20 1 1,-29-1 16,0 1 0,0-1 0,1 1 0,-1 0 0,0 0 0,0 0 0,0 0 0,0 1 1,-1-1-1,1 1 0,0 0 0,-1 0 0,1 0 0,-1 0 0,1 0 0,-1 0 0,0 1 0,0-1 0,0 1 0,0 0 0,-1-1 0,3 5 0,0 5-6,-1-1 0,-1 1 1,1 0-1,-2 0 0,0-1 0,0 23 0,0-19 210,1-12 158,3-7-36,11-20-354,2 2 0,0 0 0,1 0 0,28-22 0,-46 42 18,1 1 1,0-1-1,0 1 0,0 0 1,0 0-1,0 0 1,0 0-1,1 0 0,-1 0 1,0 0-1,1 1 1,-1-1-1,0 1 0,1 0 1,-1-1-1,0 1 0,1 0 1,2 1-1,-3 0 1,0-1 1,1 1-1,-1 0 0,0 0 0,0 0 1,0 1-1,-1-1 0,1 0 0,0 1 1,0-1-1,-1 1 0,1-1 0,-1 1 0,1 0 1,-1 0-1,0 0 0,0 0 0,2 3 1,2 8 19,0-1 1,6 25 0,-9-26-14,1 1 1,1-1-1,0 0 0,8 13 0,-9-17 28,2 0 0,-1 0-1,1-1 1,0 0 0,6 6-1,-10-10 2,1-1-1,0 0 0,-1 1 1,1-1-1,0 0 0,0 0 0,0 0 1,0 0-1,0 0 0,0 0 1,0-1-1,0 1 0,0-1 1,0 1-1,0-1 0,0 0 1,0 0-1,0 0 0,1 0 1,-1 0-1,0 0 0,0-1 1,0 1-1,3-2 0,9-3 39,-1-2 0,1 0-1,-2 0 1,1-1-1,-1-1 1,0 0 0,0-1-1,12-14 1,9-13-55,33-49 1,-4 5 21,-40 56 30,-13 15-189,0 0-1,9-14 1,-16 23-42,-1 6-2,-2 7 27,-9 37 169,-3-1 1,-2 0-1,-2-1 0,-35 67 1,43-97 18,0 0 91,0 0-1,-8 22 1,17-38-98,0 1 1,0-1 0,-1 0-1,1 1 1,0-1 0,0 0-1,0 1 1,1-1 0,-1 0-1,0 0 1,0 1 0,1-1-1,-1 0 1,1 0 0,-1 1-1,1-1 1,-1 0 0,1 0-1,0 0 1,0 0 0,-1 0-1,1 0 1,0 0 0,0 0-1,0 0 1,0 0 0,0-1-1,0 1 1,0 0 0,1 0-1,-1-1 1,2 1 0,1 1 32,1 0 1,-1 0-1,1-1 0,0 0 1,-1 0-1,1 0 1,9 0-1,-7-1-159,1 0-1,-1-1 0,0 0 1,1-1-1,-1 0 0,0 0 1,10-4-1,-9 2-690,-1 1-1,0-2 1,0 1 0,0-1-1,-1 0 1,9-8-1,-13 11 410,0 0 0,-1 0-1,1 0 1,-1 0-1,1 0 1,-1 0 0,0 0-1,0 0 1,0 0-1,0-1 1,0 1-1,0 0 1,-1-1 0,1 1-1,0-4 1,-1 5 238,4-20-2439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87 7040,'4'-87'15855,"-6"107"-15305,0-1 0,-10 37 0,6-31-298,-4 40 1,9-47-154,-2 1 1,-5 21 0,5-26-106,-3 6 17,3-18-1085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525 630 5152,'-1'-1'311,"0"-1"-1,0 0 1,0 1 0,0-1-1,-1 0 1,1 1 0,-1 0 0,1-1-1,-1 1 1,1 0 0,-1 0-1,0-1 1,1 1 0,-1 1-1,0-1 1,0 0 0,0 0 0,0 1-1,0-1 1,0 1 0,0-1-1,-3 1 1,-1 0-276,0 1-1,0 0 0,0 0 1,0 0-1,-11 5 1,3-1 46,-24 7 71,0 1 0,1 3 0,-68 38 1,86-42-126,0 0 0,1 2 0,1 0 0,0 1 1,1 1-1,0 0 0,2 1 0,-19 28 1,26-34 71,0 1 0,-9 23 0,15-32-62,0 0 1,0-1-1,0 1 0,0 0 0,1 0 0,-1 0 0,1 0 0,0 0 0,-1 0 0,2 0 0,-1 0 1,0 0-1,1 0 0,-1 0 0,1 0 0,0 0 0,0 0 0,1 3 0,-1-5-1,0 1-1,1-1 1,-1 0-1,0 1 0,1-1 1,-1 0-1,1 0 1,-1 0-1,1 0 1,0 0-1,-1 0 0,1-1 1,0 1-1,-1 0 1,1-1-1,0 1 1,0-1-1,0 0 0,0 0 1,-1 0-1,1 0 1,0 0-1,0 0 1,0 0-1,0 0 0,0-1 1,-1 1-1,4-2 1,5-1 95,0-1 0,-1 0 0,16-9 0,2-2 30,-1-1 0,-1-1 0,0-1 0,-1-2 0,33-34-1,-40 35-125,4-2-30,-1-2-1,-1 0 1,17-29 0,-32 46-164,-3 3 62,0 1-1,1-1 1,-1 1-1,1-1 1,-1 1-1,1 0 1,2-3-1,-3 23-350,-1-10 487,0 12 284,4 33-1,-3-46-155,0-1 0,1 1 0,0-1-1,0 1 1,0-1 0,1 0 0,0 0 0,0 0-1,5 6 1,-7-11-121,-1 0 1,1 0-1,0-1 0,0 1 0,0 0 0,0 0 1,0 0-1,0-1 0,0 1 0,0-1 0,0 1 1,1-1-1,-1 1 0,0-1 0,0 1 0,0-1 1,1 0-1,-1 0 0,0 0 0,0 0 0,1 0 1,-1 0-1,0 0 0,0 0 0,1 0 0,-1 0 1,0-1-1,0 1 0,0-1 0,1 1 0,1-2 1,4-1 80,1-2 0,-1 1-1,12-11 1,-12 10-102,31-23-8,1 3 0,2 1-1,0 1 1,1 3 0,72-25 0,-106 43-45,-1 0 0,1 0 0,11-1 0,-18 3 21,1 0 0,-1 0 1,1 0-1,-1 0 0,0 0 0,1 0 0,-1 1 0,1-1 0,-1 0 0,3 2 0,-4-2 5,1 0 0,-1 1 0,0-1 0,1 0 0,-1 1 0,1-1 0,-1 1 0,0-1 0,0 0-1,1 1 1,-1-1 0,0 1 0,0-1 0,1 1 0,-1-1 0,0 1 0,0-1 0,0 1 0,0-1-1,0 1 1,0-1 0,0 1 0,0-1 0,0 1 0,0-1 0,0 1 0,0-1 0,0 1 0,0 0-1,-4 9 7,1-1 0,-2 0 0,1 0 0,-1 0 0,-1 0 0,1 0 0,-11 10 0,-6 11 375,17-21-147,6-7-24,10-7 111,-1 0-203,34-17 29,29-12-122,-64 31-93,1 0 0,-1 0 1,0 1-1,1 0 0,-1 1 0,13-1 1,-20 2 49,-1 0-1,1 0 1,-1 0 0,1 0 0,-1 1 0,1-1 0,-1 0 0,0 1 0,1-1-1,-1 1 1,0 0 0,1-1 0,-1 1 0,0 0 0,0 0 0,1 0-1,-1 0 1,0 0 0,0 0 0,0 0 0,0 0 0,0 0 0,-1 0 0,1 1-1,0-1 1,-1 0 0,1 1 0,0 0 0,1 5 6,0 0-1,-1 0 1,1 1-1,-1 11 1,2 10-2,-2-26 42,-1-1 1,1 1 0,0-1-1,0 1 1,0-1 0,0 0 0,0 1-1,0-1 1,1 0 0,2 3-1,-3-4-9,0 0-1,0 0 0,0 0 0,1 0 0,-1-1 1,0 1-1,1 0 0,-1-1 0,0 1 1,1-1-1,-1 0 0,0 1 0,1-1 1,-1 0-1,1 0 0,-1 0 0,1 0 0,-1 0 1,1 0-1,-1 0 0,3-1 0,18-5 87,-1-1-1,1-1 0,-2-1 1,31-17-1,9-3-54,65-18 59,-59 23-80,-59 22-17,1-1-53,1 0 1,-1 0-1,0-1 0,0 0 1,-1 0-1,14-11 1,-29 14-189,-13 5 56,-2 2 76,0 2-1,0 0 0,0 1 1,-24 16-1,38-21 98,0 2 1,1-1-1,0 1 0,0 0 0,1 1 1,-1 0-1,1 0 0,1 1 0,0 0 1,0 0-1,0 0 0,1 1 0,-5 9 1,9-14 15,0 0 0,-1-1 1,1 1-1,1 0 1,-1-1-1,0 1 0,1 0 1,0 0-1,0 0 1,0-1-1,1 1 0,-1 0 1,1 0-1,0-1 0,0 1 1,0 0-1,0-1 1,0 1-1,1-1 0,0 1 1,0-1-1,0 0 1,0 0-1,0 0 0,1 0 1,-1 0-1,1 0 0,0-1 1,0 1-1,0-1 1,0 0-1,6 3 0,-3-3 28,0 0 0,0 0 0,0-1 0,0 0 1,0 0-1,0-1 0,0 1 0,0-1 0,0-1 0,0 1 0,0-1 0,0 0 0,0-1 0,0 1 0,0-1 0,11-5 0,4-4 74,-1 0 1,0-1 0,19-16-1,-30 22-54,4-4-23,1 0 1,-2-1-1,1-1 1,-2 0-1,1 0 1,-2-1-1,0-1 1,0 1-1,12-25 1,9-31 21,26-79 1,-31 75-57,-24 68-4,38-101-124,27-113-1,-63 203 101,-3 12-32,1-1 0,-1 0 0,0 0 0,0 1-1,-1-1 1,0 0 0,1 0 0,-2 0 0,1 0 0,-1-6 0,1 11 41,-1-1 1,1 0-1,0 1 0,0-1 1,0 0-1,0 1 0,-1-1 1,1 1-1,0-1 0,-1 0 1,1 1-1,0-1 0,-1 1 0,1-1 1,-1 1-1,1-1 0,-1 1 1,1 0-1,-1-1 0,1 1 1,-1-1-1,0 1 0,1 0 1,-1 0-1,1-1 0,-1 1 1,0 0-1,1 0 0,-1 0 1,0 0-1,1 0 0,-1 0 1,0 0-1,1 0 0,-1 0 1,0 0-1,0 0 0,-2 1-14,1 0-1,0 0 1,-1 0 0,1 0-1,0 1 1,0-1 0,0 1-1,0-1 1,0 1-1,-2 3 1,-3 3-11,1 0 0,0 1 0,0 1 1,1-1-1,0 1 0,-4 12 0,-7 20 57,2 1 1,-13 65-1,-2 97 348,27-173-237,1 0-1,5 48 1,-3-64-122,2-1 1,0 1-1,1-1 1,0 0-1,1 0 0,14 28 1,-17-39-191,0-1 0,0 1 0,1-1 0,-1 0 0,1 0 0,0 0 0,-1 0 0,1-1 0,1 1 0,-1-1 0,0 1 0,6 2 0,-3-3-620,1 1 0,-1-1 0,1-1 0,0 1 0,-1-1 0,9 0 0,29 4-2562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1059 2720,'-1'1'69,"1"-1"-23,0 1-1,0-1 1,0 1-1,0-1 1,-1 1-1,1-1 1,0 1-1,0-1 1,-1 0-1,1 1 1,0-1-1,-1 1 1,1-1-1,0 0 1,-1 1-1,1-1 1,0 0-1,-1 1 1,1-1-1,-1 0 1,1 1-1,-1-1 1,1 0-1,-1 0 1,1 0-1,-1 0 1,1 1-1,-1-1 1,1 0-1,-1 0 1,0 0-1,1 0 155,0 1-1,-1-1 1,1 1 0,0-1-1,0 0 1,0 1-1,0-1 1,-1 1 0,1-1-1,0 1 1,0-1-1,0 1 1,0-1-1,0 1 1,0-1 0,0 1-1,0-1 1,0 1-1,0-1 1,1 1 0,-1-1-1,0 1 1,0-1-1,0 1 1,1-1 0,-1 0-1,0 1 1,0-1-1,1 1 1,-1-1-1,0 0 1,1 1 0,0 0-85,0-1 0,-1 0 0,1 0 0,0 0 0,-1 0 0,1 0 0,-1 1 0,1-1 0,0 0 0,-1 0 0,1-1 0,0 1 0,-1 0 0,1 0 0,0 0 0,-1 0 0,1 0 0,-1-1 0,1 1 0,0 0 0,0-1 0,4-1 565,11 0 130,-9 1-358,-1 0 0,1 0 1,11-4-1,24-11 455,47-24 0,-71 30-818,-1-1 1,1-1 0,-2 0-1,0-1 1,16-17 0,7-15 134,37-57 1,-21 28-146,5 4 22,107-98 1,-16 19 287,-42 18-11,-96 114-586,22-23 0,-39 51-161,-8 10 258,-6 6 29,-76 95 15,80-106 87,0 1-1,2 0 1,-21 36 0,29-45 1,0 0 0,1 0 0,0 0 0,0 1 0,0-1 0,1 1 0,1 0 0,0 0 0,0 0 0,0-1 0,1 1 0,2 11 0,-2-18 2,0 0-1,0 0 1,1 0-1,-1 0 0,1 0 1,0 0-1,-1 0 1,1 0-1,0 0 1,0-1-1,0 1 1,0 0-1,1-1 1,-1 1-1,0-1 1,1 1-1,-1-1 1,1 0-1,1 2 1,0-2 22,-1 0 1,0 0-1,1 0 1,-1 0 0,1-1-1,0 1 1,-1-1 0,1 0-1,-1 0 1,1 1-1,0-2 1,4 1 0,5-3 66,-1 0 1,1 0-1,-1-1 0,0-1 1,12-6-1,4-3-57,-1-1 1,-1-1-1,0-2 0,-1 0 0,0-2 0,-2 0 0,-1-2 0,26-32 0,158-244-247,-196 284 160,-3 3-224,16-20 0,-23 39 152,1 0 0,-2 0 0,-1 8 0,-4 19 119,0-7 1,1 1 1,2-1-1,0 1 0,2 38 1,2-59 10,1-1 1,-1 0 0,2 0-1,-1 1 1,1-1-1,0 0 1,0 0-1,1 0 1,0-1 0,0 1-1,1-1 1,0 0-1,0 0 1,0 0-1,1 0 1,0-1 0,0 1-1,0-1 1,1 0-1,-1-1 1,1 0-1,10 6 1,-4-4 31,0-1 0,0 0 0,0 0 1,1-2-1,-1 0 0,1 0 0,0-1 0,23 1 0,-21-3-1453,0-1 0,0 0 1,-1-1-1,20-5 0,-11 3-1203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26 230 6240,'0'0'93,"0"0"0,0 0-1,0 0 1,0 0 0,0 0 0,1 0 0,-1 0 0,0 0-1,0 0 1,0 0 0,0 0 0,0 0 0,2 1 1021,-2-1-1021,0 1 0,0-1 0,0 0-1,0 0 1,0 0 0,0 0 0,0 0 0,0 0 0,0 1-1,0-1 1,0 0 0,0 0 0,0 0 0,0 0 0,0 0-1,0 1 1,0-1 0,0 0 0,0 0 0,0 0 0,2 14 1449,-3 16-630,-2 0-46,2-14-406,-1 0-1,-5 23 1,3-23-94,0 1-1,1-1 0,-2 24 0,5-40-346,0 0 0,0 0 0,0 0 0,0 0-1,0 1 1,0-1 0,0 0 0,0 0 0,0 0-1,0 0 1,0 0 0,0 0 0,0 0 0,0 0-1,0 1 1,0-1 0,0 0 0,0 0 0,0 0-1,0 0 1,0 0 0,0 0 0,0 0 0,0 0-1,0 1 1,0-1 0,0 0 0,0 0-1,0 0 1,1 0 0,-1 0 0,0 0 0,0 0-1,0 0 1,0 0 0,0 0 0,0 0 0,0 0-1,0 0 1,0 1 0,1-1 0,-1 0 0,0 0-1,0 0 1,0 0 0,0 0 0,0 0 0,0 0-1,0 0 1,0 0 0,1 0 0,-1 0-1,0 0 1,0 0 0,0 0 0,0 0 0,0 0-1,0 0 1,0-1 0,0 1 0,1 0 0,7-8 762,10-22-56,48-112-565,-59 127-196,59-117-353,-54 113 458,1-1 0,0 2 0,2 0 0,21-21 0,-32 34 2,1 1-1,0 0 0,0 0 0,0 1 1,9-5-1,-13 8-63,-1 0 0,1-1 1,-1 1-1,1 0 1,-1 0-1,1 0 0,-1 0 1,1 0-1,-1 0 0,1 0 1,0 0-1,-1 0 0,1 0 1,-1 0-1,1 0 0,-1 0 1,1 0-1,-1 0 1,1 1-1,-1-1 0,1 0 1,-1 0-1,1 1 0,-1-1 1,1 0-1,-1 0 0,1 1 1,0 1 3,0-1 1,0 0 0,0 0-1,0 1 1,-1-1 0,1 1-1,0-1 1,-1 1-1,1 2 1,1 3 16,-1 1-1,-1-1 0,1 10 1,-16 158 371,3-79-281,12-63-34,1-11-3619,-1-9 1424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29 152 4640,'-5'-5'551,"2"3"26,1 0 0,0 0 0,0 0 0,0 0 0,0 0 0,0 0 1,-2-4-1,2 1 1658,2 4-2132,-1 1 0,1 0-1,0-1 1,0 1 0,0 0 0,-1-1 0,1 1 0,0 0 0,0-1 0,0 1 0,0 0 0,0-1 0,0 1 0,-1 0 0,1-1 0,0 1 0,0-1 0,0 1 0,0 0 0,1-1 0,-1 1 0,0-1 0,0 1 0,0 0 0,0-1 0,2-4 2907,0 4-2101,5-2-653,2 1 137,0 0-1,16-3 1,16-2 296,42-13-284,2 4 1,144-9-1,-176 23-336,43-3 86,-92 5-152,-1 0 11,0 0 0,0-1 0,0 1 0,0-1 0,0 1 0,0-1 0,-1 0 0,1 0 0,0 0 0,-1 0 0,4-2 0,-6 3-57,0 0 0,0-1 0,0 1 0,0 0 0,0 0 0,0 0 0,1 0 0,-1 0 0,0 0 0,0 0 0,0 0 0,0-1 0,0 1-1,0 0 1,0 0 0,0 0 0,0 0 0,0 0 0,0 0 0,0-1 0,0 1 0,1 0 0,-1 0 0,0 0 0,0 0 0,0 0 0,0-1 0,0 1 0,-1 0 0,1 0 0,0 0 0,0 0 0,0 0 0,0-1 0,0 1 0,0 0 0,0 0 0,0 0 0,0 0 0,0 0 0,0 0 0,0-1 0,0 1 0,-1 0 0,1 0 0,0 0 0,0 0 0,0 0 0,0 0 0,0 0 0,0 0 0,0 0 0,-1 0 0,1 0 0,0 0 0,0 0 0,0-1 0,0 1 0,-13-2-3760,4 4 2203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5888,'-48'19'4109,"48"-19"-4025,0 0 1,0 0-1,0 1 0,0-1 1,0 0-1,0 0 1,0 0-1,0 0 1,0 0-1,0 0 1,0 0-1,0 1 1,0-1-1,0 0 1,0 0-1,0 0 1,0 0-1,1 2 1268,-1-2-1268,8 7 1865,-6-5-1676,1-1-1,-1 1 1,1-1-1,-1 0 1,1 0 0,5 2-1,16-1 655,-1 0 0,1-2-1,0 0 1,37-7 0,-4 1-244,292-15 315,-326 21-909,-19 0-262,0 1 0,0-1 0,0 0 0,1-1 0,-1 1 0,0-1 0,0 1 0,0-1 0,0-1 0,4-1 0,-8 3 81,1 0 0,-1 0 0,0 0 0,0 0 0,0 0 0,0 0 0,0 0 0,1 0 0,-1-1 0,0 1 0,0 0 0,0 0 0,0 0 0,0 0 0,0 0 0,0-1 0,1 1-1,-1 0 1,0 0 0,0 0 0,0 0 0,0 0 0,0-1 0,0 1 0,0 0 0,0 0 0,0 0 0,0-1 0,0 1 0,0 0 0,0 0 0,0 0 0,0 0 0,0-1 0,0 1 0,0 0 0,0 0-1,0 0 1,-1 0 0,1-1 0,0 1 0,0 0 0,0 0 0,0 0 0,0 0 0,0 0 0,0 0 0,0-1 0,-1 1 0,1 0 0,0 0 0,0 0 0,-1-1-240,-2-3-2073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 7392,'0'0'94,"0"0"1,-1 0 0,1-1-1,0 1 1,0 0 0,0 0-1,0 0 1,0-1 0,-1 1-1,1 0 1,0 0-1,0 0 1,-1-1 0,1 1-1,0 0 1,0 0 0,0 0-1,-1 0 1,1 0 0,0 0-1,-1 0 1,1 0-1,0-1 1,0 1 0,-1 0-1,1 0 1,0 0 0,0 0-1,-1 0 1,1 0 0,0 0-1,-1 1 1,1-1-1,0 0 1,0 0 0,-1 0-1,1 0 1,-15 9 1197,-10 17-868,5 5-86,0 1 1,2 0 0,-16 40-1,24-48-130,-41 95 818,44-100-752,1-1 0,2 1-1,0-1 1,-3 33 0,7-43-166,0-1 0,1 0 0,0 0 0,0 1 0,0-1 1,1 0-1,0 0 0,1 0 0,0-1 0,0 1 0,0 0 0,1-1 1,-1 0-1,2 0 0,-1 0 0,1 0 0,0-1 0,0 0 0,6 6 1,-3-5 12,0 0 1,0-1 0,0 0-1,1 0 1,0 0 0,0-1-1,0-1 1,0 0 0,1 0 0,-1 0-1,1-1 1,0-1 0,18 1-1,15-3 18,0-3 0,0-1-1,0-3 1,-1-1 0,53-19-1,-79 23-109,1-2-1,-1 0 1,0 0-1,0-2 1,-1 0-1,0-1 0,-1 0 1,22-20-1,-26 18 8,0-1 0,0 1-1,-1-2 1,-1 1 0,0-1-1,-1 0 1,0-1 0,5-18 0,-6 14-49,-1-1 1,0 1-1,-2-1 1,0 0 0,-1 1-1,-1-25 1,-1 35-25,-1 0 1,0 1-1,0-1 0,-1 1 0,0-1 1,-1 1-1,1 0 0,-2 0 1,1 0-1,-1 0 0,0 1 0,-1-1 1,1 1-1,-2 0 0,1 0 1,-1 1-1,0 0 0,0 0 0,0 0 1,-1 1-1,0-1 0,0 2 0,-1-1 1,1 1-1,-15-6 0,2 4-240,1-1 0,-1 2-1,-1 1 1,1 0 0,-1 2-1,1 0 1,-1 1 0,0 2-1,-25 2 1,41-2-286,0 0-1,0 0 1,1 1 0,-1-1-1,0 1 1,0 0-1,1 0 1,-1 1 0,1-1-1,-6 5 1,-9 12-2274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27 136 6144,'4'-47'5088,"-12"73"-1446,6-10-3257,1-7-118,0-1-1,-5 16 0,3-15 116,0 0 0,1 0 0,0 0 0,0 12-1,2-21-359,0 0 0,0 0-1,-1 0 1,1 0 0,0 0-1,0 0 1,0 0 0,0 0-1,0 1 1,0-1-1,0 0 1,0 0 0,0 0-1,0 0 1,0 0 0,0 0-1,0 0 1,1 0 0,-1 1-1,0-1 1,0 0-1,0 0 1,0 0 0,0 0-1,0 0 1,0 0 0,0 0-1,0 0 1,0 0 0,0 0-1,0 0 1,0 1 0,0-1-1,1 0 1,-1 0-1,0 0 1,0 0 0,0 0-1,0 0 1,0 0 0,0 0-1,0 0 1,0 0 0,0 0-1,1 0 1,-1 0-1,0 0 1,0 0 0,0 0-1,0 0 1,0 0 0,0 0-1,0 0 1,0 0 0,1 0-1,-1 0 1,0 0-1,0 0 1,0 0 0,0 0-1,0-1 1,0 1 0,0 0-1,0 0 1,0 0 0,0 0-1,1 0 1,-1 0-1,0 0 1,6-33 877,-2 8-785,2 6-562,1 1 1,9-19-1,-8 21-1383,1 0-1,14-18 1,7 1-1139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39.8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491 25 3072,'3'-18'8755,"-3"17"-8566,0 1-151,0 0 1,0 0-1,0-1 1,0 1-1,0 0 1,0 0-1,0 0 1,0-1-1,0 1 1,0 0-1,0 0 0,0 0 1,0-1-1,0 1 1,-1 0-1,1 0 1,0 0-1,0 0 1,0-1-1,0 1 1,0 0-1,0 0 1,0 0-1,-1 0 1,1 0-1,0-1 1,0 1-1,0 0 1,0 0-1,-1 0 1,1 0-1,0 0 1,0 0-1,0 0 1,-1 0-1,1 0 1,0 0-1,0 0 1,0 0-1,-1 0 1,1 0-1,0 0 1,0 0-1,0 0 1,0 0-1,-1 0 1,1 0-1,0 0 1,-1 0-1,-7 4 592,-1 8-291,1 0-1,-1 0 1,2 0 0,-9 20-1,-7 9 38,-124 171 931,116-171-990,1 1-1,-32 64 0,36-51 1,2 3-1,3 0 1,3 0-1,2 2 1,-12 91-1,25-121-143,2-1 0,1 0 1,2 1-1,0-1 0,2 0 0,2 0 0,15 50 0,-5-32 78,3-1 0,2 0 0,45 73 0,-53-98-117,1-1-1,0 0 0,2 0 1,18 17-1,-34-37-184,0 0 0,0 1 0,0-1 1,1 0-1,-1 1 0,0-1 0,0 0 0,1 0 0,-1 1 1,0-1-1,1 0 0,-1 0 0,0 0 0,1 1 0,-1-1 1,0 0-1,1 0 0,-1 0 0,0 0 0,1 0 1,-1 0-1,1 1 0,-1-1 0,0 0 0,1 0 0,-1 0 1,1 0-1,-1-1 0,0 1 0,1 0 0,-1 0 0,0 0 1,1 0-1,-1 0 0,0 0 0,1-1 0,-1 1 0,0 0 1,1 0-1,-1 0 0,0-1 0,1 1 0,-1 0 0,0 0 1,0-1-1,1 1 0,-1 0 0,0-1 0,0 1 0,0 0 1,1-1-1,-1 0 0,5-25-6878,-3 15 4579,7-15-1463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45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522 11 2400,'-3'-10'5460,"1"16"-3294,1-5-2038,0 0 0,0 0 0,0 0-1,0 0 1,0 0 0,0 0 0,0 0-1,0 0 1,0 0 0,0-1-1,-1 1 1,1-1 0,0 1 0,0-1-1,-3 1 1,-1 1 186,-40 20 832,1 2 1,-67 50 0,86-55-962,0 2 1,2 0 0,0 2 0,2 1-1,-27 37 1,34-39-78,2 1 1,0 0-1,1 1 0,2 1 0,-9 29 0,4 2 168,-9 75-1,16-85-101,3-1 1,2 1-1,2 0 0,1 0 0,16 87 0,35 130 818,-35-182-453,-14-75-682,-2-14-1538,-1-1 262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48.2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10 954 2720,'-1'0'84,"0"1"1,1-1-1,-1 1 0,0-1 0,1 1 1,-1 0-1,1-1 0,-1 1 1,1-1-1,-1 1 0,1 0 1,0 0-1,-1-1 0,1 1 1,0 0-1,-1 0 0,1 1 0,0-1 44,0 0 0,0 0 0,1 0 0,-1 0 0,0-1-1,1 1 1,-1 0 0,1 0 0,-1 0 0,1-1 0,-1 1-1,1 0 1,0 0 0,-1-1 0,1 1 0,0-1 0,0 2-1,1-1 24,0-1 0,-1 1 0,1 0 0,0 0 0,0-1 0,0 1 0,0-1 0,-1 1 0,1-1 0,0 0 0,0 0-1,0 0 1,0 0 0,0 0 0,0 0 0,0-1 0,0 1 0,0 0 0,-1-1 0,1 0 0,0 1 0,0-1-1,3-2 1,5-2 175,0-1 1,14-10-1,-24 16-324,32-23 367,2-1-112,-1-2 1,49-47-1,-46 29-74,39-59-1,-53 70-136,124-185 354,-116 173-301,-1-1 1,38-85 0,-38 52-160,-27 70 87,1 0 1,-2 0-1,1 0 1,-1 0-1,-1 0 1,0 0-1,-1-10 1,1 17-39,0 1 0,0-1 1,0 0-1,-1 1 0,1-1 1,-1 1-1,1-1 0,-1 1 1,0-1-1,0 1 0,1-1 1,-1 1-1,-2-3 0,2 4 4,0-1-1,0 1 0,0 0 0,0-1 1,0 1-1,0 0 0,0 0 0,0-1 1,0 1-1,0 0 0,0 0 1,0 0-1,0 0 0,0 1 0,0-1 1,0 0-1,0 0 0,0 1 0,0-1 1,1 0-1,-1 1 0,0-1 1,0 1-1,0-1 0,0 1 0,0 0 1,-25 16 173,-4 10 305,1 2 0,-29 37 0,46-50-392,1 1 1,0 0-1,1 1 0,1 0 0,1 0 0,-9 28 1,14-36-41,-18 61 421,-19 107 1,32-126-243,2-19-114,2 0 0,1 1 0,2 57 0,2-85-89,0-1-1,0 0 1,1 0-1,-1 1 1,1-1 0,1 0-1,4 9 1,-5-12 21,-1 1 0,1-1 0,-1 0 0,1 1 0,0-1 0,0 0 0,0 0 0,0 0 0,0-1 0,1 1 0,-1 0 0,1-1 0,-1 0 0,1 1 0,4 1 0,-3-3 40,0 1 1,0-1-1,-1 0 0,1 0 0,0-1 0,0 1 0,0-1 0,-1 1 0,5-3 0,34-13 206,-20 5-146,9-1-46,-1-2 0,-1-2-1,0 0 1,-2-2 0,41-33 0,-41 25-307,-1-1 0,31-43 0,-54 67-342,-7 11 261,-3 3 152,0 4 45,-30 74-87,34-80 198,0 0-1,1 1 1,0-1-1,0 1 1,1 0-1,1-1 1,1 20-1,-1-28 14,0 1 0,0 0 0,1 0-1,-1-1 1,1 1 0,-1 0 0,1 0 0,0-1-1,0 1 1,-1-1 0,1 1 0,0-1 0,1 1-1,-1-1 1,0 1 0,0-1 0,0 0 0,3 2-1,-1-1 42,-1-1-1,1 0 0,0 0 0,-1 0 0,1 0 0,0-1 1,-1 1-1,1 0 0,0-1 0,6 0 0,2-1 55,0 0 0,0 0 0,0-1-1,-1-1 1,13-4 0,-4-1-106,0-1 0,0-1 0,-1-1 0,-1 0 0,21-17 0,20-14 60,-21 18-64,62-54 0,-34 28 45,-61 47-96,0-1 0,-1 0-1,1 0 1,-1 0 0,0 0 0,0-1-1,-1 1 1,5-10 0,-8 14 30,1 0 1,0-1-1,-1 1 1,1 0-1,-1-1 1,1 1-1,-1 0 1,1 0-1,-1-1 1,1 1-1,-1 0 1,1 0-1,-1 0 1,1 0-1,-1 0 1,1-1-1,-1 1 1,1 0-1,-1 0 1,1 1-1,-1-1 1,1 0-1,-1 0 0,1 0 1,-1 0-1,1 0 1,-1 0-1,0 1 1,-5 0-25,3-1 5,0 0 45,1 1 0,-1-1 0,1 1 0,0-1 0,-1 1 0,1 0 0,0 0 0,-1 0 0,1 0 0,0 1 0,0-1 0,0 1 0,0-1 0,-2 3 0,2-2-41,1-1 1,0 0 0,-1 0 0,1 1-1,-1-1 1,0 0 0,1-1 0,-1 1-1,0 0 1,1 0 0,-1-1 0,0 1-1,-2 0 1,37-51 1328,31-40-1244,-34 45-8,50-57 0,-66 87-60,0-2 1,-1 0-1,0 0 0,-2-1 1,12-24-1,-22 40-30,0 1-1,-1-1 1,1 0-1,-1 1 1,1-1-1,-1 0 1,1 0-1,-1-2 1,0 4 28,0 0 0,0 0 0,0 0 0,0-1-1,0 1 1,0 0 0,0 0 0,0-1 0,0 1 0,0 0 0,-1 0 0,1 0 0,0 0 0,0-1 0,0 1 0,0 0 0,0 0-1,0 0 1,-1 0 0,1-1 0,0 1 0,0 0 0,0 0 0,0 0 0,-1 0 0,1 0 0,0 0 0,0 0 0,0-1 0,-1 1-1,-11 4-407,5 0 380,1 0-1,-1 0 1,1 1-1,1 0 1,-1 0 0,0 0-1,-7 11 1,-30 47-99,34-49 158,-94 181 106,56-100-163,-106 198 343,143-275-206,7-12 102,-1 0 0,1 0 0,0 1 1,-3 10-1,4-13 252,3-9-36,0 2-354,-1 1-1,1-1 1,0 1 0,0 0 0,0-1 0,3-3 0,99-105 106,-84 92-187,135-125-317,-150 140 314,47-44-37,-44 43 18,0 0-1,-1 0 0,2 1 0,-1 0 1,0 0-1,10-3 0,-16 6 16,1 1-1,0-1 1,0 1-1,-1 0 1,1 0-1,0-1 1,-1 1-1,1 0 1,0 0 0,0 0-1,-1 1 1,1-1-1,0 0 1,-1 1-1,1-1 1,0 1 0,-1 0-1,1-1 1,2 2-1,-2 0 7,0 0 0,0 0-1,0-1 1,0 1 0,0 0-1,-1 1 1,1-1 0,-1 0 0,1 0-1,-1 1 1,2 3 0,-1-1 2,-1 1 1,1-1-1,-1 0 1,0 1 0,0-1-1,0 1 1,-1-1-1,0 1 1,0-1 0,0 1-1,-3 10 1,1-9 33,-1 0 1,0 0-1,0 0 1,0 0-1,-1-1 1,0 0-1,0 1 1,-1-1 0,0-1-1,0 1 1,0-1-1,0 0 1,-1 0-1,0 0 1,0-1-1,-1 0 1,1 0-1,-1-1 1,-10 5-1,3-4 20,9-1-69,-1-2 0,1 1 0,-1 0-1,1-1 1,-1 0 0,0-1 0,-5 1 0,11-1 29,0 0 0,0 0 1,0 0-1,0 0 0,-1 0 0,1 0 0,0 0 1,0 0-1,0 0 0,0 0 0,0 0 0,0 0 1,0 0-1,0 0 0,0 0 0,0 0 0,0 0 1,-1 0-1,1 0 0,0 1 0,0-1 0,0 0 1,0 0-1,0 0 0,0 0 0,0 0 0,0 0 0,0 0 1,0 0-1,0 0 0,0 0 0,0 0 0,0 0 1,0 1-1,0-1 0,0 0 0,0 0 0,0 0 1,0 0-1,0 0 0,0 0 0,0 0 0,0 0 1,0 0-1,0 0 0,0 1 0,0-1 0,0 0 1,0 0-1,4 7-249,9 6-61,-4-7 375,2-1 0,-1 0 0,0 0 0,1-1 1,0-1-1,0 0 0,0 0 0,1-1 0,-1 0 1,0-1-1,1 0 0,-1-1 0,1-1 0,-1 0 0,1 0 1,12-4-1,-16 3-4,-1-1 1,0 0-1,0 0 1,0-1 0,0 0-1,-1 0 1,1 0-1,-1-1 1,0 0-1,0 0 1,5-8-1,-7 9-59,9-9 3,-1-2 1,0 0 0,-1 0 0,-1-1 0,0 0-1,-2-1 1,0 0 0,0 0 0,-2-1-1,0 0 1,-1 0 0,-1-1 0,-1 1 0,2-38-1,-4 54-34,-1-1-1,-1 1 1,1 0-1,0-1 1,-1 1-1,1 0 1,-1 0-1,1-1 1,-1 1-1,0 0 1,0 0-1,-2-3 0,3 5 17,0-1 0,-1 1 0,1 0 0,0-1 0,-1 1 0,1 0 0,0-1 0,-1 1 0,1 0 0,-1 0 0,1 0 0,-1-1 0,1 1 0,0 0 0,-1 0 0,1 0 0,-1 0 0,1 0 0,-1 0 0,1 0 0,-1 0 0,1 0 0,-1 0 0,0 0-3,-1 1 1,1-1-1,0 1 1,0-1-1,0 1 1,0 0-1,0-1 1,0 1-1,0 0 0,0 0 1,1-1-1,-3 3 1,-3 6-23,-1 0 0,2 0 0,-1 0 0,-6 16 0,-13 41 140,21-51 29,-1 0 0,2 0 1,0 1-1,-1 23 0,4-30-64,0 0 1,0 0-1,1 0 0,0 0 1,1 0-1,0 0 0,0-1 0,1 1 1,5 9-1,-6-14-4,1 1 0,0-1 0,0-1 0,0 1 0,0 0 0,1-1 0,-1 0 0,1 0-1,0 0 1,0 0 0,0-1 0,1 1 0,-1-1 0,1 0 0,-1 0 0,1-1 0,-1 1 0,1-1 0,8 1 0,-2 0-601,0-1 1,-1 0 0,1-1-1,0 0 1,-1-1 0,1 0-1,20-6 1,-4-1-1693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11 208 6560,'-1'0'271,"0"0"0,1-1 1,-1 1-1,1 0 0,-1 0 0,1 0 1,-1-1-1,1 1 0,-1 0 0,1-1 0,-1 1 1,1-1-1,-1 1 0,1 0 0,-1-1 1,1 1-1,0-1 0,-1 1 0,1-1 1,-1 0-1,1-13 7432,1-1-4927,-1 13-2677,1-1-1,0 1 0,-1 0 1,1-1-1,0 1 0,0 0 0,0 0 1,1 0-1,-1 0 0,1 0 1,-1 0-1,1 0 0,-1 0 1,1 0-1,0 1 0,0-1 1,0 1-1,0-1 0,0 1 0,3-2 1,7-3-39,-1 0 0,23-8 1,25-3 17,2 2 1,84-9 0,-100 17-11,157-25 113,-170 28-219,0 1 0,35 2 0,-57 1-35,-10 0-156,-5 2-1899,-7 13-1872,7-7 2357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48.6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28 7552,'-36'-15'3424,"31"15"-2976,10-4-224,3 4-224,15-4-992,3-1 544,22 5-4064,9 5 2528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52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385 782 2720,'6'-6'1018,"0"-2"2057,-7 7-2954,1 0-1,0 1 1,0-1 0,0 0-1,0 1 1,-1-1 0,1 0-1,0 1 1,-1-1 0,1 0-1,-1 1 1,1-1 0,0 1-1,-1-1 1,1 1 0,-1-1-1,1 1 1,-1-1 0,0 1-1,-3-3 18,1 1-1,-1 0 1,0 0-1,0 1 1,0-1-1,0 1 1,0 0-1,0 0 1,0 0-1,0 1 1,0-1-1,0 1 0,-1 0 1,1 0-1,0 1 1,0-1-1,-6 2 1,-8 2 118,-1 0 0,-22 10 0,22-8-142,2 1-1,-1 1 1,1 1 0,0 0-1,1 2 1,0-1-1,0 2 1,1 0 0,1 1-1,0 1 1,1 0 0,-15 20-1,26-32-95,1 0-1,0 0 0,0 0 0,0 0 1,0 0-1,0 0 0,0 1 0,0-1 1,1 0-1,-1 0 0,1 1 0,-1-1 1,1 0-1,0 1 0,0-1 0,0 0 1,0 1-1,0-1 0,1 0 0,-1 1 1,1-1-1,0 0 0,-1 0 1,1 1-1,0-1 0,0 0 0,1 0 1,-1 0-1,0 0 0,1 0 0,-1-1 1,1 1-1,-1 0 0,1-1 0,0 1 1,0-1-1,3 3 0,4 1 80,0 0 0,1-1 0,-1 0 0,1 0 0,0-1 0,0-1 0,0 1 0,1-2 0,-1 1 0,0-1 0,1-1 0,10-1 0,4 0 57,-1-2 0,1-1 1,-1-1-1,25-8 0,-13-1-31,0-1-1,-1-2 1,36-24 0,-37 20-26,-1-2 1,37-34-1,-66 53-91,57-52 80,-2-3-1,100-132 0,-132 157-51,-2-1-1,-1-2 0,29-57 1,-4-35-85,-41 105-131,-2 0 0,-1 0 0,3-39 0,-7 56 119,-1 6 12,0-1 1,1 0-1,-1 0 0,0 0 1,0 0-1,0 0 0,-1 0 0,1 0 1,0 1-1,-1-1 0,1 0 0,-1 0 1,1 0-1,-1 1 0,-2-4 1,3 5 40,0 0 1,0-1 0,0 1-1,0 0 1,0 0 0,0 0-1,-1 0 1,1 0 0,0 0-1,0 0 1,0-1 0,0 1-1,0 0 1,-1 0 0,1 0-1,0 0 1,0 0 0,0 0-1,0 0 1,-1 0 0,1 0-1,0 0 1,0 0 0,0 0-1,-1 0 1,1 0 0,0 0-1,0 0 1,0 0 0,0 0-1,-1 0 1,1 0 0,0 1-1,0-1 1,0 0 0,0 0-1,0 0 1,-1 0 0,1 0-1,0 0 1,0 0 0,0 1-1,0-1 1,-4 3-117,1 0 1,1 1 0,-1 0-1,0-1 1,-2 7 0,-2 2 34,-69 118-37,56-91 236,1 1 0,-18 56 0,24-59-42,-4 12 183,-16 71 0,28-92-157,1-1 0,1 1 1,1 0-1,3 39 1,-1-59-44,1 0 1,1 0-1,-1-1 1,1 1 0,1 0-1,-1-1 1,1 0 0,1 1-1,4 7 1,-5-10 25,1-1 1,-1 0-1,0 0 0,1 0 1,0 0-1,0-1 0,0 1 1,0-1-1,1 0 0,0 0 1,-1-1-1,1 1 0,0-1 1,6 2-1,-6-3-17,-1-1 0,1 1-1,0-1 1,0 1 0,-1-1 0,1-1-1,0 1 1,0-1 0,-1 0-1,1 0 1,0 0 0,-1 0 0,1-1-1,7-4 1,0 0-17,0-1 1,-1 0-1,-1 0 0,12-10 0,-9 4-28,0-1 1,12-16-1,-7 9-202,-25 25-1321,-2 12 1466,2 0-1,0 0 0,-6 21 0,10-26 38,0 0 0,1 0-1,0 0 1,1 0 0,0 0 0,1 16 0,0-25 61,1 1 0,-1 0-1,1-1 1,0 1 0,-1-1 0,1 1-1,0-1 1,0 1 0,1-1 0,-1 1-1,0-1 1,1 0 0,-1 0 0,1 0-1,0 0 1,0 0 0,0 0 0,0 0-1,4 2 1,-5-3-16,1-1 0,-1 1 0,1 0 0,-1-1-1,1 0 1,0 1 0,-1-1 0,1 0 0,-1 0 0,1 0 0,0 0 0,-1 0 0,1 0-1,-1 0 1,1 0 0,0-1 0,-1 1 0,1-1 0,-1 1 0,1-1 0,-1 0 0,0 1-1,1-1 1,-1 0 0,0 0 0,1 0 0,-1 0 0,0 0 0,0 0 0,0-1 0,0 1 0,2-3-1,0 0-31,0 0 0,0-1-1,0 0 1,-1 0-1,1 0 1,-1 0-1,0 0 1,-1 0-1,1 0 1,-1-1-1,0 1 1,-1 0 0,1-1-1,-1 1 1,0-1-1,0 1 1,-1-1-1,1 1 1,-1-1-1,-1 1 1,1 0-1,-1 0 1,0 0 0,-2-6-1,2 8-85,1 1 0,-1 0 0,0-1 0,0 1-1,1 0 1,-1 0 0,-1 0 0,-1-2 0,3 4 62,1 0-1,0-1 1,-1 1 0,1 0 0,-1 0 0,1 0-1,0-1 1,-1 1 0,1 0 0,-1 0 0,1 0 0,-1 0-1,1 0 1,-1 0 0,1 0 0,-1 0 0,1 0-1,0 0 1,-1 0 0,1 0 0,-1 0 0,1 0-1,-1 1 1,1-1 0,0 0 0,-1 0 0,1 0-1,-1 1 1,1-1 0,0 0 0,-1 0 0,1 1 0,0-1-1,-1 0 1,1 1 0,0-1 0,-1 0 0,1 1-1,0-1 1,0 1 0,0-1 0,-1 0 0,1 1-1,0-1 1,0 1 0,0-1 0,0 1 0,0-1 0,0 1-1,0-1 1,0 0 0,0 1 0,-1 2 5,1 0 0,0-1 0,0 1 1,0 0-1,0 0 0,0-1 0,0 1 0,1 0 1,0-1-1,-1 1 0,1-1 0,0 1 0,0-1 1,0 1-1,1-1 0,-1 1 0,1-1 0,-1 0 1,4 3-1,-3-2 55,0 0 1,1-1 0,0 1-1,-1-1 1,1 0 0,0 0-1,0 0 1,1 0 0,-1 0-1,0-1 1,0 1 0,1-1-1,-1 0 1,6 1 0,-1-2 83,1 1 0,-1-2 0,0 1 1,0-1-1,0 0 0,0-1 0,-1 0 1,9-3-1,2-2 27,-1 0 0,21-12-1,-14 4-67,-1 0-1,-1-1 0,-1-1 0,0-2 0,35-39 0,-17 9-107,49-80 0,-56 86-84,-12 18-149,-12 19 34,-8 6 220,0 0 0,0 0 1,0 0-1,1 0 1,-1 0-1,0 1 1,0-1-1,0 0 0,1 0 1,-1 0-1,0 1 1,0-1-1,0 0 0,0 0 1,0 0-1,0 1 1,1-1-1,-1 0 0,0 0 1,0 0-1,0 1 1,0-1-1,0 0 1,0 0-1,0 1 0,0-1 1,0 0-1,-1 28 108,0-17-115,-2 21-4,0 0 0,-2-1 0,-10 34 0,8-41 40,-1-1-1,-1-1 0,-1 0 0,-22 38 1,27-52 22,0-1 1,-1 0-1,0 0 1,0 0 0,0-1-1,-1 0 1,0 0-1,-8 5 1,11-9-17,0 1 0,0-1 0,-1 0 0,1 0 0,0-1 0,-1 0 0,1 1 0,-1-1 0,1-1 0,-1 1 0,1-1 0,-1 0 0,0 0 0,1 0 0,-1 0 0,0-1 0,-5-1 0,-4-6-186,13 4-116,9 4 115,8 3 97,1-1-1,28 0 1,-6-1 149,-17 1-21,-1-2 0,0 0 1,41-7-1,-51 5-31,1-1 0,-1 0 1,0-1-1,0 0 0,0-1 1,-1 0-1,0 0 0,0-1 0,9-8 1,1-1 21,-1-2 0,-2 0 0,1 0 0,16-24 1,-24 27-61,0-1 0,-1-1 0,-1 1 0,0-1 0,-1-1 0,8-26 0,-13 36-50,-1 1 0,1-1 0,-2 0 0,1-8 0,-1 13 25,0 0 0,0 1 0,0-1 0,0 0 0,-1 1 0,1-1 1,0 0-1,-1 1 0,-1-4 0,2 5 12,-1-1 0,1 1 1,-1-1-1,1 0 0,-1 1 1,1-1-1,-1 1 0,1 0 1,-1-1-1,1 1 0,-1-1 1,0 1-1,1 0 0,-1-1 1,0 1-1,1 0 0,-1 0 1,0 0-1,0-1 0,1 1 1,-1 0-1,0 0 0,0 0 1,-1 0-13,-1 1-1,1-1 1,0 0 0,0 1 0,0-1 0,0 1 0,0 0 0,0 0 0,0 0 0,0 0-1,0 0 1,0 0 0,0 0 0,-2 3 0,-1 1-55,-1 1 0,-8 12-1,4-3 46,1 0 0,0 1 0,1 0 0,1 1 0,0 0 0,1 0 0,1 0 0,1 1 0,-4 31 0,8-44 39,-1 1 0,1-1 0,1 0 0,-1 1 1,1-1-1,0 0 0,2 7 0,-2-9 12,-1-1 0,1 0 1,0 0-1,1 0 0,-1 0 0,0 0 0,1 0 0,-1 0 1,1 0-1,-1 0 0,1 0 0,0-1 0,0 1 0,0-1 1,0 0-1,0 1 0,0-1 0,3 1 0,6 1 34,0 0 1,-1-2-1,1 1 0,0-1 0,0-1 0,0 0 0,0 0 0,12-3 0,-9 2 13,22-2-2,-1-1 1,1-3-1,-2 0 1,64-23 0,-71 19-49,0-2 1,-1 0-1,-1-2 1,0 0-1,-1-2 1,30-27-1,-5-2-95,-43 39-16,-8 7-215,-11 11-23,-20 29 134,-24 24 53,37-46 111,5-5 13,1 1 0,0 0-1,0 1 1,2 1 0,-14 21-1,25-36 35,0 1 0,1-1 0,-1 0 0,0 1 0,1-1 0,-1 1 0,1-1 0,0 1 0,0-1 0,-1 1 0,1-1 0,0 1 0,0 0-1,0-1 1,1 1 0,-1-1 0,0 1 0,1-1 0,-1 1 0,0-1 0,1 0 0,0 1 0,-1-1 0,1 1 0,0-1 0,0 0 0,0 0 0,0 1 0,0-1-1,0 0 1,0 0 0,2 2 0,0-2 21,-1 1-1,1 0 1,0-1-1,0 1 1,0-1-1,0 0 0,0 0 1,0 0-1,0 0 1,1 0-1,-1-1 1,0 1-1,0-1 1,1 0-1,2-1 0,1 0 26,-1 0-1,1 0 0,-1-1 0,0-1 0,0 1 1,0-1-1,0 0 0,0 0 0,-1 0 0,1-1 1,7-7-1,1-1-2,-1-1 0,21-28 1,7-18 54,53-102 0,-73 122-71,5-9-10,62-115-94,-78 143 89,35-75-29,-36 75-118,-2 0-1,10-41 0,-13 41-63,-1 10 108,-1 0 0,-1 0 0,1 0 0,-1 0 1,-1 0-1,0-1 0,-3-19 0,1 22 6,-4 5 4,5 8 31,1-1 0,0 0 0,0 1 0,0-1 0,0 0 0,0 1 0,1-1 0,2 7-1,-1-6 96,1-1-1,-1 0 0,1 0 0,0 0 0,6 6 0,-9-10-50,13 0 49,-36 29-209,-8 10-48,-28 30 171,47-54 67,0 0-1,0 0 1,2 1 0,0 1-1,0 0 1,-10 28-1,3 1 24,-15 63 0,3 33 98,25-112-7,1 1-1,3 51 1,1-73-87,0 1-1,0-1 0,1 0 1,0 1-1,1-1 1,0 0-1,5 9 0,-7-15-30,1 1-1,0 0 1,1-1 0,-1 0-1,0 1 1,1-1-1,0 0 1,0 0 0,0-1-1,0 1 1,0-1-1,0 1 1,1-1-1,-1 0 1,1 0 0,-1-1-1,1 1 1,7 2-1,-3-3-144,1 0 0,-1 0 0,0-1 0,14-1 0,15-4-3721,-2 1 1185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55.2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1036 3392,'0'-3'5738,"1"4"-5617,-1 0 0,1 0 0,0 0-1,-1 0 1,1-1 0,0 1 0,0 0 0,0 0-1,0 0 1,-1-1 0,1 1 0,0 0-1,0-1 1,1 1 0,-1-1 0,0 1 0,0-1-1,0 1 1,0-1 0,2 0 0,0 2 30,0-1-58,1-1-1,-1 1 0,1 0 0,-1-1 0,1 0 0,0 0 1,-1 0-1,1 0 0,-1 0 0,1-1 0,-1 0 1,1 0-1,-1 0 0,1 0 0,-1 0 0,0-1 1,1 1-1,-1-1 0,0 0 0,0 0 0,0 0 1,5-5-1,-1 1-4,-1-1 0,0 1 0,0-1 0,0 0-1,-1-1 1,0 0 0,0 1 0,4-13 0,-1 2-11,-2-1-1,0 0 1,-1-1-1,-1 1 0,2-27 1,-4 30-40,-1 7-71,0 0 0,-1 0-1,-1-12 1,1 19 10,0 0-1,0 0 1,-1 0 0,1 0-1,-1 1 1,1-1 0,-1 0 0,0 0-1,1 1 1,-1-1 0,0 0-1,0 1 1,-1-1 0,1 1-1,0-1 1,0 1 0,-1 0-1,1-1 1,-1 1 0,1 0 0,-3-1-1,3 1 18,0 1 0,0 0 0,0 0-1,0 0 1,0 0 0,0 0 0,0 0 0,0 0 0,0 0-1,0 0 1,0 0 0,0 1 0,0-1 0,0 0-1,0 1 1,0-1 0,0 1 0,0-1 0,1 1-1,-1-1 1,0 1 0,0-1 0,0 1 0,1 0-1,-1 0 1,0-1 0,0 3 0,0-2 0,-4 4 80,1 1 0,0 0 0,0 0-1,0 1 1,1-1 0,0 1 0,-4 13-1,0-1 50,-4 10 34,1-1-1,2 2 0,1-1 1,1 1-1,2 0 1,-1 52-1,4-74-34,2-1-1,-1 0 1,1 0 0,0 1-1,1-1 1,0 0 0,0 0-1,6 12 1,-7-16-82,0-1-1,0 0 1,0 0-1,1 0 1,-1-1 0,1 1-1,0 0 1,-1-1 0,1 1-1,0-1 1,0 1 0,0-1-1,0 0 1,0 1 0,0-1-1,0 0 1,0-1 0,1 1-1,-1 0 1,0-1 0,0 1-1,1-1 1,-1 0 0,0 1-1,1-1 1,-1 0 0,1-1-1,-1 1 1,4-1-1,2-1 24,1 0 0,-1-1-1,0 0 1,0-1 0,0 0 0,0 0-1,8-6 1,47-40-27,-58 46-30,194-188 435,-145 136-384,-20 22-19,-2-1 0,-2-2 1,49-77-1,-52 65-48,-2-1-1,36-104 1,12-116-563,-71 262 566,6-38-455,-8 44 387,0 0 0,0 0 0,0 0 0,0 0 0,0 0 0,0 1 0,0-1 0,-1 0 0,1 0 0,0 0 0,-1 0 0,0 1 0,1-1 0,-1 0 0,0 0 0,0 1 0,0-1 0,-2-1 0,3 3 54,-1-1-1,1 1 1,-1 0-1,0 0 1,1 0-1,-1 0 1,0 0-1,1 0 1,-1 0-1,0 0 0,1 0 1,-1 0-1,1 0 1,-1 0-1,0 1 1,1-1-1,-1 0 1,1 0-1,-1 1 0,0-1 1,1 0-1,-1 1 1,1-1-1,-1 0 1,1 1-1,-1-1 1,1 1-1,0-1 1,-1 1-1,0 0-20,-3 3 19,1-1 0,-1 1 1,1 0-1,0 0 1,0 0-1,0 0 1,-3 9-1,-11 37 29,13-39-13,-108 448 471,105-400-295,2-1 0,2 1 0,8 92 0,-4-131-36,1 1 0,1-1 0,1 0 0,1-1 0,0 1 0,1-1 0,17 34 0,-22-50-101,0-1-1,0 0 0,1 1 1,-1-1-1,1 0 0,0 0 1,0 0-1,-1-1 0,1 1 1,0 0-1,1-1 0,-1 1 1,0-1-1,0 1 0,1-1 0,-1 0 1,0 0-1,1 0 0,-1-1 1,1 1-1,-1 0 0,1-1 1,0 0-1,-1 1 0,1-1 1,-1 0-1,1-1 0,0 1 1,-1 0-1,1-1 0,-1 1 1,1-1-1,-1 0 0,1 0 0,-1 0 1,1 0-1,3-2 0,0-2 9,1 1 0,-1-1 0,0 0 0,0 0 0,0 0 0,-1-1 0,0 0 0,0 0 0,6-9 0,3-9 99,14-31 1,-15 29-73,-2-1 1,9-30-1,-17 45-135,0 1 0,-1-1 0,0 1 0,-1-1 1,-1 0-1,1 1 0,-2-1 0,-1-12 0,2 23 33,0-1 0,-1 1 0,1-1 0,0 1 0,-1-1 0,1 1 0,-1 0 0,0-1 0,1 1 0,-1-1 0,0 1 0,0 0 0,0 0 0,0 0 0,0-1 0,0 1 0,0 0 0,0 0 0,0 0 0,-2-1 0,1 2 14,1 0 0,0-1 0,0 1 0,0 0 1,-1 0-1,1 0 0,0 0 0,0 0 0,-1 0 1,1 0-1,0 1 0,0-1 0,0 0 0,0 1 0,-1-1 1,1 1-1,0-1 0,0 1 0,0-1 0,0 1 1,0 0-1,0 0 0,0-1 0,-1 3 0,-3 2 9,1 0-1,0 0 0,0 1 0,0-1 0,1 1 0,0 0 1,-5 12-1,7-16 12,-17 48-26,2 1-1,-14 76 0,28-119 57,-2 8 32,1-1-1,1 1 1,1 0 0,0 16 0,1-28-19,1 1 1,-1-1-1,1 1 0,0-1 1,0 1-1,1-1 1,-1 0-1,4 5 1,-4-6-3,0-1 0,1 0 0,-1 0 0,1 0 0,0 0 0,0 0 0,0 0 0,0-1 0,0 1 0,0-1 0,0 1 0,0-1 0,1 0 0,-1 0 0,4 2 0,-1-2 12,0 0 0,0-1 0,0 1 0,0-1 1,0 0-1,0 0 0,0-1 0,0 1 0,0-1 0,8-3 1,9-2 76,19-10 0,-35 14-121,41-19 12,0-1 0,-1-2-1,-2-3 1,0-1 0,59-51-1,-30 5 39,-1 2-18,-50 50-284,-43 84-502,-9 12 626,-31 81 88,58-145 55,0-1 0,1 1 0,0 0 1,-2 14-1,4-21 8,0 0 0,0 0 0,1 0-1,-1 0 1,0 0 0,1 0 0,0 0 0,1 5 0,-1-7-2,0 0 0,-1 1 0,1-1 0,0 0 1,0 0-1,0 0 0,0 0 0,0 0 0,0 0 1,0 0-1,0 0 0,0 0 0,0 0 0,0-1 1,1 1-1,-1 0 0,0-1 0,1 1 1,1 0-1,-1-1 4,0 0-1,1 0 1,-1 0 0,1 0 0,-1 0 0,1 0 0,-1-1 0,0 1 0,1-1 0,-1 1-1,0-1 1,1 0 0,-1 0 0,0 0 0,0 0 0,0-1 0,4-2 0,1-1 16,-1-1 1,1 0-1,9-12 1,91-121 261,-47 58-151,63-74-106,-86 111-61,-3-1 0,-1-2 0,42-83 0,9-73-56,-61 143-74,-5 11-209,21-83 0,-39 131 306,0-1-1,1 0 1,-1 1-1,0-1 1,0 0-1,0 0 1,0 1-1,-1-4 1,1 5 36,0-1 0,0 1 0,0 0 0,0 0 0,0 0 0,0 0 0,0 0 0,0 0 0,0 0 0,-1 0 1,1 0-1,0-1 0,0 1 0,0 0 0,0 0 0,0 0 0,0 0 0,0 0 0,0 0 0,0 0 0,-1 0 0,1 0 0,0 0 0,0 0 1,0 0-1,0 0 0,0 0 0,0 0 0,-1 0 0,1 0 0,0 0 0,0 0 0,0 0 0,0 0 0,0 0 0,0 0 0,0 0 0,-1 0 1,1 0-1,0 0 0,0 0 0,0 0 0,0 0 0,0 0 0,0 0 0,0 1 0,-10 10-179,-77 167-10,55-108 169,-58 139 61,68-149-32,-22 98-1,32-98 138,2 1 1,3-1-1,1 115 0,6-171-238,4 34 365,-4-36-381,0-1-1,1 1 1,-1-1-1,0 1 1,1-1-1,-1 1 1,1-1-1,-1 0 1,1 1-1,0-1 0,0 0 1,-1 1-1,1-1 1,0 0-1,0 0 1,0 0-1,0 0 1,1 0-1,-1 0 1,2 1-1,-1-1-109,0-1-1,-1 0 1,1 1-1,0-1 0,-1 0 1,1 0-1,0 0 1,-1 0-1,1-1 1,0 1-1,-1 0 1,1-1-1,0 1 1,-1-1-1,1 0 1,-1 1-1,1-1 0,-1 0 1,1 0-1,-1 0 1,0 0-1,1 0 1,-1 0-1,1-2 1,1 0-215,-1 1 0,1-1 0,-1-1 0,0 1 0,0 0 0,-1 0 0,1-1 0,-1 1 0,2-6 0,5-23-1604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55.5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97 4384,'-7'-4'528,"3"2"-57,-1-1 1,0 0-1,1 1 0,-1 0 0,0 0 1,0 1-1,-9-4 4479,29 0-3301,20-5-891,176-22 407,-107 19-1072,-7 1-2004,-31 12-2642,-62 0 4074,0 0 0,1 1 0,-1-1 0,0 1 0,0 1-1,0-1 1,0 0 0,0 1 0,0 0 0,0 0 0,-1 0-1,5 3 1,15 14-1990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57.1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77 459 4480,'-47'20'1445,"34"-13"-885,1 8-32,12-15-466,-1 0-1,1 0 1,0 1-1,-1-1 1,1 0-1,0 1 1,0-1-1,-1 0 1,1 1 0,0-1-1,0 0 1,-1 1-1,1-1 1,0 0-1,0 1 1,0-1-1,0 1 1,0-1-1,0 0 1,0 1 0,0-1-1,0 1 1,0-1-1,0 0 1,0 1-1,0-1 1,0 1-1,0-1 1,0 0-1,0 1 1,0-1-1,0 0 1,1 1 0,-1-1-1,0 1 1,0-1-1,0 0 1,1 1-1,-1-1 1,0 0-1,1 0 1,-1 1-1,0-1 1,1 0 0,-1 0-1,0 1 1,1-1-1,-1 0 1,0 0-1,1 0 1,-1 0-1,1 1 1,22 1 1716,-12-2-1547,-1-1-1,1 0 1,-1-1 0,0-1 0,0 1-1,0-1 1,0-1 0,0 0-1,-1 0 1,0-1 0,0-1 0,0 1-1,14-12 1,4-8 21,0 0-1,36-46 1,-43 47-8,29-37 114,-23 28 45,2 0 1,35-32-1,-52 55-282,-9 7-112,1 1 0,-1-1-1,1 1 1,-1 0-1,1 0 1,0 0-1,0 0 1,-1 0-1,2 0 1,-1 1 0,3-2-1,-5 4 0,-1-1 1,0 1-1,1-1 0,-1 1 1,1 0-1,-1-1 0,0 1 1,1-1-1,-1 1 0,0 0 1,0-1-1,0 1 0,1 0 1,-1-1-1,0 1 0,0 0 1,0 0-1,0-1 0,0 1 1,0 0-1,0-1 0,0 1 0,-1 0 1,1 1-1,-5 11 125,0 0 1,-10 21-1,-4 8-42,18-41-91,-11 29 153,1 1-1,1 0 1,2 0-1,-4 34 0,11-62-118,1 0-1,0 0 0,0 0 1,0 0-1,0 0 0,1 0 0,-1 0 1,1 0-1,0 0 0,0 0 1,2 5-1,-2-7 0,0 0 1,0 1 0,0-1-1,0 0 1,0 0-1,0 0 1,1 0-1,-1 0 1,0 0 0,1 0-1,-1 0 1,1-1-1,-1 1 1,1 0-1,-1-1 1,1 1 0,0-1-1,-1 0 1,1 1-1,-1-1 1,1 0 0,0 0-1,1 0 1,12-1 36,0-1-1,-1 0 1,1 0 0,-1-1 0,0-1 0,18-8 0,80-40 65,-76 32-151,-1-1 0,0-2 0,-2-1 0,46-44 0,-67 60-23,-10 7-39,0-1 0,1 0-1,-1 1 1,0-1 0,0 0-1,3-3 1,-6 16-16,-1 0 0,0 1-1,-1-1 1,0 0 0,-9 19 0,-3 11 126,13-35-65,-2 8 12,0 0 0,1 0 1,-2 21-1,4-31 45,1-1 1,0 1-1,1-1 1,-1 0-1,1 1 1,-1-1-1,1 0 1,2 7-1,-2-9 3,0 1 0,0-1-1,0 1 1,0-1 0,0 0 0,0 1 0,0-1-1,0 0 1,1 1 0,-1-1 0,0 0 0,1 0-1,-1 0 1,1 0 0,-1-1 0,1 1 0,3 1-1,-3-2 10,0 0 1,0 0-1,0 1 0,0-1 0,0-1 0,-1 1 0,1 0 0,0 0 0,0-1 0,0 1 0,0-1 0,0 0 0,-1 1 1,1-1-1,0 0 0,0 0 0,-1 0 0,1 0 0,1-2 0,1-1 52,1 1-1,-1-1 1,0 0 0,-1 0 0,5-7-1,-2 2-66,-2 0-1,1-1 0,-1 1 1,-1-1-1,0 0 0,0 0 1,2-17-1,-2-1-184,0-43 0,-3 62 51,-1 0 1,0 0-1,0 0 1,-1 0-1,0 0 0,-1 0 1,0 1-1,-8-17 1,10 23 115,-1 0 0,1 1 1,-1-1-1,0 0 1,0 0-1,1 1 0,-1-1 1,0 1-1,-1 0 1,-3-3-1,6 4-1,0 0 0,-1 0 0,1 0 0,0 0 0,0 0 0,-1-1 0,1 1 0,0 0 0,0 0 0,0 0 0,-1-1 0,1 1 0,0 0 0,0 0 0,0-1 0,0 1 0,0 0 0,0 0 0,0-1 0,-1 1 0,1 0 0,0 0 0,0-1 0,0 1 0,0 0 0,0 0 0,0-1 0,0 1 0,0 0 0,0 0-1,0-1 1,0 1 0,1 0 0,-1-1 0,0 1 0,0 0 0,0 0 0,0 0 0,0-1 0,0 1 0,1 0 0,-1 0 0,0-1 0,0 1 0,0 0 0,1 0 0,-1 0 0,0 0 0,0-1 0,1 1 0,-1 0 9,2-2 6,0 0-1,1 1 1,-1-1 0,1 1 0,-1 0-1,1-1 1,-1 1 0,1 1-1,0-1 1,0 0 0,5 0-1,11-4 13,1-1-37,1 0 0,0 2 0,0 1 0,0 0 0,1 1 0,-1 2 0,0 0 0,1 1 0,40 8 0,-56-8 10,0 1 0,-1-1 0,1 1-1,-1 0 1,1 1 0,-1-1 0,0 1-1,0 0 1,0 1 0,-1-1 0,6 6 0,-7-7 13,0 1 1,-1 1 0,0-1-1,1 0 1,-1 0 0,0 1 0,-1-1-1,1 1 1,-1 0 0,0-1-1,1 1 1,-2 0 0,1 0-1,0 0 1,-1 0 0,0 0 0,0 6-1,-1 6 61,-2 0 0,1 0-1,-2-1 1,-9 27 0,-29 56 397,40-93-434,0 0 476,4-6-264,8-11-161,3-1 25,157-181 87,-143 163-256,-11 12-14,0 2 0,1-1 0,1 2 0,32-23 0,-50 38 49,1 1-1,0-1 1,-1 1 0,1 0 0,0-1 0,0 1 0,-1 0 0,1-1 0,0 1 0,0 0 0,-1 0 0,1 0 0,0 0 0,0 0 0,0 0 0,-1 0 0,1 0 0,0 0-1,1 0 1,-2 0 11,1 1-1,-1-1 1,1 0-1,-1 1 1,0-1-1,1 0 1,-1 1-1,1-1 1,-1 1-1,0-1 1,1 1-1,-1-1 1,0 1 0,0-1-1,1 1 1,-1-1-1,0 1 1,0-1-1,0 1 1,1 0-1,-1 5 1,1-1 0,-1 1 0,0-1 0,-2 9 0,2-9 10,-2 14 6,-3 34 105,2 0 0,5 62 0,-2-111-60,1 1-1,-1-1 1,1 1 0,0-1-1,4 9 1,-5-13-31,0 1 0,1 0 0,-1 0 0,1 0 0,-1-1 0,1 1 0,0 0 0,-1 0 0,1-1 1,0 1-1,-1 0 0,1-1 0,0 1 0,0-1 0,-1 1 0,1-1 0,0 0 0,0 1 0,0-1 0,0 0 0,0 1 0,-1-1 0,1 0 0,0 0 0,0 0 0,0 0 0,0 0 1,0 0-1,0 0 0,0 0 0,0 0 0,0 0 0,0-1 0,1 1 0,3-2 30,0-1 0,-1 1 1,1-1-1,-1 0 0,0 0 0,0 0 1,0 0-1,0-1 0,5-6 0,33-43 157,-23 27-145,19-19-91,2 1 0,2 2 1,56-42-1,-84 72-17,-11 9-23,0 0 0,0 0 0,0 1-1,0-1 1,1 1 0,-1 0 0,8-3 0,-11 4 60,0 1 0,0 0 1,0 0-1,1 0 0,-1 0 1,0 0-1,0 0 1,0 0-1,0 0 0,0 0 1,0 0-1,1 0 0,-1 0 1,0 0-1,0 0 1,0 0-1,0 0 0,0 0 1,0 0-1,0 0 1,1 0-1,-1 0 0,0 1 1,0-1-1,0 0 0,0 0 1,0 0-1,0 0 1,0 0-1,0 0 0,1 0 1,-1 0-1,0 0 0,0 0 1,0 1-1,0-1 1,0 0-1,0 0 0,0 0 1,0 0-1,0 0 0,0 0 1,0 0-1,0 1 1,0-1-1,0 0 0,0 0 1,0 0-1,0 0 0,0 0 1,0 0-1,0 0 1,0 1-1,0-1 0,0 0 1,0 0-1,0 0 0,0 0 1,0 0-1,0 0 1,0 1-1,-26 63-70,17-41 123,0-1 0,1 1 0,-7 35 0,14-50 3,0 0 1,0 1-1,0-1 1,1 1 0,0-1-1,1 1 1,0-1-1,0 0 1,4 13 0,-4-19-33,0-1 0,-1 1 1,1-1-1,0 0 0,0 1 1,0-1-1,0 0 1,0 0-1,0 0 0,1 0 1,-1 0-1,0 0 0,1 0 1,-1 0-1,0 0 0,1 0 1,-1-1-1,1 1 1,0-1-1,-1 1 0,1-1 1,-1 0-1,1 1 0,-1-1 1,1 0-1,0 0 0,-1 0 1,1 0-1,3-1 1,1 0 8,1 0 0,0-1 0,-1 1 0,1-1 0,0-1 0,6-3 1,14-10 4,0-1 1,-2-1 0,0-1-1,28-28 1,40-31-121,-8 27 118,-19 12-245,-76 47 159,0 0 1,1 0-1,0 1 0,1 0 0,0 1 0,0 0 1,1 0-1,-10 18 0,8-11 89,1 0 0,1 0 0,1 1 0,0 0-1,-5 25 1,10-38-9,1 1 0,-1-1 0,1 1 0,0-1 0,1 1 0,-1-1 0,3 10-1,-3-13-11,1 0-1,-1 0 0,1 0 1,0 0-1,0 0 1,0 0-1,0-1 0,0 1 1,0 0-1,0 0 0,1-1 1,-1 1-1,1-1 0,-1 1 1,1-1-1,0 1 0,-1-1 1,1 0-1,0 0 1,0 0-1,0 0 0,3 1 1,3 0 26,-1-1 0,0 0 0,1 0-1,-1-1 1,1 0 0,-1 0 0,11-3 0,51-12-947,-56 12 399,6-2-1207,24-10-1,-36 12 739,-1 0 0,1-1 0,-1 1 0,0-1-1,-1 0 1,11-9 0,2-4-1441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1:57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63 8224,'-26'-43'3712,"13"32"-3200,8 6 320,10 5-544,-5-3-448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00.1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1079 4160,'-1'-6'9342,"15"-1"-8466,4-10-380,0-1 0,-2-1 0,0 0 0,20-32 0,-13 17-272,42-62 248,33-46 491,-85 128-842,0-1-1,19-14 1,11-12 109,-40 37-244,1 0 1,0 0 0,0 0-1,0 1 1,1 0 0,8-5-1,-12 7 7,0 1 0,0-1 0,0 1-1,0 0 1,0-1 0,1 1 0,-1 0 0,0 0-1,0 0 1,0 0 0,0 0 0,1 0-1,-1 0 1,0 0 0,0 0 0,0 1 0,1-1-1,-1 0 1,0 1 0,0-1 0,0 1-1,0-1 1,0 1 0,0 0 0,0-1-1,0 1 1,0 0 0,0 0 0,-1 0 0,1 0-1,0-1 1,0 1 0,-1 0 0,1 0-1,0 0 1,-1 1 0,1 0 0,3 6 3,-2-1 1,1 1-1,-1-1 1,0 1 0,0 0-1,-1 0 1,1 13-1,-3 55-76,1-71 70,-3 40-6,-1 0 0,-14 60-1,14-90 89,0 0-1,-1 0 0,0 0 1,-2-1-1,1 0 0,-2 0 1,0 0-1,0-1 1,-1-1-1,-16 17 0,20-23-14,0-2-1,-1 1 0,1-1 0,-1 1 0,-1-1 1,1-1-1,0 1 0,-1-1 0,1-1 0,-1 1 1,-8 1-1,10-3-38,-1 0 1,1-1-1,0 1 0,0-1 1,0 0-1,0-1 0,-1 1 1,1-1-1,0 0 0,0 0 1,0-1-1,0 0 1,1 1-1,-1-2 0,0 1 1,-4-3-1,1-1-1,0 0 1,1 0-1,0 0 0,0-1 1,-10-12-1,13 15-24,1 0 0,0-1 0,1 1-1,-1-1 1,1 1 0,0-1 0,0 0 0,0 1-1,1-1 1,-1 0 0,1 0 0,0-9 0,1 13-2,0-1 0,0 0 1,0 0-1,0 0 1,1 1-1,-1-1 0,0 0 1,1 1-1,0-1 0,-1 0 1,1 1-1,0-1 0,0 1 1,0-1-1,0 1 0,0-1 1,3-1-1,-2 1-19,0 0 1,1 1-1,-1-1 0,1 1 0,0-1 1,-1 1-1,1 0 0,0 0 0,5-1 1,2 0-11,0 1 0,0 0 0,1 1 0,-1 0-1,13 2 1,18 3-41,-3 0 125,51 1-1,-76-7-4,-1 1 0,1-2-1,-1 1 1,0-2 0,0 0 0,0 0-1,0-1 1,14-6 0,5-7 48,0-1 0,29-23 0,54-49 255,-47 35-272,-32 28-74,76-66 59,-96 79-50,-2-1 1,0 0 0,-1-2 0,0 1-1,13-26 1,-3-4-20,23-68-1,7-55-180,-16 51-352,-36 117 509,0 0 0,1 1 0,-1-1-1,0 0 1,1 0 0,-1 0 0,0 0-1,0 0 1,0 0 0,0 0-1,0 0 1,0 1 0,0-1 0,0 0-1,0 0 1,0 0 0,0 0 0,-1 0-1,0-1 1,1 2 32,0 0-1,0 0 1,0 0-1,0 0 1,0 0-1,0 0 1,0 0-1,0 0 1,0 0-1,0 0 1,0 0 0,0 0-1,0 0 1,0 0-1,0 1 1,0-1-1,0 0 1,0 0-1,0 0 1,0 0-1,0 0 1,0 0 0,0 0-1,0 0 1,0 0-1,0 0 1,0 0-1,0 0 1,0 0-1,0 0 1,0 0-1,0 0 1,0 0-1,-1 0 1,1 0 0,0 0-1,0 0 1,0 0-1,0 0 1,0 0-1,0 0 1,0 0-1,0 0 1,0 0-1,0 0 1,0 0 0,0 0-1,0 0 1,0 0-1,0 0 1,0 0-1,0 0 1,0 0-1,-1 0 1,1 0-1,0 0 1,0 0-1,0 0 1,0 0 0,0 0-1,-11 23-13,1 0 0,2 1 0,-10 37 0,1-1-27,1-15 155,-34 69 1,-36 40 308,31-58-167,4 2 1,-50 138-1,90-209 21,-15 28 1,19-42 75,7-12-330,0-1 1,-1 0-1,1 1 0,0-1 0,-1 1 1,1-1-1,0 1 0,0-1 0,0 0 1,-1 1-1,1-1 0,0 1 0,0-1 1,0 1-1,0-1 0,0 1 0,0-1 1,0 1-1,0-1 0,0 1 0,0-1 1,0 1-1,0-1 0,0 1 0,0-1 1,0 0-1,1 1 0,-1 0 0,1-1 9,0 0 1,1-1-1,-1 1 0,0 0 0,0-1 0,0 1 0,0-1 0,0 1 0,0-1 0,-1 0 0,1 1 1,0-1-1,0 0 0,0 0 0,1-1 0,58-62 260,-30 36-305,76-69-1,-78 73-15,59-37 0,-85 60 4,0-1-1,0 1 1,0 0 0,0 0 0,1 0 0,-1 1 0,0-1 0,0 0 0,1 1 0,-1 0 0,0-1 0,0 1-1,1 0 1,-1 0 0,5 1 0,-5-1 13,-1 1 0,1 0 0,-1 0-1,1 0 1,0 0 0,-1 0 0,0 0 0,1 0 0,-1 0-1,0 0 1,1 1 0,-1-1 0,0 1 0,0-1-1,0 1 1,0-1 0,0 1 0,-1-1 0,1 1 0,1 2-1,4 16-108,7 33 0,-11-38 137,1 0 0,1 0-1,1-1 1,12 27-1,-15-37 34,0 0 0,0-1 0,1 1 0,0-1 0,-1 1 0,1-1 0,6 5 0,-7-7-24,-1 0 0,1 0 0,0 0 0,0 0 0,0 0 0,0 0 0,0 0-1,0-1 1,0 1 0,0-1 0,1 0 0,-1 1 0,0-1 0,0 0 0,0 0 0,0 0-1,3-1 1,2-1 18,0 0 0,0 0 0,-1 0 0,1-1 0,-1 0 0,0-1-1,0 1 1,0-1 0,0 0 0,-1-1 0,7-5 0,6-9 1,26-33 1,-42 49-39,20-24 40,-1-2 1,28-55 0,-47 81-73,0-1 1,0 1 0,-1-1-1,1 0 1,-1 1 0,0-1-1,0 0 1,0 0 0,0-5-1,-1 8 17,0 0-1,0 1 1,0-1-1,0 0 0,0 1 1,0-1-1,-1 1 1,1-1-1,0 0 1,0 1-1,0-1 0,-1 1 1,1-1-1,0 1 1,0-1-1,-1 1 1,1-1-1,0 1 0,-1-1 1,1 1-1,-1-1 1,1 1-1,-1-1 1,1 1-1,-1-1 0,-1 1-8,1 0 0,0-1 0,0 1 0,0 0 0,0 0-1,0 0 1,0 0 0,-1 0 0,1 0 0,0 0-1,0 0 1,-2 1 0,-2 0-37,1 0-1,0 1 1,-1 0 0,1 0-1,-7 5 1,5-2 35,-1 0 1,1 1-1,1 0 0,-1 0 1,1 1-1,0 0 0,1 0 1,-1 0-1,1 0 0,-3 8 1,-3 12-66,-12 41 1,19-59 100,1 1 0,0 0 0,0-1 0,1 1 1,0 0-1,1 0 0,0 0 0,2 14 0,-1-21 5,-1 1-1,2 0 1,-1-1-1,0 0 1,0 1-1,1-1 1,0 0-1,0 0 1,0 0-1,0 0 1,0 0-1,1 0 1,-1 0-1,1-1 1,0 1-1,-1-1 1,1 0-1,0 0 0,1 0 1,-1 0-1,0-1 1,0 1-1,1-1 1,-1 0-1,1 0 1,3 1-1,9 1 36,-1-1 1,1-1-1,-1-1 0,1 0 0,-1 0 0,1-2 0,-1 0 1,20-5-1,-16 2 2,0-1 1,-1-1 0,0 0-1,-1-2 1,0 0-1,0 0 1,-1-2 0,0 0-1,22-20 1,10-15 6,62-77 0,-61 65-100,128-178 172,-145 189-299,-2-2-1,-2-1 0,26-64 1,-49 101 92,-3 11 18,-1-1 0,0 0 0,0 0 0,0 0 0,0 1 0,0-1 0,-1 0-1,1 0 1,-1 0 0,0 0 0,0-4 0,0 6 49,0 1 0,0 0 0,0 0-1,0-1 1,0 1 0,0 0 0,0 0 0,0 0 0,0-1 0,0 1-1,0 0 1,0 0 0,0 0 0,0-1 0,0 1 0,-1 0 0,1 0-1,0 0 1,0-1 0,0 1 0,0 0 0,0 0 0,-1 0-1,1 0 1,0 0 0,0-1 0,0 1 0,-1 0 0,1 0 0,0 0-1,0 0 1,0 0 0,-1 0 0,1 0 0,0 0 0,0 0 0,0 0-1,-1 0 1,1 0 0,0 0 0,0 0 0,-1 0 0,1 0 0,0 0-1,0 0 1,0 0 0,-1 0 0,1 0 0,0 0 0,-7 4-55,0 1 0,1-1 0,0 1 0,0 1 0,0-1 0,1 1 0,-5 6 0,-20 24-25,2 1 0,-42 74 1,37-49 184,-31 85 0,54-118-62,1 2 0,2-1 0,1 1 0,1 0 0,1 0 0,2 0 0,2 43 0,1-69 12,-1 0 0,1 1 0,-1-1 0,1 0 0,3 6 0,-4-9-30,0-1 1,1 0-1,-1 0 1,1 0-1,-1 0 1,1 0-1,0 0 1,-1 0-1,1 0 1,0 0-1,0 0 1,0 0-1,0-1 1,0 1-1,0 0 1,0-1-1,0 1 0,0 0 1,0-1-1,0 1 1,0-1-1,0 0 1,0 1-1,0-1 1,1 0-1,-1 1 1,0-1-1,0 0 1,3 0-1,2-2 26,0 0-1,1 0 0,-1 0 0,0-1 0,0 0 1,-1 0-1,1 0 0,0-1 0,7-7 0,123-112 261,-108 97-213,3-3-57,-2-2 0,-1-1 0,-1-1 1,24-40-1,-16 13-193,33-80 0,18-70-57,-72 176 143,-9 23-51,0 0 0,0-1 1,-2 0-1,1 0 1,-1 0-1,2-25 1,-5 37 115,0 1 0,0-1 0,0 0 0,0 0 1,-1 0-1,1 0 0,0 1 0,0-1 1,0 0-1,0 0 0,0 0 0,-1 0 0,1 0 1,0 1-1,0-1 0,0 0 0,-1 0 0,1 0 1,0 0-1,0 0 0,0 0 0,-1 0 0,1 0 1,0 0-1,0 0 0,-1 0 0,1 0 0,0 0 1,0 0-1,0 0 0,-1 0 0,1 0 0,0 0 1,0 0-1,0 0 0,-1-1 0,1 1 0,0 0 1,0 0-1,0 0 0,-1 0 0,1 0 0,0 0 1,0-1-1,0 1 0,0 0 0,0 0 0,0 0 1,-1-1-1,1 1 0,0 0 0,0 0 0,0 0 1,0-1-1,0 1 0,0 0 0,0 0 0,0 0 1,0-1-1,0 1 0,0 0 0,0 0 0,0 0 1,0-1-1,0 1 0,0 0 0,-3 2-17,1 1 0,0 0 0,-1 0 1,1 0-1,-1 4 0,-10 22-71,1 1 1,-9 40 0,10-33 18,-69 244 56,68-224 141,2 0 1,2 1-1,3 0 1,4 105-1,1-158-126,5 42 349,-5-44-282,1 1 0,0-1 0,0 0 0,0 0-1,0 0 1,0 0 0,1 0 0,-1 0 0,1 0-1,0 0 1,2 3 0,-3-5-32,-1-1 0,1 1 0,-1-1 0,1 1 0,-1-1 0,1 1 0,0-1 0,-1 0 0,1 1 0,0-1 0,-1 0 0,1 1 0,0-1 0,-1 0-1,1 0 1,0 0 0,0 1 0,-1-1 0,1 0 0,0 0 0,0 0 0,0 0 0,-1 0 0,1-1 0,0 1 0,0 0 0,-1 0 0,1 0 0,0-1 0,-1 1 0,1 0 0,0-1 0,1 0 0,0-1 11,1 0 0,-1-1 0,0 1 0,0 0 0,4-6 1,-4 4-8,65-100 277,-3 2-332,-53 86-3,1 1 1,1 0-1,1 1 1,15-13-1,0 2 27,-13 10-158,1 1 1,33-21 0,-49 35 131,0-1 0,0 0 1,0 1-1,0-1 0,0 1 0,0-1 0,0 1 1,1-1-1,-1 1 0,0 0 0,0 0 0,0-1 1,0 1-1,0 0 0,1 0 0,-1 0 0,0 0 1,0 0-1,0 0 0,2 1 0,-3-1 14,1 1 0,-1-1-1,0 0 1,1 1 0,-1-1 0,0 1-1,0-1 1,0 0 0,1 1 0,-1-1-1,0 1 1,0-1 0,0 1 0,0-1-1,0 1 1,0-1 0,1 0 0,-1 1-1,-1 0 1,-2 18-90,-13 23 8,-2 0 0,-29 50 0,9-19 90,23-41 29,4-8 206,-1 0 0,-28 40 0,40-63-195,-1 1 0,0-1 0,0 0 0,-1 0 1,1 0-1,0 0 0,0 0 0,0 0 0,-1 0 1,1 0-1,0 0 0,-3 1 0,3-2-27,0 0 1,1 0-1,-1 0 0,1-1 0,-1 1 1,1 0-1,-1 0 0,1 0 1,-1-1-1,0 1 0,1 0 0,0 0 1,-1-1-1,1 1 0,-1 0 0,1-1 1,-1 1-1,1-1 0,0 1 0,-1-1 1,1 1-1,0-1 0,-1 1 0,1-1 1,0 1-1,-1-1 0,1 1 0,0-1 1,0 1-1,0-1 0,0 1 1,0-1-1,0 0 0,0 0 0,-1-3 0,0 0-1,0 0 1,1 0-1,-1 0 1,1 0-1,0 0 0,1-1 1,-1 1-1,1 0 1,-1 0-1,1 0 1,1 0-1,-1 0 1,0 0-1,3-4 1,-1 3 18,0 0 0,-1 1 0,2 0 0,-1-1 0,0 1 1,1 0-1,0 1 0,0-1 0,0 1 0,0 0 0,7-5 1,-3 5-26,0-1 0,0 2 1,0-1-1,0 1 0,1 0 1,-1 1-1,1 0 0,-1 0 0,10 1 1,79 6-20,-94-5 13,13 1-361,0 1-1,-1 0 0,18 7 1,-19-5-3257,23 13 1,-19-8 937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01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306 466 5632,'-3'-9'8862,"-7"14"-8231,-10 6-341,1 1 0,0 1 0,0 1 0,-20 19 0,25-20-220,1 1-1,0 0 0,1 1 1,1 1-1,-11 19 0,19-31-30,0 1 0,1 0 0,0 0 0,0-1 0,0 1 0,1 0-1,0 0 1,0 1 0,0-1 0,0 0 0,1 0 0,0 0 0,1 10-1,-1-12 6,1 0 0,0 0 0,0 0-1,0-1 1,0 1 0,0 0-1,0-1 1,1 1 0,-1-1-1,1 1 1,0-1 0,-1 0-1,1 0 1,0 1 0,0-1 0,1-1-1,-1 1 1,0 0 0,1-1-1,-1 1 1,1-1 0,-1 1-1,1-1 1,0 0 0,5 1-1,-4-1 0,0 0-1,-1-1 1,1 1-1,0-1 1,0 0-1,0 0 1,0-1-1,-1 1 1,1-1-1,0 1 0,0-1 1,-1 0-1,1-1 1,0 1-1,-1-1 1,1 0-1,-1 1 1,0-1-1,0-1 1,0 1-1,0 0 1,0-1-1,0 0 0,0 1 1,3-7-1,3-3-17,0-2-1,-1 1 1,0-1 0,10-27-1,-11 20-147,0-1-1,-1 0 1,-1-1 0,-1 1-1,-1-1 1,-1 0 0,-2-26-1,0 48 135,0 0 0,1-1 0,-1 1 0,0 0-1,0 0 1,1 0 0,-1 0 0,0 0-1,1 0 1,-1 0 0,1 0 0,0 0-1,-1 0 1,1 0 0,0 0 0,-1 0 0,1 1-1,0-1 1,0 0 0,1-1 0,24-11 301,-6 4-152,-1-3 91,21-18 0,-12 9 15,41-32 22,-2-4 0,101-111 0,-144 144-279,-15 15-145,0 0-1,12-17 1,-24 37-584,-10 15 427,-53 74-134,-37 79 352,-73 194 134,164-348-47,-127 246 33,99-201 111,-84 110-1,113-166-16,0 0-1,-1-1 1,-25 22 0,34-33-97,1 0 1,-1 0-1,0 0 1,0-1 0,0 1-1,0-1 1,0 0-1,0 0 1,0 0-1,-4 1 1,5-2-22,1 0-1,0 0 1,0 0-1,-1 0 1,1-1-1,0 1 1,0 0-1,0 0 1,0-1 0,-1 1-1,1-1 1,0 1-1,0-1 1,0 0-1,0 1 1,0-1-1,0 0 1,0 0 0,0 0-1,0 1 1,1-1-1,-1 0 1,0 0-1,1 0 1,-1 0-1,0-1 1,1 1 0,-1 0-1,1 0 1,0 0-1,-1 0 1,1-3-1,-2-3 16,1 0 0,0 0 0,0-1-1,1 1 1,0-1 0,1 1 0,-1 0-1,1-1 1,1 1 0,-1 0 0,1 0-1,1 0 1,-1 0 0,1 0 0,6-10-1,0 0 3,1 1 0,1 1 0,0 0 0,1 0 0,15-13 0,-2 6 64,2 0-1,1 2 0,0 0 1,53-25-1,-62 35-99,0 2 0,1 0-1,-1 1 1,1 1 0,1 1 0,-1 1 0,33-2-1,-18 4-499,1 2 0,0 2 0,54 8-1,-58-3-541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03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422 754 3136,'0'-2'224,"0"0"-1,1 0 1,-1 0 0,1 0 0,-1 0 0,1 0-1,0 0 1,-1 0 0,1 0 0,0 1 0,2-4-1,2-4 1812,-5 9-1954,0-1 0,1 0 0,-1 0 0,0 1 0,0-1 0,0 0 0,0 0 0,0 1 1,0-1-1,0 0 0,0 0 0,0 0 0,-1 1 0,1-1 0,0 0 0,0 0 0,-1 1 0,1-1 1,0 0-1,-1 1 0,1-1 0,-1 0 0,1 1 0,-1-1 0,1 1 0,-1-1 0,1 1 0,-1-1 0,0 1 1,1-1-1,-1 1 0,0-1 0,1 1 0,-1 0 0,0-1 0,1 1 0,-1 0 0,-1-1 0,-3 0 155,0-1 0,-1 1 0,1 0-1,-10-1 1,2 2-65,0 0 0,0 1 1,0 0-1,0 1 0,0 0 0,1 1 1,-1 1-1,1 0 0,-1 0 0,1 2 1,1-1-1,-1 1 0,1 1 0,-20 15 1,11-5-13,1 1 1,1 0-1,1 1 1,0 1-1,2 1 1,-19 32-1,26-41-78,2 0 0,0 0 1,-9 26-1,14-34-33,0-1 0,0 1 1,0 0-1,0-1 0,1 1 0,0 0 1,-1-1-1,1 1 0,1 0 1,-1-1-1,0 1 0,1 0 1,0-1-1,0 1 0,0-1 0,0 1 1,1-1-1,-1 1 0,1-1 1,2 4-1,-3-6-13,1 1-1,-1-1 1,1 0 0,-1 1 0,1-1-1,-1 0 1,1 0 0,0 0 0,0 0-1,0 0 1,-1 0 0,1-1 0,0 1-1,0 0 1,0-1 0,0 0 0,0 1-1,0-1 1,0 0 0,0 0 0,0 0-1,0 0 1,0-1 0,0 1 0,2-1-1,3-1 40,0 0-1,-1-1 1,1 1-1,-1-2 0,11-6 1,2-2 35,-2-1 1,1-1-1,17-19 1,40-50 49,-23 14-142,-45 59-143,0-1 0,-1 1 0,-1-2 0,8-19 0,-11 13-236,-2 18 333,0-1 0,0 1 0,0-1 0,-1 1 0,1-1 0,0 1 0,0-1 0,0 1 0,-1 0 0,1-1 0,0 1 0,0-1 0,-1 1 0,1 0-1,0-1 1,-1 1 0,1 0 0,0-1 0,-1 1 0,0 0 0,0-1-13,0 1-1,-1 0 1,1 0 0,0 0-1,-1-1 1,1 2 0,0-1-1,-1 0 1,1 0 0,0 0-1,-1 1 1,1-1 0,0 0 0,0 1-1,-1-1 1,1 1 0,0 0-1,-2 1 1,-4 2 4,0 1 1,0 0-1,0 1 0,1 0 1,0 0-1,0 0 1,0 1-1,1-1 1,0 1-1,-7 14 0,9-16 57,0 0 0,1 1 0,0-1 0,0 1 0,0 0 0,1-1 0,0 1 0,0 0 0,0 0 0,1 0 0,0 0 0,0 0 0,1 0 0,-1 0 0,1 0 0,3 9 0,-3-13 5,0 0 1,0 1-1,0-1 0,0 0 1,1 0-1,-1 0 0,0 0 0,1 0 1,0 0-1,0-1 0,-1 1 0,1 0 1,0-1-1,0 1 0,0-1 1,1 0-1,-1 0 0,0 0 0,0 0 1,1 0-1,-1 0 0,3 0 1,2 0 56,0 0 1,1 0 0,-1-1 0,0 0-1,1 0 1,9-2 0,-2-1 7,1 0 0,-1-1 0,0-1 0,0 0 1,0-1-1,-1-1 0,21-13 0,90-70 338,-117 83-405,188-156 176,-146 118-163,-2-2 1,77-99-1,69-141-121,-183 269 66,-5 9-96,1-1-145,0-1 1,0 0-1,-1-1 0,-1 0 1,8-23-1,-13 35 242,0-1 1,0 1-1,1 0 1,-1-1 0,0 1-1,0-1 1,0 1-1,0 0 1,0-1-1,0 1 1,0-1-1,0 1 1,0 0 0,0-1-1,0 1 1,0-1-1,0 1 1,0-1-1,0 1 1,0 0-1,0-1 1,0 1 0,0-1-1,-1 1 1,1 0-1,0-1 1,0 1-1,-1 0 1,1-1-1,0 1 1,0 0 0,-1-1-1,1 1 1,0 0-1,-1 0 1,1-1-1,0 1 1,-1 0-1,0 0 1,0 0-7,-1 0 0,1 1 1,-1-1-1,1 1 0,-1-1 0,1 1 1,0 0-1,-1 0 0,1 0 0,0-1 1,0 1-1,0 0 0,0 1 0,-2 1 1,-26 29 82,3 2 1,-28 44-1,44-63-4,-160 276 831,162-274-793,0 0 0,0 1 0,2 1-1,-5 19 1,9-24-32,0 0 0,0 0 1,1 0-1,1-1 0,1 1 0,2 16 0,-2-23-15,0 0 0,0-1 0,1 0-1,0 1 1,1-1 0,4 10 0,-5-13-7,0 0 0,0 0-1,0 0 1,1 0 0,-1 0 0,1 0-1,0-1 1,0 0 0,0 1 0,0-1-1,0 0 1,0 0 0,4 1 0,0 0 25,-1-1 0,1-1 0,0 1 0,0-1 0,0-1-1,0 1 1,0-1 0,0 0 0,1-1 0,-1 1 0,0-1 0,0-1 0,9-2 0,3-3-9,0 0 1,0-1-1,25-15 0,-25 13-81,-1 0-1,0-2 0,0 0 0,27-26 1,-35 29-614,-20 14 199,7-4 432,0 1 0,0-1 0,0 1 0,0 0 0,1 0 0,-1 0 0,1 0 0,-1 1 0,1-1 1,0 1-1,0 0 0,0-1 0,0 1 0,0 0 0,1 0 0,0 0 0,-1 0 0,1 0 0,0 0 0,0 1 0,1-1 0,-1 0 0,1 1 0,-1 4 0,1 0 33,1-1-1,0 0 1,0 1 0,0-1-1,1 0 1,0 0 0,0 0-1,1 0 1,-1 0-1,7 10 1,-4-9 40,0 0-1,0 0 1,1-1-1,-1 1 1,11 8-1,-15-15-39,1 1 0,-1-1 0,0 0 0,1 0 1,-1 0-1,1 0 0,0-1 0,-1 1 0,1 0 0,-1 0 0,1-1 0,0 0 0,0 1 0,-1-1 0,1 0 0,0 1 0,0-1 0,0 0 0,-1 0 0,1-1 0,0 1 1,0 0-1,-1-1 0,1 1 0,0-1 0,-1 1 0,1-1 0,0 0 0,-1 0 0,1 1 0,-1-1 0,1 0 0,-1-1 0,1 1 0,1-2 0,2-2 3,-1 1 0,-1-1-1,1 0 1,-1 0-1,0 0 1,0 0 0,0 0-1,0-1 1,-1 0 0,0 1-1,1-9 1,-2 11-37,0 0 1,-1 0 0,1 0-1,-1-1 1,0 1 0,0 0-1,0 0 1,0 0 0,-1-1-1,1 1 1,-1 0-1,0 0 1,0 0 0,0 0-1,0 0 1,-1 0 0,1 0-1,-1 1 1,0-1-1,0 0 1,0 1 0,0-1-1,-3-2 1,-8-6-10,5 5 161,1 0 0,-1 0 0,-8-12 0,15 18-138,1-1-1,0 0 1,0 1-1,0-1 1,-1 1-1,1-1 1,0 1-1,0-1 1,0 0-1,0 1 1,0-1-1,0 0 1,0 1-1,0-1 1,0 1-1,0-1 1,1 1-1,-1-1 1,0 0-1,0 1 1,0-1-1,1 1 1,-1-1-1,0 1 1,1-1 0,-1 1-1,1-1 1,-1 1-1,0-1 1,1 1-1,-1 0 1,1-1-1,-1 1 1,1 0-1,-1-1 1,2 1-1,22-13 284,5 2-300,1 2 0,0 1 1,0 1-1,0 1 1,1 2-1,0 1 0,-1 2 1,40 3-1,-60-2-21,-1 1 1,1 0-1,0 1 0,0 0 1,-1 0-1,1 1 0,-1 0 1,0 1-1,0 0 0,0 1 1,15 9-1,-23-12 44,1-1 1,-1 1-1,0-1 1,1 1-1,-1-1 1,0 1-1,0 0 1,0-1-1,0 1 0,0 0 1,0 0-1,-1 0 1,1 0-1,0 0 1,-1 0-1,0 0 1,1 0-1,-1 0 0,0 0 1,0 0-1,0 0 1,0 0-1,0 0 1,-1 0-1,1 0 1,-1 0-1,1-1 0,-2 3 1,-2 6 120,0 0 1,-1-1 0,0 0-1,-9 11 1,6-8 19,-4 8 30,8-13-67,-1 1 1,1-1-1,-1 0 1,-8 8-1,54-46 152,2 3 1,51-26-1,-28 17-416,-55 30 68,0 1 0,0 1 0,1 0 0,-1 0 0,1 2 0,16-5 0,-27 8 70,-1 0 0,1 0-1,0 0 1,0 0 0,-1 0 0,1 0-1,0 0 1,0 0 0,-1 0 0,1 0 0,0 0-1,-1 0 1,1 0 0,0 1 0,0-1-1,-1 0 1,1 1 0,0-1 0,-1 0 0,1 1-1,-1-1 1,1 1 0,0-1 0,0 1-1,-1 0 14,1 0 0,-1 0 0,1 0 0,-1 0 0,0 0-1,1 1 1,-1-1 0,0 0 0,0 0 0,0 0 0,0 0 0,0 0-1,0 0 1,0 2 0,-1 5 55,-1 0 1,0 0-1,-5 12 0,4-13-87,-37 136 304,40-141-233,-1 0 1,1 0-1,0 0 0,0 1 1,0-1-1,0 0 0,0 0 1,0 0-1,0 1 0,2 2 1,-2-5-30,0 1 1,0-1-1,0 0 1,0 0 0,1 1-1,-1-1 1,0 0-1,0 1 1,1-1-1,-1 0 1,0 0-1,0 1 1,1-1-1,-1 0 1,0 0-1,1 0 1,-1 1 0,0-1-1,1 0 1,-1 0-1,0 0 1,1 0-1,-1 0 1,0 0-1,1 0 1,0 0 7,0 0 0,1 0 1,-1 0-1,0-1 0,0 1 0,0-1 1,0 1-1,0-1 0,0 1 0,0-1 0,0 1 1,1-2-1,42-34 343,48-35-151,8 14-196,-80 47-166,1 1 1,0 1-1,26-7 1,-46 15 135,0-1 0,0 1 0,0 0 1,0 0-1,0-1 0,0 1 1,0 0-1,0 0 0,0 0 0,0 0 1,0 0-1,0 0 0,0 0 1,0 1-1,0-1 0,0 0 0,0 1 1,0-1-1,0 0 0,0 1 0,0-1 1,0 1-1,0 0 0,0-1 1,-1 1-1,1-1 0,0 1 0,1 1 1,-2 0-4,1 0-1,0 0 1,0 0 0,-1 0 0,0 1 0,1-1 0,-1 0 0,0 0 0,0 0 0,0 0 0,0 1 0,-1 2 0,-2 16-3,1-14 39,1 1-1,0 0 1,0 0-1,1 0 1,0 0-1,1 8 1,0-14-5,-1 0 0,1 0 0,-1-1 0,1 1 1,0-1-1,-1 1 0,1 0 0,0-1 0,0 1 0,0-1 0,0 0 0,0 1 1,1-1-1,-1 0 0,0 0 0,1 0 0,-1 0 0,1 0 0,-1 0 1,1 0-1,-1 0 0,1 0 0,-1-1 0,1 1 0,0-1 0,0 1 0,-1-1 1,1 0-1,0 0 0,0 1 0,-1-1 0,1-1 0,2 1 0,5 0 56,0-1-1,0-1 0,0 1 1,-1-1-1,1-1 0,0 1 1,-1-1-1,0-1 0,11-6 0,8-6 72,33-26 0,-47 32-151,-4 4 7,109-74-97,-39 33 56,-44 26-61,61-29-1,-80 46-146,-15 4 246,-1-1 0,0 1 1,0 0-1,0 0 0,1 0 0,-1 0 0,0 0 0,0 0 0,0 0 0,1 0 0,-1 0 0,0 0 0,0 0 0,1 0 0,-1 0 0,0 0 0,0 0 0,1 0 0,-1 0 0,0 0 0,0 0 0,1 0 0,-1 0 0,0 0 0,0 0 1,0 0-1,1 0 0,-1 1 0,0-1 0,0 0 0,0 0 0,1 0 0,-1 0 0,0 0 0,0 1 0,0-1 0,0 0 0,0 0 0,1 0 0,-1 1 0,0-1 0,0 0 0,0 0 0,0 1 0,0-1 0,0 0 0,0 0 0,0 1 1,0-1-1,0 0 0,0 0 0,0 1 0,0-1 0,0 0 0,0 0 0,0 0 0,0 1 0,0-1 0,0 0 0,0 0 0,0 1 0,0-1 0,-1 0 0,1 0 0,0 1 0,-6 8-78,-1 0-1,0-1 1,-11 11-1,-1 2 71,-5 8 24,2 2 0,-35 63 1,-23 73 309,64-133-80,6-18 54,10-16-280,0-1-1,0 1 1,0 0-1,0 0 0,0 0 1,0-1-1,0 1 1,0 0-1,0 0 1,0 0-1,0 0 0,0-1 1,0 1-1,0 0 1,0 0-1,0 0 0,-1 0 1,1-1-1,0 1 1,0 0-1,0 0 1,0 0-1,0 0 0,-1 0 1,1 0-1,0 0 1,0-1-1,0 1 0,0 0 1,-1 0-1,1 0 1,0 0-1,0 0 1,0 0-1,-1 0 0,1 0 1,0 0-1,0 0 1,0 0-1,-1 0 1,1 0-1,0 0 0,0 0 1,0 0-1,0 0 1,-1 0-1,1 0 0,0 1 1,0-1-1,0 0 1,-1 0-1,1 0 1,0 0-1,0 0 0,0 0 1,0 0-1,-1 1 1,6-108 9,-5 104-32,0 1 0,0 0 0,0 0 1,0-1-1,0 1 0,1 0 0,-1 0 0,1-1 0,-1 1 1,3-4-1,-2 5 12,0 0 0,0 1 0,0-1 0,0 0 0,0 1 0,0-1 0,0 1 0,1-1 0,-1 1 0,0 0 0,0-1 0,0 1 0,1 0 1,-1 0-1,0 0 0,1 0 0,-1 0 0,0 0 0,0 0 0,1 1 0,0-1 0,139 20 342,-77-9-146,71 2-1,-109-12-463,0-1-1,0-2 1,0 0 0,0-1-1,0-2 1,-1-1 0,26-9-1,-45 13-371,-1 0-1,0-1 1,0 1-1,-1-1 0,9-6 1,-12 8 288,0 0 0,0 0 0,0 1 0,0-1 0,0 0 1,-1 0-1,1-1 0,0 1 0,0 0 0,-1 0 0,1 0 0,-1 0 0,1-1 0,-1 1 0,1 0 1,-1-1-1,0 1 0,1 0 0,-1-1 0,0 1 0,0 0 0,0-1 0,0 1 0,0 0 1,-1-1-1,1-1 0,-5-9-2881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04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96 2816,'-1'0'212,"1"-1"0,0 0 0,-1 0 0,1 0 1,-1 0-1,1 1 0,0-1 0,0 0 0,0 0 0,-1 0 0,1 0 0,0 0 0,0 0 1,0 0-1,1 0 0,-1 0 0,0 0 0,0 1 0,0-1 0,1-2 0,1-8 4534,-2 10-4580,0 1 1,1-1 0,-1 1-1,1-1 1,-1 1 0,0 0-1,1-1 1,-1 1 0,1-1-1,-1 1 1,1 0 0,-1-1-1,1 1 1,-1 0 0,1 0-1,-1-1 1,1 1-1,-1 0 1,1 0 0,0 0-1,-1 0 1,1 0 0,0 0-1,19-3 1381,243-24 1258,96 5-1530,-44 17-809,-238 8-591,0 3 0,82 19 0,-130-18-1929,-6 0 550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0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15 177 4160,'-5'-8'7611,"4"8"-7026,1-1 1,0 0-1,0 0 0,0-16 3709,0 14-3964,1 0 0,-1 0 0,1 1 0,0-1 0,0 0 0,0 1-1,0-1 1,3-4 0,3 0-56,0 0 1,0 1-1,0 0 0,1 1 0,10-7 0,47-20-70,-61 30-175,15-6-13,1 0 1,0 1-1,37-8 1,-49 14-1,1-1 0,-1 2-1,1-1 1,0 1 0,-1 0 0,1 1 0,0 0 0,-1 0-1,1 1 1,-1 0 0,0 0 0,9 5 0,-14-6-2,0 1 0,0 0 0,0 1 0,0-1 0,0 1 0,0-1 0,-1 1 0,1 0 0,-1 0 0,0 0 0,0 0 1,0 0-1,0 0 0,-1 0 0,1 1 0,-1-1 0,0 1 0,0-1 0,0 1 0,0 0 0,-1-1 0,1 5 0,-1-2 26,0 0 0,0-1 0,0 1-1,-1 0 1,1-1 0,-2 1-1,1-1 1,0 1 0,-1-1 0,0 1-1,0-1 1,-1 0 0,-4 8 0,1-6-21,0-1 0,0 0 0,-1 0 0,1 0 0,-1-1 0,0 0 0,-1 0 1,-8 4-1,-66 26 146,75-32-150,-50 17 111,-1-3 0,-60 11 0,118-28-126,-1 0-1,1 0 1,0 1-1,-1-1 1,1 0-1,0 0 1,-1 0-1,1 0 1,0 0-1,-1 0 1,1 0-1,0 0 1,-1 0-1,1 0 1,0 0-1,-1 0 1,1 0-1,0 0 1,-1 0-1,1 0 1,0 0-1,-1 0 1,1 0-1,0-1 1,-1 1-1,1 0 1,0 0-1,-1-1 1,13-6 73,3 3 56,0 1 0,0 0-1,0 1 1,27 0 0,-22 1-53,44-2-122,74 7 1,-54 7-2376,-76-11 284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04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5568,'0'0'1786,"9"8"924,14 3-159,-16-8-2168,-1 0 1,0 0-1,7 4 1,11 11 90,0 1-1,-2 1 1,0 0 0,-2 2 0,22 29 0,-11-10 87,-3 2 1,28 54 0,-41-65-332,-1 0 0,-2 1 0,0 0 0,-3 1 0,7 37 0,-9-20 133,-2 1 0,-3 87 0,-4-96-169,-2-1-1,-1 1 1,-2-1-1,-2-1 1,-2 0 0,-2 0-1,-1-1 1,-3-1-1,-30 56 1,-39 37-453,26-50-3551,43-63-2985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0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151 132 1728,'5'-25'3573,"-5"4"-1808,-6-35 1,6 51-1454,-4-15 744,4 19-1043,0 1 0,0 0 0,0 0 0,0 0 0,-1-1 0,1 1 0,0 0-1,0 0 1,0 0 0,0-1 0,-1 1 0,1 0 0,0 0 0,0 0 0,0 0 0,-1 0 0,1-1 0,0 1 0,0 0 0,-1 0-1,1 0 1,0 0 0,0 0 0,0 0 0,-1 0 0,1 0 0,-1 0 0,-9 7 38,1 6 167,1 0 0,0 1 0,0 0 0,1 1 1,-8 25-1,3-9 68,-1 5 35,2 1 1,-7 40 0,12-52-274,1 5-17,1 0-1,1 0 1,1 0 0,2 0-1,1 0 1,1 0 0,10 48-1,-6-57 79,0 0 0,1-1-1,1 0 1,1-1 0,1 0-1,0 0 1,26 33 0,-34-48-33,1-1 0,0 1 0,1-1 0,-1 0 1,1 0-1,-1 0 0,1 0 0,0-1 0,0 1 1,0-1-1,5 2 0,-6-3-23,-1-1-1,1 1 1,-1-1-1,1 1 1,0-1-1,-1 0 0,1 0 1,-1 0-1,1 0 1,0-1-1,-1 1 1,1-1-1,-1 1 1,1-1-1,-1 0 1,1 0-1,-1 0 1,0 0-1,0-1 1,1 1-1,2-3 1,1-2 21,1 1 1,-1-2-1,0 1 1,-1-1-1,0 0 1,6-9-1,1-5 122,9-23-1,-11 19-290,-2-1 0,-1 0 1,-1-1-1,-1 1 0,-1-1 1,-2 0-1,0-40 0,-2 68-64,13 0-311,-11 0 442,-1 0 0,0 0 0,1 1 0,-1-1-1,0 0 1,0 1 0,0-1 0,0 1 0,0-1 0,0 1-1,0 0 1,0-1 0,0 1 0,-1 0 0,1 0 0,0 2-1,3 36 87,-3-19-165,2 6 45,1-1 0,14 45 0,-10-37-29,-6-26 105,0 0-1,0 0 1,0 0 0,5 8 0,1 0-41,-4-5 50,1-1 1,1 0-1,0 0 0,12 14 0,-16-22 25,0 1 0,1-1 0,-1 0-1,1 0 1,0 0 0,-1 0 0,1 0 0,0-1 0,0 1-1,0-1 1,1 0 0,-1 0 0,0 0 0,0 0 0,0-1-1,1 1 1,-1-1 0,0 0 0,1 0 0,4 0 0,-2-1 16,0 0 0,0 0 0,0 0 1,0-1-1,0 1 0,0-1 1,0-1-1,0 1 0,-1-1 1,1 0-1,-1-1 0,0 1 1,0-1-1,0 0 0,-1 0 1,8-8-1,4-6 89,0-1 0,-1 0-1,-1-1 1,-1-1 0,12-25 0,8-23-50,-12 28 7,-3-1 1,-1-1-1,12-47 0,-28 86-94,5-20 29,5-47 1,-6 35-17,-3 18-932,2-34 1,-9 52 737,3 0 319,4 1 129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10 4320,'1'-10'2819,"3"17"-834,3 16-11,-6-14-1580,-1 0-1,0 0 0,0 0 1,-1 0-1,0 0 0,-3 10 0,-1 7 65,-11 75 753,-38 123-1,-2-24-607,15 2-274,31-144-120,-1-6-30,5-33 302,5-17 111,1-8 332,3-11-956,1 1 0,1 0 0,0 1 0,1-1 0,15-27 0,-9 21-61,1 0 0,1 1 0,1 1 0,0 1 0,2 0 0,0 0 0,1 2 0,23-17 0,-40 33 56,1-1 0,0 1 0,0 0 0,0 0 0,1 0 0,-1 0 0,0 1 0,4-2 0,-5 2 32,-1 0-1,1 0 1,0 0 0,-1 0-1,1 0 1,-1 0-1,1 0 1,-1 0 0,1 0-1,-1 0 1,1 0-1,-1 1 1,1-1 0,-1 0-1,1 0 1,-1 1-1,1-1 1,-1 0 0,1 1-1,-1-1 1,1 0-1,-1 1 1,0-1 0,1 0-1,-1 1 1,0-1-1,1 1 1,-1-1 0,0 1-1,1-1 1,-1 1-1,0-1 1,0 1 0,0-1-1,0 1 1,0-1-1,1 1 1,-1-1 0,0 1-1,0 0 1,0-1-1,0 1 1,0-1-1,-1 1 1,0 14 8,0-1 0,-2 0 1,0 0-1,-6 18 0,-2 9 88,-1 9-76,-7 38 93,17-73-120,0 0 0,1 0 0,2 30-1,-1-44 31,0 0 0,0 0-1,0 0 1,1 0 0,-1 0-1,0 0 1,0 0 0,1 0-1,-1 0 1,1 0 0,-1 0-1,1 0 1,-1 0 0,1 0-1,-1 0 1,1 0 0,0 0-1,0 0 1,-1-1 0,1 1-1,0 0 1,0-1 0,0 1-1,0 0 1,0-1 0,0 1-1,0-1 1,0 0 0,0 1-1,0-1 1,0 0 0,0 1-1,0-1 1,0 0 0,1 0-1,-1 0 1,0 0 0,0 0-1,0 0 1,0 0 0,0-1-1,0 1 1,0 0 0,1-1-1,7-2 37,-1 0-1,0 0 0,0 0 0,12-8 1,-1-1-48,0-1 1,0-1 0,23-23-1,47-55-316,-11 11 236,-47 46 79,-21 24 74,0-1-1,22-17 0,-17 15-6,-14 14-94,-1-1 0,0 1 0,1 0 0,-1 0 0,0-1 1,1 1-1,-1 0 0,0-1 0,1 1 0,-1-1 0,0 1 0,0 0 0,0-1 0,1 1 0,-1-1 1,0 1-1,0-1 0,0 1 0,0-1 0,0 1 0,0 0 0,0-1 0,0 1 0,0-1 0,0 1 0,0-1 1,0 1-1,0-1 0,0 1 0,-1 0 0,1-2 0,-1 3-44,0-1 1,1 1-1,-1 0 0,0 0 0,1-1 0,-1 1 1,0 0-1,1 0 0,-1 0 0,1 0 1,-1-1-1,1 1 0,0 0 0,-1 0 1,1 2-1,-2 0-39,-18 42-50,1 1 0,-25 94 1,34-102 115,5-25 109,1 1-1,1-1 1,0 1-1,1-1 1,1 1-1,0 0 1,1 16-1,0-28-26,0-1 1,0 0-1,0 0 0,1 0 1,-1 1-1,0-1 1,1 0-1,-1 0 0,1 0 1,-1 0-1,1 0 0,0 0 1,-1 0-1,3 2 0,-3-3-19,1 1 0,-1-1 0,0 0 0,1 0 0,-1 1 0,1-1 0,-1 0 0,1 0 0,0 0-1,-1 0 1,1 0 0,-1 0 0,1 0 0,-1 0 0,1 0 0,-1 0 0,1 0 0,-1 0 0,1 0 0,-1 0 0,1 0-1,-1 0 1,1-1 0,0 1 0,1-2 17,1 1 0,-1-1-1,0 0 1,0 0 0,0 0 0,0 0-1,0 0 1,-1 0 0,1 0 0,0 0-1,-1-1 1,0 1 0,2-4 0,7-23 91,0-1 1,7-46-1,8-23-273,18-30-318,-38 105-597,-11 36-293,5-1 1338,1 0 0,-1 0-1,2-1 1,0 1 0,2 12 0,0-4 8,-2-2 10,2 0 0,0-1-1,1 1 1,7 21 0,-9-33 42,1 0 0,-1 0 0,1 0 0,0-1 0,0 1 0,0-1 1,0 0-1,1 0 0,0 0 0,-1 0 0,2-1 0,-1 0 0,0 1 0,1-1 0,-1-1 1,1 1-1,9 3 0,-11-5 6,0 0 1,1-1-1,-1 1 1,0-1-1,1 1 1,-1-1-1,1 0 1,-1 0-1,0-1 0,1 1 1,-1-1-1,0 0 1,1 1-1,-1-1 1,0-1-1,0 1 1,0 0-1,4-3 1,4-3 67,0-1 0,-1 0 0,14-13 0,-19 16-128,32-32 221,-3-2 0,40-56 0,-67 85-171,11-16 15,-1 1 0,-2-2-1,23-52 1,-19 28 26,15-68 0,-10 32-38,-6 24-195,11-76 1,-23 112-95,-5 23 26,1-1-1,-1 1 1,-1 0 0,2-8-1,-3 12 85,1 0 113,0 0-1,0 0 0,0 0 0,0 0 1,0 0-1,0 0 0,0 0 0,0 0 1,-4 6-1031,-2 11 915,4-5 112,0 1 1,1 0-1,1 23 1,0 4 53,-4 30 135,-2 88 546,4-85-397,5 91-264,2 22 208,-5-138-120,0-34-375,1 0 0,4 23 1,6 2-3605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10 130 7456,'-10'-11'3392,"49"2"-2944,-8 1 1184,5 8-992,17-8 640,-1 5-736,10-8-64,-6 3-320,6-5 32,-5 6-96,-4-6 159,-6 7-159,-3-7-2207,-8 6 1119,-10-1-6080,-9 3 3936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3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1080 3392,'6'-4'4608,"40"-10"-1398,-35 8-2970,-1-1 0,0 0 0,0 0 0,-1-1 0,14-16 0,38-51 56,-49 59-261,-8 11-29,29-38 284,-1-1-1,43-81 1,-40 62 216,-33 56-553,-4 7-242,-8 10 12,6-2 289,0 0 0,1 0 1,-1 0-1,2 1 0,-1-1 0,-1 16 0,1-3 124,0 36 0,3-38-100,4 31 1,-3-43 48,1-1 1,-1 1-1,1-1 1,0 1 0,1-1-1,0 0 1,0 1-1,4 5 1,-6-10-50,0 0 1,0-1-1,1 1 0,-1 0 1,1-1-1,-1 1 0,1-1 0,-1 0 1,1 1-1,0-1 0,-1 0 1,1 0-1,0 0 0,0 0 1,0-1-1,0 1 0,0 0 1,0-1-1,0 1 0,0-1 1,0 0-1,0 0 0,0 0 1,0 0-1,0 0 0,0 0 1,0 0-1,0-1 0,0 1 1,0-1-1,0 1 0,0-1 1,0 0-1,0 0 0,0 0 1,0 0-1,2-2 0,3-2 30,0 0-1,0-1 1,-1 0-1,0 0 0,0-1 1,0 0-1,9-14 1,34-62 477,47-69-345,-57 99-115,5-5 46,64-114 0,-37 19 8,0 0-599,-46 116-359,-19 28 602,-8 47-95,-6 8 329,-2 0 0,-30 85 0,-52 87 392,-1 7-433,69-157 5,-117 301 453,108-286-317,-16 35 511,33-90 231,6-16-315,10-12-517,0 0 0,-1 0 0,1 0 0,0 0 0,0 1 0,0-1 0,0 0-1,-1 0 1,1 0 0,0 0 0,0 0 0,0 0 0,-1 1 0,1-1 0,0 0-1,0 0 1,-1 0 0,1 0 0,0 0 0,0 0 0,0 0 0,-1 0 0,1 0 0,0 0-1,0 0 1,-1 0 0,1 0 0,0 0 0,0 0 0,-1 0 0,1 0 0,0-1 0,-1 1-1,1-7 355,2-5-390,2 0-1,-1 0 1,2 1 0,-1 0 0,12-21-1,39-51-56,-52 78 92,40-52-112,3 2 0,2 3 0,81-70 0,-114 109-148,18-13 1,-29 23-372,1 1 0,0-1 0,0 1 1,-1 0-1,7-2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22 169 6880,'-13'-41'3136,"5"27"-2720,8 2 256,5 7-448,3-9-576,5-2 160,9-4-64,4 4 128,10-3-3488,3 7 1952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75 4896,'-3'-1'331,"0"0"0,-1 0 0,1 1 0,-1 0 0,1-1 0,0 1 0,-1 1 0,1-1 0,-1 0 0,1 1 0,0 0 0,-6 1 0,-2 2 229,0 1 0,-12 7-1,13-7-477,4-1-76,1-1 1,-1 1 0,1 1 0,0-1 0,0 1-1,0 0 1,1 0 0,0 0 0,-1 1-1,2-1 1,-1 1 0,1 0 0,0 0 0,0 0-1,-3 12 1,4-12 16,0 1-1,1 0 1,-1-1-1,2 1 1,-1 0-1,1 0 1,0 0 0,0 0-1,0 0 1,1-1-1,0 1 1,1 0-1,0-1 1,0 1-1,4 9 1,-4-13 23,0 1 1,0-1-1,0 0 0,0 0 0,0 0 1,1 0-1,0-1 0,-1 1 1,1-1-1,0 1 0,0-1 0,0 0 1,1 0-1,-1 0 0,7 2 1,-5-3 25,0 1-1,0-1 1,1-1 0,-1 1 0,0-1 0,0 0 0,0 0 0,1 0 0,-1-1 0,8-1 0,-4 0 43,-1-1 1,-1 1-1,1-2 1,0 1-1,-1-1 1,0 0-1,1 0 1,-2-1-1,1 0 1,0 0-1,-1-1 0,0 1 1,0-2-1,6-8 1,-9 10-92,0 0 0,-1-1 0,1 1 0,-1 0 0,0-1 0,-1 0 0,1 1 0,-1-1 0,-1 0 1,1 0-1,-1 1 0,0-1 0,0 0 0,0 0 0,-1 0 0,0 0 0,0 1 0,0-1 0,-1 0 0,0 1 0,0-1 0,-1 1 0,1 0 0,-1 0 1,0 0-1,-1 0 0,1 0 0,-1 1 0,0-1 0,0 1 0,0 0 0,-1 0 0,1 1 0,-1-1 0,0 1 0,0 0 0,0 0 0,0 1 0,-1 0 0,-7-3 1,-18-5-639,31 10 606,0 0-1,0 0 0,0 0 1,0 0-1,0 0 1,0 0-1,0 0 1,0 0-1,0 0 0,0 0 1,0 0-1,0 0 1,0 0-1,0 0 1,1 0-1,-1 0 0,0 0 1,0 0-1,0 0 1,0 0-1,0 0 0,0 0 1,0 0-1,0 0 1,0 0-1,0-1 1,0 1-1,0 0 0,0 0 1,0 0-1,0 0 1,0 0-1,0 0 0,0 0 1,0 0-1,0 0 1,0 0-1,0 0 1,0 0-1,0 0 0,0 0 1,0 0-1,0 0 1,0 0-1,0 0 1,0 0-1,0 0 0,0-1 1,0 1-1,0 0 1,0 0-1,0 0 0,0 0 1,0 0-1,0 0 1,0 0-1,0 0 1,0 0-1,0 0 0,0 0 1,0 0-1,0 0 1,-1 0-1,1 0 1,0 0-1,8-4-253,13-2 98,146-23 98,-67 12 372,-81 14-76,52-8 319,-62 10-424,-1 0 1,1 1 0,-1 1 0,1-1-1,-1 1 1,10 3 0,-16-4-75,0 1 0,0 0 0,0 0-1,-1-1 1,1 1 0,0 1 0,-1-1 0,1 0 0,0 0 0,-1 1 0,1-1 0,-1 0 0,0 1 0,0 0-1,1-1 1,-1 1 0,0 0 0,0-1 0,0 1 0,-1 0 0,1 0 0,0 0 0,-1 0 0,1 0 0,-1 0-1,0 0 1,0 0 0,1 0 0,-2 3 0,1 6 97,-1 0 0,0 0 0,-1 0 0,-4 12 0,4-14-58,-2 11 183,-1-5-96,2 1 0,0 0 0,-1 21 0,8-42 78,1 0 0,-1 0-1,4-8 1,4-3-264,0 1 0,1 1 0,1 0 0,0 1 0,1 0 0,0 1 0,1 0 0,1 2-1,33-17 1,-37 21-91,-1 0 0,1 1-1,0 0 1,23-4-1,-34 8 93,1 1 0,-1 0 0,1-1-1,0 1 1,-1 0 0,1 0 0,-1 0-1,1 1 1,0-1 0,-1 0 0,1 1 0,-1 0-1,1 0 1,-1 0 0,1 0 0,-1 0 0,0 0-1,0 0 1,1 1 0,-1-1 0,0 1-1,0 0 1,0 0 0,-1 0 0,1 0 0,0 0-1,-1 0 1,1 0 0,-1 0 0,0 0 0,0 1-1,2 2 1,2 11 12,-1 1 0,-1 0 0,2 17-1,-2-16 14,8 35-1,-8-44 83,1 0 1,-1 0-1,1 0 0,1-1 0,6 10 1,-10-16-84,1 0 1,0 1 0,0-1 0,0 0 0,0 0 0,0 0-1,0 0 1,0 0 0,1-1 0,-1 1 0,1-1 0,-1 1 0,1-1-1,0 0 1,0 0 0,-1 0 0,1-1 0,0 1 0,0-1 0,3 1-1,2-1 28,-1-1 0,0 0-1,1 0 1,-1 0 0,0-1 0,0 0-1,0-1 1,0 1 0,0-1-1,9-6 1,-7 3 21,0 0 1,-1-1-1,0 0 1,0 0-1,-1 0 1,13-17-1,52-72-118,-59 80 160,-11 14-91,0-1 1,0 1-1,0 0 0,0-1 1,-1 1-1,1-1 0,-1 0 1,0 1-1,0-1 0,0 0 1,0 0-1,0 0 0,0-3 1,0 4 6,-1 0 1,0 0-1,0 0 0,0 0 1,0 0-1,0 0 1,-1 0-1,1 1 0,0-1 1,-1 0-1,0 0 1,-1-3-1,2 4-46,-1 0 0,0 1-1,1-1 1,-1 0 0,0 0 0,0 1-1,0-1 1,0 0 0,0 1 0,1-1-1,-1 1 1,0-1 0,0 1 0,0 0-1,-1-1 1,1 1 0,0 0 0,0 0-1,0-1 1,0 1 0,0 0 0,0 0-1,0 0 1,0 0 0,0 1 0,0-1-1,-2 0 1,-6 3-69,-1 0 1,1 0-1,0 1 0,0 0 0,1 0 1,-1 1-1,1 0 0,0 1 0,-10 8 1,14-10 98,1 0-1,0 0 1,-1 1 0,1-1 0,1 1 0,-1 0 0,1 0-1,0 0 1,0 0 0,0 0 0,1 0 0,0 1 0,0-1-1,0 1 1,0-1 0,1 1 0,0-1 0,0 0 0,1 1-1,0 5 1,0-7 32,0-1 0,0 1-1,0-1 1,0 1 0,0-1 0,1 1-1,-1-1 1,1 0 0,0 1-1,0-1 1,0 0 0,1-1 0,-1 1-1,1 0 1,-1 0 0,1-1 0,0 0-1,0 0 1,0 1 0,0-2-1,1 1 1,-1 0 0,0-1 0,1 1-1,-1-1 1,1 0 0,-1 0 0,1 0-1,0-1 1,4 1 0,6-1 42,1-1 0,-1 0 0,24-5 0,44-15 34,-61 15-90,102-36-1120,-41 8-7479,-61 25 5422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2:59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1188 3328,'3'3'3557,"-1"-7"-2096,1 1-1173,-1 1 0,1-2 0,-1 1 0,1 0 0,-1 0 0,0-1 0,3-7 0,10-30 811,-10 26-779,22-66 407,25-64-80,-45 130-594,0 0 0,2 0 0,-1 1-1,2 0 1,0 1 0,23-24 0,-11 17 152,33-25 1,-47 40-221,0 0 0,1 0 0,-1 0 0,1 1 1,0 0-1,0 1 0,0 0 0,11-2 0,-19 5 44,0 0 0,1 0 0,-1-1-1,0 1 1,1 0 0,-1 0 0,0 0-1,1 1 1,-1-1 0,1 0 0,-1 0 0,0 1-1,1-1 1,-1 1 0,0-1 0,0 1-1,1-1 1,-1 1 0,0 0 0,0 0 0,0 0-1,0 0 1,0-1 0,0 1 0,0 1 0,1 1-1,-1-1-11,0 0 0,0 0 1,0 0-1,0 1 0,-1-1 0,1 0 0,-1 0 0,0 1 0,1-1 0,-1 0 0,0 1 0,0-1 1,-1 0-1,1 1 0,-1 1 0,-6 29 251,-5 16-2,3 1 0,-5 87 1,14-136-221,0 1 1,0-1-1,0 0 1,0 0 0,0 0-1,0 1 1,1-1 0,-1 0-1,0 0 1,1 0 0,-1 1-1,1-1 1,0 1 0,-1-1-23,1-1 1,-1 0 0,0 0-1,1 1 1,-1-1 0,1 0 0,-1 0-1,0 1 1,1-1 0,-1 0 0,1 0-1,-1 0 1,1 0 0,-1 1 0,0-1-1,1 0 1,-1 0 0,1 0-1,-1 0 1,1 0 0,-1 0 0,1 0-1,-1-1 1,1 1 0,3-1 61,-1-1-1,0 1 1,1-1 0,-1 0 0,0 0-1,0 0 1,4-4 0,89-88 237,-18 15-524,88-58 9,-158 130 96,3 0-186,-10 7 285,-1 1 1,1-1-1,-1 0 0,1 1 1,-1-1-1,0 0 0,1 1 0,-1-1 1,1 1-1,-1-1 0,0 1 0,0-1 1,1 1-1,-1-1 0,0 1 0,0-1 1,0 1-1,1-1 0,-1 1 1,0-1-1,0 1 0,0-1 0,0 1 1,0 0-1,0 0 0,1 9 56,-1 0 1,0 0-1,0 0 0,-1 0 1,-1 0-1,-4 18 0,-2 16-69,7-34 4,-7 82 110,8-77-71,0 1-1,1-1 1,0 0 0,4 15 0,-2-15 105,-3-13-96,0 0-1,0 0 1,0 0-1,0 0 1,1 0-1,-1 0 1,1 0 0,0 0-1,-1 0 1,1 0-1,0 0 1,0 0-1,0-1 1,1 1-1,-1 0 1,0-1 0,1 1-1,1 1 1,-3-3-14,1 0 0,0 0 0,0 1 0,0-1 0,-1 0 0,1 0 0,0 0 1,0-1-1,0 1 0,0 0 0,-1 0 0,1 0 0,0-1 0,0 1 0,-1 0 0,1-1 0,0 1 0,0 0 1,-1-1-1,1 1 0,0-1 0,-1 1 0,1-1 0,-1 0 0,1 1 0,0-2 0,17-22 267,-16 22-276,107-151 485,-79 115-468,68-63 0,-89 93-10,-5 3-170,1 1 0,-1 0 0,11-6 0,-15 10 142,0 0-1,0 0 1,0 0-1,0 0 1,0-1-1,0 1 0,0 0 1,0 0-1,0 0 1,0 0-1,0 0 1,0 0-1,0 0 0,0 0 1,1 0-1,-1 0 1,0 0-1,0 0 1,0-1-1,0 1 0,0 0 1,0 0-1,0 0 1,0 0-1,0 0 1,1 0-1,-1 0 0,0 0 1,0 0-1,0 0 1,0 0-1,0 0 1,0 0-1,0 0 0,1 0 1,-1 0-1,0 0 1,0 0-1,0 0 1,0 1-1,0-1 0,0 0 1,0 0-1,0 0 1,0 0-1,1 0 1,-1 0-1,0 0 0,0 0 1,0 0-1,0 0 1,0 0-1,0 1 1,0-1-1,0 0 0,0 0 1,0 0-1,0 0 1,0 0-1,0 0 1,0 0-1,0 0 0,0 1 1,0-1-1,0 0 1,0 0-1,0 0 1,0 0-1,-2 6-108,-2 2 103,0 0-1,1 0 0,0 1 0,0-1 0,1 1 0,0-1 1,-1 15-1,1 3-12,2 33 0,0-49 41,1 0 0,-1 0 0,1 0 0,1-1 0,0 1 0,1-1 0,-1 1 0,2-1 0,-1 0 0,2 0 0,6 12 0,-10-20 0,0 1 1,-1-1-1,1 1 0,1-1 0,-1 1 0,0-1 0,0 0 0,1 1 0,-1-1 0,0 0 0,1 0 0,-1 0 0,1 0 0,-1-1 1,1 1-1,0 0 0,-1-1 0,1 1 0,0-1 0,0 1 0,-1-1 0,1 0 0,0 1 0,0-1 0,-1 0 0,1 0 0,0-1 1,0 1-1,-1 0 0,1-1 0,0 1 0,0-1 0,2 0 0,3-3 52,-1 0-1,0 0 1,1-1-1,-1 0 1,9-9-1,24-32 71,13-27-97,-34 47-114,0 0 1,2 1-1,30-30 0,-37 47-71,-9 10 136,-4 7 63,-4 15-137,0 1 0,1 38 0,1-21 109,-2 86 369,4-127-384,0-1-1,0 0 1,1 0 0,-1 1-1,0-1 1,0 0-1,0 0 1,0 0-1,1 1 1,-1-1-1,0 0 1,0 0-1,0 0 1,1 0 0,-1 1-1,0-1 1,0 0-1,1 0 1,-1 0-1,0 0 1,0 0-1,1 0 1,-1 0-1,0 0 1,1 0 0,-1 0-1,0 0 1,0 0-1,1 0 1,-1 0-1,0 0 1,0 0-1,1 0 1,-1 0-1,0 0 1,1 0 43,1-2-53,1 0 1,-1 0-1,0-1 0,1 1 1,-1 0-1,0-1 0,0 0 1,-1 1-1,1-1 0,-1 0 1,3-5-1,2-4-23,9-9 37,1-1 0,0 2 0,2 0 1,23-20-1,-27 28-46,0 1 1,1 1 0,0 0-1,1 1 1,21-8-1,-15 6-72,-9 5 26,0 1 0,1 1 0,25-5-1,-3 0 181,-25 6-72,-2 0-6,0 1 0,0 0 0,0 0 1,10 0-1,-65 36-558,34-25 505,0 0 0,0 0 0,1 2 0,0-1 0,0 1 1,1 1-1,1 0 0,0 0 0,1 1 0,0 0 0,1 0 0,0 1 1,-7 24-1,12-33 19,1 0 1,0-1-1,1 1 1,-1 0-1,1 0 0,0 0 1,0 0-1,0 0 1,2 5-1,-2-8 9,1 0 0,-1 0 0,1 0 0,-1 0-1,1 0 1,0 0 0,0 0 0,0 0 0,0 0-1,0-1 1,1 1 0,-1 0 0,0-1 0,1 1-1,-1-1 1,1 0 0,-1 1 0,1-1 0,0 0-1,0 0 1,-1 0 0,1 0 0,4 1 0,-2-1 19,1-1 0,-1 1 0,0-1 0,0 0 0,1 0-1,-1 0 1,0-1 0,1 1 0,-1-1 0,0 0 0,5-2 0,3-2 35,0 0 0,17-9 0,-1-5-63,-1 0 0,-1-1 0,-1-2 0,33-35-1,5-5 58,-40 39-22,-1 0 0,-1-2 1,-1-1-1,18-30 0,57-116-203,-5 10 28,79-91-38,-164 246 96,11-15-120,-16 22 159,1-1 0,-1 1 0,1-1 0,-1 1-1,0-1 1,1 1 0,-1-1 0,0 0-1,0 1 1,1-1 0,-1 1 0,0-1-1,0 0 1,0 1 0,0-1 0,0 0 0,0 1-1,0-1 1,0 0 0,0 1 0,0-1-1,0 0 1,0 1 0,0-1 0,-1 0-1,1 1 27,0-1-1,-1 1 0,1 0 0,0 0 1,-1 0-1,1 0 0,-1 0 0,1 0 0,0 0 1,-1 0-1,1 0 0,0 0 0,-1 0 1,1 0-1,0 0 0,-1 0 0,1 0 0,0 0 1,-1 0-1,1 0 0,0 1 0,-1-1 1,1 0-1,0 0 0,-1 0 0,1 0 0,0 1 1,-1-1-1,-11 10-72,7-6 3,-8 5 73,0 0-1,1 1 0,0 0 1,0 1-1,-15 19 0,8-7-29,2 0 0,1 2 0,0 0 0,2 0 0,1 2 0,-14 39 0,5-8 69,-42 129 140,54-154-181,6-21 15,0-1 1,2 1-1,-1 0 1,-1 22-1,6 0 14,7 42-1,-3-33-84,7 18 178,-12-55-79,1 0 0,0-1 1,0 1-1,0 0 0,1-1 1,0 0-1,0 1 0,0-1 1,0 0-1,9 8 0,-9-10 4,-1 0 0,1-1 0,0 0 0,0 0 0,0 0 0,0 0 0,1 0 0,-1-1-1,0 1 1,1-1 0,-1 0 0,1 0 0,-1 0 0,1 0 0,0-1 0,-1 1 0,1-1 0,6-1 0,2 0 48,0-1 0,0-1 0,0 0 0,20-9 0,43-24 136,-51 21-164,-1-1 0,0-2 0,-1 0 0,38-41 0,-50 48 6,-1-1 1,0-1-1,-1 0 0,0 0 1,11-27-1,-17 37-87,-1-1 1,0 1-1,0-1 1,-1 1-1,1 0 1,-1-1-1,0 1 0,0-1 1,0 1-1,0-1 1,-1-3-1,1 6 3,0 0 0,0 0 0,-1 0 0,1 1 0,0-1 0,0 0 0,-1 0 0,1 0 0,-1 1 0,1-1 0,-1 0 0,1 1 0,-1-1-1,1 0 1,-1 1 0,1-1 0,-1 1 0,0-1 0,1 1 0,-1-1 0,0 1 0,0 0 0,1-1 0,-1 1 0,0 0 0,0-1 0,0 1 0,1 0 0,-1 0 0,0 0 0,0 0 0,0 0 0,0 0-1,1 0 1,-1 0 0,0 0 0,0 0 0,0 0 0,1 1 0,-1-1 0,0 0 0,0 0 0,0 1 0,1-1 0,-1 1 0,0-1 0,-1 2 0,-26 20-433,25-20 425,0 1 0,0-1 0,0 1 0,0 0 0,0 0 0,0 0-1,1 0 1,0 0 0,-1 1 0,1-1 0,1 1 0,-1-1 0,-2 8 0,0 1 63,1 1 0,-2 25 0,2-15 77,3-11-94,0 0 0,0 0-1,1 1 1,1-1 0,0 0-1,0 0 1,8 21 0,-8-27 32,1 0 0,-1 0 0,1 0 1,0-1-1,0 1 0,0-1 0,7 7 0,-8-9-2,0-1-1,0 0 1,0 0-1,1 0 1,-1 0-1,0 0 1,1 0-1,-1-1 1,1 1-1,0-1 1,0 0-1,-1 0 1,1 0-1,0 0 1,0 0-1,0-1 1,5 1-1,-5-1 2,0 0 0,1-1 0,-1 0 0,0 0 0,1 0-1,-1 0 1,0 0 0,0-1 0,0 1 0,0-1 0,0 0-1,0 0 1,2-2 0,7-6 92,16-19-1,-17 17-96,16-16 54,-12 10-122,2 2 0,0 0 0,30-22-1,162-84 314,-192 110-366,-10 6-13,-7 6 98,0 0 0,0 0 0,0 0 0,0 0 0,0 0 0,0 0 0,0 0 0,0 0 0,0 0-1,0 0 1,0 0 0,0 0 0,1 0 0,-1 0 0,0 0 0,0 0 0,0 0 0,0 0 0,0 0 0,0 0 0,0 0 0,0 0 0,0 0 0,0 0 0,0 0 0,0 0 0,0-1 0,0 1 0,0 0 0,0 0 0,0 0 0,0 0 0,0 0 0,0 0 0,0 0 0,0 0 0,0 0 0,0 0 0,0 0 0,0 0 0,0 0 0,0 0 0,0 0 0,0 0 0,0 0 0,0-1 0,0 1 0,0 0 0,0 0 0,0 0 0,0 0 0,0 0 0,0 0 0,0 0 0,0 0 0,-1 0 0,1 0 0,0 0 0,0 0 0,0 0 0,0 0 0,0 0 0,0 0 0,0 0 0,0 0 0,0 0 0,0 0 0,0 0 0,0 0 0,-4 2-76,0 1 0,0-1 1,1 1-1,-1 0 0,1 0 1,-5 7-1,7-10 75,-2 3 10,-5 5-61,1 0 0,0 1 0,-6 10 0,11-16 56,1 0 1,-1 0-1,1 0 1,0 0-1,0 0 0,0 0 1,0 0-1,1 0 0,-1 0 1,1 1-1,0-1 1,0 0-1,0 0 0,0 1 1,1 4-1,0-4 13,0 1 0,1 0 0,-1 0 0,1-1 0,0 1 0,1-1 0,-1 1 1,1-1-1,0 0 0,0 0 0,0 0 0,0-1 0,1 1 0,5 4 0,-6-6 13,0 0-1,0 0 1,0-1 0,0 1 0,0-1 0,0 0-1,1 0 1,-1 0 0,0-1 0,1 1-1,-1-1 1,1 1 0,-1-1 0,0 0 0,1-1-1,-1 1 1,1-1 0,-1 1 0,0-1-1,1 0 1,-1 0 0,4-2 0,4-2 35,-1-1 0,1 0 1,-1-1-1,0 0 1,-1 0-1,0-1 0,0 0 1,0-1-1,-1 0 0,0 0 1,-1-1-1,9-16 0,-14 24-55,-1 0 0,0 0 0,0-1 0,0 1 0,0 0 0,-1 0 0,1-1 0,-1 1 0,1-1 0,-1 1 0,0 0 0,0-1 0,0 1 0,0-1 0,-1-3 0,1 4-37,-1 0 0,0 1 0,1-1 0,-1 1 0,0-1 0,0 1 0,0-1 0,0 1 0,0-1 0,-1 1 0,1 0 0,0 0 0,-1 0 0,1 0 0,0 0 0,-1 0 0,1 0 0,-1 0 0,0 0 0,1 1 0,-1-1 0,0 1 0,-1-1 0,-4-1-30,1 1 0,-1 0 0,1 0 0,-1 1 0,0 0 0,1 0 0,-13 2 0,-8 0-188,18-3 238,20-3 375,9 0-330,25-1 1,-28 4-12,-1-1 1,30-7-1,-30 5 17,29-3 1,-19 3-88,-23 4 49,-1-1 1,0 1-1,1 0 0,-1 0 0,1 0 0,-1 0 0,0 0 0,1 0 0,-1 1 0,1-1 0,-1 1 0,0 0 0,1-1 0,2 3 0,-3-2 12,-1 0 0,0 0-1,0 1 1,0-1 0,0 0-1,0 0 1,0 1-1,0-1 1,0 1 0,0-1-1,-1 1 1,1-1 0,-1 1-1,1-1 1,-1 1 0,1 0-1,-1-1 1,0 1-1,0 0 1,0-1 0,0 4-1,0 2 29,-1 0 0,0 0 0,-1 0 0,-3 13-1,0-4 27,5-15-23,-2 8 26,2-8-57,0-1-1,0 0 1,0 0-1,0 0 1,0 1-1,0-1 1,0 0-1,0 0 1,0 0-1,0 0 1,0 1-1,0-1 1,0 0-1,0 0 1,0 0-1,0 1 1,0-1-1,0 0 1,0 0-1,0 0 1,0 1-1,0-1 1,0 0-1,0 0 1,0 0-1,1 0 1,-1 1-1,0-1 1,0 0 0,0 0-1,0 0 1,0 0-1,1 0 1,-1 1-1,0-1 1,0 0-1,0 0 1,0 0-1,1 0 1,4-7 598,5-2-630,0 1 0,1 0-1,-1 1 1,1 1 0,1-1 0,-1 2 0,1-1 0,22-5-1,-30 10 11,1 0-1,0 0 1,-1 1-1,1-1 1,0 1-1,-1 0 1,1 1-1,0-1 1,-1 1-1,1 0 1,-1 0-1,1 0 1,-1 1-1,1 0 1,-1 0-1,0 0 1,0 0-1,0 0 1,0 1-1,0 0 1,5 5-1,4 3 166,1-1 0,-1-1 0,2 0 1,-1-1-1,1 0 0,0-2 0,28 10 0,-34-14-128,0 0 0,0 0 0,0-1 0,0 0 0,0-1 0,0 0 0,0 0 0,0-1-1,0 0 1,0-1 0,0 0 0,0 0 0,0-1 0,-1 0 0,14-7 0,-6 0-1371,-1 0 0,0-2 1,0 1-1,15-18 0,-2 1-1597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3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4 767 3136,'0'1'79,"0"-1"-1,-1 0 1,1 1 0,0-1 0,-1 1 0,1-1-1,0 1 1,0-1 0,-1 1 0,1-1-1,0 1 1,0 0 0,0-1 0,0 1-1,0-1 1,0 1 0,0-1 0,0 1 0,0-1-1,0 1 1,0 0 0,0-1 0,0 1-1,0-1 1,0 1 0,1-1 0,-1 1 0,0-1-1,0 1 1,1-1 0,-1 1 0,0-1-1,1 1 1,-1-1 0,1 1 0,-1-1-1,0 0 1,1 1 0,-1-1 0,1 0 0,0 1-1,9 10 1734,15 34 1724,-24-45-3482,-1 1 0,0 0 0,1-1 0,-1 1 0,1-1 0,-1 1 0,1-1 0,-1 1 0,0-1 0,1 1 0,0-1 0,-1 0 0,1 1 0,-1-1 0,1 0 1,-1 1-1,1-1 0,0 0 0,-1 0 0,1 0 0,0 1 0,-1-1 0,1 0 0,0 0 0,-1 0 0,1 0 0,0 0 0,-1 0 0,1 0 0,0-1 0,-1 1 0,1 0 0,0 0 1,-1 0-1,1-1 0,-1 1 0,1 0 0,0-1 0,-1 1 0,1 0 0,-1-1 0,1 1 0,0-1 0,2-2 143,0 1 1,0-1-1,0 0 0,0 0 1,-1 0-1,4-4 1,80-141 1060,-57 93-1114,-11 29-25,1 1 0,0 0-1,37-34 1,-55 57-119,83-92 42,-62 69-602,-22 13 1675,0 7-1070,0 1-122,-6 9-757,3-4 766,6-1-17,-2 0-32,-1 0 121,0 0-1,-1 0 1,1 0 0,0 0-1,0 0 1,-1 0-1,1 0 1,0 0 0,0 0-1,0 0 1,-1 0-1,1 0 1,0 0 0,0 0-1,0 0 1,-1 1-1,1-1 1,0 0 0,0 0-1,0 0 1,0 0-1,-1 0 1,1 0 0,0 0-1,0 1 1,0-1-1,0 0 1,-1 0 0,1 0-1,0 0 1,0 1-1,0-1 1,0 0 0,0 0-1,0 0 1,0 0-1,0 1 1,-6 9 38,5-8-173,1-1 143,-1-1 0,1 1 0,0 0 0,-1 0 0,1-1-1,-1 1 1,1-1 0,-1 1 0,1 0 0,-1-1 0,1 1 0,-1-1 0,0 1-1,1-1 1,-1 1 0,0-1 0,1 0 0,-1 1 0,0-1 0,0 0 0,-1 1-1,43-34 1147,-23 18-990,0-1 1,28-31-1,27-42-273,-54 65 115,52-79-327,-71 103 314,17-31-114,-16 25 75,-12 20 127,-34 37-97,5-6 34,6-7 4,0-1-1,-63 49 0,61-56 86,0 2-1,3 1 0,-41 51 1,62-66-89,1 0 1,1 1 0,1 0-1,0 1 1,2-1 0,-7 26-1,1 8 131,-7 66 0,18-101-53,0 0 1,1 0 0,1 1-1,1-1 1,4 23-1,-4-35-38,1 1 0,-1-1 0,2 1-1,-1-1 1,1 0 0,0 0 0,6 9-1,-7-11-18,1-1 0,0 1 0,0-1-1,1 0 1,-1 0 0,1 0 0,-1 0-1,1-1 1,0 0 0,0 1 0,0-1-1,6 2 1,7 1 37,0-1 0,0 0 0,1-1 0,27 2 0,7 2-91,-32-4 131,35 3 0,-28-3 142,-25-3-11,-3 1-7,-16-3 66,4 0-286,0-1 1,0-1-1,1 0 0,0-1 1,-1 0-1,-14-9 1,18 8-17,0-1 0,1 1 0,-1-1 1,2-1-1,-1 1 0,1-1 0,0-1 0,1 1 1,0-1-1,0-1 0,1 1 0,-7-17 1,1-1 0,2 0 0,2-1 0,-7-39 1,9 34-44,2-1 0,1-45 0,3 56-1,1 1-1,1-1 1,1 1-1,1 0 1,0 0-1,2 0 1,1 1-1,1 0 1,0 1-1,2 0 0,17-26 1,-2 9-11,2 2 0,1 1 0,1 1 0,62-51 0,-72 69 46,1 1 0,34-18 0,-23 15 0,-20 9 2,16-6-73,-19 10 50,-9 5 21,0-1 1,0 1-1,0-1 1,0 1-1,0-1 1,0 1-1,0 0 1,0-1-1,0 1 1,0-1 0,0 1-1,0-1 1,0 1-1,0-1 1,-1 1-1,1-1 1,0 1-1,0-1 1,-1 1-1,-8 14-172,-1-1 0,-1-1 0,-16 17-1,3-4 57,-135 135-332,60-66 411,81-76-6,1 1 1,0 1 0,2 1 0,1 0-1,0 1 1,2 0 0,1 1 0,0 1-1,2 0 1,1 0 0,1 0 0,-7 49-1,2 51-35,12-106 105,0 1 1,1 0-1,1 0 1,6 24-1,-7-38-10,1 1-1,1 0 1,-1 0 0,1-1-1,0 0 1,1 1 0,0-1-1,0 0 1,7 8 0,-8-11-157,-1-1 1,1 1-1,0-1 0,0 1 1,1-1-1,-1 0 1,0 0-1,1 0 1,0-1-1,-1 1 1,1-1-1,0 0 1,-1 0-1,1 0 1,0-1-1,0 1 1,0-1-1,0 0 1,4 0-1,27-6-3513,3 2 1072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4736,'5'-15'5349,"-5"16"-5225,1 0-1,-1 0 1,0 0-1,1 0 1,-1 0-1,0 0 1,1 0 0,-1 0-1,1 0 1,-1 0-1,1-1 1,0 2 0,6 10 520,-4 2-92,0 1 1,-1 0 0,-1 0 0,0 0-1,-2 15 1,0-4-40,1 16 318,4 240 924,-4-208-1614,-1-49 118,1 0 0,6 48 0,-2-110-7123,-4-9 3344,0-2 1179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5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3 293 2912,'-1'-6'714,"0"0"0,1 0 0,0 1-1,0-1 1,0 0 0,1 0 0,0 0 0,3-8 0,-2 5 396,-1 0-1,1-14 1,-1 15-577,1-1 0,0 1 0,0 0 0,4-11 0,3-9 445,-4 8-349,10-21 0,-1 0 657,-10 33-725,-2 11-133,-2 20 22,0-15-423,-15 296 1931,9-250-1740,-9 51-42,14-103-169,-2 14-446,-1 1-1,-1 25 0,14-41-4743,1-10 591,5-2 1456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30 241 4224,'-19'-30'1365,"14"19"-826,3 4-169,1 1-1,0 0 1,0-1 0,1 1 0,0-1-1,0 1 1,0 0 0,2-9 0,0 7-57,0 0 0,1 0-1,0 0 1,0 1 0,0-1 0,1 1 0,0 0 0,0 0 0,1 0 0,0 1 0,0 0 0,12-11 0,-13 13-268,-1 1 0,1 1 1,0-1-1,0 0 1,1 1-1,-1 0 0,0 0 1,1 0-1,-1 1 0,1-1 1,0 1-1,-1 0 1,1 0-1,0 1 0,0 0 1,0-1-1,-1 2 1,1-1-1,0 0 0,0 1 1,-1 0-1,1 0 0,8 3 1,-4 0 65,-1 1 1,1-1-1,-1 1 0,0 1 1,-1-1-1,1 1 0,-1 1 1,0-1-1,0 1 0,-1 0 1,0 1-1,0 0 0,7 13 1,-4-4 256,-1 0 1,-1 1 0,0-1-1,-1 1 1,6 36-1,-10-45-194,-1 0-1,0 0 0,-1 0 1,0 0-1,0 0 0,-3 14 1,2-18-91,0 1 1,-1 0 0,0-1-1,0 1 1,-1-1 0,0 1-1,1-1 1,-2 0-1,1 0 1,-8 8 0,7-9-35,1 0 0,-1 0 0,-1-1 0,1 1 0,-1-1 0,1 0 0,-1 0 0,0 0 0,0-1 1,0 0-1,0 0 0,-1 0 0,1 0 0,-10 1 0,9-3-648,-1 0 1,1 0-1,-1 0 0,1-1 1,0 0-1,-1 0 0,-9-3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5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181 156 3648,'-1'-2'586,"0"0"1,0 0 0,0-1-1,-1 1 1,1 0-1,0 0 1,-1 0-1,1 1 1,-1-1-1,-3-3 1,3 4-425,1 1 0,-1-1-1,1 0 1,0 1 0,-1-1 0,1 1 0,-1 0 0,1-1-1,-1 1 1,1 0 0,-1 0 0,1 0 0,-1 0 0,1 0-1,-1 1 1,1-1 0,-1 0 0,1 1 0,-1-1-1,-1 2 1,-4 1-2,0 1 0,0 0-1,1 0 1,0 1 0,0-1-1,0 1 1,0 1 0,1-1-1,0 1 1,0 0 0,-8 13-1,5-6-98,0 1-1,1 0 1,0 1-1,-8 28 1,13-35-23,1-1 0,0 1-1,0-1 1,0 1 0,1-1 0,0 1 0,1 0 0,0-1 0,0 1-1,3 8 1,-3-13 27,0 0-1,0 0 1,0 0-1,1 0 1,-1-1 0,1 1-1,0 0 1,0-1-1,0 1 1,0-1-1,3 3 1,-3-3-8,0-1 1,0 0-1,0 0 0,0 0 1,0 0-1,0 0 1,0 0-1,0 0 0,0-1 1,1 1-1,-1-1 0,0 0 1,0 0-1,1 0 1,-1 0-1,0 0 0,3 0 1,-1-1 22,0 0 0,0 0 0,0-1 0,-1 1 0,1-1 0,-1 1-1,1-1 1,-1 0 0,0 0 0,0-1 0,6-4 0,0-3 45,0 1-1,8-14 1,-7 11-102,-2 0-1,0-1 1,0 0 0,-1 0-1,-1-1 1,0 0 0,-1 0-1,-1-1 1,0 1 0,-1-1-1,2-21 1,-4 25 17,0 1-1,1-1 1,1 1-1,-1 0 0,1-1 1,1 1-1,0 0 1,6-9-1,-7 14-42,0-1 0,1 1 0,0 0 0,0 0-1,0 0 1,1 1 0,0 0 0,0 0 0,0 0-1,0 0 1,0 1 0,1 0 0,-1 0-1,1 0 1,6-1 0,-2 0 43,-1 1 0,1 0 0,0 1 0,0 0 0,0 1 0,0 0 0,0 0 0,0 1 0,0 0 0,0 1 0,11 2 0,-18-2 6,-1 0 0,1 0 0,-1 0 0,0 1 0,1-1 0,-1 0 0,0 1 0,0-1 0,0 1 0,0 0 0,0 0 0,0 0 0,-1 0-1,1 0 1,-1 0 0,1 0 0,-1 1 0,0-1 0,0 1 0,2 3 0,0 7 175,1 0-1,-2-1 0,2 16 1,1 4-47,-5-31-165,23 87 240,-21-79-213,2-1 1,-1 1-1,1-1 1,1 1-1,-1-1 1,1-1-1,10 13 1,-14-19-16,0 0 0,0 0 1,0 0-1,0 0 0,0-1 1,0 1-1,0 0 0,1-1 1,-1 1-1,0-1 1,0 1-1,0-1 0,1 1 1,-1-1-1,0 0 0,1 0 1,-1 1-1,0-1 0,1 0 1,-1 0-1,0 0 0,0-1 1,1 1-1,-1 0 1,0 0-1,1-1 0,-1 1 1,0-1-1,0 1 0,0-1 1,1 1-1,-1-1 0,1-1 1,3-1 12,-1-1 1,1 0-1,-1 0 1,0 0-1,7-10 1,-3 2-334,0-1-1,11-23 1,4-7-2574,3-3-1990,-13 32 2911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6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132 281 4992,'-4'-1'2220,"4"2"-2181,-4 8 1270,-3 23-198,3-14-457,-25 70 1203,3-10-813,12-28-593,-11 44 400,13-55 386,12-39-1210,0 0-1,0 0 1,0 0 0,0 0 0,0 1-1,0-1 1,0 0 0,0 0 0,-1 0-1,1 1 1,0-1 0,0 0-1,0 0 1,0 0 0,0 0 0,0 1-1,0-1 1,0 0 0,0 0 0,-1 0-1,1 0 1,0 0 0,0 1 0,0-1-1,0 0 1,0 0 0,-1 0 0,1 0-1,0 0 1,0 0 0,0 0 0,0 0-1,-1 0 1,1 0 0,0 0-1,0 0 1,0 0 0,-1 0 0,-1-14 978,5-22-704,1 1 1,17-70-1,-5 31-331,-2-1-66,28-134-752,-41 204 773,5-16-131,-6 20 190,0 1-1,1-1 1,-1 0-1,0 1 1,0-1-1,1 0 1,-1 1-1,0-1 1,1 1-1,-1-1 1,0 1-1,1-1 1,-1 1-1,1-1 1,-1 1 0,1-1-1,0 1 1,-1 0-1,1-1 1,-1 1-1,1 0 1,0-1-1,-1 1 1,2 0-1,-2 0 14,1 0 0,-1 1-1,1-1 1,-1 0 0,0 1-1,1-1 1,-1 1 0,0-1-1,1 1 1,-1-1 0,0 1-1,1-1 1,-1 1 0,0-1-1,0 1 1,0 0 0,0-1-1,0 1 1,1-1 0,-1 1 0,0-1-1,0 1 1,0 0 0,0-1-1,-1 1 1,1-1 0,0 2-1,0 1 6,21 153 1177,-14-113-749,24 79-1,-2-10 360,1-4-368,-27-102-357,-1 0 0,0 0 0,1 0-1,4 6 1,-7-11-25,1-1 0,-1 1-1,1 0 1,-1 0 0,1 0 0,0 0-1,-1 0 1,1-1 0,0 1 0,-1 0-1,1-1 1,0 1 0,0 0 0,0-1-1,0 1 1,0-1 0,0 0-1,0 1 1,0-1 0,0 0 0,0 1-1,0-1 1,0 0 0,0 0 0,0 0-1,0 0 1,0 0 0,0 0 0,0 0-1,0 0 1,0 0 0,0-1 0,0 1-1,1-1 1,5-4 104,-1 0 0,0-1 1,0 1-1,-1-1 0,1-1 0,-1 1 0,6-11 1,3-3-15,114-155 463,-111 150-591,-2 0 0,-1-2 0,-1 0 1,17-49-1,24-121-1450,-49 178 966,8-38-7271,-9 48 5461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6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 6560,'0'0'111,"1"0"1,-1-1 0,0 1-1,1 0 1,-1 0-1,0-1 1,1 1-1,-1 0 1,0 0 0,1 0-1,-1 0 1,1 0-1,-1-1 1,0 1-1,1 0 1,-1 0 0,1 0-1,-1 0 1,0 0-1,1 0 1,-1 0-1,1 0 1,-1 1 0,0-1-1,1 0 1,-1 0-1,1 0 1,-1 0 0,1 1-1,11 8-59,-4-2 767,12 8-102,-1 1-1,-1 1 0,0 0 1,-1 2-1,-1 0 0,-1 1 1,-1 0-1,19 37 1,-17-25-110,-1 2 0,-2-1 0,-1 2 0,-2 0 1,7 46-1,-14-63-460,-1 1 1,0-1-1,-1 0 1,-1 0-1,-1 1 1,-1-1 0,0 0-1,-6 20 1,-11 21 58,-31 71 0,43-115-176,-78 169 179,33-98-2286,-8-5-4572,32-46 3279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8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1 480 4064,'5'5'3123,"-5"-5"-3015,0 0-1,1 0 1,12 1 1313,13-6 208,-15 2-1250,1-1 1,0-1-1,-1 0 1,0 0 0,0-1-1,0-1 1,-1 0-1,0 0 1,0-1-1,-1 0 1,13-14-1,6-12 59,46-68-1,-73 100-405,98-139 373,-95 134-453,30-45 111,-31 48-97,-1-1 1,0 0-1,0 1 0,0-1 1,0 0-1,-1 0 0,0-1 1,2-9-1,-3 14-131,-5 18-736,0-1 899,0 0 1,1 0-1,-2 20 1,5-28 59,1-1 0,0 1 0,0 0 1,1 0-1,0 0 0,0 0 0,1-1 0,0 1 0,4 9 1,-5-15-18,0 0 1,0 0 0,0 0 0,0 0 0,0 0-1,1 0 1,-1 0 0,1 0 0,0 0 0,-1 0-1,1-1 1,0 1 0,0-1 0,0 1 0,0-1-1,0 0 1,2 1 0,0-1 22,-1 0 0,0 0-1,1 0 1,-1-1 0,0 1 0,1-1 0,-1 0-1,1 0 1,-1-1 0,6 0 0,5-3 122,0 0 0,-1-1 1,1 0-1,18-11 0,-30 15-172,208-128 580,-171 102-750,-32 23 168,-1-1-94,0 1 0,0 0 0,1 0 0,9-4-1,-15 8 66,0 0-1,0-1 0,0 1 0,0 0 1,0 0-1,0 0 0,0 0 0,-1 0 1,1 0-1,0 0 0,0 0 0,0 0 1,0 0-1,0 0 0,0 1 0,0-1 1,0 0-1,0 1 0,0 0 3,0-1 0,0 1 0,-1 0 0,1 0 0,-1 0 0,1-1 0,-1 1 0,1 0 0,-1 0 0,1 0 0,-1 0 0,0 0 0,0 0 0,1 0 0,-1 0 0,0 0 0,0 0 0,0 0 0,0 0 0,0 2 0,-1 3 25,0 1-1,0-1 1,-1 1-1,0-1 1,0 0-1,0 0 1,-1 0 0,0 0-1,0 0 1,0 0-1,-6 6 1,-4 8 35,9-12-47,-4 6 144,-1 1 0,0-2 0,-16 18-1,16-20-94,4-6 28,0 1 0,0-1 0,0 0 0,-1 0-1,1-1 1,-1 1 0,-9 4 0,10-7 15,7-5-47,11-4-54,7 2 4,0 0-1,-1 2 0,1 0 0,24 0 0,-6 0-86,134 0-709,-95 5-7604,-63-2 6023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0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82 4480,'-28'-45'2016,"38"28"-1728,-2 9-448,10 5 32,13-5-2208,5 8 1280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1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356 664 5568,'-8'-2'714,"-1"0"0,0 1 1,0 0-1,0 1 0,0 0 1,1 0-1,-19 3 0,7 1-359,1 1 0,-30 12-1,35-12-257,1 1 0,0 1 0,1 0 0,-1 0 0,1 2 0,1-1 0,0 1 0,0 1 0,-11 12 0,17-16-52,0 1 1,0-1-1,1 1 1,0 0-1,0 0 1,0 0-1,1 0 1,0 1 0,1-1-1,0 1 1,0 0-1,0-1 1,1 1-1,0 0 1,1 0-1,0 0 1,0 0-1,2 10 1,-2-16-9,0 0 0,0 0 0,1 0 1,-1 0-1,1-1 0,-1 1 0,1 0 0,0 0 0,0-1 1,-1 1-1,1-1 0,0 1 0,1-1 0,-1 1 0,0-1 1,0 1-1,1-1 0,-1 0 0,1 0 0,-1 0 0,1 0 1,-1 0-1,1 0 0,0 0 0,-1 0 0,1 0 1,0-1-1,0 1 0,-1-1 0,1 0 0,0 1 0,3-1 1,-2-1 47,1 1 0,0-1 1,-1 0-1,1-1 1,-1 1-1,0-1 0,0 1 1,1-1-1,2-2 1,26-23 496,-26 22-435,11-12-55,-1 0 0,0-1 0,-2-1-1,14-22 1,-23 33-144,0 1 1,-1-1-1,1 1 0,-2-1 0,1 0 0,2-13 0,-5 21 16,-1-1 0,0 1 0,0 0 0,0-1 0,0 1-1,0 0 1,1-1 0,-1 1 0,0 0 0,0-1-1,0 1 1,0-1 0,0 1 0,0 0 0,0-1-1,0 1 1,0 0 0,-1-1 0,1 1 0,0 0-1,0-1 1,0 1 0,0-1 0,0 1 0,-1 0-1,1 0 1,0-1 0,-1 1 0,1 0-6,0 0 1,0 1-1,0-1 1,-1 0-1,1 1 1,0-1-1,0 1 0,0-1 1,0 0-1,0 1 1,0-1-1,0 1 1,0-1-1,0 0 1,0 1-1,0-1 0,0 1 1,0-1-1,0 0 1,0 1-1,1-1 1,-1 1-1,4 21-376,-4-19 423,0-1 0,0 0 0,1 1 0,-1-1 0,1 0 1,-1 1-1,1-1 0,0 0 0,0 0 0,0 0 0,0 0 0,2 3 0,1 1 68,1-1-1,-1 0 1,1-1-1,0 1 1,0-1-1,0 0 1,0 0-1,1 0 1,-1-1 0,1 0-1,10 4 1,-8-4 37,0-1 0,1 0 0,-1 0 0,0-1 0,1-1 0,-1 1 0,1-1 0,15-2 1,2-2-17,-1-2 0,-1 0 0,1-2 0,23-10 0,89-49-5,-117 56-121,25-13-64,-39 23 153,1 2 4,-6-1-57,-1 0 0,1 0 0,-1 0 0,1 0 0,-1-1 0,0 1 0,1 0 0,-1 0 0,1 0 0,-1 0 0,0-1 0,1 1 0,-1 0 0,1 0 0,-1-1 0,0 1 0,1 0 0,-1-1 0,0 1 0,0 0 0,1-1 0,-1 1 0,1-1 0,4-3-26,-4 2 180,-1 2-160,0 0 1,0 0 0,0 0 0,0 0-1,0 1 1,0-1 0,0 0-1,0 0 1,0 0 0,0 0 0,0 0-1,0 0 1,0 0 0,0 0-1,0 0 1,0 0 0,1 0 0,-1 0-1,0 0 1,0 0 0,0 0 0,0 0-1,0 0 1,0 0 0,0 0-1,0 0 1,0 0 0,0 0 0,0 0-1,0 0 1,0 0 0,0 0-1,0 0 1,0 0 0,0 0 0,0-1-1,0 1 1,1 0 0,-1 0 0,0 0-1,0 0 1,0 0 0,0 0-1,0 0 1,0 0 0,0 0 0,0 0-1,0 0 1,0 0 0,0 0-1,0 0 1,0 1-84,-11 0-161,-1 2 134,1 0 0,0 0 0,0 1 0,0 1 1,1-1-1,0 2 0,-13 7 0,12-5 18,0 1 1,1 0 0,0 0-1,0 1 1,1 0 0,1 0-1,0 1 1,0 0 0,1 1-1,0 0 1,-7 17 0,6-10 30,-7 30 0,13-43 81,0 1 0,1 0-1,0 0 1,1 0 0,0 0-1,0 0 1,1 13 0,0-9 156,-1 5 314,0-16-461,0 0 0,0 1 0,0-1-1,0 0 1,0 1 0,0-1 0,0 0 0,0 1-1,0-1 1,0 0 0,1 1 0,-1-1 0,0 0-1,0 0 1,0 1 0,0-1 0,1 0 0,-1 1-1,0-1 1,0 0 0,0 0 0,1 0-1,-1 1 1,0-1 0,0 0 0,1 0 0,-1 0-1,0 1 1,0-1 0,1 0 0,7 20 74,-8-19-84,1 1 0,-1 0 1,0 0-1,1 0 0,-1-1 0,1 1 0,0 0 0,0 0 1,1 1-1,-1-1-5,-1 0 0,1-1 0,0 1 0,0 0 1,-1 0-1,1-1 0,-1 1 0,1 0 0,-1 3 0,14 14 223,2-32 305,-11 10-489,-1 0 0,0 0 0,-1-1 0,5-4 0,16-22 331,21-37 0,-6 8-202,40-45 138,-52 70-226,1-5 48,-2-1-1,36-73 0,27-93-178,-79 181 10,86-231-427,-88 229 282,-2 1-1,5-32 1,-11 57 117,0 0 0,1 0 0,-1 0 0,0 0-1,0 0 1,0 0 0,-1 0 0,1-1 0,0 1 0,0 0 0,-1-2 0,1 3 42,0 0-1,-1 0 1,1 0 0,0-1 0,0 1 0,0 0 0,0 0 0,-1 0-1,1 0 1,0 0 0,0 0 0,0 0 0,-1-1 0,1 1 0,0 0 0,0 0-1,0 0 1,-1 0 0,1 0 0,0 0 0,0 0 0,-1 0 0,1 0-1,0 0 1,0 0 0,0 0 0,-1 0 0,1 0 0,0 0 0,0 1-1,0-1 1,-1 0 0,1 0 0,0 0 0,0 0 0,-3 2-31,0 0-1,0 1 1,1-1 0,-1 0 0,1 1 0,0 0-1,-3 4 1,4-6 43,-59 92-207,25-27 200,4 2 1,2 0-1,4 2 0,-17 75 1,38-131 40,2 0 0,0 0 0,0 1 0,1-1 1,1 0-1,1 1 0,0-1 0,3 16 0,-3-25-3,0 1 0,1-1 0,0 0 0,0 1 0,0-1 0,1 0 0,-1 0 0,1 0-1,0-1 1,1 1 0,-1-1 0,1 1 0,0-1 0,0 0 0,0-1 0,1 1 0,-1-1 0,1 0 0,0 0 0,0 0 0,0 0 0,7 2-1,-1-2-98,0-1 0,0 0 0,0 0 0,0-1-1,0 0 1,1-1 0,-1-1 0,0 1 0,0-2-1,0 0 1,0 0 0,17-6 0,5-4-275,0-1 1,51-30-1,-59 24 89,-19 14-43,-16 16-18,-16 13 56,18-17 180,0 0 1,-11 13 0,12-12 146,1 1 0,0 0 0,1 0 0,0 0 0,0 0 0,1 1 0,0-1 0,1 1 0,0 0 0,1 0 0,0 1 0,0-1 0,1 0 0,1 1 0,0 19 0,1-26-8,0 1 0,-1-1 0,2 0 0,-1 1 0,1-1 1,-1 0-1,5 7 0,-6-10-29,1 0 0,-1 0 1,1 0-1,-1 0 0,1 0 0,0 0 1,0 0-1,-1-1 0,1 1 0,0 0 0,0 0 1,0-1-1,0 1 0,0 0 0,0-1 1,0 1-1,0-1 0,0 1 0,0-1 0,0 0 1,0 1-1,0-1 0,0 0 0,0 0 1,1 0-1,-1 0 0,0 0 0,0 0 0,0 0 1,0 0-1,0 0 0,1 0 0,-1-1 1,1 0-1,1-1 48,1 0-1,-1-1 1,0 0 0,0 0 0,-1 0 0,1 0 0,0 0 0,-1 0-1,2-4 1,2-2 24,42-55 581,36-52-98,-41 39-495,42-105-1,-80 170-96,49-108-95,38-91-464,-83 189 485,9-23-291,-16 41 283,-1 0-1,0-1 0,0 1 1,-1-1-1,1 1 1,-1-1-1,0-8 0,0 13 77,0-1-1,0 1 0,0 0 0,0-1 0,0 1 1,0-1-1,0 1 0,-1 0 0,1-1 0,0 1 0,0 0 1,0-1-1,0 1 0,0 0 0,-1-1 0,1 1 1,0 0-1,0-1 0,0 1 0,-1 0 0,1-1 0,0 1 1,-1 0-1,1 0 0,0-1 0,-1 1 0,1 0 0,0 0 1,-1 0-1,1-1 0,0 1 0,-1 0 0,1 0 1,0 0-1,-1 0 0,1 0 0,-1 0 0,1 0 0,0 0 1,-1 0-1,1 0 0,0 0 0,-1 0 0,1 0 0,-1 0 1,1 0-1,0 0 0,-1 1 0,1-1 0,0 0 1,-1 0-1,1 0 0,0 1 0,-1-1 0,1 0 0,0 0 1,-1 1-1,1-1 0,0 0 0,0 0 0,-1 1 1,-18 20 67,18-20-35,-8 11 58,0 0 1,1 1 0,1 0 0,0 0 0,-5 16-1,8-20-39,-125 379 1137,99-271-287,25-91-2121,1 1-1,-1 40 0,7-46-2684,6-1 1206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12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1 852 4160,'0'0'116,"0"-1"0,-1 1 0,1-1 0,0 1 0,0 0 1,1-1-1,-1 1 0,0-1 0,0 1 0,0-1 0,0 1 0,0-1 0,0 1 0,1-1 0,-1 1 1,0 0-1,0-1 0,1 1 0,-1-1 0,0 1 0,0 0 0,1-1 0,0 1 0,0-1 20,0 1 0,0 0 0,0 0 0,0 0 0,0 0 0,0 0 0,0 0 0,0 0 0,0 0 0,0 0 0,0 0 0,1 1 0,24 2 562,0 0 0,0-2 0,0-1-1,0-1 1,41-7 0,-56 6-565,0-1-1,-1 0 1,1 0 0,-1-1 0,1 0-1,-1-1 1,-1 0 0,1 0 0,15-13-1,-20 14-53,0 0 1,-1 0-1,0 0 0,0-1 0,0 0 0,-1 0 0,0 0 0,5-8 1,-7 9-79,1 1 0,-1-1 0,0 1 1,0-1-1,0 0 0,-1 1 0,1-1 1,-1 0-1,0 0 0,0 1 0,-1-1 1,1 0-1,-1 1 0,-1-7 1,2 9-35,0 0 0,-1 0 1,1 0-1,0 1 1,-1-1-1,1 0 1,-1 0-1,1 0 1,-1 1-1,0-1 1,1 0-1,-1 0 1,0 1-1,1-1 1,-1 1-1,0-1 1,0 1-1,1-1 1,-1 1-1,0-1 1,0 1-1,0 0 1,0-1-1,0 1 1,0 0-1,0 0 0,0-1 1,1 1-1,-1 0 1,0 0-1,0 0 1,0 0-1,0 1 1,0-1-1,0 0 1,-2 1-1,-3 0-111,0 1-1,0 1 1,0-1-1,-8 6 1,9-6 176,-5 3 40,1 1 0,-1-1 0,2 2 0,-1-1 0,1 1 0,0 0 0,-14 17 0,20-22-32,0 1 1,0-1-1,0 1 1,0 0 0,1 0-1,0 0 1,-1 0 0,1 0-1,0 0 1,0 1-1,1-1 1,-1 0 0,1 0-1,0 1 1,-1-1 0,1 0-1,1 0 1,-1 1-1,0-1 1,1 0 0,0 0-1,0 1 1,0-1 0,0 0-1,0 0 1,0 0-1,1 0 1,0 0 0,-1-1-1,4 5 1,-1-3 26,0 1 0,0 0-1,1-1 1,-1 0 0,1 0 0,0 0 0,0-1 0,0 0 0,1 0 0,-1 0-1,8 2 1,-3-2 21,-1 0 0,1-1 0,0 0 0,0-1 0,-1 0 0,15 0-1,6-4 26,0 0-1,1-2 0,40-13 0,-64 17-113,305-85 776,-287 79-635,-2-1 0,1-2 0,22-11 0,-37 13-472,-9 8 322,0-1 0,0 1 0,0 0 0,0 0 0,0 0 0,0 0-1,-1-1 1,1 1 0,0 0 0,0 0 0,0 0 0,0 0 0,0 0-1,-1 0 1,1 0 0,0-1 0,0 1 0,0 0 0,-1 0 0,1 0-1,0 0 1,0 0 0,0 0 0,-1 0 0,1 0 0,0 0 0,0 0-1,0 0 1,-1 0 0,1 0 0,0 0 0,-27 3-422,1 6 307,-1 0 0,-30 16 0,31-14 100,17-7-17,1 1 0,0-1 0,0 1 0,1 0 0,-1 1 0,-8 8 0,14-12 45,0 0-1,0 0 1,0 1-1,0-1 1,0 0 0,0 1-1,1 0 1,0-1-1,-1 1 1,1 0-1,0-1 1,0 1 0,0 0-1,1 0 1,-1 0-1,1 0 1,-1 0-1,1 0 1,0 0 0,0 0-1,0 0 1,1 0-1,-1 0 1,2 3-1,-2-4 31,1 0 0,0 0-1,0 0 1,1 0-1,-1-1 1,0 1 0,0 0-1,1-1 1,-1 1-1,1-1 1,0 0 0,-1 1-1,1-1 1,0 0-1,0 0 1,-1 0 0,1 0-1,0 0 1,0-1-1,0 1 1,0 0 0,0-1-1,1 0 1,2 1-1,1-1 37,0 0-1,0 0 0,0 0 0,0 0 1,0-1-1,-1 0 0,1-1 1,7-2-1,12-7 213,-1-1 0,-1-1 1,23-16-1,-34 20-216,0 0-1,-1-1 1,0 0 0,-1 0-1,0-1 1,11-17 0,-8 9-6,-1-1-1,-1-1 1,10-24 0,88-230 416,-104 264-475,56-157-168,-46 121-223,14-77 0,-28 119 354,1-18-186,-2 22 194,0 0-1,-1 1 1,1-1 0,0 0 0,0 0-1,0 1 1,-1-1 0,1 0 0,0 1-1,-1-1 1,1 0 0,0 1 0,-1-1-1,1 0 1,-1 1 0,1-1 0,-1 1-1,1-1 1,-1 1 0,0-1 0,1 1-1,-2-1 1,1 0 13,1 1 0,0 0 0,-1 0 0,1 0 0,-1 0 0,1 0 0,-1-1 0,1 1 0,-1 0 0,1 0 0,0 0 0,-1 0 0,1 0 0,-1 1 0,1-1 0,-1 0 0,1 0 0,0 0 0,-1 0 0,1 0 0,-1 0 0,1 1 0,0-1 0,-1 0 0,1 0 0,-1 1 0,1-1 0,-6 6-61,0 0-1,1-1 1,0 2 0,1-1-1,-1 0 1,1 1 0,-5 10-1,-14 37 70,2 1-1,-15 60 0,10-17 33,-27 186 0,47-202 280,6-70-359,0-1 1,1 0 0,0 1 0,1-1 0,3 12-1,5-2-2019,6-4 565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17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1108 2976,'-8'19'9130,"16"-15"-6026,11-15-464,185-101 64,-184 99-2651,-1 0-1,-1-1 1,0-1 0,-1-1 0,0 0-1,16-23 1,79-120 95,-59 79-126,26-30 36,36-53-52,-102 141 26,0 0 0,-2 0 0,0-2 0,11-37 0,-18 44-78,0 0 0,-1 0 0,0 0 0,-2 0 0,0 0 0,-1-1 0,-2-24 0,1 39 35,0-3-50,1 0 0,-2 0 0,1 0 0,-2-5 0,2 10 41,1 0-1,0 0 1,-1 0-1,1 0 1,-1 0-1,1 0 1,-1 0 0,0 0-1,1 0 1,-1 1-1,0-1 1,1 0-1,-1 0 1,0 1-1,0-1 1,0 0 0,0 1-1,0-1 1,0 1-1,0-1 1,0 1-1,0 0 1,0-1-1,0 1 1,0 0 0,0 0-1,0-1 1,0 1-1,0 0 1,-1 0-1,-2 1-8,0 1-1,0-1 0,0 0 0,0 1 1,0 0-1,0 0 0,1 0 1,-1 0-1,1 1 0,-1-1 0,-5 7 1,-4 4-28,-15 19 0,27-30 53,-22 28 8,2 2 1,1 0-1,1 2 1,2 0 0,1 0-1,-16 57 1,3 1 125,5 1-1,-14 109 1,37-196-116,-10 103 158,11-96-91,0-1 0,1 0 0,0 1 0,1-1-1,0 0 1,6 19 0,-6-27-45,-1-1 0,0 0 0,1 0 0,0 1 0,-1-1-1,1 0 1,1-1 0,-1 1 0,0 0 0,1-1 0,-1 1 0,1-1 0,-1 0 0,1 0-1,0 0 1,0 0 0,0 0 0,1-1 0,-1 1 0,0-1 0,0 0 0,1 0 0,-1 0 0,1 0-1,6 0 1,4-1 25,0-1-1,0 0 0,0-1 0,21-7 1,56-19 111,-84 25-155,50-18 140,107-57 1,-136 60-296,0-2 1,-1-1 0,37-38 0,-26 24-205,-33 32-132,-6 7 223,-7 11 81,6-11 116,-69 127 171,67-123-62,1-1 0,0 1 0,0 1-1,1-1 1,0 0 0,-2 12 0,4-17-25,-1 0 0,1 0 1,0 0-1,0 0 0,0 0 1,0 0-1,1 0 0,-1 0 1,1-1-1,0 1 0,0 0 1,0 0-1,0 0 0,0-1 0,1 1 1,-1 0-1,1-1 0,0 1 1,-1-1-1,1 0 0,3 3 1,-3-5-1,-1 1 0,1-1 0,0 1 0,0-1 0,0 0 0,0 0 0,-1 0 0,1 0 0,0 0 0,0-1 0,0 1 0,0 0 0,-1-1 0,1 1 0,2-2 0,16-10 158,-19 11-194,0 0 0,0 1 1,0-1-1,-1 0 0,1 0 0,0 0 1,-1 0-1,1 0 0,0 0 1,-1 0-1,1 0 0,-1 0 0,1 0 1,-1 0-1,0 0 0,1-2 0,-2 1-5,1 1 0,-1-1-1,0 0 1,1 1 0,-1-1 0,0 0-1,0 1 1,0-1 0,0 1-1,0 0 1,-1-1 0,1 1-1,0 0 1,-1-1 0,1 1 0,-3-1-1,-3 1-42,0 0-1,0 1 1,0 0-1,-1 1 1,1-1-1,0 1 1,0 0-1,0 1 1,-8 3-1,9-4 69,0 1 0,1 1 0,-1-1 0,1 1 0,-1 0-1,1 0 1,0 1 0,1-1 0,-1 1 0,0 0 0,-5 8 0,9-11-14,0 1 1,0-1-1,0 0 0,0 0 1,1 1-1,-1-1 1,1 1-1,-1-1 0,1 0 1,-1 1-1,1-1 1,0 1-1,0-1 1,-1 1-1,1-1 0,0 1 1,1-1-1,-1 1 1,0-1-1,0 1 0,1-1 1,-1 1-1,0-1 1,1 1-1,0-1 1,-1 0-1,1 1 0,0-1 1,0 0-1,0 0 1,-1 1-1,1-1 0,1 0 1,-1 0-1,0 0 1,0 0-1,0 0 1,0-1-1,1 1 0,1 1 1,1 0 47,0 0 0,0 0 1,0 0-1,0 0 0,0-1 1,0 0-1,0 0 0,1 0 0,-1 0 1,0-1-1,1 0 0,-1 1 1,8-2-1,-5 0-34,0-1 1,0 0-1,-1 0 1,1 0-1,-1-1 1,1 0-1,-1 0 1,0-1-1,0 1 0,0-1 1,0-1-1,-1 1 1,0-1-1,0 0 1,0 0-1,0 0 1,-1-1-1,0 0 0,0 0 1,-1 0-1,1 0 1,-1 0-1,3-13 1,-5 15-68,0-1 1,0 1-1,-1-1 1,0 0-1,0 1 1,0-1-1,0 1 1,-1-1-1,0 1 1,0-1-1,0 1 1,0-1-1,-1 1 1,0 0-1,0 0 1,0 0 0,0 0-1,-1 0 1,1 0-1,-1 0 1,0 1-1,0 0 1,0-1-1,-5-2 1,5 2 254,8 3-32,12 4 82,-12-3-183,52 4-134,0-3-1,0-2 1,93-14 0,-120 11-1579,-1-1 0,-1-2 0,30-11 0,-53 17 1231,-5 0 223,1 1 1,0 0-1,0 0 1,0 0-1,0-1 1,0 1-1,-1 0 0,1-1 1,0 1-1,0-1 1,0 1-1,-1-1 1,1 0-1,0 1 1,-1-1-1,1 1 0,-1-1 1,1 0-1,0 0 1,-1 1-1,0-1 1,1 0-1,-1 0 1,1-1-1,-1 2 113,0-1 0,0 1-1,0 0 1,0-1 0,0 1 0,0 0-1,0-1 1,0 1 0,0 0 0,0-1-1,0 1 1,0 0 0,0-1 0,0 1-1,0 0 1,0 0 0,0-1 0,0 1-1,-1 0 1,1-1 0,0 1 0,0 0-1,0 0 1,-1-1 0,1 1 0,0 0-1,0 0 1,-1 0 0,1-1 0,0 1-1,0 0 1,-1 0 0,-25-14-3470,-5 2 1238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18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 7136,'-18'-20'3232,"31"20"-2816,-5-4 1056,10 4-896,26-7 960,5-1-864,38-8-416,10 8-192,12-4 0,-4 4-32,1-3-1568,-19 8 832,-7-2-3232,-11 10 2208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37 2400,'9'-6'2958,"-9"6"-2731,1-1 1,-1 1-1,1 0 0,0 0 0,-1-1 1,1 1-1,-1 0 0,1-1 0,-1 1 0,0 0 1,1-1-1,-1 1 0,1-1 0,-1 1 1,0-1-1,1 0 0,0 0-127,0 0 317,-1 0 0,1-1 0,0 1-1,-1 0 1,1 0 0,-1-1 0,0 1-1,1 0 1,-1-1 0,0 1 0,0 0 0,0-1-1,0 1 1,0-2 0,0 1 697,-6 5 6,4-2-1056,1 1-1,-1 0 1,0-1-1,1 1 1,0 0-1,-1 0 1,-1 4-1,0-1 32,-11 19 468,0 0 0,-12 35 0,7-14-385,15-35-159,1 0 0,0 0-1,-3 16 1,5-16 98,-2 0 0,-5 17 0,5-22-629,4-19-6234,7 6 4789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36 2496,'6'-4'1403,"-1"1"-1,1-1 1,0 1-1,14-8 4024,-20 11-5326,-7-6 1858,4 5-1822,1 0 1,0 1 0,0-1-1,0 1 1,0-1 0,-1 1-1,1 0 1,0-1 0,0 1-1,-5 1 1,-5 2-44,0 0 0,1 0 0,-1 1 0,1 1 0,0 0 0,-13 8-1,10-3-33,1 1-1,0 1 0,1 0 1,0 1-1,1 0 0,1 1 1,0 0-1,0 1 0,2 0 1,0 0-1,0 1 0,2 0 0,0 0 1,-6 26-1,10-31-61,0 1 0,1-1 0,1 1 0,0 0 0,1 0 0,0-1 0,0 1 0,1-1 0,4 13 0,-4-17 37,0 0 0,1-1 1,0 1-1,0-1 1,0 0-1,1 0 0,-1 0 1,2 0-1,-1-1 1,0 1-1,1-1 1,0 0-1,0-1 0,1 1 1,-1-1-1,9 4 1,-12-6-5,0-1 0,1 0 0,0 0 0,-1-1 0,1 1 0,-1 0 0,1-1 0,0 0 0,0 0 0,-1 0 0,1 0 0,0 0 0,-1 0 0,1 0 0,0-1 0,-1 0 0,1 1 0,0-1 0,-1 0 0,1 0 0,-1 0 0,0-1 0,1 1 0,-1-1 0,0 1 0,0-1 0,0 0 0,0 0 0,0 0 0,2-2 0,2-3 10,0-1 1,0 0-1,-1 0 0,0-1 1,0 0-1,-1 1 1,3-11-1,7-27-144,-3 0 0,7-51 0,-4 12-107,-12 78 1,-1 0-1,-1 0 0,1-8 1,4 32-270,-4 9 582,1-1 0,2 1 0,0 0 0,2-1 0,1 0 0,17 41 0,-23-63-50,0 1-1,1 0 0,0-1 0,0 0 0,0 1 0,0-1 0,1 0 0,-1 0 0,1 0 0,-1 0 0,1 0 1,0-1-1,6 4 0,-7-5-18,0 0 1,1 0-1,-1-1 1,0 1-1,0-1 0,0 0 1,1 1-1,-1-1 1,0 0-1,1-1 1,-1 1-1,0 0 1,0-1-1,1 1 1,-1-1-1,0 1 1,0-1-1,0 0 1,0 0-1,0 0 0,0 0 1,0-1-1,0 1 1,2-3-1,18-14 55,-1-1-1,30-36 0,-23 24-29,-8 9-86,31-31 32,-43 46-42,0 0 1,0 1-1,1 0 0,-1 0 0,12-4 1,-19 9 39,1 1 0,-1-1 0,0 1 0,0-1 1,0 1-1,1 0 0,-1 0 0,0-1 0,0 1 0,1 0 1,-1 0-1,0 0 0,0 0 0,1 1 0,-1-1 1,0 0-1,0 0 0,1 1 0,-1-1 0,0 1 0,0-1 1,0 1-1,0-1 0,0 1 0,0 0 0,0 0 0,0-1 1,0 1-1,0 0 0,0 0 0,0 0 0,0 0 1,-1 0-1,1 0 0,0 0 0,-1 0 0,1 1 0,0 1 1,2 4 25,0 1 1,-1 0 0,0 0 0,1 13 0,2 41 221,-4-43-139,0 0-1,7 33 0,-7-49-103,-1 1 118,1 0 0,0-1 1,0 1-1,0-1 0,2 5 0,0-11-74,0 1 0,-1-1 0,1 0 0,-1 1 1,0-1-1,1 0 0,-1 0 0,2-5 0,8-12-117,-11 19 52,2-3-27,0 0 1,0 0-1,0 1 0,0-1 1,1 1-1,6-5 0,-9 8 41,0-1 1,0 1-1,0-1 0,0 1 0,0 0 0,0-1 0,1 1 1,-1 0-1,0 0 0,0 0 0,0 0 0,0 0 1,1 0-1,-1 0 0,0 0 0,0 0 0,0 1 0,1-1 1,-1 0-1,0 1 0,0-1 0,0 1 0,0-1 0,0 1 1,0-1-1,0 1 0,0 0 0,0 0 0,0-1 0,0 1 1,-1 0-1,2 2 0,10 10 149,-1 1 0,14 26 0,-19-29-76,1-1 0,0 0 0,0 0-1,1 0 1,0-1 0,0 0 0,14 10-1,28 13-2440,-38-24 1056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2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333 124 3072,'1'-1'68,"-1"1"0,0 0 0,0-1 0,0 1 0,0-1-1,1 1 1,-1 0 0,0-1 0,0 1 0,1-1 0,-1 1 0,0 0 0,1-1 0,-1 1 0,0 0 0,1 0 0,-1-1 0,1 1 0,-1 0-1,0 0 1,1 0 0,-1-1 0,1 1 0,16-6 1813,-14 6-1424,0-1 0,0 0-1,0 0 1,0 0 0,0 0 0,3-3 0,-6 4-328,1-1 0,0 0-1,0 0 1,0 0 0,0 0 0,0 0-1,-1-1 1,1 1 0,-1 0 0,1 0 0,-1 0-1,1-1 1,-1 1 0,1 0 0,-1 0 0,0-1-1,0 1 1,0 0 0,0-1 0,0-1-1,0 0 41,-1 0 0,0 0 0,0 1 0,0-1-1,0 0 1,0 1 0,0-1 0,-1 1 0,-2-5-1,1 3-35,0 1-1,0-1 0,-1 1 1,1-1-1,-1 1 0,0 0 1,0 1-1,0-1 0,0 1 1,0-1-1,0 1 1,-1 0-1,-4-1 0,0 2-63,0 0-1,0 0 1,0 1-1,0 0 1,0 1-1,1 0 1,-1 0-1,0 1 1,0 0-1,1 1 1,-1 0-1,1 0 1,-11 6-1,0 2 24,-1 1 0,2 0 0,-1 1 0,-17 18 0,28-24-58,0 1 0,1 0 0,0 0 0,0 0 0,1 1 0,-8 14 1,13-20-24,-1-1 1,1 1 0,0 0-1,0 0 1,0-1 0,0 1-1,0 0 1,1 0 0,-1 0-1,1 0 1,0 0 0,0 0-1,0 0 1,0 0 0,1 0-1,-1 0 1,1 0 0,0 0-1,0 0 1,0 0-1,0-1 1,0 1 0,1 0-1,-1-1 1,1 1 0,-1-1-1,3 3 1,-1-2 2,1 0 0,-1 0-1,0-1 1,1 1 0,0-1 0,-1 0 0,1 0-1,0 0 1,6 1 0,40 10 311,-37-11-148,-6 0-56,1 0 0,0 0 0,0-1 0,0-1 0,0 1 0,0-1 1,0-1-1,0 1 0,13-4 0,-20 4-92,0 0 1,1-1 0,-1 1 0,0 0-1,0-1 1,0 1 0,0-1 0,0 1-1,0-1 1,0 0 0,1-1-1,-2 2-29,0 0 0,0-1-1,0 1 1,0 0-1,0 0 1,0 0-1,0 0 1,0-1-1,0 1 1,0 0-1,0 0 1,0 0 0,0-1-1,0 1 1,0 0-1,-1 0 1,1 0-1,0 0 1,0 0-1,0-1 1,0 1 0,0 0-1,0 0 1,-1 0-1,1 0 1,0 0-1,0 0 1,0 0-1,0-1 1,-1 1-1,1 0 1,0 0 0,0 0-1,0 0 1,-1 0-1,1 0 1,0 0-1,0 0 1,0 0-1,-4-1-64,0 1 0,1-1 0,-1 1 0,0 0 0,1 0 0,-7 0-1,1 2-9,1 0-1,0 1 1,0-1-1,0 1 0,0 1 1,1 0-1,-1 0 0,1 0 1,0 1-1,0 0 1,1 0-1,-1 1 0,1 0 1,1 0-1,-8 8 0,4 0 105,-1-1 0,1 1 0,1 1 0,1 0 0,0 0 0,-9 30-1,13-32 35,0 1 0,0-1 0,1 1-1,1-1 1,1 1 0,0 0-1,0 0 1,1-1 0,1 1 0,4 16-1,-4-23 2,0-1 1,1 0-1,0 1 0,-1-1 0,2 0 0,-1 0 0,1-1 1,0 1-1,9 9 0,-9-12-19,0 1 0,1-1 0,-1 1 0,1-2 0,0 1 0,0 0 0,0-1 1,0 0-1,0 0 0,0 0 0,1-1 0,-1 0 0,10 1 0,-8-1 16,1-1 0,-1 0 1,1 0-1,-1-1 0,1 0 0,-1 0 0,0-1 0,0 0 0,1-1 1,6-2-1,-3 0 8,-1-1 1,0 0-1,0-1 0,0 0 1,14-14-1,-2-2 12,-1-1 0,-1-1 0,28-47 0,-34 50-94,-1 0 0,-2-1-1,14-36 1,-12 29-291,-13 30 297,0 0-1,0 0 1,0-1-1,0 1 1,0 0-1,0 0 1,0 0-1,0 0 1,0-1-1,0 1 1,0 0-1,0 0 1,1 0-1,-1 0 1,0-1-1,0 1 1,0 0 0,0 0-1,0 0 1,0 0-1,1 0 1,-1 0-1,0 0 1,0-1-1,0 1 1,0 0-1,1 0 1,-1 0-1,0 0 1,0 0-1,0 0 1,0 0-1,1 0 1,-1 0-1,0 0 1,0 0 0,0 0-1,1 0 1,-1 0-1,0 0 1,0 0-1,0 0 1,0 0-1,1 0 1,-1 0-1,0 1 1,0-1-1,0 0 1,0 0-1,1 0 1,-1 0-1,0 0 1,0 0-1,0 1 1,5 10-249,-2 19 178,0 46 0,-4-48 224,2-1 1,7 38-1,-7-57-123,21 89 205,-21-93-187,0-1-1,0 0 1,1 0 0,-1 0 0,1 0 0,0 0-1,-1 0 1,4 4 0,-4-7-22,-1 1 0,1 0 0,0-1 0,-1 1 0,1-1 0,-1 1 0,1-1 0,0 1 0,-1-1 0,1 0 0,0 1 0,0-1 0,-1 0 0,1 0 0,0 1 0,0-1 0,-1 0 0,1 0 0,0 0 0,0 0 0,0 0 0,-1 0 0,1 0 0,0 0 0,0 0 0,0 0 0,-1-1 0,1 1 0,0 0 0,0 0 0,-1-1 0,1 1 0,0-1 0,-1 1 0,1 0 0,0-1 0,-1 1 0,1-1 0,-1 0 0,2 0 0,1-4 0,0 0 0,0 0-1,0 0 1,0 0 0,1-7-1,1 2-50,44-131-920,-33 90 361,27-61 1,-42 112 568,-1-1-1,0 0 1,1 0 0,-1 1-1,1-1 1,-1 0-1,1 1 1,-1-1 0,1 1-1,0-1 1,-1 0 0,1 1-1,0-1 1,0 1 0,-1 0-1,1-1 1,0 1-1,0 0 1,-1-1 0,1 1-1,0 0 1,0 0 0,0 0-1,0-1 1,-1 1 0,1 0-1,0 0 1,0 1-1,0-1 1,0 0 0,0 0-1,-1 0 1,1 0 0,0 1-1,0-1 1,0 0 0,-1 1-1,1-1 1,1 1-1,4 3 62,-1-1-1,0 1 0,0 0 0,6 5 0,2 3 64,0-1 0,1 0 0,0-2-1,1 1 1,0-2 0,0 0 0,1 0 0,0-2-1,0 0 1,30 6 0,-39-11-61,0 0-1,0-1 1,0 0-1,0-1 1,0 1 0,0-1-1,0-1 1,-1 1 0,1-1-1,0 0 1,-1-1-1,1 1 1,-1-1 0,0-1-1,9-5 1,-6 2 26,0 0 0,0-1 0,-1 0 0,0 0 0,-1-1 0,0 0 0,0 0 0,9-18 0,-12 19-5,0 0 1,-1 1-1,3-12 0,-6 16-93,1 0 1,0-1-1,0 1 1,-1 0-1,0 0 1,0-1-1,0 1 1,0 0-1,0 0 1,-1-1-1,-1-4 1,2 7-2,0 1 1,0-1-1,-1 0 1,1 1-1,0-1 0,-1 0 1,1 1-1,-1-1 1,1 1-1,-1-1 0,1 1 1,-1-1-1,1 1 1,-1-1-1,0 1 0,1-1 1,-1 1-1,0 0 1,1-1-1,-1 1 0,0 0 1,1 0-1,-1-1 0,0 1 1,1 0-1,-1 0 1,0 0-1,0 0 0,1 0 1,-1 0-1,0 0 1,0 0-1,1 0 0,-1 1 1,0-1-1,0 0 1,1 0-1,-2 1 0,-1 1 7,0-1 0,1 0-1,-1 1 1,1 0-1,-1 0 1,1 0 0,0 0-1,-3 3 1,1 1 35,0 1 1,0-1-1,0 1 0,1 0 1,0 0-1,1 0 1,-1 0-1,1 0 1,1 1-1,-1-1 0,1 1 1,1 8-1,-1 9 162,1-1 0,6 35-1,-5-53-129,0 1 0,0-1 0,1 0 1,0 0-1,1 0 0,4 9 0,-6-14-12,-1 1 1,1 0 0,0-1 0,0 1-1,0-1 1,1 1 0,-1-1 0,0 1-1,1-1 1,-1 0 0,0 1-1,1-1 1,0 0 0,-1 0 0,1 0-1,0-1 1,-1 1 0,1 0 0,0 0-1,0-1 1,0 1 0,-1-1-1,1 0 1,0 0 0,2 1 0,-1-2-9,-1 1 0,0-1 0,0 0 0,0 0 0,0 0 0,0 0 0,0 0 0,0 0 0,0 0 0,0-1 0,-1 1 0,1-1 0,0 1 1,2-4-1,18-28 27,-15 21-8,25-28-103,-12 17-36,-16 19 80,-1 0-1,0 1 1,1-1-1,0 1 1,0 0 0,0 0-1,7-4 1,-10 6 18,0 1 1,0-1-1,0 1 0,0 0 1,0-1-1,0 1 1,0 0-1,0 0 0,0 0 1,0 0-1,0 0 0,0 0 1,0 0-1,0 0 0,0 0 1,0 0-1,0 1 1,1-1-1,-1 1 5,0 0-1,0-1 1,0 1-1,-1 0 1,1 0 0,0 0-1,0 0 1,0 0-1,-1 0 1,1 0 0,-1 0-1,1 0 1,0 0-1,-1 0 1,0 1 0,1-1-1,-1 0 1,0 0-1,1 2 1,0 10 57,1 1 0,-2 0-1,0 0 1,-2 21 0,0-21 42,1 0 1,1 1 0,0-1-1,4 21 1,-2-28-29,1-6 71,7-14 101,-7 8-244,11-15-25,0 0 0,1 2 1,0-1-1,2 2 0,0 0 1,1 1-1,25-17 0,-41 31 10,1 1 0,0-1 0,0 1 0,0-1 0,0 1 0,0 0 0,0 0 0,1 0 0,-1 1 0,0-1 0,0 1 0,1 0 0,-1 0 0,0 0 0,0 0 0,1 0 0,-1 1 0,0-1 0,0 1 0,1 0 0,-1 0 0,0 0 0,0 1 0,0-1 0,0 1 0,-1-1 0,1 1 0,0 0 0,3 3 0,0 2 24,1 0 0,-1 0 0,0 0 0,-1 1 0,0 0 0,0 0 0,-1 0 0,0 1 0,5 12 0,14 29 139,-15-32-299,-6-14-505,0 0 0,-1 0 0,1 0-1,1-1 1,-1 1 0,0 0 0,1-1 0,3 4 0,-5-6 171,0-1 240,-1 1 0,1-1 0,0 1 0,-1-1 0,1 0 0,0 0 1,-1 1-1,1-1 0,0 0 0,-1 0 0,1 0 0,0 0 0,0 0 0,-1 0 0,1 0 1,0 0-1,0 0 0,-1 0 0,1 0 0,0 0 0,0 0 0,8-1-1993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 5152,'-23'-6'16161,"50"12"-15448,69 10-33,148 4 0,-108-8-525,-128-12-138,30 5-7,-36-5-11,0 0-1,0 1 1,1-1 0,-1 1-1,0 0 1,0 0 0,0 0 0,0 0-1,0 0 1,0 0 0,-1 0 0,4 3-1,-4-3 5,-1 0 0,0 0 0,0 0 0,1 0 0,-1 0-1,0 0 1,0 0 0,0 0 0,0 0 0,0 0 0,0 0-1,-1 0 1,1 0 0,0 0 0,0 0 0,-1 0 0,1 0 0,-1 0-1,1 0 1,-1 0 0,1 0 0,-1 0 0,1 0 0,-1-1 0,0 1-1,0 1 1,-23 23 82,21-22-87,-52 52-120,-100 105 319,3 29 122,109-133-163,31-39-93,3-6-16,0 1-1,-19 18 0,2 1 328,43-37-230,0 1 0,19-2 0,-20 3-22,60-12 11,183-50 454,-241 60-1064,-11 5-215,0-2-1,0 1 1,0-1 0,-1 0 0,1 0 0,9-7 0,-12-1-4045,-5 11 4574,1-1-1,0 1 1,0-1 0,-1-2-1130,0-5-1549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4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14 4992,'0'-1'100,"0"1"0,0-1 1,0 0-1,1 1 0,-1-1 0,0 1 0,0-1 1,0 1-1,1-1 0,-1 0 0,0 1 1,0-1-1,1 1 0,-1 0 0,0-1 0,1 1 1,-1-1-1,1 1 0,-1-1 0,1 1 1,-1 0-1,0-1 0,1 1 0,-1 0 0,1 0 1,0-1-1,-1 1 0,1 0 0,-1 0 1,1 0-1,-1-1 0,1 1 0,0 0 1,-1 0-1,1 0 0,-1 0 0,1 0 0,-1 0 1,1 0-1,0 1 0,-1-1 0,1 0 1,-1 0-1,1 0 0,-1 1 0,1-1 0,-1 0 1,1 0-1,-1 1 0,1-1 0,-1 0 1,1 2-1,3 0 374,-1 1 0,-1-1-1,1 1 1,0 0 0,-1 0 0,5 7 0,-2-1-107,-1 1 0,0-1 0,0 1 1,-1 0-1,0 0 0,-1 0 0,0 0 0,0 0 0,-1 1 0,-1-1 1,0 1-1,0-1 0,-1 0 0,0 1 0,-4 14 0,1-12-250,1-1 0,-2 1-1,0-1 1,0 0 0,-1-1-1,-1 1 1,0-1 0,0 0-1,-1-1 1,0 0 0,-18 17-1,20-22-293,0 0 0,-1 0-1,1 0 1,-1-1-1,0 0 1,-9 4 0,11-6-344,1-1-1,0 0 1,0 0 0,-1 0 0,1-1 0,0 1 0,-1-1 0,1 0 0,0 0 0,-1-1 0,1 1 0,-8-3 0,-2-1-1543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306 182 4320,'0'-4'408,"1"0"-1,0 0 1,0 1-1,0-1 1,0 0 0,0 1-1,1-1 1,0 1 0,-1 0-1,4-4 1,-2 2 327,0 0 0,-1-1 0,1 1 0,1-7 1,-2 6-232,-1 0 1,0 1-1,0-1 1,-1 0 0,0 1-1,0-12 1,-1 15-397,1-1 0,-1 0 1,1 1-1,-1-1 0,0 1 0,0-1 1,0 1-1,0 0 0,-1-1 0,1 1 1,-1 0-1,1 0 0,-1 0 0,0 0 1,0 0-1,0 0 0,0 1 1,-4-4-1,3 4-45,0-1 0,0 1 0,-1-1 0,1 1 1,0 0-1,-1 1 0,1-1 0,-1 1 0,1-1 0,-1 1 0,1 0 1,-1 0-1,1 0 0,0 1 0,-1-1 0,1 1 0,-1 0 1,1 0-1,0 0 0,-1 1 0,1-1 0,0 1 0,-4 2 1,-7 5 78,1 0 0,0 1 1,-21 20-1,7-4 11,2-4-76,-30 36-1,49-51-64,1 0-1,0 0 1,0 0-1,1 1 0,0 0 1,0 0-1,0 0 1,1 0-1,1 0 1,-3 12-1,5-16 0,0 0 1,0-1-1,0 1 0,1 0 1,0 0-1,-1 0 0,1-1 1,1 1-1,-1 0 0,0-1 1,1 1-1,0-1 0,0 1 1,0-1-1,0 0 0,0 0 1,5 4-1,-2-1 25,1-1 0,-1 1-1,1-1 1,0-1 0,1 0 0,-1 1 0,13 4 0,-13-6 30,1-1 1,0 0 0,-1-1 0,12 2 0,-15-3-10,0 0 1,0 1-1,0-1 1,0 0-1,1-1 1,-1 1-1,0-1 1,0 1-1,0-1 1,0 0-1,4-2 1,-6 3-63,-1 0 0,0 0 0,0-1 0,0 1 0,1 0 1,-1 0-1,0 0 0,0 0 0,0-1 0,0 1 0,1 0 1,-1 0-1,0 0 0,0-1 0,0 1 0,0 0 0,0 0 1,0-1-1,0 1 0,0 0 0,0 0 0,0 0 0,0-1 1,0 1-1,0 0 0,0 0 0,0-1 0,0 1 0,0 0 1,0 0-1,0-1 0,0 1 0,0 0 0,0 0 0,0-1 1,0 1-1,0 0 0,-1 0 0,1 0 0,0-1 0,0 1 1,0 0-1,0 0 0,-1 0 0,1-1-24,-1 0 0,0 1 0,1-1 0,-1 1 0,0 0 0,1-1 0,-1 1 0,0-1 0,0 1-1,1 0 1,-1 0 0,0-1 0,0 1 0,0 0 0,-1 0 0,0 0-28,0 1 0,-1-1 1,1 0-1,0 1 0,0 0 0,0 0 0,-1-1 1,1 1-1,0 0 0,0 1 0,-3 2 1,-1 0 11,0 1 1,0 0 0,-4 7-1,-1 1 169,0 0-1,1 1 0,1 1 0,0-1 1,1 2-1,1-1 0,0 1 0,-7 27 1,11-33-69,1 0 0,0 0 0,1 1 1,0-1-1,0 0 0,1 0 0,1 1 0,0-1 1,0 0-1,1 0 0,0 0 0,1 0 0,0 0 1,0 0-1,1-1 0,6 10 0,-7-14-13,0 0-1,0 0 1,1-1-1,-1 1 0,1-1 1,1 0-1,-1 0 1,0 0-1,1-1 0,0 0 1,0 0-1,6 4 1,-7-6 3,0 0 1,-1 1 0,1-1 0,0 0 0,-1-1 0,1 1 0,0-1 0,0 0 0,0 0-1,-1 0 1,1 0 0,0 0 0,0-1 0,-1 0 0,1 0 0,0 0 0,-1 0 0,1-1-1,4-2 1,5-3 13,-1-1 1,-1-1-1,0 1 0,16-18 0,37-46 100,-54 59-118,140-155-147,-85 101 52,-64 66 25,0-1-1,0 1 1,1 0-1,-1-1 1,0 1-1,1 0 0,-1 0 1,1 0-1,-1 0 1,1 0-1,0 1 1,1-2-1,-2 2 21,-1 1 0,0-1-1,0 0 1,0 1-1,1-1 1,-1 0 0,0 0-1,0 1 1,0-1 0,0 0-1,0 1 1,0-1-1,0 0 1,1 1 0,-1-1-1,0 0 1,0 1-1,0-1 1,0 0 0,0 1-1,-1-1 1,1 0 0,0 1-1,0-1 1,0 0-1,0 1 1,0-1 0,0 0-1,0 0 1,-1 1 0,1-1 6,-11 43 84,-9 77 0,18-99-30,1-1 0,1 1-1,1 0 1,1-1 0,1 0 0,6 26-1,-8-43-26,0 0-1,0 0 1,0 0 0,0 0-1,1-1 1,2 5-1,-4-6-14,1 0 0,0-1-1,-1 1 1,1 0 0,0-1 0,-1 1-1,1 0 1,0-1 0,0 1-1,0-1 1,-1 1 0,1-1-1,0 0 1,0 1 0,0-1 0,0 0-1,0 0 1,0 1 0,0-1-1,0 0 1,0 0 0,0 0-1,0 0 1,0 0 0,0 0 0,1-1-1,2 0-4,-1 0 0,0-1 0,0 1 1,0-1-1,0 0 0,0 0 0,0 0 0,0 0 0,0 0 0,-1 0 0,1-1 0,-1 0 0,0 1 0,3-5 0,2-5-104,1-1 0,6-17 0,-11 22 62,61-151-1016,-29 68 12,-34 89 968,-1-1 1,2 1-1,-1 0 0,0-1 1,0 1-1,1 0 0,-1 0 1,4-3-1,-5 4 71,1 1 0,0-1 0,-1 1-1,1 0 1,0-1 0,-1 1 0,1 0 0,0 0 0,0 0 0,-1-1-1,1 1 1,0 0 0,0 0 0,-1 0 0,1 0 0,0 0-1,0 0 1,-1 1 0,1-1 0,0 0 0,0 0 0,-1 0 0,1 1-1,0-1 1,-1 0 0,1 1 0,0-1 0,-1 1 0,1-1-1,-1 1 1,1-1 0,-1 1 0,1-1 0,0 2 0,2 1 55,7 6 93,0-1-1,0 1 1,14 7 0,-20-14-111,-1 0 0,1-1-1,0 1 1,0-1-1,0 1 1,0-1 0,0 0-1,0-1 1,0 1 0,0-1-1,0 0 1,1 0-1,-1 0 1,6-1 0,2-2 62,0 0 1,0-1-1,0-1 1,0 0-1,18-11 1,49-39 220,-56 34-214,-22 20-117,0 0-1,0 0 1,0 0-1,0 0 1,0 0 0,0 0-1,0 0 1,-1-1-1,1 1 1,-1 0-1,1-1 1,-1 1 0,1 0-1,-1-1 1,0 1-1,1 0 1,-1-1-1,0-1 1,-1 3-19,1-1 1,-1 1-1,1 0 0,-1-1 0,1 1 1,-1 0-1,0 0 0,1-1 0,-1 1 1,0 0-1,1 0 0,-1 0 1,0 0-1,1 0 0,-1 0 0,0 0 1,1 0-1,-1 0 0,0 0 0,1 0 1,-1 1-1,0-1 0,1 0 1,-1 0-1,0 1 0,-18 5-140,12-2 181,1-1 0,-1 1 0,1 0 0,0 1 0,1-1-1,-1 1 1,1 1 0,0-1 0,0 0 0,0 1 0,1 0 0,0 0 0,0 1 0,1-1 0,-5 10-1,5-7 46,0-1 1,0 1-1,1-1 0,-1 1 0,2 0 0,0 0 0,0 0 0,0 0 0,1 0 0,0 0 0,1 0 0,2 10 0,-3-18-38,1 1 0,-1-1 0,0 0 0,1 0 1,-1 0-1,1 0 0,0 0 0,-1 0 0,1 0 0,0 0 0,0 0 0,-1 0 1,1 0-1,0 0 0,0-1 0,0 1 0,0 0 0,0 0 0,0-1 0,0 1 1,0-1-1,1 1 0,-1-1 0,0 0 0,0 1 0,0-1 0,1 0 0,-1 0 1,0 0-1,0 0 0,0 0 0,1 0 0,-1 0 0,0 0 0,0 0 0,3-1 1,4-1 58,0 0 1,-1-1 0,1 0-1,9-5 1,-15 7-69,59-32 96,-48 24-135,1 1-1,0 1 1,0 0-1,1 0 1,-1 2-1,1 0 1,25-5-1,-39 10 39,1 0-1,-1 0 1,1 0-1,-1 0 1,1 0-1,-1 1 1,0-1-1,1 0 1,-1 1-1,1-1 1,-1 1-1,0-1 1,1 1-1,-1 0 1,0 0-1,0 0 1,1-1-1,-1 1 1,0 0 0,0 0-1,0 1 1,0-1-1,0 0 1,-1 0-1,1 0 1,0 1-1,0-1 1,-1 0-1,1 1 1,-1-1-1,1 0 1,-1 1-1,1 2 1,1 5 75,-1 0 0,0 0 0,0 0 1,-1 11-1,0-7 40,-2-1 1,-4 21 0,3-22-52,1 1 1,-1 17 0,3-28-69,0-1 1,0 1-1,0 0 1,0-1-1,0 1 1,0 0-1,0-1 0,0 1 1,0 0-1,0-1 1,1 1-1,-1-1 1,0 1-1,0 0 1,1-1-1,-1 1 1,0-1-1,1 1 1,-1-1-1,1 1 1,-1-1-1,1 1 1,0 0 2,-1-1-1,1 0 1,-1 0 0,1 0-1,-1 0 1,1 0 0,-1 0 0,1 0-1,-1 0 1,1 0 0,-1 0-1,1-1 1,-1 1 0,1 0 0,-1 0-1,1 0 1,-1-1 0,1 1-1,-1 0 1,2-1 0,2-2 17,0-1 0,0 1 1,0-1-1,4-6 0,21-27-49,23-26-4,-42 53 12,-1 1 0,1 0 0,0 0 0,13-7 0,-21 14 26,0 1 0,0 0-1,0 0 1,1 0-1,-1 0 1,1 0 0,-1 0-1,0 0 1,1 1 0,-1-1-1,1 1 1,0 0 0,-1 0-1,1 0 1,-1 0 0,1 0-1,-1 0 1,1 1-1,-1-1 1,1 1 0,-1 0-1,1 0 1,-1 0 0,4 2-1,2 2-22,0 1 0,-1 0-1,0 0 1,-1 1 0,9 10-1,-5-6-29,14 18-530,9 10-5354,-29-35 4351,1 0 0,0 0 0,0 0 0,0-1 0,0 0 0,9 4 0,-1 1-889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2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32 216 8128,'-2'11'4223,"1"6"-3940,-2 127 6529,-8 66-5046,3-79-1064,2-38 1373,7-161-1954,-1 18-360,13-126-294,-12 135 507,7-110-76,11-45 107,-19 186 72,2 1-1,3-15 1,-1 17-18,0 11-37,1 15-2,16 78 566,3-2-1,5 0 1,4-2-1,48 96 1,-71-169-565,24 48 31,-29-60-6,0 0 1,0-1-1,1 1 1,0-1-1,11 11 1,-15-17-16,0 1-1,-1-1 1,1 1 0,0-1-1,0 0 1,0 0 0,0 0-1,0 0 1,0 0 0,0 0-1,0-1 1,0 1 0,1 0-1,-1-1 1,0 0 0,0 0-1,1 1 1,-1-1 0,4-1-1,-3 0 5,0 0 0,-1 0-1,1-1 1,0 1 0,-1-1-1,1 0 1,-1 0 0,1 0-1,-1 0 1,0 0 0,0 0-1,0 0 1,0-1 0,0 1-1,2-4 1,12-22 68,0-1 0,14-38 0,20-68 58,-40 107-98,9-29-368,-3-1-1,16-118 1,-20-20-6928,-12 163 5126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31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1009 1888,'-15'10'613,"15"-10"-592,0 0-1,-1 1 1,1-1-1,0 0 1,-1 1-1,1-1 1,0 1-1,0-1 1,-1 0-1,1 1 1,0-1 0,0 1-1,0-1 1,-1 1-1,1-1 1,0 1-1,0-1 1,0 1-1,0-1 1,0 0-1,0 1 1,0-1-1,0 1 1,0-1-1,0 1 1,0-1-1,1 1 1,-1 0-1,0 3 1097,0 18 5944,1-23-6828,-1-1 0,1 0 0,0 1 0,0-1 0,-1 0 0,1 1 1,0-1-1,0 1 0,2-2 0,5-9 396,-7 10-574,60-122 1946,-51 107-1814,1 0 0,1 1 1,0 0-1,26-26 0,126-92 703,-19 17-159,-135 109-660,27-24 187,-34 30-237,0 0 0,-1 0 0,1 0 0,0 1 0,0-1 0,0 1 0,0 0 1,1 0-1,-1 0 0,0 1 0,5-2 0,-7 2-14,0 0 1,0 0 0,0 1 0,0-1-1,1 0 1,-1 0 0,0 1 0,0-1-1,0 0 1,0 1 0,0-1 0,0 1-1,0-1 1,0 1 0,-1 0-1,1-1 1,0 1 0,0 0 0,0-1-1,0 2 1,0 0 10,0 0 0,0 0-1,0 0 1,0 0 0,0 0-1,0 0 1,-1 0 0,1 0 0,0 4-1,-1 3 66,1 0 0,-2 0 0,-1 15 0,2-20-56,-17 111 452,-4 38-419,16-114 2,0 26 265,5-63-287,0 1 0,1 0 0,-1-1 0,0 1 0,1-1 0,1 4 0,-2-5-35,0-1 1,0 0 0,0 0-1,0 0 1,0 0-1,0 1 1,0-1 0,0 0-1,0 0 1,0 0-1,0 0 1,1 0-1,-1 0 1,0 1 0,0-1-1,0 0 1,0 0-1,0 0 1,0 0-1,1 0 1,-1 0 0,0 0-1,0 0 1,0 0-1,0 0 1,1 0 0,-1 0-1,0 1 1,0-1-1,0 0 1,0 0-1,1 0 1,5-8 320,6-21-1,-6 16-274,0 1 0,0-1-1,9-11 1,4-3-35,2 0-1,1 2 1,35-33 0,-13 21-98,58-39-1,-82 60 58,-13 11-47,-1 0 0,1 1-1,9-6 1,-16 10 70,0 0 0,0 0 1,0 0-1,1 0 0,-1-1 0,0 1 1,0 0-1,0 0 0,1 0 0,-1 0 1,0 0-1,0 0 0,0 0 1,1 0-1,-1 0 0,0 0 0,0 0 1,1 0-1,-1 0 0,0 0 1,0 0-1,0 0 0,1 0 0,-1 0 1,0 0-1,0 0 0,0 0 1,1 0-1,-1 0 0,0 0 0,0 0 1,0 0-1,1 1 0,-1-1 1,0 0-1,0 0 0,0 0 0,0 0 1,1 0-1,-1 1 0,0-1 0,0 0 1,0 0-1,0 0 0,0 1 1,0-1-1,0 0 0,1 1 0,-3 10-43,2-8 20,-14 63 302,-2 20 44,14-72-286,1 0 0,1 0 0,0 0 0,3 18 0,-3-28-9,1 0 0,0 1-1,0-1 1,1 0 0,3 7 0,-5-10-17,1 1 0,0-1 1,0 0-1,0 1 0,0-1 1,0 0-1,0 0 0,0 0 1,0 0-1,0 0 0,0 0 1,1 0-1,-1 0 1,0 0-1,1-1 0,-1 1 1,1 0-1,-1-1 0,2 1 1,1-1 24,0 1 0,-1-1-1,1-1 1,-1 1 0,1 0 0,-1-1 0,1 0 0,-1 0 0,1 0 0,-1 0 0,0 0 0,0-1 0,1 0 0,3-2 0,3-3 37,0-1 1,-1 1-1,10-11 0,64-79 133,-39 45-184,-27 29-22,-15 19-28,0 1 0,0-1 0,0 1 0,1 0 0,0 0 0,-1 0 0,1 0 0,0 1 0,1-1 0,-1 1 0,7-5 0,-10 7 21,0 0 1,0 0-1,0 0 1,1 1-1,-1-1 1,0 0-1,0 0 1,0 0-1,0 0 0,0 0 1,0 0-1,0 0 1,0 0-1,0 0 1,0 0-1,0 0 1,0 0-1,0 0 1,1 1-1,-1-1 1,0 0-1,0 0 1,0 0-1,0 0 1,0 0-1,0 0 1,0 0-1,0 0 1,0 0-1,0 1 1,0-1-1,0 0 1,0 0-1,0 0 1,0 0-1,0 0 1,0 0-1,-1 0 1,1 0-1,0 0 0,0 1 1,0-1-1,0 0 1,0 0-1,0 0 1,0 0-1,0 0 1,0 0-1,0 0 1,0 0-9,-4 10 37,1 0 0,0 0 1,1 0-1,0 0 0,1 1 1,0-1-1,0 0 0,1 1 0,1 10 1,3 6 77,8 53 154,-10-72-217,1 0 0,-1 0 0,1 0 0,0-1-1,1 1 1,0-1 0,7 11 0,-10-18-25,-1 1 1,1 0 0,-1-1-1,1 1 1,0 0-1,-1-1 1,1 1-1,0-1 1,0 1-1,-1-1 1,1 0-1,0 1 1,0-1-1,0 0 1,0 1 0,0-1-1,-1 0 1,1 0-1,0 0 1,2 0-1,-1 0 15,0 0-1,0-1 0,0 1 1,0-1-1,0 1 0,0-1 0,-1 0 1,1 0-1,2-1 0,4-3 50,-1 0-1,1-1 0,7-8 0,-12 11-73,76-76 28,37-32 62,-101 97-56,19-15-228,-37 69-356,2-21 570,1-1-1,0 1 1,2 0 0,6 31-1,-6-40 8,1 1 0,0-1 0,1 0 0,0 0 0,1 0 0,0-1 0,1 1 0,-1-1 0,13 14 0,-16-21-11,1 1 1,-1-1-1,0 0 0,1 0 0,0 0 0,-1 0 0,1-1 0,0 1 1,0-1-1,0 0 0,0 1 0,0-1 0,0-1 0,0 1 0,6 0 1,-4 0-10,0-2 1,0 1 0,0 0-1,-1-1 1,1 0 0,0 0-1,-1-1 1,1 1 0,7-4 0,1-3-8,0 0 0,0 0 0,-1-1 0,-1 0 0,21-21 0,0-3-27,41-31 0,-54 50 28,-1 1 0,2 1 1,0 0-1,25-9 0,-15 8-71,76-27 103,-62 24 143,-50 16-782,-12 7 385,-1 3 143,1 1 0,1 1 0,0 0 1,-16 17-1,26-22 67,0 0 0,1 0 1,0 1-1,0 0 0,0 1 1,1-1-1,1 1 1,0 0-1,0 0 0,0 0 1,-2 11-1,2-3 55,0 1 1,-1 29-1,5-41-42,0 1 1,0-1-1,1 1 1,0-1-1,0 1 1,0-1-1,1 1 1,0-1-1,0 0 0,6 11 1,-6-14 18,-1-1 0,1 0-1,0 0 1,-1 0 0,1 0 0,0 0 0,0 0-1,0 0 1,1 0 0,-1-1 0,0 1 0,1-1-1,-1 0 1,1 1 0,-1-1 0,1-1 0,3 2-1,-1-1 12,-1 0 0,0-1 0,1 0 0,-1 0 0,1 0 0,-1 0 0,0-1 0,1 0-1,-1 1 1,6-3 0,-1-1-18,0 0-1,0 0 1,0-1-1,-1 0 1,16-12 0,-13 10-10,24-21 60,0 0 0,36-40 0,-29 26-121,-6 7 28,-2-1 0,42-57 0,68-153 167,26-101-746,-168 343 541,0 0 0,-1 1-1,1-1 1,-1 0 0,0-1-1,0 1 1,0-7 0,-1 10 54,0 1 0,0-1 0,0 1 1,0 0-1,0-1 0,0 1 0,0-1 1,0 1-1,0-1 0,0 1 0,0 0 1,-1-1-1,1 1 0,0-1 0,0 1 1,0 0-1,0-1 0,-1 1 1,1 0-1,0-1 0,0 1 0,-1 0 1,1-1-1,0 1 0,-1 0 0,1-1 1,0 1-1,-1 0 0,1 0 0,0 0 1,-1-1-1,1 1 0,-1 0 0,1 0 1,0 0-1,-1 0 0,1 0 0,-1 0 1,1 0-1,-1 0 0,-1 0-16,0 0 1,0 1-1,1-1 0,-1 1 0,0-1 0,0 1 0,1 0 1,-1 0-1,-2 1 0,-3 3 3,1 0-1,0 1 1,0 0 0,0 0 0,0 0 0,1 1-1,0 0 1,0 0 0,-4 10 0,-5 11 53,-13 37 0,11-15 139,2 0 1,3 1-1,1 1 1,-4 100-1,13-122-110,1-1-1,2 1 1,1-1-1,10 42 1,-9-55 3,0-1 0,1 1 0,1-1 0,1 0 1,0-1-1,1 1 0,0-1 0,1-1 0,16 19 0,-21-28-41,1 1-1,-1-1 0,1 0 0,0-1 1,0 1-1,0-1 0,0 0 0,1 0 1,-1 0-1,1-1 0,0 0 1,-1 0-1,1-1 0,0 1 0,0-1 1,0-1-1,0 1 0,1-1 1,-1 0-1,0 0 0,0-1 0,0 1 1,0-2-1,0 1 0,9-4 1,-2 1 16,0-2 0,-1 0 0,0-1 1,0 0-1,0 0 0,-1-1 1,0-1-1,0 0 0,-1-1 1,12-13-1,-6 3-64,-1 0 0,-1-1 0,0 0 0,20-46 1,-33 63-13,0-1 1,1 1 0,-2-1 0,1 0-1,0 0 1,-1 1 0,0-1 0,0 0-1,0 0 1,-1 1 0,1-1 0,-1 0-1,-1 1 1,0-5 0,1 8 21,1 0-1,-1 0 1,0 0 0,1 0 0,-1 0-1,0 0 1,1 1 0,-1-1 0,0 0-1,0 1 1,1-1 0,-1 0-1,0 1 1,0-1 0,0 1 0,0-1-1,0 1 1,0 0 0,0-1 0,0 1-1,0 0 1,0 0 0,0 0 0,0 0-1,0 0 1,0 0 0,0 0-1,-1 0 1,1 0 0,0 0 0,-1 1-1,-4 0 30,1 0-1,0 1 1,0-1 0,0 1-1,-6 4 1,3-2 9,0 1 1,0 0 0,1 0 0,0 1 0,0 0-1,1 0 1,-1 1 0,1 0 0,1 0 0,-1 0-1,1 1 1,0 0 0,1 0 0,0 0 0,0 0 0,1 1-1,0 0 1,-3 15 0,5-13 21,0 1-1,1 0 1,0 0 0,1 0-1,1-1 1,0 1 0,4 17-1,-4-24-21,0 1 0,1-1 0,-1 1 0,1-1-1,0 0 1,0 0 0,6 7 0,-6-9 5,-1-1 0,1 1-1,0-1 1,-1 0 0,1 0 0,0 0-1,0 0 1,0-1 0,1 1 0,-1-1-1,0 0 1,1 0 0,5 2 0,-6-3-9,1 0 1,-1 0 0,0 0-1,1 0 1,-1 0 0,0-1-1,0 1 1,1-1 0,-1 0-1,0 0 1,0 0 0,0-1-1,0 1 1,0-1 0,0 1-1,3-4 1,4-3 10,-1 0-1,18-19 1,-21 20-28,34-33 11,2 2 1,1 2 0,2 2 0,2 1 0,64-33 0,-80 48-180,-26 17 23,-7 4 74,-7 7 10,8-9 52,-12 12 70,1 2 1,0-1 0,1 2-1,0 0 1,1 0 0,1 1-1,0 0 1,2 0 0,0 1-1,1 0 1,0 0 0,-3 29-1,8-46-41,1 1 0,0-1 0,0 0-1,-1 1 1,1-1 0,0 1 0,0-1-1,1 0 1,-1 1 0,0-1 0,0 0 0,1 1-1,-1-1 1,1 0 0,-1 0 0,1 1-1,0 1 1,0-3-9,0 0 1,-1 1-1,1-1 0,-1 0 0,1 1 0,0-1 0,-1 0 0,1 0 1,0 1-1,-1-1 0,1 0 0,0 0 0,-1 0 0,1 0 1,0 0-1,-1 0 0,1 0 0,0 0 0,-1 0 0,1 0 0,0-1 1,-1 1-1,2-1 0,4-1 43,-1-1 0,0 0 1,0 0-1,0 0 0,9-9 1,52-50-13,-32 30-336,46-36 0,-63 56 210,-6 4-267,23-19 0,-34 27 349,0 0 0,0 0 0,1 0 0,-1 0-1,0 0 1,1 0 0,-1 1 0,0-1 0,0 0-1,1 0 1,-1 0 0,0 0 0,0 1 0,1-1 0,-1 0-1,0 0 1,0 0 0,0 1 0,1-1 0,-1 0 0,0 0-1,0 1 1,0-1 0,0 0 0,0 1 0,0-1-1,0 0 1,1 0 0,-1 1 0,0-1 0,0 0 0,0 1-1,0-1 1,0 0 0,0 1 0,0-1 0,3 15-81,-3-15 86,3 15 56,0 0-1,1-1 1,8 19 0,-11-29-17,1-1 1,-1 1 0,1-1-1,0 0 1,0 1-1,0-1 1,0 0 0,0 0-1,1-1 1,-1 1 0,1 0-1,0-1 1,0 0 0,0 1-1,0-1 1,0 0 0,0-1-1,7 3 1,-7-3 2,0-1 0,1 0 0,-1 0 1,1 0-1,-1-1 0,1 1 0,-1-1 0,1 0 0,-1 0 0,0 0 1,1-1-1,-1 1 0,0-1 0,0 1 0,0-1 0,0 0 1,3-3-1,8-6-9,-1-1 0,13-15 0,-18 19-48,55-57-137,97-77 0,-160 142 132,1-1 0,0 0 0,0 1 0,-1-1 0,1 1 0,0-1 0,0 1 0,0-1 1,0 1-1,0 0 0,0-1 0,0 1 0,0 0 0,0 0 0,-1-1 0,1 1 0,0 0 0,2 0 1,-2 1 8,-1-1 1,1 0 0,-1 1-1,1-1 1,-1 0 0,1 1-1,-1-1 1,0 0 0,1 1-1,-1-1 1,1 1 0,-1-1-1,0 1 1,0-1 0,1 1-1,-1-1 1,0 1 0,0-1 0,0 1-1,1-1 1,-1 1 0,0 0-1,0 0 1,0 3-6,0 0 0,0 0 1,0 0-1,0 0 0,-1 0 0,0 0 0,-1 6 1,-48 113 206,11-28 151,22-48-147,-3-1 1,-29 48 0,49-93-189,-1 0 0,1 0 1,-1 0-1,1 0 1,-1 0-1,1-1 1,-1 1-1,0 0 1,1 0-1,-1-1 0,0 1 1,0 0-1,1-1 1,-1 1-1,0-1 1,0 1-1,0-1 1,0 1-1,0-1 0,0 0 1,0 1-1,0-1 1,0 0-1,0 0 1,-2 0-1,2 0-4,0 0-1,0-1 1,0 1 0,0-1-1,0 1 1,0-1-1,1 0 1,-1 1-1,0-1 1,0 0 0,0 0-1,1 1 1,-1-1-1,0 0 1,1 0 0,-1 0-1,0 0 1,1 0-1,-1 0 1,1 0 0,-1-2-1,-3-12-62,1 0 0,0 0 0,2 0 0,-1 0 0,2-1 0,2-25 0,-1 1-442,-1 40 501,0 0 1,-1-1 0,1 1 0,0 0-1,0-1 1,0 1 0,0 0 0,0-1-1,0 1 1,0 0 0,0-1 0,0 1-1,0 0 1,0-1 0,0 1 0,1 0-1,-1 0 1,0-1 0,0 1 0,0 0-1,0-1 1,0 1 0,1 0 0,-1 0-1,0-1 1,0 1 0,0 0 0,1 0-1,-1-1 1,0 1 0,0 0 0,1 0-1,-1 0 1,0-1 0,1 1 0,-1 0 0,0 0-1,1 0 1,-1 0 0,0 0 0,0 0-1,1 0 1,-1 0 0,0 0 0,1 0-1,-1 0 1,0 0 0,1 0 0,-1 0-1,0 0 1,1 0 0,-1 0 0,0 0-1,1 0 1,-1 0 0,0 1 0,1-1-1,-1 0 1,0 0 0,0 0 0,1 1-1,22 17 393,-13-9-294,2-2 11,-1 0 0,1-1 0,-1-1 0,2 0 0,-1 0 0,13 2 0,-4-2 46,0-1-1,0-1 1,22 0-1,-14-3-91,0-1-1,-1-1 1,1-2-1,0-1 1,-1-1-1,54-19 1,-39 9-40,0-2 0,53-31 0,-74 36-120,-14 9-24,-1 0 0,0 0 0,7-6 0,-13 9-49,0 1 0,0-1 0,0 0 0,-1 0 0,1 0-1,0 0 1,0 1 0,-1-1 0,1 0 0,-1 0 0,1 0 0,-1 0 0,1 0 0,-1 0 0,0-1 0,1 1 0,-1 0 0,0 0 0,0 0 0,0 0 0,0 0 0,0 0-1,0-1 1,0 1 0,0 0 0,0 0 0,-1 0 0,1 0 0,0 0 0,-1 0 0,0-1 0,0-1-670,-1 0-1,0 1 1,0-1 0,0 1-1,0-1 1,0 1 0,0 0 0,-1 0-1,-2-2 1,-6-5-2013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3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91 8064,'-22'-11'2592,"22"11"-2532,0 0 1,-1 0 0,1 0 0,0 0-1,-1 0 1,1 0 0,0-1 0,0 1 0,-1 0-1,1 0 1,0 0 0,0-1 0,-1 1-1,1 0 1,0 0 0,0 0 0,0-1-1,0 1 1,-1 0 0,1 0 0,0-1-1,0 1 1,0 0 0,0 0 0,0-1 0,0 1-1,0 0 1,0-1 0,0 1 0,0 0-1,-1 0 1,2-1 0,-1 1 0,0 0-1,0-1 1,0 1 0,0 0 0,0-1-1,0 1 1,0 0 0,0-1 0,8-6 1561,-7 6-1338,6-5 285,1 0 0,0 1 0,0 0 0,0 0 0,1 1 0,0 0 0,0 0 0,9-2 0,1 2-45,0-1 0,38-2 0,-49 7-413,1 0-1,-1 1 0,1 0 1,-1 0-1,0 1 0,0 0 1,0 1-1,0-1 0,0 2 0,0-1 1,-1 1-1,0 0 0,0 0 1,10 8-1,-13-8-65,1 0-1,0 0 1,-1 0 0,1 1-1,-1-1 1,-1 1-1,1 0 1,-1 0 0,1 0-1,-2 1 1,1-1 0,0 1-1,-1 0 1,0 0-1,-1 0 1,1 0 0,-1 0-1,0 0 1,0 0 0,-1 8-1,-2 5 7,-2 0-1,0 0 1,0 0-1,-2 0 0,-1-1 1,0 0-1,-10 18 1,-75 114 19,89-146-74,-21 30 7,12-17 0,-20 32 1,30-44-6,-1 0 0,1-1 0,0 1 0,1 0 0,-1 0 0,1 0 0,0 1 0,0-1 0,1 0 0,-1 0 0,1 1 0,1 5 0,1-5 30,-1 0 0,2 1 0,-1-1 0,1 0 0,0 0 0,0 0 1,1-1-1,-1 1 0,6 5 0,2 3-155,-6-7 56,1-1 0,-1 0 0,2 0 0,-1 0 0,9 5 0,10 9-3993,-24-19 3885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3:3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11040,'-16'8'5024,"-2"15"-4385,8-15 161,7 0-576,-10-8-1440,4 4 673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15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2 846 2400,'0'1'113,"0"0"-1,-1-1 1,1 1 0,0 0-1,0 0 1,0 0 0,0 0-1,-1-1 1,1 1 0,0 0-1,1 0 1,-1 0 0,0 0 0,0 0-1,0-1 1,0 1 0,1 0-1,-1 0 1,0 0 0,1-1-1,-1 1 1,0 0 0,1 0-1,-1-1 1,1 1 0,0 0-1,-1-1 1,1 1 0,-1-1 0,2 2-1,27 19 3100,-15-12-2520,-8-4-298,0-1 0,0 0 0,0 0 0,1-1 0,-1 0 0,1 0-1,0 0 1,13 3 0,-17-6-286,0 1-1,0-1 0,0 0 1,0 0-1,0 0 0,0 0 1,0-1-1,0 1 0,0-1 1,0 0-1,0 1 1,0-1-1,-1-1 0,1 1 1,0 0-1,-1-1 0,1 1 1,-1-1-1,1 0 0,-1 0 1,0 0-1,0 0 0,0 0 1,2-3-1,6-9 92,-2-1 1,0 0-1,-1 0 0,0-1 1,6-22-1,-1 4-67,-1 5-37,52-148 565,-48 129-333,14-84-1,-9-70 234,-10 75-587,-9 121-5,3-23-279,-4 28 300,0 1 1,0-1 0,1 1 0,-1-1-1,0 0 1,0 1 0,0-1 0,1 1-1,-1-1 1,0 1 0,1 0 0,-1-1 0,0 1-1,1-1 1,-1 1 0,0-1 0,1 1-1,-1 0 1,1-1 0,-1 1 0,1 0-1,-1 0 1,1-1 0,-1 1 0,1 0-1,-1 0 1,1 0 0,-1 0 0,1-1-1,-1 1 1,1 0 0,0 0 0,-1 0 0,1 0-1,-1 0 1,1 0 0,-1 1 0,1-1-1,-1 0 1,1 0 0,0 0 0,0 1-1,3 1-20,0 1-1,0 1 1,0-1-1,0 0 0,-1 1 1,1 0-1,-1 0 1,0 0-1,0 0 0,0 0 1,-1 1-1,4 6 1,-1-1-12,147 295 120,-146-292-69,5 9 26,-2 1 0,0 0 0,6 30 0,-13-45 20,0 0 0,-1 0-1,0 0 1,-1 0-1,0 0 1,0 0-1,-1 0 1,0-1-1,0 1 1,-1 0-1,0 0 1,0 0-1,-7 13 1,7-18 7,0 0 1,0 0-1,0 0 0,-1 0 1,1-1-1,-1 1 0,1-1 1,-1 0-1,0 0 1,0 0-1,0 0 0,-1 0 1,1 0-1,0-1 0,-1 0 1,1 0-1,0 0 1,-1 0-1,0 0 0,1-1 1,-1 1-1,1-1 1,-5 0-1,-9 0 14,-1-2-1,1 1 1,-26-7 0,21 4-82,-80-20-589,63 13-200,123 44-25,-54-23 868,1-2 1,53 7-1,-70-14-3,-1 0 1,1-1-1,-1 0 1,1-1-1,-1-1 1,1 0-1,-1-1 1,0 0-1,14-5 0,-10 0 88,1 0 0,-1-1-1,23-16 1,-31 19-115,-1-1 1,0 0-1,0 0 1,-1-1 0,0 0-1,0 0 1,10-17-1,-8 11 178,-7 12-200,0 0 0,-1 0-1,1-1 1,-1 1 0,1 0 0,-1 0 0,0-1 0,0 1 0,0-1 0,0 1 0,0-4-1,2-2-341,-1 7-76,-3 7 244,-1 3 163,0 0 0,-1 17 0,0 0 69,2-11-70,0 1 0,3 24 0,-1-4 186,0-31-141,-1 0 0,1 0 1,0-1-1,2 7 1,3 1 112,-6-12-132,0 0 1,0 1-1,0-1 0,0 0 0,0 0 0,0 0 1,1 0-1,-1 0 0,0 0 0,0 1 0,0-1 0,0 0 1,0 0-1,0 0 0,1 0 0,-1 0 0,0 0 0,0 0 1,0 0-1,0 0 0,0 0 0,1 0 0,-1 0 0,0 0 1,0 0-1,0 0 0,0 0 0,0 0 0,1 0 0,-1 0 1,0 0-1,0 0 0,0 0 0,0 0 0,0 0 0,1 0 1,-1 0-1,0 0 0,0 0 0,0 0 0,0 0 1,0 0-1,1 0 0,-1-1 0,0 1 0,0 0 0,34-45 487,-20 26-589,26-28 0,-33 39 60,1 1 1,0 0 0,19-11-1,-25 17 5,0-1-1,1 1 0,-1 0 0,0 0 0,1 0 1,-1 0-1,1 0 0,0 0 0,-1 1 1,1-1-1,0 1 0,-1 0 0,1 0 0,0 0 1,-1 0-1,1 0 0,0 0 0,-1 1 0,1 0 1,-1-1-1,4 2 0,-2 2 14,-1-1-1,0 1 1,1-1 0,-1 1-1,-1 0 1,1 0 0,0 1-1,-1-1 1,0 1 0,3 7-1,0 0 9,6 13 131,-5-12-145,0 1 1,11 16-1,-14-27 47,-1 1 1,1-1-1,0 1 0,0-1 1,0 0-1,0 0 1,1-1-1,-1 1 1,1-1-1,-1 1 1,1-1-1,6 2 0,-8-3-1,0-1 0,0 1 0,0-1 0,0 0 0,0 0 0,0 0-1,0 0 1,-1 0 0,1 0 0,0-1 0,0 1 0,0 0 0,0-1-1,0 0 1,0 1 0,-1-1 0,1 0 0,0 0 0,-1 0 0,1 0 0,2-3-1,4-2 18,-1-1 0,0 0 0,7-10 0,0 1 75,48-50-69,-61 64-91,1 1 0,-1 0 0,1-1 0,0 1 0,-1 0 0,1 0 0,0 0 0,2 0 0,-4 0 30,0 1 0,1 0 0,-1 0-1,1 0 1,-1 0 0,0-1 0,1 1-1,-1 0 1,1 0 0,-1 0 0,0 0-1,1 0 1,-1 0 0,1 0-1,-1 0 1,0 0 0,1 0 0,-1 1-1,1-1 1,-1 0 0,0 0 0,1 0-1,-1 0 1,0 1 0,1-1 0,-1 0-1,0 0 1,1 1 0,-1-1-1,0 0 1,1 0 0,-1 1 0,0-1-1,0 0 1,1 1 0,-1-1 0,0 0-1,0 1 1,0-1 0,0 1 0,1-1-1,-1 0 1,0 1 0,2 19-10,0 0 0,-1 0 0,-1-1-1,-3 23 1,1-3-32,-6 85 348,-37 187 1,41-280-183,3-23 28,0 0 0,0 0-1,0-1 1,-5 13 0,6-20-130,0 0 0,0 0 0,0 0 0,0 0 0,0 0 0,0 0 1,0 0-1,0-1 0,0 1 0,0 0 0,0 0 0,0 0 0,0 0 0,0 0 0,0 0 0,0 0 0,0 0 0,0 0 1,0 0-1,0 0 0,0 0 0,0 0 0,0 0 0,-1 0 0,1 0 0,0 0 0,0-1 0,0 1 0,0 0 0,0 0 0,0 0 1,0 0-1,0 0 0,0 0 0,0 0 0,0 0 0,0 0 0,-1 0 0,1 0 0,0 0 0,0 0 0,0 0 0,0 0 0,0 0 1,0 1-1,0-1 0,0 0 0,0 0 0,0 0 0,0 0 0,0 0 0,0 0 0,-1 0 0,1 0 0,0 0 0,0-11 235,2-1-159,1 0-1,0 0 1,9-20 0,1-4-72,42-167-306,-10 27 14,-32 136 199,1 2 1,27-52-1,-36 79 60,30-50-107,-32 56 74,1 0 0,0 0 0,0 0 0,0 1 0,0 0 0,1 0 0,-1 0 0,10-6 0,-13 9 45,-1 1 0,1-1 0,0 1 0,-1 0 0,1-1 0,0 1 0,0 0 0,-1-1 0,1 1 0,0 0 0,0 0 0,0-1 0,-1 1 0,1 0 0,0 0 0,0 0-1,0 0 1,-1 0 0,1 0 0,0 0 0,0 1 0,0-1 0,0 0 0,-1 0 0,1 1 0,0-1 0,0 0 0,-1 1 0,1-1 0,0 1 0,-1-1 0,1 1 0,0-1 0,-1 1-1,1-1 1,-1 1 0,1 0 0,-1-1 0,2 2 0,-2 0 12,1 0-1,0 1 1,-1-1-1,1 0 0,-1 0 1,0 0-1,0 1 1,0-1-1,0 0 1,0 0-1,0 1 1,-1 3-1,-7 21 169,-1 0 0,0-1 0,-21 37 0,29-61-141,1 0 0,-1 0 0,-1 0 0,1 0 1,0 0-1,0-1 0,-1 1 0,1 0 0,-1-1 0,1 1 0,-4 1 0,5-3-26,0 0-1,0 1 1,0-1-1,0 0 1,-1 0-1,1 0 1,0 0-1,0 0 1,0 0-1,-1 1 1,1-1-1,0 0 1,0 0-1,0 0 1,-1 0-1,1 0 1,0 0-1,0 0 1,-1 0-1,1 0 1,0 0-1,0 0 0,-1 0 1,1 0-1,0 0 1,0 0-1,0 0 1,-1 0-1,1 0 1,0-1-1,0 1 1,-1 0-1,1 0 1,0 0-1,0 0 1,0 0-1,0-1 1,-1 1-1,1 0 1,0 0-1,0 0 1,0 0-1,0-1 1,0 1-1,-1 0 1,1 0-1,0 0 1,0-1-1,0 1 1,0 0-1,0 0 1,0-1-1,0 1 1,0 0-1,0 0 0,0-1 1,1-14-58,1 11 10,0 0 0,0-1-1,0 1 1,1 0 0,-1 0 0,1 1 0,0-1 0,0 0-1,1 1 1,-1 0 0,0 0 0,1 0 0,0 0 0,0 0-1,0 1 1,0 0 0,0 0 0,9-4 0,-9 5 22,-1 1 0,0-1 1,0 0-1,1 1 1,-1 0-1,0 0 0,1 0 1,-1 0-1,1 0 1,-1 1-1,0-1 0,0 1 1,1 0-1,-1 0 1,0 0-1,0 0 0,0 1 1,0-1-1,0 1 1,0 0-1,0 0 0,-1 0 1,1 0-1,-1 0 1,1 1-1,-1-1 0,2 4 1,2 2-3,-1 0 0,-1 1 0,1-1 0,-2 1 0,1 0 0,-1 0 0,4 18 0,-2 3-19,2 34 1,-5-11 71,-2-1 0,-2 1 0,-2-1 0,-17 73-1,14-81 55,6-30 82,-1-1 1,-1 1-1,0-1 1,-1 1 0,-9 20-1,13-33-158,0-1 0,0 0-1,0 1 1,0-1 0,0 0 0,0 1-1,-1-1 1,1 0 0,0 1 0,0-1-1,0 0 1,0 0 0,-1 1 0,1-1 0,0 0-1,0 0 1,0 1 0,-1-1 0,1 0-1,0 0 1,0 1 0,-1-1 0,1 0-1,0 0 1,-1 0 0,1 0 0,0 0-1,-1 1 1,1-1 0,0 0 0,-1 0 0,1 0-1,0 0 1,-1 0 0,1 0 0,0 0-1,-1 0 1,1 0 0,0 0 0,-1 0-1,1-1 1,0 1 0,-1 0 0,1 0-1,0 0 1,-1 0 0,1 0 0,0-1 0,0 1-1,-1 0 1,1 0 0,0 0 0,0-1-1,-1 1 1,1 0 0,0 0 0,0-1-1,0 1 1,-1 0 0,1-1 0,0 1-1,0 0 1,0-1 0,0 1 0,0 0 0,0-1-1,0 1 1,-1 0 0,1-1 0,-1-2-16,0 0 0,0-1 0,0 1 0,1-1 0,-2-5 0,3-8-67,0 0-1,1 1 1,8-29-1,18-46-79,-20 69 105,14-39-64,61-116-1,-54 126 39,2 1-1,73-88 1,-81 109 55,7-10-58,-26 36 48,-1-1-1,0 1 0,1 0 1,0 0-1,-1 0 1,1 1-1,6-4 1,-9 6 30,-1 0 0,1-1 0,-1 1 0,1 0 0,-1 0 0,1 0 0,0 0 0,-1 0 0,1 0 0,-1 0 0,1 0 0,-1 0 0,1 0-1,-1 0 1,1 0 0,0 0 0,-1 0 0,1 0 0,-1 0 0,1 1 0,-1-1 0,1 0 0,-1 0 0,1 1 0,-1-1 0,1 0 0,-1 1 0,0-1 0,1 0 0,-1 1 0,0-1 0,1 1 0,-1-1 0,0 1 0,1-1 0,-1 1 0,0-1 0,0 1 0,1-1 0,-1 1 0,0-1 0,0 1 0,0-1 0,0 2 0,3 24 93,-3-25-90,-1 14 112,-1 0 1,-1 1-1,0-1 1,-8 23-1,-1 9-94,7-21-46,3-15 40,0-1 1,0 0-1,-5 11 1,7-19 7,3-3-18,7-9 7,14-16-42,0 1 1,2 1-1,43-32 0,-38 33-65,-30 23 93,-1 0-1,0 0 0,0 0 1,0 0-1,0 0 0,0 0 1,0 0-1,0 0 0,1 0 0,-1 0 1,0 0-1,0 0 0,0 0 1,0 0-1,0 0 0,0 0 1,1 0-1,-1 0 0,0 0 1,0 0-1,0 0 0,0 0 0,0 0 1,0 0-1,1 0 0,-1 0 1,0 0-1,0 1 0,0-1 1,0 0-1,0 0 0,0 0 1,0 0-1,0 0 0,0 0 0,1 0 1,-1 0-1,0 0 0,0 1 1,0-1-1,0 0 0,0 0 1,0 0-1,0 0 0,0 0 1,0 0-1,0 1 0,0-1 0,0 0 1,0 0-1,0 0 0,0 0 1,0 0-1,0 11-94,0-8 75,-4 61-117,1 16 325,3-71-145,0-1 1,1 1-1,1-1 1,0 1-1,0-1 1,0 0-1,4 9 0,-5-15-12,0 0 0,1 0 0,-1 0 0,0 0-1,0 0 1,1-1 0,-1 1 0,1 0 0,0-1-1,-1 1 1,1-1 0,0 1 0,3 1 0,-3-2-10,-1-1 1,0 1-1,1-1 1,-1 0-1,1 1 1,-1-1 0,0 0-1,1 0 1,-1 0-1,1 0 1,-1 0-1,1 0 1,-1 0-1,1-1 1,-1 1-1,0 0 1,1-1 0,-1 1-1,0-1 1,1 1-1,-1-1 1,2-1-1,1-1 20,0 0 1,-1 0-1,1-1 0,0 0 0,-1 1 0,0-1 0,0 0 0,0-1 0,-1 1 0,1 0 0,-1-1 0,0 1 1,0-1-1,-1 0 0,2-6 0,0-3-112,0-1 0,-1 0 1,0-29-1,-2 37-11,-1 0 1,1 0-1,-1 1 1,-1-1-1,1 0 0,-1 1 1,0-1-1,0 1 1,-1-1-1,0 1 0,0 0 1,-1 0-1,1 0 1,-1 1-1,-1-1 0,1 1 1,-1 0-1,0 0 1,0 1-1,0-1 0,-8-4 1,12 9 50,0-1 1,1 1 0,-1-1 0,0 1-1,0-1 1,0 1 0,0 0 0,0 0-1,0-1 1,-1 1 0,1 0 0,0 0-1,0 0 1,0 0 0,0 0 0,-1 1 0,2-1 18,-1 0 0,1 0 0,-1 1 0,1-1 1,-1 0-1,1 0 0,-1 1 0,1-1 1,-1 0-1,1 1 0,0-1 0,-1 1 1,1-1-1,0 1 0,-1-1 0,1 1 1,0-1-1,0 1 0,-1-1 0,1 1 1,0-1-1,0 1 0,0-1 0,0 1 1,0-1-1,0 1 0,0-1 0,0 1 0,0 0 1,0 0 28,0 0 0,1 0 0,-1 0 0,1 0 0,-1 0 0,1 0 0,-1 0 0,1 0 0,-1 0 0,1 0 0,0 0 0,0 0 0,0-1 0,-1 1 0,1 0 0,0 0 0,0-1 0,0 1 0,0-1 0,0 1 0,0-1 0,2 1 0,24 8 336,-3-5-77,0-1 0,1 0 0,-1-2 0,1-1 0,-1-1 0,33-6 0,-37 4-138,0-1 0,0-1 0,0-1 0,-1-1 0,0-1 0,-1-1 1,35-21-1,-45 25-109,0-1 0,-1-1 0,0 0 0,0 0-1,0 0 1,-1-1 0,6-9 0,2-6-63,13-32 0,-20 40-22,1-14 44,-7 25-12,0 0 0,0 0 0,0 0 1,1 0-1,2-5 0,-2 2-147,-3 14 92,-4 36 66,5-39-16,1 1 0,0-1 0,0 0-1,0 1 1,2 3 0,3 16-79,-1 5 260,1 2-25,1 41 1,-7-61-45,0 0 1,-1-1-1,0 1 0,-1-1 0,0 0 1,0 1-1,-8 17 0,9-25-64,0-1 0,0 1-1,-1-1 1,1 1 0,-1-1-1,1 0 1,-1 0 0,0 0-1,0 0 1,0 0 0,0 0-1,0 0 1,0-1 0,-1 1-1,1-1 1,0 1 0,-6 1-1,5-2-14,-1-1-1,1 1 1,0-1-1,-1 1 0,1-1 1,0 0-1,-1-1 0,1 1 1,0 0-1,-1-1 0,1 0 1,0 0-1,-1 0 0,1 0 1,0 0-1,-3-2 0,2 1-32,3 2 14,-1 0 1,1-1 0,-1 1 0,1-1 0,0 1 0,0-1 0,-1 1-1,1-1 1,0 0 0,0 0 0,0 0 0,-1 0 0,1 1 0,0-1-1,0-1 1,0 1 0,-1-1 0,4 1 8,0 0 1,0 0-1,0 1 0,-1-1 0,1 1 1,0-1-1,0 1 0,0 0 0,0 0 1,3 0-1,34-2 169,0-2 0,0-2 0,0-1 0,-1-2 0,0-1 0,48-21 0,-77 27-100,0 0 0,0-1 1,0 0-1,0 0 0,12-11 0,-19 14-35,1 0 0,-1 0-1,0 0 1,-1-1 0,1 1 0,0 0-1,-1-1 1,1 1 0,-1-1-1,2-4 1,-3 6-30,1-1 1,-1 0-1,0 1 0,0-1 0,0 0 1,0 1-1,0-1 0,0 0 1,0 1-1,-1-1 0,1 0 0,0 1 1,-1-1-1,1 1 0,-1-1 0,0 0 1,0 1-1,0 0 0,-1-3 1,0 2-25,1 0 1,-1 0-1,0 1 0,0-1 1,0 1-1,0-1 1,0 1-1,0 0 1,0 0-1,0-1 1,-1 2-1,1-1 1,0 0-1,-1 0 1,1 1-1,-1-1 1,1 1-1,0 0 1,-1 0-1,1 0 0,-1 0 1,1 0-1,-4 1 1,-1 0 25,0 0 0,1 1 1,-1 0-1,0 0 0,1 1 0,-11 5 1,11-5 66,1 1 0,0-1 0,-1 1 0,2 0 0,-1 1 0,0-1-1,1 1 1,0 0 0,0 0 0,0 0 0,-6 12 0,9-14-17,0-1 0,0 1 0,0-1 0,1 1 0,-1 0 0,1-1 0,-1 1 0,1 0 0,0 0 0,0 0 0,0-1 0,0 1 0,1 0 0,-1-1 0,1 1 0,0 0 0,-1-1 0,1 1 0,0 0 0,1-1 0,-1 1 0,0-1 0,1 0 0,-1 1 0,1-1 0,0 0 0,0 0 0,0 0 0,0 0 0,2 1 0,3 2 24,0 0 1,0-1 0,1 0 0,-1 0 0,1-1-1,0 0 1,0-1 0,0 1 0,0-1 0,11 1 0,1-1-21,1 0 0,41-3 1,-38-1-201,1-2 0,-1 0 1,42-14-1,-49 12-999,-1 0-1,0-1 0,20-13 0,-28 14-525,0 0-1,0 0 0,7-9 1,-9 10 85,16-13-2139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0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3328,'-2'-1'3949,"-2"2"-1536,-4-1 4483,16-4-3887,38-14-2685,63-1 47,-57 11-283,-13 2-107,1 3 0,0 1-1,0 2 1,41 4 0,-78-3-40,-1-1 0,0 0 0,0 1 0,0-1 0,0 1 0,0 0 0,0 0 0,0 0 0,-1 0 0,1 0 0,0 0 0,0 0 0,-1 0 0,1 1 0,0-1 0,-1 1 0,0-1 0,1 1 0,-1 0 0,0-1 0,0 1 0,2 4 0,0 11-4233,-7 1-4229,1-7 5449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17.6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1040 1984,'5'0'5877,"3"-2"-5255,-1-1 0,1 0 0,-1-1 0,1 0 0,-1 0 0,0 0 0,0-1 0,10-10 0,49-53 1064,-42 40-1199,124-148 380,-129 150-812,166-226 346,-157 211-327,-6 8 200,-1-1-1,20-44 1,-40 75-229,0 0-1,0-1 1,0 1 0,0-1-1,0-3 1,-1 6-45,0 1 0,0 0 0,0 0 0,0 0-1,0-1 1,0 1 0,0 0 0,0 0 0,0 0 0,0-1 0,0 1 0,0 0-1,0 0 1,0 0 0,0 0 0,0-1 0,0 1 0,0 0 0,0 0 0,0 0-1,0-1 1,0 1 0,0 0 0,-1 0 0,1 0 0,0 0 0,0 0 0,0-1-1,0 1 1,0 0 0,-1 0 0,1 0 0,0 0 0,0 0 0,0 0-1,0 0 1,-1 0 0,1 0 0,-1 0-12,0 0-1,0 1 1,0 0-1,0-1 1,0 1-1,0-1 1,0 1 0,0 0-1,0 0 1,1 0-1,-1-1 1,-1 2-1,-6 9-25,0 0 0,1 0-1,0 0 1,0 1-1,-8 23 1,-20 70 401,32-96-341,-3 11 96,-39 151 584,41-150-589,1 0 0,1 1 0,1-1 0,0 1 0,2-1 0,4 28 0,-4-43-78,0-1-1,1 1 1,0-1 0,0 1 0,0-1 0,0 1 0,1-1 0,0 0-1,0 0 1,0-1 0,1 1 0,5 5 0,-6-7 7,-1-1 0,1 0 0,0 0 0,0 0 0,0 0 0,0-1-1,0 1 1,1-1 0,-1 0 0,0 0 0,1 0 0,-1 0 0,1 0 0,-1-1 0,1 0 0,-1 1 0,1-1 0,0-1 0,-1 1 0,1 0 0,3-2 0,0 0-5,0 0 1,-1 0-1,1-1 0,-1 0 1,0 0-1,0-1 1,0 1-1,0-1 1,-1-1-1,0 1 0,1-1 1,-2 0-1,1 0 1,0 0-1,3-8 1,4-5-15,-1 0 1,-1-1-1,10-30 1,64-182 77,-10 50 62,23-58-230,-67 157-146,-57 158 471,3 1 0,-25 137-1,-17 223 635,54-358-429,13-67-187,-1-12-271,0 0 1,0 0 0,0 0-1,0 0 1,0 0-1,0 0 1,0-1 0,0 1-1,0 0 1,0 0-1,1 0 1,-1 0 0,0 0-1,0 0 1,0 0-1,0-1 1,0 1 0,0 0-1,0 0 1,1 0 0,-1 0-1,0 0 1,0 0-1,0 0 1,0 0 0,0 0-1,0 0 1,1 0-1,-1 0 1,0 0 0,0 0-1,0 0 1,0 0-1,0 0 1,1 0 0,-1 0-1,0 0 1,0 0 0,0 0-1,0 0 1,0 0-1,1 0 1,-1 0 0,0 0-1,0 0 1,0 0-1,0 1 1,0-1 0,0 0-1,0 0 1,1 0-1,-1 0 1,0 0 0,0 0-1,0 0 1,0 1 0,0-1-1,0 0 1,0 0-1,0 0 1,0 0 0,0 1-1,36-70 86,-25 50-171,26-40-195,-33 53 231,1 0 0,0 0 1,0 0-1,1 1 0,0 0 0,10-8 1,-15 12 29,1 0 1,-1 0 0,0 1-1,1-1 1,-1 0-1,1 1 1,-1-1 0,1 1-1,-1-1 1,1 1 0,-1 0-1,1 0 1,0-1 0,-1 1-1,1 0 1,-1 1 0,1-1-1,-1 0 1,1 0 0,0 1-1,-1-1 1,1 0 0,-1 1-1,1 0 1,-1-1-1,0 1 1,3 1 0,1 2-56,-1 1-1,1-1 1,-1 1 0,0-1 0,5 11 0,7 6-60,-5-9 262,0-1-1,1 0 0,0-1 0,1 0 0,0-1 1,1 0-1,18 8 0,-26-13-76,1-1 1,0-1-1,0 1 0,0-1 1,0-1-1,0 1 0,0-1 1,1 0-1,-1-1 0,0 0 1,1 0-1,-1 0 0,0-1 1,1 0-1,-1-1 0,0 1 1,0-1-1,8-4 0,-11 4-44,0-1 0,-1 1 0,1-1 0,-1 0 0,1 0-1,-1 0 1,0-1 0,-1 1 0,1-1 0,-1 1 0,1-1 0,-1 0-1,0 0 1,0 0 0,2-8 0,2-6-110,-2-1 0,4-22-1,-6 33 55,1-7-15,-2 8-10,1-1-1,-1 1 1,-1 0 0,1-1 0,-1 1-1,-1-13 1,1 20 64,0 0 0,0 0 0,0-1 0,0 1 0,0 0 0,0 0 0,0-1 0,0 1 0,0 0 0,0 0 0,-1-1 1,1 1-1,0 0 0,0 0 0,0-1 0,0 1 0,0 0 0,0 0 0,-1-1 0,1 1 0,0 0 0,0 0 0,0 0 0,0 0 0,-1-1 0,1 1 0,0 0 0,0 0 0,-1 0 0,1 0 0,0 0 0,0 0 1,-1-1-1,-6 8-210,-4 15-47,9-17 277,1 0 1,-1 0 0,1 1 0,0-1 0,1 0-1,-1 1 1,1-1 0,0 0 0,0 1 0,1-1-1,0 0 1,0 1 0,0-1 0,0 0 0,1 0-1,0 0 1,0 0 0,0 0 0,1 0-1,-1 0 1,1-1 0,0 0 0,1 1 0,-1-1-1,7 6 1,-3-4 11,1 1 0,0-1 0,0 0 0,0-1 0,1 0 1,0 0-1,0-1 0,0 0 0,0-1 0,1 0 0,-1 0 0,1-1 0,12 2 0,-6-3-589,0 0 0,16-2 0,-27 1-151,1-1 0,-1 0 1,1 0-1,-1 0 0,9-4 0,-13 4 509,0 1-1,0 0 0,0-1 1,0 1-1,0 0 0,-1-1 0,1 1 1,0-1-1,0 1 0,0-1 0,-1 1 1,1-1-1,0 0 0,-1 1 1,1-1-1,0 0 0,-1 0 0,1 1 1,-1-1-1,1 0 0,-1 0 0,0 0 1,1 0-1,-1 0 0,0 0 1,0 1-1,1-1 0,-1 0 0,0 0 1,0-2-1,0-9-2408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17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15 339 8128,'-14'-16'3680,"28"-4"-3168,7 6 1536,5-2-1216,41-20 1567,3 5-1375,30-16 0,-3 16-640,17-8-192,-12 9-96,7 2-864,-12 12 416,-5 4-3007,-14 9 1855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20.2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138 762 2144,'4'-4'328,"18"-19"6688,-22 23-6902,-2-3 1030,1 3-1029,1 0-1,0-1 0,-1 1 1,1 0-1,0 0 1,-1 0-1,1 0 1,0 0-1,0 0 0,-1-1 1,1 1-1,0 0 1,-1 0-1,1 0 0,0 0 1,-1 0-1,1 0 1,0 0-1,-1 0 1,1 1-1,-12-1 843,3 2-681,1-1 0,-1 1 0,0 1 0,1 0 0,0 0-1,0 0 1,0 1 0,0 0 0,0 1 0,-10 7 0,17-10-222,-5 2-33,1 0-1,0 0 1,0 1 0,1 0 0,-6 7-1,9-11-6,1 0 1,-1 0-1,1 0 0,-1 0 0,1 0 0,-1 0 0,1 0 0,-1 0 0,1 0 0,0 0 1,0 0-1,-1 0 0,1 1 0,0-1 0,0 0 0,0 0 0,0 0 0,0 0 1,1 0-1,-1 1 0,0-1 0,1 0 0,-1 0 0,0 0 0,1 0 0,-1 0 0,1 0 1,0 0-1,-1 0 0,1 0 0,0 0 0,-1 0 0,1-1 0,0 1 0,0 0 1,0 0-1,0-1 0,0 1 0,0 0 0,1 0 0,2 1 104,0 0 0,0-1 1,0 1-1,0-1 0,0 0 0,0 0 0,1 0 1,-1 0-1,0-1 0,8 0 0,6-1 167,22-4 0,-33 4-208,-4 1-67,11-2 103,0 0-1,1-1 1,-1-1-1,14-5 1,-26 8-92,1 0 1,0 0-1,-1 0 1,1-1-1,-1 1 0,1-1 1,-1 0-1,0 0 1,1 0-1,-1 0 1,0 0-1,0 0 0,-1 0 1,1-1-1,0 1 1,-1 0-1,1-1 1,-1 0-1,0 1 1,0-1-1,0 0 0,0 0 1,0 1-1,-1-1 1,1 0-1,-1-4 1,0 4-20,0 1 0,-1-1 0,1 1 0,-1-1 1,0 1-1,0-1 0,0 1 0,0-1 0,0 1 1,0 0-1,-1 0 0,1 0 0,-1 0 0,1 0 0,-4-4 1,-5-2-16,1 0-1,-13-9 1,-5-2 12,-1-9-180,27 27 167,0 0 1,0 0 0,1 0 0,-1 1 0,0-1-1,0 0 1,1 0 0,-1 0 0,1 0 0,-1 0-1,1 0 1,-1-1 0,1 1 0,-1 0-1,1 0 1,0 0 0,0 0 0,0 0 0,0-1-1,0 1 1,0 0 0,0 0 0,0 0 0,1-3-1,3 1 28,1 0 0,-1 0 0,1 0 0,0 1 0,1-1 0,-1 1 0,0 1 0,9-3 0,-2 0 42,151-42 120,-146 42-143,25-3 0,-1 0 50,-3 0-122,1 1 0,64 0 0,-79 8 40,0 0 0,0 2 1,44 12-1,-25-5 106,-25-4-29,-14-5-82,-1-1 1,0 0-1,1 0 1,-1 0-1,0 0 1,8 0-1,-12-1 5,1 0 0,0 1 0,0-1-1,0 0 1,0 0 0,0 0 0,0 0 0,-1 0 0,1 0-1,0 0 1,0 1 0,0-1 0,0 0 0,0 0 0,0 0-1,0 0 1,0 0 0,0 1 0,0-1 0,0 0 0,0 0-1,0 0 1,0 0 0,0 0 0,0 1 0,0-1 0,0 0-1,0 0 1,0 0 0,0 0 0,0 1 0,0-1 0,0 0-1,0 0 1,0 0 0,0 0 0,0 0 0,0 1 0,0-1-1,0 0 1,0 0 0,0 0 0,1 0 0,-1 0 0,0 0-1,0 0 1,0 0 0,0 1 0,0-1 0,0 0 0,1 0-1,-1 0 1,0 0 0,0 0 0,0 0 0,0 0 0,1 0-1,-1 0 1,0 0 0,0 0 0,0 0 0,0 0 0,0 0-1,1 0 1,-1 0 0,0 0 0,0 0 0,0 0 0,-14 11 117,-18 8-121,1 1 1,1 1-1,-28 26 0,45-33-13,-1 0 0,2 0 0,0 1 0,-16 26 0,26-37 20,0 0-1,0 0 0,0 0 0,1 0 1,-1 0-1,1 0 0,0 0 0,0 1 0,1-1 1,-1 5-1,1-8 16,0 1 0,0 0 0,0-1 0,1 1 0,-1 0 0,1-1 0,-1 1 1,1-1-1,-1 1 0,1 0 0,0-1 0,0 1 0,-1-1 0,1 0 0,0 1 0,0-1 0,1 0 0,-1 0 0,0 1 1,0-1-1,1 0 0,-1 0 0,0 0 0,1-1 0,-1 1 0,1 0 0,0 0 0,-1-1 0,3 1 0,2 1 9,1-1-1,0 0 0,0 0 1,0 0-1,0-1 0,0 0 1,0-1-1,8-1 1,-3 0 74,0-1 0,-1 0 0,0 0 0,12-6 1,-11 3-65,-1-1 1,0 0 0,0 0 0,0-1-1,-1-1 1,-1 1 0,1-2 0,-1 1-1,-1-1 1,0-1 0,0 1 0,-1-1-1,0-1 1,5-12 0,7-18-203,-2 0 0,-2-1 0,13-61 0,-4-8-175,13-149 1,-36 192 84,-1 46-36,0 23 271,1-1 1,-1 1-1,0-1 1,0 1 0,0-1-1,0 1 1,0-1-1,0 1 1,0-1-1,0 1 1,-1-1 0,1 0-1,0 1 1,0-1-1,0 1 1,0-1-1,-1 1 1,1 0 0,0-1-1,-1 0 1,-4 8-225,-5 20 248,10-27-4,-11 35 167,3 1 0,1 1 0,-4 51 1,8-34 6,8 93 1,-2-112-77,3-1 0,11 44 1,-12-59-23,1-1 1,1 0-1,1-1 0,0 1 1,20 28-1,-25-41-37,1 0-1,1 0 0,-1 0 0,1 0 1,0-1-1,0 0 0,0 0 0,7 5 0,-9-8-28,0 1 0,0-1-1,0 0 1,1 0-1,-1 0 1,0 0 0,0 0-1,0-1 1,1 0 0,-1 1-1,0-1 1,1 0-1,-1-1 1,0 1 0,0-1-1,1 1 1,-1-1-1,4-2 1,7-3-10,0-1 0,-1-1 0,0 0 0,0-1 0,11-10 0,4-2 9,30-28 51,-17 14-138,-3-4-131,-37 37 267,-5 2-64,-7 5-92,6-4 97,7-1-68,-4 1 56,-9 0 85,-9 1-7,16-1-91,0 1 1,0-1-1,0 1 1,0 0-1,0 0 0,1 0 1,-1 1-1,1-1 0,-1 1 1,1 0-1,0 0 1,0 0-1,0 0 0,0 0 1,-3 7-1,-3 4-39,0 0 0,-9 26-1,6-13-36,-12 45 0,21-63 130,1 0 1,1 1-1,0-1 1,0 1 0,0 0-1,1-1 1,1 1 0,2 17-1,-2-25-14,-1-1-1,1 1 0,-1-1 0,1 1 1,-1 0-1,1-1 0,0 1 1,0-1-1,-1 0 0,1 1 0,0-1 1,0 0-1,1 1 0,-1-1 1,0 0-1,0 0 0,1 0 0,-1 0 1,0 0-1,1 0 0,-1-1 1,1 1-1,-1 0 0,1-1 0,0 1 1,-1-1-1,1 1 0,2-1 1,-1 0 40,0 0 0,1 0 0,-1 0 0,0-1 1,0 1-1,1-1 0,-1 0 0,0 0 1,0 0-1,0 0 0,0-1 0,0 1 1,0-1-1,3-2 0,1-1-4,-1 0-1,0 0 1,0-1 0,0 0-1,-1 0 1,0 0 0,5-9-1,3-8-3,-2-1-1,10-28 1,14-55-229,29-158-288,-53 209 419,28-188-308,-37 225 364,-2 14 30,-1 7-12,-1 10 36,-3 38 202,1-18-40,1 54 1,8-26-180,3 0 0,2-1 0,3 1-1,3-2 1,27 69 0,7-21-4038,-47-99 3155,-1-3 417,10 15-2590,13-6-6433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27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1 953 3136,'28'-32'7660,"10"-21"-5779,-8 0-687,24-63 1,-34 70-754,2 0 0,35-53 0,-44 81-264,1 1 0,0 1 0,1 1 0,30-24 0,-44 38-163,-1 0 0,1 0-1,0 1 1,0-1 0,0 0-1,0 1 1,0-1 0,0 1 0,0-1-1,0 1 1,1-1 0,-1 1-1,0 0 1,0 0 0,0-1 0,0 1-1,1 0 1,-1 0 0,0 0-1,0 0 1,0 0 0,0 1-1,1-1 1,0 0 0,0 2 0,-1-1 0,0 0 0,0 0 0,0 0 0,0 0 0,0 1 0,0-1 0,0 1 0,0-1-1,0 0 1,-1 1 0,1-1 0,0 1 0,-1 0 0,1-1 0,-1 1 0,0-1 0,0 3 0,4 30 119,-2-1 1,-2 1-1,-6 51 0,-5 6 108,4-47-124,0 57 0,9-75 123,-2-26-215,0 1 0,0 0 0,1-1 0,-1 1 0,0-1 0,0 1 0,1 0 0,-1-1 0,0 1 0,0-1 0,1 1 0,-1-1 0,1 1 0,-1-1 0,0 1 0,1-1 0,-1 0 0,1 1 0,-1-1 0,1 1 0,-1-1 0,1 0 0,0 0 0,-1 1 0,1-1 0,-1 0 0,1 0 0,-1 0 0,1 1 0,0-1 0,-1 0 0,1 0 0,0 0 0,0 0 0,5-2 27,0 1 0,0-1 0,0 0 0,0-1 0,-1 1 1,1-1-1,-1 0 0,9-7 0,4-4-15,16-17 1,-27 25 10,23-24-127,-1-2 1,39-53 0,-42 50 33,12-18-161,-20 29 37,-17 24 168,-1-1 0,1 0 0,0 1 0,0-1 0,0 1 0,-1-1 0,1 1-1,0-1 1,0 1 0,0-1 0,0 1 0,1-1 0,-1 1 4,-1 0 0,0 1 0,1-1 0,-1 0 0,1 0 0,-1 0 0,0 0 0,1 0 0,-1 0-1,1 1 1,-1-1 0,0 0 0,1 0 0,-1 1 0,0-1 0,1 0 0,-1 0 0,0 1 0,1-1-1,-1 0 1,0 1 0,0-1 0,0 0 0,1 1 0,-1-1 0,0 1 0,0-1 0,0 0-1,1 2 1,0 3-9,0 0-1,0 1 1,-1-1-1,1 11 1,-1-3 6,4 126 310,-3-107-223,-1-20 3,0 0 0,3 18-1,-3-27-67,1 1 0,-1-1 0,1 0-1,0 0 1,0 0 0,1 0 0,-1-1-1,1 1 1,-1 0 0,1-1-1,0 1 1,0-1 0,0 1 0,3 2-1,-4-4-3,1 0-1,-1 0 0,0-1 1,0 1-1,0 0 0,0-1 1,1 1-1,-1-1 0,0 0 0,0 1 1,1-1-1,-1 0 0,0 0 1,1 1-1,-1-1 0,0 0 1,1 0-1,-1-1 0,0 1 1,0 0-1,1 0 0,-1-1 0,0 1 1,1-1-1,-1 1 0,0-1 1,0 1-1,2-2 0,1-1 33,0 0 0,0 0-1,0-1 1,0 0 0,5-6-1,26-38 102,51-91-1,-53 82-211,-24 38 22,-7 15-10,-1 1-1,1 0 1,0 0-1,0-1 1,4-4-1,-5 21-200,-10 45 277,-5 58 99,13-101-81,1 0 1,1 0-1,0 0 1,1 0 0,6 25-1,-7-36-27,0-1 0,0 0 0,0 0 0,0-1 0,1 1 0,-1 0 0,1 0 1,0-1-1,0 1 0,0-1 0,0 1 0,0-1 0,1 0 0,-1 0 0,0 0 0,4 2 0,-3-3 17,-1 0-1,1 0 1,0 0 0,0 0 0,0 0 0,-1-1 0,1 1-1,0-1 1,0 0 0,0 0 0,0 0 0,0 0-1,0-1 1,0 1 0,0-1 0,-1 0 0,5-1 0,12-5-20,0-1 0,-1-1 1,1-1-1,-2 0 0,1-2 1,-2 0-1,28-25 0,23-20-329,-67 56 314,0 1 0,1-1 0,-1 1 0,1 0 0,-1-1 0,1 1 0,-1 0 1,1-1-1,-1 1 0,1 0 0,0 0 0,-1-1 0,1 1 0,-1 0 0,1 0 0,-1 0 1,1 0-1,0 0 0,-1 0 0,1 0 0,-1 0 0,1 0 0,0 0 0,-1 0 1,1 0-1,0 1 0,0 0-7,0-1 0,-1 1 1,1 0-1,0-1 0,-1 1 0,1 0 1,-1 0-1,1 0 0,-1 0 0,0-1 1,1 1-1,-1 0 0,0 0 0,1 0 1,-1 1-1,1 7-19,0-1 0,-1 0 0,0 10 0,0-11 101,0-3-65,0 1-1,1-1 0,0 1 0,0-1 1,0 0-1,1 1 0,-1-1 0,1 0 1,0 0-1,0 0 0,0 0 0,1 0 1,-1-1-1,1 1 0,5 5 0,-5-7 7,-1 1 0,1-1 0,0 0-1,0 0 1,0 0 0,0 0 0,0 0 0,0 0-1,1-1 1,-1 0 0,0 0 0,1 0 0,-1 0-1,1 0 1,-1-1 0,1 1 0,0-1 0,-1 0 0,7-1-1,18-5 41,-1-2 0,-1 0 0,32-16 0,29-9-8,-44 20-127,-1-2 0,-1-2 1,0-2-1,38-24 0,-72 38 178,-8 2-79,0 4-27,0-1 1,0 0 0,0 0-1,0 0 1,0 1 0,0-1-1,0 1 1,0-1-1,0 0 1,0 1 0,-1 1-1,-53 40-153,49-38 180,-69 52 151,68-49-182,0 0-1,0 0 1,0 0 0,1 1 0,0-1 0,0 2 0,-6 12 0,11-19 11,0 0 1,0 0 0,0 0 0,0 0 0,0 1 0,1-1-1,-1 0 1,1 1 0,-1-1 0,1 0 0,0 1-1,0-1 1,0 0 0,1 1 0,-1-1 0,0 0 0,1 1-1,-1-1 1,1 0 0,0 0 0,0 0 0,0 1-1,0-1 1,0 0 0,0 0 0,1 0 0,-1-1 0,1 1-1,-1 0 1,1 0 0,0-1 0,-1 1 0,1-1 0,0 0-1,0 1 1,0-1 0,0 0 0,4 1 0,2 2 52,1-1 1,0 0 0,0-1 0,0 0-1,0 0 1,0-1 0,0 0 0,1 0-1,-1-1 1,0 0 0,1-1 0,-1 0-1,12-4 1,-5 1-49,0 0 1,0-1-1,-1-1 0,1-1 0,-1 0 1,21-15-1,-24 13 15,-1 0 0,0 0 0,-1-1 0,0 0-1,-1-1 1,13-20 0,39-73 90,-60 102-108,5-10 10,120-220-382,-72 143 160,-9 17 11,68-150 0,-108 209 149,0 1-39,0-2-1,0 1 1,-2 0 0,3-15 0,-6 22-65,-1 7 31,-6 12-29,2-2 112,-20 38 7,-34 66-115,48-88 230,0 1-1,-10 40 1,14-34-25,2 0 1,1 1-1,1-1 1,2 1-1,1 0 1,2-1-1,2 1 1,9 43-1,-10-69-29,-1 0-1,1 0 0,0-1 1,1 1-1,0-1 0,0 1 1,1-1-1,0 0 0,0-1 1,1 1-1,7 7 0,-7-10 18,0 0 0,0-1 0,0 1 0,0-1 0,1-1 0,-1 1 0,1-1 0,0 0 0,0 0 0,0-1 0,0 0 0,1 0 0,-1-1 0,10 1 0,-10-2-15,0 0 0,0 0-1,0 0 1,-1-1 0,1 0 0,0-1 0,-1 1-1,1-1 1,-1 0 0,0-1 0,1 0 0,-1 0-1,0 0 1,-1-1 0,1 1 0,8-9 0,-3 2-42,-1 0 0,-1-1 0,1-1 0,-2 1 0,0-2 0,0 1 1,-1-1-1,9-22 0,-15 32-6,24-79-118,-21 67 81,-1 0 0,0 0 0,0-25 1,-3 40 44,1 0 1,-1 0-1,0-1 1,0 1-1,0 0 1,0 0-1,0-1 0,0 1 1,0 0-1,0 0 1,0-1-1,0 1 1,0 0-1,0 0 1,0-1-1,0 1 1,-1 0-1,1 0 1,0 0-1,0-1 1,0 1-1,0 0 1,0 0-1,0-1 1,-1 1-1,1 0 1,0 0-1,0 0 1,0 0-1,0-1 1,-1 1-1,1 0 1,0 0-1,0 0 1,0 0-1,-1 0 0,-7 6-194,-6 16 57,7-6 172,0 0 1,2 1 0,-6 22-1,-3 12 38,8-32-6,1-1 0,-6 39 0,11-51-32,-1 0-1,1 0 1,0 0-1,0 0 1,1 0-1,-1 0 1,1 0-1,1 0 1,-1-1-1,1 1 1,0 0-1,0-1 1,1 1-1,3 5 1,-5-10-11,0 1 1,0-1 0,0 1 0,1-1-1,-1 0 1,1 1 0,-1-1 0,1 0 0,-1 0-1,1 0 1,-1 0 0,1 0 0,0-1-1,-1 1 1,1 0 0,0-1 0,0 1 0,0-1-1,0 0 1,-1 0 0,1 0 0,0 1-1,0-2 1,0 1 0,0 0 0,0 0 0,0-1-1,-1 1 1,3-1 0,5-3 43,0 1 1,-1-1-1,1-1 0,12-9 1,-6 5-53,197-143 128,-152 106-247,-26 20 104,-2-1 0,32-35 1,-57 55-237,-8 10 52,-12 16-56,1-3 157,-1 6 140,-18 41-1,26-52-47,2-1 0,0 0 0,0 1 1,0 0-1,1-1 0,0 20 0,2-25 21,0-1 0,1 1 1,0-1-1,0 0 0,0 1 0,0-1 1,1 0-1,-1 1 0,1-1 0,0 0 1,1 0-1,-1-1 0,1 1 0,-1 0 1,7 5-1,-4-4 22,0 0 1,0-1-1,1 0 0,-1 0 1,1-1-1,0 1 0,0-1 1,0-1-1,11 4 0,-14-5-23,0 0-1,0-1 0,0 1 1,0-1-1,0 0 1,0 0-1,-1 0 0,1 0 1,0-1-1,0 1 0,0-1 1,0 0-1,0 0 1,0 0-1,-1 0 0,1 0 1,0 0-1,-1-1 0,1 1 1,-1-1-1,0 0 1,1 0-1,-1 0 0,0 0 1,0 0-1,0 0 1,2-4-1,-1 1-36,0 0 0,0 0 0,0 0-1,0-1 1,-1 1 0,0-1 0,0 0 0,0 0 0,-1 0 0,0 0 0,0 0-1,0-6 1,-1 1 5,-1 0 0,0 1-1,0-1 1,-1 0 0,0 1-1,-1 0 1,0-1-1,-1 1 1,0 0 0,-1 1-1,0-1 1,0 1 0,-1 0-1,0 0 1,-1 0 0,0 1-1,0 0 1,-12-9 0,13 13-16,-1 0 1,1 0 0,-1 1 0,0 1 0,0-1 0,-1 1 0,1 0 0,0 1 0,-1-1-1,1 1 1,-12 1 0,12 1-33,14 1 56,42-4 162,93-14-1,-137 15-145,0 0 0,-1 1-1,1-1 1,0 1 0,0 0 0,-1 1 0,1-1-1,0 1 1,0 0 0,8 3 0,-11-3-3,0 0-1,0 0 1,0 1 0,0-1 0,0 0-1,0 1 1,0 0 0,0-1-1,0 1 1,-1 0 0,1 0 0,-1 0-1,1 0 1,-1 0 0,0 1 0,0-1-1,0 0 1,0 0 0,0 1-1,0-1 1,-1 1 0,1 2 0,2 19 66,-1-1 0,-1 1 1,-2-1-1,0 1 1,-1 0-1,-10 39 1,11-54-18,0 0 0,1-1 1,0 14-1,1-6 525,0-16-566,0-1 1,1 0-1,-1 0 1,0 0 0,1 0-1,-1 0 1,0 0-1,0 0 1,2-3 0,7-12-25,1 0 1,1 1 0,0 0 0,1 1-1,19-16 1,-30 28 8,0 1 0,0-1 1,0 1-1,0 0 0,0 0 0,0 0 0,1 0 0,-1 0 0,0 0 1,1 0-1,-1 1 0,0-1 0,1 1 0,-1 0 0,1-1 0,-1 1 0,1 0 1,-1 1-1,0-1 0,1 0 0,-1 1 0,1-1 0,-1 1 0,0 0 1,1 0-1,-1 0 0,0 0 0,0 0 0,0 0 0,0 1 0,0-1 0,0 1 1,0-1-1,0 1 0,0 0 0,-1-1 0,1 1 0,-1 0 0,3 4 1,5 9 97,11 28 1,6 8 122,-23-46-167,1 1 0,0-1 1,0 0-1,0-1 0,0 1 1,1-1-1,5 5 0,-5-6-185,1 1 0,0 0 1,0-1-1,0 0 0,0-1 0,0 1 0,0-1 0,1 0 1,-1-1-1,1 0 0,-1 0 0,1 0 0,0-1 0,0 1 1,-1-2-1,1 1 0,0-1 0,10-2 0,-11 1-609,-1 0 0,1 0 0,0 0-1,0-1 1,-1 0 0,0 0 0,1 0 0,-1-1-1,0 0 1,-1 0 0,9-9 0,12-10-2211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30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110 776 3072,'0'0'174,"1"-1"0,-1 0 0,0 0 0,0 0 0,0 0 0,0 0 0,1 1 0,-1-1 0,0 0 0,1 0 0,-1 0 0,0 1 0,1-1 0,-1 0 0,1 1 0,0-1 0,-1 0 0,1 1 0,-1-1 0,1 1 0,0-1 0,1 0 0,-2 0 13,1 1 0,0-1 0,0 1 0,-1-1 0,1 0 0,0 1 0,-1-1 0,1 0 0,0 1 0,-1-1 0,1 0 0,-1 0 0,0 0 0,1 0 0,-1 1 1,1-1-1,-1 0 0,0 0 0,0 0 0,0 0 0,0 0 0,1-2 0,-1 3-105,0-1 0,0 1 0,0-1 0,0 1 0,0 0 0,0-1 0,-1 1 0,1-1 0,0 1 0,0-1 0,0 1 0,0-1 0,0 1 0,-1 0 1,1-1-1,0 1 0,0-1 0,-1 1 0,1 0 0,0-1 0,-1 1 0,1 0 0,0-1 0,-1 1 0,1 0 0,-1 0 0,1-1 0,0 1 0,-1 0 0,1 0 0,-1-1 1,-1 1 22,1 0 1,-1 0 0,1 0 0,-1 0 0,1 0 0,-1 0 0,1 1 0,0-1 0,-1 0-1,-1 1 1,-3 1 120,1 1-1,0-1 0,-1 1 1,-5 4-1,6-3-135,0 1-1,0-1 1,1 1 0,0 0 0,0 0-1,0 0 1,1 1 0,0-1 0,0 1 0,0 0-1,-3 9 1,1 4 54,-1 1 0,-2 25 0,6-33-84,1 1 0,0-1 0,0 18 0,2-26-19,-1 1-1,1 0 1,0 0-1,1-1 0,-1 1 1,1 0-1,-1-1 1,1 0-1,1 1 1,-1-1-1,6 7 0,-5-6 21,1-1-1,0 1 1,0-1-1,1 0 0,-1-1 1,1 1-1,0-1 0,-1 0 1,2 0-1,-1 0 1,0-1-1,0 1 0,1-2 1,0 1-1,-1 0 0,1-1 1,0 0-1,-1 0 1,1-1-1,0 0 0,0 0 1,0 0-1,0-1 1,-1 1-1,1-1 0,0-1 1,10-3-1,-8 2-25,0 0-1,0-1 1,-1 0 0,1 0-1,-1-1 1,0 0 0,-1 0-1,1 0 1,-1-1 0,0 0-1,0-1 1,-1 1 0,6-9-1,-1-4 61,-1 0 0,0 0-1,9-33 1,-14 39-117,0 0 0,-1-1 0,0 1 1,-1-1-1,0 0 0,-2 0 0,1 1 0,-2-1 0,-2-22 0,2 33-12,0 0-1,0 0 1,0-1-1,0 1 0,0 0 1,-1 0-1,0 0 1,1 1-1,-1-1 0,0 0 1,-1 1-1,1-1 1,0 1-1,-1-1 0,1 1 1,-1 0-1,0 0 1,0 0-1,1 1 1,-5-2-1,3 1-15,0 0 1,0 1-1,0-1 0,0 1 0,-1 0 1,1 1-1,0-1 0,-1 1 1,1 0-1,0 0 0,-1 0 1,1 0-1,0 1 0,-7 1 0,9-1 58,1-1 0,-1 1 0,1-1 0,0 1 0,-1-1-1,1 1 1,0 0 0,0 0 0,-1 0 0,1 0-1,0 0 1,0 0 0,0 0 0,0 0 0,0 0 0,0 0-1,1 0 1,-1 0 0,0 1 0,0-1 0,1 0-1,-1 1 1,1-1 0,-1 1 0,1-1 0,0 0 0,0 1-1,-1-1 1,1 1 0,0-1 0,0 1 0,0-1 0,1 1-1,-1-1 1,0 0 0,1 1 0,-1-1 0,0 1-1,1-1 1,0 0 0,-1 1 0,1-1 0,0 0 0,-1 0-1,1 1 1,0-1 0,0 0 0,0 0 0,0 0 0,0 0-1,0 0 1,1 0 0,-1-1 0,0 1 0,0 0-1,1 0 1,-1-1 0,0 1 0,4 0 0,3 0 64,1 0 0,0 0 0,0-1 0,0-1 0,-1 1 0,16-4 0,51-15 208,-13-2 306,108-55 1,-151 66-423,0 1 1,1 1-1,0 1 0,21-6 0,-33 13-149,-1-1 0,0 1 0,0 0-1,0 1 1,1-1 0,-1 2 0,0-1-1,0 1 1,0 0 0,0 0 0,-1 1-1,1 0 1,0 0 0,-1 0-1,0 1 1,10 8 0,-13-9-23,0 0 0,0 0 0,-1 1-1,0-1 1,0 1 0,0-1 0,0 1 0,0 0 0,-1 0 0,1 0 0,-1 0-1,0 0 1,-1 0 0,2 5 0,-1 7 33,-1 0 0,-2 21-1,1-25-56,-16 184 133,16-192-109,1 3 36,-1 1 0,1-1 1,0 0-1,3 13 0,-3-18-11,1 0-1,-1-1 1,1 1 0,-1 0-1,1-1 1,0 1 0,0-1-1,-1 1 1,1-1-1,0 1 1,1-1 0,-1 1-1,0-1 1,0 0 0,1 0-1,-1 0 1,0 0 0,1 0-1,-1 0 1,1 0-1,-1 0 1,1 0 0,0-1-1,-1 1 1,4 0 0,0 0-13,0-1 0,0 1 0,0-1 0,0 0 0,0-1 0,0 1 0,0-1 0,0 0 1,0 0-1,0-1 0,0 1 0,6-4 0,1-1 1,0 0 1,0-1-1,15-13 0,-11 7-37,-1-1 0,0-1 0,-1 0 0,24-34 1,37-76-264,-28 44 163,-15 29 25,-2-2 0,-3 0 1,31-88-1,-19 7 69,-33 108-42,-1 0 0,-1 0 0,0-32 1,-4 58 75,0-1 1,0 1 0,0 0 0,0-1 0,0 1-1,0 0 1,-1-1 0,1 1 0,0 0 0,-1 0-1,0-2 1,1 3-1,0 0 1,0 0-1,-1 0 0,1 0 0,0-1 1,0 1-1,0 0 0,0 0 0,-1 0 1,1 0-1,0 0 0,0 0 0,0 0 1,-1 0-1,1 0 0,0 0 0,0 0 0,0 0 1,0 0-1,-1 0 0,1 0 0,0 0 1,0 0-1,0 0 0,-1 0 0,1 0 1,0 0-1,0 0 0,0 0 0,0 1 1,-1-1-1,1 0 0,0 0 0,0 0 1,0 0-1,0 0 0,-1 0 0,1 1 0,0-1 1,0 0-1,0 0 0,-3 4-32,1-1 0,0 0 0,0 1 0,0 0 1,0 0-1,-2 6 0,-18 63-25,3 1 1,-16 133-1,26-42 312,11-118-160,3 0-1,1-1 1,15 57 0,-19-96-41,0-1 0,0 1-1,0-1 1,1 0 0,4 8 0,-6-13-35,-1 1 0,1-1-1,-1 0 1,1 0 0,0 0-1,0 0 1,-1-1 0,1 1-1,0 0 1,0 0 0,0 0-1,0-1 1,0 1 0,0 0-1,0-1 1,0 1 0,1-1-1,-1 1 1,0-1 0,0 0-1,0 0 1,1 1 0,-1-1-1,0 0 1,0 0 0,0 0 0,1 0-1,-1 0 1,0 0 0,0-1-1,0 1 1,1 0 0,-1-1-1,0 1 1,0-1 0,2 0-1,1-2 12,1 0-1,0 0 0,-1-1 0,0 1 1,0-1-1,0 0 0,-1 0 1,1-1-1,-1 1 0,4-6 0,3-9-20,11-26 0,-16 33 6,5-13-37,-2 1 1,0-1-1,-2 0 1,5-37-1,-11 41 15,-1 17-23,1 1 0,0-1 0,0 1 0,0-1 0,0 1 0,1-1 0,1-4 0,-2 7 30,1 0-1,-1 0 0,1 1 1,0-1-1,-1 0 0,1 1 1,0-1-1,0 1 0,0-1 1,-1 1-1,1-1 0,0 1 1,0 0-1,0-1 0,0 1 1,0 0-1,1 0 0,16-3-23,40 5 52,105 16 0,-137-16 86,40 0 0,-58-2-58,-6 0-42,0 0 0,-1 0-1,1 0 1,0-1 0,0 1-1,0-1 1,0 1 0,0-1-1,-1 0 1,1 0 0,0 0-1,-1 0 1,1 0 0,-1 0-1,3-2 1,-3 2 33,3-8 99,-4 6-121,-1 9-62,-1 0-13,0 0 0,-1 0 0,-4 10-1,-5 12 75,5-7 31,1-3-90,0 0 0,2 0 1,0 0-1,1 0 0,-1 26 1,3-16 44,0-8 70,2 26 0,0-42-58,-1 0 0,0 0 0,1 0 0,0-1 0,0 1 0,0 0 0,1-1 0,-1 1 0,1-1 0,0 0 0,-1 1 0,2-1 0,2 4 0,-4-7-7,0 1-1,0-1 1,0 0 0,0 1-1,0-1 1,0 0-1,0 0 1,0 0-1,0 0 1,0 0 0,0 0-1,1 0 1,-1 0-1,0-1 1,2 1-1,-2-1 3,3 0 17,0 0 0,0-1 0,0 0 1,-1 0-1,1 0 0,0 0 0,-1-1 1,4-2-1,28-27 97,-28 25-52,88-97-235,39-20 423,-97 91-291,-17 13-21,-1 0 0,-1-1 0,-1-1 0,-1 0 0,-1-1 0,-1-1 0,-1-1 0,12-31 0,0-14-59,30-131 1,-50 180 16,0 2-181,-1-1 0,-1 1 0,2-24 0,-14 67-16,-4 22 334,-8 55-1,13-58 0,-24 77 1,15-75-3,-40 126 178,51-149-149,2 0-1,0 1 1,1 0-1,2-1 1,1 43-1,1-60-31,0-1 1,-1 0-1,1 1 1,1-1-1,-1 0 1,1 1-1,0-1 1,0 0-1,4 7 1,-5-10-23,-1 0 0,1 0 1,0 0-1,0-1 1,0 1-1,-1 0 1,1 0-1,0 0 0,0-1 1,1 1-1,-1 0 1,0-1-1,0 1 0,0-1 1,0 1-1,0-1 1,1 0-1,-1 1 1,0-1-1,0 0 0,0 0 1,1 0-1,-1 0 1,0 0-1,0 0 0,1 0 1,-1-1-1,0 1 1,0 0-1,0-1 1,1 1-1,-1 0 0,0-1 1,0 0-1,0 1 1,0-1-1,0 0 0,0 1 1,1-2-1,12-10 13,-1 0 1,-1 0-1,14-19 0,14-14 52,-31 36-124,1-2-46,1 1 0,0 1 0,13-10 0,-21 31-212,-3-5 248,-1 1 0,0 0-1,-1-1 1,-3 12 0,-2 8 67,-5 32 103,-3-1 0,-32 82 1,41-124 262,-7 30 0,11-37-138,1-9-230,1 1 0,0-1 0,0 1 1,0 0-1,0-1 0,0 1 1,0 0-1,0-1 0,0 1 0,0-1 1,0 1-1,0 0 0,0-1 1,0 1-1,0-1 0,1 1 0,-1 0 1,0-1-1,0 1 0,1-1 1,-1 1-1,0-1 0,1 1 0,-1-1 1,1 1-1,-1-1 0,1 1 1,-1-1-1,1 0 0,-1 1 0,1-1 1,-1 0-1,1 1 0,-1-1 1,1 0-1,-1 0 0,1 0 0,0 1 1,-1-1-1,1 0 0,-1 0 1,1 0-1,1 0 0,1 0 25,0 0 0,0 0-1,0 0 1,0 0 0,0-1 0,-1 1-1,6-2 1,17-10 81,-1 0 0,0-1 0,23-18 0,-14 9-232,23-10-543,-30 17-783,28-19 1,-49 30 897,0 0 1,0-1 0,-1 1-1,0-1 1,0 0-1,0 0 1,0 0 0,-1 0-1,0-1 1,0 1 0,0-1-1,2-7 1,-4 10 186,0 0 1,0-1-1,-1 1 1,1 0 0,-1-1-1,0 1 1,0-1-1,0 1 1,0 0-1,-1-1 1,1 1-1,-1 0 1,0-1-1,0 1 1,0 0-1,0 0 1,-1 0-1,1 0 1,-1 0-1,0 0 1,0 0-1,0 0 1,-3-3-1,-24-17-3540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31.2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584 242 7808,'-18'-28'3520,"5"17"-3040,8 3 1056,10 5-928,3-10 192,5 6-480,10-9-224,-1 8-32,8-4-160,0 4 64,6 0-1952,3 5 1088,2-2-2880</inkml:trace>
  <inkml:trace contextRef="#ctx0" brushRef="#br0" timeOffset="1">67 73 8800,'-41'-39'4000,"20"33"-3488,16 1-256,5-3-480,5 0 128,3 1-800,0 7 480,10 4-3104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32.9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1165 3968,'0'-5'1395,"0"13"-550,19-8 2829,-15 0-3289,1 0 0,0-1-1,-1 0 1,1 0 0,-1 0-1,1-1 1,-1 1 0,6-4-1,35-21 1308,-42 23-1571,36-23 829,44-41 0,32-40 41,-50 45-597,-12 12-144,-4-2-1,-1-3 1,-3-2-1,43-70 1,-31 35-205,73-156 1,-125 238-65,-1 0 0,0-1 0,0 1 0,-1-1 0,-1 0-1,2-17 1,-4 28 12,0-1 0,0 0 0,0 1 0,0-1 0,0 1 0,0-1 0,0 0-1,0 1 1,-1-1 0,1 1 0,0-1 0,0 1 0,-1-1 0,1 1 0,0-1-1,-1 1 1,1-1 0,0 1 0,-1-1 0,1 1 0,-1-1 0,1 1-1,-1 0 1,1-1 0,-1 1 0,1 0 0,-1 0 0,1-1 0,-1 1 0,0 0-1,1 0 1,-1 0 0,1-1 0,-1 1 0,0 0 0,0 0 0,-1 0-21,0 0 0,0 0 0,0 1 0,0-1 0,0 0 0,0 1 0,0-1 0,0 1 1,0 0-1,-2 1 0,0 0 10,1 0 0,0 1 0,-1-1 0,1 1-1,0 0 1,1 0 0,-1 0 0,0 0 0,-3 6 0,-17 36-57,-38 117-24,31-75 182,26-76-54,-59 176 693,55-156-632,1-1 0,2 1-1,1 1 1,-1 35 0,5-63-38,0 0 0,1-1 0,-1 1 0,1 0 0,-1 0 0,1-1 0,1 1 1,-1 0-1,2 4 0,-2-7-38,-1-1 0,1 1 1,-1 0-1,1 0 1,0 0-1,-1-1 0,1 1 1,0 0-1,0-1 0,-1 1 1,1 0-1,0-1 0,0 1 1,0-1-1,0 1 0,0-1 1,0 0-1,0 1 1,0-1-1,0 0 0,0 0 1,0 0-1,0 0 0,0 1 1,0-1-1,0-1 0,0 1 1,0 0-1,0 0 0,0 0 1,0 0-1,0-1 1,0 1-1,0 0 0,-1-1 1,1 1-1,1-1 0,6-4 131,-1 1-1,14-11 1,2-3-3,78-41 236,-63 38-310,-2-1 0,53-41 0,-65 41-57,-2 0-1,0-2 1,31-44 0,44-85 55,-79 121-63,52-97-153,-42 75 166,4-17-140,-21 44-34,-10 25 123,0-1 1,0 1-1,-1-1 1,1 1-1,-1-1 0,1 1 1,-1-1-1,0 0 1,0 1-1,-1-6 1,1 8 26,0-1 0,0 1 0,0-1 0,0 1 0,0 0 0,-1-1 0,1 1 0,0-1 0,0 1 0,0 0-1,-1-1 1,1 1 0,0 0 0,-1-1 0,1 1 0,0 0 0,-1 0 0,1-1 0,0 1 0,-1 0 0,1 0 0,0-1 0,-1 1 0,1 0 0,-1 0 0,0 0 3,0 0 0,-1 0-1,1 0 1,0 0 0,0 1 0,0-1 0,0 0-1,0 1 1,0-1 0,0 1 0,0-1-1,0 1 1,0-1 0,0 1 0,-1 1 0,-2 1-6,0 1 1,0 0 0,0 0 0,0 1 0,0-1-1,1 1 1,0 0 0,0 0 0,-4 9-1,-1 6 17,-7 27 0,12-36 10,-159 450 672,44-152-91,109-281-426,4-15 55,1 0-1,-3 14 1,8-30-90,1-1-1,-1 1 1,1 0-1,0 0 0,0 0 1,2-3-1,7-11-37,1-6-156,1 1 1,1 1 0,1 1-1,1 0 1,0 1 0,2 0-1,26-21 1,-37 34 30,-3 2-54,1 0 0,0 0-1,1 0 1,6-3 0,-11 7 62,0-1-1,0 1 1,0-1 0,0 1 0,0 0-1,0-1 1,0 1 0,0 0 0,0 0-1,0 0 1,0 0 0,0 0 0,1 0 0,-1 0-1,0 0 1,0 0 0,0 0 0,0 1-1,0-1 1,0 0 0,0 1 0,0-1-1,0 1 1,0-1 0,0 1 0,0-1 0,-1 1-1,1 0 1,0 0 0,1 1 0,5 7 2,-1 1 1,0 0 0,0 1 0,-1-1 0,6 20-1,10 20 349,-18-43-202,1 0 0,0 0-1,0-1 1,0 0 0,8 9-1,-10-14-105,-1 0 0,1 1 0,-1-1 0,1 0 0,-1 0 0,1 0 0,0 0 0,0 0 0,0 0-1,0-1 1,-1 1 0,1-1 0,0 1 0,0-1 0,0 0 0,0 1 0,0-1 0,0 0 0,0 0 0,0-1 0,0 1 0,0 0 0,0-1-1,0 1 1,0-1 0,3-1 0,7-4 22,1 0 0,-1-2 0,0 1 0,0-2 0,15-13 0,49-53-18,-52 51-44,31-38-240,-49 53-59,-6 8 307,-1 1-1,1 0 1,0 0-1,0 0 1,0 0-1,0 0 0,0 0 1,0-1-1,0 1 1,0 0-1,0 0 1,-1 0-1,1 0 0,0 0 1,0 0-1,0 0 1,0 0-1,0 0 1,0 0-1,-1 0 0,1 0 1,0 0-1,0 0 1,0 0-1,0 0 1,0 0-1,-1 0 1,1 0-1,0 0 0,0 0 1,0 0-1,0 0 1,0 0-1,-1 0 1,1 0-1,0 0 0,0 0 1,-2 1-5,1-1 0,0 1 0,0-1 0,-1 1 1,1 0-1,0-1 0,0 1 0,0 0 0,-1 0 0,1 0 0,-1 2 1,0-1 19,2 0 1,-1 1-1,0-1 1,0 0-1,1 1 1,-1-1-1,1 0 1,0 1-1,0-1 1,0 1-1,0-1 1,0 1-1,0-1 1,1 0-1,-1 1 1,1-1-1,-1 0 1,3 4-1,-1 1 41,1 0 1,1 0-1,-1 0 0,8 9 1,-6-9-22,1-1 1,0 0 0,0-1 0,1 1 0,-1-1 0,1 0 0,1-1-1,-1 0 1,0 0 0,1-1 0,0 1 0,0-2 0,0 1 0,14 2-1,-16-4-314,1 0 0,-1 0 1,1 0-1,0-1 0,-1 0 0,1 0 0,0-1 0,-1 0 0,1 0 0,-1-1 0,1 1 0,-1-1 0,0-1 0,0 1 0,0-1 0,0 0 0,0 0 0,9-8 0,20-20-5137,-21 15 758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33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95 9216,'-28'-12'3424,"28"15"-2656,5 9-224,8-4 64,10 0-448,7 0 1408,14-8-865,13-8 545,35-3-736,27-9-224,-1 4-160,-18-3-2016,-12 4 1025,-9-1-3169,4-1 2272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36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297 842 4224,'-1'-5'9935,"-4"6"-10708,-31 7 1721,1 1 0,0 3 0,-50 22 0,78-30-891,0 0 0,0 0 0,1 1 0,0 0 0,0 1 0,0-1 0,1 1 0,0 0 0,0 0 0,0 1 0,1-1 0,-7 14 0,8-13 3,0 0 1,0 0 0,0 0-1,1 0 1,1 1 0,-1-1-1,1 1 1,0-1-1,1 1 1,-1-1 0,2 1-1,-1-1 1,3 12-1,-2-15-20,0-1 0,0 1 0,0-1 0,0 0 0,1 1 0,0-1 0,0 0 0,0 0 0,0 0 0,0 0 0,0 0 0,1-1 0,-1 1 0,1-1 0,0 1 0,4 1 0,-2-1 9,0 0 0,0-1 0,0 0-1,1 0 1,0 0 0,-1-1 0,1 0 0,0 0-1,7 0 1,5-1 34,0 0 0,0-2-1,-1 0 1,1-1 0,25-8-1,-7-1 123,-1-1 0,64-34-1,62-48-33,-106 60-92,-36 23-78,15-8-93,0-1 0,-2-3-1,54-48 1,-55 39-8,-3-2-1,0 0 1,-3-2-1,31-58 1,-29 42 88,-2-3 0,31-104 0,-48 133-118,-2 0 0,0 0 0,-2 0 0,-1-1 0,-2 1 0,0-1 0,-7-53 0,6 79 76,0 0 0,0 0 0,-1 0-1,1 0 1,-1 1 0,0-1 0,1 0 0,-1 1 0,-2-4 0,3 5 36,-1-1 0,1 1 0,-1 0 1,0-1-1,1 1 0,-1 0 0,1 0 0,-1-1 0,1 1 0,-1 0 0,0 0 1,1 0-1,-1 0 0,0 0 0,1 0 0,-1 0 0,1 0 0,-1 0 0,0 0 1,1 0-1,-1 0 0,1 0 0,-1 1 0,0-1 0,1 0 0,-1 0 0,1 1 1,-1-1-1,1 0 0,-1 1 0,1-1 0,-2 1 0,-8 8 13,-1 0-1,1 0 1,1 1-1,-1 0 0,2 1 1,-12 17-1,-2 3 109,6-10-23,1 1 0,1 0 0,1 1 0,1 1 0,-18 49 0,28-68-59,-72 230 501,56-168-164,-15 109 0,31-161-257,1-1 1,1 1-1,0 0 1,1 0-1,1-1 1,6 29-1,-6-38-68,-1 0-1,1 0 1,1 0-1,-1 0 1,1 0 0,0 0-1,0-1 1,0 0-1,6 7 1,-6-8 1,0-1 1,0 0-1,0 1 0,0-1 1,0-1-1,1 1 1,-1 0-1,1-1 0,-1 1 1,1-1-1,0 0 1,0-1-1,-1 1 0,9 0 1,6-2-27,1 0 0,0-1 0,-1-2 0,25-6 0,-31 7-32,12-3-145,-1-1 1,1-1-1,-1-1 1,40-23-1,-60 31 127,23-18 247,-25 18-226,1 0 0,-1 0 0,0 0 0,0 0 1,0 0-1,0 0 0,0 0 0,0-1 0,0 1 0,0 0 0,-1-1 0,1 1 1,0-1-1,-1 1 0,1-1 0,0-1 0,-1 3 7,0-1 1,0 1-1,0 0 1,0 0-1,0 0 1,0 0-1,0 0 0,0 0 1,0 0-1,0 0 1,0 0-1,0-1 0,0 1 1,0 0-1,-1 0 1,1 0-1,0 0 1,0 0-1,0 0 0,0 0 1,0 0-1,0 0 1,0 0-1,0 0 0,0-1 1,0 1-1,0 0 1,0 0-1,0 0 1,0 0-1,-1 0 0,1 0 1,0 0-1,0 0 1,0 0-1,0 0 1,0 0-1,0 0 0,0 0 1,0 0-1,0 0 1,0 0-1,-1 0 0,1 0 1,0 0-1,0 0 1,0 0-1,0 0 1,0 0-1,-7 4-315,-5 7 324,8-6 42,0 0 1,1 0 0,-1 1-1,1 0 1,0-1 0,0 1 0,1 1-1,0-1 1,0 0 0,0 0-1,1 1 1,0-1 0,0 1-1,1-1 1,-1 1 0,2 0-1,-1-1 1,1 1 0,0-1 0,0 1-1,0-1 1,1 0 0,0 0-1,0 1 1,1-1 0,0 0-1,0-1 1,0 1 0,6 6-1,-8-11-8,-1 0-1,1 0 1,0 0-1,0 0 0,0 0 1,0 0-1,0 0 1,0 0-1,0-1 1,0 1-1,0 0 0,0-1 1,0 1-1,0-1 1,1 1-1,-1-1 1,0 1-1,0-1 0,1 0 1,-1 0-1,0 0 1,0 0-1,3 0 1,-2 0-5,-1-1 0,1 1 0,-1-1 1,1 0-1,-1 0 0,0 0 1,1 0-1,-1 0 0,0 0 0,0 0 1,0 0-1,0 0 0,0 0 1,0-1-1,0 1 0,0 0 0,0-1 1,0 1-1,0-3 0,1-1-10,-1 0 0,0 0-1,0 0 1,0 0 0,0 0-1,-1 0 1,0-6 0,-3-37-438,2 43 345,1 0 0,-1 0 0,0 1 0,-1-1 0,1 1 1,-1-1-1,0 1 0,0-1 0,0 1 0,-1 0 0,1 0 0,-1 0 1,-5-5-1,2 5-255,6 8 147,8 8 126,1-5 382,1 0 1,0-1-1,1-1 0,18 8 0,-22-11-215,-1 0 1,1-1 0,0 0-1,-1-1 1,1 0 0,0 0-1,0 0 1,7-2-1,55-13 229,-53 11-243,14-5-40,0 0 0,-2-2 0,1-1 0,-1-1 0,-1-1 0,0-2-1,-1-1 1,-1-1 0,-1-1 0,31-30 0,-51 44-132,1 0 0,0 1 0,1 0 0,-1 0 0,8-5 0,-12 9 61,-1 0-1,0 1 1,1-1 0,-1 0 0,0 0-1,0 1 1,1-1 0,-1 0 0,0 1-1,0-1 1,1 0 0,-1 0 0,0 1-1,0-1 1,0 1 0,0-1-1,0 0 1,0 1 0,1-1 0,-1 0-1,0 1 1,0-1 0,0 0 0,0 1-1,0 0 1,0-1 8,1 8 6,-1 1 0,0 0 0,0 0 0,-1 0 0,0 0 0,0-1 0,-1 1 0,0-1 0,-1 1 0,0-1 0,0 0 0,-1 1 0,0-2 0,0 1 0,-1 0 0,-6 8 0,1-5 42,-1 0 1,0 0-1,0-1 1,-1-1-1,-14 10 0,20-16-1,-1 1-1,0-1 0,0 0 0,0 0 1,0-1-1,0 0 0,-1 0 0,1-1 0,-1 1 1,1-2-1,-1 1 0,-8-2 0,8 0-60,1 0-1,0-1 0,-1 0 0,1 0 0,0-1 1,0 0-1,1 0 0,-1-1 0,0 0 1,1 0-1,-10-8 0,16 12 27,0-1-1,-1 1 1,1 0 0,0 0 0,0 0 0,0 0-1,0 0 1,0 0 0,-1 0 0,1 0-1,0 0 1,0-1 0,0 1 0,0 0-1,0 0 1,0 0 0,0 0 0,0 0-1,0 0 1,-1-1 0,1 1 0,0 0-1,0 0 1,0 0 0,0 0 0,0 0-1,0-1 1,0 1 0,0 0 0,0 0-1,0 0 1,0 0 0,0-1 0,0 1-1,0 0 1,0 0 0,0 0 0,1 0-1,-1 0 1,0-1 0,8-1-8,18 2-46,-18 0 45,130 5 44,-71-1 343,86-6 0,-146 1-370,1 0-1,0-1 1,-1 0-1,0 0 0,1-1 1,-1 0-1,0 0 1,0 0-1,-1-1 1,1 0-1,-1-1 1,0 1-1,0-1 0,8-8 1,-11 10-33,0-1 1,-1 1 0,1 0-1,-1-1 1,0 1 0,1-1-1,-2 0 1,1 0-1,0 0 1,-1 0 0,0 0-1,0 0 1,0 0 0,0 0-1,-1 0 1,1-1-1,-1 1 1,0 0 0,-1 0-1,1 0 1,-1-1 0,1 1-1,-1 0 1,-1 0-1,1 0 1,0 0 0,-4-6-1,4 9 9,1 0-1,-1 0 0,1 0 1,0 1-1,-1-1 0,0 0 1,1 0-1,-1 0 0,1 1 1,-1-1-1,0 1 0,0-1 0,1 0 1,-1 1-1,0-1 0,0 1 1,0-1-1,1 1 0,-1 0 1,0-1-1,0 1 0,0 0 1,0 0-1,0 0 0,0-1 1,0 1-1,0 0 0,0 0 1,0 0-1,0 1 0,1-1 1,-1 0-1,0 0 0,0 0 1,0 1-1,0-1 0,0 0 0,0 1 1,0-1-1,1 1 0,-1-1 1,0 1-1,0-1 0,1 1 1,-1 0-1,0-1 0,1 1 1,-1 0-1,0 0 0,-4 6-4,0-1-1,0 1 1,1-1-1,0 1 0,0 1 1,1-1-1,-1 0 1,-1 11-1,3-14 44,1 1-1,1-1 1,-1 0-1,1 1 1,-1-1-1,1 1 1,0-1-1,1 1 1,-1-1-1,1 0 1,0 1-1,0-1 1,0 0-1,1 0 1,0 1-1,2 4 1,-2-6-11,0-1 0,0 1 1,0-1-1,1 0 1,-1 0-1,0 0 0,1 0 1,0 0-1,-1 0 0,1-1 1,0 1-1,0-1 1,0 1-1,0-1 0,0 0 1,0-1-1,5 2 1,6 0 47,0-1 1,23 0-1,-34-1-54,432-27 293,-402 21-234,-24 4-115,0 1 0,17-2 0,-28 4 14,0-1-1,0 0 1,0 1 0,1-1 0,-1 1 0,0 0 0,1 0 0,-1 0 0,-2 1 0,-3 2-19,-20 9 3,0 1 0,1 1 0,-32 25 0,51-34 59,0 0 1,0 0 0,0 1 0,1 0 0,0 0 0,0 0-1,1 1 1,-1 0 0,2 0 0,-1 0 0,1 1-1,1 0 1,0-1 0,-5 19 0,8-25 12,-1 0 0,1 1 0,0-1 0,0 0 0,-1 0 0,2 0 0,-1 1 0,0-1 0,0 0 0,1 0 0,-1 0 0,1 1 0,-1-1 0,1 0 0,0 0 1,0 0-1,0 0 0,0 0 0,1 0 0,-1-1 0,3 4 0,-2-4 15,0 1 0,0-1 0,0 0 1,0 0-1,1-1 0,-1 1 0,0 0 1,1-1-1,-1 1 0,0-1 0,1 0 1,-1 0-1,0 0 0,1 0 0,-1 0 1,0 0-1,1-1 0,-1 1 0,0-1 0,1 0 1,1 0-1,5-3 37,0 0-1,-1 0 1,1 0 0,-1-1-1,0 0 1,-1-1-1,1 0 1,8-9 0,53-64 268,-49 56-274,26-37-114,42-70 1,29-70-182,-33 55 147,-75 130 81,8-12-27,-1-2 0,18-45 0,-34 73 32,7-26-122,-7 27 112,0-1 1,0 1-1,0 0 0,1-1 1,-1 1-1,0-1 0,0 1 1,0-1-1,0 1 0,-1 0 1,1-1-1,0 1 0,0-1 1,0 1-1,0 0 0,0-1 1,0 1-1,-1-1 1,1 1-1,0 0 0,0-1 1,-1 1-1,1 0 0,0-1 1,-1 1-1,1 0 0,0-1 1,-1 1-1,1 0 0,0 0 1,-1-1-1,1 1 0,0 0 1,-1 0-1,1 0 0,-1 0 1,1 0-1,0-1 0,-1 1 1,1 0-1,-1 0 0,1 0 1,-1 0-1,1 0 0,0 0 1,-1 0-1,1 0 1,-1 1-1,1-1 0,-1 0 1,1 0-1,0 0 0,-1 0 1,1 1-1,-1-1 0,1 0 1,0 0-1,-1 0 0,1 1 1,-2 0-3,0 0 1,0 0 0,0 1 0,0-1 0,0 0 0,0 1-1,0-1 1,1 1 0,-1 0 0,1 0 0,-1-1 0,-1 5-1,-13 28 17,14-28-4,-25 65 75,3 0 0,4 1 0,-23 147 0,41-198-35,0 0 0,1 0 1,4 34-1,-3-49-345,1 0-1,0 0 1,1 0-1,-1 0 0,1 0 1,0 0-1,1-1 1,0 1-1,-1-1 1,2 1-1,-1-1 1,1 0-1,-1-1 0,1 1 1,0 0-1,9 6 1,-4-5-824,1 0 1,15 7-1,30 10-5510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53.2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1 533 2240,'5'-1'6677,"-2"0"-6263,-1-1 0,0 1-1,0 0 1,1-1 0,-1 1 0,1 0 0,3 0-1,10-6 506,12-6-365,0-1-1,-1-2 1,-1 0 0,-1-2-1,0-1 1,-2-1-1,0-1 1,-1-1 0,23-29-1,-12 1-324,-2-1 0,28-62 1,-51 97-235,-2 2 155,5-9-311,-13 25 125,1 1 1,-1 0-1,0-1 0,1 1 1,-2 6-1,-3 4-22,1-1 82,0-1 0,1 1 0,1 0 1,0 0-1,0 1 0,1-1 0,1 1 0,0-1 0,1 13 0,2-2 114,0-1-1,1 0 0,1 0 1,8 26-1,-10-43-118,0 0 0,0-1 0,1 0 0,-1 1 0,1-1-1,0 0 1,0 0 0,0 0 0,0-1 0,1 1 0,-1-1 0,1 0 0,8 6 0,-9-7 14,1 0 0,-1 0 0,1 0 0,0-1 0,0 1 0,0-1 0,0 0 0,0 0 0,0 0 0,0-1 0,0 1 0,0-1 0,0 0 1,0 0-1,0 0 0,7-2 0,0-1 13,-1-1 1,1-1 0,-1 0 0,0 0-1,0-1 1,-1 0 0,0-1-1,0 0 1,0 0 0,13-15 0,1-6 39,0 0 1,18-32-1,-33 48-53,9-15 4,2 0 0,28-31 0,-47 58-38,24-25-150,1 1 0,32-23 1,-57 47 136,0-1 1,1 1 0,-1-1 0,1 1 0,-1 0-1,0-1 1,1 1 0,-1 0 0,1-1-1,-1 1 1,1 0 0,-1-1 0,1 1-1,-1 0 1,1 0 0,0 0 0,-1 0 0,1 0-1,-1 0 1,1 0 0,-1-1 0,1 2-1,0-1 1,-1 0 0,1 0 0,-1 0 0,1 0-1,-1 0 1,1 0 0,-1 1 0,1-1-1,-1 0 1,1 0 0,-1 1 0,1-1-1,0 2-5,0 0 0,0-1-1,-1 1 1,1 0-1,-1-1 1,1 1-1,-1 0 1,0 0 0,0-1-1,0 1 1,0 3-1,-2 25 49,-2 0-1,0 0 0,-15 49 0,-1 7-71,14-62 204,-3 12 19,9-34-170,-1 0 1,1 0-1,0-1 0,0 1 0,0 0 1,0 0-1,0 0 0,0 0 0,1 0 1,-1 0-1,0-1 0,2 5 0,-1-6-3,-1 0-1,1 1 0,-1-1 1,1 0-1,0 1 1,-1-1-1,1 0 0,-1 0 1,1 0-1,0 1 0,-1-1 1,1 0-1,-1 0 0,1 0 1,0 0-1,-1 0 1,1 0-1,-1 0 0,1 0 1,0-1-1,-1 1 0,1 0 1,0 0-1,-1 0 0,1-1 1,-1 1-1,1 0 1,-1-1-1,1 1 0,0-1 1,8-5 38,0-1 0,0 0 0,-1-1 0,10-11 0,29-40-104,-21 25 63,-8 13-54,0 1-1,1 1 0,26-22 1,-44 40 42,0 1 0,0-1 0,0 0 1,-1 0-1,1 1 0,0-1 0,0 0 0,0 1 1,0-1-1,0 1 0,0 0 0,0-1 1,0 1-1,1 0 0,-1-1 0,0 1 0,0 0 1,0 0-1,0 0 0,0 0 0,0 0 1,1 0-1,-1 0 0,0 1 0,0-1 0,0 0 1,0 1-1,0-1 0,0 0 0,0 1 1,0 0-1,0-1 0,0 1 0,0-1 0,0 1 1,0 0-1,-1 0 0,1-1 0,0 1 1,0 0-1,-1 0 0,1 0 0,-1 0 0,2 2 1,1 4-3,0 1 1,0 0-1,0 0 1,2 16 0,-3-16 27,9 61 113,3 13 53,-10-67-128,-3-7-20,0-1 0,1 0 0,0 0 0,1-1 0,3 8 0,-6-13-59,1 0 0,0 0 0,0 1 0,-1-1-1,1 0 1,0 0 0,0 0 0,0 0 0,0 0 0,0 0 0,0-1 0,1 1-1,-1 0 1,0-1 0,0 1 0,0 0 0,1-1 0,-1 1 0,0-1 0,1 0-1,-1 0 1,0 1 0,1-1 0,-1 0 0,1 0 0,-1 0 0,0 0 0,1 0 0,-1-1-1,0 1 1,1 0 0,1-1 0,7-4-1021,1 1 1,-1-2-1,1 0 0,-2 0 0,1-1 0,13-11 1,-15 11-56,5-3-594,16-18-1,11-21-3260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27 167 2816,'0'0'917,"-6"4"1654,-7-12 5135,11 5-5349,0 2-789,1 1-1499,1 0-1,0-1 1,-1 1-1,1 0 0,0-1 1,0 1-1,-1 0 1,1-1-1,0 1 0,0 0 1,0-1-1,0 1 1,0-1-1,-1 1 0,1 0 1,0-1-1,0 1 1,0-1-1,0 1 0,0 0 1,0-1-1,0 1 1,0-1-1,0 1 0,1 0 1,-1-1-1,0 1 1,0-1-1,0 1 0,0-1 1,4-12 952,-3 11-998,0 0 1,0 1 0,0-1-1,0 1 1,0-1 0,0 1 0,0 0-1,1-1 1,-1 1 0,1 0-1,-1 0 1,1 0 0,-1 0-1,1 0 1,-1 0 0,1 0 0,0 1-1,0-1 1,2 0 0,5-1 134,0 0 0,15-1 1,-12 2-63,180-24 288,-176 22-767,-1-1-1,1-1 1,17-7 0,-8 1-2722,23-14-1,-21 8 728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0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1226 2912,'-4'-5'5935,"4"5"-5854,4-1 367,-1 1 0,0-1 0,0 0 0,0 0 0,0-1 0,0 1 0,0-1 0,0 1 0,-1-1 0,1 0 0,2-2 0,5-3 672,110-60 1547,-21 12-2135,-77 40-469,0-1-1,-1-1 1,0 0-1,-2-2 1,0 0-1,27-38 1,81-141 520,-101 154-382,50-86 161,-59 99-284,-14 24-91,0 0 0,1 1 0,0-1 0,0 1 0,10-12 0,-14 18 11,1 0 0,-1-1 0,0 1 0,0 0 0,0 0 0,1 0 0,-1 0 0,0-1 0,0 1 0,1 0 0,-1 0 0,0 0 0,0 0 0,1 0 0,-1-1 0,0 1-1,1 0 1,-1 0 0,0 0 0,0 0 0,1 0 0,-1 0 0,0 0 0,1 0 0,-1 0 0,0 0 0,0 0 0,1 1 0,-1-1 0,0 0 0,1 0 0,-1 0 0,0 0 0,0 0 0,1 0-1,-1 1 1,0-1 0,0 0 0,0 0 0,1 0 0,-1 1 0,0-1 0,0 0 0,0 0 0,1 1 0,-1-1 0,0 0 0,0 0 0,0 1 0,0-1 0,5 16 3,-5-15 1,6 46 18,-3 1 1,-1-1-1,-6 65 1,1-49 73,-11 92 169,11-137-134,-1 0 0,0 0 1,-2-1-1,0 1 0,-1-1 1,-12 22-1,17-36-107,1-1 1,-1 1-1,0-1 0,0 1 1,0-1-1,-1 0 0,1 0 1,0 0-1,-1 0 0,0 0 1,1 0-1,-7 2 0,7-3-17,0 0 0,0-1-1,1 0 1,-1 1 0,0-1 0,0 0-1,-1 0 1,1 0 0,0 0 0,0 0-1,0 0 1,0-1 0,0 1 0,0 0-1,1-1 1,-1 0 0,0 0 0,0 1-1,0-1 1,0 0 0,-2-3 0,-38-30-960,41 34 932,0 0 1,1-1-1,-1 1 0,0-1 0,1 1 1,-1-1-1,1 1 0,-1-1 0,1 1 1,-1-1-1,1 1 0,-1-1 0,1 0 1,0 1-1,-1-1 0,0-1 0,1 2 6,0 0 1,1-1-1,-1 1 0,0 0 0,0 0 0,0-1 0,0 1 0,0 0 0,0 0 0,0-1 1,1 1-1,-1 0 0,0 0 0,0-1 0,0 1 0,0 0 0,1 0 0,-1 0 0,0-1 1,0 1-1,1 0 0,-1 0 0,0 0 0,0 0 0,1 0 0,-1 0 0,1-1 0,21-2-467,5 2 662,0-1 0,47-10 1,50-20 198,-102 26-319,-1-1 0,1-1 1,-1-1-1,-1-1 0,0-1 0,0 0 1,-1-2-1,-1 0 0,0-1 0,0-1 0,21-24 1,-22 18-1,0-2 0,-1 0 0,21-41 0,30-81-102,-60 130-6,12-31 8,20-80-1,-4-51 80,-16-4-309,-19 181 272,1-5-105,-1 0 1,0 0-1,0 0 0,0 0 0,-1-6 0,1 10 98,0 1-1,0 0 0,0 0 1,0 0-1,0 0 1,0-1-1,0 1 1,0 0-1,0 0 1,0 0-1,0 0 1,0-1-1,0 1 1,0 0-1,0 0 1,0 0-1,0 0 1,0-1-1,0 1 1,0 0-1,0 0 1,0 0-1,0 0 1,0 0-1,-1-1 0,1 1 1,0 0-1,0 0 1,0 0-1,0 0 1,0 0-1,0 0 1,-1 0-1,1-1 1,0 1-1,0 0 1,0 0-1,0 0 1,0 0-1,-1 0 1,1 0-1,0 0 1,0 0-1,0 0 1,0 0-1,-1 0 1,1 0-1,-4 10-148,2 4 141,0 0 0,1 0 0,0 16 0,-1 20 64,-14 80 82,4-45-59,-8 92 236,-32 229 888,43-365-1136,5-28 91,1 1 1,1-1 0,-1 19-1,3-31-132,0-1 1,0 0-1,0 1 0,0-1 0,0 0 0,0 1 0,0-1 0,0 0 0,0 1 1,0-1-1,0 0 0,0 1 0,0-1 0,0 0 0,0 1 0,1-1 0,-1 0 1,0 1-1,0-1 0,0 0 0,1 1 0,-1-1 0,6-2 82,4-9-226,21-45-580,25-39 104,-55 93 580,0 1 0,1-1-1,-1 0 1,0 1 0,1-1 0,-1 1 0,1-1 0,-1 1 0,1 0 0,0-1 0,-1 1 0,1 0 0,0 0 0,2-1-1,-2 2 11,-1 0-1,1 0 0,0 0 0,-1 0 0,1 0 0,0 0 0,-1 0 0,1 1 0,0-1 0,-1 0 0,1 1 0,-1-1 0,1 1 1,-1 0-1,1 0 0,-1-1 0,0 1 0,1 0 0,1 2 0,5 4 15,-1 0 0,1 0 0,7 11 1,-9-10 76,1 0 1,0-1 0,0 0-1,16 12 1,-15-15 20,1 1-1,0-1 1,0-1-1,0 1 1,1-1-1,-1-1 1,1 0 0,-1 0-1,1-1 1,14 0-1,-8-1 14,1-1-1,-1-1 0,0 0 1,0-1-1,24-8 1,-31 7-101,1 0 0,0-1 1,-1 0-1,0-1 1,0 0-1,-1 0 0,1-1 1,-2 0-1,1-1 0,-1 0 1,0 0-1,0 0 1,-1-1-1,10-18 0,-8 13-61,-1-1-1,-1 1 0,-1-1 0,0 0 0,0-1 0,-2 1 0,0-1 0,0 0 1,-1-20-1,-2 35 21,0 0 0,0 0 0,1-1 0,-2 1 0,1 0 1,0 0-1,0 0 0,0 0 0,0 0 0,-1-1 1,1 1-1,0 0 0,-1 0 0,1 0 0,-1 0 0,-1-1 1,2 2 10,0-1 1,-1 1-1,1 0 1,-1 0 0,1 0-1,0 0 1,-1 0-1,1 0 1,-1 0 0,1 0-1,-1 0 1,1 1-1,0-1 1,-1 0 0,1 0-1,-1 0 1,1 0 0,0 0-1,-1 1 1,1-1-1,0 0 1,-1 0 0,1 1-1,0-1 1,-1 0-1,1 1 1,0-1 0,-1 1-1,-4 5-78,1 0 0,-1 1 1,-5 10-1,-4 10 116,2 0 1,-11 35 0,18-48-24,1 1-1,1 0 1,0-1-1,1 1 1,1 0-1,0 22 1,2-31 53,0-1 1,0 1-1,1-1 1,-1 0-1,1 0 1,0 0-1,1 0 1,-1 0-1,1 0 1,0-1-1,0 1 1,1-1-1,-1 0 1,1 0-1,0 0 1,0 0-1,8 5 1,-8-6-18,0 0-1,0-1 1,1 1 0,-1-1 0,1 0 0,-1 0 0,1-1 0,0 1 0,0-1 0,0 0 0,-1 0 0,1-1 0,0 0-1,0 1 1,0-2 0,0 1 0,0 0 0,0-1 0,9-2 0,2-4 57,0 0 0,-1-1 1,0 0-1,0-1 0,27-22 1,61-65 34,-101 94-117,100-101-129,96-126 0,-177 200 15,-2 0 1,0-1-1,-2-1 1,19-49-1,-35 78 57,-1 0-1,1 0 1,0-1-1,-1 1 1,1 0 0,-1 0-1,1 0 1,-1-1 0,0 1-1,0 0 1,0 0-1,0 0 1,-1-4 0,1 6 38,0 0 0,0-1 0,0 1 0,0 0 0,0 0 0,0 0 0,0-1 1,-1 1-1,1 0 0,0 0 0,0 0 0,0 0 0,0 0 0,0-1 0,0 1 0,0 0 1,-1 0-1,1 0 0,0 0 0,0 0 0,0 0 0,0-1 0,-1 1 0,1 0 0,0 0 1,0 0-1,0 0 0,0 0 0,-1 0 0,1 0 0,0 0 0,0 0 0,0 0 0,-1 0 0,1 0 1,-8 4-164,-11 13 79,16-14 77,-13 12 79,4-4-3,-20 24 1,10-3-79,1 2 1,2 1-1,-29 69 0,2 33 243,40-114-117,1 1 0,1 0-1,-1 44 1,6-58-87,-1 0-1,1 0 1,1-1 0,0 1-1,0 0 1,1-1 0,0 0-1,9 18 1,-8-20 7,0 0 1,0-1-1,0 0 1,1 0-1,0 0 0,0-1 1,0 1-1,1-1 1,0-1-1,0 1 0,0-1 1,8 5-1,-9-7 12,-1-1-1,1 0 1,0 1 0,0-1-1,-1-1 1,1 1-1,0-1 1,0 0-1,0 0 1,0 0 0,8-2-1,-3 0 15,1-1-1,0 0 1,-1 0-1,12-6 1,-15 5-50,0 0 1,0-1-1,0 0 1,-1 0-1,0 0 1,0-1-1,0 1 1,-1-1 0,0-1-1,0 1 1,4-8-1,7-11 284,-10 16-281,0 0 0,9-18-1,28-78 82,81-175-62,-114 262-52,0-1-1,-2-1 0,0 0 0,5-23 1,-13 41 0,1 0 1,-1 0 0,1 0 0,-1 0 0,0 0 0,0 0-1,0 0 1,0 0 0,0 0 0,-1 0 0,1 0-1,-1 0 1,1 0 0,-1 1 0,-1-4 0,2 5 15,0-1 0,-1 1 0,1-1 0,-1 1 1,1 0-1,0-1 0,-1 1 0,1 0 0,-1 0 1,1-1-1,-1 1 0,1 0 0,-1 0 0,1 0 0,-1-1 1,1 1-1,-1 0 0,1 0 0,-1 0 0,1 0 1,-2 0-1,1 0-5,-1 1 1,0-1-1,1 1 1,-1-1 0,0 1-1,1-1 1,-1 1-1,1 0 1,-1 0-1,0 1 1,-5 3 20,0 1-1,0 1 1,1-1-1,0 1 1,0 0 0,1 0-1,0 0 1,0 1-1,1 0 1,0 0 0,-4 10-1,-3 11 366,-12 58 0,15-53-300,2 0 1,1 0 0,2 1 0,1-1 0,2 1 0,6 53 0,-5-84-291,-1-1 0,1 1 0,0 0 1,0-1-1,1 1 0,-1-1 1,1 1-1,0-1 0,0 0 0,0 0 1,0 0-1,4 4 0,-4-5-312,0 0-1,1 0 1,-1 0-1,1-1 1,-1 1-1,1-1 1,-1 0-1,1 0 1,0 0-1,0 0 1,0 0-1,-1 0 1,1-1-1,0 0 1,0 1-1,4-1 1,-1 0-113,-1-1 1,1 1-1,-1-1 1,0 0-1,7-2 1,31-17-4257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2.6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15 870 4384,'-15'-6'3613,"18"-2"-1824,45-93 2861,24-48-2622,-57 123-1835,1 0 1,1 1-1,29-32 0,10-2-44,-56 59-147,6-5 74,-6 6-75,0-1 1,0 0 0,0 0 0,1 1 0,-1-1-1,0 0 1,0 1 0,0-1 0,0 0 0,1 0-1,-1 1 1,0-1 0,0 0 0,0 1 0,0-1-1,0 0 1,0 1 0,0-1 0,0 0 0,0 1-1,0-1 1,0 0 0,0 1 0,0-1 0,0 0 0,0 1-1,-1-1 1,-3 44 114,-15 59 0,-19 44 113,9-38 19,-23 87 946,-22 93-350,69-264-586,-17 44 1,16-59 292,6-10-542,-1 0 0,1 0 0,0 0 0,0 0 0,0 0 0,0 0 1,0 0-1,0 0 0,0 0 0,0 0 0,-1 0 0,1 0 0,0 0 1,0 0-1,0 0 0,0 0 0,0 0 0,0 0 0,0 0 0,0 0 1,-1 0-1,1 0 0,0 0 0,0 0 0,0 0 0,0 0 0,0 0 1,0 0-1,0 0 0,0 0 0,0 0 0,0-1 0,0 1 0,-1 0 1,1 0-1,0 0 0,0 0 0,0 0 0,0 0 0,0 0 0,0 0 1,0 0-1,0-1 0,0 1 0,0 0 0,-2-18 348,28-181 38,-16 153-453,3 1 0,1 0 1,2 1-1,37-70 1,-33 76 17,2 1 1,2 0-1,52-60 1,-26 44-101,80-67 0,-62 67-54,-60 48 156,-1 0 1,1 1-1,0 0 0,1 0 0,-1 1 1,0 0-1,13-2 0,-20 4 32,1 1-1,0 0 1,-1 0 0,1 0-1,-1 0 1,1 0-1,-1 0 1,1 0-1,-1 1 1,1-1 0,-1 0-1,1 1 1,-1 0-1,1-1 1,-1 1-1,1 0 1,-1-1-1,2 3 1,-1-1 7,0-1 1,-1 1-1,1 0 1,-1 0-1,1 0 1,-1 1-1,0-1 0,0 0 1,0 0-1,2 5 1,-1 1 59,-1 1 0,1 0 1,-1 0-1,0 0 0,-2 15 1,-1 6 78,-2-1 0,-1 1 0,-1-1 0,-1-1 1,-2 1-1,-14 31 0,19-53-120,0-1 1,0 1-1,0-1 1,-1 1-1,0-1 0,0-1 1,-1 1-1,0-1 0,0 0 1,-7 5-1,-1-1 43,1-1-1,-1-1 1,-28 11 0,30-15-137,0-1 1,0 0 0,-25 0-1,63-6 45,0 0-1,-1-2 0,32-12 0,74-35-38,-37 13 90,48-13 41,152-65-126,-136 40 287,-154 76-157,-6 3-71,-7 6-43,-62 78-76,64-77 128,-36 42 52,-46 70-1,84-112-34,1-1 1,0 1-1,0 0 0,1 0 1,0 0-1,1 1 1,-3 9-1,5-16-10,-1 0 0,1 1 0,0-1 0,0 0-1,0 1 1,0-1 0,0 0 0,0 0 0,1 1 0,-1-1-1,1 0 1,-1 0 0,1 0 0,0 0 0,0 0 0,0 0 0,0 0-1,0 0 1,1 0 0,-1 0 0,0 0 0,1-1 0,-1 1 0,1 0-1,0-1 1,0 1 0,0-1 0,-1 0 0,1 0 0,0 0 0,0 0-1,4 1 1,-3-1 9,0 0 0,0-1 0,0 1 1,0-1-1,1 0 0,-1 0 0,0 0 0,0 0 0,1-1 0,-1 1 0,0-1 0,0 0 0,0 0 0,0 0 0,0 0 0,0-1 0,0 1 0,0-1 1,0 0-1,-1 0 0,1 0 0,-1 0 0,4-3 0,2-3 2,-1 0 0,1 0 1,-1-1-1,0 0 0,7-15 1,8-18-153,16-48 1,-22 49-280,35-64 1,-51 133 129,-2 8 223,4 49 0,-1-56 53,6 47 9,-6-67 42,1 1-1,1 0 1,-1-1 0,2 0-1,6 15 1,-9-22-31,1 0 0,-1 0 1,0 0-1,1-1 0,-1 1 0,1-1 0,-1 1 1,1-1-1,0 0 0,-1 1 0,1-1 0,0 0 1,0 0-1,0 0 0,0-1 0,0 1 0,0 0 1,0-1-1,0 1 0,1-1 0,-1 0 1,0 1-1,0-1 0,0 0 0,0-1 0,0 1 1,1 0-1,1-1 0,6-1 15,0-1 0,-1 0 0,1 0 0,15-10 0,24-13-19,60-43 0,37-40 61,-140 105-66,4-5-39,-7 6 14,0 1 0,-1 0 0,1 0-1,0 0 1,0 0 0,5-2-1,-7 4 15,-1 0-1,1 0 0,-1-1 1,1 1-1,-1 0 0,0 0 1,1 0-1,-1 0 0,1 0 1,-1 0-1,1 0 0,-1 0 1,1 0-1,-1 1 0,0-1 1,1 0-1,-1 0 0,1 0 1,0 1-1,0 0 8,0 0 0,0 0 1,0 0-1,0 0 0,0 0 0,0 0 1,0 0-1,-1 1 0,1-1 0,0 0 1,-1 1-1,1-1 0,-1 0 0,1 1 1,-1-1-1,0 1 0,1 2 0,-1 30 166,0-21-84,9 154 366,-8-161-415,0-1 1,0 0-1,0 0 0,1 1 0,4 7 1,-6-11-27,1-1 0,0 0 0,-1 0 0,1 0 0,0 1 0,0-1 0,-1 0 0,1 0 0,0 0 0,0 0 0,0 0 0,0 0 0,1 0 0,-1-1 0,0 1 0,0 0 0,0-1 0,1 1 1,-1-1-1,0 1 0,1-1 0,-1 1 0,0-1 0,1 0 0,-1 0 0,3 0 0,1-1 6,1 0 1,-1 0 0,1-1-1,-1 0 1,0 0-1,1-1 1,-1 1-1,0-1 1,-1 0 0,1-1-1,0 1 1,-1-1-1,0 0 1,6-7-1,4-5 58,-2-2-1,17-28 0,-22 34-94,37-62-116,4 2 0,57-66 0,-59 82 142,-2-1 1,-3-2-1,-3-2 1,46-96-1,-67 119-38,-6 13 6,14-24 1,-11 32-27,-14 16 48,0 1 0,0 0 0,0 0 0,0 0 1,1 0-1,-1 0 0,0-1 0,0 1 0,0 0 0,1 0 0,-1 0 1,0 0-1,0 0 0,0 0 0,1 0 0,-1 0 0,0 0 0,0 0 1,1 0-1,-1 0 0,0 0 0,0 0 0,0 0 0,1 0 0,-1 0 1,0 0-1,0 0 0,0 0 0,1 1 0,-1-1-1,1 1 1,-1-1-1,0 1 0,1 0 0,-1-1 1,0 1-1,0-1 0,0 1 0,1 0 1,-1 0-1,0-1 0,0 1 0,0 0 0,0-1 1,0 2-1,0 42 88,-5 139 67,-2 3 515,6-111-271,1-69-367,-2 86 217,12 113-1,-8-172-283,-2-26 42,0 0 0,1 0 0,-1 1 0,2-1 0,2 10 0,-3-15-4,0 3-156,1-1 0,-1 0 0,1 0-1,0-1 1,4 6 0,-6-9 60,0 1 0,1-1 0,-1 1 0,1-1 0,-1 1 0,0-1 0,1 0 0,-1 1 0,1-1-1,-1 0 1,1 0 0,-1 1 0,1-1 0,-1 0 0,1 0 0,0 0 0,-1 1 0,1-1 0,-1 0 0,2 0 0,-1 0-106,-1-1 0,1 1 0,0 0 0,0-1 0,0 1 1,0-1-1,-1 1 0,1-1 0,0 1 0,-1-1 0,1 0 0,0 1 0,-1-1 0,1 0 0,-1 1 0,1-1 1,-1 0-1,1 0 0,3-7-1011,-1 0 0,0 1 1,-1-1-1,1 0 1,-2 0-1,3-14 0,-3 14 585,4-34-4971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2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12 103 7232,'-11'-21'8652,"12"20"-8381,13-5 2041,13 0-540,219-18 1696,-18 3-2957,-103 9-1188,-90 6-1709,-5 1-2668,-13 5 2713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6.1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31 7296,'-52'-23'3328,"30"18"-2912,19 2-640,3 6 32,-5-3-128,10 0 192,-2 5-1120,11 7 672,12 2-2848,5 2 1920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7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1065 3552,'-13'3'10229,"24"-11"-6146,17-22-2804,-14 16-631,106-120 1443,-72 79-1848,69-64-1,-96 100-172,23-26-1,-34 34-69,19-17 0,-34 34-44,1 0 1,0 0-1,1 1 0,-1-1 1,-3 13-1,-1 1 12,-9 36 1,13-34 34,0 0 0,2 1 1,0 40-1,3-48 85,1 0 0,0 0 0,1-1 0,0 1 0,1-1 0,12 26 0,-15-38-67,0 0 0,0 1 1,0-1-1,0-1 0,0 1 0,1 0 1,-1 0-1,1 0 0,-1-1 1,1 1-1,0-1 0,0 1 0,-1-1 1,1 0-1,0 0 0,0 0 0,0 0 1,1 0-1,-1 0 0,0 0 0,4 0 1,-3-1-15,0 0 1,0 0 0,0 0 0,0 0-1,0 0 1,1-1 0,-1 0 0,0 0 0,0 0-1,0 0 1,0 0 0,-1 0 0,1-1-1,0 1 1,3-4 0,5-4 22,0-1 0,-1 0 0,0-1 0,-1 0 0,0-1 0,9-15 0,3-3 0,12-15 47,46-46 1,-10 22 6,-29 31-36,-1-2 1,63-84-1,-72 74-29,41-99 0,-63 132-20,8-23-39,-1 0 0,-2-2 0,8-50 0,-20 90 18,-1 0-1,1 0 1,-1 0-1,0 0 1,0 0-1,0 0 1,0 0-1,0 0 0,0 0 1,-1 0-1,1 0 1,-1-1-1,0 1 1,1 1-1,-1-1 1,0 0-1,0 0 1,-1-2-1,0 3 6,1 0 1,0 0-1,0 0 0,-1 0 1,1 0-1,0 1 0,-1-1 1,1 1-1,0-1 0,-1 1 1,1-1-1,-1 1 0,1 0 1,-1 0-1,1-1 0,-1 1 1,1 0-1,-1 0 0,1 1 0,-1-1 1,1 0-1,-1 0 0,1 1 1,-1-1-1,1 1 0,-1-1 1,1 1-1,-2 1 0,-4 1 5,0 1 0,0 1 0,0-1 0,1 1 0,-1 0 0,1 1 0,0-1 0,1 1 0,-1 0 0,1 1-1,-5 8 1,-6 11-29,-20 45 0,30-57 82,-23 49 2,-33 111 1,50-129 18,2 0 0,2 1 0,-3 66 1,9-88 42,2 0-1,1 0 1,1 0 0,0 0 0,13 44 0,-14-63-65,1 1-1,0-1 1,1 0 0,-1 0 0,1 0 0,0-1-1,1 1 1,-1 0 0,1-1 0,4 4-1,-7-6-9,1 0-1,0-1 0,0 1 0,1-1 0,-1 0 0,0 1 0,0-1 0,1 0 0,-1 0 0,0 0 1,1-1-1,-1 1 0,1-1 0,-1 1 0,1-1 0,-1 0 0,1 0 0,-1 0 0,1 0 0,0 0 1,-1 0-1,1-1 0,4-1 0,4-3-3,-1-1-1,0-1 1,0 0 0,0 0-1,-1 0 1,15-17 0,-17 18-25,46-49-31,17-16-57,-60 62 75,0 1-1,1 0 1,0 0-1,0 1 1,15-7-1,-25 14 6,0-1-1,0 1 1,1-1-1,-1 1 1,0-1 0,0 1-1,0 0 1,0 0-1,0-1 1,0 1-1,0 0 1,1 0-1,-1 0 1,0 0-1,0 1 1,0-1-1,0 0 1,0 0 0,2 1-1,-2 0 6,0-1 0,-1 1-1,1 0 1,0-1 0,-1 1 0,1 0 0,-1 0-1,1 0 1,-1-1 0,1 1 0,-1 0-1,1 0 1,-1 0 0,0 0 0,0 0 0,1 0-1,-1-1 1,0 3 0,0 5 21,0-1 1,0 1-1,-1-1 0,-3 13 1,3-14 0,-5 30 15,-22 96-30,22-109 47,-2-1 1,0 0 0,-19 36-1,24-51-4,-1-1 0,0 0 0,0 1 0,-1-2 0,0 1 0,0-1 0,0 1 0,-1-2 0,0 1 0,0 0 0,0-1 0,0 0 0,-13 5 0,18-8-39,0-1 1,-1 1-1,1-1 0,-1 0 1,1 0-1,-1 1 0,1-1 0,-1 0 1,1 0-1,-1 0 0,1 0 1,-1-1-1,1 1 0,0 0 0,-1-1 1,1 1-1,-1-1 0,1 1 1,0-1-1,-1 1 0,1-1 0,0 0 1,-1 0-1,1 0 0,0 0 0,0 0 1,0 0-1,0 0 0,0 0 1,0 0-1,0-1 0,0 1 0,1 0 1,-1 0-1,0-1 0,1 1 1,-1-1-1,1 1 0,0 0 0,-1-1 1,1 1-1,0-1 0,0 1 0,0-1 1,0 1-1,0-1 0,0 1 1,0-1-1,1-1 0,1-4-33,0 1 0,0-1-1,0 1 1,1 0-1,1 0 1,-1 0 0,1 0-1,-1 0 1,2 1 0,-1 0-1,8-7 1,6-5 39,38-27 1,-38 33-19,0 0 0,0 1-1,1 1 1,1 0 0,-1 2 0,22-6 0,-6 5-886,-1 1 1,64-3-1,-80 8-1663,1 2 0,-1 0 0,27 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4:48.0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447 399 8640,'-12'-31'3904,"52"23"-3392,-9 0 800,3 3-832,15-6 512,2-1-576,8 1-225,-3 6-127,1 2-1215,-5 3 639,-7 0-2304,-6 8 1536,-18-5-2848,-3 5 2336</inkml:trace>
  <inkml:trace contextRef="#ctx0" brushRef="#br0" timeOffset="1">49 59 7136,'-34'-46'3232,"19"41"-2816,15 2-416,5 3-96,5-5-512,3 5 320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5:04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335 604 832,'9'-1'7822,"-16"1"-5602,5 0-2109,-16-6 235,0 2 0,-1 1 0,1 0 0,-1 1 0,-23 1 0,21 1-198,17 0-160,0 0 1,-1 0-1,1 0 1,0 1-1,0-1 0,-1 1 1,1 0-1,0 0 1,-7 3-1,-1 3 81,0 0 1,0 0 0,1 1-1,0 1 1,-16 15-1,22-19-37,0 0-1,1 1 1,0 0-1,0-1 1,1 1-1,0 0 1,0 1-1,0-1 1,1 1-1,-1-1 1,2 1 0,-1-1-1,0 11 1,1-4 35,0 1 0,1-1 0,1 1 0,1-1 1,0 0-1,0 0 0,1 1 0,1-2 0,0 1 1,1 0-1,1-1 0,0 0 0,0 0 0,10 14 1,-8-15 2,1 0 1,0-1 0,18 17 0,-20-22-31,-1 0 1,1-1 0,0 0 0,0 0 0,0-1 0,0 1 0,1-1-1,8 2 1,3-1 70,1-1 0,-1-1 0,27 1-1,60-6 199,-80 1-257,1-1 0,-1-1 0,0-1 0,29-10 0,-41 10 2,0 0-1,-1-1 1,0 0-1,0-2 1,-1 1-1,0-1 0,0-1 1,-1 0-1,13-13 1,-9 5 31,-1-1-1,0 0 1,-2-1 0,0 0-1,-1-1 1,-1 0 0,0-1 0,10-37-1,-18 52-88,0-1-1,0 0 1,-1 0-1,0 0 1,0 0-1,-1-1 0,0 1 1,0 0-1,-1 0 1,0 0-1,0 0 1,0 0-1,-5-10 0,5 15-27,0-1 0,-1 1-1,1 0 1,-1 1-1,0-1 1,0 0 0,0 0-1,0 1 1,0-1-1,0 1 1,0 0-1,0-1 1,0 1 0,-1 0-1,1 0 1,-1 1-1,1-1 1,0 0-1,-1 1 1,1-1 0,-1 1-1,0 0 1,1 0-1,-1 0 1,1 0 0,-1 0-1,1 1 1,-1-1-1,1 1 1,-1 0-1,1 0 1,0-1 0,-1 1-1,1 1 1,0-1-1,0 0 1,-3 3-1,0 1 19,1 0-1,-1 1 0,1 0 0,0-1 0,1 2 0,0-1 1,0 0-1,0 1 0,0-1 0,1 1 0,0 0 0,1 0 1,0 0-1,-1 13 0,1 7 94,1 1 1,5 37-1,-5-59-89,7 37 324,21 77 1,-26-114-255,-1-1 0,1 1 0,0-1 1,1 0-1,-1 1 0,1-1 0,6 8 0,-8-12-30,0-1 1,-1 1-1,1 0 1,0 0-1,0 0 0,0 0 1,0-1-1,1 1 0,-1 0 1,0-1-1,0 1 1,0-1-1,0 1 0,1-1 1,-1 0-1,0 1 0,0-1 1,1 0-1,-1 0 1,0 0-1,0 0 0,1 0 1,-1 0-1,0 0 0,0-1 1,1 1-1,-1 0 1,0-1-1,0 1 0,0-1 1,1 1-1,-1-1 0,0 0 1,0 1-1,0-1 1,0 0-1,0 0 0,0 0 1,1-1-1,21-20 52,29-35 0,7-8-129,-31 39-3,2 1 0,0 1 0,2 2 0,43-23 0,-70 42-11,0 0 0,0 1-1,1 0 1,-1 0 0,1 1 0,0-1 0,8 0 0,-13 2 53,0 0 0,0 0-1,1 0 1,-1 0 0,0 0 0,0 0 0,0 1 0,1-1-1,-1 0 1,0 1 0,0-1 0,0 0 0,0 1 0,0 0-1,0-1 1,0 1 0,0 0 0,0-1 0,0 1 0,0 0-1,0 0 1,0 0 0,0 0 0,-1 0 0,1 0 0,0 0-1,-1 0 1,1 0 0,-1 0 0,1 0 0,-1 0 0,0 0-1,1 0 1,-1 1 0,0-1 0,0 0 0,0 0 0,1 0-1,-2 1 1,1-1 0,0 2 0,-1 8-10,0 0 0,0 0 0,-1 0 0,-1 0 0,-5 14 0,-23 52 142,-12 5 532,51-82-240,2-5-379,0 1-1,-1-1 1,0-1 0,0 1 0,-1-2-1,16-13 1,40-52-40,-46 50-12,35-33 0,-17 23-593,-33 44 261,1 67 147,-4-56 279,1 0 0,8 46 0,-8-67-70,-1 0 0,1 0 0,-1 1-1,1-1 1,0 0 0,0 0 0,0 0-1,0 0 1,1 0 0,-1 0-1,0-1 1,1 1 0,0 0 0,-1 0-1,1-1 1,0 1 0,0-1 0,2 2-1,-3-3 20,1 1-1,0-1 1,-1 1-1,1-1 0,-1 0 1,1 0-1,-1 0 1,1 0-1,0 0 1,-1 0-1,1 0 0,-1 0 1,1-1-1,0 1 1,-1 0-1,1-1 1,-1 1-1,1-1 1,-1 0-1,0 0 0,1 1 1,-1-1-1,0 0 1,1 0-1,-1 0 1,1-2-1,15-14 45,-1 0-1,18-26 1,-8 9 54,17-19-44,132-154 114,-153 181-190,-1 0 0,0-1 0,-3-2 0,0 0 0,18-41 0,-18 28 13,-3 0 0,-1 0 0,13-71 0,-27 109-18,15-94-131,-14 86 23,0 1 0,-1-1-1,-1 0 1,0 1-1,0-1 1,-4-14 0,5 25 86,0 1 1,-1-1 0,1 0-1,0 1 1,0-1 0,0 0-1,-1 1 1,1-1-1,0 1 1,-1-1 0,1 1-1,-1-1 1,1 1 0,0-1-1,-1 1 1,1-1-1,-1 1 1,1-1 0,-1 1-1,0 0 1,1-1 0,-1 1-1,1 0 1,-1-1 0,0 1-1,0 0 1,0 0 4,0 0 1,0 0-1,0 0 1,-1 0-1,1 1 1,0-1-1,0 0 1,0 1 0,0-1-1,0 1 1,0-1-1,0 1 1,0 0-1,-1 0 1,-3 3 4,0 1 0,0-1 0,1 1-1,-7 8 1,-8 17-31,1 0 0,-17 42 0,32-66 24,-74 187-15,61-149-8,5-13-6,1 0 1,2 0 0,1 1-1,-4 53 1,10-63 76,1-1-1,0 1 1,2-1 0,1 1-1,0-1 1,2 0 0,13 40-1,-14-52 37,0 0 0,0 0 0,1-1 0,0 1 0,1-1 0,0 0 0,0 0 0,1-1 0,0 0 0,0 0-1,15 11 1,-17-15-26,1 0-1,-1 0 0,1 0 0,-1 0 1,1-1-1,0 0 0,0 0 1,0-1-1,0 1 0,0-2 0,0 1 1,0 0-1,1-1 0,-1 0 0,0-1 1,0 1-1,0-1 0,0 0 1,0-1-1,7-2 0,-4 1-32,-1-1-1,0 0 1,1-1-1,-1 0 1,-1 0 0,1-1-1,-1 0 1,0 0-1,0 0 1,-1-1 0,0 0-1,0 0 1,-1-1-1,0 0 1,0 0-1,6-14 1,-3 6 47,-1 5-35,-2-1 0,0 0 0,0 1 0,5-23 0,-4 3-24,1 0 0,15-39-1,-21 67-13,0 1-1,0 0 1,0 0-1,1 0 1,-1 0-1,1 0 1,0 0 0,-1 0-1,1 0 1,0 1-1,0-1 1,0 1-1,0 0 1,0-1-1,1 1 1,3-2-1,-1 1-19,1 1-1,-1-1 1,0 1-1,0 0 0,1 1 1,8-1-1,-11 1 19,1 0-1,-1 0 0,0 0 0,1 1 0,-1-1 0,0 1 0,0 0 0,1 0 0,-1 0 1,5 3-1,-7-3 13,1 0 0,-1 0 0,1 1 1,-1-1-1,1 1 0,-1-1 0,0 1 1,0-1-1,0 1 0,0 0 0,0-1 0,0 1 1,0 0-1,-1 0 0,1 0 0,-1 0 1,1-1-1,-1 1 0,1 4 0,0 25 3,-1 1-1,-2-1 0,-9 53 0,5-50 70,2 1-1,1 63 0,3-95-41,0 0 0,1 0 1,-1 1-1,1-1 0,0 0 0,0 0 0,0 0 0,0 0 0,0 0 0,1 0 0,-1 0 0,1-1 0,3 5 0,-4-5 3,1-1 1,0 1-1,0-1 1,0 1-1,0-1 1,0 0-1,0 0 1,0 0-1,0 0 1,1 0-1,-1-1 1,0 1-1,1-1 1,-1 1-1,0-1 0,1 0 1,-1 0-1,0 0 1,3 0-1,12-2 27,-1-1-1,0 0 1,0-1-1,0-1 1,0 0-1,28-15 1,-14 4-73,0-1 0,35-28 0,49-49-134,-32 25 350,2 5-130,-154 175-480,30-42 409,23-41-21,1 0 0,-24 60 0,27-43 497,25-48-229,-8 1-215,-1 0 1,0 0-1,0-1 0,0 1 0,0-1 0,0 1 0,-1-1 0,1 0 0,-1 0 0,3-5 0,17-36 134,-16 31-146,15-34-42,-9 17-55,1 2 1,1-1-1,2 2 0,26-36 0,-36 59-332,-3 8 220,-3 17 165,0-7 34,2-1 8,0 1-1,0-1 1,1 0 0,1 0-1,8 19 1,-10-27 10,1 0 0,0 0 1,0 0-1,0 0 1,0-1-1,1 0 0,0 0 1,0 0-1,0 0 0,0 0 1,1-1-1,-1 0 1,1 0-1,0 0 0,0 0 1,6 2-1,-2-2 2,0-1 0,0 0 0,0 0 0,1-1 0,-1 0 1,1-1-1,-1 0 0,1 0 0,-1-1 0,1 0 0,-1-1 0,1 0 0,-1 0 0,0-1 0,0 0 0,0-1 0,15-8 0,-4 0 22,0-1-1,-1-1 0,-1-1 1,0 0-1,-1-1 0,18-21 0,4-10 8,-2-2 0,-2-1 0,-2-1 0,-2-3-1,-3 0 1,22-60 0,-42 94-46,8-19-146,-2-1-1,16-75 0,-29 110 81,-1 1 0,0-1 0,0 1 0,0 0 0,-1-1 0,-1-6 0,2 10 50,0 1 0,-1-1-1,1 1 1,0-1 0,0 1 0,0 0 0,0-1 0,0 1 0,-1-1 0,1 1 0,0 0-1,0-1 1,-1 1 0,1 0 0,0-1 0,-1 1 0,1 0 0,0 0 0,-1-1 0,1 1 0,0 0-1,-1 0 1,1-1 0,-1 1 0,1 0 0,0 0 0,-2 0 0,1 0-6,0 0 0,0 1 1,0-1-1,0 1 0,1 0 0,-1-1 1,0 1-1,0 0 0,0 0 0,0-1 1,1 1-1,-1 0 0,0 0 0,1 0 1,-1 0-1,1 0 0,-1 1 0,-14 24-42,2 0-1,1 1 1,-12 42-1,8-15 64,-7 56 0,19-88 13,1 1 0,1 0-1,1 0 1,1 0 0,4 30-1,-3-42 17,1 0-1,1-1 0,0 1 0,1-1 0,-1 1 1,2-1-1,0 0 0,0-1 0,1 1 0,0-1 0,0 0 1,1-1-1,10 10 0,-12-13-146,0-1 1,0 1-1,1-1 0,0-1 0,0 1 1,0-1-1,0 0 0,1-1 0,-1 1 1,1-1-1,-1-1 0,1 1 0,9 0 1,-9-1-379,0-1 0,0 0 1,0 0-1,0-1 0,0 0 1,-1 0-1,1-1 0,0 0 1,-1 0-1,1 0 0,-1-1 1,12-6-1,-16 8 182,0 0-1,-1 0 1,1 0 0,0 0-1,-1 0 1,1 0 0,-1 0-1,0-1 1,1 1 0,-1-1-1,0 1 1,0-1 0,0 1-1,0-1 1,0 1 0,0-1-1,0 0 1,0 0 0,-1 1-1,1-1 1,-1 0 0,1 0 0,-1 0-1,0-2 1,-7-15-2491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5:04.4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99 7456,'-5'-13'2784,"13"13"-2176,28-3-160,-10 3 896,14-3-832,12-5 704,31-4-704,40-1-128,8 2-224,-8 0 32,5 3-128,4 0-2272,12 4 1184,-21-1-5856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5:07.1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301 986 2400,'-2'0'82,"1"1"-10,0-1 0,0 0 0,0 0 0,-1 0 0,1 1 0,0-1 0,0 1 0,0-1 0,0 1 0,0-1 0,-1 1 0,1 0 0,0-1 0,0 1 0,1 0 0,-1 0 0,0 0 0,0 0 0,0-1 0,0 1 0,1 0 0,-1 1 0,1-1 0,-1 0 0,1 0 0,-1 0 0,1 0 1,-1 2-1,1-2 134,1 0 1,-1 0 0,1 0 0,-1 0-1,1 0 1,-1 0 0,1 0 0,0 0 0,0 0-1,-1 0 1,1 0 0,0 0 0,0 0-1,0-1 1,0 1 0,0 0 0,0-1 0,0 1-1,0-1 1,0 1 0,2 0 0,1-2 39,0 1 0,0-1 0,1 1 0,-1-1 0,0-1 1,0 1-1,0 0 0,0-1 0,0 0 0,-1 0 0,1 0 0,5-5 1,6-3 163,-1-1 1,0 0-1,19-21 1,35-46 505,-37 40-760,4-2-25,2-2 9,31-45 0,73-149 216,-117 185-212,-1 0 1,29-103-1,-48 136-118,0 0 1,1-20-1,-5 30-59,1 1 1,-1-1-1,-1 1 1,1-1-1,-1 1 1,-1-1-1,-3-11 1,5 18 8,0 0 0,-1 0 0,1 0 0,-1 0 0,1 0 0,-1 0 0,0 0 0,1 0 0,-1 0 0,0 1 0,0-1 0,1 0 0,-1 0 0,0 0-1,0 1 1,0-1 0,0 1 0,0-1 0,0 1 0,0-1 0,0 1 0,0-1 0,0 1 0,0 0 0,-1-1 0,1 1 0,0 0 0,0 0 0,0 0 0,0 0 0,0 0 0,-1 0 0,0 1 0,-2 0-14,1 0 0,0 0 1,-1 0-1,1 1 0,0-1 0,0 1 1,-1 0-1,1 0 0,-5 5 0,1-1 32,1 1 0,0 0 0,0 0 0,0 0 0,1 1 0,-5 9 0,-21 51 24,18-35-10,-8 12 74,-2-1-1,-2-1 0,-60 79 1,-173 232 1252,86-113-551,65-105-237,59-76 156,38-46-100,10-14-592,0 0-1,0 0 1,0 0 0,0 0 0,0 0-1,0 1 1,0-1 0,0 0 0,0 0 0,0 0-1,0 0 1,0 0 0,0 0 0,1 0-1,-1 0 1,0 0 0,0 0 0,0 0 0,0 0-1,0 0 1,0 0 0,0 0 0,0 0-1,0 0 1,0 0 0,0 0 0,0 0 0,0 0-1,0 1 1,0-1 0,0 0 0,0 0-1,0 0 1,0 0 0,0 0 0,0 0 0,0 0-1,0 0 1,0 0 0,0 0 0,0 0-1,0 0 1,0 0 0,0 0 0,0 0 0,0 1-1,0-1 1,0 0 0,0 0 0,0 0-1,0 0 1,-1 0 0,24-17 363,-17 12-458,205-155-85,-26 23 286,-132 95-44,131-108-250,-56 49 354,-71 55-448,-57 45 96,0 1 154,-1 1 0,1-1 0,0 0 0,-1 0 0,1 1 0,-1-1 0,1 0 0,-1 1 0,1-1 0,0 0 1,-1 1-1,1-1 0,0 1 0,-1-1 0,1 1 0,0-1 0,0 1 0,-1-1 0,1 1 0,0-1 0,0 1 0,-5 14 23,4-12-15,-6 26-19,1-1 0,1 1 0,2 0 1,1 1-1,1-1 0,4 42 0,-2-58 59,0 1-1,2-1 1,0 0 0,5 15-1,-6-22 1,0 0 1,0 0-1,1-1 0,0 1 0,0-1 1,1 0-1,-1 0 0,1 0 0,0 0 1,1-1-1,4 6 0,-8-10-10,0 1-1,1 0 1,-1-1-1,0 1 1,0-1-1,0 1 1,0-1 0,1 1-1,-1-1 1,0 0-1,0 0 1,1 0-1,-1 0 1,0 0-1,0 0 1,1 0-1,-1 0 1,0 0 0,0 0-1,1-1 1,-1 1-1,0 0 1,0-1-1,0 1 1,0-1-1,1 1 1,-1-1 0,0 0-1,0 0 1,0 1-1,0-1 1,0 0-1,1-2 1,2-1 48,0 0 0,-1-1-1,1 0 1,-1 0 0,5-10 0,-4 4-22,0 1 1,-1-1-1,0 0 0,0 0 0,-1 0 1,-1 0-1,0 0 0,-1-17 1,-2-9 26,-8-44 1,9 77-62,-2-11-102,0 1 0,-2 0-1,0 1 1,0-1 0,-8-14 0,12 28 89,1-1 1,0 0 0,0 1-1,-1-1 1,1 1-1,0-1 1,0 0 0,0 1-1,0-1 1,0 0-1,0 1 1,0-1 0,0 0-1,0 1 1,0-1-1,0 0 1,0 1 0,0-1-1,1 0 1,-1 1-1,0-1 1,0 1 0,1-1-1,-1 0 1,0 1-1,1-1 1,0 0 0,1 0 9,-1-1 1,1 1-1,0-1 1,0 1-1,0 0 1,0 0-1,0 0 1,3-1-1,5-2-9,-1 2 0,1-1-1,10 0 1,141-16 88,61-9-88,-155 19 239,-52 8-326,-13 2 115,0-1 1,0 0-1,1 0 1,-1-1-1,0 1 1,0 0-1,1-1 0,-1 0 1,0 1-1,0-1 1,3-1-1,-4 1 43,1 0-1,-1 0 0,1 0 1,0 0-1,-1 0 0,1 1 1,0-1-1,-1 1 0,1-1 1,3 1-1,-3-1-48,0 1-1,0 0 1,0-1 0,0 0-1,0 1 1,0-1 0,0 0 0,0 0-1,2-1 1,0-1 8,0 1 0,0-1 1,0 1-1,0 1 0,0-1 0,0 0 0,0 1 0,0 0 1,8-1-1,-6 1-13,0-1-1,0 1 1,0-1 0,10-5-1,1 2-49,-16 5 27,0 0 1,0 0-1,0 0 0,0 0 1,0 0-1,0-1 0,0 1 1,0 0-1,-1-1 0,1 1 1,0-1-1,0 1 0,0-1 1,0 1-1,0-2 0,0 3 0,-1-1 0,1 0 0,-1 0 0,1 1 0,-1-1 0,1 0 0,-1 1 0,0-1 0,1 1 0,-1-1 0,0 0 0,1 1 0,-1-1 0,0 1 0,0-1 0,1 1 0,-1-1 0,0 1 0,0-1 0,0 1 0,0-1 0,1 1 0,-1 0 0,0-1 0,0 1 0,0-1 0,0 1 0,0-1 0,-1 1 0,1-1 0,0 1 0,-11 23-82,9-18 81,-1-1-1,0 1 1,0 0 0,-5 6-1,-36 39-95,25-24 88,-16 31 0,29-45 57,0 1 1,0 0 0,1 0-1,-5 24 1,8-26-47,-5 31 124,7-40-107,-1-1 0,1 1 0,1-1 1,-1 1-1,0-1 0,1 1 0,-1-1 0,1 0 0,-1 1 1,1-1-1,0 0 0,0 1 0,0-1 0,2 3 0,-2-5 0,0 1 0,0 0 0,0-1 0,0 1 0,0-1 0,0 1 0,0-1 0,0 1-1,0-1 1,1 0 0,-1 1 0,0-1 0,0 0 0,0 0 0,0 0 0,0 0 0,1 0 0,-1 0 0,2-1-1,23-4 81,13-9-35,-1-1 0,46-25 0,-5 1-99,-30 17 79,0-3 0,55-36 0,-79 45 28,-18 13-50,-1-1 0,1 0-1,-1-1 1,0 0 0,10-9 0,12-12-41,-23 23 3,-1-1-1,1 0 1,-1 0-1,0 0 1,0 0 0,-1 0-1,7-10 1,1 1 91,-1 2-125,-10 10 59,0 1 1,0 0-1,1-1 0,-1 1 0,0 0 0,0 0 0,1-1 0,-1 1 0,0 0 1,1 0-1,-1-1 0,0 1 0,1 0 0,-1 0 0,0 0 0,1 0 0,-1 0 1,1 0-1,-1-1 0,0 1 0,1 0 0,-1 0 0,1 0 0,-1 0 0,0 0 1,1 0-1,-1 1 0,1-1 0,-1 0 0,0 0 0,1 0 0,-1 0 0,0 0 1,1 0-1,-1 1 0,1-1 0,-1 0 0,20 12-190,-9-5 202,-8-6-41,0 1 0,0-1 0,0 1 1,-1 0-1,1 0 0,2 3 0,-1-2 74,-3-2-2,6 2 182,-15-3-203,-16 0-67,-23 3 0,38-1 17,0-1-1,0 1 1,1 1-1,-1-1 1,1 2-1,-10 4 1,6-3 15,1 1 1,0 1-1,0 0 0,1 1 0,-15 13 1,22-18 8,0 0 1,0 1-1,1-1 1,-1 1-1,1 0 1,0 0 0,0 0-1,0 0 1,1 0-1,-1 0 1,1 0-1,0 0 1,0 1-1,1-1 1,-1 0-1,1 1 1,0-1-1,0 1 1,0-1-1,2 6 1,0 3 28,1 0 1,0-1-1,1 0 0,1 0 1,0 0-1,9 17 0,-11-25-4,-1 0 1,1 0-1,0 0 0,0 0 0,0-1 0,0 1 0,0-1 0,1 0 0,0 0 0,0 0 0,0 0 0,0-1 0,0 0 0,0 1 1,0-1-1,1-1 0,-1 1 0,1-1 0,0 0 0,9 2 0,0-4 40,1 0 1,0-1-1,22-5 0,-17 3-8,35-8-24,-1-2-1,0-3 1,-1-2 0,-1-2-1,76-43 1,-113 55 41,0-1 1,0 0 0,18-17 0,-29 22-67,1 1-1,-1-1 1,0 0 0,0 0 0,0-1-1,-1 1 1,0-1 0,0 0-1,0 0 1,-1 0 0,1 0 0,1-9-1,-4 14-14,0 1 0,0-1 0,0 0 0,0 0-1,0 1 1,1-1 0,-1 0 0,-1 1 0,1-1-1,0 0 1,0 0 0,0 1 0,0-1 0,0 0 0,-1 0-1,1 1 1,0-1 0,-1 0 0,1 1 0,0-1-1,-1 1 1,1-1 0,-1 0 0,1 1 0,-1-1-1,1 1 1,-1-1 0,1 1 0,-2-1 0,0 0-13,0 0 1,0 1 0,0-1-1,-1 1 1,1 0-1,0 0 1,0-1 0,0 1-1,0 1 1,-4-1-1,-4 2-19,-1 0 0,1 1 0,-16 6 0,18-6 25,0 1 0,-1 0 1,2 0-1,-1 1 1,0 0-1,1 1 1,0-1-1,0 1 0,-10 12 1,15-15 39,-1 0 1,1 0-1,0 1 1,0-1-1,1 0 1,-1 1-1,1-1 1,0 1-1,-1 0 1,2-1-1,-1 1 1,0 0-1,1 0 1,-1 0-1,1-1 1,0 1-1,1 0 1,-1 0-1,1 0 1,-1-1-1,1 1 1,0 0-1,1-1 1,-1 1-1,3 4 1,-1-1 6,1 0 0,0 0 0,0 0-1,1-1 1,0 1 0,0-1 0,0 0 0,1-1 0,0 1 0,0-1-1,0 0 1,1-1 0,-1 1 0,1-1 0,1-1 0,-1 1-1,0-1 1,1-1 0,-1 1 0,1-1 0,0-1 0,0 1 0,0-1-1,0 0 1,0-1 0,8-1 0,22-3-640,0-3 1,45-13-1,71-31-5814,-145 48 5882,62-24-2213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5:13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 1097 2976,'-8'16'8442,"11"-16"-8209,1-1 0,-1 0-1,0 1 1,1-1 0,-1 0-1,0 0 1,0-1 0,0 1-1,4-3 1,27-18 349,-25 16-371,210-154 1059,-181 132-1146,-2-2 0,-2-1 0,-1-1 0,-1-2 0,-1-2 1,28-43-1,-27 28-16,-2-1-1,-3-1 1,-1-2 0,30-98-1,-53 143-109,0 1 0,-1-1 0,1-12 0,-2 20-17,-1-1 0,0 0 1,0 0-1,0 0 0,0 0 0,-1 0 0,1 0 1,-1 1-1,0-1 0,1 0 0,-1 0 0,-1 1 1,1-1-1,0 1 0,-2-3 0,1 3 1,1 1-1,-1-1 0,1 1 1,-1 0-1,0 0 0,1 0 1,-1 0-1,0 0 0,0 0 1,0 0-1,0 1 1,0-1-1,0 1 0,0-1 1,0 1-1,-4-1 0,-3 1-41,0 1 1,-13 1-1,13-1 39,3-1-31,0 1 0,0 1 0,1-1 0,-1 1 0,0-1 0,1 2 0,-1-1 0,1 1 0,0-1 0,0 2 0,0-1 0,0 0 1,0 1-1,1 0 0,0 0 0,-1 0 0,1 1 0,1-1 0,-1 1 0,1 0 0,0 0 0,0 0 0,0 1 0,1-1 0,0 1 0,-2 6 0,-62 212-163,-22 63 201,50-177 214,-37 90-37,50-146 17,-2-1 0,-3-1 0,-67 89 0,54-90 51,-41 54 401,79-98-458,0-1 0,-1-1 0,-9 9 0,11-10 117,4-4-274,0 0 0,0 0 0,-1 0 0,1 0 0,0 0-1,0 1 1,0-1 0,0 0 0,0 0 0,0 0 0,-1 0 0,1 0 0,0 0 0,0 0 0,0 0-1,0 0 1,0 0 0,-1 1 0,1-1 0,0 0 0,0 0 0,0 0 0,0 0 0,-1 0-1,1 0 1,0 0 0,0 0 0,0 0 0,0 0 0,0-1 0,-1 1 0,1 0 0,0 0-1,0 0 1,0 0 0,0 0 0,-1 0 0,1 0 0,0 0 0,0 0 0,0 0 0,0-1-1,0 1 1,0 0 0,0 0 0,-1 0 0,1 0 0,0 0 0,-2-12 261,2 8-309,1 1 1,-1-1-1,0 0 1,1 1-1,1-6 1,2 3-18,-1 0 0,1 0 0,0 0 0,1 0-1,-1 1 1,1 0 0,0 0 0,1 0 0,-1 1 0,1 0 0,0 0 0,8-5 0,10-2-153,0 0 1,26-7-1,-20 7 169,58-19 261,-27 10-268,-1-3 0,88-47 0,-92 34 231,57-48 1,-106 78-199,109-95 543,10-8-360,-104 93-172,-9 7 95,-1 0 1,0 0-1,-1-1 1,0-1 0,18-22-1,31-48-398,-58 79 221,0 0 1,-1 0-1,1-1 1,-1 1 0,0 0-1,0-1 1,0 1-1,0-1 1,0 0-1,-1 1 1,1-4-1,-15 30-947,-4 1 901,11-17 123,1 0 0,0 0 1,-4 10-1,5-10-30,0 1 1,1 0 0,1 0-1,0 0 1,0 1 0,0-1-1,2 1 1,-1-1 0,0 13-1,2 7 108,5 30 0,-4-49-27,1 0 0,0-1 0,0 1 0,1-1 0,1 0 0,8 17-1,-9-20 4,0-1 0,0 0 0,1 1 0,0-2 0,0 1-1,5 5 1,-6-8-40,-1-1-1,0 1 1,1-1 0,-1 1-1,1-1 1,0 0-1,-1 0 1,1 0 0,0-1-1,0 1 1,-1-1-1,1 1 1,0-1 0,0 0-1,0 0 1,4-1-1,-1 1-20,1-2 0,0 1 0,-1-1-1,0 0 1,1 0 0,-1-1-1,8-4 1,42-29 33,-5 3-63,-33 23 67,104-62 345,-93 52-390,-10 7-115,27-23 0,-41 32 112,0-1 0,0 0 0,0-1 1,-1 1-1,0-1 0,0 0 0,-1 0 1,0 0-1,4-9 0,-6 13 5,-1 1 1,1-1-1,-1 0 1,0 0-1,1 1 0,-1-1 1,0 0-1,0 0 0,0 0 1,0 1-1,-1-1 0,1 0 1,0 0-1,-1 1 1,1-1-1,-1 0 0,0 1 1,1-1-1,-1 0 0,0 1 1,0-1-1,0 1 0,0-1 1,0 1-1,-1 0 0,1-1 1,0 1-1,-3-1 1,1-1-36,0 1 1,0 0 0,0 1-1,-1-1 1,1 1 0,-1-1 0,1 1-1,-1 0 1,1 0 0,-1 0-1,0 1 1,-6-1 0,-2 1-22,0 0 0,0 1 0,0 0 0,0 1 0,0 0 0,0 1 0,1 0 0,-1 1 0,1 0 0,0 1 0,0 0 0,0 1 0,1 0 0,-12 10 0,16-12 76,0 1-1,1 0 0,0 0 1,0 0-1,0 1 1,1 0-1,0 0 0,0 0 1,0 0-1,1 1 1,0-1-1,0 1 0,1 0 1,-4 13-1,3-3 56,0 1 0,1-1 0,1 1 0,1 24 0,1-32 0,0-1 0,0 0 0,1 0 0,0-1 0,1 1 0,0 0 0,0-1 0,1 1 0,0-1 0,7 10 0,-7-14-25,-1 0 1,1 0-1,-1-1 0,1 0 0,0 0 1,0 0-1,1 0 0,-1 0 0,1-1 1,-1 0-1,1 0 0,0 0 0,-1-1 1,1 1-1,0-1 0,0 0 0,5 0 1,8 0 121,0 0 0,0-1 0,25-3 0,-15-1-95,0-1 0,0-1 0,-1-1 0,0-2 0,0 0 0,-1-2 0,0-1 0,-1-1 0,-1-1 0,43-33 0,138-108 592,-167 127-629,-1-1 0,36-39 0,-51 45-69,-2-1 0,-1 0 0,0-1 1,15-31-1,72-168-81,-83 163-16,24-94 1,-45 151 78,-1 0 0,-1 0 0,1 0 1,-1 0-1,1 0 0,-1 0 0,0 0 1,-1-1-1,1 1 0,-2-6 0,2 9 14,-1 0-1,1 0 1,-1 0-1,1 0 1,-1 0-1,0 0 1,1 0-1,-1 0 1,0 0-1,0 0 1,0 0-1,1 0 1,-1 1-1,0-1 0,-2-1 1,1 1 6,0 1 1,0-1-1,0 1 0,1-1 1,-1 1-1,0 0 0,0 0 1,0 0-1,0 0 0,0 0 1,0 0-1,1 0 0,-3 1 0,-6 1-15,1 1-1,0 0 1,1 1-1,-1-1 1,0 2-1,1-1 0,0 1 1,0 1-1,-10 8 1,-2 3-23,2 2 0,-23 26 0,-5 15 292,3 2-1,3 2 0,3 2 0,-55 130 1,82-166-148,0 0-1,2 1 1,1 0 0,2 1 0,-3 53-1,7-73 19,1 1-1,1 0 0,0-1 0,1 1 0,0-1 1,1 0-1,0 1 0,1-1 0,9 19 0,-12-28-44,1-1 0,0 1-1,0-1 1,0 0-1,0 0 1,0 0 0,1 0-1,-1 0 1,1 0-1,-1-1 1,1 1 0,0-1-1,-1 1 1,1-1 0,0 0-1,0 0 1,0 0-1,0-1 1,0 1 0,0-1-1,0 0 1,0 0-1,0 0 1,4 0 0,7-1 33,-1-1 1,0 0-1,1-1 1,12-5-1,14-6 29,-1-1-1,-1-2 0,45-27 1,102-76-156,-127 75 172,11-7 54,-60 46-242,3-2-355,20-9 0,-27 15 382,-1 0 0,1 1-1,0 0 1,0 0-1,-1 0 1,1 1-1,0 0 1,7 0 0,-11 0 54,0 0 310,-2 0-311,-1 1-1,1 0 1,-1-1-1,0 1 0,1-1 1,-1 0-1,0 0 1,1 1-1,-3-1 1,1 0-14,-6 2 6,0 1 0,1 0 1,-1 1-1,1 0 0,-10 6 0,-24 10-88,0-2 18,1 2-1,-49 31 1,77-43 74,1 1 0,0 0 0,0 0 0,-19 22 0,27-27 11,0 1 0,1 0 0,-1 0-1,1 0 1,0 0 0,0 1 0,1-1-1,-1 1 1,1 0 0,1 0-1,-1 0 1,1 0 0,0 0 0,-1 9-1,2-12 9,1 0-1,-1 1 0,1-1 1,-1 0-1,1 0 0,0 0 1,0 1-1,0-1 0,1 0 1,-1 0-1,1 0 0,0-1 1,0 1-1,0 0 0,0-1 1,0 1-1,0-1 0,1 0 1,-1 1-1,1-1 1,-1 0-1,1-1 0,0 1 1,4 2-1,-3-3-4,0 1 1,0-1-1,0 1 1,0-1 0,0 0-1,0-1 1,0 1-1,1-1 1,-1 1-1,0-1 1,0-1-1,0 1 1,1-1-1,-1 1 1,0-1-1,0 0 1,0 0 0,6-4-1,5-4 25,0-1-1,-1-1 1,0-1 0,-1 0-1,0 0 1,11-16-1,23-21 68,19-12-57,80-80-501,-126 119 400,-1-2-1,0 0 1,-2-1 0,23-46 0,36-102-305,-50 112 226,-3-1 1,-2 0 0,22-111-1,-41 163-31,-1-1 0,0 1-1,0 0 1,-1 0 0,-1-14-1,1 24 141,0 0-1,0 0 0,0 0 1,0-1-1,0 1 0,1 0 1,-1 0-1,0 0 0,-1-1 1,1 1-1,0 0 0,0 0 1,0 0-1,0-1 0,0 1 1,0 0-1,0 0 0,0 0 1,0-1-1,0 1 0,0 0 1,0 0-1,-1 0 0,1 0 1,0-1-1,0 1 0,0 0 1,0 0-1,0 0 0,-1 0 1,1 0-1,0 0 0,0 0 1,0-1-1,-1 1 0,1 0 1,0 0-1,0 0 0,0 0 1,-1 0-1,1 0 0,0 0 0,0 0 1,0 0-1,-1 0 0,1 0 1,0 0-1,0 0 0,0 0 1,-1 0-1,1 0 0,0 1 1,-9 8-497,6-6 444,-17 19 76,1 0-1,1 0 0,2 2 1,0 0-1,-17 35 0,7 11 196,3 0 0,-19 99 0,37-143-49,0 1-1,2-1 1,1 1 0,0 0-1,3 0 1,5 46 0,-4-61-41,1 1 0,0-1 0,1 1 0,1-1 0,0-1 0,12 22 0,-11-25-31,-1 0-1,1-1 1,0 1 0,1-1-1,0-1 1,0 1-1,0-1 1,1-1 0,0 1-1,10 4 1,-8-4-68,0-1-1,0-1 1,1 0 0,-1 0 0,1-1 0,0 0 0,0-1 0,0-1-1,0 1 1,0-2 0,0 1 0,1-2 0,-1 1 0,0-2-1,0 1 1,0-2 0,16-4 0,72-34-8534,-72 32 5562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70 1728,'22'-47'5285,"-22"46"-4910,1-1-1,-1 1 1,0-1-1,1 1 1,-1-1-1,0 1 1,0-1-1,0 1 0,-1-3 1,1-1 904,-2 5-1106,1 0 0,-1 0 0,1 0 0,-1 0 0,1 0 0,-1 0 1,1 1-1,-1-1 0,1 0 0,-2 2 0,0-1-100,0 0-1,0 1 1,0 0-1,1 0 1,-1-1 0,1 2-1,-1-1 1,1 0-1,0 0 1,-2 4 0,-20 29 158,16-23-125,-61 108 736,38-62-676,16-31-161,1 0-1,2 0 1,-18 55 0,27-67 67,-1 1-1,2-1 1,0 0 0,1 1-1,1 0 1,0-1 0,1 1-1,0-1 1,6 22 0,11 26 264,48 109 0,-50-135-230,-12-27-113,5 12 989,-6-16-1068,-1-9-1117,-2 0 926,-1-2-525,1-1 0,0 0 0,1 0 1,0 0-1,0 1 0,0-1 0,0 0 0,3-5 1,5-9-3775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5:14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96 4224,'1'-3'341,"-1"1"0,1-1 0,-1 0 0,1 1 0,0 0 0,0-1 0,0 1 0,0-1 1,0 1-1,0 0 0,3-4 0,18-26 13297,5 11-13688,-15 13 448,-12 8-398,0 0-1,0-1 1,0 1-1,0 0 1,0 0-1,0 0 1,0 0-1,0 0 1,0 0 0,0 0-1,1 0 1,-1 0-1,0 0 1,0 0-1,0 0 1,0 0-1,0-1 1,0 1-1,0 0 1,0 0-1,1 0 1,-1 0-1,0 0 1,0 0-1,0 0 1,0 0-1,0 0 1,0 0-1,0 0 1,1 0-1,-1 0 1,0 0 0,0 1-1,0-1 1,0 0-1,0 0 1,0 0-1,0 0 1,0 0-1,0 0 1,1 0-1,-1 0 1,0 0-1,0 0 1,0 0-1,0 0 1,0 0-1,0 1 1,0-1-1,0 0 1,0 0-1,0 0 1,0 0-1,0 0 1,1 10-48,-6 15-31,5-24 78,-19 65-5,18-43 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2.5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438 51 1568,'0'3'7066,"5"-14"-5386,-5 6-1340,0 3-280,0 1 1,0 0-1,1 0 1,-1 0-1,-1-1 0,1 1 1,0 0-1,0 0 1,0 0-1,-1 0 1,1-1-1,0 1 1,-1 0-1,1 0 0,-1 0 1,1 0-1,-1 0 1,-1-1-1,2 2-56,0-1-1,-1 1 1,1-1-1,0 1 1,0 0-1,-1-1 1,1 1-1,0-1 1,0 1-1,0-1 1,0 1-1,-1-1 1,1 1-1,0-1 1,0 1-1,0-1 1,0 1-1,0-1 0,0 1 1,0-1-1,0 1 1,1-1-1,-1-1-19,0 1-149,-5 5-6,-32 42 775,-27 29-189,45-56-291,0 1 0,2 0 1,0 2-1,2 0 0,0 1 0,-18 39 0,-23 79 332,-6 17 214,48-128-396,-17 60 1,21-66 408,10-23-766,-1 0-1,1 0 1,-1 0 0,1 0 0,-1 0 0,1 0 0,-1 0 0,0-1 0,1 1 0,-1 0 0,0 0 0,0-1 0,0 1 0,0 0 0,1-1 0,-1 1 0,0-1 0,0 1 0,0-1 0,-2 1 0,0-22-7709,2 3 4304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3.1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13 180 2080,'-13'-8'7898,"39"6"-7105,-1 0-1,1-2 0,31-8 0,34-6-361,111 5 105,-103 8-304,-79 3-49,-1-1 0,0 0-1,19-8 1,-29 8-55,-1 0 1,0-1-1,0 0 0,0 0 1,13-10-1,34-32-2867,-35 28-1511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4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333 1 1664,'0'0'14,"0"0"0,0 0 1,-1 0-1,1 0 0,0 0 0,0 0 1,0 0-1,0 0 0,-1 0 0,1 0 1,0 0-1,0 0 0,0 0 0,0 0 1,-1 0-1,1 0 0,0 0 0,0 0 1,0 1-1,0-1 0,0 0 0,-1 0 1,1 0-1,0 0 0,0 0 0,0 0 0,0 0 1,0 1-1,0-1 0,0 0 0,-1 0 1,1 0-1,0 0 0,0 1 0,0-1 1,0 0-1,0 0 0,0 0 0,0 0 1,0 1-1,0-1 0,0 0 0,0 0 1,0 0-1,-2 17 751,1 25 1218,1-35-1404,-2 23 524,-1-1 0,-2 0-1,-14 52 1,7-35-314,-12 43-53,-52 129 0,57-176-473,-2-1 1,-2-2-1,-1 0 0,-37 45 1,59-82-216,-1 3 139,-1 0 0,0-1-1,0 1 1,-1-1-1,-8 6 1,12-9 0,2-3-93,5-5-100,10-8-194,53-55-64,-29 28 80,17-24 96,-39 43-154,28-27 1,-46 49 228,1 0 1,0 0-1,0 0 1,0 0-1,0 0 0,0 0 1,1 1-1,-1-1 1,0 0-1,0 1 1,0-1-1,1 1 0,-1-1 1,0 1-1,1 0 1,-1-1-1,0 1 0,1 0 1,0 0-1,-1 0 14,0 1-1,0-1 1,0 0-1,-1 1 1,1-1-1,0 1 1,0-1-1,-1 1 0,1 0 1,0-1-1,-1 1 1,1 0-1,-1-1 1,1 1-1,-1 0 1,1 0-1,-1-1 0,1 1 1,-1 0-1,1 2 1,1 5 55,0 0 0,0 0 0,-1 0 0,0 14 0,0-14-30,1 26 170,3 56 35,-5-87-200,1 1 1,-1-1-1,1 0 1,-1 1 0,1-1-1,0 0 1,1 0 0,-1 0-1,0 0 1,4 5 0,21 25 324,-24-32-327,-1 0 0,0 0 1,1 0-1,-1 0 0,1 0 1,-1 0-1,1-1 0,-1 1 1,1 0-1,0-1 0,-1 1 1,1-1-1,0 0 0,0 0 1,-1 0-1,1 0 0,0 0 1,-1 0-1,1 0 1,0 0-1,-1-1 0,1 1 1,0 0-1,2-2 0,5-1 57,-1-1-1,1 0 1,9-6-1,-16 9-88,20-12 117,0-1 0,-1-1 0,0-1 1,-2-1-1,0-1 0,18-21 1,-26 25-100,0 0-1,-1-1 1,0 0 0,-1 0 0,-1-1 0,0-1 0,-1 1 0,-1-1 0,6-30 0,-11 43-49,0 0 1,-1 0-1,0 0 0,0-9 1,0 13 20,0-1 0,0 1 0,0-1 0,0 1 0,0-1 1,0 0-1,-1 1 0,1-1 0,0 1 0,0-1 0,0 1 0,-1-1 0,1 0 1,0 1-1,0-1 0,-1 1 0,1-1 0,0 1 0,-1 0 0,1-1 0,-1 1 0,1-1 1,-1 1-1,1 0 0,0-1 0,-1 1 0,0 0 0,1-1 0,-1 1 0,1 0 1,-1 0-1,1 0 0,-1 0 0,1-1 0,-1 1 0,0 0 0,1 0 0,-1 0 1,1 0-1,-1 0 0,1 0 0,-1 0 0,0 1 0,1-1 0,-1 0 0,0 0 1,-3 2-31,0 0 0,1 0 0,-1 1 0,1-1 0,0 1 1,0 0-1,0-1 0,0 1 0,0 1 0,-3 4 0,-24 39-326,29-45 351,-14 27-82,2 1-1,0 0 1,2 1 0,-7 33 0,16-58 121,1 0 0,-1 0 1,2 0-1,-1 0 0,0 0 1,1 0-1,0 0 0,1 0 1,-1 0-1,1 0 0,0 0 1,1 0-1,-1 0 0,1-1 1,0 1-1,1 0 0,4 7 1,-6-11 22,0 0 0,1 0 1,-1 0-1,1 0 0,0 0 1,-1-1-1,1 1 1,0 0-1,0-1 0,0 1 1,0-1-1,1 0 1,-1 0-1,0 0 0,5 2 1,-3-2 33,0-1 0,0 1 0,0-1 0,0 1 0,1-1 1,-1 0-1,0-1 0,7-1 0,3-1 18,-1-1 0,1-1 0,-1 0 0,17-10 0,0 0-107,-1-1 0,0-2 1,-1-1-1,45-40 0,10-14-426,-81 71 404,0 1-1,-1 0 0,1-1 1,0 1-1,0 0 0,0 0 1,0 0-1,0 1 0,0-1 1,0 0-1,0 1 0,5-1 1,-6 12 251,-1-10-191,-2 20 93,-1 0 0,0 0 0,-2 0 0,0 0 0,-14 31 0,-1 8 131,14-44-219,5-13 66,0 0 0,0-1 0,0 1 0,0 0 0,1 0 0,-1 0 0,0 6 0,3-9-55,0-1 0,0 1 1,-1 0-1,1-1 0,0 1 1,-1-1-1,4-1 0,3-2-29,-1-1-1,1-1 0,-1 1 0,0-1 0,-1 0 0,1-1 0,10-13 0,-11 12-167,1 0 0,1 0-1,-1 1 1,16-12 0,-22 19 138,0-1 0,0 1 0,0 0 0,0 0 0,0 0 0,0 0 0,0 0 0,0 0 0,0 0 0,0 0 0,-1 0 0,1 1 0,0-1 0,0 0 0,0 1 0,0-1 0,0 0 0,0 1 0,-1-1 0,1 1 0,0-1 1,0 1-1,-1-1 0,1 1 0,0 0 0,-1-1 0,1 1 0,-1 0 0,1 0 0,0 1 0,17 27 335,-16-25-288,0 0 10,-1-1 1,1 1-1,0-1 0,0 0 1,0 1-1,1-1 1,-1 0-1,1 0 1,0 0-1,0-1 0,5 5 1,3 0 68,-9-5-89,0 0 0,1-1 0,-1 1 0,0-1 0,1 1 0,-1-1 0,1 0 0,0 0 0,-1-1 0,1 1 0,4 0 0,11 0 76,0-1 0,0-2 0,0 1 1,0-2-1,0 0 0,-1-2 0,1 0 0,-1 0 0,31-16 0,-33 14-1037,-2-1 0,1-1 0,20-17 0,-12 4-2638,-3-1 1130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7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0 896 2496,'7'-1'1392,"-5"2"-1250,-1-1 1,0 0-1,0 1 0,1-1 0,-1 0 1,0 0-1,0 0 0,0 0 1,1 0-1,-1 0 0,0 0 1,0-1-1,1 1 0,-1 0 1,0-1-1,0 1 0,0-1 1,0 1-1,2-2 0,-1 1 126,20-5 980,-17 5-1024,-1 0 0,1 0 0,-1 0 0,8-5 0,3-2 19,-1-2-1,0 0 1,0 0-1,-1-2 0,21-23 1,-16 13-95,-1 0 0,24-44 0,-22 32-72,77-131 135,-69 123-48,58-69 0,-36 55 741,51-76 0,-97 125-1056,-4 6-22,-9 9-49,9-6 215,-70 85-112,61-73 176,1 0-1,0 1 0,1 0 1,-9 27-1,-37 162 561,33-111-362,17-77-108,0 1 0,1 0 0,0 0 0,2 0 0,0 0 0,1 0 0,2 18 0,-2-35-111,0 1 0,0 0 0,0-1 1,0 1-1,0 0 0,1-1 0,-1 1 1,0 0-1,0-1 0,1 1 0,-1 0 1,0-1-1,1 1 0,-1-1 1,1 1-1,-1-1 0,1 1 0,-1-1 1,1 1-1,-1-1 0,1 1 0,-1-1 1,1 0-1,1 1 0,-1-1-7,0 0-1,0 0 1,0 0-1,0 0 1,0 0-1,0 0 1,0 0-1,0 0 1,0 0-1,0-1 1,0 1-1,0 0 1,0-1-1,1 0 1,4-3 17,-1 1 0,1-1 0,-1-1 0,6-5 0,240-283 303,-180 204-413,-47 59 112,-2 0-1,-1-2 1,-1-1-1,-2 0 1,-1-1-1,22-67 0,-37 93-64,0 0-1,-1-1 1,1-16-1,0-7-232,-2 32 241,1 0 0,-1 0 0,0 0 0,0-1-1,0 1 1,0 0 0,0 0 0,0 0 0,0 0 0,0-1 0,0 1-1,0 0 1,0 0 0,0 0 0,0-1 0,0 1 0,0 0 0,0 0 0,0 0-1,0 0 1,0-1 0,0 1 0,0 0 0,0 0 0,0 0 0,0 0-1,0-1 1,0 1 0,0 0 0,-1 0 0,1 0 0,0 0 0,0-1-1,0 1 1,0 0 0,0 0 0,0 0 0,-1 0 0,1 0 0,0 0-1,0 0 1,-1-1 0,-4 9-274,-4 25-78,7-23 332,-1 0-1,-7 18 1,-26 60 358,16-37-160,-71 200 30,16-42 25,67-187-186,-23 62 731,31-84-755,1 0 0,-1 0 0,0 0 0,0 0 0,0 0 0,0-1 0,0 1 0,1 0 0,-1 0 0,0 0 0,0 0 0,0 0 0,0 0 0,1 0 0,-1 0 0,0 0 0,0 0 0,0 0 0,0 1 0,1-1 0,-1 0 0,0 0-1,0 0 1,0 0 0,0 0 0,0 0 0,1 0 0,-1 0 0,0 0 0,0 0 0,0 1 0,0-1 0,0 0 0,0 0 0,0 0 0,0 0 0,1 0 0,-1 0 0,0 1 0,0-1 0,0 0 0,0 0 0,0 0 0,0 0 0,0 1-1,0-1 1,0 0 0,0 0 0,0 0 0,0 0 0,0 1 0,0-1 0,0 0 0,0 0 0,0 0 0,0 0 0,0 0 0,0 1 0,0-1 0,0 0 0,-1 0 0,1 0 0,0 1 0,13-12 368,13-20-353,30-47 0,-51 71-36,15-23-65,-5 6-141,1 1 0,1 1 1,37-38-1,-52 59 167,-1-1 0,1 1 0,-1 0 0,1 0 0,0 0 0,0 0 0,-1 0 0,1 0 0,0 0 0,0 0 0,0 1 0,4-2 0,-5 2 18,1 0 1,-1 0 0,0 1 0,0-1 0,1 0-1,-1 1 1,0-1 0,0 0 0,0 1 0,1 0-1,-1-1 1,0 1 0,0 0 0,0-1 0,0 1-1,0 0 1,0 0 0,0 0 0,-1 0 0,1 0-1,1 2 1,3 5-25,0 0 1,-1 1-1,0-1 1,3 12-1,9 19 50,-3-13 6,-6-12 139,11 19-1,-16-30-87,0 0-1,0 0 1,0-1 0,0 1 0,1-1 0,-1 0 0,1 0 0,-1 1 0,1-2 0,0 1-1,0 0 1,4 2 0,-5-4-13,-1 0-1,1 0 1,0 0-1,0 0 1,0 0-1,0 0 1,-1 0-1,1 0 1,0-1-1,0 1 1,0-1-1,-1 1 1,1-1 0,0 0-1,2-1 1,23-16 195,-18 9-137,0 0-1,-1 0 1,1-1-1,-2-1 1,0 1-1,10-20 0,-14 26-83,2-7 22,0 0 0,-1 0-1,0 0 1,0 0 0,-2-1-1,1 1 1,0-15 0,-2 24-64,-1 0 1,0-1-1,0 1 1,-1 0-1,1 0 1,0 0-1,-1-1 1,1 1-1,-1 0 0,0 0 1,1 0-1,-1 0 1,-2-3-1,3 5 8,0-1-1,-1 1 1,1 0 0,0-1-1,-1 1 1,1 0-1,0 0 1,0-1 0,-1 1-1,1 0 1,-1 0-1,1-1 1,0 1-1,-1 0 1,1 0 0,0 0-1,-1 0 1,1 0-1,-1-1 1,1 1 0,-1 0-1,1 0 1,0 0-1,-1 0 1,1 0-1,-1 1 1,0-1-18,0 0 1,0 1-1,0 0 0,0-1 0,1 1 1,-1-1-1,0 1 0,0 0 1,1 0-1,-1 0 0,0-1 0,1 1 1,-1 0-1,1 0 0,-1 0 0,0 1 1,-7 17-57,1 1 0,0 0 0,1 1 0,1-1 0,2 1 0,-4 40 0,7-51 107,0-1 0,0 1 0,1 0 0,0 0 0,5 19-1,-5-25 46,0 0-1,0 0 1,1 0-1,-1 0 1,1 0-1,0-1 1,1 1-1,-1-1 1,0 1-1,1-1 1,0 0-1,0 0 1,0 0-1,0 0 1,0 0-1,6 2 0,-5-3-6,0-1 0,0 0 1,0-1-1,0 1 0,0-1 0,1 1 0,-1-1 0,0-1 0,0 1 0,0-1 0,0 1 0,1-1 0,3-2 0,10 0 30,1 0-54,-1-1 0,1-1 0,-1-1 0,0-1 0,-1 0 0,1-1 0,16-11 0,-21 11-4,0-1-1,-1 0 0,0 0 1,0-2-1,-1 1 1,-1-1-1,1-1 1,-2 0-1,11-16 1,-16 19-14,0 0 1,0-1 0,3-11 0,5-13 159,-11 31-168,0 0-1,-1 1 1,1-1 0,-1 0-1,0 0 1,0-3 0,0 4-25,0 0 1,0 0-1,0 0 1,1 0-1,-1 0 1,0 0-1,1 0 1,0 0-1,1-3 1,-3 2-719,-1 11 607,3 2 10,0 1-1,3 13 1,-1-8 92,1 15-116,0 45 0,-1 4 102,-2-76 82,0 1 0,0-1 0,0 0 0,0 0 0,1 0 0,-1 0 0,1 0 0,0 0 0,1 0 0,-1 0 0,4 4 0,-5-8-12,0 1 0,0-1 0,0 0 0,0 0 0,0 1 0,1-1 0,-1 0 0,0 0 0,0 0 0,0 0 0,0 0 0,2-1 0,-1 1 38,1-1-22,-1 1-1,1-1 1,-1 0 0,1 1 0,-1-1 0,1-1 0,-1 1 0,0 0-1,0 0 1,1-1 0,-1 0 0,0 1 0,0-1 0,-1 0 0,4-3 0,25-34-73,-24 31 41,8-12 72,-1-2 0,0 0 0,-2 0 0,0-1 0,14-46 0,-24 64-85,0 0 0,-1 0 0,1 0 0,-1 0 0,0-5 0,0 9-10,-1-1 0,1 1-1,0 0 1,0 0 0,0 0 0,-1 0-1,1 0 1,-1 0 0,1 0 0,0 0-1,-1 0 1,-1-1 0,2 1-1,-1 1 0,1 0 0,0 0 0,-1-1 0,1 1 1,-1 0-1,1 0 0,-1 0 0,1-1 0,-1 1 0,1 0 1,-1 0-1,1 0 0,-1 0 0,1 0 0,-1 0 0,1 0 0,-1 0 1,1 0-1,-1 0 0,1 0 0,-1 1 0,1-1 0,-1 0 0,1 0 1,-1 0-1,1 1 0,-1-1 0,-2 2-27,1 0 0,-1 0 0,1 0 0,0 0 0,0 0 0,0 1 0,0-1 0,0 1 0,0-1 0,0 1 0,1 0 0,0-1 0,-2 5 0,-13 42-57,13-39 109,1-3 33,0 1 1,0 0 0,1-1 0,0 1-1,1 0 1,0 0 0,0-1-1,0 1 1,1 0 0,3 14-1,-2-18-16,-1 0 0,1 1 0,0-1 0,0 0 0,0 0-1,1 0 1,-1 0 0,1-1 0,0 1 0,0-1 0,0 0 0,0 1-1,1-1 1,0-1 0,-1 1 0,1 0 0,0-1 0,0 0 0,7 3-1,-4-3-65,0 1 1,1-1-1,0-1 0,-1 0 0,1 0 0,0 0 0,0-1 0,0 0 0,0-1 0,15-2 0,-8 0-1332,0-1-1,-1-1 1,1 0 0,22-13-1,-17 6-1059,-5-3-1258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7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91 5728,'-18'-19'2112,"23"14"-1632,13-6-128,-2 2 1056,6 1-832,9 2 768,5-2-800,8 0 32,8-1-384,17 6-160,16-2-64,7 10 224,4-2-96,-12 2-2720,-6-1 1440,1 4-4320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49.9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10 345 2496,'-9'-2'744,"13"3"-59,-4 0-477,0 0-1,0 0 0,0-1 1,0 1-1,0 0 1,0 0-1,0 0 1,0-1-1,0 1 0,0 0 1,0 0-1,0-1 1,-1 1-1,1 0 1,0-1-1,-1 1 0,1 1 1,-2 3 405,2-4-547,0-1 1,-1 0 0,1 0 0,0 1-1,0-1 1,0 0 0,0 0 0,0 1-1,0-1 1,0 0 0,0 1-1,0-1 1,0 0 0,0 0 0,1 1-1,-1-1 1,0 0 0,0 0-1,0 1 1,0-1 0,0 0 0,0 0-1,1 0 1,-1 1 0,0-1-1,0 0 1,0 0 0,0 0 0,1 1-1,-1-1 1,0 0 0,0 0-1,1 0 1,-1 0 0,0 0 0,0 0-1,1 0 1,-1 1 0,0-1 0,0 0-1,1 0 1,-1 0 0,0 0-1,0 0 1,1 0 0,-1 0 0,0 0-1,0 0 1,1 0 0,0 0-369,0 0 905,18-13-315,-15 10-235,-4 2-39,1 1 0,0-1 0,-1 1 0,1-1 0,0 1 0,-1-1 0,1 0 0,-1 1 0,1-1 0,-1 0 0,1 1 0,-1-1 0,0 0 0,1 1 0,-1-2 0,1 0 24,-1 2 44,1-1 0,0 0 0,-1 0 0,1 0 1,-1 1-1,1-1 0,-1 0 0,1 0 0,-1 0 1,0 0-1,0 0 0,1 0 0,-1 0 0,0 0 1,0 0-1,0 0 0,0 0 0,0 0 0,0 0 1,0-1-1,0 1-55,-1 1 0,1-1 1,0 0-1,0 1 0,0-1 1,0 0-1,0 1 0,0-1 1,1 0-1,-1 1 0,0-1 1,0 0-1,0 1 0,1-1 1,-1 0-1,0 1 0,1-1 1,0 0-1,5-7 34,0 1 1,0-1-1,-1 0 0,0 0 1,4-10-1,1-2 232,7-25 1,14-57 276,-30 86-285,-1 10-255,0 6-190,-1 0 146,0 0 0,1 0-1,-1 0 1,1 1 0,-1-1 0,1 0 0,-1 1 0,1-1 0,-1 1-1,1-1 1,0 0 0,-1 1 0,1-1 0,-1 1 0,1-1-1,0 1 1,-1-1 0,1 1 0,0 0 0,-1 0 0,-4 14 60,-3 15 15,1 1-1,2 1 1,0-1-1,3 1 0,0 40 1,3-66-14,0 0 0,1 0 1,-1 0-1,1 0 0,0 0 1,0 0-1,1-1 0,0 1 1,4 5-1,-6-8-12,1-1-1,0 1 1,0-1 0,0 1-1,0-1 1,0 0-1,0 0 1,0 0 0,1 0-1,-1-1 1,1 1-1,-1-1 1,1 1 0,0-1-1,0 0 1,0 0-1,-1 0 1,1 0 0,0-1-1,4 1 1,2-1 83,0-1 1,-1 0-1,1 0 1,-1-1-1,1 0 1,-1 0-1,0-1 1,14-6 0,-11 2-61,0 1 1,0-1 0,-1-1 0,1 0 0,10-12 0,-3 1-23,-1-1-1,-1-1 0,-1-1 0,-1 0 1,13-27-1,7-23-17,20-38-932,-54 110 894,0 0 1,0 0-1,0-1 1,0 1-1,0 0 0,0 0 1,0 0-1,0 0 1,0-1-1,0 1 1,0 0-1,0 0 0,0 0 1,1 0-1,-1 0 1,0 0-1,0 0 1,0-1-1,0 1 0,0 0 1,0 0-1,1 0 1,-1 0-1,0 0 1,0 0-1,0 0 0,0 0 1,0 0-1,1 0 1,-1 0-1,0 0 1,0 0-1,0 0 1,0 0-1,1 0 0,-1 0 1,0 0-1,0 0 1,3 7-225,0 13 235,-3-18-37,1 18 41,3 27 8,-2 0 1,-6 61 0,3-101 9,-1 12 165,-7 29 0,7-43-72,1 0 0,-1 0 0,0 0 0,0 0 0,0-1 0,0 1 1,-1-1-1,0 1 0,0-1 0,-7 7 0,10-10-83,-1-1 0,1 1 0,-1-1-1,0 1 1,1-1 0,-1 1 0,1-1 0,-1 1 0,0-1 0,0 1 0,1-1 0,-1 0 0,0 1 0,0-1 0,1 0 0,-1 0-1,0 0 1,0 1 0,1-1 0,-1 0 0,0 0 0,0 0 0,0 0 0,1 0 0,-1-1 0,0 1 0,0 0 0,0 0 0,1 0-1,-1-1 1,0 1 0,1 0 0,-1-1 0,0 1 0,0-1 0,1 1 0,-1-1 0,1 1 0,-1-1 0,0 1 0,1-1 0,-1 1-1,1-1 1,0 0 0,-2-1 0,1 0-44,0 0-1,0-1 0,0 1 1,0-1-1,1 1 1,-1-1-1,1 1 0,-1-1 1,1 1-1,0-1 1,0 1-1,0-1 0,1-4 1,0 2-12,0 0 1,1 1-1,-1-1 0,1 0 1,1 1-1,-1 0 1,1-1-1,-1 1 1,1 0-1,0 1 1,0-1-1,1 0 0,-1 1 1,1 0-1,0-1 1,0 2-1,0-1 1,0 0-1,0 1 0,1 0 1,-1 0-1,1 0 1,0 0-1,-1 1 1,1 0-1,0 0 0,0 0 1,0 0-1,0 1 1,-1 0-1,1 0 1,0 0-1,0 1 1,0 0-1,0 0 0,0 0 1,-1 0-1,1 1 1,0-1-1,-1 1 1,1 1-1,-1-1 0,0 0 1,0 1-1,0 0 1,5 4-1,-4-2-96,0-1-1,-1 1 0,1 0 1,5 8-1,-8-10-470,-1 0 0,1-1-1,-1 1 1,0 0 0,0 0 0,0 0 0,0 0-1,-1 1 1,1-1 0,-1 0 0,0 4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50.3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15 5824,'-36'-6'2144,"33"6"-1664,6-5-128,7 2-832,3 3 192,5 0-512,12 8 448,9-5-3424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53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168 761 1984,'0'-1'132,"1"1"1,0 0-1,0-1 0,-1 1 0,1-1 1,0 1-1,-1-1 0,1 1 1,-1-1-1,1 1 0,0-1 1,-1 1-1,1-1 0,-1 0 1,0 1-1,1-1 0,-1 0 0,1 1 1,-1-1-1,0 0 0,0 0 1,1 1-1,-1-1 0,0 0 1,0 0-1,0 0 0,0 1 0,0-1 1,0 0-1,0 0 0,0 0 1,0 1-1,-1-1 0,1 0 1,0 0-1,0 1 0,-1-2 1,0 0 90,-1 1 1,1 0 0,0-1 0,-1 1-1,1 0 1,-1 0 0,1 0 0,-1 0-1,1 0 1,-1 0 0,0 1 0,0-1-1,1 0 1,-1 1 0,-3-1 0,2 0-107,0 1-1,0 0 1,0 0 0,-1 0 0,1 0 0,0 0 0,0 1 0,0-1-1,0 1 1,0 0 0,0 0 0,0 0 0,0 0 0,0 1 0,0-1-1,1 1 1,-1 0 0,-3 2 0,-2 3-69,0 1 1,1 0 0,-12 17-1,8-12-4,7-7-51,0 0 0,0 0 0,0 0 0,1 1 0,0-1 0,0 1 0,0 0 0,1 0 0,0 0 0,-1 10 0,2-14 27,1 1 0,0 0 0,0-1 0,0 1 0,0 0 0,1-1 0,-1 1 0,1 0 0,0-1 0,0 1 0,0-1 0,1 0 0,-1 1 0,1-1 0,0 0 0,0 0 0,0 0 0,0 0 0,0 0 0,1 0 0,5 4 0,-5-5 46,0 0 1,0-1-1,1 1 0,-1-1 1,1 1-1,0-1 0,-1 0 1,1 0-1,0-1 0,-1 1 1,8-1-1,2 0 104,-1 0 0,15-3 1,-16 1-87,-1-1 1,0 1-1,1-2 1,-2 1-1,1-1 1,0-1-1,-1 0 1,11-7-1,-15 9-17,0-1-1,0 0 1,-1 0-1,1 0 1,-1-1-1,0 1 0,0-1 1,0 0-1,-1 0 1,1-1-1,-1 1 1,-1-1-1,1 1 1,-1-1-1,2-7 0,-3 9-46,-1-1-1,0 0 0,0 0 0,0 0 0,0 1 0,-1-1 1,0 0-1,0 1 0,0-1 0,-1 0 0,1 1 0,-1 0 1,0-1-1,0 1 0,-5-6 0,3 4-42,0 0-1,-1 0 1,0 0-1,0 0 1,-1 1 0,1 0-1,-1 0 1,-10-6-1,3 3-324,12 6 18,6 4 43,2 0 309,0-1 0,0 1-1,0-1 1,0 0 0,0 0 0,0-1-1,15-1 1,53-10 201,-70 10-230,56-12-128,35-5 275,-94 18-156,1-1 0,-1 1 0,1 0 0,-1 0 1,1 0-1,-1 0 0,1 0 0,-1 1 0,1-1 0,-1 1 0,1 0 1,-1-1-1,0 1 0,3 2 0,-3-2 26,-1 0 1,1 0-1,-1 1 0,1-1 0,-1 1 1,0-1-1,0 1 0,0 0 0,0-1 1,0 1-1,0 0 0,0-1 1,-1 1-1,1 0 0,-1 0 0,1 0 1,-1 0-1,0 2 0,3 10 52,0 6-109,0 31 0,-2-33 95,1-1 0,0 0 0,1 0 0,1-1 0,8 23 0,-11-34 16,2 1-1,-1-2 1,0 1 0,1 0-1,0-1 1,0 1 0,0-1-1,7 7 1,-8-9-32,-1-1 1,1 0 0,-1 0 0,1 0-1,-1 0 1,1 0 0,0 0 0,0 0-1,-1 0 1,1-1 0,0 1-1,0-1 1,0 1 0,0-1 0,0 0-1,0 1 1,0-1 0,0 0-1,0 0 1,0-1 0,0 1 0,-1 0-1,1-1 1,0 1 0,0-1-1,3-1 1,9-6 96,0-1 1,0 0-1,0-1 0,-1-1 1,-1 0-1,0-1 0,19-24 1,1-8-11,-1-3 0,37-76 1,-26 45-4,-37 69-134,19-32-36,-3 0 0,-1-2 0,17-50 0,-37 92 20,0-1-1,1 1 1,-1 0 0,0 0-1,0 0 1,0 0 0,0-1 0,0 1-1,0 0 1,0 0 0,-1 0 0,1-2-1,-5 0-467,-3 7 148,1 3 282,1 0-1,1 0 0,-1 0 1,1 0-1,1 1 0,-1 0 1,1 0-1,-5 16 0,-2 8 105,-5 33-1,12-46-90,-8 35 77,4 0 0,1 1 0,3 0 0,3 64 0,2-109 13,0-1-1,0 0 0,1 0 1,0 1-1,0-1 0,7 13 1,-8-18 14,1-1 0,-1 0 0,1 1 0,0-1 0,0 0 0,0 0 0,1-1 1,-1 1-1,1 0 0,0-1 0,-1 1 0,1-1 0,0 0 0,0 0 1,1 0-1,-1-1 0,0 1 0,1-1 0,4 2 0,-4-2 0,-1-1 0,0 0 1,0 0-1,1 0 0,-1-1 0,0 1 0,0-1 0,0 0 1,1 1-1,-1-2 0,0 1 0,0 0 0,0 0 0,-1-1 0,1 0 1,0 1-1,-1-1 0,1 0 0,2-3 0,5-4-4,-1 0 0,-1 0 0,12-16 0,-14 18-16,-1-1 1,0 1-1,-1-1 1,1 0-1,-1 0 1,-1 0-1,0 0 1,0 0-1,0-1 1,-1 0-1,0 1 1,-1-1 0,1-14-1,-2 16 27,0 2-108,0 0 1,0 0-1,-1 0 0,1 0 0,-3-9 0,3 13 35,-1 1 0,1 0 0,0 0 0,0-1 0,0 1 0,0 0 0,0 0 0,0-1 0,0 1 0,0 0 0,0 0 0,0-1 0,0 1 0,0 0 0,0-1 0,0 1 0,0 0 0,0 0 0,0-1 0,0 1 0,0 0 0,0 0 0,1-1 0,-1 1 0,0 0 0,0 0 0,0 0 0,0-1 0,1 1 0,-1 0 0,0 0 0,0 0 0,0 0 0,1-1 0,-1 1 0,0 0 0,0 0 0,0 0 0,1 0 0,-1 0 0,0 0 0,0 0 0,1-1 0,-1 1 0,0 0 0,0 0 0,1 0 0,-1 0 0,0 0 0,1 0 0,-1 0 0,0 0 0,0 1 0,1-1 0,-1 0 0,0 0 0,0 0 0,1 0 0,21 6 352,-17-4-431,96 15-91,-58-11 265,-28-4-10,84 16-48,-97-17-9,0-1-1,0 1 1,-1-1 0,1 1-1,0 0 1,-1 0 0,1 0-1,0 0 1,-1 0 0,1 0-1,-1 0 1,1 0 0,-1 1-1,0-1 1,0 0 0,1 1-1,-1-1 1,0 1 0,0 0-1,-1-1 1,1 1 0,0 0-1,0-1 1,-1 1 0,1 0-1,-1 0 1,1 0 0,-1-1-1,0 1 1,0 3 0,0 5 42,-1-1 0,-1 1 0,1-1 0,-7 19 1,0 6-92,7-28 89,0 0 0,1 0-1,0-1 1,0 1 0,0 0 0,1 0 0,1 6 0,-2-11-40,1 1 0,-1-1 0,1 1 0,-1-1 0,1 1 0,0-1 0,0 1 0,-1-1 0,1 0 0,0 0 0,0 1 0,0-1 0,1 0 0,-1 0 0,0 0 0,0 0 0,0 0 0,1 0 0,-1 0 0,1-1 0,-1 1 0,1 0 0,-1-1 0,1 1 0,-1-1 0,1 0 0,-1 1 0,1-1 0,-1 0 0,4 0 0,7-1 51,1 0 1,0 0 0,-1-2-1,1 0 1,-1 0-1,0-1 1,0 0 0,0-1-1,-1-1 1,1 0-1,-1 0 1,13-11-1,-8 5-47,0-2 0,-1 1 0,-1-2 0,0 0-1,-1 0 1,-1-1 0,13-21 0,40-84 206,-22 38-109,20-30-100,53-99-4,-95 167-33,-2 0 0,25-89 0,-43 129 18,6-27-142,-7 30 136,1 1 0,-1 0-1,0-1 1,0 1 0,0-1-1,0 1 1,0-1 0,0 1-1,0 0 1,-1-1 0,1 1-1,0-1 1,-1 1 0,1 0-1,-1-1 1,-1-1 0,2 3 11,0 0 1,0 0 0,0 0-1,-1 0 1,1 0 0,0 0-1,0-1 1,0 1 0,-1 0-1,1 0 1,0 0 0,0 0-1,-1 0 1,1 0 0,0 0-1,0 0 1,-1 0 0,1 0-1,0 0 1,0 0 0,0 0-1,-1 0 1,1 0 0,0 0-1,0 0 1,-1 0 0,1 1-1,0-1 1,0 0 0,0 0-1,-1 0 1,1 0 0,0 0-1,0 1 1,0-1 0,0 0-1,-1 0 1,1 1 0,-9 9-76,0 0 0,1 1 0,1 1 1,-13 22-1,12-19 47,-2 2 5,-73 140-69,65-119 126,2 0 0,-14 55 1,18-48-19,-8 77 1,17-96 68,2 0 0,1 0 0,1 1 0,7 37 0,-8-61-63,1 1-1,0-1 1,0 0 0,0 1 0,1-1 0,-1 0-1,1 0 1,0 0 0,0 0 0,0 0 0,0-1 0,3 4-1,-3-4-13,-1-1-1,1 0 0,-1 1 1,1-1-1,0 0 0,0 0 1,0 0-1,-1-1 0,1 1 1,0 0-1,0-1 0,0 1 1,0-1-1,0 0 0,0 1 0,0-1 1,0 0-1,0 0 0,0 0 1,0-1-1,3 1 0,14-5 10,-1-1 0,0-1 0,31-15 0,48-35 161,-44 25-78,-33 20-87,1-1 0,-1-1 0,-1 0 0,-1-2 0,20-20 0,-24 19 44,-13 15-92,-9 11-38,-74 93-118,22-26 447,-6 4-484,75-79 378,-3-3-128,0 1 0,0-1 1,-1 0-1,1-1 0,0 0 0,-1 0 1,0 0-1,6-4 0,-7 3-43,1 1-1,0 0 1,0 0-1,0 0 1,0 1-1,0 0 0,1 0 1,10-2-1,-13 3 9,0 1 0,-1 0 0,1 1 0,-1-1 0,1 0 0,-1 1 0,1 0 0,-1-1 0,1 1 0,-1 0 0,0 0 0,1 1 0,3 1 0,2 3-11,0 0 0,9 10 0,5 3-78,-17-15 139,0 0-1,1-1 1,-1 0 0,1 0-1,0 0 1,-1 0-1,13 2 1,-15-4-19,-1-1 1,1 0-1,0 0 1,0 0-1,0 0 1,-1 0-1,1 0 1,0-1-1,0 1 1,-1-1-1,1 0 1,0 0-1,-1 0 1,1 0-1,-1 0 1,1-1-1,-1 1 1,0-1-1,1 0 1,2-2-1,4-5 65,0-1 0,0 0 0,-1 0-1,0-1 1,8-15 0,27-61 22,-13 24-163,58-88 218,-50 91-92,45-98-1,-80 151-77,-2 5-18,1-1-1,-1 1 1,0-1 0,0 1 0,0-1-1,0 1 1,-1-1 0,1 0 0,-1 1-1,1-1 1,-1 0 0,0 0 0,-1-3-1,0 7 14,0-1-1,0 1 0,1-1 1,-1 1-1,0 0 0,0-1 0,0 1 1,0 0-1,0-1 0,1 1 1,-1 0-1,0 0 0,0 1 0,-63 81-66,56-70 121,0-1-1,1 2 1,1-1-1,-10 28 1,8-13 6,1 0 0,2 0-1,0 1 1,0 48 0,5-66-18,0 1 0,1-1-1,0 0 1,1 1 0,1-1 0,0 0 0,0 0 0,1-1 0,0 1-1,1-1 1,0 0 0,1 0 0,0 0 0,13 15 0,-15-21-105,0 0 1,0-1 0,1 1-1,0-1 1,-1 0 0,1 0-1,0 0 1,0-1 0,1 1 0,-1-1-1,1-1 1,6 3 0,-8-4-454,0 1 1,1 0 0,-1-1 0,0 0 0,1 0 0,-1 0 0,0 0 0,0-1 0,1 1-1,-1-1 1,0 0 0,0-1 0,0 1 0,0-1 0,0 1 0,5-4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53.6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40 6304,'5'-8'2336,"8"4"-1824,17 0-128,-7 0 1280,3 1-992,8-2 288,7 2-576,7-2-288,-1 2-96,7 3 128,-2 0-64,-4 0-32,-9 3 0,-3 2-2720,-14-2 1472,-9 2-3872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1460 1664,'4'25'623,"-3"-17"-146,0 0-1,0-1 0,1 1 0,0-1 1,0 1-1,6 12 0,-8-20-320,1 1 0,-1-1-1,0 1 1,0-1 0,0 1-1,1-1 1,-1 1 0,0-1-1,1 1 1,-1-1 0,0 0-1,1 1 1,-1-1 0,0 1-1,1-1 1,-1 0 0,1 1-1,-1-1 1,1 0 0,-1 0-1,1 1 1,-1-1 0,1 0-1,0 0 1,6-14 2582,-6 10-3000,3-9 725,-2-1 1,0 1-1,1-19 0,-2 19-172,2-22 226,3-28 193,13-95 301,-1 4-609,-12 117-399,2-1 0,2 1 0,18-43 0,-19 59 38,1 0 1,0 1 0,2 0 0,1 0-1,0 2 1,26-29 0,180-148 159,-212 189-173,12-11 16,19-13-136,-38 30 87,1-1 0,-1 1 1,1-1-1,-1 1 0,1 0 0,-1 0 0,1-1 0,-1 1 0,1 0 0,-1 0 1,1 0-1,-1 0 0,1 0 0,0-1 0,-1 1 0,1 0 0,-1 0 0,1 0 0,-1 1 1,1-1-1,0 0 0,-1 0 0,1 0 0,-1 0 0,1 0 0,-1 1 0,1-1 1,-1 0-1,1 0 0,-1 1 0,1-1 0,-1 0 0,1 1 0,-1-1 0,0 1 1,1-1-1,-1 0 0,0 1 0,1-1 0,-1 1 0,0-1 0,1 1 0,-1-1 1,0 1-1,0 0 0,2 3 5,-1 0 0,0 0 0,0 0 0,0 7 0,-1-10 0,1 11 30,-2-1 0,1 1 0,-1 0 0,-1-1-1,0 1 1,-1-1 0,0 0 0,-1 1 0,-8 17 0,7-20 84,0-1 1,0 0-1,-1 0 1,0 0-1,0 0 1,-1-1-1,0 0 1,0 0-1,-15 9 1,12-9 53,-1 0 0,-1-1 1,1-1-1,-1 0 0,0 0 0,0-1 0,-14 3 0,12-5-290,0 1-1,-24 0 0,37-3-250,15 4-123,14-3 455,0 0-1,0-2 1,33-4 0,-22 1-18,3 0 157,63-14-1,-85 13-54,-1 0 0,0-2 0,-1 0 0,0-1 0,25-15 0,-43 23-42,13-7 142,-1-1 1,-1-1-1,17-14 1,-25 20-99,0-1 0,-1 1 0,1 0 1,-1-1-1,1 1 0,-1-1 1,0 0-1,-1 0 0,1 0 0,-1 0 1,1 0-1,-1 0 0,0 0 1,-1 0-1,1-1 0,-1-5 0,0 4-59,0 0-1,-1 0 0,0 1 0,-1-1 0,-2-9 0,3 13-29,1 1 9,0 0 1,0 0-1,-1 1 1,1-1-1,0 0 1,0 0-1,0 0 1,0 0-1,0 0 0,0 1 1,0-1-1,0 0 1,0 0-1,0 0 1,1 0-1,-1 0 1,0 1-1,0-1 0,1 0 1,-1 0-1,1 1 1,-1-1-1,1 0 1,0 0-1,0 0 2,0 0-1,1 0 0,-1 0 1,0 1-1,0-1 1,1 0-1,-1 1 1,1-1-1,-1 1 1,1 0-1,-1-1 0,4 1 1,1 0-6,1 0 1,0 0 0,-1 1-1,1-1 1,10 4-1,-10-1-8,0-1-1,0 1 0,0 0 0,-1 1 0,1 0 1,-1 0-1,0 0 0,0 1 0,0 0 0,-1 0 1,1 0-1,-1 1 0,0-1 0,4 8 0,0 2 170,-1-1-1,0 1 0,-1 0 1,-1 1-1,6 20 0,-12-33-99,1-1 1,0 0-1,0 0 1,0 1-1,0-1 0,0 0 1,0 0-1,0 0 0,1 0 1,-1 0-1,1-1 0,-1 1 1,1 0-1,0-1 0,0 1 1,-1-1-1,1 1 1,0-1-1,1 0 0,-1 0 1,0 0-1,0 0 0,4 1 1,0-1 41,1-1 0,-1 1 0,0-1 1,1 0-1,-1-1 0,1 1 0,8-3 1,116-23-348,-130 26 281,-1 0-1,1 0 1,-1 0-1,1 0 1,-1 0-1,1 0 1,0 0 0,-1 1-1,1-1 1,-1 0-1,1 0 1,-1 0-1,1 1 1,-1-1 0,1 0-1,-1 0 1,1 1-1,-1-1 1,0 1-1,1-1 1,-1 0 0,0 1-1,1-1 1,-1 1-1,0-1 1,1 1-1,-1-1 1,0 1 0,0-1-1,1 1 1,-1-1-1,0 1 1,0-1-1,0 1 1,0-1 0,0 1-1,0 0 1,0 0-1,0 28 56,0-18-304,0-1 236,1-1 0,1 1 1,0-1-1,0 1 0,1-1 1,0 0-1,6 14 0,-8-22 50,-1 0-1,1 0 0,0 1 1,-1-1-1,1 0 0,0 0 1,0 0-1,0 0 0,0 0 1,2 1-1,-2-1 15,1 0 159,5-5 315,-6 3-473,0-1 0,0 0 1,0 1-1,0-1 0,0 0 0,0 0 1,-1 0-1,1 0 0,-1 0 1,1-3-1,3-22-65,-4 22 41,0 1-1,0-1 1,0 0-1,0 1 1,-1-1-1,0 0 0,0 1 1,0-1-1,-1 1 1,1 0-1,-1-1 1,0 1-1,-1 0 0,1 0 1,-6-7-1,4 6-47,0 1 0,-1-1 0,0 1 0,0 0 0,0 0 1,-1 0-1,1 1 0,-1-1 0,0 1 0,-10-3 0,8 2-156,8 4 138,-1 0-1,1-1 1,-1 1-1,0-1 1,1 1 0,-1 0-1,0 0 1,0-1-1,1 1 1,-1 0-1,0 0 1,1 0-1,-1 0 1,0 0-1,0 0 1,1 0-1,-1 0 1,0 0-1,0 0 1,1 0-1,-1 1 1,0-1-1,1 0 1,-2 1-1,12 15-588,-8-13 628,1 0 1,0-1-1,0 1 1,0-1-1,0 0 0,0 0 1,0 0-1,1-1 0,-1 1 1,1-1-1,-1 0 0,8 2 1,-3-1 55,-1-1 1,1 0 0,0-1-1,0 0 1,9 0-1,-11-1 22,1 0-1,-1-1 0,0 1 1,0-1-1,0-1 0,0 1 1,0-1-1,0 0 0,5-4 1,6-5-26,23-21 0,8-6 6,-40 33-123,-2 2-17,0 0 0,0 0-1,0 1 1,0-1 0,9-2 0,-15 6 72,1 0 1,-1 0-1,1 0 0,-1 0 1,1 0-1,-1 0 0,1 0 1,-1 0-1,1 0 1,-1 0-1,1 0 0,-1 0 1,1 1-1,-1-1 1,1 0-1,-1 0 0,1 1 1,-1-1-1,1 0 1,-1 1-1,0-1 0,1 0 1,-1 1-1,1-1 1,-1 0-1,0 1 0,0-1 1,1 1-1,-1-1 0,0 1 1,0-1-1,1 1 1,-1-1-1,0 1 0,0-1 1,0 1-1,0-1 1,0 1-1,0 0 0,2 23-131,-2-22 143,-1 25 122,-2-1-1,-8 40 0,1-11-206,-61 285 905,65-317-555,-10 24 0,14-41-167,0-1 1,-1 0-1,1 1 0,-1-1 1,-1 0-1,1 0 1,-1-1-1,0 1 0,-8 7 1,11-11-65,0 0 1,0 0 0,0-1-1,0 1 1,0 0 0,0-1 0,-1 1-1,1-1 1,0 1 0,0-1-1,0 0 1,-1 0 0,1 1 0,0-1-1,-1 0 1,1 0 0,-2 0-1,2-1-30,0 1 0,0 0-1,0-1 1,0 1 0,0-1 0,0 1-1,0-1 1,1 1 0,-1-1-1,0 0 1,0 1 0,0-1 0,1 0-1,-1 0 1,1 0 0,-1 0-1,0 0 1,-1-3-28,0 0 0,1 0 0,0 0 0,-1 0-1,1 0 1,1 0 0,-1 0 0,1 0 0,-1-5 0,2 3-63,0 0 0,-1 0 1,2-1-1,-1 2 1,1-1-1,0 0 0,5-10 1,23-38-446,-27 49 525,11-16-39,1 0 0,1 2 0,0-1 0,2 2 0,0 0 0,29-21 0,-13 14 47,1 2-1,2 2 1,41-19-1,56-28 85,-119 59-39,0-1 0,-1 0 0,0-1 1,-1-1-1,0 0 0,15-19 0,-19 20-6,-3 5 8,-1-1 0,0 0 0,0 0 0,6-14-1,-10 19-42,0 1-1,-1-1 1,1 0-1,-1 1 0,1-1 1,-1 0-1,0 0 1,0 1-1,0-1 1,0 0-1,0 0 0,0 1 1,0-1-1,0 0 1,-1 0-1,1 1 1,-1-1-1,1 0 0,-1 1 1,0-1-1,0 0 1,0 1-1,1-1 0,-1 1 1,-1 0-1,1-1 1,0 1-1,0 0 1,-2-2-1,2 3-20,1-1-1,-1 1 1,0-1-1,0 1 1,1 0-1,-1-1 1,0 1-1,0 0 1,0-1-1,0 1 1,0 0-1,1 0 1,-1 0-1,0 0 1,0 0-1,0 0 1,0 0-1,0 0 1,0 0-1,0 0 1,0 0-1,1 1 1,-3 0-1,-19 11-233,14-7 203,-1 1-55,-1 0-1,1 0 1,1 1 0,0 0-1,-13 14 1,19-18 77,-1 0 0,1 0 1,0 0-1,0 0 1,0 0-1,0 1 1,1-1-1,-1 1 0,1-1 1,0 1-1,0 0 1,1-1-1,-1 1 0,0 0 1,1 0-1,0-1 1,0 1-1,0 0 1,1 0-1,1 5 0,-1-6 49,0 0 0,0-1 1,0 1-1,1-1 0,0 1 0,-1-1 0,1 0 0,0 1 0,0-1 0,0 0 0,0 0 0,0-1 0,1 1 0,-1 0 0,1-1 0,-1 1 0,1-1 0,-1 0 0,6 2 0,-2-1 40,0 0 0,1 0-1,-1-1 1,1 0 0,-1 0 0,1-1-1,12 0 1,6-4-83,1-1 1,44-15-1,-12 3-36,117-29 225,-157 43-110,-16 3-39,0 0 0,0-1 0,0 1 1,0 0-1,0-1 0,0 1 0,0-1 0,0 0 1,2-1-1,-20 12-43,-3 1-88,-27 21 1,41-28 90,0 0 1,0 0 0,1 1 0,-1-1 0,1 1 0,0 0 0,1 1-1,-1-1 1,1 1 0,-4 10 0,5-11 37,0 0 0,1 0 0,0 0 0,0 1 0,0-1 0,1 0 0,0 1 0,0-1 0,1 9 0,-1-13-9,1 1 0,-1-1-1,1 1 1,-1-1 0,1 1 0,0-1 0,0 1 0,-1-1 0,1 0 0,0 1 0,0-1 0,0 0-1,0 0 1,1 0 0,-1 0 0,0 0 0,0 0 0,1 0 0,-1 0 0,0 0 0,1 0-1,-1-1 1,1 1 0,-1-1 0,1 1 0,0-1 0,-1 0 0,1 1 0,-1-1 0,1 0 0,-1 0-1,1 0 1,0 0 0,-1-1 0,4 0 0,20-3 40,0-2-1,0 0 1,0-2 0,-1-1-1,40-20 1,-51 21 0,1 1 0,-1-2 1,-1 0-1,0 0 0,0-1 0,0 0 0,15-20 1,-15 14-6,0 0 0,-2 0 1,0-2-1,0 1 1,10-30-1,57-196-123,-24 66 63,-44 150-10,21-74-218,-30 98-306,-4 7 312,-5 10 60,3-3 138,1 1 0,0 1-1,0-1 1,-4 20 0,-7 56 59,11-61-33,-23 171 12,8-52 0,15-98 63,1 77-1,4-106 48,0-18-85,0 0 0,0 0 0,0 1 0,0-1 0,1 0 0,-1 0-1,0 0 1,0 0 0,1 0 0,-1 0 0,0 0 0,1 0 0,0 1 0,-1-1-16,1-1 0,-1 0-1,0 0 1,0 0 0,1 1 0,-1-1 0,0 0 0,1 0 0,-1 0-1,0 0 1,0 1 0,1-1 0,-1 0 0,0 0 0,1 0 0,-1 0-1,0 0 1,1 0 0,-1 0 0,1 0 0,-1 0 0,0 0 0,1 0-1,-1 0 1,0-1 0,1 1 0,-1 0 0,4-2 35,-1 0-1,1 0 1,-1-1 0,0 1 0,6-6 0,0 0-3,27-25 109,12-9-465,-43 38 259,7-5 26,-10 8-72,-5 7-142,-3 3 240,0 0-1,1 1 1,0 0 0,0 0 0,1 0-1,1 0 1,-1 1 0,1-1 0,1 1-1,0 0 1,1 0 0,0 0 0,1 0-1,1 15 1,-1-24 7,0 0 0,0 0 0,0 0 1,1 0-1,-1-1 0,0 1 0,1 0 0,0 0 0,-1-1 0,1 1 1,0 0-1,0-1 0,0 1 0,0-1 0,0 1 0,0-1 0,1 0 1,-1 1-1,0-1 0,1 0 0,-1 0 0,1 0 0,1 1 0,-1-1 1,1 0 0,-1-1 0,1 0 0,-1 1 0,1-1 0,-1 0 0,1 0 0,-1 0 0,1-1 0,0 1 0,-1 0 0,1-1 0,-1 0 0,0 0 0,5-1 0,17-10 186,0-1 0,-1-1 0,0-1 0,20-19 0,-36 30-218,83-66 39,-88 68-15,0 1-1,-1 0 1,1-1 0,-1 1-1,0-1 1,1 0 0,-1 1 0,1-3-1,-2 0-284,-8 8-82,5-2 342,0 1-1,1-1 0,-1 0 0,1 1 0,0-1 1,-1 1-1,1-1 0,1 1 0,-1 0 1,0 0-1,1 0 0,-1 0 0,1 0 0,0 1 1,0-1-1,0 0 0,1 1 0,-1-1 1,0 4-1,2-5 37,-1 1 0,0-1-1,0 1 1,1-1 0,-1 1 0,1-1 0,0 1 0,0-1-1,0 0 1,0 1 0,0-1 0,0 0 0,1 0 0,-1 0 0,1 0-1,-1 0 1,1 0 0,0 0 0,0 0 0,0-1 0,0 1-1,0-1 1,0 0 0,0 1 0,0-1 0,3 1 0,-2-1 31,0 0 0,0-1 1,1 1-1,-1-1 0,0 1 0,0-1 1,0 0-1,0 0 0,1 0 1,-1-1-1,0 1 0,0-1 0,0 0 1,0 0-1,0 0 0,0 0 1,0 0-1,0-1 0,0 1 0,-1-1 1,1 0-1,0 0 0,-1 0 1,0 0-1,1 0 0,-1 0 0,2-4 1,-2 4-24,0 0 0,0 0 1,-1 0-1,1 0 0,-1 0 1,0-1-1,1 1 1,-1 0-1,0-1 0,0 1 1,-1-1-1,1 1 0,0-1 1,-1 0-1,0 1 0,0-1 1,1 1-1,-1-1 0,-1 0 1,1 1-1,0-1 0,-1 0 1,1 1-1,-1-1 1,0 1-1,0-1 0,0 1 1,0 0-1,0-1 0,-1 1 1,1 0-1,-3-3 0,0 1-41,0 0 0,0 1 0,-1-1-1,1 1 1,-1 0 0,0 0 0,1 1-1,-1-1 1,-1 1 0,1 0 0,-10-2-1,-3 1-95,0 1 0,-24 0 0,4 0-66,4-1-268,28 3 175,24 3 287,104 1-208,-13-2 207,-74-1-203,-19-1 199,0 1 0,19 3 0,-31-3-5,0 0-1,0 0 0,0 0 1,0 1-1,0-1 0,0 1 0,0 0 1,0 0-1,-1 1 0,1-1 0,-1 1 1,7 5-1,-9-6 5,0-1 1,-1 1-1,1 0 0,0 0 1,-1-1-1,1 1 0,-1 0 1,1 0-1,-1 0 0,0 0 1,0-1-1,0 1 0,0 0 0,0 0 1,0 0-1,0 0 0,-1 2 1,-8 31 372,6-28-360,2-4-5,0 0 1,0-1 0,0 1 0,0 0 0,1 0 0,0-1-1,-1 1 1,1 0 0,1 4 0,-1-7 0,0 0 0,0 0 0,0 0 0,0 1 0,0-1 0,0 0 0,0 0 0,0 0-1,0 0 1,0 0 0,0 0 0,1 0 0,-1 0 0,0 0 0,0 0 0,0 0 0,0 0 0,0 0 0,0 0 0,0 0 0,0 1 0,1-1 0,-1 0 0,0 0-1,0 0 1,0 0 0,0 0 0,0 0 0,0-1 0,1 1 0,-1 0 0,0 0 0,0 0 0,0 0 0,0 0 0,0 0 0,0 0 0,0 0 0,0 0 0,1 0 0,-1 0-1,0 0 1,0 0 0,0 0 0,0 0 0,0-1 0,1 1 24,7-5 39,1 0 0,-1-1 0,0 0 0,0-1 0,8-9 0,-6 7-47,0-1 0,17-10 0,-11 10-106,0 0 0,1 2 1,0 0-1,1 0 0,-1 2 0,30-7 1,-46 13 76,1 0 1,-1 0-1,1 0 1,-1 0-1,0 0 1,1 0 0,-1 0-1,1 0 1,-1 1-1,1-1 1,-1 0-1,0 1 1,1 0-1,-1-1 1,0 1-1,1 0 1,-1-1 0,0 1-1,0 0 1,0 0-1,0 0 1,0 0-1,0 0 1,0 0-1,0 1 1,0-1 0,0 0-1,-1 0 1,2 3-1,1 3-3,0 0 0,-1 1 0,0 0-1,2 10 1,-1-5 67,3 19 93,-2-12-149,8 26 1,-10-40 21,0-1 0,1 1 0,-1-1 0,1 0-1,0 1 1,1-2 0,-1 1 0,1 0 0,5 4 0,-8-8 5,0 0-1,0 0 1,1-1 0,-1 1-1,0 0 1,1-1 0,-1 1 0,1-1-1,-1 0 1,1 1 0,-1-1-1,1 0 1,-1 0 0,1 0-1,-1 0 1,1 0 0,-1 0 0,1-1-1,-1 1 1,1 0 0,-1-1-1,1 1 1,-1-1 0,0 0-1,1 1 1,-1-1 0,2-1 0,4-2 8,1-1 1,-1 0 0,9-8 0,34-36 136,46-57 1,-86 95-184,8-12-42,-14 18 7,-1-1 0,2 1 0,-1 0 0,0 1 0,1-1 0,0 1 0,0 0 1,8-5-1,-13 9 38,0 0 0,1 0-1,-1 0 1,0 0 0,0 0 0,1 0 0,-1 0 0,0 0 0,0 0 0,0 1 0,0-1 0,1 0 0,-1 0 0,0 0 0,0 0 0,0 1 0,0-1 0,0 0 0,1 0 0,-1 0 0,0 1 0,0-1-1,0 0 1,0 0 0,0 1 0,0-1 0,0 0 0,0 0 0,0 0 0,0 1 0,0-1 0,0 0 0,0 0 0,0 1 0,1 9-142,-2 1 140,-1 0 1,0 0 0,-1 0-1,0-1 1,0 1-1,-2-1 1,1 0 0,-7 12-1,-3 6 23,6-12 71,-18 25 1,18-29 32,7-11-68,-6 11 515,6-10-233,5-4 27,9-8-609,1 2-1,0-1 1,1 2 0,-1-1 0,28-7 0,-25 11-1285,-15 4 987,-1 0 0,1 0 0,0-1 0,0 1 0,0-1 0,0 1 0,-1-1 0,4-1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54.0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12 5984,'-35'-11'2208,"40"16"-1728,8-10-128,4 5-448,6 0-32,8 0-864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8:57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370 495 3488,'-3'-6'1536,"3"6"-1508,0 0 1,0 0 0,0 0 0,0 0 0,0 0 0,0-1 0,0 1-1,-1 0 1,1 0 0,0 0 0,0 0 0,0 0 0,0-1-1,0 1 1,0 0 0,0 0 0,0 0 0,0 0 0,0-1 0,0 1-1,0 0 1,1 0 0,-1 0 0,0 0 0,0 0 0,0-1-1,0 1 1,0 0 0,0 0 0,0 0 0,0 0 0,0 0 0,0 0-1,1-1 1,-1 1 0,0 0 0,0 0 0,0 0 0,0 0-1,0 0 1,0 0 0,1 0 0,-1 0 0,0 0 0,0 0 0,0 0-1,0 0 1,1 0 0,-1-2 446,-1 1-1,1-1 1,0 1 0,-1-1-1,1 1 1,0 0 0,-1-1-1,0 1 1,0-2 0,-2 3-258,0-1 1,-1 1-1,1-1 1,0 1-1,0 0 1,0 0-1,-1 1 1,1-1-1,0 1 1,0-1-1,0 1 1,-4 2-1,3-2-68,-20 7 88,1 1-1,0 1 1,1 1 0,0 1 0,0 1 0,-21 17 0,27-18-201,0 1 0,2 0 0,-1 1 0,2 1 0,0 0 0,0 1 0,-9 17 0,20-29-48,0-1 0,0 1 0,0-1 0,1 1 0,0 0-1,0 0 1,0 0 0,0 0 0,0 0 0,1 5 0,0-8 28,0 1-1,0-1 1,0 1 0,0-1 0,0 1 0,0-1 0,1 0-1,-1 1 1,1-1 0,-1 1 0,1-1 0,0 0 0,-1 1-1,1-1 1,0 0 0,0 0 0,0 0 0,0 0 0,0 0-1,0 0 1,0 0 0,0 0 0,0 0 0,1 0 0,-1 0-1,0-1 1,1 1 0,-1-1 0,0 1 0,3 0 0,3 0 31,0-1 0,0 1 0,0-1 0,0-1 0,0 1 0,0-1 0,0 0 0,9-4 0,9 0 20,7-2-44,0-2 0,44-18 0,-64 21 9,-1 0 0,1 0-1,-1-1 1,0-1-1,0 1 1,-1-2-1,15-15 1,-2-1 122,34-48-1,-55 69-232,1 0 0,0 0 0,0 0 0,0 0 0,1 1 0,-1-1 0,1 1 0,0 0 0,0 0 0,6-3 0,-9 6 56,-1 1-1,1-1 0,-1 1 1,1 0-1,-1-1 0,1 1 1,-1 0-1,0-1 0,1 1 1,-1 0-1,0 0 0,0-1 1,1 1-1,-1 1 0,0-2-5,8 27 145,-2 0-1,-1 1 1,3 37-1,0 5 228,-7-65-309,-1-2 15,0-1 0,1 1 0,0 0 0,-1 0 1,1 0-1,0-1 0,2 5 0,-2-6 410,0-1-91,1-1-306,-1 0 0,1 0 0,-1 0 1,1 0-1,-1-1 0,0 1 0,1 0 0,-1-1 1,0 1-1,0 0 0,0-1 0,1-2 1,12-25 4,-8 14-5,18-46-17,-18 40-161,17-32 1,-12 33 80,-5 7-49,0 1 1,2 0-1,0 0 0,9-12 0,-16 24 62,-1-1-1,0 1 1,1-1-1,-1 1 1,0-1-1,1 1 1,-1-1-1,1 1 1,-1 0-1,1-1 0,-1 1 1,1 0-1,-1-1 1,1 1-1,-1 0 1,1-1-1,0 1 1,-1 0-1,1 0 1,-1 0-1,1 0 0,0 0 1,-1 0-1,1 0 1,-1 0-1,1 0 1,0 0-1,0 0 1,0 1 3,0-1 0,-1 1 0,1 0 1,-1 0-1,1-1 0,-1 1 1,1 0-1,-1 0 0,1 0 0,-1 0 1,0-1-1,0 1 0,1 0 1,-1 0-1,0 0 0,0 1 0,1 8 26,-1 0-1,-1 15 0,1-24 3,-16 114 239,6-49 6,10-64-240,-1-1 1,1 1-1,0-1 1,0 0-1,0 1 0,0-1 1,0 0-1,0 1 1,0-1-1,1 0 1,-1 1-1,0-1 1,1 0-1,-1 1 0,1-1 1,-1 0-1,3 3 1,-3-4 2,1 1 1,0-1-1,0 1 1,-1-1 0,1 1-1,0-1 1,0 1-1,0-1 1,0 0-1,0 1 1,-1-1-1,1 0 1,0 0 0,0 0-1,0 0 1,0 0-1,0 0 1,0 0-1,1 0 1,4-1 13,0-1 1,0 0-1,0 0 1,0 0 0,-1-1-1,8-4 1,53-36-37,-48 30-26,-1 1 0,2 1 0,-1 0 0,31-11 0,-47 21 11,0 0 1,1 1-1,-1-1 0,0 1 1,1-1-1,-1 1 1,0 0-1,1 0 0,-1 0 1,0 0-1,1 0 1,-1 0-1,0 1 0,0-1 1,1 1-1,-1 0 1,0-1-1,0 1 0,0 0 1,0 0-1,3 3 1,-2-2 13,0 1 0,-1 0 0,1 0 0,-1 0 1,0 0-1,0 0 0,0 0 0,0 1 0,-1-1 1,1 0-1,-1 1 0,2 6 0,-1-2-1,1 0 0,0-1 0,0 0 0,0 1 0,1-1 1,0-1-1,1 1 0,0 0 0,7 6 0,-11-11 31,1-1 1,0 1-1,0-1 1,0 0-1,0 0 1,0 0-1,0 0 1,0 0-1,0-1 1,1 1-1,-1-1 1,0 1-1,0-1 1,1 0-1,-1 0 1,0 0-1,1 0 0,-1 0 1,0 0-1,0-1 1,1 1-1,-1-1 1,3 0-1,4-2-21,0-1 0,-1 1 0,1-1 0,11-8 0,-7 3 37,0-1-1,0-1 0,-1 0 1,0-1-1,-1 0 0,10-14 1,53-85 164,-73 108-188,4-4-15,11-23 224,-15 29-230,-1 0 0,0-1 0,1 1 0,-1 0 0,0 0 0,1 0 0,-1 0 1,0-1-1,0 1 0,0 0 0,0 0 0,0 0 0,0-1 0,0 1 0,-1 0 0,1 0 0,0 0 0,-1 0 0,1-1 0,-1 1 0,1 0 0,-1 0 0,0-1 0,1 2-12,-1 0 0,1-1 0,-1 1 0,0 0 0,1 0 0,-1-1 0,1 1 0,-1 0 0,1 0 0,-1 0 0,0 0 0,1 0 0,-1 0 0,1 0 0,-1 0 0,0 0 0,1 0 0,-1 0 0,1 1 0,-1-1 0,1 0 0,-1 0 0,0 0 0,1 1 0,-1-1 0,1 0 0,-1 1 0,1-1 0,0 0 0,-1 1 0,1-1 0,-1 1 0,1 0 0,-18 16-232,8-2 198,0 0 0,1 1-1,1 1 1,0-1-1,-8 27 1,-4 8-110,13-36 166,1 1-1,1 0 1,-6 28-1,10-38 10,0 0 0,0 1-1,1-1 1,0 0 0,0 0 0,0 1 0,1-1-1,0 0 1,0 0 0,1 0 0,0 0 0,4 11-1,-5-16-3,-1 0 0,0 0-1,1-1 1,-1 1-1,1 0 1,-1 0 0,1-1-1,0 1 1,-1 0 0,1-1-1,-1 1 1,1-1-1,0 1 1,0-1 0,-1 1-1,1-1 1,0 1-1,0-1 1,-1 0 0,1 0-1,0 1 1,0-1-1,0 0 1,0 0 0,0 0-1,1 0 20,0 0-1,-1-1 0,1 1 0,-1 0 1,0-1-1,1 0 0,-1 1 0,1-1 0,-1 0 1,0 0-1,1 0 0,1-2 0,2-2 79,1-1 0,-1 1 0,-1-1 0,7-10 0,-5 4-127,1 0-1,-2-1 0,0 0 0,0 0 0,-1 0 0,-1-1 0,0 1 1,-1-1-1,0 0 0,-1-24 0,-2 38-426,-3 5 308,-3 10 85,-51 153-357,15-34 475,15-56-99,12-29 419,-3-1-1,-45 85 0,63-130-339,-11 12 316,12-14-347,-1-1 0,1 0 0,-1 1 0,1-1 0,0 0 0,-1 0 0,1 1 0,-1-1 0,1 0 0,-1 0 0,1 0 0,-1 0 0,1 1 0,-1-1 0,1 0 0,-1 0 0,1 0 0,-1 0 0,1 0 1,-1 0-1,1 0 0,-1-1 0,1 1 0,-1 0 0,1 0 0,-1 0 0,1 0 0,0-1 0,-1 1 0,1 0 0,-1 0 0,1-1 0,-1 1 0,1 0 0,0-1 0,-1 1 0,1 0 0,-1-1 0,-1-3-31,0 1 1,0 0-1,0-1 0,1 1 0,-1-1 1,1 1-1,0-1 0,0 1 1,0-1-1,0 0 0,1 0 0,-1 0 1,1 1-1,0-1 0,1-5 0,-1-1-17,2-1 0,-1 1 0,1-1 0,5-13 0,-2 12-32,0 0 0,0 0 0,1 1 0,0-1 0,1 2 0,1-1 0,-1 1 0,2 0 0,-1 0 0,1 1 0,1 1 0,0-1 0,19-11 0,23-13-42,57-33 170,10 12-50,29-16 239,-137 63-222,1-1 0,-1-1-1,-1 0 1,16-17 0,5-4 158,-18 14-708,-20 29 364,1 0-1,-7 25 1,4-13 275,-8 12 241,13-28-250,0-1-1,0 1 0,1 0 0,0 0 0,0 1 0,1-1 1,0 0-1,0 11 0,2-19-100,0-1-1,0 0 1,0 1-1,0-1 1,0 1-1,0-1 1,0 1-1,0-1 1,0 1-1,0-1 1,1 0-1,-1 1 1,0-1-1,0 1 1,1-1-1,-1 0 1,0 1-1,0-1 1,1 0-1,-1 1 1,0-1-1,1 0 1,-1 0-1,1 1 1,-1-1-1,0 0 1,1 1-1,15 0 173,-12-2-120,1 0 0,0 0 0,-1 0 0,1-1 0,4-2 0,7-5-27,-1-1 0,21-17 0,-21 16-249,-1 0 0,24-12 0,-38 23 194,1 1 0,0 0 0,-1 0 0,1 0 0,-1 0 0,0 0 0,1 0 0,-1 0 0,0 0 0,1 0 0,-1 0 0,0 0 0,0 0 0,0 0 0,0 2 0,0-1 2,1 5 41,0 0 0,1 0 0,0 1 0,0-1 0,1 0 0,-1-1 0,1 1 0,1 0 0,-1-1 0,1 0 0,10 12 0,-13-17-8,0-1 0,0 1 1,0 0-1,0-1 0,0 1 1,0 0-1,0-1 0,0 0 0,0 1 1,1-1-1,-1 0 0,0 1 1,0-1-1,1 0 0,-1 0 1,0 0-1,0 0 0,1 0 0,-1 0 1,0-1-1,0 1 0,1 0 1,-1-1-1,2 0 0,2-1 71,1 0 0,0-1 1,7-6-1,-5 4-54,0-1 0,0 0 0,10-12 0,5-5-28,-5 6 37,-1 0-1,-1-1 1,22-33-1,32-64-76,-32 49 88,-14 27-22,99-176-38,-106 179 16,-1-1 0,-2 0 1,-1-2-1,8-43 1,-9 24-486,-11 47 212,-4 14-18,-7 16 24,-74 164-34,76-169 309,-6 18-21,2 1-1,0 0 1,-7 40-1,-11 106 283,28-159-218,0 1 0,2 36-1,0-51-39,1 0 0,0 0 0,0 1 0,1-1 0,-1 0-1,1 0 1,0 0 0,1-1 0,0 1 0,0 0 0,0-1 0,0 0 0,7 8-1,-8-11 3,0 0-1,1-1 1,-1 1-1,1 0 0,0-1 1,-1 1-1,1-1 1,0 0-1,0 0 0,0 0 1,0 0-1,0-1 0,0 1 1,0-1-1,0 0 1,0 1-1,0-1 0,0-1 1,0 1-1,0 0 1,0-1-1,0 0 0,5-1 1,1-1-11,0-1 1,0 1-1,0-2 0,0 1 1,-1-1-1,11-8 1,-4 0 18,0-1 0,-1-1 0,-1 0 0,0-1 0,-1 0 0,-1 0 0,-1-2 0,13-25 0,-15 18-152,-8 23 21,-5 16 38,-11 29 43,10-30 103,1 1 0,-6 21 0,7-12-11,0 0-1,-1 32 1,5-53-48,0 0 1,0 0 0,0 0 0,1 0 0,-1 0-1,0 0 1,1 0 0,-1 0 0,1 0-1,0 0 1,0 0 0,0-1 0,0 1-1,2 3 1,-2-4-8,0 0 0,-1-1-1,1 1 1,0-1 0,0 1-1,0-1 1,0 1 0,0-1-1,0 0 1,0 1 0,0-1-1,0 0 1,0 0 0,0 0-1,1 0 1,-1 0 0,0 0-1,0 0 1,0 0 0,0 0 0,0 0-1,0-1 1,0 1 0,0 0-1,0-1 1,0 1 0,1-1-1,2-1 18,-1-1 0,1 1-1,-1 0 1,0-1-1,0 1 1,0-1-1,0 0 1,0 0 0,-1 0-1,1-1 1,1-3-1,5-8-90,9-20 0,-8 14-17,3-4-101,21-28 1,-19 111-238,-13-48 446,1 0 0,0 0 1,1 0-1,9 17 0,-11-25-16,-1 1 0,1-1 0,0 1 0,-1-1 0,1 0 0,0 1 1,0-1-1,1 0 0,-1 0 0,0-1 0,1 1 0,-1 0 0,1-1 0,0 0 0,-1 1 0,1-1 0,0 0 0,0 0 0,0-1 0,-1 1 0,1-1 0,4 1 0,3-2 7,-1 0 0,1 0-1,-1-1 1,0 0 0,0-1-1,0 0 1,16-7 0,1-3 13,28-20 1,-14 5 5,38-37 0,19-12 40,-94 74-85,1 1 1,0-1-1,0 1 0,0 0 1,0 0-1,5-1 0,-8 2 0,0 1 0,0 0-1,0 0 1,0 0 0,0 0-1,1 0 1,-1 0 0,0 0-1,0 0 1,0 0 0,0 0 0,0 1-1,0-1 1,0 0 0,0 1-1,0-1 1,0 1 0,0-1-1,-1 1 1,1-1 0,0 1-1,0 0 1,0-1 0,-1 1 0,1 0-1,0 0 1,-1 0 0,1-1-1,0 3 1,5 8 123,0 1-1,-1 0 0,0 0 1,-1 0-1,0 1 1,2 13-1,-4-11 30,2-1-1,0-1 1,0 1-1,2-1 1,7 15-1,-11-25-111,0 0-1,1-1 0,-1 1 1,1-1-1,0 0 1,-1 0-1,1 0 0,0 0 1,0 0-1,0-1 0,0 1 1,1-1-1,-1 0 1,0 0-1,1 0 0,-1 0 1,1-1-1,-1 1 0,1-1 1,3 0-1,9 0-48,1 0 1,-1-1-1,18-4 0,-11 1-632,-1-1 0,1 0-1,-1-2 1,30-13 0,-44 16-82,0 0 0,0-1 0,-1 0 0,1-1-1,-1 1 1,8-9 0,-11 10 74,-1-1 1,1 1-1,-1-1 0,0 0 0,0 0 0,0 0 1,-1-1-1,1 1 0,-1 0 0,2-11 0,-3 6-939,0 0-1,0-16 0,-1 26 1581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01.9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1 632 3808,'-1'-3'216,"1"1"1,1-1 0,-1 1-1,0-1 1,1 0 0,-1 1-1,1-1 1,0 1-1,0-1 1,0 1 0,2-5-1,-2 6-10,1-1 0,-1 1 0,0-1 0,1 1 0,-1 0 0,1-1 0,0 1 0,-1 0 0,1 0 0,0 0 0,0 1 0,0-1 0,0 0 0,-1 1 0,1-1 0,4 0 0,-5 1-163,0 0 1,0 0-1,0 0 1,0 0-1,0 0 0,0 0 1,0 0-1,0 0 0,0 0 1,0 0-1,0 1 1,0-1-1,0 1 0,0-1 1,0 0-1,0 1 0,0-1 1,0 1-1,0 0 1,0 0-1,1 1 11,0 0 0,-1 0 0,0 0 0,1 0 0,-1 0 0,0 0 0,0 0 0,1 4-1,1 3 129,-1-1 0,-1 1-1,2 16 1,-1 22 611,-2-1 1,-7 62 0,3-80-391,-2 0 0,0 0 0,-2-1 0,-1 0 0,-13 29 0,16-44 47,6-11-87,1-2 24,10-19 400,-9 16-934,19-35 175,74-124-86,-82 144-77,0 1 0,2 1 0,0 0 0,1 1 0,0 1 0,26-18-1,-37 29 131,1 0 0,0 1-1,0 0 1,0 0-1,13-4 1,-18 6 8,1 1 0,-1 0 0,1-1-1,-1 1 1,1 0 0,-1 0 0,1 0 0,-1 0 0,1 0 0,-1 0 0,0 0 0,1 1 0,-1-1 0,1 0-1,-1 1 1,1-1 0,-1 1 0,0 0 0,1-1 0,-1 1 0,0 0 0,0 0 0,1 0 0,-1 0 0,0 0 0,0 0-1,0 0 1,0 0 0,0 0 0,-1 1 0,1-1 0,0 0 0,0 0 0,0 3 0,2 5 21,0 1 0,0-1 0,-1 1 0,-1 0 0,1-1-1,-2 1 1,0 17 0,-10 73 260,6-75-119,-1-4-22,4-17-69,0 1 0,0-1 1,0 0-1,1 0 0,-1 1 0,1-1 0,0 0 1,0 1-1,1 5 0,-1-10-67,0 0 0,1 0 1,-1 0-1,0 0 0,0 0 0,0 0 0,0 1 0,0-1 1,1 0-1,-1 0 0,0 0 0,0 0 0,0 0 1,0 0-1,1 0 0,-1 0 0,0 0 0,0 0 0,0 0 1,0 0-1,1 0 0,-1 0 0,0 0 0,0 0 0,0 0 1,0-1-1,1 1 0,-1 0 0,0 0 0,0 0 1,0 0-1,0 0 0,0 0 0,0 0 0,1 0 0,-1-1 1,0 1-1,0 0 0,0 0 0,0 0 0,0 0 0,0 0 1,0-1-1,0 1 0,0 0 0,0 0 0,0 0 1,1 0-1,-1-1 0,0 1 0,6-10 118,31-67-131,25-45-173,-54 109 150,1 0 0,0 0-1,1 1 1,0 1 0,1 0 0,21-18-1,-26 25 23,-1 0-39,1-1 0,0 1 0,1 0-1,-1 1 1,11-5 0,-16 8 39,1-1 0,-1 1 0,0 0-1,1-1 1,-1 1 0,0 0 0,1 0-1,-1 0 1,1 0 0,-1 0 0,0 0 0,1 0-1,-1 1 1,0-1 0,1 1 0,-1-1 0,0 1-1,1-1 1,-1 1 0,0-1 0,0 1-1,0 0 1,1 0 0,-1 0 0,0 0 0,0 0-1,0 0 1,0 0 0,-1 0 0,1 0 0,0 0-1,0 0 1,-1 1 0,1-1 0,0 3-1,1 1 41,0 1-1,-1-1 0,1 1 0,-1 0 0,-1 0 0,1 0 0,-1 0 0,-1 7 0,0 6 189,-5 23 0,-23 90 78,28-132-292,1 1 1,0 0 0,0-1-1,0 1 1,0-1-1,-1 1 1,1 0 0,0-1-1,0 1 1,0 0-1,0-1 1,1 1 0,-1 0-1,0-1 1,0 1 0,0 0-1,0-1 1,1 1-1,-1 0 1,0-1 0,1 1-1,-1-1 1,1 2-1,-1-2 2,1 0 0,0 0 1,-1 0-1,1 0 0,-1 0 0,1 0 0,-1 0 0,1 0 0,0 0 0,-1 0 0,1 0 0,-1-1 0,1 1 0,-1 0 0,1 0 0,0-1 0,-1 1 0,1 0 0,-1 0 0,1-1 0,6-5 51,0 1-1,10-11 1,-14 13-83,52-52-252,34-33-133,-59 64 350,14-13-375,-48 57 284,-15 39 116,-5 20-35,22-69 142,-2 3-63,2 1-1,-1-1 1,2 0-1,-1 17 1,2-26-3,0-1 0,1 1 0,0 0 0,-1 0 0,1 0 0,0 0 0,1-1 0,-1 1 0,1 0 0,-1-1 0,1 1 0,0-1 0,1 0 1,-1 0-1,0 0 0,1 0 0,0 0 0,0 0 0,3 2 0,-2-2 19,1 0 1,-1 0-1,1-1 1,-1 1 0,1-1-1,0 0 1,0-1-1,0 1 1,0-1-1,0 0 1,0 0-1,0-1 1,0 1 0,0-1-1,1 0 1,-1-1-1,0 1 1,0-1-1,0 0 1,0 0-1,0-1 1,0 1 0,0-1-1,0 0 1,-1 0-1,1-1 1,-1 0-1,0 0 1,1 0-1,-1 0 1,0 0 0,-1-1-1,1 1 1,-1-1-1,4-6 1,-2 3 6,-1 0 1,0-1 0,-1 1 0,0-1-1,0 0 1,0 0 0,-1 0 0,-1 0-1,2-10 1,-2 11-24,-1 0-1,0 0 1,0 0 0,0 0-1,-1 0 1,0 0-1,0 0 1,-1 0 0,0 0-1,0 1 1,-4-9-1,4 11-32,0 1 0,0 0-1,0 1 1,0-1 0,-1 0-1,1 1 1,-1-1-1,0 1 1,1-1 0,-1 1-1,0 0 1,-1 1 0,1-1-1,0 0 1,0 1 0,-1 0-1,1 0 1,-1 0 0,1 0-1,-1 0 1,-6 0-1,-5 1-84,-1 0 0,1 1-1,-31 6 1,30-4 101,-28 2 0,85-22-79,7-1 117,206-64 10,-235 78-62,0 1-1,34-2 0,-43 5 1,-1 0 0,1 1 0,0 0-1,-1 0 1,0 1 0,1 1 0,14 5-1,-21-7 21,0 0-1,-1 1 0,1-1 0,-1 1 0,1-1 1,-1 1-1,1 0 0,-1 0 0,0 0 0,0 0 1,0 1-1,0-1 0,0 1 0,-1-1 0,1 1 1,-1-1-1,1 1 0,-1 0 0,0 0 0,0 0 1,0-1-1,-1 1 0,1 0 0,-1 0 0,0 0 1,1 0-1,-1 0 0,0 0 0,-1 0 0,1 0 1,-2 6-1,-1 4 78,-1-1-1,0 0 1,-1 0 0,0-1 0,-1 1 0,-8 12-1,-5 3-5,0 0 1,-31 31-1,48-55-31,-1-1 0,1 1 0,-1-1 0,1 1 0,-1-1 0,0 0 0,0 0 0,0 0 0,0 0 0,0-1 0,-5 2 0,7-3-33,1 0 1,0 0-1,0 0 1,-1 0-1,1 0 1,0 0-1,0 0 1,-1 0-1,1-1 1,0 1-1,0 0 1,0 0-1,-1 0 1,1-1-1,0 1 1,0 0-1,0 0 1,-1 0-1,1-1 1,0 1-1,0 0 1,0 0-1,0-1 1,0 1-1,0 0 0,0 0 1,0-1-1,-1 1 1,1 0-1,0-1 1,0 1-1,0 0 1,0 0-1,0-1 1,1-11 92,1 0-115,1 0-1,0 1 1,1-1-1,0 1 1,0 0-1,2 0 1,-1 0-1,1 0 1,1 1 0,0 0-1,0 1 1,12-12-1,-3 5-29,0 1-1,1 0 0,1 2 1,0 0-1,37-19 1,-50 29 10,1 1 1,0-1-1,0 1 0,0 0 1,1 0-1,-1 1 1,0 0-1,9-1 0,-14 2 29,1 0-1,0 0 0,0 0 1,-1 1-1,1-1 1,0 0-1,-1 1 0,1-1 1,0 1-1,-1 0 0,1-1 1,-1 1-1,1 0 0,-1 0 1,1 0-1,-1 0 0,1 0 1,-1 0-1,0 0 0,0 1 1,0-1-1,0 0 0,0 1 1,0-1-1,0 1 1,0-1-1,0 1 0,-1-1 1,1 1-1,0 0 0,-1-1 1,0 1-1,1 0 0,-1 2 1,1 3 18,-1 1 1,0-1-1,-1 1 0,1-1 1,-1 1-1,-1-1 1,0 1-1,0-1 0,0 0 1,-1 0-1,-3 8 1,-7 9 181,-24 37 1,15-34 104,39-53 124,-6 8-466,15-19-1,-6 13-84,2 1 0,0 1 0,1 1 0,50-35 0,-71 55 120,1-1 0,-1 1 0,1-1 0,-1 1 0,1 0 0,-1 0 0,1 0 0,0 0 0,0 1 0,-1-1 0,1 1 0,0 0 0,0-1 0,-1 1 0,1 0 0,0 1 0,0-1 0,0 0 0,4 2 0,-3 0-8,-1 0-1,0 0 1,0 0 0,1 0-1,-2 0 1,1 1 0,0-1-1,0 1 1,-1 0 0,1-1-1,-1 1 1,0 1-1,0-1 1,3 6 0,-1 0 36,0-1 11,0 0 0,0-1 0,1 0-1,9 12 1,-13-17-22,0-1 0,0 0 0,1 0-1,-1 0 1,0 0 0,0 0 0,0 0 0,1-1 0,-1 1-1,0 0 1,1-1 0,-1 1 0,1-1 0,-1 1 0,1-1-1,-1 0 1,1 1 0,-1-1 0,1 0 0,-1 0 0,1 0-1,-1 0 1,1 0 0,-1-1 0,1 1 0,-1 0 0,1-1-1,-1 1 1,1-1 0,-1 1 0,0-1 0,1 0 0,1-1-1,22-17 62,-1-1-1,0-1 0,-2-2 1,-1 0-1,27-37 0,-42 53-39,2-3-44,-1 0 1,0-1 0,0 0-1,6-15 1,-13 25-5,1 1 0,-1-1 0,0 0-1,0 1 1,1-1 0,-1 1 0,0-1 0,0 0 0,0 1 0,0-1-1,0 0 1,0 1 0,0-1 0,0 0 0,0 1 0,0-1-1,0 1 1,0-1 0,-1 0 0,1 1 0,0-1 0,-1 0 0,0 0 6,1 1 0,-1 0 0,1-1 0,-1 1 0,1 0 0,-1-1 0,1 1 0,-1 0 0,1 0 0,-1 0 0,0 0 1,1 0-1,-1 0 0,0-1 0,1 1 0,-1 1 0,1-1 0,-1 0 0,0 0 0,-3 1-1,1 0 0,-1 0 0,0 0 0,1 0 0,-1 1 0,-4 2 0,2 0-5,1 1-1,0-1 1,0 1-1,0 0 1,0 0-1,1 1 1,0-1-1,0 1 1,0 0-1,1 0 1,-3 8-1,-1 2 11,2-1-1,0 1 1,-4 25-1,7-32 11,1 0-1,0 0 0,0-1 1,1 1-1,2 18 0,-1-23 26,0 1 1,0-1-1,1 0 0,-1 0 0,1 1 1,0-1-1,0 0 0,0 0 0,1 0 1,-1-1-1,1 1 0,0-1 0,6 6 1,-7-7-13,1 0 1,0 0 0,0-1-1,1 1 1,-1-1 0,0 0-1,0 1 1,0-2-1,1 1 1,-1 0 0,1-1-1,-1 1 1,0-1 0,1 0-1,-1 0 1,1-1 0,-1 1-1,5-2 1,6-1-2,0 0-1,0-2 1,14-5 0,14-10 54,57-36 0,3-3-183,-100 58 102,1 0 0,-1 0 0,0 0-1,1 0 1,-1 1 0,0-1 0,1 1 0,-1-1 0,4 1-1,-5 0 6,0 0-1,0 0 0,0 0 0,-1 1 1,1-1-1,0 0 0,0 1 1,-1-1-1,1 0 0,0 1 0,-1-1 1,1 1-1,0-1 0,-1 1 0,1-1 1,-1 1-1,1-1 0,-1 1 0,1 0 1,-1-1-1,1 1 0,-1 0 0,0 0 1,1-1-1,-1 1 0,0 0 1,1 0-1,-1-1 0,0 1 0,0 0 1,0 0-1,0 0 0,0-1 0,0 2 1,1 8 1,-1-1 0,-1 1 0,0 0 0,0-1 0,-3 13 0,-17 49 102,10-39-52,6-17 114,3-11-101,1-1 0,-1 1 0,1 0 0,0 0 0,1 0 0,-1 3 0,9-15 152,39-77-59,-36 61-275,1 1-1,1 1 0,26-35 1,-38 57 109,-1-1 1,1 0 0,-1 1-1,1-1 1,0 0-1,-1 1 1,1-1 0,0 0-1,0 1 1,-1-1 0,1 1-1,0 0 1,0-1-1,0 1 1,0 0 0,-1-1-1,1 1 1,0 0 0,0 0-1,2 0 1,-3 0 8,1 0-1,0 0 1,0 1 0,-1-1-1,1 0 1,0 1 0,-1-1 0,1 1-1,0-1 1,-1 1 0,1-1-1,-1 1 1,1 0 0,-1-1 0,1 1-1,-1 0 1,1-1 0,-1 1-1,1 1 1,2 5-1,-1 0 0,1 0-1,-1 1 1,1 7 0,-1-3 10,-1-6 9,1 1 29,-1-1 1,1 0-1,1 0 1,4 11-1,-6-15-28,0-1 1,0 1-1,0-1 0,0 0 0,0 1 0,0-1 0,1 0 0,-1 0 1,0 0-1,1 0 0,-1 0 0,1 0 0,-1 0 0,1 0 0,0-1 1,-1 1-1,1 0 0,0-1 0,-1 0 0,1 1 0,0-1 0,-1 0 1,3 0-1,2 0 10,0-1 0,0 0 1,0 0-1,0 0 0,0-1 1,-1 1-1,1-1 0,9-5 0,3-4 12,20-14 0,-22 14-34,116-85 441,-101 70-299,-1 0 0,30-36 1,-43 40-143,-1 0 0,-1 0 0,-1-2 0,0 0 0,-2 0 0,13-38 0,34-160 47,-48 175-128,-3 3 3,2-9-258,-10 52 316,1 1 1,-1-1-1,0 0 0,1 1 1,-1-1-1,0 0 0,0 1 1,0-1-1,0 0 0,0 1 0,0-1 1,1 0-1,-2 0 0,1 1 1,0-1-1,0 0 0,0 1 1,-1-2-1,1 3-2,-1-1 1,0 1-1,1 0 0,-1 0 1,1 0-1,-1 0 0,1 0 1,-1 0-1,1 0 0,-1 1 0,1-1 1,0 1-1,-30 137-420,17-70 427,-24 153 285,17-86 1,17-114-122,1 21-1,2-23-2463,0-27 1673,-1 1 1,1-1-1,-1 0 0,-3-13 1,1 15 572,1-1 1,0 0-1,-1 0 0,0 1 1,0 0-1,-1-1 0,0 1 1,0 1-1,-6-8 1,1 4 109,-1 0 1,0 0 0,0 1-1,-20-11 1,-48-17 1026,56 26-482,-1 3 194,33 4-534,10 5 1,32 9 0,-7 0-66,18-1 176,1-3 0,111 0-1,-156-9-366,-13 1 71,-1-1 0,1 1 0,0 0 0,-1 0 0,1 1 0,0-1-1,-1 1 1,10 3 0,-15-3-48,1-1 0,0 0 0,-1 1 0,1-1 0,0 1-1,-1-1 1,1 1 0,-1-1 0,1 1 0,-1-1 0,1 1 0,-1-1 0,0 1 0,1 0 0,-1-1-1,0 1 1,1 0 0,-1 0 0,0-1 0,0 1 0,0 0 0,1-1 0,-1 1 0,0 0 0,0 0-1,0-1 1,0 1 0,0 0 0,-1 1 0,-8 23 239,5-14-192,-12 28 282,3 2 0,-15 64 1,28-89-148,0-16-188,0 0 1,0 0 0,0 0 0,0 1-1,0-1 1,0 0 0,1 0 0,-1 0 0,0 0-1,0 0 1,0 0 0,0 0 0,0 0-1,0 1 1,0-1 0,0 0 0,0 0-1,1 0 1,-1 0 0,0 0 0,0 0-1,0 0 1,0 0 0,0 0 0,0 0 0,1 0-1,-1 0 1,0 0 0,0 0 0,0 0-1,0 0 1,0 0 0,1 0 0,-1 0-1,0 0 1,0 0 0,0 0 0,0 0-1,0 0 1,0 0 0,1 0 0,-1 0 0,0 0-1,0-1 1,0 1 0,0 0 0,0 0-1,20-22 396,-17 18-437,16-20 61,1 2 0,1 0 0,1 1 0,1 2 0,0 0 0,2 1 0,26-14 0,-27 18 42,25-14-101,-44 25-22,0 1 0,0 0 0,0 1 0,0-1 0,1 1 0,-1 0 0,10-1 0,-14 2 44,0 0 0,0 1 1,1-1-1,-1 0 0,0 0 1,0 0-1,0 1 0,0-1 1,0 1-1,0-1 0,0 1 1,0-1-1,0 1 0,0-1 1,0 1-1,0 0 0,0-1 1,-1 1-1,1 0 0,0 0 1,0 0-1,-1 0 0,1 0 1,-1 0-1,1 0 0,-1 0 1,1 0-1,-1 0 0,1 0 1,-1 0-1,0 0 0,0 0 0,1 0 1,-1 0-1,0 1 0,0 1 1,0 6 38,-1 0 1,0 0-1,-3 17 1,0-6 86,4-16-91,-2 15 131,3 40 1,-1-54-132,0 0 1,1-1-1,0 1 1,0 0-1,0-1 1,1 1-1,0-1 1,0 1-1,0-1 1,0 0-1,0 0 1,1 0-1,5 6 1,-7-9-12,0 0-1,-1 0 1,1 0 0,0 0 0,0-1 0,0 1 0,0 0 0,0-1 0,0 1 0,1 0 0,-1-1-1,0 1 1,0-1 0,0 0 0,0 1 0,1-1 0,-1 0 0,0 0 0,0 0 0,1 0 0,-1 0-1,0 0 1,0 0 0,1 0 0,-1-1 0,0 1 0,0 0 0,0-1 0,1 1 0,-1-1 0,2 0-1,1-3 27,1 1 0,-1-1-1,0 0 1,0 0 0,6-8 0,-2 2-39,46-56 230,17-19-108,-55 64-101,-14 17-93,1 0-1,0 1 0,0-1 1,0 0-1,1 1 0,-1 0 1,7-5-1,-8 7-23,-7 14-32,-8 25 67,-12 54-1,25-88 104,-1 0-1,1-1 1,-1 1 0,1 0-1,0 0 1,0-1-1,1 1 1,-1 0 0,3 5-1,-3-9-28,1 0-1,-1 0 0,1 0 1,-1 0-1,1 0 0,-1 0 1,1 0-1,-1 0 0,1-1 1,-1 1-1,1 0 0,-1 0 1,0-1-1,1 1 1,-1 0-1,1-1 0,-1 1 1,1-1-1,22-28 51,-15 20-53,-1-1-1,2 1 1,10-10-1,-7 9-38,0 1 0,1 1 0,0 0 0,1 0 1,-1 1-1,29-9 0,-41 16 22,-1-1 0,1 1 1,0 0-1,-1 0 0,1 0 0,0-1 1,-1 1-1,1 0 0,0 0 1,-1 0-1,1 0 0,0 0 1,0 0-1,-1 0 0,1 1 1,0-1-1,-1 0 0,1 0 0,0 0 1,-1 1-1,1-1 0,0 0 1,-1 1-1,1-1 0,-1 1 1,1-1-1,-1 0 0,1 1 1,-1-1-1,1 1 0,-1 0 0,1-1 1,-1 1-1,0-1 0,1 1 1,-1 0-1,0-1 0,1 1 1,-1 0-1,0-1 0,0 1 1,0 0-1,1-1 0,-1 1 1,0 0-1,0 0 0,0 5 2,-1 0 0,1 0 1,-1-1-1,-2 10 0,1-6 13,-3 16 45,2-17 4,2 0 1,-1 0-1,0 12 1,2-20-60,0 1 1,0-1-1,0 0 1,0 0-1,0 1 1,0-1 0,0 0-1,0 1 1,0-1-1,0 0 1,0 0-1,0 1 1,1-1 0,-1 0-1,0 0 1,0 1-1,0-1 1,0 0-1,1 0 1,-1 0 0,0 1-1,0-1 1,0 0-1,1 0 1,-1 0-1,0 0 1,0 1 0,1-1-1,-1 0 1,0 0-1,0 0 1,1 0-1,-1 0 1,0 0 0,0 0-1,1 0 1,14-3 120,17-13 96,-28 14-256,2-2 18,0 1 1,0 0 0,0 1 0,0 0 0,1 0 0,-1 0-1,0 0 1,1 1 0,12-1 0,-14 3 7,1-1-1,-1 1 1,1 0 0,-1 0-1,0 1 1,1-1-1,-1 1 1,0 0 0,0 1-1,-1-1 1,1 1 0,7 5-1,6 7 15,-1 0 0,22 25 0,-26-25 23,0-1 0,2-1 0,-1 0 0,19 12 0,-1-12-951,-20-10-3029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03.6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1148 3072,'-1'-1'142,"0"0"0,0 1 1,0-1-1,-1 0 0,1 0 1,0 0-1,0 0 0,0 0 0,0 0 1,1 0-1,-3-2 0,3 2-44,0 1 0,0-1-1,0 0 1,0 1 0,0-1 0,0 1-1,1-1 1,-1 1 0,0-1 0,0 0-1,0 1 1,1-1 0,-1 1 0,0-1-1,0 1 1,1-1 0,17-10 7938,1 6-6032,8-4-1979,-8-2 121,-1 0-1,0-1 1,0-1 0,-2-1-1,0-1 1,0 0-1,-1-1 1,-1 0 0,15-25-1,-6 10-85,1 0-1,1 2 1,2 0-1,1 2 1,31-24-1,24-9 80,74-61 193,-135 102-325,-2-1 0,0-1 0,-2 0 0,0-2 0,14-24-1,51-107 182,-74 134-165,-2 1 0,0-2-1,-1 1 1,-1-1 0,0 0-1,1-25 1,-6 43-41,0 0 0,1 0 0,-1 0 0,0 0 0,-1 0 0,1 1 0,-1-1 0,1 0 0,-1 0-1,0 0 1,0 0 0,0 1 0,0-1 0,0 0 0,-1 1 0,1-1 0,-1 1 0,0-1 0,0 1 0,0 0 0,0 0 0,0 0 0,0 0 0,0 0-1,-1 0 1,1 1 0,-1-1 0,1 1 0,-1 0 0,-3-2 0,-2 1-28,1 0 0,-1 0-1,0 1 1,0 0 0,0 1-1,0 0 1,0 0 0,0 0 0,0 1-1,0 1 1,-16 3 0,11-1 3,0 1 1,0 0-1,0 1 0,0 1 1,1 0-1,-13 9 1,6-1 133,0 2-1,1 0 1,1 1 0,1 1 0,0 1 0,-14 23-1,-1 8 515,-34 76 0,53-101-466,1 0-1,1 1 0,1 1 1,2-1-1,1 1 1,-4 47-1,9-62-89,1 1 0,1 0 0,0-1 0,1 1 0,0-1 0,8 24 0,-6-28-8,0 1-1,0 0 1,1-1-1,0 0 1,1 0-1,0-1 1,0 0-1,1 0 1,14 13-1,-12-14-196,0 1 0,1-1-1,1-1 1,-1 0 0,1 0-1,0-1 1,16 5 0,-2-3-2051,0 0 0,34 3 0,-9-2-1041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14.5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355 408 1248,'4'0'6528,"-65"-5"-3552,45 5-2845,0 1 1,-1 1 0,1 0-1,0 1 1,1 0 0,-1 1-1,1 1 1,-1 1 0,1 0-1,1 1 1,-1 1 0,1 0-1,1 1 1,0 0 0,-19 18-1,28-24-124,1 1 0,0 0 0,0 0 0,1 0 0,-1 1 0,1-1-1,0 1 1,0-1 0,-2 9 0,0 2 145,-2 28 1,5-39-106,2 1 1,-1-1 0,0 0-1,1 1 1,0-1 0,0 0-1,0 1 1,4 6 0,-5-10-19,1 1 0,0-1 0,-1 0 0,1 1 1,0-1-1,0 0 0,0 1 0,0-1 0,1 0 0,-1 0 1,0 0-1,2 1 0,-3-2-7,1 1 0,0-1 1,0 0-1,-1 0 0,1 1 0,0-1 1,0 0-1,0 0 0,-1 0 0,1 0 1,0 0-1,0 0 0,-1 0 0,1 0 1,0-1-1,0 1 0,0 0 0,-1 0 1,1-1-1,0 1 0,0 0 0,-1-1 0,1 1 1,0-1-1,0 0 0,12-9 183,-1-2 0,-1 1-1,15-20 1,-6 8-48,-13 15-119,0 1 3,0-1 1,0 0 0,-1-1 0,0 0 0,-1 0 0,6-12 0,-1 4-31,-8 14-111,0 1 1,-1-1-1,1 0 1,-1 1-1,1-1 0,-1 0 1,0 0-1,1-4 1,-2 15-813,10 33 973,-1-4 380,24 67 1,-32-102-389,-1 1 0,2-1 0,-1 0 0,0 0 0,0 0 0,1 1 0,-1-2 1,1 1-1,-1 0 0,1 0 0,0 0 0,0-1 0,0 1 0,0-1 1,0 1-1,3 1 0,-3-3 0,0 1-1,0-1 1,0 0 0,-1 0 0,1 0-1,0 0 1,0 0 0,0 0 0,0 0 0,-1-1-1,1 1 1,0 0 0,0-1 0,-1 0 0,1 1-1,0-1 1,-1 0 0,1 0 0,0 0-1,-1 0 1,0 0 0,3-3 0,90-85 869,-59 53-925,41-31 1,11 4-627,-81 57 553,-6 6 55,0-1-1,1 1 1,-1-1 0,1 1 0,-1-1-1,1 1 1,-1-1 0,1 1 0,0 0-1,-1-1 1,1 1 0,-1 0-1,1-1 1,0 1 0,-1 0 0,1 0-1,0-1 1,-1 1 0,2 0-1,-1 0-164,-1 9 154,-1-2 78,1 0 1,-2 0-1,1 0 1,-3 7-1,-1 7-44,-5 20-123,6-25 316,0 0 0,1 0 0,1 0 0,-1 18 0,3-34-179,0 1 0,0-1 0,0 0 0,0 0 0,0 0 0,0 0 0,0 0 0,0 1 0,0-1 0,0 0 0,0 0 0,0 0 0,0 0 0,0 1 0,0-1 0,0 0 0,0 0 0,0 0 0,0 0 0,0 1 0,0-1 0,0 0 0,1 0 0,-1 0 0,0 0 0,0 0 0,0 1 0,0-1 0,0 0 0,0 0 0,1 0 0,-1 0 0,0 0 0,0 0 0,0 0 0,0 0 0,0 0 0,1 0 0,-1 0 0,0 1 0,7-6 290,10-16-30,-14 18-133,14-20 104,45-53-269,-52 66-63,-1 1 1,1 0-1,0 1 1,1 0-1,17-9 0,-25 15 44,0 1-32,-1-1 1,0 1 0,1 0-1,-1 0 1,1 0-1,0 0 1,-1 1 0,5-2-1,-6 3 62,-1-1 0,0 0-1,0 1 1,0-1 0,1 0-1,-1 1 1,0-1 0,0 0-1,0 1 1,0-1 0,0 0 0,0 1-1,0-1 1,0 0 0,0 1-1,1-1 1,-2 0 0,1 1-1,0-1 1,0 0 0,0 1 0,0 0-1,0 0-16,-1 9 17,0 0 0,-5 18 0,1-3 60,-1 1 54,-2 20 38,7-42-115,1 0-1,0 0 1,0 0 0,0 0 0,1 0-1,-1 0 1,1 0 0,0 0 0,2 4-1,-3-7-8,0 0 0,1-1-1,-1 1 1,1 0-1,-1 0 1,1-1-1,-1 1 1,1-1-1,0 1 1,-1-1 0,1 1-1,0-1 1,-1 1-1,1-1 1,0 1-1,0-1 1,-1 0-1,1 1 1,0-1 0,0 0-1,0 0 1,0 0-1,-1 0 1,1 0-1,0 0 1,0 0 0,0 0-1,0 0 1,-1 0-1,1 0 1,0 0-1,0 0 1,0-1-1,-1 1 1,1 0 0,0-1-1,0 1 1,-1-1-1,2 0 1,6-3 31,-1 0 1,0-1-1,8-6 1,-6 4 6,45-28 159,114-54-1,-71 38-357,-71 32-315,-43 30-115,-26 10 0,28-14 629,1 0 0,-1 1 0,-21 17 0,26-17-51,1 1-1,0 0 1,0 1-1,-13 19 1,18-22-6,-1 0 1,2 0 0,-1 1-1,1-1 1,0 1 0,0-1-1,1 1 1,-2 15 0,3-21 20,1-1 1,0 1 0,0-1-1,0 1 1,0 0 0,0-1-1,0 1 1,1-1 0,-1 1-1,0-1 1,1 1 0,0-1-1,1 4 1,-2-5-7,1 1 0,-1-1-1,1 0 1,-1 1 0,1-1-1,0 1 1,-1-1 0,1 0 0,0 1-1,-1-1 1,1 0 0,0 0 0,0 0-1,-1 0 1,1 0 0,0 1-1,0-1 1,-1 0 0,1-1 0,0 1-1,0 0 1,-1 0 0,1 0 0,0 0-1,-1 0 1,1-1 0,0 1 0,-1 0-1,1-1 1,0 1 0,0-1-1,24-13 124,-1-1-1,-1-1 1,36-32-1,-41 33-85,-5 5-15,0-1-1,-1-1 0,0 0 1,-1 0-1,0-1 0,8-15 0,-5 4 13,-2-1 0,-1 0 1,12-39-1,13-80 20,-32 121-219,0 0-1,-1 0 1,-1 0-1,-2-36 1,-3 48-398,3 11 537,0 0 1,0 0 0,0 0-1,-1-1 1,1 1-1,0 0 1,0 0 0,0 0-1,0 0 1,0 0 0,0 0-1,0 0 1,0 0-1,-1 0 1,1 0 0,0 0-1,0 0 1,0 0 0,0 0-1,0 0 1,0 0-1,0 0 1,-1 0 0,1 0-1,0 0 1,0 0-1,0 0 1,0 0 0,0 0-1,0 0 1,0 0 0,-1 0-1,1 0 1,0 0-1,0 0 1,0 0 0,0 1-1,0-1 1,0 0 0,0 0-1,0 0 1,0 0-1,-9 18-520,-5 25 508,3 0 0,-9 67 1,17-85 135,1-1 0,2 1 0,0 0 0,2-1 0,1 1 1,7 30-1,-9-50-158,0-1-1,1 1 1,0 0 0,0-1 0,0 1-1,1-1 1,0 0 0,-1 0 0,1 0 0,1 0-1,3 3 1,-4-4-465,0 0 1,1 0-1,0-1 0,-1 0 0,1 1 0,0-1 0,0-1 0,5 3 1,13 1-4865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27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34 728 832,'-8'-3'4027,"-2"8"-3056,8-4-487,1-1-142,-12-2 2052,14-1-2280,0 1 0,0 0 0,0-1 0,0 1 0,0 0 0,1 0 0,-1 0-1,1 0 1,-1 0 0,1 0 0,0 1 0,3-4 0,5-5 96,11-14 270,2 2 1,45-37-1,12-11-49,-41 22-132,-35 42-196,1 0 0,-2-1 1,1 0-1,3-9 1,6-11-152,-14 27 43,1 0 0,0 0-1,0 0 1,0 0 0,0 0 0,0 0-1,0 0 1,0 0 0,0 0 0,0 0 0,0 0-1,0 0 1,-1 0 0,1 0 0,0 0 0,0 0-1,0 0 1,0 0 0,0-1 0,0 1-1,0 0 1,0 0 0,0 0 0,0 0 0,0 0-1,0 0 1,0 0 0,0 0 0,0 0 0,0 0-1,0 0 1,0-1 0,0 1 0,0 0 0,0 0-1,0 0 1,0 0 0,0 0 0,0 0-1,0 0 1,0 0 0,0 0 0,0 0 0,0-1-1,0 1 1,0 0 0,0 0 0,-8 7-497,-1 7 442,-7 8 26,2 1-1,0 0 1,-19 47 0,32-65 72,0 0 0,0 1 1,0-1-1,1 0 0,-1 0 1,1 1-1,1-1 0,-1 0 1,1 1-1,0-1 0,3 9 1,-4-11 9,1-1 0,0 0 1,0 1-1,0-1 0,0 0 1,0 0-1,0 0 0,0 0 1,1 0-1,-1 0 0,1 0 1,0-1-1,-1 1 0,1-1 1,0 1-1,0-1 0,0 1 1,0-1-1,0 0 0,0 0 1,0 0-1,1 0 0,-1 0 1,0-1-1,0 1 0,1-1 1,4 1-1,-3-2-12,1 0 1,0-1-1,-1 0 1,1 1-1,-1-2 1,0 1-1,0 0 1,0-1-1,0 0 0,7-6 1,-4 4-59,8-9 91,0 0 1,-1-1 0,0 0-1,-1-1 1,13-22 0,-2 4-35,17-14-334,-50 70-557,-13 45 0,19-55 945,1 1 0,-1-1-1,2 1 1,0 0 0,0-1-1,1 1 1,3 15 0,-3-25-29,0-1 1,1 1-1,0 0 1,0-1 0,0 1-1,0-1 1,2 5 0,-2-7-39,-1 1 0,1-1 1,-1 1-1,0-1 0,1 1 1,-1-1-1,1 0 0,0 1 1,-1-1-1,1 1 0,-1-1 1,1 0-1,-1 0 0,1 1 0,0-1 1,-1 0-1,1 0 0,-1 0 1,1 0-1,0 0 0,-1 0 1,1 0-1,0 0 0,-1 0 1,1 0-1,0 0 0,-1 0 1,1 0-1,-1-1 0,1 1 1,0 0-1,-1 0 0,1-1 1,-1 1-1,1 0 0,-1-1 1,1 0-1,117-78 617,31-19-819,-132 87 202,-12 8-126,1-1 0,0 1 0,0 0 1,0 0-1,0 0 0,13-2 1,-19 4 81,1 1 0,-1 0 0,1 0 0,-1 0 0,1 0 1,0 0-1,-1 0 0,1-1 0,-1 1 0,1 1 0,0-1 1,-1 0-1,1 0 0,-1 0 0,1 0 0,-1 0 1,1 0-1,0 1 0,-1-1 0,1 0 0,-1 1 0,1-1 1,-1 0-1,1 1 0,-1-1 0,1 0 0,-1 1 0,0-1 1,1 2-1,0-1 10,-1 0 0,0 0 0,0 0 0,0 0 0,0 1 0,0-1 0,0 0 1,0 0-1,-1 0 0,1 0 0,0 0 0,-1 0 0,1 0 0,-1 2 0,-4 6 103,1 0 0,-11 13 0,13-19-58,-36 59 414,23-37 300,14-23-448,3-3-6,10-5-206,1 0 0,-1 0 0,22-17 0,-9 7-190,9-6-152,50-22-1,-84 43 231,1 1 0,0-1 1,0 1-1,0 0 0,0-1 1,0 1-1,0 0 0,0 0 1,0 0-1,0-1 1,1 1-1,-1 0 0,0 1 1,0-1-1,1 0 0,-1 0 9,-1 1-1,1-1 0,-1 0 1,1 1-1,-1-1 0,1 0 1,-1 1-1,0-1 0,1 1 0,-1-1 1,0 0-1,1 1 0,-1-1 1,0 1-1,1-1 0,-1 1 1,0-1-1,0 1 0,0-1 1,0 1-1,1 0 0,-1 4-46,0 0 0,0 0-1,0 0 1,-1-1 0,-1 8-1,0 2 160,-1 16-53,1-20 61,1-1-1,0 0 0,0 1 1,1-1-1,1 0 1,0 1-1,0-1 1,0 0-1,4 10 1,-5-18-76,0 0 1,0-1-1,1 1 1,-1 0-1,0-1 1,1 1 0,-1 0-1,0-1 1,1 1-1,-1 0 1,1-1 0,-1 1-1,1-1 1,-1 1-1,1-1 1,-1 1-1,1-1 1,0 1 0,-1-1-1,1 0 1,0 1-1,-1-1 1,1 0 0,0 0-1,-1 1 1,2-1-1,-1 0 2,1 0 0,-1-1 0,0 1 1,1 0-1,-1-1 0,0 1 0,1-1 0,-1 1 0,0-1 0,0 1 0,1-1 0,-1 0 0,1-1 0,6-5 54,-1 0-1,0 0 1,7-10 0,-9 11-12,6-8-23,11-12-185,46-43-1,-60 65-566,-8 9 380,-8 18 189,4-11-12,-61 247-306,30-100 803,32-150-360,-42 153 508,19-72 610,47-112-298,-16 11-724,1 0 0,-1-1-1,-1 1 1,0-1 0,3-19-1,-2 12-41,24-129-27,-21 98-58,2 0 1,30-90-1,-31 119-46,0 0 1,1 1-1,2 0 0,0 0 1,0 1-1,2 1 0,1 0 0,0 1 1,1 1-1,0 0 0,2 1 1,0 1-1,24-15 0,-34 24-8,1 1 0,0 0-1,0 0 1,0 1 0,0 0 0,0 1-1,12-2 1,-16 3 18,1 0 1,0 1-1,0 0 0,0 0 0,0 0 1,0 1-1,-1 0 0,1 0 0,0 1 1,0-1-1,-1 1 0,9 4 1,-12-4 85,0-1 0,0 0 0,0 0 1,0 1-1,0-1 0,0 1 1,0-1-1,-1 1 0,1 0 1,0 0-1,-1-1 0,0 1 1,1 0-1,-1 1 0,0-1 0,2 4 1,-3-4 3,0 0 0,1 1-1,-1-1 1,0 0 0,0 0 0,0 0 0,-1 0 0,1 1 0,0-1 0,-1 0 0,1 0 0,-1 0-1,0 0 1,0 0 0,-1 2 0,-1 2 47,-1-1 0,0 0 0,0 0 0,0-1 1,0 1-1,-1-1 0,0 0 0,1 0 0,-1-1 0,-1 1 0,-7 3 0,-10 3 63,-1-1-1,0-1 1,0 0-1,-1-2 1,-32 3-1,23-5-31,6-1-239,-27 7 0,47-6-58,12 1 26,13 1 13,-4-4 122,0 0-1,0-1 1,-1 0 0,1-1-1,14-2 1,66-12 229,-58 8-130,160-35-84,-162 31 203,0-1 0,-1-1-1,55-30 1,-86 41-173,27-18 347,-26 18-338,-1 1 0,0-1 0,0 0 0,0 0 0,0 0 0,-1 0-1,1 0 1,0 0 0,0 0 0,0 0 0,-1 0 0,1 0 0,-1 0 0,1 0-1,-1-1 1,1 1 0,-1 0 0,0 0 0,1-1 0,-1 1 0,0 0 0,0-3-1,0 4-20,0 0 0,0-1 0,0 1 0,-1 0 0,1 0 0,0-1 0,0 1 0,0 0 0,-1 0 0,1 0 0,0-1 0,0 1 0,-1 0 0,1 0 0,0 0 0,-1 0 0,1-1 0,0 1 0,0 0 0,-1 0 0,1 0 0,0 0 0,-1 0 0,1 0 0,0 0 0,-1 0 0,1 0 0,0 0 0,-1 0 0,1 0 0,0 0 0,-1 0 0,1 1 0,-11 2-163,11-3 173,-11 5-124,1 1 0,1-1 0,-1 2 1,1-1-1,0 1 0,-14 14 0,17-15 117,0 1 1,1 0-1,0 0 1,0 0-1,0 0 1,1 1-1,0 0 1,1 0-1,-4 10 1,0 4 113,5-19-58,0 1-1,1 0 1,-1 0 0,1 0-1,0 0 1,0 0 0,1 0-1,-1 0 1,1 0 0,0 0-1,0 1 1,0-1 0,1 0-1,1 7 1,-2-10-31,0-1 1,0 1-1,1 0 0,-1-1 1,0 1-1,0-1 0,1 1 1,-1-1-1,0 1 0,1-1 1,-1 1-1,1-1 0,-1 1 0,1-1 1,-1 0-1,1 1 0,-1-1 1,1 0-1,-1 1 0,1-1 1,-1 0-1,1 0 0,-1 1 1,1-1-1,0 0 0,0 0 0,0 0 11,0 0 0,0 0 0,0-1 0,0 1-1,0 0 1,0-1 0,0 1 0,0-1-1,-1 1 1,1-1 0,0 0 0,0 1-1,0-1 1,1-1 0,3-4 109,0 0 0,-1-1 0,6-8 0,-8 10-92,81-133-82,-84 169-1813,1-28 1883,0 1 1,0-1 0,0 0 0,1 1 0,-1-1-1,1 0 1,0 0 0,0 0 0,0 1-1,0-1 1,3 3 0,-3-4-4,0-1 1,1 1-1,-1-1 1,1 1-1,0-1 1,-1 0-1,1 1 1,0-1-1,0 0 1,0 0-1,3 1 1,-2-2 35,0 1 1,0-1 0,0 0-1,0 0 1,0 0-1,0 0 1,0-1 0,4 0-1,28-8 72,0-1-1,0-2 1,-2-1-1,47-25 1,-10-5 241,-66 40-362,0 0 1,0 0-1,-1 0 1,1 0-1,-1 0 1,1-1-1,4-7 1,2-2-286,-7 10-507,-5 8 394,-6 9 201,7-12 134,-4 6-3,1 0 0,0 0 0,1 0 0,0 0-1,-3 12 1,5-16 76,0-1 1,1 0-1,0 1 1,0-1-1,0 1 1,0-1-1,1 1 0,-1-1 1,1 1-1,0-1 1,0 0-1,0 1 0,0-1 1,0 0-1,1 0 1,2 4-1,-2-4 7,0 0 0,-1-1 0,2 1 0,-1 0 0,0-1-1,0 0 1,1 1 0,-1-1 0,1 0 0,0 0 0,0-1 0,0 1 0,0-1 0,0 1-1,5 1 1,-4-3 2,0 1 0,-1-1 0,1 0 0,0 0 0,0 0 0,0 0 0,0-1 0,0 1 0,-1-1 0,1 0 0,0 0 0,-1-1-1,5-1 1,1-1 18,0 0 0,0-1 0,-1 0 0,1-1 0,-1 0 0,0 0 0,-1-1 0,9-8 0,-2 1-36,-9 9 12,0 0-1,0 0 0,0-1 1,-1 1-1,0-1 0,5-8 1,14-35-148,-22 47 164,8-9-671,-9 11 615,0 0 0,0 0 0,1 0 0,-1 0 0,0 0 0,0 0 1,0 0-1,1-1 0,-1 1 0,0 0 0,0 0 0,0 0 0,0 0 1,1 0-1,-1 0 0,0 0 0,0 0 0,0 0 0,1 0 1,-1 0-1,0 0 0,0 0 0,0 0 0,1 1 0,-1-1 0,0 0 1,0 0-1,0 0 0,0 0 0,1 0 0,-1 0 0,0 0 0,0 0 1,0 1-1,0-1 0,0 0 0,0 0 0,1 0 0,-1 0 1,0 1-1,0-1 0,0 0 0,0 0 0,0 0 0,0 0 0,0 1 1,0-1-1,0 0 0,0 0 0,0 0 0,0 1 0,0-1 0,0 0 1,0 0-1,0 0 0,0 1 0,7 42-165,-7-35 155,1 0 1,1 0-1,-1 0 1,1 0 0,0 0-1,1 0 1,6 13-1,-3-12-122,-1 2 195,1-2 1,14 18-1,-18-25-30,0 0-1,0 0 0,0 0 0,1 0 0,-1 0 1,1 0-1,-1 0 0,1-1 0,0 1 0,0-1 1,0 0-1,-1 0 0,1 0 0,0 0 1,5 0-1,6 0 20,0-1 1,1-1-1,-1 0 1,0-1-1,0-1 1,0 0 0,17-6-1,-6 0 106,0-1 0,44-26 0,-61 31-78,1 0 0,-2-1 1,12-10-1,-17 14-66,1 0 0,-1 0 0,0-1 0,-1 1 0,1-1 0,0 1 1,-1-1-1,1 1 0,-1-1 0,0 0 0,0 1 0,0-1 0,0 0 0,0 0 0,0-5 0,-1 8-16,0-1 0,0 1 0,0-1 0,0 1 0,-1-1 0,1 1 0,0 0 0,0-1 0,0 1 0,0-1 0,-1 1 0,1-1-1,0 1 1,0-1 0,-1 1 0,1 0 0,0-1 0,-1 1 0,1 0 0,0-1 0,-1 1 0,1 0 0,-1-1 0,1 1 0,-1-1 0,-15-1-239,-19 8-33,29-4 252,-50 15-87,50-14 105,0-1-1,0 1 1,1 0-1,-1 0 1,1 1 0,0 0-1,-6 5 1,10-8 11,0-1 0,0 1 0,0 0 1,0 0-1,0 0 0,0 0 0,1 0 1,-1 0-1,0 1 0,1-1 0,-1 0 1,1 0-1,-1 0 0,1 1 0,-1-1 1,1 0-1,0 0 0,0 1 0,0-1 1,0 0-1,0 1 0,0-1 0,0 0 1,0 1-1,0-1 0,1 3 0,0-3 7,0 1-1,0-1 0,1 1 0,-1-1 1,0 1-1,1-1 0,-1 0 0,1 1 1,-1-1-1,1 0 0,-1 0 0,1 0 1,0 0-1,0 0 0,0-1 0,-1 1 0,4 0 1,11 3 23,0 0 1,0-2 0,0 0 0,1 0-1,23-2 1,84-12-216,-43 2 338,-16 0-90,-43 7-61,43-4 0,-64 8 10,-1-1-1,0 1 0,0 0 1,0-1-1,0 1 1,0-1-1,0 1 0,0-1 1,-1 1-1,1-1 0,0 1 1,0-1-1,0 1 0,0-1 1,-1 1-1,1-1 0,0 1 1,0-1-1,-1 0 0,1 1 1,0-1-1,-1 1 0,-31 29 31,23-22-83,0 0 0,1 0 0,0 0 0,-8 12 0,5-2 47,-18 35 1,26-45 11,0-1 1,0 1 0,1 0 0,0 1 0,0-1 0,1 0 0,-1 12-1,2-19 9,0 0-1,0 0 0,0 0 0,0 0 0,0 0 0,1 0 1,-1 0-1,0 0 0,0 0 0,1 0 0,-1 0 0,0 0 0,2 2 1,-2-3-14,0 0 0,0 0 0,1 0 0,-1 0 0,0 0 0,0 1 0,1-1 0,-1 0 0,0 0 0,1 0 0,-1 0 0,0 0 0,0 0 0,1 0 0,-1 0 0,0 0 0,0 0 0,1 0 0,-1 0 0,0 0 0,1 0 1,-1 0-1,0 0 0,0-1 0,1 1 0,-1 0 0,0 0 0,0 0 0,0 0 0,1 0 0,-1-1 0,4-2 60,-1 0 0,1-1 0,-1 0 0,4-5 0,-4 5-84,31-41 191,-18 22-31,35-38 0,-34 44-79,88-91 173,-80 80-248,-2-2 0,20-31 0,-8-3 45,52-132 0,-60 131-15,9-30-689,-41 136 75,-26 117 1144,-12 81 208,43-231-849,-4 19 176,3 0 0,0 0 0,4 33 0,-2-50-383,1-1 1,0 0 0,1 0-1,0 0 1,5 11 0,-5-14-443,1 1 1,0-1-1,0 0 1,1 0-1,0 0 1,0 0-1,9 7 1,-10-10 61,0 0-1,0 1 1,1-2 0,8 5 0,-8-5-428,1 0 0,-1-1 0,1 1 0,5-1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44.4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18 469 1888,'-4'-1'264,"3"1"-219,0 0 0,1 0 0,-1 0 1,1 0-1,-1 0 0,1 0 0,-1 0 0,0 0 1,1 0-1,-1 0 0,1 0 0,-7 4 2728,15 11 90,-6-12-2614,1-1-1,-1 1 1,1-1-1,-1 0 1,1 0-1,0 0 1,-1-1-1,1 1 1,4 1-1,-3-1 45,0 0 1,-1 0-1,1 0 1,5 5-1,-6-5-19,0 0 1,0 1-1,1-1 0,0-1 0,-1 1 0,6 2 0,6 2 154,-9-4-250,1 0 1,-1-1-1,1 1 1,0-1-1,0-1 0,-1 1 1,1-1-1,0 0 1,0-1-1,13-2 0,-13 1-101,0 0-1,0 0 0,0-1 0,0 0 0,0 0 0,0-1 1,-1 0-1,0 0 0,0-1 0,0 1 0,9-11 0,3-4-23,-2-1 0,17-24-1,65-121 344,-65 106-498,59-82 0,-84 130 102,12-16-357,-19 26 324,0-1 0,0 1 0,0 0 0,0 0 0,0 0 0,1 0 0,-1 0 0,0 1 0,0-1 0,1 0 0,-1 1 0,0-1 0,1 0 0,-1 1 0,3-1 0,-1 4-31,-1 9 63,-1 0 0,1 1-1,-2-1 1,0 1 0,0-1 0,-1 1-1,-4 15 1,0 16 0,4-26 28,-3 28-22,-11 59 0,12-91 10,-1-1 0,0 0 0,0 0 0,-2 0 0,1-1 0,-2 1 0,1-1 0,-2-1 0,-8 12 0,7-11 118,-1-1 0,0-1 0,-1 1 0,0-1 0,-17 11 0,24-19-133,1 0 1,0-1-1,-1 1 0,0 0 1,1-1-1,-1 0 0,0 0 0,0 0 1,1 0-1,-1-1 0,0 1 1,0-1-1,0 0 0,0 0 0,0 0 1,0-1-1,0 1 0,0-1 1,1 0-1,-1 0 0,0-1 0,0 1 1,1-1-1,-1 0 0,-3-2 0,3 1-8,-1 0 0,1-1 0,-1 0 0,1 1 0,0-1 0,1-1 0,-1 1 0,1-1 0,0 1 0,0-1 0,0 0 0,0 0 0,-1-7 0,4 10-35,0 0-1,0 0 0,0 0 1,0 0-1,1 0 0,-1 0 0,1 0 1,0 0-1,-1 0 0,1 1 0,0-1 1,0 0-1,0 0 0,0 1 0,0-1 1,1 0-1,-1 1 0,0-1 1,1 1-1,0 0 0,-1 0 0,1-1 1,-1 1-1,1 0 0,0 0 0,0 0 1,0 1-1,0-1 0,1 0 0,2 1-5,-1 1 0,0 0-1,0 0 1,0 0 0,0 1-1,0-1 1,-1 1 0,6 3-1,7 3 89,-4-3 95,-1-1-1,1 0 0,0 0 0,0-1 1,0-1-1,1 0 0,19 1 1,-16-3-39,0-1 0,1 0 0,-1-1 0,0-1 0,0 0 0,0-1 0,-1-1 0,1-1 0,-1 0 0,0-1 0,-1 0 0,1-1 0,-2-1 0,1 0 0,22-21 0,35-50-164,-50 54-236,31-30 1,-52 56 292,1 0-1,-1-1 0,0 1 1,0 0-1,1-1 0,-1 1 1,0 0-1,1-1 1,-1 1-1,0 0 0,1 0 1,-1-1-1,0 1 0,1 0 1,-1 0-1,1 0 0,-1 0 1,0 0-1,1-1 0,-1 1 1,1 0-1,-1 0 0,0 0 1,1 0-1,-1 0 0,1 0 1,-1 0-1,1 0 0,-1 1 1,0-1-1,1 0 0,-1 0 1,1 0-1,-1 0 0,0 0 1,1 1-1,-1-1 0,0 0 1,1 0-1,-1 1 0,0-1 1,1 0-1,-1 1 1,0-1-1,0 0 0,1 1 1,-1-1-1,0 0 0,1 1 1,0 2-11,0-1 1,-1 1 0,1-1-1,0 1 1,-1-1 0,1 5-1,-1 6 72,0 0 0,-1 0 1,0 0-1,-1 0 0,-5 17 0,0-1 29,-80 318 359,65-267-186,14-46-98,4-17 28,0 0 1,-2 0 0,0 0 0,-10 20 0,10-31 418,4-11-172,2-18 61,0 17-406,3-29 55,13-63 0,18-35-200,0 0 66,-17 53 11,40-153-355,-48 206 282,-3 5-73,2 0 0,0 0-1,2 1 1,15-26-1,-24 46 77,0-1 0,0 1 0,0-1 0,0 1 0,0-1 0,0 1 0,1 0 0,-1 0 0,0-1 0,1 1-1,0 0 1,-1 0 0,1 0 0,-1 1 0,1-1 0,0 0 0,1 0 0,-2 1 42,0 0 0,0 1 0,0-1 1,0 0-1,0 0 0,0 1 0,0-1 0,0 0 0,0 1 0,0-1 1,0 1-1,0 0 0,-1-1 0,1 1 0,0-1 0,0 1 0,-1 0 1,1 0-1,0-1 0,-1 1 0,1 0 0,-1 0 0,1 0 1,-1 0-1,1 0 0,-1 0 0,0 0 0,1 0 0,-1 0 0,0 0 1,0 1-1,3 9-29,0 1-1,-1-1 1,-1 1 0,1 13 0,-4 51 21,1-50 39,-8 82 298,6-91-277,-1-1-1,0 1 0,-1-1 0,-8 19 0,12-32 1,-1-1 1,1 0-1,0 0 0,-1 1 0,1-1 0,-1 0 1,0 0-1,0-1 0,0 1 0,0 0 1,0-1-1,-3 3 0,4-4-17,0 1 1,0-1-1,0 1 1,0-1-1,0 1 0,-1-1 1,1 0-1,0 0 1,0 1-1,0-1 0,-1 0 1,1 0-1,0 0 1,0 0-1,0 0 0,0-1 1,-1 1-1,1 0 1,0 0-1,0-1 0,0 1 1,0-1-1,0 1 1,0-1-1,0 0 0,-2-1 1,2 1-8,0 1-16,-1-1-1,2 0 1,-1 0-1,0 1 1,0-1-1,0 0 1,0 0-1,0 0 1,1 0-1,-1 0 1,0 0-1,1 0 1,-1-2-1,1 2-120,0 1-198,0 0 316,0 0 0,0 0 0,0-1 0,0 1 0,0 0 0,0 0 0,0 0 1,0 0-1,0 0 0,0 0 0,0 0 0,0 0 0,0 0 0,0 0 0,0 0 1,0 0-1,0-1 0,0 1 0,0 0 0,0 0 0,0 0 0,0 0 0,0 0 0,0 0 1,0 0-1,0 0 0,0 0 0,0 0 0,0 0 0,0 0 0,0 0 0,0 0 0,0-1 1,0 1-1,0 0 0,0 0 0,0 0 0,1 0 0,-1 0 0,0 0 0,0 0 1,0 0-1,0 0 0,0 0 0,0 0 0,0 0 0,0 0 0,0 0 0,0 0 0,0 0 1,0 0-1,1 0 0,-1 0 0,0 0 0,0 0 0,0 0 0,0 0 0,0 0 0,13 1-91,0 1 0,25 6 0,5 0-20,-20-4 236,-1-2-1,1-1 0,0-1 0,0-1 0,43-7 0,-53 5-50,0-1 0,-1 1-1,1-2 1,-1 0 0,0 0-1,0-1 1,0-1 0,-1 0 0,0-1-1,-1 0 1,17-16 0,-13 9-30,0-1 0,-2-1 0,0-1 0,15-27 1,30-81-235,-44 96 27,-8 20-228,-5 10 390,0 0-1,0 0 1,0 0-1,0 0 0,0 0 1,0 0-1,0 0 1,0 0-1,0 0 1,0 0-1,0 0 1,0 0-1,0 0 1,1 0-1,-1 0 1,0 0-1,0 0 1,0 0-1,0 0 1,0 0-1,0 0 1,0 0-1,0 0 1,0 0-1,0 0 0,0 0 1,0 0-1,0 0 1,0 0-1,0 0 1,0 0-1,0 0 1,0 0-1,0 0 1,0 0-1,0 0 1,0 0-1,0 0 1,0 0-1,0 0 1,0 0-1,0 0 1,0 0-1,0 0 1,0 0-1,0 0 0,-3 17-193,0-4 231,0 16 22,1 0 0,2 43-1,1-28 186,-1-25-100,1 0-1,4 22 0,-4-34-63,1 0 0,0 0 0,0 0-1,0-1 1,1 1 0,0-1 0,0 1-1,0-1 1,6 7 0,-8-12-49,0 0 1,0 0-1,0 0 1,0 0-1,0 0 0,0 0 1,0-1-1,0 1 1,0 0-1,1-1 0,-1 1 1,0 0-1,1-1 1,-1 0-1,0 1 0,1-1 1,-1 0-1,0 0 1,1 1-1,-1-1 1,1 0-1,-1-1 0,0 1 1,1 0-1,-1 0 1,1 0-1,-1-1 0,0 1 1,1-1-1,1 0 1,4-3 33,-1 0 0,0 0 0,0 0 1,10-9-1,20-23-38,-25 24-1,25-20 0,-20 19-131,16-10-79,-30 22 169,0 0-1,0 0 0,0 0 1,1 0-1,-1 1 1,0-1-1,1 0 1,-1 1-1,0 0 1,1 0-1,-1-1 0,1 1 1,2 1-1,-4-1 19,0 0 1,0 1-1,0-1 0,0 0 0,0 1 0,0-1 0,0 0 0,0 1 0,0-1 1,0 1-1,-1 0 0,1-1 0,0 1 0,0 0 0,-1 0 0,1-1 0,0 1 1,-1 0-1,2 1 0,-1 1 2,0-1 1,0 0-1,-1 1 1,1-1-1,0 1 0,-1-1 1,0 0-1,1 4 1,-1 1 44,0 1 0,-1-1 0,0 1 0,-2 10 0,-19 55 302,21-71-128,5-3-157,0 0 1,0-1-1,0 1 1,-1-1-1,1 1 1,0-1-1,-1-1 1,1 1-1,3-3 1,-7 5-59,100-66-102,-83 56 68,2 1 0,-1 1 0,37-12-1,-52 20 22,0-1-1,0 0 1,-1 1 0,1-1-1,0 1 1,0 0-1,0 0 1,0 0-1,0 1 1,0-1 0,-1 1-1,1-1 1,0 1-1,0 0 1,-1 0-1,1 0 1,0 0 0,-1 1-1,1-1 1,2 2-1,-1 1 38,0 0 0,0 1 0,0-1 0,-1 1 0,1-1 0,-1 1 0,0 0 0,4 10 0,-2-4 101,1-1 1,0 0 0,0 0 0,1 0-1,15 16 1,-17-21-85,0-1 0,0 1 0,1-1 0,-1 0 0,1 0 0,0-1-1,0 1 1,0-2 0,1 1 0,-1 0 0,9 1 0,-11-3-323,0-1 0,-1 1 0,1-1-1,0 0 1,-1 0 0,6-1 0,-8 0-65,0 1-1,0 0 1,-1 0 0,1 0-1,0 0 1,0 0 0,14-42-15072,-14 20 13901,-4-19-529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44.8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70 7872,'-62'-42'2944,"54"42"-2304,-1-8-160,5 3-192,4 2-256,4 0-224,9-2 96,14 2-1376,17 3 832,13 8-2848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45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 24 5408,'0'-24'9036,"0"33"-7054,0 2-1570,-1 0 0,-1 0 0,0 0 0,0 0 0,-7 18 0,-27 53 610,10-22-452,17-33-388,1 1 0,-8 54 0,5-22-45,-8 26 113,19-86-281,0 0 0,0 0 0,0 0 0,0 0 0,-1 0 0,1-1-1,0 1 1,0 0 0,0 0 0,0 0 0,0 0 0,0 0 0,0 0 0,0-1-1,0 1 1,0 0 0,0 0 0,-1 0 0,1 0 0,0 0 0,0 0-1,0 0 1,0 0 0,0 0 0,0-1 0,-1 1 0,1 0 0,0 0 0,0 0-1,0 0 1,0 0 0,0 0 0,0 0 0,-1 0 0,1 0 0,0 0-1,0 0 1,0 0 0,0 0 0,0 0 0,-1 0 0,1 0 0,0 0 0,0 1-1,0-1 1,0 0 0,0 0 0,-1 0 0,1 0 0,0 0 0,0 0-1,0 0 1,0 0 0,0 0 0,0 1 0,0-1 0,0 0 0,0 0 0,-1 0-1,1 0 1,0 0 0,0 0 0,0 1 0,0-1 0,0 0 0,0 0 0,0 0-1,0 0 1,-5-12-3239,4-6 1,1-2-3451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45.5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17 230 4736,'0'0'97,"-8"-8"1106,7 8-1115,1 0-1,0 0 1,-1 0 0,1 0 0,0 0 0,0 0-1,-1 0 1,1 0 0,0 0 0,-1 0 0,1 0 0,0 0-1,0 0 1,-1 0 0,1 0 0,0 0 0,-1 1-1,1-1 1,0 0 0,0 0 0,-1 0 0,1 0-1,0 1 1,0-1 0,0 0 0,-1 0 0,1 0-1,0 1 1,0-1 0,0 0 0,0 0 0,-1 1-1,1-1 1,0 0 0,19-20 5918,19-6-2628,-20 14-2688,1 0-356,1 0 1,1 1-1,0 1 0,23-7 0,89-23 92,-108 33-245,39-9-194,-1 2 0,2 2 0,0 4 0,67-1 1,-113 9-217,24 0-1357,-17 0-2322,-28 13-1494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1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9984,'-26'-34'4512,"39"29"-3936,-5 5-992,2 0 96,-2 0 256,2 5 64,-2-2-96,1 1 32,-1 4-32,1 0 32,-5 0-2400,-4 3 1344,0-3-2304,-4 0 1952,-5-1-1664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29:46.1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96 7136,'-9'-5'8154,"13"3"-7167,33-20 2363,-26 15-2830,22-11-1,-13 10-347,0 0 0,0 2 0,1 1 0,-1 0 0,44-3 0,-35 6-190,0 2 0,0 2 0,53 8 0,-75-9 7,0 1 1,0 0-1,0 0 1,0 1-1,0 0 0,10 6 1,-15-8 9,-1-1-1,0 1 1,1 0 0,-1 0 0,0 0 0,0 0-1,1 0 1,-1 1 0,0-1 0,0 0 0,0 0-1,0 1 1,-1-1 0,1 1 0,0-1 0,-1 0-1,1 1 1,-1-1 0,1 1 0,-1 0 0,1-1-1,-1 1 1,0-1 0,0 1 0,0 0 0,0-1-1,0 1 1,0-1 0,-1 1 0,1 0 0,0-1-1,-1 1 1,1-1 0,-1 1 0,-1 2 0,-2 2 0,0-1 1,0 1-1,-1-1 0,0 0 1,0 0-1,0 0 1,-1 0-1,-10 6 1,-9 7-1,-262 214 492,247-193 16,64-39 303,329-25 168,-200 23-7817,-118 2 3981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1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718 146 2240,'4'-3'7835,"-5"-8"-5340,-5-16-2525,5 24 839,-1-6-466,1 5-175,0 0 0,0 0 0,0 0 0,-1 0 0,1 0 1,-1 0-1,0 1 0,-3-5 0,2 4-41,0 0-1,-1 0 1,0 0 0,0 0-1,0 1 1,0-1 0,0 1-1,-1 0 1,1 0 0,-1 1-1,0-1 1,0 1-1,0 0 1,0 0 0,0 1-1,0 0 1,-1 0 0,1 0-1,-8 0 1,-3 0 57,1 0 0,0 1 0,0 1 0,0 1 0,-22 5 0,-71 25 141,103-31-319,-5 3 17,1 0 1,-1 0 0,1 0 0,0 1-1,0 1 1,0 0 0,1 0-1,0 0 1,0 1 0,1 0-1,0 1 1,0 0 0,0 0 0,1 0-1,0 1 1,1 0 0,0 0-1,1 0 1,-1 1 0,2-1-1,-1 1 1,2 0 0,-1 0 0,1 0-1,1 1 1,-1 15 0,1-15 14,1 1 0,1 0 0,0 0 0,0-1 0,1 1 0,1-1 1,7 22-1,-7-26 6,0-1 0,0 0 1,0 0-1,1 0 1,0-1-1,1 1 0,-1-1 1,1 0-1,0 0 0,0 0 1,0-1-1,1 0 1,-1 0-1,12 6 0,-7-5 75,1-1 0,0 0 0,-1 0 0,22 4 0,-29-7-80,1-1-1,0 1 1,0-1 0,-1 0-1,1 0 1,0 0 0,0-1-1,-1 1 1,1-1 0,0 0-1,-1 0 1,1 0 0,0 0-1,-1-1 1,0 1 0,1-1-1,4-3 1,-8 4-41,1 1 1,0-1-1,-1 1 0,1-1 1,0 1-1,-1-1 0,1 0 1,-1 1-1,1-1 0,-1 0 0,0 1 1,1-1-1,-1 0 0,1 0 1,-1 0-1,0 1 0,0-1 1,0 0-1,1 0 0,-1 0 1,0 0-1,0 1 0,0-1 1,0 0-1,0 0 0,-1 0 0,1 0 1,0 1-1,0-1 0,0 0 1,-1 0-1,0-1 0,1 1-22,-1 0 1,0 0-1,0 0 0,0 1 0,0-1 0,0 0 0,0 0 0,0 1 0,0-1 0,0 0 0,-1 1 1,1-1-1,0 1 0,0-1 0,-1 1 0,1 0 0,0 0 0,0 0 0,-1-1 0,1 1 0,0 0 0,-1 0 1,-1 1-1,-15 2-50,1 1 0,0 0 0,-22 10 0,8-4 108,-3 2-37,1 1-1,1 1 1,0 2-1,1 2 1,-29 21-1,54-34 42,1 0 0,-1 0 0,1 0 0,0 1 0,0 0 1,1 0-1,0 0 0,-5 9 0,3-3-9,1 1 0,1-1 0,-7 24 0,10-32 0,1 0 1,-1 0 0,1-1 0,-1 1-1,1 0 1,0 0 0,0 0 0,1 0 0,-1 0-1,1-1 1,0 1 0,0 0 0,0-1-1,1 1 1,-1 0 0,1-1 0,0 0-1,0 1 1,0-1 0,0 0 0,0 0-1,1 0 1,0 0 0,-1 0 0,1-1 0,0 1-1,0-1 1,0 0 0,1 0 0,5 3-1,4-1 34,-1-1 1,1 0-1,0-1 0,0-1 0,0 0 0,0 0 0,0-2 0,0 1 0,21-5 1,9-4 180,61-20 0,21-11-52,-110 35-62,-19 17-5528,4-12 5383,0 0-1,1 1 0,-1-1 0,0 0 1,0 0-1,0 0 0,0 0 0,0 1 1,1-1-1,-1 0 0,0 0 0,0 0 0,0 0 1,1 0-1,-1 0 0,0 0 0,0 1 1,0-1-1,1 0 0,-1 0 0,0 0 1,0 0-1,1 0 0,0 0 31,0 0 1,0 1-1,-1-1 1,1 0-1,0 0 1,0 1-1,0-1 0,0 0 1,0 0-1,0 0 1,2-1-1,1-1 131,0 0-1,-1-1 0,1 1 1,-1-1-1,1 0 1,-1 0-1,0 0 1,4-6-1,-2 4 43,0-1-1,11-8 1,20-10 449,66-33-1,-47 29-410,-39 19-29,30-22 1,-42 27-191,1 1 0,-1-1 0,0 1 0,-1-1 0,1 0 0,-1-1 0,0 1 0,0 0 0,0-1 0,0 0 1,1-5-1,-3 10-17,-1 0 0,0-1 1,0 1-1,0 0 0,0 0 0,0 0 1,0 0-1,0-1 0,0 1 1,1 0-1,-1 0 0,0 0 0,0 0 1,0-1-1,0 1 0,0 0 1,0 0-1,0 0 0,0-1 1,0 1-1,0 0 0,0 0 0,0 0 1,0-1-1,-1 1 0,1 0 1,0 0-1,0 0 0,0 0 0,0-1 1,0 1-1,0 0 0,0 0 1,0 0-1,-1 0 0,1 0 1,0-1-1,0 1 0,0 0 0,0 0 1,0 0-1,-1 0 0,1 0 1,0 0-1,0 0 0,-11 4-208,-10 14 24,-8 24 122,16-22 96,5-8-8,1 0-1,1 0 1,0 1-1,0 0 1,2 1 0,-1-1-1,2 1 1,0 0 0,0-1-1,2 1 1,0 1-1,0-1 1,2 22 0,-1-34 19,1 0 1,-1 0 0,0 0 0,1 0-1,-1-1 1,1 1 0,-1 0 0,1 0-1,0 0 1,0 0 0,0-1 0,0 1-1,2 3 1,-2-5-21,0 1 0,0-1 0,0 1-1,1-1 1,-1 0 0,0 1 0,0-1 0,0 0-1,0 0 1,0 0 0,1 0 0,-1 0 0,0 0-1,0 0 1,0 0 0,1 0 0,-1 0 0,0-1-1,0 1 1,0-1 0,0 1 0,0-1 0,0 1-1,0-1 1,2-1 0,35-21 35,0-2 0,50-44-1,-57 41-362,43-50 0,-43 43-26,-30 34 285,-1 0 0,1 0 1,0 0-1,0 0 0,0 0 0,0 1 0,0-1 1,0 0-1,0 0 0,0 1 0,0-1 1,0 0-1,0 1 0,0-1 0,2 0 0,-2 2 26,0-1 0,0 1 0,-1 0-1,1-1 1,0 1 0,-1 0 0,1-1-1,0 1 1,-1 0 0,1 0 0,-1-1-1,0 1 1,1 0 0,-1 0 0,1 0-1,-1 0 1,0 0 0,0 1 0,4 10 58,1-1 0,0 0 1,9 16-1,-12-24 12,0 0 0,1 1 0,-1-1 0,1-1 0,0 1 0,0 0 1,0-1-1,0 1 0,0-1 0,0 0 0,1 0 0,-1 0 0,1 0 0,-1-1 0,5 2 0,-3-2 35,-1-1-1,0 0 1,1 0-1,-1 0 1,0 0-1,1-1 1,-1 1-1,0-1 1,0 0-1,0-1 1,5-1-1,5-2 81,26-15 0,-22 7-118,1 1 1,22-22-1,-32 26-57,-1 0 0,0-1 1,-1 0-1,0 0 1,9-16-1,-12 19-15,-1 0 1,0-1-1,0 0 0,-1 1 1,1-1-1,-2 0 1,1 0-1,-1 0 0,1-14 1,-2 20 10,0 0 0,0 1 1,0-1-1,0 0 0,0 0 0,0 0 1,0 0-1,0 0 0,-1 0 1,1 0-1,0 0 0,-1 1 0,1-1 1,-1 0-1,1 0 0,0 0 1,-1 1-1,0-1 0,1 0 1,-1 0-1,0 1 0,1-1 0,-1 1 1,0-1-1,1 0 0,-1 1 1,0 0-1,0-1 0,0 1 0,-1-1 1,0 1-23,1-1-1,-1 1 1,0 0 0,0 0 0,0 0 0,1 0 0,-1 0 0,0 1 0,0-1 0,0 1-1,1-1 1,-1 1 0,-2 0 0,-2 3 13,-1-1-1,1 1 1,1 1 0,-1-1-1,1 1 1,-1 0 0,1 0 0,1 0-1,-1 1 1,1 0 0,0 0-1,-6 12 1,1 0 102,1 1 0,0 1 0,-5 22 0,12-37-44,0 0-1,1 0 0,-1 0 0,1 0 0,0 0 0,1 0 1,-1 0-1,1 0 0,0 0 0,0 0 0,0 0 0,1-1 1,0 1-1,4 8 0,-5-10 17,1 0-1,-1-1 1,1 1 0,0-1 0,0 1-1,0-1 1,0 0 0,0 0 0,0 0-1,1 0 1,-1 0 0,1 0 0,-1 0-1,1-1 1,0 0 0,0 1 0,0-1-1,0 0 1,0 0 0,0-1 0,0 1-1,0-1 1,0 1 0,0-1 0,3 0-1,9-3 10,1 0-1,-2-1 1,1 0-1,22-11 0,2 0-9,90-37 209,-35 13-769,-94 38 514,0 1-1,1 0 1,-1 0-1,1-1 1,-1 1-1,1 0 0,-1 0 1,1-1-1,-1 1 1,1 0-1,-1 0 1,1 0-1,0 0 1,-1 0-1,1 0 0,-1 0 1,1 0-1,-1 0 1,1 0-1,-1 0 1,1 1-1,-1-1 1,1 0-1,-1 0 1,1 0-1,-1 1 0,1-1 1,-1 0-1,1 1 1,-1-1-1,1 0 1,-1 1-1,0-1 1,1 0-1,-1 1 0,0-1 1,1 1-1,-1-1 1,0 1-1,0-1 1,1 1-1,-1-1 1,0 1-1,0-1 0,0 1 1,0-1-1,1 1 1,-1-1-1,0 1 1,0-1-1,0 1 1,0 0-1,-1 5 48,1 0 1,-1 0-1,0 0 0,-1 6 1,0-1-41,-16 62 413,18-73-397,0 1 0,0-1 0,0 0 0,0 0 0,0 0 0,0 1 0,0-1 0,0 0 0,0 0 0,0 0 0,0 1 0,0-1 0,0 0 0,0 0 1,0 0-1,0 1 0,0-1 0,0 0 0,0 0 0,0 0 0,0 0 0,0 1 0,0-1 0,1 0 0,-1 0 0,0 0 0,0 0 0,0 0 0,0 1 0,0-1 0,1 0 0,-1 0 0,0 0 0,0 0 0,0 0 0,0 0 0,1 0 0,-1 0 0,0 0 0,0 0 0,0 0 0,1 1 0,-1-1 1,0 0-1,0 0 0,0 0 0,1 0 0,-1-1 0,0 1 0,0 0 0,17-5 247,16-14-164,-3 1 3,-15 10-189,-1 0 1,-1-2-1,19-14 0,-27 21-160,3 4 120,-8-1 210,2 3-14,-1-1 1,0 0 0,1 0-1,-1 0 1,1 0 0,0 0-1,0 0 1,0 0-1,0-1 1,4 4 0,-3-3 130,-1 0-170,0-2-1,1 1 0,-1 0 1,0 0-1,0-1 1,0 1-1,1-1 1,-1 0-1,0 0 0,1 0 1,2 0-1,-3 0-21,11-1 60,1 0 1,-1-1-1,15-5 0,9 0 2,-20 4-74,228-49-452,-239 50-49,0 0 0,-1 0 0,1-1 0,0 0 0,-1 0 0,1-1 0,-1 1-1,5-6 1,-8 8-23,0-1-1,0 1 1,-1-1-1,1 0 0,-1 0 1,1 0-1,-1 0 1,0 0-1,0 0 0,0 0 1,0-1-1,0 1 1,0 0-1,-1 0 0,1-1 1,-1 1-1,1-1 1,-1 1-1,0 0 1,0-1-1,0 1 0,-1-5 1,-3-10-2819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18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99 1824,'-56'0'10436,"54"-1"-10065,0 1-1,0 0 0,0 0 1,0-1-1,0 0 1,0 1-1,0-1 1,-2-1-1,0 2 245,4 0-608,-1 0 0,1 0 0,0 0 0,0 0 0,0 0 0,0 0 0,0 0 0,0 0 0,0 1 0,-1-1 0,1 0 0,0 0 0,0 0 0,0 0 0,0 0 0,0 0 0,0 0 0,-1 0 0,1 0 0,0 0 0,0 0 0,0 0 0,0 0 0,0 0 0,0 0 0,-1 0 0,1 0 0,0 0-1,0 0 1,0-1 0,0 1 0,0 0 0,0 0 0,0 0 0,0 0 0,-1 0 0,1 0 0,0 0 0,0 0 0,0 0 0,0 0 0,0-1 0,0 1 0,0 0 0,0 0 0,0 0 0,0 0 0,0 0 0,0 0 0,0-1 0,0 1 0,0 0 0,-1 0 0,1 0 0,0 0 0,0 0 0,0 0 0,1-1 0,-1 1 0,0 0 0,0 0 0,0 0 0,0 0 0,0-1 2,0 0 4,0 3 44,0-2-19,2 0 15,57-3 527,110-20 1,-87 9-494,35-14 78,-32 11-58,-73 13-306,-12 4-62,-8 13 326,-21 35 139,-19 36 152,28-42-232,-60 110 314,67-131-345,-1 0-1,0-1 1,-2-1-1,-33 32 0,-10-4 167,-82 51 0,120-85-147,3-2 155,-28 24-1,44-34-238,1 0-15,0 0 0,1 0 0,-1 0 0,0-1 0,0 1 0,0 0 0,0-1 1,0 1-1,0-1 0,0 1 0,0-1 0,0 1 0,0-1 0,0 0 0,0 1 1,-2-1-1,102-4 926,52-1-657,-73 7-192,67 4-63,-126-5 76,-19-1-311,1 1-1,0-1 1,-1 0-1,1 0 0,0 0 1,-1 0-1,1 0 1,0 0-1,-1-1 0,1 1 1,-1 0-1,1 0 0,0 0 1,-1-1-1,1 1 1,-1 0-1,1 0 0,0-1 1,0 0-1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20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536 130 1888,'10'-6'6080,"-9"6"-5760,1 0-110,-1-1 0,1 1 0,-1-1 0,0 1 0,1-1 0,-1 0 0,1 1 0,-1-1 0,0 0 0,0 0 0,1 0 0,0-1 0,-1 1-120,0-1 0,0 1-1,-1 0 1,1 0-1,0 0 1,-1-1 0,1 1-1,-1 0 1,1-1 0,-1 1-1,0 0 1,0-1-1,1 1 1,-1-1 0,0 1-1,0 0 1,0-1 0,-1 1-1,1-1 1,0 1 0,0 0-1,-1-1 1,1 1-1,-1 0 1,1-1 0,-1 1-1,0 0 1,1 0 0,-1-1-1,0 1 1,0 0-1,0 0 1,0 0 0,0 0-1,-2-1 1,-2-4 64,-1 1 0,0 0 1,0 0-1,0 1 0,-1-1 0,1 1 0,-1 1 1,0-1-1,0 1 0,-15-4 0,0 3 63,1-1 0,-37 0-1,49 4-152,-1 1-1,1 0 0,0 1 1,0 0-1,-1 0 0,1 1 1,0 1-1,0-1 0,0 1 1,1 1-1,-1 0 0,1 0 1,0 0-1,0 1 0,0 1 1,1-1-1,-11 10 0,8-5 5,1 1 0,0 0 0,0 1 0,1-1 0,0 2 0,1-1 0,1 1 0,0 0 0,1 0 0,-6 23 0,6-19 49,1-1 0,1 1 0,1 0 0,1 1 0,0-1-1,3 32 1,-1-43-57,0 1-1,1-1 1,0 1-1,0-1 1,0 0-1,1 0 1,0 0-1,7 11 1,-7-13-27,0 0 0,0-1 0,1 1 1,-1-1-1,1 0 0,0 0 0,0 0 1,0 0-1,0-1 0,1 0 0,-1 0 1,1 0-1,5 2 0,-1-2 75,0 0 0,-1-1 0,1 0 1,0 0-1,-1-1 0,1 0 0,0-1 0,17-3 0,-25 4-94,6-3 143,-12 0-175,3 3-50,-1-1 0,1 0 0,-1 1 0,1 0 0,-1 0 1,-4 0-1,1 1-40,0 0 0,0 0 0,0 1 0,0 0 1,0 0-1,0 1 0,-11 6 0,-1 3-42,-17 15 0,12-10 118,17-12 63,-13 8 75,2 1 0,0 1 0,-16 18-1,28-28-80,1 0 0,0 1 0,0-1 0,0 1 0,1 0-1,0 0 1,0 1 0,1-1 0,0 1 0,0-1-1,0 1 1,1 0 0,0-1 0,0 13 0,1-11 15,0 0 0,1 0 0,0 0 0,0-1 0,1 1 0,0 0 1,1 0-1,0-1 0,6 13 0,-6-16 14,-1 0 1,1 0-1,-1 0 1,1-1-1,0 1 0,1-1 1,-1 0-1,1 0 0,-1 0 1,1-1-1,0 1 1,0-1-1,0 0 0,0 0 1,0 0-1,1 0 1,-1-1-1,7 2 0,-8-3-25,1 0 0,0 1 0,0-2 0,0 1 0,0 0-1,0-1 1,0 1 0,-1-1 0,1 0 0,0-1 0,5-2-1,5-3 59,21-14-1,-25 15-66,147-102 305,-107 76-373,-37 25 40,-1 0 0,-1-1 0,1 0 0,-1-1 0,11-11 0,22-23 8,-27 22-75,-12 15 3,0 0 0,0 0 0,11-10 1,-16 56-1103,-3-16 1238,1 0 0,1 0 0,2 0 0,0 0 0,2 0 0,0 0 0,13 45 0,-15-68-48,-1 0 0,0 0 0,0 0 0,1 0 0,-1 0 0,1 0 0,-1 0 0,1 0 0,0 0 0,-1 0 0,1 0 0,0-1 0,-1 1 0,1 0 0,0 0 0,0-1 0,1 2 0,-1-2-1,0 0 0,0 1 0,-1-1 1,1 0-1,0 0 0,-1 0 0,1 0 0,0 0 0,-1 0 0,1 0 0,0-1 1,-1 1-1,1 0 0,0 0 0,-1 0 0,1-1 0,0 1 0,-1 0 1,1-1-1,0 0 0,3-2 56,0-1-1,0 1 1,-1-1-1,0 0 1,5-7 0,15-26-375,36-76 1,-14 22-66,-38 78 206,-1 0 0,6-22-1,-10 30 24,-2 5 127,0-1 0,0 1-1,0 0 1,0-1 0,0 1 0,0 0-1,0 0 1,0-1 0,0 1-1,1 0 1,-1-1 0,0 1-1,0 0 1,0 0 0,0-1-1,1 1 1,-1 0 0,0 0-1,0-1 1,0 1 0,1 0 0,-1 0-1,0 0 1,0-1 0,1 1-1,-1 0 1,0 0 0,0 0-1,1 0 1,-1 0 0,0 0-1,1 0 1,-1 0 0,0-1 0,1 1-1,-1 0 1,0 0 0,0 0-1,1 0 1,-1 0 0,0 1-1,1-1 1,-1 0 0,0 0-1,1 0 1,-1 0 0,0 0 0,0 0-1,1 0 1,-1 1 0,0-1-1,0 0 1,1 0 0,-1 1-1,14 15-234,-9-9 268,1 0 42,1-1 0,0 0 0,1-1 0,-1 0-1,1 0 1,0 0 0,0-1 0,1 0 0,-1-1 0,1 0-1,0 0 1,-1-1 0,1 0 0,0 0 0,1-1-1,-1 0 1,0-1 0,0 0 0,0 0 0,1-1 0,16-4-1,-13 2 33,1 0 0,-1-1 0,1-1-1,-1 0 1,18-10 0,-26 11-69,0 1-1,0 0 1,0-1 0,-1 0 0,1 0-1,-1 0 1,0-1 0,0 1-1,-1-1 1,1 0 0,-1 0 0,0 0-1,0 0 1,3-11 0,-3 8-21,-1 0 1,0 1 0,1-17 0,-3 21-49,0 0-1,0 0 1,0-1 0,-1 1 0,1 0 0,-1 0 0,1 0 0,-1 0 0,0 0-1,0 0 1,-1 1 0,-1-4 0,3 5 14,-1 0 0,0 0 0,1 0 0,-1 0 0,0 1 0,0-1 0,0 0 0,0 0 0,0 1 1,0-1-1,0 1 0,0-1 0,0 1 0,0-1 0,0 1 0,0 0 0,0-1 0,0 1 0,-1 0 0,1 0 0,0 0 0,0 0 0,0 0 0,0 0 0,0 0 0,-1 0 0,1 1 1,0-1-1,0 0 0,-1 1 0,-3 1-66,0 0 0,0 0 0,1 1 0,-1-1 0,-3 4 0,-2 2 96,0 1-1,1-1 1,0 1-1,1 1 1,0 0-1,1 0 1,0 1-1,0-1 1,1 1-1,-6 16 1,10-22 32,0 0 0,1 0 0,0 0 0,0 1 0,0-1 0,1 0 0,-1 1 0,1-1 0,1 0 0,-1 1 0,1-1 0,0 0 0,0 0 0,0 1 0,1-1 0,0 0 0,0 0 0,0-1 0,0 1 0,1 0 0,0-1 0,0 1 0,0-1 0,1 0 0,4 4 0,-5-5 13,0-1 0,1 1 0,-1-1 0,1 0-1,-1 0 1,1-1 0,0 1 0,0-1 0,0 0 0,0 0 0,5 1 0,0-1 48,-1 0-1,1-1 1,-1 0 0,15-2-1,-10 0-14,0-1 0,0-1 0,0 0 0,23-11-1,44-30-97,-21 12-173,-56 31 157,-1 1-1,1 0 0,0 0 0,0 0 1,0 0-1,0 0 0,0 0 0,4 1 1,-7 0 25,0 0 1,1 0-1,-1 0 1,0 0 0,0 0-1,0 0 1,1 0-1,-1 0 1,0 0 0,0 0-1,1 1 1,-1-1-1,0 0 1,0 0 0,0 0-1,0 0 1,1 1-1,-1-1 1,0 0 0,0 0-1,0 0 1,0 1-1,0-1 1,0 0 0,1 0-1,-1 0 1,0 1-1,0-1 1,0 0 0,0 0-1,0 1 1,0-1-1,0 0 1,0 0 0,0 1-1,0-1 1,0 0-1,0 1 1,-2 10 33,1-9-46,-2 11 136,0-1 0,-10 22 1,8-22-28,0 1 0,-5 24 0,10-35-90,-1 6 396,5-11 163,6-6-554,20-19-130,-15 14 8,1 0 1,28-18-1,-44 32 108,1 0 1,-1-1-1,1 1 1,-1 0-1,1 0 0,-1 0 1,0 0-1,1 1 1,-1-1-1,1 0 0,-1 0 1,1 0-1,-1 0 1,1 0-1,-1 1 0,1-1 1,-1 0-1,1 0 1,-1 1-1,0-1 1,1 0-1,-1 0 0,0 1 1,1-1-1,-1 1 1,0-1-1,1 0 0,-1 1 1,0-1-1,0 1 1,1-1-1,-1 1 0,10 18 222,-8-16-210,2 6 37,0-2 82,0 0 0,0 0 0,7 8 0,-9-13-63,-1 0 0,1 0 1,0 0-1,0-1 1,0 1-1,0-1 0,0 1 1,1-1-1,-1 0 1,0 0-1,1 0 0,-1 0 1,1 0-1,3 0 1,12 1 193,0 0 0,0-2 0,0 0 0,23-3 0,73-16 163,-79 12-379,-22 5-106,-9 2-59,-1 0 0,0-1 1,0 1-1,0-1 0,0 0 1,0 0-1,0 0 0,0 0 1,0 0-1,0-1 1,3-2-1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22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115 108 4800,'-2'1'7308,"2"-1"-7185,1 15 1922,-4 24-1248,2-30-196,-7 70 948,-21 85 1,18-107-1214,-17 65 517,-1-16 411,26-100-743,2-10 47,0-13-244,24-140-451,37-192 30,-13 173-271,-47 176 370,0 0-1,0 0 0,0 0 1,1 1-1,-1-1 0,0 0 0,0 0 1,0 0-1,0 0 0,0 0 1,0 0-1,0 0 0,0 0 1,1 0-1,-1 0 0,0 0 1,0 0-1,0 0 0,0 0 1,0 0-1,0 0 0,0 0 0,1 0 1,-1 0-1,0 0 0,0 0 1,0 0-1,0 0 0,0 0 1,0 0-1,1 0 0,-1 0 1,0 0-1,0 0 0,0 0 0,0 0 1,0 0-1,0 0 0,0 0 1,0 0-1,0-1 0,1 1 1,-1 0-1,0 0 0,0 0 1,0 0-1,0 0 0,0 0 0,0 0 1,0 0-1,0-1 0,0 1 1,0 0-1,0 0 0,0 0 1,0 0-1,0 0 0,0 0 1,0 0-1,0-1 0,0 1 0,0 0 1,0 0-1,0 0 0,0 0 1,0 0-1,0 0 0,0-1 1,5 15 12,1 22-23,-2 89 333,-1-43-109,-1 9-110,9 105 558,-6-155-587,-3-21 7,0-1 0,7 23 0,-6-22-57,2 7 29,-5-26-11,0 1-1,0-1 0,1 0 1,-1 0-1,1 1 0,-1-1 1,1 0-1,-1 0 0,1 0 1,0 0-1,0 0 1,0 0-1,1 2 0,-1-2 144,0-2-77,0 0 0,1 0 0,-1 0 0,0 0 0,1 0 0,-1 0 0,1 0 0,-1 1 0,3-2 0,11-5 123,-10 2-190,0 0 1,-1 0-1,0 0 0,1-1 0,5-10 0,1-2 8,30-45 12,66-134 0,-32 50-440,-56 115 163,-7 11-814,0 0 0,-1-1 0,13-38 1,-20 48-328,-3 11 931,-1-1-1,1 1 1,0-1-1,-1 1 1,1-1-1,-1 0 1,1 0-1,-1 1 1,0-1-1,0 0 0,0 1 1,0-1-1,0 0 1,0 0-1,0 1 1,-1-1-1,1 0 1,0 0-1,-2-2 1,-4-5-2712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2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64,'-5'-4'32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27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1944 14 2080,'-6'7'787,"5"-6"-611,1 0 0,-1 0 1,0 0-1,0 0 0,0-1 1,0 1-1,0 0 0,0 0 1,0 0-1,0-1 0,-1 1 1,1-1-1,0 1 1,0-1-1,-1 1 0,1-1 1,0 0-1,0 1 0,-1-1 1,1 0-1,-2 0 0,-10 3 1370,11-2-1413,0 0 1,1 0-1,-1-1 1,0 1-1,1-1 1,-1 0-1,0 1 1,-3-1-1,-9 1 1056,-24 4-1,25-3-560,-26 1-1,17 2-164,8-1-222,6-3-101,0 1-1,0 0 1,1 1 0,0-1 0,-1 1-1,-9 6 1,10-5-25,0-1 0,-1 1-1,1-1 1,0-1 0,-1 0-1,-11 2 1,-79 14 230,-6 1 307,64-12-628,0 2 0,0 2-1,1 1 1,0 2 0,1 2-1,-40 23 1,53-22-12,0 0 1,0 2-1,2 0 0,-26 28 1,-36 30-1,-58 29-91,71-55 41,-112 104 1,172-144 136,1 2 0,1 0 1,1 0-1,-1 1 0,-10 21 0,6-3-44,-16 51-1,-13 93 84,33-131-40,-2 0 0,-32 79 0,33-95 30,-8 32 0,11-26 65,2 1 0,-2 37 1,3-19-166,0-8 26,2-11 87,-10 44 0,0-11 90,9-44-169,-1 0-1,-9 28 1,4-13 114,7-28-108,0 0-1,-7 17 0,5-15-23,1-1-1,0 1 1,-2 21-1,-6 16-14,-13 55 56,10-43 46,-9 82-1,22-128-119,0 8 91,0 0 0,2-1 0,0 1 0,6 37 0,28 93 242,-10-31-313,-17-80 140,22 78 0,-18-91-187,0 0 0,17 31 0,-25-56 23,6 12 5,1 0 1,1 0-1,0-1 1,19 20-1,-15-22-11,26 18 0,-27-22 30,0 1 1,16 16-1,5 9-114,3-2-1,74 53 1,216 111 168,-208-136-138,-113-59 54,0 0 1,0-1 0,9 2-1,11 4 105,-1 0-95,0-2 1,0-1 0,52 3 0,-31-4-43,128 4 188,-75-5-256,116-3-39,-139 1 115,39 3 211,194 5-300,-168-14 501,-24 3-521,-30 1 104,-1-1 36,66-5 22,-148 7-1,91-16 187,11-4-329,-46 10 55,2-1 167,20-4-14,101-30 0,-157 35-58,1 0-1,-1-2 1,-1 0 0,0-2-1,-1-1 1,0-1 0,36-32-1,-26 15-38,-12 10 13,2 0 1,1 1-1,44-28 0,147-58 117,-184 91-131,0-1 0,52-40 0,-50 33 71,-22 14-36,0 1 0,0-2 0,-1 0 1,0 0-1,-1-1 0,12-19 0,48-91-31,-9 13 194,-31 66-153,3 1-1,2 2 1,1 1-1,48-38 1,-65 59-24,-1-1 0,-1 0 0,-1-2 0,28-45 1,-22 25 10,35-88 0,-24 45 22,17-46 0,-35 88-124,15-50 103,40-256-89,-32 166 235,-28 127-214,5-44 12,-11-164-8,-6 159 116,1 84-120,1-5 15,-1 0 0,-2 0 0,0 0 0,-2 0 0,-7-27 0,9 45-8,-1 0 0,0 0-1,0 0 1,-1 0 0,0 1-1,0-1 1,-6-6 0,-6-10-17,2 0 0,-19-42 0,25 49-66,-21-28 1,5 7 110,6 9-45,-1 1 1,-1 0-1,-37-37 0,41 49 39,-1 1 1,0 0-1,-1 2 1,0 0 0,-1 1-1,-30-14 1,24 15-30,-5-4 6,-1 2 0,-41-12 0,35 16-10,-51-12-161,-46-10 107,99 24 155,-101-18-33,51 15-73,-227-14-503,214 17 596,40 2 9,-323-13-80,306 15 8,-155 2-30,107 2-13,61-1-18,-187 7 39,64 7 33,120-9 114,-75-5-1,57-1-39,13 0 143,8 0-394,-66 7 0,73 5-707,22-2-2616,24-6 1391,-2 1-205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0:57.6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1165 335 1248,'0'-8'370,"0"-1"-1,1 1 1,1-1 0,-1 1 0,5-14-1,-4 18-320,-1-1 1,1 1-1,0 0 0,0 1 0,1-1 1,-1 0-1,1 1 0,0-1 1,-1 1-1,2 0 0,-1-1 0,5-2 929,-81 66-206,-9 7-774,-85 89-1,150-139-7,2 0-1,0 2 0,1 0 1,1 0-1,1 1 0,1 1 1,0 0-1,2 0 0,-11 35 1,10-8 47,1 1 0,-2 52 1,10-92-21,1 0 0,2 16 0,-2-23 3,0 0 1,0-1-1,1 1 0,-1 0 0,0 0 0,1 0 0,0 0 0,-1-1 0,1 1 0,0 0 0,0 0 0,0-1 0,0 1 0,0-1 0,0 1 0,1-1 0,-1 1 0,3 1 0,-4-3-5,0 0 1,1 1-1,-1-1 0,1 0 1,0 0-1,-1 0 0,1 0 1,-1 0-1,1 0 0,-1 0 1,1 0-1,-1 0 0,1 0 1,-1 0-1,1 0 0,-1 0 1,1 0-1,-1 0 0,1-1 1,-1 1-1,1 0 0,-1 0 1,1-1-1,-1 1 0,1 0 1,0-1-1,10-13 196,-10 13-202,58-85 316,31-41-4,-10 34-358,-44 54 181,-2-2-1,33-52 1,-64 89-127,0-1 90,1-2 0,-1 1 0,0 0 0,3-10 1,-5 16-106,-1-1 1,0 0 0,1 0 0,-1 1 0,0-1-1,0 0 1,0 0 0,0 0 0,0 1-1,0-1 1,0 0 0,0 0 0,0 0-1,0 0 1,0 1 0,0-1 0,-1 0 0,1 0-1,0 1 1,0-1 0,-1 0 0,1 0-1,-1 1 1,1-1 0,-1 0 0,1 1 0,-1-1-1,1 1 1,-1-1 0,1 0 0,-1 1-1,0 0 1,1-1 0,-1 1 0,0-1 0,0 1-1,1 0 1,-1-1 0,0 1 0,0 0-1,0 0 1,1 0 0,-1-1 0,0 1 0,0 0-1,-1 0 1,-5 1-46,-1-1-1,1 1 1,0 0-1,-1 1 1,1 0 0,0 0-1,0 0 1,0 1-1,1 0 1,-8 4-1,-1 0 10,-13 7-22,0 2-1,1 1 1,-46 37-1,-67 73 240,53-45-23,41-42 208,46-40-364,-1 1 0,1-1 0,-1 0 0,1 1 0,0-1 0,-1 0-1,1 0 1,-1 1 0,1-1 0,0 0 0,-1 0 0,1 0 0,-1 1-1,1-1 1,-1 0 0,1 0 0,-1 0 0,1 0 0,-1 0 0,1 0-1,-1 0 1,0 0 0,1-1-2,-1 1 1,1 0-1,0-1 0,0 1 1,0 0-1,0-1 0,-1 1 1,1-1-1,0 1 0,0 0 0,0-1 1,0 1-1,0-1 0,0 1 1,0 0-1,0-1 0,0 1 1,0-1-1,0 1 0,0 0 0,1-1 1,10-27 49,36-49-67,8-16 89,-39 63-15,-1-2-1,-2 0 1,12-39 0,-25 70-76,0 0 1,1 0 0,-1 0-1,0 0 1,0 0 0,1 0 0,-1 0-1,0 0 1,0 0 0,0 0-1,0 0 1,0 0 0,0 0-1,-1 0 1,1 0 0,0 0-1,0 0 1,-1 0 0,1 0-1,-1 0 1,1 0 0,-1 0 0,1 0-1,-2-1 1,1 2 1,1 0 0,-1 0 0,0-1 0,0 1 0,0 0 0,0 0 0,1 0 0,-1 1 0,0-1 0,0 0 0,0 0 0,1 0 0,-1 0 0,0 1 0,0-1 0,1 0 0,-1 1 0,0-1 0,1 1 0,-1-1 0,0 1 0,1-1 0,-1 1 0,0-1 0,1 1 0,-1 0 0,1-1 0,-1 2 0,-15 16-97,1 1 0,1 0 0,1 1 0,0 1 0,-11 26 0,-39 114 27,29-67 213,6-24-84,-68 158 738,79-200-400,9-17 714,10-14-1078,-1 0 0,1 1 0,0-1-1,0 1 1,0-1 0,2-2 0,6-6-21,2-6 32,0 0 0,-2-1 0,0 0 0,14-39-1,-13 24 74,-1-2-1,5-35 0,-12 57-144,-1 0-1,-1-16 1,0 26 13,-1 0 0,-1 0 0,1 0 0,0 0 0,-1 0 0,0 0-1,1 0 1,-1 0 0,0 0 0,-1 0 0,1 1 0,0-1 0,-1 0 0,-3-4 0,4 6 17,1 1 0,-1-1 0,0 0 0,1 1-1,-1-1 1,0 1 0,0-1 0,0 1 0,0-1 0,1 1 0,-1 0 0,0-1 0,0 1-1,0 0 1,0 0 0,0 0 0,0 0 0,0 0 0,0 0 0,0 0 0,-1 0-1,0 0-11,0 1 1,0 0-1,0-1 0,0 1 0,-1 0 0,1 0 0,1 0 0,-5 3 0,-1 2-67,-1 1 0,1 0-1,-7 9 1,14-16 89,-41 49-246,3 1 0,-58 99 0,93-144 349,0 1 0,1 0 0,-3 8 0,5-9 398,6-9-222,6-11 27,8-13-160,-1 0 0,25-55-1,19-68 23,-12 27-75,-48 116-149,1 2-27,-1-1 0,-1 1 0,1-1 0,-1 1 0,0-1 0,-1 0 0,1-9 0,-2 16 75,0 0-1,0 0 1,0 0-1,0 0 1,0 0-1,0 0 1,0 0-1,0 0 1,0 0-1,0-1 1,0 1-1,0 0 1,0 0-1,0 0 1,0 0-1,0 0 1,0 0-1,0 0 1,0 0-1,0 0 1,-2-1-231,2 1 230,0 0 1,0 0-1,0 0 1,0 0-1,0 0 1,0 0-1,0 0 1,-1 0-1,-5 4-323,-8 12 63,1 7 183,1 1 0,-13 35 0,-12 55 79,11-31-71,-2-5 43,7-21 247,-19 78-1,40-135-202,-1 5 42,0 1 1,0-1-1,1 0 0,-1 10 0,1-15-31,0 1 0,1 0 0,-1 0 0,0-1-1,0 1 1,0 0 0,0-1 0,0 1 0,1 0-1,-1-1 1,0 1 0,1 0 0,-1-1-1,0 1 1,1-1 0,-1 1 0,1 0 0,-1-1-1,1 1 1,-1-1 0,1 0 0,0 1-1,-1-1 1,1 1 0,-1-1 0,1 0 0,0 1-1,-1-1 1,1 0 0,0 0 0,-1 0 0,1 1-1,0-1 1,0 0 0,-1 0 0,1 0-1,0 0 1,-1 0 0,1 0 0,0 0 0,-1-1-1,1 1 1,0 0 0,0-1 0,16-3 239,-1-2 0,22-10 1,-7 3-157,28-15-143,-2-1 1,84-59-1,-91 55-5,5 0 12,0 3 0,109-43 0,-85 45-201,143-30 1,-87 38 231,159-4 0,-128 13 116,494-17 972,-653 28-1040,-5 1 20,0-1-1,0 0 1,0 0-1,0 0 1,0 0-1,0 0 1,0 0-1,0-1 1,0 1-1,0-1 0,0 1 1,0-1-1,0 0 1,0 0-1,0 0 1,0 0-1,1-1 1,-3 1-48,0 1 0,1-1 0,-1 1 0,0-1-1,0 1 1,0-1 0,0 1 0,0-1 0,-1 1 0,1-1 0,0 1 0,0-1 0,0 1 0,0-1 0,0 1 0,-1-1 0,1 1 0,0-1 0,0 1 0,-1-1 0,1 1 0,0 0 0,-1-1 0,1 1 0,0 0 0,-1-1 0,1 1 0,-1 0 0,1-1 0,-1 1 0,1 0 0,-1 0-1,1-1 1,-1 1 0,-21-10 50,21 9-40,-21-7-20,1 0 0,-46-8 1,-49 0 4,59 8 23,-614-54-113,430 39-64,236 23-19,0-1 1,0 0 0,0 0 0,-9-4 0,31 0-235,25-5-1,698-91-68,-560 80 495,-144 17 35,-1 1 163,0-2-1,0-1 1,57-19 0,-89 25-168,-1-1 1,0 0 0,0 0-1,0 0 1,0 0-1,0-1 1,2 0 0,-4 1-52,0 1 1,0 0 0,1 0 0,-1-1-1,0 1 1,0 0 0,0 0 0,0-1-1,1 1 1,-1 0 0,0-1-1,0 1 1,0 0 0,0 0 0,0-1-1,0 1 1,0 0 0,0-1 0,0 1-1,0 0 1,0-1 0,0 1-1,0-1 1,0 1-3,-1-1-1,1 0 0,-1 0 1,1 1-1,-1-1 1,1 0-1,-1 1 1,1-1-1,-1 0 1,0 1-1,1-1 0,-1 1 1,-1-1-1,-4-3-2,0 1 0,0 0-1,0 0 1,-1 1-1,1-1 1,-9 0 0,-43-7-71,30 5 75,-215-39 32,-244-33-158,441 72 64,4 0-83,0 2 0,-46 2-1,86 1 79,1 0 0,-1 0-1,1 1 1,-1-1-1,1 0 1,-1 1 0,1-1-1,-1 1 1,1 0 0,0-1-1,-1 1 1,1 0-1,-3 2 1,4-3 49,0 0 0,0 0 0,0 0 0,0 1 0,0-1 0,0 0 0,0 0 0,0 0-1,-1 0 1,1 0 0,0 0 0,0 1 0,0-1 0,0 0 0,0 0 0,0 0 0,0 0 0,0 1 0,0-1 0,0 0 0,0 0 0,0 0 0,0 0 0,0 0-1,0 1 1,0-1 0,0 0 0,0 0 0,0 0 0,0 0 0,0 0 0,1 1 0,-1-1 0,0 0 0,0 0 0,0 0 0,0 0 0,0 0 0,0 1-1,13 1-166,13-3 214,0-2 1,31-6-1,-4 0-39,384-50 57,-235 39-102,-96 10 106,-60 7-59,-30 3 298,33-6-1,-38 3 18,-10 0 52,-3 2-337,1 0 0,-1 1 1,1-1-1,-1 0 0,1 1 0,-1 0 0,1-1 0,-1 1 0,-2 0 0,-199-11 112,72 6-122,-214-18-334,324 23-218,16 2 236,6 0 106,8 3-84,195 44-370,66-16 907,-197-27-220,163 12-66,84 9-111,-3 26 49,-301-49 86,236 60 127,-198-47-75,0 3 0,75 38-1,-114-50 54,-1 2 0,17 14 0,-15-12-57,-16-11-24,1-1 0,-1 0 0,1 0 0,-1 1 0,0-1 0,1 0 0,-1 1 0,1-1 0,-1 0 0,0 1 0,1-1 0,-1 1 0,0-1 0,0 1 1,1-1-1,-1 1 0,0-1 0,0 1 0,0-1 0,1 1 0,-1-1 0,0 1 0,0-1 0,0 1 0,-8 6 548,6-5-732,1-1 102,27 4-513,28 2 438,-20-3 117,27 0-73,-34-3 168,30 5 0,-41-4-5,1-1 0,25 0 0,-23-1 323,-18 0-372,0 0 1,-1 0-1,1 0 1,-1 0-1,1 0 0,0 0 1,-1-1-1,1 1 1,-1 0-1,1 0 1,0 0-1,-1-1 1,1 1-1,-1 0 1,1 0-1,-1-1 1,2 0-1,-2 1-11,0 0-1,0-1 1,0 1 0,0 0 0,1-1-1,-1 1 1,0 0 0,0-1-1,0 1 1,0 0 0,0-1 0,0 1-1,0 0 1,0-1 0,0 1-1,0 0 1,0-1 0,-1 1 0,1 0-1,0-1 1,0 1 0,0 0-1,0-1 1,-16-18 293,13 15-297,-4-3 63,0 1 1,-14-11 0,-10-8 51,5-1-171,0-1 0,-30-44 0,34 43 164,17 22-172,0 1 0,1-1 0,0 0 0,0-1-1,0 1 1,1-1 0,-4-8 0,7 14 24,0 1 1,0-1-1,-1 1 1,1 0-1,0-1 0,0 1 1,0-1-1,0 1 1,0-1-1,0 1 0,0-1 1,0 1-1,0 0 1,1-1-1,-1 1 0,0-1 1,0 1-1,0-1 1,0 1-1,1 0 0,-1-1 1,0 1-1,0 0 1,1-1-1,-1 1 0,0 0 1,1-1-1,-1 1 1,0 0-1,1-1 0,1 0-15,-1 1 0,1-1-1,-1 1 1,1-1-1,-1 1 1,1-1 0,-1 1-1,4 0 1,32 1-282,-10 4 265,48 15 0,-12-2 42,-14-3 1065,-59-16-629,-370-58 44,235 38-392,-178-13-395,266 32 286,-1 3 0,1 2 0,-93 17 0,38 4 116,-185 14 0,-216-38 149,428-4-331,0 3 0,1 4 1,-94 16-1,130-9 93,1 3 0,-76 32 0,2-1 77,-164 38-271,272-78 98,-1 1-1,1 0 0,0 2 1,0-1-1,1 1 0,0 1 1,-21 17-1,31-23 106,0 1 0,-1-1 0,1 1 0,0-1 0,1 1 0,-1 0 0,0 0 0,1 0 0,0 0 0,-1 0 0,0 3 0,2-5 1,0 0 0,-1 0 0,1 1 0,0-1 1,0 0-1,0 0 0,0 0 0,0 0 0,0 0 0,0 0 0,0 0 0,1 1 0,-1-1 0,0 0 0,1 0 0,-1 0 0,1 0 0,-1 0 0,1 0 0,-1 0 0,1 0 0,0-1 0,-1 1 0,1 0 0,0 0 0,0 0 0,0-1 0,-1 1 0,1 0 0,0-1 0,0 1 0,0-1 0,0 1 0,0-1 0,2 1 0,6 2 26,1-1-1,0-1 0,1 0 0,-1 0 1,0-1-1,0 0 0,0-1 0,13-2 1,14 0-22,269 6-352,-117-1 263,-17 0 40,-152-1 39,233 3 292,528-17-42,-773 13-243,-1 1 0,0 0 0,0 0 0,9 3 0,-13-4-9,-2 1 7,-1-1-1,1 1 1,0-1 0,-1 1-1,1-1 1,-1 1 0,0-1-1,1 1 1,-1 0 0,1-1-1,-1 1 1,0 0 0,0-1-1,1 1 1,-1 0 0,0-1-1,0 1 1,0 0 0,0-1-1,1 1 1,-1 0 0,0 0-1,0-1 1,-1 1 0,1 0-1,0-1 1,0 1 0,0 0-1,0 0 1,-1 0 0,-3 9 36,-1-1 1,0 0-1,0-1 1,-1 1-1,0-1 1,-12 13-1,10-12-6,-24 27 18,-58 50 1,-46 23 148,28-22-108,100-81-113,0 1 0,0 0 0,1 0 0,0 0-1,0 1 1,0 1 0,1-1 0,-6 13 0,11-20 26,1 0 0,-1-1 0,1 1 0,0-1-1,-1 1 1,1-1 0,0 1 0,0 0-1,-1-1 1,1 1 0,0 0 0,0-1 0,0 1-1,0 0 1,0-1 0,0 1 0,0 0 0,0 0-1,0-1 1,0 1 0,0 0 0,1-1 0,-1 1-1,0 0 1,0-1 0,1 1 0,-1-1 0,0 1-1,1 0 1,-1-1 0,0 1 0,2 0 0,-1 0 12,1-1 1,0 1 0,0-1 0,0 1-1,0-1 1,0 0 0,0 1 0,0-1 0,0 0-1,0-1 1,0 1 0,3-1 0,10-1 40,1-1-1,-1-1 1,0 0 0,0-1 0,0-1 0,-1 0 0,1-1 0,-1-1-1,17-12 1,9-11 74,58-58-1,-9 8-52,-41 42-163,1 2 0,2 3 0,1 1 1,61-27-1,-101 55-10,1 0 0,-1 1-1,1 0 1,0 1 0,0 0 0,22-1 0,-25 4 26,1 0 0,-1 1 1,0 0-1,0 1 0,0 0 1,-1 0-1,1 1 0,0 0 1,10 5-1,-4 0-11,60 25 76,-65-29 50,0 0 1,1-2-1,-1 1 1,0-1-1,13 0 1,179-9 547,5 1-796,-200 6 161,-1 0 0,1 1 0,0 0 0,0 1 0,-1 0 0,1 0 0,-1 1 0,0 0 0,12 6 0,-14-6 36,-1 0 1,0 0 0,0 1-1,0-1 1,0 1 0,-1 0-1,1 1 1,-1-1 0,0 0-1,0 1 1,0 0 0,-1 0-1,0 0 1,3 9 0,-1 4-12,0 0-1,-2 0 1,0 0 0,-1 0 0,-1 1 0,-2 20-1,0 13 155,-4 36 213,-1-3-118,6-69-316,0-12 136,0 0-1,1 1 1,0-1 0,0 7 0,0-10-29,0 0 1,1 0 0,-1 0 0,0-1 0,0 1 0,1 0 0,-1 0-1,0-1 1,1 1 0,-1 0 0,1 0 0,-1-1 0,1 1 0,-1-1-1,1 1 1,-1 0 0,1-1 0,0 1 0,-1-1 0,1 1 0,0-1-1,-1 1 1,1-1 0,0 0 0,0 1 0,-1-1 0,1 0-1,1 1 1,0-1 18,-1 0 1,0-1-1,0 1 0,0 0 0,0 0 0,0 0 0,0-1 0,0 1 0,0 0 1,0-1-1,0 1 0,0-1 0,0 1 0,0-1 0,-1 0 0,1 1 0,0-1 1,0 0-1,-1 0 0,1 1 0,0-1 0,-1 0 0,2-2 0,13-24 370,-14 24-383,5-9 76,-2-1-1,1 0 0,-2-1 1,4-19-1,2-57 210,-6 52-254,3-36-82,39-355-451,-43 417 357,-1 2-5,0-1 1,1 0-1,0 1 1,1-1-1,0 1 0,6-11 1,4 32-1149,-1 15 1137,-6-5 265,-1-6-225,10 24 0,-13-35 85,0 0-1,1 0 0,-1-1 1,1 1-1,-1 0 0,1-1 1,0 0-1,1 0 0,-1 0 1,6 4-1,-2-3 74,0 1 0,1-2 0,-1 1 0,1-1 0,0-1 0,0 1 0,16 2 0,-10-4 96,0 0 0,1-1 0,23-3 0,22 3-199,-57 0-17,0 0-1,0 1 0,0-1 0,0 1 1,0 0-1,0 0 0,-1 0 0,1 0 1,0 0-1,0 1 0,2 1 0,28 24-117,-10-8 141,-17-15 27,-1 0-1,1 0 0,-1 1 1,0 0-1,0 0 0,0 0 1,-1 1-1,0-1 0,0 1 1,4 8-1,2 7 13,-5-10-79,0 1 0,6 23 0,2 16 219,-3-12-106,8 68-1,-12-61-14,-3-25 483,0 29 1286,-7-62-1348,0 3-322,1 0 1,0 0-1,1 0 0,0 0 0,0-11 1,-4-16 21,-4-5-73,-1 0-1,-2 1 0,-1 1 0,-22-42 1,-98-125-310,32 54 18,45 58-455,51 83-101,30 35-436,5 20 895,-14-21 254,0 0 0,22 22 0,-2-6-129,39 39 300,-55-58-168,-1 1 1,-1 1 0,14 24-1,-20-30 25,-6-8 34,0 1 0,-1 0 0,0-1 0,0 1-1,-1 1 1,2 9 0,9 60 214,-8-39-231,18 213 159,-23-147 118,-1-78-199,1-4 47,-2 1 1,0 0-1,-6 29 1,-15 63 60,7-47-250,9-38 71,-2 0 0,-12 32-1,-2-9 209,-2-1 0,-57 91 0,37-71-43,3 2 0,-36 93 0,17-55 222,28-56-58,11-22-271,-2 0-1,-1-2 1,-2 0 0,-30 30 0,23-27 223,13-13-123,-1-2 0,-41 34-1,-174 112 103,110-81-230,10 6-64,95-76 98,12-9-56,0-1 0,-1 0 1,0 0-1,-19 9 0,-20 2 137,-2-3 1,-97 18-1,85-21-56,29-5-83,-120 21 774,106-27-942,47-1 112,3 0 0,2-1 77,1 0 1,-1-1 0,1 1 0,-1-1 0,1 0 0,-1 0 0,0 0 0,8-5 0,15-8 21,145-37-76,-112 36 204,-19 5-233,-11 4 97,-1-2 0,47-19 0,-63 21 24,0-1 1,0 0 0,-1-1-1,0 0 1,-1-1-1,0-1 1,0 0-1,-1 0 1,-1 0-1,0-2 1,11-17 0,25-49 131,20-29-94,-30 62-82,59-59 1,50-31 1,-137 129 20,14-14-26,-1-1 0,-1 0 0,-1-2 0,-1 0 0,-1-1 0,23-50 0,55-173 47,-89 233-41,51-195 83,-15-4-297,-15 67 30,-19 113 188,13-61-90,-17 88 48,-2 0 1,1-1 0,-1 1-1,0 0 1,0-1 0,-1 1-1,-1-10 1,1 16 0,0-1-1,0 0 1,-1 1-1,1-1 1,-1 1 0,1-1-1,-1 1 1,0-1 0,0 1-1,1-1 1,-1 1 0,0 0-1,0-1 1,-1 1 0,-1-2-1,1 2-7,1 0 0,-1 0 0,0 0-1,0 1 1,1-1 0,-1 0 0,0 1-1,0 0 1,0-1 0,0 1-1,0 0 1,1 0 0,-1 0 0,0 0-1,0 0 1,0 1 0,-2 0 0,-7 2-67,0 0 0,1 1 0,-1 0 0,1 1 0,-11 7 0,-3 0-21,-22 14-60,1 1 1,1 3-1,-58 50 0,-106 117 335,174-162-137,-158 135 16,28-27 174,118-99-94,-48 60-1,83-89-40,9-10-38,5-4-14,9-8 90,31-24 49,-2-3 1,-1-1-1,-2-1 1,-2-2-1,43-58 1,-78 94-157,199-250-86,-80 124 17,85-101-32,-160 171-163,47-80 0,-90 135-87,-5 7 89,-13 20-288,-5 1 232,-29 26 1,29-30 216,-21 23-73,-72 98 1,-21 64 26,84-125 129,-3 7 187,4 2 1,4 3-1,-65 190 0,107-272-160,-2 10-25,-7 29-1,12-44 31,1-1 1,-1 1-1,1-1 0,0 1 1,0-1-1,0 0 0,1 1 1,0-1-1,0 1 0,3 7 1,-3-12-1,-1 1 0,1-1 0,-1 0 0,1 0 1,-1 0-1,1 1 0,0-1 0,-1 0 0,1 0 1,0 0-1,0 0 0,0 0 0,0-1 0,0 1 1,0 0-1,0 0 0,0-1 0,0 1 1,0 0-1,1-1 0,-1 1 0,0-1 0,0 0 1,1 1-1,-1-1 0,0 0 0,0 0 0,1 0 1,1 0-1,0 0 10,0-1 0,-1 0 0,1 0 0,0 0 0,-1 0 0,1 0 0,0-1 0,-1 1 0,1-1 0,-1 1 0,0-1 0,0 0 0,4-4 0,56-70-78,-10 10 2,71-62-5,-73 79 120,-2-3 1,56-77-1,-45 36 41,59-78-1067,-116 168 885,1 0-1,-1 0 0,1 0 0,0 1 1,0-1-1,6-3 0,-9 6 72,1-1-1,0 1 1,-1 0-1,1 0 1,-1-1-1,1 1 1,0 0 0,-1 0-1,1 0 1,0 0-1,-1 0 1,1 0-1,0 0 1,-1 0-1,1 0 1,0 0 0,-1 0-1,1 0 1,-1 1-1,1-1 1,0 0-1,-1 0 1,1 1-1,-1-1 1,1 0-1,-1 1 1,1-1 0,-1 0-1,1 1 1,-1-1-1,1 1 1,-1-1-1,1 1 1,-1-1-1,0 1 1,1 0 0,-1-1-1,0 1 1,1-1-1,-1 1 1,0 0-1,0-1 1,0 1-1,0-1 1,1 1-1,-1 1 1,4 17-77,-1 1 1,0-1-1,-1 1 1,-2 39-1,1-5-15,-1-41 120,4 34 349,-3-43-315,0 0 0,0 0 1,0-1-1,0 1 0,1 0 0,0-1 1,0 1-1,0-1 0,4 6 1,-6-9-23,1 1 1,-1-1-1,1 1 1,-1-1-1,0 1 1,1-1-1,-1 0 1,1 1-1,0-1 1,-1 0-1,1 0 1,-1 1 0,1-1-1,0 0 1,-1 0-1,1 0 1,-1 0-1,1 1 1,0-1-1,-1 0 1,1 0-1,0 0 1,-1 0-1,1-1 1,-1 1-1,1 0 1,0 0-1,-1 0 1,1 0 0,-1-1-1,1 1 1,0 0-1,-1-1 1,1 1-1,-1 0 1,1-1-1,3-2 23,0 0 1,-1 0-1,0-1 0,4-4 0,-3 3 28,32-38 166,34-54 0,25-56-9,-46 72-107,-28 48-169,-1-1 0,-1-1 1,23-64-1,-41 95 73,4-14-597,-8 14 59,-5 7 49,1 1 338,0 1 0,1 1 0,0-1 0,0 1 0,0 0 1,-7 10-1,-26 46-110,37-59 212,-153 317-419,153-317 428,-71 174 94,30-70-57,-67 121 0,92-197 192,-1 0 0,-2-1-1,-1-1 1,-2-1 0,0-1-1,-2-1 1,-1-1 0,-30 21 0,55-44-146,0-1 0,-1 1 0,0 0 0,1-1 0,-1 0 0,0 0 0,0 1 0,0-2 0,1 1 0,-7 1 0,8-2-60,1 0 1,-1 0 0,0 0 0,0 0 0,0-1-1,0 1 1,1 0 0,-1 0 0,0-1-1,0 1 1,0 0 0,1-1 0,-1 1 0,0-1-1,1 1 1,-1-1 0,-1 0 0,1-1 3,0 1 1,0-1-1,0 0 1,0 1-1,0-1 1,1 0-1,-1 1 1,1-1-1,-1 0 1,1 0-1,-1-2 1,0-10-6,0 0 1,1-1-1,0 1 0,3-16 0,14-60-265,34-80 61,-18 67 224,134-606-664,-154 661 446,-10 37-50,0 1 0,0-1 0,-1 0 0,1-15 1,-4 36 13,0 1-1,-1-1 1,0 0 0,-7 17 0,3-7 133,-128 364-629,65-199 657,38-98 147,-127 379 367,105-276-318,-12 40 169,-14-6 203,61-185-41,-34 54 0,34-64-126,18-28-287,-1 0 1,1 0-1,-1 0 0,1 0 0,-1 0 1,0 0-1,1 0 0,-1 0 0,0 0 0,0-1 1,1 1-1,-1 0 0,0 0 0,0-1 1,0 1-1,0 0 0,0-1 0,0 1 0,0-1 1,-1 1-1,0-1 0,1 0-34,1 0 1,0 0-1,-1 0 0,1-1 1,0 1-1,-1 0 0,1 0 1,0 0-1,0-1 0,-1 1 0,1 0 1,0-1-1,0 1 0,-1 0 1,1-1-1,0 1 0,0 0 0,0-1 1,0 1-1,0 0 0,-1-1 1,1 1-1,0 0 0,0-1 1,0-20 246,38-188 40,-20 124-372,62-362-231,-42 218 221,23-208-87,-51 353 68,-2 17-198,0-107 1,-12 141-249,4 32 518,0 1 1,0-1 0,0 1-1,0 0 1,0-1-1,0 1 1,0-1 0,-1 1-1,1-1 1,0 1-1,0 0 1,0-1 0,0 1-1,-1 0 1,1-1-1,0 1 1,0-1 0,-1 1-1,1 0 1,0-1-1,-1 1 1,1 0-1,0 0 1,-1-1 0,1 1-1,0 0 1,-1 0-1,1 0 1,-1-1 0,1 1-1,0 0 1,-1 0-1,1 0 1,-1 0 0,1 0-1,-1 0 1,1 0-1,0 0 1,-1 0 0,1 0-1,-1 0 1,-1 1-35,1 0 1,0 0-1,0 0 0,0-1 1,0 2-1,0-1 1,0 0-1,0 0 0,0 0 1,0 0-1,0 1 1,1-1-1,-1 2 1,-10 23-289,-11 39 0,7-16 205,-139 359-310,108-300 634,-109 186 0,-21-20 1434,170-265-1520,4-5-9,-1 1 0,1-2 0,-1 1 0,0 0 1,0-1-1,-1 1 0,1-1 0,-1 0 0,-7 5 1,10-8-81,1 1 0,-1-1 0,1 0 0,-1 1 0,0-1 0,1 0 0,-1 0 0,1 0 0,-1 0 0,0 0 1,1 0-1,-1 0 0,0 0 0,1 0 0,-1 0 0,1 0 0,-1 0 0,0 0 0,1 0 0,-1-1 1,1 1-1,-1 0 0,1 0 0,-1-1 0,0 1 0,0-1 0,0 0 9,0 0 0,0 0 0,1-1 0,-1 1 0,0 0 1,1 0-1,-1-1 0,1 1 0,-1 0 0,1-1 0,0 1 0,0-1 0,-1-1 0,0-12 44,1 0-1,1-1 0,0 1 1,1 0-1,5-20 0,10-38 8,35-95-1,43-76-132,-46 122-62,29-71 0,91-257-89,-159 416 173,8-26-117,21-119 0,-37 137-335,-3 27 8,-4 27-290,5-9 681,-47 110-1104,14-37 963,-10 31 39,-34 79 53,-2-14 147,-20 88 186,9 19 371,8-25 272,60-185 861,52-144-907,-18 48-750,103-201-461,-19 42 258,127-301 180,-75 101-602,-121 300-182,-19 71 204,-8 15 548,0 0 1,0 0 0,0 0-11,0 0 11,1 0 0,-1 0-1,0 0 1,0 0 0,0 0-1,0 0 1,0 0 0,0 0-1,0 0 1,0 0 0,1 0 0,-1 0-1,0 0 1,0 0 0,0 0-1,0 0 1,0 0 0,0 0-1,0 0 1,0 0 0,1 0 0,-1 0-1,0 0 1,0 0 0,0 0-1,0 0 1,0 0 0,0 0 0,0 0-1,0 0 1,0 0 0,1 0-1,-1 0 1,0 0 0,0 0-1,0 0 1,0 1 0,0-1 0,0 0-1,0 0 1,0 0 0,0 0-1,0 0 1,0 0 0,0 0 0,0 0-1,0 0 1,0 1 0,0-1-1,0 0 1,0 0 0,1 4-115,-1 0 1,1-1-1,-1 1 1,0 0-1,-1 7 1,-4 20-47,-2 0 0,-17 52 1,7-29 186,11-35 10,-53 169 313,40-134-55,-40 75 0,36-88 91,14-28-116,1 1 1,1 1 0,-11 29-1,27-60 302,1-1-508,29-57 12,127-215-285,65-35-235,-202 283 238,-18 27-127,17-19 0,-23 30 81,-3 4 43,-4 9-161,-2 0 302,0-1 0,-1 1 1,0-1-1,-1-1 0,1 1 0,-10 10 0,-48 47 102,36-39 53,-61 70 259,46-49 159,-87 77-1,8-31-29,114-89-420,0 0 0,0-1 0,-11 5 0,18-9-44,0 0 0,0 0 0,0 0 0,0 0 0,0 0 0,0 0 0,0 0 0,0-1 0,0 1 0,0 0 0,0 0 0,0 0 0,1 0-1,-1 0 1,0 0 0,0 0 0,0 0 0,0 0 0,0-1 0,0 1 0,0 0 0,0 0 0,0 0 0,0 0 0,0 0 0,0 0 0,0 0 0,0-1 0,0 1 0,0 0 0,0 0 0,0 0-1,0 0 1,0 0 0,-1 0 0,1 0 0,0 0 0,0-1 0,0 1 0,0 0 0,0 0 0,0 0 0,0 0 0,0 0 0,0 0 0,0 0 0,0 0 0,-1 0 0,1 0 0,0 0-1,0 0 1,0 0 0,0 0 0,0 0 0,0 0 0,0 0 0,0 0 0,-1 0 0,1-1 0,0 1 0,0 1 0,0-1 0,0 0 0,0 0 0,7-11-45,23-24-108,2 1 0,1 2-1,70-52 1,-85 70 188,28-27-1,-45 41-24,-1 0 0,0 0 0,1 0-1,-1-1 1,0 1 0,1 0 0,-1 0-1,0 0 1,0-1 0,1 1 0,-1 0 0,0-1-1,0 1 1,1 0 0,-1 0 0,0-1-1,0 1 1,0 0 0,0-1 0,1 1 0,-1-1-1,0 1 1,0 0 0,0-1 0,0 1-1,0 0 1,0-1 0,0 1 0,0-1 0,0 1-1,0 0 1,0-1 0,0 1 0,-1-1-1,0 1 0,1-1 0,-1 1 0,0 0 0,0 0 0,0 0 0,0 0 0,0 0 0,0 0 0,0 0 0,0 0 0,0 0 0,-1 0 0,-61 10-120,0 2 1,1 3-1,0 3 1,1 2 0,2 3-1,-67 36 1,-297 126 362,279-126-291,30-14 172,-175 42 1,252-77-90,-306 67 568,333-76-582,-1 2 12,0-2 0,-1 1 0,1-1 0,-14-1 0,24 0-65,0-1 0,0 1 0,0 0 0,0 0 0,0 0 0,0 0 0,0-1 0,0 1 0,0 0 0,0-1 0,0 1 0,0-1 0,1 1 0,-1-1 0,0 1 0,0-2 0,0 2 10,1-1 0,0 1 1,0 0-1,-1-1 0,1 1 1,0-1-1,0 1 1,0-1-1,0 1 0,0-1 1,0 1-1,0-1 0,0 1 1,0-1-1,0 1 0,0-1 1,0 1-1,0-1 1,0 1-1,0-1 0,1 1 1,-1 0-1,0-1 0,2-3-26,0 1 0,1 0 0,-1 0-1,1 0 1,-1 0 0,1 1 0,5-5 0,93-59-287,-56 38 204,96-71-103,39-23 66,-120 89 107,98-39 1,73-11-62,-165 60 73,267-72 61,-418 114 683,-9-4-684,-146 26-83,63-3 61,-291 103-1,-210 90 344,678-230-341,-37 9 157,0-1-1,-72 8 1,106-16-163,0-1 1,0 0 0,0 0 0,1 0 0,-1-1-1,0 1 1,0-1 0,0 1 0,0-1 0,-3-1-1,5 1-6,0 1 0,1-1 0,-1 1 0,0-1 0,1 1 0,-1-1 0,1 1 0,-1-1 0,1 0 0,-1 1 0,1-1 0,0 0 0,-1 1-1,1-1 1,0 0 0,-1 0 0,1 0 0,0-1-2,-1 0-1,1 0 1,0 1-1,0-1 1,1 0-1,-1 0 1,0 1-1,0-1 1,1 0 0,-1 1-1,2-3 1,1-4-5,1-1 0,1 1 0,0 0 0,0 0 0,9-10 0,37-37-43,159-121-279,-59 54 234,-90 70 156,53-48 112,-84 71-48,42-51 1,-66 73-96,-1 1 0,-1-1 0,1 0 0,-1 0 1,0 0-1,0-1 0,-1 1 0,0-1 0,3-14 0,-6 21-26,0 0 0,1 0 0,-1-1-1,0 1 1,0 0 0,0-1 0,0 1-1,0 0 1,-1 0 0,1-1 0,0 1 0,-1 0-1,1 0 1,-1-1 0,1 1 0,-1 0-1,1 0 1,-1 0 0,0 0 0,0 0 0,1 0-1,-1 0 1,0 0 0,0 0 0,0 0-1,0 0 1,0 1 0,0-1 0,0 0-1,0 1 1,-1-1 0,1 1 0,0-1 0,0 1-1,-2-1 1,-2 0-24,1 1 0,-1-1-1,1 1 1,-1 0 0,1 0 0,-1 1-1,1-1 1,-1 1 0,-4 2 0,-14 4-75,0 2 1,0 1 0,-34 21-1,-6 2 31,-428 161 338,473-187-186,12-5-48,1 1 1,-1-1 0,1-1-1,-1 1 1,0-1 0,1 0-1,-1 0 1,0-1 0,-9 0-1,14 0-27,1 0-1,-1 0 1,0 0-1,1 0 1,-1 0-1,1-1 1,-1 1-1,1 0 1,-1 0-1,1-1 0,0 1 1,-1 0-1,1-1 1,-1 1-1,1-1 1,0 1-1,-1 0 1,1-1-1,0 1 1,-1-1-1,1 1 1,0-1-1,0 1 1,-1-1-1,1 1 1,0-1-1,0 1 0,0-1 1,0 1-1,0-1 1,0 0-1,0 1 1,0-1-1,0 1 1,0-1-1,0 1 1,0-1-1,0 1 1,0-1-1,0 1 1,1-1-1,-1 1 1,1-2-1,0-2-18,1 0 0,0 1 0,0-1 0,5-6 0,13-15-96,2 1 0,32-27-1,-16 16 143,311-328 207,-313 312-352,-34 48 121,1 0 0,-1 0 1,0 0-1,0 0 1,0 0-1,-1-1 0,1 1 1,-1-1-1,0 1 1,0-1-1,1-6 0,-1-3 50,0 0 0,-1-14 0,-1 6-140,-3-77 128,3 93-29,1 1 0,-1-1 0,0 0 0,0 0 0,0 1 0,-1-1 0,0 1-1,0-1 1,-4-7 0,-8-19-152,12 26 130,0-1 0,0 1 0,-1 0 0,0 0 0,0 0 0,0 0 0,0 0 0,-1 1 0,0-1 0,0 1 0,0 0 0,0 0 0,-1 0 0,0 1 0,0 0 0,0 0 0,0 0 0,0 0 0,0 1 0,-1 0 0,-8-3 0,7 3-36,0 0 0,0 0 1,-1 0-1,1 1 0,-1 0 0,1 1 0,-1 0 0,1 0 0,-1 0 0,1 1 0,-1 0 0,1 0 0,0 1 1,-1 0-1,1 1 0,0-1 0,0 1 0,-6 4 0,-16 12-32,-29 23-1,31-21 25,1 0 54,-39 43 0,43-40 158,-49 39 0,55-51-112,6-5-49,0 1 0,0-1 0,-1-1 0,-16 8 0,-126 40-142,118-42 104,1 2-1,0 1 1,1 1-1,-37 25 1,53-29 50,1 1 1,0 0 0,0 1-1,2 1 1,0 0 0,0 1-1,1 1 1,-11 20 0,20-29-10,0 1 0,1-1 0,0 1 0,-2 9 0,-2 8-49,-16 71 85,20-85-80,1-1 1,-2 18-1,0 1 177,-13 45-166,12-29 21,3-20 3,3-21 18,-1-1 0,0 0 1,-1 1-1,1-1 0,-3 7 0,1-3-10,0 0 0,1 0 0,-1 14 0,-4 17 64,4-28-82,0 1-1,0 13 1,0 2-44,-1 37 141,1-4 226,0 7-515,0-12 63,2-22 308,0-25-104,0 0 1,0-1 0,-1 1-1,0 0 1,-2 9-1,1-8-27,0-1 0,0 16 1,1-16-33,0 0 1,0 1 0,-3 8 0,1-7-48,1 1 0,1-1 0,-1 14 0,0-2 5,1-16 44,-1 14-3,-7 28 0,6-35 12,1 0 0,-1 18 0,-2 17 172,3-37-206,1 0 0,0 20 0,1-21 40,0 0 0,-1 0-1,-3 17 1,2-11-10,0-1-1,0 1 1,2-1 0,0 1-1,1 0 1,3 21-1,-3-30 11,-1-1 0,0 1 1,-1-1-1,0 1 0,-2 9 0,-2 22 33,6-5-43,0-12-14,-1 0 0,-4 29 1,-1 21 61,4-56-29,0 0 0,1 0 0,0 0-1,4 25 1,1 23 38,-4-53-11,0-1-1,0 1 0,5 13 0,1 11-155,-5-25 134,0 0 0,1 0 0,0 0-1,1-1 1,0 0 0,6 10 0,0 1-1,-1-3 1,20 27 1,-10-16 28,-16-24-76,-1 0 0,1-1 0,-1 1 0,1-1 0,0 1 0,0-1 0,1 0 0,5 3 0,12 9 36,-16-11 3,-1 0 1,1 0-1,0 0 1,0-1-1,0 0 1,1 0-1,-1-1 1,0 1-1,8 0 1,19 7-98,-17-4 52,-1-1 0,18 2 1,-17-3 2,25 8 1,-5-2 78,-27-7-32,0 0 0,-1 0-1,1 1 1,10 4-1,-1 1-44,1-1-1,22 6 1,2 1 77,87 30 156,-86-33-124,-22-4-112,-1 0-1,1-2 0,26 5 1,2-1 120,-31-5-51,25 2 0,7 0 20,67 18 0,-99-20-95,50 15-78,-5 1 164,-43-16 16,1-1-1,0 0 0,31-1 1,-31-1-65,-10-1-22,0 0 1,0 0-1,0-1 1,17-3-1,-18 2 26,0 0-1,20 1 1,6-2 45,13-1-40,81 3-1,-58 2-137,138-1 349,-131-7-330,-66 5 96,198-20 42,127-21 9,-312 39-23,5-2 46,-2-1-1,31-12 1,-27 8-33,42-9 0,1 8-37,45-10 188,-84 14-148,-15 4 16,0-1 0,0-1 1,0-1-1,20-10 0,-22 8 60,-13 6-85,1 0-1,-1-1 0,0 0 0,-1 0 1,1 0-1,-1-1 0,1 0 0,-1 0 1,-1 0-1,6-7 0,-10 11-22,0 0-1,-1 0 1,1 0-1,-1 0 1,1-1-1,-1 1 1,1 0-1,-1 0 1,0 0-1,1 0 1,-1 0-1,0-1 1,0 1-1,0 0 1,0 0-1,0 0 1,0 0-1,0-1 1,-1 1-1,1 0 1,0 0-1,-1-1 1,0-1 17,0 1 1,-1-1-1,1 1 1,-1 0-1,0 0 1,1 0-1,-1 0 1,0 0-1,-3-2 1,-1-1 22,0 1 0,0 0 1,-1 1-1,1 0 0,-1 0 0,-12-4 1,-12 2-171,0 1 1,1 2 0,-43 1-1,20 1 15,-224 6 344,105-1-280,-686 17 220,654-17-202,140-5 232,-87-11 0,145 10-208,-35-7-212,24 3-174,13 3-13,16-1-323,-1 0 592,1-1-1,19-8 1,4-2 123,134-43 192,114-46-185,-179 59-91,138-39 0,152-12 192,-329 81-65,120-14-256,-182 27 220,2 1-27,0-1 1,1 1-1,-1 0 1,6 1 0,-10-1 29,-1 0 1,1 0-1,-1 0 1,1 0-1,-1 0 1,1 0-1,-1 1 1,1-1-1,-1 0 1,1 0-1,-1 0 1,1 0-1,-1 1 1,1-1 0,-1 0-1,0 1 1,1-1-1,-1 0 1,1 1-1,-1-1 1,0 0-1,1 1 1,-1-1-1,0 1 1,0-1-1,1 0 1,-1 1 0,0-1-1,0 1 1,0-1-1,1 1 1,-1-1-1,0 1 1,0-1-1,0 1 1,0-1-1,0 1 1,0-1-1,0 1 1,0-1-1,0 1 1,0-1 0,-1 1-1,1-1 1,0 1-1,0-1 1,0 1-1,0-1 1,-1 1-1,1-1 1,0 1-1,-1-1 1,1 0-1,0 1 1,-1-1 0,1 0-1,-1 1 1,-41 47-34,-37 44 107,62-75-60,0-1 1,-1 0 0,-26 16 0,-11 0 95,-2-2 0,-74 27 0,91-40-65,-57 21 156,-109 29 1,135-49-20,-1-3 0,-97 7 1,144-20-129,-1 1 0,-1-2 0,1 0 0,-1-2 0,-39-5 0,64 6-72,1-1-1,-1 1 1,1 0 0,0-1-1,-1 1 1,1-1-1,0 1 1,0-1 0,-1 1-1,1-1 1,0 0-1,0 0 1,0 1-1,0-1 1,0 0 0,0 0-1,0 0 1,-1-2-1,2 1-3,-1 1 0,1 0 0,0 0 0,0-1 0,0 1 0,0 0 0,0-1 0,0 1 0,0 0-1,0 0 1,1-1 0,-1 1 0,1 0 0,-1 0 0,1-1 0,-1 1 0,1 0 0,-1 0 0,1 0 0,0 0-1,0 0 1,1-2 0,11-11-109,0 1-1,0 0 1,31-22-1,-43 35 131,7-6-33,209-154-569,-160 123 593,1 2 0,66-29 0,98-29 103,25-11-332,-151 62 112,79-38 311,-167 76-131,-4 3-11,0-1-1,0 0 0,0 0 0,0-1 0,0 1 0,0-1 0,-1 0 0,0 0 0,1 0 0,3-5 0,-7 8-36,0 0 0,0-1-1,1 1 1,-1-1 0,0 1 0,0-1 0,1 1-1,-1-1 1,0 1 0,0-1 0,0 1-1,0-1 1,0 1 0,0-1 0,0 1-1,0-1 1,0 1 0,0-1 0,0 1-1,0-1 1,0 1 0,0-1 0,-1 1-1,1-1 1,0 1 0,0 0 0,-1-2-1,0 2-3,1-1-1,-1 0 0,0 1 1,0-1-1,0 1 0,0-1 1,0 1-1,0-1 1,0 1-1,1 0 0,-1-1 1,-2 1-1,-3-1-38,0 0 0,1 1 1,-1 0-1,-7 1 0,-14 3-121,-39 11-1,31-7 65,-166 42-35,-157 36 40,204-49 129,-214 79 0,-231 134 66,393-157 284,199-89-422,1-1 1,-1 0 0,0-1 0,-1 1 0,-13 1 0,21-4 25,0 0 0,-1 0 1,1 0-1,0 0 0,-1 0 0,1 0 0,0 0 1,-1 0-1,1 0 0,0 0 0,-1 0 0,1-1 1,0 1-1,-1 0 0,1 0 0,0 0 1,0 0-1,-1-1 0,1 1 0,0 0 0,0 0 1,-1-1-1,1 1 0,0 0 0,0 0 0,0-1 1,-1 1-1,1 0 0,0-1 0,0 1 1,0 0-1,0-1 0,0 1 0,0 0 0,0 0 1,0-1-1,0 1 0,0 0 0,0-1 0,0 1 1,0 0-1,0-1 0,0 1 0,0 0 1,0-1-1,0 1 0,0 0 0,1-1 0,9-20-115,0 8 83,0 0 1,1 1-1,0 0 1,1 1-1,1 0 0,14-9 1,89-51-111,-90 55 132,99-52-19,175-71 1,172-52-302,-297 127 184,193-43 0,-342 100 156,80-17-23,-91 22-1,0 0 1,-1 1 0,1 0-1,28 4 1,-42-3 21,0 0 1,1 0 0,-1 0-1,0 0 1,0 0 0,0 1-1,0-1 1,0 0 0,0 1-1,0-1 1,0 1 0,0-1-1,0 1 1,0 0 0,0-1 0,-1 1-1,1 0 1,0-1 0,0 1-1,0 0 1,-1 0 0,1 0-1,-1 0 1,1 0 0,-1 0-1,1 0 1,-1 0 0,1 0-1,-1 0 1,1 2 0,-1 0 9,0 0-1,-1 0 1,1-1 0,0 1-1,-1 0 1,0 0 0,0-1 0,1 1-1,-2 0 1,1-1 0,-2 5 0,-1-1-1,1-1 1,-1 0-1,-1 1 1,1-2 0,0 1-1,-1 0 1,0-1 0,-6 5-1,-7 2 22,-27 15 0,-61 24 165,-176 59-1,-85 32-21,248-82-164,-135 62 24,-215 84 199,377-168-14,-123 33 0,181-62-157,34-8-72,-1 0 0,0 0-1,0 0 1,1 1-1,-1-1 1,0 0 0,0 0-1,1 0 1,-1 0 0,0 0-1,0 0 1,1 0 0,-1-1-1,0 1 1,0 0 0,0-1-1,1 1 3,-1-1 0,1 0-1,0 1 1,1-1 0,-1 0 0,0 1 0,0-1-1,0 0 1,0 1 0,0-1 0,1 0-1,-1 1 1,0-1 0,1 1 0,-1-1 0,0 0-1,1 1 1,-1-1 0,1 0 0,19-28-50,24-29 0,-16 26 30,1 2 0,2 0 0,0 2-1,53-35 1,159-85-83,58 3-22,-114 61-10,-130 56 128,278-124-272,-277 130 203,1 2 1,1 3-1,113-17 1,-171 34 81,5-1 0,0 0 0,0 0 0,0 1 0,0 0 0,0 0 0,0 1 0,7 1 0,-13-2 0,-1 0 0,1 0 0,-1 0 0,0 0 0,1 1 0,-1-1 0,0 0 0,1 0 0,-1 0 0,0 0 0,0 0 0,1 0 0,-1 1 0,0-1 0,1 0 0,-1 0 0,0 0 0,0 1 0,1-1 0,-1 0 0,0 0 0,0 1 0,0-1 0,1 0 0,-1 1 0,0-1 0,0 0 0,0 1 0,0-1 0,0 0 0,1 1 0,-1-1 0,0 0 0,0 1 0,0-1 0,0 0 0,0 1 0,0-1 0,0 0 0,0 1 0,0-1 0,-1 0 0,1 1 0,0-1 0,0 0 0,0 1 0,0-1 0,0 0 0,-1 1 0,1-1 0,-16 15 69,-12 6 71,-2-2 0,0-1 0,-38 16 0,51-26-135,-45 20 166,-98 30 0,-68 6 94,203-58-269,-396 87 68,-3-7 384,386-77-343,30-6-123,1-1 1,-1-1-1,0 1 0,0-1 1,0 0-1,1-1 1,-1 0-1,-11-1 1,18 1 10,1 0 0,0 0 0,-1 0 0,1 0 0,-1 0 0,1 0 0,0 0 0,-1 0 0,1-1 0,0 1 0,-1 0 0,1 0 0,0 0 0,-1-1 0,1 1 0,0 0 0,-1 0 0,1-1 0,0 1 0,0 0 0,-1-1 0,1 1 0,0 0 0,0-1 0,0 1 0,-1 0 0,1-1 0,0 1 0,0 0 1,0-1-1,0 1 0,0-1 0,0 1 0,0 0 0,0-1 0,0 1 0,0-1 0,0 1 0,0 0 0,0-1 0,1-1-21,-1 1 0,1-1 0,0 1 0,-1 0 0,1-1 0,0 1 0,0 0 0,0 0 0,2-2 0,6-4-34,1 0 0,-1 2 0,1-1-1,0 1 1,0 0 0,1 1 0,18-5 0,-21 7 37,300-100-317,-125 42 329,77-27 16,40-14-249,-236 84 165,1 2-1,111-10 0,-174 25 81,25-2 26,28 2 1,-48 0-36,0 1 1,0 0 0,0 0 0,0 1-1,-1 0 1,1 0 0,-1 0 0,1 1 0,6 4-1,-11-7 10,-1 1 0,0 0 0,0 0 0,0 0 0,0-1-1,0 1 1,0 0 0,0 0 0,0 0 0,0 1 0,0-1-1,-1 0 1,1 0 0,0 0 0,-1 0 0,1 1 0,0 0 0,-1 0 12,0 0 0,0-1 0,0 1 1,0-1-1,-1 1 0,1-1 1,0 0-1,-1 1 0,1-1 1,-1 1-1,1-1 0,-1 1 0,0-1 1,0 0-1,0 0 0,1 1 1,-3 1-1,-7 7 24,0-1 0,-1 0 0,0 0 0,-1-1 0,0 0 0,-14 6 0,8-3-16,-8 5-4,-16 10 56,-71 31 0,-64 7 66,64-25-31,-240 104 166,194-77-199,-1 1 8,-124 49 50,-4-24 81,244-81-187,-18 5 302,-96 12 0,150-27-272,-1 0 0,0-1 0,1 0 0,-1 0 0,0 0 0,1-1 0,-12-3 0,19 4-57,0-1 0,0 1 0,0-1 0,0 1 0,0-1 0,0 1 1,0-1-1,1 1 0,-1-1 0,0 0 0,0 1 0,0-1 0,1 0 0,-1 0 0,0 0 0,1 1 0,-1-1 0,0-2 0,1 2-7,-1-1 0,1 1 1,0-1-1,-1 0 0,1 1 0,0-1 0,0 0 0,1 1 0,-1-1 1,0 0-1,0 1 0,1-1 0,0-1 0,2-7-60,1 1 0,0 0 0,1 0 0,0 0 0,6-8 0,35-42-116,155-157-71,-160 173 244,255-248-32,-230 228-21,-45 42-92,-10 10-12,-1 0 0,2 1 1,-1 0-1,1 1 0,16-9 0,-26 17 80,-3 4 16,-3 6 74,-1-1 0,1 0 0,-2 0 0,1 0 0,-9 8 0,-37 37 44,23-26-109,-5 7 241,-1-1 0,-68 49 0,90-74-35,-1 0-1,0 0 1,-1-2 0,0 1-1,0-2 1,0 0 0,-1 0 0,0-2-1,0 0 1,0 0 0,0-2-1,-28 1 1,36-3-115,1 1 0,-1-1-1,1 0 1,-1 0-1,1-1 1,-1 0 0,1 0-1,0-1 1,0 0 0,0 0-1,0 0 1,1 0 0,-1-1-1,1 0 1,0 0 0,0-1-1,0 0 1,0 1 0,1-2-1,0 1 1,0 0 0,1-1-1,-1 1 1,1-1 0,0 0-1,-3-12 1,0-1-29,1-1 1,1 1-1,-3-30 1,1-61 42,6 90-50,0-23-93,11-82 1,20-40-160,1-9 76,-14 67 74,7-78-346,-25 146-77,0 39 524,0 0 0,0 1 1,0-1-1,0 0 0,0 0 0,-1 0 1,1 0-1,0 0 0,0 0 0,0 0 1,0 0-1,0 0 0,0 0 0,0 0 1,0 0-1,-1 0 0,1 0 0,0 0 1,0 0-1,0 0 0,0 0 0,0 0 1,0 0-1,0 0 0,0 0 0,-1 0 1,1 0-1,0 0 0,0 0 0,0 0 1,0 0-1,0 0 0,0 0 0,0 0 1,0 0-1,0 0 0,-1 0 0,1 0 1,0 0-1,0-1 0,0 1 0,0 0 1,0 0-1,0 0 0,0 0 0,0 0 1,0 0-1,0 0 0,0 0 0,0 0 1,0-1-1,0 1 0,0 0 0,0 0 1,0 0-1,0 0 0,0 0 0,0 0 1,0 0-1,0 0 0,0-1 0,0 1 1,0 0-1,0 0 0,0 0 0,0 0 1,0 0-1,0 0 0,0 0 0,-5 9-589,-10 31 174,2 1-1,1 0 1,-6 50-1,11-58 251,-49 299 243,46-237 22,2 140 0,35 75 1210,-21-265 365,-5-57-1089,0-22-126,0-130 61,-1-127-484,-22-3-286,15 244 210,-6-45-387,-38-149 1,50 241 372,0 0 0,0 0-1,-1 0 1,1 0 0,-1 0 0,1 0 0,-4-4 0,4 6 40,1 1 0,-1-1 0,1 1 0,-1 0 1,1-1-1,-1 1 0,1-1 0,-1 1 0,1 0 1,-1 0-1,0-1 0,1 1 0,-1 0 0,0 0 1,1 0-1,-1 0 0,0 0 0,1 0 0,-1 0 1,0 0-1,1 0 0,-1 0 0,0 0 0,1 0 1,-1 0-1,1 0 0,-1 1 0,0-1 0,1 0 1,-1 0-1,0 1 0,1-1 0,-1 0 0,1 1 1,-1-1-1,1 1 0,-1-1 0,1 1 0,-1-1 1,1 1-1,0-1 0,-1 2 0,-5 6-138,0 1-1,1 0 0,0 1 0,1-1 0,0 1 1,-5 19-1,-13 54-195,3 0-1,-10 103 1,0 174 827,26-309-337,1-13 145,-4 100 1639,1-170-675,8-32-1132,22-110 0,-23 158-136,27-113-129,-24 112-9,1 0 0,1 1 1,0 0-1,1 0 0,15-22 1,-22 35 85,1 1 1,0-1-1,0 1 1,0 0-1,0-1 1,1 1-1,-1 0 1,1 0-1,-1 0 1,1 1-1,0-1 1,0 1-1,4-2 1,-6 3 28,1-1 1,0 1 0,-1 0 0,1 0-1,0 1 1,-1-1 0,1 0-1,0 0 1,-1 1 0,1-1 0,-1 1-1,1-1 1,0 1 0,-1 0 0,1 0-1,-1 0 1,0-1 0,1 1-1,-1 1 1,0-1 0,0 0 0,1 0-1,-1 0 1,0 1 0,0-1 0,0 0-1,1 3 1,5 9-27,0 1 0,0 0 0,-1 0 0,-1 0 0,0 1 0,3 19-1,4 13 71,0-11 51,1-1 1,2-1-1,1 0 0,1-1 0,37 51 0,-37-60 147,1 1-5,28 29 0,-41-48-115,1 0 1,0 0-1,1-1 1,0 0-1,-1 0 1,2-1 0,-1 0-1,0 0 1,15 5-1,-20-9-38,0 0-1,0 1 0,0-1 1,1 0-1,-1 0 0,0 0 0,0 0 1,0 0-1,0 0 0,0-1 1,1 1-1,-1-1 0,0 0 1,0 1-1,0-1 0,0 0 1,-1 0-1,1 0 0,0-1 1,0 1-1,-1 0 0,3-3 1,3-3 110,0 0 0,-1-1 0,10-15 1,67-120 354,-43 87-491,2 1 0,54-52 1,57-74-170,-10-46-133,-136 215 275,20-37-110,-17 28-34,24-34 1,-37 67-404,-9 15 376,-2-8 145,0-1 0,0 0 1,-2-1-1,0-1 0,-1 0 1,-33 22-1,-123 69 283,150-94-192,-37 21 158,-2-3 0,-2-3 1,0-3-1,-2-2 0,-93 19 0,155-41-186,-16 3 206,-25 2 0,40-6-227,-1 0-1,1 0 1,0 0 0,-1-1-1,1 0 1,0 0 0,-1 0 0,1-1-1,-9-3 1,13 5-3,0-1 0,-1 1 0,1-1 0,0 0 0,0 1-1,0-1 1,0 0 0,-1 0 0,1 0 0,0 0 0,1 0 0,-1 0 0,0 0 0,0 0 0,0 0 0,1 0 0,-1-1 0,0 1-1,1 0 1,-1 0 0,1-1 0,0 1 0,-1 0 0,1-1 0,0 1 0,0-1 0,0 1 0,0 0 0,0-1 0,0 1 0,0 0-1,0-1 1,1 1 0,-1 0 0,0-1 0,1 1 0,-1 0 0,1 0 0,0-1 0,0-1 0,4-5-26,1 1 0,0-1 0,0 1-1,12-12 1,-17 18 23,59-61-247,52-71 1,-82 96 149,3 2 1,0 1-1,2 1 1,78-54-1,-67 57-48,2 2-1,1 2 1,1 3-1,57-19 1,-93 37 87,1 1 0,-1 0 0,1 1 0,27-2 0,-39 5 39,-1 0 0,1 0 0,-1 0 0,1 0 0,-1 0 0,1 1 0,-1-1 1,1 1-1,-1-1 0,0 1 0,1 0 0,-1 0 0,0 0 0,5 3 0,-6-3 26,0 0-1,0 1 0,0-1 1,0 0-1,-1 1 0,1 0 0,0-1 1,-1 1-1,1-1 0,-1 1 1,1 0-1,-1-1 0,0 1 0,0 0 1,1-1-1,-1 1 0,0 0 1,-1 0-1,1-1 0,0 1 0,0 0 1,-1-1-1,0 3 0,-4 12 42,0-1 0,-1 0 0,0 0 0,-2 0 1,1-1-1,-2 0 0,0 0 0,-15 17 0,-11 9 30,-50 44 0,26-31-45,12-10-28,-64 71 0,91-89-57,1 0 1,1 1 0,-22 44 0,34-57 8,0 0 0,1 1 1,1 0-1,0 0 0,1 0 0,0 0 0,2 0 1,-1 0-1,2 29 0,1-37 37,0 0 0,0 0 0,0 0-1,1 1 1,0-1 0,0-1 0,0 1 0,1 0 0,0-1 0,0 1 0,1-1-1,0 0 1,-1 0 0,2 0 0,-1 0 0,0-1 0,1 0 0,0 0 0,0 0-1,0 0 1,1-1 0,10 5 0,6 2 33,1-1 0,0-2 0,1 0-1,37 5 1,0-3 73,1-2 0,67-1 1,115-16 90,261-43-29,-385 38-91,118-17-1,92-11-122,2 24 242,-295 19-122,76 3 448,-105-2-191,-9 2-126,-18 2 2,-514 108 78,-45-21-314,-59-14 244,618-77-193,-213 11 254,193-13-247,28-3-319,11 4 295,0 0 0,0 0 0,0-1 0,0 1-1,0 0 1,-1 0 0,1 0 0,0 0 0,0-1 0,0 1-1,0 0 1,0 0 0,0 0 0,0-1 0,0 1 0,0 0-1,0 0 1,0 0 0,0-1 0,0 1 0,0 0 0,0 0 0,0 0-1,0-1 1,0 1 0,0 0 0,0 0 0,0 0 0,0-1-1,1 1 1,0-2-28,0 1-1,1 0 0,-1-1 1,1 1-1,-1 0 0,1-1 1,-1 1-1,1 0 0,2-1 1,61-26-533,-19 8 386,52-19-79,154-41 1,-225 73 234,-23 6 26,300-75-216,320 1-23,-479 69 464,247 20 0,-368-10 48,-24-4-265,0 0 0,1 0 0,-1 0 1,0 0-1,0 0 0,0 0 0,0 0 1,1 0-1,-1 0 0,0 0 1,0 0-1,0 1 0,0-1 0,0 0 1,0 0-1,0 0 0,1 0 0,-1 0 1,0 0-1,0 1 0,0-1 0,0 0 1,0 0-1,0 0 0,0 0 1,0 0-1,0 1 0,0-1 0,0 0 1,0 0-1,0 0 0,0 0 0,0 1 1,0-1-1,0 0 0,0 0 0,0 0 1,0 0-1,0 0 0,0 1 1,0-1-1,0 0 0,0 0 0,0 0 1,0 0-1,0 0 0,0 1 0,-1-1 1,1 0-1,0 0 0,0 0 0,0 0 1,0 0-1,0 0 0,0 0 0,-1 1 1,1-1-1,0 0 0,0 0 1,0 0-1,0 0 0,0 0 0,-1 0 1,1 0-1,0 0 0,0 0 0,0 0 1,-1 0-1,-7 3 76,0 0 1,0-1-1,0 0 1,0-1-1,-1 1 0,-12-1 1,-2 1 20,-82 7-5,0-6-1,-1-3 1,-168-24 0,154 6-134,-151-43 0,251 56 48,-1-2-1,-34-15 1,54 22-35,0-1 0,0 1 0,0-1 0,0 0 1,0 1-1,0-1 0,0 0 0,0 0 1,0 0-1,0 1 0,0-1 0,1 0 0,-1 0 1,0 0-1,1 0 0,-1-1 0,1 1 1,-1 0-1,1 0 0,-1 0 0,1 0 0,-1-3 1,1 3-1,1-1 0,-1 1 0,0-1 0,1 1 0,-1-1 0,1 1 0,-1-1 0,1 1 0,0-1 0,0 1 0,-1-1 0,1 1 0,0 0 0,0 0 0,2-2 0,4-4-50,1 1-1,0 0 0,0 0 0,16-8 1,14-6-130,56-19 0,47-9 156,-8 3 74,423-180-1,-354 127 312,-178 83-155,0 0 1,0-2-1,-2-1 0,0 0 1,35-40-1,-52 52-133,0-1 0,-1 1-1,1-1 1,-1 0 0,-1-1-1,1 1 1,-1 0 0,-1-1-1,3-12 1,-4 15-41,0 0 0,0-1 0,-1 1 0,0-1 0,0 1 0,-1-1 0,1 1 0,-1-1 0,0 1 0,-1 0 0,1 0 0,-1-1 0,0 1 0,0 0 0,-4-6 0,2 6-33,0 0 0,0-1 1,-1 1-1,0 1 0,0-1 0,0 1 1,0-1-1,0 2 0,-1-1 0,0 0 1,0 1-1,-8-3 0,-4-1-76,-1 1 1,-38-7-1,6 6-31,-1 1 1,0 3-1,-70 5 0,-155 25-345,273-26 472,-331 57-27,218-35-84,-52 19-276,161-39 354,6-3 16,0 0 0,0 1 0,0-1 0,1 1 0,-1-1 0,0 1 0,0 0 0,0 0 0,1 0 0,-1 0 0,1 0 0,-1 0 0,1 0 0,-3 3 0,4-4 16,-1 1 1,1-1-1,0 0 0,0 0 0,0 1 0,0-1 0,0 0 1,0 0-1,0 1 0,0-1 0,0 0 0,0 1 1,0-1-1,0 0 0,0 0 0,0 1 0,0-1 0,0 0 1,0 0-1,0 1 0,0-1 0,0 0 0,0 1 0,0-1 1,1 0-1,-1 0 0,0 0 0,0 1 0,0-1 0,0 0 1,1 0-1,-1 1 0,0-1 0,0 0 0,1 0 0,-1 0 1,0 0-1,0 0 0,1 1 0,-1-1 0,0 0 0,1 0 1,13 4-73,-1-4 82,-1 1-1,1-2 1,16-1-1,-18 1 16,811-37 486,-835 46-59,-21 4-414,0-1 1,-41 6-1,-74 8 18,84-16-21,-93 14 270,-1-7-1,-299-9 1,427-9-260,-47-4-34,74 6-47,0-1 1,0 0-1,0-1 0,0 1 1,-7-4-1,11 5 27,-1 0 1,1 0-1,-1-1 0,1 1 0,-1 0 0,1 0 0,0-1 0,-1 1 0,1 0 0,-1-1 0,1 1 0,0-1 0,0 1 0,-1 0 0,1-1 0,0 1 0,0-1 0,-1 1 0,1-1 0,0 1 0,0 0 0,0-1 0,0 1 0,0-1 0,-1 1 0,1-1 0,0 1 1,0-1-1,0 1 0,0-1 0,1 1 0,-1-1 0,0 1 0,0-1 0,0 1 0,0-1 0,0 1 0,1-1 0,-1 1 0,0-1 0,0 1 0,1 0 0,-1-1 0,0 1 0,1 0 0,-1-1 0,0 1 0,1 0 0,-1-1 0,0 1 0,1 0 0,-1-1 0,1 1 0,-1 0 1,1 0-1,0-1 0,6-2-42,0-1 0,0 1 0,1 0 0,-1 1 0,1-1 0,-1 2 0,1-1 0,8 0 0,0-1 6,97-14-281,1 4 1,1 5 0,197 11-1,9 27 501,-237-29 197,1-3 0,159-25 0,-222 24-310,0-2 1,-1 0-1,0-2 0,-1 0 1,1-1-1,-1-2 0,-1 0 0,0 0 1,0-2-1,-1-1 0,0 0 1,-1-1-1,-1 0 0,18-22 1,12-20 152,-2-3 1,67-120-1,-102 164-215,-1 0-1,-1-1 0,-1 1 1,0-2-1,-1 1 0,0 0 1,2-20-1,-7 33 2,0 0 1,0 0 0,0 0-1,0 0 1,0 0-1,-1 0 1,0 0-1,1 0 1,-1 0-1,0 0 1,0 0 0,-1 0-1,1 0 1,0 0-1,-1 1 1,0-1-1,0 1 1,0-1 0,0 1-1,0 0 1,0-1-1,-4-1 1,-4-4-42,-1 1 0,0 1 0,0-1 0,-15-4 0,1-1 5,-18-7 19,22 10-85,-30-17 1,46 23 95,-1 0 1,1 1-1,-1 0 0,-10-2 0,9 2 26,0 1-1,1-2 0,-14-5 0,5-1 81,-28-24-1,-4-2-91,34 29-51,1 0 0,-1 1 1,0 1-1,0 0 1,0 0-1,-18-1 1,-14-5 70,22 4 3,-5-1-29,-39-6 1,40 8 14,0-1-1,-41-15 1,31 9-66,20 6 22,0 2 0,0 0 0,-1 0 0,1 2 0,-1 0 0,0 1 0,-22 2 0,7 2-47,22-1 99,1 0 1,-1-1-1,1-1 0,-1 0 1,0 0-1,1-1 0,-19-3 1,-93-31 35,117 33-107,0 1-1,0 0 1,-1 0-1,1 1 1,0-1-1,0 1 1,0 0-1,-8 1 1,-40 10 54,28-5-87,15-4 106,2 0-23,0-1-1,0 0 1,-9 1-1,67-10-485,128-14 37,-80 9 410,166-2 1,-238 16 46,0 0 0,0 2-1,0 1 1,0 2 0,0 0-1,-1 1 1,40 18 0,-59-22 33,0 1 1,0-1 0,0 1-1,0 1 1,-1-1 0,1 1-1,-1 0 1,0 0 0,-1 0-1,5 7 1,-8-11-24,-1 0-1,0 0 1,1 1-1,-1-1 1,0 0 0,1 0-1,-1 0 1,0 1 0,0-1-1,0 0 1,0 0-1,-1 0 1,1 1 0,0 1-1,-1-3-6,1 1 0,0-1 0,0 1 0,0-1 0,-1 1 0,1 0-1,0-1 1,-1 1 0,1-1 0,0 1 0,-1-1 0,1 0 0,-1 1 0,1-1 0,0 1-1,-1-1 1,1 0 0,-1 1 0,0-1 0,1 0 0,-1 1 0,1-1 0,-1 0 0,1 0-1,-1 0 1,0 1 0,1-1 0,-2 0 0,-54 5 212,-137-2-75,184-4-130,-1 0 1,1 0-1,0-1 0,0 0 0,0-1 0,1 0 0,-1 0 0,1-1 1,-1 0-1,1 0 0,0-1 0,0 0 0,1 0 0,0-1 0,0 0 0,-8-9 1,9 8-12,0-1 0,-9-12 0,10 12-183,-1 0-1,-9-11 1,12 15 117,7 4-574,-2 1 592,0-1 0,-1 1 0,1-1 0,3 2 0,30 20-46,-33-21 106,-1 0-1,1-1 0,-1 1 1,1 0-1,0-1 0,-1 0 0,1 1 1,0-1-1,-1 0 0,1 0 1,0 0-1,-1 0 0,1 0 1,0 0-1,-1-1 0,3 0 1,29-11-1,-9 3-148,9 1 178,-1 1 1,1 1-1,53-1 0,-85 7 47,-16 1 27,-1-1-1,0 0 1,1-2-1,-19-2 1,-19-3-128,-51-3 98,87 7-56,0 0 0,0-1 0,1-1 0,-19-8 0,25 5-77,10 8 26,0 0 0,0 0 0,0-1 0,0 1 1,0 0-1,0 0 0,0-1 0,0 1 0,0 0 0,0 0 0,0 0 0,0-1 0,0 1 0,0 0 0,0 0 0,0-1 0,0 1 0,0 0 0,0 0 1,0 0-1,0-1 0,0 1 0,0 0 0,1 0 0,-1 0 0,0 0 0,0-1 0,0 1 0,0 0 0,1 0 0,0-1-32,0 0-1,0 1 1,1-1-1,-1 1 1,0-1-1,0 1 1,1-1-1,-1 1 0,0 0 1,1 0-1,-1 0 1,1 0-1,-1 0 1,0 0-1,2 0 1,9 1 2,1 1 0,-1 0 0,0 1 0,0 0 0,0 1 1,0 1-1,0-1 0,13 10 0,-20-12 17,8 9 401,-12-10-365,-1-1 1,0 1 0,0-1-1,0 0 1,0 1-1,0-1 1,0 1 0,0-1-1,0 1 1,0-1 0,0 1-1,0-1 1,0 1 0,0-1-1,0 0 1,0 1 0,-1-1-1,1 1 1,0-1 0,0 0-1,-1 1 1,1-1 0,0 1-1,0-1 1,-1 0 0,1 1-1,0-1 1,-1 0 0,1 0-1,0 1 1,-1-1 0,1 0-1,-1 0 1,1 1 0,0-1-1,-1 0 1,-4 2 19,0 0 1,0 0-1,0-1 1,0 1-1,0-1 1,0-1-1,0 1 1,0-1-1,-5 0 1,4 1 6,-49-1 134,-106-13 0,71 4-302,70 8-99,16 1-95,12 1 77,80 10 13,-2 3 0,0 5 0,156 54 0,-222-65 184,0 2 0,-1 0 0,0 1 0,0 1 0,28 24 0,-22-14 10,-2 1 0,-1 1 0,23 31 0,3 7 123,36 50 100,-74-98-99,0 0 1,1-1-1,0 0 1,1 0-1,27 20 0,-31-27-65,1 0 0,-1-1 0,1 0 0,0-1 0,1 0 0,-1 0 0,1-1 0,-1 0 0,1-1 0,0 0 0,16 1 0,76-2 199,-52-2-274,59 8 0,-93-5 20,0 0 0,0 2 1,0 0-1,-1 1 0,0 1 0,1 0 0,23 14 1,-27-11 2,-1-1 0,-1 1 0,0 1 1,0 0-1,-1 1 0,0 0 0,-1 0 0,8 13 1,-8-11 74,0-1 1,1 0 0,1 0 0,0-1 0,0 0 0,17 13 0,-21-20 76,0 0 0,0 0 0,10 4 0,-14-7-78,0-1 0,0 1 0,0 0 1,0-1-1,0 0 0,0 1 0,1-1 0,-1 0 1,0 0-1,0 0 0,0-1 0,0 1 1,0 0-1,4-2 0,-5 2-76,0-1 28,-1 1 0,0 0 0,0 0 0,0-1 0,0 1 1,0 0-1,0 0 0,1 0 0,-1 0 0,0-1 0,0 1 1,0 0-1,1 0 0,-1 0 0,0 0 0,0-1 0,0 1 0,1 0 1,-1 0-1,0 0 0,0 0 0,1 0 0,-1 0 0,0 0 1,0 0-1,1 0 0,-1 0 0,0 0 0,0 0 0,1 0 1,-1 0-1,0 0 0,0 0 0,1 0 0,-1 0 0,0 0 0,1 1 1,-3 17-225,-1 0-1,0 0 1,-1-1 0,-9 26 0,3-10 87,-7 41 342,-2 7 1197,15-70-611,6-14-481,1-2-227,1-4 63,0 0 0,0-1 1,4-17-1,-1 3-8,7-26-321,-1-1 1,-3 0 0,-2-1 0,-2 0 0,-2-56 0,-16 166-1249,6-17 1298,-1 12 610,-2 67 289,10-120-717,0 0 1,0 0-1,0-1 1,-1 1 0,1 0-1,0 0 1,0-1-1,-1 1 1,1-1-1,0 1 1,-1 0 0,1-1-1,0 1 1,-1-1-1,1 1 1,-1-1 0,1 0-1,-1 1 1,1-2-1,10-16 81,-4 5 3,6-2-304,0-1 0,16-13 1,-28 28 149,-1 1-1,0-1 1,1 1 0,-1-1-1,1 1 1,-1-1 0,1 1-1,0-1 1,-1 1 0,1 0 0,-1-1-1,1 1 1,0 0 0,-1 0-1,1-1 1,0 1 0,-1 0-1,1 0 1,0 0 0,-1 0-1,1 0 1,0 0 0,-1 0 0,1 0-1,0 0 1,-1 0 0,1 0-1,0 0 1,0 0 0,-1 1-1,1-1 1,-1 0 0,1 0-1,0 1 1,-1-1 0,1 1 0,-1-1-1,1 0 1,-1 1 0,1-1-1,-1 1 1,1-1 0,-1 1-1,1-1 1,-1 1 0,0 0-1,1-1 1,-1 1 0,0 0 0,1-1-1,-1 2 1,3 5-61,-1-1 0,0 1-1,-1-1 1,2 9 0,-3-14 86,15 156 84,-4-27 674,-1-72 1542,-10-59-2270,7-16 245,-1 0 1,7-29-1,4-12-148,1 13-64,-6 14-114,10-38 1,-17 52 6,-1 6-159,-1-1 0,-1 0 0,2-21 1,-4 32 182,0 1 0,0 0 1,0 0-1,0 0 1,0-1-1,0 1 1,0 0-1,0 0 1,0 0-1,0-1 1,0 1-1,0 0 1,0 0-1,0-1 0,0 1 1,0 0-1,0 0 1,0 0-1,0 0 1,0-1-1,-1 1 1,0-1-222,-5 5-198,-8 15 27,9-12 213,-55 84 33,20-39 1483,40-52-1292,0 0 0,0 1-1,0-1 1,0 0 0,0 0-1,0 0 1,-1 1 0,1-1-1,0 0 1,0 0 0,0 0-1,0 1 1,-1-1-1,1 0 1,0 0 0,0 0-1,-1 0 1,1 0 0,0 0-1,0 1 1,0-1 0,-1 0-1,1 0 1,0 0 0,0 0-1,-1 0 1,1 0 0,0 0-1,0 0 1,-1 0 0,1 0-1,0 0 1,0 0 0,-1 0-1,1 0 1,0-1 0,0 1-1,-1 0 1,1 0 0,0 0-1,0 0 1,-1 0 0,1 0-1,0-1 1,0 1 0,0 0-1,0 0 1,-1 0 0,1 0-1,0-1 1,0 1 0,0 0-1,0 0 1,0-1 0,-1 1-1,1 0 1,0 0 0,0 0-1,0-1 1,-6-17 523,6 17-500,-4-22 49,1 1 1,1 0 0,1-37 0,0 16-64,1-12-76,0 16-111,-1 0 1,-2 0-1,-13-63 0,15 97 28,-1 0 0,0-1 0,0 1-1,0 0 1,-3-5 0,5 9 109,-1 1 0,1-1 0,-1 0 0,1 1 0,-1-1 0,1 1 0,-1-1 0,1 0 1,-1 1-1,1 0 0,-1-1 0,0 1 0,1-1 0,-1 1 0,0 0 0,1-1 0,-1 1 0,0 0 0,1 0 0,-1-1 0,0 1 0,0 0 0,1 0 0,-1 0 0,0 0 0,0 0 1,1 0-1,-1 0 0,0 0 0,0 0 0,1 1 0,-1-1 0,0 0 0,0 0 0,1 1 0,-1-1 0,0 0 0,1 1 0,-1-1 0,1 1 0,-1-1 0,0 1 0,1-1 0,-1 1 0,1-1 1,-1 1-1,0 0 0,-5 7-78,-1 0 1,2 0 0,-1 0 0,1 1 0,0-1 0,-5 13 0,-20 61-137,25-67 197,-63 208 235,58-198 136,9-21-212,-1 0-1,1-1 1,0 1 0,0 0 0,0 0 0,-1 6 0,2-8 65,1-2-163,0 0-1,0 0 1,0 0-1,-1 0 1,1 0-1,0-1 1,0 1-1,0 0 1,-1 0-1,1-1 1,0 1-1,0 0 1,-1-1-1,1 1 1,0-1-1,-1 1 1,1-1-1,1 0 1,11-12-19,-10 9 44,16-18-222,-1-2 0,31-50 0,-49 83-445,-3 13 356,2-13 216,0-1 0,-1 0 0,1 0 1,-2 0-1,-4 13 0,2-10 102,-16 30 173,19-37-24,-1 0-1,0-1 0,1 1 0,-1-1 0,-1 1 1,1-1-1,-6 5 0,10-9-172,0-1 0,1 1 0,-1 0 0,0-1 1,0 1-1,0-1 0,0 1 0,0-1 0,-1 1 0,1-1 0,0 0 0,-1 1 0,1-1 0,-1 0 0,1-2 0,2-33 501,-2 23-446,3-19-229,-2 22 16,-1 1 0,0 0-1,0-1 1,-1 1 0,-3-20-1,3 30 114,0 0 0,0 0-1,0 0 1,0-1 0,0 1-1,0 0 1,0 0 0,0 0-15,0 0 15,-12 8-1156,-1 13 684,3-4 293,-57 95-33,50-86 527,-2-1 1,-24 27-1,36-45-208,-2 3 90,-1-1 1,-17 15 0,23-22-131,0 1 1,1-1-1,-1 0 1,0 0-1,0 0 1,0-1-1,0 0 1,-1 1-1,1-1 0,0-1 1,-1 1-1,-5 0 1,-13-1-24,1 2 0,0 1-1,-1 0 1,-26 9 0,41-10-224,0 1 1,0 1-1,1-1 0,0 1 0,0 0 0,0 1 0,0-1 0,-11 12 1,6-4-921,1 0 1,1 1 0,-13 19 0,-8 17-3260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12.5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3447 150 1472,'-10'-8'3574,"7"7"-3177,-5-3 650,0 1-797,0-1 0,0 1 0,0 1 0,0-1 0,0 1 0,0 1 0,0 0 0,-1 0 0,1 0 0,-11 2 0,-17-3 499,-214-34 3176,208 28-3261,-70-23 0,100 27-442,0 0 0,0 0 0,0 1 0,-22-2 0,-20 10-73,43-5-121,-1 0-1,1 1 1,-1 0 0,-16 5-1,20-4-25,0-1 0,0 0-1,0 0 1,-11 0 0,-13 0-5,-104 24 177,83-15-188,-22 10 67,-8-1-16,77-17-46,1 0 0,-1 0-1,-8 6 1,-7 2-39,14-7 21,0 1 0,0 0 0,-9 7 0,10-6-5,-1 0 1,0-1-1,-11 6 0,-44 12 55,-81 19 0,97-29 1,-177 57-174,205-60 154,-1 0-1,-32 21 1,51-30-4,-9 8-119,-3 3-2,-5-2 139,0 1 0,1 0 1,1 1-1,-21 19 0,29-25-8,-1 0-1,0 0 1,0-1 0,0 0-1,0-1 1,-1 1 0,-16 2 0,14-2 45,-81 15 25,34-8-27,7-1-113,32-7 34,-25 8 1,22-4 25,-24 11-1,38-15 1,1 1 0,0 0 0,0 1 0,0 0 0,0 0 0,-9 10 0,-1 2-10,7-7-10,1-1-1,0 1 1,1 1-1,0 0 1,-10 19-1,-3 16-31,-20 40 275,26-60-147,-1-1 1,-1 0-1,-2 0 1,0-2-1,-39 36 0,33-37 56,-25 24-104,17-18 85,23-20-124,-17 17 0,10-8-43,8-9 74,1 1 0,0 0 1,-7 11-1,2-1 113,1 1 0,1 0 1,-16 42-1,-24 121-213,20-65 290,10-46 44,11-40-114,-3 18-56,9-36-31,0 0 0,-9 23 1,8-26-30,1 2 0,0-1 0,-5 24 0,-8 104-40,13-103 110,-6 51-124,5-61 28,-2-1 1,-12 34-1,-4 15-40,16-49 50,-12 29-1,11-37 45,5-13-73,0 1 0,1 0 0,-3 9 0,-39 227 5,17-66 112,20-127-65,-7 35-99,10-63 64,1 1 1,1 0-1,2 42 0,1-30-3,-1-6 13,4 139 68,0-131-82,1 21-26,-3-26 28,1 0 1,2 0 0,1-1-1,1 1 1,14 35 0,18 31-219,-37-91 215,1 1 1,0-1 0,5 7-1,6 13 64,-2 3 30,25 67-58,3 13-386,-28-77 355,-7-21 17,0 0 0,0 0-1,1-1 1,1 0-1,0 0 1,0 0-1,1-1 1,12 12 0,2-2-12,0-1 0,36 20 1,73 53 3,-123-87 9,0 0-1,12 4 0,13 7-5,30 20-34,-30-18 104,0 3 0,45 33 0,-5 0-9,-44-32-58,-1-5-20,0 0 1,0-2-1,43 15 0,-56-23 60,146 45-310,-68-24 417,61 28-41,-125-43-111,0-2 0,1-1 0,39 7 0,93 7-33,-117-18 94,64 4-68,53 8 23,-134-11-96,11 1-49,93-1 192,109-9-90,-214 0-66,26-5-1,25-3 66,61-5 157,-75 7-308,-32 5 87,150-21 178,-124 15-41,63-21-1,-97 22-84,0 0 1,43-25-1,39-34-57,-81 52 129,1 1 0,45-18 0,60-15 96,-26 11-126,-52 16-96,78-43 0,19-23 3,-122 74 30,-1 0 1,58-17-1,-23 9-96,2-2 292,-31 13-93,-1-2 1,0-1 0,-1-2-1,35-21 1,-36 14-37,-2 0 0,-1-2-1,-1-1 1,35-42 0,-39 41-6,1 2 0,1 0 0,1 2 0,1 1 0,1 1 0,0 1 0,40-20 0,-30 20 202,44-21-283,-59 29 133,0-1 0,-1-1-1,24-19 1,-15 10-118,-15 11 68,0-1-1,-1-1 1,-1 0 0,0-1 0,-1-1-1,0 0 1,-1 0 0,-1-1 0,-1 0-1,14-31 1,-1-8-1,32-70 74,-41 98-93,1 1 1,26-36-1,-14 28 27,2 1-1,41-38 0,26-30-241,-81 85 289,5-7 3,-1-1 1,-1-1 0,14-27 0,35-83-90,-6 13-82,-40 82 217,21-34 2,29-51-177,-58 98 52,-1-2 0,-1 0 0,7-36-1,10-93-301,-11 61 186,-3 35 27,-8 37 230,15-49 0,-5 24-40,-6 15-181,16-70 109,-15 51-93,11-76 280,14-92-92,-34 206-97,0 0 1,0 0-1,-2 0 1,0 0-1,-1 0 1,0 0-1,-2 1 0,-6-22 1,-12-30-230,-5-13 348,20 55-259,-1 1 1,-21-41-1,2 20 240,-34-43 0,48 71-150,-1 1 1,-1 0 0,0 1 0,-1 0-1,-1 1 1,-19-12 0,-17-2-4,26 13 65,-1 1 0,-1 1-1,0 2 1,-56-14 0,26 6-50,-77-36 0,52 19 58,55 21-33,-5-1-143,-33-11 39,42 16 73,-46-13 0,-12 8-204,-148-11 0,104 15 198,-15 4-168,32 1-145,31 3 270,-275-5-203,315 9 220,-77 5-35,-82 6-216,138-7 331,-55 9 64,68-6-144,-1-3-1,-66-1 1,65-8 41,1-2 1,-56-15-1,78 14 107,1-1-1,-42-21 1,9 3 37,46 22-127,1 0 1,-1-1-1,-19-14 0,31 20-8,-1 0 0,1 0 0,0-1 0,-1 1-1,1 0 1,-1 0 0,1-1 0,0 1 0,0-1-1,-1 1 1,1 0 0,0-1 0,0 1-1,-1-1 1,1 1 0,0 0 0,0-1 0,0 1-1,0-1 1,0 1 0,-1-1 0,1 1 0,0-1-1,0 1 1,0-1 0,0 1 0,1-1-1,-1 1 1,0-1 0,0 0 10,1 0-1,0 0 1,-1 0 0,1 1 0,0-1-1,0 0 1,-1 1 0,1-1 0,0 0-1,0 1 1,0-1 0,2 0 0,4-2 11,0 0 0,15-3 0,-20 6-61,44-9 144,91-7 1,-98 13-186,19-1 98,-38 4-32,0 1-1,37 6 0,101 37-166,-54-13 125,-47-14 43,0 3 0,-2 2-1,84 46 1,-12-5 254,-62-31-297,2-3 0,0-3 0,110 28 0,-45-11 298,-115-38-257,0 1 0,19 9 1,-29-11 25,0-2 0,1 1 0,8 1 0,-10-3-47,-1 1 1,0-1-1,1 1 1,-1 0-1,0 1 1,0-1-1,5 4 1,3 2 62,1-1 0,-1 0 1,1-1-1,0 0 1,1-1-1,-1-1 0,1-1 1,29 4-1,-31-5-82,0 1-1,0 1 1,16 5-1,17 6 82,-3-6 15,-18-5-12,43 15 1,-53-15 30,1-1 0,0-1 0,0 0 0,0-1 0,0 0 0,20-3 0,1 1-58,0 0 87,-23 0-59,0 0 0,0 1 0,20 3 0,-16-2-81,-16-1 51,1 0 1,0 0 0,-1 0-1,1 0 1,0 1 0,-1-1-1,1 1 1,2 1 0,12 1 58,-16-3-45,0 0 1,0 0-1,0 0 1,0 0 0,0 1-1,0-1 1,1 0-1,-1 0 1,0 1 0,0-1-1,0 1 1,0-1-1,0 1 1,0-1-1,0 1 1,0 0 0,-1-1-1,1 1 1,0 0-1,0 0 1,0-1 0,0 3-1,15 14-296,-13-15 316,-1 0 0,0 0 0,0 0 0,0 1 0,0-1 1,0 0-1,2 5 0,32 75-11,-9-9-267,29 123 0,-48-156 328,-2 1 1,1 77 0,-7 91 279,1-199-350,0 0 0,1 0 0,0 0 0,0-1 0,5 11 0,5 26-40,-10-35 57,0 0 0,1 0 0,0-1 0,9 21 1,-10-27-28,-1-1 1,1 1-1,-1-1 1,0 1-1,1 5 1,-1-5 35,0 0 0,0 1 0,0-1 0,4 6 1,11 27 205,-7-11-479,-6-17 261,-1 1 1,0 0-1,-1-1 1,0 1-1,0 0 1,-1 0-1,-1 0 0,1 0 1,-2 0-1,1-1 1,-4 12-1,-1 2-57,1 0-1,-2 31 0,2-21 130,0 3 49,0-7-142,-1 46 1,1 50 313,0-94 422,-3-19-993,-3 2 167,10-13 107,0 1 1,1 0-1,-2-1 0,1 1 0,0-1 0,0 1 0,0-1 1,-1 0-1,1 1 0,0-1 0,-1 0 0,0 0 0,1 0 0,-1 0 1,1 0-1,-1 0 0,0-1 0,0 1 0,1-1 0,-5 2 0,6-2-11,-1 0 0,1-1 0,0 1 0,-1 0 0,1 0 0,-1 0-1,1 0 1,0 0 0,-1-1 0,1 1 0,0 0 0,-1 0 0,1-1-1,0 1 1,0 0 0,-1 0 0,1-1 0,0 1 0,0 0 0,-1-1-1,1 1 1,0 0 0,0-1 0,0 1 0,0 0 0,-1-1 0,1 1-1,0-1 1,0 1 0,0 0 0,0-1 0,0 1 0,0-1-1,0 1 1,0 0 0,0-1 0,0 0 0,3-20-361,-2 19 319,94-485-364,-74 356 480,4-143-1,-17 172-63,-8 94-21,1 1 1,1-1-1,0 1 0,0 0 0,0 0 0,1 0 1,0 0-1,0 0 0,0 0 0,9-10 1,-2 0-87,30-58 171,-29 49-153,-1 0 0,12-48-1,-13 52 26,-7 20 16,-1-1 0,0 1 1,0-1-1,0 0 1,0 1-1,-1-1 0,2-5 1,-5 46-553,-1-1 618,-1-1 0,-17 56 1,15-55 13,-5 54 0,4-24 47,-4 47 204,6-53-95,-20 91 1,9-81-94,-14 134 1,6-1-41,19-162-63,-17 95 3,18-106 42,-16 50 1,9-37-24,8-33-4,0 0 0,-6 12-1,-3 6 20,-9 28 107,-17 46-134,37-97-15,-13 41-60,-2-1 1,-29 53-1,36-79 166,6-11-62,-1-1 0,0 1 0,-9 11 0,9-14-34,1 1-1,-1-1 1,1 1-1,-5 12 1,-9 15 2,-1-2 78,10-16-23,-16 21 1,-1 0-129,-38 71 1,48-77-932,-1-1 1,-2 0-1,-1-2 0,-28 32 1,34-45 106,-52 30-8827,63-45 9430,-2-1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16.13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451 0 1984,'8'8'837,"-4"-4"-616,0-1 0,0 1-1,-1 0 1,1 0 0,-1 1 0,0-1 0,0 0 0,-1 1-1,3 5 1,-3-6 53,0 1 0,0-1 0,0 0 0,5 6 0,-5-7-84,0 0-1,0 0 0,0 1 1,0-1-1,-1 1 1,1 0-1,0 4 0,5 24 853,-2 1 0,0 65 0,-3-80-1076,-2-14 35,1-1 1,-1 0 0,0 0 0,0 1 0,0-1 0,-2 5-1,1 16 1189,-3-39-1366,0 14 105,4 1 69,0 0 1,0 0-1,-1 0 0,1 0 0,0 0 0,0 0 1,0 0-1,-1 0 0,1 0 0,0 0 0,0-1 1,0 1-1,-1 0 0,1 0 0,0 0 0,0 0 1,0 0-1,0 0 0,-1 0 0,1 0 0,0 0 1,0-1-1,0 1 0,0 0 0,0 0 0,0 0 1,-1 0-1,1 0 0,0-1 0,0 1 0,0 0 1,-1-2-2,0 1 1,0 0-1,0-1 0,0 1 1,0 0-1,0 0 1,0 0-1,0-1 1,0 1-1,-1 0 0,1 1 1,0-1-1,-1 0 1,1 0-1,-1 1 1,1-1-1,-1 1 0,1-1 1,-1 1-1,0-1 1,1 1-1,-1 0 1,1 0-1,-1 0 0,0 0 1,-1 0-1,2 0-2,1 0 0,-1 0 0,0 0 0,1 0 0,-1 0 0,1 1 0,-1-1 0,1 0-1,-1 0 1,1 0 0,-1 0 0,1 1 0,-1-1 0,1 0 0,-1 1 0,1-1 0,0 0-1,-1 1 1,1-1 0,-1 0 0,1 1 0,0-1 0,-1 1 0,1-1 0,0 1 0,0-1 0,-1 1-1,1-1 1,0 1 0,0-1 0,0 1 0,-1-1 0,1 1 0,0-1 0,0 1 0,0-1 0,0 1-1,0 0 1,0 2-14,-11 30 352,0-1 1,-3 0-1,-24 43 1,-2 5 113,28-58-415,0-1 1,-23 29 0,7-10 333,23-31-284,0 0 1,-5 13-1,-2 4 194,2-6-160,2-1 0,1 1 0,-7 27 0,-21 101 38,30-117-22,0-1-53,-1 0-1,-12 34 1,9-32 154,7-24-199,-1 1 0,0-1-1,-6 13 1,1-3 18,1 0 1,0 0-1,2 1 0,-5 22 1,6-28 89,3-11-127,0 1 1,0 0-1,1-1 1,-1 1-1,1 0 1,-1 3-1,-7 41 81,3 15 32,-13 65 183,10-81-267,-5 89 1,5 40 104,7-137-57,0-22 2,1 0 0,1 19 0,2-1-142,-4 51-1,0-32 210,1-40-141,3 62-39,-2-65 27,0 0 0,1 0-1,1 0 1,0-1 0,6 15 0,4 8-9,10 20 114,-20-46-94,0-1 1,0 0 0,1 0 0,0 0 0,-1 0 0,10 8-1,18 10 52,37 21 0,-43-28-53,-7-4-26,-7-5-18,1 1 1,16 6-1,5 2 89,-2 1-1,0 1 1,33 26 0,-50-33-70,0 0 1,0 1-1,-1 1 1,-1 0-1,0 1 1,-1 0-1,-1 1 1,17 30-1,-14-21-64,-7-13 74,10 24 1,3 14 31,50 89-1,-65-131-36,1-1-1,1 0 1,-1 0-1,1 0 1,0 0-1,0-1 1,1 0-1,-1 0 1,1-1-1,12 6 1,17 13-51,-22-13 59,0-2 0,1 1 0,0-2 0,1 0 0,-1-1 0,1-1 0,24 6 0,16 4-87,2 1 344,-41-12-260,23 8 0,9 3 188,-26-9-191,30 13 0,-35-12 7,0 0-1,0-2 1,28 6 0,58 8-130,-84-16 159,-1 1 0,-1 1-1,1 0 1,19 10 0,72 37 38,13 5-60,-83-39 171,-29-12-249,2-1 1,-1 0-1,17 3 0,-18-5 156,0-1 0,0 0 0,0-1 0,0 0 0,0-1 0,0 0-1,0-1 1,15-3 0,123-22 20,18 9-91,-148 16-88,103-10 28,-95 7 85,-1-2 1,0-1 0,26-10-1,-17-3-174,-35 20 94,1 0-1,-1-1 1,1 1-1,-1-1 0,0 1 1,1 0-1,-1-1 1,0 1-1,0-1 0,1 1 1,-1-1-1,0 1 1,0 0-1,1-1 0,-1 1 1,0-1-1,0 1 1,0-1-1,0 1 0,0-1 1,0 1-1,0-1 1,0 0-1,0 1 0,0-1 1,0 1-1,0-1 1,0 1-1,-1-1 0,1 1 1,0 0-1,0-1 1,0 1-1,-1-1 0,1 1 1,0-1-1,-1 1 1,1 0-1,0-1 0,-1 0 1,-117-36-969,106 33 939,67 35-96,3 2-3461,-40-27 1418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9568,'-10'-5'4320,"23"2"-3776,-3-2-192,-2 5-320,10-3-96,8-1 32,-1-1-1248,3 5 704,-7-3-2880,-3 6 1952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7808,'-25'-23'2880,"16"23"-1760,22 4-480,8-4-448,10-4 1184,5-1-768,0 2 224,7 3-480,19 0-288,16 0-64,1 3 128,1 2-64,-15 3-672,-9-1 352,-7 1-2816,-13 0 1696,-11 0-3264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17.6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48 207 1664,'-18'-8'1120,"-11"-37"4223,29 45-5316,9-2-101,-3 0 128,0 0 0,0 0 0,0-1 0,0 0 0,-1 0 0,1 0 1,-1-1-1,0 0 0,6-5 0,14-9 189,88-52 557,-65 46 26,-53 21-250,-5 2-485,0 1-1,1 0 1,-1 0-1,0 1 0,-17 4 1,13-3 94,-26 2-1,21-4-129,7 1-68,1-1-1,-1-1 0,0 0 1,1 0-1,-19-5 198,32 7-49,11 4 1,18 5-50,-8-6-370,1-1-1,0-1 0,-1-1 1,1-1-1,0-1 0,-1-1 1,40-9-1,-7-1-2238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25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700 279 1472,'5'-7'1788,"-5"6"-1674,1 0 0,0 1 0,0-1 0,-1 0 0,1 0 1,0 0-1,-1 0 0,1 0 0,-1 0 0,0 0 0,1 0 0,-1 0 0,0 0 0,1 0 1,-1 0-1,0-2 0,0-14 635,0 1 0,-1-1 1,-1 1-1,-1 0 0,-5-19 1,-10-12 770,-1 10-614,18 36-882,1-1 0,-1 0 0,0 1 0,0-1 0,0 1 0,1-1 0,-2 1 0,1 0 0,0-1 0,0 1 0,0 0-1,0 0 1,-1 0 0,-2-2 0,0 0 87,-2-2 153,4 3-233,0 0 0,0 0 0,0 0 0,0 1 0,0-1 0,-1 1 0,-3-2 0,-10 0 76,-1 1 0,0 0 0,0 1 1,-21 3-1,1-2 103,-25 5-183,54-4 8,1-1 1,-1 2-1,0-1 0,1 1 1,-11 4-1,-22 5 116,23-7-137,1 2 1,-1 0 0,2 1 0,-17 9 0,10-5 41,7-4 39,1 1 1,-16 11 0,26-16-93,0 0 0,0 1 1,0 0-1,0 0 0,1 0 0,-1 0 1,1 1-1,0 0 0,0-1 1,-3 8-1,-27 86 44,1-5 39,27-78-39,1 1 0,0-1 0,-3 30-1,1-8-62,5-28 11,1 0 0,-1 0-1,3 14 1,-1 5 186,7 32-85,-7-54-54,0 1-1,0-1 1,1 1 0,0-1 0,0 0 0,0 0-1,1 0 1,0 0 0,0 0 0,1 0-1,-1-1 1,1 0 0,0 1 0,1-1 0,-1-1-1,1 1 1,8 5 0,-8-7 8,0 0 1,0-1 0,0 0-1,0-1 1,1 1 0,-1-1-1,1 0 1,-1 0 0,11 0-1,4-1 54,27-4 1,-34 3-159,124-19 171,-125 19-38,23-7 0,-3 0 62,-12 4-63,26-9 1,-16 4-23,-25 7-36,-1 0 0,1 0 0,-1-1 0,1 0-1,-1 0 1,0 0 0,0 0 0,0-1-1,0 0 1,6-8 0,4-3 34,-9 9-21,-1 0-1,1 0 1,-1-1-1,6-12 1,-2 4-158,2-3 170,-1-1 0,-1 0 0,-1 0 0,-1 0 0,0-1 0,3-25-1,-5-42-220,-4 79 238,1-7-99,-1 0 0,-1 0 0,0 1 0,-1-1 0,-1 1 0,-4-16 0,0 10 43,6 15-50,-1-1 1,1 1 0,-2-1 0,1 1-1,0 0 1,-1 0 0,0 0-1,-5-6 1,6 8-176,-1 1 1,1-1-1,0 1 0,-1 0 1,1 0-1,-1 0 0,0 0 1,0 0-1,0 1 0,0-1 1,0 1-1,0 0 0,-6-2 1,7 3-169,-1 0 1,1 0-1,0 0 1,0 1-1,0-1 1,-1 1-1,1-1 1,0 1-1,0-1 1,0 1-1,0 0 1,0 0-1,0 0 0,0 0 1,0 1-1,1-1 1,-1 0-1,0 1 1,1-1-1,-3 4 1,-7 10-1950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34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1073 1152,'0'0'16,"0"0"1,0 1-1,0-1 0,0 0 1,0 0-1,0 0 1,1 0-1,-1 0 0,0 0 1,0 0-1,0 0 0,0 0 1,0 0-1,0 0 0,0 0 1,0 0-1,0 0 1,0 0-1,0 0 0,0 1 1,-1-1-1,1 0 0,0 0 1,0 0-1,0 0 0,0 0 1,0 0-1,0 0-5,0 0-1,0 0 1,0 0-1,0 0 1,0 0-1,0 0 1,0 0-1,0 0 1,0 1-1,0-1 1,0 0-1,0 0 1,0 0-1,0 0 1,0 0-1,0 0 1,0 0-1,0 0 1,0 0-1,0 0 0,0 0 1,0 0-1,0 0 1,0 0-1,0 0 1,0 0-1,0 1 1,-5 13 1290,-1 5 4345,12-20-4412,2-5-879,0 0 1,-1-1-1,0 1 1,0-2-1,0 1 0,-1-1 1,0 1-1,-1-2 0,0 1 1,5-11-1,14-47 134,-9 21-226,-3 15-10,-2 0-1,8-36 1,26-106-110,-27 110 23,1 7-27,-13 42-61,0 0 0,-1-1-1,0 0 1,-1 0-1,-1-1 1,1-14-1,-3 8-61,1 14-20,-1-1 0,0 1 1,0-1-1,-1 0 0,0 1 1,-3-10-1,-1 3-38,0 0 1,-1 1-1,-1 0 0,-14-21 1,20 31 35,-1 1-1,1 0 1,-1 0 0,1-1-1,0 1 1,0-1 0,0 1 0,0-1-1,0 1 1,1-1 0,-1 0 0,1 1-1,0-1 1,0 0 0,0 1-1,0-6 1,0 6 142,0 1-148,0 0 0,0 0 0,0 0 1,0 0-1,0 0 0,0 0 0,-1 0 0,1 0 1,0 0-1,-1 0 0,1 0 0,-1 0 0,1 0 0,-1 0 1,0-1-1,1 2 8,-1 0 1,1-1-1,0 1 0,0 0 1,0 0-1,0 0 0,-1-1 1,1 1-1,0 0 0,0 0 1,-1 0-1,1 0 0,0 0 1,0 0-1,-1-1 0,1 1 1,0 0-1,0 0 0,-1 0 1,1 0-1,0 0 0,0 0 1,-1 0-1,1 0 0,0 0 1,0 0-1,-1 0 0,1 0 1,0 0-1,-1 0 0,1 1 1,0-1-1,0 0 0,-1 0 1,1 0-1,0 0 0,0 0 1,0 1-1,-1-1 0,1 0 1,0 0-1,0 0 0,0 1 1,-1-1-1,1 0 0,0 0 1,0 1-1,-9 12-222,8-12 260,-4 10-36,0 0-1,0 0 1,1 0 0,-4 20 0,4-16 34,-9 24 0,4-16-96,-8 16 123,12-23-62,5-15 28,0 0-1,0 1 1,-1-1 0,1 1 0,-1-1 0,1 0 0,-1 1 0,0-1-1,1 0 1,-1 1 0,0-1 0,-2 2 0,0 6 46,3-9-74,0 0 1,0 1-1,0-1 0,0 0 0,0 1 0,0-1 0,0 0 1,0 1-1,0-1 0,-1 0 0,1 0 0,0 1 0,0-1 1,0 0-1,0 1 0,-1-1 0,1 0 0,0 0 0,0 1 1,0-1-1,-1 0 0,1 0 0,0 1 0,-1-1 0,1 0 1,0 0-1,0 0 0,-1 1 0,0-1-29,-1 0 526,5-10-145,2-26 0,-1 10-368,13-82 74,-4 34-94,14-58-243,-23 118-67,1 28 410,0 4-80,1 1 1,11 25-1,-13-35 18,0-1-1,1 0 0,0-1 0,0 1 1,1-1-1,0 0 0,10 9 0,53 50 56,-56-54-4,-1 1 1,-1 1 0,15 21-1,-25-34-33,-1-1-1,1 1 0,-1 0 0,1 0 1,-1 0-1,1 0 0,-1 0 0,0-1 1,0 1-1,1 0 0,-1 0 0,0 0 0,0 0 1,0 0-1,0 0 0,0 0 0,0 0 1,0 0-1,0 0 0,0 0 0,-1 1 1,1-2 6,-1 1 1,0 0 0,1 0 0,-1-1 0,1 1 0,-1-1 0,0 1 0,0 0 0,1-1 0,-1 0 0,0 1 0,0-1 0,0 1 0,1-1 0,-1 0 0,0 1 0,-2-1 0,-4 1 118,0 0 1,0-1-1,-1 0 1,-9-1-1,13 0-91,-6 1 26,-76-10 284,68 8-413,1 0 1,-25 2-1,22 0-1185,20 0 1159,0 0 1,0 0 0,-1 0-1,1 0 1,0 0 0,0 0-1,0 0 1,-1 0 0,1 0-1,0 0 1,0 0 0,0 0-1,-1 0 1,1 1 0,0-1-1,9 20-6508,11-2 1349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43.64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184 158 1248,'27'0'800,"-13"4"-285,-12-3-461,0 0 0,1 0-1,-1-1 1,0 1-1,0-1 1,0 0-1,3 1 1,-3-1 12,-1 1 0,0-1 0,1 1 1,-1 0-1,0 0 0,1 0 0,-1 0 0,0 0 1,0 0-1,0 0 0,0 0 0,0 1 0,0-1 0,0 0 1,0 0-1,-1 1 0,4 5 910,-3-6-896,2 5-37,-3-6-36,0 0-1,0 0 1,1 0 0,-1 1-1,0-1 1,0 0 0,0 0-1,0 1 1,0-1 0,0 0-1,1 1 1,-1-1 0,0 0-1,0 0 1,0 1 0,0-1-1,0 0 1,0 1 0,0-1-1,0 0 1,0 0 0,0 1 0,-1-1-1,1 0 1,0 0 0,0 1-1,0-1 1,0 0 0,0 0-1,0 1 1,-1-1 0,1 0-1,0 0 1,0 1 0,0-1-1,0 0 1,-1 0 0,1 0-1,-1 1 1,1-2-52,7-4 36,-3 3 287,-1 0 0,1 0 0,-1-1 1,0 1-1,1-1 0,3-4 476,-8 11-707,-1 0-1,0 0 0,-1 0 0,1 0 0,-1 0 1,-4 5-1,-22 22-174,27-32 212,1 1 0,-1-1 1,0 1-1,1-1 1,-1 0-1,0 0 0,1 0 1,-1 0-1,1 0 0,-1 0 1,-1-2-1,-24-18-156,25 20 81,1 0 15,-1 0 0,0 0 1,0 0-1,0 0 0,0 0 0,0 0 0,0 1 0,0-1 1,0 1-1,0-1 0,0 1 0,-4 0 0,5 0-27,0 0 0,0 0 0,0 0 0,0 0 1,0 0-1,0 0 0,0 1 0,0-1 0,0 0 0,0 1 0,0-1 0,0 0 0,0 1 0,0-1 0,0 1 0,1 0 0,-1-1 0,0 1 0,0 0 0,1-1 0,-1 1 0,0 0 0,1 0 0,-2 1 0,0 4 43,-1-1-57,1 1 0,0-1 0,0 1 1,0 0-1,1 0 0,-1 8 0,2-12 17,0-1-1,0 1 1,0-1 0,0 1-1,1-1 1,-1 0-1,0 1 1,1-1 0,0 1-1,-1-1 1,1 0-1,0 1 1,-1-1 0,1 0-1,0 0 1,0 1-1,0-1 1,0 0 0,0 0-1,1 0 1,-1 0-1,0-1 1,0 1 0,0 0-1,1 0 1,-1-1-1,1 1 1,-1-1 0,0 1-1,1-1 1,2 1-1,2 0 85,-1 0-1,1 0 0,0-1 0,0 0 0,-1 0 1,1 0-1,0 0 0,0-1 0,-1 0 0,1-1 1,0 1-1,-1-1 0,8-3 0,-9 3-36,-1 1-1,1-1 0,-1 0 0,1 0 1,-1-1-1,0 1 0,0-1 1,0 1-1,0-1 0,0 0 0,-1 0 1,1 0-1,-1-1 0,0 1 1,0 0-1,0-1 0,0 0 0,-1 1 1,3-9-1,-4 10-26,0 0 1,0 0-1,0-1 1,-1 1-1,1 0 1,0 0-1,-1 0 1,0-1-1,1 1 1,-1 0-1,0 0 1,0 0-1,0 0 0,-1 0 1,1 1-1,0-1 1,-1 0-1,1 0 1,-1 1-1,1-1 1,-4-1-1,3 1-35,0 0 0,0 1 0,0-1-1,-1 0 1,1 1 0,-1 0 0,1 0 0,-1 0-1,1 0 1,-1 0 0,0 0 0,0 0 0,1 1 0,-1 0-1,0-1 1,-4 1 0,2 2-32,-1-1 1,1 1-1,-1 0 1,1 0-1,-1 1 0,1-1 1,0 1-1,0 0 1,0 1-1,1-1 0,-1 1 1,1 0-1,0 0 0,0 1 1,0-1-1,1 1 1,-1-1-1,1 1 0,0 0 1,1 1-1,-1-1 1,-2 10-1,4-14 61,1 0 0,0 0 0,0 1 0,0-1 0,0 0 0,0 0-1,0 0 1,0 1 0,0-1 0,0 0 0,0 0 0,1 0 0,-1 0 0,0 0 0,1 0 0,-1 1 0,2 0 0,-1-1 114,16-4 416,-14 2-525,0 0 1,0-1 0,-1 1 0,1-1 0,-1 1 0,1-1-1,-1 0 1,0 0 0,0 0 0,0 0 0,0-1-1,0 1 1,0-1 0,-1 1 0,1-1 0,-1 1-1,0-1 1,1 0 0,-1 0 0,0 1 0,-1-1-1,1 0 1,0 0 0,-1 0 0,0 0 0,0 0-1,0-4 1,0 6-50,1 0 0,-1 0-1,0 0 1,1 0 0,-1 0-1,1 0 1,-1 0 0,1 0-1,0 0 1,-1 1 0,1-1 0,0 0-1,-1 0 1,1 0 0,0 1-1,0-1 1,0 1 0,0-1-1,-1 1 1,1-1 0,2 0-1,23-9-184,-24 9 207,80-22 66,-62 18-68,-12 3 70,-1 0-1,0 0 0,8-4 1,-14 5-24,0 1 0,0-1 0,0 1 0,0-1-1,0 0 1,0 1 0,0-1 0,0 0 0,0 0 0,0 0 0,0 0 0,0 0 0,-1 0 0,1 0 0,0 0-1,-1 0 1,1 0 0,-1 0 0,1 0 0,-1 0 0,0 0 0,1-1 0,-1 1 0,0-2 0,0 2-8,0 0 1,0 0 0,0 0 0,-1 0 0,1 0 0,0 0 0,0 0 0,-1 0-1,1 0 1,-1 1 0,1-1 0,-1 0 0,1 0 0,-1 0 0,0 1-1,1-1 1,-1 0 0,0 0 0,0 1 0,-1-2 0,-20-9 143,9 5-353,11 5 122,1 0 38,1 1 0,-1 0 0,1-1-1,-1 1 1,0 0 0,1 0 0,-1-1 0,1 1-1,-1 0 1,0 0 0,1 0 0,-1 0 0,1 0-1,-1 0 1,0 0 0,1 0 0,-2 0 0,-3 0-195,15-7 179,3 3-81,1 0 0,20-3 0,-25 6 98,-5 0 49,1 0 0,-1 0 0,1-1 0,-1 0 0,0 0 0,9-5 149,-11 2 371,-2 5-534,0 0-1,1-1 1,-1 1-1,0 0 1,0 0 0,0-1-1,0 1 1,1 0 0,-1 0-1,0 0 1,0-1-1,0 1 1,0 0 0,0 0-1,0-1 1,0 1 0,0 0-1,0-1 1,0 1-1,0 0 1,0 0 0,0-1-1,0 1 1,0 0 0,0 0-1,0-1 1,0 1-1,0 0 1,-1 0 0,1-1-1,0 1 1,0 0 0,0 0-1,0 0 1,0-1-1,-1 1 1,1 0 0,0 0-1,0 0 1,0 0 0,-1-1-1,1 1 1,0 0-1,0 0 1,-1 0 0,1 0-1,0 0 1,0 0 0,-1 0-1,-5-4-13,-1 1-1,1 0 1,-1 0-1,0 1 0,0 0 1,0 0-1,0 1 1,0 0-1,0 0 0,0 1 1,0 0-1,-1 0 1,-11 2-1,9-1-54,-1 2 0,1-1 0,-1 1 0,1 1 0,0-1 0,0 2 0,1 0 0,-15 9 0,14-7 41,0 2 0,1-1 0,0 1 0,0 1 0,1-1 0,0 1 0,1 1 0,-11 20 0,17-29 19,0-1-1,0 1 1,1 0-1,-1 0 1,0 0 0,1-1-1,0 1 1,-1 0 0,1 0-1,0 0 1,0 0 0,0 0-1,0 0 1,0 0-1,1-1 1,-1 1 0,1 3-1,0-4-1,-1 1 0,1-1 0,0 1 0,0-1 0,0 0 0,0 0 0,0 1 0,0-1 0,0 0 0,1 0 0,-1 0 0,0 0 0,1 0 0,-1 0 0,1 0 0,-1-1 0,0 1 0,1-1-1,1 2 1,0-2 76,-1 0 0,1 0-1,-1 0 1,1 0 0,-1 0-1,1 0 1,-1-1 0,0 1-1,1-1 1,-1 0 0,1 0-1,3-1 1,-5 1-53,0 1 0,-1-1 0,1 0-1,0 1 1,0-1 0,0 0 0,0 0 0,-1 1 0,1-1 0,0 0 0,-1 0-1,1 0 1,-1 0 0,1 0 0,-1 0 0,1 0 0,-1 0 0,0 0 0,1 0-1,-1 0 1,0 0 0,0 0 0,0-1 0,0 1 0,0 0 0,0 0 0,0 0-1,0 0 1,0 0 0,0 0 0,-1-2 0,0 1-17,1 1 1,-1-1 0,1 1-1,-1-1 1,0 1 0,0 0-1,1-1 1,-1 1-1,0 0 1,0-1 0,0 1-1,-1 0 1,1 0-1,0 0 1,0 0 0,-1 0-1,1 0 1,0 0-1,-1 0 1,1 1 0,-1-1-1,-1 0 1,-2 0-36,0 1 0,1-1 0,-1 1 0,0 0 0,0 1 0,1-1 0,-1 1 0,0 0-1,1 0 1,-1 1 0,-7 3 0,6-3-11,0 1 0,0 0 1,1 1-1,-1-1 0,1 1 0,0 0 0,0 1 0,-4 4 0,6-6-29,1 1 1,-1-1-1,1 0 0,0 1 1,0-1-1,0 1 0,0 0 1,1 0-1,-1 0 0,1 0 1,0 0-1,0 0 0,1 0 1,-1 0-1,1 6 1,0-8 63,1 0 0,-1 0 1,0 0-1,1 0 0,0 0 0,-1 0 1,1 0-1,0 0 0,0 0 1,0-1-1,0 1 0,0 0 1,1-1-1,-1 1 0,1-1 1,-1 1-1,1-1 0,-1 0 1,1 1-1,0-1 0,-1 0 1,1 0-1,0 0 0,0 0 1,0-1-1,0 1 0,0 0 1,0-1-1,0 1 0,0-1 1,4 0-1,2 1 83,1 0 0,-1-1 0,1 0 0,-1-1 1,1 0-1,-1 0 0,0-1 0,1 0 0,10-4 0,-15 4-17,0 1 5,1-1 0,-1 1 0,0-1 0,0 0 0,7-5 0,-11 6-54,1 1 0,0-1 0,-1 1 1,1-1-1,-1 1 0,1-1 0,-1 0 0,1 1 0,-1-1 0,0 0 1,1 1-1,-1-1 0,0 0 0,0 0 0,1 1 0,-1-1 0,0 0 1,0 0-1,0 0 0,0 1 0,0-1 0,0 0 0,0 0 0,0 0 1,0 1-1,0-1 0,-1 0 0,1 0 0,0 1 0,-1-1 0,1 0 0,0 0 1,-1 1-1,1-1 0,-1 0 0,1 1 0,-1-1 0,1 1 0,-1-1 1,1 1-1,-2-1 0,-1-3 29,-1 0 1,0 0-1,0 1 1,-1-1-1,1 1 1,-1 0-1,0 1 0,0-1 1,0 1-1,-9-3 1,-1 1-163,-1 1 0,-20-2 0,18 3 91,15 2-34,-1 0 1,1 0 0,0 0 0,-1 0 0,1 1-1,0-1 1,-1 1 0,1 0 0,0 0 0,0 1-1,-1-1 1,1 1 0,0-1 0,0 1 0,1 0-1,-1 0 1,0 0 0,1 0 0,-1 1 0,1-1-1,-4 6 1,3-5 10,1 1-1,-1-1 1,1 1-1,0 0 1,0 0-1,0 0 1,1 0-1,0 0 1,-1 0-1,1 1 1,1-1-1,-1 0 1,1 0-1,-1 1 1,1-1-1,1 7 1,-1-9 50,1-1 1,-1 1-1,0-1 1,1 1-1,-1-1 1,1 1 0,-1-1-1,1 0 1,0 1-1,-1-1 1,1 0 0,0 0-1,0 0 1,0 1-1,0-1 1,0 0-1,0 0 1,0 0 0,0 0-1,3 1 1,-2-2 22,0 1 1,0 0 0,0-1-1,0 0 1,0 1-1,0-1 1,0 0 0,0 0-1,0 0 1,0 0-1,0-1 1,0 1-1,3-1 1,1-1 10,1 0 0,-1-1 0,0 0 0,0 0 1,-1 0-1,1-1 0,-1 1 0,7-7 0,29-37-5326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4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27 832,'-4'-2'582,"1"-1"-1,-1 1 1,0-1 0,1 1-1,-5-1 1,-9-6 1096,7 6 2157,29 19-3052,14 7-697,2-2 0,0-2-1,53 21 1,-40-19 9,-6-2-121,64 32 420,-104-50-360,-1 0 0,1 1 0,0-1 0,-1 0 0,1 0 0,0 1 0,-1-1 0,0 1 0,3 2 0,-4-3-5,0 0 1,1-1 0,-1 1-1,0 0 1,0-1 0,1 1-1,-1 0 1,0 0 0,0-1-1,0 1 1,0 0 0,0 0-1,0 0 1,0-1 0,0 1-1,0 0 1,0 0 0,-1 0 0,0 2 7,0-1 0,-1 0 0,1 0 0,-1 0 0,0 0 0,0 0 1,0 0-1,0 0 0,0 0 0,0-1 0,0 1 0,0-1 0,-4 2 1,-100 52 648,67-36-455,31-15-219,0 0 1,1 1-1,-8 6 0,13-10-33,1 0-1,-1 1 1,0 0-1,1-1 0,0 1 1,-1 0-1,-1 3 1,3-4 4,-1 0 0,1-1 1,0 1-1,0 0 0,0 0 1,-1-1-1,1 1 0,0 0 1,0 0-1,0-1 0,0 1 1,0 0-1,0 0 0,0-1 1,1 1-1,-1 0 0,0 0 1,0-1-1,1 1 0,-1 0 1,0-1-1,1 2 0,2 1-8,1 0-1,-1 0 1,1-1-1,-1 1 1,1-1-1,0 1 1,0-1-1,0-1 1,0 1-1,5 1 1,-6-2 17,84 29-64,136 27 0,-63-18 339,-86-18 421,136 61 0,-179-65-383,-29-15-238,0-1 0,0 1 0,0-1-1,0 1 1,0 0 0,0-1 0,0 1 0,-1 0-1,1 1 1,1 1 0,-3-3 45,0 0-228,0-1 0,0 1 0,0-1 0,0 0 0,0 1 0,-1-1 0,1 0 0,0 1 1,0-1-1,-1 0 0,1 1 0,0-1 0,0 0 0,-1 1 0,1-1 0,0 0 0,-1 0 0,1 1 0,0-1 0,-1 0 0,1 0 0,-1 0 1,1 0-1,0 1 0,-1-1 0,1 0 0,-1 0 0,1 0 0,0 0 0,-1 0 0,1 0 0,-1 0 0,1 0 0,0 0 0,-1 0 1,1 0-1,-1-1 0,1 1 0,-1 0 0,-16-5-4378,3-4 2116,-3 0-38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35 1056,'-1'0'27,"1"0"0,-1 0 0,1 0-1,-1 1 1,1-1 0,0 0 0,-1 0 0,1 1 0,-1-1 0,1 0-1,-1 0 1,1 1 0,0-1 0,-1 0 0,1 1 0,0-1 0,-1 1-1,1-1 1,0 0 0,0 1 0,-1-1 0,1 1 0,0-1 0,0 1-1,0-1 1,-1 1 0,-3 18 668,0-4-371,-1 2-190,4-14-122,0-1-1,0 1 1,0 0 0,0 0-1,0-1 1,-5 14 6979,42-11-6192,-14-2-567,-17-3-229,0 1 0,0-1-1,0 1 1,5-2 0,15-2 197,0-2-1,0-1 1,28-10 0,68-35 179,-116 48-309,0 0-1,0 0 0,0 0 1,0 0-1,-1-1 0,1 0 1,-1 0-1,7-8 0,-10 4-15,-1 1 74,0 7-118,-6 0-138,-4 5 95,-1-1 0,1 1 0,0 0 0,-10 8 0,-58 37-92,-98 58 1285,158-98-1084,0-2 0,0 0 1,-1-1-1,0 0 1,-33 5-1,46-11-68,-2 0 41,10-1 30,3 0-17,-1 0 1,0 0-1,0 0 1,9 2-1,-10-1-41,0 1 0,1 0-1,-1-1 1,0 1 0,0 0-1,0 1 1,0-1 0,-1 0-1,5 5 1,18 28 142,-7-9 1,-4-8-65,-1 1 1,13 26-1,-9-7 371,-16-37 89,8-9-249,-2 0-235,0 1 0,0-1 0,-1 0 1,0 0-1,-1-1 0,8-15 0,19-60-52,-10 26-7,-10 31 49,-6 13-846,0 0 1,5-16-1,-11 28 435,26 37-12657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3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1 223 1312,'22'19'3595,"-18"-15"-3451,0 0 0,0-1 0,0 0-1,1 0 1,-1 0 0,1-1 0,0 1 0,0-1 0,0 0 0,0 0 0,0-1 0,0 0 0,0 0 0,1 0 0,-1 0 0,0-1 0,1 0 0,8-1 0,-11 1-87,1-1 0,-1 0 0,0 0 0,0-1-1,0 1 1,0-1 0,0 1 0,0-1-1,0 0 1,0 0 0,-1 0 0,1-1 0,-1 1-1,3-4 1,2-2 22,-1-1 0,1 1 0,5-12 0,0-3-11,-3 9 78,-1-1 1,0 0 0,7-24-1,-13 35-119,-1 0 0,0 0 0,0 0 0,-1 0 1,1-1-1,-1 1 0,0 0 0,0 0 0,0-1 0,-1 1 0,1 0 0,-1 0 0,0 0 0,-1 0 0,1 0 0,0 0 0,-1 0 0,-4-7 0,5 10-35,1 0 0,-1 0 0,1 1 0,-1-1 0,0 0 0,0 0 0,1 0 0,-1 1 0,0-1 0,0 0 0,0 1 0,0-1 0,0 1 0,0-1 0,0 1 0,0 0 0,0-1 0,0 1 0,0 0 0,0 0 0,0-1 0,0 1 0,-1 0 0,0 1 9,0-1 0,0 0 0,0 1 0,0 0 0,0-1 0,1 1 0,-1 0 0,0 0 0,1 0 0,-1 0 0,0 0 0,-1 2 0,-1 1 67,-1 0 1,1 1-1,0 0 1,0 0-1,0 0 0,1 0 1,-3 7-1,1 1 48,0-1-1,1 1 1,1 0-1,0 0 0,-1 26 1,3-6 226,3 40-1,-2-63-337,2 0 0,-1 0 0,1 1-1,0-1 1,1 0 0,0-1-1,1 1 1,0-1 0,6 10 0,-9-18 17,0 0 0,0 0 0,0 0 0,0 0 0,1 0 0,-1 0 0,0 0 1,1 0-1,-1-1 0,1 1 0,-1 0 0,1-1 0,-1 1 0,1-1 0,-1 0 0,1 1 1,0-1-1,-1 0 0,1 0 0,-1 0 0,1 0 0,0 0 0,-1-1 0,1 1 1,-1 0-1,1-1 0,-1 1 0,1-1 0,1 0 0,5-3 50,1 0 0,-1 0 0,14-9 0,98-80 244,-43 29-193,58-26-129,-26 19 121,-105 69-24,-1-1-1,0 1 1,1-1 0,0 1 0,-1 0 0,1 0-1,0 1 1,0-1 0,0 1 0,0 0-1,8-1 1,-10 14 641,19 96 1093,-16-82-1651,2-1 0,1 1 0,2-2 0,0 1 0,1-1 0,21 32-1,-28-52 596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3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 2400,'-36'42'5568,"19"-23"-4295,-62 80 2616,56-68-3413,0-1 0,-2-1 0,-53 47 0,-53 29 9,-16 13-1940,144-116 1319,-19 19-868,21-20 800,0 0 1,1 0 0,-1 0-1,0 0 1,0 0 0,1 0-1,-1 0 1,0 0 0,1 1-1,-1-1 1,1 0 0,0 0-1,-1 1 1,1-1 0,0 0-1,0 0 1,0 2 0,0-2 99,0-1 0,1 1 0,-1-1 1,0 1-1,1-1 0,-1 1 0,0-1 0,1 1 1,-1-1-1,1 1 0,-1-1 0,1 1 0,-1-1 1,1 0-1,-1 1 0,1-1 0,-1 0 0,1 0 1,0 1-1,-1-1 0,1 0 0,-1 0 1,1 0-1,0 0 0,1 0 0,32 4-3581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6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14 2080,'5'-13'7669,"-18"35"-6512,5-7-477,-15 21 0,-7 2-280,3 3 0,1 0 0,1 1 0,3 2 0,2 0 0,-22 67 0,30-71-266,2 0-1,1 1 0,-3 45 1,11-82-112,1-1 0,0 1 0,0-1 1,0 1-1,0 0 0,0-1 0,1 1 1,0-1-1,0 1 0,0-1 0,0 1 1,0-1-1,1 0 0,0 0 0,-1 0 1,1 1-1,0-2 0,0 1 0,1 0 1,-1 0-1,1-1 0,-1 1 0,1-1 1,0 0-1,0 0 0,0 0 0,0 0 1,5 2-1,2 0 92,0-1 1,0-1-1,0 1 1,0-2-1,0 1 1,0-1-1,11-1 1,74-7 355,-70 4-268,0-2-1,0 0 0,31-13 1,-52 17-306,0-1 1,-1 0 0,1 0-1,0 0 1,-1 0 0,1-1-1,3-3 1,-5 4-253,-1 1 0,1-1 1,-1 0-1,0 1 0,1-1 0,-1 0 1,0 0-1,0 0 0,0 1 0,-1-1 1,1 0-1,0 0 0,-1 0 1,1 0-1,-1-1 0,0-2 0,0-52-6747,0 37 4596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6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39 3136,'-45'-12'1029,"42"11"-839,0 1-1,1 0 0,-1 0 0,0-1 1,1 1-1,-8 2 2164,18-2-855,186-17 4570,100 7-3795,-293 10-2556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3904,'-1'-3'239,"0"1"0,1-1 0,-1 1 0,1-1 0,0 0 0,0 1 0,0-5 0,0 7-196,1-1 0,-1 1 0,0 0 1,0 0-1,0-1 0,0 1 1,0 0-1,0 0 0,0-1 0,0 1 1,1 0-1,-1 0 0,0 0 1,0-1-1,0 1 0,1 0 0,-1 0 1,0 0-1,0 0 0,0-1 0,1 1 1,-1 0-1,0 0 0,0 0 1,1 0-1,-1 0 0,0 0 0,0 0 1,1 0-1,-1 0 0,1 0 66,0 0 1,1 0-1,-1 1 0,0-1 0,0 0 0,0 1 0,0-1 0,0 1 0,0-1 0,0 1 1,0 0-1,0 0 0,7 5 351,8 5 181,-1 1 1,-1 0-1,0 1 1,0 1-1,16 21 1,-10-5-164,-1 2 1,22 47-1,20 74 407,-43-96-648,-2 1 0,-3 0 0,-2 1 0,-3 0 0,-2 1 0,-4 0 0,-1-1 0,-10 77 0,6-111-99,-1 0 1,-2-1-1,0 0 0,-18 46 1,15-52-88,0 0 0,0-1 1,-2 0-1,0-1 0,-1-1 0,-25 26 1,-83 67-3993,62-59 1557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7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 2144,'0'22'693,"1"1"1,0-1-1,2-1 0,0 1 0,2 0 1,9 25-1,0-15 2379,-14-35-2000,-1-52-373,4-99 359,-1 138-961,0 0 1,1 0 0,1 0 0,1 0-1,0 1 1,1-1 0,10-18 0,-10 24 24,1 1 0,0-1 0,0 2 0,1-1 0,0 1 0,1 0 0,0 1 1,0 0-1,1 0 0,0 1 0,0 0 0,0 1 0,0 0 0,1 1 0,12-4 1,-12 4 18,1 1 0,0 1 1,0 0-1,1 0 0,-1 1 1,0 1-1,0 0 1,1 0-1,-1 1 0,0 1 1,0 0-1,0 1 0,0 0 1,14 6-1,-17-4-28,0 0-1,0 0 0,9 7 1,-15-11-63,-1 1-1,0 0 1,0-1 0,0 1-1,0 0 1,0 0 0,-1 0-1,1 0 1,0 0 0,-1 0-1,0 1 1,1-1 0,-1 1-1,0-1 1,0 1 0,0-1-1,0 4 1,-5 10-2685,4-15 2401,0 0-1,-1-1 0,1 1 1,0 0-1,-1-1 1,1 1-1,0 0 1,0 0-1,-1-1 1,1 1-1,0 0 1,0 0-1,0 0 1,0-1-1,0 1 1,0 0-1,0 0 1,0-1-1,1 1 1,-1 0-1,0 0 1,0-1-1,1 1 0,-1 0 1,0 0-1,1-1 1,-1 1-1,1 0 1,-1-1-1,1 1 1,-1-1-1,1 1 1,-1-1-1,1 1 1,-1-1-1,1 1 1,0-1-1,-1 1 1,1-1-1,0 0 1,0 1-1,1-1 0,1 1-237,1 0-1,0 0 0,0 0 0,0-1 0,0 0 0,0 1 0,0-1 0,4-1 1,26-2-819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36 3552,'12'-5'510,"-8"3"-329,0 1 0,0-1 0,-1 1 0,1-1 0,0 0 0,-1 0 0,0-1 0,6-4-1,-9 7-117,1 0-1,-1 0 0,0 0 0,0-1 0,0 1 0,0 0 0,0 0 0,1 0 0,-1 0 0,0-1 0,0 1 0,0 0 1,0 0-1,0 0 0,0-1 0,0 1 0,0 0 0,0 0 0,0 0 0,0-1 0,0 1 0,0 0 0,0 0 0,0 0 1,0-1-1,0 1 0,0 0 0,0 0 0,0 0 0,0-1 0,0 1 0,0 0 0,0 0 0,0 0 0,0-1 0,-1 1 1,1 0-1,0 0 0,0 0 0,0 0 0,0 0 0,0-1 0,-1 1 0,1 0 0,0 0 0,0 0 0,0 0 0,-1 0 1,1 0-1,0 0 0,0 0 0,0-1 0,-1 1 0,1 0 0,0 0 0,0 0 0,0 0 0,-1 0 0,1 0 0,0 0 1,0 0-1,0 0 0,-1 0 0,1 1 0,0-1 0,0 0 0,0 0 0,-1 0 0,1 0 0,-19 4 1137,16-4-1000,-16 6 293,0 0 0,1 1 0,-1 1-1,1 1 1,1 1 0,-1 0-1,2 1 1,-22 19 0,-3 6 810,-66 75-1,100-103-1299,1 0 0,0 0-1,0 0 1,0 1 0,1 0-1,1 0 1,-1 0 0,1 1-1,1 0 1,0-1-1,0 1 1,-1 15 0,4-23-3,-1-1 1,1 0-1,0 1 0,0-1 1,0 1-1,0-1 0,0 0 1,0 1-1,1-1 0,-1 0 1,0 1-1,1-1 1,-1 0-1,1 0 0,-1 1 1,1-1-1,0 0 0,0 0 1,-1 0-1,2 2 1,-1-3 12,0 1 1,1 0-1,-1-1 1,0 1 0,0 0-1,1-1 1,-1 0-1,0 1 1,1-1 0,-1 0-1,0 1 1,1-1-1,-1 0 1,0 0-1,1 0 1,1-1 0,5 0 60,0-1 0,-1 0 0,1 0 0,-1-1 1,12-6-1,2-2 96,-1 0 1,31-26 0,34-35-232,25-20-316,-107 91 364,-1-1-21,1 0 0,0 0 0,0 0 0,0 0 1,4-1-1,-6 3 32,-1 0 0,1 0 0,-1 0 0,1 0 0,-1 0 0,1 0 0,-1 0 0,1 0 0,-1 0 0,1 0 0,-1 0 1,1 0-1,-1 0 0,1 0 0,-1 0 0,1 1 0,-1-1 0,0 0 0,1 0 0,-1 1 0,1-1 0,-1 0 0,0 0 0,1 1 0,-1-1 0,0 0 0,1 1 1,-1-1-1,0 1 0,1-1 0,-1 0 0,0 1 0,0-1 0,1 1 0,-1-1 0,0 1 0,0-1 0,0 1 0,0-1 0,0 1 0,0 0 0,2 7 36,-1 0 0,0 1 0,-1-1 0,-1 17 0,0 0-6,1-6 91,1 0 1,1 0-1,1 0 0,10 36 0,-9-41-487,1-1 1,12 21 0,-11-24-1286,0 0 0,1 0 0,13 14 0,-7-12-3663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2976,'2'-2'213,"0"-1"0,1 0 1,-1 1-1,1 0 0,0-1 0,5-2 0,-7 4-54,0 1-1,0-1 0,0 1 0,0-1 0,0 1 0,0-1 0,1 1 0,-1-1 0,0 1 0,0 0 0,1 0 0,-1 0 0,0 0 0,0 0 0,1 0 0,-1 0 0,0 0 0,0 0 0,1 0 0,-1 1 0,0-1 0,0 0 0,2 1 0,-3 0-67,1 0 0,-1-1 0,1 1 1,-1-1-1,1 1 0,-1 0 0,1 0 0,-1-1 0,0 1 0,1 0 0,-1 0 1,0-1-1,0 1 0,1 0 0,-1 0 0,0-1 0,0 1 0,0 1 0,0 20 694,-1-9-256,-23 324 3292,21-304-3482,-3 10-27,3-23-105,-2 29 0,19-61 304,0-8-412,0-1-1,16-36 1,-9 16-80,102-158-99,-99 165-85,2 1-1,55-54 1,-81 87 166,5-5-107,0 0 1,1 0-1,0 1 0,11-8 1,-16 12 110,0-1 0,0 0 0,0 1 0,1-1 0,-1 1 1,0 0-1,0-1 0,0 1 0,0 0 0,1 0 1,-1 0-1,0 0 0,0 0 0,0 0 0,1 0 0,-1 0 1,0 0-1,0 0 0,0 1 0,0-1 0,1 0 1,-1 1-1,0-1 0,0 1 0,0 0 0,0-1 0,0 1 1,0 0-1,0-1 0,0 1 0,-1 0 0,1 0 1,0 0-1,0 0 0,-1 0 0,1 0 0,1 2 1,0 4 161,1 0 1,-1 1 0,0-1 0,0 1 0,-1 0-1,0-1 1,0 1 0,-1 0 0,0 0 0,-1 8-1,1 4 30,-12 154 1179,5-95-1003,1-40-257,4-25-81,-2 26 1,3-28-5,0-11-249,1 0 0,0 0 0,0 0 0,0-1 0,-1 1 0,1 0 0,0 0 0,0 0 0,1 0 1,-1 0-1,0 0 0,0-1 0,0 1 0,0 0 0,1 1 0,23-14-9158,-8 1 5350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9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15 3552,'-2'-4'340,"-1"-3"384,3 7-701,0-1 0,0 1 1,0 0-1,0 0 0,0 0 1,0 0-1,0 0 1,0-1-1,0 1 0,0 0 1,0 0-1,0 0 1,0 0-1,1 0 0,-1-1 1,0 1-1,0 0 0,0 0 1,0 0-1,0 0 1,0 0-1,1 0 0,2-1 1704,-7 10 667,-4 9-1662,1 1 0,0 0 0,1 0 0,-4 26 0,4-3 131,-1 43 1,6-68-631,1 0 1,1 0 0,0 0-1,5 20 1,-5-30-91,1 0 0,0 0 0,0-1 0,1 1 1,0-1-1,0 0 0,0 1 0,1-1 0,0-1 1,0 1-1,1-1 0,8 10 0,-11-14-93,0 0-1,-1 0 1,1 0-1,0 0 1,-1 0-1,1-1 1,0 1-1,0 0 1,0-1-1,0 0 1,0 1-1,0-1 1,0 0-1,0 0 1,0 0-1,0 0 1,0 0-1,0 0 1,0-1-1,-1 1 1,1-1-1,0 1 1,0-1-1,2-1 1,1 0-1,0-1 0,-1 0 0,1 1 0,-1-1 0,0-1 1,0 1-1,0-1 0,4-5 0,4-6 15,-1 0 0,-1-1-1,13-27 1,20-56 349,-42 96-393,10-25-199,-2-1 1,-1 0-1,9-57 0,-16 57-3052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1:5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36 3648,'0'0'74,"-1"-1"1,1 0-1,-1 1 0,1-1 1,-1 1-1,1-1 1,-1 0-1,1 1 0,0-1 1,-1 0-1,1 1 0,0-1 1,0 0-1,-1-1 1,6-5 573,4-2 1006,-9 9-1592,0 0 0,0-1 0,0 1-1,0 0 1,0 0 0,1 0 0,-1 0-1,0-1 1,0 1 0,0 0 0,0 0-1,0 0 1,0 0 0,0-1 0,0 1-1,0 0 1,0 0 0,0 0 0,0-1-1,0 1 1,0 0 0,0 0 0,0 0-1,0-1 1,0 1 0,0 0-1,0 0 1,0 0 0,0-1 0,0 1-1,0 0 1,0 0 0,0 0 0,0 0-1,-1-1 1,1 1 0,0 0 0,0 0-1,0 0 1,0 0 0,0 0 0,-1-1-1,1 1 1,0 0 0,0 0 0,0 0-1,0 0 1,-1 0 0,1 0 0,-12 1 1624,7 1-1461,0 0 0,1 0 0,-1 1 0,1 0 0,-6 4 0,-2 1 142,-13 9 142,1 1 1,1 2-1,0 0 0,2 1 1,0 1-1,2 1 0,-23 34 0,36-49-475,2 1-1,-1 0 0,1 0 0,0 0 0,1 0 0,0 1 0,1-1 0,-3 20 0,5-25-40,0 1 0,0 0 0,0 0 1,1 0-1,0 0 0,0 0 0,0-1 0,0 1 0,1 0 0,0-1 0,0 1 1,0-1-1,1 0 0,-1 0 0,1 0 0,0 0 0,0 0 0,0 0 0,7 4 0,0 0-62,0 0-1,1-1 0,0-1 0,0 0 0,1 0 1,0-1-1,0-1 0,0 0 0,0-1 0,14 3 0,-21-6-279,0 0 0,0 0 0,1 0-1,-1 0 1,0-1 0,0 0-1,0 0 1,0 0 0,0-1-1,0 0 1,0 0 0,0 0-1,-1 0 1,1-1 0,-1 0-1,0 0 1,1 0 0,-1 0-1,-1-1 1,1 1 0,3-5-1,19-25-1596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00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13 3072,'-6'-13'1276,"7"20"857,1 17-22,-4 9-577,-2 0 0,-1 0 0,-14 49 0,0-2-236,-10 77-19,-18 78-108,-17-5-528,59-218-805,-10 28 811,14-37-1136,-1 0 1,0 0 0,0 0-1,0 0 1,-3 3-1,12-24-6706,-4 15 6427,0-1 0,-1 1 0,1 0 0,6-4 0,15-13-2434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01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18 128 3904,'44'20'4293,"-35"-14"-3923,0 0-1,1-1 1,-1 0-1,1-1 1,0 0 0,0-1-1,0 0 1,1 0-1,18 1 1,-27-3-329,-1-1 1,1 0-1,-1 0 0,0-1 1,1 1-1,-1 0 1,1 0-1,-1-1 0,0 1 1,0-1-1,1 1 0,-1-1 1,0 1-1,0-1 0,1 0 1,-1 0-1,0 0 1,0 0-1,0 0 0,0 0 1,0 0-1,0 0 0,0 0 1,-1 0-1,1 0 0,0 0 1,-1-1-1,1 1 1,0 0-1,-1 0 0,0-1 1,1 1-1,-1 0 0,0-1 1,0 1-1,1-3 1,-1-4 58,-1-1 0,1 1 0,-1-1 0,-4-15 1,3 16-122,1 1 12,-1 1 1,-1-1 0,1 1 0,-1 0 0,0 0 0,0 0 0,-1 0 0,1 1-1,-1-1 1,-5-4 0,7 8-1,1 0 0,-1 1-1,0-1 1,1 1 0,-1-1 0,0 1-1,0-1 1,0 1 0,0 0 0,0 0-1,-1 0 1,1 0 0,0 0 0,0 1-1,-1-1 1,1 1 0,0-1 0,-1 1-1,1 0 1,0 0 0,-1 0 0,1 0-1,0 0 1,-1 1 0,1-1 0,0 1-1,0-1 1,-1 1 0,1 0 0,0 0-1,0 0 1,-3 2 0,-2 2 173,0 1 0,-1 0 0,2 1 0,-1 0 0,1 0 0,0 0 0,0 1 0,1-1 0,0 1 0,1 1-1,-1-1 1,2 1 0,-1-1 0,1 1 0,-2 11 0,3-11-11,0 1-1,0 0 1,1 0 0,0 0-1,1 0 1,0-1-1,1 1 1,0 0-1,0 0 1,1 0-1,0 0 1,1-1 0,0 1-1,6 12 1,-3-12-76,0 0 1,0 0 0,1-1-1,0 0 1,0 0 0,1 0-1,0-1 1,14 10-1,-17-14-57,0-1 0,0 0-1,0 0 1,1-1 0,-1 1-1,1-1 1,-1 0 0,1-1-1,0 1 1,0-1 0,-1 0-1,1-1 1,0 1 0,0-1-1,0 0 1,0-1-1,0 0 1,9-2 0,-1-1 10,0-1 0,0-1 0,-1 0 0,0-1 0,21-15 0,55-48-1058,-71 56 957,-1-1 0,-1-1-1,0-1 1,-1 0 0,17-27 0,-31 41 86,1 0 1,-1 0-1,1-1 0,-1 1 1,0-1-1,1-5 0,-2 8-15,0 1 0,0-1-1,0 1 1,0-1-1,0 0 1,0 1 0,0-1-1,0 1 1,0-1-1,-1 1 1,1-1 0,0 1-1,0-1 1,0 1-1,-1-1 1,1 1 0,0-1-1,0 1 1,-1-1-1,0 0 1,1 1-1,-1 0 1,1 0-1,-1 0 1,0-1-1,1 1 0,-1 0 1,0 0-1,1 0 0,-1 0 1,0 0-1,1 0 1,-1 0-1,0 0 0,1 1 1,-1-1-1,0 0 1,1 0-1,-1 0 0,1 1 1,-1-1-1,-1 1 0,-8 5-45,1 0-1,-1 0 1,1 1-1,0 1 1,1-1-1,0 1 0,0 1 1,1-1-1,0 1 1,0 1-1,1-1 1,0 1-1,1 0 0,-7 17 1,11-23 37,-1 1 0,1 0 0,0 1 0,0-1 0,0 0 0,1 0 0,0 0 0,0 0 1,0 1-1,1-1 0,0 0 0,0 0 0,1 5 0,-1-7 42,0 0 1,1-1-1,-1 1 1,0-1 0,1 1-1,0-1 1,-1 0-1,1 0 1,0 0-1,0 0 1,0 0-1,0 0 1,1 0-1,-1 0 1,0-1-1,1 0 1,0 1-1,-1-1 1,1 0-1,-1 0 1,1 0-1,0 0 1,0-1-1,0 1 1,2-1-1,3 1 28,0-2-1,0 1 0,0-1 0,-1 0 0,1 0 1,0-1-1,-1 0 0,1-1 0,-1 1 0,0-1 1,0-1-1,0 1 0,0-1 0,-1-1 0,1 1 0,-1-1 1,0 0-1,10-11 0,-11 10-33,0 0 0,0 0 0,0 0 0,-1-1 1,1 1-1,-2-1 0,1 0 0,-1 0 0,0-1 0,0 1 0,-1-1 0,0 1 0,-1-1 1,1 0-1,-1 0 0,-1 1 0,0-1 0,-1-14 0,1 19-30,-1-1 0,0 1 0,0 0 1,0 0-1,0 0 0,-1 0 0,1 0 0,-1 0 0,0 0 0,0 0 0,0 0 0,0 1 1,0-1-1,0 1 0,-4-3 0,0 1-35,1 0-1,-1 1 1,0 0-1,0 0 1,0 1 0,-13-4-1,18 6 10,-1-1 0,1 1-1,0 0 1,0-1 0,-1 1-1,1-1 1,0 1 0,0-1-1,0 1 1,0-1-1,0 0 1,-1 0 0,2 0-1,-1 1 1,0-1 0,-1-1-1,2 1 16,0 1 0,0 0 0,0 0 0,0-1 0,0 1 0,0 0 0,0 0-1,0-1 1,0 1 0,0 0 0,0 0 0,0-1 0,0 1 0,0 0 0,0 0 0,1 0 0,-1-1 0,0 1-1,0 0 1,0 0 0,0 0 0,0-1 0,1 1 0,-1 0 0,0 0 0,0 0 0,1-1 0,12-5-149,17-3 239,1 1-1,55-7 1,-74 13 37,0 1-1,-1 1 1,1 0 0,0 1 0,-1 0-1,1 1 1,-1 0 0,1 1 0,-1 0-1,21 9 1,-26-9-43,-1 0 0,0 0 0,0 1 0,0-1-1,-1 1 1,1 0 0,-1 1 0,0-1 0,0 1 0,0 0 0,-1-1 0,1 2-1,-1-1 1,-1 0 0,1 1 0,-1-1 0,0 1 0,0 0 0,2 11 0,-3-5 100,0 0 1,0 0 0,-1 0-1,-1 0 1,0 0-1,-1 0 1,0 0 0,-8 22-1,-7 20 81,17-55-250,1 1 0,-1 0 0,0 0 0,0 0 0,0 0 0,0-1 0,0 1 0,1 0 0,-1 0 0,0 0-1,0 0 1,0 0 0,1 0 0,-1 0 0,0 0 0,0 0 0,0-1 0,1 1 0,-1 0 0,0 0 0,0 0 0,0 0 0,1 0 0,-1 0 0,0 0 0,0 0 0,0 0 0,1 1 0,-1-1 0,0 0 0,0 0 0,1 0-1,-1 0 1,0 0 0,0 0 0,0 0 0,0 0 0,1 1 0,-1-1 0,0 0 0,0 0 0,0 0 0,0 0 0,0 0 0,1 1 0,-1-1 0,0 0 0,0 0 0,0 0 0,0 1 0,0-1 0,0 0 0,0 0 0,0 0-1,0 1 1,0-1 0,0 0 0,0 0 0,0 1 0,0-1 0,0 0 0,0 0 0,0 0 0,0 1 0,0-1 0,0 0 0,3-2 12,-1-1 1,1 0-1,0 0 1,-1 0-1,2-4 1,6-7 28,14-12-37,1 0 0,28-23 0,-35 35-56,0 0 0,0 2 0,2 0 0,26-12 0,-38 20 41,-1 1 0,1 1 0,-1-1 0,1 1 0,0 1 0,12-2 0,-16 3 16,-1 0 0,0 0 1,1 0-1,-1 1 0,0 0 0,0-1 0,1 1 1,-1 0-1,0 0 0,0 1 0,0-1 0,0 1 0,0-1 1,0 1-1,-1 0 0,1 0 0,-1 0 0,4 3 1,5 9 158,15 21 0,-16-19 32,2-1-1,14 16 0,-23-28-173,0 0 0,0 0-1,0 0 1,1 0-1,0-1 1,-1 0 0,1 1-1,0-1 1,0 0-1,0-1 1,0 1 0,1-1-1,-1 0 1,5 1-1,-5-2-382,1 0 0,-1 0-1,1-1 1,-1 0 0,0 0-1,1 0 1,-1 0 0,0 0 0,0-1-1,0 0 1,0 0 0,0 0-1,6-5 1,3-2-2165,-2 0 1,20-21-1,6-13-440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12.6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 2560,'20'-18'10725,"-18"19"-10572,-1 0 0,1 0 0,0 1 0,-1-1 0,1 1 0,-1 0 0,0-1-1,1 1 1,-1 0 0,0 0 0,0 0 0,0 0 0,0 0 0,0 0 0,-1 0 0,1 0 0,-1 0 0,1 0 0,-1 3 0,3 10 605,1 22 1,-3-2-351,3 30 165,1-14-133,3 18 261,-5-52-428,-2 1-1,1-1 1,-3 23 0,1 1 87,-6-39-624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13.1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1 120 1312,'15'-4'9558,"3"-1"-7452,0 1 0,20-3 1,167-23 1015,-35 2-2660,-138 24-201,37-12 0,-69 16-410,1 0 0,-1 0 0,0 0 0,1 0 0,3-9-3580,-4 9 3580,0-1 0,0 1 0,0-1 0,0 1 0,0 0-1,0-1 1,-1 1 0,1 0 0,0-1 0,0 1 0,-2-2-746,-31-5-11023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13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10 112 2976,'-9'-3'8337,"10"2"-8066,7-9 650,1 0 1,0 1-1,1 0 1,21-15 0,-6 5-288,-21 16-573,1 0 0,0 0 0,0 0 0,0 0 0,0 1 0,0 0 0,0 0 0,10-2 0,-12 4-46,-1-1 1,0 1-1,1 0 0,-1-1 0,1 1 1,-1 0-1,1 0 0,-1 1 1,0-1-1,1 1 0,-1-1 1,0 1-1,1-1 0,-1 1 0,0 0 1,1 0-1,-1 1 0,0-1 1,0 0-1,0 1 0,3 2 0,-4-2 19,0 0 0,1 0-1,-1 0 1,0 0-1,0 1 1,0-1-1,0 0 1,0 1-1,-1-1 1,1 1 0,-1-1-1,1 1 1,-1-1-1,0 1 1,0-1-1,-1 4 1,0 6 99,-1-1 0,-4 15 0,4-21-95,0 4 9,-1-1-1,0 0 1,-1 0-1,0 0 0,0 0 1,-1-1-1,0 0 1,0 1-1,0-2 0,-13 12 1,-2 1 141,-2-2 0,-26 16 0,9-6 156,30-18 23,9-9-355,0 0 0,0 0 1,0 0-1,0 1 0,0-1 0,0 0 1,0 0-1,0 0 0,1 0 1,-1 0-1,0 1 0,0-1 0,0 0 1,0 0-1,0 0 0,0 0 1,0 0-1,0 0 0,1 0 0,-1 0 1,0 1-1,0-1 0,0 0 1,0 0-1,0 0 0,1 0 0,-1 0 1,0 0-1,0 0 0,0 0 1,0 0-1,0 0 0,1 0 0,-1 0 1,0 0-1,0 0 0,0 0 1,0 0-1,1 0 0,25-4 659,-22 3-680,45-9 525,-30 5-429,0 1 0,1 0 0,26 0 0,-30 3-182,25-4 1,-13 2-2781,2 1-5207,-13 2 4898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7136,'-36'-20'3232,"23"17"-2816,3-2 1120,10 10-928,-8-10 608,3-3-1440,2 5-1184,6 3 832,-3-5-1856,18 2-3712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24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1275 736,'0'2'221,"1"-6"14,0 0 71,0 7 489,23-20 308,-12 9-702,7 2 142,-4 1-147,77-34-39,-89 38-330,-1-1-1,0 0 0,0 1 1,-1-1-1,1 0 0,0 0 1,0 0-1,-1 0 0,1 0 1,-1 0-1,0-1 1,0 1-1,0 0 0,0-1 1,1-4-1,0 3 11,-1 0 1,1 0-1,0 0 0,0 1 0,4-6 0,6-7-102,-7 10 65,-1 1-1,0 0 0,1 0 1,0 0-1,0 0 1,8-4-1,-12 8 23,1-1 1,-1 1-1,0-1 0,0 1 0,1-1 0,-1 0 1,0 0-1,0 1 0,0-1 0,-1 0 1,1 0-1,1-4 0,-1 3 37,0 0-1,0-1 1,1 1-1,0 0 1,3-6-1,20-29 33,-12 14-102,13-14 182,-4 6 111,-11 14-82,-9 15-162,-1 0 0,2-1 0,-1 1 0,0 0-1,3-2 1,7-7 59,12-8-151,-18 15 139,0 0-1,0 0 1,-1 0 0,0-1 0,6-7-1,-10 12-75,2-2 55,1 0 0,-1 0 0,1 1 0,0 0 0,0 0 0,0 0 0,8-3 0,41-15 92,-34 12-106,37-10 0,-44 15 13,-1-1 1,14-6-1,15-5 99,-26 10-46,1-1 0,17-10-1,-18 9 6,0 0 0,20-6-1,-26 10-57,0 0 1,-1-1-1,1 0 0,0 0 0,12-10 0,33-31-8,-47 40-73,7-8 107,17-22-1,-9 9 167,-18 23-260,0-1-1,-1 0 0,0 1 1,0-1-1,1-5 0,5-7 200,14-29-78,-16 32-92,0 0 1,1 0-1,14-20 1,-8 17-24,0 0 0,0 1 1,2 0-1,0 2 0,0-1 1,2 2-1,31-20 0,-39 28 33,43-23 29,62-23 0,-4 6 33,-50 13 43,-58 30-131,0-1-1,0 1 1,0-1 0,0 1 0,-1-1-1,1 0 1,0 0 0,0-2 0,4-2 327,-9 11-399,3-4 57,-1 0 0,1 0 1,-1 0-1,1 0 0,0 0 1,-1 0-1,0 0 1,1 0-1,-1-1 0,0 1 1,1 0-1,-1 0 1,0-1-1,0 1 0,0 0 1,-20 13 15,16-11-1,0 1 1,0-1-1,0 0 0,-1 0 0,-8 3 0,-169 62-8,157-56 53,0 1 1,1 2-1,1 0 1,-39 33-1,56-41-11,-20 16-67,0 1-1,2 2 1,-38 50 0,-28 44-75,59-80 158,26-32-77,1-1 0,-1 0 1,-1-1-1,1 0 0,-1 0 1,0 0-1,-1-1 0,1 0 1,-12 6-1,-34 18-118,38-20 62,0-1-1,-30 12 1,-4-3 40,1 2-1,-48 27 1,76-33 4,0 0 1,-24 23-1,35-29 112,-3 5 62,0 0 0,1 1-1,-18 27 1,-7 8 225,1-1-251,27-37-131,1-1 0,-9 16-1,11-16 156,0 0 0,-1-1 0,0 0-1,-11 11 1,-2-1-50,12-10-70,-1 0 1,0-1-1,-1 0 0,0 0 1,0-1-1,-15 8 0,-10 3-45,23-10 114,0-2 0,-1 1 0,-20 5 0,21-10-2127,22 2 816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26.3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278 178 1824,'-3'-6'623,"11"9"29,9-16 1012,-15 11-1545,9-4 847,-1-1 1,15-12-1,-21 15-614,0 0-1,0 0 1,0 0-1,-1 0 1,0-1-1,0 1 1,0-1-1,0 0 1,0 0-1,2-6 1,3-3 379,-7 13-599,0 0 0,0-1 0,0 1 1,-1 0-1,1-1 0,0 1 0,-1 0 1,1-1-1,-1 1 0,1 0 0,-1-1 1,1 1-1,-1-1 0,0-1 0,-1 6-40,-1-1 0,1 1 0,-1 0 0,0-1-1,0 1 1,0-1 0,0 0 0,-2 3 0,0-2-43,-1 1-1,1-1 1,-1 0 0,0 0 0,0 0 0,0-1-1,0 0 1,-9 3 0,-11 5-104,18-7 95,0-1 0,0-1 0,0 1 0,1-1 0,-13 1 0,-16 3 13,17-2 86,0-1 1,-1-1-1,1-1 0,-20-1 1,-5 0-453,-19 1 708,62 0-398,0 0 1,0 0-1,0 0 0,-1 0 1,1 0-1,0 0 1,0 0-1,0 0 0,-1 0 1,1-1-1,0 1 1,0 0-1,0 0 0,0 0 1,-1 0-1,1 0 1,0 0-1,0 0 0,0 0 1,0 0-1,0-1 0,-1 1 1,1 0-1,0 0 1,0 0-1,0 0 0,0 0 1,0-1-1,0 1 1,0 0-1,-1 0 0,1 0 1,0-1-1,0 1 1,0 0-1,0 0 0,0 0 1,0 0-1,0-1 1,0 1-1,0 0 0,0 0 1,0 0-1,0-1 0,0 1 1,0 0-1,0 0 1,1-2-49,-1 1-82,1 1 85,9 0 97,-1-1 1,1-1 0,15-4 0,17-4-228,-3 5 112,-1-2 0,64-20 1,-82 20 47,0 1 0,23-4 0,-20 5 136,41-14-1,-55 15-156,-6 3 227,-5 6-60,-28 42-144,23-37 15,1 1 0,-2-1-1,1-1 1,-14 14 0,-15 19 71,11-12 81,19-24-143,0 0 0,1 1 1,-1 0-1,-6 12 0,6-8 84,5-9-89,0 0 0,0-1 0,0 1 0,0 0 0,0 0 0,0 0 0,0 0 0,0 0 0,1 0 0,-1 1 0,1-1 0,0 0 0,-1 0 0,1 0 0,0 0 0,0 1 0,1-1 0,-1 0 0,0 0 0,1 3 0,0-4 397,-14-10 357,-47-36-38,45 32-812,-1 1 0,0 0 0,-21-10 0,34 20-63,24 35-7725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52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263 304 3072,'1'-1'387,"0"-1"-1,0 0 1,0 1 0,0-1 0,0 1-1,0 0 1,1-1 0,-1 1-1,0 0 1,1 0 0,-1 0 0,3-2-1,0 1 469,-3 5-658,0 1 0,-1-1 0,0 1 0,0-1-1,0 1 1,0-1 0,0 1 0,-1-1 0,-1 6-1,-3 3-26,-1-2 0,-1 1 1,0-1-1,0 0 0,-1 0 0,0-1 0,-1 0 0,-10 8 0,-82 64 513,97-78-641,-2 2 122,-1-1-1,1 1 1,-1-1-1,-13 5 1,18-8-135,1 0 1,0-1-1,-1 0 1,1 1-1,0-1 1,-1 0-1,1 1 1,-1-1-1,1 0 1,0 0-1,-1 0 1,1 0-1,-1-1 1,1 1-1,0 0 1,-1-1-1,1 1 1,0-1 0,-1 1-1,1-1 1,0 1-1,0-1 1,-1 0-1,1 0 1,0 1-1,0-1 1,0 0-1,0 0 1,0 0-1,0 0 1,0-1-1,1 1 1,-1 0-1,-1-2 1,0-3-24,-1 1 1,2-1-1,-1 1 0,0-1 1,1 0-1,0 0 0,1 0 1,-1 0-1,1 0 1,1-9-1,1-8-108,9-34 1,-6 35 121,2 0 0,0 0 0,1 1 0,1 0 1,16-27-1,-19 38-19,1 0 0,0 0 0,0 1 0,1 0-1,0 1 1,0-1 0,1 1 0,0 1 0,1 0 0,0 0 0,0 1 0,15-7 0,-22 11-8,-1 1 0,1 1 1,0-1-1,-1 0 0,1 0 1,0 1-1,0 0 0,-1 0 0,1-1 1,0 2-1,0-1 0,0 0 1,-1 0-1,1 1 0,0 0 1,0-1-1,-1 1 0,1 0 0,0 0 1,-1 1-1,1-1 0,-1 0 1,0 1-1,1 0 0,-1-1 0,0 1 1,0 0-1,0 0 0,0 0 1,2 4-1,1 3-11,-1 0 0,-1 1 0,0-1 0,0 1 0,-1-1 0,0 1-1,0 0 1,-1 0 0,-1 12 0,-1 4 7,-1-1 0,-7 37 1,-1-22 185,-26 67 0,4-16-88,-18 119 33,25-99 496,24-102 746,4-21-805,5-17-204,0 2-308,2 1 1,0 0 0,2 0 0,0 1-1,2 1 1,22-31 0,23-21-159,113-156-286,-146 191 320,-9 15-122,0 0-1,1 1 0,22-23 0,-39 47 184,0 0-1,0 0 0,-1 0 0,1 0 0,0 0 0,0 1 0,0-1 0,0 0 0,1 1 0,-1-1 0,0 1 0,0-1 0,0 1 0,0-1 0,1 1 0,-1 0 0,0 0 0,2-1 0,-2 2 8,0-1-1,0 1 0,0-1 0,0 1 0,0-1 0,0 1 0,-1-1 0,1 1 0,0 0 1,0-1-1,0 1 0,-1 0 0,1 0 0,0 0 0,-1-1 0,1 1 0,-1 0 0,1 0 1,-1 0-1,0 0 0,1 0 0,-1 0 0,1 1 0,1 8 9,1 0 1,-1 0-1,-1 1 0,0-1 0,0 0 0,-1 12 0,-8 66 198,6-73-183,-34 162 5,5-33 691,29-123-318,20-105 1076,35-66-1413,-35 89-167,55-155-55,-61 188-20,1 0-1,1 1 1,1 0 0,1 1 0,27-31 0,-29 46-224,-14 10 405,1 1 0,-1 0 0,0 0 1,1 0-1,-1 0 0,0 0 0,1 0 0,-1 0 1,0 0-1,1 0 0,-1 0 0,0 0 0,1 0 1,-1 0-1,1 0 0,-1 0 0,0 1 0,0-1 1,1 0-1,-1 0 0,0 0 0,1 0 0,-1 1 1,0-1-1,1 0 0,-1 0 0,0 1 0,0-1 1,1 0-1,-1 0 0,0 1 0,0-1 0,0 0 1,0 1-1,1-1 0,-1 0 0,0 1 1,0-1-1,0 0 0,0 1 0,0-1 0,0 0 1,0 1-1,0-1 0,0 0 0,0 1 0,0-1 1,0 0-1,0 1 0,0-1 0,0 13-36,0 0 1,-1 0-1,-1-1 0,0 1 0,-5 16 0,0 4 30,-42 265 291,35-157 128,13-116-281,2 0 0,0 1 0,8 37 0,-9-61-89,0 0-1,0-1 0,1 1 0,-1 0 0,1 0 0,0-1 0,0 1 1,-1 0-1,1-1 0,0 1 0,0-1 0,1 1 0,-1-1 0,0 1 1,0-1-1,3 2 0,-3-2-9,1 0 0,-1-1 0,0 1 1,1-1-1,-1 0 0,1 1 0,-1-1 0,0 0 0,1 0 0,-1 0 1,1 0-1,-1 0 0,1 0 0,-1 0 0,1 0 0,2-2 1,4-1 32,1-1 1,-1 0-1,1-1 1,-1 0-1,10-8 1,2-1-133,25-12 107,54-33 243,-62 35-190,-10 5-236,0 2 1,1 0 0,42-16-1,-67 32 126,0 0-1,0 0 1,0 1-1,0-1 1,0 1-1,1 0 1,-1 0 0,0 0-1,0 0 1,0 1-1,0-1 1,1 1-1,-1 0 1,0 0 0,0 0-1,0 0 1,0 1-1,-1-1 1,4 3-1,5 3-16,0 1 1,-1 0-1,12 14 0,-1-3 176,-18-17-77,-1 0 0,0 1 0,1-1 0,-1 1 0,0-1 0,0 1 0,1 4 0,0-5 110,-4-6 200,-6-11 157,-12-14-294,16 23-304,0 0 0,-1 0-1,0 1 1,0 0 0,0 0 0,0 0-1,-1 0 1,0 0 0,-8-5 0,11 9 42,0 0 0,1 0 0,-1 0 0,0 1 0,0-1 1,0 1-1,0 0 0,0-1 0,0 1 0,1 0 0,-1 0 0,0 0 0,0 0 1,0 0-1,0 1 0,0-1 0,0 1 0,0-1 0,1 1 0,-1 0 0,0-1 1,0 1-1,1 0 0,-1 0 0,-2 2 0,0 0 1,0 1 1,0-1-1,0 1 0,0 0 1,0 0-1,1 0 0,-5 8 1,3-4 20,2 0 1,-1 0 0,1 1 0,1-1-1,-1 0 1,1 1 0,1 0-1,0 0 1,0-1 0,0 13 0,2-8 66,0 0 1,0 0 0,2-1 0,-1 1-1,1 0 1,8 17 0,-11-28-29,1-1 1,0 1-1,-1 0 0,1 0 1,0-1-1,0 1 0,0-1 1,0 1-1,0-1 1,1 1-1,-1-1 0,0 0 1,1 1-1,-1-1 0,1 0 1,-1 0-1,1 0 1,0 0-1,-1 0 0,1-1 1,0 1-1,0 0 0,-1-1 1,5 1-1,-4-1-5,0 0-1,1-1 1,-1 1-1,0-1 0,0 1 1,1-1-1,-1 0 1,0 0-1,0 0 0,0 0 1,0 0-1,0 0 1,0-1-1,0 1 1,0-1-1,-1 1 0,1-1 1,-1 0-1,3-3 1,5-7 35,-2-1 1,1 0-1,5-17 1,-5 13-25,13-22 0,14-21-457,-34 59 407,-1 1 0,0 0 0,0-1 0,0 1 1,0 0-1,0-1 0,0 1 0,1 0 0,-1-1 0,0 1 0,0 0 0,1-1 0,-1 1 0,0 0 0,0-1 1,1 1-1,-1 0 0,0 0 0,1-1 0,-1 1 0,0 0 0,1 0 0,-1 0 0,0 0 0,1 0 0,-1-1 1,1 1-1,-1 0 0,0 0 0,1 0 0,-1 0 0,0 0 0,1 0 0,-1 0 0,1 0 0,-1 0 0,0 0 0,1 0 1,-1 1-1,1-1 0,-1 0 0,0 0 0,1 0 0,-1 0 0,0 1 0,1-1 0,-1 0 0,0 0 0,1 1 1,-1-1-1,0 1 0,15 20-175,-8-11 146,2 0 92,1 1 0,1-2 0,0 1 0,0-1 0,1-1-1,0 0 1,26 12 0,-30-16 1,1-1-1,0 0 0,0-1 1,0 0-1,0 0 1,0-1-1,0 0 1,0-1-1,1 0 0,-1-1 1,0 1-1,0-2 1,16-3-1,-9 0 16,1-1 0,-2-1-1,1 0 1,-1-1 0,0-1-1,20-16 1,-7 3-43,-2-2-1,27-29 0,-47 47 17,-1 0-74,0 0-1,0 1 1,1-1 0,8-5 0,-13 10 23,0 1 0,0-1 0,0 1 1,0-1-1,-1 0 0,1 1 1,0 0-1,0-1 0,0 1 0,1 0 1,-1-1-1,0 1 0,0 0 0,0 0 1,0 0-1,0 0 0,0 0 1,0 0-1,0 0 0,0 0 0,0 0 1,0 1-1,0-1 0,1 0 1,-1 1-1,0-1 0,0 1 0,-1-1 1,1 1-1,0-1 0,0 1 0,0 0 1,0-1-1,0 1 0,-1 0 1,1 0-1,0-1 0,0 3 0,4 5 9,-1-1-1,-1 1 1,1 0-1,-2 0 1,5 16-1,-5-14 134,1 0-1,0 0 0,9 18 0,7 7 266,-8-13-148,26 39-1,20 12-154,-52-69-59,7 3-112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2:5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614 20 4064,'9'-20'6160,"-20"32"-3638,-19 14-1283,-40 25 0,36-28-499,-38 35-1,39-24-421,2 1 0,2 2-1,-34 54 1,18-25-95,-142 205-15,183-265-557,2-4 76,0 0 1,1 0 0,-1 0-1,1 0 1,0 1 0,0-1-1,0 1 1,-1 3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0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8 892 2560,'-1'0'74,"1"1"-1,-1 0 1,1-1 0,-1 1-1,1 0 1,-1 0 0,1-1-1,-1 1 1,1 0 0,0 0-1,-1-1 1,1 1 0,0 0-1,0 0 1,0 0 0,-1 1-1,1 1 163,0-2-97,0 0-1,0 0 1,0 0 0,0-1 0,0 1-1,0 0 1,0 0 0,0 0 0,0 0-1,1-1 1,-1 1 0,0 0 0,1 0-1,-1-1 1,0 1 0,1 1 0,3 8 1539,-4-10-1640,0 1 0,1-1 340,-1 0-340,0 1 0,0-1 0,0 0-1,0 0 1,0 0 0,1 0 0,-1 0 0,0 0 0,0 0-1,0 0 1,0 0 0,0 0 0,0 0 0,0 0 0,1 0-1,-1 0 1,0 0 0,0 0 0,0 0 0,0 0 0,0 0-1,0 0 1,0 0 0,1 0 0,-1 0 0,0 0 0,0 0-1,0 0 1,0-1 114,1 1-115,9-6 904,11-11 42,23-49 788,-24 37-1615,-1 0 0,-2-1 0,-1 0 0,-1-2 0,-1 0 0,-2 0 0,10-44 0,-20 67-689,-4 18 217,-6 24-35,-14 44 359,3 2 1,-10 95 0,-45 305 2034,72-468-1986,-2 11 1541,4-20-1112,1-4-48,3-14 129,14-41-151,25-130-424,-4 16-69,-30 139-7,1 0 0,2 1-1,1 0 1,28-49 0,-30 61-33,53-82-60,-53 85 53,1 1 1,0 0-1,1 1 0,17-14 1,-27 25 84,0 1 1,0 0-1,1-1 1,-1 1-1,0 1 1,1-1-1,-1 0 1,1 1-1,-1 0 1,1 0-1,0 0 1,0 0-1,-1 1 1,1-1-1,0 1 1,0 0-1,0 0 1,5 1-1,-6 0 36,-1 0 0,1-1 1,0 2-1,-1-1 0,1 0 0,-1 1 0,0-1 0,1 1 1,-1-1-1,0 1 0,0 0 0,0 0 0,0 0 0,0 0 1,-1 1-1,1-1 0,-1 0 0,1 1 0,-1-1 0,0 1 1,0-1-1,0 1 0,0 0 0,-1-1 0,2 6 0,-2-3 12,1 0 0,-1 0 0,0 0 0,0 0 0,0-1 0,-1 1 0,0 0 0,0 0 0,0 0 0,-1-1 0,1 1 0,-1-1 0,0 1-1,0-1 1,-1 0 0,1 0 0,-1 1 0,0-2 0,-5 6 0,-6 6 65,0-2-1,-1 1 1,-23 14-1,32-24-76,-4 2 94,0 0-1,0-1 1,0 0 0,-1-1-1,-21 6 1,-5 3-118,110-22 6,-9-5 234,-2-3 0,83-33 1,-129 43-187,0-1 0,-1-1 0,1 0 1,-2-1-1,27-24 0,-31 25 21,0-1-1,-1-1 1,0 0-1,0 0 1,-2-1 0,1 0-1,10-25 1,-16 32-39,0 0 0,0 0-1,1 0 1,-1 1 0,4-5 0,-5 72-948,-1-39 978,-1-8-11,1-1 0,3 23-1,-3-33-1,1-1 0,0 0 0,0 0 0,0 0 0,1-1 0,-1 1 0,1 0 0,0 0 0,0-1 0,0 1 0,1-1 0,-1 0 0,1 0 0,3 4 0,-3-5 17,1 0 0,-1 0 0,0-1 0,0 1-1,1-1 1,-1 0 0,1 0 0,-1 0-1,1-1 1,-1 1 0,1-1 0,-1 0-1,1 1 1,0-2 0,-1 1 0,1 0 0,3-2-1,11-1 49,0-1 1,18-7-1,-30 8-84,39-13 1,50-25 0,-63 24-85,-19 10-10,25-11 0,-37 18 73,0 0 0,-1-1-1,1 1 1,-1 0 0,1 0 0,0 0-1,-1 0 1,1 0 0,0 0-1,-1 0 1,1 0 0,-1 0-1,1 0 1,0 0 0,-1 0-1,1 0 1,0 0 0,-1 1 0,1-1-1,-1 0 1,1 0 0,-1 1-1,1-1 1,0 0 0,-1 1-1,1-1 1,-1 1 0,1-1-1,-1 1 1,0-1 0,1 1 0,-1-1-1,1 1 1,-1-1 0,0 1-1,0-1 1,1 1 0,-1-1-1,0 1 1,0 0 0,0-1-1,1 2 1,0 3-23,-1 0 0,1 0 0,-1-1 0,0 9-1,0-8 82,0 3-42,0 0 0,0 0 0,1-1 0,1 1 0,-1 0-1,1-1 1,0 1 0,5 9 0,-5-13 26,1 0 0,-1 0 0,0 0 0,1-1 0,0 1 0,0-1 0,0 0 0,0 0 0,1 0-1,-1 0 1,1-1 0,-1 1 0,1-1 0,0 0 0,8 3 0,-9-4 4,-1 0 0,0-1-1,0 1 1,1-1 0,-1 0 0,0 1 0,0-1-1,1 0 1,-1-1 0,0 1 0,1 0 0,-1 0-1,0-1 1,0 0 0,1 1 0,-1-1 0,0 0-1,0 0 1,0 0 0,0 0 0,0-1 0,0 1-1,0 0 1,0-1 0,-1 1 0,3-4 0,-1 2-6,-1 0 1,1-1 0,-1 1-1,0 0 1,0-1 0,0 0-1,-1 1 1,1-1 0,-1 0-1,0 0 1,0 0 0,0 0-1,-1 0 1,1-4 0,-1 3-63,0-1-1,0 1 1,-1 0 0,0 0 0,0 0 0,0 0-1,0 0 1,-1 0 0,0 0 0,0 0 0,0 1-1,-1-1 1,-3-5 0,4 8 18,1 1-1,0 0 1,-1 0-1,1 0 1,-1 0-1,1 0 1,-1 0 0,1 1-1,-1-1 1,0 0-1,1 1 1,-1-1-1,0 1 1,0 0 0,1-1-1,-1 1 1,0 0-1,0 0 1,1 0-1,-1 0 1,0 1-1,0-1 1,1 0 0,-1 1-1,0-1 1,-2 2-1,-2 0-12,1 1-1,-1-1 0,1 1 0,0 0 1,0 0-1,-7 6 0,11-8 30,1-1 1,-1 1-1,1 0 1,-1-1-1,1 1 0,-1 0 1,1 0-1,0-1 0,-1 1 1,1 0-1,0 0 0,-1-1 1,1 1-1,0 0 0,0 0 1,0 0-1,0 0 1,0-1-1,0 1 0,0 0 1,0 0-1,0 0 0,0 0 1,1-1-1,-1 1 0,0 0 1,0 0-1,1 0 0,-1-1 1,1 1-1,-1 0 1,0-1-1,1 1 0,0 0 1,-1-1-1,1 2 0,2 1-4,-1-1-1,1 1 1,0 0-1,0-1 1,0 0-1,6 4 0,-4-4 26,0 1 0,0-2-1,0 1 1,0 0-1,0-1 1,0 0-1,1 0 1,-1-1-1,0 0 1,1 0-1,-1 0 1,0 0 0,1-1-1,-1 0 1,5-1-1,8-3 69,-1-1-1,-1-1 1,18-9-1,-15 6-41,28-12 91,-2-3 0,-1-2 0,61-47 0,-79 49-188,-20 19 54,1-1-1,-1 1 1,1 1 0,0-1-1,9-4 1,-15 10-9,-1 0-1,0 0 1,0-1 0,0 1 0,1 0 0,-1 0-1,0 0 1,0 0 0,0 0 0,1 0 0,-1 0-1,0 0 1,0 0 0,1 0 0,-1 0 0,0 0-1,0 0 1,1 0 0,-1 0 0,0 0 0,0 0-1,0 0 1,1 0 0,-1 0 0,0 1 0,0-1-1,0 0 1,1 0 0,-1 0 0,0 0 0,0 0-1,0 1 1,1-1 0,-1 0 0,0 0 0,0 0-1,0 1 1,0-1 0,0 0 0,0 0 0,0 0-1,1 1 1,-1-1 0,0 0 0,0 0 0,0 1-1,0-1 1,0 0 0,0 0 0,0 0 0,0 1-1,0 17-236,-1-10 228,1 10-33,-2 0 0,0-1 0,-1 1 0,-8 26 0,-29 69 197,18-57-131,-21 67 2,-39 99 42,76-209-11,-19 48 243,-3-3-1,-37 60 1,60-109-134,4-7-127,0 0 0,0-1 0,0 1 0,0 0 0,0-1 0,0 1 0,0-1 0,0 0 1,-1 1-1,1-1 0,0 0 0,-1 0 0,0 0 0,-1 1 0,3-1-28,-1-1 1,0 0-1,1 0 0,-1 0 1,1 0-1,-1 0 0,1-1 0,-1 1 1,0 0-1,1 0 0,-1 0 1,1 0-1,-1-1 0,1 1 1,-1 0-1,1 0 0,-1-1 1,1 1-1,-1 0 0,1-1 0,-1 1 1,1-1-1,0 1 0,-1-1 1,1 1-1,0 0 0,-1-1 1,1 1-1,0-1 0,-1 0 1,1 1-1,0-1 0,0 1 0,0-1 1,0 1-1,0-1 0,0 1 1,-1-1-1,1 0 0,0 1 1,1-2-1,0-29-10,-1 24 12,1 1-11,-1 0 0,1 0-1,0 0 1,0 0 0,0 0-1,1 1 1,0-1 0,0 0-1,1 1 1,-1-1 0,1 1-1,0 0 1,1 0 0,6-8-1,2-3 3,0 1-1,26-26 1,107-78 38,59-55-209,-155 126 257,46-48-41,-83 81-12,-1-1 1,0 1 0,0-2 0,-2 1 0,9-23-1,-2 3-82,-6 15 38,-1 1 1,-2-1-1,7-28 1,-11 37-113,0-15-180,-3 27 299,0 0 0,0 0 0,0 0 0,0 0 0,-1 0 0,1 0 0,0 0 0,0 0 0,0 0 0,0-1 0,0 1 0,0 0 0,-1 0 0,1 0 0,0 0 0,0 0 0,0 0 0,0 0 0,0 0 0,-1 0-1,1 0 1,0 1 0,0-1 0,0 0 0,0 0 0,0 0 0,0 0 0,0 0 0,-1 0 0,1 0 0,0 0 0,0 0 0,0 0 0,0 0 0,0 0 0,0 1 0,0-1 0,0 0 0,0 0 0,-1 0 0,1 0 0,0 0 0,0 0 0,0 0 0,0 1 0,0-1 0,0 0 0,-5 5-62,-21 27-82,12-16 170,0 1-1,1 0 1,1 1-1,-13 27 1,21-38-48,1 1 0,0-1 1,0 1-1,1 0 0,0 0 1,0 0-1,0 13 0,2-19 43,0 0-1,1 0 0,-1 0 1,1 0-1,-1-1 0,1 1 1,0 0-1,-1 0 0,1 0 1,0-1-1,0 1 0,0 0 1,1-1-1,-1 1 0,0-1 1,0 1-1,1-1 0,-1 0 1,1 1-1,2 0 0,3 3 80,1 0 0,0-1 0,10 3 0,-16-6-78,2 1 1,0-1-1,0 0 1,0-1-1,1 1 1,-1-1-1,0 1 1,1-1-1,-1 0 1,6-1-1,44-10-19,-29 6 130,34-6 30,13-3-130,94-29 0,-30-4 22,-136 47-58,0 0 0,0 0-1,0 0 1,1 0 0,-1 0 0,0 0-1,0 0 1,0 0 0,1 0-1,-1 0 1,0 0 0,0 0 0,0 0-1,1 0 1,-1 0 0,0 0-1,0 0 1,0 0 0,1 0 0,-1 1-1,0-1 1,0 0 0,0 0-1,0 0 1,1 0 0,-1 0 0,0 0-1,0 1 1,0-1 0,0 0-1,0 0 1,0 0 0,0 0 0,1 1-1,-1-1 1,0 0 0,0 0-1,0 0 1,0 1 0,0-1 0,0 0-1,0 1 1,0 13-224,-1-9 228,0-1 1,0 0-1,0 0 1,-1 0-1,-2 7 1,0-5-1,1 0 0,1 0 0,-1 1-1,1-1 1,-2 10 0,4-13-16,-1 0 27,1-1 0,-1 1-1,1 0 1,0 0 0,0 0-1,0 0 1,0 0-1,0-1 1,1 1 0,-1 0-1,2 4 1,-1-6 7,-1 0 0,1 1 0,0-1 0,-1 0 0,1 0 1,0 0-1,-1 0 0,1 0 0,0 0 0,0 0 0,0 0 0,0 0 0,0 0 0,0-1 1,0 1-1,0 0 0,1-1 0,-1 1 0,0 0 0,0-1 0,1 0 0,-1 1 0,0-1 1,0 0-1,1 0 0,-1 1 0,2-1 0,1-1 4,-1 1 1,0 0-1,0-1 0,0 0 1,0 0-1,0 0 0,0 0 1,0 0-1,4-3 1,26-18 203,-17 10-188,13-6 1,-12 7-28,-1 0 0,19-16 0,-7 1 71,-1-1-1,-2-1 1,0-1 0,31-52 0,84-153-56,-139 233-19,21-38-114,-1 0-1,-2-2 1,15-46 0,-30 75-31,-3 11 90,0-1 1,0 0 0,-1 1-1,1-1 1,0 0 0,-1 1-1,1-1 1,-1 0 0,0 0-1,0 0 1,0 1 0,0-4-1,-1 6 17,-1 0 0,1 0 0,-1 1 0,1-1 0,0 0 0,-1 1 0,1 0 0,0-1 0,0 1 0,-1 1 0,2-2 23,-16 23-50,2 0 0,0 1 0,-14 38 0,10-3 48,2 0 0,4 1 0,-8 89 0,18-129 54,2 1 0,2 39-1,-1-53-2,0-1 0,0 0 0,1 0-1,0 0 1,0 0 0,0 0 0,1-1 0,0 1-1,1-1 1,-1 0 0,1 0 0,6 7-1,-8-11 0,0 0 0,0 0 0,0 0 0,1 0 0,-1-1 0,1 1 0,-1-1 0,1 1-1,0-1 1,-1 0 0,1 0 0,0 0 0,0-1 0,0 1 0,4 0 0,-2-1 5,0 0 1,0 0-1,0-1 1,0 0-1,0 0 1,0 0-1,0 0 1,6-3-1,1-2-17,1 0 0,-2-1 0,1 0 0,-1-1 0,18-15 0,39-44-124,-62 59 99,1 2-418,-7 6 412,0 0 1,0 0-1,0 0 1,1 0 0,-1 0-1,0 0 1,0 0-1,0 1 1,0-1-1,0 0 1,1 0-1,-1 0 1,0 0-1,0 0 1,0 1-1,0-1 1,0 0-1,0 0 1,1 0-1,-1 0 1,0 1-1,0-1 1,0 0-1,0 0 1,0 0-1,0 0 1,0 1-1,0-1 1,0 0-1,0 0 1,0 0-1,0 1 1,0-1-1,0 0 1,0 0-1,0 0 1,0 0-1,0 1 1,0-1-1,0 0 1,-1 0 0,1 1-1,-1 18-165,-5 30 0,-1 13 73,7-55 139,0 1-1,1-1 1,0 0-1,0 1 0,0-1 1,5 11-1,-6-17-27,2 4 46,0 0-1,0-1 0,0 0 1,4 7-1,-6-10-44,1 0 0,0 0 0,0 0 0,0 0 0,0-1 0,-1 1 0,1 0 0,0 0 0,0-1 0,1 1-1,-1 0 1,0-1 0,0 1 0,0-1 0,0 1 0,0-1 0,1 0 0,-1 0 0,0 1 0,0-1 0,0 0 0,1 0 0,1 0 0,3-1 30,-1-1 0,1 1 0,0-1 0,0 0 0,-1 0-1,0 0 1,7-4 0,35-26 225,-27 18-81,64-49-167,-73 54-82,-1-1 1,0 0 0,-1 0-1,0-1 1,10-17 0,-17 25-1,-2 2 35,1 0 0,-1 0 0,1 0 0,-1 0-1,1 0 1,0 0 0,-1 0 0,1 0 0,0 0 0,0 0-1,0 1 1,2-2 0,-3 3-7,0 0-1,0 0 0,-1 0 1,1 0-1,0-1 1,0 1-1,0 0 1,-1 0-1,1 0 1,0 0-1,-1 0 1,0 1-1,-2 3 3,1 1 0,-1 1 0,1-1 0,0 0 0,1 1 0,-1-1 0,0 13 0,2-16 43,0 0 0,0 0 0,0-1-1,1 1 1,-1 0 0,1 0-1,0-1 1,-1 1 0,1 0 0,0-1-1,1 1 1,-1-1 0,0 1 0,1-1-1,-1 0 1,1 0 0,0 1-1,0-1 1,0 0 0,0-1 0,3 3-1,1 1 67,0-1 0,0-1 0,1 1 0,0-1-1,-1 0 1,10 2 0,-13-4-35,1 0 1,-1-1-1,0 1 1,0-1-1,0 0 0,1 0 1,-1 0-1,0 0 1,0-1-1,0 1 1,1-1-1,-1 0 0,0 0 1,0 0-1,0 0 1,5-3-1,-8 4-42,6-4-7,0 0 1,0 0 0,8-8-1,-13 11 10,0 0-1,0 1 1,-1-1 0,1 0-1,0 0 1,0 0 0,-1 0-1,1 0 1,-1 0 0,1 0-1,-1 0 1,1 0 0,-1 0-1,0 0 1,1 0 0,-1 0-1,0-1 1,0 1 0,0 0-1,0 0 1,0 0 0,0 0-1,0-1 1,0 1 0,0 0-1,-1 0 1,1 0 0,0 0-1,-1-2 1,0 2-14,-1-1 0,1 0 0,0 1 0,-1-1 0,1 1 0,-1-1 0,1 1 0,-1 0 0,0 0 0,1 0 1,-1 0-1,-3-2 0,-26-7-10,18 6 81,-82-18-400,85 20 407,5 0-72,12-6-19,-3 6 53,1-1 0,0 1 0,0-1 0,0 1 0,0 1 0,0-1 0,0 1-1,1 0 1,5-1 0,7-2-72,5-1-63,0 0 1,35-2-1,-49 6 111,1 1 0,-1 0 0,0 1 0,1 0 0,-1 1 0,0 0 0,0 0 0,0 1 0,10 4 0,-14-5-5,0 1 0,0-1 0,0 1 1,-1 0-1,1 1 0,-1-1 0,0 1 0,6 6 0,-7-7 16,-1 0 0,0 0-1,0 0 1,-1 1-1,1-1 1,-1 0-1,1 1 1,-1-1-1,0 1 1,-1-1-1,1 1 1,0 0 0,-1-1-1,0 5 1,0 20 482,30-58 352,-4 0-795,-18 19-113,0 1 0,1 0 0,0 1-1,0 0 1,1 0 0,21-14 0,-30 23 54,0-1 0,0 1 1,0-1-1,0 1 1,0 0-1,-1-1 1,1 1-1,0 0 0,0 0 1,0 0-1,0-1 1,0 1-1,0 0 1,0 0-1,0 0 0,0 1 1,0-1-1,0 0 1,0 0-1,0 0 1,0 1-1,0-1 0,0 0 1,-1 1-1,1-1 1,0 1-1,0-1 0,0 1 1,-1 0-1,2 0 1,1 3 7,0-1 0,-1 1 0,1 0 1,-1-1-1,3 8 0,5 8 88,-3-10-19,0-1-1,0 0 1,1 0 0,0-1-1,0 0 1,1-1-1,0 0 1,0 0-1,1 0 1,-1-2 0,1 1-1,20 6 1,-21-9-473,1 1-1,0-1 1,-1-1 0,19 1 0,-64-30-13416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0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94 5216,'-22'-24'2368,"22"16"-2048,0 2 1952,9 6-1312,0-9 928,3 5-1088,11-8-352,-2 4-288,2-3-224,3 8 32,-3-6-320,-6 9 192,-4 0-2272,-5 4 1344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0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8 184 6560,'-8'-11'2976,"26"-1"-2592,0 4 1920,3 0-1344,33-12 864,2 6-1056,14-6 159,0 4-575,-4-3-192,-4 7-96,-6-4-64,-7 8 0,-5-3-1215,-8 8 671,-15-2-2720,-4 10 1792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1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87 5216,'-8'-28'2368,"11"12"-2048,2 9-32,0 2-224,3-6-96,5 8 0,0-10-1184,0 10 672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2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199 719 2304,'-1'-1'74,"1"0"0,0 1-1,0-1 1,0 1 0,-1-1 0,1 0 0,0 1 0,0-1-1,0 1 1,0-1 0,0 0 0,0 1 0,0-1-1,4-11 5251,-4 11-5123,0-1 1,-1 1-1,1 0 0,-1 0 0,1 0 1,-1 0-1,0 0 0,1 0 0,-1 0 1,0 0-1,0 0 0,1 0 1,-1 1-1,0-1 0,0 0 0,0 0 1,-2 0-1,1 1-97,0-1 1,0 1 0,0 0-1,1 0 1,-1 0-1,0 0 1,0 0 0,0 0-1,0 0 1,-3 1-1,-4 2 28,-1 0 0,1 0 0,0 1 0,0 0 0,-16 10 0,-10 5 271,29-16-421,1 0 0,0 0 0,-1 0 0,1 1 0,0 0 0,1 0 0,-8 8 0,11-12 37,1 1-1,-1 0 1,0 0-1,0 0 1,1 1 0,-1-1-1,0 0 1,1 0-1,-1 0 1,1 0-1,0 0 1,-1 1-1,1-1 1,0 0-1,0 0 1,-1 1-1,1-1 1,0 0 0,1 1-1,-1-1 1,0 0-1,0 0 1,0 1-1,1-1 1,-1 0-1,0 0 1,1 0-1,0 0 1,-1 1-1,1-1 1,-1 0-1,1 0 1,0 0 0,0 0-1,0 0 1,0 0-1,-1-1 1,1 1-1,0 0 1,0 0-1,1-1 1,-1 1-1,2 0 1,-1 1 51,1-1-1,-1 0 1,1 0 0,0 0 0,0 0 0,0-1-1,-1 1 1,1-1 0,0 1 0,0-1 0,0 0-1,0 0 1,0-1 0,0 1 0,0 0 0,0-1-1,-1 0 1,1 0 0,0 0 0,0 0 0,-1 0-1,1 0 1,2-2 0,2-1-5,0-1-1,-1 0 1,1 0-1,-1 0 1,0-1 0,0 1-1,5-10 1,20-23-193,-25 25-928,-5 13 1052,-1 0 0,1 0 0,-1 1 0,1-1 0,-1 0 0,1 0-1,-1 0 1,1 0 0,-1 0 0,1 0 0,-1 0 0,1 0 0,-1 0 0,1 0 0,-1 0 0,1 0 0,-1 0 0,0 0 0,1 0 0,-1-1 0,1 1 0,-1 0 0,1 0 0,-1-1 0,0 1 0,1 0-1,-1 0 1,1-1 0,13-11 517,-11 10-407,3-3 15,11-10 256,0 0 1,-1 0 0,23-31 0,62-120 411,-37 54-404,25-48-156,-21 10-379,-68 149 130,0 0-1,1 1 0,-1-1 0,0 0 0,1 1 0,-1-1 0,1 1 1,-1-1-1,1 0 0,-1 1 0,1-1 0,-1 1 0,1-1 1,0 0-1,2 3-443,-3 7 195,-14 57-179,-61 235 288,-37 126 203,105-399-15,-50 188 172,-16-2 89,55-170 143,-2-1 0,-26 41 0,43-78-366,2-3-6,0-1-1,-1 0 1,1 1 0,0-1 0,-1 0-1,1 0 1,-1 0 0,0 0 0,0-1-1,0 1 1,0 0 0,0-1 0,0 1-1,0-1 1,0 0 0,0 0 0,-5 2-1,6-3-31,0 0-1,0 0 1,0 0-1,0 0 1,0 0-1,0 0 1,0 0-1,0 0 1,0 0 0,0-1-1,0 1 1,1 0-1,-1-1 1,0 1-1,0-1 1,0 1-1,0-1 1,1 1-1,-1-1 1,0 0-1,0 1 1,1-1-1,-1 0 1,1 1-1,-1-1 1,1 0-1,-1 0 1,1 0-1,-1 0 1,1 1-1,0-1 1,-1 0-1,1 0 1,0-1-1,-2-3 82,-1-2-34,0-1-1,0 0 0,1 0 1,1 0-1,-1 0 0,1-1 1,0-14-1,2 3 103,5-39 1,-3 43-188,1 0 0,0 0 0,1 0 1,0 1-1,15-28 0,-15 34-1,1 0 0,-1 1 0,1 0-1,1 0 1,0 0 0,0 0 0,0 1 0,1 1 0,0-1-1,14-8 1,-7 8-71,1-1 0,0 2 0,0 0 0,0 1 0,0 1 0,1 0 0,0 1 0,0 1 0,30 0 0,-25 2-926,0 2 0,35 6 0,-33-3-1403,-2 1 0,30 12 0,-4 2-623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12 849 3072,'-11'5'9525,"13"-5"-9345,0 1-1,0-1 1,1 0-1,-1 0 1,0 0 0,0 0-1,0 0 1,1 0 0,-1-1-1,0 1 1,0-1-1,0 0 1,0 1 0,0-1-1,0 0 1,0 0-1,0 0 1,0 0 0,0-1-1,0 1 1,-1 0 0,1-1-1,-1 0 1,1 1-1,1-3 1,3-4 138,1 0 0,-1-1-1,9-17 1,20-40-31,3 1-1,2 2 1,53-61 0,-52 79-194,51-41 0,-69 66-66,10-13 32,43-55-1,-44 50-26,-22 25-53,11-19-1,-15 21 49,1 0 0,10-11 0,-10 17-423,-7 10 135,-9 19 4,6-18 221,-51 97-165,37-74 208,1 1-1,-22 59 1,30-66 32,1 1 0,1 0 0,1 0 1,1 1-1,0 43 0,4-64-22,0-1 0,0 1 0,1 0 0,-1-1 0,1 0 0,0 1 0,3 5 0,-4-7-1,1-1 1,0 0 0,0 0 0,-1 0-1,1 0 1,0-1 0,0 1 0,0 0-1,0 0 1,0 0 0,0-1 0,0 1-1,1 0 1,-1-1 0,0 1 0,0-1-1,0 0 1,1 1 0,-1-1 0,0 0-1,0 0 1,1 0 0,-1 0 0,2 0-1,1 0 22,0-1-1,0 1 0,-1-1 1,1 0-1,0 0 0,-1-1 1,1 1-1,-1-1 0,1 0 1,-1 0-1,0 0 0,0 0 1,0 0-1,5-6 0,5-4 105,20-29 0,-22 28-106,94-123-36,-104 134 1,113-156 163,-90 121-237,-2-1 1,26-59-1,-41 74-287,-7 23 356,0 0 1,0 0-1,0 0 0,0 0 1,0 0-1,0 0 0,0 1 1,0-1-1,0 0 0,0 0 1,0 0-1,0 0 0,0 0 1,0 0-1,0 0 0,0 0 1,0 0-1,0 0 0,0 0 1,0 0-1,-1 0 0,1 0 1,0 0-1,0 0 0,0 0 1,0 0-1,0 0 0,0 0 1,0 0-1,0 0 0,0 0 1,0 0-1,0 0 0,0 0 1,0 0-1,0 0 0,0 0 1,-1 0-1,1 0 0,0 0 0,0 0 1,0 0-1,0 0 0,0 0 1,0 0-1,0 0 0,0 0 1,0 0-1,0 0 0,0 0 1,0 0-1,0 0 0,0 0 1,0 0-1,0 0 0,0 0 1,-1 0-1,1 0 0,0 0 1,0 0-1,0 0 0,0 0 1,0-1-1,0 1 0,0 0 1,0 0-1,0 0 0,0 0 1,-9 12-179,-7 10 125,1 0 0,2 1 0,-17 39 0,25-51 92,1 0 1,0 1 0,1 0 0,0-1 0,1 1 0,0 0-1,1 1 1,0-1 0,1 0 0,2 16 0,-1-23 13,0 0 0,0 1 1,1-1-1,0 0 0,0 0 0,0 0 1,1-1-1,0 1 0,0-1 1,0 1-1,4 4 0,-1-3 15,0 0 0,0-1 1,1 1-1,0-1 0,0 0 0,11 5 0,-2-3 22,-1 0 0,1-2 0,1 1 0,-1-2 0,1 0 0,24 2 0,-26-5 11,0-1-1,0 0 0,0 0 0,0-2 0,0 0 0,17-4 1,-24 3-403,1 0 0,-1 0 1,1-1-1,12-7 1,-16 8-552,0-1 0,0 0-1,0 0 1,0 0 0,-1-1 0,0 1 0,6-8 0,-1-1-1751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85 2496,'9'-15'726,"-8"12"-435,1 0 0,-1 0 0,1 0 0,0 0-1,1 0 1,-1 0 0,0 1 0,5-4 0,-6 4 95,0 1 1,0-1 0,0 1-1,0-1 1,-1 1 0,1-1-1,0 0 1,-1 1-1,1-1 1,-1 0 0,0 1-1,1-1 1,-1 0-1,0 0 1,0 1 0,0-1-1,0 0 1,-1-3 0,1-1 901,-1 10-1246,1-1 0,-1 1-1,0 0 1,0-1 0,-3 5 0,-2 9 38,-26 70 500,19-53-307,-10 18 187,-7 20-3,3 21 32,-22 144 0,43-205-341,2-6-56,-9 56 50,13-64 192,0 1-3073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1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1888,'0'-2'251,"0"0"0,1 0 0,-1 1 0,28-29 12456,-27 30-12429,13 6 362,-8-6-565,-1 1-1,1-1 1,-1 0 0,1 0 0,-1-1 0,8-1-1,11-1 75,162-19 454,45-3-545,112 22 314,-267 3-35,-75 0-251,-5-10-6,4 9-75,-1 0-1,0 0 1,1 0 0,-1 0 0,0 0-1,1 0 1,-1 0 0,0 0 0,0 1 0,0-1-1,0 0 1,0 0 0,0 1 0,0-1 0,0 1-1,0-1 1,0 1 0,-2-1 0,-8-4 106,-4-10 44,14 13-136,-1 0 1,0 0-1,0 0 0,0 0 1,0 0-1,0 1 0,-4-3 1,-90-46-607,93 49 530,-1 0 0,1 0 1,-1 1-1,0-1 0,-3 1 0,1 0-170,18 0 75,0 1 127,0 0 0,0 2-1,0-1 1,18 7 0,-8-2 71,69 25-82,-61-21-77,-26-10 110,-1 1 1,1-1 0,0 1 0,-1 0-1,0 0 1,1 0 0,-1 1-1,0-1 1,0 1 0,0-1-1,0 1 1,-1 0 0,5 6-1,-6-6 9,1 0 0,-1 0-1,0 1 1,1-1 0,-1 1 0,-1-1-1,1 1 1,-1-1 0,1 1 0,-1 0-1,0-1 1,0 1 0,0-1-1,-2 7 1,-8 33 71,-15 45 1,-10 36-505,32-105-1519,3-2 522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2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186 172 3552,'0'-3'366,"0"-1"0,0 0 0,1 1-1,0-1 1,-1 1 0,1-1 0,3-5 0,-3 6 219,0 1 1,0-1-1,0 0 1,-1 0-1,1 0 0,-1 0 1,1-4-1,-1 6-513,0 0 0,-1 0 0,1 0 0,0 1 0,0-1 0,0 0 0,-1 0 0,1 0 0,0 1 0,-1-1 0,1 0 0,-1 0 0,1 1 0,-1-1 0,1 0 0,-1 1 0,1-1 0,-1 0 0,0 1 0,1-1 0,-1 1 0,0-1 0,0 1 0,1-1 0,-1 1 0,0 0 0,0-1 0,0 1 0,1 0 0,-1 0 0,0 0 0,0-1 0,0 1 0,0 0 0,0 0 0,1 0 0,-1 0 0,0 1 0,-1-1 0,-3 0 24,0 1 0,0 0 0,-1 0 0,-8 3 0,7-1-26,0 1-1,0-1 0,0 2 1,0-1-1,1 0 0,-1 1 1,1 0-1,-8 9 0,7-6-22,0 0 0,0 0 0,1 1 0,0 0 0,1 0 0,0 1 0,0 0 0,1-1 0,0 1 0,1 1 0,0-1 0,0 0 0,-1 13 0,4-16 11,-1 0 0,1 1-1,0-1 1,0 0 0,1 1 0,0-1 0,0 0-1,1 0 1,0 0 0,0 0 0,1 0 0,0 0 0,0 0-1,0-1 1,1 0 0,0 0 0,0 0 0,1 0 0,0 0-1,6 5 1,-5-5 43,1 0 0,0-1 1,0 1-1,1-2 0,-1 1 0,1-1 0,10 4 1,-15-7-51,-1-1 0,0 1-1,1 0 1,0-1 0,-1 1 0,1-1 0,-1 0 0,1 0 0,-1 0 0,1 0 0,0-1 0,-1 1 0,1-1 0,-1 1 0,1-1 0,-1 0 0,0 0 0,1 0 0,-1 0 0,0-1 0,1 1 0,-1 0 0,0-1 0,0 0 0,0 1 0,-1-1 0,1 0 0,3-4 0,1-4 3,-1 0 1,0 0-1,0-1 0,-1 1 0,3-14 0,-3 8-17,0 1 0,-1 0 0,-1-1-1,1-20 1,-3 27-90,0-1 0,-1 1 0,0-1 0,0 1 0,-1-1 0,0 1 0,-1 0 0,-5-11 0,6 15-25,-1 1 1,0 0-1,0 0 0,0 1 0,0-1 1,-1 1-1,-6-6 0,-32-21 401,42 29-300,0 0 0,0 1 0,0-1 0,0 1 0,1-1 0,-1 1 0,0-1 0,0 0 0,1 1 0,-1-1 0,0 1 0,1-1 0,-1 1 0,0-1 0,1 1 0,-1 0 0,1-1-1,-1 1 1,0-1 0,1 1 0,0 0 0,-1-1 0,1 1 0,18-14 125,13-1 200,0 1 0,1 2-1,64-16 1,-43 17 50,96-7 0,-140 18-364,-1 0 1,1 0 0,-1 1-1,0 0 1,1 0 0,13 5-1,-21-5-30,1-1 0,-1 1 1,1 0-1,-1 0 0,1 0 0,-1 1 0,0-1 0,0 0 0,0 1 1,0 0-1,0-1 0,0 1 0,0 0 0,0 0 0,0 0 0,-1 0 1,1 1-1,-1-1 0,0 0 0,0 0 0,0 1 0,0-1 0,0 1 1,0-1-1,-1 1 0,1-1 0,-1 1 0,1 4 0,-2 4 32,0 0 0,-1 0 0,0 0-1,-6 16 1,4-14 69,-5 25 1,10-28 398,7-16-196,-3 1-331,40-40 60,-33 31-25,0 1 0,1 1 0,28-21 0,-31 25-160,-10 7 126,1 0 0,0 1-1,0-1 1,0 0 0,-1 0-1,1 1 1,0-1 0,0 1-1,0-1 1,0 1 0,2-1-1,-3 1 24,1 0 0,-1 0 0,0 0 0,0 1 0,1-1 0,-1 0 0,0 0 0,0 1 0,1-1 0,-1 0 1,0 0-1,0 1 0,0-1 0,0 0 0,0 1 0,1-1 0,-1 0 0,0 1 0,0-1 0,0 0 0,0 1 0,0-1 0,0 1 0,0-1 0,0 1 0,0 12 50,0-10-38,-10 229 308,4-150-141,6-7 87,0-74-291,0-1 1,-1 1 0,1 0-1,0-1 1,0 1-1,0 0 1,0 0-1,0-1 1,0 1-1,1 0 1,-1-1 0,0 1-1,0 0 1,0-1-1,1 1 1,-1 0-1,0-1 1,1 1-1,-1 0 1,0-1 0,1 1-1,0 0 1,0-1-265,1 0 1,-1-1-1,0 1 0,0 0 1,1-1-1,-1 1 1,0 0-1,0-1 1,0 0-1,0 1 0,0-1 1,1 0-1,0 0 1,4-4-1357,-1 1 0,1-1 0,-1 0 0,0 0 0,0-1 0,0 0 0,6-10 0,6-4-1433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17 3488,'0'-13'1115,"0"13"-1068,0 0 0,0-1 0,0 1 0,0 0 0,0 0 0,0 0 0,0 0 0,0-1 0,0 1 0,1 0 0,-1 0 0,0 0 1,0 0-1,0 0 0,0-1 0,0 1 0,1 0 0,-1 0 0,0 0 0,0 0 0,0 0 0,1 0 0,-1 0 0,0 0 0,0 0 0,0 0 1,0 0-1,1 0 0,-1 0 0,0 0 0,0 0 0,0 0 0,1 0 0,-1 0 0,0 0 0,0 0 0,0 0 0,1 0 0,-1 0 1,0 0-1,0 0 0,0 0 0,0 0 0,1 0 0,-1 1 0,0-1 0,0 0 0,0 0 0,0 0 0,0 0 0,1 0 0,-1 1 1,0-1-1,0 0 0,9 7 2905,-7-3-2563,-1-1 0,0 1 1,0 0-1,0 0 0,-1 0 1,1 0-1,-1-1 0,0 1 1,-1 8-1,-1 10 41,-2 0 0,0 0-1,-1 0 1,-2-1 0,0 0 0,-19 40 0,-5-3-636,-43 59 0,62-100-2098,2-2 614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4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23 2912,'8'-23'6059,"-7"23"-5915,0 1 1,-1-1-1,1 0 0,0 0 1,0 1-1,0-1 1,0 0-1,0 1 0,0-1 1,0 1-1,-1-1 1,1 1-1,0-1 0,0 1 1,-1 0-1,1-1 0,0 1 1,-1 0-1,1-1 1,-1 1-1,1 0 0,-1 0 1,1 0-1,-1 0 1,1 1-1,1 9 391,-1-1 1,0 1-1,0 0 0,-3 19 1,-7 45 641,5-56-893,-4 33 588,-23 79 0,-35 148 695,39-150-1315,13-74-295,-6 34 294,16-72-202,0 14-2178,4-28 1269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18 4800,'4'-17'4617,"1"24"-2440,-2 2-1549,-1 1-1,0-1 0,0 1 1,-1 0-1,-1 19 0,2 0 25,0 61 1393,-12 126 1,5-161-1644,-38 311 582,39-350-884,0 0-1,-9 18 1,4-10-1572,5-16 143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4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70 6048,'-1'-1'143,"1"1"1,-1 0 0,0-1 0,0 1-1,1-1 1,-1 1 0,0-1-1,0 1 1,1-1 0,-1 1-1,1-1 1,-1 0 0,1 1-1,-1-1 1,1 0 0,-2-1-1,3 1 122,0 1 0,0-1 0,-1 1 0,1 0 0,0-1 0,0 1 0,0 0 0,-1-1 0,1 1 0,0 0 0,0 0 0,0 0 0,1-1 0,8-1 809,176-35 5735,-146 32-6709,1 2 0,66 2 0,-60 2-2424,-43-2 680,1 1 0,-1-1 0,0 0 1,8-2-1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15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5568,'-31'0'9296,"41"7"-7153,-4-5-1664,1 0 0,0 0-1,0-1 1,14 2 0,5 0 311,43 7 665,75 1 1,72-10-1319,-135-1-817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3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12 1728,'0'0'50,"0"-1"0,0 1 0,0-1 0,0 1 0,0-1 0,0 1 0,0-1-1,0 1 1,1-1 0,-1 1 0,0-1 0,0 1 0,0 0 0,0-1 0,1 1 0,-1-1 0,0 1 0,0 0 0,1-1 0,-1 1 0,0-1 0,1 1 0,-1 0 0,0 0 0,1-1-1,-1 1 1,1-1 0,19 2 7138,-31 6-6068,-34 18 58,30-17-1022,0 1 0,0 0 1,-14 12-1,16-9-17,0 0 0,1 1 1,0 1-1,1 0 0,1 0 0,0 1 1,1 1-1,-13 27 0,-1 9 181,3 0 0,-22 85 0,33-95-212,2-1-1,1 1 1,3 0 0,1 47 0,5-41 180,2-1 0,2 0 0,2 0 0,23 70 0,-25-98-123,1-1 0,0-1 1,1 1-1,1-1 0,1-1 1,0 0-1,19 19 0,-21-26 500,-9-9-689,0 0 1,0 0-1,0 0 1,0 0-1,1 0 1,-1 0 0,0 0-1,0-1 1,0 1-1,0 0 1,0 0-1,1 0 1,-1 0-1,0 0 1,0 0 0,0 0-1,0 0 1,0-1-1,0 1 1,1 0-1,-1 0 1,0 0 0,0 0-1,0-1 1,0 1-1,0 0 1,0 0-1,0 0 1,0 0 0,0-1-1,0 1 1,0 0-1,0 0 1,0 0-1,0 0 1,0-1-1,0 1 1,0 0 0,0 0-1,0 0 1,0 0-1,0-1 1,0 1-1,0 0 1,0 0 0,-1 0-1,1-4-819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3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20 131 4480,'-10'-4'3057,"8"2"-2322,5 4 86,3 1-577,0-1 1,0 0-1,0-1 0,1 1 1,-1-1-1,0 0 0,1-1 1,-1 1-1,12-2 0,-13 1-52,2 0-68,46-2 556,-48 1-585,-1 1 0,0-1 0,0 0 0,0 0 1,0-1-1,0 1 0,0-1 0,-1 0 0,1 0 0,4-3 0,-5 3 16,0-1 0,0 1 0,-1-1 0,1 1 1,-1-1-1,0 0 0,0 0 0,0 0 0,0 0 0,1-4 0,-2 5-90,0 0 0,-1-1 0,1 1 0,-1 0 0,0-1 0,0 1 0,0 0 0,0-1 0,0 1 0,0-1 0,-1 1 0,1 0 0,-1-1 0,0 1 0,1 0 0,-1 0 0,-2-3 0,2 3-47,0-1 0,0 1 1,0-1-1,0 1 0,-1 0 0,1 0 0,-1 0 0,0 0 0,1 0 0,-1 0 1,0 0-1,0 0 0,0 1 0,-1-1 0,1 1 0,0 0 0,-1-1 0,1 1 0,0 0 1,-1 0-1,0 1 0,1-1 0,-1 0 0,1 1 0,-1 0 0,0-1 0,1 1 1,-1 0-1,0 0 0,1 1 0,-1-1 0,1 1 0,-5 0 0,-3 2 11,0 1 0,0-1 0,0 2 0,0-1 0,1 1 0,0 1-1,0 0 1,1 0 0,-1 1 0,-9 9 0,15-13 54,0 0-1,0 1 1,0-1-1,1 1 1,-1 0-1,1-1 1,0 1-1,0 0 1,0 0-1,1 1 1,-1-1-1,1 0 1,0 0-1,0 1 1,1-1-1,-1 0 1,1 1-1,0-1 1,0 1-1,0-1 1,1 1-1,0-1 1,-1 0-1,2 1 1,-1-1-1,0 0 1,4 7-1,3 4 134,0-1 0,0-1 0,2 1 0,0-2 0,0 1 0,1-1 0,19 16 0,-27-26-145,0 0 0,0 0 0,1 0 0,-1 0-1,0-1 1,0 1 0,1-1 0,-1 0 0,1 0 0,-1 0-1,1-1 1,0 1 0,-1-1 0,1 0 0,-1 0 0,1 0-1,0 0 1,-1-1 0,1 1 0,-1-1 0,1 0 0,-1 0-1,1-1 1,-1 1 0,0-1 0,1 1 0,-1-1 0,0 0-1,0 0 1,5-5 0,-2 0-2964,1 0 1,15-11-1,-8 9-7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4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5728,'-1'1'167,"1"0"0,-1-1 0,1 1 0,0 0 0,-1 0 0,1 0-1,0-1 1,0 1 0,-1 0 0,1 0 0,0 0 0,0 0 0,0 0 0,0-1 0,0 1 0,0 0 0,0 0 0,1 0 0,-1 0 0,0 0 0,0-1 0,1 2 0,1 9 1705,-2 32 1041,2-19-2494,0-1 0,6 25 0,-7-44-169,1 2-987,10-16-3506,1-3 45,8 1 1356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3 651 4064,'-3'1'2534,"8"-1"1092,3-6-3041,0 0 1,0-1 0,-1 0-1,0 0 1,0 0 0,0-1-1,-1 0 1,7-11 0,39-79 237,-35 65-475,158-340 671,-151 323-843,-13 29-587,-11 21 406,0 0 0,0 0 0,0 0-1,0 0 1,0 0 0,0 0 0,0 0 0,0 0 0,0 0-1,0 1 1,0-1 0,0 0 0,1 0 0,-1 0 0,0 0 0,0 0-1,0 0 1,0 0 0,0 0 0,0 0 0,0 0 0,0 0-1,0 0 1,0 0 0,0 0 0,0 0 0,0 0 0,1 0-1,-1 0 1,0-1 0,0 1 0,0 0 0,0 0 0,0 0-1,0 0 1,0 0 0,0 0 0,0 0 0,0 0 0,0 0-1,0 0 1,0 0 0,0 0 0,0 0 0,0 0 0,0 0-1,0 0 1,0 0 0,0 0 0,0-1 0,0 1 0,1 0-1,-1 0 1,0 0 0,0 0 0,0 0 0,0 0 0,0 0-1,0 0 1,-1 0 0,1 0 0,0 0 0,0 0 0,0 0-1,0-1 1,0 9-134,-2 12-10,-12 37 30,-1-3 174,-35 181 115,-18 13 12,11-61 84,-28 75 620,83-255-823,1-5 3,0 1 1,0-1 0,0 1 0,0-1 0,0 1 0,0-1 0,-1 0 0,1 0 0,-1 1 0,0-1 0,0 0 0,-3 2 0,5-3-53,0-1 0,-1 0 0,1 0 0,0 0 0,-1 1 0,1-1-1,0 0 1,-1 0 0,1 0 0,0 0 0,-1 0 0,1 0 0,-1 1 0,1-1 0,0 0 0,-1 0 0,1 0-1,-1 0 1,1-1 0,0 1 0,-1 0 0,1 0 0,0 0 0,-1 0 0,1 0 0,0 0 0,-1 0-1,1-1 1,0 1 0,-1 0 0,1 0 0,0-1 0,-1 1 0,1 0 0,0 0 0,0-1 0,-1 1 0,1 0-1,0-1 1,0 1 0,0 0 0,-1-1 0,1 1 0,0 0 0,0-1 0,0 1 0,0 0 0,0-1 0,0 1-1,0-1 1,0 1 0,0-1 0,-1-3 31,0 1 0,1-1 0,0 0-1,0 1 1,0-1 0,0-4 0,3-7 28,0 0 1,0 0 0,2 0-1,0 1 1,0 0 0,2 0-1,-1 0 1,2 1 0,12-18-1,-2 7 7,1 1 0,2 1 0,42-37 0,-15 17-66,-31 25-57,0 1-1,2 2 1,0-1 0,0 2 0,28-14-1,-43 25-167,1 0-1,0 0 1,0 1-1,0 0 1,0 0-1,0 0 1,0 0-1,8 1 1,-9 0-455,1 0 0,-1 1 0,0 0 0,1 0 0,-1 0 0,6 3 0,10 6-1536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4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7 5632,'-15'-3'1834,"11"-1"-668,4 4-1150,0 0-1,0 1 152,0-1-152,0 0 0,0 0 0,0 0 0,0 0 0,0 0 1,0 0-1,0 0 0,0 0 0,0 0 0,0 0 0,0 0 1,0 0-1,-1 0 0,1 0 0,0 0 0,0 0 0,0 0 1,0 0-1,0 0 0,0 0 0,0 0 0,0 0 1,0 0-1,0 0 0,0 0 0,0-1 122,0 1-122,-3 3 287,1 0 0,0 0 0,-1-1 0,1 1 0,-1-1 0,-6 4 0,-7 7 421,13-10-640,0 0 0,0 1 0,1-1 0,-1 1 1,1-1-1,0 1 0,0 0 0,0 0 0,0 0 0,1 0 0,-2 6 1,2-8-66,1 0 1,0 0-1,0-1 1,0 1 0,0 0-1,0 0 1,0-1 0,1 1-1,-1 0 1,0 0 0,1-1-1,-1 1 1,1 0 0,0-1-1,0 1 1,0-1 0,-1 1-1,1-1 1,1 1 0,-1-1-1,0 0 1,0 1 0,0-1-1,1 0 1,-1 0 0,1 0-1,-1 0 1,1 0 0,1 1-1,-1-1 37,0 0-1,-1 0 0,1 0 1,0 0-1,0-1 0,0 1 1,0 0-1,1-1 1,-1 1-1,0-1 0,0 0 1,0 0-1,0 0 0,0 0 1,0 0-1,0 0 0,1-1 1,-1 1-1,0-1 1,0 1-1,0-1 0,0 0 1,0 0-1,0 0 0,-1 0 1,1 0-1,0 0 1,0 0-1,-1-1 0,1 1 1,0 0-1,-1-1 0,0 0 1,1 1-1,1-4 0,3-5 112,-1 0-1,0-1 0,-1 1 0,0-1 0,3-15 0,-4 16-244,-2 9 82,-1 0-39,1 0-1,-1 1 1,0-1-1,0 0 0,1 0 1,-1 0-1,0 0 1,0 0-1,0 0 1,0 1-1,0-1 1,0 0-1,0 0 0,0 0 1,0 0-1,0 0 1,-1 0-1,1 1 1,0-1-1,-1 0 1,1 0-1,0 0 0,-2-1 1,3 36-705,2 145 1392,-2 125 1108,-2-245-1240,1-28-77,-7 61 0,5-85-411,1 4 109,-2 0 1,1-1-1,-6 13 0,8-21-80,-1-1-1,1 1 0,-1 0 0,0-1 1,0 1-1,0-1 0,0 1 0,0-1 1,0 1-1,0-1 0,0 0 0,-1 0 1,1 1-1,0-1 0,-1 0 0,1 0 1,-1 0-1,0 0 0,1-1 1,-1 1-1,1 0 0,-1-1 0,0 1 1,0-1-1,-3 1 0,2-1 0,0-1 0,0 0 0,-1 0 0,1 0-1,0 0 1,0 0 0,0 0 0,1-1 0,-1 1 0,0-1 0,0 0 0,-3-3 0,-26-25 60,28 25-176,0 0 0,0 0 0,1 0 0,-1 0 0,1 0 0,0-1 0,1 1 0,-1-1 0,1 0 0,-3-11 0,5 13 26,-1 0-1,1 0 1,0 0 0,0 0 0,0 0 0,0 0-1,1 0 1,0 1 0,-1-1 0,2 0 0,-1 0-1,0 1 1,1-1 0,-1 0 0,1 1-1,0 0 1,4-6 0,1 1 6,-1 0 1,1 1-1,1 0 0,-1 0 0,14-9 1,-17 13-359,1 0 0,0 1 0,0-1 1,1 1-1,-1 0 0,1 0 0,-1 0 1,1 1-1,-1 0 0,1 0 1,8 0-1,-1 3-1462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6816,'3'0'6112,"-3"4"-4576,5 0-896,-5 0-288,0 3-224,0 1-128,0 0 32,0-5-1376,5 2 736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 2496,'1'-2'2885,"0"2"-2831,-12 0 3076,6 0-2810,1 0 0,-1 1 0,0 0 0,1 0 0,-5 2 0,-3 2 36,0 1 1,0-1-1,1 2 0,0 0 0,-11 9 1,19-14-332,1 0 0,0 1 1,-1-1-1,1 0 0,0 1 1,1-1-1,-1 1 0,0 0 1,1 0-1,-1 0 0,1 0 1,0 0-1,0 0 0,0 0 0,0 0 1,1 0-1,-1 0 0,1 0 1,0 0-1,0 1 0,0-1 1,0 0-1,1 0 0,-1 0 1,1 0-1,2 6 0,-2-4-26,1-1-1,0 1 0,0-1 1,0 0-1,1 1 1,-1-1-1,1 0 0,0-1 1,0 1-1,1 0 1,-1-1-1,1 0 0,0 0 1,-1 0-1,2 0 1,-1 0-1,0-1 0,0 0 1,1 0-1,-1 0 1,1 0-1,-1-1 0,1 0 1,0 0-1,0 0 1,0-1-1,-1 1 0,1-1 1,9-1-1,43-13-5560,-24 9 2634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2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 2720,'-1'6'8585,"0"-5"-9016,-10 9 1059,-1 0 0,0-1 1,-24 13-1,10-6-282,-100 68 779,111-74-1099,0 1 0,1 1 0,0 0 0,1 1 0,0 0 0,-19 27 0,31-39-24,0 1 0,0-1 1,0 1-1,0-1 1,1 1-1,-1-1 0,0 1 1,1 0-1,-1 0 1,1-1-1,0 1 0,0 0 1,-1 0-1,1-1 1,1 4-1,-1-4 21,0 0 0,1 0 0,-1 0 1,0 1-1,1-1 0,0 0 0,-1 0 0,1 0 0,0 0 0,-1 0 1,1 0-1,0 0 0,0 0 0,0 0 0,0-1 0,2 3 0,0-2 42,0 1 0,0-1 0,0 0 0,0 1-1,0-1 1,1 0 0,-1-1 0,0 1-1,1-1 1,-1 1 0,1-1 0,-1 0-1,7-1 1,9-2 54,0-2-1,0 0 0,0 0 1,0-2-1,-1 0 0,0-1 1,26-16-1,-31 15-55,0-1-1,0 0 1,-1 0 0,0-1-1,-1-1 1,0 0 0,-1-1-1,0 0 1,11-21-1,0 0-199,-12 22-235,-7 11 7,-2 6-158,-1 4 395,1 0 0,0 1 0,0-1 1,1 0-1,0 1 0,5 17 0,-1 0 149,-4-22 39,-1 0 0,1-1 0,0 1 0,0 0 0,0 0 0,1-1 0,0 1 0,0-1 0,0 0 0,0 1 0,1-1 1,-1 0-1,1 0 0,4 4 0,-5-6 19,1 0 0,-1 0 0,0 0 0,0 0 0,1-1 0,-1 1 1,1-1-1,0 0 0,-1 0 0,5 2 0,-6-3-44,1-1 0,0 1 0,-1 0 0,1 0 0,0-1 0,-1 1 0,1-1 0,-1 1 0,1-1 0,-1 0 0,1 1 0,-1-1 0,1 0 0,-1 0 0,0 0 0,1 0 0,-1 0 0,0 0 0,0-1 0,2-1 0,17-22 135,-1 0-1,-1-2 0,26-48 1,-13 20-464,-30 53 244,0 1-1,0-1 1,0 0-1,0 0 1,1 1-1,-1-1 1,1 1-1,-1-1 1,1 1-1,-1-1 1,5-1-1,-6 3 36,0 0-1,0 0 1,1 0-1,-1 0 1,0-1-1,1 1 1,-1 0-1,0 0 1,1 0-1,-1 0 1,0 1-1,1-1 1,-1 0-1,0 0 1,1 0-1,-1 0 1,0 0-1,1 0 1,-1 0-1,0 0 1,0 1-1,1-1 1,-1 0-1,0 0 1,0 0-1,1 1 1,0 0 11,0 0 0,-1 0 0,1 1 0,-1-1 0,1 0 1,-1 0-1,1 0 0,-1 1 0,0-1 0,1 2 0,0 14 100,0-1 0,-1 0-1,0 0 1,-2 1 0,0-1-1,-1 0 1,0 0-1,-1 0 1,-1-1 0,0 1-1,-1-1 1,-1-1-1,-14 23 1,21-36-48,-1 0-1,0 0 1,0-1 0,0 1 0,0 0-1,0 0 1,0-1 0,0 1-1,0-1 1,0 1 0,0-1 0,0 1-1,0-1 1,0 0 0,0 0-1,0 1 1,0-1 0,-1 0-1,1 0 1,0 0 0,0 0 0,0 0-1,0 0 1,0-1 0,-1 1-1,1 0 1,-2-1 0,2 0-55,0 1 1,-1-1 0,1 1-1,0-1 1,-1 1-1,1-1 1,0 0 0,0 0-1,0 1 1,0-1-1,-1 0 1,1 0-1,0 0 1,1 0 0,-1-1-1,0 1 1,0 0-1,0 0 1,1 0 0,-1-1-1,0-1 1,0 1-73,1 0 0,0 1 0,-1-1 0,1 0 0,0 1 0,0-1 0,0 0 0,0 1 0,1-1 0,0-2 0,-1 3 54,1 1-1,-1-1 1,1 0 0,-1 1 0,1-1-1,0 0 1,0 1 0,-1-1-1,1 1 1,0-1 0,0 1-1,0 0 1,-1-1 0,1 1 0,0 0-1,0-1 1,0 1 0,0 0-1,0 0 1,0 0 0,0 0-1,1 0 1,37-2 100,68 5 0,-62-1-92,19 3 179,22 1-2990,-74-6 485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31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87 842 2816,'0'6'650,"0"-4"-55,0 0-1,0 0 1,0 1-1,0-1 0,0 0 1,0 0-1,2 3 1,-2-5-515,0 1 0,1-1 0,-1 0 1,0 1-1,1-1 0,-1 0 0,0 1 0,1-1 1,-1 0-1,1 1 0,-1-1 0,0 0 0,1 0 1,-1 1-1,1-1 0,-1 0 0,1 0 0,-1 0 1,1 0-1,-1 0 0,1 0 0,-1 0 0,1 0 0,-1 0 1,1 0-1,-1 0 0,1 0 0,-1 0 0,1 0 1,-1 0-1,1 0 0,-1-1 0,1 1 0,-1 0 1,1 0-1,0-1 0,3 0 140,-1-1 0,1 0 0,0 0-1,0 0 1,-1-1 0,1 1 0,-1-1 0,0 1 0,0-1 0,4-5-1,0-1-26,0-1-1,7-14 1,-6 11 32,9-20 145,26-65-1,2-38-158,-15 40 23,-2 16 124,23-71 266,-38 108-408,10-65-1,-22 104-216,-1-1-1,1 0 0,-1 1 0,0-1 1,-1-7-1,1 12-3,0 0-1,0 0 1,0 0 0,0-1 0,0 1 0,0 0-1,0 0 1,0 0 0,0 0 0,0-1 0,0 1-1,0 0 1,0 0 0,0 0 0,-1 0 0,1-1-1,0 1 1,0 0 0,0 0 0,0 0 0,0 0-1,0 0 1,0-1 0,0 1 0,-1 0 0,1 0-1,0 0 1,0 0 0,0 0 0,0 0 0,0 0-1,-1 0 1,1 0 0,0 0 0,0-1 0,0 1-1,0 0 1,0 0 0,-1 0 0,1 0 0,0 0-1,0 0 1,0 0 0,0 0 0,-1 0 0,1 0-1,0 0 1,0 0 0,0 1 0,0-1 0,-1 0-1,1 0 1,0 0 0,0 0 0,0 0 0,0 0-1,0 0 1,-1 0 0,1 0 0,0 1 0,0-1-1,0 0 1,0 0 0,0 0 0,0 0 0,0 0-1,0 0 1,-1 1 0,1-1 0,-9 15-234,-5 20 174,-15 60-1,20-62 69,-47 186 125,-18 65 43,-140 331 1333,192-561-464,63-115-347,75-118-1093,-90 145 306,1 2-1,60-56 0,-77 78 86,51-43-46,2 3 0,101-62-1,-121 83 38,-23 14-138,40-20 0,-46 32 31,-13 3 115,-1 0 0,0 0 0,1 0 0,-1 0 0,0 0 0,1 0 0,-1 0-1,0 0 1,1 0 0,-1 1 0,0-1 0,1 0 0,-1 0 0,0 0 0,0 1 0,1-1 0,-1 0 0,0 0 0,0 1-1,1-1 1,-1 0 0,0 1 0,1 0-4,-1 0-1,0 1 0,0-1 1,0 0-1,0 0 1,0 0-1,0 1 1,0-1-1,0 0 1,0 0-1,-1 0 0,1 0 1,0 1-1,-1-1 1,1 0-1,-1 0 1,0 1-1,-14 27 12,9-20-6,1 0-1,0 0 0,1 1 1,0 0-1,1 0 0,-1 0 1,-2 19-1,6-27 31,0 0-1,0 1 1,1-1 0,-1 1-1,0-1 1,1 0-1,0 1 1,-1-1 0,1 0-1,0 0 1,0 0-1,0 0 1,0 0 0,1 0-1,-1 0 1,1 0-1,-1 0 1,1 0 0,-1-1-1,1 1 1,0 0-1,0-1 1,0 0 0,0 1-1,0-1 1,0 0-1,0 0 1,0 0 0,5 1-1,-1 0 50,0-1-1,1 1 0,-1-1 1,0 0-1,1 0 1,-1-1-1,1 0 0,0 0 1,12-2-1,-16 1-35,0 0-1,1 0 1,-1 0 0,0-1 0,0 1-1,0-1 1,0 1 0,0-1-1,0 0 1,0 0 0,0-1-1,-1 1 1,5-6 0,-3 4 13,-1-1-1,0 0 1,0 0 0,-1 0-1,1-1 1,-1 1 0,2-10-1,0-1 21,-2-1 0,0 1-1,-1-1 1,-1-28 0,0 33-85,-1-10-21,-6-36 0,6 52-39,0 0 0,-1 1 0,0-1 0,0 0 0,0 1 0,-1-1-1,0 1 1,0 0 0,0 0 0,-7-8 0,9 13 47,1-1 1,-1 0-1,1 1 1,-1-1-1,1 1 0,-1-1 1,1 1-1,-1-1 1,0 1-1,1-1 0,-1 1 1,0 0-1,0-1 1,1 1-1,-1 0 0,0-1 1,0 1-1,1 0 0,-1 0 1,0 0-1,0 0 1,0 0-1,1 0 0,-1 0 1,0 0-1,0 0 1,-1 0-1,1 1-8,0 0-1,0 0 1,0 0 0,0 0 0,-1 0-1,1 0 1,0 0 0,1 0 0,-1 0-1,0 0 1,0 0 0,0 1 0,0 1-1,-2 4-32,0 0-1,1-1 0,0 1 0,-2 14 0,4-14 75,0 1 0,0-1-1,1 0 1,0 0 0,0 0-1,0 0 1,1 0 0,0 0-1,1 0 1,5 11 0,-6-14 40,0 0 0,0 0 0,1 0 1,-1-1-1,1 1 0,0-1 0,0 1 1,1-1-1,-1 0 0,0 0 0,1 0 1,0-1-1,0 1 0,0-1 0,0 0 1,0 0-1,7 2 0,-3-3 7,-1 0-1,1 0 1,-1-1 0,1 0-1,0 0 1,-1-1 0,1 0-1,-1 0 1,1-1-1,-1 0 1,0 0 0,0-1-1,0 0 1,0 0 0,11-7-1,7-7 27,0-1-1,36-33 0,-43 35-62,151-138 127,-162 147-223,-5 5 24,-3 7 42,0-1 25,-46 115-367,11-28 251,29-71 190,0 1 1,-4 26-1,10-40-42,0 0 0,1 0 0,-1 0-1,1-1 1,0 1 0,1 0 0,0 0-1,0 0 1,0 0 0,1-1 0,3 8-1,-4-11-6,1-1 0,-1 0 0,1 0 0,-1 0 0,1 1-1,0-2 1,0 1 0,0 0 0,0 0 0,0-1 0,1 1-1,-1-1 1,0 1 0,1-1 0,-1 0 0,1 0 0,-1 0-1,1-1 1,-1 1 0,1-1 0,0 1 0,4-1 0,2 1 41,-1-1 1,0-1 0,1 1-1,-1-1 1,0-1 0,10-2-1,-6 0-52,-1-1 1,1 0-1,-1 0 0,0-1 0,0 0 0,-1-1 0,0-1 0,13-11 0,7-10-58,30-40 0,-22 25-159,-36 41 159,15-12-197,-17 15 229,0 0 0,0 0 1,1 0-1,-1 0 0,0 0 0,1 0 0,-1-1 1,0 1-1,1 0 0,-1 0 0,0 0 0,1 0 1,-1 0-1,0 0 0,1 0 0,-1 0 1,0 0-1,1 1 0,-1-1 0,0 0 0,1 0 1,-1 0-1,0 0 0,1 1-2,-1-1 0,1 1-1,-1-1 1,1 1 0,-1 0 0,1-1 0,-1 1 0,0-1-1,1 1 1,-1 0 0,0-1 0,0 1 0,0 0-1,1 0 1,-1 0 0,0 8 6,1-1 0,-1 1 1,-1 0-1,0-1 0,0 1 0,-1-1 0,-4 15 0,-3 17 115,-8 53 403,17-93-513,0 0 0,0 0 0,0 0 0,0 0-1,0 1 1,0-1 0,0 0 0,0 0 0,0 0 0,-1 0 0,1 0 0,0 0 0,0 1-1,0-1 1,0 0 0,0 0 0,0 0 0,0 0 0,0 0 0,0 0 0,0 1-1,0-1 1,0 0 0,0 0 0,0 0 0,0 0 0,0 0 0,1 0 0,-1 1 0,0-1-1,0 0 1,0 0 0,0 0 0,0 0 0,0 0 0,0 0 0,0 0 0,0 1 0,0-1-1,1 0 1,-1 0 0,0 0 0,0 0 0,0 0 0,0 0 0,0 0 0,0 0-1,0 0 1,1 0 0,-1 0 0,0 0 0,0 0 0,0 0 0,0 0 0,9-6 151,9-14-44,22-34-2,18-22-114,-50 68-51,-1 1 0,1 0 0,0 0 0,0 0 0,1 1 0,14-9 0,-22 15 42,1-1-1,-1 0 1,1 1-1,-1-1 1,0 1 0,1-1-1,-1 1 1,1-1-1,-1 1 1,1 0 0,-1 0-1,1 0 1,-1 0-1,1 0 1,-1 0 0,1 0-1,-1 1 1,3 0-1,-3-1 10,0 1-1,0 0 1,0-1-1,0 1 1,0 0 0,0 0-1,0 0 1,0 0-1,0 0 1,0 0-1,-1 0 1,1 0-1,0 0 1,-1 1-1,1-1 1,0 2-1,1 2 2,-1 1-1,0-1 0,0 1 0,0-1 0,-1 1 0,0 0 1,-1 9-1,-17 86 463,18-100-454,0 0 1,-1-1 0,1 1 0,0 0 0,0 0 0,0 0 0,0 0 0,-1-1 0,1 1 0,0 0 0,0 0 0,0 0 0,1 0 0,-1 0 0,0-1 0,0 1 0,0 0 0,1 0 0,-1 0 0,0 0 0,1-1 0,-1 1-1,1 0 1,-1-1 0,2 2 0,-2-1 49,0 15-161,-17 6 116,16-21 21,0 0 0,0 0 0,0 0 0,0 0 0,0 0 0,0 0 0,-1 0 0,1-1 0,0 1 0,0 0 0,-1-1 0,1 1 0,0-1 0,-2 1 0,9-11 139,1 0-1,13-15 1,15-10-224,12-13-168,84-67 0,-126 112 204,-1 0 0,1 0-1,0 0 1,0 0 0,1 1 0,-1 0 0,7-2-1,-11 4 7,1-1-1,-1 1 0,1 0 1,-1 0-1,1 0 0,-1 0 1,0 0-1,1 0 0,-1 0 0,1 0 1,-1 0-1,1 1 0,-1-1 1,0 1-1,1-1 0,-1 1 1,0-1-1,1 1 0,-1 0 0,0 0 1,0 0-1,0 0 0,1-1 1,-1 1-1,0 1 0,0-1 1,-1 0-1,1 0 0,0 0 0,0 0 1,1 3-1,1 5-2,0 0 0,-1 1-1,0-1 1,0 0 0,-1 1 0,0-1-1,-1 14 1,4 30 134,-4-47-102,2-1 1,-1 0 0,0 0 0,1 0 0,0 0 0,0 0 0,5 7 0,-5-9-13,0-1 0,0 1 0,0-1 1,0 0-1,0 0 0,0 0 0,1 0 0,-1 0 1,1 0-1,0-1 0,-1 0 0,1 1 0,0-1 1,0 0-1,0 0 0,0 0 0,0-1 0,0 1 1,0-1-1,0 1 0,0-1 0,0 0 1,0-1-1,4 1 0,2-2-3,-1 1 1,1-1-1,-1-1 1,0 1 0,0-2-1,0 1 1,10-6-1,2-4-122,23-18 1,-11 6-18,7-4 35,-2-1-1,-1-3 1,-2 0 0,35-45-1,-55 57-36,-13 17-44,-10 13 12,-31 34 71,1 3-1,-49 77 1,81-111 144,1-1 0,-10 25 1,15-32-31,-1-1 0,1 1 0,0-1 1,1 1-1,-1 0 0,1-1 0,-1 1 1,1 0-1,0 0 0,1-1 0,-1 1 0,0 0 1,1-1-1,0 1 0,1 4 0,-1-7 8,0 0 0,0 1 0,0-1 0,0 0 0,0 0 0,0 0 0,0 0 0,0 0-1,0 0 1,0 0 0,1 0 0,-1 0 0,0-1 0,1 1 0,-1 0 0,0-1 0,1 1-1,-1-1 1,1 1 0,-1-1 0,1 0 0,-1 0 0,1 0 0,-1 0 0,1 0 0,-1 0-1,3 0 1,3-1 52,1-1 0,-1 1 0,1-1 0,8-4 0,-3 1-42,-1-1 0,0-1 0,0 0 0,0 0 0,-1-1 0,0-1 0,-1 0 1,18-19-1,-5 0 46,-1 0 0,21-37 1,-5 3-83,-4-2 1,-2-2 0,-3-1 0,35-121-1,-59 170-130,-1-1 0,2-34 0,-6 48 81,1 1 7,-1 1 0,0-1 0,0 0 0,0-7 0,0 11 38,0-1 1,-1 1-1,1-1 1,0 1 0,0-1-1,0 1 1,0 0-1,0-1 1,-1 1-1,1-1 1,0 1 0,0 0-1,-1-1 1,1 1-1,0-1 1,-1 1 0,1 0-1,0-1 1,-1 1-1,1 0 1,0 0 0,-1-1-1,1 1 1,-1 0-1,1 0 1,-1 0-1,1-1 1,-1 1 0,1 0-1,0 0 1,-1 0-1,1 0 1,-1 0 0,1 0-1,-1 0 1,1 0-1,-1 0 1,1 0-1,-1 0 1,1 0 0,-1 1-1,1-1 1,0 0-1,-1 0 1,1 0 0,-1 1-1,0-1 1,-4 3-18,1-1 0,-1 1 0,1 0-1,0 1 1,0-1 0,0 1 0,0 0 0,-3 4 0,-28 38 62,32-41-24,-11 17 67,1 1 1,1 0-1,1 1 0,1 0 0,1 1 1,2 0-1,0 0 0,1 1 1,2 0-1,1 0 0,1 0 0,1 0 1,1 0-1,7 49 0,-5-60-45,2 0-1,0-1 1,1 1-1,0-1 1,1 0-1,11 17 1,-12-21-115,2-1 1,-1-1-1,1 1 1,1-1-1,-1 0 1,1-1-1,1 0 1,-1 0-1,14 8 1,-8-8-1479,-1 0 0,1-1 0,0 0-1,1-1 1,24 6 0,-3-5-1283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3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7 504 3072,'-6'-2'1526,"20"1"1950,10-3-1364,-19 3-1842,0 0 0,0 0-1,0 0 1,0 0 0,0-1 0,7-3-1,3-4 67,-1 0-1,1-1 0,-2 0 1,0-1-1,0 0 1,-1-1-1,0-1 0,13-17 1,9-18 268,39-72-1,-56 87-266,-1-2 0,-2 1 0,13-49-1,-25 69-234,-2 15-107,0-1 0,0 0 0,0 0 0,-1 0 0,1 0 0,0 0 0,0 0 0,0 0-1,0 0 1,0 1 0,0-1 0,0 0 0,0 0 0,-1 0 0,1 0 0,0 0 0,0 0 0,0 0 0,0 0 0,0 0 0,0 0 0,-1 0 0,1 0 0,0 0 0,0 0 0,0 0 0,0 0 0,0 0 0,0 0 0,-1 0 0,1 0 0,0 0 0,0 0 0,0 0 0,0 0 0,0 0 0,0 0 0,-1 0 0,1 0-1,0 0 1,0-1 0,0 1 0,0 0 0,0 0 0,0 0 0,0 0 0,0 0 0,0 0 0,-1 0 0,1 0 0,0-1 0,0 1 0,0 0 0,0 0 0,0 0 0,0 0 0,0 0 0,0 0 0,0-1 0,0 1 0,0 0 0,0 0 0,0 0 0,0 0 0,0 0 0,0-1 0,0 1 0,0 0 0,0 0-1,-8 12-297,-6 18 367,1 2 1,2-1 0,1 2-1,1-1 1,2 1 0,2 0-1,-3 65 1,8-88 32,0 0 0,1 0-1,0-1 1,0 1 0,1-1-1,4 14 1,-5-20-57,1 0 0,-1-1-1,1 1 1,-1 0 0,1 0 0,0-1 0,0 1-1,0-1 1,0 0 0,0 1 0,0-1 0,1 0-1,-1 0 1,1-1 0,0 1 0,-1 0 0,1-1-1,0 0 1,0 0 0,0 0 0,0 0 0,0 0-1,5 1 1,4-1 31,1-1 0,-1 0-1,0 0 1,1-1 0,-1-1 0,0 0 0,0-1-1,0 0 1,0-1 0,-1 0 0,1 0-1,-1-2 1,0 1 0,18-13 0,-4 0-54,0-2 0,-1 0 0,-1-1 0,33-41 0,11-25-120,-59 76 24,-8 11 78,0-1 0,0 1 0,1 0-1,-1-1 1,0 1 0,1-1 0,-1 1-1,0-1 1,1 1 0,-1 0 0,1-1-1,-1 1 1,1 0 0,-1-1 0,0 1-1,1 0 1,-1 0 0,1-1 0,-1 1-1,1 0 1,0 0 0,0 0 0,-1 0 3,1 0 0,-1 1 0,0-1 0,1 0 0,-1 0 0,0 1 0,0-1 1,1 0-1,-1 1 0,0-1 0,0 1 0,0-1 0,1 0 0,-1 1 0,0-1 0,0 1 1,0-1-1,0 0 0,0 1 0,0-1 0,0 1 0,1 28-17,-1-28 2,-3 24 91,-10 41 0,7-38 105,-3 32 0,7-50-135,1 12 267,1-22-308,0 0 0,0 0 1,0 1-1,0-1 0,0 0 0,0 0 0,0 0 0,0 0 0,0 1 0,0-1 0,1 0 0,-1 0 0,0 0 0,0 0 0,0 0 0,0 0 0,0 1 1,0-1-1,1 0 0,-1 0 0,0 0 0,0 0 0,0 0 0,0 0 0,1 0 0,-1 0 0,0 0 0,0 0 0,0 0 0,0 0 0,1 0 0,-1 0 1,0 0-1,0 0 0,0 0 0,12-7 303,2-6-189,0-2-1,-1 0 0,17-27 1,-15 22-215,30-35 0,-43 53 87,-1 1 1,1-1 0,0 1 0,-1-1 0,1 1 0,0 0-1,0-1 1,0 1 0,0 0 0,0 0 0,0 1 0,1-1-1,-1 0 1,0 1 0,0-1 0,1 1 0,-1 0 0,0 0-1,0 0 1,1 0 0,-1 0 0,0 0 0,1 0-1,-1 1 1,0-1 0,0 1 0,0 0 0,1 0 0,-1 0-1,0 0 1,0 0 0,0 0 0,0 0 0,-1 1 0,1-1-1,0 1 1,2 1 0,58 60 282,-36-35-150,41 32 0,-35-33-148,6 4-550,-11-14-3629,-17-12 1092,-2 2 1067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3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26 7232,'-57'-26'3264,"48"26"-2848,5 0-640,8 0 32,5 0-608,8 0 448,10 0-3008,-1 0 1856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36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428 276 3072,'18'-2'8572,"-18"2"-8503,0 0 1,0 0-1,0 0 0,1-1 0,-1 1 0,0 0 1,0 0-1,0 0 0,0-1 0,-5-8 1314,-12-7-752,16 15-528,-2-2-67,0 0 0,-1 0 0,1 1 0,0 0 0,-1-1 0,0 1 0,0 0 0,0 1 0,0-1 1,0 1-1,0 0 0,0 0 0,0 0 0,0 0 0,0 1 0,-1-1 0,1 1 0,0 0 0,0 1 0,-6 0 0,-14 5-83,-42 15 0,25-6 93,-53 18 213,79-26-256,0 0 1,1 1-1,-26 18 0,37-24-26,1 0 1,-1 0-1,1 0 0,-1 0 0,1 1 0,0-1 1,0 1-1,0 0 0,1-1 0,-3 5 1,4-5 16,-1-1 0,1 0 0,0 1 1,-1-1-1,1 1 0,0-1 0,0 1 1,0-1-1,1 0 0,-1 1 1,0-1-1,0 1 0,1-1 0,-1 0 1,1 1-1,-1-1 0,1 0 0,0 0 1,-1 1-1,1-1 0,0 0 1,0 0-1,0 0 0,0 0 0,0 0 1,1 1-1,10 8-15,0-1 1,1 0 0,0-1-1,1 0 1,-1-1-1,18 6 1,-9-3 24,9 4 70,39 27-1,-55-31-97,-1 0 0,0 1 0,-1 1 0,17 19 0,-2 1 137,29 36-23,-48-57 31,-1 1 1,-1 1-1,0-1 1,6 16 0,-12-24-29,1 1 0,-1-1 0,0 1 0,-1 0 1,1-1-1,-1 1 0,0 0 0,0 0 1,0-1-1,0 1 0,-1 0 0,0-1 1,0 1-1,0-1 0,-1 1 0,0-1 1,0 1-1,-4 6 0,3-6-11,0 0-1,0-1 1,0 0-1,-1 0 1,0 0 0,0 0-1,0 0 1,0-1-1,-1 1 1,1-1 0,-1 0-1,0-1 1,0 1 0,0-1-1,-10 3 1,-6-1 43,0-1 0,0-1 0,0-1 0,-30-3 0,4 1-473,33-1-153,12 1-14,10-1 118,19-2 291,-2 0 1,1-2-1,0 0 0,27-13 1,48-28 308,-80 37-161,34-20 29,-2-1 0,86-69 0,78-93 169,-175 153-11,-2-2 1,40-55-1,-67 79-164,-1 0 0,-1 0 0,-1-1 1,-1 0-1,0-1 0,-1 0 1,-1 0-1,7-42 0,-12 56-50,-1-1 0,0 1 1,0-1-1,-1 1 0,0-1 0,0 1 0,0-1 1,-1 1-1,0-1 0,-1 1 0,1 0 0,-3-7 0,3 12-35,1 1 0,0-1 0,0 1-1,0 0 1,0-1 0,-1 1 0,1-1-1,0 1 1,-1-1 0,1 1-1,0 0 1,-1-1 0,1 1 0,0 0-1,-1-1 1,1 1 0,-1 0 0,1 0-1,0-1 1,-1 1 0,1 0-1,-1 0 1,1 0 0,-1-1 0,1 1-1,-1 0 1,1 0 0,-1 0 0,1 0-1,-1 0 1,1 0 0,-1 0-1,1 0 1,-1 0 0,1 0 0,-1 1-1,1-1 1,0 0 0,-1 0 0,1 0-1,-2 1 1,0 0-57,0 1 0,0 0-1,0-1 1,0 1 0,0 0 0,-2 3-1,-9 14-68,1 0-1,1 1 0,1 0 0,-13 34 0,13-30 39,-11 30 116,3 0-1,-19 83 1,30-100 26,2 0 0,1 1-1,2-1 1,5 68 0,-3-95 31,1 0 1,1 0 0,0 0-1,0 0 1,1 0 0,0 0-1,1 0 1,0-1 0,1 0-1,-1 0 1,2 0-1,6 9 1,-10-16-33,0 0 0,0 0-1,1-1 1,-1 1 0,1 0-1,-1-1 1,1 1 0,0-1-1,-1 0 1,1 0 0,0 0 0,0 0-1,0-1 1,0 1 0,0-1-1,0 1 1,0-1 0,0 0-1,0 0 1,0-1 0,0 1 0,0-1-1,-1 1 1,7-3 0,2-1 24,1 0 0,-1-1 1,0 0-1,18-12 0,-12 4 9,0 0 1,-1-1-1,-1-1 0,0 0 1,-1-1-1,22-33 0,-31 41-35,0 0 0,0 0 0,-1 0-1,0 0 1,0 0 0,-1-1 0,0 0 0,0 0 0,-1 0 0,0 0-1,-1 0 1,0 0 0,-1-13 0,0 21-48,0-1 0,0 1 1,0-1-1,0 0 0,-1 1 0,1-1 0,0 0 0,-1 1 1,0-1-1,1 1 0,-1-1 0,0 1 0,0 0 0,0-1 1,0 1-1,0 0 0,0-1 0,0 1 0,0 0 0,0 0 1,-1 0-1,1 0 0,0 0 0,-1 0 0,1 0 0,-1 1 1,-2-2-1,2 2-18,-1-1 1,1 1 0,-1 0-1,0 0 1,1 0-1,-1 0 1,1 0 0,-1 1-1,1-1 1,-1 1-1,1 0 1,-1-1 0,1 1-1,-1 0 1,1 1-1,-4 1 1,-1 3-5,0-1 1,0 1-1,0 1 0,1-1 0,0 1 0,1 0 1,-1 0-1,1 1 0,1 0 0,-8 15 0,2 1-58,2 0-1,-10 39 0,15-54 103,1 0 0,1 1 1,0-1-1,0 1 0,1-1 0,1 14 0,-1-19 18,1 0 0,0 0-1,0 0 1,0 0 0,1 0-1,-1 0 1,1 0 0,0-1-1,0 1 1,1-1 0,-1 1-1,1-1 1,-1 0-1,1 0 1,0 0 0,7 5-1,-2-3 9,1 1 0,0-2-1,0 1 1,1-1 0,-1-1-1,1 1 1,0-2-1,0 1 1,0-2 0,0 1-1,12-1 1,-2 0 101,0-1 1,0-1-1,0-1 0,34-9 1,-40 8-112,-1-2 0,0 0 0,0 0 0,0-1 0,-1-1 0,0 0 0,0-1 0,-1 0 0,0-1 0,0 0 0,-1-1 0,12-14 0,-9 8 40,-2 0 1,0 0-1,0-1 1,-2-1-1,0 0 1,-1 0-1,-1 0 1,6-22-1,-9 24-42,5-31 0,-9 42-46,0 0 0,0 0-1,0 0 1,0 1 0,-1-1 0,1 0 0,-1 0 0,-1 0-1,1 1 1,-4-9 0,5 12 21,-1 1-1,1-1 1,-1 0 0,1 1 0,0-1-1,-1 0 1,1 0 0,0 1-1,0-1 1,0 0 0,0 0 0,0 0-1,0 1 1,0-1 0,0 0-1,0 0 1,0 1 0,0-1 0,0-1-1,2-9-246,-2 10 244,1 0-1,-1 1 0,1-1 0,0 0 0,0 0 0,-1 0 0,1 0 1,0 1-1,0-1 0,0 0 0,0 1 0,0-1 0,0 1 1,0-1-1,0 1 0,0-1 0,0 1 0,0 0 0,0 0 0,0-1 1,0 1-1,2 0 0,32-5-16,-33 5 1,2-1 17,0 1 0,0 0 0,0 0 0,0 0 0,0 1 0,0-1 0,0 1 0,-1 0 0,8 2 0,-9-2 3,-1 0 0,1 0-1,0 0 1,0 0 0,-1 1-1,1-1 1,0 0 0,-1 1-1,0-1 1,1 1 0,-1 0-1,0-1 1,0 1 0,0 0-1,0 0 1,0 0-1,0-1 1,0 1 0,0 0-1,0 4 1,1 16 90,0 0 1,-2 0-1,0 0 0,-6 34 1,6-50-92,-8 50 134,-2 23-85,9-69-2,1 0 0,1 0 0,0-1 1,0 1-1,1 0 0,3 10 0,-5-19-28,0 0 0,1 0-1,-1 0 1,1 1 0,0-1 0,-1 0-1,1 0 1,0 0 0,0 0 0,-1-1-1,1 1 1,0 0 0,0 0 0,0 0 0,0-1-1,0 1 1,0 0 0,0-1 0,1 1-1,-1-1 1,0 0 0,0 1 0,0-1-1,0 0 1,1 1 0,-1-1 0,0 0-1,0 0 1,1 0 0,-1 0 0,0 0-1,0-1 1,0 1 0,2-1 0,5 0 34,0-2 1,-1 1-1,0-1 1,9-4 0,-13 5-45,12-5 60,0-2 0,0 0 0,-1-1 0,16-15 1,47-52 127,-32 25-165,-24 25-145,2 1 0,37-33 0,-57 57 98,0-1 0,0 1 0,0 0 1,0 0-1,0 1 0,0-1 0,7-2 0,-9 4 19,-1 0 0,1 0 0,0 0 0,0 0 0,-1 0 0,1 0 0,0 0 0,0 0 0,-1 0 0,1 0 0,0 1 0,0-1 0,-1 0 0,1 0 0,0 1 0,0-1 0,-1 0 0,1 1 0,-1-1 0,1 1 0,0-1 0,-1 1 0,1-1 0,-1 1 0,1 0 0,-1-1 0,1 1 0,-1-1 0,0 1 0,1 0 0,-1 0 0,0-1 0,1 1 0,-1 0 0,0 0 0,0-1 0,0 1 0,1 1 0,0 6 13,0-1 0,0 1 0,-1 0-1,1 0 1,-2-1 0,1 1 0,-3 9 0,1 2 3,-5 23 22,-2 0-1,-17 47 1,21-76-4,4-10-1,0-1 0,0 0 0,0 0 0,0 1 0,0-1 0,1 1 1,-1-1-1,1 1 0,0-1 0,0 1 0,0 3 0,0-5-28,0-1 0,0 0 0,0 0 0,0 1 0,0-1 0,0 0 0,1 0 0,-1 1 0,0-1 0,0 0 0,0 0 0,1 0 0,-1 1 0,0-1 0,0 0 0,0 0 0,1 0 0,-1 0 0,0 1 0,0-1 0,1 0 0,-1 0 0,0 0 0,1 0 0,-1 0 0,0 0 0,0 0 0,1 0 0,-1 0 0,0 0 0,1 0 0,-1 0 0,0 0 0,0 0 0,1 0 0,-1 0 0,0 0 0,0 0 0,1 0 0,-1-1 0,0 1 0,0 0 0,1 0 0,-1 0 0,0 0 0,1-1 0,11-9 31,-9 8-17,5-7-26,0 1 1,-1-1-1,0-1 1,-1 1-1,1-1 1,7-18-1,3-3 10,2-4-24,13-21-61,-28 49 74,0 1 1,1 0-1,0 0 0,0 1 1,11-10-1,-15 15 1,-1-1 0,1 1 0,-1-1 0,1 1-1,-1-1 1,1 1 0,-1 0 0,1 0 0,0-1 0,-1 1 0,1 0 0,0 0 0,-1-1 0,1 1-1,0 0 1,-1 0 0,1 0 0,0 0 0,-1 0 0,1 0 0,0 0 0,-1 0 0,1 0-1,0 1 1,-1-1 0,1 0 0,0 0 0,-1 1 0,2-1 0,-1 1 4,0 1-1,0-1 1,0 0 0,0 0-1,0 1 1,0-1 0,0 1-1,-1-1 1,1 0 0,0 1 0,-1 0-1,1 1 1,1 7 77,0 0 0,1 20-1,-3-28-56,1 16 132,0 0 0,1 0 0,1 0-1,11 34 1,-13-48-131,1 1 0,0-1 0,0 1 0,0-1-1,0 0 1,1 0 0,0 0 0,-1 0 0,2-1 0,-1 1 0,0-1-1,1 1 1,-1-1 0,1 0 0,0-1 0,0 1 0,0-1 0,0 1-1,1-1 1,-1-1 0,1 1 0,-1 0 0,10 1 0,-2-2-253,0 0 0,0 0 0,0-1 0,1 0 0,-1-1 0,0-1 0,12-3 0,-18 4-392,0-1 0,0 0 1,0-1-1,0 1 0,-1-1 0,1 0 0,-1 0 0,1-1 1,-1 0-1,-1 0 0,1 0 0,0 0 0,-1-1 0,0 0 1,4-5-1,6-11-2139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3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54 5216,'-35'-19'4960,"44"19"-4000,13 0 928,4 0-1088,23 0 128,-2 0-544,27 0-96,1 0-160,30-3-32,-4 3-32,14-4 224,-19 0-160,-4-8-4192,-17 1 2208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4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538 572 3072,'1'0'191,"0"0"-1,0 0 1,1 0-1,-1-1 1,0 1 0,1 0-1,-1 0 1,0-1 0,0 1-1,0-1 1,1 1-1,-1-1 1,0 0 0,0 1-1,0-1 1,0 0 0,0 0-1,0 0 1,0 0-1,0 0 1,-1 0 0,1 0-1,0 0 1,0 0-1,-1 0 1,1 0 0,-1 0-1,1-1 1,-1 1 0,1 0-1,-1 0 1,0-1-1,1-1 1,-1 0 86,0 0-1,0-1 0,0 1 1,0 0-1,0 0 1,-1 0-1,0 0 1,1 0-1,-1 0 1,0 0-1,0 0 1,-1 1-1,-1-5 1,-2 1-38,0 0 1,0 0 0,0 0-1,-1 1 1,0 0 0,0 0 0,-1 0-1,1 1 1,-1 0 0,0 0-1,-9-4 1,5 4-165,0 0 0,1 1 0,-1 0 0,-1 1 1,1 0-1,0 0 0,-12 1 0,16 1-60,-1 1 1,0 0 0,1 0-1,-1 1 1,1 0 0,0 0-1,-14 6 1,0 3 180,-25 17 0,32-19-57,-9 6 57,0 0 0,-33 31 0,45-35-157,1 1-1,0-1 1,0 1 0,2 1-1,-1 0 1,-9 20-1,10-14 2,0-1-1,2 1 1,0 1-1,1-1 1,1 1-1,0 0 1,0 34-1,4-43-20,0 0 1,0 0-1,2 1 0,-1-1 0,1 0 1,1 0-1,0-1 0,1 1 1,0-1-1,0 1 0,1-1 0,0 0 1,1-1-1,0 1 0,11 11 0,-6-9 58,0-1 0,1 0 0,1 0-1,0-2 1,0 1 0,1-2-1,20 11 1,-28-17-40,-1 0 1,1 0-1,0 0 0,0-1 0,1 0 0,-1 0 1,0 0-1,0-1 0,10 0 0,-11-1-11,0 0 0,0 0-1,-1 0 1,1-1-1,-1 1 1,1-1-1,-1 0 1,0 0 0,0-1-1,0 1 1,0-1-1,0 0 1,6-7-1,-6 6 2,0-1 1,0 0-1,-1 0 0,1 0 0,-1 0 0,0 0 0,-1-1 0,0 1 0,0-1 0,0 0 0,0 0 0,-1 0 0,0 0 0,0 0 1,0 0-1,-1 0 0,0 0 0,0 0 0,-1 0 0,0 0 0,0 0 0,0 0 0,-1 0 0,1 1 0,-5-9 0,5 12-59,0 0 0,0 0 0,-1 0 0,1 0 0,-1 0 0,0 1 0,1-1 0,-1 0 0,0 1 0,0-1 0,0 1 0,0 0 0,-3-2 0,4 3 12,0-1 0,0 1 0,0-1 0,0 1 0,-1 0 0,1-1 0,0 1 0,0 0 1,0 0-1,0 0 0,0 0 0,-1 0 0,1 0 0,0 0 0,0 0 0,0 1 1,0-1-1,0 0 0,-1 1 0,1-1 0,0 1 0,0-1 0,0 1 0,0-1 0,0 1 1,0 0-1,1-1 0,-1 1 0,-1 1 0,1-1 11,0 0 0,1 0 0,-1 0 0,0 0-1,1 0 1,-1 1 0,1-1 0,-1 0 0,1 0 0,0 0 0,-1 1-1,1-1 1,0 0 0,0 1 0,0-1 0,0 0 0,0 0 0,0 1 0,0-1-1,1 0 1,-1 1 0,0-1 0,1 0 0,-1 0 0,1 0 0,-1 1 0,1-1-1,-1 0 1,1 0 0,0 0 0,0 0 0,0 0 0,-1 0 0,3 1-1,0 2 19,1-1 0,0 0-1,0 1 1,0-1 0,1-1-1,-1 1 1,7 2-1,1 0-24,0-2 0,1 1 0,-1-2 0,1 1 0,0-2-1,-1 0 1,18 0 0,91-13 311,-114 11-263,27-5 78,0-2 0,51-19 0,-70 21-68,0 0-1,-1-1 0,1 0 1,-1-1-1,-1-1 0,16-12 1,-23 16-1,0 0-1,0-1 1,-1 0 0,0 1 0,0-1 0,-1-1-1,0 1 1,0-1 0,0 0 0,-1 0 0,0 0-1,0 0 1,0 0 0,2-15 0,-5 18-37,1-1 1,-1 0 0,1 1-1,-2-1 1,1 0-1,-2-8 1,2 11-17,-1 1 1,1-1-1,-1 1 1,1-1-1,-1 1 1,0 0-1,0-1 0,0 1 1,0 0-1,0-1 1,0 1-1,0 0 1,0 0-1,-1 0 0,1 0 1,0 0-1,-1 0 1,1 1-1,0-1 1,-1 0-1,1 1 0,-1-1 1,-2 0-1,2 1-10,1 0 0,-1-1 0,1 1 0,-1 0 0,0 1 0,1-1 0,-1 0 0,1 0 0,-1 1 0,1-1 0,-1 1 0,1-1 0,-1 1 0,1 0 0,-1-1 0,-1 3 0,-17 14-212,14-10 214,0 0 0,0 1 0,1 0-1,0 0 1,1 0 0,0 0 0,0 1 0,1 0-1,0 0 1,0 0 0,-1 9 0,2-2 25,0-1-1,1 1 1,0 0 0,2-1 0,3 28 0,-2-33 4,1-1-1,-1 1 1,1-1-1,1 0 1,0 0-1,0-1 1,1 1-1,0-1 1,1 0-1,0 0 1,0-1-1,0 1 1,1-1 0,13 10-1,-17-15 13,0 0 1,0 1-1,0-2 0,0 1 0,0 0 0,1-1 1,-1 1-1,0-1 0,1 0 0,0 0 1,-1 0-1,1-1 0,-1 1 0,1-1 0,0 0 1,-1 0-1,7-1 0,-4 0 19,0-1-1,0 0 1,0 0 0,0-1-1,-1 0 1,1 0 0,-1 0-1,0 0 1,8-8 0,-3 2 8,0 0 1,-1-1 0,0 0 0,12-18-1,24-49 149,-35 60-168,6-13-25,-2 0 0,0-1 0,13-48 0,-16 51-124,-11 27 99,1 0-1,-1 0 0,1 0 0,0 0 0,-1 0 0,1 0 0,0 0 0,-1 0 0,1 0 0,0 1 0,0-1 0,0 0 0,0 1 0,0-1 0,0 0 0,0 1 0,0 0 0,0-1 0,0 1 0,0-1 0,2 1 0,2 0-10,0 1 0,0 0 0,0 0-1,0 0 1,-1 0 0,1 1 0,0 0 0,-1 0-1,0 0 1,1 0 0,-1 1 0,0 0 0,7 5-1,2 4 41,0 1 1,16 21-1,-14-13 1,-2 0 1,0 1 0,-1 0 0,-2 1 0,11 32-1,-12-27 12,-5-15-51,0-1 1,1 1-1,0-1 0,13 23 0,-16-33 43,0 1 0,0-1 0,0 1 0,1-1 0,-1 1 0,0-1 0,1 0 0,0 0 0,-1 0 0,1-1 0,0 1-1,0-1 1,0 1 0,0-1 0,0 0 0,0 0 0,0 0 0,1-1 0,-1 1 0,0-1 0,0 0 0,1 0 0,-1 0 0,0 0-1,4-1 1,-2 0 14,-1 0 0,1 0-1,-1-1 1,1 0 0,-1 0-1,0 0 1,0 0 0,0-1-1,0 1 1,0-1-1,0 0 1,-1 0 0,1-1-1,4-5 1,3-5 87,-1 0 0,12-23-1,-21 36-112,63-124 94,-4 5 12,-45 94-95,11-17 38,37-88 0,-48 90-102,19-83-1,-29 97 33,-1 0-1,-1 0 1,-1 0-1,-3-37 0,0 53-32,0 1 0,-1-1-1,0 1 1,-1-1 0,-5-11-1,8 21 40,-1 0 0,1-1 0,0 1 0,-1 0-1,0 0 1,1 0 0,-1 0 0,0 0 0,1 0-1,-1 0 1,0 0 0,0 0 0,0 0-1,0 1 1,0-1 0,0 0 0,0 0 0,0 1-1,0-1 1,0 1 0,0-1 0,0 1 0,-1-1-1,1 1 1,0 0 0,0 0 0,-1-1 0,1 1-1,0 0 1,0 0 0,-1 0 0,1 0 0,0 1-1,0-1 1,-1 0 0,1 0 0,0 1 0,0-1-1,0 1 1,0-1 0,-1 1 0,1-1 0,0 1-1,-1 1 1,-5 3-46,0 0 1,1 0-1,0 0 0,0 1 1,-7 9-1,-2 4 28,1 0 1,1 2-1,0-1 0,-11 28 1,-31 95-24,43-103 92,2 1 0,2 0 1,1 0-1,3 1 0,1 0 1,2 0-1,7 72 0,-4-100 7,1 1-1,0 0 0,0-1 1,2 0-1,-1 0 0,9 15 1,-11-24-23,0-1 0,0 1 0,1-1 0,0 0 0,0 0 0,0 0 0,0 0 1,1 0-1,0-1 0,0 1 0,0-1 0,0 0 0,0 0 0,0-1 0,1 1 1,-1-1-1,1 0 0,0 0 0,-1-1 0,1 1 0,10 1 0,-6-3 21,0 0 0,0-1 0,0 1 0,0-2 0,16-3 0,43-20 208,-44 15-239,-1-2 1,0-1-1,-1-1 1,0-1 0,22-21-1,-8 3-43,59-68 0,-71 74 257,12-13-229,-32 36 29,-1-1 0,0 1 0,-1-1 0,1 1 0,-1-1 0,1 0 0,1-7 0,-4 12-37,0-1 0,0 1 0,1-1-1,-1 0 1,0 0 0,0 1 0,0-1 0,0 0-1,0 1 1,0-1 0,0 0 0,0 1 0,0-1-1,0 0 1,0 1 0,-1-2 0,1 2 0,-1-1 1,1 1 0,0 0 0,0 0-1,-1 0 1,1 0 0,0 0 0,0 0-1,-1 0 1,1 0 0,0 0 0,0 0-1,-1 0 1,1 0 0,0 0 0,0 0-1,-1 0 1,1 0 0,0 0-1,0 0 1,-1 0 0,1 1 0,0-1-1,0 0 1,0 0 0,-1 0 0,1 0-1,0 1 1,-19 16-207,9-2 252,1-1 0,0 1-1,-13 31 1,-13 50 98,32-84-103,-22 72 50,22-72-59,0 1 0,2-1 0,-1 1 0,2 24 0,0-35-1,0 0 0,1 1 1,-1-1-1,0 0 0,1 0 0,0 0 1,-1 0-1,1 0 0,0 0 0,0 0 1,0 0-1,1 0 0,-1 0 0,2 2 1,-2-3-2,0-1 1,0 1-1,0 0 0,0-1 1,0 1-1,0-1 1,0 1-1,1-1 1,-1 0-1,0 1 1,0-1-1,0 0 1,0 0-1,1 0 1,-1 0-1,0 0 1,0 0-1,0 0 1,0 0-1,1 0 0,-1 0 1,0-1-1,0 1 1,0-1-1,0 1 1,0-1-1,0 1 1,0-1-1,2-1 1,0 0 7,0 0 0,1-1 0,-1 0 1,0 0-1,-1 0 0,1 0 0,0 0 1,-1 0-1,3-6 0,17-37 108,-15 31-114,33-101-215,-37 105 176,-2 8-36,0 0 1,1-1-1,-1 1 0,1 0 0,-1 0 0,5-5 0,-5 9 9,-1 1-1,1-1 1,0 1 0,0 0-1,-1-1 1,1 1-1,-1 0 1,0-1-1,1 1 1,-1 0-1,0 0 1,0 2 0,4 33-1,-3-31 87,0 7-37,0 0 0,1 0 0,1-1 0,3 13 0,-5-22 7,0 0 1,0 0 0,1 0 0,-1-1 0,0 1 0,1 0-1,0-1 1,0 0 0,0 1 0,0-1 0,0 0-1,0 0 1,0 0 0,1 0 0,-1 0 0,1-1 0,-1 1-1,1-1 1,0 1 0,-1-1 0,1 0 0,0 0-1,3 0 1,3 0 8,-1 0 0,1-1 1,-1 0-1,1 0 0,-1-1 0,1 0 0,-1-1 0,0 0 0,9-3 0,8-4 0,36-18 1,7-10-11,-1-3-1,78-62 1,-144 101-11,-1 1-1,1-1 0,0 1 1,-1-1-1,1 1 1,0-1-1,-1 1 0,1 0 1,0-1-1,0 1 0,-1 0 1,1 0-1,0-1 0,0 1 1,0 0-1,-1 0 1,1 0-1,1 0 0,-2 0 2,1 0 0,-1 1 0,0-1 0,1 0 0,-1 0 0,0 1 0,0-1 0,1 0 0,-1 1 0,0-1 0,0 0 0,0 1 0,1-1 0,-1 0 0,0 1 0,0-1 0,0 0 0,0 1 0,0-1 0,0 1 0,0-1 0,0 0 0,0 1 0,0-1 0,0 1 0,0 4 4,-1-1 0,1 1 0,-1-1 0,-1 1 0,-1 5 0,-13 30-39,3 1 1,-10 44-1,22-83 41,1 0 0,0-1 0,-1 1 0,1 0 0,0 0 0,0 0 0,0-1 0,0 1 0,0 0 0,0 0 0,0 0 0,1-1-1,-1 1 1,1 0 0,-1 0 0,1-1 0,0 1 0,0 0 0,0-1 0,0 1 0,0-1 0,0 1 0,0-1 0,0 0 0,0 1 0,1-1 0,-1 0 0,0 0 0,1 0 0,-1 0 0,1 0 0,0 0 0,-1 0 0,1-1 0,0 1 0,-1 0 0,1-1 0,0 1-1,0-1 1,-1 0 0,1 0 0,2 0 0,-1 1 13,0-1-1,0-1 0,0 1 1,0 0-1,0-1 1,0 1-1,0-1 0,-1 0 1,1 0-1,0 0 1,0 0-1,-1-1 0,1 1 1,-1-1-1,5-3 1,1-2 19,0 0 0,14-17 0,-5 4-20,-2-2-1,17-29 1,-1 1 13,78-106-140,-81 116-127,18-28 38,64-133 0,15-81-275,-111 250 338,-10 21 36,0 0 1,5-21-1,-9 31 91,1 1 1,-1-1-1,0 0 0,0 1 0,0-1 0,1 1 0,-1-1 0,0 1 0,0-1 0,0 0 1,0 1-1,0-1 0,0 1 0,0-1 0,0 0 0,-1 1 0,1-1 0,0 1 0,0-1 1,0 0-1,-1 0 0,0 2-2,0 0 0,0 0 0,0 0 1,0 0-1,0 0 0,0 0 0,1 1 0,-1-1 1,0 0-1,1 0 0,-1 1 0,0 1 0,-70 178 369,63-161-306,-113 289 295,26 8 128,87-283-364,2-12 50,1 1-1,-2 31 0,7-53-142,0 0 0,0 0 0,0 0 0,0 1 0,0-1-1,0 0 1,0 0 0,0 0 0,0 0 0,1 1 0,-1-1 0,0 0-1,1 0 1,-1 0 0,1 0 0,-1 0 0,1 0 0,1 1-1,-2-1-3,1-1 0,-1 0-1,1 0 1,-1 1 0,0-1-1,1 0 1,-1 0 0,1 0-1,-1 0 1,1 0 0,-1 0-1,1 0 1,-1 1 0,1-2-1,-1 1 1,1 0-1,-1 0 1,1 0 0,0 0-1,16-9 143,0-6-139,0-1 0,23-27 1,-12 11 21,-8 11-32,29-30-41,-42 45 29,-1 1-1,1 0 1,1 0 0,-1 0 0,16-6-1,-21 10 11,0 0 0,1 0 0,-1 0 0,1 1 1,-1-1-1,1 1 0,-1 0 0,1-1 0,-1 1 0,1 0 0,-1 1 0,1-1 0,-1 0 0,1 1 0,-1-1 0,1 1 0,-1 0 0,0 0 0,1 0 0,-1 0 0,0 0 0,0 1 1,0-1-1,0 1 0,4 3 0,1 2 29,-1 1 1,1 0 0,-1 0-1,-1 1 1,5 10 0,-2-6-7,-7-11-84,10 16 185,18 24 0,-26-37-432,1-1 1,-1 0-1,1 0 1,0-1-1,0 1 0,0-1 1,1 0-1,-1 0 1,1 0-1,0-1 1,6 3-1,-9-4-146,-1-1-1,1 0 1,0 1-1,-1-1 0,1 0 1,0 0-1,-1 0 1,1 0-1,0 0 1,0 0-1,-1 0 1,1-1-1,3 0 1,12-2-2164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78 3072,'0'0'73,"-1"-1"0,1 0-1,0 1 1,0-1 0,0 1 0,0-1 0,1 1 0,-1-1 0,0 0-1,0 1 1,0-1 0,0 1 0,0-1 0,1 1 0,-1-1 0,0 1 0,1-1-1,-1 1 1,0-1 0,1 1 0,-1-1 0,1 0 0,12-17 1712,-11 16-1310,-1 0 0,1 0 0,-1 0 0,0-1 0,1 1 0,-1 0 0,-1 0 0,1 0 0,0-1-1,0 1 1,-1-1 0,1 1 0,-1 0 0,0-1 0,0 1 0,0-1 0,0 1 0,-1-3 0,0 18-351,-1-1 1,0 1-1,-1-1 1,0 0-1,-1 0 0,-10 21 1,-4 16 305,-10 46 219,4 2 0,-20 186 0,42-272-583,2-10-48,-1 0 0,1 1 0,0-1 0,-1 1 0,1-1 0,0 0 0,0 1 0,0-1 0,0 1 0,0-1 0,1 0 0,-1 1 0,0-1 0,1 3 0,0-3 67,-1-1-52,0 1-1,-1-1 1,1 1 0,-1 0-1,1-1 1,0 1 0,-1-1-1,1 1 1,-1-1 0,1 1-1,-1-1 1,1 0 0,-1 1-1,0-1 1,0 1 0,1-2-21,-1 1 1,1 0 0,0 0-1,-1-1 1,1 1 0,-1 0-1,1 0 1,0-1-1,-1 1 1,1 0 0,-1 0-1,1 0 1,-1 0 0,1 0-1,0 0 1,-1 0-1,1 0 1,-1 0 0,1 0-1,-1 0 1,1 0 0,-1 0-1,-21 1-99,-2 1-26,7-1 102,-1 1-1,1 1 0,0 1 0,-24 8 0,9-3-41,-13 7 102,33-10-60,0-2 0,-1 0 1,-16 4-1,15-5 147,13-3-121,-1 1 0,1-1 0,-1 1 0,0-1 1,1 0-1,-1 1 0,1-1 0,-1 0 0,0 0 0,1 0 0,-1-1 0,0 1 0,1 0 0,-1 0 0,1-1 1,-1 1-1,1-1 0,-1 0 0,1 1 0,-2-2 0,1 2-51,4 0 552,1 0-481,-1 0 1,1-1-1,-1 0 1,1 1-1,-1-1 1,4-2-1,5-1-54,299-62 451,-240 53-357,-39 9-127,0 1 0,40 2-1,-59 1 109,-9 0-46,0 1-1,0-1 1,0 1 0,0-1 0,0 1 0,0 0 0,-1 0 0,1 0 0,0 0 0,-1 1-1,1-1 1,-1 1 0,4 2 0,4 3 102,-4-6-128,-23-16-13359,11 11 10719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42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408 181 3136,'2'-3'353,"0"0"1,0 0-1,1 1 0,-1-1 0,1 1 1,0-1-1,4-2 0,-4 3-30,0 1 0,-1-1 0,1-1 0,-1 1 0,0 0 0,1-1 0,-1 1 0,0-1 0,0 1-1,1-4 1,-1 1 53,-1 1-1,1-1 1,-1 0-1,0 1 1,0-1-1,-1 0 1,1 0-1,-2-9 0,1 11-242,0 0 0,0 0-1,-1 0 1,0 0-1,1 0 1,-1 0-1,0 0 1,0 0-1,-1 0 1,1 1 0,-1-1-1,1 1 1,-1-1-1,0 1 1,0-1-1,0 1 1,-3-3 0,0 2-93,0 0 0,-1 0 0,1 0 1,-1 1-1,1 0 0,-1 0 0,0 0 1,0 1-1,0 0 0,0 0 0,0 0 0,0 1 1,0 0-1,0 0 0,-11 2 0,-5 2 84,-1 1-1,-38 13 0,33-8 92,-41 20 0,57-23-191,0 0-1,0 1 0,1 0 1,0 0-1,-13 14 0,22-20-14,0 0 1,0 0-1,0 1 0,0-1 0,0 0 0,1 1 0,-1 0 0,1-1 0,0 1 0,0 0 0,0-1 0,0 1 0,-1 6 0,2-7 10,0 0 0,0-1 0,1 1 1,-1 0-1,0 0 0,1 0 0,-1 0 1,1-1-1,0 1 0,0 0 0,-1 0 0,1-1 1,0 1-1,1-1 0,-1 1 0,0-1 1,0 1-1,1-1 0,-1 0 0,0 0 1,4 3-1,4 1 42,1 0 0,0-1 1,0 0-1,0 0 0,0-1 1,1 0-1,18 2 0,-6-2 264,0-1-1,0-1 0,0-1 0,25-3 1,-47 3-307,0 0 0,-1 0 0,1 0 0,0 0 0,-1 0-1,1 0 1,-1 0 0,1 0 0,0-1 0,-1 1 0,1 0 0,-1 0 0,1 0 0,-1-1 0,1 1 0,0 0 0,-1-1 0,1 1 0,-1-1 0,1 1 0,-1 0 0,0-1 0,1 1 0,-1-1 0,1 0 0,-1 1-22,-1-1 1,1 1-1,0-1 1,-1 1 0,1 0-1,0-1 1,-1 1-1,1 0 1,-1-1 0,1 1-1,0 0 1,-1 0-1,1-1 1,-1 1-1,1 0 1,-1 0 0,1 0-1,-1 0 1,1 0-1,-1-1 1,1 1 0,-1 0-1,1 0 1,-1 0-1,1 0 1,-1 1 0,1-1-1,-2 0 1,-2 0-52,-1 0 1,0 1 0,0 0-1,0 0 1,0 0 0,-7 3-1,0 0-55,2 0 27,1 0 1,-1 1-1,1-1 0,0 2 0,0-1 1,-14 14-1,19-16 54,-12 10-12,1 0-1,1 1 1,0 1 0,1 0-1,1 1 1,-20 33 0,26-38 84,0 1-1,0-1 1,2 1 0,-1 0 0,1 0-1,1 0 1,1 0 0,-1 1 0,2-1-1,0 1 1,0 0 0,2 13 0,-1-22-8,1 1 0,0 0-1,0-1 1,0 1 0,1 0 0,0-1 0,-1 1 0,2-1 0,-1 0 0,0 0 0,1 0-1,0 0 1,0 0 0,0-1 0,0 1 0,1-1 0,-1 0 0,1 0 0,0 0 0,0 0-1,0 0 1,0-1 0,6 3 0,3-2 53,1 1 0,-1-2-1,1 0 1,0 0 0,-1-2 0,1 1-1,0-2 1,0 0 0,-1 0 0,15-4-1,-15 1-50,1 1 0,0-2-1,-1 0 1,0-1-1,0 0 1,0-1 0,-1 0-1,17-14 1,5-7 67,42-46 1,21-17-116,-23 36 35,-63 48-41,0 0-1,1 1 1,-1 1 0,1 0 0,15-4-1,-24 8 32,0 1 0,-1 0 0,1-1 0,0 1 0,0 1 0,0-1-1,-1 0 1,1 1 0,0-1 0,0 1 0,-1 0 0,1 0 0,0 0-1,-1 0 1,1 0 0,-1 0 0,1 1 0,-1 0 0,0-1 0,0 1-1,0 0 1,0 0 0,2 2 0,5 6 77,-1 0-1,-1 0 1,11 19 0,-17-28-88,26 46 93,41 68 107,-37-67-289,18 26 108,-48-72-250,1-1 0,-1 1 1,0-1-1,1 0 0,-1 1 0,1-1 1,-1 0-1,1 0 0,0 0 0,0 0 1,-1 0-1,4 1 0,-4-2-12,0 0 0,0 0 0,0 0 0,0 0 0,0 0 0,0 0 0,-1 0 1,1 0-1,0 0 0,0 0 0,0-1 0,0 1 0,0 0 0,0-1 0,0 1 0,0 0 0,-1-1 0,1 1 0,0-1 0,0 1 0,-1-1 0,1 0 0,0 1 0,-1-1 0,1 0 0,0 0 0,-1 1 0,1-1 0,-1 0 0,1-1 0,9-21-2891,3-4 1105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43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20 3904,'1'-2'371,"3"-10"402,-4 12-688,0-1 0,0 1 0,0 0 1,0 0-1,0-1 0,1 1 0,-1 0 1,0 0-1,0-1 0,0 1 0,1 0 1,-1 0-1,0 0 0,0-1 0,0 1 1,1 0-1,-1 0 0,0 0 1,1 0-1,-1-1 0,0 1 0,0 0 1,1 0-1,-1 0 0,0 0 0,1 0 1,-1 0-1,0 0 0,0 0 0,1 0 1,-1 0-1,0 0 0,1 0 1,0 0-1,-4 13 4976,-10 23-3034,-12 8-912,-2 0 1,-38 46 0,45-63-869,-136 165 514,60-79-861,62-67-516,31-42 314,1 1 1,-1 0-1,1-1 0,0 1 1,0 0-1,0 0 1,-2 10-1,4-14 171,0 0 0,0 0 0,0 0 0,0-1 0,0 1 0,0 0 0,0 0 0,0 0 0,0 0-1,0 0 1,1 0 0,-1-1 0,0 1 0,1 0 0,-1 0 0,1 0 0,-1-1 0,0 1 0,1 0 0,0 0 0,-1-1 0,1 1 0,-1 0 0,1-1-1,0 1 1,-1-1 0,1 1 0,0-1 0,0 1 0,0-1 0,-1 0 0,1 1 0,0-1 0,0 0 0,0 1 0,1-1 0,3 1-292,0-1 1,0 0 0,0 0 0,0 0-1,5-1 1,-7 1 147,18-4-570,1-1 1,-1-1 0,0-1-1,-1-1 1,29-15 0,18-6 582,-39 17 886,-19 8-60,0-1 0,1 2 0,-1 0 0,1 0 0,-1 0 0,1 1 0,12-1 0,-20 4-370,1-1 0,0 1 0,0-1 0,0 1-1,0 0 1,-1 0 0,1 0 0,0 0 0,-1 0 0,1 1 0,-1-1 0,0 1 0,1 0 0,-1 0 0,0 0 0,0 0 0,0 0 0,0 0 0,0 0 0,-1 1 0,1-1-1,-1 1 1,2 2 0,-1 0 118,1 0-1,-1 0 0,0 0 0,-1 0 0,1 0 1,-1 1-1,0-1 0,-1 0 0,1 1 0,-1-1 1,0 6-1,-15 89 2873,15-89-2222,1-19 401,0 2-1271,0 0 1,0 1-1,0-1 1,1 0-1,3-7 1,2-6 35,6-31-65,-4 15-145,15-37-1,-17 53 77,57-137-101,-49 125 68,1 1-1,1 1 0,24-31 0,-14 26 51,32-31 0,-48 54-30,1 1 0,0 0 0,0 0 0,1 1 0,0 1-1,20-10 1,-30 17 26,-1 0-1,1 0 0,0 0 1,0 0-1,0 1 1,0-1-1,0 1 0,0 0 1,-1 0-1,1 0 1,0 0-1,0 0 0,0 1 1,0-1-1,0 1 0,5 2 1,-6-2 21,0 0 0,0 0 0,0 0 0,-1 0-1,1 1 1,0-1 0,-1 1 0,1-1 0,-1 1 0,1 0 0,-1 0 0,0-1 0,0 1 0,0 0 0,0 0 0,0 0 0,0 0-1,-1 0 1,1 1 0,0-1 0,-1 0 0,0 0 0,1 3 0,-1 4 81,0 1 0,-1-1 1,0 0-1,0 0 0,-1 0 0,0 0 0,-1-1 1,0 1-1,0-1 0,-6 12 0,0-4-40,-1 0 0,0 0 0,-1-1 0,-14 15 1,14-18-54,-1 1 1,0-2 0,0 0-1,-2 0 1,1-1 0,-1 0-1,-18 8 1,19-12-117,0 0 0,-1 0 0,-24 6 1,34-11-248,0-1 1,0 1-1,0 0 1,0-1 0,1 0-1,-1 0 1,0 0-1,0-1 1,0 1 0,0-1-1,0 0 1,0 0-1,0 0 1,1 0-1,-1-1 1,0 0 0,1 1-1,-5-5 1,6 5-89,0-1 1,1 1-1,-1-1 1,1 0-1,-1 0 1,1 0-1,0 0 1,0 0-1,0 0 1,0 0-1,0 0 0,0 0 1,1-1-1,-1 1 1,1 0-1,-1 0 1,1-1-1,0 1 1,0 0-1,0-5 1,3-27-3454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3:43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4992,'-8'-19'9706,"17"39"-7311,-3-9-2035,1-1 0,0 0 0,0 0 1,1-1-1,14 15 0,10 10 39,-4 2 127,36 58 1,17 47 190,28 86 867,-97-196-1356,-1 1 0,-2 0 0,-1 1 0,-2-1 0,-1 1 0,-1 1 0,-2 55 0,-3-61-49,-2 0 1,-1 0-1,-1-1 0,-11 37 0,9-42-102,-1-1 0,0 0 0,-2 0 0,0 0 0,-2-1 0,0-1 0,-1 0 0,-21 23 1,-25 26-31,-38 46-20,-5 27-1231,67-92-1869,16-21 1142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4:48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2 238 1056,'0'-1'47,"0"0"-12,-1 1-1,1 0 0,0-1 0,0 1 0,0 0 1,0-1-1,0 1 0,0 0 0,0-1 0,0 1 1,0 0-1,0-1 0,0 1 0,0 0 1,0-1-1,0 1 0,0 0 0,0-1 0,0 1 1,0 0-1,1-1 0,-1 1 0,0 0 0,0 0 1,0-1-1,1 1 0,-1 0 0,0-1 1,0 1-1,0 0 0,1 0 0,-1 0 0,0-1 1,1 1-1,-1 0 0,0 0 0,0 0 1,1 0-1,-1-1 0,0 1 0,1 0 0,-1 0 1,0 0-1,1 0 0,1 0 795,-1 0-610,0 0-1,-1 1 1,1-1-1,0 0 1,0 0 0,0 0-1,0 0 1,0 0 0,0-1-1,0 1 1,-1 0 0,1 0-1,0-1 1,1 1-1,3-2 129,16 2 1733,-11 0-437,210-8 1365,28-7-2535,63-5-71,-1-7-104,-32 8-22,75-4-93,-50 9-28,320-5 543,-46 19-138,-311-22 226,-116 7-511,140-13-98,-212 20-66,-25 5-127,-3 5-16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4:4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0 139 3072,'1'-12'9434,"-1"13"-9383,1-1-1,0 1 0,-1 0 1,1-1-1,-1 1 1,1-1-1,0 1 1,-1-1-1,1 0 0,0 1 1,0-1-1,-1 0 1,1 0-1,0 1 0,0-1 1,-1 0-1,3 0 1,13 2 215,108-10 1283,-66 3-1317,158-19 750,-11 1-508,185-7-48,-5 1-100,-363 27-308,206-11 21,-173 12-60,0 3 0,65 10 0,-101-9-130,0 1 0,24 9 0,-5 5-1606,-33-15 706,0 1 0,0-1-1,0 1 1,6 7 0,8 11-2298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4:4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33 187 2400,'-1'0'150,"0"0"1,0 0-1,0 0 1,0 0-1,0 1 1,0-1-1,0 0 1,0 0-1,0 1 1,0-1-1,0 1 1,0-1-1,1 0 1,-1 1-1,0 0 1,0-1-1,0 1 0,1-1 1,-1 1-1,-13 16 7202,14-17-7327,15-4 741,32-14-336,0 1 0,81-15 0,468-38 88,-76 44 639,51 13-411,-28 7-132,-320 7-585,284-4 246,-497 3-441,39-4 328,-44 2-1113,1 1 0,0-1 0,8-3 0,4-3-1390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03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186 493 2144,'4'-5'2831,"-4"5"-2798,5-18 2985,-5 15-2860,0 1-1,-1-1 0,1 1 0,-1-1 0,1 1 0,-1-1 0,0 1 0,0 0 0,-1-1 0,1 1 0,0 0 1,-1 0-1,1 0 0,-1 0 0,1 0 0,-1 0 0,0 0 0,0 1 0,0-1 0,0 1 0,-3-2 1,-3-4 119,6 6-246,1 1 0,0-1 0,-1 0 0,1 1 0,0-1 0,-1 1 1,1 0-1,-1-1 0,1 1 0,0 0 0,-1 0 0,1 0 0,-1 0 0,1 0 1,-1 0-1,1 0 0,-1 0 0,1 1 0,0-1 0,-1 1 0,1-1 0,0 1 1,-1-1-1,-1 2 0,-2 1 14,1-1 1,0 1-1,0 0 0,0 0 1,-6 7-1,3-2 61,0 1 0,0 0 1,1 0-1,1 1 0,-7 14 0,-17 55 154,23-61-127,3-9-123,1 0 0,0 0 0,1 0 1,0 0-1,0 1 0,1-1 1,1 0-1,-1 0 0,4 16 1,-3-18 34,1-1 1,-1 1 0,2-1 0,-1 0-1,1 0 1,0 0 0,0 0 0,0 0-1,1-1 1,0 1 0,0-1 0,0 0-1,1 0 1,7 6 0,-9-9-3,-1 0-1,1-1 1,0 1 0,0-1 0,0 1 0,-1-1-1,1 0 1,0 0 0,1 0 0,-1-1-1,0 1 1,0-1 0,0 0 0,5 0 0,-3 0 5,0-1 1,-1 0-1,0 0 1,1 0 0,-1-1-1,0 1 1,1-1-1,-1 0 1,5-4 0,0 0 2,0-1 0,-1 0 0,0 0 0,0-1 0,-1 0 0,1-1 0,9-15 0,-14 18-9,1 0 0,-1-1 0,0 0 0,-1 0 1,1 1-1,-1-1 0,-1-1 0,1 1 0,-1 0 0,0 0 0,-1-10 0,0 11-35,0 1 0,-1 0 0,0 0 0,0 0 0,0 0 0,0 0 0,-1 0-1,0 0 1,0 1 0,0-1 0,-1 1 0,0-1 0,1 1 0,-1 0 0,-1 0-1,1 0 1,-6-5 0,-2-2-89,9 9 49,0 0 1,0 0 0,0 0 0,0 0-1,-1 0 1,1 0 0,0 1 0,-1-1 0,0 1-1,1-1 1,-4 0 0,4 2 29,0-1 0,-1 1-1,1-1 1,0 1 0,-1 0 0,1 0 0,-1 0 0,1 0-1,0 0 1,-1 1 0,1-1 0,0 1 0,-1-1 0,1 1 0,0 0-1,0 0 1,-1 0 0,1 0 0,0 0 0,0 1 0,-3 2 0,-2-1 345,14-6-205,9-2-150,24-11-1,4-1-161,63-8 255,-98 24-33,1-1 1,0 2 0,-1-1-1,19 3 1,2-1-244,316-1 367,-346 0-161,0 0 0,1 0 0,-1 0 0,0 0 0,0 0 0,1 0 0,-1 0 0,0-1 0,1 1 0,-1 0 0,0 0 0,1 0 0,-1 0 0,0 0 0,0-1 0,1 1 0,-1 0 0,0 0 0,0 0 0,0-1 0,1 1 0,-1 0 0,0 0 0,0-1 0,1 1 0,-2-2 141,-2 4-39,-13-1 6,12-1-140,-6 2 15,1 1 1,0-1-1,0 2 1,0-1 0,0 1-1,0 1 1,1-1-1,0 1 1,0 1-1,0 0 1,-8 8-1,-7 9-90,-40 48 0,52-56 105,1-1 0,0 1 1,-10 21-1,16-28-23,1 1-1,-1 0 1,1 0-1,1 0 1,-1 0-1,2 1 1,-2 18-1,3-25 37,0 0 0,0 0-1,1 0 1,-1 0 0,1-1 0,0 1 0,0 0-1,0 0 1,0-1 0,0 1 0,0 0-1,1-1 1,0 1 0,-1-1 0,1 0 0,0 0-1,0 1 1,0-1 0,0 0 0,1-1-1,2 3 1,-2-2 17,0 0-1,1 0 0,0-1 1,-1 1-1,1-1 1,0 0-1,0 0 1,0 0-1,0 0 1,0-1-1,0 0 0,0 1 1,-1-1-1,1-1 1,5 0-1,-1 0-1,-1-1-1,0-1 0,0 1 1,0-1-1,0 0 1,0-1-1,0 1 0,-1-1 1,0-1-1,0 1 1,0-1-1,0 0 1,-1-1-1,0 1 0,0-1 1,5-7-1,5-10 14,-2 0 0,0-1 0,10-30 0,-9 24 102,71-179-174,-48 114-92,-17 45 104,-2-1 0,22-105 1,-39 151-42,0-1 1,0 1-1,-1-1 1,0 1-1,0-1 0,0 1 1,-1-1-1,-2-10 1,3 16 44,0 0 1,0 0-1,0 0 0,0 0 1,0 0-1,0-1 1,0 1-1,0 0 1,0 0-1,0 0 0,0 0 1,0 0-1,0 0 1,0 0-1,0 0 0,0 0 1,-1 0-1,1 0 1,0 0-1,0-1 1,0 1-1,0 0 0,0 0 1,0 0-1,0 0 1,0 0-1,0 0 0,0 0 1,-1 0-1,1 0 1,0 0-1,0 0 1,0 0-1,0 0 0,0 0 1,0 0-1,0 0 1,0 0-1,-1 0 1,1 0-1,0 0 0,0 0 1,0 0-1,0 0 1,0 0-1,0 1 0,0-1 1,0 0-1,0 0 1,-6 5-134,-4 10 30,10-15 107,-13 22-109,2 0-1,1 1 1,-9 29-1,-8 19 99,10-25 48,1-1 0,-16 87 0,27-106 19,2 0 0,1 0 1,1 0-1,2 1 0,0-1 1,6 31-1,-6-52-21,0 0 0,0 0-1,1 0 1,-1 0 0,1 0 0,4 6-1,-6-10-12,1 1 0,0-1 0,0 0 0,0 0 0,-1 0 0,1 0 0,0 0 0,0 0-1,0 0 1,1 0 0,-1 0 0,0-1 0,0 1 0,0 0 0,1-1 0,-1 1 0,0-1 0,1 1-1,-1-1 1,0 0 0,1 1 0,-1-1 0,0 0 0,1 0 0,-1 0 0,1 0 0,-1 0 0,0-1 0,2 1-1,18-6-11,34-15-1,-27 9 8,-5 3 69,235-105 47,-246 107-64,13-6-364,-25 13 296,0 0 0,0 0 0,0 0 0,0 0 0,0 0 0,0 0 0,1 0 0,-1 0 0,0 0 0,0 0 0,0 0 0,0 0 0,0 0 0,0 0 0,0 0 0,0 0 0,1 0 0,-1 0 0,0 0 0,0 0 0,0 0 0,0 1 0,0-1 0,0 0 0,0 0 0,0 0 0,0 0 0,0 0 0,0 0 0,0 0 0,0 0 0,1 0 0,-1 0 0,0 1 0,0-1 0,0 0 0,0 0 0,0 0-1,0 0 1,0 0 0,0 0 0,0 0 0,0 0 0,0 1 0,0-1 0,0 0 0,0 0 0,0 0 0,0 0 0,0 0 0,-1 0 0,1 0 0,0 0 0,0 1 0,0-1 0,0 0 0,0 0 0,0 0 0,0 0 0,0 0 0,-11 17 69,-88 95-122,60-70 46,19-20 9,5-7 0,1 1 0,0 0 0,1 1 0,-21 37 0,33-52-3,0 1 0,0 0 0,0-1-1,0 1 1,0 0 0,1 0-1,-1 0 1,1 4 0,0-6 1,0 0 1,0 0-1,0-1 0,0 1 1,1 0-1,-1 0 0,0 0 1,1 0-1,-1 0 1,1 0-1,-1 0 0,1 0 1,-1-1-1,1 1 1,-1 0-1,1 0 0,0-1 1,0 1-1,-1-1 1,1 1-1,0 0 0,0-1 1,0 1-1,0-1 1,-1 0-1,1 1 0,2 0 1,2 0 47,0 0 0,0 0 0,0 0 0,0 0 1,0-1-1,0 0 0,0 0 0,1 0 0,-1-1 1,0 0-1,0 0 0,0 0 0,0 0 0,0-1 0,0 0 1,7-4-1,2-1 13,-1-1 1,0-1-1,0 0 1,12-12-1,-11 7-70,1 0 0,-2-1-1,0-1 1,-1-1-1,0 1 1,16-35 0,41-116-19,-44 101 86,-9 24-57,-2-1 1,-2 0-1,-2-1 0,-2 0 0,-1 0 0,0-56 1,-7 91-51,1 0-15,-1 1 0,0-1 0,-1 1 0,0 0 0,-1-1 1,-2-10-1,3 20 45,1-1 1,-1 0-1,1 0 1,-1 0 0,1 0-1,-1 1 1,1-1-1,-1 0 1,1 0-1,-1 1 1,1-1 0,-1 1-1,1-1 1,0 0-1,-1 1 1,1-1-1,-1 1 1,1-1 0,0 1-1,-1-1-2,-7 16-28,0-1-1,1 2 1,0-1 0,1 1 0,-6 30-1,-6 16-99,7-32 167,2 1-1,1 0 0,1 0 1,2 0-1,1 1 1,2 0-1,1 0 0,5 44 1,-1-45 124,3 1 1,13 46-1,-16-69-79,0 0 0,1-1 0,0 1 0,1 0 0,0-1 0,1 0-1,0-1 1,0 1 0,1-1 0,0 0 0,13 12 0,-18-19-44,0 0 0,0 0 0,0 0 0,0 0 0,1 0 0,-1-1 0,0 1 0,0-1 0,5 1 0,-6-1 16,1 1 1,0-1 0,-1 0-1,1 1 1,-1-1 0,1 0-1,-1 1 1,1 0 0,-1-1 0,1 1-1,-1 0 1,3 1 0,-4-1 78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04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44 5152,'-7'-5'891,"-17"-16"3823,24 20-4649,-1 1 1,1 0-1,0 0 0,0 0 0,0-1 1,-1 1-1,1 0 0,0 0 0,0-1 1,0 1-1,0 0 0,0-1 0,0 1 1,-1 0-1,1-1 0,0 1 1,0 0-1,0 0 0,0-1 0,0 1 1,0 0-1,0-1 0,0 1 0,0 0 1,0-1-1,1 1 0,-1 0 0,0-1 1,0 1-1,0 0 0,0 0 1,0-1-1,1 1 0,-1 0 0,0 0 1,0-1-1,0 1 0,1 0 0,-1 0 1,0-1-1,0 1 0,1 0 0,-1 0 1,0 0-1,0 0 0,1 0 1,0-1-1,0 0 19,1 1 0,0-1 0,-1 0 0,1 1 0,0-1 0,0 1 0,-1 0 0,1-1 0,3 1 0,30 2 608,1 2 0,52 11 0,-46-6-453,-8-6-159,-21-3-54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04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 6656,'-5'-2'5873,"6"3"-5645,1 3-28,-1 0 0,1 0 0,-1 0 0,0 0 0,0 0 0,0 0 0,-1 0 0,1 0 0,-1 0 0,0 5 0,-6 49 934,2-25-671,0 237 410,4-187-589,3 27 186,-3-108-503,0 1 0,1-1 0,-1 1-1,0-1 1,1 0 0,-1 0 0,3 5 0,-3-6-64,0-1 0,0 1 0,1-1 0,-1 1 0,0-1 1,1 0-1,-1 1 0,0-1 0,1 1 0,-1-1 0,1 0 0,-1 1 0,0-1 0,1 0 0,-1 1 0,1-1 1,-1 0-1,1 0 0,-1 1 0,1-1 0,-1 0 0,1 0 0,-1 0 0,1 0 0,0 0 0,-1 0 0,1 0 0,-1 0 1,1 0-1,-1 0 0,1 0 0,-1 0 0,1 0 0,-1 0 0,1 0 0,0-1 0,9-9-3380,2-1 1136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05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13 106 7040,'-11'-21'2282,"11"21"-2243,0 0 0,-1 0 0,1-1 0,0 1 0,0 0 0,0-1 0,0 1 0,-1 0 0,1-1 0,0 1 0,0 0 0,0-1 0,0 1 0,0 0 0,0-1 0,0 1 0,0 0 0,0-1 0,0 1-1,0 0 1,0-1 0,1 0 0,-1-1 85,1 0-1,-1-1 1,1 1 0,0 0-1,0-1 1,0 1-1,0 0 1,0 0-1,1 0 1,-1 0-1,1 0 1,-1 0 0,1 0-1,0 0 1,0 0-1,-1 1 1,5-3-1,2-1-17,0 0 1,0 1-1,1 0 0,-1 0 0,1 1 0,0 0 0,0 1 0,14-3 1,-9 4-31,0 0 1,0 0 0,1 2-1,26 3 1,-4 4 312,0 2 1,-1 1-1,45 22 0,-67-28-52,-1 1-1,0 0 1,0 1-1,0 1 1,-1 0-1,-1 1 1,1 0-1,-1 0 1,17 20-1,-27-27-281,0-1 0,0 1 0,0-1 0,0 1 0,0 0 0,0 0 0,0-1 0,0 1 0,0 0 0,-1 0 0,1 0-1,-1 0 1,0 0 0,0 0 0,1 0 0,-1 0 0,0 0 0,0 0 0,-1-1 0,1 1 0,0 0 0,-1 0 0,1 0-1,-1 0 1,0 0 0,1 0 0,-1-1 0,0 1 0,0 0 0,0 0 0,0-1 0,-1 1 0,1-1 0,0 1 0,-1-1-1,-1 2 1,-9 4-3,-1 0 0,-1 0 0,1-1 0,-1-1 0,0 0 0,-19 4 0,7-2-5,-13 4-6,-54 18-2159,75-22-1633,-21 11 1,19-4 214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3904,'-1'-1'167,"1"0"0,-1 1 0,1-1 0,0 0-1,-1 1 1,0-1 0,1 0 0,-1 1 0,1-1 0,-1 1 0,0-1 0,0 1 0,1-1 0,-1 1 0,0-1-1,0 1 1,1 0 0,-1-1 0,-1 1 0,-6-3 4484,7 2-4538,1 1 0,-1-1 1,1 1-1,-1-1 0,1 1 0,-1-1 0,1 1 0,0-1 1,-1 0-1,1 1 0,0-1 0,-1 0 0,1 1 1,0-1-1,0 0 0,-1 1 0,1-1 0,0 0 0,0 0 1,0 1-1,0-1 0,0 0 0,0 1 0,0-1 1,1 0-1,-1 0 0,0 1 0,0-1 0,0 0 0,1 0 1,0-8 1246,3 10-1284,-1 0 1,1 0-1,0-1 0,0 1 0,0-1 1,5 0-1,-1 0 3,232 6 1719,-183-6-1521,-11-2-197,-32 1-18,0 0 0,0 1 1,0 0-1,0 1 0,19 5 0,-25-4-68,0-1-1,0 0 1,0 0-1,1 0 0,-1-1 1,16-2-1,8-2-2971,-22 2 141,3 4 923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18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170 152 2976,'0'-1'93,"0"0"-16,0 0 1,0 1-1,0-1 0,0 0 1,0 1-1,0-1 0,0 0 1,-1 0-1,1 1 0,0-1 1,0 0-1,0 1 0,-1-1 1,1 0-1,0 1 0,-1-1 1,1 0-1,-1 1 0,1-1 1,-1 0-1,1 1-53,0 0-1,0 0 1,-1 0 0,1 0-1,0 0 1,0 0 0,0 0-1,0 0 1,0 0 0,0 0-1,0 0 1,0 0 0,-1 0-1,1 0 1,0 0-1,0 0 1,0 0 0,0 0-1,0 0 1,0 0 0,0 0-1,0 0 1,0 0 0,0 0-1,0-1 1,-1 1-1,1 0 1,0 0 0,0 0-1,0 0 1,0 0 0,0 0-1,0 0 1,0 0 0,0 0-1,0 0 1,0-1 0,0 1-1,0 0 1,0 0-1,0 0 1,0 0 0,0 0-1,0 0 1,0 0 0,0 0-1,0-1 1,0 1 0,0 0-1,0 0 1,0 0-1,0 0 1,0 0 0,0 0-1,0 0 1,0 0 0,1 0-1,-1 0 1,0-1 0,2-2 1186,-2 2-1193,0 1 0,0 0 0,0 0 0,0 0 0,-1 0 0,1 0 0,0 0 0,0 0 0,0 0 0,0 0 0,0 0 0,0 0 0,0 0-1,0 0 1,0 0 0,0 0 0,-1-1 0,1 1 0,0 0 0,0 0 0,0 0 0,0 0 0,0 0 0,0 0 0,0 0 0,0 0 0,0 0 0,-1 0-1,1 0 1,0 0 0,0 0 0,0 1 0,0-1 0,0 0 0,0 0 0,0 0 0,0 0 0,0 0 0,-1 0 0,1 0 0,0 0 0,0 0 0,0 0-1,0 0 1,0 0 0,0 0 0,0 0 0,0 0 0,0 1 0,0-1 0,0 0 0,0 0 0,-5 4 72,-4 6 103,1 0 0,1 0 0,0 0 0,0 1 1,1 0-1,-9 23 0,6-9 33,1 0 1,-6 35-1,-15 146 417,7-35 402,9-73 657,11-89-494,4-12-381,3-22-113,16-121-75,32-200-1179,-31 179-489,-16 148 717,-2 11 108,-4 8 201,0 0-1,0 0 0,0 0 0,0-1 1,0 1-1,1 0 0,-1 0 0,0 0 0,0 0 1,0 0-1,0 0 0,0 0 0,0 0 0,0 0 1,0 0-1,0 0 0,0 0 0,0 0 1,0 0-1,0 0 0,1 0 0,-1 0 0,0 0 1,0 0-1,0 0 0,0 0 0,0 0 0,0 0 1,0 0-1,0 0 0,0 0 0,0 0 1,1 0-1,-1 0 0,0 0 0,0 0 0,0 0 1,0 0-1,0 0 0,0 0 0,0 0 1,0 0-1,0 0 0,0 0 0,0 0 0,0 0 1,1 0-1,-1 0 0,0 0 0,0 0 0,0 0 1,0 1-1,0-1 0,0 0 0,0 0 1,0 0-1,0 0 0,0 0 0,8 21-121,8 40 1,4 9-18,-1-11 257,19 107 0,-28-112-18,2 0 0,31 83 1,-6-54 1252,-37-83-1330,0 1 0,0-1 0,0 0 0,0 0 0,0 0 0,0 0 0,0 0 0,0 0 0,0 0 0,0 1 0,0-1 0,0 0-1,0 0 1,0 0 0,1 0 0,-1 0 0,0 0 0,0 0 0,0 0 0,0 0 0,0 0 0,0 1 0,0-1 0,1 0 0,-1 0 0,0 0 0,0 0 0,0 0 0,0 0 0,0 0-1,0 0 1,0 0 0,1 0 0,-1 0 0,0 0 0,0 0 0,0 0 0,0 0 0,0 0 0,0 0 0,1 0 0,-1 0 0,0-1 0,0 1 0,0 0 0,6-7 270,4-12-255,-9 17 30,2-6 35,0-1 1,0 1 0,0-1-1,-2 0 1,1 0 0,0-11-1,-1-59 109,-1 9-233,13-30 115,-2 25 28,52-258-671,-59 314 487,-3 14 34,0 2-76,0-1 0,0 0 0,0 1-1,0-1 1,3-4 0,-4 7-27,0 0-1,1 1 1,-1-1-1,1 1 1,-1-1-1,0 1 1,1 0 0,-1-1-1,1 1 1,-1-1-1,1 1 1,-1 0 0,1-1-1,-1 1 1,1 0-1,0 0 1,-1-1-1,1 1 1,-1 0 0,1 0-1,0 0 1,-1 0-1,1 0 1,0 0 0,-1 0-1,1 0 1,0 0-1,-1 0 1,1 0-1,-1 0 1,1 0 0,0 0-1,-1 1 1,1-1-1,-1 0 1,1 1-1,-1-1 1,2 1 0,10 7-2809,1 2 1056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19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62 1888,'2'-4'216,"0"0"1,-1 0-1,0-1 1,0 1-1,0 0 1,0-1-1,0-7 0,-1-7 4255,-6 31-3868,-5 21-521,2 0 0,2 1-1,-5 44 1,10-55 237,2 0 0,0-1 0,1 1 0,1 0 0,1-1 0,7 25 0,-8-41-239,0 0 1,0 0-1,0 0 1,1 0-1,0 0 0,0-1 1,1 1-1,4 5 1,-6-9 43,1 1 0,-1 0 0,1-1 1,0 1-1,0-1 0,1 0 0,-1 0 0,0 0 0,1 0 1,-1-1-1,1 1 0,-1-1 0,1 0 0,5 1 1,-6-2-34,-1 0 1,0 0 0,0 0 0,0 0 0,1-1 0,-1 1-1,0-1 1,0 1 0,0-1 0,0 0 0,0 0-1,0 0 1,0 0 0,0 0 0,0 0 0,2-2 0,0 0-11,0-1 1,-1 1 0,1-1 0,-1 0-1,1 0 1,3-6 0,2-7-10,0 0 0,-1-1-1,-1 0 1,8-29 0,11-79 241,-13 55-494,-9 51 31,-2-1 1,1-29 0,-3 58-3203,0-4 2324,0 0 1,0 0-1,1-1 1,-1 1 0,1 0-1,3 6 1,5 3-541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21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223 681 4224,'3'-3'471,"8"-9"1080,-11 12-1457,1-1 1,-1 1 0,0 0 0,0-1 0,0 1-1,0-1 1,0 1 0,0 0 0,0-1 0,0 1-1,0-1 1,0 1 0,0 0 0,-1-1 0,1 1-1,0 0 1,0-1 0,0 1 0,0-1 0,-1 1-1,1 0 1,0-1 0,0 1 0,-1 0 0,1 0-1,0-1 1,0 1 0,-1 0 0,1 0 0,0-1-1,-1 1 1,1 0 0,0 0 0,-1 0 0,0-1-1,1 1-69,-1 0 0,1 0 0,-1 0 0,1-1-1,-1 1 1,1 0 0,-1 0 0,1 0-1,-1 0 1,1 0 0,-1 0 0,1 0 0,-1 0-1,0 0 1,1 0 0,-1 1 0,1-1 0,-1 0-1,1 0 1,0 0 0,-1 1 0,1-1 0,-1 0-1,1 1 1,-1-1 0,-12 12-77,11-9 115,-105 117 1511,91-100-1387,1 1-1,1 1 1,0 0-1,-11 28 1,23-46-151,0 1 0,1-1 0,-1 1-1,1 0 1,0 0 0,0-1 0,0 1 0,1 0 0,0 0 0,0 0 0,1 5 0,-1-7 11,1 1 1,0-1 0,1 1 0,-1-1-1,1 0 1,-1 1 0,1-1 0,0 0-1,0 0 1,0 0 0,1 0 0,-1-1-1,1 1 1,0-1 0,3 4 0,-1-2 7,1-1 0,-1 1 1,1-1-1,0 1 1,0-2-1,0 1 1,0-1-1,0 0 0,1 0 1,-1 0-1,1-1 1,-1 0-1,1-1 1,-1 1-1,1-1 0,12-2 1,-10 1 15,0-1-1,-1-1 1,0 1 0,1-1-1,-1-1 1,0 1 0,0-2-1,-1 1 1,0-1 0,1 0-1,-1 0 1,7-8 0,4-7 48,0-2 1,-1 1-1,-1-2 0,17-32 1,-4 6-3,80-109 116,-82 120-188,109-176-40,-105 160-98,27-70 0,-45 91-47,-2-2 0,-1 0 0,8-50 0,-18 84 138,1-1-54,0 0 1,-1 0-1,0 0 1,1 0-1,-1-1 0,0 1 1,0 0-1,0 0 0,0 0 1,-1-1-1,1 1 1,0 0-1,-1 0 0,0 0 1,1 0-1,-1 0 0,-2-4 1,2 5 23,1 1 1,-1-1-1,1 1 0,-1-1 1,0 1-1,1-1 0,-1 1 1,0-1-1,1 1 0,-1-1 1,0 1-1,0 0 1,1 0-1,-1-1 0,0 1 1,0 0-1,0 0 0,1 0 1,-1 0-1,0 0 0,0 0 1,0 0-1,1 0 0,-1 0 1,0 0-1,0 0 0,0 1 1,1-1-1,-1 0 1,0 1-1,1-1 0,-1 0 1,0 1-1,0-1 0,0 2 1,-4 1-63,0 0 1,1 1 0,-1 0 0,-4 6 0,-12 16 9,1 1 0,1 1-1,-16 33 1,-5 7 58,7-15-92,-45 95 0,69-125 164,0 0 0,2 1 0,0 0 0,2 0 1,0 0-1,2 1 0,-1 32 0,5-36 6,0 0 0,1 0-1,1 0 1,1-1-1,11 35 1,-11-44 0,0 0 0,1-1 0,0 1 0,1-1 0,0 0 0,0-1 0,1 1 0,1-1 0,-1-1 0,2 1 0,15 12 0,-13-13 18,0 0 0,0-2 1,1 1-1,0-1 1,23 7-1,-27-10-4,0-1 0,1-1 0,0 0 0,-1 0 0,1 0 0,0-1 0,-1-1 0,1 1 0,16-5 0,-18 4-23,0-1 0,-1 0 0,1 0 0,0-1 0,0 0-1,-1 0 1,0-1 0,0 0 0,0 0 0,0 0 0,0-1 0,-1 0 0,0 0-1,0 0 1,0 0 0,-1-1 0,0 0 0,0 0 0,0 0 0,-1-1-1,0 1 1,0-1 0,0 0 0,-1 1 0,2-11 0,1-4 78,-1-1 1,2-27-1,-6 37-208,0 1-1,0-1 1,-1 1 0,-1-1-1,-5-20 1,7 30 54,0 1 0,-1-1 0,1 1 0,-1-1-1,1 1 1,-1-1 0,0 1 0,0 0 0,1-1 0,-1 1 0,0 0 0,0-1 0,0 1 0,-1 0 0,1 0 0,0 0 0,0 0-1,-1 0 1,1 0 0,-3-1 0,3 2 12,0 0 0,-1 0 0,1 0 0,0 0 0,-1 0 0,1 1 0,0-1 0,-1 0 0,1 1 0,0-1-1,0 1 1,0-1 0,-1 1 0,1 0 0,0-1 0,0 1 0,0 0 0,0 0 0,0 0 0,0 0 0,0 0 0,0 0 0,0 0 0,-1 2 0,-6 7 20,1 1 1,0 0 0,0 1 0,1 0 0,1 0 0,0 0 0,-6 23-1,8-25-2,1 0-1,1 0 0,0 1 0,0-1 1,1 1-1,0-1 0,1 1 0,0-1 0,0 1 1,5 13-1,-2-11 82,0 0 0,2 0 0,10 22 0,-13-31-40,0 1 1,0-1-1,1 0 0,0 1 1,-1-2-1,1 1 0,1 0 1,-1-1-1,0 0 0,1 0 1,0 0-1,6 3 1,-7-4 11,0 0 1,0-1-1,0 0 1,1 1 0,-1-1-1,1 0 1,-1-1-1,1 1 1,-1-1 0,9-1-1,-7 0 3,0 0-1,1-1 0,-1 0 1,0 0-1,-1-1 1,1 0-1,6-3 0,5-5-42,-1-1 0,0 0 0,0-1 0,-2 0 0,15-17 0,60-81 282,-79 97-297,1-1 0,-2-1-1,0 0 1,12-30 0,-21 46-8,0-1 0,0 1 1,1 0-1,-1-1 0,0 1 0,0 0 1,0-1-1,0 1 0,1-1 1,-1 1-1,0 0 0,0-1 0,0 1 1,0-1-1,0 1 0,0-1 1,0 1-1,0 0 0,0-1 0,0 1 1,0-1-1,0 1 0,-1 0 0,1-1 1,0 1-1,0-1 0,0 1 1,0 0-1,-1-1 0,1 1 0,0 0 1,-1-1-1,0 1-8,1 1 1,-1-1-1,0 0 1,0 1-1,1-1 1,-1 1-1,0-1 0,0 1 1,1-1-1,-1 1 1,1-1-1,-1 1 1,0 0-1,1-1 0,-1 1 1,1 0-1,0 0 1,-1 1-1,-19 30 1,2 0-1,2 2 1,1 0-1,1 1 1,-13 55 0,25-82 49,0 0 0,1 0 0,0 1 0,1-1 0,-1 9 0,1-16-3,0 1 0,0-1-1,1 0 1,-1 1 0,0-1 0,0 1 0,1-1 0,-1 0 0,1 1-1,-1-1 1,1 0 0,0 1 0,-1-1 0,1 0 0,0 0-1,0 0 1,0 0 0,0 0 0,0 0 0,0 0 0,0 0-1,0 0 1,0 0 0,1 0 0,-1-1 0,0 1 0,0-1 0,1 1-1,-1-1 1,0 1 0,1-1 0,-1 1 0,1-1 0,-1 0-1,0 0 1,3 0 0,2 0 38,0-1 0,-1 0 1,1 0-1,0-1 0,-1 0 0,1 0 0,-1 0 1,1 0-1,-1-1 0,9-6 0,2-2-60,25-23 1,-21 16-6,0 0 0,0-2 0,-2 0 0,30-45-1,-43 56-69,-3 6 12,-1 0 0,1 0 0,-1 0 0,1 1 0,0-1 0,0 1 0,0 0 0,0-1 0,4-2 0,-5 5 52,-1 0-1,0 0 0,0 0 1,0 0-1,0 0 0,0 1 1,1-1-1,-1 0 1,0 0-1,0 0 0,0 0 1,0 0-1,0 0 0,0 0 1,0 0-1,0 1 1,1-1-1,-1 0 0,0 0 1,0 0-1,0 0 0,0 0 1,0 0-1,0 1 1,0-1-1,0 0 0,0 0 1,0 0-1,0 0 1,0 1-1,0-1 0,0 0 1,0 0-1,0 0 0,0 0 1,0 0-1,0 1 1,0-1-1,0 0 0,0 0 1,0 0-1,0 0 0,-1 0 1,1 0-1,0 1 1,-2 9-54,-11 35-26,6-21 90,-6 29 0,12-45 3,0 0-1,0-1 1,1 1-1,0 0 1,1 0-1,-1-1 1,1 1-1,3 8 0,-3-13 27,0 0 0,0 0-1,1 0 1,-1-1-1,1 1 1,-1-1-1,1 1 1,0-1-1,0 0 1,0 1-1,1-1 1,-1 0-1,0 0 1,1-1-1,-1 1 1,1 0-1,0-1 1,-1 0 0,1 1-1,0-1 1,0 0-1,0 0 1,0-1-1,0 1 1,0-1-1,0 1 1,0-1-1,0 0 1,0 0-1,0-1 1,0 1-1,0 0 1,6-3-1,-2 0 30,1-1-1,-1 0 0,0-1 0,0 0 0,-1 0 1,1-1-1,-1 1 0,0-1 0,-1 0 0,0-1 1,0 0-1,0 0 0,5-10 0,55-146 13,-34 78-215,-22 63 84,-3 4-42,12-22 1,-16 37 50,0-1 0,0 0 0,1 1 1,-1-1-1,1 1 0,0-1 0,0 1 0,0 0 0,0 1 0,7-6 0,-10 8 43,1 0 1,-1 0-1,0 0 0,0 0 0,0 0 0,0 0 1,0 0-1,0-1 0,1 1 0,-1 0 0,0 0 1,0 0-1,0 0 0,0 0 0,0 0 0,1 0 1,-1 0-1,0 0 0,0 0 0,0 0 0,0 0 1,0 0-1,1 1 0,-1-1 0,0 0 0,0 0 1,0 0-1,0 0 0,0 0 0,0 0 0,0 0 1,1 0-1,-1 0 0,0 0 0,0 0 0,0 1 1,0-1-1,0 0 0,0 0 0,0 0 0,0 0 1,0 0-1,0 0 0,0 1 0,0-1 0,1 0 1,-1 0-1,0 0 0,0 0 0,0 0 0,0 1 1,0-1-1,0 0 0,0 0 0,0 0 0,-1 0 1,2 1-28,0 19-89,0-1-1,-2 34 0,0-30 81,-21 153-92,14-130 220,6-30 17,-1 0 0,-1 1 1,0-1-1,-2 0 0,1-1 1,-2 1-1,-9 16 0,15-32-84,1 1 0,0-1-1,-1 1 1,1 0-1,-1-1 1,1 1-1,-1-1 1,1 1-1,-1-1 1,1 1-1,-1-1 1,1 0-1,-1 1 1,0-1-1,1 0 1,-1 1-1,0-1 1,1 0 0,-1 0-1,0 1 1,0-1-1,1 0 1,-1 0-1,0 0 1,1 0-1,-1 0 1,0 0-1,0 0 1,1 0-1,-1-1 1,0 1-1,1 0 1,-1 0-1,0-1 1,1 1 0,-1 0-1,0 0 1,1-1-1,-1 1 1,0-1-1,1 1 1,-1-1-1,0 0 1,-1-1 2,1 1 1,-1-1-1,0 0 0,1 0 1,-1 0-1,1 0 1,0 0-1,0-1 0,0 1 1,0 0-1,-1-5 0,1 4-48,0 0 0,1 0-1,0 0 1,0 0 0,0 0-1,0 0 1,0 1-1,0-1 1,1 0 0,-1 0-1,2-3 1,-1 4 13,0 1 0,-1-1 0,1 1 0,0-1 0,0 1 0,1-1-1,-1 1 1,0 0 0,0 0 0,1 0 0,-1 0 0,0 0 0,1 0 0,-1 0 0,1 0 0,-1 0 0,1 0 0,0 1 0,-1-1-1,3 0 1,5 0 38,0-1 0,-1 1 0,1 1 0,0-1 0,16 3-1,2-1 58,166 1 373,-115-1-204,78-10 0,-55-3-5246,-62 8 2143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24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288 775 1472,'4'-8'3088,"-4"8"-2965,0 0 0,0-1-1,0 1 1,0 0 0,-4-7 2580,4 7-2581,0 0 1,-1 0 0,-6-1 342,1 0 0,-1 1 0,1 0 0,-12 1 0,-2 0 186,0 0-523,1 0 0,-1 1 0,1 1 0,0 1 0,0 0 0,-21 9 0,35-11-146,0 1 0,0-1 0,1 1 0,-1-1 0,1 2 0,0-1 0,0 0 0,0 1 0,0 0 0,1-1 0,-1 1 0,-3 6 0,6-8 33,0 0-1,0 0 1,0 0 0,0 0 0,0 0 0,1 0-1,-1 0 1,1 0 0,-1 0 0,1 0-1,0 0 1,0 1 0,0-1 0,0 0 0,0 0-1,0 0 1,0 0 0,1 0 0,-1 0-1,1 0 1,0 1 0,-1-1 0,1-1 0,0 1-1,0 0 1,1 0 0,-1 0 0,0 0-1,0-1 1,4 4 0,-1-1 48,1-1 0,-1 0 0,1 1 0,0-2 0,0 1 0,0 0 0,0-1 0,0 0 0,1 0 0,-1-1 0,1 1 0,-1-1 0,8 0 0,2 0 51,0 0 0,0-1 0,27-4 1,-33 2-9,0 0 0,0 0 0,-1-1 0,1 0 0,-1-1 0,0 0 0,11-7 0,-14 9-44,-1-1-1,1 0 1,-1-1 0,0 1-1,0-1 1,-1 0 0,1 0-1,-1 0 1,0 0 0,0 0 0,0-1-1,0 0 1,2-7 0,-4 9-63,0 0 0,-1 0 0,1 0 0,-1 0 1,0 0-1,0 0 0,0-1 0,0 1 0,-1 0 0,1 0 1,-1 0-1,0 0 0,0 0 0,0 0 0,0 0 1,0 0-1,-1 0 0,1 1 0,-1-1 0,0 0 1,0 1-1,0 0 0,0-1 0,0 1 0,-5-4 1,3 3-52,0 0 0,-1-1 0,0 1 0,1 1 0,-1-1 1,0 1-1,0 0 0,-1 0 0,1 0 0,0 1 0,-1 0 1,1 0-1,-9-1 0,6 3-35,7-1 84,-1 0 1,1 0-1,-1 0 0,0 0 1,1 0-1,-1 0 1,1 0-1,-1 0 1,0-1-1,1 1 0,-1 0 1,1-1-1,-1 0 1,1 1-1,-1-1 1,1 0-1,-2-1 1,3 2 3,0 0 0,0 0 0,0 0 0,0 0 0,0 0 0,0 0 0,0 0 0,0 0 0,0 0 0,0 0 0,0 0 0,0 0 0,0 0 0,0-1 0,0 1 0,0 0 0,0 0 0,0 0 0,0 0 0,0 0 1,0 0-1,0 0 0,0 0 0,0 0 0,0 0 0,0 0 0,0 0 0,0 0 0,0 0 0,11 1 117,-7-1-110,24 1 97,0-1 0,0-2 0,0-1 0,51-12 0,105-36-64,-91 26-130,-4 8 49,-38 9 38,-41 8 17,-12 5 20,-18 12 25,11-10-69,-21 17-14,-36 22-1,36-26 79,-39 34 0,60-46-70,0 1 0,1 0 1,0 0-1,1 1 0,-1 0 1,2 1-1,0-1 0,-6 14 1,9-16 31,-2 2 39,1 1-1,-5 17 1,9-26-37,-1 1 0,1-1 0,-1 0 0,1 0 1,0 0-1,0 0 0,0 1 0,0-1 0,1 0 0,-1 0 1,0 0-1,1 0 0,-1 0 0,1 0 0,0 0 0,0 0 1,0 0-1,0 0 0,0 0 0,2 2 0,-2-3 9,-1-1 1,1 1-1,0 0 0,0 0 0,0-1 0,0 1 1,0 0-1,0-1 0,0 1 0,0-1 0,0 0 1,0 1-1,0-1 0,1 0 0,-1 1 1,0-1-1,0 0 0,0 0 0,0 0 0,1 0 1,-1 0-1,1-1 0,2 0-1,0 0 0,-1 0 1,1-1-1,0 1 0,2-3 0,1 1 4,24-14 130,-1-2 0,42-33 1,-49 35-166,-5 4 18,-1 0-1,0-1 1,-1 0 0,-1-2-1,0 0 1,15-22 0,-8 2 44,-2-1 1,-2-1 0,27-77-1,17-114-117,-54 189-93,-2-1 0,-2 0 1,-1-68-1,-3 106 130,-1-3-44,1-1 0,-1 1 0,0 0 1,-2-10-1,3 16 54,-1-1 1,1 0-1,0 0 0,0 1 1,-1-1-1,1 0 1,0 0-1,-1 1 0,1-1 1,-1 1-1,1-1 0,-1 0 1,1 1-1,-1-1 1,1 1-1,-1-1 0,0 1 1,1-1-1,-1 1 1,0-1-1,1 1 0,-1 0 1,0-1-1,1 1 0,-1 0 1,0 0-1,0 0 1,1-1-1,-1 1 0,0 0 1,0 0-1,0 0 1,1 0-1,-1 0 0,0 1 1,0-1-1,0 0 0,1 0 1,-1 0-1,0 1 1,0-1-1,1 0 0,-1 1 1,0-1-1,0 1 1,-5 3-28,0 0 0,0 0 0,1 1 1,0 0-1,0 0 0,0 0 1,0 0-1,-5 10 0,-2 3-27,-16 35 1,8-10-6,3 1 1,1 0 0,-12 55 0,23-77 88,1 0 1,1 1 0,1 0 0,2-1 0,0 1-1,1 0 1,1-1 0,9 42 0,-8-54 33,0 0 0,1-1 1,0 0-1,0 0 1,1 0-1,0 0 1,1-1-1,-1 0 0,2 0 1,-1 0-1,1-1 1,10 8-1,-11-9-21,1-1-1,0-1 0,0 1 0,1-1 1,-1-1-1,1 1 0,0-1 1,0-1-1,0 1 0,0-1 0,1-1 1,-1 1-1,0-1 0,16-1 1,-4-2 10,-1 0 0,1-1 0,-1-2 0,37-12 0,71-38 23,-96 40-30,-25 13-40,3-2-28,0 0 0,-1-1 0,1 0 0,13-10 0,-19 10-78,-8 4 11,-7 4 16,-22 14 51,-61 41 0,94-57 33,-22 15-48,1 0 1,-23 23 0,37-31 54,0 0 0,0 1 0,1 0 0,0 0 0,1 0 0,0 1 0,-8 18 1,13-27-3,1 1 1,-1 0 0,0-1 0,1 1 0,-1 0 0,1 0-1,0 0 1,0-1 0,-1 1 0,1 0 0,0 0 0,1 0-1,-1 0 1,0 0 0,0-1 0,1 1 0,-1 0 0,1 0-1,0-1 1,0 1 0,-1 0 0,1-1 0,2 3 0,-2-3 3,0 0 0,1 0 0,-1 0 1,0 0-1,1 0 0,-1-1 0,1 1 1,-1 0-1,1-1 0,-1 0 0,1 1 0,0-1 1,-1 0-1,1 0 0,-1 0 0,1 0 1,0 0-1,-1 0 0,1 0 0,-1 0 1,1-1-1,0 1 0,-1-1 0,1 1 0,-1-1 1,1 1-1,1-3 0,19-8 145,22-17 0,-6 4-48,-13 8-68,-1 0 0,0-2 1,-1-1-1,-2 0 0,25-29 1,-28 25 16,-1 0 0,-1-2 0,-2 0 0,0-1 0,16-42 0,37-139-52,-63 193-19,3-12 5,2-6-29,7-38 1,-15 61-17,1 0 1,-2-1-1,0 1 0,0 0 1,0-1-1,-1 1 1,-1 0-1,-4-16 0,6 23 27,-1 0-1,1 1 0,-1-1 1,0 1-1,0-1 0,1 1 1,-1-1-1,0 1 0,0 0 1,-1-1-1,1 1 0,0 0 0,0 0 1,-3-2-1,3 3 14,1 0 0,-1-1 0,0 1 0,0 0-1,0 0 1,1 0 0,-1-1 0,0 1 0,0 0 0,0 0-1,0 0 1,1 0 0,-1 1 0,0-1 0,0 0 0,0 0 0,1 0-1,-1 1 1,0-1 0,0 0 0,1 1 0,-1-1 0,0 1 0,1-1-1,-1 1 1,0-1 0,1 1 0,-1-1 0,1 1 0,-2 1 0,-2 3 2,0 0 1,0 0 0,1 1 0,-1-1-1,1 1 1,1 0 0,-4 9 0,-10 46 122,15-55-97,-6 30 40,1 0 1,3 0 0,0 1-1,3-1 1,1 1-1,6 38 1,-2-44 57,1 0 0,2-1-1,1 0 1,1 0 0,1-1 0,2 0 0,22 36 0,-26-49-132,11 17 463,-19-31-438,0 0 0,1 0 0,0 0 0,-1 0 1,1-1-1,0 1 0,0 0 0,0-1 0,0 1 0,0-1 0,3 1 0,-3-1-271,3 1-10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24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78 5056,'-9'-17'7807,"10"16"-7641,19-8 705,0 1 0,1 1 0,0 1 0,39-7 1,86-1-380,-142 13-545,3 1-49,-1-1-1,1 1 1,0 0 0,-1 0-1,1 1 1,0 0 0,-1 0-1,1 0 1,-1 1 0,8 3-1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25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5408,'0'116'7804,"0"84"-5624,2-150-1657,9 52 0,1 11-82,-6-24 253,-7-88-823,1-1 0,0 1 1,0-1-1,0 1 0,0-1 1,0 1-1,0 0 0,0-1 1,0 1-1,0-1 0,1 1 1,-1-1-1,0 1 0,0-1 0,0 1 1,0-1-1,1 1 0,-1-1 1,0 1-1,1-1 0,-1 0 1,0 1-1,1-1 0,-1 1 1,0-1-1,1 0 0,-1 1 1,1-1-1,-1 0 0,1 0 0,-1 1 1,1-1-1,-1 0 0,1 0 1,-1 0-1,1 0 0,-1 1 1,1-1-1,-1 0 0,1 0 1,-1 0-1,1 0 0,-1 0 1,1 0-1,0 0 0,-1-1 0,1 1 1,-1 0-1,1 0 0,-1 0 1,1 0-1,-1-1 0,1 1 1,11-1-2432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25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29 230 5632,'-22'-48'1834,"17"31"-1124,4 8-125,0-1 1,1-20-1,1 26-410,-1 0-1,1 1 1,-1-1 0,1 0-1,1 0 1,-1 0 0,0 1-1,1-1 1,0 0-1,0 1 1,0 0 0,5-7-1,-2 5-95,1-1 1,0 1-1,0 0 0,0 1 0,1-1 0,-1 1 1,1 0-1,0 1 0,1 0 0,9-4 0,-6 4 13,1 1 0,-1 0 0,0 0 0,1 1-1,-1 1 1,20 1 0,-15 1 45,0 0 1,0 1-1,0 1 0,0 1 1,-1 0-1,0 1 0,0 0 0,0 1 1,-1 1-1,17 13 0,-19-12 91,-1 1 0,-1 1-1,0-1 1,0 2 0,-1 0-1,-1 0 1,0 0 0,-1 1-1,0 0 1,-1 0 0,0 1-1,5 20 1,-9-27-161,-1 0 1,0 0-1,0 0 0,-1 0 0,0 0 1,0 0-1,-1 0 0,0 0 1,0 0-1,0-1 0,-1 1 0,0 0 1,0-1-1,-1 1 0,0-1 0,0 0 1,-1 0-1,1 0 0,-1 0 0,0 0 1,-1-1-1,0 0 0,1 0 1,-2 0-1,1-1 0,0 1 0,-1-1 1,0-1-1,0 1 0,-8 3 0,-11 2-108,-1-1 0,0-1-1,-41 6 1,22-5-418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33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254 736 2240,'15'-15'1012,"-12"11"-667,0 1 1,0 0-1,0-1 1,0 0-1,0 0 1,-1 0-1,3-4 1,-4 5-147,0 1 1,0 0-1,0 0 1,-1-1-1,1 1 1,-1 0-1,0-1 0,1 1 1,-1 0-1,0-1 1,-1-4-1,1 6-150,-1 0 0,1 0-1,-1 0 1,1 0-1,-1 0 1,1 0 0,-1 0-1,0 0 1,1 0 0,-1 0-1,0 1 1,0-1 0,0 0-1,0 0 1,0 1-1,0-1 1,0 0 0,0 1-1,0-1 1,0 1 0,0-1-1,0 1 1,0 0-1,0-1 1,0 1 0,-2 0-1,-3-1 129,0 0 1,0 1-1,-1-1 0,1 1 0,0 1 0,0-1 0,0 1 0,0 0 0,0 0 0,-12 5 0,9-2-132,0 0 0,0 1-1,0 0 1,1 1 0,0 0 0,-9 9 0,3-3 21,2 0 0,0 2 0,0-1 1,1 1-1,-17 31 0,22-34-38,1 0 0,0 1 0,1-1 0,0 1 0,0 0 0,1 0 0,1 0 0,0 1 0,0 16 0,2-26-4,1 1 0,-1-1 1,1 1-1,0-1 0,0 0 0,0 1 1,0-1-1,0 0 0,1 0 0,0 0 1,-1 0-1,1 0 0,0 0 0,1 0 1,-1 0-1,0-1 0,1 1 0,-1-1 1,1 0-1,0 0 0,0 0 0,0 0 1,0 0-1,6 2 0,-1-1 70,-1 0-1,1 0 1,0-1-1,0 0 1,1 0-1,-1-1 1,0 0-1,1-1 1,10 0-1,-13 0-26,1-1 0,-1 0 0,0-1 0,0 1-1,0-1 1,0 0 0,0-1 0,0 1 0,0-1 0,-1 0-1,1-1 1,-1 1 0,0-1 0,0 0 0,0 0-1,-1-1 1,1 0 0,3-5 0,-4 4-52,0 0-1,-1 0 1,1-1 0,-1 0-1,-1 1 1,1-1-1,-1 0 1,0 0 0,-1 0-1,0-1 1,0 1 0,0 0-1,-1 0 1,0-1 0,-2-10-1,1 5-30,-2 1-1,0-1 0,0 1 1,-1 0-1,0 0 1,-7-12-1,7 16-25,-1 1 0,0 0 1,0 0-1,0 0 0,-1 0 0,0 1 0,0 0 1,-1 0-1,0 1 0,-8-6 0,-5 0-86,13 8 68,1 0-1,0 0 0,0-1 0,-10-8 0,16 12 57,0 1 1,0-1-1,0 0 0,0 0 1,0 0-1,0 0 0,0 0 0,0 0 1,0 0-1,0 0 0,0 0 0,0 0 1,0 0-1,0 1 0,0-1 0,0 0 1,0 0-1,0 0 0,0 0 1,0 0-1,0 0 0,0 0 0,0 0 1,-1 0-1,1 0 0,0 0 0,0 0 1,0 0-1,0 0 0,0 0 0,0 1 1,0-1-1,0 0 0,0 0 1,0 0-1,0 0 0,0 0 0,-1 0 1,1 0-1,0 0 0,0 0 0,0 0 1,0 0-1,0 0 0,0 0 0,0 0 1,0 0-1,0 0 0,0 0 1,0 0-1,-1 0 0,1-1 0,0 1 1,0 0-1,4 12-153,-3-12 157,-1 0 0,0 1 0,0-1 0,1 1 0,-1-1 0,0 0 1,1 1-1,-1-1 0,0 0 0,1 1 0,-1-1 0,1 0 1,-1 1-1,0-1 0,1 0 0,-1 0 0,1 0 0,-1 0 1,1 1-1,-1-1 0,1 0 0,-1 0 0,1 0 0,-1 0 0,1 0 1,-1 0-1,1 0 0,0 0 6,53 4 112,-49-3-81,1-1 1,-1 0-1,1 0 1,-1 0 0,11-3-1,5 1 68,16-2-77,-1-1-1,1-1 0,-2-3 1,1 0-1,-1-3 0,0 0 1,61-34-1,-54 18 87,-23 15-356,-48 51-409,22-27 598,-117 194 106,102-167-25,-23 46-243,40-72 239,0-1 0,1 2 0,0-1 0,1 0 0,-2 17 1,4-28-7,1 0 0,0 1 1,0-1-1,0 1 0,0-1 1,0 0-1,1 1 1,-1-1-1,0 1 0,1-1 1,-1 0-1,0 1 0,1-1 1,0 0-1,-1 1 0,1-1 1,0 0-1,0 0 1,0 0-1,-1 1 0,1-1 1,0 0-1,1 0 0,-1-1 1,0 1-1,0 0 1,0 0-1,0 0 0,3 0 1,-2 0 28,1 0 0,0 0 0,0-1 0,0 1 0,0-1 1,0 0-1,0 0 0,-1 0 0,1 0 0,0 0 1,0 0-1,0-1 0,0 0 0,3 0 0,1-2-16,0 0 0,-1 0 0,1-1 1,-1 0-1,1 0 0,-1 0 0,0-1 0,-1 0 0,9-9 0,2-4 14,24-39-1,-9 6 41,30-67 0,17-61-4,-61 138-117,-3 0 1,19-79-1,-27 85 6,-2-1 0,-1 1 1,-2-1-1,-5-62 0,3 90-25,0 0 1,-1 0 0,0 0-1,0 1 1,-1-1-1,0 0 1,0 1 0,0 0-1,-6-9 1,9 16 40,-1-1 1,1 1 0,0-1-1,-1 1 1,1-1-1,-1 1 1,1-1 0,-1 1-1,1-1 1,0 1-1,-1 0 1,0-1 0,1 1-1,-1 0 1,1-1-1,-1 1 1,1 0 0,-1 0-1,0-1 1,1 1-1,-1 0 1,0 0 0,1 0-1,-1 0 1,0 0-1,0 0-4,0 1-1,0-1 0,0 1 1,0-1-1,0 1 0,0-1 1,0 1-1,1-1 0,-1 1 1,0 0-1,0-1 0,1 1 0,-1 0 1,0 1-1,-4 5-57,1 1 0,1-1 0,-5 11 0,7-14 65,-16 42-65,-13 62 1,-2 49-43,28-134 131,-5 42 238,3 1-1,5 126 1,6-128 132,20 104 1,-23-161-372,-1-2 42,0 0 0,1-1 0,0 1 0,0 0 0,0-1 0,1 0 1,-1 1-1,1-1 0,0 0 0,0 0 0,1-1 0,4 5 1,-7-7-41,0-1 0,0 1 0,0 0 0,0-1 0,0 1 0,1 0 0,-1-1 0,0 0 0,0 1 0,1-1 0,-1 0 0,0 1 0,1-1 0,-1 0 0,0 0 0,1 0 0,-1 0 0,0 0 0,1-1 0,-1 1 0,0 0 0,1-1 0,-1 1 0,0-1 0,2 0 0,4-2 73,1-1 0,12-9 0,-15 10-46,50-35 5,-2-3 1,74-75-1,-111 101-2,-1-1 0,-1-1 0,13-19 0,-24 32-58,-3 4 8,1 0 0,-1 0 0,0-1 1,0 1-1,0 0 0,1 0 0,-1 0 0,0-1 1,0 1-1,0 0 0,0 0 0,1-1 0,-1 1 1,0 0-1,0 0 0,0-1 0,0 1 1,0 0-1,0 0 0,0-1 0,0 1 0,0 0 1,0-1-1,0 1 0,0 0 0,0 0 0,0-1 1,0 1-1,0 0 0,0 0 0,0-1 0,0 1 1,0 0-1,0-1 0,-1 1 0,1 0 0,0 0 1,0-1-1,-3 3-106,-40 40-32,3 2 0,1 2 0,-36 57 0,72-99 171,1 1 0,0 0 0,0 0 0,0 0 1,1 0-1,0 0 0,-2 9 0,3-12-18,0-1-1,0 0 1,-1 0-1,1 1 1,0-1-1,0 0 1,0 0-1,1 1 1,-1-1 0,0 0-1,0 0 1,1 1-1,-1-1 1,1 0-1,-1 0 1,1 0-1,-1 0 1,1 1-1,0-1 1,-1 0-1,1 0 1,0 0 0,0 0-1,0-1 1,0 1-1,0 0 1,0 0-1,0 0 1,0-1-1,0 1 1,0-1-1,0 1 1,0-1 0,1 1-1,-1-1 1,2 1-1,2-1 18,1 0 0,0-1-1,-1 0 1,1 0 0,0 0 0,-1 0 0,1-1-1,-1 0 1,1 0 0,-1 0 0,0-1-1,0 0 1,5-4 0,-4 4-8,8-6 9,0-1 1,-1 0-1,0-1 1,-1-1-1,0 0 1,0 0-1,-1-1 0,-1-1 1,10-16-1,10-22 21,28-67 0,-46 92-82,10-23-5,-1-2 1,-4 0-1,-1-1 1,-3 0-1,-2-2 1,-2 1-1,-3-1 1,-1-81-1,-5 128-17,-1-1 0,1 0 0,-2 0 0,1 1 0,-4-13 0,5 21 51,0 0 0,-1-1-1,1 1 1,0 0 0,0-1 0,0 1-1,0 0 1,0-1 0,0 1 0,0 0-1,-1-1 1,1 1 0,0 0-1,0-1 1,-1 1 0,1 0 0,0 0-1,0-1 1,-1 1 0,1 0 0,0 0-1,0-1 1,-1 1 0,1 0 0,0 0-1,-1 0 1,1 0 0,0 0 0,-1-1-1,1 1 1,-1 0 0,1 0-1,0 0 1,-1 0 0,1 0 0,0 0-1,-1 0 1,1 0 0,0 0 0,-1 0-1,1 1 1,-1-1 0,1 0 0,0 0-1,-1 0 1,1 0 0,0 0-1,-1 1 1,1-1 0,0 0 0,0 0-1,-1 1 1,1-1 0,0 0 0,0 0-1,-1 1 1,1-1 0,0 0 0,0 1-1,0-1 1,-1 0 0,1 1 0,0-1-1,-16 29-212,1 5 72,2 0-1,1 2 0,2-1 1,2 1-1,-6 46 0,8-25 270,3 1 0,7 99 0,-1-124-2,2 0 0,1-1 1,1 1-1,2-1 0,1-1 0,1 0 1,17 31-1,-24-54-218,0-1-1,1 0 0,0 0 1,10 11-1,8-1-1927,-20-16 1262,0 0 1,0 1-1,0-1 1,0 0 0,0-1-1,6 2 1,12-1-2742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34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41 317 2496,'-11'-14'784,"11"14"-778,0 0 1,-1 0-1,1 0 1,0 0 0,0 0-1,0 0 1,0 0-1,0 0 1,0 0-1,0 0 1,0 0-1,0-1 1,0 1-1,-1 0 1,1 0-1,0 0 1,0 0-1,0 0 1,0 0 0,0 0-1,0 0 1,0-1-1,0 1 1,0 0-1,0 0 1,0 0-1,0 0 1,0 0-1,0 0 1,0 0-1,0-1 1,0 1-1,0 0 1,0 0-1,0 0 1,0 0 0,0 0-1,0 0 1,0 0-1,0-1 1,1 1-1,-1 0 1,0 0-1,0 0 1,0 0-1,0 0 1,0 0-1,0 0 1,6-8 1427,-3 14-216,-2-5-1193,1 6 272,0 1 1,0 0-1,0-1 0,-1 1 1,0 0-1,-1 0 0,0 14 1,-9 57 1410,7-67-1454,-35 346 2381,37-291-2104,1-36 111,-1-30-625,0-1 0,0 0 0,-1 0 0,1 0 0,0 0 0,0 0 0,0 0 0,0 0 0,0 0-1,0 0 1,0 0 0,0 0 0,0 0 0,0 0 0,0 1 0,0-1 0,0 0 0,0 0 0,0 0 0,0 0 0,0 0 0,0 0-1,0 0 1,0 0 0,0 0 0,0 0 0,0 0 0,0 1 0,0-1 0,0 0 0,0 0 0,0 0 0,0 0 0,0 0 0,0 0 0,0 0-1,1 0 1,-1 0 0,0 0 0,0 0 0,0 0 0,0 0 0,0 0 0,0 0 0,0 0 0,0 1 0,0-1 0,0 0 0,0 0-1,0 0 1,0 0 0,1 0 0,-1 0 0,0 0 0,0 0 0,0 0 0,0 0 0,0 0 0,0 0 0,0 0 0,0 0 0,0 0-1,0 0 1,1-1 0,1-2 142,-1-9 4,0 1 0,-1-1 0,0-11 0,-1-12-37,8-51-94,33-166 0,14-13-191,-37 351-199,16 135 669,34 163 221,-63-371-461,1 7 14,12 32 1,-15-47-30,0-1 1,0 1 0,0-1 0,1 0 0,0 0 0,0 0 0,0 0 0,0 0 0,1 0-1,-1-1 1,1 0 0,6 5 0,-8-7-15,0 0 1,-1-1-1,1 1 0,0-1 0,-1 1 1,1-1-1,0 1 0,0-1 0,0 0 1,-1 0-1,1 0 0,0 0 0,0 0 0,0-1 1,-1 1-1,1 0 0,0-1 0,0 1 1,-1-1-1,1 0 0,0 0 0,-1 1 1,1-1-1,-1 0 0,1 0 0,-1-1 1,0 1-1,1 0 0,1-3 0,4-3 114,-1-1 1,1 0-1,9-18 0,-14 23-149,19-35 131,-2-1 0,17-48 1,-17 39-90,78-235 79,-20 5-128,-27 96-1126,-37 144 582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37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164 690 1568,'17'-8'859,"-15"8"-704,-1-1 1,0 1 0,0-1-1,1 1 1,-1-1 0,0 1-1,0-1 1,0 0 0,1 0-1,-1 1 1,0-1 0,0 0-1,0 0 1,0 0 0,-1 0-1,1 0 1,0-1 0,0 1-1,-1 0 1,2-2 0,-2 3-65,0-1 0,1 0 0,-1 1 0,0-1 0,1 0 0,-1 0 0,0 1 0,0-1 0,0 0 0,1 0 0,-1 1 1,0-1-1,0 0 0,0 0 0,0 0 0,-1 1 0,1-1 0,0 0 0,0 0 0,-1 0-23,0 1 0,1-1 0,-1 1 0,0-1 0,0 1 0,1-1 1,-1 1-1,0 0 0,0-1 0,0 1 0,0 0 0,0 0 0,1 0 0,-1 0 0,0 0 0,0 0 0,0 0 0,-1 0 0,-3 1 41,1-1-1,-1 1 1,1 0-1,-1 1 1,1-1-1,-5 4 1,-5 0-5,5-2-13,-1 1 0,1 0-1,0 1 1,0-1-1,0 2 1,1-1 0,-1 1-1,1 1 1,1 0-1,-1 0 1,-8 11 0,13-14-69,0 1 1,0-1 0,0 1 0,1-1 0,-1 1 0,1 0 0,0 0 0,1 0 0,-1 0 0,1 0 0,0 0 0,1 0 0,-1 1-1,1-1 1,0 0 0,0 1 0,1-1 0,-1 0 0,1 0 0,0 0 0,1 0 0,-1 0 0,4 7 0,-3-6 25,1-1 0,0 1 0,1-1 0,-1 1 0,1-1 0,0-1 0,1 1 1,-1 0-1,1-1 0,0 0 0,0 0 0,0 0 0,0-1 0,1 0 0,-1 0 1,1 0-1,0-1 0,0 0 0,0 0 0,0 0 0,9 1 0,-6-2 6,0 0 0,0-1 0,0 1 0,0-2 0,0 1-1,0-2 1,0 1 0,0-1 0,0 0 0,0-1 0,-1 0 0,1 0 0,-1-1-1,12-7 1,-8 3 41,0-1-1,0-1 0,-1 0 0,16-17 1,-21 19-30,0 1 0,0-1-1,-1 0 1,0-1 0,0 1 0,-1-1 0,0 0 0,3-12 0,-5 17-58,0-4 10,-1 1 0,1 0 0,-1 0 0,0 0 0,0-11 0,-2 16-34,1-1 0,0 0 0,-1 1 0,0-1 0,0 0 0,0 1 1,0-1-1,0 1 0,0-1 0,0 1 0,-1 0 0,0 0 0,1-1 0,-1 1 0,0 0 0,0 0 0,0 1 0,-4-4 0,1 1 1,-1 0-1,0 0 1,1 1 0,-1 0 0,-1 0-1,1 0 1,0 1 0,-1 0-1,1 0 1,-1 1 0,1 0 0,-1 0-1,0 0 1,0 1 0,1 0-1,-1 0 1,0 1 0,-6 1 0,-7-1 67,-7 1-124,26-1 74,1-1 0,0 0 0,0 0 0,-1 0 0,1 0 0,0 0 0,-1 1 0,1-1 0,0 0 0,-1 0 0,1 0 0,0 0 0,0 0 0,-1 0 0,1 0 0,0 0 0,-1 0 0,1 0 0,0 0 0,-1 0 0,1 0 0,0 0 0,-1 0 0,1-1-1,0 1 1,0 0 0,-1 0 0,1 0 0,0 0 0,-1-1 0,2 1 15,0 0 0,0 0 0,0 0-1,0 0 1,1 0 0,-1 0-1,0 0 1,0 0 0,0 0 0,0 0-1,0 1 1,1 0 0,10 1 4,0 0 0,0-1 0,21 0 0,-2-1-57,3 1 112,-1-3 0,34-4 0,28-3-2,145-4 77,-211 11-76,0-1 1,-1-1 0,43-12-1,-48 10-151,-17 5 23,0 0 0,0-1 0,10-4 0,-106 50 411,51-28-334,1 2-1,-62 39 0,88-49-22,0 1 0,0 0 1,1 1-1,0 0 0,0 0 0,1 2 1,1-1-1,0 1 0,1 0 0,0 1 0,-8 17 1,14-25 16,0 1 0,1-1 0,-1 0 1,1 1-1,0-1 0,1 1 0,-1 0 1,1-1-1,0 1 0,1-1 0,0 7 1,-1-10 10,1 0 0,0 1 0,-1-1 0,1 0 0,0 0 0,0 1 0,0-1 0,0 0 0,0 0 0,1 0 0,-1 0-1,1 0 1,-1-1 0,1 1 0,0 0 0,0-1 0,0 1 0,-1-1 0,1 0 0,1 1 0,-1-1 0,0 0 0,0 0 0,0 0 0,0-1 0,1 1 0,-1-1 0,3 1 0,0 0 22,0-1 0,0 0-1,0 0 1,0-1 0,1 1-1,-1-1 1,-1 0 0,1-1-1,8-2 1,3-3 131,22-13 0,-8 0-167,-1-1 1,0-2 0,35-35-1,-41 37 109,-7 6-60,-1 0-1,0-1 1,-1 0-1,-1-1 1,0-1-1,19-37 0,7-28-102,-4-2-1,40-148 0,-53 138-125,-21 82 150,1 1 0,-1-1 0,-1 1 0,0-1 0,-3-17 0,3 28-3,0 0 0,-1 1-1,1-1 1,-1 0 0,1 0-1,-1 0 1,1 0 0,-1 1-1,0-1 1,0 0 0,0 1-1,0-1 1,0 0 0,-1 1-1,1-1 1,0 1 0,-1 0-1,1 0 1,-1-1 0,1 1-1,-1 0 1,-3-2 0,3 3-7,0 0 1,0-1-1,-1 1 1,1 0-1,0 0 1,0 0-1,-1 1 1,1-1-1,0 0 1,0 1-1,-1 0 1,1-1-1,0 1 1,0 0-1,0 0 1,0 0-1,0 0 1,0 0-1,-3 3 1,-1 1-20,0 0-1,1 1 1,-1-1 0,1 1 0,0 0 0,1 1 0,0-1-1,0 1 1,-6 12 0,0 5-78,-12 44-1,12-36 92,-38 164 53,43-170 50,2-1 1,0 1-1,2 0 0,1 0 0,6 46 0,-5-65-26,1 1 0,0 0 0,0-1 0,1 1 0,0-1 0,0 1-1,6 8 1,-8-13-20,2 0 0,-1-1-1,0 1 1,0 0-1,1-1 1,0 1 0,-1-1-1,1 0 1,0 0-1,0 0 1,0 0 0,0 0-1,1-1 1,-1 1-1,0-1 1,1 0 0,-1 0-1,6 0 1,10 0 34,-1-2 0,0 0-1,0-1 1,34-9 0,-39 8-23,66-17 5,-1-3 0,75-35 0,-119 46-7,-27 11-229,-23 11-55,-14 7 215,0 2-1,1 1 0,0 1 1,-43 43-1,58-50 31,1 1 0,0 1 0,1 0 0,1 0 0,0 1 0,1 1-1,1 0 1,1 0 0,-12 38 0,19-51 25,0 0-1,0 0 0,0 0 1,1 0-1,0 0 1,0 1-1,2 7 1,-2-12-4,0 0 0,0 1 0,0-1 0,1 0 0,-1 0 0,1 0 1,-1 0-1,1 1 0,-1-1 0,1 0 0,-1 0 0,1 0 0,0 0 0,0 0 0,-1 0 1,1-1-1,0 1 0,0 0 0,0 0 0,0 0 0,0-1 0,0 1 0,0-1 0,0 1 1,0-1-1,1 1 0,-1-1 0,0 1 0,0-1 0,0 0 0,1 0 0,-1 0 1,0 0-1,0 0 0,1 0 0,-1 0 0,1 0 0,3-1 16,-1 0 0,1-1 0,-1 1 1,0-1-1,0 0 0,1-1 0,-1 1 0,-1 0 0,8-7 0,32-31 168,-35 31-150,38-40 139,61-87 0,-91 114-179,-1-1 0,-1-1 0,-1 0 0,0-1-1,11-36 1,-6 2 38,12-71 0,3-66 53,-30 173-168,-1-1-1,-1 1 1,-1-1-1,-1 1 1,-4-25-1,4 45 16,1 1-1,-1-1 1,1 0 0,-1 1-1,0-1 1,0 1 0,-1-1-1,1 1 1,0-1 0,-3-3-1,3 6 37,1 0-1,0-1 1,0 1-1,-1 0 1,1-1 0,0 1-1,-1 0 1,1 0-1,0-1 1,-1 1-1,1 0 1,0 0 0,-1-1-1,1 1 1,0 0-1,-1 0 1,1 0-1,-1 0 1,1 0 0,0 0-1,-1 0 1,1 0-1,-1 0 1,1 0 0,0 0-1,-1 0 1,1 0-1,-1 0 1,1 0-1,-1 0 1,0 1-3,0-1 0,0 1 0,0 0-1,0-1 1,1 1 0,-1 0 0,0 0 0,0-1 0,0 1 0,1 0-1,-1 1 1,-2 2-12,1 0-1,0 1 1,0-1 0,-2 7-1,0 8-11,1 1 1,0 0-1,1 24 0,5 59-52,0-64 125,1 1 0,3-1 1,0 0-1,3-1 1,1 0-1,18 40 1,-25-68 64,1 0 1,1 0 0,0 0-1,1-1 1,0 0 0,0 0-1,10 9 1,-12-13-101,1 0-1,-1-1 0,1 0 1,0-1-1,0 1 1,0-1-1,1 0 1,-1 0-1,1-1 1,-1 0-1,1 0 1,12 1-1,9-1-3114,3 2 790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296 714 2912,'0'-2'581,"0"-1"0,0 1 1,0-1-1,0 0 0,-1 1 0,1-1 1,-1 1-1,1-1 0,-1 1 0,0 0 1,0-1-1,-2-2 0,2 4-416,0-1-1,-1 1 1,1 0-1,0 0 1,-1 0 0,0 0-1,1 1 1,-1-1-1,1 0 1,-1 1-1,0-1 1,1 1 0,-1-1-1,0 1 1,0 0-1,1 0 1,-1 0-1,0 0 1,-2 0 0,-4 1-66,-1 0-1,1 1 1,0-1 0,0 2 0,0-1 0,0 1 0,0 0 0,0 1 0,1 0 0,-13 9 0,-7 5 26,-33 33 0,52-45-139,1 1 0,1 0 1,-1 1-1,1-1 0,0 1 0,0 1 0,1-1 0,1 1 0,-6 11 1,10-18 14,0 0 1,-1 0 0,1 0 0,0 0 0,0 0 0,0-1 0,0 1 0,0 0-1,1 0 1,-1 0 0,0 0 0,1 0 0,0 0 0,-1 0 0,1-1-1,0 1 1,0 0 0,0-1 0,0 1 0,0 0 0,0-1 0,1 1 0,-1-1-1,0 0 1,4 3 0,0 0 45,0-1 0,0 1 1,1-1-1,-1 0 0,1 0 0,10 3 0,-6-2-17,7 2 145,0-1 0,32 5-1,-44-9-115,-1 0-1,1-1 0,-1 0 1,1 0-1,0 0 1,-1-1-1,1 0 0,-1 0 1,1 0-1,-1 0 0,1 0 1,-1-1-1,0 0 1,0 0-1,0 0 0,5-4 1,-5 3 29,0 1 0,0-1 0,0 0 0,-1 0 0,0-1 0,1 1 0,-1-1 0,0 0 0,-1 0 0,1 0 0,-1 0 0,0 0 0,0 0 0,0-1 0,1-4 0,-1 0-105,-1 0 1,0 0-1,0 0 0,-1 0 1,0 0-1,-1 0 1,0 0-1,-3-14 1,-3-1-110,-18-41 1,23 60 128,1-1 1,-1 1-1,1 0 1,0-1-1,1 1 1,-1-1-1,1 0 1,0 1 0,0-1-1,1 1 1,-1-1-1,1 1 1,1-1-1,-1 1 1,1 0-1,0-1 1,3-4-1,4-9 89,2 0 1,0 1-1,15-18 0,-18 25 46,14-21 81,-1-1 0,16-38-1,28-75 41,4-8-384,-66 146 78,2 0 0,-1 0 0,1 1 0,8-10 0,-12 17 41,-1-1 0,0 1 0,0 0 0,0-1 0,1 1 1,-1 0-1,0-1 0,0 1 0,1 0 0,-1-1 0,0 1 0,1 0 0,-1 0 0,0 0 0,1-1 0,-1 1 0,0 0 0,1 0 1,-1 0-1,1 0 0,-1 0 0,0-1 0,1 1 0,-1 0 0,1 0 0,-1 0 0,0 0 0,1 0 0,-1 0 0,1 0 0,-1 1 1,0-1-1,1 0 0,-1 0 0,1 0 0,-1 0 0,0 0 0,1 1 0,-1-1 0,0 0 0,1 0 0,-1 1 0,0-1 0,1 0 1,-1 0-1,0 1 0,0-1 0,1 0 0,-1 1 0,0-1 0,0 0 0,0 1 0,1 0 0,0 2-36,1 1-1,-1 0 0,0 0 0,0 0 1,0 6-1,2 32-27,-2 1 0,-4 44 0,-15 89 43,11-122 56,-9 93 27,-14 107 64,-66 292 488,93-535-460,2-6-53,1 0 0,-2 1 1,1-1-1,-1 0 0,0 0 0,0 0 0,0 0 0,0 0 0,-1-1 1,-5 8-1,7-12-85,1 0 0,0 1 0,0-1 0,0 0 0,-1 0 0,1 0 0,0 1 0,0-1 0,-1 0 0,1 0 0,0 0 0,0 0 0,-1 0 0,1 0 0,0 0 0,0 0 0,-1 0 0,1 1 0,0-1 0,-1 0 0,1 0 0,0-1 0,-1 1 0,1 0 0,0 0 0,0 0 0,-1 0 0,1 0 0,0 0 0,0 0 0,-1 0 0,1 0 0,0-1 0,0 1 0,-1 0 0,1 0 0,0 0 0,0 0 0,-1-1 0,1 1 0,0 0 0,0 0 0,0-1 0,0 1 0,-1 0 0,1 0 0,0-1 0,0 1 0,0 0 0,0 0 0,0-1 0,0 1 0,0-1 0,-3-21 266,4 0-90,2 0 1,11-42 0,-10 52-179,0 1-1,0-1 1,1 1 0,0 0 0,1 0 0,1 1 0,-1-1 0,2 1 0,-1 1 0,1-1-1,1 2 1,0-1 0,0 1 0,1 0 0,12-8 0,-7 7-348,0 1-1,0 1 1,0 0 0,20-6-1,-16 7-1038,0 2 0,1 0-1,24-2 1,-35 6 57,0-1 1,1 1 0,9 2-1,22 9-2256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37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10 187 3072,'-7'-26'976,"7"25"-903,-1 0 1,1 0 0,0 0-1,0 0 1,0 0-1,0 0 1,0 0 0,0 0-1,0 0 1,0 0-1,0 0 1,0 0 0,1 0-1,-1 0 1,0 0-1,1 0 1,-1 0 0,1 0-1,-1 0 1,1 0-1,-1 0 1,1 1 0,1-2-1,-2 1-28,0 1-1,0 0 1,1 0 0,-1 0-1,0 0 1,0-1 0,1 1-1,-1 0 1,0 0 0,0 0-1,1 0 1,-1 0 0,0 0-1,1 0 1,-1 0 0,0 0-1,0 0 1,1 0 0,-1 0-1,0 0 1,0 0 0,1 0-1,-1 0 1,0 0 0,1 0-1,-1 0 1,0 1-1,1-1-12,-1 1-1,1-1 0,-1 1 0,1-1 0,-1 1 1,1 0-1,-1-1 0,0 1 0,1-1 0,-1 1 0,0 0 1,0-1-1,0 1 0,1 0 0,-1 0 0,0 0 0,4 44 764,-2-1-1,-6 85 1,-1-14 69,4-37 374,-13 80-1,13-151-25,-1-10-751,2-15-49,4-33 180,9-79-387,14-109-314,-20 196-104,1 0 0,2 0-1,21-54 1,-28 91 174,4-10-330,-7 16 362,0 0-1,0 0 1,0-1 0,1 1-1,-1 0 1,0 0 0,1 0-1,-1 0 1,0-1 0,0 1-1,1 0 1,-1 0 0,0 0-1,1 0 1,-1 0 0,0 0-1,1 0 1,-1 0 0,0 0 0,0 0-1,1 0 1,-1 0 0,0 0-1,1 0 1,-1 0 0,0 0-1,1 1 1,-1-1 0,0 0-1,0 0 1,1 0 0,-1 0-1,0 1 1,0-1 0,1 0-1,-1 0 1,0 0 0,0 1-1,0-1 1,1 0 0,-1 0-1,0 1 1,0-1 0,0 0 0,0 1-1,1-1 1,2 7 45,1 0 0,-1-1 1,0 1-1,-1 0 0,1 1 0,-1-1 0,-1 0 1,2 12-1,0 1-3,37 226 509,-21-159-14,32 91 1,-45-160-449,5 16 233,2 0 1,1 0-1,34 58 1,-47-90-238,0 0 0,1 0 1,0-1-1,-1 1 0,1 0 1,0-1-1,0 1 0,3 2 0,-4-4-33,-1 0-1,1 1 1,0-1-1,0 1 0,0-1 1,0 0-1,0 0 1,0 0-1,-1 0 1,1 1-1,0-1 0,0 0 1,0 0-1,0-1 1,0 1-1,0 0 1,0 0-1,0 0 0,0-1 1,-1 1-1,1 0 1,0-1-1,0 1 0,0-1 1,0 1-1,1-2 1,5-6 94,-1 0-1,1 0 1,-1-1 0,-1 0 0,0 0 0,5-10 0,-7 12-87,44-97 119,50-161 1,-56 147-131,-38 110-36,63-159 22,-43 114 34,-6 14-1254,-4 14-2950,0 11 1189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6.9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1 739 3072,'0'0'7066,"5"-3"-5252,0 1-1529,-1 1 0,1-1 0,-1 0 0,0-1 0,0 1 1,0-1-1,5-4 0,29-26 557,-27 22-621,118-124 1404,23-22-936,-147 152-703,138-133 1,-128 120 49,1-1 0,-2 0-1,-1 0 1,0-2 0,-2 0 0,13-28 0,-23 45-69,0 0-1,0 0 1,0 0 0,0 0-1,0-1 1,-1-7-1,0 11 10,0-1 0,0 1 0,0-1 0,0 1-1,-1-1 1,1 1 0,0-1 0,-1 1 0,1 0 0,-1-1-1,0 1 1,1 0 0,-1-1 0,0 1 0,0 0 0,0 0-1,0 0 1,0 0 0,0 0 0,-2-2 0,2 3 1,0-1 1,-1 1-1,1 0 0,0-1 1,0 1-1,-1 0 1,1 0-1,0 0 0,-1 0 1,1 0-1,0 0 0,0 0 1,-1 0-1,1 1 1,0-1-1,0 0 0,-1 1 1,1-1-1,0 1 0,-2 1 1,0-1-47,-6 3 26,0 1 0,1-1 1,-1 2-1,1-1 0,0 1 1,1 1-1,-9 8 0,-44 55 756,50-57-460,-11 16 659,-26 51 1,44-76-877,1 1 48,-1 0 1,1 0-1,0 0 0,0 0 0,1 1 1,0-1-1,0 1 0,0-1 0,0 1 1,1-1-1,0 1 0,0-1 1,0 1-1,1-1 0,0 1 0,0-1 1,0 0-1,1 1 0,-1-1 0,1 0 1,1 0-1,-1 0 0,1 0 0,5 7 1,1 1 153,1-2 1,0 1-1,0-1 1,19 14 0,-13-11-462,23 27-1,-18-15-3397,-13-14 1547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7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0 3808,'-6'16'8836,"-2"24"-4569,-6 65-1056,11-75-2732,1 0 0,1 0-1,4 42 1,0 6 49,1-58-579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8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80 4480,'-21'-11'7112,"28"8"-4281,18-3-211,-9 2-1504,16-5 595,-4 0-1070,35-5-1,138-8-858,-185 22 208,5-2-3148,29 3 1,-27 0-1291,-1-1 1456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8.5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59 4736,'-4'-19'1530,"4"18"-1277,0-1 0,0 0-1,1 0 1,-1 1 0,0-1-1,1 0 1,-1 0 0,1 1-1,-1-1 1,1 0-1,0 1 1,0-1 0,0 1-1,0-1 1,0 1 0,0-1-1,0 1 1,0 0 0,1 0-1,-1-1 1,0 1-1,1 0 1,-1 0 0,1 0-1,-1 1 1,3-2 0,-3 4 183,1 0 0,-1 0 0,0-1 0,0 1 0,-1 1 0,1-1 1,1 3-1,-2-3-80,3 11 163,-1 0-1,-1 0 1,0 0 0,0 0 0,-3 19 0,1 2-22,8 58 484,-1-1-1615,-6-87-161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8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20 103 5408,'-19'-12'11447,"30"7"-10345,30-9 788,-16 7-1194,21-7-365,1 2 0,64-7-1,-80 15-338,62-8-3084,-32 9-4197,-43 4 2649,-5 6 1558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49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 4736,'0'-14'6589,"11"9"-5056,9-6-623,1 0-1,0 2 0,1 1 0,0 1 1,40-9-1,-56 15-818,-1 1 0,1-1-1,-1 1 1,0 0 0,1 0-1,-1 0 1,1 1 0,-1 0-1,10 2 1,-13-2-81,1 0 0,-1 0-1,0 0 1,0 0 0,0 0 0,0 0 0,0 1-1,0-1 1,0 1 0,0 0 0,0-1-1,0 1 1,-1 0 0,1 0 0,-1 0-1,0 0 1,1 0 0,-1 1 0,0-1-1,0 0 1,0 0 0,-1 1 0,2 2-1,-2 1-5,0-1-1,0 0 0,0 0 0,0 1 1,-1-1-1,0 0 0,0 1 0,0-1 0,-1 0 1,1 0-1,-1 0 0,-1 0 0,1-1 1,-3 6-1,-3 1 7,1 0 1,-1 0 0,-1 0-1,-12 10 1,-11 10 431,-67 47 1,92-70 561,12-6-392,19-3-116,-15 0-395,161-13-671,-135 14 116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0.6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0 811 2560,'0'0'832,"13"-4"3936,-4-2-3848,0 0 0,-1 0 0,0 0 0,0-1-1,0 0 1,11-15 0,-6 8-436,21-19 1,11-4-95,4-2-228,44-47 0,-63 54-107,-2-2 0,-1-1 0,-1-1 1,-2-2-1,-2 0 0,-2-1 0,-1-1 0,25-79 0,-41 103-204,0 0 0,2-21-1,-5 32 99,1 2-11,-1 0 0,0 0-1,0-1 1,0 1 0,-1-6 0,1 8 30,-1 0 1,1 0 0,-1-1-1,1 1 1,-1 0 0,0 0 0,1 0-1,-1 0 1,0 0 0,0 0 0,0 0-1,0 0 1,1 0 0,-1 0 0,-1 1-1,1-1 1,0 0 0,-2 0 0,1-1 2,-1 1 1,0 0-1,0 0 0,0 0 1,0 0-1,-1 0 1,1 1-1,0-1 1,0 1-1,0 0 1,0 0-1,-1 0 1,1 0-1,0 1 1,-5 1-1,3-1 105,0 1 1,0 0-1,0 1 0,0-1 0,0 1 0,1 0 0,-1 0 0,-5 5 0,1 1 175,0 0 0,1 0 0,1 1-1,-1-1 1,1 2 0,1-1-1,-7 16 1,0 4 156,2 2 1,2-1-1,1 1 0,1 1 1,2-1-1,1 1 0,0 53 1,4-73-275,1 0 1,0 1 0,1-1-1,0 0 1,1 0 0,0 0-1,1 0 1,0-1-1,1 1 1,1-1 0,0 0-1,1-1 1,0 1 0,0-1-1,1-1 1,14 15 0,-18-22-304,-1 0 0,1 0 0,0 0 0,-1 0 0,1-1 0,1 1 0,4 1 0,13 8-716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1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62 2496,'-5'1'845,"0"0"0,0 0 0,0 0 0,-1 0 0,1-1-1,0 0 1,-1 0 0,1-1 0,0 1 0,0-1 0,0 0 0,-1-1 0,-6-6 3084,12 8-3880,14-6 1371,22-2-192,251-29 1316,-261 37-2892,-8 0-2539,0-2-3851,-9 1 3789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1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 4992,'18'-11'13061,"-17"14"-12799,0 0-1,0 0 1,-1 0 0,1 0 0,-1 0 0,0 0 0,0 0 0,0 0-1,0 0 1,-1-1 0,1 1 0,-2 5 0,0 4 136,2-9-349,-4 26 163,1 0-1,2 54 0,2-51-245,0-3-2394,-1-25 1070,0 0-1,1-1 1,0 1-1,0 0 1,2 4-1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15 823 4480,'-14'0'6234,"16"0"-5087,-1 0-958,1-1 1,0 1-1,0-1 0,0 1 1,0-1-1,0 0 0,0 0 1,-1 0-1,1 0 1,0 0-1,-1 0 0,3-2 1,18-18 655,-2-3-77,31-51 1,-30 43-605,0 2-74,-8 12-106,-1-1 0,10-21 0,-20 38 10,47-95-195,-51 122 40,-18 78-70,6-38 185,-85 352 477,28-141 183,64-241-484,5-21 197,-1 0-1,0 0 1,-1-1 0,0 0-1,-1 0 1,-11 21-1,16-34-313,0 0-1,0 0 1,0 0 0,0 0-1,0 0 1,0 0-1,0 0 1,0 0-1,0 1 1,0-1-1,0 0 1,0 0-1,-1 0 1,1 0-1,0 0 1,0 0-1,0 0 1,0 0-1,0 0 1,0 0-1,0 0 1,0 0 0,0 1-1,-1-1 1,1 0-1,0 0 1,0 0-1,0 0 1,0 0-1,0 0 1,0 0-1,0 0 1,-1 0-1,1 0 1,0 0-1,0 0 1,0 0-1,0 0 1,0 0-1,0 0 1,0-1 0,0 1-1,-1 0 1,1 0-1,0 0 1,0 0-1,0 0 1,0 0-1,0 0 1,0 0-1,0 0 1,0 0-1,0 0 1,0 0-1,-1-1 1,1 1-1,0 0 1,0 0-1,0 0 1,0 0 0,-3-13 372,2-26-57,3 13-297,2 0 1,0 0-1,15-46 1,38-76 22,-24 64-154,-16 40 70,83-202 39,-72 186-79,2 3 1,44-63-1,-70 114-25,1 0 0,-1 0 1,1 0-1,1 1 0,11-9 0,-16 13 82,1 0-1,-1 0 1,0 0 0,1 0 0,-1 0 0,1 0 0,0 1 0,-1-1 0,1 0 0,-1 1-1,1 0 1,0-1 0,0 1 0,-1 0 0,1 0 0,0 0 0,-1 0 0,1 0 0,0 0 0,0 0-1,-1 1 1,1-1 0,0 1 0,-1-1 0,1 1 0,-1 0 0,1-1 0,-1 1 0,1 0-1,2 2 1,-3-2 9,1 1 0,-1 0 0,0 0-1,0-1 1,1 1 0,-1 0 0,0 0-1,-1 0 1,1 0 0,0 0 0,0 1-1,-1-1 1,0 0 0,1 2-1,0 35 53,-1-27-37,0 12 45,-1 1-1,-2-1 0,0 0 1,-1 0-1,-2 0 1,0 0-1,-2-1 1,0 0-1,-20 37 1,26-57-20,1 0-1,-1 0 1,0 0 0,0-1 0,0 1 0,-1-1-1,1 1 1,0-1 0,-1 0 0,0 0 0,-5 3 0,4-3-6,0-1 0,0 0 1,0 0-1,0 0 1,0 0-1,0-1 1,-1 0-1,-5 0 1,3-1-149,7 1 113,0 0 0,0 0 0,0 0-1,0 0 1,-1 0 0,1 0 0,0 0 0,0 0-1,0 0 1,0 0 0,-1 0 0,1 0-1,0 0 1,0 0 0,0 0 0,0 0 0,-1 0-1,1-1 1,0 1 0,0 0 0,0 0-1,0 0 1,0 0 0,0 0 0,0-1 0,-1 1-1,1 0 1,0 0 0,0 0 0,0 0-1,0-1 1,0 1 0,0 0 0,0 0-1,0 0 1,0 0 0,0-1 0,0 1 0,0 0-1,0 0 1,0 0 0,0 0 0,0-1-1,0 1 1,0 0 0,0 0 0,0 0 0,0 0-1,0-1 1,1 1 0,-1 0 0,0 0-1,0 0 1,0 0 0,0 0 0,0-1 0,0 1-1,0 0 1,1 0 0,-1 0 0,0 0-1,0 0 1,9-5-96,-9 5 89,618-281-63,-579 263 95,46-29 0,-73 40-23,5-1-82,-43 70-230,-57 112 503,63-126-136,13-33 12,1 0 0,0 1 0,-3 17 0,9-32-52,0-1-1,0 1 0,-1-1 0,1 1 1,0-1-1,0 0 0,0 1 0,0-1 0,0 1 1,0-1-1,0 1 0,0-1 0,0 1 1,0-1-1,0 0 0,0 1 0,1-1 1,-1 1-1,0-1 0,0 1 0,0-1 1,1 0-1,-1 1 0,0-1 0,0 0 0,1 1 1,-1-1-1,0 0 0,1 1 0,-1-1 1,0 0-1,1 1 0,-1-1 0,0 0 1,1 0-1,-1 0 0,1 1 0,-1-1 0,1 0 1,-1 0-1,0 0 0,1 0 0,-1 0 1,1 0-1,-1 0 0,1 0 0,-1 0 1,1 0-1,-1 0 0,1 0 0,-1 0 1,0 0-1,2-1 0,1 1 48,0-1 0,0-1 0,0 1-1,-1 0 1,1-1 0,4-2 0,-3 0-23,1 0 0,0 0-1,-1-1 1,0 0 0,0 0 0,-1 0-1,7-11 1,18-46 50,-24 53-74,51-103 24,7-17-72,-58 118-222,-6 15-75,-8 21 65,4-6 228,2 1-1,0-1 1,-1 26-1,5-32 92,0 0 0,0 0-1,1 0 1,1-1-1,0 1 1,5 16-1,-5-25-22,-1 1-1,1-1 1,0 0-1,0 0 0,0 0 1,1 0-1,0-1 1,3 5-1,-4-6-6,-1-1-1,0 1 1,1-1-1,0 0 1,-1 0-1,1 0 1,0 0-1,0 0 1,-1 0 0,1 0-1,0-1 1,0 1-1,0-1 1,0 1-1,0-1 1,0 0-1,0 1 1,0-1-1,0 0 1,0 0-1,2-1 1,2 0 22,0-1 0,-1 0 0,1 0 1,0 0-1,-1-1 0,0 0 0,1 0 0,4-4 0,39-33 5,-26 20-116,21-17 125,156-133-34,-192 163-43,0 1 1,-1-1-1,-1-1 1,1 1-1,6-11 1,-13 18 12,0-1 0,0 1 1,0-1-1,0 1 1,0-1-1,1 1 1,-1-1-1,0 1 0,0-1 1,1 1-1,-1-1 1,0 1-1,1 0 1,-1-1-1,0 1 0,1-1 1,-1 1-1,1 0 1,-1-1-1,0 1 1,1 0-1,-1 0 0,1-1 1,-1 1-1,1 0 1,-1 0-1,1 0 0,-1 0 1,2-1-1,11 3-28,-6-2-74,-4 0 103,-1 1 0,0 0 0,1 0 0,-1 0 0,0 0 0,0 0 0,0 0 0,0 1-1,0-1 1,0 1 0,0-1 0,0 1 0,-1 0 0,1 0 0,-1-1 0,1 1 0,-1 0 0,0 1 0,0-1-1,0 0 1,0 0 0,0 0 0,0 1 0,0-1 0,-1 0 0,1 1 0,-1 2 0,2 17-136,-3 35 1,0 4 178,2-22-96,0-19 63,0-1 0,0 1 1,5 18-1,-6-37 7,1 0 1,-1 0 0,0 0-1,0 0 1,1 0-1,-1 0 1,1 0 0,-1 0-1,1 0 1,-1 0-1,1-1 1,-1 1 0,1 0-1,0 0 1,-1 0-1,1-1 1,0 1 0,0 0-1,0-1 1,0 1-1,-1-1 1,1 1 0,2 0-1,-1-1 6,0 0-1,-1 0 1,1 0-1,0 0 1,-1 0-1,1 0 0,0 0 1,-1-1-1,1 1 1,0 0-1,-1-1 1,1 0-1,1 0 0,7-4 23,-1-1-1,0 0 1,14-12-1,-19 14-66,43-32-23,1 2-1,55-29 1,-19 24 45,6-4 6,-63 33 0,-34 17-49,-1 0 0,1 1-1,0 1 1,1-1 0,0 1-1,1 0 1,-8 14 0,8-8 57,0 0 423,7-15-249,5-10-153,-3 5-10,-1-1-1,0 1 1,0-1-1,0 0 1,0 0-1,-1 0 1,0 0-1,0-1 1,-1 1-1,0-1 1,0 1-1,0-1 1,-1 1-1,0-1 1,0 1-1,-2-12 1,1 17-33,1 0 1,0-1-1,0 1 0,-1 0 1,1 0-1,-1-1 0,1 1 1,-1 0-1,1 0 0,-1 0 1,0 0-1,1-1 0,-1 1 1,0 0-1,0 1 1,0-1-1,0 0 0,0 0 1,0 0-1,0 0 0,0 1 1,0-1-1,-1 0 0,1 1 1,0-1-1,0 1 0,0 0 1,-1-1-1,1 1 0,0 0 1,-1 0-1,1 0 0,0 0 1,-1 0-1,0 0 0,-3 0-38,1 1 0,-1-1 0,1 1 0,0 0 0,-1 0 0,1 1 0,0-1 0,-7 4 0,3 1 9,0-1 0,0 1 0,1 1 1,-1-1-1,1 1 0,1 1 0,-7 8 0,-36 59 87,42-63-42,2-1 0,-1 1-1,1 1 1,1-1 0,0 1 0,1 0-1,1 0 1,-2 13 0,4-20 17,0-1-1,0 1 1,0-1 0,1 1 0,-1-1 0,1 1 0,1-1 0,-1 1 0,5 8 0,-5-11-5,1 0 1,0 0-1,0 0 1,0 0-1,1 0 1,-1 0 0,1-1-1,0 1 1,-1-1-1,1 0 1,0 1-1,1-1 1,-1-1 0,0 1-1,7 2 1,-5-2 13,0-1 1,0 0-1,0 0 1,0-1-1,1 1 1,-1-1-1,0 0 1,0 0 0,0-1-1,1 0 1,-1 0-1,0 0 1,0 0-1,0-1 1,0 0-1,-1 0 1,6-3 0,6-4 29,-1 0 0,0-1 0,20-18 0,52-56-43,-7 7-24,-76 74-9,-1 0 1,1 0-1,0 1 1,0-1-1,6-2 1,-9 5 7,-1 0 1,1-1 0,0 1-1,0 0 1,-1 0-1,1-1 1,0 1-1,0 0 1,-1 0 0,1 0-1,0 0 1,0 0-1,-1 0 1,1 0 0,0 0-1,0 0 1,0 0-1,-1 1 1,1-1 0,0 0-1,0 0 1,-1 1-1,1-1 1,0 0 0,-1 1-1,1-1 1,0 1-1,-1-1 1,1 1 0,-1-1-1,1 1 1,-1 0-1,1-1 1,-1 1-1,1 0 1,-1-1 0,0 1-1,1 0 1,-1-1-1,1 2 1,0 7 10,1-1 1,-1 1-1,-1 0 0,1-1 0,-1 1 1,-1 0-1,-2 14 0,0 5 96,-5 38 159,8-66 2,3-4-71,2-11-3,0 4-221,1 1-31,0 0 0,10-11 0,-6 6 26,-4 9 89,-1-1 0,0 1 0,12-9-1,-15 13-76,1 0 0,-1 0-1,1 0 1,-1 1-1,1-1 1,0 1 0,0-1-1,0 1 1,0 0 0,0 0-1,0 1 1,6-2-1,-8 2 18,1 1 0,-1-1 1,0 0-1,0 0 0,0 1 0,1-1 0,-1 1 0,0 0 0,0-1 0,0 1 0,0 0 0,0-1 0,0 1 0,0 0 0,0 0 0,0 0 1,0 0-1,-1 0 0,1 0 0,0 0 0,-1 0 0,1 0 0,0 0 0,-1 1 0,1 1 0,1 4-14,1-1 0,-2 1 0,2 8 0,-3-14 23,2 12 48,1 0-1,0 0 1,0-1-1,1 1 0,1-1 1,12 23-1,-16-33-33,0-1 0,0 1 0,1 0-1,-1-1 1,0 0 0,1 1 0,-1-1 0,1 0-1,0 0 1,-1 0 0,1 0 0,0 0-1,0 0 1,0-1 0,0 1 0,0 0 0,0-1-1,0 0 1,0 1 0,0-1 0,0 0-1,0 0 1,0 0 0,0 0 0,-1 0 0,1-1-1,0 1 1,0-1 0,0 1 0,0-1-1,0 0 1,2-1 0,5-1 22,-1-2-1,0 1 1,0-1-1,0-1 1,8-7-1,16-15 100,56-66-1,16-42-17,-85 109-100,-2-1 0,28-61 0,9-68 65,-44 123-66,7-23-277,15-90 1,-32 137 133,-1 12-12,-4 19-21,-52 302 319,45-193-102,12 255 1,5-326-2093,3-1-5197,-4-43 5082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2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36 106 5632,'-30'2'1834,"24"-1"-308,21-3 4436,6-5-4167,-2 0-961,28-8 612,59-26-1,-24 8-2805,-81 33 977,1-1 0,-1 0-1,1 1 1,-1-1 0,1 1 0,0 0-1,-1-1 1,1 1 0,-1 0 0,1 0 0,0 0-1,-1 0 1,1 1 0,0-1 0,-1 0-1,1 1 1,-1-1 0,1 1 0,0-1 0,-1 1-1,0 0 1,1-1 0,-1 1 0,1 0-1,-1 0 1,0 0 0,2 2 0,5 8-2273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2.5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7040,'9'-4'5013,"22"-5"-2554,-17 6-1302,1 1 0,0 0 0,0 2 1,26 0-1,-39 0-1101,-1 0 1,1 1-1,-1-1 0,1 0 0,-1 0 0,1 1 1,0-1-1,-1 1 0,1-1 0,-1 1 1,0 0-1,1 0 0,-1-1 0,1 1 1,-1 0-1,0 0 0,0 0 0,0 1 1,1-1-1,-1 0 0,0 0 0,0 1 0,1 1 1,-1 0-51,-1-1 0,1 1 0,-1 0 0,1 0 0,-1-1 0,0 1 1,0 0-1,0 0 0,0-1 0,-1 1 0,1 0 0,-2 4 0,-3 8 106,-1 0 0,0-1 0,-1 0 0,-11 17 0,16-28-101,-3 6 214,-1 0 0,0-1-1,-1 0 1,0 0 0,0 0 0,-13 10-1,50-26 1126,47-15-849,-36 12-2522,-19 6 911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5:59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411 51 2400,'0'-1'142,"0"0"-1,1-1 1,0 1-1,-1 0 1,1 0 0,0 0-1,-1 0 1,1 0 0,0 0-1,0 0 1,0 0-1,0 0 1,0 0 0,2-1-1,-2 1 94,0 1-1,0-1 1,0 0 0,-1 1-1,1-1 1,0 0-1,0 0 1,-1 1 0,1-1-1,0 0 1,-1 0-1,1 0 1,-1 0-1,1 0 1,-1 0 0,0 0-1,1 0 1,-1 0-1,0 0 1,0 0 0,0 0-1,1 0 1,-1-2-1,0 3-130,0-1 0,0 1 0,0 0 0,0-1 0,0 1 0,0-1 0,0 1 0,0 0 0,-1-1 0,1 1-1,0-1 1,0 1 0,0 0 0,0-1 0,0 1 0,-1 0 0,1-1 0,0 1 0,0-1 0,-1 1 0,1 0 0,0 0-1,-1-1 1,1 1 0,0 0 0,-1 0 0,1-1 0,-12 1 1070,5 0-1087,5 1-14,1-1 0,0 1 1,-1 0-1,1-1 0,0 1 0,0 0 0,0 0 1,0 0-1,0 0 0,0 0 0,-2 3 626,-7 22-54,5-15-396,0 0-1,1 1 0,-5 14 1,2 0 26,-3 5-13,2 1-1,1 0 0,1 1 1,-1 45-1,6-61-187,0 75 135,3-6 109,-3-50-167,-4 7-42,0-1 230,3-40-305,0-1-1,0 0 1,0 1 0,-1-1-1,1 0 1,-1 0 0,1-1-1,-4 2 1,1-1 68,-29 11 83,-22 8-178,18-3-60,-1 1 24,-40 13-1,60-27 22,8-1-119,9-2-9,3-1-62,20-1 125,-1-2-1,0 0 1,38-12 0,-9 3 67,357-63 268,-405 75-300,17-3 289,20-5 0,-16-1-2854,-17 8 1024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0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14 121 3136,'-14'-5'9251,"20"5"-9062,7-1 424,-1 0 1,1-1-1,20-5 1,-2-1-55,380-57 1127,-223 38-2108,-176 25-946,0 0 0,0 1 0,18 1 0,-3 4-1597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4.2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1073 736,'-5'3'602,"0"0"0,-1 1 0,2 0 0,-1 0-1,0 0 1,-1 13 4672,8-18-5130,0 1 0,-1 0 0,1-1 0,0 0 0,-1 1 0,1-1 0,-1 0-1,1 0 1,-1 0 0,1 0 0,-1 0 0,0 0 0,2-2 0,6-3 358,5-4-153,0-1 0,-1 0 1,0-1-1,22-27 0,39-60 206,-58 76-322,3-4-49,78-116 469,-76 109-518,-3 0 0,20-49 0,-16 22-7,-3-1 0,-3 0 0,11-91 0,-22 116-37,0 6-166,1-51 0,-5 65-13,0 9 103,-1 1 0,0 0-1,0 0 1,-1 0 0,-2-13 0,3 20-22,0-1 0,0 1 0,-1 0 0,1-1 0,0 1 1,0 0-1,0 0 0,0-1 0,-1 1 0,1 0 0,0 0 1,0-1-1,0 1 0,-1 0 0,1 0 0,0 0 0,0 0 1,-1-1-1,1 1 0,0 0 0,-1 0 0,1 0 1,0 0-1,0 0 0,-1 0 0,1 0 0,0 0 0,-1 0 1,1 0-1,0 0 0,-1 0 0,1 0 0,0 0 0,0 0 1,-1 0-1,1 0 0,0 0 0,-1 0 0,-9 7-132,2 2 8,0 0 1,0 1-1,2 0 0,-1 0 1,-7 16-1,5-10 67,-51 102-178,-9 17 74,67-133 158,-17 30 27,0 1 0,3 1 0,-17 48 0,31-75 14,0 0-1,1 0 0,1 0 0,-1 0 1,1 0-1,0 0 0,0-1 1,1 1-1,0 0 0,1 0 1,-1 0-1,1 0 0,0-1 1,1 1-1,0-1 0,0 1 1,0-1-1,6 7 0,7 10 174,1-1-1,1-1 0,27 25 0,-18-19-77,27 38 124,-38-44-378,0-2 0,22 21 1,-37-39-193,0 1 1,0-1 0,1 0 0,-1 0 0,0 0-1,1-1 1,-1 1 0,1 0 0,-1 0 0,1-1 0,-1 1-1,4 0 1,3 1-1851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4.7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4576,'10'-20'9158,"-3"53"-7666,-6-10-920,-1-1-1,-5 45 1,2-40-368,0 47 0,4 25 303,-1-55-582,2-33-624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5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41 101 6048,'-38'-27'5098,"37"27"-5038,1-1 237,0 1-237,0 0-1,-1 0 1,1 0-1,0-1 1,0 1 0,0 0-1,0 0 1,0 0-1,0 0 1,0-1-1,0 1 1,0 0-1,0 0 1,0 0-1,0 0 1,0-1-1,0 1 1,0 0-1,0 0 1,0 0-1,0-1 1,0 1-1,0 0 1,0 0-1,0 0 1,0 0-1,0-1 1,0 1-1,0 0 1,0 0-1,1-1 239,-1 1-238,0 0-1,1 0 1,-1 0-1,0 0 1,8-6 700,14-3-165,0 1 0,1 2 0,0 0 0,27-4 0,1 1-538,0 3 0,52-1 0,-71 11-2115,-19-4 794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5.4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55 5888,'0'-3'332,"1"-3"367,1-1-1,-1 1 0,4-10 0,-4 15-546,-1 0 0,0 0 0,1 1-1,-1-1 1,0 0 0,1 0 0,-1 0 0,1 0 0,-1 1 0,1-1 0,0 0 0,-1 1 0,1-1 0,0 0 0,-1 1 0,1-1-1,0 1 1,0-1 0,0 1 0,0-1 0,-1 1 0,1 0 0,0-1 0,0 1 0,0 0 0,0 0 0,0 0 0,0 0 0,0 0-1,0 0 1,0 0 0,1 0 0,-1 0-89,-1 0 0,1 1 1,-1-1-1,1 0 0,-1 0 0,1 1 0,-1-1 0,0 0 0,1 1 0,-1-1 0,1 0 0,-1 1 0,0-1 0,0 1 1,1-1-1,-1 1 0,0-1 0,1 1 0,-1-1 0,0 1 0,0-1 0,0 1 0,0 0 0,2 14 526,-2-9-249,5 173 2308,-6-118-2304,-13 177 248,11-222-367,3-13-510,-1-1 0,1 0 1,-1 1-1,1-1 0,0 1 1,-1-1-1,1 0 0,0 1 1,1-1-1,0 4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5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5 192 8384,'-1'0'132,"1"0"1,0-1-1,-1 1 1,1 0-1,0-1 0,-1 1 1,1-1-1,0 1 1,0 0-1,0-1 1,-1 1-1,1-1 1,0 1-1,0-1 0,0 1 1,0 0-1,0-1 1,0 1-1,0-1 1,0 1-1,0-1 1,0 1-1,0-1 1,0 1-1,0-1 0,0 1 1,0-1-1,0 1 1,1-1-1,-1 1 1,0 0-1,0-1 1,1 1-1,-1-1 0,0 1 1,0 0-1,1-1 1,-1 1-1,0 0 1,1-1-1,-1 1 1,1 0-1,-1 0 0,1-1 1,23-15 1298,-18 12-1068,24-13-12,0 2 0,1 0 0,0 2 1,1 2-1,46-11 0,-46 15-221,206-40 166,-168 42-962,-65 4-112,2 0-1216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6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63 7136,'-28'-6'4903,"28"6"-4874,4-4 990,9-5 352,11 0-949,1 1 0,0 1 0,0 1 1,1 1-1,-1 1 0,46 0 0,-63 4-358,-1 0-1,1 1 1,-1-1 0,9 3 0,-15-2-34,1-1 0,-1 0 0,0 1 1,0-1-1,1 1 0,-1-1 1,0 1-1,0-1 0,1 1 1,-1 0-1,0 0 0,0 0 1,0 0-1,0 0 0,0 0 1,0 0-1,0 0 0,-1 0 1,1 0-1,0 0 0,-1 0 1,1 1-1,0-1 0,-1 0 1,0 0-1,1 1 0,-1-1 0,0 0 1,1 1-1,-1 1 0,-1 0-13,1 0-1,-1 0 1,1 0-1,-1-1 1,0 1-1,0 0 1,0 0-1,0 0 1,-1-1-1,1 1 1,-1-1-1,0 1 1,-2 2 0,-6 6-88,-16 14 1,12-13 54,1 2 49,-3 0 205,1 1 1,1 1-1,-14 19 1,28-35-226,-1 1-1,1-1 1,0 0 0,0 0 0,-1 1 0,1-1-1,0 0 1,0 1 0,0-1 0,-1 0 0,1 1 0,0-1-1,0 0 1,0 1 0,0-1 0,0 0 0,0 1-1,0-1 1,0 0 0,0 1 0,0-1 0,0 0 0,0 1-1,0-1 1,0 1 0,0-1 0,0 0 0,0 1-1,0-1 1,1 0 0,-1 0 0,0 1 0,0-1 0,0 0-1,0 1 1,1-1 0,-1 0 0,0 0 0,0 1-1,1-1 1,-1 0 0,0 0 0,1 1 0,-1-1 0,0 0-1,1 0 1,-1 0 0,0 0 0,1 0 0,-1 0-1,0 1 1,1-1 0,-1 0 0,0 0 0,1 0 0,-1 0-1,0 0 1,1 0 0,-1 0 0,0 0 0,1-1-1,28-1 512,-26 2-525,250-31 182,-240 30-991,0 0-1,23 2 0,-33-1 187,0 0 1,0 1-1,0-1 0,0 1 1,0 0-1,0 0 1,0 0-1,0 0 0,0 1 1,0-1-1,0 1 0,0 0 1,-1 0-1,1-1 0,-1 2 1,5 3-1,2 12-3221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43 8480,'-43'-15'3840,"30"7"-3360,8 5 1888,10 6-1408,-2-3 1151,11 0-1215,7-3-320,10 3-384,8 0 64,2 3-160,6-6-32,-2 3-32,2-8-2240,-3 3 1216,5 2-3967,-1 3 2783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7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15 968 3552,'0'0'84,"-1"0"-1,0 0 1,1 0 0,-1 0-1,0 0 1,1 0 0,-1 0-1,0 1 1,1-1 0,-1 0-1,0 0 1,1 0 0,-1 1-1,1-1 1,-1 0 0,0 1 0,-2 14 6711,21-16-5292,22-8-355,-26 4-957,-1-2 1,0 0-1,0 0 1,0-1 0,-1-1-1,-1 0 1,1-1-1,-1 0 1,14-18-1,6-11-116,39-64 0,-10 13 68,94-100 230,-137 171-262,0 1 0,-2-2 0,-1 0 1,0-1-1,14-31 0,-20 34-11,-1 0 0,-1 0-1,-1-1 1,0 0 0,2-24 0,-6 34-108,-1-1 0,1 0 0,-2 1-1,1-1 1,-1 0 0,-1 1 0,0-1 0,0 1 0,-1 0-1,0 0 1,-8-17 0,9 23-32,1 1 0,0-1 0,-1 1 0,0 0 0,1-1 0,-1 1 0,0 0 0,0 0-1,0 0 1,0 0 0,0 1 0,-1-1 0,1 1 0,-1-1 0,1 1 0,-1 0 0,1 0 0,-1 0 0,0 0 0,-5-1 0,5 2-10,-1 0-1,0 0 1,1 1 0,-1 0 0,1-1 0,-1 1 0,1 0 0,-1 1 0,1-1 0,0 1 0,0-1 0,-1 1 0,1 0 0,1 0 0,-6 4 0,-3 4 29,1-1 1,0 2 0,1-1 0,0 1-1,1 0 1,0 1 0,-10 19 0,9-11 144,0 0 0,2 1 1,0 0-1,-4 27 0,3 5 243,2 1-1,3 1 0,4 56 1,1-52-129,3-1 0,22 99 0,-26-154-251,1 7-15,1 1-1,0-1 0,7 14 0,-9-21-291,0-1-1,0 0 1,1 1-1,-1-1 1,1 0-1,-1 0 1,1 0-1,0 0 1,0-1-1,-1 1 1,1 0-1,1-1 1,-1 1-1,0-1 1,0 0-1,0 0 1,1 0-1,-1 0 1,1 0-1,3 1 1,15 1-2165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7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19 159 5056,'-19'-15'10736,"27"10"-10182,0 0 1,0 0-1,1 1 1,9-3 0,23-6-88,42-7 1,-37 9-257,195-43 125,-141 35-1717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8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39 5408,'-3'-29'4583,"3"29"-4424,0-1-1,0 1 0,0-1 0,0 1 0,3-7 2690,-2 7-2690,-1 0-81,1 0 1,0 0 0,-1 0-1,1 0 1,0 1 0,-1-1-1,1 0 1,0 0 0,-1 1-1,1-1 1,-1 0-1,1 1 1,-1-1 0,1 1-1,-1-1 1,1 1 0,-1-1-1,1 1 1,-1-1 0,1 2-1,2 1 128,0 1 1,0 0-1,0 0 0,-1 1 0,0-1 1,0 0-1,0 1 0,2 6 0,6 40 830,-8-42-866,4 50 50,-2-1 0,-4 67 0,-1-52-1020,1-71 717,-1 22-2205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8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49 158 7136,'-13'3'892,"9"-2"-506,0 0-1,0 0 1,1-1-1,-1 1 1,-5-1-1,2-2 1245,19-4 920,-2 3-2047,151-57 3102,74-24-2517,-229 82-1161,-1 0 0,1 0 0,0 1 0,0 0 0,-1 0 0,1 1 0,0-1 0,0 1 0,0 1 0,0-1 0,0 1 0,-1 0 0,1 0 0,0 0 0,7 4 0,-10-3-732,0 1 0,0 0-1,0-1 1,0 1 0,-1 0 0,1 0 0,-1 1 0,0-1 0,2 5-1,2 1-3051,4 6 321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09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55 7712,'-11'-7'2506,"11"7"-2453,0 0-1,0-1 0,0 1 0,-1 0 1,1 0-1,0-1 0,0 1 1,0 0-1,0-1 0,0 1 0,0 0 1,0 0-1,0-1 0,0 1 1,0 0-1,0 0 0,0-1 0,0 1 1,0 0-1,0-1 0,0 1 0,0 0 1,0 0-1,0-1 0,0 1 1,0 0-1,1 0 0,-1-1 0,0 1 1,0 0-1,0 0 0,0-1 1,1 1-1,-1 0 0,6-7 1164,9 2-569,-1 0 0,1 1 0,22-2 0,-9 1-259,-19 3-206,1 0 0,-1 1 1,1 0-1,0 0 1,-1 1-1,20 3 1,-26-3-142,-1 1 1,0-1 0,0 1-1,0 0 1,0 0 0,0 0 0,0 0-1,0 0 1,0 0 0,-1 0-1,1 1 1,0-1 0,-1 1-1,1-1 1,1 3 0,-2-1 3,1-1 0,-1 1 0,0-1 0,-1 1 1,1-1-1,0 1 0,-1-1 0,1 1 0,-1 0 0,0-1 0,0 1 1,0 0-1,0-1 0,0 1 0,-2 5 0,-21 79 240,11-43-223,-40 117 126,10-36 920,42-124-1076,0-1 0,0 1 1,-1-1-1,1 1 0,0 0 1,0-1-1,0 1 0,-1 0 0,1-1 1,0 1-1,0 0 0,0 0 1,0-1-1,0 1 0,0 0 1,1-1-1,-1 1 0,0 0 1,0-1-1,0 1 0,1 0 1,-1-1-1,0 1 0,1-1 0,0 2 1,-1-2 7,1 0-1,0 0 1,-1 1 0,1-1 0,0 0-1,0 0 1,0 0 0,-1 0 0,1 0-1,0 0 1,0 0 0,-1 0 0,1 0 0,0-1-1,0 1 1,-1 0 0,1 0 0,1-1-1,7-3 213,-1-1-1,14-9 0,-20 13-259,11-8-3,1 1 1,0 0-1,30-11 0,-36 17-545,0-1 0,1 1-1,14-1 1,-18 2-350,0 1-1,1 0 1,-1 0-1,0 1 1,0 0-1,10 2 1,11 9-2235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23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1 931 1984,'5'-5'12181,"13"-6"-10544,1-5-1358,-2 0-1,1-2 0,28-37 0,-15 17-207,64-74 45,111-120 275,-182 208-404,8-6-6,-2-1 0,33-44 0,-33 32-205,-28 42-87,-6 8 245,-9 14-10,0-3 34,1 0-1,1 0 1,1 1 0,0 0-1,1 1 1,-10 37 0,8-18-16,2 1 0,-6 66 1,15-106 59,-1 18 39,0 0-1,2 21 1,-1-35-10,0 1-1,1-1 1,-1 0 0,1 0-1,1 1 1,-1-1-1,0 0 1,1 0-1,0 0 1,0-1-1,0 1 1,0 0 0,1-1-1,-1 1 1,5 3-1,-7-6-3,1-1-1,0 1 0,0 0 1,0-1-1,0 1 1,0 0-1,0-1 0,0 1 1,0-1-1,0 0 1,0 1-1,0-1 0,0 0 1,0 1-1,1-1 1,-1 0-1,0 0 0,0 0 1,0 0-1,0 0 1,0 0-1,1-1 0,-1 1 1,0 0-1,0 0 1,0-1-1,0 1 0,2-2 1,1 0 30,0-1 1,-1 0-1,1 0 0,-1-1 1,6-5-1,-6 5-79,19-23 112,29-48 0,-20 27-19,-9 18-28,1 2 1,28-27-1,55-43 16,-23 21 13,-53 47-12,-1 0 0,26-39-1,-40 48-119,-1-1 0,-1-1-1,-1 0 1,14-37-1,-25 53-165,-4 8-50,-7 14-38,-24 34 177,-50 55 0,50-63 150,15-18 7,2 1 1,0 0-1,2 1 0,1 1 1,1 1-1,-10 29 0,15-35 65,2 1 0,0 0 0,2 0 0,0 0 0,2 1 0,0 0 0,2-1 0,3 35 0,-2-45 30,1 1-1,1-1 1,0 1 0,1-1 0,0 0-1,10 20 1,-12-28-98,0-1-1,0 1 1,1 0-1,-1-1 1,1 0-1,0 1 1,0-1-1,0 0 1,0-1-1,0 1 1,1 0-1,-1-1 1,1 0-1,0 0 1,-1 0 0,1 0-1,0 0 1,0-1-1,0 0 1,1 0-1,-1 0 1,0 0-1,6 0 1,4-4-1649,2-1 410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23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80 2720,'-4'-18'2070,"0"-1"2248,4 19-4169,0-1 1,0 0-1,-1 1 0,1-1 1,0 0-1,-1 1 0,1-1 1,0 1-1,-1-1 1,1 1-1,-1-1 0,1 1 1,-1-1-1,1 1 1,-1-1-1,0 1 0,1-1 1,-1 1-1,1 0 1,-1 0-1,0-1 0,-4 0 655,4 0-657,0 1 1,0 0-1,0-1 1,0 1-1,0 0 1,0 0-1,0 0 0,0-1 1,0 1-1,1 0 1,-1 1-1,0-1 1,0 0-1,0 0 1,0 0-1,0 0 1,0 1-1,0-1 1,0 0-1,0 1 1,-1 0-1,3 0-85,-1-1 1,1 1-1,-1-1 0,1 1 1,-1-1-1,1 1 0,0-1 1,-1 0-1,1 1 0,0-1 0,-1 0 1,1 1-1,0-1 0,-1 0 1,1 0-1,0 1 0,-1-1 0,1 0 1,1 0-1,25 5 431,15-7-198,0-2 0,41-10 0,39-4-375,-111 17 61,25-2 13,-1 1 0,53 4 0,-86-2 14,-1 0 1,0 0-1,0 1 1,0-1-1,0 0 1,1 0-1,-1 1 1,0-1-1,0 0 1,0 1 0,0-1-1,0 1 1,0 0-1,0-1 1,0 1-1,0 0 1,0 0-1,0-1 1,-1 1-1,2 1 1,-2-1-3,1 0 1,-1 0-1,0 0 1,0 0 0,0 0-1,0 0 1,0 0-1,0 0 1,0-1-1,0 1 1,0 0 0,0 0-1,-1 0 1,1 0-1,0 0 1,0 0-1,-1 0 1,1 0 0,-2 1-1,-2 5-1,-2 0-1,1 0 0,-1 0 1,-9 7-1,10-9-43,-11 10 1,-1 0 0,-36 22 0,-43 19 144,39-24-45,-56 41 37,95-59-36,1 0 0,1 1 1,-28 32-1,35-37-29,7-8 14,0 0-1,0-1 1,1 1 0,-1 0 0,0 0 0,1 0 0,0 0 0,0 1 0,-1-1 0,1 0-1,0 0 1,1 1 0,-1-1 0,0 3 0,2-4 13,0-1 1,1 1-1,-1-1 0,0 0 0,1 0 0,-1 0 1,0 0-1,1 0 0,-1 0 0,1 0 1,-1 0-1,0 0 0,1-1 0,0 1 1,3-1 6,86-12 305,-29 3-284,1 3-1,101 1 0,-150 7-1134,25-3 1,-3-3-6919,-24 4 5544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28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489 56 1472,'-4'-12'7045,"-1"-5"-4703,5 16-2201,0-1-1,0 1 1,-1-1-1,1 1 1,-1-1-1,1 1 1,-1-1-1,1 1 1,-1-1-1,0 1 1,0 0-1,1-1 1,-3-1-1,2 3-44,-5-4 612,5 4-696,1 0-1,-1 1 1,0-1 0,1 0-1,-1 1 1,1-1-1,-1 0 1,1 1-1,-1-1 1,1 1 0,0-1-1,-1 1 1,1-1-1,0 1 1,-1-1-1,1 1 1,0 0 0,-1-1-1,1 1 1,0-1-1,0 1 1,0 0-1,0-1 1,-1 2 0,-29 75 672,0 1 34,-22 128 738,50-201-1412,0 1 1,1-1-1,-6 10 0,0-2 136,7-12-161,0-1 0,0 0 0,0 1-1,0-1 1,0 0 0,-1 0 0,1 1-1,0-1 1,0 0 0,0 0-1,0 1 1,-1-1 0,1 0 0,0 0-1,0 1 1,-1-1 0,1 0-1,0 0 1,0 0 0,-1 0 0,1 1-1,0-1 1,-1 0 0,1 0 0,0 0-1,-1 0 1,1 0 0,0 0-1,0 0 1,-1 0 0,1 0 0,0 0-1,-1 0 1,1 0 0,0 0-1,-1 0 1,1 0 0,0 0 0,-1-1-1,-12-8 34,-1 0 1,9 8-75,0 0 0,0 0 1,0 1-1,0 0 0,0 0 0,0 1 1,0-1-1,0 1 0,0 0 0,0 0 1,0 1-1,0 0 0,1 0 1,-1 0-1,1 0 0,-8 5 0,-5 5-52,0 1 0,-27 27 0,15-13 164,-57 51-52,86-78-33,0 0 1,-1 1-1,1-1 0,0 0 1,0 0-1,0 1 0,0-1 1,-1 0-1,1 1 0,0-1 1,0 0-1,0 1 0,0-1 1,0 0-1,0 1 0,0-1 1,0 0-1,0 0 0,0 1 1,0-1-1,0 0 1,0 1-1,0-1 0,0 0 1,0 1-1,0-1 0,0 0 1,1 1-1,-1-1 0,0 0 1,0 0-1,0 1 0,0-1 1,1 0-1,-1 0 0,0 1 1,0-1-1,1 0 1,-1 0-1,0 0 0,0 1 1,1-1-1,-1 0 0,0 0 1,1 0-1,-1 0 0,0 0 1,1 0-1,-1 0 0,0 1 1,1-1-1,15 5 111,46-11 428,-25 2-242,70-17 0,-58 11-138,-2 0-25,96-21 244,-106 21-182,63-27-1,-93 35-197,1-2-30,-1 1 1,1-1-1,9-7 0,-15 10-259,0-1 1,0 1-1,-1-1 0,1 1 0,-1-1 0,1 0 1,-1 0-1,0 0 0,0 1 0,0-1 1,0 0-1,0 0 0,0-1 0,0 1 1,-1 0-1,1 0 0,0-3 0,2-22-6402,1 14 3846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28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31 289 2976,'-3'-1'558,"1"0"1,0 0-1,0 0 1,0 0 0,0-1-1,0 1 1,0-1-1,0 1 1,0-1-1,1 0 1,-1 0-1,-1-2 1,2 3-432,1 0 1,-1 1 0,1-1-1,0 0 1,0 0 0,-1 1-1,1-1 1,0 0-1,0 0 1,0 0 0,0 1-1,0-1 1,0 0 0,0 0-1,0 0 1,0 1 0,0-1-1,0 0 1,0 0-1,1 0 1,-1 1 0,0-1-1,0 0 1,1 0 0,-1 1-1,1-1 1,-1 0 0,1 1-1,-1-1 1,1 1-1,-1-1 1,1 0 0,0 1-1,-1-1 1,2 0 0,8-5 161,0 1 0,1 0 1,0 0-1,-1 1 0,1 0 1,1 1-1,17-3 0,-7 1-81,119-26 531,227-62-27,-274 59-1327,-77 26-2981,25-15-1,-28 15 728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29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58 2912,'7'-7'1337,"15"-16"2260,-21 22-3312,1 0 1,-1-1-1,0 1 0,0 0 0,0-1 1,0 1-1,-1-1 0,1 0 0,0 1 0,-1-1 1,2-2-1,-2 3-243,0 1 0,0 0 0,0-1 0,0 1 0,0 0 0,0 0 0,0-1 0,0 1 0,-1 0 0,1 0 1,0-1-1,0 1 0,0 0 0,0-1 0,0 1 0,0 0 0,0 0 0,-1 0 0,1-1 0,0 1 0,0 0 0,0 0 0,-1 0 0,1-1 0,0 1 0,0 0 0,0 0 0,-1 0 0,1 0 0,0 0 1,0-1-1,-1 1 0,1 0 0,0 0 0,0 0 0,-1 0 0,-10 2 510,8-2-436,-2 1-33,3-1-38,0 1 0,0-1-1,0 1 1,0-1-1,0 1 1,0-1-1,0 1 1,0 0-1,0 0 1,0 0-1,1 0 1,-1 1 0,0-1-1,1 0 1,-1 1-1,0-1 1,-1 3-1,-8 10 225,1 1 0,0 0 0,2 0 0,-1 1 0,2 0 0,-10 30 0,2 13 230,3 1 1,-7 74-1,19-132-383,0 1-1,-1-1 0,1 1 0,0 0 0,0-1 0,1 5 0,0-5 167,-1-4-335,-7-58-8443,11 47 6582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8544,'0'-8'3872,"53"1"-3360,-22-1 2048,3 3-1505,46-6 161,7 0-768,23-1-64,-1 4-256,-12 0-480,-14 8 160,-17-8-2431,-9 16 1407,-18 0-4096,-11 3 2944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6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1283 3808,'2'6'5940,"-2"-6"-5770,0 0-73,1 0 1,-1 0-1,1 0 1,-1 0-1,1 0 1,-1 0-1,0 0 1,1 0-1,-1 0 1,1 0-1,-1 0 1,1 0-1,-1 0 1,0 0-1,1 0 1,-1-1-1,1 1 1,-1 0-1,0 0 1,1 0-1,-1-1 1,1 1-1,-1 0 1,0-1-1,0 1 0,1 0 1,-1-1-1,0 1 1,1 0-1,-1-1 1,0 1-1,0 0 1,0-1-1,1 1 1,-1-1-1,0 0 1,6-9 623,0-1 0,8-19 0,-8 15-405,15-26 0,14-13 135,3 1 1,1 2 0,75-74 0,-63 76-57,105-78 0,-155 127-406,0-1-1,0 0 1,0 0 0,0 1 0,0-1 0,1 0 0,-1 1 0,0-1-1,0 1 1,1 0 0,-1-1 0,0 1 0,1 0 0,-1 0-1,0 0 1,1 0 0,-1 0 0,0 0 0,1 0 0,-1 0 0,0 0-1,1 1 1,-1-1 0,0 1 0,0-1 0,1 1 0,-1-1 0,0 1-1,0 0 1,0-1 0,0 1 0,0 0 0,0 0 0,0 0-1,0 0 1,0 0 0,0 0 0,0 0 0,-1 0 0,1 0 0,0 1-1,-1-1 1,1 0 0,-1 0 0,1 1 0,-1-1 0,0 0-1,0 1 1,1-1 0,-1 0 0,0 1 0,0-1 0,0 0 0,0 2-1,-1 8 16,-1-1 1,1 1-1,-2 0 0,-5 16 0,-2 7 34,-51 189 314,60-222-347,-1 5 84,0 1-1,1 0 1,0 0 0,-1 8-1,2-15-78,0 0-1,0 0 1,0 0-1,0 0 1,0 0-1,0 1 1,0-1-1,0 0 1,0 0-1,0 0 1,0 0-1,0 0 1,0 0-1,0 0 1,0 1-1,0-1 1,0 0-1,0 0 1,0 0-1,0 0 1,0 0-1,0 0 1,0 0-1,0 0 1,0 0-1,0 1 1,1-1-1,-1 0 1,0 0-1,0 0 1,0 0-1,0 0 1,0 0-1,0 0 1,0 0-1,0 0 1,0 0-1,1 0 1,-1 0-1,0 0 1,0 0-1,0 0 1,0 0-1,0 0 1,0 0-1,0 0 1,0 0-1,1 0 1,-1 0-1,0 0 1,0 0-1,0 0 1,0 0-1,0 0 1,0 0-1,0 0 1,0 0-1,1 0 1,3-4 69,8-14 100,16-33-1,5-10-76,-18 35-140,2 2 1,1 0 0,1 0-1,41-38 1,-56 59 13,-1 1 0,1-1 1,-1 1-1,1 0 0,0 0 0,-1 1 0,1-1 0,0 1 1,6-2-1,-9 3 18,0 0 0,0 0 0,0 0 0,0 0 0,0 0 0,0 0 0,0 0 0,0 0 0,0 0 0,0 0 0,0 1 0,0-1 0,0 0 0,0 1 0,0-1 0,0 1 0,0-1 0,0 1 0,0-1 0,0 1 0,0 0 0,-1-1 0,1 1 0,0 0 0,0 0 0,-1 0 0,1 0 0,-1-1 0,1 1 0,-1 0 0,1 0 0,-1 0-1,1 0 1,-1 0 0,0 0 0,0 0 0,1 0 0,-1 0 0,0 0 0,0 0 0,0 2 0,0 14-10,0 0 0,-2 0 0,-3 21-1,2-18 72,-6 48 174,-1 73 0,10-138-188,1 0 0,-1 1 0,0-1 0,1 0 0,0 0 1,-1 0-1,1 0 0,0 1 0,3 3 0,-4-6-27,1 0 1,-1 0-1,1-1 0,0 1 1,-1 0-1,1-1 1,-1 1-1,1-1 1,0 1-1,0-1 1,-1 1-1,1-1 0,0 1 1,0-1-1,-1 0 1,1 1-1,0-1 1,0 0-1,0 0 1,0 1-1,0-1 0,-1 0 1,1 0-1,0 0 1,0 0-1,0 0 1,0 0-1,0-1 1,0 1-1,-1 0 1,1 0-1,0-1 0,0 1 1,0 0-1,-1-1 1,1 1-1,0-1 1,0 1-1,-1-1 1,2 0-1,13-11 149,-1 0-1,0-1 1,23-29 0,-18 21-131,154-156-8,-101 106-86,-70 68 27,18-15-201,-10 14 85,-9 4 146,-1 0 0,0 0 0,0 0 0,1 0 0,-1 0 0,0 0 0,1 1 0,-1-1 0,0 0 0,0 0 0,1 0 0,-1 0 0,0 0 0,0 1 0,1-1 1,-1 0-1,0 0 0,0 1 0,0-1 0,1 0 0,-1 0 0,0 1 0,0-1 0,0 0 0,0 0 0,1 1 0,-1-1 0,0 0 0,0 1 0,0-1 0,1 6-19,0-1-1,0 1 1,-1-1-1,0 1 0,0-1 1,0 1-1,-2 7 1,-10 45 69,6-33-27,-21 125 105,25-141-117,-6 36 59,8-41-38,-1 0-1,1 0 1,0 0-1,1 0 0,-1 0 1,1 0-1,-1 0 1,3 5-1,-3-8-6,0 0-1,1 0 1,-1-1-1,0 1 1,1 0-1,-1 0 1,0-1-1,1 1 1,-1 0 0,1-1-1,-1 1 1,1-1-1,-1 1 1,1-1-1,0 1 1,-1-1-1,1 1 1,0-1 0,-1 1-1,1-1 1,0 0-1,0 1 1,-1-1-1,1 0 1,0 0 0,0 0-1,0 1 1,-1-1-1,1 0 1,0 0-1,0 0 1,0 0-1,-1 0 1,1-1 0,0 1-1,0 0 1,-1 0-1,1 0 1,0-1-1,0 1 1,-1 0-1,1-1 1,0 1 0,0-1-1,-1 1 1,1-1-1,4-2 8,-1-1-1,0 1 0,0-1 1,0 0-1,-1 0 1,4-5-1,19-31 37,28-58 1,-4 5-164,-45 86 86,5-11-34,1 1-1,0 1 0,19-21 1,-29 36 37,-1 1 0,1-1 1,-1 1-1,1-1 1,-1 1-1,1 0 0,0-1 1,-1 1-1,1 0 0,0-1 1,-1 1-1,1 0 1,0 0-1,-1 0 0,1-1 1,0 1-1,-1 0 0,2 0 1,-1 1 1,-1-1 0,1 0-1,-1 0 1,1 1 0,-1-1 0,0 0 0,1 0 0,-1 1 0,0-1 0,1 1-1,-1-1 1,0 0 0,1 1 0,-1-1 0,0 1 0,0-1 0,1 1 0,-1-1-1,0 0 1,0 1 0,0-1 0,0 1 0,0-1 0,0 1 0,0-1 0,0 1-1,0-1 1,0 1 0,0-1 0,0 1 0,0-1 0,0 1 0,0 0 0,-4 26-91,-14 50 1,-1 11 212,13-58-73,4-20 19,-1 1 0,2 0 0,0 0 0,0 0 0,1 0 0,1 11 1,-1-21-50,0-1 0,0 1 0,0-1 0,0 0 0,0 1 0,1-1 0,-1 0 0,0 1 0,0-1 0,0 1 0,0-1 0,1 0 0,-1 1 0,0-1 0,0 0 0,1 0-1,-1 1 1,0-1 0,1 0 0,-1 0 0,0 1 0,1-1 0,-1 0 0,0 0 0,1 0 0,-1 0 0,1 1 0,-1-1 0,0 0 0,1 0 0,-1 0 0,1 0 0,-1 0 0,0 0 0,1 0 0,-1 0 0,1 0 0,-1 0 0,0 0 0,1 0 0,-1-1 0,1 1 0,-1 0 0,0 0 0,1-1 0,23-11 235,-22 10-240,110-80 19,-41 27-27,22-7-58,150-74 0,-228 126 54,-13 8-14,1 1 0,-1-1 1,1 0-1,-1 1 0,1 0 1,0-1-1,0 1 0,0 0 0,0 1 1,4-2-1,-7 3 14,0 0 1,0 0-1,0 0 1,0 0-1,0 0 1,0 0-1,0 0 1,0 0-1,-1 0 1,1 0-1,0 0 1,-1-1-1,1 1 1,0 0-1,-1 1 1,0 0 14,-4 9-40,0 0 1,-1-1-1,-1 1 0,-10 13 0,-3 5 10,-5 14 52,-19 47 1,37-75-60,4-8 34,0 1 1,1-1-1,0 0 1,0 1-1,0 0 1,1 0-1,-1 8 1,2-14 3,0 0 0,1 0-1,-1 0 1,0 0 0,0 0 0,1 0 0,-1 0 0,1 0 0,0-1 0,0 1-1,-1 0 1,1 0 0,2 2 0,-2-3-1,0 0-1,0 0 1,0 0 0,1 0 0,-1 0-1,0 0 1,0-1 0,1 1 0,-1 0-1,1-1 1,-1 1 0,0-1-1,1 1 1,-1-1 0,1 0 0,-1 0-1,1 0 1,-1 0 0,1 0 0,2 0-1,2-1 10,0 0 0,-1-1 0,1 0 0,0 0 0,-1 0 0,1-1 0,-1 1 0,0-1-1,0-1 1,0 1 0,7-7 0,7-7 41,22-24 0,-38 37-51,53-53 171,125-98 1,-78 70-205,-83 65 26,-1-1 0,31-44-1,-2-15 1,48-109 0,-61 107-101,33-113 0,-64 180 19,1 1 0,-2-1 0,0-1 1,-1 1-1,1-17 0,-3 31 48,0 0-1,0 0 1,0 0 0,0 0-1,0 0 1,0 0 0,0 0 0,0 0-1,0 0 1,-1 0 0,1 0-1,0 0 1,-1 0 0,1 0-1,-1 0 1,1 0 0,-1 0-1,-1-1 1,2 1 25,-1 1 0,1 0 0,-1 0 0,1 0-1,-1 0 1,1 0 0,-1 0 0,1 0 0,-1 0 0,1 0 0,-1 0-1,1 1 1,-1-1 0,1 0 0,-1 0 0,1 0 0,-1 1 0,1-1 0,-1 0-1,1 0 1,-1 1 0,1-1 0,0 0 0,-1 1 0,0 0 0,-5 5-27,0 1 1,1-1 0,-7 10-1,9-11-42,-46 71 23,2 2 1,4 2-1,4 1 1,-36 107 0,67-164 82,1-1 1,1 1-1,1 0 1,-4 45-1,8-56 16,1-1 0,1 1-1,0 0 1,1-1 0,0 1 0,1-1 0,0 1-1,1-1 1,0 0 0,11 20 0,-13-29-48,4 9 39,2 0 0,13 19 0,-18-28-9,-1 0-1,1 0 0,0-1 0,0 1 1,-1-1-1,2 0 0,-1 0 1,0 0-1,0 0 0,1 0 1,-1-1-1,1 1 0,-1-1 1,1 0-1,4 1 0,-4-2 6,0 0-1,0-1 1,0 1-1,0-1 1,0 0 0,0 0-1,-1 0 1,1 0-1,0-1 1,0 1-1,-1-1 1,6-3-1,6-6-1,20-15 0,-31 23-46,28-25 49,-1-2 0,-1-1 0,38-51 0,-65 78-36,0 0 0,0-1 1,-1 1-1,4-8 0,-6 11-6,1 0 0,-1 1 0,0-1 0,1 0 1,-1 0-1,0 0 0,0 0 0,1 0 0,-1 0 0,0 0 0,0 1 0,0-1 0,0 0 0,0 0 0,0 0 0,-1 0 0,1 0 1,0 0-1,0 0 0,-1 0 0,1 1 0,0-1 0,-1 0 0,1 0 0,-1 0 0,1 1 0,-1-1 0,0 0 0,1 1 0,-1-1 1,-1-1-1,1 2-3,0 0 0,0 0 0,0 0 0,0 0 0,-1 0 0,1 0 0,0 0 0,0 0 0,0 1 0,0-1 0,-1 0 0,1 1 0,0-1 0,0 1 0,0-1 0,0 1 0,0-1 0,0 1 0,0 0 0,0-1 0,-1 3 0,-2 0-48,-8 4 12,1 2-1,1 0 1,-1 0 0,2 1 0,-1 0-1,1 0 1,1 1 0,0 0-1,0 1 1,-5 12 0,8-15 69,1 0-1,0 1 1,0-1 0,1 1 0,1 0 0,0 0-1,0 0 1,1 0 0,0 0 0,0 0-1,1 0 1,1 0 0,0 0 0,2 14 0,-2-21 10,0 1 1,0-1-1,1 0 1,-1 0-1,1 0 1,-1 0-1,3 3 1,-3-5-20,0 0-1,-1 0 1,1 0 0,0 0 0,0-1-1,0 1 1,0 0 0,0 0-1,0-1 1,0 1 0,0-1 0,0 1-1,0-1 1,1 1 0,-1-1-1,0 0 1,0 1 0,0-1 0,1 0-1,-1 0 1,0 0 0,2 0-1,5-2 23,0-1-1,-1 1 0,0-1 0,1-1 1,-1 0-1,0 0 0,-1 0 1,8-6-1,1 0 8,13-9 4,132-76 189,37 5-350,-178 81 14,-14 6 7,0 0 1,1 1-1,8-3 1,-13 7-150,-6 6 162,-9 10 127,11-15-43,-13 20-9,1 1-1,1 0 1,2 1-1,0 1 1,1 0 0,-10 39-1,21-64 6,-11 40 80,11-38-46,-1 1 0,0 0 0,1 0-1,0 0 1,0-1 0,0 1 0,1 7-1,-1-10-17,1 0 0,0-1 0,-1 1 0,1 0-1,0-1 1,-1 1 0,1-1 0,0 1 0,0-1-1,-1 1 1,1-1 0,0 1 0,0-1 0,0 0-1,-1 0 1,1 1 0,0-1 0,0 0 0,0 0-1,0 0 1,0 0 0,0 0 0,0 0-1,0 0 1,-1 0 0,1 0 0,0-1 0,0 1-1,1-1 1,2 0 17,-1 0-1,0-1 1,0 1-1,0-1 1,0 0-1,0 0 1,-1 0-1,1 0 1,2-3-1,22-26 128,-15 16-81,75-96-162,-34 41 23,-51 67 25,1 0 0,-1 1 1,1-1-1,-1 1 0,1-1 0,0 1 1,0 0-1,0 0 0,0 0 0,0 1 0,4-3 1,-6 5 28,-1-1 1,0 0 0,0 0 0,0 0-1,1 1 1,-1-1 0,0 0 0,0 0 0,0 1-1,0-1 1,0 0 0,1 0 0,-1 1-1,0-1 1,0 0 0,0 0 0,0 1-1,0-1 1,0 0 0,0 1 0,0-1-1,0 0 1,0 0 0,0 1 0,0-1 0,0 0-1,0 1 1,0-1 0,0 0 0,-1 1-1,-1 13-74,1-9 32,0 5 29,-11 108-78,10-91 146,2-1 0,4 39 0,-3-59 0,0 0-1,1-1 0,-1 1 0,1 0 0,3 7 1,-4-12-37,-1 0 0,0 0 0,1 0 1,-1-1-1,1 1 0,0 0 0,-1 0 1,1 0-1,0 0 0,-1 0 0,1-1 1,0 1-1,0 0 0,0-1 0,-1 1 1,1-1-1,0 1 0,0-1 0,0 1 1,0-1-1,0 0 0,0 1 0,0-1 0,0 0 1,0 0-1,0 1 0,0-1 0,1 0 1,-1 0-1,0 0 0,0-1 0,0 1 1,0 0-1,0 0 0,0-1 0,1 1 1,3-3 41,0 0 0,0 0 0,-1 0 1,1 0-1,-1-1 0,6-5 0,24-29 113,-27 30-132,25-30 9,6-7-5,53-50-1,-62 69-53,52-44-167,-66 58 124,1 1 0,0 0-1,25-11 1,-39 21 46,-1 1 0,0-1 0,1 0-1,-1 1 1,1-1 0,-1 1 0,1 0-1,-1-1 1,1 1 0,-1 0 0,1 0-1,-1 0 1,1 0 0,-1 0 0,1 1-1,-1-1 1,3 1 0,-3-1 5,0 1 1,0 0-1,0-1 1,0 1-1,0 0 0,-1 0 1,1 0-1,0 0 1,0 0-1,-1-1 1,1 1-1,0 0 1,-1 1-1,1-1 1,-1 0-1,1 0 0,-1 2 1,2 4-12,-1 0 0,0 0 1,-1 0-1,0 0 0,-1 12 1,-3 16 65,0 0 1,-3-1 0,-1 0-1,-1-1 1,-2 0 0,-16 34 0,25-61 10,-1-1 0,0 0 0,0 0 0,-1 0 0,1 0 0,-1-1 0,-9 9 0,12-12-47,0 0 1,0 0-1,0 0 1,0 0-1,0 0 1,0 0-1,0 0 1,-1 0-1,1 0 1,0-1-1,-1 1 1,1 0-1,0-1 1,-1 1-1,1-1 1,-1 0-1,1 1 1,-1-1-1,1 0 1,-1 0-1,1 0 1,-1 0-1,1 0 1,-1 0-1,1-1 1,0 1-1,-1 0 1,1-1 0,-1 1-1,1-1 1,0 1-1,-1-1 1,1 0-1,0 0 1,-1 0-1,-1-1 1,-3-4-4,1 1 0,-1-1 0,1 0 0,0 0 0,1-1 0,-8-13 0,3 3-63,1 0 1,-5-18-1,12 34 51,1 1 1,0-1-1,0 1 1,-1-1-1,1 1 0,0-1 1,0 0-1,0 1 1,0-1-1,0 1 1,0-1-1,0 1 1,0-1-1,0 0 1,0 1-1,0-1 1,0 1-1,0-1 1,0 1-1,0-1 1,1 0-1,-1 1 1,0-1-1,0 1 0,1-1 1,-1 1-1,1-1 1,0 0 10,-1 1 0,1 0 1,0 0-1,0 0 0,0-1 0,0 1 0,-1 0 1,1 0-1,0 0 0,0 0 0,0 0 0,0 0 1,0 1-1,-1-1 0,1 0 0,1 1 0,8 2 111,0 1-1,13 8 0,-15-8-96,31 17 164,0-2 0,82 26 1,-109-42-706,-1-1 0,1-1 1,-1 1-1,1-2 0,-1 0 0,24-2 1,-18-1-2525,0-1 1,0 0-1,32-14 0,-10 3-756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0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45 5984,'-3'-9'1934,"9"7"512,5 1-1248,74-11 2093,-35 6-2390,-5-1-595,1 3 0,-1 1 1,1 2-1,81 10 0,-118-6-273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1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12 275 3648,'-4'-7'1189,"-4"-4"3611,8 7-4433,1 1 0,0 0-1,0 0 1,-1 0 0,2 0 0,-1 0-1,0 0 1,1 0 0,-1 1 0,1-1 0,0 0-1,2-2 1,28-30 194,-30 33-423,17-16-38,2 0 0,0 2 1,0 0-1,2 1 1,47-23-1,-44 26-12,1 1-1,0 2 1,1 0-1,34-5 1,-59 13-76,0 0 0,0 1 0,0 0 1,0 0-1,1 0 0,-1 0 1,0 0-1,0 0 0,0 1 1,0 0-1,0-1 0,0 1 1,0 1-1,0-1 0,0 0 1,5 4-1,-6-4-4,0 1-1,-1 0 1,1 0 0,0 0-1,0 1 1,-1-1 0,1 0-1,-1 1 1,0-1 0,0 1-1,0-1 1,0 1 0,0-1-1,-1 1 1,1 0 0,-1 0-1,1-1 1,-1 1-1,0 4 1,-1 2-2,0 1 0,0-1 0,-1 0-1,0 0 1,0 0 0,-1 0 0,0-1 0,0 1-1,-1-1 1,-1 1 0,1-1 0,-7 8 0,-8 8 65,0-1 0,-30 26 1,34-33-74,-34 31 12,-35 38 151,2 15 6,-9 10 1015,84-101-619,13-14-247,14-11-102,-3 6-103,0 2 1,1 0-1,0 0 0,22-4 0,78-15 144,-42 16-254,-67 11 8,0 0 0,-1 0 0,1 0 0,0 1 0,-1 1 0,15 3 0,-5-6-7762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2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 7136,'5'0'3232,"3"8"-1344,-8 3-1312,-5 5 416,5 4-608,-3-1 0,3 4-224,-5-4-32,0 6-64,-3-11 288,8 2-160,-5-8-192,10-4 0,-5-12-3520,5 4 1920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2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106 192 2656,'-11'-2'515,"10"2"-318,1 0 0,-1 0 0,0-1 0,1 1 1,-1 0-1,1-1 0,-1 1 0,1 0 0,-1-1 0,0 1 0,1-1 0,0 1 0,-1-1 0,1 1 0,-1-1 0,1 1 1,0-1-1,-1 1 0,1-1 0,0 1 0,-1-1 0,1 0 0,0 1 0,0-1 0,0 0 0,0 1 0,-1-1 0,1 0 1,0 1-1,0-1 0,0 1 0,0-1 0,1 0 0,-1 0 0,3-8 103,1 1 0,0 0 0,0 0 0,0 0 0,1 1 0,1 0 0,-1 0 1,1 0-1,9-8 0,6-4 343,39-28 1,-55 44-589,0 0-1,0 0 1,-1 0 0,1 1 0,1 0-1,4-2 1,-8 4-48,-1-1-1,0 1 0,0 0 1,0-1-1,0 1 0,0 0 1,0 0-1,1 0 0,-1 0 1,0 0-1,0 0 1,0 1-1,0-1 0,0 0 1,1 0-1,-1 1 0,0-1 1,0 1-1,0-1 0,0 1 1,0 0-1,0-1 0,0 1 1,0 0-1,-1-1 1,1 1-1,0 0 0,0 0 1,-1 0-1,1 0 0,0 0 1,-1 0-1,1 0 0,-1 0 1,1 0-1,0 1 1,0 5 26,1-1 0,-1 0 0,0 1 0,0 0 0,-1-1 0,0 1 1,0-1-1,-1 1 0,0-1 0,0 1 0,-2 6 0,-4 12 76,-14 33-1,20-56-98,-8 18 56,0 0 1,-2-1 0,0 0 0,-23 27 0,-64 64 908,40-47-530,52-56-322,0 1 0,-9 13 0,14-19-59,-1 0-1,1 1 1,0-1-1,0 1 1,0-1 0,0 1-1,1-1 1,-1 1-1,1 0 1,-1-1-1,1 1 1,0-1 0,0 1-1,0 3 1,1-5-36,-1 0 1,1 0-1,-1 0 1,1 0-1,0 0 0,0 0 1,-1 0-1,1-1 1,0 1-1,0 0 1,0 0-1,0-1 0,0 1 1,0-1-1,0 1 1,0-1-1,0 1 1,0-1-1,0 0 1,0 1-1,0-1 0,0 0 1,0 0-1,0 0 1,0 0-1,1 0 1,1 0-1,35-3 335,-37 3-354,44-8 231,43-5 284,-79 13-508,0 0 0,0 0-1,0 0 1,0 1 0,0 1 0,-1-1 0,14 5-1,-19-5-2,0 1 0,-1-1 0,1 1 0,0 0 0,-1-1-1,1 1 1,-1 0 0,2 3 0,-3-5 2,0 1 0,0 0 0,-1-1 0,1 1 0,-1 0 0,1-1-1,-1 1 1,1 0 0,-1 0 0,1 0 0,-1-1 0,0 1 0,1 0 0,-1 0 0,0 0 0,0 0 0,0 0 0,1 0-1,-1 0 1,0-1 0,0 1 0,0 0 0,0 0 0,-1 0 0,1 0 0,0 0 0,-1 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3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346 7 6560,'0'0'142,"0"-1"0,1 1-1,-1-1 1,1 1 0,-1-1 0,1 1 0,-1 0 0,1-1 0,-1 1 0,1 0 0,-1-1 0,1 1-1,-1 0 1,1 0 0,0-1 0,-1 1 0,1 0 0,-1 0 0,2 0 0,-1 0-93,-1 0 0,0 0 0,1 1 0,-1-1 0,0 0 0,0 0 0,1 1 0,-1-1 0,0 0 0,0 1 0,0-1 0,1 0 0,-1 1 0,0-1 0,0 0 1,0 1-1,0-1 0,0 0 0,1 1 0,-1-1 0,0 0 0,0 1 0,0 0 0,-2 29 600,1-26-300,-1 8-86,0-1 1,-1 0-1,-1-1 1,0 1-1,0-1 1,-1 1-1,-1-1 1,1-1-1,-13 16 1,13-17-165,-1 0 1,-1 0-1,1-1 1,-1 1-1,0-2 1,-1 1-1,0-1 1,0 0 0,0-1-1,0 0 1,-13 6-1,8-6 110,0 0 0,0 0-1,-1-2 1,0 1-1,1-2 1,-1 0 0,-15 0-1,25-2-151,0 0 0,0 0-1,0-1 1,-1 0-1,1 0 1,0 0-1,1 0 1,-1 0-1,0-1 1,0 0-1,0 0 1,1 0-1,-1 0 1,1 0-1,-5-5 1,7 5-73,-1 0 1,0 1-1,1-1 1,-1-1-1,1 1 1,0 0-1,-1 0 1,1-1-1,0 1 1,1 0-1,-1-1 1,0 1-1,1-1 1,-1 1-1,1-1 1,0 1-1,-1-1 1,1 1-1,1-1 0,-1 1 1,0-1-1,1 0 1,-1 1-1,1 0 1,0-1-1,1-2 1,3-7-33,1 0 1,1 1 0,0-1-1,0 2 1,1-1 0,0 1-1,1 0 1,0 0-1,1 1 1,0 1 0,1 0-1,-1 0 1,1 1 0,1 0-1,-1 1 1,21-8-1,-28 13 35,0-1 0,0 1 0,0 0-1,1 1 1,-1-1 0,0 1-1,0 0 1,1 0 0,-1 0 0,0 1-1,1-1 1,-1 1 0,0 0-1,0 0 1,0 1 0,0-1 0,6 4-1,-4-2 49,-1 1-1,1 0 0,-1 0 1,0 1-1,0 0 0,0-1 1,-1 2-1,1-1 0,-1 0 1,5 10-1,-4-5 137,-1 0 0,1 1 0,-1-1 0,-1 1 1,0 0-1,-1 0 0,0 0 0,0 0 0,-1 0 0,-1 1 0,0-1 0,0 0 0,-1 0 0,-4 17 0,-4 12 299,-2-1-1,-27 63 1,22-61-488,-62 129 617,39-100-2771,36-64 1258,-1-1 0,0 1 0,0-1 0,0 0 0,0 0 0,-1 0 0,-6 5 0,-4 2-2568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8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9 1728,'1'-8'6416,"-1"8"-6233,1 0 0,0 1 0,0-1 0,0 1 0,0-1 1,-1 1-1,1-1 0,0 1 0,0-1 0,-1 1 0,1 0 0,0-1 1,-1 1-1,1 0 0,-1 0 0,1-1 0,-1 1 0,1 0 1,-1 0-1,0 0 0,1 0 0,-1 0 0,0 0 0,0-1 0,1 1 1,-1 2-1,3 30-24,-12 156 1110,5 25 251,0-158-1059,2-44-384,1 0 0,0 0 1,0 1-1,3 18 1,-1-26-20,-1-1 0,1 0 0,-1 1 0,-1 8 0,1-13-41,0 1 0,0-1 0,0 1 0,0-1 0,0 1 0,0-1 1,0 1-1,0-1 0,0 1 0,0-1 0,-1 1 0,1-1 0,0 1 1,0-1-1,0 1 0,-1-1 0,1 0 0,0 1 0,-1-1 0,1 1 1,0-1-1,-1 0 0,1 1 0,-1-1 0,1 0 0,0 1 0,-1-1 1,1 0-1,-1 0 0,1 1 0,-1-1 0,1 0 0,-1 0 0,1 0 1,-1 0-1,1 0 0,-1 0 0,1 0 0,-1 1 0,1-2 1,-1 1-1,1 0 0,-1 0 0,0 0 0,-9-4-22,1 1 1,-1 1-1,1-1 0,-1 1 0,0 1 1,0 0-1,0 0 0,-13 2 0,-60 2-37,58-3-68,20 0 115,-1-1-1,0 1 0,0 1 1,0-1-1,1 1 0,-1 0 1,-7 2-1,7-2-173,13-1 87,30 6 564,1-3 0,75-1 0,63-19 136,-94 11-385,-51 5-192,34-7 0,-54 5-1656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39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34 156 3648,'-19'-13'1173,"18"12"-1077,0 0-1,0 0 1,0 0 0,0 0-1,0 0 1,0 0-1,0 0 1,1 0 0,-1 0-1,0 0 1,0 0 0,1 0-1,-1-1 1,1 1-1,-1 0 1,1-1 0,-1 1-1,1 0 1,0-1-1,0-1 1,0-1 287,0 1-1,1-1 1,-1 1 0,1 0-1,0-1 1,2-2 0,-2 1-46,1 1-121,-1-1 0,1 1 1,0 0-1,1 0 0,-1 0 0,1 0 0,0 1 0,-1-1 1,2 1-1,-1-1 0,0 1 0,7-5 0,-3 4-23,-1 0-1,0 1 1,1 0-1,-1 0 1,1 1-1,0 0 1,11-3-1,-1 3 110,1 0-1,-1 1 0,0 1 0,0 1 0,0 0 0,21 5 1,37 7 269,96 21-295,-166-33-506,21 5 1083,-25-6-1051,0 0 0,0 0 0,1 0 0,-1 0 1,0 0-1,0 0 0,0 0 0,1 0 1,-1-1-1,0 1 0,0 0 0,0-1 0,0 1 1,0-1-1,0 0 0,0 1 0,0-1 0,1-1 1,7-5-1915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0.8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53 2080,'-11'-6'5491,"11"6"-5464,0 0 1,0 0-1,0 0 1,0 0-1,0 0 1,0 0 0,0 0-1,0 0 1,0 0-1,0 0 1,-1 0-1,1 0 1,0 0-1,0 1 1,0-1-1,0 0 1,0 0-1,0 0 1,0 0-1,0 0 1,-1 0-1,1 0 1,0 0-1,0 0 1,0 0-1,0 0 1,0 0-1,0 0 1,0-1 0,0 1-1,-1 0 1,1 0-1,0 0 1,0 0-1,0 0 1,0 0-1,0 0 1,0 0-1,0 0 1,0 0-1,0 0 1,0 0-1,-1 0 1,1 0-1,0-1 1,0 1-1,0 0 1,0 0-1,0 0 1,0 0-1,0 0 1,0 0-1,0 0 1,0 0 0,0-1-1,0 1 1,0 0-1,0 0 1,0 0-1,0 0 1,0 0-1,0 0 1,0 0-1,0-1 1,0 1 93,-1 0 0,1 0 1,-1 0-1,1 0 0,-1 0 1,1 0-1,-1 0 0,1 0 1,0 0-1,-1-1 0,1 1 1,-1 0-1,1 0 0,-1-1 1,1 1-1,0 0 0,-1-1 1,1 1-1,0 0 0,-1-1 1,1 1-1,0 0 0,-1-1 1,1 1-1,0-1 0,0 1 1,-1-1-1,1 0-97,0 0 1,0 0-1,1 0 1,-1-1-1,0 1 1,0 0-1,0 0 0,1 0 1,-1 0-1,1 0 1,-1 0-1,1 0 1,-1 0-1,1 0 0,0 0 1,-1 0-1,1 0 1,0 0-1,0 0 1,-1 1-1,1-1 0,0 0 1,0 1-1,2-2 1,2 0-28,-1 0 0,1 1 0,0-1 1,9 0-1,-10 1 51,2 0-34,0 1-1,0-1 0,0 1 0,1 0 1,-1 1-1,0-1 0,0 1 0,0 1 1,6 1-1,-9-2 5,-1 0 0,0-1 0,0 1 0,0 0 0,0 0 0,0 0-1,0 1 1,0-1 0,0 0 0,0 1 0,-1-1 0,1 1 0,0 0 0,-1-1 0,0 1 0,1 0 0,-1 0 0,0 0 0,0 0-1,0 0 1,0 0 0,0 0 0,0 1 0,-1-1 0,1 0 0,-1 0 0,1 5 0,-2 3 62,0 0 1,0 0-1,-1-1 1,0 1 0,-1-1-1,-7 18 1,-32 55 50,30-59-133,-2 6 69,10-19 172,0 0 0,-12 16 0,16-26-223,0 0 1,0 0-1,0 1 0,0-1 0,0 0 0,0 0 0,0 0 0,0 0 1,0 0-1,-1 0 0,1 1 0,0-1 0,0 0 0,0 0 1,0 0-1,0 0 0,0 0 0,0 1 0,0-1 0,0 0 0,0 0 1,0 0-1,1 0 0,-1 0 0,0 0 0,0 1 0,0-1 1,0 0-1,0 0 0,0 0 0,0 0 0,0 0 0,0 0 1,0 1-1,0-1 0,0 0 0,1 0 0,-1 0 0,0 0 0,0 0 1,0 0-1,0 0 0,0 0 0,0 0 0,1 0 0,-1 0 1,0 0-1,0 0 0,0 0 0,0 0 0,0 0 0,1 0 1,-1 0-1,0 0 0,0 0 0,0 0 0,0 0 0,0 0 0,0 0 1,1 0-1,-1 0 0,0 0 0,10-1 401,9-2-40,-15 3-301,1-1 0,-1 1 0,0-1 0,8-3 0,-4 1 24,-1 1 1,1-1-1,15-2 1,-19 5-90,-1 0-1,1-1 1,0 1 0,-1 1 0,1-1 0,0 0 0,-1 1 0,1 0 0,0 0 0,-1 0 0,1 0 0,3 2 0,-4-1-167,24 14 618,-26-15-673,0-1-1,0 1 1,0 0 0,0-1-1,0 1 1,-1 0 0,1 0-1,0 0 1,0 0 0,-1 0-1,1 0 1,0 0 0,-1 0 0,1 0-1,-1 0 1,0 0 0,1 0-1,-1 0 1,0 1 0,0-1-1,0 0 1,1 1 0,-2 9-2061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2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24 127 2560,'-1'-1'198,"1"0"0,-1 0 1,-11-14 6029,12 15-6209,0 0 0,0 0 1,0 0-1,0 0 0,0 0 1,0 0-1,0 0 0,0 0 1,0 0-1,-1 0 0,-4 1 1414,1 1-99,8-2-299,5-1-736,1 0 0,0-1 0,-1-1 1,0 0-1,19-8 0,10-3 119,70-13 126,194-21 0,-291 46-1962,1 4 378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2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26 4480,'17'-17'2443,"-6"10"-554,-11 7-1800,1 0 0,-1-1 0,0 1 1,0 0-1,0 0 0,1 0 1,-1 0-1,0 0 0,0 0 1,1 0-1,-1 0 0,0 0 0,0 0 1,1 0-1,-1 0 0,3 2 1251,-3-2-1251,1 2-55,0 0 1,0 0-1,-1 0 1,1 0-1,-1 0 0,1 0 1,-1 0-1,0 0 1,0 0-1,1 0 1,-2 0-1,1 0 0,0 0 1,-1 3-1,-10 33 446,4-16-303,-37 182 612,25-105-554,-18 103 615,25-134-361,10-61-391,2-6-83,0-1 1,0 1-1,-1-1 0,1 1 0,0-1 0,0 1 0,0-1 0,0 1 0,0 0 1,0-1-1,0 1 0,0-1 0,0 1 0,0 0 0,0-1 0,0 1 0,0-1 1,1 1-1,-1-1 0,0 1 0,1 3-895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43 514 3328,'-23'-8'1521,"23"7"-1437,-1 1 0,1 0 0,-1 0 0,0 0 0,1 0 0,-1 0 0,1 0 0,-1 0 0,0 0 0,1 0 0,-1 0 0,1 0 0,-1 0 0,1 1 0,-1-1 0,0 0 0,1 0 0,-1 1 0,1-1 0,-1 0 0,1 0 0,-1 1 0,1-1 0,0 1 0,-1-1 0,1 0 0,-1 1 0,1-1 0,0 1 0,-1-1 0,1 1 0,-3 6 6000,5-8-5913,0 0-1,-1 0 1,1-1 0,0 1 0,-1 0 0,1-1-1,-1 0 1,1 1 0,-1-1 0,0 0-1,1 1 1,-1-1 0,0 0 0,1-3-1,14-35 670,-12 28-599,21-46 136,2 0 0,3 2-1,2 1 1,56-72-1,-52 79-701,-35 48 307,-1 0 1,0-1-1,0 1 1,0 0-1,0 0 1,0 0-1,1 0 1,-1 0-1,0 0 1,0 0-1,0-1 1,0 1-1,0 0 1,0 0-1,0 0 1,0 0-1,1-1 1,-1 1-1,0 0 1,0 0-1,0 0 1,0 0-1,0-1 1,0 1 0,0 0-1,0 0 1,0 0-1,0 0 1,0-1-1,0 1 1,0 0-1,0 0 1,0 0-1,0 0 1,-1-1-1,1 1 1,0 0-1,0 0 1,0 0-1,0 0 1,0-1-1,-8 4-346,5 1 342,-1 0-1,1 0 0,0 0 1,1 1-1,-1-1 1,0 1-1,1-1 1,-2 8-1,-11 39-46,11-36 57,-2 9 88,-3 30-1,8-48-14,1 0 0,-1 0 0,1 0 0,1 0 0,-1 0 1,1 0-1,0 0 0,0-1 0,1 1 0,3 8 0,-4-12-18,0 0 1,0 0 0,0 0-1,1 0 1,-1 0 0,1 0-1,-1-1 1,1 1 0,0 0-1,0-1 1,0 1 0,0-1-1,0 0 1,0 0 0,0 0-1,0 0 1,0 0 0,0 0-1,1 0 1,-1-1 0,0 1-1,1-1 1,-1 0 0,0 1-1,1-1 1,-1 0 0,0 0-1,1-1 1,-1 1 0,0 0-1,1-1 1,2 0 0,4-2 39,0-1 1,0 1 0,0-1-1,0-1 1,0 0 0,9-6-1,17-13 80,52-47 0,32-53-35,-105 106-63,33-36-626,-47 54 554,0 0 0,0 0 1,0 0-1,1 0 0,-1 0 1,0 0-1,0 0 0,0 0 0,0 0 1,1 0-1,-1 0 0,0-1 1,0 1-1,0 0 0,0 1 1,1-1-1,-1 0 0,0 0 1,0 0-1,0 0 0,0 0 0,1 0 1,-1 0-1,0 0 0,0 0 1,0 0-1,0 0 0,0 0 1,1 0-1,-1 1 0,0-1 0,0 0 1,0 0-1,0 0 0,0 0 1,0 0-1,0 0 0,0 1 1,1-1-1,-1 0 0,0 0 1,0 0-1,0 0 0,0 1 0,0-1 1,0 0-1,0 0 0,0 0 1,0 0-1,0 1 0,3 9-126,-3 3 97,1 1 0,-2-1 1,0 0-1,0 0 0,-1 0 0,-8 24 0,6-20 90,-2 5 69,-1 0 1,-1 0 0,-1 0 0,-16 26-1,24-46-74,-1 1 101,4-4-71,12-5-85,251-66-548,-169 48-3009,-64 13 683,-10 3 966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2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6464,'0'11'2944,"8"12"-2560,-8-10 1120,5 1-896,-10 11 768,5-3-832,-3 6 96,3 0-384,-5-6-32,5 3-128,-5-6 160,5-4-160,-3-2 96,3-2-96,-5-8-1536,10 2 768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3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82 3904,'0'0'92,"-1"0"0,1 0 0,-1 0 0,1 0-1,-1 0 1,1 0 0,0 0 0,-1-1 0,1 1 0,-1 0 0,1 0 0,-1 0 0,1-1 0,-1 1-1,1 0 1,0 0 0,-1-1 0,1 1 0,-1 0 0,1-1 0,-1 0 0,10-3 2709,2-1-1838,6-2 508,20-7 0,-1 2-253,-20 5-714,-4 2-364,0 0 0,1 0 0,0 1 0,22-3 0,-33 6-143,0 1 0,1 0 0,-1-1 0,1 1 0,-1 0 0,1 1 0,-1-1 0,0 0 0,1 1 0,-1-1 0,0 1 0,1 0 0,-1 0 0,0 0 0,0 0 0,0 0 0,0 0 0,0 1 0,0-1 0,0 1 0,0-1 0,0 1 0,0 0 0,-1 0-1,1-1 1,-1 1 0,0 0 0,1 1 0,-1-1 0,0 0 0,0 0 0,1 4 0,-1 1 29,0 0-1,-1-1 1,1 1-1,-1 0 1,-1 0-1,1 0 1,-1 0-1,0 0 1,-4 9-1,2-1 40,-4 16 26,-1 0 0,-1 0-1,-2-1 1,-2 0 0,0-1-1,-23 35 1,6-19 188,-1-1 0,-72 76 0,80-96 713,23-24-972,0 0-1,0 0 1,0 0-1,0 1 1,0-1 0,0 0-1,0 0 1,0 0-1,0 0 1,0 1-1,0-1 1,0 0 0,1 0-1,-1 0 1,0 1-1,0-1 1,0 0-1,0 0 1,0 0 0,0 0-1,0 0 1,0 1-1,0-1 1,1 0 0,-1 0-1,0 0 1,0 0-1,0 0 1,0 0-1,0 0 1,1 1 0,-1-1-1,0 0 1,0 0-1,0 0 1,0 0-1,1 0 1,-1 0 0,0 0-1,0 0 1,0 0-1,0 0 1,1 0-1,-1 0 1,0 0 0,0 0-1,0 0 1,1 0-1,11 1 117,-12-1-127,93 6 378,48 5-134,-133-9-195,-1-1 0,1 2 0,-1-1 0,1 1 0,-1 0-1,11 7 1,-17-10 160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4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 8 4992,'1'0'77,"-1"-1"0,0 1-1,0 0 1,0 0 0,1-1 0,-1 1 0,0 0 0,0 0 0,1 0-1,-1 0 1,0 0 0,1-1 0,-1 1 0,0 0 0,1 0 0,-1 0-1,0 0 1,0 0 0,1 0 0,-1 0 0,0 0 0,1 0 0,-1 0-1,0 0 1,1 0 0,-1 0 0,0 0 0,1 0 0,-1 1 0,0-1 0,0 0-1,1 0 1,-1 0 0,0 0 0,1 1 0,-1 11 1829,-11 16-563,9-24-1198,-1 1 0,0-1 1,-1 1-1,1-1 0,-1 0 1,0 0-1,-5 3 0,-33 24 633,22-17-505,7-5-68,-1 1 1,0-2-1,-1 1 0,1-2 0,-29 10 1,38-15-124,1-1 1,-1 0-1,0 0 1,0 0-1,1-1 0,-1 0 1,0 0-1,0 0 1,0 0-1,0-1 1,1 1-1,-1-1 1,0-1-1,0 1 0,1-1 1,-1 1-1,1-2 1,-1 1-1,1 0 1,0-1-1,0 1 1,0-1-1,-6-7 1,7 8-71,0-1 0,1 0 0,-1 0 0,1-1 0,0 1 0,0 0 0,0-1 1,0 1-1,1-1 0,-1 0 0,1 1 0,0-1 0,-1-4 0,2 5-40,0 1 0,0-1 0,0 1-1,0 0 1,1-1 0,-1 1 0,1-1-1,-1 1 1,1 0 0,0-1 0,0 1-1,0 0 1,0 0 0,0 0 0,0 0-1,1 0 1,-1 0 0,1 0 0,-1 0-1,1 0 1,0 1 0,3-3 0,4-3-122,1 1 0,0 0 0,1 1 0,-1 0 1,1 0-1,0 1 0,12-3 0,-5 3 11,0 1 0,0 0 0,33 0 0,-44 3 212,0 0 1,-1 1-1,1 0 1,0 0-1,-1 1 0,1 0 1,0 0-1,-1 0 1,0 1-1,0 0 0,0 0 1,10 7-1,-12-6 14,0-1-1,0 1 1,0 0 0,0 0-1,-1 0 1,1 0-1,-1 1 1,0 0 0,-1-1-1,1 1 1,-1 0-1,0 0 1,0 1 0,0-1-1,-1 0 1,2 8-1,-2 13 161,0 0 0,-2 0 0,0 0 0,-2 0 0,-1 0 0,-8 27-1,5-27-133,-1 0 0,-1 0 0,-2-1 0,0-1 0,-1 0 0,-24 33 0,22-37-29,-1-1 1,0-1 0,-1 0-1,-1-2 1,-1 1-1,-1-2 1,-34 22-1,38-27-842,11-7-241,0 0 0,-1 0-1,0 0 1,-9 3 0,5-3-1289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49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395 45 992,'0'-1'95,"0"1"-1,0-1 1,0 1-1,0-1 1,0 1 0,0-1-1,0 0 1,0 1-1,0-1 1,0 1 0,0-1-1,1 1 1,-1-1-1,0 1 1,0-1 0,0 0-1,1 1 1,-1 0-1,0-1 1,1 1 0,-1-1-1,0 1 1,1-1-1,-1 1 1,0-1 0,1 1-1,4-4 1625,-5 4-1516,0-1 0,1 1 0,-1-1 0,0 1 0,1-1 0,-1 1 0,0-1 0,0 0 0,1 1 0,-1-1 0,0 0 0,5-8 1232,-4 9-1252,-1-1-1,1 1 0,-1-1 1,0 0-1,1 1 1,-1-1-1,1 0 1,-1 1-1,0-1 1,0 0-1,1 0 0,-1 1 1,0-2-1,1 18 960,1 32-193,-3-42-810,-1 22 333,1 47 0,3-16 72,-3 0 0,-9 68-1,10-87 161,-27-21-869,-265 148 389,276-160-44,1-1-1,-26 8 1,25-11 422,124-6 614,72-1-656,-17 6-218,-92-3 116,-71 1-480,1 0-1,-1 0 0,0 0 1,0 0-1,0 0 0,1 0 1,-1-1-1,0 1 0,0 0 0,0 0 1,0 0-1,0 0 0,1 0 1,-1 0-1,0-1 0,0 1 1,0 0-1,0 0 0,0 0 1,0 0-1,0-1 0,1 1 1,-1 0-1,0 0 0,0 0 1,0 0-1,0-1 0,0 1 0,0 0 1,0 0-1,0 0 0,0-1 1,0 1-1,0 0 0,0 0 1,0 0-1,0-1 0,0 1 1,0 0-1,-1 0 0,-3-12-4412,1 6 1781,0-1-1,0 0 0,-3-14 1,5 9-418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0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65 2976,'-3'-1'222,"0"0"0,0 0 0,0 0 0,0-1 0,1 1 0,-1-1 0,-12-10 4917,15 11-5072,0 1-1,0 0 0,1-1 0,-1 1 1,0 0-1,0-1 0,1 1 0,-1 0 1,0 0-1,1-1 0,-1 1 0,0 0 1,1 0-1,-1 0 0,0-1 0,1 1 0,-1 0 1,0 0-1,1 0 0,-1 0 0,0 0 1,1 0-1,-1 0 0,1 0 0,-1 0 1,4-1 228,0 0 0,0 1 0,-1 0 0,1 0 0,0 0 0,7 1 0,9 0 520,107-3 843,155-22 1,-231 18-2491,63 0 0,-88 9-277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3.9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1 609 3072,'3'-8'3824,"19"-4"-960,-19 9-2786,1 0 0,0 0-1,0 1 1,0-1 0,0 1 0,0 0 0,0 0 0,0 0 0,1 1 0,-1-1 0,1 1 0,-1 0 0,1 1 0,0-1 0,-1 1-1,1 0 1,6 0 0,16 2 227,41-2-1,-27-1 31,399-28 1196,-152 6-1243,320-26 187,-285 28-278,-188 16-329,-69 1 248,23-7-97,-10-1-145,187-6 302,-129 10-104,-53 4-90,32 3-71,5-1 188,-36 2-92,-4 0-24,-20-4 22,0 4 0,80 8 1,-104-4 12,-1-2 0,46-4 1,73-12 77,-48 3-61,-56 6 27,65-3 378,-68 5-314,0-2 1,76-17-1,-6 0-68,54 1-1,41-5-87,-152 12 137,98-33 1,-32 7-30,-108 35-92,163-40 23,-49 11 573,-85 20-540,79-12 0,-98 21-12,-7 2-53,32-1 0,-2 0-370,-40 2-850,0 1 0,-1 0 0,1 1 0,20 1 0,-9 6-4223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6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381 86 3072,'3'-14'942,"-2"10"-611,0 0 0,0 0 0,1 0 0,-1 0 0,3-5 0,-2 7 109,-1-1 1,0 0-1,0-1 1,1 1-1,-2 0 0,1 0 1,0 0-1,-1-1 1,1 1-1,-1 0 1,0-6-1,0 10-434,0-1 0,0 0 0,0 0 0,0 0 0,0 0-1,0 0 1,0 0 0,0 0 0,0 0 0,0 0 0,0 0 0,0 0 0,0 0 0,0 0 0,0 0 0,0 1-1,0-1 1,0 0 0,0 0 0,0 0 0,0 0 0,0 0 0,-1 0 0,1 0 0,0 0 0,0 0 0,0 0-1,0 0 1,0 0 0,0 0 0,0 0 0,0 0 0,0 0 0,0 0 0,0 0 0,0 0 0,0 0 0,0 0-1,0 1 1,0-1 0,-1 0 0,1 0 0,0 0 0,0 0 0,0 0 0,0 0 0,0 0 0,0 0 0,0 0-1,0-1 1,0 1 0,0 0 0,0 0 0,0 0 0,0 0 0,0 0 0,-1 0 0,1 0 0,0 0 0,0 0-1,0 0 1,0 0 0,0 0 0,0 0 0,0 0 0,0 0 0,0 0 0,0 0 0,-4 5 130,-2 10 87,0-1-1,1 1 1,0 0 0,-2 17-1,-7 66 250,7-38 87,3 7-155,4-53-241,-1 1 0,0-1 0,-1 1 0,0-1-1,-7 23 1,1-2 68,7-28-94,0 0 0,-1 0 0,-4 10 0,6-16-119,0-1 0,0 1 0,0-1 0,0 1 0,0-1 0,0 1 0,-1-1 1,1 0-1,0 1 0,0-1 0,-1 1 0,1-1 0,0 0 0,-1 1 0,1-1 0,0 0 0,-1 1 0,1-1 1,0 0-1,-1 0 0,1 1 0,-1-1 0,1 0 0,-1 0 0,1 0 0,0 0 0,-1 0 0,1 1 0,-1-1 1,1 0-1,-1 0 0,1 0 0,-1 0 0,1 0 0,-1 0 0,1 0 0,-1-1 0,1 1 0,-1 0 0,-6 0-21,-16 1-39,1 2-1,0 0 1,-39 12 0,23-6-120,13-2 159,1 1-1,-37 16 0,50-19-52,11-5 57,0 0-1,0 0 1,0 0 0,0 0 0,0 0 0,0 0 0,0 0 0,0 0-1,0 0 1,-1 0 0,1 1 0,0-1 0,0 0 0,0 0 0,0 0-1,0 0 1,0 0 0,0 0 0,0 0 0,0 0 0,0 0-1,0 0 1,0 0 0,0 0 0,0 0 0,0 0 0,0 0 0,0 0-1,0 0 1,0 0 0,0 0 0,0 0 0,0 0 0,0 1 0,0-1-1,0 0 1,0 0 0,0 0 0,0 0 0,0 0 0,0 0 0,0 0-1,0 0 1,0 0 0,0 0 0,0 0 0,0 0 0,0 0-1,0 0 1,0 0 0,0 0 0,0 1 0,0-1 0,0 0 0,0 0-1,0 0 1,0 0 0,0 0 0,0 0 0,0 0 0,0 0 0,0 0-1,0 0 1,20 0 333,-13-1-223,246-35 1472,-57 5-1470,-107 18 463,-89 13-700,1 0 0,-1 0 0,1 0 0,-1 0 0,0 0 0,1-1 0,-1 1 0,1 0 0,-1 0 0,1 0 0,-1-1 0,1 1 0,-1 0 0,0-1 0,1 1 0,-1 0 0,0-1 0,1 1 0,-1 0 0,0-1 0,1 1 0,-1-1 0,0 1 0,0-1 0,1 1 0,-1 0 0,0-1 0,0 1 0,0-1 0,0 1 0,0-1 0,0 1 0,0-1 0,0 1 0,0-1 0,0 1 0,0-1 0,0 1 0,0-2 0,-1 0-963,0-1 0,0 0 0,0 1-1,-5-10-2173,-4-2 957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7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41 235 4640,'-26'-12'1504,"25"11"-1424,0 1-1,0-1 1,0 1 0,0-1 0,1 1 0,-1-1 0,0 0-1,0 1 1,0-1 0,1 0 0,-1 0 0,0 1-1,0-1 1,1 0 0,-1 0 0,0-2 0,1 2 24,0 1 0,-1-1 0,1 0 0,0 0 0,0 1 0,0-1 0,0 0 0,1 0 0,-1 1 0,0-1 0,0 0 0,0 0 0,0 1 0,1-1 0,-1 0 0,0 1 1,1-1-1,0-1 0,1 0 175,0-1 0,1 0 0,-1 1 0,1 0 0,0-1 0,0 1 0,-1 0 0,6-2 0,36-17 955,2 2 1,85-22-1,-98 31-900,15-4 9,109-30 193,-127 37-565,1 2 0,-1 1 0,37-1 0,-60 5-1,-2 0-137,1 0-1,-1 0 1,1 0 0,-1 1 0,1 0 0,-1 0 0,0 0 0,1 0 0,5 4 0,3 5-905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7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53 4384,'-2'-35'3840,"1"18"542,-3 38-2823,0 9-954,0 12-108,-3 0 0,-16 58 0,20-89-400,0-1 0,1 1-1,0 0 1,0 1 0,0 14 0,3-11 58,-2 0-1,0 0 1,0 0 0,-8 29-1,8-37 146,1-6-809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7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6656,'0'0'82,"-1"-1"0,1 1-1,0 0 1,-1 0 0,1 0 0,0-1 0,0 1 0,-1 0 0,1-1-1,0 1 1,0 0 0,-1 0 0,1-1 0,0 1 0,0 0-1,0-1 1,0 1 0,-1 0 0,1-1 0,0 1 0,0-1 0,0 1-1,0 0 1,0-1 0,0 1 0,0 0 0,0-1 0,0 1 0,0-1-1,0 1 1,0 0 0,0-1 0,1 1 0,-1 0 0,0-1 0,0 1-1,0 0 1,0-1 0,1 1 0,-1 0 0,0 0 0,0-1 0,1 1-1,-1 0 1,0-1 0,0 1 0,1 0 0,-1 0 0,0 0 0,1-1-1,-1 1 1,0 0 0,1 0 0,-1 0 0,0 0 0,1 0 0,-1 0-1,1 0 1,-1 0 0,0-1 0,1 1 0,-1 1 0,1-1 0,29-3 1581,-29 3-1595,256-16 3431,-246 15-3507,0 1 0,17 3 0,6-1-635,-7 1-7863,-14-3 6090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78 5632,'-43'-39'2560,"35"28"-2208,11 3-192,7 4-160,11-9-1280,6 10 704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6:58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13 6144,'3'-3'404,"-2"2"-114,0 0 0,0 0-1,1 0 1,-1 0 0,0 0 0,0 0 0,1 1 0,-1-1-1,3-1 1,-3 2-218,0 0-1,-1 1 0,1-1 1,-1 0-1,1 0 0,0 0 0,-1 1 1,1-1-1,-1 0 0,1 1 1,-1-1-1,1 0 0,-1 1 0,1-1 1,-1 0-1,1 1 0,-1-1 1,0 1-1,1-1 0,-1 1 0,0-1 1,1 1-1,-1 0 0,0-1 1,0 1-1,1-1 0,-1 1 0,0-1 1,0 1-1,0 0 0,0 0 1,3 12 472,-1 1 0,0-1 0,-1 0 0,0 1 0,-1-1 1,-4 24-1,3-19-188,-21 143 1103,0-2-1132,19-128-1076,0-8-828,2-7-2278,4-7 1189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2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9 127 2912,'-1'-1'137,"1"1"-1,-1 0 1,1-1 0,-1 1-1,1 0 1,-1-1 0,1 1-1,-1-1 1,1 1 0,0-1-1,-1 1 1,1-1 0,0 1-1,-1-1 1,1 1 0,0-1-1,-1 1 1,1-1 0,0 0-1,0 1 1,0-1 0,0 1-1,0-1 1,0 0 0,0 1-1,0-1 1,0 0 0,0 1-1,0-1 1,0 0 0,0 1-1,0-1 1,0 1 0,1-1-1,-1 1 1,1-2 0,13-16 2551,-13 17-2780,0-21 1921,-1 23-1863,0-3-70,5-1 173,1 0 0,0 1 0,0 0 0,10-2 1,-11 2-123,7-1 174,17-6 77,1 1 0,37-4 0,105-2 266,-133 12-208,-1 3 0,61 8 0,-41-2 538,94-3 0,-143-4-745,-8 0 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3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 2976,'4'-6'675,"10"-7"3280,-14 14-3889,0-1 0,3 6 185,0-1 0,-1 1 0,0 0 0,0 0-1,-1 1 1,1-1 0,-1 0 0,0 9 0,-1 57 754,-1-40-609,-12 187 1449,12-196-1570,0 1-1,3 24 1,-1-24 20,-2 46 0,0-65-210,1 1 0,-1-1 1,2 1-1,-1-1 0,1 0 1,-1 1-1,1-1 0,2 6 1,-1-5-21,31-19-12386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4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5568,'4'18'7686,"6"47"-6338,-5 3-516,-5-67-831,0-1 0,0 1 0,0-1 0,0 0 1,0 1-1,0-1 0,0 0 0,0 1 0,0-1 0,0 0 0,0 1 0,0-1 0,0 1 0,1-1 0,-1 0 0,0 1 0,0-1 0,0 0 1,1 0-1,-1 1 0,0-1 0,0 0 0,1 0 0,-1 1 0,0-1 0,1 0 0,-1 0 0,0 1 0,1-1 0,-1 0 0,0 0 0,1 0 1,0 0-147,-1 0 0,0-1 1,1 1-1,-1 0 1,1-1-1,-1 1 1,1-1-1,-1 1 1,0 0-1,1-1 1,-1 1-1,0-1 1,0 1-1,1-1 1,-1 1-1,0-2 1,5-6-1605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4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341 35 4160,'-4'-20'1333,"4"19"-1245,0 1 0,0-1 0,0 0 0,0 0 0,0 1-1,1-1 1,-1 0 0,0 1 0,0-1 0,1 0 0,-1 1 0,0-1 0,1 1 0,-1-1-1,1 0 1,-1 1 0,1-1 0,-1 1 0,1-1 0,0 1 0,-1 0 0,2-1-1,-2 12 937,-2 6-851,0-1-1,0 0 1,-2 0-1,-6 19 1,8-25-6,-2 1-24,0 1 1,0-1 0,-1 0 0,-1 0 0,0 0-1,0-1 1,-1 0 0,0 0 0,-1-1 0,0 1-1,0-2 1,-1 1 0,0-1 0,-1-1-1,0 0 1,0 0 0,0-1 0,-1 0 0,0-1-1,0 0 1,0 0 0,-1-2 0,0 1-1,-12 1 1,18-4-30,1 0-1,0-1 1,0 0-1,-1 0 1,1 0-1,0-1 1,-1 0 0,1 0-1,0 0 1,-9-3-1,12 3-100,0 0-1,0 0 1,0-1 0,0 1-1,0 0 1,0-1-1,0 1 1,0-1 0,1 0-1,-1 0 1,1 1-1,-1-1 1,1 0 0,0 0-1,-1 0 1,1 0-1,0-1 1,1 1 0,-1 0-1,0 0 1,1-1 0,-1 1-1,1 0 1,-1-1-1,1 1 1,0-4 0,1-3-59,-1-1 0,2 1 1,-1-1-1,1 1 0,1-1 1,0 1-1,0 0 0,0 0 1,1 1-1,1-1 0,0 1 1,10-14-1,-5 9-142,2 0 0,-1 0 0,2 2 0,0-1 0,0 2 0,21-14 0,-29 21 139,1 0 0,-1 0 0,1 0 0,0 1 0,0-1 0,0 1-1,1 1 1,-1-1 0,13 0 0,-16 2 49,1 0 1,-1 0-1,0 0 0,1 1 1,-1 0-1,0-1 0,0 1 0,1 0 1,-1 0-1,0 1 0,0-1 0,0 1 1,0 0-1,0-1 0,-1 1 1,1 0-1,-1 1 0,1-1 0,-1 0 1,4 6-1,0 0 117,0 1 0,-1 0 0,-1 1 1,1-1-1,-1 1 0,-1-1 0,0 1 0,0 0 0,1 17 0,-2-4 210,0-1 1,-2 1-1,-4 30 0,2-33-61,-2-1 0,0 0 0,-1 0 0,-1 0 0,-10 20 0,-48 85 300,37-75-435,12-20-53,4-7 139,0 0 0,-2 0 0,-1-2 0,-29 36 0,30-48-67,13-7-194,0-1 1,0 0-1,-1 0 0,1 0 1,0 0-1,-1 0 1,1 0-1,0 0 0,-1 0 1,1 0-1,0 0 1,-1 0-1,1 0 0,0 0 1,-1 0-1,1 0 0,0 0 1,0-1-1,-1 1 1,1 0-1,0 0 0,-1 0 1,1 0-1,0 0 0,-1-1 1,1 0-176,-1-1 0,1 1 0,-1 0 0,1-1 0,0 1-1,0 0 1,0-1 0,-1 1 0,1 0 0,0-1 0,1 1 0,-1 0 0,0-1 0,0 1 0,1 0 0,-1-1 0,0 1 0,1 0 0,0-2 0,12-29-4523,4 1 1516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5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6 6144,'15'-5'1978,"-15"5"-1952,0 0-1,1 0 0,-1 0 0,0 0 0,0 0 0,1-1 0,-1 1 0,0 0 0,0 0 1,1 0-1,-1 0 0,0 0 0,0 0 0,0 0 0,1 0 0,-1 0 0,0 1 1,0-1-1,1 0 0,-1 0 0,0 0 0,0 0 0,0 0 0,1 0 0,-1 0 0,0 1 1,0-1-1,0 0 0,0 0 0,1 0 0,2 3 131,1 0 1,-1-1-1,0 1 0,1 1 1,-2-1-1,1 0 0,0 1 0,-1-1 1,1 1-1,-1 0 0,0 0 1,2 7-1,1 6 293,-1 0 1,-1 1-1,0 0 1,-2-1-1,0 1 1,-1 0-1,-1 0 1,-5 33-1,-6 9 526,-26 73-1,34-121-910,-105 365 470,91-320-3230,9-34-2587,8-14 2265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09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14 3808,'3'-1'460,"-1"-1"-1,1 1 1,0 0 0,-1 0 0,1 0 0,0 0-1,0 0 1,0 0 0,0 1 0,0-1-1,5 1 1,15-2 6568,-23 2-6974,0 8-413,-1 2 574,0-1 1,-1 0 0,0-1 0,0 1-1,-1 0 1,-7 14 0,5-10-78,-8 28 0,-45 292 1872,54-310-2009,1 28 104,1-3 94,-6-14-82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1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6 1664,'8'13'11141,"-7"-6"-11573,-4-1 948,0 0-1,0 0 1,-9 13 2171,15-22-2639,-1 1 0,0-1 0,1 0-1,-1 0 1,0 0 0,-1-1-1,1 1 1,-1 0 0,1-1-1,-1 1 1,0-1 0,0 1-1,0-1 1,-1 1 0,1-1-1,-1-4 1,0 8-50,0 0 0,0 0 0,0 0 0,0 0 0,0 0 0,0 0 0,-1 0 0,1 1 0,0-1 0,0 0 0,0 0 0,0 0 0,0 0 0,0 0 0,-1 0 0,1 0 0,0 0 0,0 0 0,0 0 0,0 0 0,0 0 0,0 0 0,-1 0 0,1 0 0,0 0 0,0 0 0,0 0 0,0 0 0,0 0 0,0 0 1,-1 0-1,1 0 0,0 0 0,0 0 0,0 0 0,0 0 0,0 0 0,0-1 0,-1 1 0,1 0 0,0 0 0,0 0 0,0 0 0,0 0 0,0 0 0,0 0 0,0 0 0,0-1 0,0 1 0,0 0 0,0 0 0,0 0 0,0 0 0,-1 0 0,1 0 0,0-1 0,0 1 0,0 0 0,0 0 0,0 0 0,0 0 0,0 0 0,0 0 0,0-1 0,1 1 0,-2 0-21,1 1-1,0-1 1,0 0-1,-1 0 1,1 1-1,0-1 1,0 0-1,0 1 1,0-1-1,-1 0 1,1 1-1,0-1 1,0 0-1,0 1 1,0-1-1,0 0 1,0 1 0,0-1-1,0 1 1,0-1-1,0 0 1,0 1-1,0-1 1,0 0-1,0 1 1,0-1-1,1 0 1,-1 1-1,0-1 1,0 1-1,3 1-767,-1 0 0,1 0 0,0 0 0,-1 0 0,6 2 0,6 0-1870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2.7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52 3712,'0'-4'1284,"-2"9"-924,-3 6 60,0 2 753,5-12-1027,-1 1 1,1-1-1,-1 1 0,1 0 0,-1-1 0,0 0 1,0 1-1,0-1 0,0 1 0,0-1 1,-1 2-1,-8 6 591,0 1 0,-1-1 0,-16 9 1,21-14-529,0 0 0,-1-1 0,1 0 0,-1-1 1,0 1-1,0-1 0,0 0 0,-10 1 1,-3-2 17,0 0 0,0-2 0,0 0 0,0-1 1,1-1-1,-1 0 0,1-2 0,-1 0 0,-23-11 1,38 14-220,0-1 0,1 0 0,0 1 0,-1-1 0,1-1 0,0 1 0,0-1 0,1 1 0,-1-1 0,1 0 0,0 0 0,-4-7 0,6 9-35,0 1-1,0-1 0,1 0 0,-1 0 0,0 0 1,1 0-1,-1 1 0,1-1 0,0 0 1,0 0-1,0 0 0,0 0 0,0 0 1,0 0-1,0 0 0,1 0 0,-1 0 0,1 0 1,-1 1-1,1-1 0,0 0 0,-1 0 1,1 1-1,0-1 0,0 0 0,1 1 1,-1-1-1,0 1 0,0-1 0,1 1 0,-1 0 1,1-1-1,-1 1 0,1 0 0,-1 0 1,3-1-1,2-1-7,0 0-1,0 0 1,0 1 0,1 0 0,-1 0-1,1 0 1,-1 1 0,1 0-1,-1 0 1,1 1 0,0 0 0,-1 0-1,1 0 1,0 1 0,-1 0 0,1 1-1,-1-1 1,1 1 0,-1 0-1,9 5 1,-4-2 145,0 0 0,0 1 0,-1 1 0,0 0 0,0 0 0,0 1 0,-1 0 0,0 1 0,-1 0 0,11 14 0,-12-12 25,-1 0 0,-1 0-1,1 1 1,-2-1 0,0 1 0,0 0-1,-1 0 1,0 0 0,1 21 0,-2 2 121,-2 0 1,-3 39-1,-1-39 123,-12 60-1,11-76-284,-1 0 0,-1 0 0,0 0 0,-15 26 0,17-37-127,0 0 1,-1 0-1,1-1 0,-2 0 1,1 0-1,-1-1 0,1 0 0,-2 0 1,1 0-1,-1-1 0,0 0 1,0-1-1,0 1 0,-11 2 0,17-6-238,0 0-1,0-1 1,0 1-1,-1-1 0,1 0 1,0 0-1,0 0 0,-4 0 1,6 0 115,-1 0 0,1-1 0,-1 1 0,0 0 0,1 0 0,-1-1 0,1 1 0,-1 0 0,1-1 0,-1 1 0,1 0 0,-1-1 0,1 1 0,-1-1 0,1 1 0,-1-1 0,1 1 0,0-1 0,-1 1 0,1-1 0,0 1 0,-1-1 0,1 0-1,0 1 1,0-1 0,0 1 0,0-1 0,-1 0 0,1 1 0,0-1 0,0 0 0,0 1 0,1-2 0,2-22-5502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3.1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35 6144,'8'-28'1978,"-8"28"-1943,0 0-1,0-1 0,0 1 0,0 0 0,0-1 0,0 1 1,0 0-1,0 0 0,1-1 0,-1 1 0,0 0 0,0-1 1,0 1-1,1 0 0,-1 0 0,0-1 0,0 1 0,0 0 1,1 0-1,-1 0 0,0-1 0,1 1 0,-1 0 0,0 0 1,0 0-1,1 0 0,-1 0 0,0 0 0,1 0 0,-1-1 1,0 1-1,1 0 0,-1 0 0,0 0 0,1 0 0,-1 0 1,0 0-1,1 1 0,-1-1 0,0 0 0,1 0 0,-1 0 1,0 0-1,0 0 0,1 0 0,-1 0 0,0 1 0,1-1 1,-1 0-1,0 0 0,0 0 0,1 1 0,-1-1 0,0 0 1,0 0-1,0 1 0,1-1 0,-1 0 0,0 1 0,12 17 1677,-12-17-1610,4 6 197,-1 0 1,0 1-1,-1 0 1,1-1-1,-2 1 1,1 0-1,-1 0 1,0 0-1,-1 0 1,0 14-1,-3 8 442,-10 47 0,1-14-362,1 20-281,-35 204 78,42-271-1146,0-1-1,-9 21 1,11-31 414,0-1 1,0 0-1,-1 1 0,1-1 0,-1 0 1,0 0-1,0-1 0,-1 1 1,1-1-1,-1 1 0,-7 5 0,-18 3-3757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 5408,'0'-1'99,"-1"1"1,0-1-1,1 1 1,-1-1-1,0 1 1,1-1-1,-1 1 1,0 0-1,0-1 1,0 1 0,1 0-1,-1 0 1,0 0-1,0-1 1,0 1-1,1 0 1,-1 0-1,0 0 1,0 0-1,0 0 1,0 1-1,0-1 1,1 0-1,-1 0 1,0 0-1,0 1 1,0-1-1,1 0 1,-1 1-1,0-1 1,1 1-1,-1-1 1,0 1-1,1-1 1,-1 1-1,0 0 1,0 0-1,-1 2 67,-1 0-1,1 1 0,0-1 1,1 0-1,-1 1 0,0 0 0,0 3 1,-44 164 1980,-14 42-735,22-117-729,-30 88 284,63-170-834,3-4 45,-1-1 0,0 0 0,-1 0 0,0 0 0,-6 10 0,6-14 338,4-9-35,9-15 51,3 2-466,1 0 0,1 1 0,1 1 0,30-25 0,74-45-413,-106 76 221,-10 7 102,7-5-163,0 1 0,1-1 0,16-5 0,-24 10 144,0 2 0,0-1 1,0 0-1,0 0 0,0 1 0,0 0 1,0 0-1,5 0 0,-7 0 34,1 0-1,-1 1 0,1-1 0,-1 0 1,0 1-1,1 0 0,-1-1 0,0 1 0,1 0 1,-1-1-1,0 1 0,0 0 0,0 0 0,0 0 1,0 0-1,0 0 0,0 0 0,1 3 0,0-2 10,-1 0 0,1 1-1,-1 0 1,0-1 0,0 1-1,0 0 1,0-1-1,-1 1 1,1 0 0,-1 0-1,0 0 1,1-1-1,-1 1 1,0 0 0,-1 4-1,0-3-7,-1 1 0,1 0 0,-1-1-1,1 0 1,-1 1 0,-1-1 0,1 0 0,-5 6-1,-2 2 74,-2-1 0,1 0-1,-2 0 1,-20 15 0,27-23-29,0 0 1,1 0 0,-1 0-1,-9 3 1,12-6 0,0 1 0,0 0 0,0-1 0,0 1 1,0-1-1,0 0 0,-1 0 0,1 0 0,0 0 0,0 0 0,0 0 0,0 0 1,-1-1-1,-1 0 0,4 1-27,-1 0 0,1 0 1,0 0-1,-1 0 0,1 0 0,-1 0 1,1-1-1,-1 1 0,1 0 0,0 0 1,-1 0-1,1 0 0,0-1 0,-1 1 1,1 0-1,0 0 0,-1-1 0,1 1 1,0 0-1,0-1 0,-1 1 0,1 0 1,0-1-1,0 1 0,-1 0 0,1-1 1,0 1-1,0-1 0,0 1 0,0 0 1,0-1-1,0 1 0,0-1 0,-1 1 1,1-1-1,0 1 0,0 0 0,1-1 1,-1 1-1,0-1 0,0 1 0,0 0 1,0-1-1,0 1 0,0-1 0,1 1 1,-1 0-1,0-1 0,0 1 0,0 0 1,1-1-1,-1 1 0,0 0 0,1-1 1,-1 1-1,0 0 0,0 0 0,1-1 1,2-1-8,-1 0 1,1 0 0,0 0 0,-1 1 0,1-1-1,3-1 1,17-4 51,40-7-1,-43 11 214,-1-1-1,0-1 1,30-12-1,-25 5-207,2-1-27,1 0 0,1 2 0,0 1 0,44-9 0,-67 18-25,0 0 0,0 1 0,0 0-1,0 0 1,0 0 0,-1 0 0,1 1 0,0 0 0,6 1 0,-10-1-2,0-1 1,1 1 0,-1 0 0,0-1 0,0 1 0,0 0 0,0 0 0,0 0-1,0-1 1,0 1 0,0 0 0,0 0 0,0 1 0,0-1 0,0 2-1,0-1 4,0-1-1,-1 1 0,0 0 0,1 0 0,-1 0 0,0 0 0,0-1 0,0 1 0,0 0 0,0 0 0,0 0 0,0 0 0,-1 0 0,0 2 0,-6 13 70,0 0-1,-17 31 1,6-16-18,-15 32 457,91-103 219,-13 8-736,2 3 0,1 1 0,73-29 0,-116 54-28,0 0-1,0 1 1,0-1-1,1 1 1,-1 0-1,1 0 1,-1 1-1,0-1 1,7 2-1,-10-1 17,0 0 0,-1 0 1,1 1-1,-1-1 0,1 0 0,-1 1 0,1 0 0,-1-1 0,0 1 0,1 0 0,-1 0 0,0-1 0,1 1 0,-1 0 0,0 0 0,0 0 0,0 1 1,0-1-1,0 0 0,0 0 0,0 1 0,0-1 0,-1 0 0,1 1 0,0-1 0,-1 1 0,1-1 0,-1 1 0,0-1 0,1 1 0,-1-1 0,0 1 1,0-1-1,0 1 0,0 2 0,-4 35 76,2-34-41,1 1 0,0 0 1,0 0-1,1-1 0,0 1 0,0 0 1,0 0-1,1-1 0,0 1 0,3 11 1,-4-17-7,0 1 0,1 0 1,-1-1-1,1 1 0,-1 0 1,0-1-1,1 1 0,0 0 1,-1-1-1,1 1 0,-1-1 1,1 1-1,0-1 0,-1 1 1,1-1-1,0 1 0,-1-1 1,1 0-1,0 0 0,0 1 1,-1-1-1,1 0 0,0 0 1,0 0-1,0 0 0,-1 1 1,1-1-1,0-1 0,0 1 1,0 0-1,-1 0 0,1 0 0,0 0 1,0 0-1,-1-1 0,1 1 1,0 0-1,1-1 0,4-2 63,0 0-1,0-1 0,10-7 1,-8 4-92,20-12-45,1 0 0,1 2 0,1 1-1,1 1 1,-1 2 0,40-10 0,-54 20-50,-11 5-87,-6-1 171,-1 1-1,1-1 1,0 0-1,0 0 1,-1 0-1,1 0 1,-1 0-1,1 0 1,-1 0-1,0 0 1,1 0 0,-1 0-1,-1 1 1,-6 11 49,-9 14 19,8-15 24,-12 25 0,19-33-62,0 1 0,1-1 0,0 0 1,-1 1-1,2-1 0,-1 0 0,0 1 0,1-1 0,0 1 1,0 7-1,0-11 9,1 1 0,-1-1 0,0 1 1,0-1-1,1 0 0,-1 1 0,1-1 1,-1 0-1,1 0 0,0 1 0,0-1 1,-1 0-1,1 0 0,0 0 0,0 0 1,0 0-1,0 0 0,0 0 0,0 0 1,0 0-1,1 0 0,0 0 0,1 0 15,0 0 0,0 0-1,0 0 1,-1-1 0,1 1 0,0-1-1,0 0 1,0 0 0,0 0-1,4-1 1,3-1 9,-1 0-1,1 0 1,0-1 0,-1-1-1,14-6 1,-15 6-25,0-1 0,0 0 0,-1 0-1,0-1 1,0 0 0,0 0 0,-1 0 0,0-1 0,0 0 0,0 0-1,-1-1 1,0 0 0,5-11 0,-9 17-25,0-1-1,-1 1 1,1 0 0,-1 0 0,1 0-1,-1-1 1,0 1 0,0 0 0,0-1-1,0 1 1,0 0 0,0 0 0,-1-1-1,1 1 1,-1 0 0,1 0-1,-1 0 1,0-1 0,0 1 0,0 0-1,0 0 1,0 0 0,-1 1 0,1-1-1,-1 0 1,1 0 0,-1 1-1,1-1 1,-1 1 0,0-1 0,0 1-1,0 0 1,0 0 0,0 0 0,0 0-1,0 0 1,0 0 0,0 0 0,-4 0-1,-4-1-55,0 1 0,0 0-1,0 1 1,0 0 0,0 1-1,0 0 1,-10 2 0,-1 2 97,0 1 0,-23 10 0,82-19 360,-25 2-318,152-24 192,-20 3-338,-140 21 57,0 1 0,0 1 0,0-1 0,0 0 0,0 1 0,8 2 0,-12-2 10,0-1 1,1 0-1,-1 1 1,0-1-1,0 1 1,1-1-1,-1 1 1,0-1-1,0 1 1,0 0-1,0 0 1,1 0-1,-1 0 1,0 0-1,-1 0 1,1 0-1,0 0 1,0 0-1,0 0 0,-1 0 1,1 0-1,0 1 1,-1-1-1,1 0 1,-1 0-1,0 1 1,1 2-1,-2 11 68,0 1 0,-2-1 0,-6 24 0,-1 6 213,10-44-262,0-1 0,0 1 1,-1-1-1,1 1 0,0-1 0,0 0 0,0 1 1,0-1-1,0 1 0,0-1 0,0 1 0,0-1 0,0 1 1,0-1-1,0 0 0,0 1 0,0-1 0,1 1 1,-1-1-1,0 1 0,0-1 0,0 0 0,1 1 1,-1-1-1,0 1 0,0-1 0,1 0 0,0 1 1,-1-1 8,1 0 0,0 0 1,-1 0-1,1 0 1,0 0-1,-1 0 0,1 0 1,0 0-1,-1-1 1,1 1-1,-1 0 1,1 0-1,0-1 0,-1 1 1,1 0-1,0-1 1,4-3 74,0 0 0,0 0 0,6-7 0,20-26 139,11-13-253,-35 44-52,-1-1 1,1 2 0,0-1 0,1 1-1,-1 0 1,1 0 0,0 1-1,0 0 1,9-3 0,-16 7 63,-1 0 0,1 0 0,-1 0 0,1 0 0,-1 0 1,0 0-1,1 0 0,-1 0 0,1 0 0,-1 0 0,0 1 0,1-1 0,-1 0 0,1 0 0,-1 0 0,0 1 1,1-1-1,-1 0 0,0 0 0,1 1 0,-1-1 0,0 0 0,0 1 0,1-1 0,-1 0 0,0 1 0,0-1 1,1 1-1,-1-1 0,0 0 0,0 1 0,7 16 56,-6-14-62,2 6 16,-2-4-8,1 0 0,0 0-1,0 0 1,0 0 0,1-1 0,-1 1 0,1-1-1,0 1 1,5 4 0,-2-3 53,-1-1 0,1 0 0,0 0 0,0-1 0,1 0 0,-1 0 0,9 4 0,-10-6-27,0-1 1,0 1 0,1-1 0,-1 0 0,1 0-1,-1-1 1,1 1 0,-1-1 0,1-1-1,9-1 1,-13 2-23,5 0 21,0-1 0,0-1-1,-1 1 1,1-1 0,0 0 0,-1-1 0,0 1-1,1-1 1,5-4 0,1-2-5,1-1 58,-1 0 1,20-18-1,-29 24-69,0-1 0,0 0 0,-1 0 0,1 0 0,-1 0 0,0-1 0,-1 1 0,1-1 0,-1 0 0,3-10 0,-1-9-62,-4 20 29,1 0 0,0-1 0,0 1 0,0 0 1,4-8-1,-4 11 19,0 1 1,0-1-1,0 1 1,0-1-1,0 1 1,0-1-1,1 1 1,-1 0-1,1-1 0,-1 1 1,1 0-1,-1 0 1,1 0-1,0 0 1,0 1-1,-1-1 1,1 0-1,0 1 1,3-1-1,13-3 7,-1 1 0,0 1 0,1 0-1,29 2 1,-41 1-10,-1-1 0,1 1 0,0 0 1,0 1-1,-1-1 0,1 1 0,0 0 0,-1 0 0,0 1 0,0 0 0,0 0 0,0 0 0,0 0 0,0 1 1,-1 0-1,1 0 0,-1 0 0,4 5 0,-6-5 5,-1-1-1,1 1 1,0 0 0,-1 0 0,0 0 0,1 0-1,-2 0 1,1 0 0,0 0 0,-1 0-1,0 0 1,0 0 0,0 0 0,0 1-1,-1-1 1,1 0 0,-1 0 0,-2 5-1,-3 9 10,0 0-1,-14 27 1,17-40-9,-13 29 384,16-34-369,0 0-1,0 0 0,0-1 0,0 1 1,0 0-1,0 0 0,0 0 1,1 0-1,-1 0 0,0 0 1,0 0-1,0 0 0,0 0 0,0 0 1,0 0-1,1 0 0,-1 0 1,0 0-1,0 0 0,0 0 1,0 0-1,0 0 0,0 0 0,1 0 1,-1 1-1,0-1 0,0 0 1,0 0-1,0 0 0,0 0 1,0 0-1,0 0 0,0 0 0,1 0 1,-1 0-1,0 0 0,0 1 1,0-1-1,0 0 0,0 0 1,0 0-1,0 0 0,0 0 0,0 0 1,0 0-1,0 1 0,0-1 1,0 0-1,0 0 0,0 0 0,0 0 1,0 0-1,0 0 0,0 1 1,0-1-1,0 0 0,0 0 1,0 0-1,0 0 0,11-9 49,-8 6-4,24-16-53,0 2 0,1 1 0,0 1 0,2 2 0,0 0 0,0 2 0,48-10 0,-67 18-36,0 1 1,1 0-1,0 1 0,-1 0 0,19 2 0,-26-1 42,0 0 1,-1 1-1,1-1 0,0 1 0,0 0 1,0 1-1,0-1 0,-1 1 0,1-1 0,-1 1 1,1 0-1,-1 0 0,0 0 0,1 1 0,-1-1 1,0 1-1,-1 0 0,1 0 0,3 5 1,14 29 579,-13-23-286,1 1 1,10 14-1,-16-26-248,0 0 0,1 0 0,-1 0 0,1 0 0,0 0-1,0-1 1,0 0 0,0 1 0,1-1 0,-1 0-1,1 0 1,-1-1 0,7 3 0,-6-3-20,-1-1 0,1 1 1,-1-1-1,1 0 0,-1 0 0,1 0 1,-1-1-1,1 1 0,-1-1 0,1 0 1,4-2-1,3 0 13,133-47-1409,-74 23-1629,-37 15-1210,60-31 1,-35 11 538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3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402 198 3808,'0'-2'238,"0"-7"566,0 9-793,0 0-1,0 0 0,0 0 0,0 0 0,0 0 0,0-1 0,0 1 1,0 0-1,0 0 0,0 0 0,-1 0 0,1 0 0,0 0 0,0 0 1,0 0-1,0 0 0,0 0 0,0 0 0,0 0 0,0-1 0,0 1 1,0 0-1,-4 2 1626,-5 9 684,6-8-2098,0 0 1,1 0 0,-2-1 0,1 1-1,0-1 1,0 0 0,-1 0-1,1 0 1,-6 1 0,-36 12 534,30-11-531,-10 3 172,1-1 0,-1-1 0,-34 2-1,51-6-295,-1-1 0,1 0-1,0 0 1,0-1-1,0 0 1,0-1-1,0 0 1,0 0 0,0 0-1,0-1 1,0 0-1,1-1 1,0 0-1,-10-6 1,14 8-66,1 0 0,0 0 0,0 0 0,0 0 0,0 0 0,0 0 0,0 0 0,1-1 0,-1 1 0,1-1 0,-1 0 0,1 1 0,0-1 0,0 0 0,0 1 0,1-1 0,-1 0-1,0 0 1,1 0 0,0 0 0,0 0 0,0-3 0,1 1-56,0 0-1,1 0 1,-1 0-1,1 0 0,0 1 1,0-1-1,0 1 1,1 0-1,0-1 1,0 1-1,0 0 0,5-5 1,2 0-89,0 0 0,0 1 0,0 0 1,1 1-1,23-12 0,-13 9 14,1 1 0,32-9-1,-40 15-470,0 0-1,0 1 1,0 0 0,14 1-1,12 4-1123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5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14 246 1984,'-1'0'141,"-1"-1"0,1 0 1,0 0-1,0 0 0,0 0 0,0 0 1,0 0-1,0 0 0,-1-3 0,1 4-14,1-1 0,0 1-1,0-1 1,0 1 0,0-1 0,-1 1-1,1-1 1,0 1 0,0-1 0,0 1-1,0-1 1,0 1 0,0-1 0,0 1-1,0-1 1,1 1 0,-1-1-1,0 1 1,0-1 0,0 1 0,0-1-1,1 1 1,-1 0 0,0-1 0,0 1-1,1-1 1,-1 1 0,0 0 0,1-1-1,-1 1 1,1 0 0,0-1-1,25-30 5400,-23 29-5406,-1 0 0,1 0 0,0 0 0,0 0 0,1 0 0,-1 1 1,0 0-1,0 0 0,1 0 0,-1 0 0,1 0 0,3 0 0,3 1-18,0 0-1,0 0 1,11 2 0,-3 1-107,10 0 335,0 0 1,0-2-1,36-2 1,101-30-79,-48 7-99,419-34 76,-209 53-52,-194 6-44,157-15 14,59 1-92,-273 18 195,21 1-249,543-36 916,-211 13-522,-422 17-389,83 2 95,-76 0-131,0-1 0,0 2 0,0 0 0,17 6 0,-27-8-320,1 1-1,-1 0 1,1 0 0,-1 1-1,8 5 1,-11-7 144,0-1 0,-1 1 0,1 0 0,0-1 0,-1 1 0,1 0 0,0 0 0,-1 0 0,1 0 1,-1 0-1,1 0 0,-1-1 0,0 1 0,1 0 0,-1 0 0,0 0 0,0 0 0,0 0 0,0 0 0,0 1 1,0-1-1,0 0 0,0 0 0,0 0 0,0 0 0,0 0 0,-1 0 0,1 0 0,0 0 0,-1-1 0,1 1 1,-1 0-1,0 2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8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376 50 2656,'10'-12'3973,"-10"7"-2536,0 3-960,0-1 0,0 1 0,0 0-1,0 0 1,0 0 0,-1 0 0,1 0 0,-1 0 0,1 0 0,-6-10 3415,1 14-3136,4-1-789,-2 0 123,1 1 1,-1 0-1,1 0 0,0 0 0,-1 0 1,1 0-1,0 0 0,0 1 0,1-1 1,-1 1-1,0-1 0,1 1 0,-2 2 0,-2 8 176,-6 21-1,10-29-171,-6 24 107,1 1-1,-2 33 1,2-13-94,-21 227 741,26-251-688,1 0 0,1 0 0,7 48 0,-9-61 149,-1-9-10,1-9 203,1 4-488,0-1 1,-1 0 0,1 1-1,-1-1 1,0 1-1,0-1 1,1 1 0,-1-1-1,0 1 1,0 0 0,0-1-1,-1 1 1,1 0-1,0 0 1,0 0 0,-1 0-1,-1-2 1,-2 0-21,0 0 0,0 0 0,-11-4 1,5 3-32,-1 1-1,0 1 1,0 0 0,0 0 0,0 1 0,-12 1 0,-5 1-76,-38 7 0,53-8 115,13 0-12,0 0-1,-1 0 1,1-1-1,-1 1 1,1 1 0,0-1-1,-1 0 1,1 0-1,0 0 1,-1 1 0,1-1-1,0 1 1,-3 0-1,6-1-18,-1 0 0,1 0 0,-1 1 0,1-1 0,-1 0 0,1 0 0,-1 1-1,1-1 1,1 2 0,2-1-5,23 5 105,0-2 0,34 2 0,-10-2 4,-6-2-84,1-1 0,65-8 0,-54 2-39,53-7-807,-38 1-4737,-52 7 2904,-7-4-2128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8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80 6048,'-12'-28'1952,"12"28"-1891,0 0 1,0-1-1,0 1 1,-1 0 0,1-1-1,0 1 1,0 0-1,0-1 1,0 1-1,0-1 1,0 1 0,0 0-1,0-1 1,0 1-1,0-1 1,0 1-1,0 0 1,0-1-1,0 1 1,0-1 0,0 1-1,1 0 1,-1-1-1,0 1 1,0 0-1,0-1 1,1 1 0,-1 0-1,0-1 1,0 1-1,1 0 1,-1-1-1,0 1 1,1 0-1,-1 0 1,0-1 0,1 1-1,-1 0 1,0 0-1,1 0 1,-1 0-1,0-1 1,1 1 0,-1 0-1,1 0 1,-1 0-1,1 0 1,24-2 2425,-22 2-2191,83 2 3239,84-3-1699,-86-6-1772,37-4-1465,-40 0-3502,-41 5 1986,-1 5-2427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8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3 6720,'3'-2'3185,"-3"2"-3129,7 5 2338,5 10 429,-10-11-2553,0 0 0,-1 1 1,1-1-1,-1 1 0,0 0 0,0-1 0,-1 1 0,0 0 0,1-1 0,-2 1 0,1 5 1,-1 5 34,1 44 158,-4 0 0,-2 0 0,-2 0 0,-3-1 0,-21 65 0,24-93-396,6-21-233,0-1 0,0 0 0,-5 12 0,1-9-3626,7-49-10874,-1 23 13050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9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12 176 6880,'-8'-8'2005,"5"6"-1005,4 5-304,-1-3-619,1 0-1,-1 0 1,0 0 0,1 0-1,-1 1 1,0-1 0,1 0-1,-1 0 1,0 0 0,1 0 0,-1 0-1,0 0 1,1 0 0,-1 0-1,0 0 1,1 0 0,-1 0-1,0 0 1,1 0 0,-1 0-1,0 0 1,1 0 0,-1 0-1,0 0 1,1-1 0,-1 1-1,1 0 1,8-5 1829,56-28 2423,-44 24-3938,16-5-228,0 1-1,65-13 1,-5 1-166,-20 6-1971,-10 3-3625,-39 8 3317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19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7 7296,'0'0'81,"0"0"0,0 0 1,0-1-1,0 1 0,0 0 0,0 0 1,0-1-1,0 1 0,0 0 1,0 0-1,0 0 0,0-1 0,0 1 1,0 0-1,0 0 0,0-1 0,2-1 895,-2 2-895,0 0 0,0 0 1,0 0-1,1 0 0,-1-1 0,7 6 1767,-5-3-1282,-1 0 0,1 0 0,-1 0 0,1 0 0,-1 0 1,0 1-1,1 2 0,-2 1-127,0 0-1,0-1 1,0 1 0,-1 0-1,0 0 1,0 0 0,0 0-1,-3 7 1,-1 5-19,-61 196 1533,18-67-1885,22-47-1445,20-70-3501,1 1 0,-2 59 1,7-49 701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57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14 239 1152,'-4'2'451,"-5"0"3492,9-2-3867,1 0-1,0-1 1,-1 1-1,1 0 1,0-1-1,-1 1 1,1-1-1,-1 1 1,1-1-1,-1 0 1,1 1-1,-1-1 1,1 0-1,-1 1 1,1-1-1,-1 0 1,0 1-1,0-1 1,1 0-1,-1 0 1,0-1-1,3-4 990,5-1-817,0 0 1,1 1-1,-1 0 1,1 1-1,0-1 1,1 2-1,-1-1 1,1 1-1,15-4 1,-9 3-81,0-1-1,-1-1 1,1 0-1,-1-1 1,-1-1 0,26-19-1,-19 13 169,-20 13-258,-1 0 0,0 0-1,1 0 1,-1 0-1,0 0 1,0 0 0,0 0-1,-1-3 1,1 2-25,0-40 1,0 42-65,0 0 0,0 1 0,0-1 0,0 0 0,1 0 0,-1 1 0,0-1 0,0 0 0,1 0 1,-1 1-1,0-1 0,1 0 0,-1 1 0,1-2 0,-1 2 7,1 0-1,-1 0 1,0 0 0,0 0-1,1 0 1,-1-1 0,0 1-1,0 0 1,0 0 0,1 0-1,-1 0 1,0 0 0,0 0-1,1 0 1,-1 0 0,0 0-1,0 0 1,1 0 0,-1 0-1,0 0 1,0 1 0,1-1-1,-1 0 1,0 0-1,0 0 1,0 0 0,1 0-1,-1 0 1,0 0 0,0 1-1,0-1 1,0 0 0,1 0-1,-1 0 1,0 1 0,0-1-1,0 0 1,0 0 0,0 0-1,1 1 1,-1-1 0,0 0-1,0 0 1,0 0 0,0 1-1,0-1 1,0 0 0,0 0-1,0 1 1,0-1 0,0 0-1,5 16-40,0 0-1,0 0 0,-2 1 0,3 30 0,-4 70 693,-2-74-553,-16 147 101,1 2 26,20-130-1229,-5-61 778,0 0 1,0 0-1,0 0 0,0 0 0,0 0 0,0 0 0,0-1 1,0 1-1,0 0 0,1 0 0,-1 0 0,0 0 0,1 0 1,-1-1-1,1 1 0,-1 0 0,1 0 0,-1-1 0,1 1 1,0 1-1,11 0-3962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7:59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88 359 736,'-16'0'224,"16"0"-208,-1 0 0,1 0 0,-1 0 0,1 0 0,0 0 0,-1 0 1,1 0-1,0 0 0,-1 0 0,1 1 0,-1-1 0,1 0 0,0 0 0,-1 0 0,1 0 0,0 1 0,0-1 0,-1 0 0,1 0 1,0 1-1,-1-1 0,1 0 0,0 1 0,0-1 0,0 0 0,-1 1 0,-5 5 617,2-5-201,0 1 1,0 0 0,0 0 0,0 0 0,1 1 0,-1-1-1,1 1 1,0 0 0,-6 6 0,7-7-308,-4 1 830,6-3-933,0 0-1,-1 0 0,1 0 0,0 0 1,0 0-1,0 0 0,0 0 1,-1 0-1,1 0 0,0 0 1,0 0-1,0 1 0,0-1 1,-1 0-1,1 0 0,0 0 1,0 0-1,0 0 0,0 0 0,0 1 1,-1-1-1,1 0 0,0 0 1,0 0-1,0 0 0,0 1 1,0-1-1,0 0 0,0 0 1,0 0-1,0 1 0,0-1 1,0 0-1,0 0 0,0 0 0,0 1 1,-1-1 40,1 1 1,0-1 0,0 1-1,0-1 1,-1 1 0,1 0 0,0-1-1,0 1 1,0-1 0,0 1-1,0-1 1,0 1 0,0-1-1,0 1 1,0 0 0,0-1-1,0 1 1,1-1 0,-1 1-1,0-1 1,0 1 0,0-1-1,1 1 1,-1-1 0,0 1-1,1-1 1,-1 1 0,0-1-1,1 1 1,-1-1 0,1 0-1,-1 1 1,1-1 0,-1 0 0,1 1-1,-1-1 1,1 0 0,-1 0-1,1 1 1,-1-1 0,1 0-1,-1 0 1,2 0 0,-1 0 66,1 1 1,0-2 0,0 1 0,0 0 0,0 0 0,-1 0 0,1-1-1,0 1 1,0-1 0,0 0 0,-1 1 0,1-1 0,1-1 0,1-1-54,-1 1 0,0-1 0,0 0 0,0 0 0,0 0 1,0-1-1,3-5 0,-3 4-39,0 1 0,1-1 0,-1 1 0,8-7 0,-4 6-22,-1-1-1,0 0 1,-1 0-1,1 0 1,-1-1-1,5-8 1,4-5 18,-12 18-22,1-1 0,-1 1 0,0-1 0,-1 0 0,1 1 0,0-1 0,-1 0 0,0 0 0,0 0 0,1-4 0,3-19 137,-1 0-1,1-43 1,-4 53-130,5-27 0,-4 28 14,2-27 1,-4 41-23,0 0 0,0 0 0,1 1 0,-1-1 0,0 0 0,0 1 0,0-1-1,1 0 1,-1 1 0,0-1 0,1 1 0,-1-1 0,0 0 0,1 1 0,-1-1 0,2 0 0,2-7-67,-4 8-103,0 8-448,9 211 505,0-3 489,-7-130-388,-4 78 740,1-149-639,1-11-65,0 1 1,0 0 0,-1 0-1,-2 8 1,1-8-26,1 1 0,0 0 1,0 0-1,0 9 0,1-10-49,-1 0-1,1 0 0,-1 1 1,0-1-1,-3 9 1,2-9 30,1 0 0,0 0 0,0 0 0,0 0 0,0 1 0,1-1 1,0 7-1,-2 23 94,-2 6 92,4-40-240,-6 2 917,4-3-819,0 0 0,0 0 0,0-1 0,0 1 0,0-1 0,0 1 1,0-1-1,0 0 0,1 0 0,-1 0 0,0 0 0,1 0 0,-1 0 0,0 0 0,-1-3 0,-9-4 205,-4-1-799,77 14 656,7-1 576,-67-4-674,1 0 0,-1 0 0,0 0 0,0 0 0,0 1-1,1-1 1,-1 0 0,0 1 0,0-1 0,0 1 0,0-1 0,0 1 0,0-1-1,0 1 1,0 0 0,0-1 0,1 2 0,-2-2-9,0 1 0,1-1 0,-1 0 0,0 0 0,0 0-1,1 1 1,-1-1 0,0 0 0,0 0 0,1 0 0,-1 0 0,0 1 0,1-1 0,-1 0 0,0 0 0,1 0 0,-1 0 0,0 0 0,0 0-1,1 0 1,-1 0 0,0 0 0,1 0 0,2 4-1397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38:00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36 1248,'-1'-2'281,"1"1"-1,-1-1 1,0 0 0,1 0 0,-1 1-1,1-1 1,-1 0 0,1 0 0,0 0-1,0 0 1,0 0 0,0 1 0,0-3 0,-21 4 3340,17 0-2939,-8-1 165,12 1-814,-1 0 1,1 0-1,0 0 0,0 0 0,-1 0 0,1 0 1,0-1-1,-1 1 0,1 0 0,0 0 0,0 0 1,-1 0-1,1-1 0,0 1 0,0 0 0,0 0 1,-1-1-1,1 1 0,0 0 0,0 0 0,0-1 1,-1 1-1,1 0 0,0 0 0,0-1 0,0 1 1,0 0-1,0-1 0,0 1 0,0 0 0,0-1 1,0 0 152,21 2-124,38 6-1,-43-6 163,1 0 1,18-2-1,-8 1-49,-26 0 321,-15 0 320,-2-1-698,0 2 0,-1 1 0,1 0 0,0 0 0,0 2 0,1 0 0,-30 12 0,-9 6-790,91-33-5952,-12 0 2699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0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307 458 3552,'-26'5'9014,"-9"8"-6953,-37 20-1947,54-23 96,-1 0 0,-27 22 0,38-26-151,1 1-1,0-1 1,0 1-1,0 0 1,1 1-1,0 0 1,1 0 0,-6 11-1,6-10-71,1 0 92,-1 0 0,2 1 0,-4 10-1,6-18-31,1 1 0,-1-1 0,1 0 0,0 1 0,-1-1 1,1 0-1,0 1 0,1-1 0,-1 1 0,0-1 0,1 0 0,-1 1 0,1-1 0,0 0 0,-1 0 0,1 1 0,0-1 0,1 0 0,0 2 0,-1-3-31,0 0 0,0 0 0,-1-1 0,1 1 0,0 0 0,0-1 0,0 1 0,0 0 0,0-1 1,0 1-1,0-1 0,0 0 0,0 1 0,0-1 0,0 0 0,1 0 0,-1 1 0,0-1 0,0 0 0,0 0 0,0 0 0,0 0 1,1-1-1,-1 1 0,0 0 0,0 0 0,0-1 0,0 1 0,0 0 0,0-1 0,0 1 0,1-2 0,4-1 49,0-1-1,-1 0 1,1 0 0,5-5-1,3-6 20,-1 0-1,0-1 1,-1 0 0,-1-1-1,12-25 1,-13 25 6,-2 0-100,0 1 0,8-32 0,-3 11-312,-13 37 314,0-1 0,0 1 0,1 0 0,-1-1 0,0 1 0,0 0-1,0-1 1,1 1 0,-1 0 0,0-1 0,0 1 0,0-1 0,0 1 0,0 0 0,0-1 0,0 1 0,0-1-1,0 1 1,0 0 0,0-1 0,0 1 0,0 0 0,0-1 0,0 1 0,-1-1 0,1 1 0,0-1 0,-1 1-1,1 1 0,-1-1 0,1 1 0,0-1 0,-1 1 0,1-1 0,0 1 0,-1 0 0,1-1 0,0 1 0,-1-1 0,1 1 0,0 0 0,0-1 0,0 1 0,0 1 0,-4 15 46,1 1 0,0 30-1,3-39 35,0 1 0,1-1 0,0 0 0,1 1 0,0-1 0,0 0 0,4 9 0,-5-17-41,-1 1-1,1-1 1,-1 0 0,1 0 0,0 0 0,-1 1-1,1-1 1,0 0 0,0 0 0,0 0 0,0 0 0,0-1-1,0 1 1,0 0 0,0 0 0,0-1 0,1 1-1,-1 0 1,0-1 0,0 1 0,1-1 0,-1 0-1,0 1 1,1-1 0,-1 0 0,0 0 0,1 0-1,-1 0 1,0 0 0,1 0 0,-1 0 0,0 0 0,1-1-1,-1 1 1,0 0 0,0-1 0,3 0 0,4-3 47,1 0 1,-1-1 0,0 1-1,10-10 1,-4 5-74,25-16-32,1 1 0,2 3 0,50-19 0,-89 38 15,0 1-1,0 1 1,0-1-1,0 0 1,0 1 0,0-1-1,0 1 1,0 0-1,0 0 1,0 0 0,0 1-1,6 0 1,-8 0 16,0-1 0,1 1 0,-1 0 0,0-1 1,0 1-1,1 0 0,-1 0 0,0 0 0,0 0 0,0 0 0,0 0 1,0 0-1,0 0 0,-1 0 0,1 0 0,0 0 0,0 1 0,-1-1 1,1 0-1,-1 1 0,1-1 0,-1 0 0,0 1 0,0-1 0,1 0 1,-1 1-1,0-1 0,0 1 0,0 1 0,-1 3 29,0 1-1,0-1 1,-1 1-1,0-1 1,0 0-1,0 0 1,-5 8-1,-3 10 122,10-24-141,-1 1 0,1-1 0,0 1 0,0-1 0,0 1 0,0-1 0,0 1 0,-1-1 0,1 1 0,0-1 0,0 1 0,0-1 0,0 1 0,0-1 0,1 0 0,-1 1 0,0-1 0,0 1 0,0 0 0,7-1 441,-5 0-408,0-2 0,1 1 0,-1 0 0,0 0 0,0-1 0,3-2 0,3-4-64,0 2 0,1-1 0,-1 1 0,16-8-1,-22 13-6,1-1-1,-1 1 0,1 0 1,-1 0-1,1 0 0,0 0 1,-1 1-1,1-1 0,0 1 1,0-1-1,-1 1 0,1 0 1,0 0-1,0 0 0,0 1 1,-1-1-1,1 1 0,0-1 1,-1 1-1,1 0 0,0 0 1,4 3-1,-4-2 1,0 2 1,0-1-1,-1 0 1,1 1-1,-1-1 1,0 1-1,0 0 0,3 5 1,-3-4 61,0 0 0,1-1 1,-1 1-1,1-1 0,0 0 1,4 4-1,-6-7-14,0 0 1,0 0 0,0 0-1,1-1 1,-1 1 0,0-1 0,0 1-1,0-1 1,0 1 0,1-1-1,-1 0 1,0 1 0,0-1-1,1 0 1,-1 0 0,0 0-1,1 0 1,-1 0 0,0 0-1,0 0 1,1-1 0,-1 1-1,0 0 1,0-1 0,1 1-1,-1-1 1,0 1 0,0-1-1,1 0 1,66-42 255,-5 4-129,-36 23-39,-5 4-394,0 0 0,24-9 0,-45 21 276,-1 0 0,1 0 0,-1 0 0,1-1 0,-1 1 0,1 0 0,-1 0 0,0 0-1,1 1 1,-1-1 0,1 0 0,-1 0 0,1 0 0,-1 0 0,0 0 0,1 0 0,-1 1 0,1-1-1,-1 0 1,0 0 0,1 1 0,-1-1 0,0 0 0,1 0 0,-1 1 0,0-1 0,1 0 0,-1 1-1,0-1 1,0 1 0,1-1 0,-1 0 0,0 1 0,0-1 0,0 1 0,0-1 0,1 0 0,-1 1-1,0-1 1,0 1 0,0-1 0,0 1 0,0-1 0,0 1 0,0-1 0,0 0 0,0 1 0,-1-1 0,1 1-1,0-1 1,0 1 0,0-1 0,-1 1 0,-2 6 10,-1-1 1,0 0-1,-1 1 1,-7 7-1,4-4 61,-3 4-18,1 0 0,-10 18-1,18-28-23,-1 1-1,1 0 0,0-1 1,1 1-1,-1 0 0,1 0 1,0 0-1,0 0 0,0 0 1,1 0-1,0 10 0,0-15-16,0 1 0,0 0-1,0 0 1,1 0 0,-1 0 0,0 0-1,0 0 1,1 0 0,-1-1-1,0 1 1,1 0 0,-1 0-1,1 0 1,-1-1 0,1 1 0,0 0-1,-1 0 1,1-1 0,0 1-1,-1-1 1,1 1 0,0-1-1,0 1 1,-1-1 0,1 1-1,0-1 1,0 0 0,0 1 0,0-1-1,-1 0 1,1 0 0,0 1-1,0-1 1,0 0 0,0 0-1,1 0 1,1-1 20,1 1 1,-1-1-1,0 0 0,0 0 0,0 0 0,0 0 0,0 0 1,-1 0-1,4-3 0,6-5 77,0 0-1,-1-1 1,-1 0 0,0-1-1,0 0 1,-1-1 0,10-16-1,-10 13-79,0 0-1,-1 0 0,-1-1 1,9-26-1,-7 9 14,7-43 1,23-206-94,-38 267 56,1 7-17,-1 1-1,-1-1 1,0 0-1,0 0 1,0 0-1,-1 1 1,0-1-1,-1 0 1,-2-8-1,3 15 3,1 1 0,0-1 0,0 1-1,0-1 1,0 1 0,-1-1 0,1 1-1,0-1 1,-1 1 0,1-1 0,0 1-1,-1 0 1,1-1 0,0 1 0,-1 0-1,1-1 1,-1 1 0,0 0 6,1 0 0,-1 0 0,1 1-1,-1-1 1,1 0 0,-1 1 0,1-1 0,0 0 0,-1 1 0,1-1 0,-1 0 0,1 1 0,0-1 0,0 1 0,-1-1-1,1 1 1,0-1 0,0 1 0,-1-1 0,1 1 0,0-1 0,0 1 0,0 0 0,-8 22 15,2 0 1,0 1 0,-4 45 0,7-27 76,3 64 1,3-72 60,0 0 0,15 59 0,-14-79-271,0-1-1,1 1 1,1-1 0,0 0-1,0-1 1,1 1 0,1-1-1,0-1 1,14 17 0,-18-25-311,0 1 0,-1-1 0,1 0 0,1 0 0,-1 0 0,0 0 0,1-1 0,-1 1 0,1-1 0,0-1 0,0 1 0,5 1 0,25 5-2375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15.8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0 992,'0'5'5701,"5"3"-5312,5 27 598,-7-18-876,0 0 1,0-1-1,-2 1 0,-1 22 0,2 15 21,-1 0 293,-2-38-211,1 0 0,5 31 0,-2-8 17,-2-28-201,0 0-1,2 13 1,-2-2 343,-1-21-320,0 3 977,0-20-876,0-11 29,0 1 0,8-42 1,-1 29-211,-3 11 37,2 0-1,0 1 1,2-1-1,23-50 1,-29 73-12,1 1 0,0-1 0,0 1 0,0 0 0,6-6-1,-7 8-18,-1 1 0,1-1 0,0 1 0,0 0-1,-1 0 1,1 0 0,0 0 0,0 0-1,0 0 1,0 0 0,0 1 0,0-1 0,1 1-1,-1-1 1,2 1 0,-3 0 21,0 0 0,0 1 0,0-1 0,0 0 0,0 1 0,-1-1 0,1 1 0,0-1 0,0 1 0,-1-1 0,1 1 0,0-1 0,-1 1 0,1 0 0,-1-1 0,1 1 0,0 1 0,9 15-32,-5-6 109,-1 1 1,0 0-1,0 0 0,2 22 0,1 51 70,-3-30 77,4-2-9,-5-34-64,3 38 1,-1 42 418,-5-99-604,0 0 1,0 0-1,-1 0 0,1-1 0,0 1 0,0 0 1,0 0-1,0 0 0,-1 0 0,1 0 0,0 0 1,0 0-1,0 0 0,0 0 0,-1-1 0,1 1 1,0 0-1,0 0 0,0 0 0,-1 0 0,1 0 1,0 0-1,0 0 0,0 0 0,-1 0 0,1 0 1,0 1-1,0-1 0,0 0 0,-1 0 0,1 0 1,0 0-1,0 0 0,0 0 0,0 0 0,-1 0 1,1 0-1,0 1 0,0-1 0,0 0 0,0 0 1,0 0-1,-1 0 0,1 0 0,0 1 0,0-1 1,0 0-1,0 0 0,0 0 0,0 1 0,0-1 1,0 0-1,0 0 0,0 0 0,0 1 0,0-1 1,0 0-1,0 0 0,0 0 0,0 1 0,0-1 1,0 0-1,0 0 0,0 0 0,0 0 0,0 1 1,0-1-1,0 0 0,0 0 0,-6-8-3648,5 7 3156,0-1 0,0-1 0,0-5-2818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16.7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0 992,'11'6'549,"-2"6"1426,-8-11-1497,-1 0 1,1 0-1,-1 1 0,1-1 1,-1 0-1,1 0 0,-1 0 1,0 1-1,0-1 0,0 0 0,1 1 1,-1-1-1,0 0 0,-1 3 1,-6 12-248,-36 59 1108,39-66-1226,0 0 0,0 0 0,-4 18-1,6-21-105,1-1 0,0 0 0,1 1-1,-1-1 1,1 1 0,0-1 0,1 1-1,1 7 1,-2-11-20,1 0-1,0 0 1,0-1-1,0 1 1,0 0 0,0-1-1,1 1 1,-1-1-1,0 1 1,1-1 0,-1 0-1,4 3 1,21 12 118,-22-14-68,4 2 0,2 0 0,-1 0 0,0-1 0,1-1 0,-1 0 0,13 2 0,18 4 312,-37-7-307,0-1 1,0 1-1,0-1 0,0 0 1,0 0-1,0 0 0,0 0 1,0-1-1,0 1 0,0-1 1,0 1-1,0-1 0,0 0 1,0 0-1,0-1 0,0 1 1,-1-1-1,5-2 0,0 0 125,-7 3-150,1 1 1,0-1 0,-1 0-1,1 1 1,0-1-1,-1 0 1,1 0 0,-1 0-1,1 0 1,-1 0 0,1 0-1,-1 0 1,0 1 0,1-1-1,-1 0 1,0 0 0,0 0-1,0-2 1,1-22 100,-2 17-59,1-9-8,-2 0 1,-1 0 0,0 0 0,-1 1 0,0-1-1,-12-25 1,15 38-59,-1 1 0,0-1 1,0 1-1,0-1 0,-5-4 0,6 7 4,0-1 0,0 1 0,0 0 0,-1 0 0,1 0 0,0 0 1,0 1-1,-1-1 0,1 0 0,-1 0 0,1 1 0,-1-1 0,1 1 0,-1-1 0,1 1 0,-3-1 1,2 2 5,1-1 1,-1 1-1,0-1 0,1 1 1,-1-1-1,1 1 1,-1 0-1,1 0 1,0 0-1,-1-1 1,1 2-1,-2 0 1,-3 3-12,-1 0-67,1 1 0,-10 11 0,-15 14-531,29-29 223,-1-1 1,1 1-1,0-1 1,0 0-1,-1 1 1,1-1-1,0 0 1,-1 0-1,1-1 0,-1 1 1,1 0-1,-1-1 1,-3 1-1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17.6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6 2144,'-5'-5'8970,"5"25"-8084,0 37-116,-8 66 1,-4-25-696,1 119-1,12-199 3,0 0-1,1 0 1,1-1-1,0 1 0,10 26 1,-12-42-92,-1 0 0,2 0 0,-1 0 0,0 0 1,0 0-1,1 0 0,-1-1 0,1 1 0,2 2 0,6 8 143,-9-11 26,2 0 118,13 2-147,1-2 0,-1 0 0,1 0 0,0-2 0,26-3 0,-23 2-80,-9 1-160,1-1-1,-1 0 1,18-6 0,-25 7-312,-1-1 0,1 1 0,0-1 0,-1 0 1,1 0-1,-1 0 0,0 0 0,0 0 0,0-1 0,0 0 0,0 1 1,0-1-1,-1 0 0,3-4 0,1-8-1658,1-17-1371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18.1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0 3712,'-18'0'2405,"13"12"-410,5-11-1853,0 0 1,1 0 0,-1 0-1,0-1 1,0 1-1,0 0 1,1 0-1,-1 0 1,0-1 0,1 1-1,-1 0 1,0-1-1,1 1 1,-1 0 0,1-1-1,-1 1 1,1 0-1,-1-1 1,1 1 0,1 0-1,0 0 76,0 0 0,0 0 0,0 0 0,0 0 0,0 0 0,1 0 0,2 0 0,3 0 202,1 0 0,15 0 0,-23-1-397,27-1 578,33-6-1,13-2-84,137 7-1884,-168 2-1333,-25 0-1080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0.0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1 2144,'-5'3'10213,"4"11"-10032,-3-6-42,0 0-1,0 0 1,1 0-1,0 1 1,1-1-1,-4 18 0,-2 7 88,-28 124 219,20-77-357,8-47 70,2 0-1,2 1 0,-1 37 1,5-69-154,0 0-4,0 0-1,0 0 1,0 1 0,1-1-1,-1 0 1,0 0 0,1 0-1,0 0 1,-1 0 0,1 0-1,0 0 1,0 0 0,3 3-1,0 5 71,-3-8-47,0 0 0,0 0 1,0 0-1,0-1 0,1 1 0,-1 0 1,0-1-1,1 1 0,-1-1 0,1 1 0,0-1 1,-1 0-1,1 0 0,0 1 0,2 0 1,-1-1 32,0-1 0,0 1 0,0 0 0,0-1 0,1 0 1,-1 0-1,0 0 0,0 0 0,5-1 0,4 0 227,-1 1 0,16 2 0,7 0-145,13 3-32,-45-5-164,6 0 20,-2 0-10,-1 0-764,6 0 1648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0.6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48 2976,'-4'-12'6720,"13"28"-4518,-7-14-2095,-1 0 0,1-1 0,0 1 0,0-1 0,0 0-1,0 1 1,0-1 0,0 0 0,0 0 0,0 0 0,0-1 0,0 1-1,0 0 1,1-1 0,-1 1 0,0-1 0,0 0 0,1 0 0,-1 0 0,0 0-1,1 0 1,-1 0 0,0-1 0,0 1 0,1-1 0,2-1 0,109-43 898,-98 40-901,1 1-1,-1 0 1,1 1-1,0 1 1,19 0-1,-32 2-89,-1 1 1,1-1-1,0 1 0,-1 0 0,1 0 0,-1 1 0,1-1 1,5 4-1,4 2-105,-11-7-51,0 1 0,0-1 0,0 0 0,0 1 0,0-1-1,1 0 1,2 0 0,13 2-2080,3 6-2189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1.4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8 3712,'-5'-8'8181,"2"25"-6992,2-12-1101,-1-1-1,1 1 0,-1 0 1,-1 0-1,-2 4 1,2-5 21,1 1 0,0-1 0,0 1 0,0 0 0,-1 5 0,2-5-64,0-1 0,1 1 0,0 0 0,0-1 1,0 1-1,0 0 0,1 0 0,0-1 0,0 1 0,0-1 0,0 1 0,1-1 1,-1 1-1,1-1 0,1 0 0,-1 0 0,0 0 0,1 0 0,0 0 0,0-1 1,0 1-1,0-1 0,1 0 0,-1 0 0,8 5 0,-9-7 42,0-1 0,1 1 0,0 0 0,-1-1 0,1 0 0,-1 1 0,1-1 0,-1 0 0,4-1 0,-4 1-48,-1-1 0,0 1 0,0-1 1,0 1-1,0-1 0,1 0 1,-1 0-1,0 0 0,0 1 0,-1-1 1,1 0-1,0 0 0,0 0 1,0 0-1,-1 0 0,1-1 0,0 1 1,0-2-1,0 1-7,0-1 0,0 0 0,-1 0-1,1 0 1,-1 0 0,0 0 0,0-6 0,-1 2 5,1 0 1,-2 1-1,1-1 1,-1 0-1,0 0 1,-5-10-1,4 9-86,3 7 36,-1-1 0,1 1 0,-1-1 0,0 1 0,1-1 0,-1 1-1,0-1 1,0 1 0,0 0 0,0-1 0,0 1 0,0 0 0,0 0 0,-2-2 0,-19-13-1736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3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196 22 2656,'-3'-13'6157,"3"12"-5881,-7-2-149,2 1 210,4 2-261,-1-1 0,1 1-1,-1-1 1,1 1-1,-1 0 1,1-1-1,-1 1 1,0 0-1,1 0 1,-1 0 0,1 0-1,-1 0 1,1 1-1,-1-1 1,-1 1-1,-3 0-9,1 0 0,-1 1 0,1 0 1,0 0-1,-1 0 0,1 0 0,0 1 0,0 0 0,1 0 0,-1 0 0,1 1 0,-8 7 0,-10 16 22,17-20-54,0 0 0,0-1 0,-11 10 0,3 1 166,12-15-182,-1 0 1,1 0-1,0 0 0,-1 0 1,1 0-1,-1 0 0,-2 1 1,4-1 15,-1 0 0,1 0 1,0 0-1,0 0 1,0 0-1,0 0 1,0 0-1,0 0 0,1 0 1,0 3-1,55 10 441,-50-13-463,0-1 1,1 1-1,12 0 1,-15-1 9,1-1 1,-1 1-1,1 0 1,-1 0 0,1 0-1,-1 0 1,1 1 0,-1 0-1,0 0 1,6 3 0,-6-2 33,3 2 7,0 0 1,-1 1 0,10 9-1,-14-13-24,0 1-1,0 0 1,0 1-1,0-1 1,-1 0 0,1 0-1,-1 1 1,0-1-1,0 1 1,0-1-1,0 6 1,0-3 126,0 1 0,-1 0-1,0 0 1,-1 0 0,1-1 0,-1 1 0,0 0 0,-1 0-1,0-1 1,-3 8 0,5-14-152,-19 50 172,17-45-110,-1 0 0,0 0 1,0 0-1,0 0 0,0-1 1,-1 0-1,-5 6 0,8-9-49,0-1-1,-1 1 1,1 0-1,0-1 1,0 1 0,0-1-1,-1 1 1,1-1-1,0 1 1,-1-1 0,1 0-1,0 0 1,-1 0-1,1 0 1,0 0-1,-1 0 1,1 0 0,-1 0-1,1-1 1,0 1-1,-3-1 1,2 0-55,0 0 0,0 1-1,1-1 1,-1 0 0,0 0 0,0 0 0,1-1 0,-1 1 0,1 0-1,-1 0 1,1-1 0,0 1 0,-3-4 0,2 2-383,0 0 1,1 0 0,-1-1-1,1 1 1,0 0 0,0 0-1,0-1 1,0 1 0,1-1-1,-1 1 1,1-1-1,0 1 1,0-1 0,0 1-1,0-1 1,1 1 0,0 0-1,-1-1 1,1 1 0,0-1-1,1 1 1,-1 0-1,1 0 1,-1 0 0,1 0-1,0 0 1,0 0 0,0 0-1,4-3 1,13-13-2181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4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318 20 1568,'-5'6'8277,"-31"-27"-4277,34 20-3945,1 0 1,-1 1 0,0-1-1,0 1 1,0 0-1,0-1 1,-4 1 0,-1 0-53,3 0-16,0 0-1,1 1 1,-1 0 0,0 0-1,0 0 1,1 0 0,-1 0-1,1 1 1,-1 0 0,1-1-1,-5 5 1,-1-1-67,-24 11 60,8-3-35,-35 22 1,53-29 52,-1 0 0,1 0 1,0 0-1,0 1 1,1 0-1,0 0 0,0 1 1,-6 10-1,11-15 9,-1 0-1,1 0 1,0 0 0,0 0-1,0 0 1,0 0-1,1 0 1,-1 1 0,1-1-1,0 0 1,-1 0 0,2 0-1,-1 1 1,1 3 0,0-2-9,0 0 0,1 0 1,0-1-1,0 1 0,0-1 0,0 0 1,1 0-1,5 8 0,-3-6 14,1 1 1,0-1-1,0-1 0,1 1 0,0-1 1,0 0-1,0 0 0,0-1 0,1 0 0,11 4 1,-12-6 47,-1-1 0,1 0 1,0 0-1,-1-1 0,1 0 1,0 0-1,-1 0 0,1-1 1,0 0-1,10-3 0,5-3-40,36-15 1,-46 16 1,1-1 0,-1-1 0,0 0 0,-1-1 0,0 0 0,0 0 0,16-21 0,-15 19-15,0 0 0,1 0 1,16-9-1,-16 11-148,51-34 333,-61 42-226,-1-1 1,1 1 0,-1-1 0,1 1 0,0 0 0,0 0 0,0 1-1,0-1 1,-1 0 0,1 1 0,0 0 0,0 0 0,0 0 0,0 0-1,0 0 1,0 0 0,0 1 0,0 0 0,0-1 0,0 1 0,-1 0-1,1 0 1,0 1 0,-1-1 0,1 1 0,-1-1 0,3 3 0,3 1 65,-5-3 85,0 0 0,0 0 1,1 0-1,-1 0 0,1 0 1,0-1-1,-1 1 0,1-1 1,0 0-1,7 1 0,-25-11 662,-11-8-580,14 9-214,-1 1-1,1 0 1,-2 0-1,1 1 1,-14-4-1,11 4-107,8 4 97,1 0 1,-1 0-1,-8-2 0,13 4 1,0 0-1,0 0 1,0 0-1,-1 0 1,1 0-1,0 0 1,0 1 0,0-1-1,0 1 1,0 0-1,-1-1 1,1 1-1,0 0 1,-2 2 0,0-2 24,1 1 1,0 0 0,0 0-1,0 1 1,0-1 0,0 0 0,1 1-1,-1 0 1,1-1 0,0 1-1,-1 0 1,1 0 0,1 1 0,-1-1-1,0 0 1,1 1 0,-1-1-1,0 7 1,-1 16 11,-4 59-133,7-73 118,1-1-1,0 1 0,1 0 1,0-1-1,5 16 1,-4-16 13,1 0 1,0 0 0,1 0 0,6 10 0,-8-18 23,-1 0 0,0 0 0,1 0-1,-1 0 1,1 0 0,0-1 0,0 1 0,0-1 0,0 0 0,0 0-1,1 0 1,-1 0 0,0 0 0,1-1 0,0 0 0,4 2 0,-7-3-14,1 0 1,0 0 0,-1-1-1,1 1 1,0 0 0,-1 0 0,1-1-1,0 1 1,-1-1 0,1 1 0,-1-1-1,1 0 1,-1 0 0,1 0 0,-1 0-1,0 0 1,1 0 0,-1 0 0,0 0-1,0 0 1,2-2 0,2-4 68,0 1 0,8-12 0,-6 5-38,0 1-1,0-1 1,-2 0-1,1-1 0,-2 1 1,1-1-1,-2 0 1,0 0-1,-1-1 1,1-21-1,-6-15-614,3 51 562,0 0 1,0 0 0,0-1-1,0 1 1,1 0-1,-1 0 1,0 0 0,0 0-1,0-1 1,0 1-1,0 0 1,0 0 0,0 0-1,0 0 1,0-1-1,0 1 1,0 0 0,0 0-1,0 0 1,0-1-1,0 1 1,0 0-1,-1 0 1,1 0 0,0 0-1,0 0 1,0-1-1,0 1 1,0 0 0,0 0-1,0 0 1,0 0-1,-1 0 1,1-1 0,0 1-1,0 0 1,0 0-1,0 0 1,0 0 0,-1 0-1,1 0 1,0 0-1,0 0 1,0 0 0,0 0-1,-1 0 1,1 0-1,0 0 1,0 0 0,0 0-1,-1 0 1,1 0-1,0 0 1,0 0-1,0 0 1,0 0 0,-1 0-1,1 0 1,0 0-1,0 0 1,0 0 0,0 0-1,-1 0 1,1 0-1,0 0 1,0 1 0,0-1-1,0 0 1,0 0-1,-1 1-10,0-1 0,1 1 0,-1 0 0,1-1 0,-1 1 0,1 0-1,-1 0 1,1-1 0,0 1 0,-1 0 0,1 0 0,0 0 0,-1-1-1,1 1 1,0 1 0,1 11-16,0-1-1,1 1 0,0-1 1,1 1-1,4 12 0,26 60 293,-25-69-87,-6-9-109,9 18 259,17 30 1,-24-48-223,0-1 0,0 1 0,1-1 0,0-1 0,0 1 0,0-1 0,1 1 0,0-2 0,8 6 0,-13-9 126,-1-1-235,1 0 0,-1 1 0,0-1 0,0 0 0,0 0 0,1 0 0,-1 0 0,0 0 0,0 0 0,1 0 0,-1 1 0,0-1 0,0 0 0,0 0 0,1 0 0,-1 0 0,0 0 0,0 0 0,1 0 0,-1 0 0,0 0 0,0 0 0,1 0 0,-1-1 0,0 1 0,0 0 0,0 0 0,1 0 0,-1 0 0,0 0 0,0 0 1,0 0-1,1-1 0,-1 1 0,0 0 0,0 0 0,0 0 0,0 0 0,1-1 0,-1 1 0,0 0 0,4-11-1536,-4-56-9130,0 41 7103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5.8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1 903 3072,'0'1'116,"0"-1"0,0 0 1,0 1-1,0-1 0,0 1 1,1-1-1,-1 0 0,0 1 0,0-1 1,1 1-1,-1-1 0,0 0 1,0 1-1,1-1 0,-1 0 0,0 1 1,1-1-1,-1 0 0,0 0 1,1 1-1,-1-1 0,0 0 0,1 0 1,-1 0-1,1 0 0,-1 1 1,0-1-1,1 0 0,-1 0 0,1 0 1,-1 0-1,1 0 0,-1 0 0,0 0 1,1 0-1,-1 0 0,1 0 1,-1 0-1,1 0 0,-1-1 0,0 1 1,1 0-1,0 0 0,1-1 164,0 1 0,0-1 0,1 0-1,-1 0 1,0 0 0,0 0 0,3-2-1,-1-2-96,0 0 0,0 0 0,-1 0 0,1 0-1,-1-1 1,-1 0 0,1 1 0,3-13-1,0 0 109,73-180 973,-60 151-1052,-2-1-1,13-64 1,-17 31-49,-3-1 1,-2-132 0,-8 209-148,0 1-2,0 0-1,0 0 1,-1 0 0,1 0-1,-1 1 1,-2-8 0,0 8-131,-1 8 9,-1 9-35,1 9 95,0-1 0,0 40 0,3-25 32,-4 75 48,0 64 475,6-121-348,4 9 13,-1-40-88,13 94 327,-11-89-344,-4-19 202,0 0 0,1 19 0,1-3 57,-4-25-236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280 505 3488,'8'-1'2587,"-17"2"1167,-8-1-3385,0 1-1,-1 1 0,1 0 1,0 1-1,1 1 1,-1 0-1,1 2 1,-1 0-1,1 0 1,-19 12-1,29-14-340,0 1 0,1 0 0,-1 0 0,1 0 0,0 0 0,0 1 0,1 0 0,0 0 0,0 0-1,0 0 1,-4 11 0,5-11 4,1 0-1,0 0 0,1 0 0,-1 0 1,1 0-1,0 0 0,0 0 1,1 1-1,0-1 0,0 0 1,1 0-1,-1 1 0,3 8 1,-2-13-4,-1-1 0,0 0 1,1 1-1,-1-1 0,1 1 1,-1-1-1,1 0 0,0 0 1,0 1-1,-1-1 0,1 0 1,0 0-1,0 0 0,0 0 1,0 0-1,0 0 0,1 0 1,-1 0-1,0 0 0,0 0 1,0-1-1,1 1 0,-1-1 1,1 1-1,-1-1 0,0 1 1,1-1-1,-1 0 0,1 1 1,-1-1-1,1 0 0,-1 0 1,0 0-1,4-1 1,1-2 63,0 0 0,-1 0 0,1-1 0,-1 0 0,1 0 0,-1-1 0,0 1 0,-1-1 0,6-7 0,1 1-36,-6 6-66,11-11 204,-1-1-1,20-29 1,-32 42-215,0 0 0,0-1 1,-1 1-1,0-1 0,0 0 0,0 1 1,0-1-1,-1 0 0,0 0 0,0 0 1,0 0-1,-1-1 0,1 1 0,-1 0 1,0 0-1,-2-10 0,2 15 8,0-1 0,0 1 0,0-1 0,0 1-1,-1-1 1,1 1 0,0-1 0,0 1 0,0 0 0,0-1-1,0 1 1,-1-1 0,1 1 0,0 0 0,0-1 0,-1 1 0,1 0-1,0-1 1,-1 1 0,1 0 0,0-1 0,-1 1 0,1 0-1,0 0 1,-1-1 0,1 1 0,-1 0 0,1 0 0,0 0-1,-1-1 1,0 2 13,0-1-1,0 0 0,1 0 0,-1 1 1,0-1-1,1 1 0,-1-1 0,0 1 0,1-1 1,-1 1-1,1-1 0,-1 1 0,1-1 1,-1 1-1,0 1 0,-2 3 61,-1 0-1,2 1 1,-5 8 0,3-2 9,0 0 1,1 1 0,0 0-1,-1 21 1,4-29-44,-1 0-1,1 0 1,1 1 0,-1-1 0,1 0 0,0 0 0,0 0 0,0 0 0,1 0-1,-1 0 1,1-1 0,1 1 0,-1 0 0,5 6 0,-5-9 14,-1-1 0,1 1 0,-1-1 1,1 1-1,0-1 0,0 0 0,0 0 0,-1 1 0,1-1 1,0 0-1,1-1 0,-1 1 0,0 0 0,0-1 0,0 1 1,0-1-1,1 0 0,-1 1 0,0-1 0,0 0 1,0 0-1,1-1 0,-1 1 0,0 0 0,4-2 0,4-1 88,1-1 1,-1 0-1,0-1 0,10-6 0,-1 1-96,88-43 123,76-35-123,-177 85-75,1 0 1,-1 1 0,1 0-1,0 1 1,0-1 0,10 0-1,-16 2 47,1 0 0,0 0-1,-1 0 1,1 0 0,0 0-1,-1 1 1,1-1 0,0 0-1,-1 1 1,1-1-1,-1 1 1,1 0 0,0-1-1,-1 1 1,0 0 0,1 0-1,-1 0 1,1 0 0,-1 0-1,0 0 1,0 0 0,0 1-1,0-1 1,0 0 0,0 1-1,0-1 1,0 1 0,0-1-1,-1 1 1,1-1-1,0 1 1,0 2 0,1 13 104,0-1 1,0 1 0,-2 0-1,0 0 1,-1-1 0,-1 1-1,-4 21 1,6-29 486,4-10-270,9-17-121,-8 11-160,12-15-84,40-39 0,-48 50-42,-3 5 4,0 0-1,0 0 0,1 0 0,7-5 1,-13 11 71,0-1 0,0 0 0,-1 1 0,1-1 0,0 1 0,0-1 0,0 1 1,0-1-1,0 1 0,0 0 0,0 0 0,0-1 0,0 1 0,0 0 0,0 0 1,0 0-1,0 0 0,0 0 0,0 0 0,0 0 0,0 1 0,0-1 0,0 0 1,0 1-1,0-1 0,0 0 0,0 1 0,0-1 0,0 1 0,0 0 0,0-1 1,0 1-1,-1-1 0,1 1 0,0 0 0,0 0 0,-1 0 0,1-1 0,-1 1 1,2 2-1,-1 1-8,1 1 0,-1 0 0,0 0 0,0-1 0,0 1 0,-1 0 0,0 0 1,0 8-1,0-6 42,0 5 4,-1 0-6,1-1 0,1 0 0,0 1 0,0-1 0,5 16-1,-5-24-11,0 0-1,0-1 1,0 0-1,0 1 1,0-1-1,1 0 1,-1 1-1,1-1 1,0 0-1,-1 0 1,1 0-1,0-1 1,0 1-1,0 0 1,1-1-1,-1 1 1,0-1-1,0 0 0,1 0 1,-1 1-1,1-2 1,-1 1-1,1 0 1,-1 0-1,1-1 1,0 0-1,-1 1 1,1-1-1,4 0 1,10-1 36,1-1 1,-1 0-1,1-2 0,19-5 1,69-29 23,-62 20-59,-2-3 0,42-26 0,-66 36 13,-12 8-5,0-1 0,0 0 0,0 0 0,-1 0 0,1 0 1,7-9-1,-5 3-128,-9 12 55,-16 19-102,12-15 117,0 1-1,0 0 1,1 0-1,0 0 1,-5 14-1,-13 44 73,20-58-34,2-6 0,-9 29 3,-5 32-1,12-54 22,1 1 0,0-1 0,1 0 0,0 1 0,0-1 1,1 1-1,0-1 0,0 0 0,4 11 0,-4-16 8,1 1 1,-1-1-1,1 0 0,0 0 1,4 5-1,-6-7-21,1-1-1,0 1 1,-1 0-1,1 0 1,0 0-1,0-1 1,-1 1-1,1 0 1,0-1-1,0 1 1,0-1-1,0 1 1,0-1-1,0 1 1,0-1-1,0 0 1,0 1 0,0-1-1,0 0 1,0 0-1,0 0 1,0 0-1,2 0 1,-1-1 14,0 0 1,0 0-1,0 0 1,0 0-1,0-1 1,0 1-1,0-1 1,-1 0-1,1 1 1,-1-1-1,1 0 1,-1 0-1,2-3 1,14-30 127,-15 32-141,10-31 30,-2 0-1,-1 0 0,-1-1 1,2-39-1,-3 25-265,-6 44 185,0 4 16,-1 1 0,0-1 0,0 0 0,0 0 0,0 1 0,0-1 0,0 0 0,0 0 0,0 0 0,0 1 0,0-1-1,0 0 1,0 0 0,0 1 0,-1-1 0,0-1 0,-3 13-341,-3 64 144,4-19 158,-15 193-18,-2 24 215,16-223-77,2-16 141,-1-1 0,-2 1 0,-13 47 0,18-80-181,0 0 0,-1 0 0,1 0 0,0 0 0,0 0 0,-1-1 0,1 1-1,-1 0 1,1 0 0,-1 0 0,1 0 0,-1-1 0,1 1 0,-1 0 0,0 0 0,1-1 0,-1 1 0,0-1 0,0 1 0,1 0 0,-1-1-1,0 0 1,-1 1 0,1-1-8,1 0-1,-1 0 1,0 0-1,0-1 1,1 1-1,-1 0 0,0-1 1,0 1-1,1-1 1,-1 1-1,1-1 1,-1 1-1,0-1 0,1 1 1,-1-1-1,1 1 1,-1-1-1,1 0 1,-1 1-1,0-2 0,-3-5 3,1 0 0,0-1 0,-5-14-1,3-2-35,1 1-1,2-1 1,0 1-1,2-25 0,0 46 19,0-12-45,1-1 0,1 0 0,0 0-1,1 1 1,0-1 0,1 1 0,1 0 0,1 0 0,0 1 0,0-1-1,1 1 1,1 0 0,17-21 0,-21 29 15,1 0 0,0 0 0,0 1 1,0-1-1,1 1 0,-1 0 0,1 1 0,0-1 0,7-2 0,9-2 87,31-8 0,0-1 57,-30 9-64,0 0-1,-1-2 0,0-1 1,0-1-1,28-21 0,-27 14-8,-1-2 0,0 0 0,17-25 0,52-79-67,-15 21-365,-76 104 387,0 0 1,0-1-1,0 1 1,0 0-1,1 0 0,-1-1 1,0 1-1,0 0 1,0 0-1,1 0 0,-1-1 1,0 1-1,0 0 1,0 0-1,1 0 1,-1 0-1,0 0 0,0-1 1,1 1-1,-1 0 1,0 0-1,1 0 0,-1 0 1,0 0-1,0 0 1,1 0-1,-1 0 0,1 0 1,1 7-70,-3 13-1,1-20 58,-3 42-46,-4 17 111,-13 57-8,19-110 2,1 0 1,0-1-1,0 1 0,1 7 0,-1-12-13,0 0 0,0 1 0,1-1 0,-1 0 0,1 1 0,-1-1-1,1 0 1,-1 0 0,2 3 0,-2-4-17,1 0 0,-1 0 0,0 1 1,0-1-1,1 0 0,-1 0 0,0 0 0,1 1 0,-1-1 0,0 0 0,1 0 0,-1 0 0,0 0 1,1 0-1,-1 0 0,0 0 0,1 0 0,-1 0 0,0 0 0,1 0 0,-1 0 0,0 0 0,1 0 1,-1 0-1,0 0 0,1 0 0,-1 0 0,0 0 0,1 0 0,-1-1 0,0 1 0,1 0 0,-1 0 1,1-1-1,2-2 11,0 0 0,0 0 0,0-1 0,-1 1 0,1-1-1,-1 0 1,1 0 0,-1 0 0,-1 0 0,1 0 0,2-8 0,0 0 29,10-22-31,28-50 1,-41 82-49,0 0 1,1 0-1,-1 0 1,0 1-1,1-1 1,-1 0-1,1 0 0,0 1 1,0-1-1,-1 1 1,1 0-1,4-2 1,-6 2 19,1 1 0,-1 0 0,1 0 0,-1 0 0,1 0 0,-1 0 0,1 0 0,-1 0 0,1 0 0,-1 0 0,1 0 0,-1 0 0,1 0 0,-1 0 0,1 0 0,-1 1 0,1-1 1,-1 0-1,1 0 0,-1 0 0,0 1 0,1-1 0,0 1 0,0 0-7,0 0 0,-1 0 0,1 0 0,0 1 0,0-1 0,0 0 0,-1 1 0,1-1 0,-1 0 0,1 1 0,0 2 0,6 42-70,-6-36 98,1 1-1,-1-1 0,2 0 0,-1 1 0,1-1 0,8 17 0,-10-26 3,-1-1-1,1 1 0,-1 0 1,1-1-1,-1 1 0,1 0 1,-1-1-1,1 1 0,0-1 0,-1 1 1,1-1-1,0 0 0,-1 1 1,1-1-1,0 1 0,0-1 1,-1 0-1,1 0 0,0 1 1,0-1-1,0 0 0,1 0 0,0 0 17,0 0-1,0-1 0,0 1 1,0-1-1,0 1 0,0-1 1,0 0-1,0 1 0,2-2 1,4-3 49,0-1 1,0 1 0,7-8 0,-13 11-81,116-109 33,-70 64 13,-25 25-57,0-1-1,-2 0 1,33-48 0,-32 29 30,-2 0 0,27-79 1,-47 119-17,20-55-53,-2-2 1,17-100-1,-35 159 48,2-27-390,-2 26 370,1 1 0,-1-1 0,0 0 1,0 1-1,0-1 0,0 0 0,0 0 1,0 1-1,0-1 0,0 0 0,-1 1 0,1-1 1,0 0-1,0 1 0,0-1 0,-1 0 0,1 1 1,0-1-1,-1 0 0,1 1 0,-1-1 0,1 1 1,-1-1-1,1 1 0,-1-1 0,1 1 1,-1-1-1,1 1 0,-1-1 0,-1 1 0,2 0 14,-1 0 0,1 0 1,-1 0-1,1 0 0,-1 0 0,1 0 0,-1 1 0,1-1 0,-1 0 0,1 1 0,-1-1 0,1 0 0,0 0 0,-1 1 0,1-1 0,-1 1 0,1-1 0,0 0 1,-1 1-1,1-1 0,0 1 0,-4 6-35,0 0 0,1 0 0,0 0 1,0 0-1,-3 13 0,0-1 26,-116 323 83,106-302-44,-20 82 1,31-101-5,2 1 1,0-1-1,1 1 0,2 0 0,2 35 0,0-45 42,0 0 0,0 0 0,1 0 0,1 0 0,0 0 0,9 16 0,-12-26-34,1 1 0,-1 0 0,1-1 0,0 1-1,0-1 1,1 1 0,-1-1 0,0 0 0,1 0 0,-1 0 0,1 0 0,0-1 0,2 2 0,-2-2 4,-1 0-1,1-1 1,-1 1-1,1-1 1,-1 0-1,1 1 1,-1-1 0,1-1-1,-1 1 1,1 0-1,-1 0 1,1-1-1,-1 0 1,1 1-1,-1-1 1,0 0-1,1 0 1,3-3-1,6-3 10,-1 0-1,0-1 1,0-1-1,13-13 1,37-45 83,-37 39-128,28-26 1,79-49 156,-113 90-207,2-3-262,-19 15 225,-3 2 20,-11 11 37,1 0-6,1 1 0,0 0 1,1 0-1,1 1 0,0 0 0,-8 17 0,7-10 60,1 1-1,1 0 0,-9 43 1,14-52 21,1-1 1,0 23-1,2-30 0,0-1 0,0 0 0,1 1 0,-1-1-1,1 0 1,0 1 0,1-1 0,-1 0 0,0 0 0,1 0-1,4 7 1,-5-10-27,0 0 0,-1 0 1,1 0-1,0 0 0,0 0 0,0 0 0,0-1 0,0 1 0,0 0 0,0-1 0,1 1 0,-1 0 0,0-1 0,0 0 0,0 1 0,1-1 0,-1 0 1,0 1-1,0-1 0,1 0 0,-1 0 0,0 0 0,1 0 0,-1 0 0,0 0 0,0 0 0,1-1 0,-1 1 0,0 0 0,0-1 0,0 1 1,1-1-1,-1 0 0,2 0 0,2-2 33,0-1 0,0 0 1,0 0-1,-1 0 1,0 0-1,5-5 0,36-48 79,55-94-1,-44 64-225,-34 55-467,-22 41 235,-5 12 228,0 5 82,-3 31 0,6-36 17,0-6 43,1-1 1,1 22-1,0-34-11,0 1-1,0 0 1,1-1-1,-1 1 1,1 0-1,-1-1 1,1 1-1,0-1 1,0 1-1,0-1 1,1 1-1,-1-1 1,0 0-1,1 0 1,0 1-1,-1-1 1,1 0-1,0-1 1,3 3-1,-3-3-7,0 0-1,-1 0 1,1-1-1,0 1 0,0-1 1,0 0-1,0 1 1,0-1-1,0 0 0,0 0 1,-1 0-1,1-1 1,0 1-1,0 0 0,0-1 1,0 1-1,0-1 1,0 1-1,-1-1 0,1 0 1,0 0-1,0 0 1,2-2-1,5-3 79,0-1 0,15-14 0,-22 19-72,13-13-7,57-48-150,-62 55 94,0 1 0,0 1 0,0 0 0,1 1 0,22-9 0,-28 13 30,0-1 0,1 1 0,-1 1 0,0-1 0,0 1 0,1 0 0,-1 0 0,0 0 0,0 1 0,0 0-1,1 0 1,-1 0 0,7 3 0,3 3 100,-1 0-1,28 17 1,9 6 336,-34-22-185,-1-1 0,31 8 1,-38-13-187,0 0-1,0-1 1,0 0 0,0 0 0,-1-1 0,1 0 0,15-3 0,-7-1-107,0 0-1,-1-2 1,22-9 0,46-28-4453,-58 30 1268,5-1 408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26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1 183 576,'1'5'3122,"-1"-5"-3073,-1 1 1,1-1-1,0 0 1,0 0-1,0 0 1,0 0 0,16 7 2018,25 2 261,-28-8-1888,1 0 0,-1-1 0,0-1 0,0 0 0,23-5-1,-30 5-283,-1-1-1,1 0 1,0-1-1,0 1 1,-1-1-1,1 0 1,-1 0-1,0-1 1,0 1-1,0-1 0,-1 0 1,1-1-1,-1 1 1,5-8-1,-4 6 8,-1-1 1,0 0-1,-1 1 0,1-2 0,3-12 0,-6 16-136,0 0-1,0 0 1,0 0 0,-1 0-1,0-1 1,0 1 0,0 0-1,0 0 1,-1 0-1,1 0 1,-1 0 0,-2-5-1,3 7-12,-1 0-1,0 0 1,0 0-1,0 0 1,-1 0-1,1 1 0,0-1 1,-1 1-1,1-1 1,-1 1-1,1-1 1,-1 1-1,0 0 1,1 0-1,-1-1 1,0 1-1,0 1 1,0-1-1,0 0 1,0 0-1,0 1 0,0-1 1,0 1-1,0 0 1,0-1-1,0 1 1,0 0-1,-3 1 1,0-1-2,0 0 1,1 1-1,-1 0 1,0 0-1,0 0 1,1 0-1,-1 1 1,1 0-1,-1 0 1,1 0-1,-5 4 1,3-1 34,0 0 0,1 0 1,-1 1-1,1 0 0,1 0 1,-1 1-1,1-1 1,0 1-1,0 0 0,1 0 1,0 0-1,0 0 0,1 0 1,-2 11-1,0 1 193,1 0 0,1 1 0,1-1 0,1 31 0,1-37-98,0 1-1,1 0 0,1-1 1,0 1-1,1-1 1,0 0-1,1 0 1,12 22-1,-13-27-119,1-1-1,0 0 1,0-1-1,0 1 1,1-1-1,0 0 1,1-1-1,-1 0 1,1 1-1,0-2 1,0 1 0,0-1-1,1 0 1,0-1-1,13 5 1,-15-6-158,1-1 0,-1 0 1,0 0-1,0 0 0,1 0 0,-1-1 1,11-1-1,-12 0-228,0 0 0,-1 0 0,1 0 0,-1-1 0,1 0 0,-1 0 0,1 0-1,-1 0 1,0-1 0,0 0 0,5-5 0,25-23-5391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47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32 736,'0'-1'21,"0"1"0,0 0 0,0 0-1,0 0 1,0 0 0,0 0 0,0-1 0,0 1 0,0 0 0,0 0 0,0 0-1,0 0 1,1 0 0,-1-1 0,0 1 0,0 0 0,0 0 0,0 0 0,0 0-1,0 0 1,1 0 0,-1 0 0,0 0 0,0 0 0,0-1 0,0 1 0,1 0-1,-1 0 1,0 0 0,0 0 0,0 0 0,0 0 0,1 0 0,-1 0 0,0 0-1,0 0 1,1 0 0,10 2 2799,4 0-759,-8-2-1762,-5 0-112,12-5 335,6 4-387,21-4 0,-20 2 80,22 0-1,174 0 682,-104-2-443,-70-1-271,-10 6-25,40 5 0,-53-3-113,23-1 0,-24-1-13,30 3 0,16 2 115,6 2 49,-23 0-16,89 2-1,-45-7-74,145 23 0,-196-19-70,-19-4 70,-1 1 0,1 1 1,-1 1-1,22 9 0,-34-10-63,-1-1-53,0 0 0,-1 0 0,1 1 0,-1 0 0,0 1 0,10 8 0,5 7 71,18 23 0,-28-30-54,-4-3 6,0-1-1,12 21 1,15 24 186,-32-50-215,-1 0 1,1 0-1,0 0 0,7 5 0,5 6 59,8 11-15,2 0 0,1-2-1,1-1 1,46 30-1,64 33-83,-47-32 248,-24-16-114,-52-30-47,0-1 0,25 9 0,-8-3 60,-18-9-90,-1 0-1,1-1 1,-1-1-1,1 0 1,22 1 0,21 3 73,201 32-8,-235-35-56,142 10-16,-84-14 51,77 2 10,-122 1 46,-17-1-167,1 1-1,27 6 1,13 8-5,61 14 220,-112-29-146,3 0 10,1 1-1,-1 0 1,0 1-1,0 0 1,0 1-1,15 7 1,62 36-390,-50-25 460,59 23 0,-56-26-61,86 32 40,9 3 8,-99-38-76,14 6-118,10 10 265,-44-21-183,67 44 13,-66-44 73,0 0 0,0-2 0,1 0-1,1-1 1,24 6 0,-7-1-102,-1 1 1,1 2-1,-2 2 1,-1 0-1,53 40 1,-62-40 79,-1 1 0,-1 1 0,-1 2 1,21 24-1,-21-16-16,74 87-179,-82-103 220,0-2-1,0 0 0,1 0 0,1-1 1,0-1-1,27 13 0,-13-10-23,0-2 1,0 0-1,33 6 0,-57-16 2,0 2 1,0-1-1,0 1 0,8 4 1,-10-4-61,1-1 1,0 1-1,-1-1 1,1 0-1,0 0 1,9 1-1,14 6 68,-25-8 3,1 1 1,0-1-1,0 0 1,0 0-1,0 0 1,6 0-1,-8-1-36,-1 0 0,1 0 0,-1 0 0,1 0-1,-1 1 1,0-1 0,1 0 0,-1 1 0,1-1 0,-1 1-1,0-1 1,3 2 0,10 5-12,-8-5-21,11 8-160,-10-6 195,27 3 352,-32-6-421,-2 0 37,1 0 30,-1-1-1,0 1 1,0 0 0,0-1 0,1 1-1,-1 0 1,0-1 0,1 1 0,-1-1-1,0 1 1,1-1 0,-1 1 0,1-1 0,-1 1-1,1-1 1,-1 1 0,1-1 0,-1 1-1,1-1 1,-1 0 0,1 0 0,0 1-1,-1-1 1,1 0 0,0 0 0,-1 1-1,1-1 1,0 0 0,2 1-24,0 0 45,0 0 1,-1 0-1,1 0 0,0 0 0,-1 0 0,1-1 1,0 1-1,0-1 0,5 0 0,-7 0-16,-1 0 1,0 0-1,0 0 0,0 0 0,0 0 0,0 0 1,1 0-1,-1 1 0,0-1 0,0 0 0,0 0 0,0 0 1,0 0-1,1 0 0,-1 0 0,0 0 0,0 0 1,0 0-1,0 0 0,0 1 0,0-1 0,0 0 0,1 0 1,-1 0-1,0 0 0,0 0 0,0 0 0,0 1 1,0-1-1,0 0 0,0 0 0,0 0 0,0 0 0,0 0 1,0 1-1,0-1 0,4 5-163,-3-4 165,0-1-1,0 1 1,0-1 0,0 1 0,0 0 0,-1-1 0,1 1 0,0 0 0,0 0-1,-1 0 1,2 0 0,11 5 17,-9-3 119,-1-4-128,15 10-173,-15-8 208,-1-1-58,-1 0 0,1 1-1,0-1 1,-1 0 0,1 1 0,0-1-1,-1 1 1,1 0 0,-1-1-1,3 2 1,1 3-79,-4-5 19,1 0 22,4 0 2001,-10-7-1452,-9-9-341,8 8-152,5 7-12,0 1 0,0 0-1,0-1 1,0 1 0,0 0 0,0-1-1,-1 1 1,1 0 0,0-1 0,0 1-1,0 0 1,0 0 0,0-1 0,-1 1-1,1 0 1,0 0 0,0-1 0,-1 1 0,1 0-1,0 0 1,0 0 0,-1 0 0,1-1-1,0 1 1,0 0 0,-1 0 0,1 0-1,0 0 1,-1 0 0,1 0 0,0 0-1,0 0 1,-1-1 0,1 1 0,-1 1 0,-5-13 409,1 6-432,-5-3-15,9 8-4,-13-18 19,14 18 52,-1 0 0,0 0-1,0 0 1,1 0 0,-1 0 0,0 1-1,0-1 1,0 0 0,0 0-1,0 1 1,0-1 0,-1 1 0,1-1-1,-2 0 1,2 1-137,-11-9 246,9 4-168,3 4 33,0 0 1,0 1 0,-1-1 0,1 0 0,0 1-1,0-1 1,-1 1 0,1-1 0,0 1 0,-1-1-1,1 1 1,-1-1 0,1 1 0,0-1 0,-1 1-1,0-1 1,0 1-2,1-1 0,-1 1 0,1 0 1,0 0-1,-1-1 0,1 1 0,0 0 0,-1-1 0,1 1 0,0 0 0,0-1 0,-1 1 0,1 0 1,0-1-1,0 1 0,-1-1 0,1 1 0,0-1 0,0 1 0,0 0 0,0-1 0,0 1 0,0-1 0,0 1 1,0-1-1,0 1 0,0-1 0,0 0 3,0 1 1,0-1-1,0 1 0,0-1 1,0 0-1,0 1 0,0-1 1,0 1-1,0-1 0,0 1 1,0-1-1,0 1 0,-1-1 1,1 1-1,0-1 0,0 1 1,-1-1-1,1 1 0,0-1 1,-1 1-1,1-1 0,0 1 1,-1 0-1,1-1 0,-1 1 1,1 0-1,-1-1 0,1 1 1,0 0-1,-1-1 0,0 1 1,0 0-5,1 0 1,0 0-1,-1 0 1,1 0-1,0 0 1,-1 0-1,1 0 1,0 0-1,-1 0 1,1 0-1,0-1 1,-1 1-1,1 0 1,0 0-1,-1 0 1,1 0-1,0-1 1,-1 1-1,1 0 1,0 0-1,-1-1 1,1 1-1,0 0 1,0 0-1,0-1 1,-1 1-1,1 0 1,0-1-1,0 1 1,0 0-1,0-1 1,-1 1-1,1-1 1,0 1 4,0 0 0,0-1 1,0 1-1,0 0 0,0-1 1,-1 1-1,1 0 0,0-1 1,0 1-1,0 0 0,-1 0 1,1-1-1,0 1 0,0 0 1,-1 0-1,1-1 0,0 1 1,0 0-1,-1 0 0,1 0 1,0 0-1,-1-1 0,1 1 1,0 0-1,-1 0 0,1 0 1,0 0-1,-1 0 0,1 0 1,0 0-1,-1 0 1,1 0-1,-1 0 0,3 1-60,0 1-1,0-1 1,0 1-1,-1-1 1,1 1 0,0 0-1,-1 0 1,1 0-1,-1 0 1,0 0-1,0 0 1,2 3 0,0 1 39,0-1 0,0 0 0,0-1 1,8 9-1,2 1-19,-11-11 38,0 0 0,1-1 0,-1 1 0,1-1 0,3 3 1,13 15 41,-16-17-50,1 1 1,-1 0 0,1-1-1,7 6 1,-11-9 7,1 0 0,0 1 1,-1-1-1,1 1 0,-1-1 0,1 1 1,-1-1-1,1 1 0,-1 0 0,1-1 1,-1 1-1,1 0 0,-1-1 0,0 1 1,1 0-1,-1-1 0,0 1 0,1 0 1,-1 0-1,0 1 0,0-1 48,3-1 15,6 7-72,-8-6 105,-1 2-138,0-3 48,0 0 1,0 0 0,0 0 0,0 0 0,0 1 0,0-1-1,0 0 1,0 0 0,0 0 0,0 0 0,0 1 0,0-1-1,0 0 1,0 0 0,0 0 0,0 0 0,0 0 0,0 0-1,0 1 1,0-1 0,0 0 0,0 0 0,0 0 0,0 0-1,0 0 1,-1 0 0,1 1 0,0-1 0,0 0 0,0 0-1,0 0 1,0 0 0,0 0 0,-1 0 0,1 0 0,0 0-1,0 0 1,0 0 0,0 0 0,0 0 0,0 0-1,-1 0 1,1 0 0,0 0 0,0 0 0,0 0 0,0 0-1,0 0 1,-1 0 0,1 0 0,0 0 0,0 0 0,0 0-1,0 0 1,0 0 0,-1 0 0,1 0 0,0 0 0,0 0-1,-4 0-11,0 0-5,0 0 3,-1 0-1,0 0 0,1 0 0,-1-1 0,0 1 1,1-1-1,-1 0 0,-7-3 0,11 3 1,0 0 0,0 1 0,-1-1 0,1 0 0,-1 1 0,1-1 0,-1 1 0,1-1-1,0 1 1,-1 0 0,1 0 0,-1 0 0,1-1 0,-1 2 0,-2-1 0,-25 5-49,5-1 1,22-3 42,0-1 1,0 1-1,1-1 0,-1 1 0,0-1 1,1 1-1,-1 0 0,0 0 0,1 0 0,-1 0 1,1 0-1,-3 2 0,-12 8 131,7-7-76,8-4-19,-1 1 0,1 0 0,0-1-1,-1 1 1,1-1 0,-1 0 0,1 1 0,0-1 0,-1 0 0,-1 0 0,3 0-17,0 0 1,0 0-1,-1 0 1,1 0 0,0 0-1,0 0 1,0 0 0,0 0-1,0 0 1,0 0 0,0-1-1,0 1 1,0 0-1,0 0 1,0 0 0,-1 0-1,1 0 1,0 0 0,0 0-1,0 0 1,0 0 0,0-1-1,0 1 1,0 0-1,0 0 1,0 0 0,0 0-1,0 0 1,0 0 0,0 0-1,0-1 1,0 1 0,0 0-1,0 0 1,0 0-1,0 0 1,0 0 0,0 0-1,1 0 1,-1 0 0,0-1-1,0 1 1,0 0 0,0 0-1,0 0 1,0 0-1,0 0 1,0 0 0,0 0-1,0 0 1,0 0 0,1 0-1,6-11 334,12-8 46,-16 16-380,14-10 182,0-1-1,-1-1 1,-1 0-1,17-23 1,-27 29-215,-5 8 7,1 0 0,-1 1 0,0-1 0,1 0 0,-1 0 0,1 0 0,-1 0 0,1 1 0,-1-1 0,1 0 0,-1 1 0,1-1 0,0 0 0,-1 1 0,1-1 0,0 1 0,0-1 0,0 1 0,1-1 0,-2 1-156,2-4-375,-2 3 217,-17 22-5837,-3-10 993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0:54.4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1056,'0'0'8005,"4"4"-7621,4 0-319,0-1 0,0 0 0,0 0 0,0 0 0,0-1 1,0 0-1,12 0 0,-9 0 47,0 0 1,0 0-1,20 8 1,-10-4-142,-18-6 17,0 1 0,0 0 0,0-1 0,0 1 0,-1 0 1,4 2-1,5 3 17,0-2 0,17 6 0,-8-3 113,29 21-54,-41-24-66,0 1 0,12 8-1,15 8 5,-17-12-2,21 5 0,39 16 0,86 33 213,-136-50-136,0 1 1,-2 2-1,43 31 0,-57-37 0,0 1 0,-1 0 0,0 1 0,10 16-1,32 54-103,-36-54 113,27 44 95,12 25 593,-45-70-803,-10-24 22,1 1 1,-1-1-1,0 0 1,1 1 0,0-1-1,0 0 1,3 5 0,61 74 240,-10 5 109,-21-30-296,-9-16 39,2-1 1,2-1 0,44 44-1,-42-50-72,-19-19 11,0-1 0,0 0 0,1-1 0,20 13 0,-18-15-7,-1 1 1,19 18-1,10 7-62,-40-33 68,18 12-40,0 0 1,29 13 0,-31-18 80,-3-1-9,-1-2 1,35 11 0,55 17-126,-55-16 127,-24-9-16,-1 1 0,42 25 0,45 38 170,-69-45-214,-32-20-62,59 35 300,-62-40-190,1 0 1,-1 0-1,1-1 0,-1 0 1,1 0-1,12 1 0,181 3 36,-64-5-185,-116 0 86,-1 1 1,1 1-1,-1 1 0,0 1 1,-1 1-1,1 1 0,25 14 1,-31-15 16,24 14 0,-23-11 22,1-1 0,28 11 1,-12-6 0,-3-1-47,42 11 0,-49-15 89,5 1 174,-14-7-242,0 2 0,21 8 0,4 2-116,56 12 386,-77-23-229,-11-2 4,1 0 1,0-1-1,16 1 1,-18-1-19,0 0 0,0 0 0,0 0 0,0 1 0,-1 0 0,11 4 0,-11-3-45,1-1 0,-1 0 0,1 0 0,-1 0 0,1-1 0,9 1 0,-8-2-8,-1 1-1,0 0 0,0 1 1,0 0-1,12 5 1,-12-5 40,0 1 0,0-1-1,0 0 1,1-1 0,12 2 0,55 2 219,-15 3-118,-26-2 16,-5-1 5,-26-5-152,0 0 0,0 0 0,0 0 0,0 1 0,0-1 0,4 2 0,-6-2 35,0 0-4,1 0 1,-1 0 0,1 0 0,-1 0 0,1 0 0,-1 1 0,1-1 0,-1 0 0,1 1 0,2 0 0,2 1-54,10 3-4,-5-1-33,0-2 61,-1 1 0,0 1 0,14 6 0,8 4-165,-30-14 198,14 12 42,10-2 31,-24-9-79,0 0 0,0 0 1,0 0-1,0 0 0,0 0 1,0 0-1,0 0 0,0 1 1,2 1-1,-2-2 24,0 0 1,-1 0-1,1 0 0,0 0 0,0-1 0,0 1 1,0 0-1,3-1 0,3 3-112,7 2 182,-8 0 2003,-7-5-2073,-1 0-2,-7-11 304,5 8-294,0 0-1,-1 0 1,1 1 0,0-1 0,-1 1-1,-6-4 1,-1 0 199,-1-1-216,-1 0-1,0 1 1,0 0-1,-1 1 1,1 0-1,-1 1 1,0 1-1,-1 0 1,-26-1-1,32 4-53,0-1 0,-16-4 0,16 3 48,1 0-1,-19-1 0,16 3-10,0-1-1,-1-1 1,-12-3-1,-2-1 123,20 5-97,-3 0-51,-1-2 1,1 1 0,-10-4-1,-23-13 114,3 3 5,22 7-276,13 8 187,1 0 1,0-1-1,0 0 1,0 1-1,0-1 1,0 0-1,0 0 1,1-1 0,-1 1-1,1 0 1,-1-1-1,1 0 1,-4-5-1,6 7-43,-1 0-1,1 0 0,-1 0 1,0 0-1,0 0 1,0 0-1,1 0 0,-1 0 1,0 0-1,0 0 0,0 0 1,-1 0-1,1 1 0,-2-2 1,3 2-28,0 2 26,1-1 0,0 0 0,-1 1 0,1-1 0,0 0 0,0 0 0,0 1 0,0-1 0,0 0 0,0 0 0,0 0 0,0 0 0,1 0 0,0 0 0,4 4 91,7 6-84,0-1-1,0 0 1,1 0 0,0-2 0,1 0 0,-1 0 0,2-1-1,-1-1 1,1-1 0,25 6 0,53 11 463,-75-17-485,13 4-21,30 13-1,-60-20 94,1-1 1,-1 1-1,1-1 0,-1 1 0,5 4 0,13 8-9,-9-9 22,-4-2 12,0 0 1,0 0-1,12 9 1,-14-9 80,-3-3-127,11 5 61,-41-12 464,9 0-378,4 2-89,0-1-1,-24-3 0,6 3-24,8 1-25,0 1 0,-31-1 0,-32 1-112,82 3 173,0 1 0,0-1-1,-11-3 1,11 2-74,0 1-1,0 0 1,-11-1-1,-23-6 94,37 7-68,1-1 0,-1 1 0,0-1 0,0 1 1,0-1-1,1 0 0,-1 0 0,1-1 0,0 1 0,0 0 0,-1-1 0,2 1 0,-1-1 1,-2-3-1,-7-19 222,3 7-318,6 14 85,0 0 0,1-1 0,-1 1 1,1 0-1,0 0 0,0-1 1,0 1-1,0-9 0,1 10-29,0 0 0,0 0-1,0 0 1,0-1 0,1 1 0,1-4-1,-2 5 10,1 1-1,0 0 0,0 0 0,-1 0 0,1 0 1,0 0-1,0 0 0,0 0 0,0 0 1,0 0-1,0 0 0,1 0 0,-1 0 1,0 1-1,2-2 0,2 1-27,0 0 0,0 0 0,0 0 0,0 1 0,0-1 0,0 1 0,1 0 0,-1 1 0,0-1 0,7 3-1,0-1-121,16 6 177,-24-7 10,1 1 1,-1-1-1,1 1 0,7 0 1,95 4 134,-62-6-3363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29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4 1472,'-10'-3'5669,"10"3"-5601,0 0 0,0 0 0,-1 0 0,1 0 0,0 0 0,0 0 0,0 0 0,-1 0 0,1 0 1,0 0-1,0 0 0,0 0 0,-1 0 0,1 0 0,0 0 0,-1 1 612,0 0-612,1-1 0,0 0 0,0 0 0,0 0 0,0 1 0,0-1-1,-1 1 0,1-1 0,0 0 0,0 1 0,-1-1 0,1 0-1,0 1 1,-1-1 0,1 0 0,0 1 0,-1-1 0,1 0 0,-1 0-1,1 1 1,0-1 0,-1 0 0,1 0 0,-1 0 0,0 1 0,0-1-22,0 1 0,-1-1 0,1 1 1,0 0-1,0 0 0,0 0 0,0 0 1,0 0-1,0 0 0,0 0 0,0 0 1,0 0-1,0 0 0,1 1 0,-2 0 1,-9 25 360,5-9-320,-25 62 461,8-16-540,-32 50 436,-6-1 276,32-62-265,-26 65 0,37-69-301,3 0 0,1 2 1,-10 73-1,23-114-139,0 0 1,1-1-1,0 1 1,0 0-1,2 8 1,-2-13-13,1 0 0,0 0 0,-1 0 1,1-1-1,0 1 0,1 0 0,-1 0 1,0-1-1,1 1 0,0 0 0,-1-1 1,1 0-1,0 1 0,0-1 0,5 4 1,30 23 133,-27-20-106,0-1 0,0 0-1,1-1 1,0 0 0,19 8-1,-20-12-7,-3-1-6,-1 1 1,1-1-1,-1 1 1,1 0-1,-1 1 1,0-1 0,0 1-1,8 8 1,-6-4-569,0-1 0,1 1 0,13 8 0,-21-15 282,0-1 0,-1 1 0,1-1 0,0 1 1,-1 0-1,1-1 0,0 1 0,-1 0 0,1-1 0,-1 1 0,1 0 1,-1 0-1,0 0 0,1-1 0,-1 1 0,0 0 0,1 0 0,-1 0 1,0 1-1,3 4-2178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32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4 807 2976,'-1'1'124,"1"1"-1,-1-1 1,1 0-1,-1 0 1,1 0 0,0 1-1,0-1 1,-1 0-1,1 0 1,0 1 0,0-1-1,0 0 1,0 0-1,0 1 1,1-1 0,-1 0-1,0 0 1,1 3 0,1 9 1948,-2-11-1841,0 0 1,0-1-1,0 1 1,-2 12 5698,22-29-5085,-15 8-749,-1 1 0,0-1 0,0 0 0,-1 0 0,0 0-1,0 0 1,3-11 0,9-56 15,-10 46-34,15-82 83,26-118-363,-32 151 89,-10 49-31,2 1 0,14-47 0,-15 62 33,-2 1 48,1-1 0,1 2 0,0-1 0,1 1 0,0 0 0,9-13 0,-6 13-47,-6 6 54,0 0 1,1 1-1,0-1 1,0 0-1,0 1 1,8-5-1,-11 8 54,-1 0 0,1 0 0,-1 0 0,0 0 0,1 0 0,-1 0 0,0 0 0,1 0 0,-1 0 0,1 0 0,-1 0 0,0 0 0,1 0 0,-1 1 0,0-1 0,1 0 0,-1 0 0,0 0 0,1 1 0,-1-1 0,0 0 0,0 0 0,1 1 0,-1-1 0,0 0 0,0 1 0,1-1 1,-1 0-1,0 1 0,0-1 0,0 0 0,1 1 0,6 15-44,-6-14 70,8 20-13,-2-6-18,8 27 0,-3 1 140,-4-18-102,5 33 0,-6-15 2,1 72 0,-10-69 66,-1-1-1,-3 1 0,-14 58 1,19-98-80,-1-1 1,0 1 0,0-1 0,-1 0 0,0 0 0,0 0 0,0 0 0,-1-1-1,0 1 1,0-1 0,-1 0 0,-9 9 0,12-13-32,0 0-1,0 1 1,0-1 0,-1 0 0,1-1 0,-1 1-1,1 0 1,-1-1 0,1 1 0,-1-1-1,1 1 1,-1-1 0,1 0 0,-1 0 0,1-1-1,-1 1 1,1 0 0,-4-2 0,3 1 12,0 1 0,-1-2 0,1 1 1,0 0-1,0-1 0,0 1 0,0-1 0,0 0 1,0 0-1,1 0 0,-1 0 0,-3-4 1,1-1-173,-9-11-5,13 17 170,1 0 0,-1 1 0,1-1 1,-1 0-1,1 0 0,0 1 0,-1-1 0,1 0 0,0 0 0,0 0 0,-1 1 0,1-1 0,0 0 0,0 0 0,0 0 0,0 0 0,0 1 0,1-2 0,0-9 111,-1 0-174,0 11 63,0 0 1,0 0-1,0 0 0,0 0 0,0 0 1,0-1-1,0 1 0,0 0 0,0 0 1,0 0-1,1 0 0,-1 0 0,0 0 1,0 0-1,0-1 0,0 1 0,0 0 0,0 0 1,0 0-1,0 0 0,0 0 0,0 0 1,0 0-1,0 0 0,1 0 0,-1 0 1,0 0-1,0 0 0,0-1 0,0 1 1,0 0-1,0 0 0,0 0 0,1 0 1,-1 0-1,0 0 0,0 0 0,0 0 1,0 0-1,0 0 0,0 0 0,0 0 1,1 0-1,-1 0 0,0 0 0,0 0 1,0 1-1,0-1 0,0 0 0,0 0 1,0 0-1,0 0 0,1 0 0,-1 0 1,3 1 37,1 0 1,-1 0-1,0 0 0,1 0 1,-1-1-1,7 0 364,-10 0-397,1 0 1,-1 0-1,0 0 0,1-1 1,-1 1-1,1 0 1,-1 0-1,1 0 1,-1 0-1,1 0 1,-1 0-1,1 0 1,-1 0-1,1 0 1,-1 0-1,1 0 1,-1 0-1,1 0 1,-1 0-1,1 0 1,-1 0-1,1 0 0,-1 1 1,0-1-1,1 0 1,-1 0-1,1 1 1,0-1-1,13 11 19,-11-8 47,9 5-5,22 10 0,-11-6-35,-7-4 2,-13-8-21,-1 1-1,0 0 1,0 0 0,0 0 0,1 0 0,-1 0-1,0 1 1,-1-1 0,1 1 0,0-1 0,0 1-1,1 2 1,-1-2 4,-1-1 1,1 1-1,-1 0 0,1 0 0,0-1 1,0 1-1,0-1 0,-1 1 0,1-1 1,4 2-1,2 5 328,-7-7-315,0-1 0,0 1 0,0-1 0,-1 0 0,1 0 0,0 1-1,0-1 1,0 0 0,0 0 0,0 0 0,0 0 0,0 0 0,0 0 0,0 0 0,0 0 0,-1 0 0,1-1 0,2 0 0,-2 1-11,0-1 0,0 0 0,0 0 0,0 0 0,0 0 0,0-1 0,-1 1 1,1 0-1,0 0 0,-1 0 0,1-1 0,0 1 0,-1 0 0,1-3 0,5-12 280,13-22 0,-9 19-528,17-34-200,-20 31 414,-6 19 16,0 0 0,0-1 0,0 1 0,0 0 0,0-1 0,1 1 0,0 0 0,-1 0 0,1 0 0,0 1 0,1-1 0,2-3 0,-1 2 23,-1 0-1,1 0 1,-1 0-1,5-8 1,-5 8-79,0-1 0,0 1 1,0 0-1,7-7 1,15-2 116,-22 11-99,0-1 0,0 2 0,0-1 0,0 0 0,1 0 0,-1 1 0,6-2-1,10-4-26,-16 5 232,-1 1 0,1-1 0,0 0 0,0 0 1,-1 0-1,3-2 0,-9 4-182,0-1 1,0 2-1,1-1 0,-1 0 0,0 1 0,-6 2 1,8-3-12,1 1 1,-1 0 0,1 0 0,-1 0-1,1 0 1,0 0 0,-1 1-1,1-1 1,0 0 0,0 1 0,0-1-1,0 0 1,0 1 0,0-1-1,1 1 1,-2 3 0,-2 7-81,0 1 0,2 0 1,-1 0-1,0 20 0,2-24 102,-2 67 209,-2-10-64,4-60-8,1 0-1,-1-1 1,1 1-1,1 7 1,1 11-188,-2-20 59,1 1-1,0-1 1,0 1-1,2 7 1,-2-10 15,-1 0 0,1-1 0,0 1 0,0 0 0,-1-1 0,1 1 1,0 0-1,0-1 0,1 1 0,-1-1 0,0 0 0,0 1 0,3 1 1,22-1 297,-24-1-310,0 0-23,0 0 0,1 0 0,-1 0 1,0 0-1,0 0 0,1 0 0,-1-1 0,0 1 1,1-1-1,-1 0 0,0 1 0,1-1 0,-1 0 1,1-1-1,-1 1 0,0 0 0,1-1 0,2 0 1,-1-4-1823,0 5 924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37.8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21 2720,'-1'-2'91,"1"0"-1,-1 0 1,-2-13 5749,0 28-4663,-1-4-765,2 2-256,-21 125 1117,17-80-998,1-3 21,-2-1 0,-19 74 0,17-90 4,2 0 1,-5 68-1,6-40-198,1-9-81,2 67 0,3-108 89,2 13 140,-2-1 0,-1 0 0,-4 30 0,4-44-33,-1 6 150,2-18-348,0 1 0,0-1-1,0 0 1,0 0 0,0 0-1,0 1 1,0-1 0,0 0-1,0 0 1,0 0 0,0 1-1,0-1 1,0 0 0,0 0-1,0 0 1,0 1-1,0-1 1,0 0 0,0 0-1,-1 0 1,1 1 0,0-1-1,0 0 1,0 0 0,0 0-1,0 0 1,0 1 0,-1-1-1,1 0 1,0 0-1,0 0 1,0 0 0,-1 0-1,1 0 1,0 0 0,0 0-1,0 0 1,-1 1 0,1-1-1,0 0 1,0 0 0,0 0-1,-1 0 1,1 0-1,-1-1 11,1 1-1,0-1 0,-1 1 1,1-1-1,0 1 0,-1-1 1,1 0-1,0 1 0,0-1 1,-1 1-1,1-1 0,0 0 1,0 1-1,0-1 0,0 0 1,0 1-1,0-1 0,0 0 1,0 0-1,2-17 63,-1 9-34,0-17-148,1 0 1,10-42-1,-9 51 80,2 1-1,0-1 0,1 1 1,1 0-1,9-17 1,-3 12-107,1-1 1,29-35 0,-37 51-11,0 0 0,-1 1 0,10-7 1,-12 10 91,-1 0 1,1 1 0,-1-1 0,1 1 0,0-1 0,0 1-1,-1 0 1,1 0 0,0 1 0,0-1 0,5 0 0,-6 2 67,-1 0-19,0 1 0,0-1 1,0 1-1,0-1 1,0 1-1,0-1 1,0 1-1,-1 0 0,1 0 1,-1-1-1,1 1 1,-1 0-1,0 0 1,1 0-1,-1 3 1,0 0 0,3 22 114,-1 29 1,-2-40-154,0 0-1,1 0 1,0 0 0,2 0-1,0 0 1,7 23 0,-1-17 168,-5-10-127,1 0-1,0-1 0,1 1 0,0-2 0,11 17 1,-16-26 0,0 0 0,-1 0 0,1 0 0,0 0 1,0 0-1,0 0 0,0 0 0,0 0 1,0-1-1,0 1 0,0 0 0,0-1 1,0 1-1,0-1 0,0 1 0,0-1 1,1 1-1,-1-1 0,0 0 0,0 0 1,1 0-1,-1 0 0,0 0 0,0 0 0,0 0 1,1 0-1,-1 0 0,0 0 0,0 0 1,1-1-1,-1 1 0,0-1 0,0 1 1,0-1-1,0 1 0,0-1 0,0 0 1,0 1-1,0-1 0,0 0 0,0 0 0,0 0 1,0 0-1,0 0 0,0-1 0,4-5 45,0 0-1,0 0 1,-1-1-1,0 1 0,3-9 1,4-14-47,-2-1 1,9-47-1,-11 45-76,1 0-1,13-35 1,-17 57-39,-2 5 56,1 0 0,-1 1 0,1-1 0,0 1 0,0 0 0,4-6 0,-7 11 28,1 0 0,-1-1 1,0 1-1,0 0 0,0 0 0,1 0 1,-1-1-1,0 1 0,0 0 0,0 0 1,1 0-1,-1 0 0,0-1 1,0 1-1,1 0 0,-1 0 0,0 0 1,0 0-1,1 0 0,-1 0 0,0 0 1,1 0-1,-1 0 0,0 0 1,0 0-1,1 0 0,5 6-191,-1-1 249,-2-1 3,0 0-1,0 1 1,0-1-1,-1 0 1,0 1 0,1 0-1,1 8 1,9 39-76,-6-19 51,2 11 97,-9-36-24,2 0-1,-1 0 0,1 0 1,0 0-1,1 0 1,0 0-1,0-1 0,8 15 1,-11-22-78,1 0 0,-1 0 0,0 1 0,0-1 0,0 0 0,0 0 0,0 0 0,0 0 0,0 0 0,0 0 0,1 0 0,-1 1 0,0-1 0,0 0 0,0 0 0,0 0 0,0 0 0,1 0 0,-1 0 0,0 0 0,0 0 0,0 0 0,0 0 0,0 0 0,1 0 0,-1 0 0,0 0 0,0 0-1,0 0 1,0 0 0,1 0 0,-1 0 0,0 0 0,0 0 0,0 0 0,0 0 0,0-1 0,1 1 0,-1 0 0,0 0 0,0 0 0,7-9 326,5-21-124,-6 16-197,4-7-87,1 0 0,25-35 0,-29 46 8,1 1 0,0-1 1,1 2-1,0-1 0,0 1 0,0 1 1,13-9-1,-19 15 27,-1 0-1,1-1 1,-1 1 0,1 0 0,-1 0 0,1 0 0,0 1 0,-1-1-1,1 1 1,0-1 0,0 1 0,-1 0 0,1 0 0,0 0 0,0 0-1,-1 1 1,1-1 0,0 1 0,4 1 0,-4-1 41,-1 1 0,1 0 0,-1-1 1,1 1-1,-1 0 0,0 0 0,0 0 1,0 0-1,0 1 0,0-1 0,0 1 1,-1-1-1,1 1 0,-1-1 0,0 1 0,1 0 1,-1 0-1,0 3 0,5 20 248,6 51 0,-9-51 112,12 52 0,-9-66 46,-6-12-406,0 0 1,0 0-1,0 0 0,0 0 1,1 0-1,-1 0 0,0 0 0,0 0 1,0 0-1,1 0 0,-1 0 0,0 0 1,0 0-1,0 0 0,0 0 0,1 0 1,-1 0-1,0 0 0,0 0 1,0 0-1,1 0 0,-1 0 0,0 0 1,0 0-1,0 0 0,0 0 0,0 0 1,1 0-1,-1-1 0,0 1 0,0 0 1,0 0-1,0 0 0,0 0 0,1-1 1,0-1 28,0 0 1,1 0 0,-1-1 0,0 1-1,0-1 1,0 1 0,0-4-1,10-42-136,11-40-111,-17 74 172,0 0 1,0 1 0,1 0 0,10-16-1,-9 15-34,-6 12 40,0-1 1,0 1 0,0 0-1,1 0 1,-1 0 0,0 0-1,1 0 1,0 0 0,-1 0-1,1 0 1,0 1 0,2-3-1,-4 4 28,1 0-1,-1 0 0,1 0 1,-1 0-1,1 0 0,-1 1 1,1-1-1,-1 0 0,0 0 1,1 0-1,-1 0 0,1 0 1,-1 1-1,1-1 0,-1 0 1,0 0-1,1 1 0,-1-1 1,1 0-1,-1 1 0,0-1 0,1 0 1,-1 1-1,0-1 0,0 1 1,1-1-1,-1 0 0,0 1 1,0-1-1,0 1 0,0-1 1,1 1-1,-1-1 0,0 1 1,0 0-1,7 22 62,-6-18-42,7 24 65,1-1 0,23 50 0,-30-74-28,0 0 0,1-1 1,-1 1-1,1-1 0,0 1 0,6 4 0,-9-7-36,1-1 0,-1 1 0,1-1 0,-1 1 0,1-1 0,-1 1 0,1-1 0,0 1 1,-1-1-1,1 0 0,0 1 0,0-1 0,-1 0 0,1 0 0,0 1 0,-1-1 0,1 0 1,0 0-1,0 0 0,0 0 0,-1 0 0,1 0 0,0 0 0,0 0 0,-1 0 0,1-1 0,0 1 1,0 0-1,-1 0 0,1-1 0,0 1 0,-1 0 0,1-1 0,0 1 0,0-1 0,8-11 57,-1 0-1,0-1 0,-1 1 0,-1-2 0,0 1 0,5-18 0,-4 13-147,0 0-1,1 1 1,11-19-1,-14 27 54,2-5-449,-7 14 446,0 0 0,0-1 0,1 1 0,-1 0 0,0-1 0,0 1 0,1 0-1,-1 0 1,0-1 0,0 1 0,1 0 0,-1 0 0,0 0 0,1-1 0,-1 1 0,0 0 0,1 0 0,-1 0 0,0 0 0,1 0 0,-1 0 0,0 0 0,1-1 0,-1 1 0,0 0 0,1 0 0,-1 0 0,0 0 0,1 1 0,0-1 0,-1 1 6,1-1 1,0 1 0,-1 0-1,1 0 1,0 0 0,-1 0-1,1 0 1,-1 0-1,0 0 1,1 0 0,-1 0-1,0 0 1,1 2 0,0 1 3,20 64-82,7 18 48,-23-74 101,0 0 1,1 0 0,0-1-1,15 20 1,-18-28-49,0-1 0,-1 1 0,1-1 0,0 0 0,0 0 0,0 0 0,0 0 0,0 0 0,1-1 0,-1 1 0,1-1 0,-1 0 0,1 0 0,-1 0 0,1-1 0,-1 1 0,1-1 0,0 0 0,-1 0 0,1 0 0,0 0 0,3-2 0,1 1-60,-1 0 0,1-1 0,-1 0 0,0-1-1,0 0 1,0 0 0,0 0 0,-1-1 0,12-8 0,53-51-248,19-28 906,-89 90-597,2-1 47,-1 0 1,1-1-1,-1 1 0,1-1 1,-1 1-1,0-1 0,1 0 1,-2 0-1,4-4 0,-5 6-49,0 1-1,0 0 1,0 0-1,0 0 1,-1 0-1,1 0 1,0 0-1,0 0 1,0 0-1,0 0 1,0 0-1,0 0 1,0 0-1,0 0 1,0 0-1,0 0 1,0 0-1,0 0 1,0-1-1,0 1 1,0 0-1,0 0 1,0 0-1,0 0 1,0 0-1,0 0 1,0 0-1,0 0 1,0 0-1,0 0 1,-1 0-1,1 0 1,0 0-1,0 0 1,0 0-1,0 0 1,0 0-1,0 0 1,0 0-1,0 0 1,0 0-1,0 0 1,0 0-1,0 0 0,0 0 1,0 0-1,0 0 1,0 0-1,0 0 1,-1 0-1,1 0 1,0 0-1,0 0 1,0 1-1,0-1 1,0 0-1,0 0 1,0 0-1,0 0 1,0 0-1,0 0 1,0 0-1,-6 5-68,-5 11-142,-3 20 217,1 0 0,-13 59 0,22-76 52,-5 34-334,9-48 252,0 0-1,0 0 1,1 0-1,-1 0 1,1 0-1,0 0 1,0-1-1,3 8 0,-3-10 43,-1 1-1,2-1 1,-1 0-1,0 1 1,0-1-1,1 0 1,2 4-1,-3-6-5,0 1-1,0-1 1,0 1 0,-1-1 0,1 1-1,0-1 1,0 1 0,0-1 0,0 0-1,0 0 1,0 1 0,0-1 0,0 0-1,0 0 1,0 0 0,0 0 0,0 0-1,0 0 1,0 0 0,0-1 0,0 1-1,0 0 1,1-1 0,0 0 2,0 0 0,1 0 0,-1-1 0,0 1 0,0-1-1,0 1 1,0-1 0,-1 0 0,1 0 0,0 1 0,-1-1 0,1-1 0,-1 1 0,0 0 0,0 0 0,1 0 0,0-4 0,2-5-51,-1 1 1,0-1-1,2-10 0,35-257-312,-26 24 117,-11 165 239,-2 68 5,0 0 66,-1-1-1,-2-22 0,1 41-285,0 4 48,-2 9-53,-1 22-77,-14 248-422,18-211 798,3 0 0,21 128 0,-19-173 16,0 0 0,1 0-1,1 0 1,2-1 0,12 27 0,-8-31 184,-12-18-271,-1-1 0,0 1-1,1-1 1,-1 1 0,1-1 0,0 1 0,-1-1-1,1 1 1,-1-1 0,1 0 0,0 1 0,-1-1 0,1 0-1,0 0 1,-1 1 0,1-1 0,0 0 0,0 0-1,-1 0 1,1 0 0,0 0 0,0 0 0,-1 0-1,1 0 1,1 0 0,0-1 1,0 0 0,-1 0 1,1-1-1,0 1 0,0 0 0,-1-1 0,1 0 0,0 1 0,-1-1 0,0 0 1,1 1-1,-1-1 0,0 0 0,0 0 0,1-2 0,13-38 43,-11 28-30,36-127 41,13-40 115,-43 148-129,-1 1 0,-1-2-1,4-47 1,-4 34-534,-9 81-86,0-8 620,2 1 0,0-1 0,8 41 0,8 9 23,20 83-44,-26-122-64,1 0 1,21 41-1,-27-67-123,0 0 0,1 0 1,15 18-1,13 8-7325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38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0 7136,'-10'3'3232,"23"6"-1120,0-5-1440,9 0 864,9-1-896,18-3 96,-2 5-448,11-5-97,-1 3-127,0-3-1471,-9 5 799,-9-10-1472,-3 5 1184,-10-8-2176,-3 5 1728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38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47 8384,'-48'0'3808,"17"-8"-3328,18 0-32,5 5-352,-5-13-1376,8 4 704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40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28 263 5632,'1'-1'325,"1"0"0,-1 1 1,1-1-1,-1 0 0,1 1 1,-1-1-1,1 1 0,0-1 1,-1 1-1,1 0 0,0 0 1,-1-1-1,3 2 0,11-3 742,-9-1-862,0 0-1,0 0 1,0 0-1,-1 0 1,1-1 0,-1 0-1,0 0 1,0-1-1,0 1 1,-1-1-1,1 0 1,-1 0 0,0-1-1,-1 1 1,1-1-1,2-7 1,-3 8-140,-1 0 0,0 0 0,0 0 0,0 0 0,-1 0 0,0 0 0,0-1 0,0 1 0,-1-1 0,0 1 0,0 0 0,0-1 0,0 1 0,-1 0 0,0-1 0,0 1 0,-1 0 0,1 0 0,-5-10 1,3 10-71,-1 0 1,0 1 0,1-1 0,-1 1 0,-1 0 0,1 0-1,-1 1 1,1-1 0,-1 1 0,-8-5 0,10 7-48,0-1 0,0 1-1,0-1 1,0 1 0,0 0 0,-1 0 0,1 1 0,0-1 0,-1 1 0,1-1 0,0 1-1,-1 0 1,1 1 0,0-1 0,-1 0 0,1 1 0,0 0 0,0-1 0,-4 3 0,5-2 42,0 0 1,0 0 0,0 1 0,0-1 0,0 1 0,0-1-1,1 1 1,-1 0 0,1 0 0,-1 0 0,1-1 0,0 1-1,0 1 1,-1-1 0,1 0 0,0 2 0,-1 1 3,1 0 0,0 0 1,0 0-1,1 0 0,-1 0 1,1 0-1,1 6 0,1 4 30,0 1-1,1-1 1,10 28 0,0-8 141,2-1 1,22 38-1,-34-65-112,1-1 1,0 0 0,0-1-1,1 1 1,-1-1-1,1 0 1,0 0 0,1 0-1,-1 0 1,13 6-1,-13-8 19,0-1-1,1 0 1,-1 0-1,1 0 0,0 0 1,0-1-1,0 0 1,-1-1-1,1 1 1,0-1-1,0 0 0,0 0 1,10-3-1,-4 1-1,0-1 1,0-1-1,-1 0 0,1-1 0,-1 0 0,0-1 1,12-8-1,3-4 44,37-34-1,-42 32 62,0-1 0,-2-1 0,0-1 0,19-31 0,-17 17 265,-20 35-429,0-1-1,0 1 1,0-1-1,0 0 0,-1 1 1,1-1-1,-1 0 1,0 0-1,0 1 1,0-1-1,0-5 0,0 7-26,0 1-1,0-1 1,-1 1-1,1-1 0,0 0 1,0 1-1,0-1 0,-1 1 1,1-1-1,0 1 1,-1 0-1,1-1 0,0 1 1,-1-1-1,1 1 0,0 0 1,-1-1-1,1 1 1,-1-1-1,1 1 0,-1 0 1,1 0-1,-1-1 0,1 1 1,-1 0-1,1 0 1,-1 0-1,1 0 0,-1-1 1,1 1-1,-1 0 1,1 0-1,-1 0 0,1 0 1,-1 0-1,0 0 0,1 0 1,-1 1-1,1-1 1,-1 0-1,1 0 0,-1 0 1,1 1-1,-1-1 0,1 0 1,-1 0-1,0 1 1,-3 1-88,0 1 0,1-1 0,-1 1 0,-4 3 0,-3 5 53,0 1 0,0-1 0,1 2 0,1-1 0,0 1 0,1 1 0,-11 24 1,9-13 75,0 1 1,2 0 0,-8 40 0,15-58-19,0 1 0,0-1 0,0 0 0,1 0 0,0 0 0,2 13 0,-2-19 20,1 0 0,-1 0 0,1 0 0,0 0 0,-1 0 0,1 0 0,0 0 0,0 0 0,0-1 0,0 1 0,1 0 0,-1 0 0,0-1 0,1 1 0,-1-1 0,1 1 0,-1-1 0,1 0 0,0 0 0,0 0 0,-1 0 0,1 0 0,0 0 0,0 0 0,0 0 0,0-1 0,0 1 0,0-1-1,0 1 1,3-1 0,-2 0 10,0 0 0,1-1-1,-1 1 1,1-1-1,-1 1 1,0-1-1,0 0 1,1-1-1,-1 1 1,0 0-1,0-1 1,0 0-1,0 0 1,-1 0-1,1 0 1,0 0 0,-1 0-1,0-1 1,1 1-1,-1-1 1,0 0-1,3-5 1,2-4 34,0 0-1,-1 0 1,0-1 0,4-14 0,-1-17-418,-10 45 329,1-1-1,0 1 1,-1 0-1,1 0 0,-1 0 1,1 0-1,0 0 1,0 0-1,0 0 0,0 0 1,-1 0-1,1 1 1,0 5-18,-6 12-32,-1 0 0,-1 0 0,0-1 0,-18 27 0,20-33 51,-28 47-76,-63 116 244,-58 192 575,188-419-956,-10 13 172,1 1-1,51-58 0,11 8 31,2-2 72,-50 45 12,-1-1 0,-3-3 0,49-91 0,-61 97 30,-1 0 190,3 0-1,50-69 0,-65 102-315,-8 10 34,-1 0 0,0 0 0,0 0-1,0 0 1,0 0 0,0 0 0,1 0 0,-1 0 0,0 0 0,0-1 0,0 1 0,0 0 0,1 0-1,-1 0 1,0 0 0,0 0 0,0 0 0,0 0 0,1 0 0,-1 0 0,0 0 0,0 0 0,0 0-1,0 0 1,1 0 0,-1 0 0,0 1 0,0-1 0,0 0 0,0 0 0,0 0 0,1 0 0,-1 0-1,1 2-23,-1 0-1,0-1 0,1 1 0,-1 0 0,0 0 1,1 0-1,-1 0 0,0-1 0,-1 1 1,1 4-1,-22 160 65,7-59 44,12-86-31,-4 54 578,17-96-677,-3 6-56,29-68 33,-21 44 190,22-39-1,-28 58 11,-7 16-115,-1 0 0,1 0 0,0 0 0,0 0 0,1 0 0,-1 0-1,1 1 1,0-1 0,3-2 0,-5 5-17,-1 1 1,0 0-1,1-1 0,-1 1 0,1 0 0,-1 0 0,0-1 0,1 1 0,-1 0 0,1 0 0,-1 0 0,1 0 0,-1 0 0,1 0 1,-1-1-1,1 1 0,-1 0 0,0 0 0,1 0 0,-1 1 0,1-1 0,-1 0 0,1 0 0,-1 0 0,1 0 0,-1 0 0,1 1 1,0-1-14,0 1 1,0 0 0,-1 0-1,1-1 1,0 1 0,0 0-1,-1 0 1,1 0 0,-1 0 0,1 0-1,0 1 1,7 30-270,-8-31 289,5 29-24,9 43 10,-12-66 16,0 0-1,0-1 0,1 1 0,0-1 0,0 0 0,1 1 1,-1-2-1,6 7 0,-5-8 40,0 0 1,1 0-1,-1 0 1,1-1-1,0 0 0,0 0 1,0 0-1,0 0 0,1-1 1,-1 0-1,1 0 1,-1-1-1,1 1 0,10 0 1,-11-1-3,1-1 1,-1 0 0,1 0 0,-1 0-1,0-1 1,1 1 0,-1-1-1,0-1 1,0 1 0,0-1 0,1 0-1,-2 0 1,1 0 0,0-1 0,0 0-1,5-4 1,0-2-13,-1 0-1,0 0 1,-1-1 0,0-1-1,0 1 1,12-24 0,25-73 432,-22 47-380,-6 12 63,-10 30-248,0-1 0,15-26 0,-22 45 96,0 0 1,0-1-1,0 1 0,0 0 0,0 0 0,0 0 0,0 0 0,0-1 0,1 1 0,-1 0 1,0 0-1,0 0 0,0 0 0,0 0 0,0-1 0,0 1 0,1 0 0,-1 0 0,0 0 1,0 0-1,0 0 0,0 0 0,0 0 0,1 0 0,-1 0 0,0 0 0,0 0 0,0-1 1,0 1-1,1 0 0,-1 0 0,0 0 0,0 0 0,0 0 0,1 0 0,-1 0 0,0 1 1,0-1-1,0 0 0,0 0 0,1 0 0,-1 0 0,0 0 0,0 0 0,0 0 0,0 0 0,1 0 1,-1 0-1,0 1 0,0-1 0,0 0 0,0 0 0,0 0 0,0 0 0,0 0 0,1 1 1,-1-1-1,0 0 0,0 0 0,0 0 0,5 12-219,-5-11 240,3 15-34,0 0-1,0 0 1,-1 32 0,-1-17-1,3 30 23,3 89 354,-7-150-351,0 6 53,0-1 0,-1 1 0,1-1 0,-1 1 0,-2 7 0,3-12-62,-1 0 1,1 0-1,0 0 1,-1-1-1,1 1 1,0 0-1,-1 0 1,0 0-1,1-1 1,-1 1-1,1 0 1,-1-1-1,0 1 1,1-1-1,-1 1 1,0-1-1,0 1 1,1-1-1,-1 1 1,0-1 0,0 0-1,0 1 1,0-1-1,1 0 1,-1 0-1,0 1 1,0-1-1,0 0 1,0 0-1,0 0 1,0 0-1,0 0 1,0-1-1,1 1 1,-1 0-1,0 0 1,0 0-1,0-1 1,0 1-1,0-1 1,1 1 0,-2-1-1,-7-4-115,1-1 1,0 0-1,0-1 1,0 0-1,1 0 1,0 0-1,-8-12 1,-2 0 240,5 8-47,8 10-152,8 7-30,6 5 81,0-1 0,0-1-1,1 0 1,1-1 0,-1 0-1,1 0 1,1-2 0,-1 1-1,27 8 1,-27-11-651,1-1 1,0 0-1,0-1 0,0-1 1,1 0-1,-1 0 0,0-1 1,22-4-1,-8 0-1149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01:41:41.2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7456,'4'-28'2421,"-4"28"-2380,0-1 0,0 1-1,1 0 1,-1-1 0,0 1 0,0 0-1,0 0 1,1-1 0,-1 1 0,0 0-1,1 0 1,-1-1 0,0 1 0,1 0-1,-1 0 1,0 0 0,1 0 0,-1 0-1,0-1 1,1 1 0,-1 0 0,0 0-1,1 0 1,-1 0 0,1 0 0,-1 0-1,0 0 1,1 0 0,-1 0 0,0 0-1,1 1 1,-1-1 0,0 0 0,1 0-1,-1 0 1,1 0 0,-1 0 0,1 1-1,5 0 339,1 1 0,0 0 0,-1 0-1,1 0 1,-1 1 0,0 0 0,0 0-1,0 1 1,6 4 0,3 4 40,24 25 0,-30-29-127,32 37 333,-1 2 0,-2 2 0,-3 1 0,33 62 0,-52-82-491,-1 2 0,-1 0 0,-2 1 0,11 44 1,-11-21-36,8 101 0,-17-96-555,-3 0-1,-2 1 0,-2-1 1,-14 60-1,-10 6-2006,-3-6 783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281 106 3488,'-1'-1'158,"1"1"0,-1-1 0,0 1-1,0-1 1,1 0 0,-1 1 0,1-1 0,-1 0 0,0 0 0,1 1 0,0-1 0,-1 0 0,1 0-1,-1 0 1,1 0 0,0 1 0,-1-1 0,1 0 0,0 0 0,0 0 0,0 0 0,0 0 0,0 0-1,0 0 1,0-1 0,-2-14 3230,0 15-3126,1-1 0,-1 0 0,1 1-1,-1 0 1,1-1 0,-1 1 0,0 0 0,0 0 0,0 0-1,0 0 1,0 0 0,0 0 0,0 1 0,0-1 0,-2 0-1,-8-3 419,-8-5-390,0 1-1,-1 2 1,1-1-1,-2 2 1,1 1-1,-41-3 1,57 7-790,0 1 1,1-1-1,-1 1 1,1-1-1,-7 3 1,11-3 365,0 0 0,0 0 0,-1 0 0,1 0 0,0 0 0,0 1 0,-1-1 0,1 0 0,0 0 0,0 0 0,-1 0 0,1 0 0,0 1 0,0-1 0,0 0 0,-1 0 0,1 1 1,0-1-1,0 0 0,0 0 0,0 0 0,0 1 0,0-1 0,-1 0 0,1 1 0,0 9-2271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19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66 992,'0'-1'28,"0"0"0,0 1 0,0-1-1,0 0 1,0 0-1,0 1 1,0-1 0,0 0-1,-1 1 1,1-1-1,0 0 1,0 0 0,-1 1-1,1-1 1,0 0-1,-1 1 1,1-1 0,0 1-1,-1-1 1,1 0-1,-3-3 1369,5-3 367,-17-7 407,12 11-2049,1 1 0,-1 0-1,1 0 1,-1 0 0,0 1-1,0-1 1,0 1 0,0-1-1,0 1 1,0 0 0,0 0 0,-4-1-1,1 1 2,-1 0-1,0 0 1,0 1 0,0-1-1,-8 2 1,-10 0 1,14-1-18,0 1-1,-16 2 1,-19 7 238,-72 26 1,100-30-217,1 2 1,-1 0-1,1 1 0,1 1 1,0 1-1,-27 23 1,35-26-103,0 1 1,0 0 0,1 1 0,1-1-1,-7 13 1,2-4 1,1 0 83,0 1 1,0 0-1,2 0 1,1 1-1,0 0 0,1 1 1,1-1-1,2 1 1,-4 41-1,7-56-68,1 0-1,-1 1 1,1-1 0,1 0 0,-1 0 0,1 0-1,0 0 1,0 0 0,1 0 0,0 0-1,0-1 1,0 1 0,0-1 0,1 0 0,0 0-1,0 0 1,1 0 0,8 6 0,-4-4 16,0-1 1,1 0 0,0 0 0,0-1-1,0 0 1,1-1 0,0 0 0,-1-1-1,21 4 1,13 1 101,1-2 0,86 0 0,-109-6-66,-1-2 1,1 0-1,-1-2 0,0 0 0,0-1 1,0-1-1,-1-1 0,36-18 0,-17 5 15,-2-3 0,43-34 0,-67 48-85,-2-2-1,1 1 0,-2-2 0,1 1 1,-1-1-1,-1-1 0,0 0 1,-1 0-1,11-26 0,-15 29 11,-1 0 0,0 0 0,-1 0 0,0-1 0,-1 1 0,0-1 0,-1 1-1,-1-14 1,1 16-47,-1 0 0,-1 1 0,1-1 0,-1 0 0,-1 1 0,1-1 0,-1 1 0,-1 0 0,1 0 0,-1 0 0,-8-11 1,6 11-67,-1 0 1,1 0 0,-1 1 0,0 0 0,-1 0 0,1 0 0,-1 1 0,0 0 0,-1 1 0,-15-7 0,10 7-23,0 0 1,-1 0-1,1 2 0,-1 0 1,-25 0-1,33 2 75,1 0 0,-1 1 1,0 0-1,0 0 0,1 1 0,-1 0 0,1 0 0,-1 1 0,1-1 0,0 1 0,0 1 1,0-1-1,0 1 0,-5 5 0,0 0 169,-5 6-2105,16-15 1910,0 0 0,0 0 0,0 0 0,-2 2-625,2-2 625,0 0 0,0 0 0,0 0 0,0 1 0,0-1 0,0 0 0,0 0 0,0 0 0,0 0 0,0 0 0,0 1 0,0-1 0,0 0 0,0 0 0,0 0 0,0 0 0,1 0 0,-1 1 0,0-1-1,0 0 1,0 0 0,2 15-5752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92 2080,'1'0'109,"0"0"1,-1 0-1,1 0 1,-1 0-1,1 0 0,0 0 1,-1-1-1,1 1 1,-1 0-1,1 0 1,-1-1-1,1 1 0,-1 0 1,1-1-1,-1 1 1,1 0-1,-1-1 0,1 1 1,-1-1-1,1 1 1,-1-1-1,0 1 1,1-1-1,-1 1 0,0-1 1,0 0-1,1 0 1,2-4 586,-1 1-353,-1 1-1,0-1 1,0 0 0,0 1-1,0-1 1,-1 0 0,1 0 0,-1 0-1,0 1 1,0-1 0,-1-6-1,1-5 676,0 15-973,0 0-1,0-1 1,0 1-1,0-1 1,0 1-1,0 0 1,0-1-1,0 1 1,0-1-1,0 1 1,0 0-1,1-1 1,-1 1-1,0 0 1,0-1-1,0 1 0,1 0 1,-1-1-1,0 1 1,1 0-1,-1-1 1,0 1-1,1 0 1,-1 0-1,0 0 1,1-1-1,1-1 89,-5 51 576,-1-23-615,-4 21 190,-1 66-1,7-17-17,1 65 98,3-45 121,-3-67-133,1-43-240,0 0 1,0-1-1,-3 11 0,3-15-71,0 0-1,0 0 0,0 0 0,-1-1 1,1 1-1,0 0 0,-1 0 0,1 0 0,-1 0 1,1-1-1,-1 1 0,1 0 0,-1 0 0,1-1 1,-1 1-1,0 0 0,1-1 0,-1 1 0,0-1 1,0 1-1,1-1 0,-1 1 0,0-1 0,0 0 1,0 1-1,0-1 0,1 0 0,-1 0 0,0 0 1,-1 1-1,-20 0-105,-24 5 0,7-1-3,21-2 67,-33 10 0,6-1-146,37-10 95,0 1 0,0 0 0,0 0 0,-10 7-1,-21 8 42,36-17 114,7-1-21,16-5 36,30-6 27,202-16-65,-196 19 52,73-9-179,-126 17 46,0 0 0,0-1-1,0 1 1,-1-1 0,1 0-1,0 0 1,-1 0 0,1 0-1,0 0 1,-1 0 0,4-3-1,-5 3-73,-2 2-276,-5 3-1058,-10 7-3438,11-3 3130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66 3808,'-5'-2'939,"-1"1"1,1 0-1,0 0 1,-1 1 0,-8 0-1,14 0-911,0 0 0,0 0-1,0 0 1,1 0 0,-1-1 167,0 1-168,0 0 1,0 0 0,0 0 0,0 0 0,0 0-1,0 0 1,0 0 0,0-1 0,0 1 0,0 0-1,0 0 1,0 0 0,0 0 0,0 0 0,0 0-1,0 0 1,0 0 0,0 0 0,0 0 0,0-1-1,0 1 1,0 0 0,0 0 0,0 0 0,0 0-1,0 0 1,0 0 0,0 0 0,0 0 0,0-1 111,0 1-112,0 0 1,0 0 0,0 0 0,0 0 0,-1 0-1,1 0 1,0 0 0,0 0 0,0 0 0,0 0-1,0 0 1,0 0 0,0 0 0,0 0 0,-1 0-1,2-1 398,6 0-157,0 0 1,-1 0-1,1-1 1,11-4-1,14-3 321,106-16 595,-86 19-950,67 2 1,-63 7-21,-38-1-437,0-1 0,-1 0 0,19-3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5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14 2912,'1'0'72,"-2"-13"5514,1 18-5282,0-1 0,0 1-1,-1 0 1,1 0-1,-1 0 1,0-1 0,-1 1-1,1 0 1,-1-1 0,0 0-1,0 1 1,0-1-1,-4 5 1,-3-1 967,16-17-4931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24 3392,'0'-2'161,"7"-13"5129,-1 12-4165,-3 2-421,4-2 191,-7 4-883,1-1 0,-1 0 0,0 1-1,1-1 1,-1 1 0,0-1 0,0 0 0,1 1 0,-1-1 0,0 1 0,0-1 0,0 1 0,1-1 0,-1 0 0,0 1 0,0-1 0,0 1 0,0-1 0,0 1 0,0-1 0,0 1 0,0-1 0,0 1 0,0 0 0,-3 24 278,0 0 0,-1 0 1,-10 32-1,7-30-187,-85 281 783,83-281-828,-17 72 470,17-63-197,8-33-220,1 0 0,-1 1-1,1-1 1,0 0 0,0 0 0,0 0 0,1 0-1,1 6 1,11-6 183,29-4-126,77-14-1,-6 4-377,-37 6 116,-64 4 94,1 0 1,-1 1-1,1 1 0,13 1 0,-18 1 32,-7-3 159,-5 16-3097,4-15 2725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51 1824,'-9'6'9777,"5"-4"-10450,6-2 1384,-6 0-190,-8 0-639,11 0 114,1 0 1,-1 0-1,0 0 0,0 0 0,0 1 0,0-1 0,0 0 0,1 0 0,-1 0 0,0 1 1,0-1-1,0 0 0,1 1 0,-1-1 0,0 1 0,1-1 0,-1 1 0,0-1 0,1 1 1,-1 0-1,1-1 0,-2 2 0,-3 4-147,51-14 1309,142-43-108,-182 50-1042,8-3 64,0 1-1,-1 0 0,17 0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8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63 138 2656,'-24'-4'2439,"21"4"-1971,0 0 0,1 0 0,-1 0 1,0-1-1,0 0 0,1 1 0,-1-1 0,0 0 1,1 0-1,-4-2 0,6 3-412,-1 0 0,1-1 0,0 1 0,-1 0 0,1 0 0,0-1 0,-1 1 0,1 0 0,0-1 0,-1 1-1,1 0 1,0-1 0,0 1 0,-1 0 0,1-1 0,0 1 0,0-1 0,0 1 0,-1 0 0,1-1 0,0 1 0,0-1 0,0 1 0,0-1 0,0 1 0,0 0 0,0-1 0,0 1 0,0-1 0,0 1-1,0-1 1,0 1 0,1 0 0,-1-1 0,0 1 0,0-1 0,0 1 0,0 0 0,1-1 0,-1 1 0,0-1 0,0 1 0,1 0 0,-1 0 0,0-1 0,1 1 0,-1 0 0,0-1 0,1 1 0,0 0 0,21-13 1151,-22 13-1188,8-3 234,0 0 0,0 1 0,-1 0 0,11-1 0,10-2 194,105-24 121,199-18 0,-315 47-2179,-6 0-2335,-6 0 2186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0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3232,'3'1'4010,"-2"-1"-3919,0 8 1764,-1 13-692,0-14-128,0-6-922,0 0-1,0 0 0,-1 0 0,1-1 1,0 1-1,-1 0 0,1 0 0,-1 0 1,1 0-1,-1 0 0,0 1 0,-1-1 264,5-7-627,1 2-63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1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539 423 2816,'7'-4'728,"-9"3"-35,0 1-83,5-3-6,-3 3-565,0 0 0,1-1 1,-1 1-1,0 0 1,0 0-1,0 0 0,1 0 1,-1-1-1,0 1 1,0 0-1,0 0 1,0 0-1,0-1 0,1 1 1,-1 0-1,0 0 1,0-1-1,0 1 1,0 0-1,0 0 0,0-1 1,0 1-1,0 0 1,0 0-1,0-1 0,0 1 1,0 0-1,0 0 1,0-1-1,0 1 1,0 0-1,0 0 0,0 0 1,-1-1-1,1 1 1,0 0-1,0 0 1,0-1-1,0 1 0,0 0 1,-1 0-1,1 0 1,0 0-1,0-1 0,0 1 1,0 0-1,-1 0 1,1 0-1,0 0 1,-9-14 879,8 11-805,-1 1-1,1-1 1,-1 1 0,0-1-1,0 1 1,0 0 0,0 0-1,0 0 1,0 0 0,-1 0-1,1 1 1,-1-1 0,1 1-1,-5-2 1,-5-3 352,-22-6-1,26 10-344,-4 0-39,-1 0-1,0 0 0,0 2 1,0-1-1,-22 4 0,27-3-30,-6 1-37,1 1 1,0 0-1,0 1 1,0 1-1,0 0 0,0 0 1,1 1-1,0 1 1,0 0-1,1 1 0,-1 0 1,1 1-1,1 0 1,-1 0-1,2 1 0,-1 1 1,1 0-1,0 0 1,-10 18-1,6-8 63,1 1 0,1 1 0,-15 42 0,21-48-18,1 0 1,0 0 0,1 1-1,1-1 1,1 1 0,1 21-1,0-33-8,0 0 0,1 0 0,0 0 0,0 0 0,0 0-1,1 0 1,-1 0 0,1 0 0,0 0 0,1-1 0,-1 1 0,1-1 0,0 0-1,0 0 1,6 7 0,-4-7 23,0 0-1,0-1 1,0 1-1,0-1 1,1 0 0,-1-1-1,1 1 1,-1-1-1,1 0 1,0 0 0,0-1-1,11 2 1,-3-2 58,0-1 0,0 0 0,1 0 0,23-5 0,-30 4-90,0-1 1,0 0-1,0-1 0,0 1 0,-1-1 1,1-1-1,-1 0 0,0 0 0,11-8 1,-18 12-43,1-1 1,0 1 0,-1-1 0,1 1 0,0-1 0,-1 0 0,1 1 0,-1-1 0,1 0-1,-1 1 1,0-1 0,1 0 0,-1 0 0,1-1 0,-1 2-9,0 0 0,0 0 0,0-1 0,0 1 0,0 0 0,-1 0 0,1-1 1,0 1-1,0 0 0,0 0 0,0 0 0,0-1 0,0 1 0,0 0 0,-1 0 0,1 0 0,0-1 0,0 1 0,0 0 0,0 0 1,-1 0-1,1 0 0,0-1 0,0 1 0,0 0 0,-1 0 0,1 0 0,0 0 0,0 0 0,-1 0 0,-1-1-32,1 1 0,-1 0 0,1 0 0,-1 0 0,0 0 0,1 0 0,-1 0 0,0 0 0,1 0 0,-1 1 1,0-1-1,-2 2 0,-26 13-244,0 1 0,1 2 0,1 0 1,-33 30-1,43-32 292,0 0 1,-18 23-1,30-32 29,1 0-1,0 0 0,0 1 1,1-1-1,0 1 1,0 0-1,1 0 0,0 1 1,-3 10-1,6-16-1,-1 0-1,1 0 1,-1 0 0,1 0-1,0 0 1,0 0-1,1 0 1,-1 0-1,1 1 1,-1-1 0,1 0-1,0 0 1,0 0-1,0-1 1,1 1 0,-1 0-1,1 0 1,-1-1-1,1 1 1,0-1-1,0 1 1,5 3 0,-4-3 10,1 0 0,0 0 0,0-1 0,1 0 0,-1 0 0,0 0 0,1 0 0,-1-1 1,1 1-1,0-1 0,-1-1 0,1 1 0,0 0 0,6-1 0,12-1 113,0-1-1,45-10 1,43-18 146,-108 30-297,159-62 255,-100 35-134,124-58 44,-151 65-84,0-1-1,-2-2 1,33-28-1,-23 12-42,-2-2-1,53-70 0,65-127-417,-146 215 287,-1 1 0,-1-2-1,-1 0 1,-1 0 0,-1-1 0,-1 1 0,-1-2-1,-2 1 1,0-1 0,-2 1 0,-1-52 0,-2 77 81,-4-39-403,4 38 368,1-1 0,0 1-1,0 0 1,-1 0 0,1-1 0,-1 1 0,1 0 0,-1 0 0,0 0-1,0 0 1,1 0 0,-1 0 0,0 0 0,0 0 0,0 0 0,0 0 0,0 0-1,0 0 1,0 1 0,0-1 0,0 0 0,0 1 0,-3-1 0,3 1 2,0 0 1,-1 0-1,1 1 1,-1-1-1,1 1 1,0-1-1,-1 1 1,1 0-1,0 0 1,-1-1-1,1 1 1,0 0-1,0 0 1,0 0-1,0 0 1,0 0-1,0 1 1,0-1-1,0 0 1,0 2-1,-3 2-54,-7 10-60,1 0 0,0 1 0,1 1 1,1 0-1,-8 25 0,6-17 37,-24 45-1,23-52 292,2 1 0,-14 33 0,3 15 35,-21 116 0,19-74 226,17-85-322,-2 29-1,6-45-64,1-1 0,0 1 0,0 0 0,1 0 0,0 0 0,0 0 0,5 12 0,-1-5 24,-3-9-44,-1-1 0,1 0 0,0 0 0,1 0 0,-1 0 0,1 0 0,0 0 0,0-1 0,7 8 0,-2-4-27,-7-6 4,0 0-1,1-1 1,-1 1-1,1-1 1,-1 1-1,1-1 0,0 0 1,0 0-1,-1 1 1,3 0-1,-2-1 0,0 0 0,0 0 0,0 0 0,0 0-1,0 1 1,-1-1 0,1 1 0,0-1 0,1 3-1,-2-2 10,1-1 0,-1 1-1,1 0 1,-1-1-1,1 0 1,0 1 0,0-1-1,0 0 1,0 0-1,2 1 1,2 1 31,0-1 0,0-1 0,0 1 0,0-1 0,0 0 0,0 0 1,0-1-1,0 0 0,0 0 0,0 0 0,0-1 0,0 0 0,7-2 0,15-2-58,-19 3 62,-1 1 1,14-5-1,113-47 499,-108 41-653,91-43 406,-105 48-275,0-1-1,-1-1 1,1 0-1,-2-1 1,1 0 0,15-18-1,-17 15-53,1-1 1,-2 1-1,0-1 0,0-1 1,-1 0-1,-1 0 1,5-17-1,-7 16 18,-2 1 1,0-1 0,1-23-1,-3 33-48,-1 0-1,0 1 0,-1-1 0,1 0 0,-1 0 1,0 1-1,-1-1 0,1 1 0,-1-1 0,0 1 1,-1 0-1,1-1 0,-5-5 0,5 9 22,0-1 0,0 1 1,-1 0-1,1 1 0,0-1 0,-1 0 0,1 1 0,-1-1 1,0 1-1,1 0 0,-1 0 0,0 0 0,0 0 0,0 0 0,0 1 1,1-1-1,-1 1 0,0 0 0,0 0 0,0 0 0,0 0 0,0 0 1,0 1-1,0-1 0,-6 3 0,2-1-29,-1 0-1,0 1 1,1 0 0,0 1-1,0 0 1,0 0 0,0 0 0,-10 9-1,3 0 0,1 1 1,0 0-1,1 1 0,0 1 0,1-1 1,1 2-1,0-1 0,2 2 0,0-1 0,0 1 1,-5 24-1,4-8 24,3-14 132,1 1 1,-2 24-1,5-34-36,1 0-1,0 0 0,1 0 1,1 0-1,0 0 0,0 0 1,3 11-1,-2-18-10,-1-1-1,1 1 1,0-1 0,0 0 0,0 1-1,0-1 1,1 0 0,-1 0 0,1-1-1,0 1 1,5 4 0,-3-4-45,-1 0 0,1 0-1,0 0 1,0-1 0,0 1 0,0-1 0,10 2 0,8 1 230,-1-1 1,1-1 0,0-1-1,0-1 1,0-1-1,37-4 1,-37 0-150,0-1 0,0-1 0,-1-1 0,26-12 0,-28 8-62,-1-1 0,-1-1 1,0-1-1,27-25 1,-28 24-79,-5 4 69,13-12-49,1 1-1,33-20 1,-52 37-23,1 1 0,-1 0 0,1 0 0,0 0 0,1 1 0,-1 1-1,0-1 1,1 1 0,0 1 0,-1-1 0,1 2 0,0-1 0,13 2 0,-16-1 38,0 1 0,0 1 0,-1-1 0,1 1 0,0 0 0,8 5 1,-6-1 83,-7-5 204,-1-1-234,0-1 1,-1 0 0,1 1 0,0-1 0,0 1-1,-1-1 1,1 1 0,0-1 0,-1 1 0,1-1 0,-1 1-1,1-1 1,0 1 0,-1-1 0,1 1 0,-1 0 0,1-1-1,-1 1 1,1 0 0,-1-1 0,0 1 0,0 0 0,-18-8-144,11 6 121,0-1-59,0 1-1,0 1 1,0-1 0,0 1-1,-1 1 1,1-1 0,0 1-1,-1 1 1,1 0 0,0 0-1,0 0 1,-1 1 0,1 1-1,0-1 1,1 1 0,-1 0-1,0 1 1,-11 8 0,5-4-17,2 1 1,-1 1 0,1 0-1,0 1 1,1 1 0,1-1-1,0 2 1,0-1 0,-9 17 0,15-21 17,1-1 1,-1 1 0,1 0 0,1 0 0,-4 14 0,5-17 79,1 1 1,-1-1-1,1 1 1,-1-1-1,2 1 1,-1-1 0,0 1-1,1-1 1,3 10-1,-3-13 2,0 1 0,1-1 0,-1 0 0,1 0 0,0 0 0,-1 0 0,1 0 0,0 0 0,0 0-1,0-1 1,1 1 0,-1-1 0,0 1 0,1-1 0,-1 0 0,1 0 0,-1 0 0,4 1 0,2 0 31,0 0 1,0 0 0,0-1 0,0 0-1,8 0 1,43-4 308,81-15 0,-56 6-369,16-8-22,-97 19 3,-2 0 11,-1 1 1,1 0-1,-1 0 1,1-1 0,-1 1-1,1 0 1,-1 0-1,1 0 1,0 0 0,-1 0-1,1 0 1,-1 0-1,1 0 1,-1 0 0,1 0-1,-1 0 1,1 0-1,0 0 1,-1 0 0,1 1-1,-1-1 1,1 0 0,0 0-2,0 0 0,-1 0 0,1 0 0,0 0 0,0 0 1,-1 0-1,1-1 0,0 1 0,0 0 0,-1-1 1,1 1-1,0 0 0,-1-1 0,2 0 0,-1 1-34,11-4 360,-8 3-279,1 0-1,-1-1 0,1 1 0,-1-1 0,0 0 0,0 0 0,6-4 1,6-8 30,0 0 0,-1-1 1,-1 0-1,0-2 0,14-22 1,52-97 132,-16 25-79,-45 81-101,75-106 110,-72 107-132,-1-1 0,-1-1 0,31-66 0,-38 67-119,-1 0 0,13-53 0,-24 80 61,-1 1 1,1-1-1,-1 0 0,0 1 0,0-1 1,0 0-1,0 0 0,0 1 0,0-1 0,-1 0 1,1 0-1,-1 1 0,0-1 0,0 1 1,0-1-1,0 1 0,-2-4 0,2 5 34,0 1-1,1 0 1,-1-1 0,0 1-1,1 0 1,-1 0-1,0-1 1,0 1 0,0 0-1,1 0 1,-1 0-1,0 0 1,0 0 0,1 0-1,-1 0 1,0 0-1,0 0 1,0 0 0,1 0-1,-1 1 1,0-1-1,0 0 1,1 0 0,-1 1-1,0-1 1,1 1-1,-1-1 1,0 0 0,1 1-1,-2 0 1,-19 17-329,-7 13 96,2 1-1,2 1 1,-22 38 0,30-46 272,2 2 0,0-1 0,2 2 1,1 0-1,1 1 0,-10 49 0,-12 119 68,30-172 15,1 0-1,1 1 1,2-1 0,0 0 0,1-1 0,8 27 0,-10-47-48,0 0 0,0 0-1,1 1 1,0-1 0,0 0 0,0-1-1,0 1 1,1 0 0,-1-1-1,1 1 1,0-1 0,0 0 0,0 0-1,0 0 1,1 0 0,-1-1-1,1 1 1,0-1 0,0 0 0,0 0-1,0 0 1,0-1 0,0 1-1,0-1 1,0 0 0,1 0 0,-1 0-1,0-1 1,1 0 0,4 0 0,13-1 21,-1-1 1,1-1-1,-1 0 1,1-2 0,-1-1-1,-1 0 1,1-2-1,-1 0 1,0-1 0,-1-1-1,0-1 1,-1-1 0,29-23-1,-40 28-76,0-1 0,-1 1 0,0-1 0,0 0 1,-1 0-1,0-1 0,0 1 0,-1-1 0,0-1 0,0 1 0,-1 0 0,2-13 0,-2 11-98,0-23-263,42 38 41,-42-4 302,0 0 0,0 0 1,0 0-1,0 0 1,0 1-1,0 0 1,0-1-1,0 1 0,0 0 1,0 0-1,-1 1 1,1-1-1,0 1 1,-1-1-1,1 1 0,-1 0 1,0 0-1,1 0 1,-1 0-1,0 0 1,0 1-1,0-1 1,-1 0-1,1 1 0,2 4 1,-1 0-12,0 0 1,0 0-1,-1 1 0,0-1 1,0 1-1,0 0 0,-1 0 1,-1-1-1,1 1 0,-1 0 1,-1 0-1,-1 11 1,2 45-63,1-32 170,-1-31-55,0 1 0,0-1 0,0 1 0,0-1 0,1 0 0,-1 1 0,0-1 0,1 0 0,-1 1 0,1-1 0,0 0 0,-1 0 0,1 0 0,0 1-1,0-1 1,0 0 0,-1 0 0,1 0 0,0 0 0,1 0 0,-1 0 0,0-1 0,0 1 0,0 0 0,0 0 0,1-1 0,-1 1 0,0-1 0,1 1 0,-1-1 0,0 0 0,3 1 0,4 0 117,0 0-1,0-1 1,0 0 0,12-2 0,-11 1-81,17-1 51,-1-2 1,0-1-1,30-9 0,71-34 205,-117 44-304,0-1 0,0 0 1,0-1-1,0 0 0,-1-1 0,0 0 0,0 0 0,-1 0 1,9-12-1,3-7-72,26-46 1,-44 71 68,2-5-23,10-17-51,-13 22 30,0 1 0,1-1-1,-1 0 1,1 0-1,-1 0 1,0 0 0,0 0-1,0 0 1,1 0 0,-1 0-1,0 0 1,0 0-1,0 0 1,0 0 0,-1 0-1,1 0 1,0 0 0,0 0-1,-1-1 1,-11 22-680,2 4 631,0 1-1,2 1 1,-10 51 0,16-66 121,0-1 1,1 1 0,0 1 0,0-1 0,2 12 0,-1-20 16,1 0 0,-1 0 0,1 0 0,-1 0 0,1 0 0,0 0 0,0 0 0,1 0 0,-1 0 0,1-1 0,-1 1 0,1 0 0,0-1-1,0 1 1,0-1 0,0 0 0,0 1 0,1-1 0,-1 0 0,0 0 0,6 2 0,-6-3-8,1-1 1,-1 1-1,0-1 0,1 1 0,-1-1 0,0 0 1,1 0-1,-1 0 0,0 0 0,1-1 0,4 0 1,-3 0 20,0 0 1,1 0-1,-1-1 1,0 0-1,5-2 0,15-13-38,-1-1-1,24-22 0,-24 18-52,39-26-1,-41 34-50,-8 4 13,0 1 0,1 1 1,29-13-1,-32 17 37,0 1-1,0 0 0,1 1 0,-1 0 0,1 1 0,-1 0 0,1 0 0,0 2 0,-1-1 0,1 1 0,-1 1 0,1 0 0,-1 1 0,12 4 0,-10-4-45,3 2 99,-13-2 14,-6-5-12,-1 0-1,1 1 1,0-1-1,-1 1 1,1 0-1,-1 0 1,-6-1-1,1 0 58,4 1-106,0 0 1,0 1-1,0 0 0,0 0 1,0 0-1,0 0 1,0 1-1,0 0 0,0 0 1,-6 3-1,0-2-15,-12 4-55,0 1 0,1 1 0,0 1-1,1 1 1,-30 18 0,44-23 128,0 0 0,0 1 0,1-1 0,-9 10 0,12-11 19,0-1 0,0 1-1,1 0 1,-1-1 0,1 1 0,0 0 0,0 1 0,0-1 0,-1 8-1,3-11-39,-1 0-1,1 0 1,0 0-1,0 0 1,1 1-1,-1-1 1,0 0-1,0 0 0,0 0 1,1 0-1,-1 0 1,0 0-1,1 0 1,-1 0-1,1 0 0,-1 0 1,1 0-1,0 0 1,-1 0-1,1-1 1,0 1-1,0 0 0,0 0 1,-1-1-1,1 1 1,0 0-1,0-1 1,0 1-1,0-1 0,0 1 1,0-1-1,0 0 1,0 1-1,2-1 1,4 2 29,0 0 0,-1-1 0,1 0 0,8 0 0,161 0 257,-92-2-1990,-32-1-1461,-33 1 1755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16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4736,'-13'-8'2144,"16"8"-1856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1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1233 3648,'6'0'8906,"-6"0"-8610,5-8 2943,1-16-4192,-5 15 1918,8-25-637,1 2 0,2-1 0,18-35 0,-10 32-66,1 2 0,41-51 0,60-53 265,-67 77-347,-46 51-143,9-11 92,1 1 0,1 0 1,0 1-1,25-16 0,-44 34-133,0 0-1,0 0 1,1 1 0,-1-1 0,0 0-1,1 1 1,-1-1 0,1 1 0,-1-1-1,0 1 1,1 0 0,-1-1 0,1 1 0,-1 0-1,1 0 1,2 0 0,-3 1 5,0-1-1,-1 0 1,1 1-1,-1-1 1,1 1 0,0-1-1,-1 1 1,1-1-1,-1 1 1,1-1 0,-1 1-1,1-1 1,-1 1-1,0 0 1,1-1 0,-1 1-1,0 0 1,1-1-1,-1 1 1,0 0 0,0 0-1,0-1 1,1 2-1,-1 5 35,0 0-1,0 1 0,0-1 0,-1 0 0,-2 8 0,3-13-16,-5 19 59,0 0 1,-2-1-1,0 0 0,-13 25 0,-47 76 233,50-92-115,9-12-9,8-17-176,0 0-1,0 0 1,0 0 0,0 0-1,0 0 1,-1 1-1,1-1 1,0 0-1,0 0 1,0 0-1,0 0 1,0 0-1,0 0 1,0 1-1,0-1 1,0 0 0,0 0-1,0 0 1,0 0-1,0 1 1,0-1-1,0 0 1,0 0-1,0 0 1,0 0-1,0 0 1,0 1 0,0-1-1,0 0 1,0 0-1,0 0 1,0 0-1,0 0 1,1 0-1,-1 1 1,0-1-1,0 0 1,0 0-1,0 0 1,0 0 0,0 0-1,0 0 1,1 0-1,-1 0 1,0 1-1,0-1 1,0 0-1,0 0 1,1 0-1,6-3 149,5-5-31,19-15 1,-1 0-116,76-59-4,-37 27-160,-65 52 94,0 0 0,1 0-1,-1 0 1,1 1 0,9-4 0,-13 5 45,0 1-1,1 0 1,-1-1-1,0 1 1,0 0 0,0 0-1,0 0 1,0 0-1,1 0 1,-1 0-1,0 0 1,0 0-1,0 1 1,0-1 0,0 0-1,0 1 1,1-1-1,-1 1 1,0-1-1,0 1 1,0-1-1,0 1 1,-1 0 0,1-1-1,0 1 1,0 0-1,0 0 1,0 0-1,-1 0 1,1 0-1,1 1 1,0 3 17,0 0-1,0 0 1,-1 0 0,1 1-1,-1-1 1,0 0 0,0 0 0,-1 1-1,1-1 1,-1 0 0,-1 1-1,0 6 1,-2 7 140,-1 0 0,-6 19 0,9-23 282,4-13-81,2-7-188,7-9-182,1 0-1,0 1 1,15-12 0,-27 24 9,-1 1 0,1-1 1,0 0-1,-1 1 0,1-1 0,0 1 1,0-1-1,0 1 0,-1-1 1,1 1-1,0 0 0,0-1 0,0 1 1,0 0-1,0 0 0,0-1 1,0 1-1,-1 0 0,1 0 1,0 0-1,0 0 0,0 0 0,0 0 1,0 1-1,0-1 0,0 0 1,0 0-1,0 1 0,-1-1 0,1 0 1,0 1-1,0-1 0,0 1 1,0-1-1,-1 1 0,1-1 1,0 1-1,0 1 0,1 0-8,-1 1 1,1-1-1,-1 1 1,0 0-1,0 0 0,0-1 1,0 1-1,-1 0 1,1 0-1,-1 0 0,1 3 1,0 62-40,-1-42 98,1-1-1,1 1 0,7 34 0,-9-58-15,0 0-1,1-1 0,-1 1 1,1 0-1,-1-1 0,1 1 0,0-1 1,0 1-1,0 0 0,0-1 1,0 0-1,0 1 0,0-1 0,0 0 1,1 1-1,1 1 0,-1-3 3,0 1-1,-1-1 0,1 1 0,0-1 0,0 0 1,-1 0-1,1 0 0,0 0 0,0 0 1,-1 0-1,1 0 0,0 0 0,-1-1 1,1 1-1,0-1 0,-1 1 0,1-1 1,0 0-1,-1 1 0,2-2 0,54-29 220,53-40-1,-33 19-222,-45 32-30,1-2-84,1 2 0,49-22 0,-80 41 38,-1 0 0,1 0 0,0 0 0,0 0-1,0 1 1,4-1 0,-7 1 51,1 0 1,-1 0-1,1 0 0,-1 0 1,1 0-1,-1 0 1,1 1-1,-1-1 0,1 0 1,-1 0-1,1 0 0,-1 1 1,1-1-1,-1 0 0,1 1 1,-1-1-1,0 0 0,1 1 1,-1-1-1,1 1 1,-1-1-1,0 1 0,0-1 1,1 0-1,-1 1 0,0-1 1,0 1-1,1-1 0,-1 1 1,0 0-1,0-1 0,0 1 1,0-1-1,0 1 1,0-1-1,0 1 0,0-1 1,0 1-1,0 0 0,-1 6-5,0 0 0,-1 0 0,1 0 0,-1 0 0,-4 7 0,-2 11 54,4-11-27,-3 26 1,7-34-14,0-1 0,0 1 0,0-1 0,1 0 0,0 1 0,0-1-1,0 0 1,2 6 0,-1-5 36,0 0-1,1 0 0,-1 0 0,1 0 1,1 0-1,-1-1 0,1 1 0,7 7 1,-10-12-15,1 1 1,-1-1-1,1 0 1,-1 0-1,1 0 1,0 0-1,-1-1 1,1 1-1,0 0 1,0-1-1,-1 1 1,1-1 0,0 0-1,2 1 1,-2-1-15,1 0 1,0-1 0,-1 1 0,1-1 0,0 1-1,-1-1 1,1 0 0,-1 0 0,1 0 0,-1 0-1,1-1 1,1-1 0,5-2 16,0-2 1,-1 1-1,0-1 0,0 0 1,-1-1-1,0 0 0,0 0 1,-1-1-1,0 0 0,0 0 1,6-13-1,-11 17-19,1 1 1,-1-1-1,0 0 0,0 0 1,0 0-1,-1 0 1,1 0-1,-1 0 0,0 0 1,-1 0-1,1 0 0,-1 0 1,-3-8-1,3 10-37,0 0-1,0 0 1,-1 0-1,0 0 1,1 0 0,-1 0-1,0 0 1,-1 0-1,1 1 1,0 0-1,-1-1 1,1 1 0,-1 0-1,0 0 1,0 0-1,0 0 1,0 1 0,0-1-1,0 1 1,-5-2-1,4 2 14,0 1 0,0 0-1,0 0 1,1 0-1,-1 0 1,0 1-1,0-1 1,0 1 0,1 0-1,-1 0 1,0 1-1,1-1 1,-1 1 0,-4 2-1,-4 1 77,-18 8-160,54-21 373,41-22-1,5-1-261,-19 11-71,1 3 1,0 2 0,103-16-1,-147 31 28,0-1-1,1 1 0,15 2 1,-22-2 29,0 1 0,0-1-1,0 0 1,0 1 0,0-1 0,0 1 0,0 0 0,0 0 0,0 0 0,0 0 0,0 0 0,0 0 0,-1 0 0,1 1 0,0-1 0,-1 1 0,1-1-1,-1 1 1,2 3 0,-2-3 17,0 0-1,-1 0 0,0 0 0,0 0 0,0 0 0,0 0 1,0 0-1,0 1 0,0-1 0,0 0 0,-1 0 0,1 0 1,-1 0-1,0 0 0,0 0 0,1 0 0,-1 0 1,0-1-1,-1 1 0,1 0 0,0 0 0,0-1 0,-4 4 1,-2 3 21,-1-1-1,1 0 1,-13 9 0,-3 0 82,15-12-17,1 1 0,0 0 0,0 0 0,1 1 0,-1 0-1,-10 13 1,19-20-52,-1-1-1,1 1 0,-1-1 0,1 1 1,0 0-1,0-1 0,0 1 1,0 0-1,0 0 0,2 0 0,8-5 1,89-64-18,-5 1-381,-91 67 322,-1 0-1,0 0 1,0 0 0,1 0 0,-1 1 0,9-2-1,-12 2 28,0 1 0,0 0 0,0 0 0,0 0 0,0 0 0,0 0 0,0 0 0,0 0 0,0 0 0,0 0 0,0 0-1,0 1 1,0-1 0,0 0 0,0 1 0,0-1 0,-1 0 0,1 1 0,0-1 0,0 1 0,0 0 0,0-1 0,-1 1 0,1 0 0,0-1-1,-1 1 1,1 0 0,-1 0 0,1 0 0,0-1 0,-1 1 0,0 0 0,1 0 0,-1 0 0,0 0 0,1 0 0,-1 2 0,0 3 13,0 0 0,0 0-1,-1 1 1,0-1 0,0 0 0,-1 0 0,1 0 0,-2 0 0,1 0 0,-4 8 0,0 0-1,0-2 15,5-10 15,0 0 1,0 0-1,0 1 1,0-1-1,0 0 1,0 0-1,0 4 1,1-6-28,1 0 1,-1 1-1,0-1 0,0 0 1,0 0-1,0 0 0,1 0 1,-1 0-1,0 1 0,0-1 1,0 0-1,1 0 0,-1 0 1,0 0-1,0 0 0,1 0 1,-1 0-1,0 0 0,0 0 1,1 0-1,-1 0 0,0 0 1,0 0-1,0 0 0,1 0 1,-1 0-1,0 0 0,0 0 1,1 0-1,-1 0 0,0-1 1,0 1-1,0 0 0,1 0 1,-1 0-1,0 0 0,0 0 1,0-1-1,1 1 0,12-11 108,0 0 0,12-14 0,-14 12-144,2 1 1,14-11-1,-9 10 14,21-11 1,-32 21-44,-1-1 1,1 1 0,-1 1-1,1 0 1,0 0 0,0 0-1,10-1 1,-16 3 41,1 0 0,0 0 0,0 0 1,0 0-1,-1 0 0,1 0 0,0 1 0,0-1 1,-1 0-1,1 1 0,0 0 0,0-1 0,-1 1 0,1 0 1,-1 0-1,1 0 0,-1 0 0,1 0 0,1 2 0,-2-2-1,1 1-1,-1 0 1,0 1-1,0-1 1,0 0-1,0 0 1,0 0-1,0 1 0,0-1 1,-1 0-1,1 1 1,-1 3-1,1 5 9,-1 1 0,-1-1 0,0 1 0,-4 18-1,4-28 18,0 3 13,0 1 0,1-1 0,-1 0 0,1 1 0,0-1 0,1 8 0,-1-12-9,0 0 0,1 1-1,-1-1 1,1 0 0,-1 0 0,1 1 0,-1-1 0,1 0 0,0 0 0,-1 0-1,1 0 1,0 0 0,0 1 0,0-2 0,0 1 0,0 0 0,0 0 0,0 0-1,0 0 1,0-1 0,1 1 0,-1 0 0,0-1 0,0 1 0,1-1-1,-1 0 1,0 1 0,0-1 0,3 0 0,6 0 36,-1 0 0,1-1 1,0 0-1,-1-1 0,1 0 1,-1-1-1,0 0 0,12-5 0,7-2-58,-8 5-8,71-26-118,-80 27 150,0-1 0,0-1 0,-1 0 1,1 0-1,14-13 0,-18 13-20,0-1 0,-1 0 1,8-10-1,-12 14-19,0 0 0,0 0-1,0-1 1,-1 1 0,1 0 0,-1-1-1,1 1 1,-1-1 0,0 1 0,-1-1 0,1-4-1,0 8 17,-1-1 0,0 1-1,0 0 1,0-1 0,0 1 0,0 0-1,0-1 1,0 1 0,0 0 0,0-1-1,0 1 1,0 0 0,0-1-1,0 1 1,0 0 0,-1 0 0,1-1-1,0 1 1,0 0 0,0-1 0,0 1-1,-1 0 1,1 0 0,0-1-1,0 1 1,0 0 0,-1 0 0,1-1-1,0 1 1,0 0 0,-1 0 0,1 0-1,0-1 1,-1 1 0,1 0-1,0 0 1,-1 0 0,1 0 0,0 0-1,0 0 1,-1 0 0,1 0 0,0 0-1,-1 0 1,1 0 0,0 0 0,-1 0-1,1 0 1,0 0 0,-1 0-1,-1 1-19,0 0-1,0 0 0,0 0 1,0 0-1,1 0 0,-1 0 0,-2 3 1,-3 2-35,-50 46-237,48-43 258,1 1 0,-1 0 0,-12 21 1,19-29 45,1 0 1,0 1-1,0-1 1,0 0-1,1 0 1,-1 1-1,0-1 1,1 1-1,0-1 1,-1 0-1,1 1 1,0 3-1,1-5 2,-1 1 0,0-1 0,1 0 0,-1 0 0,1 0 0,-1 1 0,1-1 0,-1 0 0,1 0 0,0 0 0,0 0 0,-1 0 0,1 0 0,0 0 0,0 0 0,0-1 0,0 1 0,0 0 0,0 0 0,0-1 0,0 1-1,1-1 1,-1 1 0,0-1 0,1 1 0,3 0 22,0 0 0,0 0 0,0 0 0,0-1-1,0 1 1,0-1 0,0 0 0,0-1 0,0 1 0,0-1-1,7-2 1,6-3 28,31-14 0,-3 0 56,6 0-71,32-10-249,-71 26 137,0 1 0,0 1 0,0 0 0,21-1 0,-33 3 59,1 0 0,-1 0-1,1 0 1,-1 0 0,1 0 0,-1 1 0,1-1 0,-1 0 0,1 1 0,-1-1 0,0 1 0,1-1 0,-1 1 0,0 0 0,1 0 0,-1-1 0,0 1 0,2 2 0,-3-2 3,1 0 1,-1 0 0,1 0 0,-1 0-1,0 0 1,1 0 0,-1 0-1,0 0 1,0 0 0,0 0 0,0 0-1,0 0 1,0 0 0,0 1-1,0-1 1,0 0 0,-1 0 0,1 0-1,0 0 1,-1 0 0,1 0-1,-1 0 1,1 0 0,-2 2 0,-4 7 62,-1 0 1,-13 15-1,-7 12 123,28-36 15,4-3-70,7-3-3,31-16-38,1 3-1,73-22 1,-110 38-134,0 0 1,1 0-1,-1 0 1,1 1-1,-1 0 0,1 1 1,0 0-1,-1 0 1,14 2-1,-19-1 37,-1-1 1,0 1 0,1 0-1,-1-1 1,0 1-1,0 0 1,0 0-1,0 0 1,1 0-1,-1 0 1,0 0-1,-1 0 1,1 0-1,0 0 1,0 0-1,0 1 1,-1-1 0,1 0-1,0 0 1,-1 1-1,0-1 1,1 1-1,-1-1 1,0 0-1,1 1 1,-1 1-1,0 5-3,0 0 0,0 0 0,-2 14-1,-1 2 67,3-16-33,1 0-1,0 0 1,2 9-1,-3-14 12,1 0 0,0 0 0,0 0 0,0-1-1,0 1 1,0 0 0,1-1 0,-1 1 0,1 0-1,0-1 1,3 4 0,-4-6-15,0 1-1,0-1 1,-1 0 0,1 1-1,0-1 1,0 0 0,0 0-1,0 0 1,-1 0 0,1 0-1,0 0 1,0 0 0,0 0-1,-1 0 1,1 0 0,0-1-1,0 1 1,0 0 0,-1-1-1,1 1 1,1-1 0,18-11 129,95-86 28,-68 55-132,-16 13 16,0-1 0,28-39 0,42-70-82,114-203-74,-203 319 25,0 0 0,-2 0-1,-1-1 1,-1 0 0,9-45-1,-17 62-351,-6 16 98,0 2 233,-49 65-237,-36 52 328,21-8 2,-92 216 0,156-322 25,-25 66 103,28-69-98,1 0 1,0-1-1,0 1 0,1 0 0,0 1 0,1 10 1,0-18-13,0 0 0,1-1 0,-1 1-1,1 0 1,-1 0 0,1 0 0,0-1 0,0 1 0,2 3 0,-2-5 3,0 0 1,0 1-1,0-1 0,0 0 0,0 0 0,1 0 1,-1 0-1,0 0 0,0 0 0,1 0 0,-1 0 1,1 0-1,-1-1 0,1 1 0,-1 0 0,1-1 1,-1 0-1,4 1 0,0 0 53,0-1 1,1 0-1,-1 0 0,1 0 0,-1-1 1,1 0-1,-1 0 0,8-3 1,41-17 28,-52 20-100,28-14-38,-1-1 0,-1-2 0,-1-1 0,0-1 0,-2-1 0,0-1 0,38-45 0,-59 63 4,0-1-1,0 1 1,1 0 0,8-6 0,-13 10 21,0-1 1,1 1-1,-1 0 1,0 0 0,0 0-1,0 0 1,1-1-1,-1 1 1,0 0 0,0 0-1,1 0 1,-1 0-1,0 0 1,1 0 0,-1 0-1,0 0 1,0 0 0,1 0-1,-1 0 1,0 0-1,1 0 1,-1 0 0,0 0-1,0 0 1,1 0-1,-1 0 1,0 0 0,0 0-1,1 1 1,-1-1-1,0 0 1,1 0 0,2 11-257,-5 20 49,1-25 171,-9 54-8,6-42 171,1-1 0,-2 31 0,5-46-84,0 0 0,1 0 0,-1 0 0,0 0 0,1-1 0,-1 1-1,1 0 1,0 0 0,0 0 0,1 2 0,-1-3-17,-1 0 0,1-1 0,-1 1 0,1 0 1,-1-1-1,1 1 0,0 0 0,-1-1 0,1 1 0,0-1 1,-1 1-1,1-1 0,0 0 0,0 1 0,-1-1 0,1 0 1,0 1-1,0-1 0,0 0 0,-1 0 0,1 0 0,0 0 1,0 0-1,0 0 0,0 0 0,1 0 0,6-2 21,-1-1 0,1 0 0,-1 0 0,0-1-1,0 0 1,-1 0 0,1 0 0,10-10 0,44-47 1,-60 61-33,19-24-2,-13 16-26,0 0 0,0 0-1,1 0 1,9-6-1,-17 14 20,0-1 0,0 1 0,1 0-1,-1 0 1,0-1 0,1 1 0,-1 0-1,0 0 1,1 0 0,-1-1 0,1 1-1,-1 0 1,0 0 0,1 0 0,-1 0-1,0 0 1,1 0 0,-1 0 0,1 0-1,-1 0 1,1 0 0,-1 0 0,0 0-1,1 0 1,-1 0 0,1 0 0,-1 0-1,0 0 1,1 0 0,0 1 0,-1-1-8,0 1 1,1 0 0,-1-1 0,0 1 0,1 0 0,-1-1 0,0 1 0,0 0-1,0 0 1,0-1 0,0 1 0,0 0 0,0-1 0,0 1 0,0 1 0,0 2-17,-1 0 0,0 1 0,0-1 0,0 0 1,-2 5-1,-1-1 39,-4 7-19,-8 23 0,15-33 41,-1-1 0,1 0 0,0 1 0,0-1 0,1 1 0,-1-1 0,1 1 0,0-1 0,0 1 0,2 7 0,-2-11-14,0-1-1,0 0 1,0 1 0,1-1-1,-1 0 1,0 1 0,0-1 0,1 0-1,-1 1 1,0-1 0,0 0-1,1 0 1,-1 1 0,0-1-1,1 0 1,-1 0 0,1 0-1,-1 1 1,0-1 0,1 0 0,-1 0-1,0 0 1,1 0 0,-1 0-1,1 0 1,-1 0 0,0 0-1,1 0 1,-1 0 0,1 0-1,-1 0 1,1 0 0,-1 0 0,0 0-1,1 0 1,-1 0 0,0-1-1,1 1 1,19-9 223,-14 7-149,149-85 255,-92 49-510,-61 37 139,0 0 1,0 0 0,0 0 0,0 0 0,0 0 0,0 1 0,0-1 0,0 0 0,0 1 0,0 0 0,0-1-1,0 1 1,1 0 0,-1 0 0,0 0 0,4 1 0,-5 0 16,0-1-1,0 1 1,1 0-1,-1-1 1,0 1 0,0 0-1,0 0 1,0 0-1,0 0 1,0 0-1,0 0 1,0 0 0,0 1-1,-1-1 1,1 0-1,0 0 1,-1 1 0,1-1-1,-1 0 1,0 1-1,1-1 1,-1 0 0,0 1-1,0-1 1,0 3-1,1 18 95,-1-17-44,0 0 0,0 0-1,0 0 1,0 0 0,1-1 0,0 1 0,0 0-1,3 8 1,-3-13-10,0 1 0,0-1 0,0 0 0,0 1 0,-1-1 0,1 1 0,0-1 0,0 0 0,0 0 0,0 0 0,0 0 0,0 0 0,0 0 0,0 0 0,0 0 0,0 0 0,0 0 0,0 0 0,0 0 0,0-1 0,0 1 0,2-1-1,26-10 96,-17 3-117,0 0 1,0 0 0,-1-1-1,0 0 1,-1-1 0,0-1 0,14-19-1,23-22-138,-45 50 117,-1 1-1,1 0 1,0-1-1,-1 1 1,1 0 0,0 0-1,0 0 1,0 0-1,0 0 1,0 0-1,0 0 1,2 0-1,-3 1 10,0 0 0,0 0-1,-1 0 1,1 0-1,0 1 1,0-1-1,-1 0 1,1 0-1,0 1 1,0-1-1,-1 0 1,1 1 0,0-1-1,-1 1 1,1-1-1,-1 0 1,1 1-1,-1 0 1,1-1-1,-1 1 1,1-1 0,-1 1-1,1 0 1,-1-1-1,0 1 1,1 0-1,-1-1 1,0 1-1,1 0 1,-1 0-1,0-1 1,0 1 0,0 0-1,0 1 1,1 5-4,0 0 1,0 0-1,-1 1 1,0-1 0,0 0-1,-2 8 1,-10 45 224,5-28 48,7-31-256,-1 8 471,7-15 67,-2 1-491,34-42-99,-27 32 2,1 1 0,22-23-1,-32 36 19,-1-1-1,1 1 1,-1 0-1,1 0 1,0 0-1,0 0 1,-1 0-1,1 0 1,0 0-1,0 0 1,0 1-1,0-1 1,0 1-1,0-1 1,0 1-1,3 0 1,-3 0 10,-1 1 0,0-1 1,0 1-1,1-1 0,-1 1 1,0-1-1,0 1 1,1 0-1,-1 0 0,0 0 1,0 0-1,0 0 0,0 0 1,0 0-1,0 0 1,0 0-1,-1 0 0,1 0 1,0 0-1,-1 1 0,1-1 1,-1 0-1,1 1 1,0 1-1,1 2 13,-2-2 9,1-1 0,0 1 0,0-1 0,0 0 0,0 0 0,3 4 0,-3-5 1,-1 0 1,1-1-1,0 1 0,-1-1 1,1 1-1,0-1 0,-1 0 1,1 1-1,0-1 0,0 0 1,0 1-1,-1-1 0,1 0 0,0 0 1,0 0-1,0 0 0,0 0 1,-1 0-1,1 0 0,0 0 1,0 0-1,0 0 0,0 0 1,1-1-1,67-18 182,25-6-116,-80 23-133,-1 0 1,1 0-1,0 2 0,0 0 1,14 1-1,-22 0 38,1 1 1,-1-1-1,1 1 0,-1 0 1,0 1-1,0 0 1,9 5-1,37 29-492,-44-31 237,18 20-6450,-47-32-8352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16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5 184 6144,'-5'-35'2784,"27"30"-2432,1 1 672,4-1-640,31-10 960,10 4-736,40-9-160,0 3-288,18-3 96,-18 4-160,9-4-608,-14 5 288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2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1 866 2144,'0'0'699,"11"-2"3140,-4-3-2956,25-14 890,-20 13-1445,43-18 623,-47 22-889,-1-1-1,1 1 1,-1 1-1,1-1 1,12 0-1,16 7-34,-34-5-20,0 1 1,0-1-1,0 0 0,0 0 1,0 1-1,-1 0 0,1-1 1,0 1-1,0 0 0,-1 0 0,1-1 1,0 2-1,-1-1 0,1 0 1,-1 0-1,1 0 0,-1 1 1,0-1-1,0 0 0,1 1 1,-1-1-1,0 1 0,0 0 1,0-1-1,-1 1 0,1 0 1,0 2-1,12 15 60,-12-18 18,0 0-10,24 29 458,-16-13-669,-5-10 91,-3-6 82,3 11 38,-1-8-2,1 0 0,-1 0 0,0-1 0,1 1 0,7 5 0,7 6 12,-16-13-75,0 0 0,0-1 1,0 0-1,1 1 0,-1-1 1,1 0-1,-1 0 0,1-1 1,-1 1-1,4 0 0,28 3 357,-9-4-133,-13 1-156,0-1 0,0 0-1,0-1 1,0 0 0,0-1 0,16-4-1,27-11-44,-32 10 175,34-13-1,-37 10-181,0 0 1,-1-1-1,21-16 0,-30 20-17,-1-1 1,1-1 0,-2 0-1,1 0 1,-1-1-1,-1 0 1,8-13 0,-9 14-66,-5 8 37,0 0 0,0-1 0,0 1 0,-1-1 0,1 1 0,0-1 1,-1 1-1,1-1 0,-1 0 0,1 1 0,-1-1 0,0 0 0,1-2 1,3-5 21,0 2-6,-7 8-554,-4 8 399,-6 10 62,6-6-11,0 0 1,-5 17-1,2 13-208,9-39 313,1-1 0,0 1-1,0-1 1,0 1 0,0-1-1,0 1 1,1-1-1,-1 0 1,2 4 0,2 20 319,-4-25-275,1 0 1,-1 0 0,1 0 0,0 0-1,-1 0 1,1 0 0,0 0 0,0-1-1,0 1 1,1 0 0,-1-1 0,0 1 0,1 0-1,2 1 1,23 20 345,-20-19-324,0 0 1,-1 0-1,1-1 0,1 0 1,-1 0-1,0-1 0,1 0 1,-1 0-1,1-1 0,0 0 1,-1 0-1,1 0 0,0-1 1,0-1-1,8-1 0,43-14 486,-50 14-505,-1 0 0,1 0 1,0-1-1,-1-1 0,15-7 1,-12 6-8,0-1 1,-1 0 0,0-1 0,0 0 0,-1 0 0,0-1 0,0 0 0,-1-1 0,10-12 0,-4 2-33,-10 13-40,1 1 0,6-14 0,-3 0 191,-5 12-217,1 0-1,-1 0 0,6-7 1,13-16-244,-22 30 300,0 0 0,1 0 0,-1 0 0,0 0 0,0 0 0,0 0 0,0 0 0,0-1 0,0 1 0,1 0 0,-1 0 0,0 0 0,0 0 0,0 0 0,0-1 0,0 1 0,0 0 0,0 0 0,0 0 0,0 0 0,0 0 0,0-1 0,0 1 0,0 0 0,0 0 0,0 0 0,0 0 0,0-1 0,0 1 1,0 0-1,0 0 0,0 0 0,0 0 0,0-1 0,0 1 0,0 0 0,0 0 0,0 0 0,0 0 0,0 0 0,0-1 0,-1 1 0,1 0 0,0 0 0,0 0 0,0 0 0,-1 0-10,1 0 1,0 0-1,0-1 0,-1 1 0,1 0 0,0 0 1,0 0-1,-1 0 0,1 1 0,0-1 1,-1 0-1,1 0 0,0 0 0,0 0 1,-1 0-1,1 0 0,0 0 0,0 0 0,-1 0 1,1 1-1,0-1 0,0 0 0,0 0 1,-1 0-1,1 1 0,0-1 0,0 0 1,0 0-1,0 0 0,-1 1 0,-3 4-36,-3 6-65,-2 12 6,7-16 71,-1 0 0,1 0 0,-2 9 0,0-1-14,3-12 30,1 0-1,-1 1 0,0-1 0,1 0 1,0 1-1,0-1 0,0 1 0,0 4 1,2 14 32,-2-21-8,-1 1 1,1 0 0,0 0 0,0 0 0,1 0 0,-1-1 0,0 1-1,1 0 1,-1 0 0,1-1 0,-1 1 0,1 0 0,0-1 0,0 1 0,0 0-1,2 2 1,6 5 105,1 0 0,0 0 0,22 14 0,-27-20-43,0-1 0,0 1 0,0-1 0,0 0-1,0-1 1,1 1 0,-1-1 0,1 0 0,6 0 0,1-1 120,0 0 1,25-4 0,7-8-58,-39 11-69,1-1 0,0 1 0,-1-2 0,0 1 0,1-1 0,8-5 1,35-26 65,-47 32-110,14-13-106,1 0-1,21-27 1,-27 29 125,-5 5-63,1 1 0,0-1 0,0 1 0,1 1 1,0 0-1,0 0 0,0 1 0,18-7 0,-23 10-12,0 0 1,0 1-1,0 0 1,1 0-1,-1 0 0,0 1 1,1 0-1,-1-1 1,1 2-1,-1-1 1,0 0-1,1 1 0,-1 0 1,0 0-1,1 0 1,-1 0-1,0 1 1,0 0-1,0-1 0,0 2 1,0-1-1,-1 0 1,1 1-1,3 3 1,6 4 41,-11-9 4,0 1 0,0-1-1,0 1 1,0 0 0,0 0-1,0-1 1,0 2 0,-1-1 0,1 0-1,2 5 1,-4-7 15,0 1 0,1 0 0,-1 0 0,0-1 0,1 1 0,-1 0 0,1-1 0,-1 1 0,1-1 1,-1 1-1,1 0 0,-1-1 0,1 1 0,0-1 0,-1 1 0,1-1 0,0 0 0,-1 1 0,1-1 0,0 0 0,0 1 0,-1-1 0,1 0 0,0 0 0,0 0 1,0 0-1,-1 0 0,1 0 0,0 0 0,0 0 0,0 0 0,-1 0 0,1 0 0,0 0 0,0 0 0,-1-1 0,1 1 0,0 0 0,0-1 0,-1 1 0,1 0 1,0-1-1,-1 1 0,1-1 0,0 1 0,-1-1 0,1 1 0,-1-1 0,1 0 0,-1 1 0,1-1 0,-1 0 0,0 1 0,1-1 0,-1 0 0,0 1 0,1-1 1,-1 0-1,0 0 0,0 1 0,0-1 0,1-1 0,-2-2-21,1-1 0,-1 1 0,0 0 0,0 0 0,-1 0 0,1-1 0,-1 1 0,0 1 0,0-1-1,0 0 1,-1 0 0,1 1 0,-1-1 0,0 1 0,0 0 0,-5-5 0,-3-1-74,0 0-1,-1 1 0,-23-13 1,32 19 47,-1 0 0,0 1 0,1-1 0,-1 1-1,0 0 1,0 0 0,0 0 0,0 0 0,0 1 0,0 0 0,0-1 0,0 2 0,0-1 0,0 0 0,0 1 0,0 0 0,0-1 0,0 2 0,1-1-1,-1 0 1,0 1 0,1 0 0,-1 0 0,1 0 0,-1 0 0,-3 3 0,1 1-16,0 0 0,0 0 0,1 0 0,0 0 0,0 1 0,0 0 0,1 0 0,0 0 0,1 1 0,-1-1 0,-3 14 1,-24 63-85,27-71 93,2-9 65,1 0 0,-1 0 0,1 0 0,1 0 1,-1 0-1,0 0 0,1 0 0,0 0 0,0 6 0,2 5-95,-2-12 90,0 0 0,0 0 0,1-1 0,-1 1 0,1 0 0,0-1 1,-1 1-1,1-1 0,0 1 0,0-1 0,1 1 0,-1-1 0,1 0 0,-1 0 0,1 1 0,-1-1 0,1 0 0,3 2 0,-4-3 10,0 1-1,1-1 1,-1 0 0,1 0-1,-1 1 1,1-1 0,0 0-1,0-1 1,-1 1 0,1 0-1,0 0 1,0-1 0,0 1-1,-1-1 1,1 1 0,0-1-1,0 0 1,0 0 0,0 0-1,0 0 1,0 0 0,0 0-1,3-2 1,6 1 42,-1-2 1,0 0 0,0 0-1,0 0 1,11-7-1,45-28 198,-56 32-285,-6 4 12,0-1 0,0 0-1,1 0 1,-1 0-1,-1 0 1,1 0-1,0-1 1,-1 0-1,0 0 1,0 0 0,0 0-1,0 0 1,-1 0-1,0-1 1,0 0-1,0 1 1,0-1-1,-1 0 1,1 0 0,-1 0-1,0 1 1,-1-1-1,1-10 1,-1 6-34,-1-12-143,1 20 151,0 1 0,-1-1-1,1 1 1,0-1 0,0 1-1,0 0 1,-1-1-1,1 1 1,0-1 0,0 1-1,-1-1 1,1 1-1,0 0 1,-1-1 0,1 1-1,-1 0 1,1-1 0,0 1-1,-1 0 1,1 0-1,-1-1 1,1 1 0,-1 0-1,1 0 1,-1 0-1,1-1 1,-1 1 0,1 0-1,-1 0 1,1 0 0,-2 0-1,1 1-3,-1-1 1,0 1-1,1 0 0,-1 0 0,1-1 1,-1 1-1,1 0 0,-1 0 0,1 1 1,0-1-1,-1 0 0,1 0 0,0 1 1,0-1-1,0 0 0,0 1 0,0-1 1,0 1-1,0 0 0,0 2 0,-1-1 3,1 0 0,0 0 1,0 0-1,0 0 0,0 0 0,0 0 0,1 1 0,-1-1 0,1 0 0,0 0 0,0 1 0,1 4 1,0-5 0,-1 1 40,1-1 1,0 0-1,-1 1 0,2-1 0,-1 0 0,0 0 0,1 0 0,-1 0 1,1 0-1,0-1 0,0 1 0,3 4 0,3-2 30,-1-1 0,1 1 0,1-1 0,-1 0 0,0-1-1,1 0 1,0 0 0,-1-1 0,1 0 0,0-1 0,13 1 0,-6-2 85,0 0 0,-1 0 1,1-2-1,-1 0 0,28-8 1,-35 8-112,-1-1 1,1 0 0,-1 0-1,0-1 1,0 0 0,0 0-1,9-7 1,-7 2-9,-1 1 0,1-1 0,10-17 0,-11 15-44,1 0 0,15-16 0,29-21-149,-46 42 113,0 1 0,0 0-1,0 1 1,0 0 0,1 0 0,-1 0 0,1 1 0,11-3 0,-18 6 49,1 0 1,0 0-1,-1 0 1,1 0-1,0 0 1,-1 0-1,1 1 1,0-1-1,-1 1 1,1-1-1,0 1 1,-1-1-1,1 1 1,-1 0 0,0 0-1,1 0 1,-1 0-1,1 0 1,-1 0-1,2 2 1,-2-1-3,1-1 0,-1 1-1,1 0 1,-1 0 0,0 0 0,0 0 0,0 0 0,0 0 0,0 0 0,0 0 0,0 1 0,-1-1-1,1 0 1,-1 0 0,1 3 0,-1-4 85,-26 2 566,7-3-577,12-1-97,1 1 0,-1 0 0,0 0 0,1 0 0,-1 1 1,0 0-1,1 1 0,-11 3 0,-25 12-313,25-7 220,14-9 131,1 0 0,-1 0 0,1 1 0,0-1 0,-1 1 0,1 0 0,0-1 0,0 1 0,-2 3 0,4-5 6,-7 7-28,1 0 1,1 1-1,-1 0 0,-4 9 0,9-15 32,0 1-1,0 0 1,0-1 0,0 1-1,0 0 1,1 0 0,-1-1-1,1 1 1,0 0-1,0 0 1,0 0 0,0 0-1,0 0 1,1-1 0,-1 1-1,1 0 1,0 0 0,1 3-1,0-2 30,-1-1 0,1 0 0,0 1 0,0-1 0,0 0 0,1 0 0,-1 0 0,1 0 0,0-1 0,-1 1 0,1-1 0,0 0 0,0 1 0,1-1 0,-1-1 0,0 1-1,1 0 1,-1-1 0,1 0 0,-1 0 0,1 0 0,4 1 0,-2-2 29,0 1 0,0-1 0,1 0 0,-1-1 0,0 1 0,0-1-1,0 0 1,0-1 0,0 0 0,0 0 0,0 0 0,10-6 0,9-5 34,-12 7-60,0-1 0,-1 0 0,0-1 0,0 0 0,-1-1 0,0 0 0,10-11 0,-8 4-39,-2 0 1,0 0-1,0-2 0,13-31 1,25-80-481,-23 55 227,4-3 45,48-143 11,-72 196 78,5-30 0,-10 45 33,0-1-1,-1 1 1,0 0 0,-1 0 0,1 0-1,-5-14 1,5 22 65,0 1 0,0-1 0,0 0 0,-1 0 0,1 0 0,0 0 0,-1 0 0,1 1 0,0-1 0,-1 0 0,1 0 0,-1 1 0,1-1 0,-1 0 0,0 1 0,1-1 0,-1 1 0,0-1 0,1 0 0,-1 1 0,0-1 0,0 1 0,0 0 0,1-1 0,-1 1 0,0 0 1,0 0-1,0-1 0,0 1 0,0 0 0,1 0 0,-1 0 0,0 0 0,0 0 0,0 0 0,0 0 0,0 0 0,0 0 0,0 1 0,1-1 0,-1 0 0,0 1 0,0-1 0,0 0 0,0 1 0,-5 2-49,0 1 0,0-1 0,1 1 0,-1 0 0,-4 4 0,-5 6 41,-8 5-257,-31 36 1,48-49 270,1 1 0,-1 0 0,2 1 0,-1-1-1,1 1 1,0 0 0,0 0 0,1 0 0,-4 18 0,1 20 154,2 1 0,2-1 0,7 86 0,-1-89 166,11 53-1,-3-8 3,-11-53-385,-1-28 127,-1 0-1,1 0 1,2 9-1,-2-14-47,1 0 0,-1-1-1,0 1 1,1 0-1,0-1 1,-1 1 0,1 0-1,0-1 1,0 1 0,0-1-1,0 1 1,0-1-1,0 1 1,1-1 0,-1 0-1,0 0 1,2 2 0,8 5 184,-9-7-146,0 1-1,0-1 0,0 1 1,0-1-1,0 0 1,1 1-1,-1-1 1,0 0-1,1-1 1,-1 1-1,3 0 1,5 1 66,-1-1 0,1 0 0,0-1 0,0 0 1,13-2-1,29-1 169,-43 4-255,0-1 0,0 0 0,0-1 1,-1 0-1,1 0 0,0-1 0,12-4 0,-10 2 15,-1 0 1,0-1-1,0 0 0,-1-1 1,1 0-1,-1 0 0,9-9 1,-10 6-20,1 0 0,-2-1 0,1 0 0,-1-1 1,-1 0-1,0 0 0,0 0 0,-1 0 1,-1-1-1,0 0 0,0 0 0,-1 0 1,-1-1-1,0 1 0,-1-1 0,0-17 1,-1 29-31,0 0 1,0 0-1,1 0 1,-1 0 0,0 0-1,0 0 1,0 0 0,1 0-1,-1 0 1,1 0-1,-1 0 1,1 0 0,-1 0-1,1 0 1,-1 0 0,1 0-1,0 0 1,0 0 0,-1 1-1,1-1 1,0 0-1,2-1 1,-1 1-6,0 0 0,0 0-1,1 0 1,-1 1 0,1-1-1,-1 1 1,1-1 0,-1 1 0,5 0-1,3 0-7,-1 1 0,1 0-1,-1 0 1,17 6-1,-22-6 9,0 1-1,0-1 0,0 1 1,0 0-1,0 0 0,0 1 1,-1-1-1,1 1 0,-1 0 1,0 0-1,0 0 0,0 0 1,0 0-1,0 1 1,-1-1-1,0 1 0,1 0 1,-1 0-1,-1 0 0,1 0 1,0 0-1,-1 0 0,0 0 1,0 0-1,0 1 0,-1-1 1,1 0-1,-1 1 1,0 4-1,0 95-227,-1-102 270,1 1-1,1-1 1,-1 0-1,0 0 1,0 0-1,1 0 0,-1 0 1,1 1-1,0-1 1,0 0-1,-1 0 1,1 0-1,1-1 1,-1 1-1,0 0 1,0 0-1,1-1 1,-1 1-1,1 0 1,-1-1-1,1 1 0,2 1 1,1-1 40,0 1 1,0-1 0,0 0-1,1-1 1,-1 1-1,0-1 1,9 1 0,-8-1 40,3 1-59,1-1 0,-1 0 0,1 0 0,-1-1 0,19-2 0,11-5 143,56-18 0,-88 23-164,-1-1-1,0 0 1,0 0-1,0-1 1,0 0 0,0 0-1,0 0 1,-1-1-1,0 1 1,0-1-1,0-1 1,-1 1 0,4-6-1,0-2-14,0 0 0,-1-1 0,0 0 0,8-28 0,-11 31-74,-1 0-1,-1-1 1,0 0 0,1-20-1,-3 31 60,0-1-1,0 1 1,0 0 0,1 0-1,-1 0 1,1-1 0,-1 1-1,1 0 1,-1 0 0,1 0-1,0 0 1,-1 0 0,3-1-1,-1-1-116,-4 5 57,0-1 1,0 1-1,1 0 0,-1 0 0,1 0 1,-1 0-1,1 0 0,0 0 1,0 0-1,0 1 0,0-1 0,0 3 1,-13 61-372,10-51 407,0 1 0,1 0-1,1 0 1,0 0 0,1 29 0,2-25 128,-1-17-59,0 0 1,0 0-1,0 0 1,1 0-1,-1 0 1,1 0-1,-1 0 1,1 0-1,0 0 1,0-1-1,0 1 0,3 4 1,-3-6-3,-1 1 0,1-1-1,0 1 1,0-1 0,0 0 0,0 1 0,0-1 0,1 0 0,-1 0-1,0 0 1,0 0 0,1 0 0,-1 0 0,1 0 0,-1 0 0,1-1-1,-1 1 1,1 0 0,-1-1 0,1 0 0,0 1 0,-1-1-1,1 0 1,2 0 0,-1 0 13,0 0-1,-1-1 1,1 1-1,-1-1 0,1 0 1,-1 0-1,0 0 1,1 0-1,-1 0 1,3-3-1,24-17 24,-25 17 13,23-21-37,-2 0 1,-1-2-1,36-51 0,-50 67-236,-8 9 150,-1 1 0,1-1 1,-1 1-1,1-1 0,-1 1 1,0-1-1,0 0 0,1 0 1,-1 0-1,-1 0 0,1 1 1,1-4-1,-5 6-359,-5 7 105,-6 15 148,-5 21-73,15-35 242,0 0 0,0 0 0,0 0 0,1 0 0,1 0 0,0 1 0,0 0 0,-1 11 0,3-19-18,0-1-1,1 0 0,-1 1 1,0-1-1,0 0 1,1 0-1,-1 0 1,1 1-1,-1-1 0,1 0 1,-1 0-1,1 0 1,0 0-1,-1 0 0,1 0 1,0 0-1,0 0 1,0 0-1,0 0 0,0-1 1,0 1-1,0 0 1,0 0-1,0-1 0,0 1 1,0-1-1,1 1 1,0 0-1,6 1 59,-1-1 0,0 1 0,15 0-1,-8-1-28,-5 0 60,0-1 0,-1 0 0,1-1 1,0 0-1,-1 0 0,17-5 0,49-20 239,-63 21-345,3-2 29,0 0 1,0-1 0,-1-1-1,0 0 1,-1-1 0,0 0-1,18-21 1,-15 15-67,9-9-93,30-43 0,-53 68 133,3-6-699,-4 17 244,-27 124-207,18-94 747,-9 35 367,-55 236 666,43-167-808,28-138-340,-2 13 126,0-1 0,1 0 0,0 21 0,5-12 575,0-42-417,0 0-1,1 1 0,0-1 1,7-15-1,2-10-62,20-80 85,-1-8-234,-23 97-31,2 0 0,1 0 0,18-33 0,51-81-151,-34 65-77,-30 51 131,0 2 0,2-1 0,32-34 0,-43 53 41,0 0 0,1 1-1,1 0 1,-1 0 0,1 1 0,0 0-1,1 0 1,-1 1 0,1 0 0,0 1-1,0 0 1,1 1 0,20-5 0,-29 8 42,1-1 1,-1 1-1,1 0 0,-1 0 1,1 0-1,-1 0 1,1 0-1,-1 1 0,1-1 1,-1 1-1,1 0 1,-1-1-1,1 1 0,-1 0 1,0 1-1,0-1 1,1 0-1,-1 1 0,0-1 1,3 4-1,-2-2-9,-2 0-1,1 0 1,0 0-1,0 0 1,-1 0-1,0 1 0,0-1 1,0 0-1,0 1 1,0-1-1,0 1 1,-1-1-1,0 1 1,0 5-1,0 3 17,0 0 0,-1 0-1,-1-1 1,0 1 0,0 0 0,-1-1-1,-1 0 1,0 0 0,0 0-1,-1 0 1,-1 0 0,0-1 0,0 0-1,-1 0 1,0-1 0,-11 12-1,5-9 23,0 0-1,0-1 0,-1-1 0,0 0 0,-21 10 0,34-19-4,-7 3 28,-1 1 1,0-1-1,1 0 1,-1-1-1,-1 0 1,1-1-1,0 0 1,-1 0-1,-10 0 0,-16 3 580,36-5-611,0 0 1,-1 0-1,1 0 0,0 0 1,0 0-1,0 0 0,0 0 1,-1 0-1,1 0 0,0-1 0,0 1 1,0 0-1,0 0 0,-1 0 1,1 0-1,0 0 0,0 0 1,0-1-1,0 1 0,0 0 0,0 0 1,0 0-1,-1 0 0,1-1 1,0 1-1,0 0 0,0 0 1,0 0-1,0 0 0,0-1 0,0 1 1,0 0-1,0 0 0,0 0 1,0-1-1,0 1 0,0 0 1,0 0-1,0 0 0,0-1 0,0 1 1,0 0-1,1 0 0,-1 0 1,0 0-1,0-1 0,0 1 1,0 0-1,0 0 0,0 0 0,0 0 1,1-1-1,0-4-59,0 3 49,0 1-1,-1 0 0,1 0 0,0 0 0,0 0 0,0 0 1,0 0-1,0 0 0,0 0 0,0 0 0,0 0 0,3-1 1,18-11-138,-9 9 113,0 0 0,1 0 0,-1 1 0,24-2 0,-5 1 120,118-13 8,23-4-176,-121 15-133,-48 5 141,-4 1 62,0 0 0,0 0-1,1 0 1,-1 0 0,0 0 0,0-1 0,0 1-1,0 0 1,1 0 0,-1 0 0,0 0-1,0 0 1,0 0 0,1 0 0,-1 0-1,0 0 1,0 0 0,0 0 0,1 0-1,-1 0 1,0 1 0,0-1 0,0 0-1,1 0 1,-1 0 0,0 0 0,0 0-1,0 0 1,0 0 0,1 0 0,-1 1 0,0-1-1,0 0 1,0 0 0,1 1-134,2 11-314,-3-3 325,0-6 118,0 0 0,0 0-1,0 0 1,0 1 0,0-1-1,1 0 1,0 0 0,-1-1-1,1 1 1,0 0 0,0 0-1,1 0 1,2 5 0,0-2 47,0 0 1,0-1-1,1 1 1,0-1-1,7 7 1,-10-11 5,0 1 0,0-1-1,0 0 1,1 0 0,-1 0 0,0 0 0,0 0 0,1 0 0,-1 0 0,1-1 0,-1 1 0,1-1-1,-1 0 1,1 0 0,-1 1 0,1-2 0,-1 1 0,6-1 0,-4 0 2,0 0 0,0 0 0,0-1 0,0 1 0,0-1 0,-1 0 0,1 0 0,0 0 0,-1 0 0,0-1 0,4-3 0,-5 5-39,-1-1 0,1 0 1,-1 0-1,1 0 0,-1 0 0,0 0 1,0 0-1,0 0 0,0 0 0,0 0 1,-1-1-1,1 1 0,-1 0 0,1-1 0,-1 1 1,0 0-1,0-1 0,0 1 0,0 0 1,0 0-1,-2-5 0,1 2-61,-1 0-1,0 0 1,0-1-1,-1 1 1,0 0 0,1 1-1,-2-1 1,1 1-1,0-1 1,-1 1 0,0 0-1,0 0 1,0 0-1,-1 1 1,1 0-1,-1 0 1,0 0 0,0 0-1,0 1 1,0-1-1,0 1 1,-7-1-1,9 2 47,1 1-1,0 0 0,0 0 0,-1 0 0,1 1 0,0-1 0,0 0 0,0 1 0,-1 0 0,1-1 0,0 1 0,0 0 1,0 0-1,-2 2 0,1-2-11,0 1 0,0 0 0,1 0 1,-1 0-1,1 0 0,-1 1 0,1-1 0,-2 3 1,4-5 27,0 0 0,-1 0 0,1 1 0,0-1 0,0 0 1,0 0-1,0 0 0,0 0 0,0 0 0,0 0 1,0 0-1,0 0 0,0 0 0,0 0 0,0 1 1,0-1-1,0 0 0,0 0 0,0 0 0,0 0 1,0 0-1,0 0 0,0 0 0,1 0 0,-1 0 1,0 0-1,0 0 0,0 1 0,0-1 0,0 0 1,0 0-1,0 0 0,0 0 0,0 0 0,0 0 1,0 0-1,0 0 0,0 0 0,0 0 0,1 0 1,-1 0-1,0 0 0,0 0 0,0 0 0,0 0 1,0 0-1,0 0 0,0 0 0,0 0 0,9 1 226,15-3 3,-17 1-174,1 0-28,1-1-1,-1 0 1,0 0-1,0-1 1,0 0-1,0 0 1,8-6-1,51-34 135,-44 28-209,40-27 206,92-66-149,-113 76 35,48-40 90,-51 36-124,-4 6 60,33-39 0,-58 57-71,0-1-1,0 0 0,-2-1 0,1 0 1,-2 0-1,12-30 0,-13 27-73,2-6-67,7-31 0,-14 47 58,0 1 1,0-1-1,0 0 1,-1 0-1,0 0 0,0 0 1,-1 0-1,0 0 1,-3-10-1,3 14 26,0 0-1,0 0 1,0 0-1,0 0 1,-1 0-1,1 0 1,-1 0-1,0 1 0,-3-4 1,5 5 30,-1 1-1,1 0 1,-1-1 0,1 1 0,-1 0-1,1-1 1,-1 1 0,0 0-1,1 0 1,-1-1 0,1 1 0,-1 0-1,0 0 1,1 0 0,-1 0-1,0 0 1,1 0 0,-1 0 0,-1 0-1,1 0 1,0 1 0,0-1 0,-1 1 0,1-1-1,0 1 1,0 0 0,0 0 0,-1-1 0,1 1 0,0 0-1,0 0 1,-1 2 0,-123 160-763,107-138 800,-25 50 1,36-61-2,1 1 0,1-1 0,1 1 0,0 0 0,-3 24 0,5-23 44,0 0 0,1 0 1,1 0-1,1 0 0,0 0 0,1 0 1,1-1-1,9 30 0,-3-19-18,2 6 24,22 41 0,-23-52-64,-5-11 69,1 0-1,-1 0 0,14 16 1,-16-23-31,0 0 1,0 0 0,0 0 0,1-1-1,-1 1 1,1-1 0,-1 0-1,1 0 1,0 0 0,0-1 0,-1 1-1,1-1 1,0 0 0,6 1-1,3 0 23,0 0-1,20-1 0,-27-1-42,0-1 0,0 0 1,-1 0-1,1 0 0,-1-1 1,1 1-1,-1-1 0,8-4 1,-4 1 87,0 1-89,-1 0 0,0-1 0,0 0 0,0 0 0,0 0 0,-1-1 0,0 0 1,-1-1-1,9-9 0,-13 14 9,4-8 19,1 1-1,-1-1 1,-1 0 0,8-18-1,-12 25-75,0 1-1,-1-1 1,1 1 0,0-1-1,-1 1 1,0-1-1,0 0 1,1 1 0,-2-1-1,1 0 1,0 1-1,0-1 1,-1 0 0,0 1-1,1-1 1,-1 1-1,0-1 1,0 1 0,0 0-1,-1-1 1,1 1-1,0 0 1,-1 0 0,0 0-1,1 0 1,-5-4-1,3 4-5,0-1-1,0 1 1,-1 0-1,1 0 1,-1 0-1,1 0 1,-1 1-1,0-1 1,0 1-1,0 0 0,0 0 1,0 0-1,0 1 1,0 0-1,0-1 1,0 1-1,0 1 1,0-1-1,0 0 1,0 1-1,1 0 0,-1 0 1,0 0-1,0 1 1,0-1-1,1 1 1,-1 0-1,1 0 1,-1 0-1,1 0 0,0 1 1,0-1-1,-6 7 1,0 0 73,0 1 0,1 0 0,-11 18 0,16-22 17,0-1 1,1 1-1,0-1 1,0 1-1,0 0 0,0 0 1,1 0-1,0 0 1,0 0-1,1 7 0,0-8 18,0 0 0,1 1 0,-1-1 0,1 1 0,1-1 0,-1 0 0,1 0 0,0 1 0,0-1 0,0 0 0,1-1 0,0 1 0,0 0 0,0-1-1,0 0 1,1 1 0,6 5 0,-2-4 1,-1 0 1,1-1-1,0 0 0,0-1 0,1 1 0,-1-1 1,1-1-1,0 0 0,15 3 0,23 4 148,1-2 1,59 2-1,-73-10-712,-1 0-1,1-2 1,-1-2 0,37-8 0,-62 10-307,0 0 0,1-1 0,-1 0 0,0 0 0,0-1 0,0 0 0,11-8 0,13-11-2220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3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364 248 2976,'-7'1'3964,"-16"9"-3647,12-5 4,-170 68 1322,175-71-1562,1 0 0,0 0-1,-1-1 1,0 1 0,1-1 0,-1 0 0,0-1-1,0 0 1,1 0 0,-1 0 0,0 0 0,0-1-1,1 0 1,-1 0 0,0 0 0,1-1 0,-1 0-1,1 0 1,-6-4 0,9 6-71,1-1-1,0 0 1,-1 0 0,1-1 0,0 1-1,0 0 1,-1 0 0,1-1-1,0 1 1,0-1 0,0 1 0,1-1-1,-1 1 1,0-1 0,1 1-1,-1-1 1,1 0 0,-1-2 0,0 1-5,1 0 0,0 0 0,1-1 1,-1 1-1,0 0 0,1 0 1,0 0-1,0 0 0,2-5 1,2-2-15,1-1-1,0 0 1,1 1 0,9-10 0,-9 11 19,1 1-1,0 0 1,0 0-1,1 1 1,0 0-1,1 0 1,11-5-1,-17 9 5,0 1 1,0 0-1,0 0 1,0 1-1,1-1 1,-1 1-1,1 0 0,-1 0 1,1 0-1,-1 1 1,1-1-1,-1 1 0,1 0 1,0 1-1,-1-1 1,1 1-1,-1 0 0,1 0 1,-1 0-1,5 3 1,-6-3 9,0 1 1,0 0-1,0 0 1,-1 0 0,1 0-1,-1 0 1,0 1-1,1-1 1,-1 1 0,0 0-1,-1-1 1,1 1-1,0 0 1,-1 0 0,1 0-1,-1 0 1,0 0-1,1 6 1,-1-4 23,-1-1 0,1 0 0,-1 1 0,0-1 1,-1 1-1,1-1 0,-1 0 0,1 1 0,-1-1 0,-1 0 0,1 0 1,-1 0-1,-3 7 0,-100 211 945,8-18-231,94-198-709,-3 5 281,0 1 0,-1-1 0,0-1-1,-13 16 1,15-24 58,5-10-123,13-36 291,-2 15-568,0 1 0,2 1 0,0 0 0,2 1 0,1 1 0,2 0 0,0 1 0,1 1 0,1 1 0,1 0 0,2 2 0,-1 1 0,28-18 0,27-10-392,100-44 1,-172 89 228,1 0 1,-1 0 0,1 0 0,9-1-1,-13 2 127,-1 1-1,0 0 1,1 0-1,-1 0 1,0 0-1,1 0 0,-1 1 1,0-1-1,1 0 1,-1 0-1,2 2 1,-3-2 21,1 0 1,0 1 0,-1-1 0,1 1 0,-1-1-1,0 0 1,1 1 0,-1-1 0,1 1-1,-1-1 1,0 1 0,1 0 0,-1-1 0,0 1-1,0-1 1,1 1 0,-1 0 0,0-1 0,0 1-1,0 0 1,0-1 0,0 1 0,0-1-1,0 2 1,0 2 0,-1 0 0,-1 0 0,1 0 0,0-1 0,-1 1 0,0 0 0,-4 6 0,3-5 17,-88 140 58,3-9 82,42-68 301,31-45-179,-3 5 880,16-26-557,10-15-176,13-18-306,1 1-1,2 1 0,47-44 0,-62 64-118,395-363-795,-382 353 729,35-29-213,-49 42 81,1 0 0,0 0 0,0 1 0,15-7 0,-23 12 203,-1 0 0,0 0 0,0 0 0,1-1-1,-1 1 1,0 0 0,1 0 0,-1 0 0,0 0 0,1 0 0,-1 0 0,0-1 0,1 1 0,-1 0 0,0 0 0,1 0 0,-1 0-1,0 0 1,1 0 0,-1 1 0,0-1 0,1 0 0,-1 0 0,0 0 0,1 0 0,-1 0 0,0 0 0,1 0 0,-1 1-1,0-1 1,1 0 0,-1 0 0,0 1 0,0-1 0,1 0 0,-1 0 0,0 1 0,0-1 0,1 0 0,-1 0 0,0 1 0,0-1-1,0 0 1,0 1 0,0-1 0,0 0 0,1 1 0,-1-1 0,0 0 0,0 1 0,0-1 0,0 1 0,0-1 0,0 0-1,0 1 1,0-1 0,0 0 0,-1 1 0,1-1 0,0 0 0,0 1 0,0-1 0,0 1 0,-9 22-130,8-22 105,-17 35 194,-2-1 0,-26 33 0,-18 32 487,49-70-565,2 0 1,1 1 0,1 0-1,2 1 1,1 0 0,1 0 0,2 1-1,2 0 1,0 40 0,2-65-23,1 1 74,0 1 0,3 14 1,-3-23-105,0 1 0,0-1 1,1 0-1,-1 1 0,0-1 1,1 0-1,-1 1 1,1-1-1,-1 0 0,1 1 1,0-1-1,0 0 0,-1 0 1,1 0-1,0 0 0,0 0 1,0 0-1,0 0 0,0 0 1,1 0-1,-1 0 0,0-1 1,0 1-1,2 0 0,-1 0 17,1-1-1,0 1 0,-1-1 0,1 0 0,-1 0 0,1-1 0,0 1 0,-1 0 0,1-1 0,-1 1 0,1-1 0,-1 0 0,1 0 0,2-1 1,3-3 32,-1 1 0,12-9 1,-13 9-23,310-241-722,-315 245 657,-1 0 0,0 0 1,1 0-1,-1 0 0,0 0 1,0-1-1,1 1 0,-1 0 1,0 0-1,0 0 0,1-1 0,-1 1 1,0 0-1,0 0 0,0-1 1,1 1-1,-1 0 0,0-1 1,0 1-1,0 0 0,0 0 1,0-1-1,1 1 0,-1 0 0,0-1 1,0 1-1,0 0 0,0-1 1,0 1-1,0 0 0,0-1 1,0 1-1,0 0 0,0-1 0,-1 1 1,1-1-1,0 1-3,-1 0 0,1 0-1,-1 0 1,1 0 0,0 0 0,-1 0-1,1 0 1,-1 0 0,1 0 0,-1 0 0,1 0-1,-1 1 1,1-1 0,0 0 0,-1 0-1,1 0 1,-1 0 0,1 1 0,0-1-1,-1 0 1,1 0 0,0 1 0,-1 0 0,-15 13-26,1 1 0,0 0 1,2 1-1,0 1 0,0 0 1,2 0-1,0 2 0,1-1 1,1 1-1,-12 36 1,19-49 55,1 0 1,0-1 0,0 2 0,0-1 0,1 0 0,0 0 0,0 0 0,0 0 0,3 8 0,-3-10 16,1-1 0,1 1 0,-1-1 0,0 1 0,1-1 0,0 1 0,-1-1 1,2 0-1,-1 0 0,0 0 0,0 0 0,1 0 0,0-1 0,-1 1 0,1-1 0,5 4 0,1-1 33,0-1-1,0 1 0,0-1 1,1-1-1,0 0 0,0 0 0,0-1 1,0 0-1,0-1 0,17 1 0,-20-2-14,0 0 0,-1-1 0,1 0 0,-1 0 0,1 0 0,-1-1 0,1 0 0,-1 0 0,0 0 0,0-1 0,0 0 0,0 0 0,-1-1 0,1 1 0,-1-1 0,0-1 0,8-7 0,-9 7-16,0 0-1,0-1 0,-1 1 1,0-1-1,0 0 0,0 0 1,-1 0-1,0 0 0,0-1 1,0 1-1,-1-1 0,1-10 1,-2 0-86,0-1 1,-1 1-1,-4-26 0,4 36 6,-1 1 0,1-1-1,-1 1 1,-1 0-1,1 0 1,-1 0-1,0 0 1,0 0-1,-1 0 1,1 1-1,-1 0 1,-1 0 0,1 0-1,-1 0 1,0 1-1,0-1 1,0 1-1,0 0 1,-1 1-1,1 0 1,-10-5-1,5 7-31,6 1 45,-3-3 36,7 3 5,0 0 0,0-1 0,0 1 0,0 0 0,0 0 0,0 0 0,0-1 0,0 1 0,0 0-1,0 0 1,0-1 0,1 1 0,-1 0 0,0 0 0,0 0 0,0 0 0,0-1 0,0 1 0,0 0 0,0 0 0,0 0 0,1-1 0,-1 1-1,0 0 1,0 0 0,0 0 0,0 0 0,1 0 0,-1 0 0,0-1 0,0 1 0,0 0 0,1 0 0,-1 0 0,0 0 0,0 0 0,0 0-1,1 0 1,-1 0 0,0 0 0,0 0 0,0 0 0,1 0 0,11-3 189,-9 2-166,1 0 1,-1 0 0,0 0-1,1 0 1,4-3-1,16-5 73,-17 7-91,110-27 28,-102 24-99,3-1-116,23-5-1,-36 10 147,-1 0 0,1 0 0,0 1 0,0 0 0,0 0 0,0 0 0,0 0 0,0 1 0,-1 0 0,7 1-1,-11-1 23,1-1 0,0 1 0,0-1 0,0 1 0,0-1 0,-1 1-1,1-1 1,0 1 0,0 0 0,-1-1 0,1 1 0,0 0 0,-1 0-1,1-1 1,-1 1 0,1 0 0,-1 0 0,0 0 0,1 0-1,-1 1 1,1 0-15,0 1 1,-1 0-1,0 0 0,0 0 0,0 0 0,0 5 0,-1 1-8,-1 0-1,0 0 0,-5 14 0,-59 152 763,77-187-482,0 0 0,1 1 0,22-15 0,11-8-215,57-30-1,-78 50-182,2 2-1,0 1 1,0 0-1,36-8 0,-57 18 121,-1 0 0,0 0 0,1 1 0,-1-1 0,0 1 0,1 0 0,-1 0 0,0 1 0,1-1 0,6 2 0,-9-1 12,0 0-1,0 0 0,0 0 1,-1 0-1,1 0 1,0 0-1,-1 1 1,1-1-1,-1 0 0,1 1 1,-1-1-1,0 1 1,0-1-1,0 1 1,0 0-1,0 0 0,0-1 1,0 1-1,0 0 1,-1 0-1,1 0 1,-1 0-1,1 0 0,-1 3 1,2 7 44,-2 0 1,0 1 0,0-1-1,-1 0 1,-1 1 0,0-1-1,-7 24 1,2-14 109,-1 1 0,-2-2 0,-13 26 0,17-36 231,6-11-363,0 1 0,0-1 1,0 0-1,0 0 0,0 0 1,0 0-1,0 0 1,0 0-1,0 0 0,0 0 1,0 0-1,0 0 0,1 0 1,-1 0-1,0 0 1,0 0-1,0 1 0,0-1 1,0 0-1,0 0 0,0 0 1,0 0-1,0 0 1,0 0-1,0 0 0,0 0 1,0 0-1,0 0 0,0 0 1,0 0-1,1 0 0,-1 0 1,0 0-1,0 0 1,0 0-1,0 0 0,0 0 1,0 0-1,0 0 0,0 0 1,0 0-1,0 0 1,0 0-1,0 0 0,0 0 1,1 0-1,-1 0 0,0 0 1,0 0-1,0 0 1,0 0-1,0 0 0,0 0 1,0 0-1,0-1 0,0 1 1,0 0-1,0 0 1,0 0-1,0 0 0,0 0 1,0 0-1,0 0 0,0 0 1,0 0-1,0 0 1,19-17 315,-13 11-303,11-12 52,-2 0 0,17-26 0,7-8-41,-20 32-207,41-35 0,-18 18-332,-40 36 502,0-1 1,0 1 0,0 0-1,0-1 1,0 1 0,0 0-1,1 0 1,-1 1 0,0-1-1,1 0 1,-1 1 0,0 0-1,1-1 1,-1 1 0,4 0-1,-5 0-5,-1 0-1,1 0 0,-1 1 0,1-1 0,0 0 1,-1 0-1,1 1 0,-1-1 0,1 0 0,-1 0 1,1 1-1,-1-1 0,0 1 0,1-1 0,-1 0 1,1 1-1,-1-1 0,0 1 0,1-1 0,-1 1 1,0-1-1,0 1 0,1-1 0,-1 1 0,0-1 1,0 1-1,0-1 0,0 1 0,1 0 0,-1-1 0,0 1 1,0-1-1,0 1 0,0 0 0,-2 20-96,2-21 111,-8 79 239,-3 13-329,10-85 97,1-1-1,-1 1 0,1-1 0,1 1 1,-1-1-1,1 0 0,2 12 0,2 0 63,12 25-1,-16-41-48,0 0-1,0 0 0,0-1 1,1 1-1,-1-1 0,1 1 1,-1-1-1,1 1 1,-1-1-1,1 0 0,0 0 1,0 0-1,-1 0 1,1 0-1,0 0 0,0 0 1,0-1-1,0 1 1,0-1-1,0 1 0,1-1 1,-1 0-1,4 0 1,5 1 83,1-2 0,22-3 1,-28 4-91,28-3-147,-24 3 146,-1-1 1,0 0-1,14-3 0,15-6 190,57-23 1,-83 29-168,0-2-1,-1 0 1,0 0 0,-1-1-1,1 0 1,-1-1 0,-1 0 0,0-1-1,9-10 1,-3 2-106,-2-1 0,0-1 0,-1 0 0,-1-1 0,-1 0-1,0 0 1,-2-1 0,8-26 0,-15 26-297,-1 20 346,1 1 0,-1-1 0,0 0 0,0 0 0,0 1 0,0-1 0,0 0 0,-1 0 0,1 1 0,0-1 0,0 0 0,0 0 0,-1 1 0,1-1 0,0 0 0,-1 1 0,1-1 0,0 0 0,-1 1 0,1-1 1,-1 0-1,1 1 0,-1-1 0,1 1 0,-1-1 0,0 1 0,1-1 0,-1 1 0,0 0 0,1-1 0,-1 1 0,0 0 0,1 0 0,-1-1 0,0 1 0,0 0 0,1 0 0,-1 0 0,0 0 0,0 0 0,1 0 0,-1 0 0,0 0 0,0 0 0,1 0 0,-1 0 0,-1 1 0,-3 0-5,0 1 0,0 0 1,1 0-1,-1 0 0,-5 4 0,2-1 30,1 1 0,0 0-1,1 0 1,-1 0 0,-6 10-1,-25 38 121,29-42-61,1 2 1,1-1-1,1 1 1,0 0-1,-8 30 0,12-37-22,1 0-1,0 0 0,1 0 0,-1 0 0,2 0 0,0 11 0,0-14 2,0 0-1,0 0 0,0 1 0,0-2 0,1 1 0,0 0 1,0 0-1,0 0 0,0-1 0,0 1 0,6 5 0,-5-6 1,0-1 0,0 1 0,1-1-1,-1 0 1,0 0 0,1 0 0,0 0-1,-1 0 1,1-1 0,0 0 0,0 0-1,0 0 1,0 0 0,0 0 0,0-1 0,0 0-1,0 0 1,0 0 0,0 0 0,0-1-1,0 1 1,0-1 0,5-2 0,6-2 20,1 0 0,-1-1 1,0-1-1,18-12 1,16-11-152,-33 19 82,0 0 0,1 2 1,0 0-1,29-11 1,-35 16 33,-7 2-71,1 1 1,-1-1-1,1 1 0,8-1 1,-12 2 30,-1 0 0,1 0 0,0 0 0,-1 0 1,1 0-1,0 0 0,-1 0 0,1 0 0,-1 0 0,1 0 0,0 0 1,-1 1-1,1-1 0,-1 0 0,1 1 0,-1-1 0,1 0 0,0 1 1,-1-1-1,0 0 0,1 1 0,-1-1 0,1 1 0,-1-1 1,1 1-1,-1-1 0,0 1 0,0-1 0,1 1 0,-1 0 0,0-1 1,0 1-1,1-1 0,-1 1 0,0 0 0,0-1 0,0 1 1,0 0-1,0-1 0,0 1 0,0 1 0,-1 5 16,0 0-1,-1 0 1,1 0 0,-1-1-1,-1 1 1,1 0 0,-1-1 0,0 0-1,-1 1 1,-7 9 0,6-8 112,0 0 1,0 1 0,1 0-1,-6 18 1,9-27-105,1 1-1,0-1 1,0 0-1,0 1 1,0-1-1,0 0 1,0 1-1,0-1 1,0 0 0,0 1-1,0-1 1,0 1-1,0-1 1,0 0-1,0 1 1,0-1-1,0 0 1,0 1-1,0-1 1,0 0 0,1 1-1,-1-1 1,0 0-1,0 1 1,0-1-1,1 0 1,-1 1-1,0-1 1,1 1 0,0-1 4,0 0 1,-1 0-1,1 0 1,0 1 0,0-1-1,0 0 1,-1 0 0,1 0-1,0 0 1,0 0 0,0 0-1,0 0 1,0-1-1,32-11 204,-30 11-202,167-91 171,-158 85-182,32-22-3,-30 20-91,0 0 0,1 0 0,-1 1 1,24-8-1,-38 15 83,1 1 0,-1 0 0,1-1 0,-1 1 0,1 0 0,0 0 0,-1 0 0,1 0 0,-1 0 0,1-1 0,-1 1 0,1 0 0,0 0 0,-1 0 0,1 0 0,-1 1 0,1-1 0,-1 0 0,1 0 0,0 0 0,-1 0 0,1 1 0,-1-1 0,1 0 0,-1 0 0,1 1 0,-1-1 0,1 0 0,-1 1 0,0-1 0,1 1 1,-1-1-1,1 1 0,-1-1 0,0 0 0,1 1 0,-1-1 0,0 1 0,0 0 0,1-1 0,-1 1 0,0-1 0,0 1 0,0-1 0,0 1 0,0-1 0,0 1 0,0 0 0,0-1 0,0 1 0,0 0 0,0 6-60,-1-1 1,0 0-1,0 1 0,-3 5 0,1 1 18,-6 51 202,9-56-122,0 0-1,0 0 0,0 0 0,1 0 0,3 15 0,-3-21-9,-1-1 0,1 1 0,-1 0 0,1-1 1,0 1-1,-1-1 0,1 1 0,0-1 0,0 0 0,0 1 0,0-1 0,0 0 0,1 0 0,-1 1 1,0-1-1,1 0 0,-1 0 0,1 0 0,-1-1 0,3 2 0,-1-1-2,-1 0-1,1-1 1,0 0-1,0 1 1,-1-1 0,1 0-1,0 0 1,-1-1-1,1 1 1,0-1 0,4-1-1,2-1 8,0 0-1,-1-1 1,1 0 0,-1-1-1,0 0 1,10-8-1,4-7 24,-1-1 0,28-37 0,-14 17 14,19-17 52,66-55 0,67-38-183,-165 135 12,-1-1 0,-2-1 0,1-1 1,-2-1-1,-1-1 0,25-37 0,-35 48-43,-7 9 79,1 1 0,0-1 0,0 0 0,-1 0-1,1 0 1,0 0 0,-1 0 0,1 0 0,-1 0 0,1 0 0,-1 0 0,0 0 0,1 0 0,-1 0 0,0 0 0,0 0 0,0 0 0,0 0 0,0 0 0,0-1 0,0 0 0,0 2 12,0 0 0,-1 0 0,1 0 0,0 0 0,0 0 0,-1-1 0,1 1 0,0 0 0,0 0 0,-1 0 0,1 0 0,0 0 0,-1 0 0,1 0 0,0 0 0,0 1 0,-1-1 0,1 0 0,0 0 0,0 0 0,-1 0 0,1 0 0,0 0 0,0 0 0,-1 0 0,1 1 0,0-1 0,0 0 0,0 0 0,-1 0 0,1 1 0,0-1 0,0 0 0,0 0 0,0 0 0,-1 1 0,1-1 0,0 0 0,0 0 0,0 1 0,0-1 0,0 0 0,0 1 0,-2 1-27,-18 17 24,-35 41 0,46-49 3,2 0 0,-1 0 0,1 1 0,1 0 0,0 1 0,-4 15 0,3-4 29,1 0 0,1 0 1,1 1-1,1-1 0,2 1 0,1 35 0,2-40 113,0 1-1,2-1 1,0 0-1,1 0 1,1 0-1,1 0 1,1-1-1,11 21 0,-16-34-84,1 0 0,0-1-1,0 0 1,0 1 0,0-1-1,1-1 1,0 1 0,0-1-1,0 0 1,1 0-1,6 4 1,-7-6-26,-1 0 0,1 0-1,0 0 1,0-1 0,0 0 0,-1 0-1,1 0 1,1 0 0,-1-1 0,0 0 0,0 0-1,0 0 1,0-1 0,0 1 0,7-3-1,0-1-304,0 0-1,0-1 1,0-1 0,-1 0-1,0 0 1,0-1-1,14-12 1,-11 7-2243,-1 0 0,17-20 0,-17 19 156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3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52 5632,'-7'-7'698,"-17"-10"1777,39 19 4079,59-1-4330,112-5-904,229-15-2176,-341 11 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17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0 671 1568,'0'0'501,"5"4"550,4-6-756,0 1 0,0-2 0,0 1 0,0-1 1,0 0-1,-1-1 0,13-7 0,-1 1 112,0 1-295,-1-1 1,0 0-1,0-2 1,-2 0-1,1-1 1,-1-1-1,-1-1 1,-1 0-1,0-1 1,21-29-1,-17 16-61,29-58-1,-23 36 26,-12 27 18,-2 0 0,12-36 0,-22 58-141,0 0-1,-1 0 1,1 1 0,-1-1 0,0 0 0,0 0-1,0 0 1,0 0 0,0-2 0,-4 2-267,-3 8 172,1 1 140,0 2 0,1-1 0,-5 12 0,-3 2 58,4-4-34,1-1 0,0 1 1,-8 31-1,0 1 129,-13 18 1,-38 65 1,57-113-80,-102 242 690,61-130-246,41-108-351,-48 103 703,46-101-421,12-26-438,0 0 1,0 0-1,0 0 0,0 0 0,0 0 1,0-1-1,0 1 0,0 0 1,0 0-1,0 0 0,0 0 1,0 0-1,0 0 0,0 0 0,0 0 1,0 0-1,0 0 0,0 0 1,0 0-1,0 0 0,0 0 1,0 0-1,0 0 0,0 0 0,0 0 1,0 0-1,-1 0 0,1 0 1,0 0-1,0 0 0,0 0 0,0 0 1,0 0-1,0 0 0,0 0 1,0 0-1,0 0 0,0 0 1,0 0-1,0 0 0,0 0 0,0 0 1,0 0-1,0 0 0,0 0 1,0 0-1,0 0 0,0 0 0,0 0 1,0 0-1,0 0 0,-1 0 1,1 0-1,0 0 0,0 0 1,0 0-1,0 0 0,0 1 0,0-1 1,0-8 454,3-11-97,37-72-139,-23 54-280,1 0 0,1 2 0,3 0 0,0 2 0,3 0 0,27-29 0,-32 44-65,0 0 1,0 1 0,2 2 0,26-16 0,-44 29 42,0-1 1,0 1-1,0 0 1,0 0-1,5-1 1,-7 3 55,-1-1 0,1 1 0,-1 0 0,1 0 0,-1 0 0,1 0 0,-1 0 0,1 0 0,-1 1 0,1-1 0,-1 0 0,1 1 0,-1-1 0,1 1-1,-1 0 1,0-1 0,3 3 0,-2 14 17,1-12-42,-3-5 48,0 0 0,1 1-1,-1-1 1,0 0-1,0 1 1,0-1-1,1 0 1,-1 1 0,0-1-1,0 1 1,0-1-1,0 0 1,0 1-1,0-1 1,1 1 0,-1-1-1,0 1 1,0-1-1,0 0 1,-1 1-1,1-1 1,0 1 0,0-1-1,0 0 1,0 1-1,0-1 1,0 1-1,-1-1 1,1 0 0,0 1-1,0-1 1,0 0-1,-1 1 1,1-1-1,0 0 1,-1 1-1,1-1 1,0 0 0,-1 0-1,1 1 1,-1-1-1,1 1 0,-1 0 0,0 1 0,1-1-1,-1 0 1,1 0 0,-1 0 0,1 1 0,0-1-1,0 0 1,-1 0 0,1 1 0,0-1-1,0 0 1,0 1 0,1-1 0,-1 0 0,0 0-1,0 1 1,1 1 0,0 14-31,-13 50 109,-2 6 330,5-40-580,3-14 93,-6 37 0,11-38 161,1 26 0,0-19-5,1-19-14,0-1 0,0 0 1,1 0-1,-1 0 0,1 0 0,0-1 0,1 1 1,-1 0-1,1-1 0,0 1 0,0-1 0,1 0 0,5 5 1,-7-8-8,1-1 0,0 1 0,0-1 0,0 0 0,0 0 0,-1 0 1,1 0-1,0-1 0,0 1 0,5-3 0,-5 3-13,1-2 8,1 1 1,-1-1 0,1 0-1,-1 0 1,0 0 0,0 0-1,0-1 1,7-5-1,25-27 52,-29 27-75,81-98 297,3-4-361,-24 42 106,-43 41 76,-18 20-251,0-1-1,12-9 1,-10 8 158,-19 8-258,4 1 108,4 1 58,0-1 1,0 1 0,0 0 0,0 0 0,0 0-1,0 0 1,0 0 0,0 1 0,0-1-1,1 1 1,-1 0 0,-2 2 0,-2 2-62,0 0 0,1 0 1,-8 10-1,8-7 26,0 0-1,0 1 1,1 0-1,0 0 1,1 0-1,0 0 1,1 1-1,0 0 1,-3 21 0,4-12 12,1-1 1,1 0 0,0 1-1,6 36 1,-4-49 104,0 0 1,0 0-1,0 0 0,1-1 0,0 1 1,0 0-1,0-1 0,1 0 1,0 0-1,1 0 0,-1 0 1,1-1-1,0 0 0,0 0 0,1 0 1,-1 0-1,7 3 0,-8-6 13,-1-1 1,1 1-1,0-1 0,-1 0 0,1 0 0,0 0 0,0-1 0,-1 1 1,1-1-1,0 0 0,0 0 0,0 0 0,4-1 0,-2 0 20,1 0 1,0-1-1,-1 1 0,1-2 0,-1 1 0,10-5 0,1-4 116,26-21 0,-35 25-143,4-3 8,0-1 0,-2 0 0,1-1 0,-1 0 0,8-13 0,36-69 167,-41 70-312,26-47-221,-35 65 321,-4 5-22,1 0 0,0 0 0,0 0 0,-1-1 0,1 1 0,-1 0 0,1-1 0,-1 1 0,0 0 0,1-1 0,-1 1 0,0-2 0,2-4 69,-1 5 3,0 3-6,-1 0-104,0-2 11,0-2 37,-1 3-5,1-1 0,0 1-1,0 0 1,-1-1 0,1 1-1,0 0 1,-1-1 0,1 1-1,0 0 1,-1-1 0,1 1 0,0 0-1,-1 0 1,1-1 0,-1 1-1,1 0 1,0 0 0,-1 0-1,1-1 1,-1 1 0,1 0 0,-1 0-1,1 0 1,-1 0 0,1 0-1,0 0 1,-1 0 0,1 0-1,-1 0 1,1 0 0,-1 0-1,1 1 1,-1-1 0,0 0 0,1 2-115,-11-3-48,8 3 96,0 0 0,1 0 0,-1 1 0,1-1 0,-1 1 0,1 0 1,0 0-1,-2 5 0,3-7 42,-3 5-59,1-1 0,0 1 0,0 0 0,1 0 0,-3 9 1,-5 56-72,0 16-293,2-17 398,6-39 206,-2 0-1,-13 49 0,13-69-106,0 0 0,0-1 0,-1 1-1,-1-1 1,-11 18 0,-40 59 140,36-51 57,-1-2 1,-42 47-1,59-75-123,0-1-1,-1 0 1,1-1-1,-1 1 1,0-1-1,-1 0 1,1-1-1,-1 1 1,-12 4-1,16-8-78,1 1 0,-1 0 0,0-1 0,1 1 0,-1-1 0,0 0 0,0 0 0,1 0 0,-1 0 0,0-1 0,1 1 0,-1-1 0,0 1 0,1-1 0,-1 0 0,1 0 0,-1 0 0,1 0 0,0-1 0,-1 1 0,1 0 0,0-1-1,0 0 1,0 0 0,0 0 0,0 1 0,0-2 0,1 1 0,-4-4 0,1-1-38,1 0-1,-1 0 1,1-1-1,0 1 1,1-1 0,0 1-1,0-1 1,1 0-1,0 1 1,0-13-1,1 14-54,0 0-1,0 1 1,1-1-1,0 0 1,0 1-1,0-1 1,1 0-1,0 1 1,0 0-1,0-1 1,1 1-1,0 0 1,0 0 0,0 0-1,5-5 1,0 3-15,-1 0 1,1 1 0,1 0 0,-1 1 0,1 0 0,0 0 0,0 1-1,18-6 1,-4 2-94,1 2 0,37-5 0,-37 8 77,-3 1 93,24-7 0,-5 1-11,-29 7 19,-1-1 1,1 0-1,-1-1 0,0 0 0,1-1 0,-2 0 0,1-1 0,11-7 0,-2-2 25,-1-1 0,-1-1-1,0 0 1,-1-1 0,-1-1-1,20-31 1,99-154-136,-116 176-53,1 1 0,1 1 1,35-35-1,-44 54-92,-11 6 227,0 0 0,1 0-1,-1 0 1,0-1 0,0 1 0,0 0 0,1 0 0,-1 0-1,0 0 1,0 0 0,1 0 0,-1 0 0,0 0 0,0-1 0,0 1-1,1 0 1,-1 0 0,0 0 0,0 0 0,1 0 0,-1 0-1,0 0 1,0 0 0,1 1 0,-1-1 0,0 0 0,0 0 0,1 0-1,-1 0 1,0 0 0,0 0 0,0 0 0,1 0 0,-1 1-1,0-1 1,0 0 0,0 0 0,0 0 0,1 0 0,-1 1-1,0-1 1,0 0 0,0 0 0,0 1 0,0-1 0,0 0 0,1 0-1,-1 1 1,-1 5-27,0 0 0,0 0 0,-3 10 0,0 2-43,-41 178-218,28-133 415,-29 64-1,10-41 111,5-16 83,-21 77 0,36-102 467,14-43-295,0-7-166,1-8-43,7-26 159,-5 30-397,0 1-1,0-1 0,1 1 0,0 0 0,3-9 0,7-10 14,21-39 1,51-91-249,-60 110 183,14-30-106,43-80 18,-60 120 49,3 1 1,30-37 0,-53 72 49,18-22-115,33-30 0,-46 47 57,1 0 1,-1 1-1,1 0 1,0 1 0,1 0-1,-1 0 1,1 0 0,0 1-1,0 0 1,11-3 0,-18 6 50,0 0 1,0 0 0,0 0-1,0 0 1,0 0 0,0 0 0,0 0-1,0 0 1,0 0 0,0 0-1,0 0 1,0 1 0,0-1 0,0 0-1,0 1 1,0-1 0,0 1 0,0-1-1,0 1 1,-1-1 0,2 2-1,-1-1 6,0 1 0,0-1 0,0 1 0,0-1 0,0 1 0,0 0 0,0-1 0,-1 1 0,1 0 0,-1-1 0,1 3 0,0 4 18,0 1 0,-1-1 0,-1 16 0,1-21-13,-4 25 24,0 0 1,-2 0-1,-1-1 1,-17 41 0,22-62-22,-3 7 162,0-1-1,-10 16 0,14-26-131,0 0 0,0 0 0,0 0 0,-1 0 0,1 0 0,-1-1 0,1 1 0,-1 0 0,0-1-1,1 1 1,-1-1 0,0 0 0,0 0 0,0 1 0,0-1 0,0-1 0,-1 1 0,1 0 0,0 0 0,0-1 0,-3 1 0,2-1-2,1-1 0,-1 0 0,0 0 1,0 1-1,1-1 0,-1-1 0,1 1 0,-1 0 1,1-1-1,0 1 0,-1-1 0,1 0 0,0 0 0,-2-2 1,-3-3 39,1 0 1,-11-15-1,8 2-124,8 17-27,0 0 0,0 0 0,0 0 0,-1 0 0,0 0 0,1 0 0,-1 0 0,-4-3 0,8 7 17,0 1 0,0 0 0,-1 0 0,1 0 0,-1 0 0,1 0 0,-1 0 0,2 5 0,8 13 182,-6-15-140,0 1 0,1-1-1,-1 0 1,1-1 0,0 1-1,0-1 1,0 0 0,1-1-1,8 4 1,-11-5 40,1 0 0,0-1 1,0 0-1,-1 0 0,1 0 0,0 0 0,0-1 0,0 1 1,0-1-1,0-1 0,0 1 0,0-1 0,0 0 1,8-2-1,3-4 66,-1 0 0,0-1 0,26-18 0,39-37-57,-43 33 100,118-80 58,-141 100-193,0 0 0,-1-2-1,0 1 1,14-18-1,-27 28-6,1 0-1,0 0 1,0 0-1,0 0 1,-1 0-1,1 0 1,-1 0 0,1 0-1,-1 0 1,1-1-1,-1 1 1,0 0-1,1 0 1,-1 0-1,0-1 1,0 0-1,0 1 8,0 1 0,0-1 0,-1 1-1,1-1 1,0 1 0,0-1 0,-1 1-1,1-1 1,0 1 0,-1 0-1,1-1 1,0 1 0,-1-1 0,1 1-1,0 0 1,-1-1 0,1 1 0,-1 0-1,1 0 1,-1-1 0,1 1-1,-1 0 1,1 0 0,-1 0 0,1 0-1,-1-1 1,1 1 0,-1 0-1,1 0 1,-1 0 0,1 0 0,-1 0-1,1 0 1,-1 0 0,1 1 0,-1-1-1,1 0 1,-1 0 0,1 0-1,-1 1 1,-18 2-66,-59 14-232,68-14 260,2 0 1,-1 1 0,0-1 0,1 2 0,-1 0-1,-11 8 1,11-6 51,1 1-1,0-1 0,0 2 1,1-1-1,0 1 0,0 0 1,-5 10-1,10-15-8,0 0-1,0 0 1,0 0-1,0 0 1,1 0 0,0 0-1,0 0 1,0 1-1,0-1 1,1 0-1,0 1 1,0-1 0,0 1-1,0-1 1,1 0-1,-1 1 1,1-1-1,0 0 1,1 0 0,2 7-1,-1-3 20,1-1 0,0 0 0,1 0-1,0 0 1,0-1 0,8 8 0,-10-11-1,1 0 1,0 0-1,0 0 0,0-1 1,0 1-1,1-1 1,-1 0-1,1 0 1,-1-1-1,1 0 0,9 2 1,-3-2 23,-1 0-1,1-1 1,0-1 0,-1 0 0,1 0-1,0-1 1,-1 0 0,0-1 0,1 0-1,-1 0 1,10-6 0,4-3 42,0-1 0,0-2 0,24-18 0,-19 8 38,42-44 0,-69 67-139,0 0 1,0-1-1,0 1 0,-1 0 1,1 0-1,-1-1 0,1 1 1,-1-1-1,0 0 0,0 1 1,0-1-1,0 0 0,0 1 1,-1-1-1,1 0 1,-1 0-1,0-4 0,0 7 6,0-1-1,0 1 1,0-1-1,0 1 1,0-1-1,1 1 1,-1 0-1,0-1 1,0 1-1,0-1 1,0 1-1,1-1 1,-1 1-1,0 0 1,0-1-1,1 1 1,-1 0-1,0-1 0,0 1 1,1 0-1,-1-1 1,0 1-1,1 0 1,-1 0-1,1-1 1,-1 1-1,0 0 1,1 0-1,-1 0 1,1 0-1,-1-1 1,1 1-1,-1 0 1,1 0-1,2 0-8,-1 0 0,1 0 0,-1 0 0,1 1 0,0-1 0,-1 1 0,3 0 0,6 2-60,-1 1-1,18 10 1,-23-11 72,0 0 1,0 0-1,-1 1 0,1 0 0,-1 0 1,0 0-1,0 1 0,0 0 0,-1-1 1,1 1-1,-1 0 0,-1 1 0,1-1 1,-1 0-1,1 1 0,-1-1 1,-1 1-1,2 7 0,0 9 67,0 0-1,-2 1 1,-2 34 0,0-16 163,1-32-185,2 36 175,-1-41-163,0 0 0,0 0 0,0 0 0,0-1 0,1 1 0,-1-1-1,1 1 1,0-1 0,3 6 0,-4-8-8,1 0-1,-1 0 1,0 1-1,1-1 1,-1 0-1,1 0 1,-1 0-1,1 0 1,0-1-1,-1 1 1,1 0-1,0-1 0,-1 1 1,1-1-1,0 0 1,0 1-1,0-1 1,-1 0-1,1 0 1,0 0-1,0 0 1,3-1-1,4-1 107,0 0-1,-1-1 1,12-4-1,-12 4-130,65-27 189,0-3 0,113-72-1,-177 99-198,4-1 13,0-1-1,19-18 1,-31 25-15,0 0 1,0 0 0,0 0-1,0 0 1,0-1 0,-1 1-1,1 0 1,0 0 0,0-3-1,-1 1-11,0 1 15,-1 0-1,1 0 0,1 0 0,-1 0 0,0 0 0,0 0 1,1 0-1,-1 0 0,1 0 0,1-4 0,4-17 102,0 12-60,0 0-1,1 1 1,14-16 0,-6 8 35,-1 0 0,0 0 0,-1-1-1,13-28 1,33-85-22,-39 84-55,83-229-117,-88 222 168,-13 50-84,-1-1 1,-1 0-1,1 1 0,-1-1 1,0 0-1,0 0 1,-2-10-1,1 14 5,1 1-1,0-1 1,-1 0-1,0 1 1,1-1-1,-1 1 1,0-1 0,1 1-1,-1 0 1,0-1-1,0 1 1,0 0-1,-1 0 1,1-1-1,0 1 1,0 0-1,-1 0 1,1 0 0,0 0-1,-3 0 1,2 0 1,0 0 1,0 1 0,-1-1 0,1 1 0,0 0-1,-1 0 1,1 0 0,0 0 0,-1 0 0,1 0-1,0 1 1,-5 0 0,1 1-36,-1 1-1,1 0 1,-1 0-1,1 0 1,0 0-1,0 1 1,1 0-1,-11 9 1,10-5 37,-1-1 0,1 1 0,1 0 1,-1 1-1,1-1 0,1 1 0,0 0 1,-4 11-1,-2 13-67,-6 35-1,3-11 3,-5 10 120,-33 138 0,12-65-175,1 2 274,28-98-160,-1-1 0,-3 0 0,-27 60 0,28-77 62,-2 1-1,0-2 1,-2 0-1,-1-1 1,0-1-1,-27 26 0,32-37 71,-15 16 212,-33 23 0,56-47-266,0-1 0,0 1 1,0-2-1,0 1 1,-1 0-1,1-1 0,-1 0 1,0-1-1,0 1 0,-11 1 1,16-3-53,0 0 0,-1 0 0,1 0 0,0 0 0,-1 0 1,1 0-1,0-1 0,-1 1 0,1 0 0,0-1 0,0 1 0,0-1 0,-1 1 1,1-1-1,0 1 0,0-1 0,0 0 0,0 0 0,0 0 0,-1-1 0,1 1-4,1 0 0,-1 0 0,1 0 0,0 0 0,-1 0-1,1 0 1,0 0 0,0 0 0,0 0 0,0 0 0,0 0-1,0 0 1,0 0 0,0 0 0,0 0 0,1 0 0,-1-1-1,1 0 1,1-3-30,0 0-1,1 0 1,0 0 0,-1 1-1,2-1 1,-1 1-1,7-7 1,7-3 1,36-24 1,-46 33 27,120-63-197,-92 51 204,-1-1 0,56-39-1,-38 14 24,54-60 0,-68 62-58,2 3 1,72-54-1,-64 59 110,-6 3-153,52-28 0,-91 56 61,10-4 11,-1 0-1,0-2 1,0 1 0,11-11-1,-23 18-4,0 0-1,1 0 1,-1 0-1,0-1 1,0 1 0,1 0-1,-1 0 1,0 0-1,0-1 1,1 1 0,-1 0-1,0 0 1,0-1-1,0 1 1,0 0 0,0-1-1,1 1 1,-1 0-1,0 0 1,0-1 0,0 1-1,0 0 1,0-1-1,0 1 1,0 0 0,0-1-1,0 1 1,0 0-1,0-1 1,0 1 0,0 0-1,0-1 1,-1 1-1,-9-3-256,-16 6 41,20-1 199,0 0-1,0 1 0,-11 6 0,-1 1 6,2-1-31,0 0-1,1 1 0,0 1 1,-25 23-1,35-30 55,0 1-1,1 0 1,-1 1 0,1-1-1,0 1 1,1 0 0,-1 0 0,1 0-1,0 0 1,1 1 0,-1-1-1,1 1 1,0-1 0,1 1-1,0 0 1,-1 7 0,2-11 17,0 0 0,1 0 0,-1 1 1,1-1-1,-1 0 0,1 0 0,0 0 1,0 0-1,0 0 0,0-1 0,0 1 1,1 0-1,0 0 0,-1-1 0,1 1 0,0-1 1,0 0-1,0 1 0,1-1 0,-1 0 1,0 0-1,1 0 0,-1-1 0,1 1 1,0 0-1,0-1 0,-1 0 0,1 0 0,0 0 1,0 0-1,0 0 0,0 0 0,1-1 1,-1 0-1,0 1 0,0-1 0,6-1 0,3-2 63,-1 0-1,1-1 1,-1 0-1,16-9 1,40-27-15,-55 32-88,6-5 94,-1 0 0,24-25 0,-25 23-166,0 1 1,25-18-1,-35 28-6,11-6-126,-17 10 215,1 0 0,-1 0 1,0 0-1,1 0 0,-1 0 1,0 0-1,1 0 0,-1 0 1,0 0-1,1 0 1,-1 0-1,0 0 0,1 0 1,-1 0-1,0 0 0,0 0 1,1 0-1,-1 1 0,0-1 1,1 0-1,-1 0 1,0 0-1,0 1 0,1-1 1,-1 0-1,0 0 0,0 0 1,0 1-1,1-1 0,-1 0 1,0 1-1,0-1 1,0 0-1,0 0 0,0 1 1,1-1-1,-1 0 0,0 1 1,0-1-1,0 0 0,0 1 1,0-1-1,0 0 1,0 1-1,0-1 0,0 0 1,0 1-1,0-1 0,-1 0 1,1 1-1,0 0 2,0-1 0,1 1 0,-1-1 0,0 1-1,0-1 1,1 1 0,-1-1 0,0 1 0,0-1 0,1 1 0,-1-1 0,1 0-1,-1 1 1,0-1 0,1 0 0,-1 1 0,1-1 0,-1 0 0,1 1 0,3 2-33,-3-1 34,0 0-1,0 0 0,0 0 1,-1-1-1,1 1 0,-1 0 1,0 0-1,1 0 0,-1 0 1,0 0-1,0 0 0,0 0 1,0 0-1,-1 2 0,-7 30 201,5-23-228,-7 44 30,4-31 204,6-18 38,6-13 217,26-30-182,-21 24-294,1-1-1,0 2 0,0 0 0,2 0 0,-1 1 0,1 1 0,1 0 1,0 1-1,0 1 0,1 0 0,0 1 0,0 0 0,26-5 0,-39 11-61,0 0 0,1 0 0,-1 0-1,0 1 1,0-1 0,1 1 0,-1 0-1,0 0 1,5 1 0,-8-1 84,0 1 0,0-1 0,0 1 1,1 0-1,-1-1 0,0 1 0,0 0 1,0-1-1,0 1 0,0 0 0,0 0 0,-1-1 1,1 1-1,0-1 0,0 1 0,0 0 1,-1-1-1,1 1 0,0 0 0,-1-1 0,1 1 1,-2 2 26,-6 26-52,4-19 18,1 1 0,1-1 0,-2 14-1,3-20 15,1 1 0,-1-1 0,1 1 0,1 0-1,-1-1 1,1 1 0,0-1 0,0 1 0,0-1-1,0 1 1,1-1 0,0 0 0,0 1-1,0-1 1,0 0 0,1 0 0,-1-1 0,1 1-1,0-1 1,0 1 0,1-1 0,-1 0 0,1 0-1,-1 0 1,1 0 0,0-1 0,0 0 0,0 0-1,0 0 1,1 0 0,-1 0 0,9 1-1,-5-1 41,0-1-1,0-1 0,0 1 0,0-1 0,0-1 0,-1 1 0,1-1 1,0-1-1,0 1 0,14-6 0,3-3 89,44-25 0,-67 34-134,21-13 15,-1-1 0,0-2 0,-1 0 0,25-27 0,-43 41-7,-1 0 0,1-1 0,0 1 0,3-8 0,-5 10-19,-1 1 0,0-1 0,1 1 0,-1-1 0,0 1-1,1-1 1,-1 1 0,0-1 0,0 1 0,0-1 0,1 1 0,-1-1-1,0 0 1,0 1 0,0-1 0,0 1 0,0-1 0,0 0 0,0 1 0,0-1-1,0 1 1,-1-1 0,1 1 0,0-1 0,0 0 0,0 1 0,-1-1-1,1 1 1,0-1 0,-1 1 0,1-1 0,0 1 0,-1-1 0,1 1-1,-1 0 1,1-1 0,0 1 0,-1 0 0,1-1 0,-1 1 0,1 0-1,-1-1 1,0 1 0,1 0 0,-1 0 0,-5-2-19,0 1-1,0 1 1,1-1 0,-1 1 0,0 0 0,0 0 0,0 1 0,0 0-1,1 0 1,-1 0 0,-8 4 0,-1 0-18,1 1 0,-28 17 0,40-22 41,-1 1-1,1-1 0,0 1 1,0-1-1,0 1 0,0 0 1,0 0-1,0 0 1,0 0-1,0 1 0,1-1 1,-1 0-1,1 1 0,0-1 1,0 1-1,0-1 1,0 1-1,0-1 0,0 1 1,0 3-1,1-3 20,0 1 1,0-1-1,1 0 0,-1 1 0,1-1 0,0 0 1,0 1-1,0-1 0,0 0 0,1 0 0,-1 0 0,1 0 1,0 0-1,0 0 0,0 0 0,3 3 0,0 0 38,0-1 0,1 1 0,0-1 0,0-1 0,0 1 0,0-1 0,1 0 0,-1 0 0,1-1 0,0 1-1,0-2 1,1 1 0,-1-1 0,12 2 0,-10-3-47,0 0-1,0-1 1,0 0-1,0 0 0,0-1 1,0 0-1,0-1 1,0 0-1,0 0 1,0-1-1,16-8 1,-22 10-309,10-5-1661,-1-1 0,19-12 0,-18 10-60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17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55 100 5984,'-41'-52'2688,"32"36"-2336,4 9 544,10 2-576,0-3-128,3 4-128,6-4 64,-1 8-64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22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1072 2976,'-1'3'325,"-1"0"0,0-1 0,1 1 0,0 0-1,0 0 1,0 0 0,-1 6 0,0-2 281,2-6-542,0-1 1,0 0-1,0 1 0,0-1 0,-1 1 1,1-1-1,0 0 0,0 1 0,0-1 0,0 1 1,0-1-1,0 0 0,0 1 0,0-1 1,0 1-1,0-1 0,0 1 0,1-1 0,-1 0 1,0 1-1,0-1 0,0 0 0,1 1 1,0-1 39,0 0 0,0-1 0,0 1 0,0-1 0,0 1-1,0-1 1,0 0 0,0 1 0,0-1 0,-1 0 0,3-1 0,8-10 151,0 0 0,-1 0-1,0-1 1,13-24-1,1-2 63,2 5-106,1 0 0,2 2 0,1 0 0,64-50 1,-59 53 19,-24 19-339,0 0 0,1 0 1,0 1-1,1 1 0,0 0 1,24-10-1,-36 18 103,-1 0 0,1 0 0,-1 0 0,1 0 0,-1 0-1,1 0 1,-1 0 0,0 0 0,1 0 0,-1 0 0,1 1 0,-1-1 0,0 0 0,1 0 0,-1 0-1,1 1 1,-1-1 0,0 0 0,1 0 0,-1 1 0,0-1 0,0 0 0,1 1 0,-1 0 0,9 11-69,-6-6 62,1 0 35,0 0 1,-1 0-1,0 0 1,-1 1-1,1-1 1,-1 1 0,0-1-1,-1 1 1,0 0-1,0 0 1,0 0-1,-1 0 1,0 0-1,-2 12 1,0 1 83,-2-1 1,0-1-1,-2 1 1,-8 21-1,10-30 79,0 0-1,-1 0 0,0-1 1,-1 1-1,0-1 1,0-1-1,-12 14 0,15-20-117,1 1 0,-1-1 0,0 0 0,0 0-1,0 0 1,0 0 0,0 0 0,0 0-1,0-1 1,-1 0 0,1 0 0,0 0 0,-1 0-1,1 0 1,-1 0 0,1-1 0,-1 0 0,1 0-1,-1 0 1,1 0 0,-1 0 0,1-1 0,-1 0-1,1 1 1,-1-1 0,1-1 0,-4 0 0,-2-3-28,0-1 1,0 1-1,0-1 1,1-1-1,0 0 1,1 0-1,-1 0 1,1-1-1,1 0 1,0 0-1,0-1 1,0 0-1,1 0 1,-6-15 0,-5 0-192,14 22 90,1 0-1,-1 0 1,1 0-1,-1 0 1,1 0-1,0 0 1,0 0-1,0-1 1,0 1-1,-1-5 1,52 42-1614,-36-30 1740,1 0-1,-1-1 1,1 0-1,0-1 1,0-1-1,1 0 1,-1-1-1,0-1 1,1 0-1,-1-1 1,0-1-1,27-6 1,-9-1 71,1-2 0,-2-1 1,1-1-1,46-27 0,-45 18 60,-1 0 0,-1-3 0,53-51 0,-27 15-77,-2-3 0,87-132 1,-96 125-216,49-104 0,-91 166 26,-1 0 0,0 0 0,0-1 0,-1 0 0,-1 0 0,0 0 0,2-15 0,-4 25 38,0-1 0,0 1 0,0-1 1,0 1-1,0-1 0,0 0 1,0 1-1,0-1 0,0 1 1,-1-1-1,1 1 0,0-1 1,0 1-1,0-1 0,-1 1 0,1 0 1,-1-2-1,-6 3-486,-12 13-241,11-8 591,-1 2 103,0 1 1,0-1 0,1 1-1,0 1 1,1 0 0,-7 11-1,-33 67 164,39-72-126,-75 193 253,63-155-201,6-16 93,2-1 0,2 1 0,1 1 0,2 0 1,-4 74-1,11-104-41,0-1 0,1 1 1,0-1-1,1 0 0,0 0 0,0 0 1,1 0-1,7 14 0,-9-19-39,0-1-1,0 0 1,0 0 0,0 0 0,1 0-1,-1 0 1,1 0 0,-1-1 0,1 1-1,0-1 1,0 1 0,0-1 0,0 1-1,0-1 1,0 0 0,0 0 0,0 0-1,0 0 1,1 0 0,-1-1 0,0 1-1,1-1 1,-1 1 0,0-1-1,1 0 1,-1 0 0,1 0 0,-1 0-1,0 0 1,1 0 0,-1-1 0,0 0-1,1 1 1,2-2 0,30-12 243,0-2 1,0-2-1,62-42 0,-88 53-257,0 0-1,-1-1 1,1 0-1,-2-1 1,1 0-1,11-17 1,-10 10-247,-1 1 1,-1-2-1,9-25 1,-15 39-14,-5 8 52,-3 12-52,4 0 27,1-6 219,0-1 0,-1 1 0,0-1 0,0 0 0,-7 14 0,9-24-3,1 0 1,0 0 0,0 0 0,0 0-1,0 0 1,0 0 0,0 0 0,0 0 0,0 1-1,0-1 1,0 0 0,0 0 0,0 0-1,0 0 1,0 0 0,0 0 0,0 0 0,0 1-1,0-1 1,0 0 0,0 0 0,0 0 0,0 0-1,0 0 1,0 0 0,0 1 0,0-1-1,0 0 1,0 0 0,0 0 0,0 0 0,0 0-1,0 0 1,0 0 0,0 1 0,0-1-1,0 0 1,0 0 0,1 0 0,-1 0 0,0 0-1,0 0 1,0 0 0,9 1 82,-2-3 127,-6 2-209,-1 0 0,1 0-1,-1 0 1,1-1 0,0 1 0,-1 0-1,1 0 1,-1 0 0,1 0 0,-1 0-1,1 0 1,-1 0 0,1 0 0,0 0 0,-1 0-1,1 0 1,0 1 0,2-1-3,0 0 1,0 0-1,0 0 0,0 0 1,0 0-1,0 0 1,0-1-1,0 0 0,0 1 1,5-3-1,7-1-53,17 4-58,-14 1 41,-17-1 54,0 0 1,0 1-1,0-1 0,0 1 1,0-1-1,0 1 0,0-1 1,0 1-1,-1-1 0,1 1 1,0 0-1,0 0 0,-1-1 1,1 1-1,0 0 0,-1 0 1,1 0-1,-1 0 0,1 0 1,-1 0-1,1 0 0,-1 0 1,0 0-1,1 0 0,-1 0 1,0 0-1,0 0 0,0 0 1,0 1-1,0 10-72,-2-1 1,1 0 0,-7 20-1,0 4 178,7-32-75,1 1 0,-1-1 0,1 1-1,0 0 1,0-1 0,0 1 0,1 6 0,0-9-15,-1 0 0,0 0 0,1 0-1,-1-1 1,1 1 0,-1 0 0,1 0 0,-1-1 0,1 1 0,-1 0 0,1-1 0,0 1 0,0-1 0,-1 1 0,1-1 0,0 1 0,0-1 0,-1 1 0,1-1 0,0 0-1,0 1 1,0-1 0,0 0 0,0 0 0,0 0 0,0 1 0,-1-1 0,1 0 0,0 0 0,0-1 0,0 1 0,0 0 0,0 0 0,0 0 0,0 0 0,1-1 0,12-3 124,1-1 1,-1-1 0,0 0 0,0 0 0,24-17-1,6-2-97,14-4 88,46-24 178,-85 42-264,0-2 1,-1 0-1,19-16 0,-29 21-85,-1 1 0,11-14 0,-16 18 7,0 0 0,0 0 0,-1 0 0,1 0-1,-1 0 1,1 0 0,-1 0 0,0 0 0,0 0 0,0-1-1,0-5 1,-9 12-313,3 0 312,1 1 1,0-1-1,0 1 0,1 0 1,-1 0-1,1 1 0,-5 8 1,-5 7-84,6-11 120,0 0 0,0 1 0,2 0 0,-1 0 0,1 0 0,-7 22 0,11-28 14,0 1 0,0-1 0,1 1 0,-1-1 0,1 1-1,0-1 1,0 1 0,1-1 0,-1 1 0,1-1 0,0 1 0,0-1 0,0 1 0,1-1 0,0 0 0,0 0 0,0 0 0,0 0 0,0 0 0,6 6 0,-6-8 27,-1 0 1,1 0 0,0 0-1,0-1 1,0 1 0,0-1-1,0 0 1,0 1-1,0-1 1,1 0 0,-1 0-1,0 0 1,1 0 0,-1-1-1,6 1 1,-4 0 10,1-1 0,-1 0-1,1-1 1,0 1 0,-1-1 0,1 0 0,-1 0 0,6-2 0,2-2 34,0 0 0,0-1 1,0-1-1,-1 0 0,14-12 0,86-82-248,-74 68 106,-45 46-111,0 1 0,1 0 1,-6 17-1,11-24 175,0 0 0,0 1 0,0-1 0,1 1 0,0-1-1,1 13 1,0-18 22,0 0 0,0 0 0,0 0-1,0 1 1,0-1 0,1 0 0,-1 0 0,1 0-1,-1 0 1,1 1 0,0-1 0,0 0-1,0 0 1,0-1 0,0 1 0,1 0 0,-1 0-1,1 0 1,-1-1 0,1 1 0,-1-1-1,1 1 1,0-1 0,0 0 0,3 2-1,-3-2 17,1-1 0,-1 0-1,1 0 1,-1 0-1,1 0 1,-1-1-1,1 1 1,-1-1-1,0 1 1,1-1-1,-1 0 1,0 0-1,1 0 1,-1 0-1,2-2 1,2 1 28,6-5 42,0 0-1,16-13 1,6-3-111,24-9-139,1 3 0,79-28-1,-101 42 10,-37 15 123,0 0-1,0 0 0,0 0 1,0 0-1,0 1 1,0-1-1,0 0 1,0 0-1,0 0 1,0 0-1,0 0 0,0 0 1,0 0-1,0 0 1,0 0-1,0 0 1,0 0-1,0 0 0,0 0 1,0 0-1,1 0 1,-6 7-57,5-6 77,-1 0-1,0 0 1,0 0-1,0 0 1,0 0-1,0 0 1,0 0-1,0-1 0,0 1 1,-1 0-1,1-1 1,-1 2-1,-7-2-13,-1 1 0,1 0 0,-17 5 0,17-3-11,0 1 0,0 0 0,0 1 0,0 0 0,1 0 1,0 1-1,0 0 0,0 0 0,-8 10 0,14-14 10,1 0 0,0 0 0,-1 0 1,1 0-1,0 1 0,0-1 0,1 0 0,-1 0 1,0 1-1,1-1 0,-1 0 0,1 1 0,0-1 0,0 0 1,0 1-1,0-1 0,0 0 0,0 1 0,1-1 1,1 5-1,-1-4 18,0 1 0,0-1 0,1 0 0,-1 0-1,1 0 1,0 0 0,0-1 0,0 1 0,0 0 0,0-1 0,1 1 0,-1-1 0,6 4 0,-3-4 2,0 1 1,0-1 0,0 0-1,0 0 1,0 0 0,1-1-1,-1 0 1,1 0-1,-1 0 1,1-1 0,5 0-1,3 0 29,-1-1 0,0-1 0,20-5-1,-33 7-49,1-1 5,-1 1 0,0 0-1,0 0 1,1 0 0,-1 0-1,0 0 1,0-1 0,0 1-1,1 0 1,-1 0-1,0 0 1,1 0 0,-1 0-1,0 0 1,0 0 0,1 0-1,-1 0 1,0 0 0,0 0-1,1 0 1,-1 0 0,0 0-1,0 0 1,1 0 0,-1 0-1,0 1 1,0-1 0,1 0-1,-1 0 1,0 0 0,0 0-1,1 0 1,-1 1 0,0-1-1,1 1 151,-1-1-170,0 0 16,0 0 0,0-1 0,0 1 0,1 0-1,-1 0 1,0 0 0,0 0 0,0 0 0,0 0-1,0 0 1,0 0 0,0 0 0,0 0 0,1 0-1,-1 0 1,0 0 0,0 0 0,0 0 0,0 0-1,0 0 1,0 0 0,0 0 0,1 0 0,-1 0 0,0 0-1,0 0 1,0 0 0,0 0 0,0 0 0,0 1-1,0-1 1,0 0 0,0 0 0,1 0 0,-1 0-1,0 0 1,0 0 0,0 0 0,0 0 0,0 0 0,0 0-1,0 1 1,0-1 0,0 0 0,0 0 0,0 0-1,0 0 1,0 0 0,0 0 0,0 0 0,0 0-1,0 1 1,5 5-60,-5-6 64,23 28-69,-22-26 75,0 0 0,0-1 0,0 1-1,0-1 1,0 1 0,1-1-1,-1 0 1,1 0 0,-1 1 0,1-1-1,-1 0 1,1 0 0,0-1-1,0 1 1,-1 0 0,1 0 0,0-1-1,2 1 1,0 0 10,-1-1 0,1 0 1,-1 0-1,1 0 0,-1-1 0,0 1 0,1-1 0,-1 0 0,6-1 1,1-3 92,0 1 0,0-2 0,0 1 1,-1-1-1,15-12 0,67-63 153,-79 69-206,0-1-1,0 0 0,17-26 0,23-49-110,-35 58 141,47-97 118,-42 78-107,32-50-1,99-133-911,-151 229 761,0 1 1,0-1-1,0 0 0,-1 0 0,1-1 0,-1 1 0,0 0 0,0 0 0,0-1 0,-1 1 0,1-1 0,-1-3 0,0 6 46,0 1 0,0 0 0,-1-1 0,1 1 0,0 0 1,-1-1-1,1 1 0,-1 0 0,1 0 0,0 0 0,-1-1 0,1 1 0,-1 0 0,1 0 1,0 0-1,-1 0 0,1 0 0,-1 0 0,1 0 0,-1 0 0,1 0 0,-1 0 1,1 0-1,0 0 0,-1 0 0,1 0 0,-1 0 0,1 0 0,-1 0 0,1 1 0,0-1 1,-1 0-1,0 1 0,-15 5-95,3 1 6,0 2 0,1 0 0,0 0-1,0 1 1,-14 17 0,9-8 38,1 1 1,-19 30 0,15-15 17,2 2 1,-20 54-1,31-72 28,-14 38-47,-26 109-1,44-146 146,-3 36 0,6-47-20,0 0-1,0 0 1,1 0 0,1 0-1,-1 0 1,5 13 0,-5-20-39,0 0 1,0 0 0,1 0-1,-1 0 1,0 0 0,1 0 0,-1 0-1,1 0 1,-1-1 0,1 1 0,0 0-1,0-1 1,0 0 0,0 1 0,0-1-1,0 0 1,0 0 0,0 0-1,1 0 1,-1-1 0,0 1 0,1 0-1,-1-1 1,0 0 0,1 0 0,-1 1-1,0-1 1,1-1 0,2 1 0,7-1 54,1-1 1,0-1-1,-1 0 1,13-5 0,-21 7-83,47-14 20,63-23 163,-96 31-207,1-2 1,-2 0-1,34-22 0,-44 25-15,-4 3 4,1 1 0,-1 0 1,0 0-1,7-4 1,-9 6 23,-1 0 0,0 1 1,0-1-1,1 0 0,-1 0 1,0 0-1,0 0 0,0 0 0,0 0 1,1 1-1,-1-1 0,0 0 1,0 0-1,0 0 0,0 0 0,0 1 1,1-1-1,-1 0 0,0 0 1,0 0-1,0 1 0,0-1 0,0 0 1,0 0-1,0 1 0,0-1 1,0 0-1,0 0 0,0 0 0,0 1 1,0-1-1,0 0 0,0 0 1,0 1-1,0-1 0,0 0 0,0 0 1,0 0-1,0 1 0,-1-1 1,1 0-1,0 0 0,-3 12-139,-5 9-127,5-15 236,0 1-1,1 0 1,0 0 0,-3 12-1,5-16 79,0 0-1,0-1 1,0 1-1,0-1 1,1 1-1,-1-1 1,1 1-1,-1-1 1,1 1-1,0-1 1,0 1 0,0-1-1,0 0 1,0 0-1,1 0 1,-1 1-1,1-1 1,1 2-1,-2-4-25,0 1 0,0 0-1,0 0 1,0-1 0,-1 1 0,1 0-1,0-1 1,0 1 0,1-1-1,-1 0 1,0 1 0,0-1 0,0 0-1,0 1 1,0-1 0,0 0 0,0 0-1,2 0 1,0 0 32,0-1 0,0 1 0,1-1 0,-1 0 1,0 0-1,5-2 0,-1-1 62,1 0 1,-1 0-1,1-1 0,8-8 1,49-50-97,-35 32-36,-14 14-88,24-34 0,-39 50-355,-2 2 296,-4 7 77,-8 20 8,9-21 97,1 1 0,-1-1 0,1 1 0,0 0 0,1 0 0,0 0 0,0 0 0,0 12 0,2-18 5,0-1 0,0 0 0,0 1 1,0-1-1,0 0 0,1 0 0,-1 1 0,0-1 1,1 0-1,-1 0 0,1 1 0,-1-1 0,1 0 1,0 0-1,-1 0 0,1 0 0,0 0 0,0 0 1,0 0-1,0 0 0,0 0 0,0 0 0,0 0 1,0-1-1,0 1 0,0 0 0,0-1 0,0 1 1,1-1-1,-1 1 0,0-1 0,1 0 0,-1 0 1,0 1-1,0-1 0,1 0 0,1 0 0,6 0 150,0-1-1,0 0 1,0 0-1,13-4 1,-8 2-83,21-5-33,-1-1 0,0-1 0,0-2 0,35-17-1,-51 18-10,0-1-1,31-25 0,-39 28-31,7-6-83,19-21 1,-13 11-549,-22 85-171,-1 36 763,0-93 46,0-1 0,0 1-1,1-1 1,-1 1 0,1-1 0,0 0-1,0 1 1,0-1 0,0 0 0,0 1-1,0-1 1,1 0 0,-1 0 0,1 0 0,-1 0-1,4 2 1,-2-1 17,0 0-1,1-1 1,-1 1-1,0-1 1,1 0-1,0 0 1,0 0-1,7 2 1,-2-2-4,-1 0 1,0-1 0,1 0-1,-1 0 1,0-1 0,1 0-1,-1-1 1,13-2-1,4-2 185,36-14-1,-15 4-70,-33 11-99,0-1 0,0 0 1,-1-1-1,0 0 0,0-1 1,-1-1-1,0 0 0,0 0 1,0-1-1,-1 0 0,-1-1 1,0 0-1,10-13 0,-17 19-27,1-1-1,0 1 0,-1 0 0,0-1 0,0 1 0,2-6 0,-4 8-32,1-1 0,-1 1 0,0 0 0,1 0 0,-1-1-1,0 1 1,0 0 0,-1 0 0,1-1 0,0 1 0,-1 0 0,1 0 0,-1 0 0,-1-4 0,1 5 1,0 0 0,0 0 0,0-1 0,1 1 0,-1 0 1,-1 0-1,1 0 0,0 0 0,0 0 0,0 0 0,0 1 0,-1-1 1,1 0-1,0 1 0,-1-1 0,1 0 0,-1 1 0,1 0 0,0-1 1,-1 1-1,1 0 0,-1 0 0,1 0 0,-1 0 0,1 0 0,-2 0 1,-4 1-32,1-1 0,-1 2 1,1-1-1,-10 4 0,3 0 30,0 0-1,1 1 0,0 0 1,-1 1-1,2 1 0,-14 10 0,20-14 17,0 0 0,0 0 0,0 1-1,1 0 1,0 0 0,0 0-1,0 1 1,1-1 0,-1 1 0,1 0-1,1 0 1,-1 0 0,1 0-1,0 0 1,-1 7 0,3-11 23,-1 0 0,1 0 0,0 0 1,1 0-1,-1 0 0,0-1 0,0 1 0,1 0 0,-1 0 1,1 0-1,0 0 0,0-1 0,-1 1 0,1 0 0,0-1 1,0 1-1,1 0 0,-1-1 0,0 1 0,0-1 0,1 0 1,-1 0-1,1 1 0,-1-1 0,1 0 0,-1 0 1,1 0-1,3 1 0,4 2 81,0-1 0,0 0 1,1-1-1,12 3 0,-16-4-60,36 4-553,0-1 0,0-3 0,78-6 0,-117 5 201,43-6-2476,-43 5 2188,0 1 0,0-1 0,0-1 0,1 1 0,-1 0 0,0-1 0,0 0 0,-1 1 0,1-1 0,4-4 0,7-11-2655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2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85 3328,'-31'-12'1504,"54"12"-1312,7 0 960,11 0-672,31-5 928,-1 5-800,55-12 192,6 4-480,15-3-128,-7 7-96,-5-9 608,-19 10-352,-11-9-800,-21 7 224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23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64 2912,'-18'-12'1472,"23"12"-416,3 0-608,21-3 672,5 3-640,48-8 384,8 4-512,31-9 32,0 10-224,32-9 480,-13 4-384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29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1 934 1568,'0'0'75,"0"-1"1,0 1-1,1-1 0,-1 0 1,0 1-1,0-1 0,1 1 1,-1-1-1,0 1 0,1-1 0,-1 1 1,1 0-1,-1-1 0,1 1 1,-1-1-1,1 1 0,-1 0 1,1-1-1,-1 1 0,1 0 1,-1 0-1,1-1 0,0 1 1,19-7 1324,-9 4-885,70-32 1458,130-80 0,-188 97-1880,1-1 0,-2 0 0,-1-2 1,23-27-1,-25 26-47,-15 18-34,16-19 78,-19 21-111,0 1 0,0-1 0,0 1 0,0-1 0,0 0 0,0 1 0,-1-1 0,1 0 1,-1 1-1,1-1 0,0-2 0,-21 13-534,10-2 537,1 1 1,-1 0-1,2 0 0,-1 1 1,-7 11-1,3-5 145,-6 9 87,0 1-1,2 1 0,-19 38 1,35-62-173,0 0 0,0 1 0,0-1 0,0 1 0,0-1 1,0 1-1,1-1 0,-1 1 0,1 0 0,0-1 0,-1 1 1,1 0-1,1-1 0,-1 1 0,0 0 0,1-1 0,-1 1 1,1-1-1,0 1 0,0-1 0,1 3 0,-1-2 22,1-1 0,-1 0 0,1 0 0,0 0-1,0-1 1,0 1 0,0 0 0,0-1 0,0 1 0,1-1-1,-1 1 1,0-1 0,1 0 0,-1 0 0,1 0 0,-1-1-1,1 1 1,-1-1 0,1 1 0,0-1 0,3 0 0,16 0 221,-1-1 1,1 0-1,25-7 1,65-19 145,-79 17-321,-1-1 1,45-22 0,-61 25-85,-1-1 0,-1 0 1,0-1-1,0 0 0,-1-2 1,22-22-1,-25 21-124,-6 8-26,1-1 0,-1 1-1,1 0 1,0 1 0,0-1 0,11-7-1,-16 12 121,0 0-1,1 0 0,-1 0 1,0 0-1,0 1 1,0-1-1,0 0 0,1 0 1,-1 0-1,0 0 1,0 0-1,0 0 0,0 0 1,0 0-1,1 0 1,-1 0-1,0 0 0,0 0 1,0 1-1,0-1 1,0 0-1,0 0 1,0 0-1,0 0 0,1 0 1,-1 0-1,0 1 1,0-1-1,0 0 0,0 0 1,0 0-1,0 0 1,0 0-1,0 1 0,0-1 1,0 0-1,0 0 1,0 0-1,0 0 0,0 1 1,0-1-1,0 0 1,0 0-1,0 0 0,0 0 1,0 0-1,0 1 1,0-1-1,-1 0 0,0 10-5,1-9-12,-4 24 95,-2 0 1,-15 42 0,-2 6 631,23-73-674,-1 0-1,1 0 1,0 1 0,0-1-1,0 0 1,0 1 0,0-1-1,0 0 1,0 0-1,0 1 1,0-1 0,-1 0-1,1 1 1,0-1 0,0 0-1,0 0 1,1 1-1,-1-1 1,0 0 0,0 1-1,0-1 1,0 0 0,0 0-1,0 1 1,0-1-1,0 0 1,1 0 0,-1 1-1,0-1 1,9-3 1130,1-3-1145,21-8 102,63-27 150,-42 22-461,2-2-90,86-21 0,-138 42 260,1-1 0,-1 1 1,1 0-1,0 0 0,-1 0 1,1 0-1,-1 0 0,4 1 1,-5-1 21,-1 0 0,1 0 0,-1 1 1,1-1-1,-1 0 0,0 0 0,1 0 1,-1 1-1,1-1 0,-1 0 0,0 1 1,1-1-1,-1 0 0,0 1 0,1-1 1,-1 0-1,0 1 0,0-1 0,1 1 1,-1-1-1,0 0 0,0 1 0,0-1 1,0 1-1,1-1 0,-1 1 0,0-1 1,0 1-1,0-1 0,0 1 0,0-1 1,0 0-1,0 1 0,0-1 0,0 1 1,-1-1-1,1 1 0,0-1 0,0 1 1,0-1-1,0 0 0,-1 1 0,1-1 1,0 1-1,0-1 0,-1 0 0,1 1 1,-1 0-1,-17 22-176,16-21 190,-1 1 1,1-1 0,0 1-1,0-1 1,0 1 0,0 0-1,1 0 1,-1-1 0,1 1-1,0 1 1,0-1 0,0 0-1,0 0 1,0 0 0,0 0 0,1 5-1,0-6 2,0-1 0,1 0-1,-1 1 1,1-1 0,-1 0 0,1 1-1,0-1 1,0 0 0,-1 0-1,1 0 1,0 0 0,0 1 0,0-1-1,0 0 1,0-1 0,0 1 0,1 0-1,-1 0 1,0 0 0,0-1-1,1 1 1,-1 0 0,0-1 0,1 0-1,1 1 1,5 2 101,-1-1 0,1 0-1,9 1 1,-1-2-45,0-1-1,0-1 0,0-1 1,0 0-1,22-6 0,-14 2 4,0-1 0,-1-1 1,39-19-1,60-42-203,-32 17 159,-67 37-144,-20 12 105,0 1-1,0 0 1,0 0 0,0 0-1,1 1 1,-1-1 0,1 1-1,6-3 1,3 2 58,1 0 0,-1 1 0,19 1 0,-43 1-99,0 1 1,1 0-1,-1 1 0,-19 8 0,-49 24-15,49-20-3,0 2-1,2 0 1,-39 32 0,40-23 110,25-24-49,1 0-1,-1 0 1,1 0 0,-1 0 0,1 0-1,0 1 1,0-1 0,0 0 0,0 0-1,0 1 1,1-1 0,-1 1-1,0 2 1,2-4 17,-1-1 1,0 1-1,0 0 0,0 0 0,1-1 0,-1 1 1,0 0-1,1 0 0,-1-1 0,1 1 0,-1-1 1,1 1-1,-1 0 0,1-1 0,-1 1 1,1-1-1,0 1 0,-1-1 0,1 1 0,0-1 1,-1 0-1,1 1 0,0-1 0,-1 0 0,1 1 1,0-1-1,1 0 0,1 1 16,0 0 0,1-1 0,-1 1 0,0-1-1,0 0 1,5 0 0,21-5 169,-1-1 0,43-14-1,-23 2-11,51-26-1,-77 33-171,-1-1 0,0-1-1,-1-1 1,-1 0 0,0-2-1,-1 0 1,-1-1 0,0-1-1,-1 0 1,22-36 0,-9 9 78,-3-1 0,-2-2 0,20-56 0,-21 50 9,-15 38-252,-1 0 0,-1-1 0,0 0 0,4-23 0,-10 39 124,0 0-1,0 1 0,0-1 1,0 0-1,0 1 1,0-1-1,0 0 0,0 1 1,0-1-1,0 0 0,0 1 1,0-1-1,0 0 0,-1 1 1,1-2-1,0 2 23,-1 0 0,1 0-1,0 0 1,0-1 0,0 1 0,-1 0 0,1 0 0,0 0 0,0 0-1,-1 0 1,1 0 0,0 0 0,0 0 0,0 0 0,-1 0-1,1 0 1,0 0 0,0 0 0,-1 1 0,1-1 0,0 0-1,0 0 1,0 0 0,-1 0 0,1 0 0,0 0 0,0 0 0,0 1-1,0-1 1,-1 0 0,-16 18-177,14-14 165,-2 3-37,-1 0 0,1 0 0,1 1 0,0 0 0,0 0 0,0 0 0,-4 16 0,-9 62-3,13-62 10,-4 24 29,2 0-1,2 0 1,2 0 0,7 79-1,-2-107 37,8 30 0,-10-44 25,0-1-1,1 0 1,0 0-1,1 0 1,-1 0 0,1 0-1,0 0 1,0-1-1,0 1 1,0-1-1,6 5 1,-8-8-10,1 0 0,0-1 0,-1 1 0,1 0 0,0 0 0,0-1 0,-1 1 0,1-1 0,0 0 0,0 1 0,0-1 0,0 0 0,0 0 0,0 0-1,0 0 1,0 0 0,-1-1 0,1 1 0,0-1 0,0 1 0,0-1 0,0 0 0,2-1 0,6-3 21,-1 0 1,0-1-1,9-6 0,-10 6-61,10-8 73,0-2 0,-1 0 0,20-25 0,-12 13-113,4-2 9,-2 1-25,29-37 0,-49 54-159,-11 15-28,-16 19-7,6-3 173,0 1-1,-21 41 0,31-50 89,-1 0 0,1 0 0,1 0 0,0 1 0,0-1 0,1 1 0,-1 23 0,3-32 31,1 0 0,-1 0 1,0 1-1,1-1 1,0 0-1,0 0 1,0 0-1,0 0 1,1 0-1,-1 0 0,1 0 1,-1 0-1,1-1 1,0 1-1,0 0 1,0-1-1,1 0 1,-1 1-1,0-1 0,1 0 1,0 0-1,-1 0 1,1-1-1,0 1 1,0-1-1,0 0 1,0 1-1,5 0 0,-3-1 16,-1 0 0,1-1 0,1 1 0,-1-1 0,0 0 0,0-1 0,0 1 0,0-1 0,0 0 0,-1 0 0,1 0 0,0-1 0,0 0 0,8-4-1,-11 4-71,0 1 0,0-1 0,1 1-1,-1 0 1,1-1 0,-1 1 0,1 0 0,-1 1-1,1-1 1,0 0 0,-1 1 0,1-1-1,0 1 1,3 0 0,47-8 110,-38 6-92,0-2 0,0 1 1,-1-2-1,0 0 0,1-1 0,22-13 0,-16 7 4,-1-1-1,-1 0 0,-1-2 1,0 0-1,18-20 1,31-22-120,-66 55 103,1 1 0,-1 0 0,1 0-1,0 0 1,0 0 0,-1 0 0,1 0 0,0 0-1,0 1 1,0-1 0,0 1 0,0-1 0,4 1-1,-5 3-22,-1 0 0,0 0 0,1 0 0,-1 0-1,-1 4 1,1-6 41,0 6 51,0-3-60,0 0 0,0 1 0,0-1-1,1 0 1,-1 0 0,1 0 0,0 1-1,0-1 1,0 0 0,4 7 0,-5-11 22,0 1 0,1-1 1,-1 1-1,0-1 1,0 1-1,0-1 1,1 0-1,-1 1 1,0-1-1,1 0 0,-1 1 1,0-1-1,1 1 1,-1-1-1,0 0 1,1 0-1,-1 1 1,1-1-1,-1 0 0,1 0 1,-1 0-1,1 1 1,-1-1-1,0 0 1,1 0-1,-1 0 1,1 0-1,-1 0 0,1 0 1,-1 0-1,1 0 1,-1 0-1,1 0 1,-1 0-1,1 0 1,-1 0-1,1-1 0,-1 1 1,1 0-1,-1 0 1,0 0-1,1-1 1,-1 1-1,1 0 1,-1-1-1,0 1 0,1-1 1,0 0-7,0 1 0,0-1 1,0 0-1,0 0 0,0 0 0,-1 0 1,1 0-1,0 0 0,-1 0 1,1-1-1,-1 1 0,1 0 0,-1 0 1,0 0-1,1-1 0,-1 1 0,0 0 1,0 0-1,0-1 0,0 1 1,0 0-1,0 0 0,0-1 0,0 1 1,-1-2-1,1 2-12,0-1 1,-1 0-1,1 1 1,-1-1-1,0 1 1,1-1-1,-1 1 1,0-1-1,0 1 1,0-1-1,0 1 1,0 0-1,0-1 1,0 1-1,-1 0 0,1 0 1,0 0-1,-1 0 1,1 0-1,-3-1 1,-1 0-18,0 1 1,0 0-1,0 0 1,-1 0-1,1 1 1,0 0-1,0 0 0,-1 0 1,1 1-1,0-1 1,0 1-1,-1 0 1,1 1-1,0-1 1,0 1-1,0 0 0,1 1 1,-8 3-1,-1 2-6,0 1 0,0 0-1,1 1 1,1 0 0,-14 15 0,18-18-4,1 0 0,0 0 0,0 1 0,1 0 0,-1 0 0,-4 12 0,9-18 40,0 1-1,1-1 0,-1 0 1,1 0-1,-1 1 1,1-1-1,0 0 1,0 0-1,0 1 0,0-1 1,0 0-1,0 1 1,1-1-1,-1 0 0,1 0 1,0 1-1,-1-1 1,1 0-1,0 0 1,0 0-1,1 0 0,-1 0 1,0 0-1,1-1 1,-1 1-1,1 0 0,-1 0 1,1-1-1,0 1 1,0-1-1,4 2 1,-2 0 35,0-1 1,1 1 0,-1-1 0,1-1 0,0 1 0,0-1 0,-1 0-1,1 0 1,0 0 0,0-1 0,0 1 0,10-2 0,5-1 97,39-8-1,-15 2-144,250-40-68,-245 35 39,0-2-1,-1-2 1,-1-2 0,75-42 0,-111 55-114,-6 3 83,-1 0-1,1 0 1,-1 1-1,1 0 1,0 0-1,0 0 1,0 1 0,6-1-1,-41 37-327,-39 19 218,47-37 170,1-1 0,-2-1 1,-39 19-1,50-28-19,8-3 51,-1 0 0,0 0 1,1 1-1,-1 0 0,1-1 1,0 1-1,-5 7 0,8-10-10,0 0-1,1 0 1,-1-1-1,0 1 1,1 0-1,-1 0 1,1 0-1,-1 0 1,1 0-1,-1 0 1,1 0-1,0 0 1,-1 0-1,1 0 0,0 0 1,0 0-1,0 0 1,0 0-1,0 0 1,0 0-1,0 0 1,0 0-1,1 0 1,-1 0-1,0 0 1,0 0-1,1 0 1,-1 0-1,1 0 1,-1 0-1,1 0 1,-1 0-1,1 0 0,0-1 1,-1 1-1,1 0 1,0 0-1,0-1 1,-1 1-1,1 0 1,0-1-1,0 1 1,0-1-1,0 1 1,2 0-1,2 1 53,1 0-1,-1-1 1,1 0 0,0 1-1,-1-2 1,1 1 0,0-1-1,0 0 1,-1 0-1,1-1 1,0 1 0,9-3-1,-4 0-10,0 0 0,-1-1 0,1 0 0,-1 0 0,16-10 0,81-61 130,-101 70-221,-3 4-7,0-1 0,0-1 0,-1 1 1,1 0-1,0-1 0,-1 1 0,0-1 0,0 0 0,3-3 0,-5 6 35,0 0-1,0 0 1,0-1-1,0 1 1,0 0-1,0 0 1,0 0 0,0 0-1,0 0 1,0 0-1,0 0 1,0 0-1,0-1 1,0 1-1,0 0 1,0 0-1,0 0 1,0 0-1,0 0 1,0 0-1,0 0 1,0 0-1,0-1 1,0 1-1,0 0 1,0 0-1,0 0 1,0 0-1,-1 0 1,1 0-1,0 0 1,0 0-1,0 0 1,0 0-1,0 0 1,0-1-1,0 1 1,0 0-1,0 0 1,0 0-1,-1 0 1,1 0-1,0 0 1,0 0-1,0 0 1,0 0-1,0 0 1,0 0-1,0 0 1,0 0-1,-1 0 1,1 0-1,0 0 1,0 0-1,0 0 1,0 0-1,0 0 1,0 0-1,0 0 1,0 0-1,-1 0 1,1 0-1,0 0 1,0 1-1,0-1 1,0 0-1,0 0 1,0 0-1,0 0 1,-8 3-62,1 4 29,1-1 0,-1 1-1,1 0 1,0 1 0,0-1 0,1 1 0,0 0 0,-3 9 0,7-16 42,1 0 1,0 0-1,-1-1 0,1 1 1,0 0-1,0 0 1,0 0-1,0-1 0,-1 1 1,1 0-1,0 0 1,0 0-1,1 0 0,-1-1 1,0 1-1,0 0 1,0 0-1,0-1 0,1 1 1,-1 0-1,0 0 1,1-1-1,-1 1 0,1 0 1,0 1-1,1-1 14,-1 1 0,1-1 0,0 0 0,-1 0-1,1 0 1,0 0 0,0 0 0,0 0 0,0 0 0,2 0 0,5 1 31,-1-1 1,1 1 0,16-1 0,27-3 196,-1-2 1,0-3-1,73-18 0,-112 22-226,0 0-1,0-1 1,0 0-1,-1-1 1,1 0-1,-1 0 0,0-2 1,-1 1-1,1-1 1,16-16-1,14-21 30,71-99 1,-109 138-77,172-216-825,-144 186 686,74-89-285,-86 100 260,-2-1 0,0-2 0,15-33 1,-31 59 149,0 0 1,-1 0 0,1-1 0,-1 1 0,1-1-1,-1 1 1,1 0 0,-1-1 0,0 1 0,1-1-1,-1 1 1,0-1 0,0 1 0,0-1 0,0 1 0,-1-1-1,1-2 1,-1 4 18,1 0-1,0-1 0,0 1 1,0 0-1,-1-1 0,1 1 1,0 0-1,-1 0 0,1-1 1,0 1-1,0 0 0,-1 0 1,1-1-1,0 1 1,-1 0-1,1 0 0,-1 0 1,1-1-1,0 1 0,-1 0 1,1 0-1,0 0 0,-1 0 1,1 0-1,-1 0 0,1 0 1,0 0-1,-1 0 0,1 0 1,-1 0-1,1 0 1,0 0-1,-1 1 0,1-1 1,-1 0-1,-15 7-335,-50 39-294,13-7 607,33-26 77,1 0 0,0 2-1,2 1 1,0 0 0,-29 35 0,28-27 11,2 1 0,0 0 0,2 2 0,-15 36 0,-4 23 83,-22 93 0,52-166-45,0 1 0,1-1 0,0 1 1,1 19-1,1-28 1,0 1 1,1-1 0,-1 0 0,1 0-1,0 0 1,1 0 0,-1 0 0,1 0-1,0 0 1,0 0 0,1-1 0,-1 1-1,1-1 1,5 6 0,-6-8-42,0-1 0,0 1-1,1-1 1,-1 1 0,0-1 0,1 0 0,-1 0 0,1 0 0,0 0 0,-1 0-1,1-1 1,-1 1 0,1-1 0,3 0 0,47 0 196,-29-1-132,65 0 65,-1-4 0,98-19 0,-173 21-130,0 1 0,0-2 0,0 0 0,22-10 0,-31 12-55,-1 1-1,0-1 1,-1 0 0,1 0-1,0 0 1,0 0 0,-1 0-1,1 0 1,-1-1 0,0 1-1,0-1 1,0 0 0,0 0-1,0 0 1,-1 0 0,1 0-1,-1 0 1,0 0 0,0 0-1,0 0 1,0-1 0,0 1-1,-1 0 1,1-5 0,-1 7 3,0 1-1,0-1 1,0 0 0,0 0 0,0 0-1,-1 1 1,1-1 0,0 0 0,0 0-1,-1 0 1,1 1 0,0-1 0,-1 0 0,1 1-1,-1-1 1,1 0 0,-1 1 0,1-1-1,-1 0 1,1 1 0,-1-1 0,0 1-1,1-1 1,-1 1 0,0-1 0,0 1-1,1 0 1,-1-1 0,0 1 0,0 0 0,-1-1-1,-1 1-14,0-1-1,0 1 1,1 0 0,-1 0-1,0 0 1,0 1 0,-5 0-1,2 0 24,1 1-1,-1 0 1,0 0-1,1 1 1,-8 4-1,1-1 23,-23 11-14,13-8-113,-24 16 0,41-22 94,0 0 0,0 1 0,0 0-1,1 0 1,-1 0 0,1 1 0,0-1 0,0 1 0,-5 8 0,9-12 30,-1 1 0,0-1 1,1 1-1,-1-1 1,1 0-1,0 1 1,-1-1-1,1 1 1,0-1-1,0 1 1,0-1-1,0 1 1,0-1-1,0 1 1,0-1-1,1 1 1,-1-1-1,0 0 1,1 1-1,0-1 1,-1 1-1,1-1 1,-1 0-1,1 0 1,0 1-1,0-1 1,0 0-1,0 0 0,0 0 1,0 0-1,0 0 1,0 0-1,0 0 1,2 1-1,4 2 59,-1 0 0,1 0 0,0-1 0,0 0 0,9 3-1,-2-1-14,-1-1 0,1-1-1,1 0 1,-1-1-1,0 0 1,1-1-1,-1-1 1,1 0-1,-1-1 1,0-1-1,1 0 1,-1 0-1,17-7 1,183-68 214,-158 55-342,99-55 1,-143 70-93,0-1 1,15-15-1,-27 23 158,1 0-1,-1 0 1,0 0 0,0 0 0,0 0 0,0 0 0,0 0-1,0 0 1,0 0 0,0-1 0,0 1 0,0 0 0,0 0-1,0 0 1,0 0 0,0 0 0,0 0 0,1 0 0,-1 0-1,0 0 1,0 0 0,0 0 0,0 0 0,0 0 0,0 0-1,0 0 1,0 0 0,0 0 0,0 0 0,0 0 0,1 0-1,-1 0 1,0 0 0,0 0 0,0 0 0,0 0 0,0 0-1,0 1 1,0-1 0,0 0 0,0 0 0,0 0 0,0 0-1,0 0 1,0 0 0,0 0 0,1 0 0,-1 0-1,0 0 1,0 0 0,0 0 0,0 0 0,0 0 0,0 1-1,0-1 1,0 0 0,0 0 0,0 0 0,0 0 0,0 0-1,0 0 1,0 0 0,0 0 0,0 0 0,0 0 0,0 0-1,0 1 1,-1 10-45,-4 15 72,-18 30-220,20-48 230,0-1 1,0 0-1,-1 0 0,0 0 0,-7 8 1,1-1 81,8-11-94,0 0 1,0 0 0,0 0-1,0 0 1,-1-1 0,1 1-1,-1 0 1,0-1-1,0 0 1,0 0 0,0 0-1,0 0 1,0 0 0,-1 0-1,1-1 1,-1 0 0,-5 2-1,6-2 8,-1-1 0,0 1 0,1-1 0,-1 0 0,0 0 0,0 0 0,-5-1 0,1 0 75,-4 2-143,0 0 0,0 1 0,0 0 0,0 1 0,0 0-1,0 1 1,1 0 0,-20 10 0,28-12 30,-6 2 95,0 1 0,-13 3 0,19-7-63,-1 0 1,1-1-1,-1 1 1,1-1-1,0 0 1,-1 0-1,1 0 0,-1 0 1,1 0-1,-5-2 1,7 2-11,0-1 1,0 1-1,0-1 1,0 1-1,0-1 1,0 1-1,0-1 1,0 1-1,0-1 1,0 0-1,1 0 1,-1 1-1,0-1 1,1 0-1,-1 0 1,0 0-1,0-2 1,1 3-16,-1-1 0,1 1 0,0-1-1,0 1 1,-1-1 0,1 1 0,0-1 0,0 0 0,0 1 0,0-1 0,0 1-1,0-1 1,0 0 0,0 1 0,0-1 0,0 1 0,0-1 0,0 1-1,1-1 1,-1 0 0,0 1 0,0-1 0,1 1 0,-1-1 0,0 1 0,1-1-1,-1 1 1,1-1 0,1-1-7,1 0 0,-1 0 0,1 0 0,0 1 0,0-1 0,0 1-1,-1 0 1,1 0 0,1 0 0,-1 0 0,0 0 0,0 1 0,0-1 0,0 1 0,0 0 0,5 0-1,214 9 175,-1 0 326,-167-12-2638,-30 0-1769,-11 2 1676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9632,'-3'-3'4384,"29"6"-3840,5-6 992,8 3-961,35-5 609,10 5-672,35-12-224,-6 1-160,23-5-672,-9 5 288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0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32 5472,'-29'-31'2496,"71"39"-2176,-11-4 32,9 7-256,18 6 384,1-1-256,9-1 160,-5 2-224,5-9 576,-10-1-448,-5-7-1216,-8 5 448,-13-5-3968,-9 0 2464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4640,'-18'-11'2112,"28"11"-1824,-5 0-32,-2 0-192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0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5408,'-5'-36'2432,"15"27"-2112,-6 6-160,1 3-160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58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543 296 2144,'-3'-5'934,"6"6"271,-13-1 138,1 0-1135,0 1-1,1 0 0,-1 1 1,1 0-1,-1 1 0,-13 5 0,-51 29 745,52-27-816,1 2-49,1 0 1,0 1-1,1 1 1,0 1-1,1 1 0,1 0 1,1 1-1,-26 36 0,3 6 43,-49 101-1,83-152-123,-9 18 7,-14 39 0,24-57 28,1 0-1,-1 0 1,2 0-1,-1 1 1,2-1-1,-1 1 1,1-1 0,0 1-1,2 13 1,-1-18-5,-1-1 0,1 1 1,1-1-1,-1 1 0,0-1 1,1 1-1,0-1 0,0 0 1,0 1-1,0-1 0,0 0 1,0-1-1,1 1 0,0 0 1,4 3-1,-3-3 10,0-1 1,1 1-1,-1-1 0,1 0 0,0 0 1,-1-1-1,1 1 0,0-1 0,0 0 1,7 0-1,2 0 42,-1-1-1,1-1 1,-1 0 0,1-1 0,-1-1-1,0 0 1,22-7 0,-27 6-35,1 0 0,-1 0 0,0 0 1,-1-1-1,12-10 0,33-33 228,-46 42-263,7-8 7,0-2 0,-1 1 0,-1-1 0,0-1 0,-2 0 0,0-1-1,9-22 1,2-17 41,13-60 0,-25 85-127,-1 1 0,-2-1 1,-1 0-1,-1-33 0,-3 62 27,0 1 0,0-1 1,0 0-1,-1 0 0,0 0 0,1 0 0,-1 1 0,-2-6 1,3 8 10,0-1 1,-1 1 0,1-1 0,0 1 0,-1-1 0,1 1-1,-1-1 1,1 1 0,0-1 0,-1 1 0,1 0 0,-1-1-1,1 1 1,-1-1 0,1 1 0,-1 0 0,0 0 0,1-1-1,-1 1 1,1 0 0,-1 0 0,0 0 0,1 0 0,-1 0-1,1 0 1,-1 0 0,0 0 0,1 0 0,-1 0 0,1 0-1,-1 0 1,0 0 0,1 0 0,-1 0 0,1 1 0,-1-1-1,0 0 1,-1 1-14,1 0-1,0 0 0,-1 0 0,1 1 0,0-1 1,0 0-1,0 0 0,-1 1 0,1-1 0,1 1 1,-1-1-1,-1 3 0,-8 21-286,8-21 260,-5 22 106,1 0 0,1 0 0,1 1 0,0 53-1,2-34 22,2 63 192,1-47-128,-1-45-57,1-1 0,1 1 0,1-1 0,0 0 0,1 0 0,1 0 0,0 0 1,12 22-1,-16-35-25,1-1 1,0 1 0,-1 0 0,1-1-1,0 1 1,1-1 0,-1 0 0,0 1-1,1-1 1,-1 0 0,1-1 0,-1 1-1,1 0 1,0-1 0,0 1 0,0-1-1,0 0 1,0 0 0,0 0 0,0-1-1,0 1 1,0-1 0,0 1-1,1-1 1,4-1 0,6 0 174,-1-1-1,0-1 1,0 0-1,22-8 1,-14 4-203,-3 0 29,0 0-1,0-1 1,-1-1 0,0 0 0,-1-2 0,30-24 0,78-86-213,-98 92-55,-23 26 144,0 0 0,0 0 1,1 0-1,5-4 0,-8 7 63,-1 0 0,1 0 0,-1-1 0,0 1 0,1 0 0,-1 0 0,1 0 0,-1 0 0,1-1 0,-1 1 0,1 0 0,-1 0 0,1 0 0,-1 0 0,1 0 0,-1 0 0,0 0-1,1 0 1,-1 0 0,1 1 0,-1-1 0,1 0 0,-1 0 0,1 0 0,-1 0 0,0 1 0,1-1 0,-1 0 0,1 1 0,-1-1 0,0 0 0,1 0 0,-1 1 0,0-1 0,1 1 0,-1-1 0,0 0 0,0 1 0,1-1 0,-1 1 0,0-1 0,0 0 0,0 1 0,1-1 0,-1 1 0,0-1 0,0 1 0,0-1 0,0 1 0,0-1 0,0 1 0,0-1 0,0 1 0,2 20-4,0-1 0,-1 1 0,-1 0 1,-1 0-1,-6 34 0,-2-29 186,8-24-110,0 1-1,0-1 1,0 1-1,0-1 0,0 1 1,0 0-1,1 0 1,-1-1-1,1 1 0,0 0 1,0 0-1,0-1 0,0 1 1,2 7 661,0-12-570,1 1 0,-1 0 1,0-1-1,1 0 0,-1 1 1,3-5-1,31-38-186,-1-1 0,31-57 0,-33 50-92,-20 32-194,15-33 1,-26 52-35,-1 6 87,-1 7 38,-3 16 148,0 0 0,2 1 0,5 56 0,6-30 307,-6-38-169,-3-14-19,1 1 0,-1 0 0,1 0 0,0-1 0,0 1-1,1-1 1,-1 1 0,1-1 0,-1 0 0,1 0 0,0 0-1,0-1 1,1 1 0,-1-1 0,0 1 0,1-1 0,-1 0 0,6 2-1,1 0 37,0 0-1,0 0 0,0-1 0,1 0 0,17 2 0,-14-4 80,0-2 0,0 0 0,0-1 0,0 0 0,0-1-1,-1 0 1,1-1 0,14-7 0,-9 3-30,-2-1-1,0-1 1,0-1-1,21-17 1,-26 17-93,-1-1 0,-1 1 0,0-2 0,-1 1 0,0-1 1,-1-1-1,0 1 0,-1-1 0,9-25 0,-11 24-358,2 0-1,-1 0 0,12-17 0,-6 49-559,11 49 838,-19-58 61,15 24 274,-18-30-221,1 1-1,0-1 1,-1-1 0,1 1-1,0 0 1,0 0 0,0-1-1,0 1 1,0-1 0,1 1 0,2 0-1,-4-1-37,0-1 0,-1 0 0,1 0-1,0 0 1,0 0 0,0 0 0,-1 0 0,1 0-1,0 0 1,0 0 0,0 0 0,-1 0 0,1 0 0,0 0-1,0-1 1,-1 1 0,1 0 0,0-1 0,0 1-1,-1 0 1,1-1 0,0 1 0,-1-1 0,1 1-1,-1-1 1,1 1 0,-1-1 0,1 0 0,-1 1-1,1-1 1,-1 0 0,1 1 0,-1-1 0,0 0-1,1 1 1,-1-1 0,0 0 0,0 0 0,1-1 0,0 0-3,-1-1 1,1 0 0,0 0-1,-1 0 1,0 0 0,0 0-1,0 0 1,0-3 0,-1 0 31,0 1-61,0-1-1,-1 0 0,1 1 1,-1-1-1,0 1 0,-4-7 1,5 10-10,0 1 1,-1 0 0,1-1-1,0 1 1,0 0 0,-1 0 0,1 0-1,-1 0 1,1 0 0,-1 0-1,1 0 1,-1 0 0,1 1 0,-1-1-1,0 1 1,1-1 0,-1 1-1,0 0 1,0-1 0,1 1 0,-1 0-1,0 0 1,0 0 0,1 0-1,-3 1 1,-2 0-35,1 0 0,0 1 0,0 0 0,-1 0 0,1 0 0,0 0 0,1 1 0,-1-1 0,0 1 0,1 1 0,-7 5 0,-3 3-250,-23 29 0,30-33 234,0 0 0,1 1 0,0-1 0,0 1 0,1 1 0,0-1 1,0 1-1,1 0 0,1 0 0,-6 20 0,9-27 107,0 1 0,0-1 0,1 0 0,-1 0 0,1 0 0,-1 0 0,1 0 0,0 0 0,0 0 0,0 0 0,1 0 0,-1 0 0,0-1 0,1 1 0,0 0 0,0-1 0,0 1 0,0-1 0,0 0 0,0 0 0,1 0 0,-1 0 0,1 0 0,0 0 0,-1-1-1,1 1 1,0-1 0,0 0 0,4 2 0,-4-2 23,1 0-1,0 1 0,0-1 1,-1-1-1,1 1 0,0 0 1,0-1-1,0 0 0,0 0 0,0 0 1,0 0-1,-1-1 0,1 0 1,0 1-1,0-1 0,0-1 1,-1 1-1,1 0 0,-1-1 1,1 0-1,-1 0 0,1 0 1,4-4-1,-1-2 7,0-1 1,0 0-1,-1 0 1,0-1-1,0 1 1,-1-1-1,-1-1 1,6-15-1,-5 10-149,-1 1 1,-1-1-1,0-1 0,-1 1 1,0-19-1,-2 35 69,0 0 0,0 0-1,0-1 1,0 1 0,0 0-1,0 0 1,1-1 0,-1 1 0,0 0-1,0 0 1,0 0 0,0-1-1,0 1 1,0 0 0,0 0-1,-1-1 1,1 1 0,0 0 0,0 0-1,0 0 1,0-1 0,0 1-1,0 0 1,0 0 0,0-1-1,0 1 1,-1 0 0,1 0 0,0 0-1,0 0 1,0-1 0,0 1-1,-1 0 1,1 0 0,0 0 0,0 0-1,0 0 1,-1 0 0,1 0-1,0-1 1,0 1 0,-1 0-1,1 0 1,0 0 0,0 0 0,0 0-1,-1 0 1,1 0 0,0 0-1,0 0 1,-1 0 0,1 0 0,0 0-1,0 0 1,0 1 0,-1-1-1,1 0 1,-1 0-22,0 1 1,0 0-1,1-1 1,-1 1-1,0 0 0,0-1 1,1 1-1,-1 0 0,0 0 1,1 0-1,-1-1 0,0 3 1,-14 55-409,12-48 436,1 0 0,0 0-1,0-1 1,1 1 0,0 0 0,1 0-1,0 0 1,1 0 0,0 0-1,5 19 1,-6-27 27,1 1-1,0 0 0,0 0 0,0-1 1,1 1-1,-1-1 0,0 1 1,1-1-1,0 1 0,-1-1 0,1 0 1,0 0-1,0 0 0,1 0 1,-1 0-1,0 0 0,1-1 0,-1 1 1,1-1-1,-1 1 0,1-1 1,-1 0-1,1 0 0,0 0 1,0-1-1,0 1 0,-1-1 0,1 1 1,0-1-1,0 0 0,0 0 1,0 0-1,3-1 0,15-4 174,-1 0 0,1-2-1,34-15 1,-25 10-542,-25 7 245,-4 4 167,-1 3-17,2-3-41,-1 0 1,1 0 0,-1 0-1,1 1 1,0-1 0,-1 1-1,1-1 1,0 1-1,2-1 1,12-4 247,9-5-236,9-5 233,-18 7-226,-1-2 0,0 0 0,-1 0 0,0-1 0,-1-1 0,0 0 0,-1-1 0,0-1 0,16-23 0,48-94 118,-45 75-7,-3-1-391,37-106 0,-57 138 130,-1-1 1,-1 0-1,-2 0 0,0 0 1,-2-1-1,0-27 0,-3 36-26,-1 1-1,-1-1 1,0 0-1,-12-33 1,15 50 135,0 0 0,0 1 0,0-1 1,0 1-1,-1-1 0,1 0 0,0 1 1,-1-1-1,1 1 0,0-1 1,-1 0-1,1 1 0,0-1 0,-1 1 1,1-1-1,-1 1 0,1-1 0,-1 1 1,1 0-1,-1-1 0,0 1 1,1 0-1,-1-1 0,1 1 0,-1 0 1,0 0-1,1 0 0,-1-1 0,0 1 1,1 0-1,-1 0 0,0 0 1,1 0-1,-1 0 0,0 0 0,1 0 1,-1 0-1,0 0 0,1 1 0,-1-1 1,1 0-1,-1 0 0,0 1 1,0-1-1,-1 2-31,-1-1 0,1 1 0,0-1 0,0 1 0,0-1 0,1 1 0,-1 0 0,0 0 0,1 0 1,-2 3-1,1-3 17,-11 22-434,-19 43 1,27-55 414,-26 78-332,12-32 203,-3 14 416,19-58-252,0 0 0,2 0 0,-1 0 1,2 26-1,1-13 42,-2 0 0,-5 33 1,2-33 7,2 1-1,1 30 1,2-26 11,0-9-5,7 45 0,-5-50 99,6 20 212,-9-35-292,1-1 0,1 1 1,-1-1-1,0 1 1,0-1-1,1 1 0,0-1 1,-1 0-1,1 0 0,0 1 1,3 1-1,-5-4-42,1 1-1,0-1 1,-1 0 0,1 0-1,0 1 1,0-1-1,-1 0 1,1 0 0,0 0-1,0 0 1,0 0 0,-1 0-1,1 0 1,0 0-1,1 0 1,7 0 255,-6 0-224,0 0 1,0 0-1,0 0 0,0 0 1,0-1-1,1 1 1,-1-1-1,0 0 0,-1 0 1,1 0-1,0 0 1,0 0-1,0-1 0,0 0 1,4-3-1,-1 1-18,0-1 0,0 0 0,0 0 0,-1 0 0,8-10 0,14-17 103,-21 26-96,-1 0 0,0-1 0,0 1 0,0-1 0,6-13 1,39-89 409,-15 34-1318,-30 66 304,-3 13 222,-5 21 84,2-22 246,-12 80-466,-9 53 272,21-76 191,2-36 168,-2-23-118,1 1 1,0-1 0,0 1 0,0-1 0,1 0 0,-1 1 0,0-1-1,0 0 1,1 1 0,-1-1 0,1 0 0,-1 0 0,1 1 0,-1-1-1,1 0 1,0 0 0,0 0 0,0 0 0,-1 0 0,1 0 0,2 2-1,-2-3 26,1 1-1,-1 0 1,1-1-1,-1 1 1,1-1-1,-1 0 1,1 0-1,0 1 1,-1-1-1,1 0 1,-1 0-1,1 0 0,-1-1 1,1 1-1,2-1 1,4-1 65,1-1 1,-1-1-1,0 1 0,-1-1 1,10-6-1,12-11-86,-1-1-1,-1-1 0,-1-2 1,38-45-1,-30 26-115,-21 26-662,18-18 1,-30 38 678,0 0 0,-1 1 1,1-1-1,-1 0 0,0 1 1,0-1-1,0 4 0,1 3 24,-1 0 0,4 13 0,1 18 842,-5-40-608,-6 0 16,2 0-207,3 0-35,-1 0 0,0 0 0,1 1 0,-1-1 0,0 0 0,1 1 0,-1 0 0,0-1 0,1 1 0,-1 0 0,1-1 0,-1 1 0,1 0 0,0 0 0,-1 0 0,1 1 0,-1 0 0,-2 3-36,0 0 0,0 0-1,-4 7 1,-5 9 80,5-10-13,0 1 0,-11 22 1,3-5 235,-43 54-306,44-65 41,1 0 0,1 2 0,1 0 0,-12 25 0,-12 64 250,15-41-147,13-46-220,-19 54 254,23-66 83,-1-1 0,1 0 1,-1-1-1,-1 1 0,-9 11 0,15-20-163,-1 1 1,1-1-1,0 1 0,-1-1 0,1 1 0,-1-1 0,1 1 1,-1-1-1,1 0 0,-1 1 0,1-1 0,-1 0 0,1 1 1,-1-1-1,1 0 0,-1 0 0,0 1 0,1-1 0,-1 0 1,0 0-1,1 0 0,-1 0 0,1 0 0,-1 0 0,0 0 1,1 0-1,-1 0 0,0 0 0,1 0 0,-1 0 0,0-1 1,-1 0-2,1 0 1,0 0 0,0 0 0,0-1-1,0 1 1,0 0 0,0-1-1,1 1 1,-1 0 0,0-1 0,1 1-1,-2-3 1,-1-7-3,1 1-1,-3-19 1,5 27-14,-1-10-54,0 0-1,1 0 0,0 0 0,0 1 0,2-1 0,-1 0 0,2 0 0,0 1 0,0-1 0,1 1 0,0 0 0,1 0 0,0 0 0,7-10 0,-7 14-13,1 0-1,-1 0 0,1 1 1,1 0-1,-1 0 0,1 0 1,0 1-1,0 0 0,8-4 1,-3 3-8,0 0 0,1 1 0,-1 0 0,1 1 1,16-4-1,239-49 116,-248 51-14,0 1-1,-1-2 1,0-1 0,21-11-1,-30 13 2,1 0 0,-1-2 1,-1 1-1,1-1 0,-1 0 0,-1-1 0,1 0 1,8-13-1,4-7-102,6-8 86,-1-2 0,32-65 0,4-35-215,-55 122 71,1 1 1,0 0-1,1 1 1,18-24-1,-24 36 2,6-8-474,-9 11 585,0 0-1,0 0 1,1 0 0,-1 0-1,0 0 1,0 0 0,1 0-1,-1 0 1,0 0 0,0 0 0,1 0-1,-1 0 1,0 0 0,0 0-1,1 0 1,-1 0 0,0 0-1,0 0 1,1 1 0,-1-1 0,0 0-1,0 0 1,0 0 0,1 0-1,-1 0 1,0 1 0,0-1-1,0 0 1,0 0 0,1 0 0,-1 1-1,0-1 1,0 0 0,0 0-1,0 0 1,0 1 0,0-1-1,0 0 1,0 0 0,1 1 0,-1-1-1,0 0 1,0 0 0,0 1-1,0-1 1,0 0 0,0 0-1,0 1 1,-1-1 0,1 0 0,4 18-32,0 0 1,-2 0-1,0 0 1,-2 35 0,-5-6 70,-1 0 0,-26 87 0,27-117 78,0-1 0,-1 0 0,0-1 0,-1 0 1,-1 0-1,-1 0 0,0-1 0,-17 20 1,24-32-56,0 0 0,-1 0 0,0 0 0,1 0 0,-1-1 0,0 1 0,0-1 0,0 1 1,0-1-1,0 0 0,0-1 0,0 1 0,0 0 0,-1-1 0,1 0 0,0 1 0,0-1 1,-1-1-1,1 1 0,0 0 0,0-1 0,0 1 0,0-1 0,0 0 0,-1 0 0,1-1 0,1 1 1,-1 0-1,0-1 0,0 0 0,0 0 0,1 0 0,-1 0 0,1 0 0,-4-5 0,2 2-71,0 0 0,0-1-1,1 1 1,0-1 0,0 0-1,1 0 1,-1 0-1,1 0 1,1 0 0,-1-1-1,1 1 1,0-1 0,0-8-1,-3 5-476,7 16-475,2-1 948,0 0 0,0 0 0,0-1 1,0 1-1,1-1 0,0 0 0,-1-1 0,1 1 1,1-1-1,-1 0 0,0-1 0,8 2 0,9 3 160,0-2-1,28 4 0,-35-7-61,-1-1-1,1 0 1,0-1 0,-1-1 0,30-5 0,-34 3-38,0 0 0,0 0 0,0-1 0,-1-1 0,0 0 0,0 0 0,0-1-1,15-12 1,-12 8-18,-1 0 0,-1-1 0,0 0 0,0-1 0,-1 0 0,-1-1 0,14-22 0,-13 17-22,-2 0 0,1-1 0,-2 0 0,-1 0 0,7-31 0,-11 43-88,-2 6 69,0 1 0,1-1 0,-1 0 0,0 0 0,0 1 0,0-1 0,0 0 0,0 0 0,0 1 0,0-1 0,0 0 0,0 0 0,0 0-1,0 1 1,0-1 0,0 0 0,0 0 0,-1 1 0,1-2 0,-1 2 2,1 1 0,0-1 0,0 0 0,-1 0 0,1 1 0,0-1 0,0 0 0,0 1 0,-1-1 0,1 0 0,0 1 0,0-1 0,0 0 0,0 1 0,0-1 0,0 0 0,0 1 0,0-1 0,0 0 0,0 1 0,-2 29-119,-5 32 1,2-30 160,0 32-1,5-55 13,1 0-1,-1 1 1,1-1-1,1 0 1,0 0-1,0 0 1,0-1-1,5 10 1,-5-13 16,0-1 1,1 0-1,-1 0 1,1 0-1,0-1 1,0 1-1,0-1 1,7 7 0,-9-9-39,0 0 0,1 0 0,-1 0 0,0 0 0,1-1 0,-1 1 0,1 0 0,-1-1 0,1 1 1,0-1-1,-1 0 0,1 1 0,-1-1 0,1 0 0,0 0 0,-1 0 0,1 0 0,-1 0 0,1 0 1,0 0-1,-1-1 0,1 1 0,-1-1 0,1 1 0,2-2 0,2-2 24,1 0 0,-1-1 0,0 0 0,0 0 0,0 0 0,-1-1 0,8-10 0,28-48 68,-30 47-9,110-195-210,-118 207 76,-1 0-1,1 1 0,0-1 1,0 1-1,0 0 0,1 0 0,-1 0 1,7-5-1,-9 9 31,-1 0 0,0 0 0,0 0 0,0 0 0,0 0 0,0 0 0,0 0-1,1 0 1,-1 0 0,0 0 0,0 0 0,0 0 0,0 0 0,0 0 0,0 0 0,1 0 0,-1 0 0,0 0 0,0 0 0,0 0 0,0 0 0,0 0 0,0 0 0,1 0 0,-1 0 0,0 0 0,0 0 0,0 0 0,0 1 0,0-1 0,0 0 0,0 0 0,1 0-1,-1 0 1,0 0 0,0 0 0,0 0 0,0 0 0,0 1 0,0-1 0,0 0 0,0 0 0,0 0 0,0 0 0,0 0 0,0 0 0,0 1 0,0-1 0,0 0 0,0 0 0,0 0 0,0 0 0,0 0 0,0 0 0,0 1 0,0-1 0,0 0 0,0 0 0,0 0-1,0 0 1,0 1-9,-10 120-139,8-105 126,-1 8 108,-1-1 0,-1 1 0,-1-1 0,-1-1 0,0 1 0,-21 38 0,27-59-37,-1 1-1,1-1 0,-1 0 0,0 1 0,0-1 1,0 0-1,0 0 0,-2 2 0,3-4-19,0 1 0,0-1 0,1 0 0,-1 1 0,0-1 0,0 0 0,0 1 0,0-1 0,1 0 0,-1 0 0,0 0 0,0 0 1,0 0-1,0 0 0,0 0 0,0 0 0,0 0 0,1 0 0,-1 0 0,0 0 0,0-1 0,0 1 0,0 0 0,1-1 0,-1 1 0,0-1 0,0 1 0,0-1 0,1 1 0,-2-1 0,-3-4-19,0 0 1,1 0 0,-1 0-1,1-1 1,0 1 0,0-1-1,-3-8 1,6 14-12,1 0 0,0 0 0,0 0 0,0 0 0,0 0 0,0-1 0,0 1 0,0 0-1,0 0 1,0 0 0,0 0 0,0 0 0,0 0 0,0-1 0,0 1 0,0 0 0,0 0 0,0 0 0,0 0 0,0 0 0,0-1-1,0 1 1,0 0 0,0 0 0,0 0 0,0 0 0,0 0 0,0 0 0,0 0 0,1-1 0,-1 1 0,0 0 0,0 0 0,0 0 0,0 0-1,0 0 1,0 0 0,8-2-94,17 3 142,-7-1-48,83 6 60,-16 0-138,158 11 197,-223-16-201,-1 0 0,37-3 0,-55 2-93,1 0-1,0-1 0,-1 1 0,1 0 0,0-1 1,-1 0-1,1 1 0,-1-1 0,2-1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2:5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69 6240,'-14'-23'2816,"14"11"-2464,5 4 96,4 8-320,4-9-192,5 1 32,6 0-1056,-3 8 608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01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334 434 1472,'1'-2'280,"0"1"0,0-1 0,0 1 1,-1-1-1,1 1 0,0-1 0,-1 1 0,1-1 0,-1 1 0,1-1 1,-1 0-1,0 1 0,0-1 0,0 0 0,0 1 0,0-3 0,-1 3-179,-1 0-1,1 0 0,0 1 0,-1-1 0,1 0 0,-1 1 0,1 0 1,-1-1-1,1 1 0,-1 0 0,1 0 0,-1 0 0,1 0 0,-1 0 0,1 0 1,-3 0-1,-36 5 434,24-3-445,7-1 0,1 1 0,-1 0-1,1 1 1,0-1 0,-13 7 0,-38 23 70,46-24-137,3-2 28,0 0 0,1 1 0,-1 0 0,1 1 0,1 0 0,-1 1 0,2-1 0,-1 1 0,1 1-1,0 0 1,1 0 0,0 0 0,-5 14 0,10-21-30,-1 0 0,1 0-1,1 1 1,-1-1 0,1 0 0,-1 1-1,1-1 1,0 0 0,0 1 0,0-1-1,1 1 1,-1-1 0,1 0 0,0 0 0,0 1-1,0-1 1,0 0 0,0 0 0,1 0-1,-1 0 1,1 0 0,0 0 0,3 3-1,-1-1 45,1-1 0,1 1 0,-1-1 1,1 0-1,-1 0 0,1-1 0,0 0 0,1 0 0,-1 0 0,11 2 0,1 0 95,1-1 0,0-1 1,0 0-1,0-2 0,0 0 1,1-2-1,25-2 0,-38 2-83,-1 0-1,1-1 0,-1 1 1,1-1-1,-1-1 0,0 1 1,0-1-1,0 0 0,0 0 1,0-1-1,7-5 0,-10 6-38,0 0 0,0 0-1,0 0 1,0-1-1,0 1 1,-1-1 0,1 0-1,-1 1 1,0-1 0,0 0-1,0 0 1,-1-1-1,0 1 1,1 0 0,-1 0-1,-1-1 1,1 1 0,0-7-1,-1 6-42,0-1 1,-1 0-1,1 0 0,-1 1 1,0-1-1,0 0 0,-1 1 0,0-1 1,0 1-1,0 0 0,-1-1 0,-4-7 1,0 5-99,0-1 0,-1 1 0,0 0 1,-15-12-1,20 17 70,0 1 1,0 0-1,-1-1 0,1 2 0,0-1 1,-1 0-1,1 1 0,-1-1 1,0 1-1,1 0 0,-1 0 0,0 1 1,0-1-1,0 1 0,0 0 1,1 0-1,-8 1 0,10-1 23,0 0 0,1 0 0,-1 0 0,0 0 1,0 1-1,0-1 0,1 0 0,-1 1 0,0-1 0,1 0 0,-1 1 0,0-1 0,1 1 0,-1-1 0,1 1 0,-1-1 0,1 1 0,-1 0 0,1-1 0,-1 1 0,1 0 0,-1-1 0,1 1 1,0 0-1,-1-1 0,1 1 0,0 0 0,0 0 0,-1-1 0,1 1 0,0 0 0,0 0 0,0 0 0,0-1 0,0 1 0,0 0 0,0 0 0,1 0 0,-1 1 0,1 0 27,0 0 0,0 0-1,0 0 1,0 0 0,0 0-1,0 0 1,0 0-1,1 0 1,-1-1 0,1 1-1,0-1 1,2 3 0,0-1 7,1 0 0,-1-1 0,1 0 0,0 0 0,0 0 0,0 0 0,0-1 1,0 0-1,0 0 0,0 0 0,0-1 0,1 0 0,-1 0 0,0 0 0,0 0 0,0-1 1,0 0-1,1 0 0,8-3 0,-6 1 30,0-1 0,0 0 0,0 0 0,0 0 0,0-1 0,-1 0 0,0-1 0,0 0 0,0 0 0,11-14 0,50-78 236,-24 32-109,33-53-206,-32 43 76,-38 63-53,-2 0-1,1 0 0,-2 0 0,4-16 1,-7 10-626,-3 16 27,-2 14 211,0 11 89,2-9 248,-1 0 1,0 0-1,-6 13 0,-7 16 572,-20 82 0,3 49-233,22-112-241,-71 280 599,46-205-251,-9 16 154,36-130-413,0-1 0,-1 0 0,-1-1 0,-23 32 0,31-48-30,0-1 1,0 1 0,0-1-1,-1 1 1,1-1 0,-1 0 0,-7 4-1,10-6-77,0-1 0,0 1 0,0-1 0,-1 1 0,1-1 0,0 0 0,0 0 1,0 1-1,0-1 0,0 0 0,0 0 0,0 0 0,-1 0 0,1 0 0,0 0 0,0 0 0,0-1 0,0 1 0,0 0 0,0-1 0,0 1 0,0 0 0,0-1 0,0 0 0,0 1 0,0-1 0,0 1 0,0-1 0,0 0 0,0 0 0,0 1 1,1-1-1,-1 0 0,0 0 0,1 0 0,-1 0 0,1 0 0,-2-2 0,1-1 6,-1 0 1,1 0-1,-1 0 1,1-1 0,0 1-1,1 0 1,-1-1-1,1 1 1,0-1-1,0 1 1,0-1 0,1-6-1,2-2-16,0-1-1,1 1 1,5-15-1,-3 12-25,1-1 1,1 1-1,0 1 0,1-1 1,1 2-1,0-1 0,1 1 1,1 1-1,0 0 0,20-16 0,-3 6 38,2 1 0,1 2-1,1 2 1,39-18 0,-23 17 14,0 2 1,74-16 0,96-25-1685,-211 55 1070,-6 3 209,0 0 0,-1-1 0,0 1 0,1 0 0,-1-1 0,1 0 0,-1 1 0,0-1 0,1 0 0,-1 0 0,0 0 0,2-1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15 897 1568,'-1'1'93,"-1"0"0,1 0 1,0 0-1,0 0 0,0 1 0,0-1 0,1 0 1,-1 0-1,0 0 0,0 1 0,1-1 0,-1 0 1,1 1-1,-1-1 0,1 1 0,-1-1 0,1 1 1,0-1-1,0 0 0,0 3 0,4 9 3203,7-21-2773,-11 7-514,34-31 571,1 2 0,49-32 0,-24 25-424,-23 15-53,63-48 1,-59 32-5,-1-2 1,62-83-1,-38 39-54,65-85-58,-53 72 237,-74 95-248,-1 0 0,0 1 0,0-1 0,1 0 0,-1-1 0,0 1 0,-1 0 0,2-3 0,-2 5 21,0 0-1,0-1 1,0 1-1,0 0 1,1 0 0,-1 0-1,0 0 1,0 0 0,0 0-1,0 0 1,0 0 0,0 0-1,0 0 1,0 0-1,0 0 1,0 0 0,0-1-1,0 1 1,0 0 0,0 0-1,0 0 1,0 0-1,0 0 1,0 0 0,0 0-1,0 0 1,0 0 0,0 0-1,0 0 1,0 0-1,-1 0 1,1-1 0,0 1-1,0 0 1,0 0 0,0 0-1,0 0 1,0 0-1,0 0 1,0 0 0,0 0-1,0 0 1,0 0 0,0 0-1,0 0 1,0 0-1,0 0 1,-1 0 0,1 0-1,0 0 1,0 0 0,0 0-1,0 0 1,0 0 0,0 0-1,0 0 1,0 0-1,0 0 1,0 0 0,0 0-1,0 0 1,0 0 0,-1 0-1,1 0 1,0 0-1,0 0 1,0 0 0,0 0-1,-10 11-240,-2 7 225,1 1 0,0 0 0,-11 30 0,-18 64 207,20-52 20,-8 14 145,7-19 66,2 1 0,-13 67 1,32-121-348,-1-1 1,1 1-1,0 0 1,0 0 0,0 0-1,0 0 1,1 0-1,-1 0 1,2 4 0,-2-6-40,0 0 0,1 0 1,-1-1-1,1 1 0,-1 0 1,1 0-1,-1 0 0,1-1 0,-1 1 1,1 0-1,0 0 0,0-1 1,-1 1-1,1-1 0,0 1 1,0 0-1,-1-1 0,1 0 1,0 1-1,0-1 0,0 1 1,0-1-1,0 0 0,0 0 0,0 0 1,0 1-1,0-1 0,0 0 1,0 0-1,0 0 0,1-1 1,4 0 37,-1 0 1,1 0-1,-1-1 1,1 0-1,-1 0 1,0-1-1,0 1 1,1-1 0,4-4-1,45-37 232,-39 30-265,23-21 39,-2-1 1,50-65 0,54-94 44,-60 80 8,-2 5-306,-72 100 133,-1 1 1,-1-2-1,0 1 0,6-16 1,-9 16-282,-2 10 314,0 0 0,0-1 0,0 1 0,0 0-1,0 0 1,0 0 0,0 0 0,-1 0 0,1 0 0,0 0-1,0 0 1,0 0 0,0 0 0,0 0 0,0-1 0,0 1-1,0 0 1,0 0 0,0 0 0,-1 0 0,1 0 0,0 0-1,0 0 1,0 0 0,0 0 0,0 0 0,0 0 0,0 0-1,0 0 1,-1 0 0,1 0 0,0 0 0,0 0 0,0 0-1,0 0 1,0 0 0,0 0 0,0 0 0,0 0 0,0 0-1,-1 0 1,1 0 0,0 0 0,0 1 0,-16 11-666,9-6 767,4-4-91,-2 2 9,0 0 0,1 0 1,-1 0-1,1 1 0,0-1 0,-7 10 0,-29 54 327,-50 112 0,5-7-85,19-60 62,-18 35 1065,84-148-1355,0 0 0,-1 1 0,1-1 0,0 0 1,0 0-1,0 0 0,0 0 0,0 0 1,0 1-1,0-1 0,-1 0 0,1 0 1,0 0-1,0 1 0,0-1 0,0 0 1,0 0-1,0 0 0,0 1 0,0-1 1,0 0-1,0 0 0,0 0 0,0 1 1,0-1-1,0 0 0,0 0 0,0 0 1,0 1-1,1-1 0,-1 0 0,0 0 1,0 0-1,0 0 0,0 1 0,0-1 1,1 0-1,8-1 261,15-12-129,38-24-14,93-51-548,-152 86 404,4-2-65,-1 1 0,1 0-1,0 1 1,11-3-1,-16 4 57,-1 1 0,0 0 0,0 0 0,0-1 0,0 1 0,0 0 0,1 0 0,-1 0 0,0 0 0,0 1 0,0-1 0,0 0 0,0 0 0,0 1 0,1-1 0,-1 1 0,0-1 0,0 1 0,0-1 0,0 1 0,-1 0 0,1-1 0,0 1 0,0 0 0,0 0 0,0 0 0,-1 0 0,1-1 0,0 1 0,-1 0 0,1 0 0,-1 0 0,1 1 0,-1-1 0,1 0 1,-1 0-1,1 1 0,-1 6-15,1 0 0,-1 0 0,0 0 1,0-1-1,-1 1 0,0 0 1,0 0-1,-4 8 0,2-2 74,-2 23 0,5-33-33,0-1 0,0 1 0,0-1 0,0 1 0,1 0 0,0-1 0,0 0 0,0 1 0,0-1 0,0 0 0,3 6 0,-3-7 22,1 0 0,-1-1 0,1 1 0,0 0 1,0 0-1,0-1 0,0 1 0,0-1 0,0 1 0,0-1 0,0 0 1,0 0-1,1 0 0,-1 0 0,0-1 0,1 1 0,-1 0 0,1-1 1,-1 0-1,1 1 0,-1-1 0,1 0 0,2-1 0,4 1 36,0-2-1,0 1 1,0-1-1,-1 0 0,10-4 1,22-12 13,0-1 0,42-29 1,-49 28-70,-2-1 0,31-27 0,-61 47-27,0 0 0,0 0 0,0 0 0,0 0 1,0 0-1,0 0 0,-1 0 0,1-1 0,1-1 0,-2 3 6,0 0 0,0-1-1,0 1 1,0 0 0,0 0-1,0 0 1,0-1 0,0 1-1,0 0 1,0 0-1,0-1 1,0 1 0,0 0-1,0 0 1,0-1 0,0 1-1,0 0 1,0 0 0,0 0-1,0-1 1,0 1 0,0 0-1,-1 0 1,1 0 0,0-1-1,0 1 1,0 0-1,0 0 1,-1 0 0,1 0-1,0 0 1,0-1 0,-1 1-1,0 0-3,0 0 0,0 0 0,0-1 0,0 1 0,0 0 0,0 0 0,-1 1 0,1-1 0,0 0 0,0 0 0,0 0 0,0 1 0,0-1 0,0 1 0,0-1 0,0 1 0,0-1 0,0 1 0,0-1 0,-1 2 0,-32 25-54,1 1 0,2 2 1,-30 35-1,56-59 92,0 1-1,0-1 0,0 1 1,1 0-1,-7 16 1,11-23-23,0 1 0,-1 0 1,1-1-1,0 1 0,0-1 1,0 1-1,0-1 0,-1 1 1,1 0-1,0-1 0,0 1 1,0 0-1,0-1 0,1 1 1,-1-1-1,0 1 0,0 0 1,0 0-1,1-1 8,-1 0 0,0 1 0,0-1 0,1 0 0,-1 0 0,0 0 0,1 0 0,-1 1 0,0-1 0,0 0 0,1 0 0,-1 0 0,0 0 0,1 0 0,-1 0 0,0 0 0,1 0 0,-1 0 0,0 0 0,1 0 0,-1 0 0,0 0 0,1 0 0,-1 0 0,20-9 625,43-32-108,71-42-678,-108 68-125,-31 21 184,1 1 0,0 0 0,0 0 0,0 1 0,1-1 0,0 1 0,1-1 0,0 1 0,-3 12 0,6-19 99,-1 0-1,0 1 0,0-1 1,0 0-1,1 0 1,-1 0-1,0 0 0,1 0 1,-1 0-1,1 0 1,-1 0-1,1 0 0,0 0 1,-1 0-1,1 0 1,0 0-1,0 0 0,-1 0 1,1-1-1,0 1 1,0 0-1,0-1 0,0 1 1,0-1-1,0 1 1,0-1-1,0 1 0,0-1 1,1 0-1,-1 1 1,0-1-1,0 0 0,2 0 1,4 1 47,-1-1 1,1 0-1,-1 0 0,10-2 0,11-3 72,-1-1-1,1-1 0,40-17 1,-54 18-101,-1 0 0,1 0 0,-1-1 0,0-1 0,-1 0 0,18-16 0,-16 10-2,-1 0 1,0 0 0,-1-1-1,16-28 1,4-19-17,28-78 1,25-52-67,-82 188 59,2-3-25,0 0-1,0 0 1,-1 0 0,0 0 0,0-1 0,-1 0 0,0 1-1,0-1 1,1-11 0,-3 19 2,0-1-1,0 1 1,0-1 0,0 1-1,0-1 1,0 1-1,0-1 1,0 1 0,0-1-1,0 1 1,0 0-1,0-1 1,-1 1 0,1-1-1,0 1 1,0-1-1,0 1 1,-1 0 0,1-1-1,0 1 1,0-1-1,-1 1 1,1 0 0,-1-1-1,1 1 2,-1 0 0,1 0 0,-1 0-1,1 0 1,-1 0 0,1 1-1,-1-1 1,1 0 0,0 0 0,-1 0-1,1 1 1,-1-1 0,1 0 0,0 0-1,-1 1 1,1-1 0,0 0 0,-1 1-1,1 0 1,-16 21-225,10-6 238,0-1 1,0 1 0,2 0 0,0 0-1,-3 27 1,0-3-18,-28 271 64,35-288 18,0 0 0,1-1-1,1 1 1,1 0-1,9 34 1,-11-53-12,0-1 0,0 0 0,0 0 0,1 0 0,-1 0 0,1-1 0,0 1 0,-1 0 0,1-1 0,0 1 0,1-1 0,-1 1 0,0-1 0,1 0 0,-1 0 0,1 0 0,0 0 0,-1-1 0,1 1 0,0-1 0,0 0 0,5 2-1,-4-2-245,0 0-1,0-1 0,0 0 0,0 0 1,0 0-1,0 0 0,0 0 0,0-1 0,0 0 1,0 1-1,0-2 0,0 1 0,0 0 0,0-1 1,-1 0-1,1 0 0,4-3 0,2-2-2238,-1 0 0,0-1-1,9-11 1,-4 7-592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22 123 5984,'-22'-8'2688,"44"8"-2336,-4-4 544,9 4-576,14-3 288,-1-2-352,10-3 128,0 1-224,3-13 352,-3 12-288,3-9 576,-3 6-416,-8-6-2880,-8 9 1344,-15 1-3872,-11 7 2816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3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9 296 3808,'-8'-16'1728,"39"9"-1504,1-6 1376,8 1-928,41-16 416,4 0-608,23-7-32,-5 3-256,23-13 320,-8 17-288,12-3 384,-17 11-352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40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0 986 2144,'4'-20'4917,"-4"19"-4894,0 1 1,0-1-1,0 0 0,0 1 1,0-1-1,0 1 0,0-1 1,1 0-1,-1 1 0,0-1 1,1 1-1,-1-1 0,0 1 1,1-1-1,-1 1 0,1-1 1,4-6 70,8-18 111,-7 11-10,1 0 0,1 1-1,0 0 1,14-15-1,202-204 921,-150 168-745,-15 14-68,-56 47-320,0 1 0,0-1 0,0 1 0,0 0 0,0 0 1,5-2-1,-7 4 29,1-1 0,-1 1 1,0 0-1,1-1 1,-1 1-1,1 0 1,-1 0-1,1 0 0,-1 0 1,1 0-1,-1 0 1,1 0-1,-1 1 0,0-1 1,1 0-1,-1 1 1,3 0-1,-3 0-14,-1 0 1,1-1-1,-1 1 0,0-1 1,1 1-1,-1 0 0,1-1 1,-1 1-1,0 0 0,0 0 1,1-1-1,-1 1 1,0 0-1,0 0 0,0-1 1,0 1-1,0 0 0,0 0 1,0 0-1,0 1-3,1 7 23,0-1 0,-1 0 0,0 0 0,-1 1-1,0-1 1,0 0 0,0 0 0,-1 0 0,-1 0 0,1 0-1,-1 0 1,-8 13 0,-28 43 121,-6 8 247,43-69-273,1-2-55,1 0 1,-1 0 0,0 1-1,0-1 1,1 0-1,-1 1 1,1-1-1,-1 0 1,1 1 0,0-1-1,-1 1 1,1-1-1,0 0 1,0 1 0,0-1-1,0 1 1,0-1-1,0 1 1,1 1 0,-1-3-35,1 0 1,-1 1 0,1-1 0,-1 0 0,0 0-1,1 0 1,-1 0 0,0 0 0,1 0 0,-1 0-1,0 0 1,1 0 0,-1 0 0,1 0 0,-1 0-1,0 0 1,1 0 0,-1 0 0,0 0 0,1-1-1,-1 1 1,0 0 0,1 0 0,0-1 0,13-6 228,-10 5-203,42-23 186,136-81 7,-158 90-283,0-2 1,-1-1-1,-1 0 1,0-2 0,19-25-1,-34 37-26,-5 6 19,0 0-1,0 0 1,1 0 0,-1 0 0,1 0 0,0 1-1,0-1 1,0 1 0,4-3 0,-7 5 41,1 0 1,-1 0-1,0 0 1,0 0-1,0 0 1,0 0-1,0 0 1,0 0-1,0 0 1,1-1-1,-1 1 1,0 0-1,0 0 0,0 0 1,0 0-1,0 0 1,0 0-1,1 0 1,-1 0-1,0 0 1,0 0-1,0 0 1,0 1-1,0-1 1,1 0-1,-1 0 1,0 0-1,0 0 0,0 0 1,0 0-1,0 0 1,0 0-1,0 0 1,0 0-1,1 0 1,-1 0-1,0 1 1,0-1-1,0 0 1,0 0-1,0 0 1,0 0-1,0 9-170,-7 14 22,5-17 128,-31 126-42,29-115 331,0 0 1,1 0 0,-2 28-1,6-45-234,-1 1-1,0-1 1,0 1-1,0-1 1,0 0-1,1 1 1,-1-1-1,0 1 1,1-1-1,-1 0 1,0 1-1,1-1 1,-1 0-1,0 1 1,1-1-1,-1 0 1,1 1-1,-1-1 1,0 0-1,1 0 1,-1 0-1,1 1 1,-1-1 0,1 0-1,-1 0 1,1 0-1,-1 0 1,1 0-1,-1 0 1,1 0-1,-1 0 1,1 0-1,-1 0 1,0 0-1,1 0 1,-1 0-1,1 0 1,-1-1-1,1 1 1,0 0-1,21-7 343,-22 7-353,9-4 30,-2-1 0,1 1 0,0-2 0,-1 1 0,0-1 0,-1 0 0,1 0 0,-1-1 0,9-12 0,-9 12-37,11-15 1,29-49-1,-14 18-4,-13 24-566,-52 119 32,26-74 419,2 0 0,-5 23 1,9-35 129,0 1 1,0-1 0,1 0 0,0 1-1,0-1 1,0 0 0,0 0-1,1 1 1,0-1 0,0 0-1,0 0 1,0 0 0,0 1 0,1-1-1,3 5 1,-4-8 8,0 0-1,0 0 1,1 0 0,-1 0-1,0 0 1,1 0 0,-1 0-1,1 0 1,-1-1 0,1 1-1,-1-1 1,1 1 0,-1-1-1,1 1 1,0-1 0,-1 0-1,1 0 1,0 0 0,-1 0-1,1 0 1,2-1 0,5 0 117,1 0 0,12-4 0,-18 4-132,19-5 76,0 0 0,0-2-1,-1-1 1,0-1 0,0-1-1,-1-1 1,37-27 0,-40 25-90,-9 7-25,0 0 0,0 0-1,0-1 1,-1 0 0,13-17 0,-27 35-368,0-1 332,0-1 0,1 2 1,0-1-1,0 0 0,1 1 1,1 0-1,-3 12 0,5-17 66,0 0 0,1 0 0,-1 0 0,1 0 1,1-1-1,-1 1 0,2 9 0,-1-12 10,0-1 0,0 1 0,-1 0 0,1 0 0,0-1 0,0 1 0,1-1 0,-1 1 0,0-1-1,0 0 1,1 1 0,-1-1 0,1 0 0,-1 0 0,1 0 0,0 0 0,-1 0 0,1 0 0,0 0 0,-1-1 0,1 1 0,0-1 0,3 1 0,0 0 48,0-1 1,1 1-1,-1-1 0,0-1 0,1 1 1,-1-1-1,0 0 0,0 0 0,0 0 0,1-1 1,-1 0-1,-1 0 0,1 0 0,0 0 0,0-1 1,6-5-1,9-6-51,-1-2 0,22-22 0,-34 31-8,16-17-33,-2-1 1,21-30-1,-19 23-118,-19 27 146,1-1-1,0 1 1,8-7 0,-12 11-20,1-1 1,-1 1-1,0 0 0,1 0 1,0 0-1,-1 0 1,1 1-1,-1-1 0,1 0 1,0 1-1,0-1 1,-1 1-1,1-1 0,0 1 1,0 0-1,0 0 1,0 0-1,2 0 1,-2 0-3,-1 1 0,0-1 0,0 1 0,0 0 0,0-1 0,0 1 1,0 0-1,0 0 0,0-1 0,0 1 0,-1 0 0,1 0 0,0 0 1,0 0-1,0 1 0,9 20-69,-3-9 68,20 46 407,-27-59-373,0 0 1,0 0-1,0 1 1,0-1 0,0 0-1,0 0 1,0 0 0,0 0-1,0 0 1,0 0 0,0 0-1,0 0 1,0 0 0,0 0-1,0 1 1,0-1 0,0 0-1,0 0 1,0 0 0,0 0-1,0 0 1,0 0 0,0 0-1,0 0 1,0 0 0,0 0-1,0 0 1,0 0 0,0 1-1,0-1 1,-1 0 0,1 0-1,0 0 1,0 0 0,0 0-1,0 0 1,0 0 0,0 0-1,0 0 1,0 0 0,0 0-1,0 0 1,-1 0 0,1 0-1,0 0 1,0 0 0,0 0-1,0 0 1,0 0 0,0 0-1,0 0 1,0 0 0,0 0-1,0 0 1,-1 0 0,-8-2 223,-10-6-137,2-2-167,15 8 53,1 1 0,-1 0 0,0 0 0,0 0 0,0 0 0,1 0 0,-1 0 0,0 1 0,0-1 0,0 0 0,0 1 0,0 0 0,-1-1 0,1 1 0,0 0 0,0 0 0,0 0 0,-2 1 0,0 0-21,0 0 1,0 0-1,0 1 1,1 0-1,-1 0 1,1 0-1,-1 0 1,1 0-1,0 1 1,0 0-1,0-1 1,0 1-1,0 0 1,0 0-1,1 1 1,0-1-1,0 0 1,-4 8-1,1-1-13,0 1-1,1-1 0,0 1 1,1-1-1,-3 21 1,5-28 53,0 1 0,1 0 0,0 0 0,0 0 0,0-1 0,0 1 0,1 0 0,-1 0 0,1-1 0,0 1 0,0 0 0,1-1 0,-1 1 0,1-1 0,-1 1 0,1-1 0,0 0 0,0 1 0,1-1 0,-1 0 0,1-1 0,2 4 0,1-2 92,3 3-7,1-1 0,17 9 0,-23-13-71,0-1 1,0 1-1,0-1 0,0 0 0,0-1 1,0 1-1,1-1 0,-1 1 1,0-1-1,8-1 0,-4 0 28,-3 1-21,0-1 1,0 0-1,0 0 0,0 0 1,0 0-1,0-1 1,4-2-1,23-7 35,-108 11-43,112 3-75,-12-4 96,0-2 0,0-1 0,-1-1 0,0-1-1,24-10 1,-27 10-18,6-3 11,0 0 0,0-2 0,39-23 0,-53 26-12,0 0 0,0-1 0,-1 0 0,0-1 0,-1 0 0,0 0 1,0-2-1,14-21 0,-5-3 198,27-76 0,-24 47-199,-3 0 0,-3-2 1,10-89-1,-26 153-117,1-1 0,-1 0 0,0 1 0,-1-1 0,1 1 0,-1-1-1,-1-5 1,2 8 70,0 1 0,0-1 0,-1 1 0,1-1 0,0 1 0,0-1 0,-1 1-1,1-1 1,0 1 0,-1-1 0,1 1 0,-1 0 0,1-1 0,0 1 0,-1-1-1,1 1 1,-1 0 0,1-1 0,-1 1 0,0 0 0,0 0 7,0 0-1,0 0 1,0 0 0,0 0-1,1 0 1,-1 0 0,0 0 0,0 1-1,0-1 1,1 0 0,-1 1 0,0-1-1,0 0 1,1 1 0,-1-1 0,0 1-1,1-1 1,-1 1 0,0 1 0,-6 6-55,0 1 1,1 0 0,0 0 0,1 0 0,0 1 0,0 0 0,1 0 0,-3 12 0,2-3 53,1 1-1,-2 33 1,2-15 23,-3 21 20,4 0 0,2 0 0,2 0 0,13 81 1,-13-134 12,0-1 0,0 1 1,1-1-1,0 0 1,-1 0-1,2 0 0,-1 0 1,1 0-1,-1 0 1,7 8-1,-7-11-3,0 0 1,0-1-1,1 1 1,-1 0-1,0 0 1,1-1-1,-1 0 1,1 1-1,-1-1 1,1 0-1,0 0 1,-1 0-1,1-1 1,0 1-1,0-1 1,0 1-1,-1-1 1,1 0-1,0 0 1,0 0-1,0-1 1,5 0-1,22-5 116,1-1 1,-1-2-1,-1-1 0,33-16 0,-45 18-100,-1-1 0,0 0 0,-1-2 0,0 0 0,0 0 0,-1-2 0,-1 1 0,18-23 0,-21 23-53,-1-2-1,0 1 1,-1-1 0,0 0-1,-1-1 1,-1 0 0,0 0-1,5-25 1,-11 39-9,1-1-1,-1 1 1,0-1 0,0 1-1,0-1 1,0 1 0,0 0-1,0-1 1,0 1-1,-1-1 1,1 1 0,0-1-1,-1 1 1,1-1 0,-1 1-1,-1-2 1,2 2 4,-1 0 1,1 1-1,-1-1 1,0 1-1,0-1 0,1 1 1,-1-1-1,0 1 1,0-1-1,0 1 1,1 0-1,-1-1 0,0 1 1,0 0-1,0 0 1,0 0-1,0 0 1,0 0-1,0 0 0,1 0 1,-1 0-1,0 0 1,0 0-1,0 0 1,0 0-1,-1 1 1,-7 2-40,-1 1 1,1 0 0,0 0 0,0 1-1,0 0 1,1 0 0,-1 1 0,2 0 0,-10 10-1,-62 69 0,78-85 51,-7 10-64,1 0 0,-1 0-1,-8 19 1,13-24 66,1-1 1,0 1-1,0 0 0,1 0 1,-1 0-1,1 0 0,0 0 1,1 1-1,-1-1 0,1 0 1,0 8-1,1-10 4,0 1 0,0-1 0,0 0 0,1 0 0,-1 0 0,1 0 1,-1 0-1,1 0 0,0-1 0,0 1 0,0-1 0,1 1 0,-1-1 0,1 0 0,5 4 0,-1 0 69,1-2-1,0 1 0,0-1 1,13 5-1,-7-5-10,1 0 1,-1 0-1,1-2 0,0 0 1,0 0-1,0-2 1,15 0-1,-6-2 19,0-1 1,-1 0 0,38-12-1,-50 11-63,1-1 0,-1 0 0,-1 0 0,1-1 0,-1-1 0,0 1 0,0-2 0,10-9 0,9-12 41,28-35 1,-37 41 68,1-5-234,22-37 0,-29 43 107,-6 11 20,-6 8-20,0 1 0,0-1 0,0 0 0,0 1 0,-1-1 1,1 0-1,-1 0 0,0 0 0,2-5 0,-4 7-135,-1 3 80,-2 4 4,-9 8-56,11-12 102,0 0 0,0 0 0,0 0-1,1 0 1,-1 0 0,-2 5-1,-14 29-136,2-4 136,-19 54-1,31-75-11,2 0 0,-1 0 0,-1 19 0,4-27 22,0 0 1,0-1-1,0 1 0,0 0 0,0-1 1,0 1-1,1-1 0,-1 1 0,1 0 1,0-1-1,0 1 0,0-1 0,0 0 1,0 1-1,0-1 0,1 0 1,-1 0-1,1 1 0,-1-1 0,1 0 1,0-1-1,2 3 0,0-2 39,0 0-1,0 0 1,0 0 0,0-1-1,0 1 1,0-1 0,0 0-1,0 0 1,0-1 0,0 1-1,1-1 1,-1 0 0,0 0-1,0 0 1,7-2 0,209-38 365,-211 37-381,0 0-1,0 0 0,14-8 0,-17 8-39,58-27-16,-62 30-213,-1 0-1,0 0 1,0 1-1,0-1 0,0 0 1,0 0-1,0 1 1,0-1-1,0 0 1,0 1-1,0-1 1,-1 1-1,1-1 1,0 1-1,0 0 1,0-1-1,0 1 1,-1 0-1,2 1 1,3 5-1392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122 717 3328,'0'-1'139,"0"1"0,0-1 0,0 1 0,0-1 0,0 1 0,0-1 0,0 1 0,0-1 0,0 1 0,0-1 0,0 1 0,1-1-1,-1 1 1,0 0 0,0-1 0,0 1 0,1-1 0,-1 1 0,0-1 0,1 1 0,-1 0 0,0-1 0,1 1 0,-1 0 0,0 0 0,1-1 0,-1 1 0,2-1 0,-2 1 19,1 0-1,-1-1 1,1 1 0,0 0-1,-1-1 1,1 1 0,-1-1-1,1 1 1,-1-1 0,1 1-1,-1-1 1,0 0 0,1 1 0,-1-1-1,0 1 1,1-1 0,-1 0-1,0 1 1,1-2 0,-1 2-2,0-1 1,0 1-1,0-1 1,1 1-1,-1-1 1,0 1-1,0-1 1,0 1 0,0-1-1,0 1 1,0-1-1,0 1 1,0-1-1,0 1 1,0-1-1,0 1 1,-1-1-1,1 1 1,0-1-1,-1 0 1,1 0-64,-1 1 1,0 0-1,0-1 0,0 1 1,0 0-1,1-1 1,-1 1-1,0 0 0,0 0 1,0 0-1,0-1 0,0 1 1,0 0-1,-2 1 1,0-1-51,-1 1 1,0 0-1,0 0 0,1 0 1,-1 0-1,1 0 1,-1 1-1,1 0 1,-1 0-1,1 0 1,0 0-1,-5 5 1,-6 4-112,-15 19 1,25-26 69,0 0 24,1 1 0,0-1 1,0 1-1,0-1 1,-1 7-1,3-10-6,0 1-1,1-1 1,-1 1-1,1 0 1,-1-1-1,1 1 0,0 0 1,0-1-1,0 3 1,0-4-11,0 1 0,0-1 0,0 1 0,0-1 0,1 1 0,-1-1 0,0 1 0,0-1-1,0 1 1,1-1 0,-1 1 0,0-1 0,1 0 0,-1 1 0,0-1 0,1 0 0,-1 1 0,0-1 0,1 0 0,-1 1 0,1-1 0,-1 0 0,1 0 0,-1 1 0,1-1 0,-1 0 0,0 0 0,2 0 0,0 0 54,0 0 0,0 0 0,-1 0 0,1-1 0,0 1 0,0-1 0,0 0 0,0 1 0,2-3 0,2 0 32,14-5-12,-2-1 0,1-1 0,20-16-1,-12 9-125,-26 16 53,0 0 0,0 0-1,0-1 1,0 1 0,0 0 0,0 0-1,0 0 1,0-1 0,0 1-1,-1-1 1,1 1 0,-1 0 0,1-1-1,0-1 1,8-16-7,52-66 125,53-87 1038,-74 107-722,59-74 0,19-18-90,-113 151-314,6-15-21,6-8-112,-16 28 78,-1-1-1,1 1 1,0 0 0,0 1 0,-1-1 0,1 0 0,0 0-1,0 0 1,0 0 0,0 1 0,0-1 0,0 0 0,0 1-1,0-1 1,0 1 0,1-1 0,-1 1 0,2-1 0,-2 1 0,0 1 0,-1-1 1,1 1-1,-1-1 0,1 1 0,-1-1 1,1 1-1,-1-1 0,1 1 1,-1 0-1,1-1 0,-1 1 0,0-1 1,1 1-1,-1 0 0,0 0 0,1-1 1,-1 1-1,0 0 0,0-1 1,0 1-1,0 0 0,0 0 0,0 1 1,1 11-71,0 0 1,-3 16-1,2-24 83,-41 381-14,-43 64 384,62-357-3,-4-1 0,-4-1 1,-51 106-1,74-183 206,0 0-1,-13 17 1,20-31-551,0 0 1,0 1-1,-1-1 0,1 0 1,0 0-1,0 1 1,0-1-1,-1 0 0,1 0 1,0 0-1,0 1 1,-1-1-1,1 0 0,0 0 1,0 0-1,-1 0 0,1 0 1,0 0-1,-1 1 1,1-1-1,0 0 0,-1 0 1,1 0-1,0 0 0,-1 0 1,1 0-1,0 0 1,-1 0-1,1-1-5,0 1 0,-1-1 0,1 1 0,0 0 0,0-1 0,0 1 0,0-1 0,0 1 0,0-1 0,0 1 0,0-1 0,0 1 0,0 0 0,0-1 0,0 1 0,0-1 0,0 1 0,0-1 0,0 1 0,0-1 0,1 1 0,-1 0 0,0-1 0,0 1 0,1-1 0,4-8 59,0 0-1,10-13 1,2-4-44,68-114-134,44-67-139,-107 180-432,0 1-1,43-38 1,-12 18-483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4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89 4160,'-27'-45'1856,"9"33"-1600,10 4 832,3 8-640,-4-7-224,9 2-192,-5-3 256,10 8-192,0-3-2112,4 6 1088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43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25 2304,'4'-2'658,"0"0"0,0 0 0,0-1 0,5-4 0,2-2 1310,-14 12-1683,0 1-1,0-1 1,1 1-1,-4 6 1,-14 19 228,11-15-344,0 0-1,0 0 0,2 1 0,-1 1 0,2-1 0,-8 28 1,-5 11 8,-23 64 311,-39 93 347,72-194-406,-1 0 1,0-1 0,-1 0 0,-22 24 0,30-39-22,4-5-147,0-7-18,0 7-211,0 0 0,0 1 0,1-1 1,-1 1-1,1-1 0,0 1 0,0-1 0,1 1 1,-1 0-1,0 0 0,4-2 0,-2-1-45,64-71-392,113-101 0,-178 175 387,31-24-175,-32 25 159,0 1 0,0 0 1,0 0-1,0 0 1,0 0-1,0 0 0,1 0 1,-1 0-1,0 1 1,1-1-1,-1 1 1,0 0-1,1-1 0,2 1 1,-4 1 20,-1-1 1,1 0 0,0 0-1,-1 1 1,1-1-1,-1 0 1,1 1-1,0-1 1,-1 1 0,1-1-1,-1 0 1,1 1-1,-1-1 1,1 1-1,-1 0 1,0-1 0,1 1-1,-1-1 1,0 1-1,1 0 1,-1-1-1,0 1 1,0 0 0,1-1-1,-1 1 1,0 0-1,3 23-135,-3-18 99,-1 68 5,0 4 98,3-42-45,-2-24 40,0-1 1,1 1-1,1-1 0,0 1 0,6 21 0,-7-30-18,1-1-1,-1 1 0,0-1 1,1 0-1,0 1 0,-1-1 1,1 0-1,0 0 0,0 0 1,1 0-1,-1 0 0,0 0 1,0-1-1,1 1 0,-1-1 0,1 0 1,0 0-1,2 1 0,-1 0 18,0-1 0,0 0 0,0-1 0,0 1 0,0-1 0,0 0 0,0 1 0,0-2 0,0 1 0,0 0 0,0-1 0,5-1 0,18-8 93,-1-1 0,30-17 0,51-34-123,-53 29 69,7-5 5,-24 14-199,58-28 0,-88 49 70,1 0 0,-1 0 0,1 1 0,-1 0 1,1 1-1,-1-1 0,1 1 0,0 1 0,13 0 1,-6 1 438,-26 3-298,-43 16-132,1 2-1,-61 35 1,92-44 5,0 0 1,1 1 0,0 1-1,-33 33 1,53-47 33,0-1 1,1 0 0,-1 1-1,1-1 1,0 1-1,-1-1 1,1 1-1,-1-1 1,1 1-1,0-1 1,-1 1-1,1-1 1,0 1 0,0-1-1,-1 1 1,1 0-1,0-1 1,0 1-1,0 0 1,0-1-1,0 1 1,0-1 0,0 1-1,0 0 1,0-1-1,0 1 1,0 0-1,0-1 1,0 1-1,1 0 1,-1 0 9,1 0 0,0-1 0,0 1 0,0 0 0,0-1 0,0 1 0,0-1 0,0 1 0,0-1 0,0 0 0,0 1 0,0-1 0,1 0 0,-1 0 0,1 1 0,7-1 67,-1 1-1,1-1 1,11-2 0,3-1 6,-1-1 0,1-1 0,-1-1 0,36-15 0,-44 14-75,0 0 0,-1-1 1,1 0-1,-2-1 0,1-1 0,-1 0 1,17-19-1,-13 9-40,0-1 1,22-38-1,-36 56 3,-1 3-251,-1 4 94,-3 13 27,-4 20 95,5-25 39,0 0 0,0 0 0,1 0 0,0 0 0,1 1 0,1-1 0,3 23 0,-3-33 36,0 1 0,0-1 0,0 1 0,0-1 1,0 0-1,1 0 0,-1 1 0,1-1 0,0 0 0,-1 0 0,1-1 0,0 1 1,4 3-1,-5-4 2,0-1 0,1 1 0,-1 0 0,1 0 0,-1-1 0,1 1 0,-1 0 0,1-1 1,0 0-1,-1 1 0,1-1 0,0 0 0,-1 0 0,1 0 0,0 0 0,-1 0 0,1 0 0,-1-1 0,1 1 1,0 0-1,-1-1 0,3 0 0,4-4 11,-1 0 0,-1 0 1,1 0-1,-1-1 0,0 0 1,0 0-1,0 0 0,-1-1 1,6-11-1,-2 6 17,224-338-233,-230 346 71,-4 6 30,-5 11-17,4-7 74,-11 22 21,2 1 0,1 0 0,1 1 0,-9 52 0,17-71 26,-6 30 191,2 1 0,3-1 1,2 62-1,0-102-178,0 1-1,0-1 1,1 0-1,-1 1 1,0-1 0,1 0-1,-1 1 1,1-1-1,-1 0 1,1 0 0,-1 1-1,1-1 1,0 0-1,0 0 1,-1 0 0,1 0-1,0 0 1,0 0-1,0 0 1,0 0 0,0 0-1,1 0 1,0 0-1,1 0 8,-1 0-1,0-1 0,0 1 0,0-1 1,1 0-1,-1 0 0,0 0 1,1 0-1,-1 0 0,0 0 1,0-1-1,5 0 0,3-3 48,0 0-1,0 0 0,0-1 1,14-9-1,-6 2-44,0-2-1,-1-1 1,-1 0-1,0-1 1,24-30-1,-14 10-24,41-73 0,-22 17-181,-42 86-27,-1 2-160,0 8 91,1 5 193,5 24-146,-6-25 213,0 0 1,0-1-1,0 1 1,6 10-1,-3-8 3,1-1 0,0 1-1,0-1 1,13 13 0,-16-19 2,0 0 0,0 0-1,1 0 1,-1-1 0,1 1 0,0-1-1,0 0 1,0 0 0,0 0 0,0-1-1,0 1 1,0-1 0,0 0 0,9 1-1,-1-2 21,0-1 0,0 0 0,0-1 0,0 0 0,-1 0 0,1-1 0,-1-1-1,1 0 1,-1-1 0,-1 0 0,13-7 0,-1-2 62,-1 0-1,0-2 1,-1 0 0,19-20-1,-24 20-28,24-32 0,-33 40-66,-1 0-1,1-1 0,-2 0 1,0 0-1,7-19 0,-10 26-1,-1 0-1,1 0 0,-1 0 0,0 1 1,0-1-1,1 0 0,-1 0 1,0 0-1,-1 0 0,1 0 0,0 0 1,0 0-1,-1 0 0,1 0 0,-1 1 1,0-1-1,1 0 0,-3-3 0,2 4-5,-1-1 0,1 1-1,0 0 1,-1 0 0,0-1-1,1 1 1,-1 0 0,0 0-1,1 0 1,-1 1-1,0-1 1,0 0 0,0 1-1,0-1 1,-2 0 0,-3 1-11,-1-1 0,0 1 1,0 0-1,0 0 1,0 1-1,1 0 0,-11 3 1,8 0-12,-1-1 0,1 2 1,-1-1-1,1 1 0,1 1 1,-1 0-1,1 0 1,0 1-1,0 0 0,1 0 1,0 1-1,-10 13 0,8-8 18,0 0 0,2 1 0,-1 1 0,1-1 0,1 1 0,1 0 0,-8 28 0,11-32 12,1 0 0,0 0 0,1 0 0,0 17-1,1-24 32,0 0 0,1 0 0,-1 1 0,1-1 0,0 0 0,0 0 0,0 0 0,0 0 0,1 0 0,0-1 0,-1 1 0,1 0 0,1-1 0,-1 1 0,5 4 0,-3-5 51,0 1 1,1-1-1,-1 0 1,1 0-1,0-1 0,0 0 1,0 1-1,0-2 0,0 1 1,9 1-1,1 0 37,1-1-1,20 0 0,-8-2-1,1-1-1,-1-2 1,1-1-1,-1-1 0,0-1 1,40-15-1,-41 11-1289,38-21-1,-31 13-230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5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119 586 2144,'5'-6'4152,"31"-26"-3328,172-165-195,-216 215-931,2-2 343,-179 352 1393,146-301-828,-29 74-1,58-114-325,-10 47 0,14-48 496,-17 47 0,21-65-110,7-19 76,2-10-653,0 1 1,2 0-1,0 0 0,2 0 1,0 1-1,1 1 0,17-22 1,-6 13 24,84-112-26,131-222-818,-225 344 554,0 1 0,1 0 0,0 1 0,1 0 0,1 2 0,25-18 0,-40 30 130,1 0 0,-1 0 1,0 0-1,1 0 1,-1 1-1,1-1 0,0 0 1,-1 1-1,1-1 1,-1 1-1,1-1 0,0 1 1,-1 0-1,1 0 1,0 0-1,0 0 0,3 0 1,-4 1 38,0-1 1,1 1-1,-1 0 0,0-1 1,1 1-1,-1 0 1,0 0-1,0 0 1,0 0-1,0 0 1,0 0-1,0 0 0,0 0 1,0 1-1,0-1 1,0 0-1,0 0 1,-1 1-1,1-1 0,-1 1 1,1 2-1,3 9 62,-1 0 1,-1 0-1,0 0 0,-1 1 0,-1 24 0,-2-6 142,-8 42 1,7-55 10,-12 35 1,13-47-81,-1-1 0,0 1-1,-1 0 1,1-1 0,-1 0 0,-1 0 0,-8 11 0,12-16-73,-1 1 1,0 0 0,0-1-1,1 0 1,-1 1 0,0-1 0,0 0-1,0 0 1,0 0 0,0 0-1,0-1 1,-1 1 0,1 0 0,0-1-1,0 0 1,-1 1 0,1-1 0,0 0-1,0 0 1,-1 0 0,1 0-1,0-1 1,0 1 0,-1-1 0,1 1-1,0-1 1,0 0 0,0 0-1,0 0 1,0 0 0,0 0 0,-3-2-1,0-1-2,0 0 0,1 0 0,-1-1 0,1 1 0,0-1 0,0 0 0,0 0 0,1 0 0,0 0 0,-5-12 0,0 1-189,7 14 32,-1 0 0,1-1 1,0 0-1,0 1 0,0-1 1,0 1-1,1-1 0,-1 0 0,0-3 1,3 8-28,-1 1 0,1-1 0,-1 0 0,1 1 0,0-1 1,0 0-1,0 0 0,3 2 0,-2-2 55,8 9 109,1 0-1,1-1 0,0-1 0,0 0 1,1-1-1,0 0 0,0-1 0,1 0 1,-1-2-1,2 1 0,-1-2 0,0 0 1,1-1-1,0 0 0,0-2 0,0 0 1,0 0-1,0-2 0,16-1 1,-6-2 49,1 0 0,-2-2 0,1-1 1,-1-1-1,0-1 0,27-13 1,-30 10 9,0-1 0,-1-1 0,0-1 0,-2-1 0,1-1 0,-2 0 0,0-2 0,-2 0 1,0-1-1,24-38 0,-37 53-68,2-1-11,-1-1 0,0 0 1,0 0-1,0 0 0,-1 0 1,0-1-1,-1 1 0,1-1 1,-2 0-1,3-12 1,-4 18-42,-1 1 0,1-1 1,0 1-1,0 0 1,-1-1-1,1 1 1,-1-1-1,1 1 0,-1 0 1,1-1-1,-1 1 1,0 0-1,0 0 1,0-1-1,0 1 1,0 0-1,0 0 0,0 0 1,0 0-1,0 0 1,0 0-1,0 1 1,-1-1-1,1 0 1,0 1-1,-1-1 0,1 0 1,0 1-1,-1 0 1,-2-1-1,1 0-27,0 1 0,-1-1-1,1 1 1,0 0 0,0 0-1,-1 0 1,1 0 0,0 1-1,0-1 1,-1 1 0,1 0 0,-5 2-1,2 0 31,-1 1 0,1 0-1,0 0 1,0 1 0,1 0 0,-1 0-1,1 0 1,0 0 0,0 1 0,1 0-1,0 0 1,0 0 0,-4 7 0,4-4-6,1 1 1,-1-1 0,1 1-1,1 0 1,0-1 0,0 1-1,1 0 1,0 0-1,1 11 1,1-9 63,0 1 0,0 0-1,1-1 1,1 0 0,0 1 0,1-1-1,0 0 1,1-1 0,0 1-1,1-1 1,0 0 0,1 0 0,0-1-1,1 1 1,16 16 0,-21-25 5,-1 0 0,0 0-1,1-1 1,-1 1 0,1-1 0,0 1 0,-1-1 0,1 0 0,0 0 0,0 0-1,0 0 1,0-1 0,0 1 0,4-1 0,-2 0 12,0 0 0,0 0 0,-1-1 0,1 0 0,0 0 0,-1-1 0,1 1 1,6-3-1,2-4 51,1 1 0,-1-2 1,-1 0-1,23-20 0,103-108 262,-111 106-400,-9 12-11,22-32 0,-35 44 48,-2 3-29,0-1 0,0 1 1,-1-1-1,0 1 0,1-1 1,-1 0-1,1-7 0,3-1-355,-4 16 67,0-2 305,0 1 0,0 0-1,-1 0 1,1 0 0,-1 0 0,0 0 0,0 1 0,2 4 0,0 16-65,-1 0 1,-1 36 0,0 17 170,0-65-77,0 0-1,1-1 0,0 1 0,8 19 0,-9-26 8,1-1 0,-1 0 0,1 1 0,0-1 0,0 0 0,0 0 0,1 0 0,-1-1 0,1 1 0,-1 0 0,1-1 0,0 1 0,0-1 0,0 0 0,0 0 0,0 0 0,1-1 0,-1 1 0,0-1 0,1 0 0,-1 0 0,1 0 0,0 0 0,-1 0 0,1-1 0,0 0 0,-1 1 0,1-2 0,0 1 0,-1 0 0,1-1 0,0 1 0,-1-1 0,1 0 0,5-2 0,4-4 23,1 0 0,-1-1-1,0 0 1,0-1 0,-1 0-1,13-13 1,-2-2 62,38-47-1,-48 54-137,1 2 0,0 0 0,0 0 0,2 2 0,0 0 0,0 0 0,1 2 0,30-16 0,-44 26-16,1-1-1,-1 1 1,1 0 0,-1 0 0,1 1-1,-1-1 1,6 0 0,-8 1 36,0 0 0,0 0-1,0 0 1,0 0 0,0 1 0,0-1 0,0 0 0,-1 0-1,1 0 1,0 1 0,0-1 0,0 1 0,0-1 0,-1 0-1,1 1 1,0-1 0,0 1 0,-1 0 0,1-1 0,0 1-1,-1-1 1,1 1 0,-1 0 0,1 0 0,-1-1 0,1 1 0,-1 0-1,1 0 1,-1 0 0,0-1 0,0 1 0,1 0 0,-1 0-1,0 1 1,0 8 34,-1-1 1,1 1-1,-2-1 0,0 0 0,0 0 1,0 0-1,-1 0 0,-6 12 0,-5 19 244,-1 4 40,15-45-304,0 1 0,0 0 0,0 0 0,0 0 0,0 0 0,0 0 0,0 0-1,0 0 1,0 0 0,0 0 0,0 0 0,0 0 0,0 0 0,0 0-1,0 0 1,0 0 0,0 0 0,1 0 0,-1 0 0,0 0 0,0 0 0,0 0-1,0 0 1,0 0 0,0 0 0,0 0 0,0 0 0,0 0 0,0 0-1,0 0 1,0 0 0,0 0 0,0 0 0,0 0 0,0 0 0,1 0 0,-1 0-1,0 0 1,0 0 0,0 0 0,0 0 0,0 0 0,0 0 0,0 0-1,0 0 1,0 0 0,0 0 0,0 0 0,0 0 0,0 0 0,0 0-1,0 1 1,0-1 0,0 0 0,0 0 0,0 0 0,0 0 0,0 0 0,0 0-1,0 0 1,0 0 0,0 0 0,0 0 0,0 0 0,0 0 0,0 0-1,0 0 1,0 0 0,0 1 0,8-7 185,8-7 57,-15 12-214,27-25 241,-4 3-255,1 2 0,49-33 0,55-19-227,-87 54-368,-40 20 454,-4 4 91,-4 6 34,-15 20 18,10-17 31,1 1 0,-14 28-1,24-43-43,0 0 0,0 0 0,0 0 0,0 0 0,0 0 0,0 0 0,0 1 0,0-1 0,0 0-1,0 0 1,1 0 0,-1 0 0,0 0 0,0 0 0,0 0 0,0 1 0,0-1 0,0 0-1,0 0 1,0 0 0,0 0 0,0 0 0,0 0 0,0 0 0,0 0 0,0 0 0,1 1 0,-1-1-1,0 0 1,0 0 0,0 0 0,0 0 0,0 0 0,0 0 0,0 0 0,1 0 0,-1 0-1,0 0 1,0 0 0,0 0 0,0 0 0,0 0 0,0 0 0,1 0 0,-1 0 0,0 0 0,0 0-1,0 0 1,0 0 0,0 0 0,0 0 0,0 0 0,1 0 0,-1 0 0,0 0 0,0-1-1,0 1 1,0 0 0,0 0 0,0 0 0,0 0 0,16-6 272,18-11-111,0-6-124,-13 9 33,24-13-1,-39 24-139,0 0-1,0 1 1,1-1-1,-1 1 1,1 0-1,-1 1 1,1 0-1,12-1 0,-19 2 48,1 0 0,0 0 1,0 0-1,-1 0 0,1 0 0,0 0 0,-1 0 0,1 0 0,0 0 0,-1 0 0,1 0 0,0 1 0,-1-1 0,1 0 0,-1 1 0,1-1 0,0 0 0,-1 1 0,1-1 0,-1 1 0,1-1 0,-1 1 0,1-1 0,0 2 0,1 15-172,-2-4 50,15 148 14,-15-153 162,0 0 0,1-1 0,0 1 1,1 0-1,0-1 0,0 1 0,0-1 0,5 9 0,-6-15-28,0 0 1,0 0-1,0 0 0,0 0 1,0-1-1,0 1 0,0 0 1,0-1-1,0 1 0,0 0 1,0-1-1,1 0 0,-1 1 1,0-1-1,0 0 0,1 1 1,-1-1-1,0 0 0,1 0 1,-1 0-1,3 0 0,1-1 32,0 0 0,0 0 0,0 0 0,5-2 0,46-19 159,73-40-1,-72 33-140,176-84 51,-208 101-151,-17 9 29,0 0-1,-1-1 1,1 0 0,8-7-1,-16 11 5,0 0 0,0 0 0,0 0 0,0 0 0,0 0 0,0 0 0,-1 0 0,1 0-1,0 0 1,0 0 0,0 0 0,0 0 0,0 0 0,0 0 0,0 0 0,0 0-1,0 0 1,0 0 0,-1 0 0,1-1 0,0 1 0,0 0 0,0 0 0,0 0 0,0 0-1,0 0 1,0 0 0,0 0 0,0 0 0,0 0 0,0 0 0,0-1 0,0 1-1,0 0 1,0 0 0,0 0 0,0 0 0,0 0 0,0 0 0,0 0 0,0 0 0,0 0-1,0-1 1,0 1 0,0 0 0,0 0 0,0 0 0,0 0 0,0 0 0,0 0-1,0 0 1,0 0 0,0 0 0,0 0 0,0 0 0,1-1 0,-1 1 0,0 0 0,0 0-1,0 0 1,0 0 0,0 0 0,0 0 0,0 0 0,0 0 0,-7 0-220,-2 4 163,0-1-1,0 2 1,0-1 0,-15 12-1,5-4 93,11-7-18,-11 6-13,0 0 0,1 2 1,0 0-1,1 1 0,-19 20 0,-9 19-19,42-50 24,1 1 0,0-1 0,0 0 0,0 1 0,1-1 0,-1 1 0,1 0 1,0 0-1,-1 4 0,1-7 4,1 0 1,0 0-1,0 0 1,-1 0-1,1 0 1,0 0-1,0 0 0,0 0 1,0 0-1,0 0 1,1 0-1,-1 0 1,0 0-1,0 0 1,1 0-1,-1 0 1,0 0-1,1 0 1,-1 0-1,1 0 1,0-1-1,-1 1 0,1 0 1,-1 0-1,1 0 1,0-1-1,0 1 1,0 0-1,-1-1 1,1 1-1,0-1 1,0 1-1,0-1 1,0 1-1,0-1 1,0 1-1,1-1 0,3 0 52,0 1-1,0-2 0,1 1 0,-1-1 1,0 1-1,0-1 0,0-1 1,0 1-1,0-1 0,0 0 0,0 0 1,6-4-1,1-1-3,0 0 0,-1-1 0,0-1 0,0 1 0,-1-2 0,14-15 0,49-71-163,-46 58 177,-20 24-301,-7 13-30,-1 5-225,-3 11 426,0 1 1,1 1-1,1-1 0,1 0 1,0 0-1,1 1 0,4 29 1,-3-42 72,0-1-1,0 1 1,0 0 0,0 0-1,1-1 1,-1 1 0,1-1-1,0 0 1,0 1 0,5 4-1,-6-6 6,1-1 0,-1 1 0,1-1-1,0 1 1,0-1 0,-1 0-1,1 0 1,0 0 0,0 0 0,0 0-1,1 0 1,-1 0 0,0-1 0,0 1-1,0-1 1,0 0 0,1 1 0,-1-1-1,0 0 1,4-1 0,3-1 72,1-1 0,-1 0 0,0-1 0,0 0-1,0-1 1,-1 1 0,1-2 0,8-7 0,7-2-15,5-4 1,75-43-166,49-6-170,-150 67 271,2-1-62,0 0-1,1 0 1,-1 1 0,0 0 0,8-1 0,-13 2 41,1 0 0,0 0 0,-1 0 0,1 0 0,0 0 0,-1 0 0,1 0 0,0 0 0,-1 0 0,1 1-1,0-1 1,-1 0 0,1 1 0,-1-1 0,1 0 0,0 1 0,-1-1 0,1 0 0,-1 1 0,1 0 0,0 0 4,-1 0 1,1 0 0,-1 0-1,0 0 1,0 0-1,1 0 1,-1 1-1,0-1 1,0 0 0,0 0-1,0 0 1,0 0-1,0 0 1,-1 0 0,1 0-1,0 0 1,-1 2-1,-4 9 18,0 0-1,-1 0 0,-13 20 0,-2 6-131,-27 55 319,47-93-180,1 0 0,0 0 0,0 0 0,0 1 0,-1-1 1,1 0-1,0 1 0,0-1 0,0 0 0,0 0 0,-1 1 0,1-1 0,0 0 0,0 1 1,0-1-1,0 0 0,0 1 0,0-1 0,0 0 0,0 1 0,0-1 0,0 0 1,0 1-1,0-1 0,0 0 0,0 0 0,0 1 0,0-1 0,1 1 0,9-3 268,18-14-89,-23 13-141,17-11 56,-1-2-1,0 0 0,26-29 0,28-22-204,-66 60 42,2-1-77,0 0 1,0 0 0,1 1 0,15-7-1,-26 14 114,-1 0-1,1 0 1,0 0-1,-1 0 0,1-1 1,-1 1-1,1 0 0,-1 0 1,1 0-1,0 0 0,-1 0 1,1 0-1,-1 1 1,1-1-1,-1 0 0,1 0 1,-1 0-1,1 0 0,-1 1 1,1-1-1,-1 0 1,1 1-1,-1-1 0,1 0 1,-1 1-1,1-1 0,-1 0 1,1 1-1,-1-1 0,0 1 1,1-1-1,-1 1 1,0-1-1,0 1 0,1-1 1,-1 1-1,0-1 0,0 1 1,0 0-1,5 26-144,-4-22 135,0 16 33,-1 28 0,0-34 22,0 1-1,0-1 0,1 1 0,4 16 0,-4-27-26,1-1 0,-1 1-1,1-1 1,0 1 0,0-1-1,1 0 1,-1 0 0,1 0-1,0 0 1,0 0 0,0 0-1,0-1 1,1 1 0,0-1-1,-1 0 1,1 0-1,6 3 1,-6-4 47,0-1-1,1 1 1,-1 0 0,0-1-1,1 0 1,-1 0 0,1 0-1,-1-1 1,9 0-1,3 0 87,23-5 0,-24 3-112,19-3 29,0-3-1,0-1 0,-1-1 1,0-1-1,-1-3 0,0 0 1,54-35-1,-64 34-8,-1-1 0,-1-1 0,-1-1 0,34-40 0,-44 47-19,0 1-3,-1 2-96,0-1-1,-1-1 0,9-14 0,-15 24 64,-1 0 1,0-1-1,1 1 1,-1-1-1,0 1 1,0 0-1,0-1 0,1 1 1,-1 0-1,0-1 1,0 1-1,0-1 1,0 1-1,0 0 1,0-1-1,0 1 1,0-1-1,0 1 1,0-1-1,0 1 1,0 0-1,0-1 0,0 1 1,0-1-1,0 1 1,0-1-1,0 1 1,-1 0-1,1-1 1,0 1-1,0 0 1,0-1-1,-1 1 1,1-1-1,-2 1-11,1-1 1,0 1-1,0 0 0,0 0 1,0-1-1,0 1 0,0 0 1,0 0-1,0 0 0,0 0 1,-1 0-1,-1 1 0,-3 1-43,-1-1 0,0 1 0,-7 4 0,5-1 32,1 1 1,-1-1-1,1 2 0,1-1 1,-1 1-1,1 0 0,0 1 1,-11 16-1,11-14 20,1 0 0,0 1 1,0 0-1,1 0 0,0 0 0,-5 24 0,8-28 66,1-1-1,0 1 1,1 0 0,-1-1-1,1 1 1,1 0 0,-1-1-1,4 14 1,-4-18-29,1 0 1,0 0-1,0 0 0,0 0 1,0 0-1,0 0 0,0 0 1,0 0-1,1-1 1,-1 1-1,1 0 0,-1-1 1,1 1-1,0-1 0,0 0 1,-1 1-1,1-1 1,0 0-1,0 0 0,0 0 1,0 0-1,0-1 0,0 1 1,1 0-1,-1-1 1,0 0-1,0 1 0,0-1 1,1 0-1,1 0 0,3-1 9,0 0-1,0 0 0,0 0 0,-1 0 1,1-1-1,0-1 0,-1 1 0,11-6 1,5-4 13,21-16 1,-14 8-37,-8 7 0,19-13 6,0 3 1,62-28 0,-87 45-36,53-19-49,-58 22 22,0 0 0,1 1 0,-1 0 0,18 0 0,-26 2 25,0-1 0,0 1-1,0 1 1,-1-1-1,1 0 1,0 0 0,0 1-1,-1-1 1,1 1-1,0-1 1,0 1 0,-1 0-1,1 0 1,-1-1-1,1 1 1,-1 0 0,1 1-1,-1-1 1,3 2-1,-3-1 11,0 0-1,0 0 0,0 0 0,-1 0 0,1 0 0,-1 0 1,1 0-1,-1 0 0,0 0 0,1 0 0,-1 0 1,0 0-1,0 0 0,-1 0 0,1 0 0,-1 3 0,-2 8 23,-1-1-1,0 1 1,0-1-1,-2-1 1,-12 23-1,-9 19 352,27-52-345,-1 0-1,1-1 0,0 1 0,-1 0 1,1 0-1,0-1 0,0 1 0,-1 0 1,1 0-1,0 0 0,0-1 0,0 1 1,0 0-1,0 0 0,0 0 0,1-1 0,-1 1 1,0 0-1,1 1 0,-1-2-2,0 1-1,1-1 1,-1 1-1,1-1 1,-1 0-1,1 1 0,-1-1 1,1 0-1,-1 0 1,1 1-1,-1-1 1,1 0-1,-1 0 1,1 0-1,-1 0 1,1 1-1,-1-1 1,1 0-1,0 0 1,0 0-1,5-1 31,0 0 0,0 0 0,0-1 0,7-2 0,-7 3-92,18-8 135,44-22 1,-21 8-170,-43 21 61,-1 1 0,1 0 0,-1 0 0,1 0 0,-1 0 0,1 0 0,4 0 0,-7 1 8,1 0 1,-1 0 0,0 1-1,0-1 1,0 0-1,0 0 1,0 1 0,1-1-1,-1 0 1,0 1-1,0-1 1,0 1-1,0 0 1,0-1 0,0 1-1,-1 0 1,1-1-1,0 1 1,0 0-1,0 0 1,-1 0 0,1 0-1,0 0 1,-1 0-1,1 0 1,-1 0-1,1 1 1,4 13-57,0 0 0,-2 0-1,4 23 1,-5-24 85,-2-12-2,0 0 0,0 0 0,1-1-1,-1 1 1,1 0 0,-1 0 0,1-1 0,0 1 0,0 0-1,-1-1 1,1 1 0,0-1 0,1 1 0,-1-1 0,0 1-1,0-1 1,1 0 0,-1 0 0,3 2 0,-3-2 7,1-1-1,0 1 1,0 0 0,0-1 0,0 0 0,1 1-1,-1-1 1,0 0 0,0 0 0,0 0-1,0 0 1,0-1 0,0 1 0,0 0 0,4-2-1,2-1 17,0 0 0,-1 0 0,1-1 0,-1 0 0,12-9 0,33-30 62,-30 25-92,132-126 217,-92 84-135,-31 31-110,0-2 0,-2-1 0,26-39 0,-38 47 27,-1-2 0,-2 0 0,0-1 0,-2-1 1,9-29-1,-19 51-69,6-24-209,-8 30 263,0-1 0,0 1 0,0 0 1,0 0-1,0-1 0,0 1 0,0 0 0,0-1 1,0 1-1,0 0 0,0-1 0,0 1 1,0 0-1,0 0 0,0-1 0,0 1 0,0 0 1,0 0-1,0-1 0,0 1 0,-1 0 0,1-1 1,0 1-1,0 0 0,0 0 0,-1 0-8,0 0 0,1 0 0,-1 1 0,0-1-1,1 0 1,-1 1 0,1-1 0,-1 0 0,1 1-1,-1-1 1,1 1 0,-1-1 0,1 1 0,0-1-1,-1 1 1,0 0 0,-21 26-84,1 0 0,2 2-1,1 0 1,-21 43 0,34-57 108,0 0-1,1 0 1,0 0 0,1 0 0,1 1 0,1-1-1,0 1 1,1 0 0,0-1 0,4 19 0,3 10 160,2-1 1,19 55 0,-24-85-80,1-1 0,0 1 0,1-1 0,9 14 0,-11-21-85,-1 1 1,2-1-1,-1 1 1,1-1 0,-1-1-1,2 1 1,-1-1-1,0 0 1,12 7-1,-14-10-262,-1 0 0,1 0-1,0 0 1,0 0-1,0-1 1,0 1-1,0-1 1,-1 0 0,1 0-1,0 0 1,0 0-1,0 0 1,0-1-1,0 1 1,0-1 0,0 0-1,-1 0 1,6-2-1,-6 2-247,1 0 0,-1-1-1,0 1 1,1-1 0,-1 0-1,0 0 1,0 1-1,0-1 1,0-1 0,0 1-1,2-4 1,4-9-1867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51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57 6720,'-18'-17'3040,"31"17"-2624,-4-3 1248,9-2-992,27-4 704,5 9-800,21-3 64,5 3-384,11-3 32,-16-2-160,-3-4 160,-9 9-192,-10-3-1504,-4 3 736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3:5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444 659 2144,'1'-1'187,"0"1"1,0 0-1,0-1 0,0 1 0,0-1 1,0 1-1,0-1 0,0 1 1,0-1-1,-1 1 0,1-1 0,0 0 1,0 0-1,-1 1 0,1-1 1,0 0-1,-1 0 0,1 0 0,-1 0 1,1 0-1,-1 0 0,1 1 1,-1-1-1,0 0 0,0 0 0,1 0 1,-1-1-1,0 1 0,0 0 1,0 0-1,0 0 0,0 0 0,0-1 1,-44 1 964,32 1-1114,-1 1 1,1 0 0,-1 1-1,1 0 1,-20 7 0,10-1 33,2 1 0,-21 12 0,24-11 0,1 0 1,0 0 0,0 2-1,1 0 1,-15 15 0,25-20-29,-1-1 1,1 1-1,0-1 0,1 1 1,0 1-1,-4 8 1,6-12-32,0 1 1,1 0 0,-1-1 0,1 1-1,1 0 1,-1 0 0,0 0 0,1 0-1,0 0 1,1 0 0,0 6 0,0-7 22,0-1 0,0 1 1,0 0-1,0-1 0,1 1 0,0-1 1,-1 0-1,1 1 0,1-1 1,-1 0-1,0 0 0,1 0 1,0-1-1,-1 1 0,1-1 0,0 1 1,0-1-1,1 0 0,-1 0 1,0 0-1,1 0 0,-1-1 1,1 0-1,-1 1 0,6 0 0,-1 0 43,0-1 0,1 0-1,-1 0 1,1 0-1,-1-1 1,0-1-1,1 1 1,-1-1-1,0-1 1,13-3 0,-9 1 42,1-1 1,-1-1 0,-1 0 0,1 0 0,-1-1-1,0-1 1,-1 0 0,18-16 0,-14 9-79,0-1 0,-1 0 0,-1-1 0,18-33 1,-17 28-48,-9 17-59,0-1 0,-1 0 1,0-1-1,0 1 0,-1 0 1,3-8-1,-1 6-132,-3 8 174,-1 0 0,0 0 0,0 0 0,0-1 0,1 1 0,-1 0 0,0 0 0,0 0 0,0-1 0,1 1 0,-1 0 0,0 0 0,0-1 0,0 1 0,0 0 0,0 0 0,0-1 0,0 1 0,0 0 0,0-1 0,0 1 0,0 0 0,0 0 0,0-1 0,-9 27-822,5-14 897,0 0 0,-1-1-1,0 1 1,-10 12 0,-4 12 67,-11 24-54,-46 70 1,55-99 41,-1-2 0,-2 0-1,-50 47 1,-84 76 649,118-111 314,42-41-357,9-4-376,21-10-167,-19 8-33,101-37 296,-69 28-413,55-27 1,-72 27-41,-1-1 0,-1-2-1,-1-1 1,36-33 0,41-58 151,-51 55-26,1-4-41,39-40-31,89-82-504,-179 180 443,1-1 1,-1 1-1,0-1 0,0 1 1,0-1-1,0 1 0,-1-1 0,1 0 1,1-2-1,-2 4 15,0-1-1,0 1 1,0 0 0,0 0-1,0 0 1,0-1 0,0 1-1,0 0 1,0 0 0,0 0 0,0-1-1,0 1 1,0 0 0,-1 0-1,1 0 1,0-1 0,0 1-1,0 0 1,0 0 0,0 0-1,0 0 1,0-1 0,0 1-1,-1 0 1,1 0 0,0 0-1,0 0 1,0 0 0,-1-1-1,-10 3-100,1 2 60,-1 1 1,1 0-1,0 1 0,0 0 1,1 0-1,0 1 0,0 1 1,0 0-1,1 0 0,0 0 1,-7 12-1,5-7 77,1 1 1,0 1-1,1-1 1,1 2-1,0-1 1,1 1-1,-4 19 1,8-29 7,1 0-1,0 0 1,1 1 0,-1-1-1,2 8 1,-1-12-7,0 0 0,0-1 1,1 1-1,-1 0 0,1-1 0,-1 1 1,1-1-1,0 1 0,-1-1 0,1 1 0,1 1 1,-1-3 1,-1 1-1,1 0 1,0-1 0,-1 1 0,1-1 0,0 1 0,-1-1 0,1 1 0,0-1-1,0 0 1,0 1 0,-1-1 0,1 0 0,0 0 0,0 1 0,0-1 0,0 0-1,0 0 1,-1 0 0,1 0 0,0 0 0,2-1 0,8-2 83,1-1 0,0 0 0,-1-1 0,0 0 0,0-1 0,18-13 0,4-1-35,164-101 212,-107 63-316,-53 35-280,-40 28 138,0 0 0,1 0 0,0 0 0,-1 0 0,2 0 0,-3 9 0,0-1 209,0 1 1,-2 24-1,5-30-2,1 0 0,0 1 0,0-1 0,1 0 0,0 1 0,1-1 0,-1 0 0,2 0-1,-1 0 1,1 0 0,0-1 0,8 14 0,-10-20-14,-1 1 1,1-1-1,0 0 0,0 0 0,0 0 1,0 0-1,0 0 0,1 0 0,-1-1 0,0 1 1,0 0-1,0 0 0,1-1 0,-1 1 1,0-1-1,1 1 0,-1-1 0,1 0 0,1 1 1,-1-1 1,1 0 0,-1 0 0,0-1 0,1 1 0,-1-1 0,1 1 0,-1-1 1,0 0-1,0 0 0,4-1 0,4-4 70,-1 0 0,0-1 1,16-15-1,-18 16 4,33-28 48,72-45 0,-90 65-219,37-17 1,-50 27 18,0 0 0,0 1 1,0 0-1,1 0 0,-1 1 0,1 1 0,13-2 0,-20 4 14,0-1-1,0 0 0,-1 1 0,1-1 0,0 1 0,0 0 0,-1 0 1,1 0-1,-1 0 0,5 3 0,24 20 85,-26-20-16,0 1 1,1-1-1,0 1 0,0-2 0,9 5 0,-9-5 31,0-1 1,0 0 0,0 0 0,0-1-1,10 1 1,-14-2-37,0 0 1,0 0-1,0 0 1,0 0-1,0-1 1,0 1-1,0 0 1,0-1-1,0 0 1,0 1-1,0-1 0,0 0 1,-1 0-1,1 0 1,0 0-1,-1-1 1,1 1-1,-1 0 1,3-3-1,-4 4-31,1-1 1,-1 1-1,0-1 1,1 1-1,-1-1 0,0 1 1,0-1-1,0 1 0,1-1 1,-1 1-1,0-1 0,0 1 1,0-1-1,0 1 0,0-1 1,0 1-1,0-1 0,0 1 1,0-1-1,0 1 1,0-1-1,0 1 0,-1-1 1,1 1-1,0-1 0,0 1 1,0-1-1,-1 1 0,1 0 1,0-1-1,-1 1 0,1-1 1,0 1-1,-1 0 0,1-1 1,0 1-1,-1 0 1,1-1-1,-1 1 0,-17-9-356,8 7 311,0 1 0,0 0 1,-1 1-1,1 0 0,0 1 0,0 0 0,0 0 1,-1 1-1,1 1 0,1 0 0,-1 0 1,0 1-1,-14 7 0,9-3 61,0 1-1,1 0 1,1 1-1,-1 0 1,2 1 0,-1 0-1,-15 20 1,19-19-43,0 0 1,1 0 0,0 1-1,-5 14 1,10-21 35,1 0 1,-1 1-1,1-1 0,1 0 1,-1 1-1,1-1 0,1 1 1,-1 0-1,1-1 0,0 1 1,1 9-1,0-14 26,-1 0 1,0 0-1,1 0 0,0 0 0,-1 0 1,1 0-1,0 0 0,0 0 0,0-1 1,0 1-1,1 0 0,-1-1 0,0 1 1,1-1-1,-1 1 0,1-1 0,-1 0 1,3 2-1,-1-1 11,0-1-1,0 0 1,-1 0 0,1 0 0,0 0 0,0-1-1,0 1 1,1-1 0,-1 0 0,0 0-1,3 0 1,5-1 43,0-1 0,-1 0 0,1-1 0,-1 0 0,18-7-1,-12 2-20,0-1 0,-1 0 0,0-1-1,-1 0 1,0-2 0,14-12-1,-4-1-166,-2 0 0,25-35 0,-42 54-230,-5 11 72,0 5 96,0-3 28,-1 2 133,2 1 0,-1-1-1,1 0 1,3 11-1,-4-18 23,1 1 0,0-1 0,0 0 1,0 1-1,0-1 0,0 0 0,0 1 0,1-1 0,-1 0 0,1 0 0,0 0 0,-1 0 0,1 0 0,0-1 0,0 1 0,0-1 0,1 1 0,-1-1 0,0 0 0,3 2 0,1-1 4,-1-1-1,1 0 1,0 0 0,0 0 0,0 0 0,0-1-1,0 0 1,0 0 0,0-1 0,0 1 0,8-3-1,7-3 56,38-14 0,24-5 1,-47 15 90,103-24 60,-7 1-231,-35 2-394,-43 16 453,-106 31-1429,16-1 1327,-127 58-83,142-61 87,-1 0-1,2 2 1,0 0 0,0 2-1,-19 20 1,34-31 59,0 0 0,1 1 0,-1 0 0,1 0 0,0 0 0,-4 12 0,7-17-6,0 0 0,1 0 0,-1 1 0,1-1-1,0 0 1,-1 1 0,1-1 0,0 0 0,0 1 0,0-1 0,0 1 0,0-1 0,0 0-1,0 1 1,0-1 0,0 0 0,1 1 0,-1-1 0,1 0 0,-1 1 0,1-1 0,-1 0-1,1 0 1,0 0 0,0 1 0,-1-1 0,1 0 0,0 0 0,0 0 0,0 0 0,0 0-1,0-1 1,0 1 0,1 0 0,-1 0 0,0-1 0,0 1 0,0-1 0,1 1 0,-1-1-1,0 1 1,2-1 0,8 3 43,0-1 0,0 0 0,0-1 0,-1 0 0,1-1 1,0 0-1,0-1 0,0 0 0,0-1 0,0 0 0,0-1 0,14-5 0,-4 0-3,0-1 1,-1-2-1,0 0 1,-1 0-1,19-16 1,9-12 51,47-50-1,-18 15 32,-61 60-72,16-14 41,-1-1 0,-2-1 0,28-38 0,-8-9-617,51-112-1,-96 183 391,-1 1 0,0 0 0,3-10-1,-5 14 98,1-1 0,-1 1 0,0-1 0,0 1 0,0 0 0,0-1 0,0 1 0,0-1 0,0 1 0,-1-1-1,1 1 1,0 0 0,-1-1 0,1 1 0,-1 0 0,0-1 0,-1-1 0,1 2-3,0 0-1,0 1 1,0-1 0,0 0-1,0 1 1,-1-1 0,1 1 0,0-1-1,0 1 1,0 0 0,-1-1 0,1 1-1,0 0 1,-1 0 0,1 0 0,0 0-1,0 0 1,-1 0 0,1 1 0,0-1-1,-1 0 1,1 1 0,0-1-1,0 0 1,-3 2 0,0-1-41,-4 2-25,0 0-1,1 0 1,-1 1-1,1 0 1,0 0 0,0 1-1,0 0 1,1 0-1,-9 9 1,-6 8-362,-23 33-1,28-34 417,0 2 50,1 0 0,2 0 1,0 1-1,2 1 0,0 0 1,2 1-1,-10 41 0,16-53 28,0 1-1,2-1 0,-1 0 1,2 1-1,0-1 1,1 1-1,3 22 1,-2-28 32,0 0 1,0 0 0,1 0 0,0-1 0,1 1-1,0-1 1,0 0 0,1 0 0,0 0-1,0 0 1,1-1 0,11 12 0,-14-17-20,0 0 1,0 0-1,0 0 0,0-1 1,0 0-1,0 1 0,0-1 1,1 0-1,-1 0 0,0-1 1,1 1-1,-1-1 0,0 1 1,1-1-1,-1 0 0,1-1 1,-1 1-1,0 0 0,7-3 1,2 0 100,0 0 0,-1-2 0,23-10-1,-11 2 75,0-1 0,30-24 0,38-41 243,-42 36-503,13-19-627,-60 61 599,0 0 0,0 0 0,0 1-1,0-1 1,0 0 0,0 1 0,0-1 0,0 1 0,0 0 0,0 0 0,0 0 0,4 0 0,32 3-16,-37-3 85,18 2-34,23 7 1,-36-8-38,1 1 1,-1 0-1,0 0 1,-1 1 0,1 0-1,0 0 1,-1 1-1,8 5 1,-12-8 82,0 0 0,-1 0 1,1 0-1,0 1 0,0-1 1,-1 0-1,1 0 0,0 1 1,-1-1-1,0 0 0,1 1 0,-1-1 1,0 1-1,1-1 0,-1 1 1,0-1-1,0 0 0,0 1 1,-1-1-1,1 1 0,0-1 1,0 1-1,-1-1 0,1 0 0,-1 1 1,0 1-1,-3 6 54,0 0 1,-11 16-1,5-7-126,9-17 71,1 1 1,-1-1-1,1 0 0,0 0 1,-1 1-1,1-1 0,0 0 0,0 0 1,0 1-1,0-1 0,0 0 0,0 1 1,0-1-1,0 0 0,0 1 0,1-1 1,-1 0-1,0 0 0,1 1 0,-1-1 1,1 0-1,0 0 0,-1 0 1,1 0-1,0 0 0,0 0 0,0 0 1,0 0-1,1 2 0,-1-2 4,1 0-1,-1 0 0,1 0 1,0 0-1,-1 0 0,1 0 1,0 0-1,0 0 0,-1-1 1,1 1-1,0-1 1,0 1-1,0-1 0,0 0 1,0 0-1,0 0 0,0 0 1,0 0-1,2 0 0,14-3 136,-13 3-121,-1-1 1,0 1 0,0-1-1,1 0 1,4-3 0,25-11 197,39-27-1,31-14-317,-53 34-165,62-18 1,-112 40 240,7-2-140,-10 6 53,-4 4 51,5-7 32,-3 5 21,0 0-1,0 0 0,0 0 1,1 1-1,0 0 0,0-1 1,1 1-1,0 0 0,-3 14 1,5-17 22,-1 1 1,1 0 0,0 0-1,1 0 1,-1-1 0,1 1-1,0 0 1,0-1 0,1 1-1,-1-1 1,3 6 0,-3-8-1,0 0 1,0-1 0,1 1 0,-1 0 0,0 0 0,1-1 0,-1 1-1,1-1 1,-1 1 0,1-1 0,0 0 0,0 1 0,-1-1 0,1 0-1,0 0 1,0 0 0,0-1 0,0 1 0,0 0 0,1-1 0,-1 1-1,0-1 1,0 0 0,0 0 0,0 0 0,0 0 0,4 0-1,3-2 50,0 0-1,-1 0 0,0 0 1,1-1-1,-1-1 0,9-4 1,45-30 228,-16 8-202,88-44-748,-136 75 339,-6 6 221,0-1 0,1 1 1,-1 0-1,-9 14 0,7-3 120,0 0-1,2 1 0,0 0 1,1 1-1,1 0 0,1 0 1,1 0-1,1 1 0,0-1 1,2 1-1,0 24 0,1-42 5,0 0-1,1 0 0,-1 0 1,1 0-1,-1 0 0,1 1 1,0-1-1,0 0 0,0-1 1,1 1-1,-1 0 0,1 0 1,0 0-1,-1-1 0,1 1 1,0-1-1,0 0 0,1 1 1,-1-1-1,0 0 0,1 0 1,0 0-1,-1-1 0,1 1 1,0-1-1,0 1 0,0-1 1,0 0-1,0 0 0,0 0 1,0-1-1,0 1 0,0-1 1,0 1-1,0-1 0,4 0 1,6-1-5,0 0 0,-1-1-1,1 0 1,-1-1 0,0-1 0,0 0 0,0 0 0,-1-1 0,1-1 0,-1 1 0,0-2 0,11-8-1,13-12 54,0-2-1,31-35 0,-38 35-86,66-62-479,-87 86 281,-8 9-2,-8 11-1,8-14 212,-63 105-182,-14 19-72,-92 93 479,137-180-211,-2 2 361,-47 43 1,80-81-316,-1 1 1,0-1-1,1 0 1,-1 0-1,0 0 1,0 0-1,0-1 1,-6 3-1,8-4-58,1 0 0,0 1 0,-1-1 0,1 0 0,-1 0 0,1 0 0,0 0 0,-1 0 0,1 0-1,-1 0 1,1 0 0,-1 0 0,1 0 0,0 0 0,-1 0 0,1 0 0,-1 0 0,1 0 0,0 0 0,-1 0-1,1-1 1,-1 1 0,1 0 0,0 0 0,-1 0 0,1-1 0,0 1 0,-1 0 0,1 0 0,0-1 0,-1 1-1,1 0 1,0-1 0,0 1 0,-1 0 0,1-1 0,0 1 0,0 0 0,0-1 0,0 1 0,-1-1 0,1 1-1,0-1 1,0 1 0,0 0 0,0-1 0,0 1 0,0-1 0,0 1 0,0-1 0,0-2 16,1 1 1,-1-1 0,0 0 0,1 0-1,0 1 1,0-1 0,1-3 0,3-5-9,1 1 0,0 0 0,12-14 0,6-10 12,29-47 16,73-106 81,-81 127-167,53-56 0,-51 71-61,95-68 1,-124 101 65,1 0 1,0 2-1,1 0 0,0 1 1,0 1-1,1 1 1,0 1-1,23-4 0,-43 9 41,28-3-109,-28 4 80,0 0-1,0 0 0,0-1 0,0 1 0,0 0 0,0 0 0,1 0 0,-1 1 0,0-1 0,0 0 0,0 0 1,0 1-1,0-1 0,0 0 0,0 1 0,0-1 0,0 1 0,0-1 0,0 1 0,0 0 0,-1-1 1,1 1-1,1 1 0,-2-1 15,0 0 1,0 0-1,0 0 0,0 0 1,0 0-1,0 1 1,-1-1-1,1 0 0,0 0 1,-1 0-1,1 0 1,0 0-1,-1 0 0,1-1 1,-1 1-1,0 0 1,1 0-1,-1 0 0,0 0 1,1-1-1,-1 1 1,0 0-1,-1 0 0,-27 23 26,18-15-29,-5 4-14,1 0 95,-1 1 0,0-2-1,-1 0 1,0-2 0,-21 11-1,23-18 46,15-3-108,0 0 0,-1 0 0,1 0 0,0 0 0,-1 0 0,1 0 0,0 0 0,-1 0 0,1 0 0,-1 0 0,1 0 0,0 0 0,-1 0 0,1 0 0,0 0 0,-1 0 0,1 0 1,0-1-1,-1 1 0,1 0 0,0 0 0,-1 0 0,1-1 0,0 1 0,0 0 0,-1 0 0,1-1 0,0 1 0,0 0 0,-1-1 0,1 1 0,0 0 0,0-1 0,0 1 0,0 0 0,-1-1 1,1 1-1,0 0 0,0-1 0,1 0-16,-1 0 1,1 1 0,-1-1-1,1 1 1,0-1-1,-1 1 1,1-1 0,0 1-1,-1 0 1,1-1-1,0 1 1,0 0 0,-1 0-1,1-1 1,0 1-1,0 0 1,1 0 0,17-3-170,59 6 183,7-2 86,80-1-89,-122-2 56,77-15 0,-103 14-98,24-10 0,-36 11 47,0 0 0,0 0 0,0 0 0,0-1 0,-1 0 0,1 0 1,-1 0-1,6-6 0,-9 9-15,-1 0-1,0-1 1,1 1 0,-1 0 0,0-1 0,0 1-1,1 0 1,-1-1 0,0 1 0,0-1 0,1 1-1,-1 0 1,0-1 0,0 1 0,0-1 0,0 1 0,0-1-1,0 1 1,0 0 0,0-1 0,0 1 0,0-1-1,0 1 1,0-1 0,0 1 0,0 0 0,0-1-1,0 1 1,0-1 0,0 1 0,-1 0 0,1-1-1,0 1 1,-1-1 0,0 0-15,0 0 0,-1 0 0,1 0 0,0 0 0,-1 0 0,1 0 0,-1 1 0,1-1 0,-1 1 0,-1-1 0,-5-1-64,0 0 0,0 1 0,-14-1 0,17 3 59,-1-1-1,1 1 0,0 0 0,0 0 0,0 0 0,0 1 0,0-1 0,0 1 0,1 1 0,-1-1 0,0 1 0,1-1 0,0 1 1,0 0-1,0 1 0,-7 6 0,10-8 32,0-1 1,1 1 0,-1-1-1,0 1 1,1 0 0,-1-1-1,1 1 1,0 0-1,-1-1 1,1 1 0,0 0-1,0-1 1,0 1 0,0 0-1,1-1 1,-1 1 0,0 0-1,1-1 1,-1 1-1,1 0 1,-1-1 0,1 1-1,0-1 1,0 1 0,0-1-1,0 1 1,0-1-1,0 0 1,2 2 0,2 3 43,0 0 0,1-1 0,0 0 0,0 0-1,8 5 1,-11-8-25,0-1-1,1 1 0,-1-1 0,1 1 0,-1-1 0,1 0 1,-1 0-1,1 0 0,0-1 0,-1 1 0,1-1 0,0 0 1,-1 0-1,1 0 0,0-1 0,-1 1 0,1-1 0,0 0 1,-1 0-1,1 0 0,-1-1 0,1 1 0,-1-1 0,0 0 1,0 1-1,0-2 0,0 1 0,0 0 0,0-1 0,0 1 1,2-4-1,-2 3-14,-1-1 1,1 1-1,-1 0 1,0-1 0,0 1-1,0-1 1,-1 0-1,2-6 1,-2 8-20,-1 1 0,0 0 0,0 0 0,0 0 0,0 0 0,0-1 0,0 1 0,0 0-1,0 0 1,-1 0 0,1-1 0,0 1 0,-1 0 0,1 0 0,-1 0 0,1 0 0,-1 0 0,0 0 0,1 0 0,-1 0 0,0 0 0,0 0 0,1 0 0,-1 1 0,0-1 0,0 0-1,0 0 1,0 1 0,0-1 0,0 1 0,0-1 0,0 1 0,-3-1 0,-1-1-8,0 1 0,-1 0 0,1 0 0,0 1 0,-1 0 0,-7 0 1,5 0-26,19 3 237,-4 1-183,2-2-22,-1-1 1,1 0-1,0 0 1,-1-1-1,17-2 1,44-8 104,-54 7-123,206-48 238,-205 46-182,0-1 0,0 0-1,0-1 1,-1-1-1,0 0 1,-1-1 0,0-1-1,0 0 1,19-20-1,-15 10 22,0 0-1,-2-1 1,26-43 0,32-81-99,-22 42-67,-44 89 93,-3 7-20,-1 0-1,0-1 1,0 0-1,-1 0 1,0 1-1,0-2 1,-1 1 0,0 0-1,1-9 1,-3 16 33,0 1 0,0-1-1,0 1 1,0-1 0,0 1 0,0-1 0,0 1 0,0-1 0,0 1 0,-1-1 0,1 1 0,0-1 0,0 1-1,0-1 1,0 1 0,-1-1 0,1 1 0,0 0 0,0-1 0,-1 1 0,1-1 0,0 1 0,-1 0-1,1-1 1,-1 1 0,1 0 0,0-1 0,-1 1 0,1 0 0,-1 0 0,1-1 0,-1 1 0,0 0 0,0 0-8,-1 0 1,1 0 0,0 0 0,-1 0 0,1 1 0,-1-1-1,1 0 1,0 1 0,-1-1 0,1 1 0,-3 1 0,-3 3-70,-1-1 1,1 2-1,-7 5 0,7-4 51,2-1-1,-1 1 1,1 0-1,0 1 0,0-1 1,-3 10-1,3-8 13,-13 27-4,2 1 0,-15 47 0,24-61 7,-3 6-8,1 0 0,2 1 0,2 0 0,-4 44 0,8-59 79,1 0 0,1 0 0,0 1 0,1-1 0,0 0 0,2 0 0,-1-1 0,2 1 0,0-1 0,13 26 0,-16-36-21,1 1-1,0-1 0,-1 1 1,2-1-1,-1 0 0,0 0 0,1-1 1,-1 1-1,1-1 0,0 0 0,1 0 1,-1 0-1,0 0 0,1-1 1,-1 1-1,1-1 0,0 0 0,0-1 1,0 1-1,0-1 0,0 0 0,7 0 1,6-1 92,0 0 0,0-2 0,0 0 1,30-9-1,68-26 80,-93 29-183,-1-1 0,0-1 0,-1-1 0,40-27 0,-59 37-22,-1 0 0,1 0-1,-1-1 1,1 1 0,-1-1 0,0 1 0,1-1 0,-1 1 0,0-1 0,1-3 0,-2 5 0,0 0 0,1-1-1,-1 1 1,0-1 0,0 1 0,0-1 0,0 1 0,0-1 0,0 1 0,0-1-1,0 1 1,0-1 0,-1 1 0,1 0 0,0-1 0,0 1 0,0-1 0,0 1-1,-1-1 1,1 0 0,-1 0-8,0 0 0,0 1 1,0-1-1,0 0 0,0 0 0,0 1 0,0-1 1,0 1-1,0-1 0,-1 1 0,-1-1 0,-8-2-39,0 0 0,0 1 0,0 0-1,-1 1 1,1 1 0,0 0-1,-1 0 1,-18 4 0,1 1-52,1 2 1,-36 13-1,56-18 112,0 1 1,1 1-1,-1-1 1,1 1-1,0 0 0,0 1 1,0 0-1,1 0 1,-7 7-1,11-10 29,0 0 1,0 1-1,0-1 1,1 1-1,-1 0 1,1 0-1,-1-1 0,1 1 1,0 0-1,0 0 1,0 0-1,0 0 1,1 0-1,0 0 0,-1 0 1,1 0-1,0 1 1,0-1-1,0 0 1,1 0-1,-1 0 0,1 0 1,0 0-1,0 0 1,0 0-1,0 0 1,2 2-1,0 2 48,1 0 0,0 0 1,1-1-1,-1 0 0,1 0 0,0 0 1,1 0-1,0-1 0,10 8 0,-5-6 22,-1 0 0,1-1-1,1-1 1,-1 1 0,18 3 0,2 0 83,1-3 0,1 0 0,54 1 0,-54-6-1630,55-5-1,-37-2-360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4:03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10 911 1568,'-1'0'42,"1"1"1,-1-1-1,0 1 1,1 0-1,-1-1 0,0 1 1,1 0-1,-1-1 1,1 1-1,-1 0 1,1 0-1,-1 0 0,1 0 1,0-1-1,-1 1 1,1 0-1,0 0 1,0 0-1,-1 0 0,1 0 1,5 9 3743,-4-9-3567,3-5 812,-2 3-885,-1 0 0,0 0 0,0 0 0,1 0 0,-1 0 0,0-1 0,0 1 1,0-1-1,-1 1 0,1-1 0,1-2 0,5-13 332,36-85 1260,-34 85-1523,0-1 1,2 1-1,18-24 0,9-2 56,2 2 0,2 1 0,1 3 0,56-38 0,-87 67-286,0 0 0,0 1 1,26-10-1,-37 16 9,0 1 0,0 0 0,0-1 0,0 1 1,0 0-1,0-1 0,0 1 0,0 0 0,-1 0 0,1 0 0,0 0 1,0 0-1,0 0 0,0 0 0,0 0 0,0 0 0,0 1 0,0-1 1,0 0-1,0 1 0,0-1 0,0 0 0,-1 1 0,1-1 0,0 1 1,0-1-1,1 2 0,-1 0 12,0 0 1,0 0 0,0-1 0,0 1-1,0 0 1,-1 0 0,1 0-1,-1 0 1,1 0 0,-1 0-1,0 0 1,1 3 0,-1 4 53,-1 0 0,1 0 0,-2 0 0,1-1 0,-4 12 0,1-9-25,-1 0 0,0-1 1,-8 12-1,-5 11 5,6-7 0,6-11 116,-16 25 0,15-26 111,6-8 171,1-5-420,0-1-1,0 0 1,0 0 0,0 0 0,0 0 0,1 0 0,-1 0 0,0 1 0,0-1 0,0 0 0,0 0 0,1 0-1,-1 0 1,0 0 0,0 0 0,0 0 0,0 0 0,1 0 0,-1 0 0,0 0 0,0 0 0,0 0-1,1 0 1,-1 0 0,0 0 0,0 0 0,0 0 0,0 0 0,1 0 0,-1 0 0,0 0 0,0 0-1,0 0 1,0-1 0,1 1 0,10-5 191,-1 0 0,1-1 0,15-13 0,-6 6-197,12-10-12,53-48-1,-66 55-8,33-35-70,-31 28-82,47-36 1,-67 58 148,1 0 0,-1 0 0,1 0 1,-1 0-1,1 1 0,-1-1 1,1 0-1,0 0 0,-1 1 1,1-1-1,0 1 0,0 0 1,-1 0-1,1-1 0,2 1 1,-3 1-1,0-1 1,0 0 0,0 0 0,-1 1 0,1-1 0,0 0 0,0 1-1,-1-1 1,1 1 0,0-1 0,-1 1 0,1 0 0,-1-1 0,1 1-1,0 0 1,-1-1 0,1 1 0,-1 0 0,0-1 0,1 1 0,0 2 0,0 2-27,0 0 0,0 0 0,0 0 0,0 1 0,-1-1 0,0 0 0,-1 10 0,0-3 68,0-1 0,-1 0 1,0 1-1,0-1 1,-2 0-1,-4 11 1,5-14 87,-1-1 0,1 1 0,1 0 0,-1 0 0,1 0 0,-2 15 0,4-23-111,0 0 0,0 0 0,0 0-1,0 0 1,0 0 0,0 1-1,0-1 1,0 0 0,0 0 0,1 0-1,-1 0 1,0 0 0,0 0-1,0 0 1,0 0 0,0 1 0,0-1-1,0 0 1,0 0 0,0 0-1,0 0 1,0 0 0,0 0-1,0 0 1,1 0 0,-1 0 0,0 0-1,0 0 1,0 0 0,0 0-1,0 0 1,0 1 0,0-1 0,0 0-1,1 0 1,-1 0 0,0 0-1,0 0 1,0 0 0,0 0-1,0 0 1,0 0 0,0 0 0,1-1-1,-1 1 1,0 0 0,0 0-1,0 0 1,0 0 0,0 0 0,0 0-1,0 0 1,6-3 48,218-188 14,-220 188-102,0 0 0,1 0-1,-1 0 1,1 1-1,-1-1 1,1 1-1,0 0 1,0 1-1,-1-1 1,9-1-1,-12 3 28,0 0-1,-1 0 0,1 0 0,0 0 0,0 0 1,-1 0-1,1 0 0,0 0 0,0 0 0,0 0 1,-1 0-1,1 1 0,0-1 0,0 0 0,-1 1 0,1-1 1,0 0-1,-1 1 0,1-1 0,0 1 0,-1-1 1,1 1-1,-1-1 0,1 1 0,0-1 0,-1 1 0,1 0 1,-1-1-1,0 1 0,1 0 0,-1-1 0,0 1 1,1 0-1,-1 0 0,0-1 0,0 1 0,0 0 0,1 0 1,-1-1-1,0 1 0,0 0 0,0 0 0,0 0 1,0-1-1,-1 1 0,1 1 0,-1 5-6,-1-1 1,1 0-1,-1 0 0,-4 9 1,-6 10 12,-19 30-1,20-37 2,2 4 66,9-21-60,-1 0 1,1-1-1,0 1 1,0 0-1,0 0 0,0-1 1,0 1-1,0 0 0,0-1 1,0 1-1,0 0 1,0 0-1,0-1 0,0 1 1,0 0-1,1-1 1,-1 1-1,0 0 0,0-1 1,1 1-1,-1-1 1,0 1-1,1 0 0,-1-1 1,1 1-1,-1-1 1,1 1-1,-1-1 0,1 1 1,-1-1-1,2 1 0,2 0 20,-1 0-1,1 0 0,-1 0 0,1 0 0,0-1 0,-1 0 0,1 0 0,0 0 1,4 0-1,36-7 145,-41 6-161,29-6 5,0-2 0,0-2 0,-1 0-1,0-3 1,-1 0 0,-1-2 0,0-1 0,50-40-1,-10 0-270,-68 56 248,0 1 0,-1-1-1,1 1 1,0-1-1,0 1 1,-1 0-1,1 0 1,0-1 0,0 1-1,0 0 1,0 0-1,0 0 1,-1 0-1,1 0 1,1 0-1,-1 0 5,-1 0-1,0 0 0,1 0 0,-1 0 1,0 1-1,1-1 0,-1 0 0,0 0 1,1 0-1,-1 0 0,0 1 0,1-1 1,-1 0-1,0 0 0,0 1 0,1-1 1,-1 0-1,0 1 0,0-1 0,0 0 1,1 1-1,-1-1 0,0 0 0,0 1 1,0-1-1,0 0 0,0 1 0,0-1 1,0 0-1,0 1 0,0-1 0,0 1 0,0-1 1,0 0-1,0 1 0,0-1 0,0 0 1,0 1-1,0 0 0,-4 12-36,0-1-1,-1 1 1,0-1-1,-12 22 1,-8 16 14,20-40 16,1 1 1,1 0 0,0 0 0,-2 11 0,5-19 17,-1 0 0,1 0 1,0 0-1,0 0 1,0 0-1,0 0 0,1 0 1,-1-1-1,1 1 1,-1 0-1,1 0 0,0 0 1,0-1-1,1 1 1,-1 0-1,0-1 0,1 1 1,0-1-1,-1 0 1,1 0-1,3 3 0,-4-4 10,1 0 0,0 0 0,-1 0-1,1 0 1,0-1 0,0 1 0,0-1-1,0 1 1,-1-1 0,1 0-1,0 1 1,0-1 0,0 0 0,0 0-1,0-1 1,0 1 0,0 0-1,2-1 1,35-12 156,-39 13-173,24-11 169,0-1 0,35-24 0,-54 32-155,1 0 0,-1 0 1,0-1-1,-1 0 0,1 0 1,-1 0-1,0-1 0,0 1 1,0-1-1,-1 0 0,5-12 1,-7 16-21,0 0 1,0 0 0,0-1-1,-1 1 1,1-1-1,-1 1 1,0-1 0,0 1-1,0-1 1,0 1 0,0-1-1,0 1 1,-1 0 0,1-1-1,-1 1 1,1-1-1,-1 1 1,0 0 0,0-1-1,0 1 1,0 0 0,-1 0-1,1 0 1,-1 0-1,1 0 1,-1 0 0,0 0-1,1 1 1,-1-1 0,0 1-1,0-1 1,0 1 0,0 0-1,-1-1 1,-2 0-1,-5-2-52,0 1-1,0 0 0,0 1 1,-1 0-1,1 1 0,0 0 1,-20 0-1,30 1 62,0 0-1,-1 0 1,1 1 0,0-1-1,0 0 1,0 0-1,0 0 1,0 0 0,0 0-1,-1 0 1,1 0 0,0 0-1,0 0 1,0 0-1,0 0 1,0 0 0,0 0-1,-1 0 1,1 0-1,0 0 1,0 0 0,0 0-1,0-1 1,0 1 0,0 0-1,-1 0 1,1 0-1,0 0 1,0 0 0,0 0-1,0 0 1,0 0-1,0 0 1,0 0 0,0-1-1,0 1 1,-1 0 0,1 0-1,0 0 1,0 0-1,0 0 1,0 0 0,0 0-1,0-1 1,0 1-1,6-5 60,21-9-36,-16 8-21,31-16-100,61-24-1,-77 37 58,-1 1 1,1 1 0,53-7-1,-73 13 20,-1 1 0,0-1 0,1 1 0,-1 1 0,1-1 0,-1 1 0,0 0 0,1 0 0,-1 0-1,0 1 1,0 0 0,0 0 0,8 5 0,-10-5 20,-1 0 0,1 0 0,0 1 0,-1-1 0,0 1 0,1 0 1,-1 0-1,0 0 0,0 0 0,-1 0 0,1 0 0,-1 0 0,0 1 0,1-1 0,-1 1 0,-1-1 0,1 0 0,0 1 0,-1 0 0,0-1 0,0 6 0,0-1 2,-1-1-1,0 1 1,0-1-1,0 1 1,-1-1-1,-1 1 1,1-1-1,-6 11 1,-3 1 63,-20 30 1,9-18 85,14-20-38,3-5 210,14-7-18,6-5-232,0-1-1,0 0 1,-1-1 0,0-1-1,-1 0 1,16-15 0,-6 7-134,15-15-192,-27 21 158,1 1 0,0 1-1,26-16 1,-36 24 77,-1 1 0,1-1 0,-1 0 1,1 1-1,0-1 0,-1 1 0,1-1 1,0 1-1,-1 0 0,1 0 0,0-1 0,-1 1 1,1 1-1,0-1 0,0 0 0,-1 0 1,1 1-1,2 0 0,-3 0 9,1-1 1,-1 1-1,0 0 1,0 0-1,0 0 1,0 0-1,-1 0 0,1 0 1,0 0-1,0 0 1,-1 0-1,1 0 1,0 1-1,-1-1 0,1 0 1,-1 0-1,0 1 1,1-1-1,-1 0 1,0 1-1,0-1 1,0 0-1,0 1 0,0 1 1,0 6 10,-1 1 1,0-1-1,-1 0 0,0 1 1,-6 15-1,-23 45 147,7-16 637,59-94-191,-9 9-678,57-52 0,-68 71 11,0 0 1,1 1-1,0 0 0,1 1 0,0 1 1,20-7-1,-34 15 38,0 0 1,0 0-1,1 0 0,-1 0 1,0 1-1,1-1 1,-1 1-1,0 0 0,1 0 1,4 1-1,-7-1 18,0 0 0,0 1 0,0-1-1,1 1 1,-1-1 0,0 1 0,0-1 0,0 1-1,-1 0 1,1-1 0,0 1 0,0 0 0,0 0 0,0 0-1,-1-1 1,1 1 0,0 0 0,-1 0 0,1 0-1,-1 0 1,1 0 0,-1 0 0,1 1 0,-1-1-1,0 0 1,1 0 0,-1 0 0,0 0 0,0 0-1,0 1 1,0-1 0,0 1 0,-9 96-170,6-77 186,3-19 11,0 1 0,0 0-1,-1-1 1,1 1-1,1 0 1,-1-1 0,0 1-1,1-1 1,-1 1 0,1-1-1,0 1 1,0-1-1,0 1 1,0-1 0,0 0-1,1 1 1,-1-1-1,3 3 1,-1-2 22,0 0-1,0-1 1,1 0 0,-1 1-1,0-1 1,1-1 0,-1 1-1,1 0 1,0-1 0,0 1 0,4 0-1,4 0 63,0 0 0,0-1-1,1 0 1,-1-1 0,0 0-1,0-1 1,14-3 0,-12 1-72,1 0 0,19-7 0,-29 8 6,0 0-1,0-1 1,-1 1-1,1-1 1,-1 0-1,1 0 0,-1-1 1,0 1-1,0-1 1,4-5-1,-2 2-11,-1 0-1,1 0 0,-1 0 0,-1-1 0,1 0 0,-1 0 0,-1 0 0,1-1 1,2-14-1,-4 17-78,-1 0-1,0 0 1,-1-1 0,0 1 0,0 0 0,-1-10-1,1 16 57,-1-1 0,1 1-1,0 0 1,0-1-1,0 1 1,0 0 0,-1 0-1,1-1 1,0 1 0,0 0-1,-1 0 1,1-1-1,0 1 1,0 0 0,-1 0-1,1-1 1,0 1-1,-1 0 1,1 0 0,0 0-1,0 0 1,-1 0 0,1 0-1,-1 0 1,1-1-1,0 1 1,-1 0 0,1 0-1,0 0 1,-1 0-1,1 0 1,0 1 0,-1-1-1,1 0 1,0 0-1,-1 0 1,1 0 0,-1 0-1,-14 7 4,13-5-29,-7 3-75,1 1 0,0 0 1,0 1-1,-10 11 0,-27 34-243,44-51 345,-4 5-25,1-1 1,0 1-1,1 0 1,-1 0-1,1 0 0,0 0 1,1 0-1,-1 1 0,-1 7 1,4-12 36,0 1 0,-1-1 1,1 0-1,0 1 0,0-1 0,0 0 1,0 1-1,0-1 0,1 0 0,-1 0 1,1 1-1,0-1 0,-1 0 0,1 0 1,0 0-1,0 0 0,0 0 0,1 0 1,-1 0-1,0 0 0,1 0 1,-1 0-1,1-1 0,0 1 0,0-1 1,-1 1-1,1-1 0,0 0 0,0 0 1,3 2-1,-1-2 70,0 1 0,1 0 0,-1-1 0,1 0 0,-1 0-1,1-1 1,0 1 0,-1-1 0,1 0 0,-1 0 0,8-1 0,4-2 67,29-9-1,-37 10-162,78-27-21,-52 16-62,0 2 0,1 2 1,38-6-1,-67 14 44,0 1 1,1-1-1,-1 1 0,0 1 1,8 0-1,-14-1 51,1 0 1,0 1-1,0-1 0,0 0 0,0 0 0,-1 0 1,1 1-1,0-1 0,0 0 0,-1 1 1,1-1-1,0 1 0,-1-1 0,1 1 0,0-1 1,-1 1-1,1-1 0,0 1 0,-1 0 0,1-1 1,-1 1-1,0 0 0,1-1 0,-1 1 0,1 0 1,-1 0-1,0-1 0,0 1 0,1 0 0,-1 0 1,0 0-1,0 0 0,0-1 0,0 1 0,0 0 1,0 0-1,0 0 0,0 0 0,0-1 0,0 1 1,-1 0-1,1 0 0,0 0 0,-1 1 0,-6 13 52,-1 0-1,-1 0 0,0 0 0,-1-1 0,-12 13 1,-1 3 166,23-30-203,-1 1 0,1-1 0,0 0-1,-1 1 1,1 0 0,0-1 0,-1 1 0,1-1 0,0 1-1,0-1 1,-1 1 0,1 0 0,0-1 0,0 1 0,0-1-1,0 1 1,0 0 0,0-1 0,0 1 0,0 0 0,0-1-1,0 1 1,0 0 0,1-1 2,-1 1 1,1-1-1,-1 0 0,1 0 1,0 1-1,-1-1 0,1 0 0,-1 0 1,1 0-1,-1 0 0,1 0 0,0 0 1,-1 1-1,1-2 0,-1 1 1,1 0-1,0 0 0,-1 0 0,1 0 1,-1 0-1,1 0 0,-1-1 0,1 1 1,-1 0-1,1 0 0,-1-1 1,1 1-1,0-1 0,69-34 163,30-14-297,-73 38 30,-5 2 16,0 0 0,32-7 0,-53 16 58,1 0 0,-1-1 0,1 1 0,-1 0-1,1 0 1,-1 0 0,1 0 0,-1 0 0,1 0-1,-1 0 1,1 1 0,-1-1 0,1 0-1,-1 1 1,0-1 0,1 1 0,-1 0 0,0-1-1,1 1 1,-1 0 0,2 2 0,-2-2-1,0 0 1,0 1 0,0-1-1,0 1 1,-1-1 0,1 1-1,-1-1 1,1 1-1,-1-1 1,1 1 0,-1 0-1,0-1 1,0 1 0,0 0-1,0-1 1,0 1 0,0 0-1,0-1 1,-1 3-1,-2 9-15,2-1-1,0 1 0,0 19 0,1-28 60,1-1 0,-1 1 1,1 0-1,0-1 0,0 1 0,0-1 0,3 6 0,-3-8-11,-1 1 1,1-1-1,0 1 0,1-1 0,-1 1 1,0-1-1,0 0 0,1 0 0,-1 1 1,0-1-1,1 0 0,-1 0 0,1-1 1,0 1-1,-1 0 0,3 0 0,-2 0 26,0-1-1,0 0 1,0 1 0,0-1-1,0 0 1,0-1-1,0 1 1,0 0-1,0 0 1,0-1-1,0 1 1,-1-1-1,1 0 1,0 0-1,2-1 1,28-18 194,-23 13-194,41-30 1,-1-2 1,-3-2-1,76-86 1,-75 68 34,-2-1 0,65-118 1,-20-5-333,-90 182 221,1 0-1,-1 0 1,1 0 0,-1 0 0,0 0 0,1 0 0,-1-1 0,0 1-1,0 0 1,0 0 0,0 0 0,0 0 0,0-2 0,0 2 24,0 1-1,0 0 1,-1 0 0,1 0 0,0 0 0,0-1 0,0 1-1,-1 0 1,1 0 0,0 0 0,0 0 0,-1 0 0,1 0-1,0-1 1,0 1 0,-1 0 0,1 0 0,0 0 0,0 0-1,-1 0 1,1 0 0,0 0 0,0 0 0,-1 0 0,1 0-1,0 0 1,-1 1 0,1-1 0,0 0 0,0 0 0,-1 0-1,1 0 1,0 0 0,0 1 0,-6 1-40,1 1 1,0 0-1,1 1 0,-5 3 1,-1 1 15,2 1 1,-1 0-1,1 0 1,1 1-1,0 0 1,-8 13-1,-28 67-143,38-80 155,-62 156-116,58-139 187,1 1 0,1 1 0,2-1 0,-3 32 0,8-50-37,-1 0-1,2 0 1,-1-1-1,2 1 1,-1-1-1,1 1 1,0-1-1,5 11 1,-6-17 24,0 0 1,1 0-1,-1 0 0,1 0 1,-1-1-1,1 1 1,0 0-1,0-1 1,1 1-1,-1-1 0,0 0 1,1 1-1,0-1 1,-1-1-1,1 1 0,0 0 1,0-1-1,0 1 1,0-1-1,0 0 1,0 0-1,0 0 0,1 0 1,-1-1-1,0 1 1,6-1-1,4 0 31,0-1 0,-1-1 0,1 0 0,-1-1 0,0 0 0,0-1 0,15-7 0,79-45 56,-66 33-84,-33 19-70,1 0 1,-1 1-1,1 0 0,11-2 1,-16 4 5,-1 0 0,1 1 1,-1 0-1,1-1 1,-1 1-1,1 0 0,-1 0 1,1 0-1,-1 1 0,1-1 1,-1 1-1,1-1 1,-1 1-1,0 0 0,1 0 1,-1 0-1,0 0 0,4 2 1,-5-1 19,1-1 0,-1 1 0,0 0 0,0-1 0,0 1 0,0 0 0,0 0 1,0 0-1,-1-1 0,1 1 0,0 0 0,-1 0 0,0 0 0,1 0 0,-1 0 0,0 0 1,0 0-1,0 0 0,0 0 0,-1 0 0,1 0 0,-1 3 0,-1 3 56,0 1-1,-1-1 1,0 0-1,-4 8 1,-2 4 63,7-13-60,-1-1-1,0 1 1,0-1 0,-1 0-1,0 0 1,0 0 0,0 0-1,-1 0 1,-10 9 0,15-15-42,-1 0 1,0 1-1,1-1 0,-1 0 1,0 0-1,1 1 1,-1-1-1,0 0 1,0 0-1,1 0 0,-1 0 1,0 0-1,1 0 1,-1 0-1,0 0 0,0 0 1,1 0-1,-1-1 1,0 1-1,1 0 1,-1 0-1,0-1 0,1 1 1,-1 0-1,1-1 1,-1 1-1,0 0 1,1-1-1,-1 1 0,1-1 1,-1 1-1,1-1 1,0 0-1,-1 1 0,0-2 1,0 0-18,0 1 1,-1-1 0,1 0-1,0 0 1,1 0 0,-1 0-1,0 0 1,0 0-1,1 0 1,-1-4 0,1 3-13,0 0 1,0 1-1,1-1 1,-1 0-1,1 0 1,-1 0 0,1 1-1,0-1 1,0 0-1,0 1 1,1-1-1,-1 1 1,1-1-1,-1 1 1,1 0 0,2-3-1,-1 2-5,0 0 0,1 0 0,0 1 0,-1-1 0,1 1 0,0 0 0,0 0 0,1 0 0,5-1 0,8-2 33,0 2 1,0 0-1,0 1 1,19 1-1,-26 1 59,22-2-32,-1 0-221,42 4 1,23-1-2558,-61-1 437,-23-1 564,0 0 1,19-4 0,-31 5 1618,21-1-1948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4:03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7648,'10'-12'3456,"48"-8"-3008,-13 7 608,5 10-672,27-9 192,-1 7-320,4-3-160,-7 4-64,3-4 384,-4 8-224,-6 0-1280,-3 5 576,-18 2-6368,-3 6 3808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4:05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539 157 1984,'0'-1'73,"0"1"-1,0-1 1,0 0 0,-1 0 0,1 0 0,0 1-1,0-1 1,0 0 0,0 0 0,1 1-1,-1-1 1,0 0 0,0 0 0,0 1 0,1-1-1,-1 0 1,0 0 0,1 1 0,-1-1-1,1 0 1,-1 1 0,1-1 0,-1 1-1,1-1 1,-1 0 0,1 1 0,-1-1 0,1 1-1,0 0 1,0-1 0,0-1 37,0 1 0,1 0 0,-1-1 0,0 1 0,0-1 0,-1 1 0,1-1 0,0 1 1,0-1-1,-1 0 0,1 1 0,-1-1 0,1 0 0,-1 0 0,0 1 0,0-1 0,0 0 0,0 0 0,0 1 0,0-1 0,0 0 1,0 0-1,-2-2 0,2 1 65,-1 0 0,1-1 0,-1 1 0,0 0 0,-1 0 0,1 0 0,0 0 0,-1 0 0,0 0 0,0 0 0,1 1 0,-5-5 0,-1 1 128,0 0 1,-1 1-1,-10-6 1,14 9-250,-1 0 1,0 1 0,1-1 0,-1 1 0,0 0-1,0 0 1,1 1 0,-10 0 0,-5 0 20,-1 2 1,1 0-1,0 1 0,1 1 1,-1 1-1,1 1 1,0 0-1,0 2 1,0 0-1,1 0 0,1 2 1,-1 0-1,2 1 1,-1 1-1,1 0 0,1 1 1,1 0-1,-1 1 1,2 1-1,-13 19 1,11-13-5,1 2 0,1 0 0,-15 43 0,22-53-36,1 1 0,1 0-1,0 1 1,1-1 0,0 0 0,1 1-1,1-1 1,1 17 0,0-26-7,0 0 1,0-1-1,0 1 1,1-1-1,0 1 0,0-1 1,0 0-1,0 1 1,0-1-1,1 0 0,0-1 1,0 1-1,0 0 1,0-1-1,1 0 1,-1 0-1,1 0 0,0 0 1,0 0-1,0-1 1,0 1-1,0-1 0,1 0 1,4 1-1,11 4 114,0-2-1,1 0 0,-1-1 1,24 1-1,-27-3-1,17 1-1,0-1 1,0-2-1,0-1 0,0-2 0,-1-1 1,1-2-1,-1-1 0,46-16 1,-37 8-75,0-2 0,-1-1 1,45-28-1,-61 31-38,-1-1 1,-1-1 0,-1-1-1,0 0 1,37-44-1,-52 52 27,0 0-1,0 0 0,-1-1 1,-1 1-1,1-1 0,-2-1 0,0 1 1,0-1-1,-1 0 0,0 0 1,1-19-1,-4 26-38,1 0 0,-2-1 0,1 1 1,-1 0-1,1 0 0,-2 0 0,1 0 0,0 1 0,-1-1 0,0 0 0,0 1 0,0-1 0,-1 1 0,-3-6 0,1 4-19,1 1-1,-2 0 0,1 0 1,0 0-1,-1 0 0,0 1 1,0 0-1,-13-6 0,-1 2-53,0 1 0,0 0-1,0 2 1,-1 1 0,-41-5 0,20 7 125,1 1 1,-54 5-1,93-4-158,0 0 0,0 1 0,0-1 0,-1 0 0,1 1-1,0-1 1,0 1 0,0 0 0,0 0 0,0 0-1,-2 1 1,3-1 10,1-1 0,0 0 0,0 1 0,-1-1 0,1 0 0,0 1 0,0-1 0,0 0 0,-1 1-1,1-1 1,0 1 0,0-1 0,0 0 0,0 1 0,0-1 0,0 1 0,0-1 0,0 0 0,0 1 0,0-1 0,0 1 0,0-1-1,8 15-2857,5 0 838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4:06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77 2400,'-5'-5'7767,"5"5"-7654,16-13 2500,28-11-1874,-27 17-602,0 0 1,1 1 0,0 1-1,23-3 1,-37 7-117,0 1 0,0-1 0,1 1 1,-1 0-1,0 0 0,1 1 0,-1-1 0,0 1 0,0 0 0,0 0 0,0 0 0,0 1 0,0 0 0,0-1 1,0 1-1,0 1 0,-1-1 0,1 0 0,-1 1 0,1 0 0,-1 0 0,0 0 0,0 0 0,3 5 1,0 3 151,0 0 0,-1 0 0,0 1-1,0 0 1,4 20 0,-6-18 124,1-1-1,1 0 1,11 24-1,-13-33-220,-1-1 0,1 0 0,0 0 0,0 0 0,0-1 0,0 1 0,0-1 0,1 1 0,-1-1 0,1 0 0,-1-1 0,1 1 0,0-1 0,0 1 0,0-1 0,0 0 0,0 0 0,0-1 0,0 1 0,6-1 0,9 0 156,0 0 0,37-7 1,-50 6-232,53-11 19,102-35-1,-126 36-1296,-11 2-1371,-16 5 820,0 1-1,1 1 0,-1 0 0,9-2 1,5 3-2012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4:06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0 7712,'-29'8'3520,"16"12"-3072,0-13 1536,8 6-1184,-8-6-64,9 1-448,-6-8 703,10 5-543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2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3392,'0'-1'137,"-1"0"0,1 0 0,-1 1 0,1-1 0,0 0 0,-1 0 0,1 0 0,0 1 0,-1-1 0,1 0 0,0 0 0,0 0 0,0 0 0,0 0 0,0 0 0,0 0 0,0 1 0,0-1 0,0 0 0,0 0 0,1 0 0,-1 0 0,0 0 0,0 1 0,1-1 0,-1 0 0,1 0 0,0 0 0,1-17 3527,0 14-3389,0-1-1,0 1 1,1 0-1,0 0 1,-1 1-1,1-1 1,1 1-1,-1-1 1,0 1-1,1 0 1,0 0-1,0 0 1,0 1 0,0-1-1,0 1 1,0 0-1,1 0 1,-1 1-1,7-2 1,-5 1-194,0 1 0,0 0-1,0 1 1,0-1 0,0 1 0,0 0 0,1 1 0,-1-1 0,0 1-1,0 1 1,0-1 0,0 1 0,-1 0 0,10 5 0,-8-4-196,-1 0 1,0 1 0,1-1-1,-2 2 1,1-1-1,0 1 1,-1-1-1,0 2 1,0-1 0,7 11-1,-3-5-775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 5632,'-4'-6'951,"-6"-7"1234,24 35 2526,-1 3-4112,10 34 0,-12-20-132,12 71 0,-6 42-9,-9 18 23,-8-128-199,-3-1 0,-7 47 1,9-83-217,0 0 1,0 1-1,0-1 1,-1 0-1,0 0 1,0 0-1,0 0 0,-1 0 1,1-1-1,-1 1 1,0-1-1,-7 8 1,8-10-27,0-1-1,1 0 1,-1 0 0,0 0 0,0 0 0,0 0 0,1-1-1,-1 1 1,0-1 0,0 1 0,0-1 0,0 1 0,0-1-1,0 0 1,0 0 0,0 0 0,0 0 0,0-1 0,0 1-1,0 0 1,0-1 0,-3-1 0,-3 0 78,0-1-1,1-1 1,-1 0-1,-6-4 1,4 2-74,1-1 0,0 0-1,0 0 1,1 0 0,-1-1 0,-8-13 0,12 15-55,1 0-1,0 0 1,1-1-1,0 0 1,0 0-1,0 1 1,1-2-1,0 1 1,0 0 0,-1-15-1,2 10 20,1 0-1,0 0 1,1 0-1,0 1 1,1-1-1,0 0 1,1 1 0,0-1-1,1 1 1,1 0-1,10-20 1,0 8 170,1 0 0,2 1 0,0 1 1,1 1-1,1 0 0,33-24 0,-15 16 57,2 2 0,1 2 0,44-20-1,-54 31-464,0 0 0,1 2 0,0 1 0,1 2 0,0 1 0,0 2 0,47-2 0,-48 8-3364,-2 6 1013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5:52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28 694 1152,'0'0'363,"-10"3"1231,3 1-346,6-4-1142,1 1-1,-1-1 1,1 0-1,-1 1 1,1-1-1,0 0 0,-1 1 1,0-1-1,1 0 1,-1 0-1,1 1 1,-1-1-1,1 0 1,-1 0-1,1 0 1,-1 0-1,0 0 1,7 0 254,0-1 1,0 0 0,0-1-1,0 0 1,0 0-1,0 0 1,0 0 0,-1-1-1,1 0 1,-1 0-1,0-1 1,10-7 0,-4 1-305,-1 1 1,0-2-1,0 1 1,15-24-1,9-23 95,34-78 0,-9 16-101,23-17 302,-66 113-476,1 1 0,1 0 0,41-37 0,-56 56 83,0 1 0,0 0 0,1 0 0,-1 0 0,0 0 0,1 0 0,-1 1 0,1-1 0,6 0 0,-8 1 21,0 1 0,0 0 0,0-1 0,0 1 0,1 0 0,-1 1 0,0-1 0,0 0 0,0 1 0,0-1 0,0 1 1,0-1-1,1 1 0,-1 0 0,-1 0 0,1 0 0,0 0 0,2 2 0,1 1 30,0 1 0,0 0 0,-1 0-1,1 1 1,-1-1 0,-1 1 0,1 0 0,-1 0 0,0 0-1,0 0 1,-1 0 0,4 13 0,-2 0 43,0 1 1,1 39-1,-3-2 99,-2 0 0,-3-1 0,-15 89 0,15-134-95,0 1 0,0-1 1,-1 1-1,-1-1 0,0 0 0,0-1 1,-8 12-1,9-17 64,1 0-1,-1 0 1,0 0 0,0-1-1,-1 0 1,1 1 0,-1-2 0,0 1-1,0-1 1,0 1 0,-1-1-1,1-1 1,-1 1 0,0-1 0,-7 2-1,9-3-88,-1 0 0,1-1-1,-1 0 1,1 0 0,-1 0-1,1 0 1,-1-1 0,1 0-1,0 0 1,-6-1 0,-4-4 136,-24-11 0,0 0-63,-58-20-521,96 37 384,-1-1 0,0 1 0,1 0 0,-1-1 0,1 1 0,-1 0 0,0 0 1,1-1-1,-1 1 0,0 0 0,0 0 0,1 0 0,-1 0 0,0 0 1,1 0-1,-1 0 0,0 0 0,1 1 0,-1-1 0,0 0 0,1 0 0,-1 0 1,0 1-1,1-1 0,-1 0 0,1 1 0,-1-1 0,1 1 0,-2 0 0,2 0 5,0 0-1,0 0 0,0 0 0,0 0 0,0 0 1,0 0-1,0 0 0,1 0 0,-1 0 0,0 0 1,1 0-1,-1 0 0,0 0 0,1 0 0,-1 0 0,1 0 1,0 0-1,-1 0 0,1 0 0,0-1 0,0 2 1,3 2-3,0 0 0,0-1 0,0 1 0,0-1 0,1 0 0,-1 0 0,1 0 0,0 0 0,0-1 0,0 0 0,0 0 0,11 2 0,4 0 122,43 3 1,-45-6 26,23 3 105,0-3 0,70-6 0,-93 3-156,0-1 0,0-1 0,0-1 0,-1 0 1,0-1-1,0-1 0,0-1 0,23-14 1,-24 11-6,0 0 0,-1 0 0,0-2 0,-1 0 0,20-24 0,-25 26 25,-1-1 0,0 0-1,-1-1 1,-1 0 0,0 0 0,-1 0-1,5-18 1,-7 22-102,-1 0 0,-1 0 1,0 0-1,0 0 0,0 0 0,-1-1 1,-1 1-1,0 0 0,0 0 0,0 0 0,-2 0 1,-3-14-1,5 22-23,0-1 1,1 1 0,-1-1-1,0 1 1,0-1-1,0 1 1,0-1-1,0 1 1,0 0-1,0 0 1,-2-2 0,2 2 5,0 1 1,-1-1 0,1 1 0,0-1 0,0 1 0,0 0 0,0 0-1,0-1 1,0 1 0,0 0 0,0 0 0,-1 0 0,1 0 0,0 0 0,0 1-1,0-1 1,0 0 0,0 0 0,-1 1 0,-1 0-7,1 0 1,-1-1 0,1 1-1,-1 1 1,1-1-1,0 0 1,0 0-1,-1 1 1,1-1-1,0 1 1,0 0 0,1 0-1,-1-1 1,0 1-1,0 0 1,1 1-1,-2 2 1,-5 9 2,1 1-1,0 0 1,2 0-1,0 1 1,0 0 0,2-1-1,0 2 1,0-1 0,2 0-1,0 0 1,1 1 0,0-1-1,2 0 1,0 0-1,0 0 1,2 0 0,6 21-1,-8-33 76,0 0-1,0 0 1,0 0-1,1 0 1,-1 0-1,1-1 0,0 1 1,0-1-1,0 0 1,0 0-1,1 0 1,-1 0-1,1 0 1,0-1-1,0 0 1,0 0-1,0 0 1,0 0-1,0-1 0,1 1 1,-1-1-1,0 0 1,1 0-1,-1-1 1,1 1-1,-1-1 1,1 0-1,4-1 1,34-4 228,63-15 0,19-17 98,-107 30-346,-1-1 1,0 0 0,0-1-1,-1-1 1,15-11-1,-18 11 31,-1-1-1,-1 0 1,1-1-1,-2 0 1,0-1-1,11-17 1,-17 24-19,-1-1 0,0 0 0,0 1 0,0-1 1,-1 0-1,0-1 0,1-6 0,-3 9-19,0 0 0,1 0 0,-1 1 0,-1-1 0,1 0 1,-1 0-1,0 0 0,0 1 0,0-1 0,-1 1 0,-3-9 0,3 9-42,0 0 1,-1 0 0,1 0-1,-1 0 1,0 1-1,0-1 1,0 1 0,0 0-1,-6-5 1,7 7-10,1 0 0,-1 0 0,0 0 0,1 1 1,-1-1-1,0 0 0,0 1 0,1 0 0,-1-1 0,0 1 0,0 0 0,0 0 0,0 0 1,1 0-1,-1 0 0,0 0 0,0 0 0,0 1 0,0-1 0,1 1 0,-1-1 1,0 1-1,0 0 0,1 0 0,-1 0 0,1 0 0,-2 1 0,-3 3-24,0-1 0,1 1 0,0 1-1,0-1 1,0 1 0,1 0 0,0 0-1,0 0 1,0 1 0,1-1 0,0 1-1,0 0 1,1 0 0,-2 8 0,0 1 12,1 0 0,1 0 1,0 0-1,1 0 0,1 24 1,1-32 126,0 1 0,0 0 0,1-1 0,0 1 0,0-1 0,1 0 0,0 1 0,1-1 0,0-1 0,8 14 0,-8-16 15,0 0 0,0 0 1,1-1-1,-1 1 1,1-1-1,0 0 0,0 0 1,1-1-1,-1 0 0,1 0 1,0 0-1,-1 0 0,1-1 1,0 0-1,9 1 1,-7-1 5,1-1 0,-1-1 1,1 0-1,0 0 1,-1 0-1,1-1 1,-1-1-1,1 1 1,-1-1-1,0-1 1,0 1-1,0-2 1,11-5-1,-9 4-316,0-1 0,-1 0 0,0 0 0,9-9 0,-11 8-883,-1 1-1,0-1 1,0-1 0,9-14-1,-5 9-1032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5:57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47 296 2400,'-1'2'232,"0"-1"0,0 0 0,0 1-1,0-1 1,0 1 0,1-1 0,-1 1 0,1-1 0,-1 4 0,-2 2 318,0-2-139,3-4-397,0-1-1,0 0 0,-1 0 0,1 0 1,0 0-1,0 1 0,0-1 0,0 0 1,-1 0-1,1 0 0,0 1 0,0-1 1,0 0-1,0 0 0,0 1 0,0-1 1,0 0-1,0 0 0,0 1 0,0-1 1,0 0-1,0 0 0,0 1 0,0-1 1,0 0-1,0 0 0,0 1 0,0-1 1,0 0-1,0 0 0,0 1 0,2 1 1072,12-2 19,-5-2-999,0 0 0,0-1 0,-1 1 0,1-2-1,-1 1 1,13-8 0,44-34 576,-55 38-661,3-2 16,-1-1 0,0 0 0,-1-1 0,0-1 0,-1 1 0,0-1 0,8-15 0,-12 17-16,-1 0 0,0 0 1,-1 0-1,0 0 1,-1-1-1,0 0 0,-1 0 1,0 0-1,0 0 0,-1-19 1,-1 29-70,0 0 0,0-1 1,0 1-1,0-1 1,-1 1-1,1 0 0,0-1 1,-1 1-1,0 0 1,0-2-1,1 3 37,0-1 0,-1 1 0,1 0 0,0 0 0,0 0 0,0-1 0,-1 1 0,1 0 0,0 0 0,-1 0 0,1 0 0,0-1 0,0 1 0,-1 0 0,1 0 0,0 0 0,-1 0 0,1 0 0,0 0 0,-1 0 0,1 0 0,0 0 0,-1 0 0,1 0 0,0 0 0,-1 0 0,1 0 0,0 0 0,0 0 0,-1 1 0,1-1 0,0 0 0,-1 0 0,1 0 0,0 0 0,0 1 0,-1-1 0,1 0 0,0 0 0,0 0 0,-1 1 0,1-1 0,0 0 0,0 1 0,0-1 0,0 0 0,-1 0 0,1 1 0,0-1 0,0 1 0,-5 6-22,1 1 0,0 0 0,0 1 0,1-1 0,-5 17-1,3-8 5,-4 12 276,2 0-1,0 1 0,-2 38 1,8 57 132,3-59-239,-2-55-70,0 39 247,-1 0 1,-11 63 0,9-103-259,1 1-1,-2-1 1,0 0 0,0 0 0,0 0 0,-2 0 0,1-1-1,-1 0 1,0 0 0,-1 0 0,0-1 0,-15 14 0,18-18 16,0-1 0,-1 0 0,0 1 0,0-2 0,0 1 0,0 0 0,0-1 0,-6 2 0,2-2 86,-1 0 0,1-1 0,0 0 0,-14-1 0,15 0-104,0-1 0,1 0 0,-9-3 0,15 4-53,1 0-1,0-1 0,-1 1 1,1 0-1,-1-1 1,1 1-1,0 0 1,-1-1-1,1 1 0,0-1 1,-1 1-1,1-1 1,0 1-1,0 0 0,-1-1 1,1 1-1,0-1 1,0 1-1,0-1 0,0 1 1,0-1-1,0 0 1,-1 1-1,1-1 0,0 1 1,1-1-1,-1 1 1,0-1-1,0 1 0,0-1 1,0 1-1,0-1 1,0 1-1,1-1 0,-1 0 1,8-15 44,2 4-84,-6 7-7,0 1 0,0-1 0,0 1 0,10-8 1,-7 7-32,0 0 0,1 0 1,0 0-1,0 1 0,0 0 1,1 1-1,-1-1 0,1 2 1,14-4-1,7-1 157,-23 5-112,1 0-1,-1 0 1,0 1 0,1 0 0,-1 0-1,1 1 1,9 0 0,-13 0 37,1 1-1,0-2 1,-1 1 0,1 0 0,-1-1-1,1 0 1,-1 0 0,1 0 0,-1-1-1,1 0 1,-1 1 0,0-2 0,0 1 0,5-4-1,-7 5-22,-1 0-1,1 0 1,-1 0 0,1 0-1,0 0 1,-1 0-1,1 1 1,0-1 0,0 1-1,0-1 1,1 1-1,-1-1 33,0 1 0,0-1 0,0 1 0,0-1 0,-1 0 0,1 1 0,0-1 0,0 0 0,-1 0 0,1 0 0,1-2 0,42-37 117,-4-3 81,-38 40-202,-1 0 1,0 1-1,1-1 1,-1 0 0,0-1-1,-1 1 1,1 0-1,0 0 1,-1-1 0,2-5-1,-1 10-69,0-1 0,0 0 0,1 1 0,-1-1 0,0 0 0,0 0 0,0 0 0,1 0 0,3-1 0,30-5 179,-24 6-140,8 1-188,-20-1 542,-17 1-224,11 1-156,1 1-1,-1 0 1,1 0-1,0 1 0,0-1 1,1 1-1,-1 0 1,-6 8-1,4-4-56,0 1 0,1 0 0,0 0 0,-5 10 0,6-7 64,0-1 0,1 1-1,0 0 1,-2 14 0,4-19 101,1-1-1,0 1 0,1 0 0,0 0 1,0 0-1,0 0 0,1 0 0,3 13 1,-4-19-39,1 0 1,-1 1 0,1-1 0,-1 0 0,1 0 0,-1 1 0,1-1-1,0 0 1,0 0 0,0 0 0,0 0 0,-1 0 0,1 0 0,1 0-1,-1 0 1,0 0 0,0 0 0,0 0 0,0-1 0,1 1 0,-1 0-1,0-1 1,1 1 0,-1-1 0,0 0 0,1 1 0,-1-1 0,1 0-1,-1 0 1,0 0 0,1 0 0,-1 0 0,1 0 0,-1 0 0,0-1-1,1 1 1,-1 0 0,3-2 0,3 0 110,-1-1-1,1 0 1,0-1-1,-1 1 1,0-1-1,8-6 1,1-4-66,0 0 0,0-1 0,-1-1 0,-1-1 0,-1 1 0,19-36 1,-6 1 150,-23 46-310,0-1 0,0 0 1,-1 1-1,1-1 0,-1 0 0,0-10 1,-2 14-489,-3 5 176,-2 8 8,1 0 302,1 0 0,0 0-1,0 0 1,1 1 0,1-1 0,0 1 0,1 0 0,-1 20 0,3-26 143,-1-1 0,0 1 0,1-1 1,0 1-1,1-1 0,-1 1 0,1-1 1,0 0-1,0 0 0,0 0 1,1 0-1,0 0 0,0 0 0,0-1 1,1 0-1,-1 1 0,1-1 0,0 0 1,0-1-1,10 7 0,-11-8 14,1 0-1,-1 0 1,1 0-1,0-1 1,0 0-1,0 1 1,0-1-1,0-1 0,0 1 1,0-1-1,0 1 1,0-1-1,7-1 1,-4 0 25,-1 0-1,1-1 1,-1 0 0,1 0 0,-1-1 0,0 1-1,10-7 1,-1-1-20,-1-1 0,0 0 0,-1-1 0,0 0 0,15-18 1,58-90-195,-59 80-176,-9 22-60,-9 13-14,-9 5 357,0 0-1,1 0 1,-1 0 0,0 0-1,0 1 1,0-1-1,0 0 1,1 0 0,-1 0-1,0 0 1,0 0 0,0 0-1,1 0 1,-1 0-1,0 1 1,0-1 0,0 0-1,0 0 1,0 0 0,0 0-1,1 1 1,-1-1-1,0 0 1,0 0 0,0 0-1,0 1 1,0-1 0,0 0-1,0 0 1,0 0 0,0 1-1,0-1 1,0 0-1,0 0 1,0 0 0,0 1-1,0-1 1,0 0 0,0 56 82,-13 94 1,10-137-7,0 5 254,-1 26 0,4-44-296,0 0-1,0 0 1,0 0 0,0 0-1,0 0 1,0 0 0,0-1 0,0 1-1,0 0 1,0 0 0,0 0-1,1 0 1,-1 0 0,0 0 0,0 0-1,0 0 1,0 0 0,0 0-1,0 0 1,0 0 0,1 0 0,-1 0-1,0 0 1,0 0 0,0 0-1,0 0 1,0 0 0,0 0 0,0 0-1,1 0 1,-1 0 0,0 0-1,0 0 1,0 0 0,0 0 0,0 0-1,0 0 1,0 0 0,1 0-1,-1 0 1,0 0 0,0 0 0,0 1-1,0-1 1,0 0 0,0 0 0,0 0-1,0 0 1,0 0 0,0 0-1,0 0 1,0 0 0,0 0 0,0 1-1,1-1 1,-1 0 0,0 0-1,0 0 1,0 0 0,0 0 0,5-7 325,21-42 88,15-24-334,-16 35-285,1 1 0,2 1 0,60-57 0,-71 82-187,-16 10 362,-1 1 0,0 0-1,1 0 1,-1 0 0,1-1-1,-1 1 1,0 0 0,1 0-1,-1 0 1,1 0-1,-1 0 1,0 0 0,1 0-1,-1 0 1,1 0 0,-1 0-1,0 0 1,1 0 0,-1 0-1,1 0 1,-1 0-1,0 0 1,1 0 0,-1 1-1,0-1 1,1 0 0,-1 0-1,1 0 1,-1 1-1,0-1 1,0 0 0,1 0-1,-1 1 1,0-1 0,1 0-1,-1 1 1,0-1 0,0 0-1,0 1 1,1-1-1,-1 0 1,0 1 0,0-1-1,0 1 1,0-1 0,0 0-1,0 1 1,0 0 0,1 10-14,-2 0 1,0 0 0,0-1 0,-1 1 0,-6 18 0,-2 22 145,7-35-99,2 1 1,0 30-1,1-42 8,1-1 1,-1 1-1,1-1 1,0 1-1,0-1 1,1 0 0,-1 1-1,1-1 1,0 0-1,0 0 1,0 0-1,1 0 1,-1-1-1,1 1 1,4 4 0,-6-7-3,1 0 0,-1 0 1,1 0-1,-1-1 0,0 1 1,1 0-1,0-1 1,-1 1-1,1-1 0,-1 1 1,1-1-1,0 0 1,-1 0-1,1 0 0,0 0 1,-1 0-1,1 0 1,0 0-1,-1 0 0,1-1 1,-1 1-1,1-1 0,1 0 1,4-2 64,-1 1 0,1-2 0,9-5 0,-15 8-86,13-8 108,-1-1 0,-1 0 0,19-21 0,30-40-39,-48 55-120,64-76-189,-67 81 198,-6 5-37,0 1 1,1 0-1,0 0 0,0 0 0,11-8 1,-16 13 59,0 0 0,0 0 1,1 0-1,-1 0 0,0-1 1,0 1-1,1 0 0,-1 0 1,0 0-1,0 0 0,1 0 1,-1 0-1,0 0 1,0 0-1,1 0 0,-1 0 1,0 0-1,0 0 0,1 0 1,-1 0-1,0 0 0,0 0 1,1 0-1,-1 0 1,0 0-1,0 0 0,1 1 1,-1-1-1,0 0 0,0 0 1,0 0-1,1 0 0,-1 1 1,0-1-1,0 0 0,1 0 1,3 13-185,-4 16-11,0-24 212,-1 0 1,0 0-1,0 0 1,0 0-1,-1 0 1,0 0-1,0-1 1,0 1 0,0-1-1,-1 0 1,-3 5-1,-58 65 120,-29 36-219,90-106 104,1 1 0,-1-1 0,1 1 0,-1-1 0,1 1 0,-1 5 0,3-9-2,-1 0 1,1-1 0,0 1 0,0 0 0,0 0 0,0 0 0,-1 0 0,1 0 0,0 0-1,0 0 1,1 0 0,-1 0 0,0-1 0,0 1 0,0 0 0,1 0 0,-1 0 0,0 0-1,1 0 1,-1-1 0,1 1 0,-1 0 0,1 0 0,-1-1 0,1 1 0,-1 0 0,1-1-1,0 1 1,-1 0 0,1-1 0,0 1 0,0-1 0,0 1 0,-1-1 0,1 0 0,0 1 0,0-1-1,0 0 1,0 1 0,0-1 0,-1 0 0,3 0 0,0 0 40,0 1 1,1-1-1,-1-1 1,0 1-1,0 0 0,1-1 1,-1 0-1,0 1 1,0-1-1,0-1 0,0 1 1,0 0-1,0-1 1,0 1-1,4-4 1,2-3 48,1 0 0,13-15 0,-20 21-87,9-12 62,-1 0 0,0 0 0,-1-1 0,15-29 0,23-69 118,-39 91-211,93-264-15,-99 273-74,-1 0 1,0 0-1,0-26 0,-2 38 81,1 0 0,-1 0 0,-1 0 0,1 0 0,0 0 0,0 0 0,0 0 0,0 1 0,-1-1 0,1 0 0,0 0 0,-1-1 0,0 2 10,1-1-1,0 1 1,0 0 0,0 0 0,-1 0 0,1 0-1,0 0 1,0-1 0,0 1 0,-1 0 0,1 0-1,0 0 1,0 0 0,0 0 0,-1 0 0,1 0-1,0 0 1,0 0 0,-1 0 0,1 0 0,0 0 0,0 0-1,-1 0 1,1 0 0,0 0 0,0 0 0,0 0-1,-1 0 1,1 0 0,0 1 0,-2 0-39,0 0 1,1 0 0,-1 0-1,1 1 1,0-1 0,-1 1-1,1-1 1,0 1 0,0-1-1,-1 4 1,-8 12 32,2 1-1,0 0 1,1 1 0,0 0 0,2 0 0,0 0-1,2 1 1,0 0 0,1-1 0,1 1-1,2 34 1,0-46 55,0 0-1,1-1 0,0 1 1,0-1-1,1 0 1,0 1-1,0-1 1,1 0-1,-1-1 0,2 1 1,5 7-1,-6-10 1,-1 0-1,1 0 1,0 0-1,0-1 1,1 0-1,-1 0 0,1 0 1,-1 0-1,1-1 1,0 0-1,0 0 1,0 0-1,0 0 1,1-1-1,-1 0 1,0 0-1,7 0 1,3-1 51,0-1 1,0 0 0,0-2 0,-1 1 0,1-2 0,-1 0 0,27-11 0,92-54 215,-126 65-294,0 1-19,0-1 1,0-1 0,-1 1 0,0-1 0,10-9-1,-10 6-141,-8 8-195,-12 12-191,-21 26 480,1 1 0,2 2 0,2 0 0,-27 50 0,50-78 43,-20 42 10,24-49 51,1 0 1,0 0-1,0 0 0,0 1 1,1-1-1,-1 13 0,2-18-16,0 1 0,0 0 0,0 0 0,0-1 0,0 1 0,1 0 0,-1-1 0,0 1 0,1-1 0,-1 1 0,1 0 0,0-1 0,0 1 0,-1-1 0,1 1 0,0-1 0,0 0 0,0 1 0,0-1 0,1 0 0,-1 0 0,0 0 0,0 0 0,1 0 0,-1 0 0,1 0 0,-1 0 0,1 0 0,-1-1 0,1 1 0,-1-1 0,1 1 0,0-1 0,-1 1 0,1-1 0,0 0 0,-1 0 0,1 0 0,0 0 0,2 0 0,6-1 75,1-1 1,-1 0-1,0 0 1,19-7-1,-25 7-97,5-1 29,0-1 1,-1-1 0,0 1-1,0-1 1,0-1 0,0 1-1,-1-1 1,0-1-1,6-7 1,0 1 4,-2-2-1,0 1 1,14-27-1,17-51-135,-32 67-210,-9 18 68,-1 7 237,0 0 0,0 0 0,0 0 0,-1 0 1,1 0-1,0 0 0,0 0 0,0 0 0,0 0 1,0 0-1,0 0 0,0 0 0,-1 0 0,1 0 1,0 0-1,0 0 0,0 0 0,0 0 0,0 0 1,0 0-1,-1 0 0,1 0 0,0 0 0,0 0 0,0 0 1,0 0-1,0 0 0,0 0 0,0 0 0,0 0 1,0 1-1,-1-1 0,1 0 0,0 0 0,0 0 1,0 0-1,0 0 0,0 0 0,0 0 0,0 0 0,0 1 1,0-1-1,0 0 0,0 0 0,0 0 0,0 0 1,0 0-1,0 0 0,0 0 0,0 1 0,0-1 1,0 0-1,0 0 0,0 0 0,-9 18-77,1 0 0,1 0-1,0 0 1,2 1 0,0 0-1,-3 30 1,7-40 109,0 0-1,1 1 1,0-1 0,0 0-1,3 12 1,-3-19-6,0-1 0,1 1-1,-1 0 1,1 0 0,0-1 0,-1 1 0,1 0 0,0-1 0,0 1-1,0 0 1,0-1 0,0 1 0,1-1 0,-1 0 0,0 1 0,1-1-1,-1 0 1,1 0 0,-1 0 0,1 0 0,-1 0 0,1 0 0,0 0-1,-1-1 1,1 1 0,0-1 0,0 1 0,0-1 0,-1 0 0,1 1-1,0-1 1,2 0 0,0-1 1,1 0 0,-1 0 0,0 0-1,0-1 1,0 1 0,0-1 0,0 0 0,0 0-1,-1 0 1,1-1 0,-1 0 0,1 1-1,-1-1 1,4-5 0,0 2 3,4-4 13,0-2 1,-1 0-1,0 0 0,15-26 1,26-60-4,-49 96-49,4-10-220,15-21-1,-25 86-202,-9 9 351,9-47 143,1 0 0,0 1 1,0-1-1,2 1 0,0 0 0,2 23 0,-1-38-41,0 0-1,0 0 0,0-1 0,0 1 0,0 0 0,0 0 0,0-1 0,0 1 0,1 0 0,-1-1 0,0 1 0,0 0 0,1-1 0,-1 1 0,0 0 0,1-1 1,-1 1-1,1 0 0,-1-1 0,1 1 0,-1-1 0,1 1 0,0-1 0,-1 1 0,1-1 0,-1 0 0,1 1 0,0-1 0,-1 0 0,2 1 0,0-1 11,0-1-1,0 1 0,0-1 0,0 1 0,0-1 0,0 0 0,0 0 0,0 0 0,-1 0 0,1 0 0,1-2 0,16-11 104,28-28-1,-5 3-267,-22 21 59,20-17-28,-36 32 91,0 0 0,0 1-1,0-1 1,1 1 0,-1 0 0,1 0 0,7-2-1,-10 3 10,-1 1-1,0 0 0,1 0 1,-1 0-1,1 0 0,-1 0 0,1 1 1,-1-1-1,1 0 0,-1 1 0,0-1 1,1 1-1,-1-1 0,1 1 0,-1 0 1,0 0-1,0-1 0,0 1 1,1 0-1,-1 0 0,0 0 0,0 0 1,0 0-1,1 3 0,3 2 18,-1 1 1,0 0-1,5 12 0,-1-2 108,-3-8-34,0-1-1,1 0 0,0 0 1,1 0-1,-1-1 0,1 0 1,1-1-1,0 1 0,-1-1 1,2-1-1,-1 1 0,12 4 0,-14-7-95,1 0-1,-1-1 1,0 0-1,1 0 0,-1-1 1,1 1-1,0-1 0,-1-1 1,1 1-1,0-1 0,0-1 1,-1 1-1,1-1 0,0 0 1,-1-1-1,1 1 0,-1-1 1,12-5-1,-13 3-444,1 1 1,-1-1-1,0 0 0,0 0 0,6-6 0,-7 6-32,14-11-1131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5:58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1011 2144,'2'9'770,"-2"-8"-538,0 0 0,0 0 0,0 0 1,1 0-1,-1 0 0,0 0 0,1 0 1,-1 0-1,0-1 0,1 1 0,2 3 1414,8-15 1421,-8 6-2901,0 0 0,0 1-1,0-1 1,-1-1 0,0 1 0,0 0 0,0 0-1,1-9 1,1-5 27,0-22-1,0 5-74,8-75 394,-2-141 0,-19 95-470,2 117 14,-13-44 0,0 2 67,17 67-176,1 5 24,0 0-1,0 0 0,1 0 0,0-17 0,2 24 18,-1 0 1,0 1-1,1-1 0,0 0 1,-1 1-1,1-1 1,0 1-1,0-1 0,1 1 1,-1-1-1,0 1 0,1 0 1,-1 0-1,1 0 1,0 0-1,0 0 0,0 0 1,0 0-1,0 1 0,0-1 1,0 0-1,5-1 1,-3 1-30,1 0 1,-1 0-1,1 1 1,-1 0-1,1 0 1,-1 0-1,1 0 0,-1 1 1,1 0-1,0 0 1,-1 0-1,1 0 1,-1 1-1,1 0 1,8 2-1,2 3 28,0 0-1,-1 1 0,19 11 0,-4-2-104,-17-9 65,0 0-1,22 17 0,-29-20 40,0 1 1,-1-1 0,1 1-1,-1 0 1,0 0-1,-1 0 1,1 1-1,4 10 1,-7-12 40,0 0 1,0 0-1,0 0 1,-1 0 0,0 0-1,0 0 1,0 0 0,0 0-1,0 1 1,-1-1-1,0 0 1,0 0 0,0-1-1,0 1 1,-1 0 0,1 0-1,-1-1 1,0 1-1,0 0 1,-5 4 0,1 2 65,-1-2 0,-1 1 0,0-1 0,0 0 0,0-1 0,-16 12 1,-102 50 438,51-30-286,57-28-221,0 0 1,1 2-1,-24 22 0,-42 51-51,-34 69 211,83-107-77,28-39-57,-47 70 864,53-78-884,-1-1 1,1 1 0,0 0 0,0-1 0,-1 1 0,1-1 0,0 1 0,0 0-1,0-1 1,0 1 0,0 0 0,0-1 0,0 1 0,0 0 0,0 0 0,3 1 429,6-6-137,99-88 226,16-11-865,-116 97 245,0 0 1,1 1-1,18-8 0,-25 11 60,0 1-1,1 1 1,-1-1-1,1 0 0,-1 1 1,1-1-1,-1 1 1,1 0-1,-1 0 0,1 0 1,-1 0-1,1 0 1,-1 0-1,1 1 0,-1-1 1,1 1-1,-1 0 1,0 0-1,1 0 0,-1 0 1,3 1-1,-1 2 0,1 0 0,0 1 1,-1-1-1,0 1 0,0 0 0,0 0 0,3 6 0,21 44 105,-16-30 139,3 3-47,1 1-1,1-2 1,1 0 0,29 33-1,-45-58-226,0-1-1,0 1 1,0 0 0,0-1-1,0 0 1,0 1 0,0-1-1,0 0 1,0 0 0,1 0-1,-1 0 1,0-1 0,1 1-1,-1 0 1,0-1 0,1 0-1,-1 0 1,1 0 0,-1 0-1,1 0 1,-1 0 0,1 0-1,-1-1 1,0 1 0,1-1-1,-1 0 1,0 0 0,1 0-1,-1 0 1,0 0 0,0 0-1,0-1 1,0 1 0,0-1 0,0 1-1,0-1 1,-1 0 0,1 1-1,2-5 1,14-23-2647,1-3 827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4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235 321 1984,'-14'0'1115,"24"-1"-365,0-1 0,0 1 0,0-2 1,-1 0-1,12-4 0,57-26 28,-67 27-730,0 0 0,0 0-1,-1-1 1,0-1 0,0 0-1,-1 0 1,0-1-1,-1 0 1,1 0 0,-2-1-1,1 0 1,-2-1-1,8-14 1,-12 22-47,-1 0 1,0-1-1,-1 1 0,1-1 1,0 1-1,-1-1 0,0 0 1,0 1-1,0-1 0,0 1 1,-1-1-1,1 1 0,-1-1 1,0 1-1,-2-5 0,3 6-4,-1 0-1,0 0 1,0 1-1,0-1 1,0 0-1,0 1 1,0-1-1,0 1 0,-1-1 1,1 1-1,0 0 1,-1-1-1,1 1 1,-1 0-1,0 0 1,1 0-1,-1 0 0,0 1 1,0-1-1,1 0 1,-1 1-1,0-1 1,0 1-1,0-1 1,0 1-1,0 0 0,0 0 1,0 0-1,-2 0 1,-1 1 4,0 0 0,0 0 1,1 1-1,-1-1 1,1 1-1,-1 0 0,1 1 1,0-1-1,0 1 1,0 0-1,0-1 0,0 2 1,1-1-1,-1 0 0,1 1 1,0 0-1,-4 5 1,-4 7 22,1 1 1,-14 34 0,19-41-12,-25 60 880,-40 140 0,43-106-287,-60 150-1,79-235-350,-1 0-1,-1-1 1,-18 27 0,27-43-151,-1 0 1,0 1 0,-1-1-1,1 0 1,0 0 0,0 0 0,-1-1-1,1 1 1,-1 0 0,-4 1 0,6-3-78,1 0 1,-1 1 0,0-1 0,0 0 0,0 0 0,1 0-1,-1 0 1,0 0 0,0 0 0,0 0 0,0 0 0,1 0-1,-1-1 1,0 1 0,0 0 0,0 0 0,1-1 0,-1 1-1,0 0 1,0-1 0,1 1 0,-1-1 0,0 1 0,1-1-1,-1 0 1,1 1 0,-1-1 0,0 1 0,1-1 0,-1 0 0,1 1-1,0-1 1,-1 0 0,1 0 0,0 0 0,-1 1 0,1-1-1,0 0 1,0 0 0,-1-1 0,0-3-77,0-1 0,0 1 0,1 0 0,-1-1 0,1 1-1,0-1 1,1 1 0,-1-1 0,1 1 0,0 0 0,1-1 0,-1 1 0,1 0 0,0 0 0,0 0 0,0 0 0,1 0 0,0 1 0,0-1 0,0 1 0,1-1-1,-1 1 1,1 0 0,0 1 0,0-1 0,0 1 0,1 0 0,-1 0 0,10-5 0,-8 5-9,0 1 1,1 0-1,-1 0 1,1 1-1,-1-1 1,1 2-1,7-2 1,49 5-91,-14 0 159,-23-3 143,-1-2 0,47-7 0,-60 6-41,0 0 0,0-1 0,0 0-1,0-1 1,-1 0 0,0-1 0,19-13 0,-9 1-131,0 0 0,-1-2 0,29-36-1,-40 45-68,-8 10 81,20-23-290,-12 15-13,-9 10 298,0-1 0,0 0 0,0 0 0,0 0 0,0 0 0,0 0 0,0 0-1,0 0 1,0 0 0,0 0 0,0 0 0,0 0 0,0 0 0,0 0 0,0 0-1,0 0 1,0 0 0,0 1 0,0-1 0,0 0 0,0 0 0,0 0 0,0 0-1,0 0 1,0 0 0,0 0 0,0 0 0,0 0 0,0 0 0,1 0 0,-1 0 0,0 0-1,0 0 1,0 0 0,0 0 0,0 0 0,0 0 0,0 0 0,0 0 0,0 0-1,0 0 1,0 0 0,0 0 0,0 0 0,0 0 0,0 0 0,0 0 0,1 0-1,-1 0 1,0 0 0,0 0 0,0 0 0,-6 24-248,-3 26 0,1-6 318,7-34-14,-1-1 0,1 1 0,1 18 0,0-25-5,0 0 0,0-1 0,1 1 1,-1 0-1,1-1 0,-1 1 0,1-1 1,0 1-1,0-1 0,0 1 0,0-1 1,0 1-1,1-1 0,-1 0 0,1 0 1,0 0-1,-1 0 0,4 3 0,-3-4 6,-1 0 0,1-1 0,0 1-1,-1-1 1,1 1 0,0-1 0,-1 0 0,1 1-1,0-1 1,0 0 0,-1 0 0,1 0 0,0 0-1,-1-1 1,1 1 0,0 0 0,-1-1 0,1 1-1,0-1 1,-1 0 0,1 0 0,-1 1 0,1-1-1,-1 0 1,1 0 0,-1 0 0,0 0 0,2-2-1,2-2 8,0 0-1,0 0 1,-1 0-1,0 0 0,6-12 1,-1 2-3,89-153 194,-78 138-240,2 1 0,1 1-1,35-34 1,72-53 92,-119 106-107,-1 0-1,1-1 1,-2 0-1,1-1 0,-1 0 1,-1 0-1,0-1 1,-1 0-1,0-1 1,-1 0-1,9-23 1,-14 29-21,0 0 0,0 1 1,-1-1-1,0 0 0,-1-7 1,0-3-67,1 16 80,0 0 0,0 0 0,0 0 0,0 0 0,0 0 1,0 1-1,0-1 0,0 0 0,0 0 0,-1 0 0,1 0 1,0 1-1,-1-1 0,1 0 0,-1-1 0,0 2 3,1 0 0,0 0 0,0 0-1,-1 0 1,1 0 0,0-1 0,0 1-1,-1 0 1,1 0 0,0 0 0,-1 0 0,1 0-1,0 0 1,-1 0 0,1 0 0,0 0-1,-1 0 1,1 0 0,0 0 0,0 0 0,-1 0-1,1 0 1,0 1 0,-1-1 0,1 0-1,0 0 1,-1 0 0,-1 2-59,0-1-1,-1 1 1,1 0-1,0 0 1,0 0 0,0 0-1,-1 3 1,-87 99-887,62-74 991,0 2-1,2 1 1,-40 66-1,38-36 42,2 1 1,-28 105-1,36-106 35,12-43-70,-8 26 55,-20 45 1,21-61 764,-24 36 0,37-66-846,0 0 0,0 0-1,0 1 1,0-1 0,-1 0 0,1 0 0,0 0 0,0 0-1,0 0 1,-1 0 0,1 0 0,0 0 0,0 0 0,0 0-1,0 0 1,-1 0 0,1 0 0,0 0 0,0 0 0,0 0-1,-1 0 1,1 0 0,0 0 0,0 0 0,0 0 0,-1 0-1,1-1 1,0 1 0,0 0 0,0 0 0,0 0 0,0 0-1,-1 0 1,1 0 0,0-1 0,0 1 0,0 0 0,0 0-1,0 0 1,0 0 0,0-1 0,-1 1 0,1 0 0,0 0-1,0 0 1,0 0 0,0-1 0,0 1 0,0 0-1,0 0 1,0 0 0,0-1 0,0 1 0,0 0 0,0 0-1,0 0 1,0-1 0,0 1 0,0 0 0,1 0 0,-1 0-1,0-1 1,0 1 0,0-13 89,0 11-99,0 1 0,0-1-1,0 0 1,0 1 0,0-1 0,0 0-1,0 0 1,1 1 0,-1-1-1,1-1 1,3 0-37,-1 0 0,1 1 0,-1-1 0,7-2 0,-6 2 21,0 1 1,0 0 0,0-1-1,0 0 1,5-6 0,10-7-28,0-1 1,1 2-1,0 1 1,40-21-1,-22 13 27,4-3 95,90-57-30,-116 70-36,1-2 1,-1-1-1,15-18 1,-2 3-186,-20 20 172,17-23 1,-21 24-52,1 2 0,0-1 0,14-12 1,16-12-233,-14 3 475,-21 28-172,0-1-21,1 1 1,-1 0-1,0-1 1,0 1-1,0-1 1,0 0-1,0 1 1,-1-1 0,1 0-1,0 0 1,-1 1-1,0-1 1,1 0-1,-1 0 1,0 0-1,0 1 1,0-1-1,0 0 1,0-2 0,0 0-299,-3 3 222,1 3 143,2-8 336,0 4-417,0 5-14,0-2-14,0-1 43,0 0 0,-1 0 0,1 0 0,0 0 0,0 0 0,-1 0 0,1-1 0,0 1 0,0 0 0,0 0 0,-1 0 1,1 0-1,0 0 0,0-1 0,0 1 0,-1 0 0,1 0 0,0 0 0,0-1 0,0 1 0,0 0 0,0 0 0,0-1 0,-1 1 0,1 0 0,0 0 0,0-1 0,0 1 1,0 0-1,0 0 0,0-1 0,0 1 0,0 0 0,0-1 0,0 1 0,0 0 0,0 0 0,0-1 0,1 1 0,-1 0 0,0-1 0,0 1 19,1-10 137,-1 6-149,0 6-36,0-1 71,-7-1-440,6 0 392,3 0-16,-1 0 192,-5 0-586,5 0 384,1 0 1,0 0-1,0 0 0,-1 1 1,1-1-1,0 0 0,-1 1 0,1-1 1,0 1-1,-1-1 0,1 1 0,-1 0 1,1 0-1,-1 0 0,1 0 0,-1 0 1,0 0-1,2 2 0,-1-1-8,-1 0-1,1 0 0,-1 0 1,0 1-1,0-1 1,0 1-1,0-1 1,-1 1-1,1-1 0,-1 1 1,1-1-1,-1 5 1,2 26-56,-2 1 0,-5 47 0,3-60 204,-2 0 1,-1-1-1,0 1 0,-1-1 1,-10 19-1,15-35-43,-2 0 1,1-1-1,0 1 0,-1-1 0,1 1 0,-1-1 0,-4 3 0,6-4-11,0-1 0,-1 0 0,1 0 0,-1 0 0,1 0 0,-1 0 0,0 0 0,1 0 0,-1-1 0,0 1 0,0 0 0,1-1 0,-1 0 0,0 1 0,0-1 0,0 0 0,0 0 0,-3 0 0,3-1-24,-1 1 1,1-1-1,0 0 1,-1 0-1,1 0 0,0 0 1,0 0-1,0 0 1,0-1-1,0 1 1,0-1-1,0 0 0,0 1 1,0-1-1,1 0 1,-3-3-1,4 2-48,-10-8-54,9 11 56,1-1 0,0 1 0,0 0 0,-1 0 1,1-1-1,0 1 0,0 0 0,0-1 1,-1 1-1,1 0 0,0-1 0,0 1 1,0 0-1,0-1 0,0 1 0,0 0 0,0-1 1,0 1-1,0 0 0,0-1 0,0 1 1,0 0-1,0-1 0,0 1 5,0 0 0,0 0-1,0 0 1,0 0 0,0 0-1,0 0 1,0 0 0,0 0 0,0 0-1,0 0 1,0 0 0,0 0-1,0 0 1,0 0 0,0 0 0,0 0-1,0 0 1,0 0 0,0 0-1,0 1 1,1-1 0,-1 0 0,0 0-1,0 0 1,0 0 0,0 0-1,0 0 1,0 0 0,0 0 0,0 0-1,0 0 1,0 0 0,0 0-1,0 0 1,0 0 0,0 0 0,0 0-1,0-1 1,0 1 0,0 0-1,0 0 1,0 0 0,1 0 0,-1 0-1,0 0 1,0 0 0,0 0-1,0 0 1,0 0 0,0 0-1,0 0 1,1 1-6,0 0 0,0 0 0,0 0-1,0 0 1,0 0 0,0 0 0,0 0 0,0-1 0,1 1-1,-1 0 1,2 0 0,1 1-59,0 1 92,1-1 0,0 1 0,-1-1 0,1 0 0,0-1 0,0 1 0,0-1 0,0 0 0,1 0 0,-1 0 0,0-1 0,0 0 0,1 0 0,-1 0 0,0-1 0,0 0 0,0 0 0,0 0 0,0 0 0,0-1 0,0 0 0,0 0 0,0 0 0,-1-1 0,7-3 0,14-14 184,-1-1 1,0-1-1,35-44 1,-2 4-97,69-61 224,-24 26-315,-87 80-39,0-1-1,-1 0 1,20-34-1,28-65-195,-26 46-340,-30 62-160,-8 21-18,0-2 783,-2 13-3,-2-1-1,-1 1 0,-1-1 1,-1 0-1,0 0 0,-2-1 1,-20 30-1,-7 5 88,6-9-36,1 1 0,-27 60 0,39-62 22,-13 27 467,11-24 311,43-67-273,44-44-491,-36 32-196,57-42 1,-82 68 36,0 1-1,0 0 1,0 0 0,1 0 0,5-2 0,-10 5 21,0 0 0,0-1 1,0 1-1,-1 0 0,1 0 1,0-1-1,0 1 0,0 0 1,0 0-1,0 0 1,0 0-1,0 1 0,0-1 1,-1 0-1,1 0 0,0 0 1,0 1-1,0-1 0,0 0 1,0 1-1,-1-1 1,1 1-1,0-1 0,0 1 1,-1-1-1,1 1 0,0-1 1,-1 1-1,1 0 0,-1-1 1,1 1-1,-1 0 1,1 0-1,-1 0 0,1-1 1,-1 1-1,0 0 0,1 0 1,-1 0-1,0 0 0,0 0 1,1 1-1,0 9-11,0 1-1,-1-1 1,0 1-1,0-1 1,-3 15-1,-1 12 51,3-18-47,0-2-1,1 23 0,1-35 55,0 0-1,0 0 1,0 0 0,0 0 0,1 0 0,0-1-1,5 11 1,-6-15-17,0 1 0,-1-1-1,1 0 1,0 0 0,-1 0 0,1 0 0,0 0-1,0 0 1,0 0 0,0 0 0,0 0-1,0 0 1,0 0 0,0-1 0,0 1 0,0 0-1,1-1 1,-1 1 0,0-1 0,0 1-1,1-1 1,-1 0 0,0 1 0,1-1 0,-1 0-1,0 0 1,1 0 0,-1 0 0,0 0-1,1 0 1,-1-1 0,0 1 0,1 0 0,-1-1-1,2 0 1,1-1 34,0-1-1,0 1 1,0-1-1,0 0 1,0 0 0,-1-1-1,1 1 1,2-5-1,26-37-38,-25 34-15,83-146 61,-73 125-118,-5 15 59,-10 15-53,-1 0-1,1 0 1,-1 0 0,1 0-1,-1-1 1,0 1 0,0 0-1,0-1 1,1-3-1,-3 13-1,0 0-1,-1 0 1,1-1-1,-1 1 1,-1-1-1,-5 11 1,-7 25-10,9-20 101,1 1-1,1 0 1,1 0-1,2 0 1,1 43-1,0-64-29,0 0-1,1 0 1,-1 0-1,1 0 1,-1 1-1,1-1 1,0 0-1,0-1 1,0 1-1,0 0 1,2 2-1,-3-3 17,1 0 0,0-1 0,0 1 0,-1-1-1,1 1 1,0-1 0,0 1 0,0-1 0,0 1-1,0-1 1,-1 0 0,1 0 0,0 1 0,0-1-1,0 0 1,0 0 0,0 0 0,0 0 0,0 0-1,0 0 1,0 0 0,0-1 0,0 1 0,0 0-1,0 0 1,0-1 0,-1 1 0,1 0 0,1-2-1,14-6 60,0-2 0,-1 0 0,-1-1 0,1-1-1,16-17 1,-5 5-43,59-52-91,104-120-1,-174 177 96,-1-2-1,-1 1 1,0-2-1,-2 0 1,-1 0-1,0-1 1,-2 0-1,11-43 1,-16 51-102,-1 10 5,-1 0-1,0 0 1,0-1 0,0 1-1,0-1 1,-1 1 0,0-1-1,0 1 1,-2-11-1,2 16 46,0 0-1,0 0 0,0 0 0,0 0 0,0 0 0,0 0 1,0 0-1,0 0 0,-1-1 0,1 1 0,0 0 0,0 0 0,0 0 1,0 0-1,0 0 0,0 0 0,0 0 0,0 0 0,0 0 0,0 0 1,0 0-1,0 0 0,0 0 0,-1 0 0,1 0 0,0 0 1,0 0-1,0 0 0,0 0 0,0 0 0,0 0 0,0 0 0,0 0 1,0 0-1,0 0 0,0 0 0,-1 0 0,1 0 0,0 0 0,0 0 1,0 0-1,0 0 0,0 0 0,0 0 0,0 0 0,0 0 1,0 1-1,0-1 0,0 0 0,0 0 0,0 0 0,0 0 0,-6 6-125,-7 12 200,12-17-99,-32 60-80,9-15 38,15-29 80,0 1 1,2 0-1,0 0 0,1 0 1,0 1-1,2 0 1,0 0-1,2 0 0,0 1 1,1 23-1,1-31 36,2-1-1,-1 1 1,2 0 0,0-1-1,0 1 1,1-1 0,7 15-1,-11-25-17,1 0 0,-1 0 0,1 1-1,-1-1 1,1 0 0,0 0-1,-1 0 1,1 0 0,0 0 0,0 0-1,0 0 1,0-1 0,0 1-1,0 0 1,0 0 0,0-1-1,0 1 1,0-1 0,0 1 0,0-1-1,1 1 1,-1-1 0,0 0-1,0 1 1,1-1 0,-1 0-1,0 0 1,0 0 0,1 0 0,-1 0-1,0 0 1,0 0 0,1-1-1,-1 1 1,0 0 0,0-1 0,0 1-1,1-1 1,0 0 0,6-3 60,-1-1 1,0 0-1,-1 0 1,12-10-1,-8 6-117,18-16-105,-15 13 104,0 1 1,18-13 0,-12 15-232,-19 9 262,0 0-1,0 0 1,0 0-1,0 0 0,0 0 1,1 0-1,-1 0 1,0 0-1,0 0 0,0 0 1,0 1-1,0-1 1,1 0-1,-1 0 1,0 0-1,0 0 0,0 0 1,0 0-1,0 0 1,0 0-1,0 0 0,1 0 1,-1 1-1,0-1 1,0 0-1,0 0 0,0 0 1,0 0-1,0 0 1,0 0-1,0 1 0,0-1 1,0 0-1,0 0 1,0 0-1,-1 11-219,-14 38 298,-2-2-1,-3 0 1,-1-1-1,-34 54 0,15-47 489,40-53-555,0 0 0,-1 1-1,1-1 1,0 0 0,0 0-1,0 0 1,0 0-1,0 0 1,0 0 0,0 0-1,0 0 1,0 0-1,0 0 1,0 0 0,0 1-1,0-1 1,0 0 0,0 0-1,0 0 1,-1 0-1,1 0 1,0 0 0,0 0-1,0 0 1,0 1-1,0-1 1,0 0 0,1 0-1,-1 0 1,0 0 0,0 0-1,0 0 1,0 0-1,0 0 1,0 0 0,0 1-1,0-1 1,0 0-1,0 0 1,0 0 0,0 0-1,0 0 1,0 0 0,0 0-1,0 0 1,0 0-1,1 0 1,6-1 105,14-9-92,-13 6-42,90-35 88,-94 38-98,0-1-1,1 1 1,-1 1 0,0-1 0,1 1-1,-1-1 1,0 1 0,7 1 0,-9-1 25,-1 0 1,1 0 0,-1 1 0,1-1 0,-1 0 0,1 1 0,-1-1-1,1 1 1,-1 0 0,1-1 0,-1 1 0,0 0 0,1 0 0,-1 0-1,0 0 1,0 0 0,0 0 0,0 0 0,0 0 0,0 1 0,0-1-1,0 0 1,0 1 0,0-1 0,-1 0 0,2 3 0,-1 1-13,0 1 0,0-1 0,0 1 0,-1-1 0,1 1 0,-1 0 0,-1-1 0,1 1 0,-1-1 0,0 1 0,0-1 0,-1 1 0,-3 8 0,-8 10 74,-1-1-1,-1-1 1,-1 0-1,-1-2 0,0 1 1,-2-2-1,-1 0 0,0-2 1,-1 0-1,-46 27 0,59-39-8,-1 0 0,-1-1-1,1 0 1,0-1-1,-1 0 1,0 0-1,0-1 1,0-1-1,0 1 1,0-2 0,-14 1-1,21-2-17,0 1-1,1 0 1,-1-1 0,0 1-1,0-1 1,0 0-1,1 0 1,-1 0 0,1 0-1,-1 0 1,1-1-1,-1 1 1,1-1 0,0 0-1,-1 0 1,1 1 0,-3-4-1,5 3-26,-1 1 0,0-1 0,0 1 0,0-1 0,1 1 0,-1-1 0,1 0 0,-1 1 0,1-1 0,0 0 0,-1 1 0,1-1 0,0 0 0,0 1 0,0-1 0,0 0 0,1 1 0,-1-1 0,0 0 0,1 1 0,-1-1 0,1 0 0,0 1 0,-1-1 0,1 1 0,0-1 0,0 1 0,2-2 0,-1-1 8,1 1 0,0 0 0,0 0 0,1 0 0,-1 0 0,1 1 0,-1-1 0,1 1 0,0 0 0,4-2 0,44-13 62,-38 13-98,21-6-132,46-5 0,27-6-263,-82 14 424,-11 3-586,0 0 0,0-1 1,-1 0-1,1-1 0,23-14 0,-23 5-1670,-5 2 742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5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 97 5568,'-8'-8'2528,"25"-4"-2208,-2 9 384,1 3-448,16-5-32,9 2-128,4-1-96,3 4 32,-6-5 160,-2 10-96,-14-5-1312,3 0 672,-21 0-2752,2 0 1824</inkml:trace>
  <inkml:trace contextRef="#ctx0" brushRef="#br0" timeOffset="1">95 22 3648,'-58'-21'1664,"31"21"-1472,17 0 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5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20 5568,'-71'-20'2528,"66"23"-2208,15-3-448,3 0 0,10 0-448,7 5 320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6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3 275 1664,'-2'-3'5055,"2"2"-4965,6-7 1141,12-10-951,7-4 113,2 2 1,-1 1 0,2 0-1,54-24 1,-69 35-433,-10 6 6,1 0-1,-1 1 0,1-1 0,-1 0 0,1 1 1,6-2-1,-9 3 29,0 0 1,0 0-1,0 0 0,0 0 1,0 0-1,-1 1 0,1-1 1,0 0-1,0 0 1,0 1-1,0-1 0,0 0 1,0 1-1,-1-1 1,1 1-1,0-1 0,0 1 1,-1 0-1,1-1 0,0 1 1,-1 0-1,1-1 1,-1 1-1,1 0 0,-1 0 1,1-1-1,-1 1 0,1 0 1,-1 0-1,0 0 1,1 0-1,-1 0 0,0 1 1,2 4-7,-2 0 1,1 0 0,-1 0-1,1 0 1,-2 0 0,1 0-1,-2 11 1,-1 7-51,-1 85 169,5-87 145,0 0 0,1 0 0,6 23 0,-6-40-127,-1 0 1,1-1-1,0 1 1,0 0 0,1 0-1,3 4 1,-6-8-81,1 0 1,-1 0 0,1 0-1,0 0 1,-1 0 0,1 0-1,0 0 1,0-1 0,-1 1-1,1 0 1,0-1 0,0 1 0,0-1-1,0 1 1,0-1 0,0 1-1,0-1 1,0 1 0,0-1-1,0 0 1,0 0 0,1 0-1,-1 1 1,0-1 0,0 0-1,0 0 1,0-1 0,0 1-1,0 0 1,0 0 0,0 0 0,0-1-1,1 1 1,-1-1 0,0 1-1,1-1 1,3-3 38,-1 1 0,0-1 0,0 0 0,0 0 0,-1 0 0,1 0 0,4-9 1,19-38 172,-8 8-95,20-43 36,-5 25-545,68-95-1,-100 153 313,1 0 1,0 0-1,0 1 1,0-1-1,0 1 1,0-1-1,1 1 1,-1 0-1,1 1 1,-1-1-1,1 0 1,0 1-1,0 0 1,0 0-1,-1 0 1,8 0-1,4 0 138,1 0 0,29 4-1,-21-1-191,73 10 111,-75-9-1859,-9-1 375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7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0 4160,'-13'20'1856,"4"5"-1600,4-16 352,10 2-384,-5 1 128,0 4-224,0-4 352,0 0-256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8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41 2720,'-28'-4'2848,"31"-3"-678,-1 4-2073,1 2-1,0-1 0,-1 0 0,1 0 0,0 1 0,0-1 0,0 1 0,1 0 0,-1 0 0,0 0 0,4 0 0,41-4 419,-37 5-300,20-3 190,-8 1-37,28 0 0,-45 2-356,0 1 0,1 0 1,-1 0-1,0 0 0,0 0 1,0 1-1,0 0 0,0 1 1,7 3-1,-11-5-9,0 0 1,0 0-1,-1 1 1,1-1-1,0 0 1,-1 1-1,1 0 1,-1-1-1,1 1 1,-1 0-1,0 0 0,0 0 1,0 0-1,0 0 1,0 0-1,0 0 1,0 0-1,0 3 1,-1-2 18,1 1 1,-1-1-1,0 1 1,-1-1-1,1 0 1,0 1-1,-1-1 1,0 0-1,0 1 1,0-1-1,-3 6 1,-57 112 445,15-32-13,15-28-130,-3-2 0,-45 60 1,69-106-249,7-8-7,0-1-1,0 0 1,0 0 0,-1 0 0,-6 6 0,7-8 7,0 0 1,1 0 0,-1-1-1,0 1 1,0-1 0,0 1 0,0-1-1,0 0 1,0 0 0,0-1-1,0 1 1,0-1 0,-6 1 0,0-8 226,16 2-256,-4 2-56,0 1 0,-1 0 0,1 0 0,0 0 0,0 0 0,0 1 0,0-1 0,0 1 0,1 0 0,5-2 0,39-6-66,-36 7 12,22-4-19,4-1 92,0 2 0,1 1-1,54 1 1,-55 5-984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09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45 1984,'10'-10'3116,"-10"10"-3060,0-1-1,1 1 1,-1-1 0,0 0-1,0 1 1,0-1-1,0 1 1,0-1 0,-1 1-1,1-1 1,0 1-1,0-1 1,0 0-1,0 1 1,-1-1 0,1 1-1,0-1 1,0 1-1,-1-1 1,1 1 0,0 0-1,-1-1 1,1 1-1,-1-1 1,1 1-1,0 0 1,-1-1 0,1 1-1,-1-1 1,-3-1 11,0-1-1,0 1 1,0 0 0,0 0 0,0 0 0,-1 1 0,1-1-1,0 1 1,-1 0 0,1 0 0,-1 1 0,0-1 0,1 1-1,-1 0 1,1 0 0,-9 2 0,-7 2-2,1 0-1,-29 11 1,47-15-78,-10 4 17,1 0-1,0 0 1,1 1-1,-1 0 1,1 1-1,0 0 1,0 1 0,-12 12-1,19-17-9,0 0 1,1 0-1,-1 0 1,1 0-1,0 1 0,0-1 1,-1 0-1,2 1 0,-1-1 1,0 1-1,0-1 0,1 1 1,-1-1-1,1 1 0,0 0 1,0-1-1,0 1 0,0-1 1,1 1-1,-1 0 1,0-1-1,1 1 0,0-1 1,0 1-1,1 3 0,2 1 15,-1 0-1,1 0 0,0 0 1,1 0-1,-1 0 0,1-1 1,7 7-1,-11-12-8,13 12 240,0 1 0,-1 1 0,-1 0 0,20 32 0,-31-45-205,0-1 0,-1 1 1,1-1-1,-1 1 0,1 0 0,-1 0 0,0-1 0,1 1 1,-1 0-1,0-1 0,0 1 0,0 0 0,-1 0 0,1-1 1,0 1-1,-1 0 0,1 0 0,-1-1 0,1 1 0,-1-1 1,0 1-1,1 0 0,-1-1 0,0 1 0,-1 0 0,-3 4 74,0-1 0,-1 0 0,1 0 0,-11 7 0,8-6 32,-9 6 55,-1-1 0,-1-1-1,1-1 1,-2 0 0,1-2 0,-24 7 0,33-16 38,10 2-232,0 0-1,0 0 1,-1 0 0,1 0 0,0 0-1,0 0 1,0 0 0,0 0 0,0 0-1,-1 0 1,1 0 0,0 0-1,0 0 1,0 0 0,0 0 0,0 0-1,0 0 1,0 0 0,-1 0-1,1 0 1,0-1 0,0 1 0,0 0-1,0 0 1,0 0 0,0 0 0,0 0-1,0 0 1,0 0 0,0-1-1,-1 1 1,1 0 0,0 0 0,0 0-1,0 0 1,0 0 0,0 0-1,0-1 1,0 1 0,0 0 0,0 0-1,0 0 1,0 0 0,0 0-1,0-1 1,0 1 0,0 0 0,0 0-1,1 0 1,-1 0 0,0 0 0,0 0-1,0 0 1,0-1 0,0 1-1,0 0 1,0 0 0,0 0 0,44-21-7415,-25 13 5162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164 211 3968,'0'-23'1285,"4"1"2059,-4 18-2597,0-1 0,0 1 1,-1-1-1,0 1 0,-1-6 0,2 10-692,-1-1 0,1 0-1,0 1 1,0-1 0,0 0 0,-1 1 0,1-1-1,0 1 1,-1-1 0,1 0 0,0 1-1,-1-1 1,1 1 0,-1-1 0,1 1 0,-1-1-1,1 1 1,-1-1 0,1 1 0,-1 0 0,1-1-1,-1 1 1,0 0 0,1-1 0,-1 1-1,0 0 1,1 0 0,-1-1 0,0 1 0,1 0-1,-1 0 1,0 0 0,1 0 0,-1 0-1,0 0 1,1 0 0,-1 0 0,0 1 0,1-1-1,-1 0 1,-1 1 0,-6 3 53,1 2 0,-1-1 0,1 1 0,0 0 0,1 0 0,0 1 0,0 0 0,-6 8 0,-3 3 184,8-9-226,0-1 0,1 1 0,0 0 0,0 0 0,1 1 1,0 0-1,1 0 0,0 0 0,-4 19 0,8-26-16,-1 1 0,1-1 0,0 0 0,0 1 0,1-1-1,-1 0 1,1 0 0,0 1 0,0-1 0,0 0 0,0 0 0,0 0 0,1 0 0,-1 0-1,1 0 1,0 0 0,0-1 0,3 5 0,-3-6-4,-1 1 0,1-1-1,-1 0 1,1 0 0,0 0 0,0 0 0,-1 0-1,1 0 1,0 0 0,0 0 0,0-1 0,0 1 0,0-1-1,0 1 1,0-1 0,0 0 0,0 0 0,0 0-1,0 0 1,0 0 0,0-1 0,0 1 0,0 0-1,0-1 1,0 1 0,0-1 0,0 0 0,-1 0-1,1 0 1,3-2 0,0 0-6,0-1-1,-1-1 1,1 1 0,-1-1-1,0 1 1,0-1-1,-1 0 1,1-1 0,-1 1-1,0 0 1,-1-1-1,1 0 1,-1 0 0,0 0-1,0 0 1,-1 0-1,1-6 1,0 0-29,-1 0 0,0 1 0,-1-1-1,0 1 1,-1-1 0,0 0 0,-1 1 0,-5-21 0,-28-91-139,35 122 121,-1-1 1,1 1-1,0 0 0,0 0 1,0 0-1,0 0 1,0-1-1,0 1 1,0 0-1,0 0 1,0 0-1,1 0 0,-1-1 1,0 1-1,1 0 1,-1 0-1,1 0 1,-1 0-1,1 0 0,0 0 1,-1 0-1,1 0 1,0 0-1,0 1 1,-1-1-1,1 0 0,0 0 1,0 1-1,0-1 1,0 0-1,0 1 1,0-1-1,0 1 1,0-1-1,1 1 0,-1 0 1,0-1-1,2 1 1,8-1-10,0 2 0,0-1 0,0 1 0,0 1 0,0 0 0,0 0 0,16 7 0,-22-7 29,0 0 0,0 0 0,-1 0 0,1 1 0,-1 0 0,0 0 0,1 0 0,-1 0 0,-1 1 0,1-1 0,-1 1 0,1 0 0,-1 0 0,0 0 0,0 1 0,-1-1 0,1 1 0,-1 0 0,3 7 0,0 8 128,0 0 1,-1 0-1,2 36 0,0-5 282,-5-46-298,0 1 0,0-1 0,1 1 0,-1-1 0,5 9 0,-5-13-88,0 1 0,0 0 0,0-1 0,0 1 0,0-1 0,0 0 0,1 1-1,-1-1 1,0 0 0,1 0 0,-1 0 0,1 1 0,-1-2 0,1 1 0,0 0 0,-1 0 0,1 0 0,0-1 0,0 1-1,0-1 1,2 1 0,2-1 36,-1 0 0,1 0-1,-1-1 1,1 1-1,-1-1 1,1-1 0,8-2-1,36-18 228,-37 16-221,40-22-27,53-35-1,42-40-3791,-114 78 1436,-19 15 31,0 0 0,1 0-1,31-13 1,-2 9-1572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0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9 487 2400,'-8'-2'777,"7"8"612,2-5-1226,-1 1 0,1-1 0,-1 1 1,1-1-1,0 1 0,0-1 0,0 0 0,0 1 0,1 1 0,2 0-76,0 0 0,1 0 0,-1 0 0,1-1 0,0 1 0,0-1 0,0 0 0,0 0 0,0-1 0,0 1 0,0-1 0,1 0 0,-1-1 0,0 0 0,1 1 0,-1-1-1,0-1 1,1 1 0,-1-1 0,0 0 0,0 0 0,1-1 0,-1 0 0,0 1 0,0-2 0,-1 1 0,1 0 0,0-1 0,-1 0 0,0 0 0,1-1 0,-1 1 0,0-1 0,-1 0 0,7-7 0,-4 3-9,-1 0-1,0 0 1,5-10 0,-9 15-74,1 0-1,-1 0 1,0-1-1,0 1 1,-1 0-1,1 0 1,-1-1-1,1 1 1,-1 0-1,0-1 1,0 1 0,-1-6-1,0 9-14,1-1 0,0 1 0,0-1 0,0 1 0,0-1 0,0 0 0,-1 1 0,1-1 0,0 1 0,-1-1 0,1 1 0,0 0 0,-1-1 0,1 1 0,0-1 0,-1 1 1,1 0-1,-1-1 0,1 1 0,-1 0 0,1-1 0,-1 1 0,1 0 0,-1 0 0,1-1 0,-1 1 0,1 0 0,-1 0 0,1 0 0,-1 0 0,1 0 0,-1 0 0,0 0 0,1 0 0,-1 0 0,1 0 0,-1 0 0,1 0 0,-1 0 0,1 0 0,-1 1 0,0-1 0,-23 13-261,22-12 248,-9 7 98,0 1 0,1-1-1,0 2 1,1-1 0,0 2 0,0-1-1,1 1 1,1 0 0,0 1 0,0 0 0,-6 16-1,12-25-41,0-1-1,0 1 0,0-1 0,1 1 0,-1 0 0,1 0 0,0-1 1,0 1-1,0 0 0,0-1 0,0 1 0,0 0 0,1 0 0,-1-1 1,1 1-1,0 0 0,0-1 0,0 1 0,0-1 0,0 0 0,1 1 1,-1-1-1,1 0 0,0 1 0,-1-1 0,1 0 0,3 2 1,-2-1 18,1 0 1,0-1 0,0 1 0,0-1 0,0 0 0,0 0 0,0 0 0,0-1 0,1 0 0,-1 0 0,1 0 0,-1 0 0,1 0 0,-1-1 0,1 0 0,4 0 0,37-6 205,88-24-1,-68 13-99,17-3-169,-2-3 1,78-34-1,-153 55 0,-2 0-41,0 0-1,0 0 0,0 0 1,1 1-1,-1-1 0,1 1 0,0 1 1,-1-1-1,9 0 0,-13 1 51,0 0 0,1 0 0,-1 0 0,0 0 0,0 0 0,1 0-1,-1 0 1,0 0 0,0 1 0,1-1 0,-1 0 0,0 0 0,0 0 0,1 0-1,-1 0 1,0 0 0,0 1 0,0-1 0,1 0 0,-1 0 0,0 0-1,0 0 1,0 1 0,0-1 0,0 0 0,1 0 0,-1 1 0,0-1 0,0 0-1,0 0 1,0 1 0,0-1 0,0 0 0,0 0 0,0 1 0,0-1 0,0 0-1,0 0 1,0 1 0,0-1 0,0 0 0,0 0 0,0 1 0,0-1 0,0 0-1,0 0 1,0 0 0,0 1 0,-1-1 0,1 0 0,0 0 0,0 1-1,-10 11-41,8-10 29,-14 13 20,-1-1 1,0-1 0,-19 12 0,-21 15 338,55-38-319,-3 2 5,-1 1 1,1 0 0,-5 5 0,10-9-19,-1 0 0,0 0 0,1-1 0,-1 1 1,0 0-1,1 0 0,-1 0 0,1 0 0,-1 0 0,1 0 1,0 0-1,-1 0 0,1 0 0,0 0 0,0 0 1,0 0-1,-1 0 0,1 0 0,0 0 0,0 0 0,1 0 1,-1 0-1,0 0 0,0 0 0,0 0 0,1 0 1,-1 0-1,0 0 0,1 0 0,0 0 0,0 1 17,1-1 0,-1 0 0,0 0 0,1-1 0,-1 1 0,1 0 0,-1 0 0,1-1 0,-1 1 0,1-1 0,0 1 0,-1-1 0,1 0 0,0 0 0,1 1 0,29-2 208,-17 0-182,1-2-1,-1 0 1,0 0 0,0-1 0,0-1-1,-1-1 1,1 0 0,13-8 0,-1-3 101,-2-1 0,38-33-1,39-50 192,-49 46-197,14-10-73,63-65-208,-105 103 309,-5 6-324,-1-1-1,-1-1 1,0 0 0,13-26-1,-30 48 118,-1 0 0,1 0-1,-1 1 1,0-1 0,1 0 0,-1 0-1,0 0 1,1 1 0,-1-1 0,0 0-1,0 0 1,0 0 0,0-1 0,0 1 11,0 1 1,0 0-1,0 0 1,-1 0-1,1-1 1,0 1-1,0 0 1,0 0-1,0 0 1,-1 0-1,1 0 1,0-1-1,0 1 1,0 0-1,-1 0 1,1 0-1,0 0 1,0 0-1,0 0 1,-1 0 0,1 0-1,0 0 1,0 0-1,-1 0 1,1 0-1,0 0 1,0 0-1,0 0 1,-1 0-1,1 0 1,0 0-1,-1 0 1,-23 10-661,12-3 669,1 0-1,0 1 0,0 0 0,1 1 0,0 0 0,0 0 1,1 1-1,1 1 0,0-1 0,0 1 0,1 0 1,0 1-1,1 0 0,0 0 0,-4 15 0,0 3 106,2 1 0,0 1 0,3-1-1,0 1 1,1 38 0,3-39 42,1 1 0,7 48 0,-4-66 53,0 1 0,0-1 0,2 1 0,-1-1 0,2 0 0,0-1 0,13 21 0,-18-32-228,0-1 0,0 1 0,0-1 0,0 1 0,1-1 1,-1 0-1,0 0 0,1 1 0,-1-1 0,1 0 1,0 0-1,-1 0 0,4 1 0,-3-2-252,0 1-1,0-1 1,0 0-1,0 0 1,0 0-1,0 0 1,0 0-1,0 0 1,0 0 0,0 0-1,0-1 1,0 1-1,3-2 1,12-3-1421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0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14 4064,'-40'-13'1824,"31"18"-1568,4-5 1280,10 0-896,4 0 352,4 3-576,19-3-32,4 5-224,22-5 128,0 0-192,14 0 448,1 4-288,-12-1 32,-6 2-192,-10-5-2656,-8 3 1376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4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4 359 1728,'-4'5'3120,"23"-8"-237,-12 0-2669,0 0 0,0-1-1,0 0 1,7-5 0,-5 2-181,0-1 0,-1 0 0,-1-1 0,1 0 0,-1 0 1,8-14-1,10-13 23,-21 32-55,6-9 23,0-1 0,0 1 1,-1-1-1,9-21 0,-8 18-15,-8 14 15,0 0-1,-1 0 0,1-1 0,0 1 0,-1-1 0,1-3 0,1-2-129,-3 13-4,-1 18-85,-2 0 92,0-4 143,0 1 1,2 0-1,1 29 1,0-20 36,0-22 4,0 0 1,0-1-1,1 1 1,-1 0 0,3 10-1,-2-15-38,0 1 1,0 0-1,-1-1 0,1 1 1,0-1-1,0 1 0,0-1 1,0 0-1,1 1 0,-1-1 0,0 0 1,1 0-1,-1 0 0,1 0 1,-1 0-1,1 0 0,-1 0 1,1 0-1,-1-1 0,1 1 0,0-1 1,-1 1-1,4 0 0,2 0 87,-1-1 0,1 1 1,0-1-1,0 0 0,0-1 0,0 1 0,7-3 0,49-14 127,-58 15-227,179-67 112,-147 51-188,0-2 1,58-41 0,-85 54 130,0 0-784,-17 20 193,-4 4 409,3-6 42,0 0-1,1 1 1,1 0-1,-7 17 1,12-26 87,0-1 0,0 1 0,0 0 1,1 0-1,-1 0 0,1 0 0,0 0 0,-1-1 1,1 1-1,1 0 0,-1 0 0,0 0 1,1 0-1,0 0 0,-1 0 0,1 0 0,0-1 1,0 1-1,1 0 0,-1-1 0,1 1 1,-1-1-1,1 1 0,0-1 0,0 0 0,2 2 1,-2-1 24,1-1-1,0 0 1,0 0 0,0 0 0,0 0 0,1-1 0,-1 1 0,0-1-1,0 0 1,1 0 0,-1 0 0,1 0 0,-1-1 0,1 1 0,0-1 0,-1 0-1,1 0 1,-1-1 0,1 1 0,-1 0 0,1-1 0,-1 0 0,1 0-1,-1 0 1,0 0 0,1-1 0,3-2 0,0 0 18,1 0 1,-1-1-1,0 0 0,0 0 1,-1-1-1,0 0 0,1 0 1,-2 0-1,1-1 1,5-9-1,-9 12-86,0-1 1,0 1-1,0-1 1,0 0-1,-1 1 0,0-1 1,0 0-1,0 0 1,-1 0-1,0-9 0,0 12-16,0 0-1,0 0 1,0 0-1,0 0 1,-1 1-1,1-1 1,0 0-1,-1 0 1,0 0-1,1 1 1,-1-1-1,0 0 1,0 1-1,0-1 1,0 0-1,0 1 0,0 0 1,-1-1-1,1 1 1,0 0-1,-1-1 1,1 1-1,-1 0 1,0 0-1,1 0 1,-1 0-1,0 1 1,1-1-1,-1 0 1,0 1-1,-3-2 1,-1 1-14,-1 1 1,1-1 0,-1 1 0,1 0-1,-1 0 1,1 1 0,-1 0 0,1 0-1,0 0 1,-7 3 0,8-4 32,6-2 34,0 2-23,71-35 501,16-6-496,-56 29-25,0 2 0,1 1 0,0 1 0,64-5 0,-91 13-2,1 0 0,-1 0 0,0 0 1,1 1-1,-1 0 0,0 1 0,0-1 0,0 1 0,0 0 1,7 4-1,-11-5 24,0 0-1,0 0 1,0 1 0,-1-1 0,1 1 0,0-1-1,-1 1 1,1-1 0,-1 1 0,0 0 0,1 0 0,-1 0-1,0 0 1,0 0 0,0 0 0,0 0 0,-1 0-1,1 0 1,-1 0 0,1 1 0,-1-1 0,0 0-1,1 0 1,-1 0 0,0 1 0,-1-1 0,1 0-1,0 0 1,-1 0 0,1 1 0,-2 2 0,-2 5 130,0 0 0,-1 0 0,0-1 1,-1 1-1,0-1 0,0-1 0,-1 1 1,0-1-1,0 0 0,-10 7 1,89-91 1464,-67 71-1612,25-24-332,65-48 1,-92 74 274,1 1 0,-1 0 0,1 0 0,-1 0 0,1 1-1,0-1 1,0 1 0,0 0 0,-1 0 0,1 0 0,0 1 0,7-1 0,-9 1 60,0 1 0,0-1 1,0 1-1,1-1 0,-1 1 0,0 0 0,0 0 1,0 0-1,0 0 0,0 0 0,0 0 0,-1 1 0,1-1 1,0 1-1,-1-1 0,1 1 0,-1-1 0,1 1 1,-1 0-1,0 0 0,0 0 0,0 0 0,2 3 1,34 88 227,-28-68-14,0 1 0,2-1 0,27 44 1,-32-59-113,5 8-2208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5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29 4384,'-55'-28'2016,"42"33"-1760,8-5-128,15 0-224,3 3 64,8 2 96,11-1-32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5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46 2720,'2'-4'435,"0"0"1,0 0 0,0 0-1,0 0 1,1 1-1,0-1 1,-1 1-1,1 0 1,1 0-1,-1 0 1,5-4-1,-10 14-140,0-1 0,0 0 0,0 1 0,1-1 0,0 1 0,0 7 0,0-5-130,-2 16 99,-25 277 1402,25-226-1546,-4 75 592,6-125-332,2-22-238,-1 1-1,0 0 1,-1 0-1,1-1 1,-1 1-1,-2 8 1,3-12-174,0-1 1,0 0 0,0 0-1,0 0 1,0 0-1,0 0 1,0 1 0,0-1-1,0 0 1,0 0-1,-1 0 1,1 0 0,0 0-1,0 0 1,0 1-1,0-1 1,0 0 0,0 0-1,0 0 1,0 0-1,0 0 1,-1 0 0,1 0-1,0 0 1,0 0-1,0 0 1,0 1 0,0-1-1,0 0 1,-1 0-1,1 0 1,0 0-1,0 0 1,0 0 0,0 0-1,0 0 1,-1 0-1,1 0 1,0 0 0,0 0-1,0 0 1,0 0-1,0 0 1,-1-1 0,1 1-1,-3-5-1904,2-2 544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6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570 1 2720,'-14'-1'4241,"7"7"-4301,-5 4 361,-1 0-1,0-2 0,0 1 1,-1-2-1,-22 9 1,6-3 34,-24 9 110,2 3-1,-75 46 1,30 1 216,78-56-220,1 1 0,-29 33 0,43-44 17,5-5 59,10-5 303,-4 1-716,37-14 307,1 2 1,86-16 0,99 3-309,-200 27-88,57 3-1,-71 0-17,1 0 0,-1 2 0,0-1 0,0 2 0,17 7 0,-30-10-390,1-1 1,-1 0-1,1 1 1,0-2 0,0 1-1,0 0 1,0-1-1,0 0 1,-1 1-1,1-2 1,0 1-1,0 0 1,0-1-1,0 0 1,0 0 0,5-2-1,16-4-3127,6-1 1147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6:17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30 2656,'-14'-5'7096,"27"-1"-6498,25-8 1,-29 12-515,0 1 1,0 0-1,1 1 0,-1 0 1,0 0-1,1 1 1,-1 0-1,0 1 0,0 0 1,15 5-1,-22-6-81,0 0 1,0 0 0,0 0-1,0 0 1,0 0-1,0 1 1,0-1-1,0 1 1,0-1-1,-1 1 1,1 0-1,-1 0 1,1-1-1,-1 1 1,0 0-1,2 4 1,-1-2 5,-1 1 0,1-1 0,-1 1 0,0 0 0,-1-1 0,1 1 0,-1 9 0,-1 3 5,-1 0-1,-1 0 1,-7 24 0,10-40-14,-8 29 73,-2-1 0,-1 0 0,-1 0 0,-22 38 1,21-48 42,0 1 1,0-2 0,-2 0 0,-1 0 0,0-2 0,-29 24 0,-89 69 1488,133-108-1572,0 0 1,0 0-1,0-1 0,1 1 1,-1 0-1,0 0 0,1 0 1,-1 0-1,0 0 0,1-1 1,-1 1-1,1 0 0,0 0 1,-1 1-1,1 0 0,0-1 10,0-1-1,0 1 0,0 0 0,0-1 1,0 1-1,0 0 0,0-1 0,1 1 0,-1-1 1,0 1-1,0 0 0,1-1 0,-1 1 0,0-1 1,1 1-1,-1-1 0,0 1 0,1-1 1,0 1-1,1 1 44,1-1 0,-1 0 0,0 1 0,1-1 0,-1 0 0,1 0 0,-1-1 0,1 1 0,-1 0 0,1-1 0,3 1 0,28 0 213,-1-2 0,0 0 0,43-9-1,99-29-307,-75 16-1166,-33 6-2894,-39 13 2064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01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5031 465 1728,'0'0'4261,"-13"-13"-2997,3 5-1097,7 5-85,0 0 1,0 0-1,-1 1 1,1-1-1,-8-3 0,-18-11 121,-46-6 37,56 17-154,0-1-1,0-1 1,-19-12 0,-12-5 35,-97-33-52,128 52 31,0 0 0,0 1 1,-27-3-1,8 1-170,-25-4 234,25 5-243,-47-13-1,16 2 106,43 11 60,1 0-1,-32-13 1,10-2-239,17 7 206,1 2 0,-2 1 0,-48-12 0,50 18-62,3 0-45,0 1 0,0 1 1,-42 2-1,-9 2 64,41 0 14,-50 5 0,63-3 95,-25-1-1,-4 1-24,9-1-66,0-2 0,0-1 0,-69-12 0,67 6 133,0 1 1,0 3-1,-48 3 0,-92 2 94,102-3-190,52-1-40,1-1-1,-34-7 1,-38-4 77,69 12-165,0 0 87,-55 3-1,35 5-19,-1 3-1,-90 27 1,41-12-57,19-3 12,10-2 140,-63 19 203,74-20-230,-48 19-222,76-25 189,2 2-1,-1 1 1,2 1-1,-38 25 0,39-23 18,0-2 0,-2-1 0,0-2 0,0-1 0,-54 11 0,-78 25 259,135-39-290,2 1 1,0 2-1,0 0 0,1 2 1,-31 21-1,26-13 1,1 2 0,1 1 0,-42 47 0,-41 38 121,59-59-107,-13 16-125,-55 49 180,111-106-106,0 1 0,0 0 0,-12 18 0,19-25 16,1 1 0,0 0 0,0 1 0,0-1 0,1 0 0,0 1 0,0-1 0,0 1 0,1 0 0,-1 0 0,0 10 0,-3 57 75,6-53-76,0 1-1,7 36 1,27 84 364,-30-126-342,0 0-1,1 0 1,0-1 0,1 0 0,14 21 0,-10-20-16,0-1 0,1-1 0,0 0 0,1-1 0,1 0 0,0-1 1,1 0-1,18 9 0,12 5 243,76 29 0,137 54-232,-176-80 227,-36-13-122,83 20-225,-47-13 304,7-3 0,-27-6-490,-38-7 218,-4-1 200,0 0 0,0-2-1,30 2 1,-23-4-127,40 8 0,-41-5-100,41 2 0,-47-5 235,24 4 0,-24-2-2,22 0 0,-33-3-221,1 1 0,-1 0 0,10 3 1,11 2-146,-14-3 188,26 7 1,-27-5 226,25 4-1,5-5 9,57-2 0,12 0-225,119 14-142,-142-8 270,165-8 0,-107-20 165,-15 2-251,-72 12 260,-31 1-296,0 3-1,51 1 1,-52 2 3,-1-2 0,0 0 0,49-10 0,-70 10 32,0 1 0,-1 0 1,11 1-1,5 0 13,15 0-22,46-3 106,-33-6-39,0-2-1,76-25 0,-79 18 72,0-2-1,45-25 1,-77 34-272,18-13 0,10-6 217,-1 7-43,2 2 1,0 2-1,1 1 1,1 3-1,59-11 1,-75 19-4,-1-2 0,0-1 0,54-25 0,-70 26-32,0 0 0,0-1 0,-1 0 0,-1-1 0,13-12 0,-3-2 24,30-38 0,80-123 5,-56 95 91,-5 3-62,-62 75-79,15-19-43,2-1 85,-1-1 1,23-43-1,-39 55-18,-1 0 0,-1-1-1,-1 0 1,4-28 0,-4 8 56,-3-1 0,-3-79 0,-1 52-375,3 32 301,-1 16 96,-3-37 0,1 53-75,0 0 1,0 0 0,-1 0-1,0 0 1,0 1 0,-1-1-1,1 0 1,-1 1 0,0 0-1,-1 0 1,1 0 0,-1 0-1,0 0 1,-1 1 0,1 0-1,-1-1 1,1 2 0,-1-1-1,0 0 1,-1 1 0,1 0-1,-7-2 1,6 2-420,-1 1 0,1 0 0,-1 1 0,1-1 0,-1 1 0,1 1 0,-1-1 0,1 1 0,-1 0 0,0 1 0,1-1 0,-13 4 0,-10 8-2016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1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0 343 1472,'3'1'2434,"-3"0"-2176,1 1-1,-1 0 0,1-1 0,0 1 1,0-1-1,0 1 0,0-1 0,0 1 1,0-1-1,0 0 0,0 1 0,1-1 1,-1 0-1,3 2 0,7 1 107,0-1-1,0 0 1,0-1-1,0 0 0,22 1 1,59-6 361,5-1-415,-10 2-89,-57 0-84,42 3 1,-33 0 64,0-2 1,47-6-1,-48 4-36,19-6 109,-37 5-134,-1 1 1,25-1-1,61-1 239,1-1-8,-66 4-373,-25 0 52,27 2 0,39 5 104,-57-3-5,0-1-1,30-2 1,-6 0-252,316 1 523,-172 3-480,-140 0 112,-34-2-124,0 0 0,22-2 0,278-20 290,-266 18-149,98-2-449,-107 3 498,46-7 0,-45 3-158,47 0 0,45 4-108,132 3 150,-70-1 141,-111-9-224,32-1 80,178 2 192,-63 4-155,-165 4-45,216 8 139,-154-3-131,-20-2 0,-83-2 22,40-3 1,-9-1 22,49 2-20,92 1 281,-2-5-29,-134 2-154,4 0-66,85-5-237,94-7 356,-163 10 21,26-3-543,-43 4 389,-8 1 53,65-2-63,-15 2-24,425-10 67,-381 14 14,20 2-448,122-2 577,-102-7-314,-53 3 131,-14 0-133,46-1 82,-5-2-80,68-4-50,-145 4 196,15-1-54,38-3 55,-35 4-34,149-9-18,-128 11 0,120-5 0,-211 6 80,-37 3 16,-1 0-125,0-1 33,0 1 0,-1 0 0,1-1 0,0 1 0,-1 0 0,1-1 0,-1 1 0,1 0 0,0 0 0,-1-1 0,1 1 0,-1 0 0,1 0 0,0 0 0,-1-1 0,1 1 0,-1 0 0,1 0 0,-1 0 0,1 0 0,-1 0 0,-16-2 8,12 1-3,-5 0-13,0 0 1,-1 1-1,-15 1 1,15 0-18,0-1 1,-18-1 0,-29-5 574,-92 4 1,89 3-400,16 2 31,44-3-182,0 0 0,0-1 0,0 1-1,0 0 1,0 0 0,0-1-1,0 1 1,1-1 0,-1 1 0,0-1-1,0 1 1,0-1 0,0 1-1,0-1 1,1 0 0,-1 1 0,0-1-1,1 0 1,-1 0 0,0 0-1,1 0 1,-1 1 0,1-1-1,0 0 1,-1 0 0,1 0 0,0 0-1,-1 0 1,1 0 0,0-2-1,-7-11 256,6 7-240,2 3-1,-5-4-13,-3 0-5,-7-8-158,9 8 183,-4 1-206,11 8 142,-4-1-46,-1 1-120,6-1-191,-1 1 364,1 0 1,-1 0-1,1 0 1,0 1 0,-1-1-1,0 0 1,1 1 0,1 2-1,13 6-54,24 6 206,0-1 0,0-3 0,66 12 0,-78-18-93,21 3-17,26 6 44,-68-12-17,-6-2 513,-8 0-555,0 0 38,1 0 0,-1 0 0,1 1 0,0 0 0,-1 0 0,1 1 0,0-1 0,0 1 0,0 0 0,-4 4 0,-16 8 430,-12 5-241,-2-2 0,0-1 0,-1-2 0,-64 14-1,65-18-109,26-6-448,0-2 0,0 1 0,0-2 0,-21 2 0,34-4 276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 1568,'17'2'10649,"-14"3"-11149,-2-4 603,0 1 0,-1 0 0,1 0 0,-1 0-1,1 0 1,-1 0 0,0 0 0,0 0 0,0 0 0,0 0 0,0 0 0,-1 0 0,1 0 0,0 0-1,-1 0 1,-1 3 0,-2 15 299,0 0 0,-2 39 0,-2 7-173,2-5-151,1 0 0,6 85 0,1-48 232,-3-67-131,1-8-125,0 0 0,5 31 0,-4-37 185,-1-14-161,0 0 0,0-1 0,1 1-1,-1 0 1,1-1 0,1 5 0,-2-7-57,0 1 0,0-1 1,0 0-1,0 0 0,1 0 0,-1 0 0,0 1 0,0-1 1,0 0-1,0 0 0,0 0 0,0 1 0,0-1 0,0 0 0,0 0 1,0 1-1,0-1 0,0 0 0,0 0 0,0 0 0,0 1 1,0-1-1,0 0 0,0 0 0,0 0 0,0 1 0,0-1 1,0 0-1,-1 0 0,1 0 0,0 1 0,0-1 0,0 0 0,0 0 1,0 0-1,0 0 0,-1 0 0,1 1 0,0-1 0,0 0 1,0 0-1,-1 0 0,1 0 0,0 0 0,0 0 0,0 0 0,-1 0 1,1 0-1,0 0 0,0 1 0,0-1 0,-1 0 0,1 0 1,0 0-1,0 0 0,0 0 0,-1-1 0,1 1 0,0 0 0,0 0 1,0 0-1,-1 0 0,1 0 0,0 0 0,-21-7-201,10 3 116,-4 2 39,0 0 1,-1 0-1,1 2 1,-27 2-1,0-1-18,15-2 27,19 0-25,0 1 1,0 0 0,1 0 0,-1 0 0,0 1-1,0 0 1,0 1 0,-9 3 0,14-4 24,0 1 0,0-1 0,0 0 0,0 0 0,-1-1 0,1 1 0,0-1 0,-6 1 0,8-1 17,2 1 109,7 1 283,12-1-1,18-5-272,1 2 1,43 3 0,-21 0 61,-23-1-132,-1 1 1,1 2 0,37 9-1,-47-6-58,-16-2 68,1-1 0,0-1 1,0 0-1,1 0 0,-1-2 0,0 1 0,0-2 1,18-2-1,-9-5-417,-21 8 271,-1 0-1,0 0 1,1 0-1,-1-1 0,0 1 1,1 0-1,-1 0 1,0-1-1,1 1 1,-1 0-1,0-1 1,0 1-1,1 0 1,-1-1-1,0 1 1,0-1-1,0 1 1,1 0-1,-1-1 1,0 1-1,0-1 0,0 1 1,0 0-1,0-1 1,0 1-1,0-1 1,0 1-1,0-1 1,0 1-1,0 0 1,0-1-1,0 1 1,0-1-1,0 1 1,-1-1-1,1 1 1,0 0-1,0-1 0,0 1 1,-1 0-1,1-1 1,0 1-1,0 0 1,-1-1-1,1 1 1,0 0-1,-1-1 1,1 1-1,0 0 1,-1 0-1,1 0 1,-1-1-1,1 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1314 4224,'-2'0'444,"1"0"-378,1 0-1,0 0 0,-1 0 0,-8 4 7576,10-5-7444,0 1-1,0 0 0,0-1 1,-1 1-1,1-1 1,0 1-1,0-1 0,-1 1 1,1-1-1,0 1 1,-1-1-1,1 0 0,-1 1 1,1-1-1,0 0 0,-1 1 1,0-1-1,1 0 1,-1 0-1,1 0 0,-1 0 1,0-1-1,8-24 929,-7 24-986,2-13 186,-2 0 0,1 0-1,-2-29 1,-1 6-210,5-12 41,2 1 1,2 0-1,2 1 0,2 0 1,35-90-1,11-4-6,-37 92-46,45-93-38,-46 109-90,1 2-1,2 0 1,1 2 0,44-43-1,123-96 44,-174 155 10,-15 13-41,9-9-111,19-11 1,-27 19 90,0 0 1,0 1 0,0-1 0,0 1 0,0 0 0,0 0 0,1 0 0,-1 0 0,0 0 0,0 1 0,1-1-1,5 1 1,-8 0 23,0 0-1,0 1 1,0-1-1,-1 0 1,1 0-1,0 1 1,0-1-1,0 0 1,-1 1-1,1-1 0,0 1 1,0-1-1,-1 1 1,1-1-1,0 1 1,-1-1-1,1 1 1,-1 0-1,1-1 1,0 1-1,-1 0 1,1 1-1,0 0-5,-1-1 0,1 1 1,-1 0-1,0 0 0,1 0 0,-1 0 1,0-1-1,0 1 0,0 0 0,-1 2 1,0 4-19,-1-1 0,0 0 0,0 0 0,-4 8 1,-39 72-33,9-19 234,22-40-144,-2 4 29,1 0 0,-10 35 0,22-57-53,1 0 0,0 0 0,0 1 0,1-1 0,0 0 0,1 1-1,0-1 1,0 1 0,1-1 0,1 0 0,3 15 0,5 7 21,-3-5-110,2 0-1,14 31 0,-20-52 148,0 0 0,0 1 0,-1-1 0,1 8-1,-2-13 2,-1 1 0,1-1 0,-1 0-1,0 1 1,0-1 0,0 1-1,0-1 1,0 0 0,0 1-1,0-1 1,0 1 0,-1-1-1,1 0 1,0 1 0,-1-1-1,1 0 1,-1 1 0,1-1-1,-1 0 1,0 0 0,0 1-1,0-1 1,1 0 0,-1 0-1,-2 1 1,1-1-24,0 0 0,0-1 0,-1 1 0,1-1 0,0 1 0,0-1 0,-1 0 0,1 0 0,0 0 0,-1 0 0,1-1 0,0 1 0,-3-1 0,-7-1 32,-146-18-1488,147 18-85,8 2 901,-1-1 0,1 0 0,0 1 0,0 0-1,0-1 1,-1 1 0,1 1 0,0-1 0,0 0 0,-4 2 0,-2 4-1765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2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3392,'8'0'12138,"-8"0"-11914,19-3 304,-13 1-498,1 0-1,0 0 1,0 1 0,-1 0-1,1 0 1,0 0 0,0 1-1,8 0 1,26-1-68,-20-1 38,24 2 0,111 4-128,-75-3 859,-88-8-651,5 8-161,2-1 80,0 0 0,0 1 1,-1-1-1,1 0 0,0 0 0,-1 0 1,1 1-1,0-1 0,-1 0 0,1 0 1,-1 0-1,1 0 0,0 0 0,-1 0 1,1 0-1,0 0 0,-1 0 1,1 0-1,-1 0 0,1 0 0,0 0 1,-1 0-1,1 0 0,0 0 0,-1 0 1,0-1-1,-6-1-48,0 0 0,-1 1 1,1 0-1,-1 0 0,-9 0 1,-19-2 94,14 1-115,1 2-1,-40 4 0,44-3 82,-30 4 95,-65 3 442,112-8-545,0 0 0,-1 0 0,1 0 0,-1 0 0,1-1 0,0 1 0,-1 0 0,1 0 0,0 0 0,-1 0 0,1 0 0,0 0 0,-1-1 0,1 1 0,0 0 0,0 0 0,-1 0 0,1-1 0,0 1 0,-1 0 0,1 0 0,0-1 0,0 1 0,0 0 0,-1-1 0,1 1 0,0 0-3,0 0 0,0 0 0,0 0 0,0 0 0,0 0 0,0 0 0,0 0 1,0 0-1,0 0 0,0 0 0,0 1 0,0-1 0,0 0 0,0 0 0,0 0 0,0 0 0,0 0 1,0 0-1,0 0 0,0 0 0,-1 0 0,1 0 0,0 0 0,0 0 0,0 0 0,0 0 0,0 0 1,0 1-1,0-1 0,0 0 0,0 0 0,0 0 0,0 0 0,0 0 0,-1 0 0,1 0 0,0 0 1,0 0-1,0 0 0,0 0 0,0 0 0,0 0 0,0 0 0,0 0 0,0 0 0,0 0 0,0 0 1,-1 0-1,1 0 0,0 0 0,0-1 0,0 1 0,0 0 0,0 0 0,0 0 0,0 0 0,0 0 1,0 0-1,0 0 0,0 0 0,0 0 0,0 0 0,0 0 0,-1 0 0,1 0 0,0-1 0,-5 3 38,4-3 65,4 1-65,-2 0-77,-1 0 39,0-1 0,0 0 0,1 1 0,-1-1-1,1 1 1,-1-1 0,0 1 0,1-1-1,-1 1 1,1-1 0,-1 1 0,1-1-1,0 1 1,-1 0 0,1-1 0,-1 1-1,1 0 1,0 0 0,-1-1 0,1 1 0,0 0-1,-1 0 1,1 0 0,0 0 0,-1 0-1,1 0 1,1 0 0,30-2 163,-16 1-152,199-4 5,-150 6 19,-47-1 2,26 5-1,-27-2 38,27 0-1,-22-3-223,-21 0-17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4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 1888,'-2'1'185,"0"0"0,1 1 0,-1-1 0,0 0 0,1 1-1,-1-1 1,1 1 0,0 0 0,0-1 0,-1 1 0,1 0 0,0 0 0,0 0 0,1 0 0,-1 0 0,0 2 0,-1-1 138,1 0 0,0 0 1,-1 0-1,1 0 1,-1-1-1,-3 5 1,-47 42 3217,52-49-3511,0 0 0,-1 0 0,1 1-1,0-1 1,0 0 0,0 0 0,0 0 0,-1 0 0,1 0-1,0 0 1,0 1 0,0-1 0,0 0 0,0 0 0,0 0-1,-1 0 1,1 0 0,0 1 0,0-1 0,0 0 0,0 0 0,0 0-1,0 1 1,0-1 0,0 0 0,0 0 0,0 0 0,0 0-1,0 1 1,0-1 0,0 0 0,0 0 0,0 0 0,0 1 0,0-1-1,0 0 1,0 0 0,0 0 0,1 1 0,8 2 1060,15-1-131,36-5-214,84-14 1,19-2-515,-137 17-143,1 2 0,0 2 0,-1 0 0,1 2 0,37 9 0,-60-12-34,1 1 1,-1 0-1,0 0 0,0 0 0,7 5 0,-10-7 85,-1-8-2885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5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 2656,'19'7'13104,"-14"-1"-14843,1 2 1804,0 0 1,-1 1-1,0-1 0,-1 1 1,1 0-1,-2 1 1,1-1-1,-1 1 0,-1 0 1,3 15-1,-1 8 226,-1 62 0,-3-73-4,0 1 1,-7 32-1,6-48-171,-1 1-1,0-1 1,0 1-1,-1-1 1,0 0 0,0 0-1,-1 0 1,0-1-1,0 1 1,-10 11-1,13-17-115,-1 0 0,1 0 0,0 1 0,-1-1 0,0 0 0,1 0 0,-1-1 0,0 1 0,1 0 0,-1 0-1,0-1 1,0 1 0,1-1 0,-1 0 0,0 0 0,0 1 0,0-1 0,0 0 0,0 0 0,1-1 0,-1 1-1,0 0 1,0-1 0,0 1 0,0-1 0,1 1 0,-1-1 0,0 0 0,1 0 0,-1 0 0,-2-1 0,-1-1-243,1-1 1,-1 1-1,1-1 1,-1 0 0,1 0-1,1-1 1,-1 1 0,0-1-1,-3-6 1,-5-14-1747,3 3 629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6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14 2144,'-27'12'12506,"36"-13"-12132,123-15 223,-86 11-536,1 1 0,76 5 0,-41 1-116,1-2 295,-84 1-242,0 0 1,0 0 0,0 0-1,0 1 1,0-1 0,0 0-1,1 1 1,-1-1 0,0 3-1,-3 4 101,-63 69 13,27-31-58,-1-2 0,-52 43 0,-99 66 266,135-109-125,-25 25-211,73-60-51,8-8 84,0 1-1,0-1 1,-1 1-1,1-1 1,0 0-1,-1 0 1,1 0-1,-1 0 1,1 0-1,-1 0 1,0 0-1,1 0 1,-1-1-1,0 1 1,1 0-1,-4 0 1,23-3 233,24-4-1,18-2-98,51 7-240,-49 3 24,103 11 418,-123-7-189,-32-5-328,-1 0 0,1 0-1,0-1 1,16-2 0,-26 2 54,0 0 1,1 0-1,-1 0 1,1 0-1,-1 0 1,1 0-1,-1-1 1,1 1-1,-1 0 1,0 0-1,1 0 1,-1-1-1,1 1 1,-1 0-1,0-1 1,1 1-1,-1 0 1,0-1-1,1 1 1,-1 0-1,0-1 1,1 0-1,-7-18-8086,2 7 5978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1312,'-1'0'376,"0"0"0,0 0 0,0 0 0,0 1-1,0-1 1,0 0 0,-15 7 6530,20-6-5569,11 2 498,-8-1-1692,0-1 0,-1 0-1,1 0 1,0-1 0,0 1 0,7-2 0,13 1 217,408-3 1469,-412 2-1904,-14 1-631,0 0-1,0-1 0,13-2 1,-22 3 565,1 0 0,-1 0 0,0 0 0,1 0 0,-1 0 0,0 0 0,1 0 0,-1 0 0,0-1 0,1 1 0,-1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2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0 307 2912,'1'-2'1352,"8"12"2272,10-7 1144,-11-6-4517,1 0 0,-1 0 0,1-1 0,-1 0 1,-1 0-1,1-1 0,0 0 0,-1 0 0,0-1 1,7-7-1,6-8 192,31-43 1,-41 50-297,5-8-72,21-41 0,2-4-129,-33 59 22,-5 7 32,1 1 0,-1 0 0,0 0-1,0 0 1,0 0 0,0 0 0,0-1 0,0 1 0,0 0 0,0 0 0,0 0 0,0 0 0,1 0-1,-1 0 1,0 0 0,0 0 0,0-1 0,0 1 0,0 0 0,0 0 0,1 0 0,-1 0-1,0 0 1,0 0 0,0 0 0,0 0 0,0 0 0,1 0 0,-1 0 0,0 0 0,0 0 0,0 0-1,0 0 1,0 0 0,1 0 0,-1 0 0,0 0 0,0 0 0,0 0 0,0 0 0,0 0 0,0 0-1,1 1 1,-1-1 0,0 0 0,0 0 0,0 0 0,0 0 0,0 0 0,0 0 0,0 0 0,1 1-1,-1-1 1,0 0 0,0 0 0,0 0 0,1 5 1,13 85 276,27 129-229,-34-176-621,-4-20-1633,1-6 820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49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1248,'6'1'763,"-1"1"1,0 0 0,0 0-1,0 0 1,7 5-1,-7 0-541,0 0 0,0-1 0,1 1 0,12 9-1,10 13-321,45 57-1,5 7 270,-53-69-135,1-1-1,30 20 0,61 35 348,-25-18-131,8 3-207,-42-26-43,13 6 164,-34-22-159,-1 1 1,-1 2 0,55 50-1,43 77 205,14 13 151,-64-75-386,-10-10-25,124 104 359,-193-179-303,25 22 47,209 204 267,-121-106-336,-76-81 151,3-2-1,82 62 1,-37-34-171,94 100 295,-42-36-70,-107-104-267,45 44 92,-47-42 88,39 30-1,-49-46-29,0-1 0,0-1-1,46 18 1,-43-20-56,0 0 1,-1 2-1,28 19 0,-37-20 25,-1 1 1,-1 0-1,12 16 0,-5-8 1138,-17-38-912,-6 11-255,0 1 0,0-1 0,0 1 0,-1 0 0,1 0 0,-1 0 0,-1 1 1,1-1-1,0 1 0,-7-5 0,-6-4 36,11 8-7,0 0 0,1 0 0,-1 0 0,1 0-1,-6-10 1,4 8-74,1-1 0,-1 1 1,0 0-1,0 1 0,-1-1 0,0 1 0,-17-9 0,21 12 51,2 2 7,-1-1 0,1 0-1,0 0 1,0 0 0,-1 0 0,2 0 0,-1 0-1,0-1 1,0 1 0,1-1 0,-1 1-1,-1-6 1,-3-4 117,-4-1-323,10 12 180,0 0-1,0 1 1,-1-1 0,1 0 0,0 0 0,-1 1 0,1-1 0,0 0 0,-1 1 0,1-1 0,-1 0 0,1 1 0,-1-1 0,1 1-1,-1-1 1,1 1 0,-1-1 0,0 1 0,1-1 0,-2 1 0,1 0-12,4-2 11,-4-3 34,-7-10-42,4 9-25,3 4 25,-1 0 1,0 0-1,1 0 0,-1 0 1,0 0-1,0 1 0,-3-4 1,-1-3-73,6 8 77,-1-1 0,1 1 0,0-1 0,-1 1 0,1-1 0,0 1 0,-1-1 0,1 1 0,-1-1 0,1 1 0,0-1 0,-1 1 0,1 0 0,-1-1 0,0 1 0,1 0 0,-1-1 0,1 1 0,-1 0 0,-6-4 114,-1-2-194,10 10-275,39 32-153,-25-20 464,2 0-1,27 18 1,-36-27 110,0 0 0,0 1 0,-1 0 0,0 1 0,14 18 1,-2-1 99,-20-26-130,0 0 1,1 1-1,-1-1 0,0 1 1,1-1-1,-1 1 0,0-1 1,0 1-1,1 0 0,-1-1 1,0 1-1,0-1 1,0 1-1,0-1 0,0 1 1,0 0-1,0-1 0,0 1 1,0-1-1,0 1 0,0-1 1,0 1-1,-1 0 0,1-1 1,0 1-1,0-1 0,-1 1 1,1-1-1,0 1 0,-1-1 1,1 1-1,0-1 0,-1 1 1,1-1-1,0 0 1,-1 1-1,1-1 0,-1 0 1,1 1-1,-1-1 0,-35 4-15,19-5 147,1 1 0,0 1 0,0 0 0,0 2 0,0 0 1,-31 10-1,30-6-102,0 0 0,-18 13 0,28-16-54,1 0 0,-1 1 0,2 0 0,-1 0 0,0 0 0,1 1 0,-8 10 1,4 0-2033,4-5-2526,4-3 2119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37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30 576,'0'0'11,"-1"0"-1,1 0 1,0 0 0,-1 1-1,1-1 1,0 0 0,-1 0-1,1 0 1,0 0-1,-1 0 1,1 0 0,0 0-1,-1 0 1,1 0 0,0 0-1,-1 0 1,1 0 0,0 0-1,-1 0 1,1 0 0,0 0-1,-1-1 1,1 1 0,0 0-1,-1 0 1,1 0 0,0-1-1,-1 1 1,-1-2-12,6 5 1202,-5 3 901,0-5-1965,-1-1 1,1 0 0,0 1 0,0-1 0,-1 1 0,1 0-1,0-1 1,0 1 0,0 0 0,0-1 0,0 1 0,-2 2-1,0-1 128,0 1-1,-1-1 0,0 1 1,1-1-1,-1 0 0,-4 1 1,-13 7 332,18-8-603,0 0-1,0 1 1,0-1-1,1 1 0,-1-1 1,-2 4-1,4-5 20,0 0-1,1-1 1,-1 1 0,1 0-1,0-1 1,-1 1 0,1 0-1,-1 0 1,1 0 0,0-1-1,0 1 1,-1 0 0,1 0-1,0 0 1,0 0 0,0 0-1,0-1 1,0 1 0,0 0-1,0 0 1,0 0-1,1 0 1,-1-1 0,0 1-1,0 0 1,1 0 0,-1 0-1,0-1 1,1 1 0,-1 0-1,1 0 1,-1-1 0,2 2-1,9 0 569,-9-1-506,1-1-38,0 0-1,0 1 0,0-1 1,0-1-1,0 1 1,0 0-1,0-1 0,0 0 1,0 0-1,-1 1 0,1-2 1,0 1-1,0 0 0,-1 0 1,1-1-1,-1 0 1,1 1-1,-1-1 0,0 0 1,0 0-1,4-5 0,-5 6-38,-1 1-1,1-1 0,-1 0 1,1 0-1,-1 1 1,1-1-1,-1 0 0,0 0 1,1 0-1,-1 0 1,0 0-1,0 0 0,1 0 1,-1 1-1,0-1 0,0 0 1,0 0-1,0 0 1,-1 0-1,1 0 0,0 0 1,0 0-1,0 0 0,-1 0 1,1 1-1,0-1 1,-1 0-1,1 0 0,-1 0 1,1 0-1,-1 1 1,-1-2-1,0 0-23,0 0 1,0 1-1,0-1 1,0 1-1,0-1 1,0 1-1,-1 0 1,1 0 0,-4-1-1,1 1 59,1 0 0,0 1 0,-1 0 0,1 0 0,-1 0 0,1 0 1,-1 1-1,1 0 0,-1-1 0,1 2 0,0-1 0,-1 0 0,1 1 0,0 0 0,-5 3 0,4-3-18,4-1-12,0-1 1,1 0-1,-1 0 1,0 1-1,1-1 0,-1 1 1,0-1-1,1 0 0,-1 1 1,1-1-1,-1 1 1,1-1-1,-1 1 0,1 0 1,-1-1-1,1 1 1,-1 0-1,1-1 0,0 1 1,-1 0-1,1-1 1,0 1-1,0 0 0,-1 0 1,1 0-1,0 0 14,0 1 1,1-1-1,-1 0 0,0 0 1,1 0-1,-1 0 0,1 0 1,-1 0-1,1 0 0,-1 0 1,1 0-1,0 0 0,-1 0 1,3 1-1,-1 1 51,2 0 0,-1-1-1,0 1 1,0-1 0,1 0 0,-1 0 0,8 3 0,-8-4 2,0 0 1,-1-1 0,1 1-1,0-1 1,0 0 0,0 0 0,0 0-1,0 0 1,0 0 0,0-1-1,-1 1 1,1-1 0,0 0 0,3-1-1,-5 2-49,1-1 0,-1 0 0,0 0-1,1 0 1,-1 0 0,0 0 0,0 0-1,0 0 1,0 0 0,1 0-1,-2-1 1,1 1 0,0 0 0,0-1-1,0 1 1,-1-1 0,1 1 0,0-1-1,-1 1 1,0-1 0,1 1 0,-1-1-1,0 1 1,0-1 0,1-2 0,-2 2-59,1 0 0,-1 0 0,1 0 0,-1 0 1,0 0-1,0 0 0,1 1 0,-1-1 0,-1 0 1,1 0-1,0 1 0,0-1 0,-1 1 0,1-1 1,0 1-1,-1-1 0,0 1 0,1 0 0,-1 0 1,0 0-1,0 0 0,1 0 0,-1 0 0,0 0 1,0 0-1,0 1 0,0-1 0,0 1 0,0 0 1,0-1-1,0 1 0,0 0 0,-4 1 0,-1 0 4,2 0 19,0 0 0,0 0 0,1 0 0,-1 1-1,-5 2 1,10-3 16,-1-1-1,0 1 1,0-1-1,0 1 0,1-1 1,-1 1-1,0 0 1,1 0-1,-1-1 0,1 1 1,-1 0-1,0 0 1,1-1-1,0 1 0,-1 0 1,1 0-1,0 0 1,-1 0-1,1 0 0,0 0 1,0 0-1,0 0 1,-1 0-1,1 0 0,0 0 1,0-1-1,1 1 1,-1 0-1,0 0 1,0 0-1,1 1 0,-1 0 45,1 0 1,-1 0-1,1 0 0,0 0 0,0 0 0,0 0 0,0 0 0,0 0 1,0 0-1,0 0 0,1-1 0,-1 1 0,1-1 0,-1 1 0,1-1 1,0 1-1,-1-1 0,1 0 0,0 0 0,0 0 0,0 0 0,0 0 1,0 0-1,0 0 0,0-1 0,2 1 0,-1-1 17,0 0 1,-1 0-1,1 0 0,0 0 1,-1 0-1,1-1 1,0 1-1,-1-1 0,1 0 1,0 1-1,-1-1 0,1-1 1,-1 1-1,0 0 0,1-1 1,-1 1-1,0-1 0,0 1 1,0-1-1,2-3 0,-1 3-65,0-1 0,-1 0 0,0 0 0,1 0 0,-1 0 0,0 0-1,-1-1 1,1 1 0,-1-1 0,1 1 0,-1-1 0,0 0 0,0 1 0,-1-1 0,1 0-1,-1 0 1,0 1 0,0-1 0,0 0 0,0 0 0,-1 1 0,1-1 0,-3-6 0,2 9-37,1 0 1,-1 0-1,0 0 1,0 0 0,1 0-1,-1 0 1,0 1 0,0-1-1,0 0 1,0 1 0,0-1-1,0 0 1,0 1 0,0-1-1,0 1 1,-1 0-1,1-1 1,0 1 0,0 0-1,0 0 1,0 0 0,-1 0-1,1 0 1,0 0 0,-3 0-1,3 0 15,-1 0-1,0 0 1,0 1 0,0-1-1,0 1 1,0-1 0,0 1-1,0 0 1,1-1 0,-1 1-1,0 0 1,0 0-1,1 0 1,-1 0 0,-1 2-1,-3 4-102,5-6-216,0 0 1,0 0 0,-1 1-1,1-1 1,0 0 0,0 1 0,0-1-1,1 0 1,-1 1 0,0-1-1,0 1 1,1 0 0,-1-1 0,1 1-1,-1-1 1,1 1 0,0 0-1,0-1 1,0 1 0,0 0-1,0 0 1,0-1 0,0 3 0,7 11-2148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4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752 1 1248,'0'0'389,"3"6"1798,-12 0-1704,8-5-465,0-1 0,1 0 0,-1 1-1,1-1 1,-1 1 0,0-1 0,1 1 0,-1-1-1,1 1 1,-1-1 0,1 1 0,-1-1-1,1 1 1,-1 0 0,1 1 0,-3 1 201,0 1 1,-1-1-1,1 1 0,-1-1 0,1 0 1,-1 0-1,-5 2 0,-12 8-37,-27 19 116,-172 128 1174,155-112-1307,18-12-143,34-25 120,-24 24 0,-5 3-69,18-18 25,6-5-9,0-1-1,-30 16 0,44-27-40,0-1 0,0 0 0,0 0 0,-1-1 0,1 1 0,0-1 0,-1 0 0,1 0 0,-1-1 0,-6 1 0,11-1-36,0 0 0,0 0 0,-1 0 0,1 0 0,0 0 1,0 0-1,0 0 0,0-1 0,0 1 0,0 0 0,0 0 0,0 0 0,0 0 0,0 0 0,0 0 0,0 0 0,0 0 1,0 0-1,0-1 0,0 1 0,0 0 0,0 0 0,0 0 0,0 0 0,0 0 0,0 0 0,0 0 0,0 0 0,0-1 0,0 1 1,0 0-1,0 0 0,0 0 0,0 0 0,0 0 0,0 0 0,0 0 0,0 0 0,0 0 0,1 0 0,-1 0 0,0-1 1,0 1-1,0 0 0,0 0 0,0 0 0,0 0 0,0 0 0,0 0 0,0 0 0,0 0 0,1 0 0,-1 0 0,0 0 1,0 0-1,0 0 0,0 0 0,0 0 0,11-10 309,9-8-203,37-50 106,-37 44-256,-19 22 45,0 1-6,0 0-1,0-1 1,0 1 0,0 0-1,-1-1 1,1 1 0,-1-1-1,1 1 1,-1-1 0,1 1 0,-1-1-1,0 1 1,1-1 0,-1 0-1,0 1 1,0-1 0,-1-2-1,3-2-99,-2 6 90,0 0 0,0 0 0,0 0 0,-1 0 0,1 0-1,0 0 1,0 0 0,0 0 0,0 0 0,0 0 0,0 0 0,0 0 0,0 0 0,0 0 0,0 0 0,-1 0 0,1 0-1,0 0 1,0 0 0,0 0 0,0 0 0,0 0 0,0 0 0,0 0 0,0 0 0,0 0 0,0 0 0,0 0-1,-1 0 1,1 0 0,0 0 0,0-1 0,0 1 0,0 0 0,0 0 0,0 0 0,0 0 0,0 0 0,0 0 0,0 0-1,0 0 1,0 0 0,0 0 0,0 0 0,0 0 0,0-1 0,0 1 0,0 0 0,0 0 0,0 0 0,0 0 0,0 0-1,0 0 1,0 0 0,0 0 0,0 0 0,0 0 0,0-1 0,0 1 0,0 0 0,0 0 0,0 0 0,0 0 0,0 0-1,0 0 1,0 0 0,0 0 0,0 0 0,0 0 0,-1-2-6,1 1 8,0 1 1,0 0-1,0 0 0,0-1 0,0 1 1,0 0-1,0-1 0,0 1 0,0 0 1,-1 0-1,1 0 0,0-1 0,0 1 1,0 0-1,0 0 0,-1-1 1,1 1-1,0 0 0,0 0 0,0 0 1,-1 0-1,1-1 0,0 1 0,0 0 1,-1 0-1,1 0 0,0 0 0,0 0 1,-1 0-1,1 0 0,0 0 0,0 0 1,-1 0-1,1 0 0,0 0 1,0 0-1,-1 0 0,1 0 0,0 0 1,0 0-1,-1 0 0,1 0 0,0 0 1,0 0-1,-1 0 0,1 0 0,0 0 1,0 1-1,-1-1 0,1 0 0,0 0 1,0 1-1,-8 2-356,-4 25 357,9-20 26,-1 0 1,1-1 0,-1 1-1,-7 8 1,-8 17 64,14-21-69,4-8-11,-1 0 1,1 0 0,-1 0-1,0-1 1,-1 1 0,1-1-1,-1 1 1,1-1 0,-5 4-1,-4 5 77,9-10-60,0 1-1,0-1 1,0 0-1,-1 0 1,1 0-1,0 0 1,-1 0-1,0 0 1,-4 2-1,-1 0 180,8-3-186,-1-1 0,1 0 0,-1 1 0,1-1 0,-1 1 0,1-1 0,-1 0 0,0 0 0,1 1 0,-1-1 1,0 0-1,1 0 0,-1 0 0,0 1 0,0-1 0,-3 0 422,50-11-646,-33 10 182,1 0 1,25 3-1,2 0 158,-34-1-110,0-1 1,1 2 0,-1-1 0,8 3 0,5 1 131,-18-5-138,0 1-1,0 0 0,0 0 0,0 0 1,-1 0-1,1 0 0,0 0 0,0 0 1,2 2-1,-3-2-84,2 3 420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7:42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1728,'4'2'5738,"-3"2"-6074,-19 44 1051,-14 35 81,-16 36-8,37-93-436,-10 33 0,22-58-274,5-3 74,12-9 231,2-2-121,-12 10-285,0 0 0,1 0-1,-1 1 1,0 0 0,1 1 0,-1 0 0,1 0 0,9 1 0,8 1-115,34 7 1,-37-5 118,37 11 78,-38-9-3,31 5 0,-27-5-5,-15-3-17,1 0 1,11 0 0,-13 0-145,-2-2 770,-7 0-641,-1 0-1,0-1 0,1 1 0,-1-1 0,0 1 0,1 0 0,-1-1 0,0 1 0,0-1 1,0 1-1,1-1 0,-1 1 0,0-1 0,0 1 0,0-1 0,0 1 0,0-1 1,0 1-1,0-1 0,0 1 0,0-2 0,-2-31 296,-9-51 1,3 27-277,4 39-170,3 16 85,1 1-1,-1-1 1,1 0 0,-1 0 0,1 0 0,0 0 0,0 0-1,0 0 1,0 0 0,0-3 0,1-3-150,-1 4 114,0 5-42,0-1-73,-4-6 417,-8 3-145,1 1 0,-13-5 1,-5-2 230,-9 2-239,1 2-1,-1 2 1,-61 2-1,63 1 46,15 3-46,17-3-734,1 1 1,0-1-1,0 0 1,0 1-1,-7-2 1,21 4-3700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18 379 3904,'-17'8'7668,"21"-7"-5561,9-3 214,-2-1-2083,0-1 0,0 0 0,-1-1 1,0 0-1,0-1 0,0 0 1,-1-1-1,0 1 0,0-2 1,-1 1-1,0-2 0,0 1 1,-1-1-1,0 0 0,9-15 1,63-108 43,-73 120-263,-1 4-314,-3 21 33,-9 71 383,-1 6 457,8-81-495,1 1-1,0-1 1,0 0-1,0 1 1,1-1 0,1 0-1,4 11 1,-7-19-43,1 1 0,0-1 0,0 0 0,0 0 0,0 1-1,0-1 1,0 0 0,0 0 0,0 0 0,0 0 0,0 0 0,1-1 0,-1 1 0,0 0 0,1 0 0,-1-1 0,1 1 0,-1-1 0,0 1 0,1-1 0,-1 0 0,1 1 0,0-1 0,-1 0 0,1 0 0,-1 0 0,1 0 0,-1-1 0,1 1 0,2-1 0,3 0 61,0-1 0,0 0 0,0-1 0,13-6 0,5-5-25,-1-1 1,-1 0-1,0-2 1,-1-1-1,29-31 1,84-112-142,-82 94-228,-48 61 216,-1 2 0,1-1 1,0 0-1,6-4 0,-11 9 72,0 0-1,1 0 1,-1 0 0,0 0-1,0 0 1,0-1 0,0 1-1,1 0 1,-1 0 0,0 0 0,0 0-1,0 0 1,1 0 0,-1 0-1,0 0 1,0 0 0,0 0-1,1 0 1,-1 0 0,0 0-1,0 0 1,1 0 0,-1 0-1,0 0 1,0 0 0,0 0 0,1 0-1,-1 0 1,0 0 0,0 0-1,0 0 1,1 0 0,-1 0-1,0 1 1,2 8-101,-4 19 16,0-18 51,0 10 34,-1 0 1,-1-1 0,0 0-1,-9 20 1,-35 71 58,41-97 70,0-1 1,-1 0 0,-1 0 0,-12 14 0,30-27 477,15-6-726,26-6-237,34 4-1623,-29 7-3818,-41 4 4010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32.4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0 714 576,'4'-1'4064,"-4"-2"-3957,0 2 58,-1 1-147,1-1-1,0 1 1,0-1 0,0 1 0,0-1 0,0 1 0,0-1-1,0 1 1,0-1 0,0 1 0,1-1 0,-1 0-1,0 1 1,0 0 0,0-1 0,0 1 0,1-1-1,-1 1 1,0-1 0,1 1 0,-1-1 0,0 1-1,1 0 1,-1-1 0,0 1 0,1 0 0,-1-1-1,1 1 1,0-1 0,16-10 190,-12 8-198,5-2 59,0 0 1,19-6-1,-17 7-69,21-11 0,-11 4-14,0 1-1,41-12 1,-31 11-39,-2 2 109,-1 1 1,34-4-1,63-2-61,-27 3 246,-50 6-86,-23 3-98,-1-1 0,36-10-1,-37 8 21,-16 3-96,0 0 0,-1 0 0,9-4-1,-9 4-3,-1-1 0,1 1 0,12-2 0,0 0-290,-28 19 542,-10 5-284,10-11-19,1 0 0,0 1-1,0 0 1,1 0-1,0 0 1,-8 17-1,14-25 75,0 1 0,0-1-1,0 1 1,1-1 0,-1 1-1,0-1 1,1 1-1,0 0 1,0-1 0,-1 1-1,2 0 1,-1-1 0,1 6-1,-1-6 124,11-2 309,-5-1-355,1 0 1,-1 0 0,1-1-1,-1 0 1,0 0-1,0-1 1,10-5 0,9-3-59,24-10 21,91-31-182,-136 51 147,208-57 321,-111 26-507,-50 15 181,-38 12-70,-2-1 1,1 0 0,21-15 0,-12 7 132,25-13 8,0 2-1,54-20 1,100-27 34,-148 54-118,17-7 148,56-17 2,-65 27-142,0 2 0,90-7-1,-124 19-24,5-2 20,0 2 1,42 5 0,-55-2-60,7 1 114,35 8 0,-39-5 6,-10-3 14,0 0-1,0 0 1,0-1-1,15 0 0,-3 6-39,-8-2 266,-12-5 42,-4-3 170,-6-9-274,6 10-252,0-1-1,-1 0 0,1 0 1,0 1-1,-1-1 0,1 0 1,-1 1-1,-2-2 0,-89-53 126,85 53-143,0-1 0,-1 1 0,1 1-1,-1-1 1,0 1 0,-14-1 0,-8-2 179,27 4-135,4 1-1,-1 0 0,0 0 0,0-1 0,0 1-1,0 0 1,0 0 0,0 0 0,1 0 0,-1 0 0,0 0-1,0 1 1,0-1 0,0 0 0,0 0 0,-1 1-1,-5-1 5,-9-9-60,16 9 53,0 0 0,0 0 0,0 0-1,0 0 1,0-1 0,-1 1 0,1 0-1,0 0 1,0 0 0,0 0 0,0 0-1,-1-1 1,1 1 0,0 0 0,0 0-1,0 0 1,0 0 0,-1 0 0,1 0-1,0 0 1,0 0 0,0 0 0,-1 0-1,1 0 1,0 0 0,0 0 0,0 0-1,-1 0 1,1 0 0,0 0 0,0 0-1,0 0 1,-1 0 0,1 0-1,0 0 1,0 0 0,0 0 0,0 1-1,-1-1 1,1 0 0,0 0 0,0 0-1,0 0 1,0 0 0,0 1 0,-1-1-1,1 0 1,0 0 0,0 0 0,0 1-1,2-2 2,1 0-1,-1 0 1,0 0-1,1 1 1,-1-1-1,1 1 1,-1-1-1,1 1 0,-1 0 1,1 0-1,-1 0 1,5 1-1,8-1-2,3 0-3,8 0-41,0 1 1,0 0-1,26 7 1,-50-8 43,-1 0-2,0 0 0,0 1-1,0-1 1,-1 0 0,1 1 0,0-1 0,0 0-1,0 1 1,-1-1 0,1 1 0,0-1-1,-1 1 1,1 0 0,0-1 0,-1 1-1,1 0 1,-1-1 0,1 1 0,-1 0 0,1 0-1,-1-1 1,0 1 0,1 0 0,-1 1-1,2 2-5,-1-1 0,1 1 0,-1-1 0,0 1 0,0-1-1,0 1 1,-1 0 0,1 0 0,-1 0 0,0-1-1,-1 7 1,1-8 1,0 0 17,1-1-1,-2 1 1,1-1-1,0 1 1,0 0-1,0-1 1,-1 1-1,1-1 1,-1 1-1,1-1 1,-1 1-1,0-1 1,0 2-1,0-2 8,1-1-12,-1 0 0,1 1-1,0-1 1,0 0 0,0 0 0,0 0-1,0 0 1,0 1 0,-1-1 0,1 0-1,0 0 1,0 0 0,0 0 0,0 1-1,0-1 1,0 0 0,0 0 0,0 0-1,0 1 1,0-1 0,0 0-1,0 0 1,0 0 0,0 1 0,0-1-1,0 0 1,0 0 0,0 0 0,0 1-1,1-1 1,-1 0 0,0 0 0,0 0-1,0 0 1,0 1 0,0-1 0,0 0-1,0 0 1,1 0 0,-1 0 0,0 0-1,0 0 1,1 1 0,-1-1 2,0 0 0,0 1 0,0-1 1,0 0-1,0 1 0,0-1 0,0 0 0,0 1 1,0-1-1,0 0 0,0 1 0,0-1 0,0 0 0,0 1 1,0-1-1,0 0 0,0 1 0,0-1 0,0 0 1,0 1-1,-1-1 0,1 0 0,0 1 0,0-1 1,0 0-1,-1 0 0,1 1 0,0-1 0,0 0 1,0 0-1,-1 1 0,-11 7 291,9-6-175,-22 12 88,-1-1 0,0-1 0,-1-1 0,-40 11 0,59-21-2789,3-1 661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5.6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0 896,'0'0'416,"3"0"-352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6.0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6 5 992,'-5'-5'832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7.6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 1 3072,'-10'5'1376,"6"-2"-1184,-1-3-256,10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8.01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 3 2656,'-19'-3'1184,"24"3"-1024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8.43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 0 1824,'-13'4'832,"18"-4"-736,-10 0-192,5 8 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8.79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27 1 2976,'-27'3'1344,"32"2"-1152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8:49.17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 4 2400,'-21'-3'1088,"12"6"-960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03.4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27 553 1728,'0'0'1184,"-4"16"299,-11 4 847,7-12 1067,8-11-3301,0 1-1,1-1 0,-1 0 0,0 1 1,1-1-1,-1 1 0,1-1 0,0 1 1,0-1-1,0 1 0,1-3 1,1 1 22,0 0 0,1 0 0,-1 0 0,9-6 0,20-21 185,16-12-68,-39 35-152,-1-1 0,9-10 0,-5 6 31,1-1-49,-1-1 0,0 0 0,0 0 0,10-20 0,-12 17 2,7-15 26,-11 17-63,28-85 90,-29 88-123,-1 1-1,2-1 1,-1 1 0,2 0 0,0 1 0,13-19 0,24-10-199,-42 39 183,0 0 0,1 0 1,-1 0-1,1 0 0,-1 0 1,1 0-1,-1 0 0,1 1 1,-1-1-1,1 1 0,0 0 1,-1 0-1,5 0 0,-5 0 4,1 0-1,0 0 1,-1 1-1,1-1 1,-1 1-1,1-1 1,-1 1-1,1 0 1,-1 0-1,1 0 1,-1 0-1,1 0 1,-1 1-1,0-1 1,0 1-1,0-1 1,0 1-1,0 0 1,0 0-1,3 4 1,-4-3 44,1-1-1,0 1 1,0-1-1,0 1 1,1-1 0,3 4-1,-5-6-31,-1 1 0,1-1 0,0 1 0,-1-1-1,1 1 1,-1-1 0,1 1 0,-1-1 0,0 1-1,1 0 1,-1-1 0,1 1 0,-1 0 0,0-1-1,0 1 1,1 0 0,-1-1 0,0 1 0,0 0-1,0 0 1,0-1 0,0 1 0,0 0 0,0 0-1,0 0 1,5 16-105,-4-15 107,-1 0 0,1 0 0,0 0 0,-1 0 0,1-1 0,-1 1 0,1 0 0,-1 3 0,2 33 18,-1-27 31,0 1-1,-1 0 1,-1-1 0,-3 24 0,-9 25-251,12-57 227,0-1-1,0 1 0,0-1 0,0 0 0,-1 1 1,-2 3-1,-4 6 230,6-8-216,-1 0 0,0-1-1,0 1 1,0-1 0,-1 1-1,1-1 1,-6 3 0,-3 1 4,0 0 1,-1-2 0,-15 6-1,11-5 278,16-6-322,-1 1-1,1-1 1,-1 0 0,1 1 0,0-1-1,-1 0 1,1 0 0,-1 0-1,1 0 1,-1 0 0,1-1 0,-1 1-1,1 0 1,0-1 0,-1 1 0,1-1-1,0 1 1,-1-1 0,1 0 0,0 1-1,0-1 1,0 0 0,-2-1-1,2 1 8,-7-1 173,8 2-206,0 0 1,0 0 0,-1 0-1,1 0 1,0 0 0,0 0-1,-1 0 1,1 0 0,0 0-1,-1 0 1,1 0 0,0 0-1,0 0 1,-1 0 0,1-1-1,0 1 1,0 0 0,-1 0-1,1 0 1,0 0 0,0-1-1,0 1 1,-1 0 0,1 0 0,0 0-1,0-1 1,0 1 0,0 0-1,-1 0 1,1 0 0,0-1-1,0 1 1,0 0 0,0 0-1,0-1 1,0 1 0,0 0-1,0-1 1,0 1 0,0 0-1,0 0 1,0-1 0,0 1-1,0 0 1,0 0 0,0-1-1,0 1 1,0 0 0,0-1-1,0 1 1,0 0 0,1 0-1,-1 0 1,0-1 0,0 1-1,0 0 1,1-1 0,1-8-2484,5 0 736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07.2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239 1 992,'-8'3'7150,"-3"7"-5578,-6 8-1638,-6 13 410,2 0 1,-27 53-1,-24 74-135,67-144-58,-2-1-85,2 0-1,0 1 0,1 0 0,0 0 1,1 0-1,-3 24 0,6-35-34,1 0 0,-1 0 0,1-1-1,-1 1 1,1 0 0,0-1-1,0 1 1,0-1 0,0 1 0,1-1-1,-1 1 1,1-1 0,2 3 0,3 3 18,0 0 0,10 8 0,-2-3 136,-14-12-105,1 3 196,0 0-1649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3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5632,'-13'-8'2560,"30"0"-2208,-4 5-704,5 3 128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10.9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0 283 1248,'0'8'5712,"9"-15"-3835,-5 5-1727,0 0 1,0 0-1,-1-1 1,1 1-1,-1-1 1,0 0-1,0 0 0,0 0 1,5-6-1,24-38 108,-24 33-121,26-52 311,-21 35-337,-12 28-98,0-1-1,1 0 1,-1 1-1,0-1 0,1 1 1,0 0-1,0 0 1,0 0-1,0 0 1,1 0-1,-1 0 1,1 0-1,-1 1 1,1-1-1,0 1 1,0 0-1,7-4 1,7-3-99,-10 5 14,0 1 0,1 0 0,11-4 0,-6 4 52,-1 0 0,1 1-1,14-1 1,-21 3 27,0 0 1,1 1-1,-1-1 0,0 1 0,0 0 1,0 1-1,0-1 0,9 5 0,-13-5-10,-1-1 1,0 1-1,0 0 0,0 0 0,1 0 0,-1 0 0,0 0 0,0 0 0,0 0 0,-1 0 0,1 0 0,0 0 1,0 1-1,-1-1 0,1 0 0,0 1 0,-1-1 0,0 0 0,1 1 0,-1-1 0,0 1 0,1-1 0,-1 0 1,0 3-1,0 3 7,-1 1 1,0-1-1,-2 12 1,0-3 28,-4 21 259,3-20-99,-2 21-1,6-33-128,0 0-1,0 0 1,0 0-1,1 0 1,-1 0-1,1 0 1,0-1-1,1 1 0,1 5 1,-2-8-9,0 0 1,1 0-1,-1 0 1,1 0-1,-1 0 1,1 0-1,0 0 1,0 0-1,0-1 1,0 1 0,0-1-1,0 1 1,0-1-1,0 0 1,1 0-1,-1 0 1,0 0-1,1 0 1,-1-1-1,1 1 1,2 0-1,-1-1 25,0 1 0,0-1 0,0 0 0,1 0 0,-1 0 0,0 0 0,0-1 0,0 0 0,0 0 0,0 0 0,7-3 0,-7 2-264,24-15-2634,-19 12 1650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11.5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48 2400,'-10'0'6234,"12"0"-5770,26 2 512,-20-1-664,0-1-1,0 0 1,1 0-1,15-2 1,1-3-63,1 0-27,25-9 0,-28 7-184,30-6 1,-41 11-1016,1 0 0,12 1 1,-11 2-1846,-1 3 908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11.9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90 6 2720,'5'-5'1248,"-10"5"-1088,2 0 1056,6 0-704,-6 5 992,-2 1-864,-3 7 544,-2 2-704,-4 2-96,6 0-256,-7 3-96,7 0 0,-6-6 160,9 6-96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12.7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1664,'0'0'1760,"19"0"1301,-13 1-2891,-1 0-1,0 1 0,0 0 1,0-1-1,0 2 0,7 3 1,-2-2-39,1 2 2,0 0 0,-1 1 0,0 0 0,0 0 0,0 1 0,-1 1 0,-1-1 0,1 2 0,-1-1 0,-1 1 0,0 0 0,0 0 0,-1 1 0,9 19 0,-4-2 200,-1 1 0,-2 0-1,0 0 1,6 58 0,-12-73-229,-1 0 0,-1 0 1,0-1-1,-1 1 0,-1 0 0,0-1 1,-1 1-1,0-1 0,-1 1 0,-8 17 1,1-9 119,5-2-96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17.5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191 346 2080,'-9'2'4127,"5"-1"-4015,0 1-1,0 0 0,0 0 1,0 0-1,0 0 1,0 0-1,-5 5 0,-12 12 285,7-7-314,0 1 0,1 0 0,0 1 0,-15 22 0,22-25-15,0 0 1,1 1-1,0 0 0,1 0 1,0 0-1,1 1 1,0-1-1,1 1 0,-1 23 1,3-26 17,0-1 1,0 0 0,1 0-1,1 0 1,-1 0-1,1 0 1,1 0-1,0 0 1,0-1-1,1 1 1,-1-1-1,2 0 1,-1 0-1,11 13 1,-13-19-59,0-1 0,-1 1 0,1 0 0,0-1 0,0 1 0,1-1-1,-1 0 1,0 0 0,0 0 0,1 0 0,-1 0 0,0 0 0,1-1 0,-1 1 0,1-1 0,-1 1 0,1-1-1,-1 0 1,1 0 0,-1 0 0,1 0 0,-1-1 0,1 1 0,-1-1 0,0 1 0,1-1 0,4-2 0,4-2 54,0-1 0,0 0 0,-1-1 0,13-9 0,-22 15-72,62-47 315,65-67 0,48-68 207,-164 170-527,-1 0 1,-1-1-1,0 0 1,-1 0-1,0-1 1,11-27 0,18-71-69,-33 93 8,-1 0 0,0 0 0,0-40 0,-4 58 13,0-1-62,0 1 1,0-1-1,0 0 1,0 1-1,-1-1 1,1 1-1,-1-1 1,0 0-1,0-2 1,-1 17-332,-1 0 1,-6 16-1,4-11 464,-6 34-1,-2 7 115,-74 255 524,82-293-606,-45 127 505,47-139-482,-1 3 127,0 0 1,-1 0 0,0 0-1,-10 14 1,9-19 379,4-6-204,4-12-57,9-18-221,7-3-173,31-44 0,-41 65 25,8-9-75,1 1 1,1 0-1,27-22 1,-21 19-31,-21 20 76,0 0 0,0 0 0,0 0 0,0 1 0,0-1 0,0 1 0,1 0 0,-1 0 0,1 0 0,0 1 0,0-1 1,-1 1-1,8-2 0,-10 3 42,0 0 0,0 1 1,-1-1-1,1 0 0,0 0 1,0 0-1,-1 1 1,1-1-1,0 0 0,-1 1 1,1-1-1,0 1 0,-1-1 1,1 1-1,-1-1 0,1 1 1,-1-1-1,1 1 0,-1-1 1,1 1-1,-1 0 1,1-1-1,-1 1 0,0 0 1,1-1-1,-1 1 0,0 0 1,0-1-1,1 1 0,-1 1 1,2 27-10,-1-19-36,4 63 247,-5-49 67,2 0 0,0 0 0,2 0 0,0-1 0,15 41 0,-19-63-218,0 0-1,0 0 1,1 0 0,-1 0-1,1 0 1,-1 0 0,1 0-1,-1 0 1,1 0 0,-1-1-1,1 1 1,0 0 0,0 0-1,-1-1 1,1 1 0,0 0-1,0-1 1,0 1 0,0-1 0,0 1-1,0-1 1,0 1 0,-1-1-1,1 0 1,2 1 0,-1-1 4,-1-1 1,1 1-1,-1 0 1,1-1 0,0 1-1,-1-1 1,1 0 0,-1 1-1,1-1 1,-1 0 0,0 0-1,1 0 1,-1 0 0,2-2-1,6-5 56,-1-1 1,-1 0-1,11-16 0,-14 18-95,11-13-81,7-13-113,2 2 1,39-41-1,-55 64 115,0 1 1,0 0-1,0 0 0,1 1 0,0 0 0,1 1 1,-1 0-1,1 0 0,0 1 0,0 1 0,0-1 1,1 2-1,19-4 0,-24 6 60,-1 1 0,1-1 1,0 1-1,-1 0 0,1 0 0,-1 1 1,1 0-1,-1 0 0,1 0 0,-1 1 1,0-1-1,0 1 0,4 4 0,2 1-2,-1 0 1,-1 0-1,1 1 0,14 17 0,-9-1 784,-72-62 629,51 32-1434,-1 1 0,0-1 0,0 1 0,-1 1-1,1-1 1,-1 1 0,1 1 0,-1-1 0,0 2 0,0-1-1,0 1 1,-16-1 0,19 2 6,0 0 0,0 1 0,0-1-1,1 1 1,-1 0 0,0 0 0,0 1 0,0 0 0,1 0-1,-1 0 1,1 0 0,0 0 0,0 1 0,-1 0 0,1 0-1,1 0 1,-1 0 0,1 1 0,-1 0 0,1-1 0,0 1-1,-4 7 1,2-2 14,1 1 0,-1-1 0,2 1 0,0 0-1,0 1 1,0-1 0,2 0 0,-1 1 0,1-1-1,1 16 1,0-13 116,1 0 1,1-1-1,0 1 0,1 0 0,0-1 1,1 0-1,0 0 0,9 16 0,-10-21 53,1 0-1,0-1 1,0 1 0,1-1-1,-1 0 1,2 0-1,-1 0 1,9 6 0,-12-10-102,0-1 1,0 0 0,0 0 0,0 0 0,0 0 0,0 0 0,1 0 0,-1 0 0,0-1 0,1 1 0,-1-1 0,0 0 0,1 0 0,-1 0 0,0 0 0,1 0 0,-1 0 0,0-1 0,1 1 0,-1-1 0,0 1 0,1-1 0,-1 0 0,0 0-1,0 0 1,0 0 0,0 0 0,0-1 0,0 1 0,3-3 0,2-3 38,1 0 0,-1-1 0,0 0 0,-1 0 0,0-1 0,0 0 0,-1 0 0,0 0 0,6-16 0,2-12-67,11-46 0,-20 66-86,9-44-987,-13 61 1051,0-1 0,0 1 0,0 0 1,0 0-1,0 0 0,0-1 0,0 1 0,0 0 0,0 0 0,0 0 1,1-1-1,-1 1 0,0 0 0,0 0 0,0 0 0,0 0 0,0-1 1,0 1-1,0 0 0,1 0 0,-1 0 0,0 0 0,0 0 0,0-1 1,0 1-1,0 0 0,1 0 0,-1 0 0,0 0 0,0 0 1,0 0-1,1 0 0,-1 0 0,0 0 0,0 0 0,0 0 0,1 0 1,4 6-269,3 14-131,-3 7 188,14 56 284,-15-70 51,1 0 1,0-1 0,0 0-1,11 17 1,-14-26-17,0 1 1,0-1-1,0 0 0,1 0 1,-1 0-1,1-1 0,0 1 1,0 0-1,0-1 0,6 4 1,-7-6-56,-1 1 1,1-1-1,-1 1 0,1-1 1,0 0-1,-1 0 1,1 0-1,-1 0 1,1 0-1,0 0 0,-1 0 1,1 0-1,0 0 1,-1-1-1,1 1 1,-1-1-1,1 1 0,-1-1 1,1 0-1,-1 0 1,1 1-1,-1-1 1,0 0-1,0 0 0,1 0 1,-1-1-1,0 1 1,1-1-1,6-7-35,0 0 0,-1-1 0,0 0 0,0 0 0,4-11 0,25-60 191,-15 30-254,-10 26 40,8-16-109,-18 38 106,2 0 1,-1 0-1,0 0 1,1 0-1,-1 0 1,1 0 0,0 0-1,6-3 1,-4 2-4,1 1 1,-1 0 0,1 1 0,-1-1 0,1 1 0,0 0 0,0 1-1,-1-1 1,12 0 0,-17 2 27,7-1-13,0 0 0,0 1 1,1 0-1,-1 0 1,8 2-1,-13-2-16,1 1 1,0-1-1,0 1 0,-1 0 1,1 0-1,-1 0 0,1 0 1,-1 0-1,1 1 0,-1-1 1,0 1-1,0-1 0,0 1 1,0 0-1,0 0 0,0 0 1,0 0-1,0 0 0,-1 1 1,1-1-1,-1 0 1,0 1-1,1-1 0,-1 1 1,0-1-1,0 4 0,3 9 34,0 1 0,-2-1 0,1 1 0,-2 0 0,0 0-1,-1-1 1,-1 1 0,-1 0 0,-3 17 0,4-28 11,1-1 0,0 1 0,-1 0 0,2 0 0,0 5 0,-1-8-1,0 1 1,1-1-1,-1 0 0,1 0 1,-1 0-1,1 0 0,0-1 1,0 1-1,0 0 0,0 0 0,0 0 1,0-1-1,1 1 0,1 2 1,0-3 13,0 0 0,1 1 0,-1-1 0,0 0 0,0 0 0,1-1 0,-1 1 0,0-1 0,1 0 0,5 0 0,-2 0-19,0 0-1,-1-1 1,1 0 0,-1-1-1,1 1 1,-1-1 0,1 0-1,-1-1 1,10-4 0,-7 1 12,-1 1 1,1-1 0,-1-1-1,-1 0 1,12-12 0,1-6 29,-1-1 1,-1-1-1,15-29 0,-21 33-45,-8 16-23,0-1-84,1 0 0,0 0 1,0 0-1,0 1 0,1 0 0,0 0 0,12-10 0,-17 16-55,8 5-300,8 13 215,-3-3 404,-4-4-67,-9-8-87,0 0 0,1 0 0,-1-1 0,1 1 0,0-1 0,0 0 0,-1 1 0,4 0 0,-2-2 889,-7-5-660,-9-6-244,11 10-30,-1 0 1,1 0-1,-1 0 0,0 0 1,1 0-1,-1 0 1,0 1-1,0-1 0,0 1 1,1 0-1,-1 0 1,0 0-1,0 0 0,0 1 1,1-1-1,-1 1 1,0-1-1,0 1 0,1 0 1,-1 0-1,1 0 0,-1 1 1,1-1-1,-1 1 1,1-1-1,-3 3 0,-2 2-50,0 2 0,0-1-1,1 0 1,0 1-1,0 1 1,-5 10-1,7-12 79,1 0 0,0 0 1,0 0-1,0 0 0,1 0 0,0 0 0,1 0 0,-2 13 0,3-17 33,0 0 0,0 0 0,0 0 0,0 1 1,1-1-1,-1 0 0,1 0 0,0 0 0,0 0 0,0 0 0,0-1 0,0 1 0,0 0 1,1 0-1,0-1 0,-1 1 0,1-1 0,0 1 0,0-1 0,1 0 0,-1 0 0,0 0 0,3 2 1,-3-3 5,-1 0 1,1 0 0,0 0 0,-1 0-1,1 0 1,-1-1 0,1 1 0,0-1-1,0 1 1,-1-1 0,1 0 0,0 0 0,0 0-1,-1 0 1,1 0 0,0 0 0,0 0-1,3-1 1,-3 0 6,0 0-1,0 0 1,0 0-1,0-1 1,0 1-1,0 0 1,0-1-1,-1 1 0,1-1 1,-1 0-1,1 0 1,2-3-1,2-6 74,-1 0-1,0 0 1,-1 0 0,5-19-1,-5 19-85,9-60-507,-12 188-1579,0-111 2048,3 165 162,-4-145 116,-3 0 1,0 0-1,-1 0 1,-13 40-1,15-59-185,-1 1-1,0-1 1,-1 1-1,-8 11 0,12-17-44,-1-1-1,0 1 0,-1-1 0,1 1 0,0-1 0,0 0 1,0 1-1,-1-1 0,1 0 0,-1 0 0,1 0 0,-1 0 1,1 0-1,-1-1 0,0 1 0,1 0 0,-1-1 0,0 1 1,0-1-1,1 0 0,-1 1 0,0-1 0,0 0 0,0 0 1,1 0-1,-1 0 0,0 0 0,-2-1 0,0-1 13,0 1 0,0-1 0,0 0 0,1 0 0,-1 0 0,1-1 0,-1 0 0,1 1 0,0-1 0,-5-6 0,4 5-41,0 0 1,0-1-1,1 1 0,0-1 1,-4-8-1,6 12-12,0 0-1,1 0 1,0-1 0,-1 1-1,1 0 1,0-1 0,-1 1-1,1 0 1,0-1 0,0 1-1,0 0 1,0-1 0,1 1-1,-1 0 1,0-1 0,0 1-1,1 0 1,-1 0 0,1-1-1,-1 1 1,1 0 0,0 0-1,-1 0 1,1-1 0,0 1-1,0 0 1,0 0 0,0 0-1,1-1 1,9-7-87,0 1 0,1-1 0,0 2 0,23-12 0,59-18-72,-14 5 461,-58 22-239,-2 0 0,0-2 0,0 0 0,35-30 1,-47 35-47,0-1 1,0 0 0,-1 0 0,0-1-1,0 0 1,-1 0 0,0 0 0,-1-1-1,0 0 1,0 0 0,-1 0 0,4-17-1,-7 18-23,0 1 0,0-1 0,-1 0 0,-1 0 0,1 0-1,-1 0 1,-1 0 0,0 0 0,0 1 0,-6-16-1,7 22-24,1 0 0,-1 0 0,0 0 0,0 0 0,0 0 0,-1 0 0,1 0 0,-1 0 0,1 0-1,-1 0 1,1 1 0,-1-1 0,0 1 0,0-1 0,1 1 0,-1 0 0,0 0 0,-1 0 0,1 0-1,0 0 1,0 0 0,0 0 0,0 1 0,-1-1 0,1 1 0,0-1 0,-1 1 0,-3 0-1,3 1 11,-1-1 0,1 1 0,0 0 0,0 0 0,0 0 0,0 0 0,0 0 0,0 1 0,0-1 0,0 1-1,0 0 1,1 0 0,-1 0 0,0 0 0,1 1 0,0-1 0,0 1 0,0-1 0,-3 5 0,3-3 63,-1 0 0,1 0 0,0 1 1,0-1-1,1 1 0,0-1 0,-1 1 1,2-1-1,-1 1 0,0 0 0,1-1 1,0 1-1,0 7 0,2-4 52,-1-1 0,1 0 0,0 1-1,1-1 1,-1 0 0,2 0 0,-1-1 0,5 8-1,-3-6-52,1 1 0,0-1 0,1 0 0,-1 0 0,2-1 0,-1 0 0,1 0 0,0-1 0,0 0 0,1 0 0,-1-1 0,1 0 0,1-1 0,-1 0 0,1 0 0,-1-1 0,1 0 0,0-1 0,0 0 0,0 0 0,0-1 0,1-1 0,-1 0 0,0 0 0,0-1 0,0 0 0,0-1-1,19-5 1,-19 4-520,-1-1-1,0 0 1,-1 0-1,1-1 0,-1 0 1,12-9-1,-13 8-655,0-1 1,0 0 0,0 0-1,-1 0 1,0-1 0,7-12-1,4-8-1762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1.7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202 487 1408,'0'-1'22,"0"1"0,0 0 0,0 0 0,0 0 0,0 0 0,0-1 1,0 1-1,0 0 0,0 0 0,0 0 0,0-1 0,0 1 0,0 0 0,0 0 0,0 0 0,0 0 0,0-1 0,-1 1 1,1 0-1,0 0 0,0 0 0,0 0 0,0 0 0,-5-2 2141,5 2-2103,0 0-1,0 0 1,0-1-1,0 1 1,0 0-1,0 0 1,0 0-1,0 0 1,0-1 0,0 1-1,0 0 1,0 0-1,0 0 1,0-1-1,0 1 1,0 0-1,0 0 1,0 0-1,0 0 1,0-1-1,0 1 1,-1-1 416,1 1-416,0 0-1,-1 0 1,1 0-1,0 0 1,0 0-1,0 0 1,0-1-1,-1 1 1,1 0 0,0 0-5,-16 3 1449,13-2-1399,-1-1 0,0 1 0,1-1 0,-1 1 0,1 0 0,-1 1 0,1-1 0,0 1 0,0-1 0,-1 1 0,-2 2 0,-35 29 185,28-21-90,4-5-116,0 1 1,1 0 0,1 1 0,-1-1 0,1 2-1,-6 10 1,10-16-64,1 1 0,0 0 0,0 0 0,0 0 0,0 0 0,1 0 0,0 1-1,0-1 1,0 0 0,1 1 0,-1-1 0,1 0 0,0 1 0,1-1 0,1 6 0,-2-9 8,0 0 1,1-1-1,-1 1 1,1 0-1,-1-1 1,1 1-1,0-1 1,0 1-1,0-1 1,0 1-1,0-1 1,0 1-1,0-1 1,0 0-1,1 0 1,-1 1-1,0-1 1,3 1-1,-3-1 3,0-1 1,1 0-1,-1 0 1,0 1-1,0-1 0,0 0 1,0 0-1,1 0 1,-1 0-1,0 0 0,0 0 1,0-1-1,1 1 0,-1 0 1,0-1-1,0 1 1,0 0-1,0-1 0,0 0 1,0 1-1,0-1 0,0 0 1,0 1-1,0-1 1,0 0-1,1-1 0,10-10 148,0 0 1,-1-1-1,16-25 0,21-47 36,-20 36-129,-14 24-25,-2-1-1,0 0 0,14-51 1,-21 53-94,-2 1 0,0-1 0,-1-33 0,-2 36-454,-8-41 1,9 62 470,-1 0 0,0 0 0,0 0 1,0-1-1,0 1 0,0 0 0,0 0 0,0 0 0,0-1 0,0 1 0,0 0 1,-1 0-1,1 0 0,0-1 0,0 1 0,0 0 0,0 0 0,0 0 1,0-1-1,0 1 0,0 0 0,-1 0 0,1 0 0,0 0 0,0-1 1,0 1-1,0 0 0,0 0 0,-1 0 0,1 0 0,0 0 0,0 0 0,0 0 1,-1 0-1,1-1 0,0 1 0,0 0 0,0 0 0,-1 0 0,1 0 1,0 0-1,0 0 0,0 0 0,-1 0 0,1 0 0,0 0 0,0 0 1,0 0-1,-1 1 0,1-1 0,0 0 0,0 0 0,0 0 0,-1 0 1,1 0-1,0 0 0,0 0 0,0 0 0,0 1 0,-1-1 0,1 0 0,0 0 1,0 0-1,0 0 0,0 1 0,0-1 0,0 0 0,-1 0 0,1 1 1,-8 12-471,-6 45 74,-12 111 0,24-139 525,2 0 0,1 0 0,1 0-1,1 0 1,13 52 0,-14-73-26,1 0 0,0 0 0,0-1 0,1 1 1,0-1-1,7 12 0,-9-18-45,-1 0 1,1 0-1,0 0 1,-1 0-1,1 0 1,0 0 0,0 0-1,0-1 1,0 1-1,0-1 1,1 1-1,-1-1 1,0 0-1,1 0 1,-1 0-1,1 0 1,-1-1-1,1 1 1,-1-1-1,1 1 1,0-1-1,-1 0 1,1 0-1,-1 0 1,1 0-1,5-2 1,0 0 37,0-1 1,-1 0-1,1-1 1,0 1-1,-1-2 1,11-7-1,-2 0 101,24-23-1,-26 20-120,-1 0-1,0-1 1,-1-1-1,0 0 0,13-28 1,-23 40-79,0 1 0,-1-1 0,1 1 0,-1-1 1,0 0-1,-1 1 0,1-1 0,-1 0 0,0 1 0,-1-10 0,1 13-23,0-1-1,-1 1 1,1 0 0,0-1-1,-1 1 1,1-1 0,-1 1-1,0 0 1,1-1-1,-1 1 1,0 0 0,0 0-1,0 0 1,0-1-1,0 1 1,0 0 0,0 0-1,0 0 1,0 1 0,0-1-1,0 0 1,-1 0-1,1 1 1,0-1 0,-1 0-1,1 1 1,-1 0-1,1-1 1,0 1 0,-1 0-1,1 0 1,-1-1 0,1 1-1,-1 0 1,1 0-1,-3 1 1,1-1 31,0 1 0,1 0-1,-1-1 1,1 1 0,-1 0 0,1 0 0,-1 0 0,1 1 0,0-1-1,0 1 1,-1-1 0,1 1 0,0 0 0,0-1 0,1 1-1,-1 0 1,0 0 0,0 1 0,1-1 0,0 0 0,-1 0-1,1 1 1,0-1 0,0 1 0,0-1 0,0 1 0,1-1 0,-1 1-1,1 0 1,0-1 0,-1 1 0,1 0 0,0-1 0,1 1-1,-1 0 1,0-1 0,1 1 0,-1-1 0,1 1 0,0-1-1,2 5 1,0 0 67,1 0 0,0 0 0,1 0 0,0-1 0,0 0 0,0 1 0,1-2 1,0 1-1,0-1 0,0 0 0,1 0 0,0 0 0,0-1 0,12 5 0,-13-6 21,1-1 1,-1 1 0,1-2 0,-1 1 0,1-1-1,0 0 1,-1 0 0,1-1 0,0 0-1,0 0 1,-1-1 0,1 1 0,0-2-1,-1 1 1,1-1 0,-1 0 0,1 0-1,6-3 1,15-12-6,-1-1 0,0 0 1,26-26-1,-4 5-184,-40 31-2,-8 6 49,1 0 0,0 0 0,0 1 0,0-1 0,-1 1 0,1-1 0,1 1 0,-1 0 0,0 0 0,0 0 0,0 0 0,1 0 1,3-1-1,-2 12-576,-2-3 629,-1-1 1,0 1-1,0-1 1,-1 1-1,0-1 1,0 1 0,-1 0-1,0-1 1,-2 10-1,1-8 47,1-1 0,0 1 0,0 0 0,1 0 1,1 12-1,-1-12 108,2 2 699,-2-10-827,0 1 1,0-1-1,0 0 0,1 0 1,-1 0-1,0 0 0,0 0 1,0 0-1,1 0 1,-1 0-1,0 0 0,0 0 1,0 0-1,1 0 0,-1 0 1,0 0-1,0 0 0,1 0 1,-1 0-1,0 0 1,0 0-1,0 0 0,1 0 1,-1 0-1,0 0 0,0 0 1,0 0-1,1-1 0,-1 1 1,0 0-1,0 0 1,0 0-1,0 0 0,1 0 1,-1-1-1,0 1 0,0 0 1,0 0-1,0 0 0,0 0 1,0-1-1,7-6 161,-1 0 0,-1 0 0,9-14 0,-7 11-91,13-17 0,-10 17-130,1 1 0,11-8 0,11-10-426,-32 27 434,0-1 1,0 0-1,0 0 1,0 0 0,0 0-1,0 1 1,0-1-1,1 1 1,-1-1 0,0 1-1,1-1 1,-1 1-1,0-1 1,1 1 0,-1 0-1,0 0 1,1 0 0,-1 0-1,2 0 1,-1 1-38,0-1 1,1 1-1,-1 0 1,0-1-1,0 1 0,0 0 1,0 1-1,0-1 1,0 0-1,3 3 1,1 1-21,-1 1 0,1 0 0,-1 1 0,0-1 0,7 12 0,-3-2 279,22 27 1,-28-38-100,1-1 1,0 0-1,0 0 1,0 0 0,1-1-1,-1 1 1,1-1-1,0 0 1,0-1-1,0 1 1,6 1 0,-9-3-20,1 0 1,0-1 0,0 0-1,0 0 1,-1 0 0,1 0 0,0 0-1,0 0 1,0-1 0,-1 1-1,1-1 1,0 0 0,-1 0-1,1 0 1,-1 0 0,1 0 0,-1-1-1,1 1 1,-1-1 0,0 1-1,1-1 1,-1 0 0,3-4 0,3-3 50,0-1 1,-1 0-1,12-21 1,-18 30-125,16-32 80,23-59 0,-27 40-1270,-13 52 1167,0 0 0,0 0 0,0-1 1,0 1-1,0 0 0,0 0 0,0 0 0,0 0 1,0-1-1,0 1 0,1 0 0,-1 0 0,0 0 1,0 0-1,0-1 0,0 1 0,0 0 0,1 0 0,-1 0 1,0 0-1,0 0 0,0 0 0,0 0 0,1 0 1,-1-1-1,0 1 0,0 0 0,0 0 0,0 0 1,1 0-1,-1 0 0,0 0 0,0 0 0,0 0 1,1 0-1,-1 0 0,6 6-470,2 13 270,-6-7 225,1 0 0,-2 0 0,0 0 0,0 14 0,0 6 93,1-7-35,0-1 96,0-1 0,-2 1 0,0 0 1,-7 37-1,7-58-98,0-1 0,-1 0 1,0 0-1,1 0 0,-1 0 1,0 0-1,0-1 1,0 1-1,-1 0 0,1 0 1,0 0-1,-1-1 1,-1 3-1,2-3-8,0-1-1,-1 1 1,1 0-1,0-1 1,0 1 0,-1-1-1,1 0 1,0 1-1,0-1 1,-1 0 0,1 0-1,0 1 1,-1-1 0,1 0-1,0 0 1,-1-1-1,1 1 1,0 0 0,-1 0-1,1-1 1,0 1-1,0-1 1,-1 1 0,1-1-1,0 1 1,-2-2 0,-16-10-26,1-1 1,0 0 0,0-2-1,-16-17 1,4 4-465,27 26 356,3 1 69,-1 1 0,1 0 0,-1-1 0,1 1 0,0 0 0,-1-1 0,1 1 0,-1-1 0,1 1 0,0 0 0,-1-1 0,1 1 0,0-1 0,-1 1 0,1-1 0,0 1 0,0-1 0,-1 0 0,17 9-679,89 50 491,-97-53 237,0-1 1,-1 0-1,2-1 1,-1 0-1,0 0 0,1-1 1,9 2-1,-14-3 21,0-1-1,0 0 0,0 0 1,-1 0-1,1-1 0,0 0 1,0 1-1,-1-1 1,1 0-1,0-1 0,-1 1 1,1 0-1,-1-1 0,0 0 1,1 0-1,-1 0 0,0 0 1,3-4-1,3-3 86,-1 0 0,0-1-1,-1 0 1,0-1 0,10-19 0,11-18-42,-20 36-185,-1 0 0,8-19 0,4-7-470,-21 44 398,-1 1 0,2-1 0,-1 0 0,1 1 0,-1 10 0,-4 48 654,5-52-593,0-3 139,1 1 1,0-1-1,0 0 0,3 14 0,-3-22-6,1 1-1,-1-1 0,1 0 1,0 1-1,0-1 0,0 0 1,0 1-1,0-1 0,0 0 1,1 0-1,-1 0 0,1 0 1,-1 0-1,1 0 0,0 0 1,0-1-1,0 1 0,0-1 1,0 1-1,0-1 0,5 3 1,-4-5 21,0 1 1,1 0 0,-1-1 0,0 1 0,1-1 0,-1 0 0,0 0 0,1 0-1,-1-1 1,4-2 0,0 0 21,0-1 0,0-1 0,10-10 0,5-4-109,-1 2 187,31-37-1,-36 37-254,-13 16 96,-1-1 0,0 1 0,0-1 0,0 0 0,0 1 0,0-1 0,1-4 0,-2-1-8,-1 7 1,0 0 0,-1 0-1,1 0 1,0 0-1,0 0 1,1 0 0,-1 0-1,0 0 1,0 0-1,0 0 1,1 0 0,-1 0-1,0 1 1,1-1-1,-1 0 1,1 0 0,-1 0-1,1 0 1,0 1-1,-1-1 1,1 0 0,0 0-1,-1 1 1,2-2-1,2-1 124,22-22 457,-16 12-416,-3 3-206,0 1-1,0-1 0,-1 0 1,0 0-1,5-15 0,-1 0-66,-2-1 1,0 0-1,-2 0 0,6-52 1,-7 24-98,1-27-556,-8 74 211,-1 10 153,-3 13 96,-24 144-387,8-81 731,3-14 26,3 17 11,11-50-34,3 0-1,0 0 0,4 39 1,0-6 87,-2-60-65,0 0 0,0 0 1,0 0-1,1 0 0,0 0 1,0 0-1,1-1 0,-1 1 0,4 7 1,-4-11-28,0 0 1,0 1-1,0-1 1,0 0 0,0 1-1,0-1 1,1 0 0,-1 0-1,0 0 1,1 0 0,-1 0-1,0 0 1,1-1-1,-1 1 1,1 0 0,0-1-1,-1 1 1,1-1 0,-1 1-1,1-1 1,0 0-1,-1 0 1,1 0 0,0 0-1,-1 0 1,1 0 0,0 0-1,-1-1 1,1 1 0,3-1-1,0-1 28,0 0 1,1 0-1,-1-1 0,0 0 0,0 1 0,0-2 0,-1 1 1,1 0-1,3-5 0,7-6 173,14-20 1,-19 22-102,19-26-154,-23 28-139,0 1 0,1 0 0,0 1 0,1-1-1,0 1 1,11-9 0,-19 17 162,0 0-1,1 0 1,-1 0-1,0 0 1,0 0-1,0 0 1,0 0-1,0 0 1,0 0-1,0 0 1,0 0-1,0 0 1,1 0-1,-1 0 1,0 0-1,0 0 1,0 0-1,0 0 1,0 0-1,0 0 1,0 0-1,1 0 1,-1 0-1,0 0 1,0 0-1,0 0 1,0 0-1,0 0 1,0 0-1,0 0 1,0 0-1,0 0 1,1 0-1,-1 0 1,0 0-1,0 0 1,0 1-1,0-1 1,0 0-1,0 0 1,0 0-1,0 0 1,0 0-1,2 7-82,-3 10 16,-2 31 236,-4 26 437,7-64-307,3-7 280,-2-4-538,0 0 0,0 0 0,0 0 0,-1 0 1,1 0-1,0 0 0,-1 0 0,1 0 1,0 0-1,-1 0 0,1 0 0,-1 0 0,0 0 1,1-1-1,-1-1 0,6-14 53,1 1 1,15-28-1,-3 5-54,9-14-823,-28 54 781,0-1 1,0 0 0,0 0 0,0 0 0,0 0 0,0 0 0,0 0 0,0 0 0,0 0 0,0 1 0,1-1-1,-1 0 1,0 0 0,0 0 0,0 0 0,0 0 0,0 0 0,0 0 0,0 0 0,0 0 0,0 0 0,0 0-1,1 0 1,-1 0 0,0 0 0,0 0 0,0 1 0,0-1 0,0 0 0,0 0 0,0 0 0,0 0 0,1 0-1,-1 0 1,0 0 0,0 0 0,0-1 0,0 1 0,0 0 0,0 0 0,0 0 0,0 0 0,1 0 0,-1 0-1,0 0 1,0 0 0,0 0 0,0 0 0,0 0 0,0 0 0,0 0 0,0 0 0,0 0 0,0 0 0,0-1-1,1 1 1,-1 0 0,0 0 0,1 13-145,-3 48 172,-15 79-1,8-73 11,9-66-29,-21 136 151,15-111 19,0-1 0,-2 0 0,-13 30 1,19-50-107,-6 11 245,7-16-284,1 1 0,0-1 0,-1 1 0,1-1-1,-1 1 1,1-1 0,-1 0 0,1 1-1,-1-1 1,1 0 0,-1 1 0,1-1 0,-1 0-1,0 0 1,1 1 0,-1-1 0,1 0-1,-1 0 1,0 0 0,1 0 0,-1 0 0,0 0-1,1 0 1,-1 0 0,1 0 0,-2 0-1,1-1-1,-1 1-1,1-1 0,0 1 0,0 0 0,0-1 0,0 0 1,0 1-1,0-1 0,0 0 0,0 1 0,0-1 0,0 0 1,0 0-1,1 0 0,-1 0 0,0 0 0,1 0 0,-1 0 1,0 0-1,1 0 0,-1-1 0,0-1-1,1 0 0,-1 1-1,1-1 1,-1 0 0,1 1-1,0-1 1,0 0 0,1 1-1,-1-4 1,3-4-52,-1 0 1,1 0-1,8-17 0,-5 16-59,1 0 0,-1 1 0,2 0 0,0 0 0,0 1 0,17-15-1,-16 17-398,0 0-1,1 1 0,0 0 0,0 1 1,1 0-1,0 0 0,-1 1 0,1 1 1,1 0-1,-1 0 0,0 1 1,1 0-1,16 1 0,-4 4-956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2.1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5728,'19'-6'2592,"57"1"-2240,-39 1 160,2 8-352,11-4-160,0 8 0,-5 0 192,0 4-96,-10-4-1088,-4 1 544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2.53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 46 5824,'-41'-45'2624,"46"45"-2272,0 0-544,3 5 32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3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335 399 2496,'-8'4'4710,"7"-5"-4528,-14 1 561,11 0-368,-12 1-158,0 0-1,0 1 1,0 1-1,0 0 1,0 1-1,1 1 1,-1 0-1,2 1 1,-1 1-1,0 0 1,1 1-1,1 1 0,-1 0 1,1 1-1,1 0 1,-21 22-1,28-26-179,1-1 0,-1 1-1,1 0 1,1 1 0,-1-1-1,-4 13 1,7-18-1,1 1 1,-1 0 0,1 0-1,-1 0 1,1 0-1,0 0 1,-1 0 0,1 0-1,0 1 1,0-1-1,1 0 1,-1 0 0,0 0-1,1 0 1,-1 0-1,1 0 1,0-1 0,-1 1-1,1 0 1,0 0 0,0 0-1,0 0 1,1-1-1,-1 1 1,0-1 0,0 1-1,1-1 1,-1 1-1,3 0 1,-3-1-3,0-1-1,0 1 1,0-1-1,0 0 1,0 1 0,0-1-1,1 0 1,-1 0-1,0 0 1,0 0 0,0 0-1,0 0 1,1 0-1,-1 0 1,0-1 0,0 1-1,0 0 1,0-1-1,0 1 1,0-1 0,0 1-1,0-1 1,0 1-1,0-1 1,0 0 0,0 1-1,0-1 1,0 0-1,1-1 1,5-5 106,0 0 0,8-13 0,-10 15-101,92-125-274,-101 138-1218,3-3 1450,0-1 0,0 1 0,1 0 1,0 0-1,0 0 0,0 0 1,0-1-1,1 1 0,0 0 0,0 0 1,0 0-1,0-1 0,4 8 1,0 0 121,2 0 1,-1 0-1,17 20 1,-21-29-74,0 0 0,1-1 0,-1 1-1,1-1 1,0 1 0,-1-1 0,1 0 0,0 0 0,0 0 0,1 0 0,-1 0 0,0-1 0,1 0 0,-1 0 0,1 0 0,-1 0 0,7 1 0,-5-2 22,1 0-1,-1 0 1,0-1-1,1 1 1,-1-1-1,0-1 0,0 1 1,0-1-1,1 1 1,-2-2-1,9-3 1,12-9 88,-1-2-1,0-1 1,-1-1 0,38-40 0,-48 43-151,0 0 1,-1-1-1,0-1 1,-2 0-1,0-1 1,-1 0 0,8-23-1,-4 3 23,-3 0 0,11-70 0,-14 41-92,-6 59-57,-1-1 0,-1 1 0,0 0 0,0 0 0,-3-12 0,4 20 109,0 1-1,0-1 0,-1 0 1,1 1-1,0-1 1,0 0-1,-1 1 0,1-1 1,-1 0-1,1 1 0,0-1 1,-1 1-1,1-1 1,-1 1-1,1-1 0,-1 1 1,0-1-1,0 1 6,1 0 0,0 0-1,-1-1 1,1 1 0,-1 0 0,1 0 0,0 0-1,-1 0 1,1 0 0,0 0 0,-1 1-1,1-1 1,-1 0 0,1 0 0,0 0-1,-1 0 1,1 0 0,0 1 0,-1-1-1,1 0 1,0 0 0,-1 0 0,1 1 0,-2 1-5,1-1 1,-1 1-1,1 0 1,0 0-1,-1 0 1,1 0-1,0 0 1,0 0-1,1 0 1,-1 0-1,-1 4 1,-5 33 57,1 0 0,2 0 0,2 0 0,1 0 1,2 1-1,2-1 0,2 0 0,12 53 1,41 107-1002,-53-185 287,-5-11 199,1 0 1,0 0-1,0 0 1,0 0-1,0 0 1,1 0 0,-1 0-1,1 0 1,0-1-1,0 1 1,0 0-1,0-1 1,4 4-1,2-2-1205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4.0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97 7040,'-32'-20'3200,"54"3"-2752,-4 9 448,9 4-576,14-9-64,4 10-160,5-9 64,-2 4-96,7-1-96,-2 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79 661 1664,'-11'3'-331,"-22"5"3617,-1-5 5343,34-3-8563,0 0 0,0 0 0,0-1 0,0 1 1,0 0-1,0 0 0,0-1 0,0 1 0,0 0 1,0 0-1,0-1 0,0 1 0,0 0 1,0-1-1,0 1 0,0 0 0,0 0 0,0-1 1,0 1-1,0 0 0,0 0 0,1-1 0,-1 1 1,0 0-1,0 0 0,0 0 0,0-1 0,1 1 1,-1 0-1,0 0 0,0 0 0,0-1 1,1 1-1,-1 0 0,1-1 166,20-28 497,2 2 1,26-25-1,-32 35-469,45-46 298,94-106 217,-74 80 55,-1 4 713,-76 77-1407,0 0-278,-3 9 117,-1 6 136,-9 101 412,4-57-396,-14 61 1,3-23-26,15-70 209,0-18-302,-1-1 1,1 0-1,1 1 0,-1-1 0,0 0 0,0 1 0,0-1 0,0 0 0,0 1 0,0-1 0,0 0 1,0 0-1,0 1 0,1-1 0,-1 0 0,0 1 0,0-1 0,0 0 0,0 0 0,1 1 0,-1-1 0,0 0 1,0 0-1,1 0 0,-1 1 0,0-1 0,0 0 0,1 0 0,-1 0 0,0 0 0,1 0 0,-1 0 0,0 0 1,1 1-1,-1-1 0,0 0 0,1 0 0,-1 0 0,0 0 0,0 0 0,1 0 0,-1-1 0,0 1 1,1 0-1,-1 0 0,0 0 0,1 0 0,-1 0 0,0 0 0,0 0 0,1-1 0,3-2 35,-1 1 1,0-1-1,0 0 0,0 0 0,5-7 0,-1 1-15,34-37-47,2 2 0,81-66 0,-11 31-19,-106 74-20,17-8-84,-23 12 133,0 1-1,0 0 0,0 0 0,0-1 0,0 1 1,0 0-1,0 0 0,0 0 0,0 0 0,0 0 1,0 0-1,0 0 0,0 0 0,0 0 0,0 1 1,0-1-1,0 0 0,0 1 0,0-1 0,0 0 1,-1 1-1,3 1 0,-2-1 6,-1 0 0,1 0 1,0 0-1,-1 0 0,1 0 0,0 1 0,-1-1 1,0 0-1,1 0 0,-1 1 0,0-1 1,0 0-1,1 1 0,-1-1 0,0 0 0,0 0 1,0 1-1,-1-1 0,1 0 0,0 1 1,0-1-1,-1 0 0,1 0 0,-1 1 0,0 0 1,-2 8-1,-5 26 46,-2 0 0,-1 0-1,-2-1 1,-20 37 0,0 0 421,30-59-237,6-10 36,6-8-55,25-24-182,58-67 1,-5 5-250,-82 87 162,0-1 1,0 1 0,0 1-1,0-1 1,0 1-1,1 0 1,6-3 0,-11 6 47,0-1 0,0 1 0,0 0 0,0-1 1,1 1-1,-1 0 0,0 0 0,0 0 0,0 0 0,1 0 1,-1 0-1,0 0 0,0 0 0,0 0 0,1 1 0,-1-1 1,0 0-1,0 1 0,0-1 0,0 1 0,0-1 0,0 1 1,0 0-1,0 0 0,0-1 0,0 1 0,0 0 0,0 0 1,0 0-1,0 0 0,-1 0 0,1 0 0,0 0 0,-1 0 1,1 0-1,-1 0 0,1 0 0,-1 0 0,0 0 0,1 1 1,-1-1-1,0 1 0,33 138-30,-33-137 62,1 0 0,0 0-1,1 0 1,-1 0 0,1 0-1,-1 0 1,1 0 0,0-1-1,0 1 1,0-1 0,0 1-1,0-1 1,1 0 0,-1 0-1,1 0 1,0 0 0,-1 0-1,1 0 1,0-1 0,0 1-1,0-1 1,0 0 0,0 0-1,0 0 1,0-1 0,1 1-1,-1-1 1,0 1 0,0-1-1,1 0 1,-1 0 0,0 0-1,6-2 1,7-2 45,0-1 0,0-1 0,-1 0 0,1-1 0,-1-1 0,17-12 0,81-64 101,-74 52-264,-1-2-1,46-55 1,-79 84 29,24-34 71,-27 37-45,-1 0 0,1-1 0,-1 1 0,1-1 0,-1 1 0,0-1 0,0 0 0,-1 1 1,1-1-1,0 0 0,-1 1 0,1-7 0,-1 9 22,-1-1 0,1 0 0,0 1 1,0-1-1,0 1 0,-1-1 1,1 0-1,0 1 0,0-1 1,-1 1-1,1-1 0,-1 1 0,1-1 1,0 1-1,-1 0 0,1-1 1,-1 1-1,1-1 0,-1 1 1,1 0-1,-1-1 0,0 1 0,1 0 1,-1 0-1,1 0 0,-1-1 1,1 1-1,-1 0 0,0 0 1,1 0-1,-1 0 0,0 0 0,0 0 1,-2 0-36,-1 0 1,0 1-1,1-1 0,-1 1 1,-4 1-1,0 1 48,-1 1 0,0-1 0,1 2-1,0-1 1,0 1 0,0 0 0,1 1-1,0-1 1,0 1 0,0 1 0,1 0-1,-1 0 1,2 0 0,-7 9 0,6-6 32,-1 1 1,1 0 0,1 0 0,0 1 0,1 0-1,0-1 1,-4 26 0,7-34-9,0 1 1,1 0-1,0-1 0,0 1 1,0 0-1,0 0 1,1-1-1,-1 1 0,1 0 1,0-1-1,0 1 1,1-1-1,-1 1 0,1-1 1,-1 0-1,1 1 0,0-1 1,0 0-1,0 0 1,1 0-1,-1 0 0,1-1 1,0 1-1,0-1 1,0 0-1,0 1 0,0-1 1,0-1-1,0 1 1,1 0-1,3 1 0,1-1 22,1 1 0,-1-1 0,0 0 0,1-1 0,0 0 0,-1 0 0,1-1 0,0 0 0,-1-1 0,1 0 0,-1 0 0,1 0 0,-1-1 0,13-5 0,8-5 17,0-1 0,46-28 0,-36 18-56,10-4-63,127-68 23,-92 51-102,-153 114-565,53-53 712,2 2-1,0-1 1,1 2 0,1 0-1,-11 25 1,23-45-3,-7 14 38,1-1-1,0 1 0,1 1 0,-6 27 1,11-41-19,0 0 1,0 0 0,-1 0 0,1 0-1,0 0 1,0 0 0,0 0 0,0 0-1,1 0 1,-1 0 0,0 0 0,0 0 0,1 0-1,-1 0 1,0 0 0,1 0 0,-1 0-1,1 0 1,-1 0 0,1 0 0,-1-1-1,1 1 1,0 0 0,0 0 0,-1-1-1,1 1 1,0 0 0,1 0 0,0 0 4,-1-1 0,1 1 0,-1-1 0,1 0 0,-1 0 1,1 1-1,-1-1 0,1 0 0,0 0 0,-1-1 0,1 1 0,-1 0 1,1 0-1,-1-1 0,1 1 0,-1-1 0,0 1 0,1-1 0,1-1 1,2-1-44,0-1 0,0 1 1,-1-1-1,0 0 0,0-1 1,0 1-1,0-1 0,0 1 1,4-10-1,24-51-626,-28 56 613,3-5-162,-2-1 1,0 1 0,6-28-1,-13 49-455,-10 54 584,10-43 208,-2 31 82,4-45-191,1 0 0,-1 0 0,1 0 0,-1 0 0,1 0 1,0 0-1,1 0 0,-1 0 0,3 6 0,-3-9-4,0 0 0,0 1 0,0-1 1,0 0-1,0 0 0,0 0 0,1 1 0,-1-1 0,0-1 0,1 1 1,-1 0-1,0 0 0,1 0 0,-1-1 0,1 1 0,-1-1 1,1 1-1,-1-1 0,1 1 0,0-1 0,-1 0 0,1 0 0,-1 0 1,1 0-1,0 0 0,-1 0 0,1 0 0,-1-1 0,1 1 0,0-1 1,1 0-1,3-1 24,-1 0 0,1-1 0,-1 0 0,1 0 0,-1 0 0,0-1 0,7-5 0,22-26 2,0 0 0,-3-2 0,31-47 0,-44 60-134,1 0-1,1 1 0,32-28 1,-52 51 68,21-15-341,-21 15 350,0 0-1,1-1 1,-1 1 0,1 0-1,-1 0 1,1 0 0,-1 0-1,1-1 1,-1 1-1,1 0 1,-1 0 0,1 0-1,0 0 1,-1 0-1,1 0 1,-1 0 0,1 1-1,-1-1 1,1 0 0,-1 0-1,1 0 1,-1 0-1,1 1 1,-1-1 0,0 0-1,1 0 1,-1 1-1,1-1 1,-1 0 0,1 1-1,-1-1 1,0 1 0,1-1-1,-1 0 1,0 1-1,0-1 1,1 1 0,-1-1-1,0 1 1,0-1-1,1 1 1,-1-1 0,0 1-1,1 4 43,0 0-1,-1 0 0,0 0 0,0 0 1,0 0-1,0 1 0,-1-1 1,0 0-1,-2 7 0,0 5 69,-7 51 51,6-34-96,-1 0 0,-19 61 0,-19 17 208,43-110-280,-1-1-1,1 0 1,-1 1-1,1-1 1,-1 0-1,0 0 1,0 0-1,1 1 1,-1-1-1,0 0 1,0 0-1,0 0 1,0 0-1,0 0 1,-1-1-1,-1 3 1,3-3-10,-1 0 0,1 0 1,0 0-1,-1 0 1,1 0-1,-1 0 0,1 0 1,0 0-1,-1 0 0,1 0 1,0 0-1,-1 0 1,1 0-1,0 0 0,-1 0 1,1-1-1,0 1 1,-1 0-1,1 0 0,0 0 1,0 0-1,-1-1 1,1 1-1,0 0 0,-1-1 1,0 0-34,1 0-1,-1 0 1,1 0 0,-1 0 0,0 0 0,1 0 0,0 0 0,-1 0 0,1-1 0,0 1-1,-1-1 1,1-2-39,-1 0-1,1-1 1,0 1 0,0 0-1,0 0 1,0 0-1,1 0 1,0 0-1,0 0 1,2-6 0,0 2 13,1 1 1,0-1 0,0 1 0,9-10-1,-12 16 52,0-1-1,0 1 0,0 0 1,0 0-1,1 1 0,-1-1 1,0 0-1,0 0 0,1 0 1,-1 1-1,1-1 1,-1 1-1,1-1 0,-1 1 1,1 0-1,-1 0 0,1-1 1,2 1-1,33 4 6,-11-1 383,-20-3-322,-1-1 0,0 1-1,1-1 1,-1 0-1,0-1 1,0 1 0,0-1-1,0 0 1,0-1 0,6-3-1,4-4 77,24-20 0,-24 17-19,103-92 68,-70 61-345,70-53 0,-118 97 177,0 0 0,0 0-1,0 0 1,0 0 0,1-1 0,-1 1 0,0 0 0,0 0 0,0 0-1,0 0 1,0 0 0,0 0 0,0 0 0,1-1 0,-1 1-1,0 0 1,0 0 0,0 0 0,0 0 0,1 0 0,-1 0-1,0 0 1,0 0 0,0 0 0,0 0 0,0 0 0,1 0-1,-1 0 1,0 0 0,0 0 0,0 0 0,0 0 0,1 0-1,-1 0 1,0 0 0,0 0 0,0 0 0,0 0 0,0 1-1,1-1 1,-1 0 0,0 0 0,0 0 0,0 0 0,0 0 0,0 0-1,0 1 1,-1 9 133,-11 17 220,11-25-345,-10 22 312,-11 33 1,19-45-271,-1 0 1,2 1 0,-1 0-1,0 23 1,3-34-26,0 0 0,0 0-1,0 0 1,0 0 0,1-1 0,-1 1 0,0 0 0,1 0-1,-1 0 1,1 0 0,0 0 0,0 0 0,0-1 0,0 1-1,0 0 1,0-1 0,0 1 0,3 2 0,-3-3 3,1 0 0,-1-1-1,1 1 1,0 0 0,-1-1 0,1 1 0,-1-1 0,1 1-1,0-1 1,0 0 0,-1 0 0,1 0 0,0 0 0,-1 0 0,1 0-1,0 0 1,0-1 0,-1 1 0,1-1 0,0 1 0,2-2 0,4-1 18,-1-1 1,1 0-1,-1 0 1,0 0-1,0-1 1,11-10-1,35-40-108,-32 32 3,-7 6 0,-11 13-5,0 0 0,0 0 0,1 0 0,-1 0 0,1 1-1,0 0 1,0 0 0,6-4 0,-9 7 59,-1 0 1,1 0-1,-1 0 0,1 0 0,-1 0 0,1 0 0,-1 0 0,0 0 0,1 0 1,-1 0-1,1 0 0,-1 0 0,1 0 0,-1 1 0,0-1 0,1 0 0,-1 0 0,1 0 1,-1 1-1,0-1 0,1 0 0,-1 1 0,0-1 0,1 0 0,-1 1 0,0-1 1,0 0-1,1 1 0,-1-1 0,0 1 0,0-1 0,0 0 0,0 1 0,1-1 1,-1 1-1,0-1 0,0 1 0,0-1 0,0 0 0,0 1 0,0 0 0,3 24 40,-3-21-54,1 18 142,-1-20-104,-1 1 0,1 0 1,0-1-1,0 1 0,1 0 0,-1-1 0,0 1 0,1 0 0,0-1 1,0 1-1,-1-1 0,1 1 0,1-1 0,-1 1 0,0-1 0,1 0 1,-1 0-1,1 0 0,3 4 0,-4-5-9,0-1-1,0 1 1,0-1-1,0 1 1,1-1-1,-1 1 1,0-1 0,0 0-1,0 0 1,1 0-1,-1 0 1,0 0-1,0 0 1,0 0 0,1 0-1,-1 0 1,0 0-1,0-1 1,0 1-1,1 0 1,-1-1 0,0 1-1,0-1 1,0 1-1,0-1 1,0 0-1,2-1 1,4-3 42,0 0 0,11-11 1,11-12-128,0 2 1,57-37-1,-85 62 63,0 1 0,-1-1 0,1 1 0,0-1 0,-1 1 0,1 0 0,0-1 0,0 1 0,-1 0-1,1 0 1,0-1 0,0 1 0,0 0 0,-1 0 0,1 0 0,0 0 0,0 0 0,0 0 0,0 0 0,-1 0 0,1 1-1,0-1 1,1 0 0,-2 1 2,1 0 0,0-1 0,-1 1 0,1 0 0,-1-1 0,1 1 0,-1 0 0,0-1-1,1 1 1,-1 0 0,0 0 0,1 0 0,-1-1 0,0 1 0,0 0 0,0 0 0,1 0 0,-1 0-1,0 0 1,-1 1 0,1 19 107,-1-10-29,1 0 1,0-1-1,3 21 1,-3-29-49,1 0 0,-1 0 1,1 1-1,-1-1 0,1 0 1,0 0-1,0 0 0,0 0 1,0 0-1,1 0 0,-1 0 1,1 0-1,-1-1 0,1 1 0,-1 0 1,1-1-1,0 1 0,0-1 1,0 0-1,-1 0 0,1 1 1,1-1-1,2 1 0,1-1 11,0 0 0,0 0 0,0 0-1,1-1 1,-1 0 0,0 0 0,0 0 0,0-1 0,11-2-1,-5 0 37,-1 0 0,0-1 0,0-1 1,11-5-1,-6 2-70,-1-2 1,0 1 0,0-2 0,-1 0 0,-1 0 0,0-2 0,0 1-1,13-19 1,-25 29-40,0 1-1,0 0 0,0-1 0,0 0 1,0 1-1,0-1 0,-1 1 0,1-1 1,0 0-1,-1 1 0,1-1 1,-1-3-1,0 4 33,0 1-1,0 0 1,0 0 0,0-1 0,0 1-1,0 0 1,-1 0 0,1-1-1,0 1 1,0 0 0,0 0 0,0-1-1,-1 1 1,1 0 0,0 0 0,0 0-1,0 0 1,-1-1 0,1 1-1,0 0 1,0 0 0,-1 0 0,1 0-1,0 0 1,0 0 0,-1 0 0,1-1-1,0 1 1,-1 0 0,1 0-1,0 0 1,0 0 0,-1 0 0,1 0-1,0 0 1,-1 1 0,1-1 0,0 0-1,0 0 1,-1 0 0,-14 4-88,8-1 80,1 1-1,0 0 0,0 0 1,0 0-1,0 0 0,1 1 0,-1 0 1,1 0-1,1 1 0,-1-1 1,1 1-1,0 0 0,-7 13 1,9-15 38,1 0 0,-1 0 0,1 0-1,-1 1 1,1-1 0,0 0 0,1 1 0,-1-1 0,1 1 0,0 7 0,1-9-5,-1 0 0,1 0 0,0 0 1,0-1-1,0 1 0,0 0 0,0-1 0,1 1 0,-1 0 0,1-1 0,-1 0 1,1 1-1,0-1 0,0 0 0,0 0 0,0 0 0,5 3 0,0-1 10,0 0-1,0-1 1,0 0-1,0 0 1,1-1 0,-1 1-1,1-2 1,-1 1-1,1-1 1,15 1-1,8-3 40,44-5 0,-55 4-60,7-1 3,-10 0-57,33 0 0,-46 3 31,-1 0 0,1 0 0,0 0 0,0 1-1,-1 0 1,1 0 0,0 0 0,-1 0 0,1 0 0,-1 1-1,1-1 1,-1 1 0,0 0 0,4 3 0,-5-3 19,0 0 1,0 0 0,0 1 0,-1-1-1,1 1 1,-1-1 0,1 1 0,-1 0 0,0-1-1,0 1 1,0 0 0,0 0 0,-1 0-1,1 0 1,-1-1 0,0 1 0,0 0 0,0 0-1,0 0 1,0 0 0,0 0 0,-1 0-1,0 0 1,-1 4 0,-2 6 113,-1 0 0,-1 0 1,-12 21-1,12-24-13,-26 48 77,31-56-180,-1 0-1,1 0 1,0 1 0,0-1 0,0 1-1,0-1 1,0 0 0,0 1 0,1 0-1,-1 2 1,1-4 2,0-1 1,0 1-1,0-1 1,0 1-1,0-1 1,0 1-1,0 0 0,0-1 1,1 1-1,-1-1 1,0 1-1,0-1 1,1 1-1,-1-1 0,0 0 1,1 1-1,-1-1 1,0 1-1,2 0 1,-1-1 11,0 1 0,0-1 0,0 1 0,0-1 0,1 1 0,-1-1 0,0 0 1,0 1-1,0-1 0,1 0 0,-1 0 0,2 0 0,5-1 32,-1 0 0,1 0 1,-1 0-1,1-1 0,-1-1 0,1 1 0,-1-1 0,0 0 0,0-1 0,0 1 0,-1-1 0,0-1 1,1 1-1,-1-1 0,-1 0 0,1-1 0,-1 1 0,6-9 0,19-29 164,45-87-1,-32 49-304,93-196-677,-136 276 778,0 1-1,0 0 1,0-1 0,1 1-1,-1 0 1,0-1-1,0 1 1,0 0-1,0-1 1,0 1 0,0-1-1,0 1 1,0 0-1,0-1 1,0 1-1,0 0 1,0-1 0,0 1-1,0-1 1,0 1-1,0 0 1,0-1 0,0 1-1,0 0 1,-1-1-1,1 0 1,-9 2 167,-10 9 174,9-3-255,0 0 0,1 1 0,-14 13 0,10-7-45,-5 4-24,2 1 0,0 0 0,1 1 1,2 0-1,-15 29 0,5-3-146,-24 73 0,44-111 24,-25 81-2433,25-78 1693,1-1 0,0 0 0,1 1 1,0 0-1,1-1 0,1 17 0,-1-24 397,1 0 0,-1 0 0,1 0 0,0-1 0,0 1 0,0 0 0,0 0 0,1-1 0,-1 1 0,1 0 0,-1-1-1,1 0 1,0 1 0,0-1 0,0 0 0,0 0 0,0 0 0,3 2 0,2 0-720,1-1 0,-1 1-1,0-1 1,1-1 0,9 3 0,-15-4 996,27 7-1387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6.4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1 272 1888,'6'-10'5521,"5"-12"-4781,7-17 823,-15 28-1398,2 1 0,-1 0 1,1 0-1,1 1 0,7-11 1,37-38 292,-41 50-365,0 0-1,0 1 1,1 0-1,0 1 1,19-10-1,-21 13-61,0 1 0,-1 0 0,1 0 0,0 1 0,1 0 0,-1 0 0,10 1 0,16-2 105,-18 0-116,48-2 86,-57 4-98,0 0-1,0 0 1,0 1 0,0 1-1,-1-1 1,1 1-1,8 3 1,-14-4 1,1-1 0,-1 1 0,0-1 0,0 1 0,0-1 0,0 1 0,0 0-1,0 0 1,0-1 0,0 1 0,0 0 0,0 0 0,0 0 0,0 0 0,0 0 0,-1 0 0,1 0 0,-1 0 0,1 1 0,0-1 0,-1 0 0,0 0 0,1 0 0,-1 1 0,0-1 0,0 0 0,1 1 0,-1-1 0,0 0 0,0 0 0,-1 1 0,1 1 0,-2 3 81,0 0 0,0-1 1,0 1-1,-1 0 0,-6 8 0,-5 15 161,13-24-216,0-1 1,0 0 0,0 1-1,1-1 1,0 1 0,0-1-1,0 1 1,0-1 0,1 0-1,0 1 1,0-1 0,0 0-1,0 1 1,1-1 0,0 0-1,-1 0 1,1 0 0,1 0-1,-1 0 1,4 4 0,-2-4 17,0 1 1,1-1-1,-1 1 1,1-1-1,0-1 1,0 1-1,0-1 1,0 0-1,0 0 1,1 0-1,0-1 1,-1 0-1,1 0 1,8 2 0,-6-3 24,0 0 0,0-1 1,0 0-1,0 0 0,0-1 1,0 0-1,0 0 0,0-1 1,-1 0-1,13-5 1,19-11-2344,-28 9-786,-2 3 897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7.0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71 1728,'2'-16'604,"0"-2"4114,7 13-1929,37-12-1780,-27 12-789,0 1 0,1 1 0,-1 1 0,1 1 0,22 2 0,-8 1-129,-1 3 1,40 9-1,68 17-80,-130-27-4880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09:27.3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225 0 4160,'0'0'1856,"5"5"-1600,-10-1 1120,5 12-800,-14 1 1120,1 6-992,-13 5 96,2 1-480,-7 2 128,9-3-224,-9 1 128,7-3-192,-2 2-6752,12-3 3584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04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26 1984,'0'0'48,"0"0"-1,0 0 1,0 0 0,1-1 0,-1 1-1,0 0 1,0 0 0,0 0 0,0 0-1,1-1 1,-1 1 0,0 0 0,0 0-1,0 0 1,1 0 0,-1 0-1,0 0 1,0 0 0,0 0 0,1 0-1,-1 0 1,0 0 0,0 0 0,1 0-1,-1 0 1,0 0 0,0 0 0,0 0-1,1 0 1,-1 0 0,0 0 0,0 0-1,1 0 1,-1 0 0,0 0-1,1 0 132,0 0-1,-1 1 0,1-1 0,-1 0 0,1 0 0,0 0 0,-1 0 0,1-1 1,0 1-1,-1 0 0,1 0 0,0 0 0,-1 0 0,1-1 0,-1 1 0,2-1 0,-2 1-101,1 0 0,-1-1 0,0 1 0,1 0 0,-1-1 0,0 1 0,0-1 0,1 1 0,-1 0 0,0-1 0,0 1 0,0-1 0,1 1 0,-1 0 0,0-1 0,0 1 0,0-1 0,0 1 0,0-1 0,0 1 0,0-1 0,0 1 0,0-1 0,0 1 0,0 0 0,-1-1 0,1 1 0,0-1 0,0 1 0,0-1 0,0 1 0,-1 0 0,1-1-1,0 1 1,0 0 0,-1-1 0,1 1 0,0 0 0,-1-1 0,1 1 0,0 0 0,-1-1 0,1 1 0,-1 0 0,1 0 0,0 0 0,-1-1 0,1 1 0,-1 0 0,1 0 0,-1 0 0,-1-1 60,0 0 1,1 1-1,-1-1 1,0 1-1,0 0 1,0-1-1,0 1 0,1 0 1,-1 0-1,0 0 1,0 0-1,0 1 0,0-1 1,-2 1-1,-11 6 372,0 1-1,1 1 1,0 0-1,0 1 0,-15 14 1,-3 1 40,-37 32 226,59-46-622,0 0 1,1 0-1,0 1 0,-10 16 0,7-3-90,0 0-1,2 0 0,1 1 0,1 0 1,1 1-1,1 0 0,2 0 0,-3 42 0,7-56-89,0 1-1,1-1 0,1 0 1,0 1-1,0-1 0,6 15 1,-5-20 89,0 1 1,0-1-1,1 1 1,0-1 0,1 0-1,0-1 1,0 1-1,1-1 1,12 13-1,-16-18-31,0-1-1,0 1 0,1-1 0,-1 0 0,0 1 1,0-1-1,1 0 0,-1 0 0,1-1 0,-1 1 1,1 0-1,-1-1 0,1 0 0,-1 0 0,1 1 1,0-1-1,-1-1 0,1 1 0,-1 0 1,1-1-1,-1 1 0,1-1 0,3-1 0,-1 0-17,0-1-1,0 1 1,-1-1-1,1 0 1,-1 0-1,0 0 1,0-1-1,0 1 1,0-1-1,-1 0 1,6-7-1,6-12-71,-1-1-1,-2-1 1,13-31-1,22-83-473,-7 19 360,-32 97 84,0 0-1,-2 0 1,6-37 0,-12 57 71,1-2-41,0 1 0,-1 0 0,0-1-1,0 1 1,0 0 0,-2-7 0,2 10 32,-1 1 0,1 0 0,-1 0 0,1 0 0,-1 0 0,1 0 0,-1 0 0,1 0 0,-1 0 0,1 0 0,0 0 0,-1 0 0,1 0 0,-1 0 0,1 0 0,-1 0 0,1 0 0,-1 0 0,1 1 0,-1-1 0,1 0 0,0 0-1,-1 0 1,1 1 0,-1-1 0,1 0 0,0 1 0,-1-1 0,1 0 0,-1 1 0,-14 13 33,9-6 92,0 0 0,1 1 1,-1 0-1,-4 15 0,8-20 19,-2 5 67,1 1 0,0-1 0,0 1 1,1-1-1,-1 16 0,1 48 284,2-48-355,1 0 0,1 0 0,1 0 0,2 0 0,0-1 0,12 32-1,-13-46-49,0 0 0,1-1 0,0 1 0,1-1-1,0 0 1,0-1 0,11 12 0,-11-15 9,0 1-1,0-2 1,1 1 0,-1 0 0,1-1 0,0 0 0,0-1-1,0 0 1,1 0 0,-1 0 0,10 1 0,1 0-41,1-1 1,0-1 0,0-1-1,0 0 1,0-2 0,23-2-1,8-8-2681,-2-6-4084,-37 12 2052,1 4 1562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08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1185 2240,'-4'-3'6147,"13"-9"-5308,11-31 589,-8 14-818,34-84 861,2-1-739,-41 99-607,2 0-1,0 1 0,1 0 0,0 0 1,17-16-1,-7 11 25,1 0 1,1 2-1,1 0 0,0 1 1,41-20-1,-59 34-102,-1 0-16,0 0 0,0 0 0,0 0 0,0 1 0,0-1 0,7 0 1,-11 2-26,1 0 1,0 0 0,0 0-1,-1 0 1,1 0 0,0 0-1,-1 0 1,1 0 0,0 1 0,0-1-1,-1 0 1,1 0 0,-1 1-1,1-1 1,0 0 0,-1 1-1,1-1 1,-1 1 0,2 0 0,-2 0 6,1 0 1,0 0-1,-1 0 1,1 0 0,-1 0-1,1 0 1,-1 1-1,0-1 1,1 0 0,-1 0-1,0 1 1,0-1-1,0 0 1,0 3 0,-1 8 100,0-1 0,-1 1 1,-5 16-1,1-4 63,-10 50 93,-30 163 783,46-235-1017,0 0-1,0 1 1,0-1 0,0 0-1,0 0 1,0 0 0,0 0 0,2 2-1,-2-3-19,0-1 0,0 1 0,0-1 0,1 1 0,-1-1 0,0 1 0,1-1 0,-1 1 0,1-1 0,-1 1 0,0-1 0,1 1 0,-1-1 0,1 0 0,-1 1 0,1-1 0,-1 0 0,1 0-1,-1 1 1,1-1 0,0 0 0,-1 0 0,1 0 0,-1 0 0,1 1 0,0-1 0,-1 0 0,1 0 0,-1 0 0,1 0 0,0 0 0,-1-1 0,2 1 0,4-1 24,0-1 0,0 0 0,0 0 0,0 0 0,0-1 0,-1 0 0,1 0 0,-1 0 0,10-9 0,2-2-28,21-26 0,-26 27 33,93-112-57,0-2-248,-102 124 243,0 0 1,1 0-1,-1 0 0,0 0 0,1 0 1,6-3-1,-9 6-3,-1 0 0,0 0 0,1 1 0,-1-1 0,0 0 0,1 0 0,-1 1 0,0-1 0,0 0 0,1 0 0,-1 1 0,0-1 0,0 0 0,0 1 0,1-1 0,-1 0 0,0 1 0,0-1 0,0 0 0,0 1 0,0-1 0,0 0 0,0 1 0,0-1 0,0 1 0,0-1 0,0 1 0,-10 137 9,10-113 197,1-1-1,2 1 1,0-1-1,10 37 1,-12-61-173,-1 1 0,0 0 1,0 0-1,1-1 0,-1 1 0,0-1 0,1 1 1,-1 0-1,0-1 0,1 1 0,-1-1 0,1 1 0,-1-1 1,1 1-1,-1-1 0,1 1 0,-1-1 0,1 1 0,0-1 1,-1 0-1,1 1 0,0-1 0,-1 0 0,1 0 1,0 0-1,-1 1 0,1-1 0,0 0 0,0 0 0,-1 0 1,1 0-1,0 0 0,-1 0 0,1 0 0,0 0 1,0-1-1,-1 1 0,1 0 0,0 0 0,-1-1 0,1 1 1,0 0-1,0-1 0,2-1 26,0 1 1,0-1-1,0 0 0,0-1 0,0 1 1,0 0-1,0-1 0,3-4 0,7-12 51,12-23-1,-6 11-22,43-71-105,3-1-164,-55 91-227,-12 23-244,-3 7 596,2-2 99,1 0-1,0 0 1,1 0 0,1 0 0,2 18-1,-1-23 49,1-1 1,0 1-1,0-1 0,1 0 1,1 0-1,0 0 0,0 0 0,11 17 1,-13-24-35,0 0 0,1 0 0,-1 0 0,1 0 1,-1-1-1,1 1 0,0-1 0,0 0 0,0 0 0,0 0 1,0 0-1,0 0 0,1-1 0,-1 0 0,1 1 0,-1-1 0,1 0 1,4 0-1,-3-1 6,1 1 0,-1-2 0,1 1-1,-1-1 1,0 1 0,0-1 0,1-1 0,-1 1 0,0-1 0,0 0 0,0 0 0,7-5 0,2-1-39,-1-2 0,0 1 1,-1-2-1,0 0 1,0 0-1,-1-1 0,-1 0 1,0-1-1,-1-1 1,10-17-1,-11 17-15,0 1-1,12-14 1,-18 24 10,-1 0 1,1 1 0,-1-1-1,0 0 1,1 0 0,-1 0-1,1-3 1,-2 3 10,1 0-1,0 0 0,0 0 1,1 0-1,-1 1 0,2-4 1,-1 3-11,-1 3 0,-1 0 0,0 0 0,0 0 0,1-1 0,-1 1 0,0 0 0,0 0 0,1-1 0,-1 1-1,0 0 1,0 0 0,0-1 0,0 1 0,1 0 0,-1-1 0,0 1 0,0 0 0,0-1 0,0 1 0,0 0 0,0-1 0,0 1 0,0 0 0,0-1 0,0 1 0,0 0 0,0-1 0,0 1 0,0 0 0,0-1-1,0 1 1,-1-1 0,-5-4-313,4 9 118,-4 7 85,3-7 58,1 1 1,0-1-1,1 1 0,-1-1 0,1 1 0,0 0 0,0 0 0,-1 7 0,1 42-199,1-46 250,0 19 59,3 0 0,0 1 0,8 29 0,-11-55-33,1 1 0,0 0 0,0-1 0,0 1 0,0-1-1,0 1 1,0-1 0,1 0 0,-1 0 0,1 1 0,0-1 0,-1 0 0,1-1 0,0 1-1,0 0 1,0 0 0,1-1 0,2 3 0,-3-4-3,0 1 1,-1-1-1,1 1 0,0-1 1,-1 1-1,1-1 0,0 0 1,0 0-1,0 0 0,-1 0 0,1 0 1,0 0-1,0-1 0,0 1 1,-1 0-1,1-1 0,0 0 1,-1 1-1,1-1 0,0 0 1,-1 0-1,1 0 0,-1 0 0,1 0 1,-1 0-1,0 0 0,1 0 1,1-3-1,10-13 50,0-1-1,-1 0 1,19-38 0,-19 33-66,3-5-54,1 1 1,29-36-1,-36 52 7,0 1 1,1 0-1,0 1 0,0 0 0,1 0 1,1 1-1,-1 0 0,15-5 0,-22 10 27,9-3-120,1 0 0,20-6 1,-29 10 102,-1 2 0,1-1 1,-1 0-1,1 1 0,-1 0 1,1 0-1,-1 0 1,1 0-1,0 1 0,-1 0 1,1 0-1,4 2 0,9 3 186,-4-1-31,-1 0 0,0 0 0,16 10-1,-29-14 167,-13-4-186,6 2-153,0 1 0,0-1 0,0 1 0,0 1 0,0-1 0,0 1 0,0 1 0,0-1-1,1 1 1,-1 0 0,0 1 0,1-1 0,0 1 0,-1 1 0,1-1 0,1 1 0,-1 0 0,0 0 0,1 1 0,-8 8 0,10-9 33,-1 0 0,0 0 0,1 1 0,0-1 0,0 1 0,0 0 0,1 0 0,0 0 0,0 0 0,0 0 0,0 1 0,1-1 0,0 0 0,0 1 0,0-1 0,1 1 0,0 0 0,0-1 0,0 1 0,1-1 0,0 1 0,0-1 0,0 1 0,1-1 0,0 0 0,3 9 0,0-5 25,1 1-1,-1-1 0,2-1 0,-1 1 1,14 13-1,-15-17 27,0-1 0,0 0 0,0 0 0,1-1 0,-1 1 0,1-1 0,0 0 0,0-1-1,0 1 1,11 2 0,-10-3 9,0-1-1,0 0 0,0 0 1,1-1-1,-1 1 0,0-2 1,0 1-1,1-1 0,-1 0 1,0 0-1,0-1 0,0 0 1,0 0-1,0-1 0,9-5 1,4-5-18,-1-1 1,23-20-1,-16 12-23,29-25 42,36-27 112,13 7-35,40-29-448,-125 81 204,0-1 1,-1-1-1,0 0 0,-2-2 1,16-20-1,-13 9-53,-1-1 0,25-61 0,17-71-70,-53 142 214,-1 7-61,-2 0 0,1 0 0,-2 0 0,0 0 0,1-18-1,-4 30 55,1 1 0,-2-1 0,1 1 0,0 0 0,0-1 0,0 1 0,-1-1 0,1 1 0,0 0 0,-1-1 0,0 1 0,1 0 0,-1-1 0,0 1 0,0-1 0,0 1 18,1 1 0,-1-1 1,0 1-1,1-1 0,-1 1 1,0-1-1,0 1 0,1 0 0,-1-1 1,0 1-1,0 0 0,1 0 1,-1-1-1,0 1 0,0 0 0,0 0 1,0 0-1,1 0 0,-3 0 1,1 1 4,-1 0 1,0-1-1,1 1 1,-1 0-1,1 1 1,-1-1-1,1 0 0,-1 1 1,1-1-1,0 1 1,0 0-1,0-1 1,0 1-1,-3 3 1,-7 13 78,1 0 1,0 0 0,1 1-1,1 0 1,-10 33-1,4-13 101,-52 146 311,22-54 316,40-115-698,2 1-1,-1 0 0,2 0 0,0 0 1,1 0-1,1 0 0,1 1 0,5 31 1,-2-27-47,1 0 1,1 0 0,1 0-1,1 0 1,0-1 0,2-1-1,1 0 1,16 24-1,-22-37 11,1 1 0,0-2 0,0 1 0,0-1 0,1 1-1,0-2 1,0 1 0,1-1 0,0 0 0,0-1-1,0 0 1,0 0 0,1 0 0,9 2 0,-14-6-53,0 1 1,0-1 0,0 1-1,0-1 1,0-1 0,0 1-1,0 0 1,0-1 0,0 0-1,0 0 1,0 0 0,5-2-1,-4 0 15,1 0-1,0-1 0,-1 1 1,0-1-1,1 0 0,-2-1 1,6-4-1,1-4 2,0-1 1,-1-1-1,0 1 0,14-31 0,-15 25-279,-1 0-1,8-30 0,-13 40 145,-1 0 0,0 0 0,-1 0-1,0 0 1,0 0 0,-1 0 0,-2-14-1,2 23 98,0 0 0,0-1 0,-1 1-1,1 0 1,0 0 0,-1 0-1,1 0 1,-1 0 0,1-1 0,-1 1-1,0 0 1,1 0 0,-1 0-1,0 1 1,0-1 0,0 0 0,1 0-1,-1 0 1,0 1 0,0-1 0,0 0-1,0 1 1,-1-1 0,1 1-1,0-1 1,0 1 0,0-1 0,0 1-1,0 0 1,-1 0 0,1-1-1,0 1 1,0 0 0,0 0 0,-1 0-1,1 1 1,0-1 0,0 0-1,0 0 1,-1 1 0,1-1 0,-2 1-1,-1 1-29,0-1-1,0 1 0,-1 0 1,1 0-1,1 1 0,-1-1 0,0 1 1,1-1-1,-1 1 0,-3 5 0,2-2 65,1 1-1,0 0 0,0-1 1,1 1-1,0 1 1,0-1-1,1 0 0,0 1 1,0 0-1,0-1 0,1 1 1,0 15-1,1-3 101,1 1-1,1 0 1,8 34 0,-8-47-37,0-1 1,0 1 0,1-1-1,0 0 1,0 0-1,9 13 1,-11-18-54,1 1 0,0-1-1,0 0 1,0 0 0,0 0 0,0 0 0,1 0 0,-1 0-1,0 0 1,1-1 0,-1 1 0,1-1 0,0 0 0,0 0 0,-1 0-1,1 0 1,0 0 0,0 0 0,0-1 0,5 1 0,4-3 18,0 1 0,0-2-1,0 0 1,0 0 0,-1-1 0,17-8 0,-12 6-7,9-5 24,-1 0 1,-1-2 0,0-1-1,37-29 1,-15 5 46,42-46 0,-72 69-84,-1 1-9,-1 0 0,0 0 0,-1-1 0,-1-1 0,11-18 0,-22 33-30,1 1 1,-1 0-1,0-1 0,1 1 1,-1-1-1,0 1 1,0-1-1,0 1 1,0-1-1,1 1 1,-1-1-1,0 1 0,0-1 1,0 1-1,0-1 1,0 1-1,0-1 1,0 1-1,0-1 1,0 0-1,-7 4-537,-11 13 131,12-8 449,0 0 0,1 1-1,0 0 1,1 0-1,0 1 1,-5 15 0,2-2 149,-5 38 0,11-49-98,0 0-1,1 0 1,1 18-1,0-24-21,0 0 0,0 0-1,0 0 1,1 0-1,-1 0 1,2 0 0,-1 0-1,4 6 1,-5-11-37,-1 0-1,1 0 1,0 0 0,-1 0 0,1-1 0,0 1 0,-1 0 0,1 0 0,0-1-1,0 1 1,0 0 0,0-1 0,0 1 0,0-1 0,0 0 0,0 1 0,0-1-1,0 0 1,0 1 0,0-1 0,0 0 0,0 0 0,0 0 0,0 0-1,0 0 1,0 0 0,0 0 0,0 0 0,0 0 0,0-1 0,0 1 0,0 0-1,0-1 1,0 1 0,0-1 0,0 1 0,0-1 0,0 1 0,0-1 0,1-1-1,2-1 14,1-1 0,-1 0 0,0 0 0,0 0 0,5-8 0,11-21-80,-2 0-1,-1-1 1,16-45 0,-13 31-346,-16 37 305,4-7-371,-9 20 376,0 0 0,0 0 0,1-1 1,-1 1-1,1 0 0,0 0 0,-1 0 0,1 4 0,0 1 39,-2 8 153,0 0 1,2 0-1,0 0 0,1 1 0,0-1 1,1 0-1,1 0 0,0-1 0,9 26 1,-11-37-59,1 0-1,-1 0 1,1-1 0,-1 1 0,1 0 0,0-1-1,0 1 1,0-1 0,0 0 0,0 0 0,1 1-1,-1-1 1,5 2 0,-5-3-15,0 0-1,-1-1 1,1 1-1,0 0 0,0-1 1,0 0-1,1 0 1,-1 1-1,0-1 1,0 0-1,0 0 1,0-1-1,0 1 1,0 0-1,0-1 1,0 1-1,0-1 1,0 0-1,0 0 1,0 0-1,3-2 1,7-5 29,-1-1 1,0 0-1,16-18 1,1 1-3,231-207 204,-255 230-453,-1 0-1,0-1 0,0 0 0,4-6 1,-6 13 81,0 0 0,-1 0 0,1 0 0,-1 0 0,0 0 0,0 4 0,-13 215 160,11-197 48,0-1 0,-2 0 0,-1 0 1,-1 0-1,-12 29 0,17-50-48,0-1 1,-1 0-1,1 1 1,-1-1-1,0 0 0,1 0 1,-1 0-1,-3 2 1,4-3-63,0-1 1,1 1 0,-1-1 0,0 1-1,0-1 1,1 1 0,-1-1 0,0 1-1,0-1 1,0 0 0,0 0 0,1 1-1,-1-1 1,0 0 0,0 0 0,0 0-1,0 0 1,0 0 0,0 0 0,0 0-1,1 0 1,-1-1 0,0 1 0,0 0-1,0 0 1,0-1 0,0 1 0,1 0-1,-3-2 1,-1-2-74,-1-1 0,1 1 0,0-1 0,0 0 0,0 0 0,1 0-1,-5-10 1,3 5 49,0-1-1,1 1 1,-4-21-1,7 27 33,0 0 0,0-1-1,1 1 1,-1 0 0,1 0-1,0-1 1,1 1 0,-1 0-1,2-6 1,-1 8 41,-1 0 0,1 1 0,0-1 0,0 1 0,0 0 1,-1-1-1,2 1 0,-1 0 0,0-1 0,0 1 0,0 0 0,1 0 0,-1 0 0,0 0 0,1 0 0,-1 0 0,1 1 0,-1-1 0,1 0 0,-1 1 1,1-1-1,0 1 0,-1-1 0,1 1 0,0 0 0,-1 0 0,3 0 0,6 0 69,0 0 0,0 1 1,0 0-1,-1 1 0,1 0 0,-1 0 0,13 6 0,6 3 31,28 16 0,7 10-35,12 6-1274,-62-38-617,0 0 0,18 5 1,-1-2-1005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13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0 898 2144,'0'0'4282,"6"1"-2207,11 4-43,-13-3-1634,0-1-1,0 0 1,1 1 0,-1-2-1,1 1 1,6 0 0,9-3 16,1 0 1,-1-1-1,0-1 0,-1-1 1,26-10-1,-7 2-281,54-19 141,-76 26-192,0-2 0,-1 0 0,24-16 0,-37 22-58,0 0 0,0 1 0,0-1 0,0 0 0,-1 0 0,1 0 0,1-2 0,-3 3-31,1 1 0,-1-1 0,0 1 0,0-1 0,0 1 0,1-1 0,-1 0 0,0 1 0,0-1 0,0 1 0,0-1 0,0 1 0,0-1 0,0 1 0,0-1 0,0 0 0,0 1 0,0-1 0,-1 1 0,1-1 0,0 1 0,0-1 0,0 1 0,-1-1 0,1 1 0,0-1 1,-1 1-1,1-1 0,0 1 0,-1-1 0,1 1 0,-1 0 0,1-1 0,0 1 0,-1 0 0,1-1 0,-1 1 0,1 0 0,-1 0 0,1-1 0,-2 1 0,-4-2-66,0 0 0,0 1 0,0-1 0,0 1 0,-1 1 0,1-1 0,0 1 0,-11 1 0,-5 1 121,-25 6 1,34-5 139,0 1 1,0 1-1,1 0 1,-1 1-1,1 0 0,1 1 1,-1 0-1,-10 9 1,16-11-111,1-1-1,0 1 1,0 1 0,1-1-1,0 0 1,0 1 0,0 0 0,0 0-1,1 0 1,0 1 0,1-1 0,-1 1-1,1-1 1,0 1 0,1 0 0,0 0-1,0 0 1,0 0 0,1 0 0,0 0-1,0 0 1,1-1 0,1 10 0,0-7-31,0-1 1,0 1 0,1-1 0,0 0-1,0 0 1,1 0 0,0 0 0,1-1-1,-1 1 1,1-1 0,1 0 0,-1 0-1,1-1 1,1 0 0,-1 0 0,1 0 0,0-1-1,9 5 1,-5-4 3,0-1 1,1-1-1,-1 0 0,1 0 0,0-1 1,0-1-1,0 0 0,1 0 1,-1-1-1,0-1 0,1 0 0,-1-1 1,0 0-1,0-1 0,18-5 1,-10 1 5,0 0 0,-1-2 0,0 0 0,0-1-1,-1-1 1,0-1 0,0-1 0,21-18 0,159-146-387,-169 148-221,-1-1 0,-1-2 0,-1 0 1,33-54-1,-24 24-395,47-111 0,-47 91 776,-11 28 159,31-102 1,-54 153 34,0-3-110,0 0 0,0 0 0,0 0 0,0-9 0,-1 14 66,0-1 0,0 0 1,0 0-1,0 1 0,0-1 0,-1 0 1,1 1-1,0-1 0,0 0 1,0 0-1,-1 1 0,1-1 0,0 1 1,-1-1-1,1 0 0,-1 1 1,1-1-1,-1 1 0,1-1 1,-1 1-1,1-1 0,-1 1 0,1-1 1,-1 1-1,1-1 0,-1 1 1,0 0-1,1-1 0,-1 1 0,0 0 1,1 0-1,-1-1 0,0 1 1,0 0-1,1 0 0,-1 0 0,0 0 1,1 0-1,-1 0 0,0 0 1,0 0-1,0 1 0,-2-1 78,-1 1 0,1 0 1,0 0-1,0 0 0,0 1 0,1-1 0,-1 1 0,0 0 0,0 0 1,1 0-1,-4 3 0,-2 2 232,1 1 0,-11 14 0,6-4-117,1 0 0,2 1-1,-1 0 1,-7 25 0,-24 87 592,35-109-671,-39 158 590,25-98-467,13-52 24,-4 40 0,10-61-193,0 0 0,1 0 1,0 0-1,0 1 1,1-1-1,1 0 0,0 0 1,0 0-1,3 9 0,-3-16-15,-1 1-1,0-1 1,0 1-1,1-1 1,-1 0-1,1 0 1,0 0-1,0 0 1,0 0-1,0 0 1,0 0-1,0-1 1,0 1-1,4 1 0,-1-1 11,-1 0 0,0-1-1,1 1 1,-1-1-1,1 0 1,0-1-1,8 1 1,1-1 22,0-1 1,-1 0 0,0-2-1,1 1 1,14-6 0,14-6-41,-1-1-1,77-40 1,-98 42-94,24-21 1,-36 28-93,-8 6 154,0 0 0,0 0 1,0 0-1,0 0 0,0 0 0,0-1 1,0 1-1,0 0 0,0 0 0,0 0 1,0 0-1,0 0 0,0 0 1,0 0-1,0 0 0,0 0 0,0 0 1,0 0-1,0 0 0,0 0 1,0 0-1,0 0 0,0 0 0,0 0 1,0 0-1,0 0 0,0 0 1,0 0-1,0 0 0,0 0 0,0 0 1,0 0-1,0 0 0,0-1 1,0 1-1,0 0 0,0 0 0,0 0 1,0 0-1,0 0 0,0 0 0,0 0 1,0 0-1,0 0 0,0 0 1,0 0-1,0 0 0,0 0 0,0 0 1,-6 2-272,-8 5-20,-16 28 132,27-32 167,1 0-1,0 1 0,0-1 0,0 0 1,0 1-1,1 0 0,0-1 1,-1 1-1,1 0 0,1 0 0,-1 0 1,0 0-1,1 0 0,0 0 1,0 0-1,0 0 0,0 0 0,1 0 1,0-1-1,0 1 0,1 5 0,-1-6 33,0 0-1,0 0 0,0 0 1,0 0-1,0-1 1,0 1-1,1 0 0,0-1 1,-1 1-1,1 0 0,0-1 1,0 0-1,0 0 0,1 1 1,-1-1-1,1-1 0,-1 1 1,1 0-1,-1-1 0,1 1 1,0-1-1,0 0 0,0 1 1,0-2-1,0 1 0,0 0 1,0 0-1,3-1 0,-3 0 3,0-1-1,-1 1 1,1-1-1,0 0 1,-1 0-1,1 0 1,0 0-1,-1 0 1,1-1-1,-1 1 0,0-1 1,1 0-1,-1 1 1,0-1-1,0 0 1,0 0-1,1-3 1,2-1 0,0 0-1,-1-1 1,0 1 0,7-14 0,-10 16-32,1 0-1,-1 0 1,0 0 0,0 0 0,-1 0-1,1 0 1,-1 0 0,0 0 0,0 0-1,0 0 1,0 0 0,-1 0 0,0-1-1,0 2 1,0-1 0,0 0 0,0 0-1,-4-6 1,3 6-56,-1-1 0,0 1-1,-1 0 1,1-1 0,0 1 0,-1 1-1,0-1 1,0 1 0,0-1 0,-1 1-1,1 0 1,-1 0 0,-6-2 0,0-1-139,10 5 160,0 1 1,-1-1 0,1 0-1,0 1 1,0-1 0,0 1-1,0-1 1,-1 1 0,1-1-1,0 1 1,0 0-1,-1 0 1,1-1 0,0 1-1,-1 0 1,1 0 0,0 0-1,-1 1 1,1-1 0,0 0-1,0 0 1,-1 1-1,1-1 1,-2 1 0,0 1 204,13-3 70,14 3-201,-16-1-24,-1-1 0,0 1 1,0-2-1,8 0 0,38-8-80,122-17 440,-144 23-392,0 2 1,0 0-1,50 7 0,-76-5 10,0 0-1,-1 0 1,1 1-1,0-1 1,-1 1-1,1 0 1,-1 0-1,1 0 1,5 5-1,-9-6 22,0-1 1,0 1-1,0 0 0,0 0 1,0 0-1,0 0 0,0 0 0,-1 0 1,1 0-1,0 1 0,0-1 1,-1 0-1,1 0 0,-1 1 0,0-1 1,1 0-1,-1 1 0,0-1 1,1 0-1,-1 1 0,0-1 1,0 0-1,0 1 0,0-1 0,-1 0 1,1 1-1,0-1 0,0 0 1,-1 1-1,1-1 0,-1 0 0,1 0 1,-1 0-1,0 2 0,-36 51 453,34-50-272,8-5-12,26-7-173,0 0 1,-1-3-1,35-16 1,-37 15-170,-25 11 120,0 0 0,-1 0-1,1 0 1,0 0 0,0 1-1,0-1 1,-1 1 0,7-1-1,-9 1 32,1 0 0,-1 1 0,1-1 0,-1 0 0,1 0 0,-1 0 0,1 0 0,-1 1 0,1-1 0,-1 0 0,1 0 0,-1 1 0,1-1 0,-1 1 0,1-1 0,-1 0 0,0 1 0,1-1 0,-1 1 0,1 0 0,-1 0-8,1 0 1,-1 0 0,0 0 0,1 0 0,-1 0 0,0 1 0,0-1-1,0 0 1,0 0 0,0 0 0,0 1 0,0-1 0,-1 2 0,0 4-3,-3 10 73,1 1 1,1-1-1,0 1 1,2 24-1,0-41-46,0 1 1,0 0-1,0-1 0,0 1 1,1-1-1,-1 1 0,0-1 0,1 1 1,0-1-1,-1 1 0,1-1 1,0 0-1,-1 1 0,1-1 1,0 0-1,0 1 0,0-1 0,0 0 1,0 0-1,0 0 0,1 0 1,-1 0-1,0 0 0,0 0 1,1 0-1,-1-1 0,1 1 0,-1 0 1,1-1-1,-1 1 0,1-1 1,-1 0-1,1 1 0,-1-1 1,1 0-1,-1 0 0,1 0 0,-1 0 1,4-1-1,5 0 17,-1-2 0,0 1 1,0-1-1,0-1 0,11-5 0,-13 6-19,173-63-61,-136 52 97,15-4-35,-35 12-44,-1-1 0,0-1 0,0-1-1,33-19 1,-52 24-46,-13 6-2,1 0 33,-9 2 3,0 0 0,0 2 0,0 0 0,1 1 0,-30 18-1,39-21 44,1 0 0,0 1 0,0-1-1,1 1 1,-1 1 0,1-1 0,0 1-1,0 0 1,1 0 0,0 0 0,0 1-1,0 0 1,1-1 0,0 1 0,0 0-1,-2 13 1,4-18 13,1 1-1,0 0 1,0-1-1,0 1 1,0-1-1,1 1 1,-1-1-1,1 1 1,-1-1-1,1 1 1,0-1 0,0 0-1,0 1 1,0-1-1,0 0 1,1 0-1,-1 0 1,1 0-1,-1 0 1,1 0-1,0 0 1,0 0 0,0-1-1,0 1 1,0-1-1,0 1 1,0-1-1,1 0 1,-1 0-1,0 0 1,1 0-1,-1 0 1,1-1 0,-1 1-1,1-1 1,-1 1-1,1-1 1,-1 0-1,1 0 1,-1 0-1,1 0 1,-1-1-1,3 0 1,3-1 65,0-1 1,0 1-1,-1-2 0,1 1 0,-1-1 1,0 0-1,0-1 0,0 0 1,9-8-1,4-7-64,26-33 1,3-3-124,-36 41-247,-11 9 70,-8 7 220,-2 6 20,-6 14-40,0 1-1,2 0 1,1 0 0,-11 30 0,16-38 75,-17 41-54,-46 100 80,52-121 12,-2-1 1,-34 46-1,16-30 111,-2-2 0,-3-2 0,-57 50 0,96-92-89,-1 0 1,0 0 0,0-1-1,0 1 1,0-1 0,0 0-1,-1 0 1,1-1-1,-1 1 1,1-1 0,-9 2-1,10-3-26,0 0-1,0 0 1,1-1 0,-1 1-1,0-1 1,1 1-1,-1-1 1,0 0-1,1 0 1,-1 0-1,1 0 1,-1 0 0,1-1-1,0 1 1,-1-1-1,1 1 1,0-1-1,0 0 1,0 0 0,0 0-1,-2-3 1,3 3-33,-1 0 0,1 0 1,0 0-1,0 0 1,0 0-1,0 0 1,0 0-1,0 0 0,0-1 1,1 1-1,-1 0 1,1-1-1,0 1 1,0 0-1,0 0 0,0-5 1,1 3-15,0 0-1,0 1 1,0-1 0,0 1-1,1-1 1,-1 1 0,1-1-1,0 1 1,4-5 0,3-2-41,0 0 0,1 0 0,1 1 0,18-13 0,-2 4 23,1 2 0,1 1 0,0 2 0,45-15 0,12-5 67,-39 11-67,81-51 0,39-43-7,-87 62 134,90-46-1,-94 62-166,-35 18-2,67-43 0,-103 60 99,-1 0-1,1-1 0,-1 1 0,1-1 1,-1 0-1,0 0 0,-1-1 0,1 1 1,4-9-1,-8 13-21,0 0 0,1 0 0,-1 0 0,0-1 0,0 1 0,0 0 0,0 0 0,0-1 0,0 1 0,0 0 0,0 0 0,0-1 0,0 1 0,0 0 0,0 0 0,0-1 0,0 1 0,0 0 0,0-1 0,0 1 0,0 0 0,0 0 0,0-1 0,0 1 0,0 0 0,-1 0 0,1 0 0,0-1 0,0 1 0,0 0 0,0 0 0,0 0 0,-1-1 0,1 1 0,0 0 0,0 0 0,-1 0 0,1 0 0,0 0 0,0-1 0,0 1 0,-1 0 0,1 0 1,0 0-1,0 0 0,-1 0 0,1 0 0,0 0 0,-1 0 0,1 0 0,0 0 0,0 0 0,-1 0 0,1 0 0,0 0 0,-1 0 0,-21 4-231,17-3 203,-8 2 28,0 1 0,1 1 0,-1 0 0,1 0 0,1 2 1,-1-1-1,1 1 0,-12 10 0,14-10 22,0 1 0,0 0-1,1 0 1,0 1 0,1 0 0,-1 1-1,2-1 1,-1 1 0,-6 16 0,5-8 64,-10 26 58,17-41-114,0 1 0,0 0 0,0 0-1,0 0 1,1 0 0,0 0 0,0-1 0,0 8 0,0-11-11,0 1 0,0 0 1,0-1-1,0 1 1,0 0-1,1-1 1,-1 1-1,0-1 0,0 1 1,0 0-1,1-1 1,-1 1-1,0-1 0,1 1 1,-1-1-1,1 1 1,-1-1-1,0 1 0,1-1 1,-1 0-1,1 1 1,-1-1-1,1 1 0,-1-1 1,1 0-1,0 0 1,-1 1-1,1-1 0,-1 0 1,1 0-1,0 0 1,-1 1-1,1-1 1,-1 0-1,1 0 0,0 0 1,0 0-1,2-1 20,-1 1 0,1-1 0,-1 0 0,1 0 0,0 0 0,3-2 0,-4 1 5,18-9 45,-1-1 0,-1-1 0,0 0-1,20-20 1,-12 7-589,41-52 0,-64 74 460,-2 4 12,-1-1 1,1 1 0,-1-1 0,1 0 0,-1 1 0,1-1-1,-1 0 1,0 1 0,1-1 0,-1 0 0,0 0 0,0 1-1,1-1 1,-1-1 0,-8 5-497,6-1 510,-1 1-1,1 0 1,0 0 0,0 0 0,0 0 0,1 0-1,-1 1 1,1-1 0,-1 0 0,1 1 0,0-1-1,1 1 1,-2 6 0,1-1 50,1 0-1,-1 0 1,2 0-1,1 15 1,1-9 22,1 0 0,10 29 0,-12-39-14,0 0 0,0 0 0,1-1 0,-1 1 0,1-1 0,0 1 0,0-1 0,1 0 0,-1 0 0,1-1 0,0 1 0,7 5 0,-9-8-11,0 0 0,-1-1-1,1 1 1,0 0 0,0-1 0,-1 0-1,1 1 1,0-1 0,0 0 0,0 0-1,-1 0 1,1 0 0,0 0-1,0-1 1,-1 1 0,3-1 0,0 0 4,0-1 0,0 0 0,-1 0 1,1 0-1,-1 0 0,7-5 0,2-4 39,0-1 0,17-23 0,-22 26-5,129-146-46,-105 121-256,-1-1 0,-2-2 0,-2-1 0,34-63 0,12-40-497,44-83 50,-25 47 357,-91 176 321,1 0 11,0 0 0,-1-1 0,1 1 0,0 0 0,-1 0 0,0 0 1,1 0-1,-1-1 0,0 1 0,1 0 0,-1 0 0,0-1 0,0 1 0,0 0 0,0 0 0,0-3 0,-1 4 10,1 0 0,0 0 0,-1 0 0,1 0-1,0 0 1,-1 0 0,1 0 0,0 0 0,-1 0-1,1 0 1,0 0 0,-1 0 0,1 0 0,0 0 0,-1 0-1,1 0 1,0 0 0,0 0 0,-1 0 0,1 0-1,0 1 1,-1-1 0,1 0 0,0 0 0,0 0-1,-1 1 1,1-1 0,0 0 0,0 0 0,-1 1-1,1-1 18,-28 30 160,7-7-142,-23 31 0,-9 27 210,-69 147 1,17-27 181,94-182-371,1 0-1,0 1 1,2 0 0,-10 37-1,16-49-21,0 1 0,1 0-1,0 0 1,0 0 0,1-1 0,0 1-1,0 0 1,1 0 0,1 0 0,-1-1-1,1 1 1,1 0 0,0-1 0,5 11-1,-6-15-27,0 0 1,0-1-1,0 1 0,1-1 0,0 1 0,0-1 0,0 0 0,0 0 0,0-1 0,1 1 0,-1 0 0,1-1 1,5 3-1,-3-3 10,0 0 1,0 0 0,-1 0 0,1-1-1,1 0 1,-1 0 0,0-1-1,9 0 1,7-2 52,-1-1 0,1-1 0,-1-1 0,24-9 0,-35 11-59,17-6 58,0-1 0,45-24 1,-56 24-94,-1 1 1,1-2-1,-2 0 0,0-1 1,18-19-1,-24 23 4,-1-1 0,-1 0-1,8-13 1,-13 21-2,-1 0 1,1 1-1,-1-1 1,1 0-1,-1 0 1,0 0-1,1 1 1,-1-1-1,0 0 1,0 0-1,1 0 1,-1 0-1,0 0 1,0 0-1,0 1 1,0-1-1,0 0 1,0 0-1,-1 0 1,1 0-1,0 0 1,0 0-1,0 1 1,-1-1-1,1 0 1,-1 0-1,1 0 1,-1 1-1,1-1 1,-1 0-1,1 0 0,-1 1 1,1-1-1,-1 1 1,0-1-1,1 0 1,-1 1-1,0-1 1,0 1-1,1-1 1,-1 1-1,0 0 1,0-1-1,-1 1 1,-1-1-17,0 0 1,0 1 0,0-1-1,0 1 1,0-1 0,0 1-1,0 0 1,0 0 0,0 1-1,0-1 1,-3 1 0,2 1-4,1-1 1,0 1 0,0 0-1,0-1 1,1 1 0,-1 0-1,0 1 1,1-1-1,-1 0 1,1 1 0,-4 5-1,0 0 0,1 0 0,-8 17 0,11-18 43,-1 0-1,1 0 1,0 0 0,1 1-1,0-1 1,0 0 0,1 1 0,-1-1-1,2 1 1,-1-1 0,1 1-1,0-1 1,3 10 0,-3-12 6,1-1 1,-1 0-1,1 0 1,0 0-1,0 0 1,1 0-1,-1 0 1,1-1-1,0 1 1,4 4-1,-5-6 5,0 0 0,1 0 0,0-1 0,-1 1-1,1 0 1,0-1 0,0 0 0,0 0 0,0 0-1,0 0 1,0 0 0,0 0 0,0-1 0,1 1-1,4-1 1,12-2 18,0-1 0,-1 0 0,1-1 0,-1-2 0,24-9 0,10-2 58,160-37-233,-154 38 264,-26 9-130,-2-2-1,1-2 1,37-17-1,-60 21-80,-9 7 77,0 0 0,0 0 0,0 0-1,0 0 1,0-1 0,0 1-1,0 0 1,0 0 0,0 0 0,0 0-1,0 0 1,0-1 0,0 1 0,0 0-1,0 0 1,0 0 0,0 0 0,0 0-1,0 0 1,0-1 0,0 1 0,0 0-1,0 0 1,-1 0 0,1 0-1,0 0 1,0 0 0,0 0 0,0-1-1,0 1 1,0 0 0,0 0 0,0 0-1,0 0 1,-1 0 0,1 0 0,0 0-1,-2-1-12,1 1 0,-1-1-1,0 1 1,0 0-1,1-1 1,-1 1 0,0 0-1,0 0 1,-3 1-1,-10 0-13,0 2-1,1 0 1,-1 1-1,1 0 1,-1 1-1,1 1 1,-22 12-1,29-14 12,0 0 0,1 1 0,0 0 0,0 0 0,0 1 0,0 0 0,-5 8 0,8-10 17,0 0-1,1 0 0,-1 1 0,1-1 0,0 1 1,0 0-1,1 0 0,0-1 0,-1 1 1,2 0-1,-1 0 0,0 8 0,1-7 26,0 0 0,1 0-1,0-1 1,0 1 0,0 0-1,0 0 1,1-1-1,0 1 1,0-1 0,5 9-1,-6-12-3,1 0-1,-1-1 1,1 1-1,-1 0 1,1 0-1,0-1 1,-1 1-1,1-1 0,0 1 1,0-1-1,0 0 1,0 0-1,0 0 1,1 0-1,-1 0 1,0 0-1,0-1 0,1 1 1,-1-1-1,0 1 1,1-1-1,-1 0 1,0 0-1,1 0 1,-1 0-1,0 0 0,1-1 1,2 0-1,1-1 21,0 0-1,0 0 1,-1 0-1,0-1 0,1 0 1,-1 0-1,0 0 1,6-6-1,4-5 25,16-16 0,-16 13-87,19-19-33,-1-1 1,40-62-1,-36 39-444,44-100 1,-64 124 375,162-337-563,-173 362 668,-5 8 10,1 1-1,-1-1 1,0 0 0,1 0-1,-1 0 1,0 0 0,-1 0-1,1 0 1,0 0 0,-1 0-1,0 0 1,0-4 0,0 6 7,0 1 1,0 0 0,0-1 0,0 1-1,0-1 1,0 1 0,0 0-1,0-1 1,-1 1 0,1 0 0,0-1-1,0 1 1,0-1 0,-1 1 0,1 0-1,0-1 1,0 1 0,-1 0-1,1 0 1,0-1 0,-1 1 0,1 0-1,0 0 1,-1-1 0,1 1 0,0 0-1,-1 0 1,1 0 0,0 0-1,-1 0 1,1-1 0,-1 1 0,1 0-1,0 0 1,-1 0 0,1 0 0,-1 0-1,0 0 1,-13 6-43,12-5 45,-1 1-1,1 0 1,0-1-1,0 1 0,0 0 1,0 0-1,0 0 1,-2 4-1,-7 11 69,0 1 0,1 0 0,1 1 0,1-1 0,-7 26 0,1 6 69,-8 51 1,16-66-29,2 0-1,2 0 1,1 0 0,1 0 0,8 54 0,-4-65-120,1-1-1,1 0 1,1-1-1,0 1 1,2-2-1,1 1 1,0-1-1,2 0 1,16 21-1,-21-32-1414,1-1 0,11 9 1,5 7-7092,-15-13 4288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1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32 9568,'-23'-31'4320,"59"39"-3776,-4-5 288,8 6-576,45 2 32,9 6-160,28-2-224,-9 1 32,16 1-4832,-11 3 2688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28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216 725 1472,'17'1'827,"-15"0"-503,0-1-1,0 0 0,1 0 0,-1 0 0,0 0 0,0 0 0,1 0 0,-1 0 0,4-2 0,-6 2-209,1-1 0,0 0 0,0 0 1,0 1-1,-1-1 0,1 0 0,0 0 0,-1 0 0,1 0 1,0 0-1,-1 0 0,1 0 0,-1 0 0,0 0 0,1 0 0,-1 0 1,0 0-1,0 0 0,1 0 0,-1 0 0,0 0 0,0 0 0,0-1 1,-1-1-1,1 0 62,0 0 0,0 0 0,0 0 0,0 0 0,-1 0 0,1 0 1,-3-5-1,2 6-102,0 0 0,0 1 0,0-1 0,-1 1 1,1-1-1,-1 1 0,1-1 0,-1 1 0,1 0 0,-1 0 1,0 0-1,-3-2 0,4 2-28,-1 1-1,0-1 1,0 1 0,0-1-1,0 1 1,0-1-1,0 1 1,1 0 0,-1 0-1,0 0 1,0 0 0,0 0-1,0 1 1,0-1-1,0 1 1,0-1 0,0 1-1,1-1 1,-1 1 0,-2 1-1,-2 2-4,0-1 0,0 1 0,0 0 0,-7 7 0,-7 9 95,1 1 0,-18 24 1,-10 13 184,41-52-265,1 0-1,-1 1 0,2-1 1,-1 1-1,1 1 0,-3 7 0,6-14-20,0 0 0,1 1 0,-1-1 0,1 0 0,-1 1 0,1-1-1,0 0 1,-1 1 0,1-1 0,0 0 0,0 1 0,0-1-1,0 1 1,0-1 0,1 1 0,-1-1 0,0 0 0,1 1 0,-1-1-1,0 0 1,1 1 0,0-1 0,-1 0 0,1 0 0,0 1-1,0-1 1,0 0 0,-1 0 0,1 0 0,0 0 0,1 0-1,-1 0 1,0 0 0,0-1 0,0 1 0,0 0 0,1-1 0,-1 1-1,0-1 1,1 1 0,2 0 0,0 0 36,1 0 0,0-1 1,-1 0-1,1 1 0,0-1 0,0-1 0,-1 1 1,1-1-1,0 0 0,-1 0 0,9-3 1,4-3 183,28-14 0,-35 15-189,1-1 0,-1 0 0,0-1 0,-1 0 0,0 0 1,0-1-1,-1 0 0,14-20 0,-17 23-93,-1-1 0,0 1 0,-1-1 0,0 0 1,0 0-1,0-1 0,-1 1 0,0-1 0,0 1 0,-1-1 1,0 1-1,0-1 0,-1 0 0,0 0 0,-2-10 1,2 17-12,0 0 0,0 0 1,0 0-1,-1 0 1,1 0-1,0 0 1,-1 1-1,1-1 1,-1 0-1,1 0 1,-1 0-1,1 0 1,-1 1-1,0-1 1,-1-1-1,2 2 18,0 0-1,-1 0 1,1 0-1,-1-1 1,1 1-1,-1 0 1,1 0-1,-1 0 1,1 0-1,-1 0 1,1 0-1,-1 1 1,1-1-1,0 0 0,-1 0 1,1 0-1,-1 0 1,1 1-1,-1-1 1,1 0-1,0 0 1,-1 0-1,1 1 1,0-1-1,-1 0 1,1 1-1,0-1 1,-1 0-1,1 1 1,0-1-1,-1 1 1,1-1-1,0 0 1,0 1-1,-1 0 1,-4 8-65,0-1 0,0 1 0,0 1 0,1-1 0,1 0 0,0 1 0,0 0 0,1 0 0,0 0 0,0 0 0,1 0 0,1 0 0,0 0 0,0 1 0,4 19 0,-3-27 139,0 1 1,0 0 0,1-1-1,0 1 1,-1-1-1,1 0 1,1 1-1,-1-1 1,0 0-1,1 0 1,-1-1-1,1 1 1,0 0-1,0-1 1,0 0 0,1 0-1,-1 0 1,0 0-1,1 0 1,-1-1-1,1 1 1,-1-1-1,1 0 1,0 0-1,0 0 1,-1-1-1,1 1 1,0-1-1,0 0 1,5 0 0,13-4 125,-1 0 1,0-2 0,27-10 0,-42 14-147,7-2 7,-1-1 0,1 0 0,-1-1 0,0 0 0,-1-1 0,0 0 0,0 0 0,0-2 0,13-13 1,-7 4-1,0-2 1,16-27 0,27-51 0,-11 17-39,86-116-296,-60 89-16,-65 94 242,0-1 1,-1-1-1,-1 1 1,0-2 0,-1 1-1,-1-1 1,-1 0 0,4-19-1,-8 32 29,-1 1-1,0 0 1,0-1-1,0 1 1,0 0-1,0-1 1,-1 1-1,1 0 1,-1 0-1,0-1 1,0 1-1,0 0 0,-3-5 1,3 7 13,1 0 0,-1 0 0,0 0 1,0 0-1,1 0 0,-1 0 0,0 1 0,0-1 0,0 0 0,0 1 0,0-1 1,0 1-1,0-1 0,0 1 0,0-1 0,-1 1 0,0-1 0,0 1-3,0 0 0,0 0 0,0 0 0,0 0 0,0 1-1,0-1 1,0 0 0,1 1 0,-1 0 0,0-1-1,0 1 1,0 0 0,-2 1 0,-7 5-102,0 0 0,1 1 0,0 0 0,1 1 0,-1 0-1,2 0 1,-12 16 0,-2 6-91,-22 43 0,33-51 262,0 1 0,1 0 0,2 1 0,-10 42 0,-6 104 378,22-47-95,4-64-221,-2-49-14,0-1-1,1 0 1,0 0 0,1 0 0,0 0-1,1 0 1,0 0 0,0 0-1,1-1 1,8 15 0,-11-22-31,0-1 1,0 0 0,0 1-1,1-1 1,-1 0-1,0 1 1,1-1 0,-1 0-1,1 0 1,-1 0-1,1 0 1,-1 0 0,1-1-1,-1 1 1,1 0-1,3 0 1,-2 0 10,1-1 1,-1 0-1,1 0 1,0 0-1,-1 0 0,1 0 1,-1-1-1,4 0 1,7-3 44,-1-1 0,1 0 0,16-9 0,-22 10-106,31-18 149,72-53 0,-44 28-1057,-89 83-162,17-30 1054,-2 4-32,0 0-1,0 0 0,1 1 0,-9 20 1,14-29 42,1 0 1,-1 1 0,0-1 0,1 0-1,-1 0 1,1 1 0,0-1 0,-1 1 0,1-1-1,0 0 1,1 1 0,-1-1 0,0 0-1,1 1 1,-1-1 0,1 0 0,0 1 0,0-1-1,0 0 1,0 0 0,0 0 0,0 0 0,0 0-1,1 0 1,-1 0 0,1 0 0,-1 0-1,1-1 1,0 1 0,0-1 0,4 3 0,1 0 89,-1-1 0,2 0 0,-1 0 0,0 0 0,0-1 0,1 0 1,0-1-1,-1 0 0,1 0 0,0 0 0,-1-1 0,1 0 0,0-1 0,-1 1 1,1-2-1,0 1 0,9-4 0,-12 4-66,0-1 1,-1 0-1,1 1 0,-1-2 1,0 1-1,1 0 0,-1-1 0,0 0 1,-1 0-1,1 0 0,0 0 1,-1-1-1,0 0 0,0 1 1,0-1-1,0 0 0,0 0 0,-1-1 1,0 1-1,0 0 0,0-1 1,0 0-1,-1 1 0,0-1 1,0 0-1,0 0 0,0 1 1,-1-7-1,0 9-52,1 1-1,-1-1 1,0 0 0,0 0 0,-1 0 0,1 0-1,0 0 1,-1 0 0,1 0 0,-1 0 0,1 1-1,-1-1 1,0 0 0,0 0 0,0 1 0,0-1 0,0 0-1,0 1 1,0-1 0,-1 1 0,1 0 0,0-1-1,-1 1 1,1 0 0,-1 0 0,0 0 0,1 0-1,-1 0 1,0 0 0,0 0 0,1 1 0,-1-1-1,0 1 1,0-1 0,0 1 0,-2 0 0,-7-1-43,1 2 1,-1-1 0,1 1-1,-1 1 1,-15 4-1,-2 0-178,27-6 239,0 0 0,0 0 0,0 0 0,1 1 0,-1-1 0,0 0 0,0 0 0,0 0 0,1 1 0,-1-1 0,0 0 0,1 1-1,-1-1 1,0 1 0,0-1 0,1 1 0,-2 0 0,6 1 178,7-3 77,10-5-168,0-1 0,-1-1 1,1-1-1,-2-1 0,37-24 0,-27 16-263,44-21 0,-71 38 177,0 0 0,0 1 0,1-1 0,-1 0 0,0 0 0,0 1-1,1 0 1,-1-1 0,1 1 0,-1 0 0,0 0 0,1 0 0,-1 1 0,0-1 0,1 0 0,-1 1 0,0 0 0,1-1 0,-1 1 0,0 0 0,0 0 0,0 0 0,0 1 0,0-1 0,0 0 0,0 1-1,0-1 1,0 1 0,-1 0 0,1-1 0,-1 1 0,1 0 0,-1 0 0,2 3 0,1 3 3,0 1-1,0-1 1,-1 1-1,0 0 1,-1 0-1,1 0 1,0 13-1,-2-14 81,0 0 0,0 0-1,0 0 1,-1 0 0,-1 0 0,1 0-1,-1 0 1,-1 0 0,-3 12 0,5-20-69,0 0 1,0 0-1,0 1 1,0-1-1,0 0 1,0 0-1,0 0 1,-1 0-1,1 0 1,0 0-1,0 0 1,0 1-1,0-1 1,0 0-1,0 0 1,0 0 0,0 0-1,0 0 1,0 0-1,0 1 1,0-1-1,0 0 1,1 0-1,-1 0 1,0 0-1,0 0 1,0 0-1,0 0 1,0 1-1,0-1 1,0 0 0,0 0-1,0 0 1,0 0-1,0 0 1,0 0-1,0 0 1,1 0-1,-1 0 1,0 0-1,0 0 1,0 1-1,0-1 1,0 0-1,0 0 1,0 0 0,1 0-1,-1 0 1,0 0-1,0 0 1,0 0-1,0 0 1,0 0-1,0 0 1,1 0-1,-1 0 1,0 0-1,0 0 1,0 0-1,0 0 1,0-1 0,0 1-1,0 0 1,1 0-1,-1 0 1,0 0-1,15-6 329,16-12-243,16-13-264,101-49 0,-144 78 104,0 1 0,0-1 0,-1 1 0,1 0 0,5 0 0,-8 1 63,0-1-1,-1 1 0,1 0 0,0 0 0,0 0 1,-1 0-1,1 0 0,0 0 0,0 0 0,-1 1 0,1-1 1,0 0-1,-1 0 0,1 1 0,0-1 0,-1 0 1,1 1-1,0-1 0,-1 0 0,1 1 0,0-1 0,-1 1 1,1-1-1,-1 1 0,1-1 0,-1 1 0,1-1 1,-1 1-1,0 0 0,1-1 0,-1 1 0,0 0 0,1-1 1,-1 2-1,0 5-61,0-1 0,0 0 0,-1 1 0,0-1 1,-3 10-1,3-9 40,-1 3 13,0-2 26,0 1 1,1 0 0,-1 18-1,2-25 9,0 1 0,0-1 0,1 0 0,-1 0 0,1 1-1,-1-1 1,1 0 0,0 0 0,0 0 0,0 0 0,0 0 0,0 0-1,0 0 1,0 0 0,1 0 0,-1-1 0,1 1 0,-1 0 0,1-1-1,0 1 1,2 0 0,1 2 18,1-2 0,0 1-1,0-1 1,0 1 0,0-2-1,1 1 1,-1-1 0,0 0-1,1 0 1,-1 0 0,1-1-1,7-1 1,8-1 108,0-1 0,25-7 0,-36 6-119,0 1 0,0-1 0,0-1 0,-1 0-1,14-9 1,46-36 7,-65 46-42,14-11 35,0-2 0,0 0 1,26-33-1,-37 41-93,-6 7 13,0 0 0,0 0 0,0 0 0,-1 0 0,1-1 0,-1 1-1,1 0 1,-1-1 0,0 1 0,0-1 0,1-3 0,-2 6 45,0 0 1,0 0-1,0 0 1,0 0-1,0 0 0,0 0 1,0 0-1,0 0 1,0 0-1,0 0 1,0 0-1,0 0 0,0-1 1,0 1-1,0 0 1,0 0-1,0 0 0,-1 0 1,1 0-1,0 0 1,0 0-1,0 0 1,0 0-1,0 0 0,0 0 1,0 0-1,0 0 1,0 0-1,0 0 1,0 0-1,-1 0 0,1 0 1,0 0-1,0 0 1,0 0-1,0 0 1,0 0-1,0 0 0,0 0 1,0 0-1,0 0 1,0 0-1,-1 0 1,1 0-1,0 0 0,0 0 1,0 0-1,0 1 1,0-1-1,0 0 1,-8 5-42,-9 8 26,2 2-112,-21 29 0,8-9 175,28-35-42,-12 14-12,-13 18 0,22-28 19,1 0-1,0 0 1,0 0-1,0 0 1,0 1-1,0-1 1,1 0-1,0 1 1,0-1-1,-1 9 1,2-12 18,0 1 1,0 0-1,1-1 1,-1 1-1,0 0 1,1-1-1,-1 1 1,1-1-1,-1 1 1,1-1-1,0 1 1,0-1 0,0 0-1,0 1 1,0-1-1,0 0 1,0 0-1,0 0 1,0 1-1,1-1 1,-1 0-1,0-1 1,1 1-1,-1 0 1,0 0-1,1 0 1,-1-1-1,1 1 1,0-1-1,-1 0 1,1 1-1,-1-1 1,1 0-1,0 0 1,-1 0-1,1 0 1,0 0-1,-1 0 1,1 0-1,-1 0 1,1-1-1,0 1 1,-1-1-1,1 1 1,-1-1 0,1 0-1,-1 0 1,0 1-1,1-1 1,0-1-1,3-2 52,0 0-1,-1-1 1,0 1-1,0-1 1,0 0 0,0 0-1,-1 0 1,5-9-1,0-5-75,8-24-1,-1 2-695,-14 29 264,-3 9 134,-2 7 17,-1 10 209,-1-1 0,2 0 0,-1 1 1,-2 21-1,-1 0-44,-5 35 159,3-7-14,-15 86-139,-4 16 256,25-146-113,-26 94 57,26-100-70,-1-1 0,0 1 0,-1-1 0,-1 0 0,0-1 0,-12 16 0,16-24 36,0 0 0,0 0 1,0 0-1,0 0 0,0-1 1,-1 1-1,1-1 1,-1 0-1,-4 2 0,6-3-1,0 0-1,0-1 1,0 1-1,0-1 1,0 1-1,0-1 1,0 0-1,0 0 0,0 0 1,0 0-1,0 0 1,0-1-1,0 1 1,0-1-1,0 1 1,0-1-1,1 0 1,-1 1-1,0-1 1,-2-2-1,3 2-26,-1 0-1,1-1 1,0 1-1,0-1 1,0 1-1,0-1 1,0 1-1,1-1 1,-1 1-1,0-1 1,1 0-1,-1 1 1,1-1-1,0 0 1,-1 0 0,1 1-1,0-1 1,0-3-1,3-30 43,3 12-24,0-1 0,2 2 0,1-1 0,1 1 0,0 0 0,2 1 0,0 0 0,2 1 0,20-24 0,-31 41-21,0-1 0,0 1 0,0 0 1,1 0-1,-1 1 0,1-1 0,0 1 0,0-1 0,0 1 1,0 1-1,0-1 0,1 0 0,-1 1 0,0 0 1,1 0-1,-1 0 0,1 1 0,-1-1 0,1 1 1,-1 0-1,1 1 0,5 0 0,-4 0-110,0 1 1,0-1-1,0 1 0,-1 1 0,1-1 1,-1 1-1,0 0 0,1 0 0,-1 0 1,-1 1-1,1 0 0,0 0 0,-1 0 1,0 1-1,0-1 0,4 7 0,-8-11 50,1 1-277,0 0-1,0 1 1,0-1 0,-1 0-1,1 1 1,0-1-1,-1 1 1,1-1-1,-1 1 1,1-1-1,-1 1 1,0-1-1,0 4 1,0 6-1822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3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77 2560,'-1'-1'225,"1"0"0,0 0 0,0 0 1,0 0-1,0 0 0,0 1 0,1-1 0,-1 0 1,0 0-1,0 0 0,0 0 0,1 1 0,-1-1 0,0 0 1,1 0-1,-1 0 0,1 1 0,-1-1 0,1 0 1,-1 1-1,1-1 0,0 0 0,-1 1 0,2-2 0,13-13 1575,-7-2-905,-7 15-793,0 0-1,-1 1 0,1-1 1,0 0-1,0 1 1,0-1-1,0 1 0,0-1 1,0 1-1,3-2 1,-3-2-71,-1 5-32,0 0 0,0 0 1,0 0-1,-1 0 0,1 0 1,0 0-1,0 0 0,0 0 1,0 0-1,-1 0 1,1 0-1,0 0 0,0 0 1,0 0-1,0 0 0,0 0 1,-1 0-1,1 0 0,0 1 1,0-1-1,0 0 0,0 0 1,0 0-1,-1 0 1,1 0-1,0 0 0,0 0 1,0 0-1,0 1 0,0-1 1,0 0-1,0 0 0,0 0 1,0 0-1,0 0 1,-1 1-1,1-1 0,0 0 1,0 0-1,0 2-5,-1 0-1,0 0 1,1 0-1,0 0 1,-1 0-1,1 0 1,0 0-1,0 0 1,0 2-1,-1 13 205,-19 73 538,-13 162 0,22-69 304,10-176-956,1-1 0,0 1 0,0 0 0,0-1 0,1 1 0,0-1 0,3 13 0,-4-18-44,0 0-1,0 0 1,0 0 0,-1-1-1,1 1 1,0 0-1,-1 0 1,1 0-1,0 0 1,-1-1 0,1 1-1,-1 0 1,1 0-1,-1-1 1,0 1-1,1 0 1,-1-1 0,0 1-1,1-1 1,-1 1-1,0-1 1,0 1 0,-1 0-1,-23 13-653,9-7 572,0 0-1,-1-1 0,-34 7 1,40-10 86,-11 2 98,19-5-235,6 0 473,5 0 416,-7 0-700,-1 0-93,0 0 0,0 0-1,0 0 1,0-1 0,0 1 0,0 0 0,0 0 0,0 0 0,0 0-1,0 0 1,0 0 0,0 0 0,0 0 0,0 0 0,0 0 0,0 0-1,0 0 1,0-1 0,0 1 0,0 0 0,0 0 0,0 0 0,0 0-1,0 0 1,0 0 0,0 0 0,0 0 0,0 0 0,0 0 0,0 0-1,0 0 1,0 0 0,0-1 0,0 1 0,0 0 0,0 0 0,0 0-1,1 0 1,-1 0 0,0 0 0,0 0 0,0 0 0,0 0 0,0 0-1,0 0 1,0 0 0,0 0 0,0 0 0,0 0 0,0 0 0,0 0-1,1 0 1,-1 0 0,0 0 0,0 0 0,14-3 63,1 0 1,0 1 0,-1 0-1,22 1 1,9-1 0,20-3-3,74 5 0,-112 1-69,-19-1-86,1 0 1,-1 0-1,0 1 0,8 2 0,-8-2-2086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31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34 4064,'-1'-1'127,"1"1"0,-1 0 0,0-1 0,1 1 1,-1 0-1,0-1 0,1 1 0,-1-1 0,1 1 0,-1 0 0,1-1 0,-1 0 1,1 1-1,-1-1 0,1 1 0,-1-1 0,1 0 0,0 1 0,-1-1 0,1 0 1,0 1-1,-1-2 0,2 1 109,0 1 1,0-1 0,-1 0-1,1 0 1,0 1-1,0-1 1,0 1-1,0-1 1,0 1 0,0-1-1,0 1 1,0-1-1,0 1 1,0 0-1,2-1 1,13-2 552,0 0 0,0 1 0,0 1 0,27 1 0,-2 0-211,58-2-232,98 11 1,-153-5-272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7552,'8'14'2816,"-3"3"-2208,-2 2-160,-3-3 2720,-3 7-1824,-2 0 1855,-3 9-1855,-10 2 384,0 2-1024,-8-1-352,-18 0-224,-17-8-3488,-14-4 1824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35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1408,'0'1'69,"0"-1"-1,1 1 1,-1-1-1,1 0 1,-1 1-1,1-1 1,0 0 0,-1 1-1,1-1 1,-1 0-1,1 0 1,-1 0-1,1 0 1,0 1-1,-1-1 1,1 0 0,0 0-1,-1 0 1,1 0-1,-1 0 1,1 0-1,0 0 1,-1-1 0,1 1-1,-1 0 1,1 0-1,0 0 1,-1-1-1,1 1 1,-1 0 0,1 0-1,-1-1 1,1 1-1,0-1 1,0 0 98,1 1 0,-1-1 1,1 1-1,-1 0 0,1-1 1,-1 1-1,1 0 0,-1 0 1,1 0-1,-1 0 0,1 0 0,-1 0 1,1 1-1,-1-1 0,1 0 1,-1 1-1,0-1 0,2 2 0,5 4-120,7 7 825,28 18 1,-38-28-693,0 0 1,1-1 0,-1 1 0,1-1 0,-1 0 0,1 0 0,0-1 0,0 0 0,-1 0 0,10 0 0,41-2 440,1-4 0,-1-1 1,68-18-1,-122 24-704,0-1 1,0 1-1,0-1 1,-1 1-1,1-1 1,0 0-1,0 1 1,-1-1-1,1 0 1,1-2-1,2-3-2753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37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227 624 2240,'-2'-9'1932,"-4"8"-174,-4 2-1747,3 0 100,1-1-1,-1 1 1,1 0-1,-1 1 1,1 0-1,-1 0 1,1 0-1,0 1 1,-6 3 0,0 0 8,1 1 1,0 1-1,-17 15 1,17-12 60,1 0 0,-15 19-1,21-24-134,0-1-1,0 1 0,1 0 1,0 0-1,0 1 1,1-1-1,-1 0 0,0 8 1,2-13 3,1 1 0,0-1 1,0 0-1,0 0 0,0 1 0,0-1 1,0 0-1,0 0 0,0 1 1,0-1-1,1 0 0,-1 0 1,1 0-1,-1 1 0,1-1 0,-1 0 1,1 0-1,-1 0 0,1 0 1,0 0-1,1 2 0,0-2 13,-1 0 1,1 0-1,0 0 0,0 0 1,-1 0-1,1 0 0,0-1 1,0 1-1,0-1 0,0 1 1,0-1-1,3 0 0,5 1 84,1-1-1,0-1 0,-1 0 0,12-3 0,-16 3-143,17-5 155,0-1-1,0 0 1,0-2-1,-1-1 1,38-22-1,-37 17-111,0-1 1,0 0-1,-2-2 0,0 0 0,-2-1 0,0-2 1,-1 0-1,0 0 0,16-29 0,3-15 52,-2-2 1,29-78-1,-54 122-203,-2-1-1,-1 0 1,-1 0 0,-1-1-1,-1 0 1,-1 0 0,-1-28-1,-2 50 43,0 1-1,0 0 0,0-1 1,0 1-1,0 0 0,-1 0 1,0-1-1,1 1 1,-1 0-1,0 0 0,0 0 1,-1-3-1,1 5 43,1-1 1,0 1-1,-1 0 1,1-1-1,0 1 0,-1 0 1,1-1-1,0 1 1,-1 0-1,1-1 0,-1 1 1,1 0-1,0 0 1,-1 0-1,1-1 0,-1 1 1,1 0-1,-1 0 1,1 0-1,-1 0 0,1 0 1,-1 0-1,1 0 1,-1 0-1,1 0 0,-1 0 1,1 0-1,-1 0 1,1 0-1,0 1 0,-1-1 1,1 0-1,-1 0 1,0 1-1,-13 10-418,5 0 310,1-1-1,-9 18 1,5-7 109,-5 6 71,2 0 0,1 2 0,1 0 1,1 0-1,-8 34 0,11-24 31,1 1-1,2 0 1,-2 60-1,7-78 63,2 0-1,0 0 1,2 0-1,9 39 1,-9-51-11,0 1-1,1-1 1,0 0 0,0-1 0,1 1 0,1-1 0,0 0-1,0 0 1,0 0 0,1-1 0,15 14 0,-19-20-85,-1 0 1,1 0 0,0 0 0,0-1 0,0 1 0,1-1 0,-1 1-1,0-1 1,0 0 0,1-1 0,-1 1 0,1 0 0,-1-1 0,1 0-1,-1 0 1,1 0 0,-1 0 0,1 0 0,-1-1 0,0 1 0,1-1-1,-1 0 1,1 0 0,-1-1 0,0 1 0,6-4 0,-1 0 35,0 0 0,-1 0 0,1-1 1,-1 0-1,0-1 0,-1 0 0,1 0 1,8-13-1,6-10 5,-3 5-40,17-33 1,-31 51-115,0-1 1,-1 0-1,0 0 1,0 0 0,-1-1-1,0 1 1,0 0-1,0-18 1,-2 24-6,1 0 0,-1 0-1,-1-1 1,1 1 0,0 0 0,0 0-1,-1 0 1,1 0 0,-1 0 0,1 0 0,-1 0-1,-1-2 1,1 4 51,1 0 0,0 0 0,-1 0 0,1 0-1,0 0 1,-1 0 0,1 0 0,0 0 0,-1 0-1,1 0 1,0 0 0,-1 0 0,1 0 0,0 0 0,-1 0-1,1 1 1,0-1 0,-1 0 0,1 0 0,0 0 0,0 1-1,-1-1 1,1 0 0,0 0 0,0 1 0,-1-1-1,1 0 1,0 0 0,0 1 0,0-1 0,-1 0 0,1 1-1,0-1 1,-6 12-208,-3 19 148,1 0-1,2 1 1,-2 35 0,7-60 144,1 0 0,0 0 1,1 0-1,0 0 1,0 0-1,0 0 0,1 0 1,0-1-1,0 1 0,5 9 1,-5-12 6,1 1 0,0-1 0,0 0 0,1 0 0,-1 0 1,1 0-1,0 0 0,0-1 0,0 0 0,0 1 0,1-2 0,-1 1 1,1 0-1,6 2 0,-6-3 23,0 0 1,0-1-1,1 1 1,-1-1-1,1 0 0,10 0 1,16-4-3249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4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2 878 2912,'-1'-6'855,"4"6"-308,-2 1-496,0-1 0,-1 0 0,1 1 0,0-1 0,0 0 0,-1 0 0,1 0 0,0 0 0,0 1 0,0-1 0,-1 0 0,1-1 0,0 1 0,0 0 0,1 0 1,13-7 549,1 0 0,-1-1 0,-1 0 0,0-2 1,17-13-1,61-62-48,-65 59-212,28-34-8,-22 22-586,-31 36 267,0 0 0,0 0 0,1 1 0,-1-1 0,0 0-1,1 1 1,-1 0 0,1-1 0,-1 1 0,1 0 0,-1 0 0,1 1 0,5-2 0,-7 2-19,1 0 1,-1 0-1,1 0 0,-1 0 0,0 0 1,1 0-1,-1 0 0,0 1 1,1-1-1,-1 1 0,0-1 0,0 1 1,1-1-1,-1 1 0,0 0 0,0-1 1,0 1-1,0 0 0,0 0 0,0 0 1,0 0-1,0 0 0,0 0 0,0 0 1,0 0-1,-1 0 0,1 0 1,0 1-1,0 1 0,3 8 13,0 1 1,-1 0-1,0 0 0,-1 1 1,-1-1-1,0 0 0,-1 20 1,-12 87 804,11-114-741,1 0 0,-1 0 1,1 0-1,1-1 0,-1 1 0,1 0 1,0 0-1,0 0 0,0 0 0,2 4 1,-2-8-46,-1-1 0,1 1 1,-1-1-1,0 1 0,1-1 1,-1 0-1,1 1 1,-1-1-1,1 0 0,-1 0 1,1 1-1,-1-1 0,1 0 1,-1 0-1,1 0 1,-1 1-1,1-1 0,-1 0 1,1 0-1,-1 0 0,1 0 1,0 0-1,-1 0 0,1 0 1,-1 0-1,1-1 1,1 1-37,11 0 225,0-1 0,0-1-1,0 0 1,15-5 0,49-19 22,-65 21-227,14-5 22,0-1 0,-1-1-1,26-17 1,-40 22 6,0-1 0,-1 0-1,0 0 1,0-2 0,-1 1 0,0-1 0,0 0-1,10-17 1,-17 22-90,1 1 0,-1-1 0,1 0 0,-1-1 0,-1 1 0,1 0 0,-1 0 0,0-1 0,0 1 0,0-1 0,-1 1 0,0-1 0,-1-10 0,1 16 34,0-1 1,0 1 0,0 0-1,-1-1 1,1 1 0,0-1-1,0 1 1,0 0 0,0-1-1,-1 1 1,1 0 0,0-1 0,0 1-1,0 0 1,-1-1 0,1 1-1,0 0 1,-1-1 0,1 1-1,0 0 1,-1 0 0,1 0-1,0-1 1,-1 1 0,1 0-1,0 0 1,-1 0 0,1 0 0,-1-1-1,-13 5-238,-13 14-19,13-6 42,1 1 0,-23 25 1,30-30 226,1 0 0,-1 0-1,1 1 1,1 0 0,0 0 0,0 0 0,-3 10 0,6-16 30,1-1-1,-1 1 1,1 0-1,-1-1 1,1 1-1,0 0 1,0-1 0,0 1-1,0-1 1,1 1-1,-1 0 1,1-1 0,-1 1-1,1-1 1,0 1-1,0-1 1,0 1-1,1-1 1,-1 0 0,0 1-1,1-1 1,2 3-1,0-1 49,0-1-1,-1 0 1,1 0-1,0-1 1,1 1-1,-1-1 0,0 0 1,1 0-1,-1-1 1,1 1-1,9 1 1,2-1 14,0 0 0,0-1 1,0-1-1,-1 0 1,1-1-1,0-1 1,0 0-1,0-1 0,-1-1 1,0-1-1,21-8 1,14-10-62,-2-2 0,46-31 0,-19 11-81,7-7 68,15-8-554,-97 60 525,0-1 0,0 1 1,0 0-1,0 0 0,0 0 1,0 0-1,1 0 0,-1-1 1,0 1-1,0 0 0,0 0 1,0 0-1,0 0 0,1 0 1,-1 0-1,0 0 0,0 0 1,0 0-1,0 0 0,1 0 1,-1 0-1,0 0 0,0 0 1,0 0-1,1 0 1,-1 0-1,0 0 0,0 0 1,0 0-1,0 0 0,1 0 1,-1 0-1,0 0 0,0 0 1,0 0-1,0 0 0,1 0 1,-1 0-1,0 0 0,0 0 1,0 1-1,-4 7-254,-12 14 83,-27 20-12,26-27 99,-21 26-1,30-32 73,-29 40 175,33-42-137,0 0-1,0 0 1,0 0-1,1 1 1,-4 9-1,7-16 19,0 0 0,0 0 0,-1 0 0,1 0 0,0 0 0,0 0 0,0 0 0,0 0 0,0 0 0,0 0 0,0 0 0,1 0 0,-1 0 0,0 0 0,0 0 0,1 0 0,-1 0 0,1 0 0,-1 0 0,1 0 0,-1 0 0,2 1 0,-1-1 22,1 0 0,-1 0 0,1 0 0,-1 0 0,1 0 0,-1 0-1,1 0 1,0-1 0,-1 1 0,1-1 0,3 1 0,4 1 124,1-1 0,-1-1 1,18-1-1,-24 1-162,14-2 86,-1 0 1,0-1-1,1-1 0,27-11 0,-17 5 22,50-30 0,-59 29-81,-1-2 0,0 0 0,-1-1 1,-1 0-1,27-32 0,56-94 176,-33 44 7,-11 29-218,-31 40-54,-1-1 1,24-41 0,-31 40-39,16-40 1,-26 53-80,1 1 0,-2-1 1,0 0-1,2-26 1,-6 40 106,0 0 0,0 0 0,0 0 0,0 0 0,0 0 0,0 0 0,-1 0 0,1 0 0,-1 0 0,1 1 0,-1-1 1,-1-3-1,2 4 40,0 1 1,-1 0 0,1 0-1,0 0 1,0-1 0,-1 1-1,1 0 1,0 0 0,0 0-1,-1 0 1,1-1 0,0 1-1,0 0 1,-1 0 0,1 0-1,0 0 1,-1 0 0,1 0-1,0 0 1,-1 0 0,1 0-1,0 0 1,-1 0 0,1 0-1,0 0 1,0 0 0,-1 0-1,1 0 1,-2 1-16,1 0 0,0-1 0,0 1 0,-1 0 0,1 0-1,0 0 1,0 0 0,0 0 0,-1 2 0,-14 19-76,1 0 0,1 1 0,1 1 0,-11 31 1,3-9 40,10-23 106,1 1 1,1 0-1,1 0 1,1 1-1,-6 46 1,5 3 168,3 109 0,5-175-134,1-1-1,-1 0 1,2 1-1,-1-1 1,1 1 0,0-1-1,1 0 1,3 7-1,-5-12-30,0 0 0,1 1-1,-1-1 1,1 0 0,-1 0-1,1-1 1,-1 1 0,1 0-1,0 0 1,0-1 0,0 1 0,0-1-1,0 0 1,1 1 0,-1-1-1,0 0 1,0 0 0,1-1-1,-1 1 1,1 0 0,-1-1-1,0 0 1,1 1 0,-1-1 0,1 0-1,4-1 1,4 0 65,0-1 1,-1-1 0,1 0-1,-1 0 1,0-1-1,11-6 1,56-35 173,-65 37-289,95-70-491,-101 73 410,9-3-189,-15 8 271,0 0 1,0 0-1,0 0 0,1 0 1,-1 0-1,0 0 1,0 0-1,0 0 0,0 0 1,1 0-1,-1 0 1,0 1-1,0-1 0,0 0 1,0 0-1,0 0 1,1 0-1,-1 0 0,0 0 1,0 0-1,0 1 1,0-1-1,0 0 0,0 0 1,0 0-1,0 0 0,1 0 1,-1 1-1,0-1 1,0 0-1,0 0 0,0 0 1,0 0-1,0 1 1,0-1-1,0 0 0,0 0 1,0 0-1,0 0 1,0 1-1,0-1 0,0 0 1,-1 3-43,0 1 0,0-1-1,0 0 1,0 0 0,0 1 0,-3 3 0,-26 47-222,-20 38 279,49-89 20,0-1 0,0 1 0,0 0 0,0 0 0,0-1 0,1 1 0,-1 0 0,1 0 0,0 0 0,0 0 0,0-1 0,0 1 0,0 0 0,1 0 0,0 3 0,0-5 10,-1 1 0,1-1-1,0 1 1,0-1 0,0 1 0,0-1-1,0 1 1,0-1 0,0 0 0,0 1-1,0-1 1,1 0 0,-1 0 0,0 0-1,1 0 1,-1 0 0,1-1 0,-1 1 0,1 0-1,-1-1 1,1 1 0,0-1 0,-1 1-1,1-1 1,0 0 0,2 1 0,4-1 21,-1-1 0,0 1 1,0-2-1,0 1 0,0 0 1,0-1-1,0-1 0,-1 1 1,1-1-1,-1 0 1,13-8-1,-5 1 65,0 0 1,0-1 0,23-23-1,-8 0-294,-2-1-1,25-42 1,-45 66-158,-7 9 92,0 3-3,-11 18-97,2-2 310,2 1 0,-7 20-1,12-32 42,0 1 0,1-1 0,0 1-1,0 0 1,0 0 0,1-1 0,0 1-1,0 0 1,3 11 0,-2-14 11,0-1 0,1 1 0,0-1 0,-1 0 0,1 0 0,1 0 0,-1 0-1,4 4 1,-6-6-8,1 0-1,1 0 0,-1 0 0,0 0 0,0 0 1,0 0-1,0 0 0,1 0 0,-1 0 0,0 0 1,1-1-1,-1 1 0,1-1 0,-1 1 1,1-1-1,-1 1 0,1-1 0,-1 0 0,1 0 1,-1 0-1,1 0 0,2 0 0,-1-1 18,1-1 0,-1 0 0,1 1 0,-1-1-1,0-1 1,1 1 0,-1 0 0,-1-1 0,1 0 0,0 1 0,0-1-1,-1 0 1,0-1 0,0 1 0,0 0 0,0-1 0,0 1 0,0-1-1,-1 1 1,0-1 0,0 0 0,0 1 0,0-1 0,0-5-1,0 2-39,-1 1-1,1-1 1,-1 0-1,-1 0 0,1 1 1,-1-1-1,0 1 1,-1-1-1,1 1 0,-1-1 1,-1 1-1,1 0 0,-6-9 1,4 10-59,0 0 1,-1 0-1,0 1 0,0-1 1,0 1-1,0 0 1,0 1-1,-1-1 0,-7-2 1,10 5 26,0 0-1,0 0 1,0 1-1,0-1 1,-1 1 0,-4-1-1,2 2 104,17-1 36,-6 0-48,28 0 10,38-5 0,-35 2-81,69 3 1,-97 0 3,0 1 1,0 0 0,1 1-1,-1-1 1,0 1 0,-1 1-1,9 3 1,-13-5 8,-1 0 1,1 1-1,0-1 0,-1 1 0,0 0 1,1 0-1,-1 0 0,0 0 1,0 0-1,0 0 0,0 1 1,0-1-1,-1 1 0,1-1 1,-1 1-1,0 0 0,1-1 1,-1 1-1,-1 0 0,1 0 1,0 0-1,0 4 0,-1 0 12,0-1 0,-1 1 0,1 0 0,-1 0 0,-1-1 0,1 1 0,-1-1 0,0 1 0,-5 8 0,-7 25 201,14-40-192,0 0 0,0 0 0,0 0 0,0 0 0,0 1 0,0-1 0,0 0-1,0 0 1,0 0 0,0 0 0,0 0 0,0 1 0,0-1 0,0 0 0,0 0 0,0 0 0,0 0 0,0 0 0,0 0 0,0 1 0,0-1 0,1 0 0,-1 0 0,0 0 0,0 0 0,0 0 0,0 0-1,0 0 1,0 0 0,0 0 0,0 1 0,1-1 0,-1 0 0,0 0 0,0 0 0,0 0 0,0 0 0,0 0 0,0 0 0,1 0 0,-1 0 0,0 0 0,0 0 0,0 0 0,0 0 0,0 0 0,1 0-1,-1 0 1,0 0 0,0 0 0,0 0 0,0 0 0,0 0 0,0 0 0,1 0 0,-1-1 0,0 1 0,15-6 324,15-11-89,1-8-265,38-36 1,-39 32 39,40-28 0,-69 56-26,1 0 0,0-1 0,0 1 0,0 0 0,0 0 0,0 0 0,0 0 0,0 0 0,0 1 0,1-1-1,-1 1 1,0-1 0,0 1 0,1 0 0,-1 0 0,4 0 0,-4 1-2,0-1-1,-1 1 1,1 0-1,0 0 1,-1 0-1,1 0 1,0 0-1,-1 0 1,1 0 0,-1 1-1,0-1 1,1 1-1,-1-1 1,0 1-1,0-1 1,0 1-1,0 0 1,0-1-1,0 1 1,0 2-1,10 22 95,9 35 0,-18-55-177,-1 0 1,0 0-1,0 0 0,0 1 1,-1-1-1,0 0 1,0 0-1,-1 0 1,0 0-1,0 0 0,0 1 1,-1-2-1,0 1 1,0 0-1,0 0 0,-5 8 1,4-9-357,0-1 1,0 0 0,0 0-1,-1 0 1,1-1-1,-1 1 1,0-1-1,0 0 1,0 0 0,0 0-1,0-1 1,-1 1-1,1-1 1,-1 0-1,0 0 1,1-1 0,-1 1-1,0-1 1,0 0-1,-9 0 1,4-1-673,1 0 0,-16-3 1,25 3 1110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40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 5888,'-18'-15'2688,"39"15"-2336,-7 4-288,1 4-96,1 4 32,3-1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4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1134 48 6240,'-35'-3'2816,"83"-2"-2464,-12 5 192,4 5-384,23-5-288,-3 8 64,12-4 512,-6 4-256,11-8 0,-4 3-96,-10 2-2400,-10 2 1248</inkml:trace>
  <inkml:trace contextRef="#ctx0" brushRef="#br0" timeOffset="1">6 13 4224,'-5'-13'1920,"36"13"-1664,-13 0-928,1 8 320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47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18 1824,'-1'-1'23,"1"1"93,-1-1 1,0 0-1,1 0 0,-1 0 0,0 1 1,1-1-1,-1 0 0,0 1 1,0-1-1,0 1 0,0-1 0,0 1 1,0-1-1,0 1 0,0-1 1,0 1-1,0 0 0,0 0 0,0-1 1,-1 1-1,-12-2 752,9 1-738,0 0 0,-1 0 0,0 0 0,1 1 0,-1 0 0,1 0 1,-1 1-1,1 0 0,-1-1 0,1 2 0,0-1 0,-8 3 0,-60 23 686,-137 71 0,197-89-1435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50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221 709 2304,'0'0'10,"1"0"1,-1 0-1,0 0 0,0 0 1,0 0-1,0-1 1,0 1-1,0 0 0,0 0 1,0 0-1,0 0 1,0 0-1,0 0 0,0 0 1,0 0-1,0 0 1,0 0-1,0-1 0,0 1 1,0 0-1,0 0 1,0 0-1,0 0 0,0 0 1,0 0-1,0 0 0,-1 0 1,1 0-1,0 0 1,0 0-1,0 0 0,0-1 1,0 1-1,0 0 1,0 0-1,0 0 0,0 0 1,0 0-1,0 0 1,0 0-1,0 0 0,0 0 1,-1 0-1,1 0 1,0 0-1,0 0 0,0 0 1,0 0-1,0 0 0,0 0 1,0 0-1,0 0 1,0 0-1,0 0 0,-1 0 1,1 0-1,0 0 1,0 0-1,0 0 0,0 0 1,0 0-1,0 0 1,-7 7 1055,-9 19 1035,9-15-1699,-127 178 1128,120-168-1374,6-11 2,1 0-1,1 0 1,0 1 0,-6 15-1,12-26-126,-1 1-1,1-1 0,0 1 0,0-1 0,0 1 0,0-1 1,0 1-1,0-1 0,0 1 0,0 0 0,0-1 1,0 1-1,0-1 0,0 1 0,0-1 0,0 1 0,0-1 1,0 1-1,1 0 0,-1-1 0,0 1 0,0-1 0,1 1 1,-1-1-1,0 0 0,1 1 0,-1-1 0,1 1 1,-1-1-1,0 0 0,1 1 0,-1-1 0,1 0 0,-1 1 1,1-1-1,-1 0 0,1 0 0,-1 1 0,1-1 0,0 0 1,-1 0-1,1 0 0,-1 0 0,1 0 0,0 0 1,3 1 105,-1-1 1,1 0-1,0 0 1,0 0 0,5-2-1,13-2 33,0-2 1,0-1-1,0-1 0,-1 0 0,0-2 0,30-18 0,-25 11-161,1-2-1,-2-1 1,-1-1-1,24-26 1,-44 42-54,23-25-112,-25 28 71,0 0 1,-1-1-1,1 1 1,-1 0-1,0 0 1,0-1-1,0 1 0,0-1 1,0 1-1,0-1 1,0-3-1,-11 14-628,6-2 652,0 1-1,0 0 0,0 0 1,0 0-1,1 0 0,1 1 1,-1-1-1,1 1 0,-2 14 1,3-15 98,1 0 1,-1 0 0,1 0-1,0 0 1,1 0 0,0 0 0,0 0-1,0-1 1,1 1 0,0 0 0,4 9-1,-3-11 60,-1-1 0,1 1 0,0 0 0,0-1-1,1 1 1,-1-1 0,1 0 0,5 5 0,-7-8-54,0 0 0,-1 0 0,1 0 0,0 0 0,-1 0 0,1 0 0,0-1 0,0 1 0,0-1 0,0 1 0,0-1 0,0 0 0,0 1 0,0-1 0,0 0 0,0 0 0,0-1 0,0 1 0,0 0 0,0-1 0,0 1 0,-1-1 0,1 1 0,0-1 0,2-1 0,2-1 23,-1-1-1,0 0 0,0 0 1,0 0-1,-1 0 0,1-1 0,-1 1 1,0-1-1,-1 0 0,1-1 1,5-10-1,-5 9-73,-1-1 0,0 0 1,0 1-1,0-2 0,-1 1 0,-1 0 1,1 0-1,0-14 0,-7-26-320,2 40 255,3 8 65,0 0 0,-1-1 0,1 1 1,0 0-1,0-1 0,0 1 0,-1-1 0,1 1 1,0 0-1,0-1 0,0 1 0,0-1 0,0 1 1,0-1-1,0 1 0,0 0 0,0-1 0,0 1 1,0-1-1,0 1 0,0-1 0,0 1 1,0 0-1,0-1 0,1 1 0,-1-1 0,0 1 1,0 0-1,0-1 0,1 1 0,-1-1 0,0 1 1,0 0-1,1-1 0,-1 1 0,0 0 0,1 0 1,-1-1-1,0 1 0,1 0 0,-1 0 0,1-1 1,4-1-39,-1 1-1,1 0 1,-1-1 0,1 1 0,0 1 0,-1-1 0,7 1 0,22-5 166,47-15 155,86-19-183,-156 38-147,-1 0 0,18 0 0,-28 10-236,-2 0 179,0 0 0,-1 0 1,0 0-1,0-1 0,-8 13 0,5-10 180,1 0 0,-9 21-1,11-22-14,1 0 0,0 0 0,1 1 0,-2 19 0,4-27-15,-1-1-1,1 1 0,1-1 0,-1 1 1,0-1-1,1 1 0,-1-1 0,1 1 1,0-1-1,0 0 0,0 1 1,0-1-1,0 0 0,0 0 0,1 1 1,-1-1-1,1 0 0,-1 0 0,1-1 1,0 1-1,0 0 0,0-1 1,0 1-1,0-1 0,0 1 0,0-1 1,3 1-1,0 0 35,0-1 0,-1 0-1,1 0 1,0 0 0,0-1 0,0 1 0,0-1 0,0 0-1,0-1 1,0 1 0,0-1 0,7-2 0,3-1 98,-1-1 1,27-12-1,-24 8-91,0-1 0,-1-1-1,0 0 1,-1-1 0,28-28 0,57-80 88,-37 40-103,69-53 97,-82 86-147,-25 25-27,-17 16-61,-1-1 0,1 1-1,-1-2 1,-1 1 0,1-1 0,-1 0 0,9-16 0,-15 24 59,0 0 0,1-1 0,-1 1 1,0 0-1,0 0 0,0-1 0,0 1 0,0 0 0,0-1 0,1 1 1,-1 0-1,0-1 0,0 1 0,0 0 0,0-1 0,0 1 0,0 0 1,0 0-1,0-1 0,-1 1 0,1 0 0,0-1 0,0 1 1,0 0-1,0-1 0,0 1 0,0 0 0,-1 0 0,1-1 0,0 1 1,0 0-1,0 0 0,-1-1 0,1 1 0,0 0 0,0 0 1,-1 0-1,1 0 0,0-1 0,0 1 0,-1 0 0,1 0 0,0 0 1,-1 0-1,1 0 0,0 0 0,0 0 0,-1 0 0,1 0 0,0 0 1,-1 0-1,1 0 0,0 0 0,-1 0 0,-19 3-496,10 1 425,0 0-1,0 0 1,0 1-1,0 1 1,1 0 0,0 0-1,0 1 1,-13 12-1,12-7 42,-1 0 1,2 0-1,0 1 0,0 0 0,-9 20 0,1 8 99,1 0 0,3 1 0,-12 59 0,22-89-14,-9 50 169,12-57-156,-1-1 1,1 1-1,0-1 1,0 1-1,0-1 0,1 0 1,0 1-1,0-1 0,0 1 1,3 7-1,-3-11-23,0 0 0,-1 1 0,1-1 0,0 0 0,0 0 0,1 0 0,-1 0 0,0 0 0,0 0 0,0 0 0,1-1 0,-1 1 0,0 0 0,1 0 0,-1-1 0,0 1 0,1-1 0,-1 0 0,1 1 0,-1-1 0,1 0 0,-1 0 0,1 0 0,-1 0 0,1 0 0,-1 0 0,3-1 0,4 0 108,0-1-1,0 0 1,14-6 0,-16 5-87,19-8 64,0-1 0,-1-1 0,-1-1 0,0-1-1,22-19 1,98-97 70,-116 104-93,34-36-124,-2-3 1,-3-3 0,-3-2 0,63-110 0,-101 153-134,59-109-892,-73 136 1004,0 0 0,-1 0 1,0 0-1,1 1 1,-1-1-1,0 0 0,1 0 1,-1 0-1,0 0 1,0 0-1,0 0 0,0 0 1,0 0-1,0 0 1,0 0-1,0-1 0,-4 3-354,-4 9 243,-123 224 186,74-126 205,23-37-87,-30 85 1,9-18-59,25-63-8,16-36 167,-31 55 0,40-85-175,-8 15 286,12-23-310,0 1 0,1-1 0,0 0 1,-1 1-1,1-1 0,0 0 0,-1 1 0,1-1 0,0 0 0,0 1 0,0-1 0,0 0 0,0 1 0,1-1 0,-1 3 1,1-4-22,-1 0 0,0 1 1,0-1-1,0 1 0,1-1 1,-1 0-1,0 1 0,1-1 1,-1 1-1,0-1 0,1 0 1,-1 0-1,0 1 1,1-1-1,-1 0 0,1 0 1,-1 1-1,0-1 0,1 0 1,-1 0-1,1 0 0,-1 0 1,1 0-1,-1 1 0,1-1 1,-1 0-1,0 0 0,1 0 1,-1 0-1,1 0 1,-1-1-1,1 1 0,-1 0 1,1 0-1,-1 0 0,1 0 1,-1 0-1,0-1 0,1 1 1,0 0-1,1-2 33,0 1-1,0 0 0,0-1 1,0 0-1,0 1 1,0-1-1,2-2 1,20-28 37,-1-1 0,-1-1 0,21-45 0,-36 64-130,-1 4 12,0-1-146,0 1-1,14-18 1,-20 29 164,0 0 1,0-1-1,0 1 1,0 0-1,0 0 1,0 0-1,0 0 1,0 0-1,1 0 1,-1-1-1,0 1 0,0 0 1,0 0-1,0 0 1,0 0-1,0 0 1,1 0-1,-1 0 1,0 0-1,0 0 1,0 0-1,0 0 1,0 0-1,1 0 0,-1 0 1,0 0-1,0 0 1,0 0-1,0 0 1,1 0-1,-1 0 1,0 0-1,0 0 1,0 0-1,0 0 1,0 0-1,1 0 1,-1 0-1,0 0 0,0 0 1,4 8-219,-1 16 61,-3-20 122,2 45-126,2 9 312,22 64 274,-21-104-385,-5-17-254,0 1 1,1-1-1,-1 0 1,0 0-1,0 0 1,0 1-1,0-1 1,0 0-1,0 0 1,-1 0-1,1 1 1,0-1-1,0 0 1,-1 0-1,1 0 0,-1 0 1,1 1-1,-1-1 1,0 1-1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5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49 5984,'-14'-40'2208,"19"37"-1728,27-2-128,-10 5 320,9 0-448,14 5-160,15-5-64,11 8 128,6-1-64,-6 6 320,-3 7-192,-15-5-1376,-3 5 640,-13-3-2752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0:50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 3648,'-35'-8'1664,"43"8"-1472,5 3-576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1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1033 2144,'37'-4'2576,"-34"4"-2444,0-1 0,0 1 1,0-1-1,0 1 0,0-1 1,0 0-1,0 0 0,-1 0 0,1-1 1,0 1-1,-1-1 0,1 1 1,2-3-1,3-3 307,0-1 0,8-9 0,-11 11-248,10-12 205,-2 0-1,0-2 1,-1 1 0,11-27 0,-17 35-226,54-126 833,-52 119-811,-2 0 1,-1 0 0,0 0 0,-1-1-1,-1 0 1,1-21 0,-7 12 16,3 24-210,-1-1-1,1 1 1,0-1-1,0 1 1,0-1-1,1-4 1,0 7-32,-1 0 1,1 1 0,0-1-1,0 0 1,0 0 0,0 1-1,0-1 1,0 1 0,0-1-1,0 1 1,1-1-1,-1 1 1,1 0 0,-1 0-1,1 0 1,-1 0 0,1 0-1,2-1 1,2-1 6,0 1 1,0 0-1,0 0 1,0 0-1,0 1 1,11-1-1,38 0 172,-46 2-156,21 0-18,45 6 0,-66-5 49,0 1-1,0 0 1,0 0-1,-1 1 1,1 0 0,-1 1-1,0 0 1,0 0-1,11 8 1,-17-10-14,1 0 1,-1 0 0,0 1 0,0-1 0,-1 0 0,1 1-1,0 0 1,-1-1 0,0 1 0,0 0 0,1 0-1,-1-1 1,-1 1 0,1 0 0,0 0 0,-1 0 0,1 5-1,-1 5-23,-1 0-1,-3 23 0,3-26-15,-2 8 136,1 0 0,1-1 0,1 1 0,1 0 0,4 27 0,-5-42-80,1-1 1,-1 0-1,1 1 0,0-1 0,0 0 0,0 0 0,0 0 0,0 0 1,1 0-1,-1 0 0,1 0 0,1 1 0,-2-2 2,0 0 1,0 0-1,0-1 0,0 1 1,0 0-1,0-1 0,0 1 0,0-1 1,0 1-1,1-1 0,-1 0 0,0 1 1,0-1-1,0 0 0,1 0 0,-1 0 1,0 0-1,0 0 0,1 0 1,-1 0-1,0 0 0,0-1 0,0 1 1,2-1-1,7-3 69,0-1 0,-1 0 0,0 0 1,0-1-1,8-7 0,41-38-38,-32 28-141,-12 9 110,12-9-335,-26 35-128,-12 28 157,9-30 210,-1 1 0,-2 15-1,-2 63-183,8-79 304,0-1 1,1 1-1,0 0 1,0-1-1,1 1 1,0 0-1,4 9 1,-5-17 3,1 1 1,-1-1 0,0 0 0,0 1-1,1-1 1,0 0 0,-1 0 0,1 0-1,0 0 1,0 0 0,0 0 0,3 2-1,-4-4-28,0 1 0,1-1-1,-1 1 1,0-1-1,1 1 1,-1-1-1,0 0 1,1 1 0,-1-1-1,1 0 1,-1 0-1,0 0 1,1 0 0,-1 0-1,0 0 1,1-1-1,-1 1 1,1 0 0,-1-1-1,0 1 1,0-1-1,1 1 1,-1-1-1,0 0 1,0 0 0,2 0-1,1-3 25,0 1 0,0-1 0,-1 0 0,1 0-1,-1 0 1,0-1 0,0 1 0,0-1 0,-1 1-1,0-1 1,0 0 0,0 0 0,0 0 0,-1 0 0,1 0-1,-1 0 1,-1-1 0,1-9 0,-1 3-44,0-1-1,-1 1 1,0 0 0,-1-1-1,-1 1 1,0 0 0,-6-15-1,7 22-29,0 0 0,-1-1 0,0 1 0,0 0 0,-7-8 0,9 12-13,0-1 0,-1 0 0,1 1 0,-1-1 0,0 1 0,1 0 0,-1-1 0,0 1 0,0 0 0,0 0 0,0 0 0,0 0 0,0 0 0,0 1 0,0-1 0,0 1 0,-3-1 0,5 1 26,-1 0 1,1 0 0,0 0-1,-1 0 1,1 0 0,0 0-1,-1 0 1,1 0 0,0 0-1,-1 0 1,1 0 0,0 1-1,-1-1 1,1 0 0,0 0 0,0 0-1,-1 0 1,1 1 0,0-1-1,0 0 1,-1 0 0,1 1-1,0-1 1,0 0 0,-1 1-1,1-1 6,0 1-1,0-1 0,0 0 0,1 0 0,-1 1 0,0-1 0,0 0 0,0 0 0,0 1 1,0-1-1,0 0 0,1 0 0,-1 0 0,0 1 0,0-1 0,0 0 0,1 0 0,-1 0 1,0 1-1,0-1 0,1 0 0,-1 0 0,0 0 0,0 0 0,1 0 0,-1 0 1,0 0-1,1 0 0,-1 0 0,0 1 0,0-1 0,1 0 0,-1 0 0,0-1 0,1 1 1,9 1-9,-1 0 0,1-1 0,-1-1 1,1 0-1,-1 0 0,16-4 1,59-22 274,-55 16-224,17-4 102,6-3-28,52-24 1,-88 35-104,-1-2 0,0 0 0,0 0 0,-1-1 1,0-1-1,-1-1 0,18-19 0,-17 14 61,-1-1-1,-1 0 1,-1-1-1,18-41 1,22-87 95,-50 145-173,1-3 7,0 0 0,-1 0 0,1-1 0,-1 1-1,-1 0 1,1 0 0,-1 0 0,0-1 0,0 1 0,-1-6 0,1 11-12,0-1 1,1 1 0,-1 0-1,0 0 1,0-1 0,0 1-1,0 0 1,0-1 0,0 1 0,-1 0-1,1-1 1,0 1 0,0 0-1,0 0 1,0-1 0,0 1 0,0 0-1,0-1 1,-1 1 0,1 0-1,0 0 1,0-1 0,0 1-1,-1 0 1,1 0 0,0 0 0,0-1-1,-1 1 1,1 0 0,0 0-1,0 0 1,-1 0 0,1-1 0,0 1-1,-1 0 1,1 0 0,0 0-1,0 0 1,-1 0 0,1 0-1,0 0 1,-1 0 0,1 0 0,0 0-1,-1 0 1,1 0 0,0 0-1,-1 0 1,1 0 0,0 0-1,0 1 1,-1-1 0,1 0 0,0 0-1,0 0 1,-1 0 0,1 1-1,0-1 1,0 0 0,-1 0 0,1 0-1,0 1 1,0-1 0,0 0-1,-1 0 1,1 1 0,-14 19-343,13-19 344,-11 24-266,0 1 1,-8 29-1,-1 1 135,5-18 112,2 1-1,1 0 1,2 1 0,1 0 0,3 1 0,-3 43-1,9-61 119,1 1 0,1 0 0,1-1 0,1 1 0,2-1-1,11 41 1,-14-59-5,0 0-1,0 0 0,0-1 1,0 1-1,1-1 1,0 1-1,0-1 0,0 0 1,0 0-1,1-1 0,5 6 1,-7-8-58,0 0 0,0 1 0,0-1 0,1 0 0,-1 0 0,0-1 0,1 1 0,-1 0 0,1-1 0,-1 1 0,1-1 0,-1 0-1,1 0 1,0 0 0,-1 0 0,1 0 0,-1-1 0,1 1 0,-1-1 0,1 1 0,-1-1 0,0 0 0,4-2 0,16-9 119,0-1 0,-1 0 0,27-24 0,6-4-133,142-77-122,-123 77 165,-47 27-51,-20 12-40,0-1 0,0 0-1,0 0 1,0-1 0,-1 1 0,0-1-1,9-9 1,-13 13 29,-1 0 0,0 0 1,0 0-1,0-1 0,1 1 1,-1 0-1,0 0 0,0 0 1,0-1-1,0 1 0,1 0 0,-1 0 1,0 0-1,0-1 0,0 1 1,0 0-1,0 0 0,0 0 1,0-1-1,0 1 0,0 0 0,0 0 1,0-1-1,0 1 0,0 0 1,0 0-1,0-1 0,0 1 1,0 0-1,0 0 0,0-1 0,0 1 1,0 0-1,0 0 0,0 0 1,-1-1-1,-8 1-173,-17 8 121,-2 6-42,1 2-1,0 0 1,1 2 0,-44 41 0,55-45 86,2 1-1,-1 0 1,2 1 0,0 0-1,1 1 1,1 0-1,1 1 1,-15 36 0,22-47 84,1-1 0,-1 1 1,1-1-1,0 1 1,0-1-1,1 1 1,0 0-1,2 12 1,-2-18-36,0 1 0,0-1 1,1 1-1,-1-1 1,1 1-1,-1-1 0,1 1 1,-1-1-1,1 1 1,0-1-1,0 0 0,0 1 1,0-1-1,0 0 1,0 0-1,0 0 0,0 0 1,0 0-1,0 0 1,1 0-1,-1 0 0,0 0 1,1 0-1,-1-1 1,1 1-1,-1-1 0,1 1 1,-1-1-1,1 1 1,-1-1-1,1 0 0,0 0 1,-1 0-1,1 0 1,-1 0-1,1 0 0,-1 0 1,1 0-1,0-1 1,-1 1-1,3-2 1,4-1 44,-1 0 0,0-1 0,0 0 1,0 0-1,0-1 0,-1 0 0,0 0 1,0 0-1,10-12 0,-15 16-66,15-17 67,-1 0-1,-1-1 1,20-34-1,25-64-576,-56 111 432,0-6-333,-3 11-67,-1 3 143,-3 6-13,-5 15 95,7-9 195,0 0-1,1 0 1,0 0 0,1 1-1,1-1 1,3 20 0,-3-27 93,0 0 0,1 0 1,0 0-1,0 0 0,0-1 0,1 1 1,0-1-1,1 1 0,0-1 0,-1 0 1,2 0-1,-1-1 0,1 1 0,8 7 1,-10-11-13,-1-1 1,0 1-1,1-1 0,-1 1 1,1-1-1,0 0 1,-1 0-1,1 0 1,0-1-1,-1 1 1,1-1-1,0 1 1,0-1-1,4 0 1,-2 0 2,-1-1-1,1 0 1,0 0 0,-1 0 0,1-1 0,-1 1-1,0-1 1,5-3 0,3-2 22,0-2-1,0 1 1,-1-1-1,16-16 1,227-191 319,-159 141-298,-74 57-50,0 0 0,-1-2 0,-1 0-1,-1-1 1,-1-1 0,19-29-1,-16 15-80,-1-2-1,-2 0 0,-2-1 0,-1 0 0,-2-1 1,8-49-1,-19 85-21,0-1 1,0 1-1,-1-1 1,0 1 0,0-1-1,0 1 1,0-1-1,-1 1 1,0-1-1,0 1 1,-2-7 0,3 11 64,0-1 0,0 1 1,0 0-1,-1 0 1,1 0-1,0-1 1,0 1-1,0 0 0,0 0 1,-1-1-1,1 1 1,0 0-1,0 0 1,0 0-1,-1 0 0,1-1 1,0 1-1,0 0 1,-1 0-1,1 0 1,0 0-1,-1 0 0,1 0 1,0 0-1,0 0 1,-1 0-1,1 0 1,0 0-1,0 0 0,-1 0 1,1 0-1,0 0 1,-1 0-1,1 0 1,0 0-1,0 0 0,-1 0 1,1 0-1,0 0 1,0 1-1,-1-1 1,1 0-1,0 0 0,-10 12-240,-11 26-46,1 1 0,3 0 0,-17 53 0,6-15 286,16-46 43,2 1 0,2-1 0,0 1 0,2 1 0,2-1 1,-1 50-1,5-71-35,0 18 69,5 43-1,-3-62-6,0-1-1,0 1 1,1 0 0,0-1 0,1 0 0,0 0-1,0 0 1,7 10 0,-10-17-30,0 0-1,1 0 1,-1 0 0,1-1-1,-1 1 1,1 0 0,-1-1-1,1 1 1,0-1 0,0 0-1,0 0 1,0 0 0,0 1-1,0-2 1,0 1 0,0 0-1,0 0 1,0-1 0,0 1-1,1-1 1,-1 1 0,0-1-1,0 0 1,0 0 0,1 0-1,-1 0 1,0-1 0,0 1-1,1-1 1,-1 1 0,0-1-1,0 0 1,0 0 0,0 0-1,3-1 1,5-4 60,0-1-1,-1 1 1,0-2 0,0 1 0,11-14-1,19-19-15,114-110-152,-146 144-81,2-3-443,-8 10 313,-5 5 116,-2 4 117,0 1 1,1 0 0,0 0 0,-6 22 0,-8 49 153,16-62-44,2-1-1,0 28 1,1-41-9,-1-3-10,1-1 0,1 0 0,-1 0 0,0 0 1,1 0-1,-1 0 0,1 0 0,-1 1 1,1-1-1,0 0 0,1 2 0,-1-3-10,-1 0-1,1-1 1,0 1-1,-1-1 1,1 1-1,0-1 1,-1 1 0,1-1-1,0 1 1,-1-1-1,1 0 1,0 0-1,0 1 1,-1-1-1,1 0 1,0 0-1,0 0 1,0 0 0,-1 1-1,1-1 1,0 0-1,0-1 1,0 1-1,-1 0 1,1 0-1,0 0 1,0 0 0,-1-1-1,1 1 1,0 0-1,0-1 1,-1 1-1,2-1 1,9-6 28,1 0 0,-1-1 0,-1 0 0,16-16 0,7-5-5,118-86 137,-123 91-427,-25 20-84,-6 4 81,-6 4-54,4 0 245,0 0 1,1 0 0,0 0-1,0 0 1,0 1 0,1-1-1,-5 8 1,1-1 12,1 0 0,-7 18 0,12-25 30,-1 1 0,1-1 1,0 1-1,0 0 0,1-1 0,0 1 1,-1 0-1,1-1 0,1 1 0,-1 0 1,1 0-1,0-1 0,0 1 0,0-1 1,0 1-1,3 5 0,-1-4 36,0-1 0,1 1 0,-1-1 0,1 1 0,0-1 0,1 0 0,-1 0 0,1-1 0,0 0 0,0 1 0,6 2 0,-5-3 31,-1-1 0,0 0 0,1-1 0,0 1 1,-1-1-1,1-1 0,0 1 0,0-1 0,0 0 0,0 0 0,12 0 0,-14-1-4,1-1 1,-1 1-1,0-1 0,1 0 0,-1 0 0,0-1 0,1 1 0,-1-1 0,0 0 0,0 0 0,0-1 0,-1 1 0,1-1 0,0 1 0,-1-1 0,0 0 0,4-5 0,-3 3-26,0 0 1,0 0-1,-1 0 0,0 0 0,0-1 1,0 1-1,-1-1 0,0 0 0,0 0 1,-1 0-1,1 0 0,-1 0 0,0 0 1,-1-1-1,0-7 0,0 9-56,0 0 1,-1 0-1,0 0 0,0 0 0,-1 0 1,1 0-1,-1 0 0,0 0 1,0 1-1,-1-1 0,1 1 0,-1-1 1,0 1-1,0 0 0,-1 0 1,1 0-1,-1 1 0,-5-5 0,-4 0-70,1 0 0,-1 1 0,-1 0 0,1 1 0,-1 0 0,0 1 0,-24-4 0,28 8 29,8 1 51,1 0-1,0 0 0,-1 0 0,1 0 0,-1-1 0,1 1 0,-1 0 0,1-1 0,0 1 1,-1-1-1,1 1 0,-3-2 0,50-3 291,25-1-83,36-2-90,-28 3-264,-52 2 179,-1 2 0,39 2 0,-64-1-16,0 0-1,0 0 0,0 0 1,0 0-1,0 1 0,-1-1 1,1 0-1,0 0 0,0 1 1,0-1-1,0 0 1,0 1-1,0-1 0,-1 1 1,1 0-1,0-1 0,0 1 1,-1-1-1,1 1 0,0 0 1,-1 0-1,1-1 1,-1 1-1,1 0 0,-1 0 1,1 0-1,-1-1 0,1 1 1,-1 0-1,0 0 1,0 0-1,1 0 0,-1 0 1,0 0-1,0 0 0,0 0 1,0 0-1,0 0 0,0 1 1,-2 5 14,1-1 0,-1 0 0,0 0 0,0 0 0,-3 6 0,1-4-6,-11 24-58,-6 14 238,18-37 54,3-14 295,9-15-52,3 5-492,1 0 0,1 1 0,0 1 0,1 0 0,1 1 0,20-13-1,-30 22-39,0-1-1,0 2 1,0-1-1,1 1 1,-1 0-1,10-2 1,-16 4 38,1 0 1,-1 0-1,1 0 0,-1 0 1,0-1-1,1 1 0,-1 0 1,1 0-1,-1 0 0,0 0 1,1 1-1,-1-1 1,1 0-1,-1 0 0,0 0 1,1 0-1,-1 0 0,1 0 1,-1 1-1,0-1 0,1 0 1,-1 0-1,0 1 1,1-1-1,-1 0 0,0 0 1,1 1-1,-1-1 0,0 0 1,1 1-1,-1 0-8,0 1 1,1-1-1,-1 0 0,0 0 0,1 0 0,-1 1 0,0-1 1,0 0-1,0 0 0,-1 3 0,-7 30-117,8-32 137,-5 14 35,1-1-1,0 1 1,1-1 0,1 1 0,0 0 0,1 20-1,1-33-13,1-1-1,-1 0 0,0 0 1,0 0-1,1 0 1,0 0-1,-1 0 0,1 0 1,0 0-1,0 0 0,0 0 1,0 0-1,0 0 0,0 0 1,3 2-1,-3-3-3,1 0-1,-1 0 1,1-1 0,-1 1 0,1 0 0,-1-1-1,1 1 1,0-1 0,-1 1 0,1-1-1,0 0 1,-1 0 0,1 1 0,0-1-1,0 0 1,-1-1 0,1 1 0,0 0 0,-1 0-1,3-1 1,39-11 156,57-24-1,-83 29-168,59-27-4,119-72 0,-139 73-30,-3-1-195,-72 47 217,0 1 0,1 1-1,1 0 1,1 2 0,0 0-1,1 1 1,-15 22 0,19-25 32,8-11 59,0 0 1,0 0 0,1 1-1,-3 4 1,6-9 283,5-5-203,5-7-58,51-61-369,-58 68 204,-1 0-1,1 0 0,1 0 1,-1 1-1,0 0 0,1 0 1,6-4-1,-11 8 51,0 0 0,1 0 0,-1 0 0,0 0 0,0 0 0,0 0-1,0 0 1,1 0 0,-1 0 0,0 0 0,0 0 0,0 0 0,0 0 0,1 0 0,-1 0 0,0 0 0,0 0-1,0 0 1,0 0 0,0 0 0,0 1 0,1-1 0,-1 0 0,0 0 0,0 0 0,0 0 0,0 0 0,0 0-1,0 1 1,0-1 0,0 0 0,0 0 0,0 0 0,0 0 0,1 1 0,-1-1 0,0 0 0,0 0 0,0 0-1,0 0 1,0 0 0,0 1 0,0-1 0,0 0 0,0 1-23,0 6-41,0 1 0,0-1 0,-1 1 0,0-1 0,-3 14 0,-2 15-24,4-16 199,3 33-1,-1-46-86,1 0 1,0 0-1,1 0 1,0 0-1,0 0 0,0 0 1,1 0-1,3 6 0,-5-12-9,0 1-1,-1-1 0,1 0 0,0 0 0,0 1 0,0-1 0,1 0 0,-1 0 0,0 0 0,0-1 0,0 1 0,1 0 0,-1 0 0,0-1 0,1 1 0,-1 0 1,1-1-1,-1 0 0,1 1 0,-1-1 0,1 0 0,-1 0 0,1 1 0,-1-1 0,1-1 0,-1 1 0,1 0 0,-1 0 0,3-1 0,3-1 44,1-1 0,-1 0-1,1 0 1,10-7 0,-17 9-49,56-34 249,83-68 1,-70 48-154,12-11-190,-70 55 103,0-2 0,-1 1 0,0-1 0,11-18 0,-1-7 114,-1-1 0,26-69 0,15-86-395,-57 178 181,8-31-138,-11 43 206,-1 0 1,1 0-1,-1 0 1,0 0-1,-1 0 1,1 0-1,-1 0 1,1 0 0,-3-6-1,3 10 16,0-1-1,0 0 1,-1 1-1,1-1 0,0 1 1,0-1-1,-1 0 1,1 1-1,0-1 1,-1 1-1,1-1 1,-1 1-1,1-1 1,-1 1-1,1-1 1,-1 1-1,1 0 1,-1-1-1,1 1 1,-1 0-1,1-1 0,-1 1 1,0 0-1,1 0 1,-1-1-1,0 1 1,1 0-1,-1 0 1,0 0-1,1 0 1,-1 0-1,0 0 1,1 0-1,-1 0 1,0 0-1,1 0 1,-1 1-1,1-1 1,-1 0-1,0 0 0,1 0 1,-1 1-1,1-1 1,-2 1-1,-1 1-17,0 0 0,0 0 1,1 0-1,-1 0 0,0 1 0,1-1 0,-4 6 0,-5 9-11,0 1 0,-9 21 0,9-16 22,-7 11-91,1 1-1,3 1 1,0 0-1,-12 57 1,25-79 158,0-1 1,0 0-1,1 1 1,1-1 0,0 0-1,1 0 1,1 1-1,0-1 1,0-1-1,1 1 1,1 0 0,7 13-1,-9-20-407,1-1 1,-1 0-1,1 0 0,6 7 1,9 11-7042,-19-23 7310,0 1 0,0-1 0,0 0 0,0 0 0,0 0-1,0 1 1,1-1 0,-1 0 0,0 0 0,0 1 0,0-1 0,0 0 0,0 0 0,0 1 0,0-1-1,0 0 1,0 0 0,0 1 0,0-1 0,0 0 0,-1 0 0,1 0 0,0 1 0,0-1 0,0 0-1,0 0 1,0 1 0,0-1 0,-3 1-757,-16 8-2572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1450 3552,'-14'9'1147,"13"-8"-1097,1-1 0,-1 0 0,1 1 0,-1-1 1,1 0-1,-1 1 0,1-1 0,-1 1 0,1-1 1,0 0-1,-1 1 0,1-1 0,0 1 0,-1-1 0,1 1 1,0-1-1,0 1 0,-1 0 0,1-1 0,0 1 1,0-1-1,0 5 4200,1-5-3029,31-14 2044,-18 8-2722,-1 0 1,14-8 0,5-10 206,-1 0 0,46-48 0,-49 46-419,247-267 731,-20-16-1132,-191 230 156,-16 19-18,107-137 365,-106 119-162,-41 64-238,3-1-214,-10 15 80,-6 7-12,-4 12 12,-15 29 158,3 2 0,-28 91 0,14 21 132,31-140-163,1 1 1,2-1-1,0 1 0,2-1 0,4 33 0,-4-49 27,0 0 0,1-1 0,-1 1 0,1 0 0,1 0 0,-1-1 0,1 0 0,0 1 0,0-1 0,6 7 0,-7-10-8,0 0 0,0 0 0,0 0 0,0-1 0,1 1 0,-1 0 0,1-1 0,-1 0 0,1 1 0,0-1 0,-1 0 0,1 0 1,0-1-1,0 1 0,-1-1 0,1 1 0,0-1 0,0 0 0,0 0 0,0 0 0,0 0 0,-1-1 0,6 0 0,-2-1-4,0 0 0,0 0 0,0 0-1,0-1 1,-1 1 0,1-2 0,-1 1 0,1 0-1,-1-1 1,0 0 0,-1 0 0,5-6-1,3-4-23,0 0 0,-1-2 0,10-19 0,54-119 87,-37 71-32,45-74 101,12-25-157,-78 145 21,-2-2-1,20-77 0,-33 110-54,3-17-102,-6 20 98,-3 11 81,-40 86 44,-12 26-163,-40 151 689,63-155-323,-63 231 471,92-325-595,4-22-180,0 0 1,0 0-1,0 0 1,0 0-1,0 0 0,0 0 1,0-1-1,0 1 1,0 0-1,0 0 1,0 0-1,0 0 1,1 0-1,-1 0 0,0 0 1,0 0-1,0 0 1,0 0-1,0 0 1,0 0-1,0 0 0,0 0 1,0 0-1,0 0 1,1 0-1,-1 0 1,0 0-1,0 0 1,0 0-1,0 0 0,0 0 1,0 0-1,0 0 1,0 0-1,0 0 1,1 0-1,-1 0 1,0 0-1,0 0 0,0 0 1,0 0-1,0 0 1,0 0-1,0 0 1,0 1-1,0-1 1,0 0-1,0 0 0,0 0 1,0 0-1,0 0 1,1 0-1,-1 0 1,0 0-1,0 0 1,0 0-1,0 0 0,0 1 1,0-1-1,0 0 1,0 0-1,0 0 1,0 0-1,0 0 1,0 0-1,0 0 0,18-28 18,-13 21-124,-4 4 92,84-126-467,-81 124 426,0 0 0,0 0 0,1 0 0,0 1 0,0-1 0,10-6-1,-14 10 38,1 0 0,-1 0-1,0 1 1,1-1 0,-1 1-1,0-1 1,1 1 0,-1-1-1,1 1 1,-1 0 0,1 0-1,-1 0 1,1-1 0,-1 2-1,1-1 1,-1 0 0,1 0-1,-1 0 1,1 1-1,-1-1 1,1 1 0,-1-1-1,1 1 1,-1-1 0,0 1-1,1 0 1,-1 0 0,0 0-1,0 0 1,0 0 0,0 0-1,1 0 1,-1 0 0,1 2-1,3 5 29,1 1 0,-1 0 0,-1 0 0,0 0 0,3 11 0,-2-7 180,1 0 0,7 14-1,-11-23-172,1-1-1,-1 1 0,1-1 0,0 1 1,0-1-1,0 0 0,0 0 0,0 0 1,1-1-1,7 5 0,1-1 36,-1-2 1,1 1-1,1-2 0,-1 0 0,0 0 0,1-1 0,0 0 0,-1-1 0,23-1 1,-24-1-19,0 0 0,-1 0 0,1-1 0,0 0 1,-1-1-1,0 0 0,1-1 0,-1 0 1,0-1-1,-1 0 0,16-10 0,-18 9-54,-1-1 0,1 1-1,-1-1 1,0-1 0,-1 1 0,1-1 0,6-14-1,-9 17-51,-1 0 0,1-1-1,-1 1 1,-1 0 0,1-1-1,-1 1 1,0-1 0,0 0-1,0 1 1,-1-1 0,0 0-1,0 1 1,-1-9 0,1 14 55,0-1 1,0 1 0,-1 0-1,1 0 1,0 0 0,0-1-1,0 1 1,0 0 0,0 0-1,0 0 1,0-1 0,0 1-1,0 0 1,0 0 0,0 0-1,-1-1 1,1 1-1,0 0 1,0 0 0,0 0-1,0 0 1,-1 0 0,1-1-1,0 1 1,0 0 0,0 0-1,-1 0 1,1 0 0,0 0-1,0 0 1,0 0 0,-1 0-1,1 0 1,0 0 0,-1 0-1,-6 5-262,-6 14 329,6-5-39,1 1-1,0-1 1,1 1-1,1 0 0,-4 24 1,8-35 22,-1 0-1,1 0 1,1 0-1,-1 0 1,0 0 0,1-1-1,0 1 1,0 0 0,0 0-1,3 6 1,-3-9-16,0 1-1,-1-1 1,1 0 0,0 0-1,0 1 1,0-1 0,0 0-1,0 0 1,0 0 0,0 0-1,0 0 1,0 0 0,1-1-1,-1 1 1,0 0 0,1 0-1,-1-1 1,0 1 0,1-1-1,-1 1 1,0-1 0,1 0-1,-1 0 1,1 0 0,-1 1 0,1-1-1,-1 0 1,1-1 0,-1 1-1,3 0 1,5-4 32,0 1 1,-1-1-1,1-1 0,-1 1 1,0-1-1,0-1 1,0 0-1,10-9 0,16-12-113,-18 16 3,36-17 0,-44 24 64,-1 1 0,1 0-1,0 1 1,0 0 0,0 0 0,0 1-1,12-1 1,-18 1 16,1 1 1,0 0-1,-1 0 0,1 1 1,-1-1-1,1 0 0,-1 1 1,1 0-1,-1 0 0,1-1 1,-1 1-1,0 1 0,1-1 1,-1 0-1,0 1 0,0-1 1,0 1-1,0-1 0,0 1 1,0 0-1,0 0 0,-1 0 1,1 0-1,-1 0 0,1 0 1,-1 1-1,0-1 0,0 0 1,2 5-1,-2 3 93,1-1-1,-1 14 1,-1-23-79,1 0 1,-1 0-1,0 0 0,1 0 0,-1 0 0,1 0 0,-1 0 0,0 0 1,1 0-1,-1 0 0,1 0 0,-1 0 0,0 0 0,1 0 0,-1-1 1,0 1-1,1 0 0,-1 0 0,0 0 0,1-1 0,-1 1 1,0 0-1,1-1 0,-1 1 0,0 0 0,0 0 0,0-1 0,1 0 1,18-15 63,-8 7-141,-6 5-24,0 0-1,1 0 1,0 0-1,0 1 1,0 0-1,0 0 1,12-4-1,-14 7 68,-1-1 0,1 1 0,-1-1 0,1 1-1,-1 0 1,1 1 0,-1-1 0,0 0 0,1 1 0,-1 0-1,1 0 1,-1 0 0,0 0 0,0 0 0,1 1 0,-1 0-1,3 1 1,25 19 389,55 49-1,-77-64-400,0 1-1,11 6 1,1-4-2346,1-6-6414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1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4736,'0'-11'2144,"23"-1"-1856,-14 4-32,4 8-192,-8-4-1728,0 4 928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2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5216,'0'-7'2368,"45"-6"-2048,-3 1 1088,2 9-832,36-9-96,7 7-288,11-3 0,-4 8-128,6-3 256,-15 6-192,-4 2 32,-9 3-96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2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57 5984,'-22'-20'2688,"27"8"-2336,4 4 544,4 8-576,10-9 128,9 9-256,-1-3-160,-1-2-64,2 5 512,4 0-256,4 0-864,10 5 320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4 891 2656,'-1'1'66,"1"-1"0,0 1-1,-1 0 1,1-1 0,0 1 0,-1 0 0,1-1 0,0 1-1,0 0 1,0-1 0,0 1 0,-1 0 0,1-1 0,0 1-1,0 0 1,0-1 0,1 1 0,-1 0 0,0-1 0,0 1-1,0 0 1,0-1 0,1 1 0,-1 0 0,1 0 0,-1 0 91,1 0 0,0 0 0,0 0 0,0 0 0,0-1 0,0 1 0,0 0 0,0-1 0,0 1 0,0-1 0,0 1 0,0-1 0,3 1 0,-1 0 109,0-1 0,0 1 0,1-1 0,-1 0 1,0 1-1,0-2 0,1 1 0,-1 0 0,0-1 0,0 1 1,5-2-1,1-4 14,0 1 1,0-1-1,-1 0 1,0-1 0,0 0-1,11-13 1,10-9 144,185-141 978,-158 127-1329,69-69 1,-119 107-169,0 0-1,0 0 1,0 0 0,11-5-1,-8 5-254,-9 5 339,0 0 1,1 0 0,-1-1-1,0 1 1,0 0-1,1 0 1,-1 0 0,0 0-1,1 0 1,-1 0 0,0 0-1,1 0 1,-1 0 0,0 1-1,1-1 1,-1 0-1,0 0 1,1 0 0,-1 0-1,0 0 1,1 0 0,-1 1-1,0-1 1,0 0-1,1 0 1,-1 0 0,0 1-1,0-1 1,0 0 0,1 0-1,-1 1 1,0-1 0,0 0-1,0 1 1,0-1-1,1 0 1,-1 1 0,0-1-1,0 0 1,0 1 0,0-1-1,0 0 1,0 1 0,0-1-1,0 0 1,0 1-1,3 20-96,-3-17 45,1 4 61,0 0 0,-1-1 0,0 1 0,-1 0 0,0 0 0,0 0 1,-1 0-1,1-1 0,-4 9 0,0-5 42,0 0 0,-1 1 1,0-2-1,0 1 0,-10 11 0,0-2 234,-1-2-1,-1 0 1,-1-1-1,-41 29 1,55-43-229,1 0 1,-1 0 0,0 0-1,1-1 1,-1 0 0,-1 0 0,1 0-1,0-1 1,0 0 0,-1 0-1,1 0 1,0-1 0,-1 1 0,1-1-1,-1 0 1,1-1 0,0 0-1,-1 0 1,1 0 0,0 0-1,0-1 1,0 1 0,0-1 0,0-1-1,0 1 1,0-1 0,1 0-1,-1 0 1,1 0 0,0-1 0,0 1-1,0-1 1,0 0 0,0 0-1,1 0 1,-4-7 0,4 5-153,-1 0 0,1 0 0,-3-10 0,6 15 67,-1 0 0,1 0-1,0 0 1,0 0-1,0 0 1,-1 0 0,1 0-1,0 0 1,0 0-1,0 0 1,1 0-1,-1-1 1,0 1 0,1-1-1,-1 1 14,0 1-1,1 0 0,-1-1 1,1 1-1,-1-1 0,1 1 1,-1 0-1,1-1 0,-1 1 1,1 0-1,-1 0 0,1-1 1,-1 1-1,1 0 0,0 0 1,-1 0-1,1 0 0,-1 0 1,1 0-1,0 0 0,-1 0 1,1 0-1,-1 0 0,1 0 1,-1 0-1,1 0 1,0 0-1,-1 1 0,2-1 1,10 4-228,1 0 1,19 10-1,0 0 184,-16-8 53,26 11 120,68 17 0,-95-30 24,-1-2 0,1 0 0,-1-1 0,1 0 0,-1-1 0,1-1 0,0 0 0,-1-1 0,15-4 0,-1-3 16,0-2 0,-1-1 0,-1-2 0,36-23 0,-53 32-101,-8 4-36,91-57 527,-73 45-608,-1-2 0,27-26 1,-24 19-234,-18 16-124,-13 15-362,3-3 807,0 0 1,1 1-1,0 0 0,0 0 1,1 0-1,0 1 0,0 0 1,-5 11-1,9-15 16,0-1 0,-1 1 0,2 0 0,-1 0 1,0 0-1,1 0 0,-1 0 0,1 0 0,0 0 0,1-1 0,-1 1 0,1 0 0,-1 0 0,1 0 0,0 0 1,1-1-1,-1 1 0,1 0 0,-1-1 0,1 1 0,0-1 0,4 5 0,-4-6 10,0 1 0,1-1 0,-1 0 0,1 0 0,-1 0 0,1 0 0,0-1 0,0 1 0,-1-1 0,1 1 0,0-1 0,1 0 0,-1 0 0,0-1 0,0 1 0,0-1 0,0 1 0,1-1 0,-1 0 0,0 0 0,0 0 0,4-1 0,9-2 127,-1 0 0,1 0-1,17-8 1,-27 10-154,79-36 239,-4 3-824,-81 34 569,0 0 0,0 0-1,0 0 1,-1 0 0,1 0 0,0 0-1,0 0 1,0 0 0,0 0 0,0 0-1,0 1 1,0-1 0,0 0 0,0 0-1,0 0 1,0 0 0,0 0 0,0 0-1,0 0 1,0 0 0,0 0 0,0 0-1,0 0 1,0 1 0,0-1 0,1 0 0,-1 0-1,0 0 1,0 0 0,0 0 0,0 0-1,0 0 1,0 0 0,0 0 0,0 0-1,0 0 1,0 0 0,0 0 0,0 0-1,0 0 1,0 0 0,0 0 0,1 1-1,-1-1 1,0 0 0,0 0 0,0 0-1,0 0 1,0 0 0,0 0 0,0 0-1,0 0 1,-5 6-161,-21 19 53,-44 54 0,-11 34 152,9-13-94,58-81 45,-43 58 241,-89 91 0,141-164-248,-36 33 521,38-34-408,-1 0 0,1-1-1,-1 0 1,0 0-1,1 0 1,-1 0-1,0 0 1,0-1-1,-7 2 1,10-3-86,0 0 1,0 1-1,0-1 1,1 0-1,-1 0 1,0 0-1,0 0 1,0 0 0,0-1-1,1 1 1,-1 0-1,0 0 1,0 0-1,0-1 1,1 1-1,-1-1 1,-1 1-1,2-1-6,0 1-1,-1-1 0,1 1 1,0 0-1,0-1 0,-1 1 1,1-1-1,0 1 0,0 0 1,0-1-1,0 1 0,0-1 1,0 1-1,-1-1 0,1 1 1,0-1-1,0 1 1,0-1-1,1 1 0,-1-1 1,0 0-1,1-3-20,1 0 0,-1 0 0,1 0 0,0 0 0,3-4 0,-1 1-100,7-11-11,0 0 0,2 1 0,0 0 0,23-22-1,71-56 86,82-42 61,13 14 1,-154 95-67,34-17-59,1 4 0,102-34 0,-181 74 54,0-1-1,0 1 0,0 0 0,0 0 0,0 1 1,0-1-1,7 1 0,-10 0 43,0 0 0,0 1 0,0-1-1,0 0 1,0 0 0,0 0 0,0 1 0,0-1 0,0 0 0,0 1 0,0-1 0,0 1-1,0-1 1,-1 1 0,1 0 0,0-1 0,0 1 0,-1 0 0,1 0 0,0-1-1,-1 1 1,1 0 0,-1 0 0,1 0 0,-1 0 0,1 0 0,-1-1 0,0 1-1,1 0 1,-1 0 0,0 0 0,0 0 0,1 0 0,-1 0 0,0 0 0,-1 2 0,1 8 60,-2 0 1,1-1-1,-2 1 1,0 0-1,-4 11 1,1-3-15,3-14 155,3-4 63,5-2 37,-5 1-284,84-38 590,-9 5-546,-37 15-133,-30 14 20,0 0-1,1 0 1,-1 1-1,1 0 1,0 0-1,-1 1 1,1 0-1,11-1 1,-20 3 45,1 0 0,0 0 1,0 0-1,0 0 0,-1 0 0,1 1 1,0-1-1,0 0 0,-1 0 0,1 1 1,0-1-1,0 0 0,-1 1 0,1-1 1,0 1-1,-1-1 0,1 0 0,0 1 1,-1 0-1,1-1 0,-1 1 1,1 1-1,0-1 2,0 0-1,-1 1 1,1-1 0,-1 1 0,1-1-1,-1 1 1,0 0 0,0-1 0,1 1-1,-1-1 1,-1 2 0,1 6 31,-2-1 0,1 0 0,-5 13 0,5-18 16,-3 7 35,-1 5 208,7-12-56,5-4 58,45-29 304,-42 24-662,0-1 0,1 1 0,-1 1 0,1 0 0,1 0 0,-1 1 0,15-3 0,-24 7 65,0 0 1,0-1 0,-1 1-1,1 0 1,0 0 0,0 1-1,0-1 1,0 0 0,-1 0-1,1 1 1,0-1-1,0 1 1,-1 0 0,1-1-1,0 1 1,-1 0 0,1 0-1,-1 0 1,1 0 0,-1 0-1,0 0 1,1 1 0,-1-1-1,2 2 1,1 3-13,-1 0 0,0 1 1,0-1-1,0 0 0,2 9 1,7 15 27,-10-26 24,0 0 0,0 0-1,1 0 1,-1 0-1,1 0 1,0 0 0,0-1-1,1 1 1,-1-1-1,0 0 1,1 0-1,0 0 1,0-1 0,0 1-1,0-1 1,0 0-1,1 0 1,-1 0-1,0-1 1,1 0 0,-1 1-1,7-1 1,4 0 12,0-2 0,0 0 0,1-1 0,-1 0 0,0-1 0,-1-1 0,23-8-1,-2-3 187,61-34 0,-5-13-438,-48 31 115,-41 29 81,0 1-20,0 0 0,0-1 1,0 1-1,0 0 0,0 0 0,0 0 0,0 0 0,0 0 0,3 0 0,-4 1 24,0 0 0,-1 0 1,1 1-1,0-1 0,0 0 0,-1 1 0,1-1 0,0 1 1,0-1-1,-1 0 0,1 1 0,0 0 0,-1-1 0,1 1 1,-1-1-1,1 1 0,-1 0 0,1-1 0,-1 1 0,1 0 1,-1-1-1,1 1 0,-1 0 0,0 0 0,0 0 0,1-1 1,-1 1-1,0 0 0,0 1 0,3 9-18,-2 0 0,1 1-1,-1-1 1,-1 1 0,-1 19 0,0-1 237,-1-17-215,2-9 810,7-10-333,4-3-401,1-2-43,2 0 0,-1 1 0,1 0 1,26-13-1,-18 12-83,1 2 1,1 1-1,0 0 1,0 2 0,32-4-1,-54 9 23,0 1 1,1 0-1,-1 0 0,0 0 0,1 1 0,-1-1 1,0 0-1,1 1 0,-1 0 0,0-1 0,0 1 1,0 0-1,4 2 0,-5-2 30,0 0-1,0-1 1,-1 1 0,1 0-1,0 0 1,-1 0-1,1 0 1,0 0 0,-1-1-1,1 1 1,-1 0 0,0 0-1,1 0 1,-1 0-1,0 0 1,1 0 0,-1 1-1,0-1 1,0 0 0,0 0-1,0 0 1,0 0 0,0 0-1,0 0 1,-1 0-1,1 0 1,0 0 0,0 0-1,-1 0 1,1 0 0,-1 0-1,0 2 1,-3 4 53,-1 1 1,-9 10-1,-6 14 384,20-33-389,1 1-1,-1-1 0,1 1 1,-1-1-1,1 1 1,0 0-1,-1-1 1,1 1-1,0 0 1,-1 0-1,1-1 0,0 1 1,-1 0-1,2 0 1,6-2 67,8-7 16,61-29 4,-57 29-145,-7 3-62,1 0-1,-1 1 0,1 0 1,23-3-1,-37 8 62,1-1 0,0 1 1,0 0-1,0 0 0,0 0 0,0 0 0,0 0 0,-1 0 0,1 0 1,0 1-1,0-1 0,0 0 0,0 0 0,0 1 0,-1-1 0,1 0 1,0 1-1,0-1 0,-1 1 0,1-1 0,0 1 0,0 0 0,-1-1 1,1 1-1,-1-1 0,1 1 0,-1 0 0,1 0 0,-1-1 1,1 1-1,-1 0 0,1 0 0,-1 0 0,0-1 0,1 3 0,0 2-26,-1 1 0,0-1-1,1 0 1,-1 1 0,-1 5-1,0 9 26,1-18 39,1 0 0,-1 0 0,0 0 0,1 0 0,0 0 0,-1-1 0,1 1-1,0 0 1,0 0 0,0-1 0,0 1 0,0 0 0,0-1 0,0 1 0,1-1-1,-1 0 1,1 1 0,-1-1 0,1 0 0,-1 0 0,1 0 0,0 0-1,1 1 1,1-1 21,-1 0-1,0 0 1,1 0-1,-1-1 0,1 0 1,-1 1-1,0-1 1,1 0-1,-1 0 1,1-1-1,-1 1 0,5-2 1,15-5 2,1-2 1,-1 0 0,-1-1-1,0-1 1,0-2 0,38-28-1,-52 35-13,0 0 0,-1-1 0,0 0-1,8-11 1,-13 15-32,0 0 0,0 0 0,0 0-1,-1 0 1,1 0 0,-1 0 0,1-4 0,-2 6-21,1-1 0,-1 1 0,0 0 0,0-1 0,0 1 0,0-1 0,0 1 0,0-1-1,0 1 1,-1 0 0,1-1 0,0 1 0,-1 0 0,1-1 0,-1 1 0,0 0 0,0-2 0,0 2 9,1 1-1,-1-1 1,0 1 0,1-1 0,-1 1-1,0-1 1,0 1 0,1 0 0,-1-1 0,0 1-1,0 0 1,1 0 0,-1 0 0,0-1-1,0 1 1,0 0 0,1 0 0,-1 0 0,0 0-1,0 0 1,0 0 0,1 1 0,-1-1-1,0 0 1,0 0 0,0 1 0,1-1 0,-2 1-1,-18 9-257,13-5 196,1 1-1,0-1 1,0 1 0,1 0-1,-6 9 1,8-12 71,1 1 0,1-1-1,-1 1 1,0-1 0,1 1 0,0-1-1,0 1 1,0 0 0,0 0 0,0-1 0,1 1-1,0 0 1,0 0 0,0 0 0,0 0-1,0-1 1,1 1 0,0 0 0,0 0-1,0 0 1,0-1 0,0 1 0,4 4-1,-2-2 48,0 0-1,1 0 0,-1 0 0,2-1 1,-1 0-1,0 0 0,1 0 0,0 0 1,0-1-1,1 1 0,-1-1 0,11 5 0,-12-7-1,1-1-1,-1 0 0,1 1 1,-1-1-1,1-1 0,0 1 1,-1-1-1,1 0 0,0 0 1,0 0-1,-1-1 0,10-1 1,5-3-35,32-12 0,-42 14-9,24-10 194,0 0 1,48-29-1,-67 34-171,-1-1 0,-1-1 0,1 0 0,-2 0 0,0-1 0,0-1 0,-1 0 0,13-20 0,-4 1 70,28-65 0,6-41-82,10-24 122,-18 62-608,-44 95 419,0 1 0,0 0 1,0-1-1,0 1 0,-1-1 1,0 1-1,0-4 0,0 6 53,1 1 0,-1 0-1,0 0 1,0 0-1,-1-1 1,1 1 0,0 0-1,0 0 1,0 0 0,0 0-1,0-1 1,0 1-1,0 0 1,0 0 0,0 0-1,0-1 1,0 1-1,0 0 1,-1 0 0,1 0-1,0 0 1,0 0-1,0 0 1,0-1 0,0 1-1,-1 0 1,1 0-1,0 0 1,0 0 0,0 0-1,0 0 1,-1 0 0,1 0-1,0 0 1,0 0-1,0 0 1,0 0 0,-1 0-1,1 0 1,0 0-1,0 0 1,0 0 0,-1 0-1,1 0 1,0 0-1,0 0 1,0 0 0,0 0-1,-1 0 1,1 0-1,0 0 1,0 0 0,0 0-1,0 0 1,-1 1-1,1-1 1,0 0 0,0 0-1,0 0 1,0 0 0,0 0-1,0 1 1,-1-1-1,1 0 1,0 0 0,-11 11-191,3-1 152,0 1-1,1 0 1,0 1-1,1 0 1,0 0-1,-4 14 1,-19 79 104,21-75-112,-49 271 142,49-251-84,4-29-45,0 25-1,4-39 66,0-1-1,0 0 1,1 1-1,0-1 1,0 1-1,0-1 1,1 0-1,3 9 1,-4-14 12,-1 0 0,1 0 0,-1-1 0,1 1 0,0 0 0,-1 0 0,1 0 0,0 0 0,0 0 0,0-1 0,-1 1 0,1 0 0,0-1 0,0 1 0,0-1 0,0 1 0,0-1 0,0 1-1,0-1 1,0 0 0,0 1 0,2-1 0,0 0 10,-1 0-1,1 0 0,0 0 0,-1-1 0,1 1 0,0-1 0,-1 1 0,1-1 0,2-2 0,5-1-34,-1-1 0,0-1 1,0 1-1,8-8 0,123-91-160,-136 103 122,1-1-1,-1 1 1,1 1-1,-1-1 1,1 0-1,-1 1 1,1 0-1,-1 0 1,1 0-1,4 2 1,8-1-16,4-1-55,1 1-1,0 1 0,-1 1 1,1 1-1,26 8 1,-46-11 109,-3 7-36,-1-4 53,1-1-1,-1 1 1,0-1 0,0 1 0,-1-1 0,1 0 0,-1 0-1,-3 4 1,3-5-21,1 1 0,-1 0 0,1 0-1,-1 0 1,1 0 0,0 0 0,1 1-1,-3 3 1,4-6 4,0 0 0,0-1-1,0 1 1,0 0 0,0 0-1,0 0 1,0-1 0,0 1 0,0 0-1,0 0 1,0 0 0,1-1 0,-1 1-1,0 0 1,1 0 0,-1-1-1,0 1 1,1 0 0,-1 0 0,1-1-1,-1 1 1,1-1 0,-1 1 0,1 0-1,0-1 1,-1 1 0,1-1-1,0 0 1,-1 1 0,1-1 0,0 1-1,0-1 1,-1 0 0,1 0-1,1 1 1,2 0 20,0 0 0,0 0-1,0 0 1,0 0-1,7-1 1,-3 0 24,0-1 1,0 0-1,-1 0 0,1 0 0,0-1 1,0-1-1,11-4 0,0-3 124,26-16-1,-25 14-475,21-10-1,-40 21 291,-1 1 0,0 0 0,0 0 0,0 0 0,0 0 0,0 0 0,0 0 0,0 0 0,0 0 0,1 0 0,-1 0 1,0-1-1,0 1 0,0 0 0,0 0 0,0 0 0,0 0 0,1 0 0,-1 0 0,0 0 0,0 0 0,0 0 0,0 0 0,0 0 0,0 0 0,1 0 0,-1 0 0,0 0 0,0 0 0,0 0 0,0 1 0,0-1 0,0 0 0,1 0 0,-1 0 0,0 0 0,0 0 0,0 0 0,0 0 1,0 0-1,0 0 0,0 0 0,0 0 0,0 1 0,0-1 0,1 0 0,-1 0 0,0 0 0,0 0 0,0 1 0,-3 7-91,-6 9-73,4-10 87,-13 22-67,17-27 187,1-1-1,-1 0 1,1 1 0,-1-1-1,1 1 1,0-1 0,-1 1-1,1-1 1,0 1-1,0-1 1,0 1 0,0-1-1,0 1 1,1-1 0,-1 1-1,0-1 1,1 1-1,0 1 1,0-3-1,-1 0 1,1 1-1,0-1 0,0 0 1,0 0-1,-1 0 0,1 0 0,0 0 1,0 0-1,0 0 0,-1 0 0,1 0 1,0 0-1,0 0 0,0 0 1,1-1-1,-1 1 18,8-3 37,0 0 1,0-1-1,0 0 0,16-9 1,-19 8-125,0 2 1,1-1-1,0 1 1,0 0-1,0 0 0,0 1 1,0-1-1,1 2 1,11-2-1,-19 3 27,1 0 0,-1 0-1,1 0 1,0 0 0,-1 0 0,1 0-1,-1 0 1,1 1 0,0-1-1,-1 0 1,1 0 0,-1 1 0,1-1-1,-1 0 1,1 1 0,-1-1 0,1 1-1,-1-1 1,1 1 0,-1-1 0,0 1-1,1-1 1,-1 1 0,0-1 0,1 1-1,-1-1 1,0 1 0,0-1 0,0 1-1,1 0 1,-1-1 0,0 1 0,0-1-1,0 1 1,0 0 0,0-1-1,0 1 1,0-1 0,0 1 0,0 0-1,-1 0 1,1 5-29,-2 0-1,1 0 1,-3 8-1,2-10 12,-62 168-58,52-148 118,0 0 0,-1-1 0,-2-1 0,-32 39 0,22-35 86,-2-1 1,0-2-1,-2 0 1,0-2-1,-1-1 1,-2-2-1,0-1 1,0-1 0,-38 12-1,68-28-96,1 1 1,0-1-1,0 1 0,-1-1 0,1 0 1,0 1-1,-1-1 0,1 0 0,0 0 1,0 0-1,-1 0 0,1 0 0,0 0 1,-3-1-1,4 1-18,-1-1 0,1 1 0,0 0 0,0 0 0,-1-1 0,1 1 1,0 0-1,0-1 0,-1 1 0,1 0 0,0-1 0,0 1 0,0 0 0,0-1 0,-1 1 0,1-1 0,0 1 0,0 0 0,0-1 0,0 1 1,0 0-1,0-1 0,0 1 0,0-1 0,0 1 0,0 0 0,0-1 0,1 1 0,-1-1 0,0 1 0,2-4 7,-1 0-1,1 0 0,0 0 0,0 0 1,1 0-1,-1 1 0,5-5 1,101-106 34,-44 49-105,-28 28 42,1 2 0,2 1 0,47-30 0,-65 51-462,0 2-1,1 0 1,0 2-1,1 0 1,0 1-1,42-7 1,-54 13-894,0 0 0,0 1 0,22 1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27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27 124 8128,'-27'-60'3680,"54"37"-3168,9 9 128,9 8-448,50-7 64,-2 9-160,33 1 160,-8 3-160,20 7-1376,-12 6 704,-4 7-4928,-18 0 3040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0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402 622 3328,'1'-1'107,"-1"0"1,1 0-1,-1 0 0,0 0 0,1 0 1,-1 0-1,0 0 0,1 0 1,-1 0-1,0 0 0,0 0 1,0 0-1,0 0 0,0 0 1,0 0-1,0-1 0,0 1 0,-1 0 1,1 0-1,0 0 0,-1 0 1,1 0-1,-1 0 0,1 0 1,-1 0-1,1 0 0,-1 0 1,0 1-1,1-1 0,-1 0 1,0 0-1,0 0 0,1 1 0,-1-1 1,0 1-1,0-1 0,0 0 1,0 1-1,-1-1 0,-1-1 64,-1 1-1,1-1 0,0 1 0,-1 0 1,1 0-1,-1 0 0,0 1 1,1-1-1,-1 1 0,0 0 0,-5 0 1,-6 3-50,0 0 1,0 1-1,0 1 1,1 0-1,0 1 1,0 1-1,1 0 1,0 1-1,0 0 1,0 1-1,-11 11 1,7-5 2,0 1 0,2 1-1,0 0 1,0 1 0,2 1 0,-21 37 0,27-42-45,0 1 0,1 0 1,-7 25-1,12-35-39,0-1-1,0 1 1,1 0 0,-1-1-1,1 1 1,0 0 0,0-1 0,0 1-1,1 0 1,0-1 0,0 1-1,0-1 1,0 1 0,1-1 0,-1 1-1,6 7 1,-5-10 10,0 1 1,0-1-1,0 0 0,0 0 1,1 0-1,-1-1 0,1 1 1,-1 0-1,1-1 0,-1 0 1,1 1-1,0-1 0,0 0 1,0-1-1,0 1 1,0 0-1,0-1 0,3 1 1,3-1 71,-1 0 0,0 0 1,0-1-1,0 0 0,12-3 1,-8 1-31,0-1 1,0-1-1,-1 0 1,1-1-1,-1 0 1,0 0-1,-1-1 1,1-1-1,-2 0 1,1 0-1,-1-1 1,0 0-1,-1-1 1,11-14-1,-9 8-65,0-1-1,0 0 1,-2 0-1,0-1 1,-1 0 0,-1 0-1,0-1 1,4-31-1,-6 6-198,-4 42 125,0 0 0,0-1 1,0 1-1,0 0 0,-1 0 0,1 0 0,-1 0 0,1-1 0,-1 1 0,0 0 0,0 0 0,0 0 0,0 0 0,0 1 0,-2-4 1,2 5 31,1-1 0,0 1 0,-1 0 0,1 0 1,-1-1-1,1 1 0,0 0 0,-1 0 1,1 0-1,-1-1 0,1 1 0,-1 0 0,1 0 1,0 0-1,-1 0 0,1 0 0,-1 0 1,1 0-1,-1 0 0,1 0 0,-1 0 1,1 0-1,0 1 0,-1-1 0,1 0 0,-1 0 1,1 0-1,0 0 0,-1 1 0,1-1 1,-1 0-1,1 1 0,0-1 0,-1 1 0,-10 12-235,3 2 69,1 1 0,0-1 0,1 1 0,1 0 0,-6 29 0,9-34 209,0 1 0,1-1 0,0 1 0,1-1 0,1 1 0,-1-1 0,2 1 0,0-1 0,5 17 0,-6-23 29,1-1 0,1 0-1,-1 0 1,1 0 0,-1 0-1,1 0 1,0 0 0,0-1-1,1 0 1,-1 1 0,1-1-1,0 0 1,-1-1 0,1 1-1,0-1 1,1 0 0,-1 0-1,0 0 1,1 0 0,-1-1-1,1 1 1,0-1 0,-1 0-1,1-1 1,0 1 0,-1-1-1,1 0 1,0 0 0,0-1-1,-1 1 1,9-3 0,-4 0-15,0 0 0,0-1 0,0-1 0,0 1 0,-1-1 0,0-1 1,0 1-1,0-2 0,12-11 0,1-4 150,32-44 0,-47 58-155,128-161 299,-99 130-239,81-96 382,-92 102-552,-1-2 0,-2 0 0,-1-1 1,-2-2-1,-2 0 0,-1 0 0,-2-1 0,9-48 0,-20 80-21,-1 1 0,0-1 0,0 0 0,0 0 0,-1 0 0,0 0 0,-1-8 0,1 14 72,0 0 0,0 0 0,-1 1 0,1-1 0,0 0 0,0 1 0,-1-1 0,1 0-1,0 1 1,-1-1 0,1 0 0,-1 1 0,1-1 0,-1 0 0,1 1 0,-2-2 0,2 2 7,-1 0 0,1 0 0,0 0 0,-1 0 0,1 0 0,-1 0 0,1-1 0,-1 1 0,1 0 0,-1 0-1,1 0 1,-1 1 0,1-1 0,0 0 0,-1 0 0,1 0 0,-1 0 0,1 0 0,-1 0 0,0 1 0,-2 1-43,1 0 0,-1 0-1,1 0 1,-1 0 0,1 0-1,0 1 1,-3 4 0,-72 120-734,63-103 773,-17 34 67,2 1 0,2 2 0,3 0 0,3 2 0,-14 73 0,32-122-45,-32 163-62,27-126 322,-1 81 0,9-126-157,0-1 1,0 0 0,1 1-1,0-1 1,0 0 0,3 10-1,-4-14-68,1 1-1,0-1 0,0 0 0,-1 1 0,1-1 0,0 0 0,0 0 0,0 0 1,0 1-1,0-1 0,1 0 0,-1 0 0,0-1 0,0 1 0,1 0 1,-1 0-1,0-1 0,1 1 0,-1 0 0,1-1 0,-1 0 0,1 1 0,-1-1 1,1 0-1,-1 0 0,1 0 0,1 0 0,3 0 18,0-1 0,-1 0-1,1 0 1,0-1 0,-1 0-1,0 0 1,1 0 0,-1 0 0,0-1-1,0 0 1,0 0 0,0 0 0,5-6-1,4-3 41,-2 0 1,1-1-1,10-15 0,90-138-539,-100 146 253,-12 18 132,0 0 1,0 0-1,0 1 0,0-1 0,0 1 1,1-1-1,-1 1 0,1-1 0,-1 1 1,4-2-1,-4 3 18,0-1 1,0 1-1,0 0 0,0 0 1,0 0-1,0 1 1,0-1-1,0 0 1,0 0-1,0 1 0,0-1 1,0 0-1,0 1 1,0-1-1,0 1 0,0-1 1,0 1-1,0 0 1,0-1-1,1 2 1,8 5 71,1 0 1,0 0-1,0-1 1,0-1 0,1 0-1,0 0 1,0-1-1,0-1 1,1 0 0,-1 0-1,1-2 1,0 1 0,12-2-1,12-3 36,0-1 1,-1-3-1,0 0 0,60-22 0,-94 28-48,0 0-1,1 0 0,-1 0 1,0 0-1,0 0 1,0-1-1,0 1 1,0-1-1,0 1 0,2-3 1,-37 27-286,6 3 35,-24 31-1,42-47 225,1 2 0,0-1-1,1 1 1,0 1 0,1-1 0,-5 16 0,10-25 25,0 0 1,0 0 0,1 1-1,-1-1 1,1 1 0,0-1-1,0 1 1,0-1 0,0 0-1,1 1 1,-1-1 0,1 1-1,0-1 1,0 0 0,2 4-1,-2-6 12,-1 1-1,1-1 0,0 0 0,0 0 0,0 0 0,0 0 0,0 0 0,0 0 1,0 0-1,0 0 0,0 0 0,0 0 0,0-1 0,1 1 0,-1 0 0,2 0 1,-1-1-3,-1 1 1,1-1 0,0 0 0,0 0-1,0 0 1,0 0 0,0 0 0,0 0-1,-1-1 1,1 1 0,0-1 0,0 1 0,0-1-1,-1 1 1,3-2 0,2-2 24,0 1 1,0-1-1,0 0 1,-1 0-1,1 0 1,-1-1-1,0 0 1,-1 0-1,1 0 1,6-10-1,-6 6 41,0 0 0,0 0 0,-1-1 0,-1 1 0,0-1 0,5-19 0,-6 18-164,-1-1 0,0 1 0,-1-1 0,0 1 0,0 0 0,-1-1 0,-1 1 0,0 0 0,0-1 0,-1 1 0,0 0 0,-1 1 0,-9-18 0,11 25 46,1 1-1,-1 0 1,1 0-1,-1 0 0,0 0 1,0 0-1,1 0 1,-1 1-1,-1-1 1,1 1-1,0-1 0,0 1 1,-1 0-1,-4-2 1,6 3 21,0-1 1,0 1 0,-1 0 0,1 0 0,0 0 0,0 0 0,-1 0 0,1 0-1,0 0 1,0 0 0,-1 0 0,1 0 0,0 1 0,0-1 0,0 1 0,-1-1-1,1 1 1,0-1 0,0 1 0,0 0 0,0-1 0,0 1 0,0 0 0,0 0-1,0 0 1,0 0 0,1-1 0,-1 1 0,-1 2 0,2-2-3,0-1 0,-1 0 0,1 1 0,0-1 0,0 1-1,0-1 1,0 1 0,0-1 0,0 1 0,0-1 0,-1 1 0,1-1 0,1 1 0,-1-1 0,0 1 0,0-1 0,0 1 0,0-1 0,0 0 0,0 1 0,0-1 0,1 1 0,-1-1-1,0 1 1,0-1 0,1 1 0,-1-1 0,15 12-30,-9-8 68,0-2 0,0 1-1,11 3 1,3-2 43,0-1 0,0 0 1,41-2-1,61-9-66,-102 6 12,21-3 10,52-2 9,-91 7-45,0 0-1,0 0 1,0 0-1,0 0 0,0 0 1,0 1-1,1-1 0,-1 1 1,0 0-1,0-1 1,-1 1-1,1 0 0,0 0 1,0 0-1,0 0 0,0 1 1,-1-1-1,1 0 0,2 3 1,-3-1-1,1-1 0,-1 1 1,0-1-1,0 1 0,0-1 1,0 1-1,0 0 0,-1-1 0,1 1 1,-1 0-1,1 0 0,-1-1 1,0 4-1,-2 9 3,0-1 0,0 1 0,-2-1 0,-7 22 0,9-30 16,-8 21 85,5-14-46,1 1 0,-4 15 0,8-28-41,-1 0-1,1-1 0,0 1 0,0 0 0,0 0 0,0 0 0,0 0 0,0 0 0,0 0 0,0 0 0,0 0 0,0-1 0,0 1 0,0 0 1,1 0-1,-1 0 0,0 0 0,1-1 0,-1 1 0,1 0 0,0 1 0,0-2 14,0 1 0,-1-1 0,1 0 0,0 1 0,-1-1 0,1 0 0,0 0 0,0 0-1,-1 0 1,1 0 0,0 0 0,0 0 0,-1 0 0,1 0 0,0 0 0,0 0 0,-1 0 0,1 0 0,1-1 0,3-1 79,-1 0 1,1 0-1,-1 0 1,0-1-1,0 0 1,6-4-1,50-56-13,-20 20-567,-39 43 457,-1 0 0,1 0 0,-1 0 1,0 1-1,1-1 0,-1 0 0,0 0 0,0 1 0,1-1 0,-1 0 0,0 0 0,0 1 0,1-1 0,-1 0 1,0 1-1,0-1 0,0 1 0,0-1 0,1 0 0,-1 1 0,0-1 0,0 0 0,0 1 0,0 0 0,6 46-61,-6-36 78,2 1 0,-1-1 0,1 0 0,1 0 0,7 20 0,-10-29 22,1-1 0,0 1 0,0 0 0,0-1 0,1 1 1,-1-1-1,0 1 0,1-1 0,-1 0 0,1 0 0,-1 1 0,1-1 0,-1 0 0,1 0 1,0-1-1,-1 1 0,1 0 0,0 0 0,0-1 0,0 1 0,0-1 0,0 0 1,0 1-1,-1-1 0,1 0 0,0 0 0,0 0 0,0-1 0,0 1 0,0 0 0,3-1 1,5-2 61,0-1 0,0 1 0,0-1 0,13-8 0,-19 10-90,22-13 79,0-2-1,-2 0 1,0-1-1,0-2 1,25-27-1,91-121 183,-106 123-256,-2-2 1,-3-1-1,-1-2 1,-2 0 0,29-84-1,-42 97-95,-6 16-63,8-34-1,-14 43-97,-6 28-120,0 0 245,-16 40-28,-29 90 158,42-119-1,2 1 0,0 0 0,-1 42 0,5 108 197,4-140 31,2 0 1,14 64-1,-16-96-1043,0 0 0,0 0 0,6 10 0,-3-7-3111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37 7232,'-19'-17'3264,"43"9"-2848,2 4 416,19 1-544,23-2-32,17 5-160,-9 5 352,-3-2-256,-6 6-3104,1-6 1568,3 9-3648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2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1202 2560,'7'-2'3749,"29"-14"-1946,2-9-1107,0-1 0,-2-1 0,48-48 0,-26 21-552,87-88 432,-109 102-487,108-125 152,-123 137-205,-1 0 1,-2 0-1,-1-2 0,18-44 1,-25 50-74,7-21-17,-14 29 21,-3 16 23,0-1 0,0 1 1,0 0-1,0-1 0,0 1 1,0 0-1,0 0 0,0-1 1,0 1-1,0 0 0,0-1 1,0 1-1,0 0 0,0-1 1,-1 1-1,1 0 0,0 0 1,0-1-1,0 1 0,0 0 0,-1 0 1,1-1-1,0 1 0,0 0 1,0 0-1,-1 0 0,1-1 1,0 1-1,0 0 0,-1 0 1,1 0-1,0 0 0,0-1 1,-1 1-1,1 0 0,0 0 1,-1 0-1,1 0 0,-1 0-4,1 0-1,-1 0 1,1 1-1,0-1 1,-1 0-1,1 0 1,-1 0 0,1 1-1,0-1 1,-1 0-1,1 0 1,0 1-1,-1-1 1,1 0-1,0 1 1,0-1-1,-1 0 1,1 1-1,0-1 1,0 1-1,-18 31-473,2 0 1,-17 51-1,17-42 458,3-5 258,2 1-1,2 0 1,1 1-1,2 0 1,-2 54-1,7-81-70,1 0-1,0-1 1,1 1-1,0 0 1,0 0-1,2 0 0,-1-1 1,7 18-1,-9-28-131,0 1 0,0 0-1,1 0 1,-1 0-1,0 0 1,1 0 0,-1-1-1,1 1 1,-1 0-1,1 0 1,-1-1 0,1 1-1,-1 0 1,1-1 0,0 1-1,-1 0 1,1-1-1,0 1 1,0-1 0,-1 0-1,1 1 1,0-1 0,0 1-1,0-1 1,0 0-1,-1 0 1,1 1 0,0-1-1,0 0 1,0 0-1,0 0 1,0 0 0,0 0-1,0 0 1,-1 0 0,1 0-1,0-1 1,0 1-1,0 0 1,0-1 0,0 1-1,-1 0 1,1-1-1,0 1 1,0-1 0,0 1-1,-1-1 1,1 1 0,0-1-1,0-1 1,6-4 104,-1 0 1,0-1 0,0 0-1,5-8 1,-8 11-124,28-33 77,1 1 0,1 1 0,59-46 1,-10 10-71,-46 36 30,-1-1 0,-2-2-1,54-78 1,-56 65-44,-1-2-1,-4-1 1,23-62 0,-41 91-108,-4 17 56,-1 0 1,0 0-1,0-1 1,-1 1-1,0-1 0,-1 0 1,0 1-1,0-1 1,-1-11-1,0 19 35,0 0-1,0 1 1,0-1-1,0 0 1,0 1 0,0-1-1,0 0 1,0 1 0,0-1-1,-1 1 1,1-1 0,0 0-1,0 1 1,-1-1 0,1 1-1,0-1 1,-1 0 0,1 1-1,0-1 1,-1 1-1,1-1 1,-1 1 0,1 0-1,-1-1 1,1 1 0,-1-1-1,0 1 1,1 0 0,-1 0-1,1-1 1,-1 1 0,0 0-1,1 0 1,-1 0 0,0-1-1,1 1 1,-1 0-1,1 0 1,-1 0 0,0 0-1,1 0 1,-1 0 0,0 1-1,1-1 1,-2 0 0,0 1-34,-1 0 0,0 0 0,1 1 0,-1-1 1,1 1-1,-1-1 0,-3 4 0,-6 8-50,1 0-1,0 1 0,1 0 1,0 0-1,-11 23 1,0-1 152,-216 305 1038,208-304-902,1 2-1,2 0 1,2 1-1,-28 64 1,50-97-100,0-5-30,1 1 0,0-1 0,0 1 0,1 0 0,-1-1-1,0 1 1,1 4 0,-1-7-37,1 1 0,0-1 0,0 0-1,0 1 1,0-1 0,0 0 0,0 0-1,0 1 1,0-1 0,0 0 0,0 0-1,0 1 1,0-1 0,0 0 0,1 1 0,-1-1-1,0 0 1,0 0 0,0 1 0,0-1-1,0 0 1,1 0 0,-1 0 0,0 1 0,0-1-1,0 0 1,0 0 0,1 0 0,-1 1-1,0-1 1,0 0 0,1 0 0,-1 0-1,0 0 1,0 0 0,1 0 0,-1 0 0,0 1-1,0-1 1,1 0 0,-1 0 0,0 0-1,1 0 1,-1 0 0,0 0 0,0 0-1,1 0 1,-1-1 0,0 1 0,0 0 0,1 0-1,-1 0 1,1 0 0,12-9 166,-11 9-141,43-32 33,84-44 0,-106 65-137,1 0-1,0 2 0,1 1 0,27-5 1,-51 12 44,1 1 0,0-1 1,0 1-1,0 0 0,0 0 1,0 0-1,0 0 0,-1 0 1,1 0-1,0 0 0,0 1 1,0-1-1,0 1 1,-1-1-1,1 1 0,2 1 1,-3-1 9,0 0 0,0 0 0,0 0 0,0 0 0,0 1 0,0-1 0,0 0 0,0 1 0,0-1 0,-1 1 0,1-1 0,-1 1 0,1-1 1,-1 1-1,1-1 0,-1 1 0,0 0 0,0 2 0,2 45-265,-3-30 429,4 26 0,-2-40-121,0 0-1,0 0 1,0 0-1,1 0 1,0 0-1,-1 0 1,2-1-1,-1 1 1,5 7 0,-6-11-25,0 0 0,-1-1 0,1 1 1,0 0-1,0 0 0,-1-1 0,1 1 1,0 0-1,0-1 0,0 1 0,0-1 1,0 1-1,0-1 0,0 0 0,0 1 1,0-1-1,0 0 0,0 0 0,0 1 1,0-1-1,0 0 0,0 0 0,0 0 1,0 0-1,0-1 0,1 1 0,-1 0 1,0 0-1,0-1 0,0 1 0,0 0 1,0-1-1,0 1 0,-1-1 1,3 0-1,2-3 63,0 0 0,0 0 0,0 0 0,7-9 0,-6 7-33,78-98 354,-61 73-760,-9 16 188,-14 15 173,0 0-1,1 0 1,-1-1-1,0 1 1,0 0-1,0 0 1,0 0-1,0 0 1,0 0-1,0 0 1,0 0-1,0 0 1,0 0-1,0 0 1,1 0-1,-1 0 1,0 0-1,0 0 1,0 0-1,0 0 1,0 0-1,0 0 1,0 0-1,0 0 1,0 0-1,1 0 1,-1 0-1,0 0 1,0 0-1,0 0 1,0 0-1,0 0 1,0 0-1,0 0 1,0 0-1,0 0 1,0 0-1,0 1 1,0-1-1,1 0 1,-1 0-1,0 0 1,0 0-1,0 0 1,0 0-1,0 0 1,0 0-1,0 0 1,-1 11-220,-4 11 20,0-2 99,-3 38 0,7-43 128,-1 10 29,1 25-1,2-43 13,-1 1 1,1 0-1,1-1 0,0 1 0,0-1 0,0 0 0,6 13 0,-7-19-47,-1 0-1,1 0 0,-1 0 0,1 0 0,-1 0 0,1 0 0,0-1 0,0 1 0,-1 0 0,1 0 0,0 0 1,0-1-1,0 1 0,0-1 0,0 1 0,0-1 0,0 1 0,0-1 0,0 1 0,0-1 0,0 0 0,0 1 0,0-1 1,0 0-1,0 0 0,0 0 0,1 0 0,-1 0 0,0 0 0,0 0 0,0-1 0,0 1 0,0 0 0,0 0 1,2-2-1,2 0 36,0-1 0,1 0-1,-2 0 1,1 0 0,6-6 0,-9 7-47,74-66 105,27-20 178,-96 83-321,27-20-103,1 1 0,41-21 0,-73 44 105,-1 0 1,0 0-1,0 0 0,1 0 1,-1 0-1,1 1 1,-1-1-1,0 1 1,1 0-1,3 0 0,-5 0 22,-1 0 0,1 0 0,-1 0 0,1 0 0,-1 0 0,1 1 0,-1-1 0,1 0 0,-1 0 0,1 1 0,-1-1 0,0 0 0,1 1 0,-1-1 0,1 0 0,-1 1 0,0-1 0,1 1 0,-1-1 0,0 0 0,1 1 0,-1 1 1,0-1-1,1 0 0,-1 0 0,0 0 0,0 1 1,0-1-1,0 0 0,0 0 0,0 0 1,0 1-1,0-1 0,-1 2 0,-3 12 103,-2 12-96,-1-1-1,-16 40 1,9-33-33,9-21 77,0 1 1,0-1 0,-1 0-1,-1-1 1,0 0-1,-1 0 1,-10 12-1,16-21 0,1-1 0,-1 1 0,0-1 0,0 1 0,0-1 0,0 0 0,0 0 0,0 0 0,0 0 0,-1 0 0,1 0 0,0-1 0,0 1-1,-1-1 1,-1 1 0,3-1-29,0-1-1,0 1 1,0 0 0,-1 0-1,1-1 1,0 1-1,1 0 1,-1-1 0,0 1-1,0-1 1,0 1-1,0-1 1,0 0 0,0 1-1,1-1 1,-1 0-1,0 0 1,0 1 0,1-1-1,-1 0 1,1 0-1,-1 0 1,1 0 0,-1 0-1,1 0 1,-1 0-1,1 0 1,0 0 0,0 0-1,-1 0 1,1 0-1,0 0 1,0 0 0,0-2-1,0 0-13,0 0-1,1-1 1,-1 1-1,0 0 0,1 0 1,0-1-1,0 1 1,0 0-1,0 0 1,1 0-1,-1 0 1,1 0-1,-1 0 1,1 1-1,0-1 1,0 0-1,0 1 1,1 0-1,-1-1 0,1 1 1,-1 0-1,1 0 1,5-3-1,3-1-17,0 0-1,0 1 0,1 0 0,23-7 0,-15 7-84,0 1-1,0 0 1,1 1-1,-1 2 1,35 0-1,-37 3-1356,31 6 0,-34-3-636,-2 3 694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 4480,'-22'-16'2016,"40"9"-1728,1 2-32,2 5-192,16-3-160,3 3 32,0 0 448,1 3-192,-9 6-4096,-6 2 2112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3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 3808,'-26'-20'1728,"66"17"-1504,0-1 512,9 4-448,28-5-32,-1 5-160,24 0 192,-2 5-160,23-1 256,-4 4-256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25 6400,'-74'-13'2880,"53"6"-2496,16 2 2112,5 10-1440,5-5 1280,8 3-1377,25 1 577,11 1-896,26-2-96,-1 5-320,9-5-128,-4 5-64,14-3-1728,-11-2 928,8 5-4351,-8 4 2847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4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28 3136,'-1'-1'162,"1"0"-1,-1 1 1,1-1 0,-1 0-1,1 0 1,0 0 0,-1 1-1,1-1 1,0 0 0,-1 0-1,1 0 1,0 0 0,0 0-1,0 1 1,0-3-1,0 3-81,0-1 0,0 0-1,-1 1 1,1-1-1,0 1 1,0-1-1,-1 1 1,1-1-1,0 0 1,-1 1 0,1-1-1,0 1 1,-1-1-1,1 1 1,-1 0-1,1-1 1,-1 1-1,1-1 1,-1 1-1,1 0 1,-1 0 0,0-1-1,1 1 1,-1 0-1,1 0 1,-1-1-1,0 1 1,1 0-1,-1 0 1,1 0 0,-1 0-1,0 0 1,0 0-1,-23 1 406,23-1-389,-29 3 234,1 2-1,-1 1 1,1 1 0,1 2 0,-54 23 0,63-22-205,-1 0 0,1 2 0,0 0 0,1 1 0,1 1 0,0 0 0,1 2 0,-23 27 0,35-38-59,-15 23 47,18-27-73,0 1-1,0-1 0,1 1 1,-1-1-1,1 1 0,-1 0 0,1-1 1,0 1-1,-1 0 0,1-1 1,0 1-1,0 0 0,0-1 1,1 1-1,-1 0 0,1 2 1,-1-3-18,1 0 0,-1-1 0,1 1 1,-1 0-1,1 0 0,-1-1 0,1 1 1,0 0-1,-1-1 0,1 1 0,0-1 1,0 1-1,0-1 0,-1 1 0,1-1 1,0 0-1,0 1 0,0-1 1,0 0-1,0 0 0,-1 1 0,1-1 1,0 0-1,0 0 0,0 0 0,0 0 1,0 0-1,0 0 0,0-1 0,1 1 1,3-1 47,0 0 0,0 0 0,-1 0 0,10-5 0,63-33 306,138-96 0,-161 99-728,-57 39 242,1 0 0,0 0 1,0 0-1,0 0 0,1 0 1,-1 0-1,1 0 0,0 1 0,-1-1 1,2 1-1,-2 5 0,0 1 65,0 0-1,1 1 1,-1 16-1,3-15 148,0-1-1,1 1 1,0 0 0,1-1 0,0 0-1,1 0 1,0 0 0,1 0 0,0 0-1,1-1 1,0 0 0,10 13 0,-14-21-72,0 0 1,-1 0 0,1 0 0,0-1 0,0 1 0,1-1 0,-1 1 0,0-1 0,0 0 0,1 0 0,-1 0 0,1 0 0,-1 0 0,1 0 0,-1-1-1,1 1 1,0-1 0,-1 0 0,1 0 0,-1 0 0,1 0 0,0 0 0,-1 0 0,1-1 0,-1 1 0,1-1 0,-1 0 0,1 0 0,-1 0 0,1 0-1,-1 0 1,0-1 0,0 1 0,4-3 0,12-10 81,0 0 0,-1-2 0,21-23 0,28-25-106,-38 41-133,2 1 1,0 2 0,1 1 0,1 2-1,51-21 1,-82 37 114,1 0-1,0 1 1,0-1-1,0 0 1,0 1-1,0 0 1,0-1-1,0 1 0,0 0 1,0 0-1,-1 0 1,1 0-1,0 0 1,0 0-1,4 2 1,-5-1 16,0 0 0,0 0 1,0 0-1,0 0 0,0 0 0,0 0 1,0 0-1,0 0 0,-1 1 0,1-1 1,0 0-1,-1 1 0,1-1 0,-1 0 1,1 1-1,-1-1 0,0 1 1,0-1-1,1 1 0,-1-1 0,0 2 1,2 19 97,1-1 1,1 0 0,12 35 0,-12-45 65,0-1 0,1 0 0,0-1 0,0 1-1,1-1 1,0 0 0,1 0 0,0-1 0,10 10 0,-13-15-121,0 0-1,1 0 1,-1 0-1,1-1 1,0 1 0,0-1-1,0-1 1,0 1-1,0-1 1,0 1-1,9 0 1,-6-2 34,0 1 0,1-1 0,-1 0 0,0-1 0,0 0 0,16-4-1,29-16-458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5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0 4480,'-2'1'209,"0"-1"1,0 0-1,0 1 0,0-1 1,0 1-1,0 0 1,0-1-1,0 1 0,1 0 1,-1 0-1,0 0 1,-2 2-1,-20 20 1065,3-5-534,-154 107 2700,5 2-2010,79-56-866,1-1 818,89-66-2140,6-3-127,12-3-914,-14 2 1465,23-4-1394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6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12 423 3552,'-11'-7'1147,"11"6"-1054,0 1 1,0-1 0,0 0 0,0 1 0,0-1-1,0 1 1,0-1 0,0 0 0,0 1 0,0-1-1,1 1 1,-1-1 0,0 0 0,0 1 0,1-1 0,-1 1-1,0-1 1,0 1 0,1-1 0,-1 1 0,1-1-1,25-22 1181,-2-1 0,-1-2-1,22-29 1,-22 25-990,2 1 0,42-39 0,39-16 265,-37 36-725,-61 39 199,-8 9-26,0 0-1,0 0 1,0-1-1,0 1 0,1 0 1,-1 0-1,0 0 1,0 0-1,0 0 0,0-1 1,0 1-1,0 0 1,0 0-1,0 0 0,0 0 1,0-1-1,0 1 1,0 0-1,-1 0 0,1 0 1,0 0-1,0-1 1,0 1-1,0 0 0,0 0 1,0 0-1,0 0 1,0 0-1,0-1 0,-1 1 1,1 0-1,0 0 1,0 0-1,0 0 0,-1 0-11,0-1 0,0 1-1,0 0 1,0 0 0,0 0-1,0 0 1,0 0 0,0 0-1,0 0 1,0 0 0,0 1-1,0-1 1,0 0-1,0 0 1,0 1 0,0-1-1,0 1 1,-1 0 0,-9 6-4,0 0 0,1 0 0,0 1 1,1 0-1,-1 1 0,1 0 0,1 0 0,0 1 1,-8 12-1,11-13 95,0-1 1,0 1-1,1 0 0,1 0 1,-1 0-1,1 0 1,1 1-1,-1 0 0,2-1 1,-1 1-1,2 0 1,-1 13-1,1-19-8,1 0 0,-1-1 0,1 1 0,0 0 0,0-1 0,0 1 0,0-1 0,1 1 0,3 5 0,-4-7-42,0-1-1,0 1 1,0-1 0,0 1 0,1-1 0,-1 0 0,1 0-1,-1 0 1,1 0 0,-1 0 0,1 0 0,0 0-1,0 0 1,-1 0 0,1-1 0,0 1 0,0-1 0,0 0-1,-1 1 1,1-1 0,4 0 0,2 0 51,1-1 0,-1-1 1,1 1-1,-1-1 0,0 0 0,15-7 1,48-27 404,-59 30-428,48-28-8,-1-2-1,-1-3 0,65-59 1,-95 72-1017,-27 28 932,-1 1 1,0 0-1,0 0 0,0-1 1,0 1-1,0 0 0,-2 4 1,-12 59 127,10-38 38,-3 0 0,0 0 0,-1-1 1,-24 50-1,31-75-93,0-1-1,1 1 1,-1-1 0,0 1 0,0-1-1,-1 0 1,1 0 0,0 1 0,0-1-1,0 0 1,-1 0 0,1 0-1,-1 0 1,-1 0 0,2 0 5,0-1 1,0 0-1,0 0 0,0 1 1,0-1-1,-1 0 0,1 0 1,0 0-1,0 0 0,0-1 1,0 1-1,0 0 0,0 0 1,0-1-1,0 1 0,0 0 1,-1-1-1,-1-1 15,0-1-1,0 1 1,0 0-1,0-1 1,1 1-1,-1-1 0,1 0 1,0 0-1,0 0 1,0 0-1,-3-5 1,-3-11-198,0 0 0,-8-31 0,16 50 134,0 0-1,0-1 1,-1 1 0,1 0 0,0-1 0,0 1-1,0 0 1,0-1 0,0 1 0,0 0-1,0-1 1,0 1 0,0-1 0,0 1 0,0 0-1,0-1 1,0 1 0,0 0 0,0-1 0,0 1-1,1 0 1,-1-1 0,0 1 0,0 0-1,0-1 1,0 1 0,1 0 0,-1 0 0,0-1-1,0 1 1,1 0 0,-1 0 0,1-1 0,-1 1-4,1 0 0,0 0 0,0-1 0,0 1 0,0 0 1,0 0-1,0 0 0,0 1 0,0-1 0,-1 0 0,1 0 1,0 0-1,1 1 0,3 1 24,-1-1 0,1 2 0,-1-1 0,8 5 0,5 7-112,46 31 271,-56-40-110,1-1-1,-1 0 0,1-1 0,0 1 0,0-2 1,16 5-1,15-4 243,0-1-1,-1-2 1,58-7 0,-67 4-219,144-19 284,-92 10-156,-68 10-205,33-5 111,-43 6-133,1 0 1,0 0 0,-1 0-1,0 0 1,1-1 0,-1 1-1,0-1 1,0 0 0,4-2-1,-7 4-26,0-1-1,0 1 0,1 0 0,-1 0 1,0-1-1,0 1 0,1 0 0,-1 0 1,0-1-1,0 1 0,0 0 0,0-1 1,1 1-1,-1 0 0,0 0 0,0-1 1,0 1-1,0 0 0,0-1 0,0 1 1,0 0-1,0-1 0,0 1 0,0 0 1,0-1-1,0 1 0,0 0 0,0-1 1,0 1-1,0 0 0,0-1 0,-1 1 1,1 0-1,0-1 0,0 1 0,0 0 1,0 0-1,-1-1 0,1 1 0,0 0 1,0 0-1,-1-1 0,1 1 0,0 0 1,0 0-1,-1 0 0,1-1 0,-1 1 1,-18-8-3237,16 6 2544,-26-5-2454,-20 3-1940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3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64 123 7808,'-35'-75'3520,"20"47"-3040,12 20 0,-2 0-352,0 4-32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4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108 140 4576,'-13'-23'1664,"5"15"-1280,-6-9 2144,9 11-1568,-5-8 864,2-1-1056,0-1-288,-6 1-288,4 1-224,2 8 0,-2 1-1888,10 13 1056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54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6 2912,'1'-1'250,"0"0"0,0 1 0,0-1 0,0 1 0,0-1 0,1 1 0,-1-1 1,0 1-1,0 0 0,0 0 0,0-1 0,1 1 0,-1 0 0,0 0 0,5 1 1668,3-1-670,-10 5-1185,0 0 1,0 0-1,0-1 1,-1 1-1,1-1 1,-1 1-1,0-1 1,0 0-1,-1 0 1,1 0-1,-1 0 1,0 0-1,-3 4 0,-7 9 100,-99 179 978,88-151-970,-75 147 533,83-163-489,10-19-41,0 0-1,0 0 1,2 0 0,-1 1 0,-4 17 0,9-22-965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55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16 132 5056,'-14'-5'1642,"14"5"-1610,0-1-1,0 1 0,0 0 0,0 0 0,-1 0 0,1-1 0,0 1 0,0 0 0,0 0 0,0 0 0,0-1 0,0 1 0,0 0 0,0 0 0,0-1 1,0 1-1,0 0 0,0 0 0,0-1 0,0 1 0,0 0 0,0 0 0,0-1 0,0 1 0,0 0 0,0 0 0,0-1 0,0 1 0,0 0 0,0 0 0,0 0 1,0-1-1,1 1 0,-1 0 0,0 0 0,0 0 0,0-1 0,0 1 0,1 0 0,5-8 945,30-6 524,-1 1 1,62-13-1,149-13-450,-200 34-1033,-34 3 13,90-8 61,-87 9-141,-1 1 0,1 1 0,0 0 1,25 6-1,-27-2-1219,-4 5 341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1:56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4 2496,'0'0'126,"-1"0"0,1-1-1,0 1 1,0 0 0,-1 0 0,1-1-1,0 1 1,-1 0 0,1 0 0,0-1 0,-1 1-1,1 0 1,-1 0 0,1 0 0,0 0 0,-1 0-1,1 0 1,-1 0 0,1 0 0,0 0 0,-1 0-1,1 0 1,-1 0 0,1 0 0,0 0 0,-1 0-1,1 0 1,-1 0 0,1 0 0,0 0 0,-1 1-1,1-1 1,0 0 0,-1 0 0,1 0 0,0 1-1,-1-1 1,1 0 0,0 0 0,0 1 0,-1 0-1,-16 17-156,9-8 475,-2-2-278,0 2 1,1 0-1,1 0 0,-1 0 1,1 1-1,1 0 1,0 1-1,1 0 0,-6 15 1,-69 178 383,60-149-327,-61 136 918,78-181-922,-1 0 0,-1 0-1,0 0 1,-9 12 0,25-31 428,-1 1 0,16-18 0,80-117-1319,-103 140 587,-1-1-1,1 1 1,-1 0 0,1 0-1,0 1 1,0-1 0,0 0-1,0 1 1,0-1 0,1 1-1,2-2 1,-5 5 37,1-1-1,-1 1 1,1 0-1,-1 0 1,0 0 0,0 0-1,0-1 1,0 1 0,0 2-1,-1-1 37,1 11 189,-5 24-1,2-24 28,0 23 0,3-33-162,0 0-1,0 0 1,1 1 0,-1-1 0,1 0-1,0 0 1,0 0 0,1 0 0,2 6 0,-3-8-3,0 0 0,0-1 0,0 1 0,0-1 1,0 0-1,0 1 0,1-1 0,-1 0 0,0 0 1,1 0-1,-1 0 0,0 0 0,1 0 0,0 0 1,-1 0-1,1 0 0,-1-1 0,1 1 0,0-1 0,0 1 1,-1-1-1,1 0 0,0 0 0,0 1 0,-1-1 1,4-1-1,1 0 84,1 0 0,0-1 0,0 1 1,0-2-1,7-2 0,-4 1-32,11-4-2,0 0 0,-1-2 0,1 0 0,-2-1 0,0-1 0,0-1 0,-1-1 0,-1 0 0,22-23 0,-34 31-114,-1 0 0,1 0 0,-1 0 0,-1 0 0,1-1 0,-1 1 0,0-1 0,-1 0 0,3-9 0,-5 15 5,1 0 0,-1 0 1,0 1-1,0-1 1,1 0-1,-1 0 1,0 0-1,0 0 0,0 1 1,0-1-1,0 0 1,0 0-1,0 0 1,0 0-1,0 0 0,-1 0 1,1 1-1,0-1 1,0 0-1,-1 0 1,1 0-1,-1 1 0,1-1 1,-1 0-1,1 0 1,-1 1-1,1-1 1,-1 1-1,1-1 0,-1 0 1,0 1-1,1-1 1,-1 1-1,0-1 1,0 1-1,1 0 0,-1-1 1,0 1-1,0 0 1,0-1-1,0 1 1,1 0-1,-1 0 0,0 0 1,0 0-1,0 0 1,0 0-1,-1 0 1,-1 0-36,0 0 0,0 1-1,0-1 1,0 1 0,0 0 0,0 0 0,0 0 0,0 0 0,1 1 0,-1-1 0,0 1 0,-3 2 0,-2 4-64,-1 1 1,1 0 0,1 0-1,-12 17 1,17-22 114,-1 0 0,1 1 0,0-1 0,0 1 0,1-1 0,0 1 0,-1-1 0,2 1 0,-1 0 0,0 0 0,1 8 0,0-11 34,0 0 0,1 1-1,-1-1 1,1 1 0,-1-1-1,1 0 1,0 0-1,0 1 1,0-1 0,0 0-1,0 0 1,1 0 0,-1 0-1,1 0 1,-1 0 0,1 0-1,0-1 1,-1 1-1,1 0 1,0-1 0,0 0-1,0 1 1,0-1 0,5 2-1,-1-1 58,0 0-1,0-1 0,0 0 1,0 0-1,0 0 0,1-1 1,-1 0-1,0 0 0,0-1 1,7-1-1,10-2 69,27-9-1,-46 12-138,23-9 38,-1 0 1,0-1-1,32-21 1,-33 18-257,-22 13 148,-1-1 0,1 1 1,-1 0-1,1-1 0,-1 1 0,1 0 1,0 1-1,-1-1 0,1 0 0,0 1 1,0 0-1,5 0 0,-7 0 50,-1 1-1,0-1 0,0 1 0,1 0 1,-1-1-1,0 1 0,0 0 1,0-1-1,0 1 0,0 0 1,0 0-1,0-1 0,0 1 1,0 0-1,0-1 0,0 1 1,0 0-1,0-1 0,-1 2 1,1-1 1,-9 36 81,6-25 52,0 0 0,1 0 0,-2 15 0,4-27-120,0 0 0,1 0 1,-1 1-1,0-1 1,0 0-1,0 0 1,0 0-1,0 0 1,0 0-1,0 1 1,1-1-1,-1 0 1,0 0-1,0 0 0,0 0 1,0 0-1,0 0 1,1 0-1,-1 0 1,0 0-1,0 0 1,0 0-1,1 0 1,-1 0-1,0 0 1,0 0-1,0 0 1,0 0-1,1 0 0,-1 0 1,0 0-1,0 0 1,0 0-1,0 0 1,1 0-1,-1 0 1,0 0-1,0 0 1,0 0-1,0 0 1,0 0-1,1-1 0,-1 1 1,0 0-1,0 0 1,0 0-1,0 0 1,0 0-1,10-7 272,25-22-34,-26 20-365,0 1 1,13-9 0,-17 14-36,-1 1-145,2 9 106,5 24 91,-9-24 263,0-1 0,0 1 0,5 6 0,-6-10-67,0-1 0,1 0 0,-1 0-1,1 0 1,0 0 0,0-1 0,-1 1-1,1 0 1,0-1 0,0 1 0,1-1-1,2 2 1,2 0 5,0-1-1,0 0 0,1 0 1,-1 0-1,0-1 0,1 0 1,-1-1-1,1 1 0,-1-2 1,9 0-1,12-3-31,36-10 0,-58 13-52,19-5-666,-1-1 0,35-15 0,-31 9-577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0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601 378 2144,'0'-3'445,"0"0"1,-1 0-1,1 0 1,0 0-1,-1 0 1,0 0-1,0 0 0,0 0 1,0 0-1,-2-4 1,2 6-400,1 0 0,-1 0 0,0 1 1,0-1-1,1 0 0,-1 0 0,0 1 0,0-1 1,0 1-1,0-1 0,0 1 0,1-1 0,-1 1 1,0-1-1,0 1 0,0 0 0,0-1 0,0 1 1,-1 0-1,1 0 0,0 0 0,0 0 1,0 0-1,0 0 0,0 0 0,0 0 0,0 0 1,0 1-1,0-1 0,0 0 0,0 1 0,0-1 1,0 0-1,-1 2 0,-3 1 83,0 0-1,0 0 1,0 0 0,-6 7 0,-12 8 32,5-4-68,0 0-1,1 1 0,1 0 0,1 1 0,0 1 1,-18 27-1,26-33-6,1 1 0,-7 15 1,12-24-48,0 1-1,-1-1 1,2 1 0,-1 0-1,0-1 1,1 1 0,-1 0 0,1-1-1,0 1 1,0 0 0,1-1 0,0 7-1,0-8 9,0-1-1,-1 1 0,1-1 0,0 1 0,0-1 1,0 0-1,0 1 0,1-1 0,-1 0 0,0 0 1,0 0-1,1 0 0,-1 0 0,1 0 0,-1 0 1,1-1-1,-1 1 0,1 0 0,-1-1 1,1 1-1,0-1 0,2 1 0,1 0 27,0-1 0,1 1 0,-1-1 0,0 0 0,0 0 0,7-2 0,-4 0-14,0 0 1,-1 0-1,1-1 1,-1 0-1,1 0 1,-1-1-1,0 0 0,-1 0 1,1-1-1,-1 0 1,11-10-1,-8 6-58,-1-1 0,0 0 0,-1 0 0,0-1 0,0 0 0,9-22 0,-14 29-32,-1 0 0,1 0 0,-1 0 0,1 0 0,-1-1 0,-1 1 0,1 0 0,0-1 0,-1 1 0,0-1 0,0 1 0,-1 0 0,1-1 1,-2-6-1,1 10 10,1 1 1,0 0-1,0 0 1,0-1 0,0 1-1,0 0 1,0 0-1,-1-1 1,1 1-1,0 0 1,0 0 0,0-1-1,-1 1 1,1 0-1,0 0 1,0 0 0,-1 0-1,1-1 1,0 1-1,0 0 1,-1 0-1,1 0 1,0 0 0,0 0-1,-1 0 1,1 0-1,0 0 1,-1 0 0,1 0-1,0 0 1,0 0-1,-1 0 1,-10 6-191,-5 13 285,1 13 53,-3-2 0,0 0 0,-2-1 0,-1-1 1,-39 40-1,-3 0 97,2 3 0,4 3 0,-76 128 0,56-81 826,77-121-1019,-1 1-1,1-1 0,-1 1 1,1 0-1,0-1 1,0 1-1,-1-1 0,1 1 1,0 0-1,0-1 0,0 1 1,-1-1-1,1 1 1,0 0-1,0-1 0,0 2 1,4 0 428,6-6-144,27-19-170,-2-2 0,40-34 0,-57 43-127,112-87 22,113-97 283,-151 122-222,39-35-304,-71 48 97,56-78-1,-99 124 61,-14 16-18,-1 0 0,1 0 1,0 0-1,-1 0 1,1 0-1,-1-1 0,0 1 1,0-1-1,2-5 1,-7 9-339,-4 6 289,-7 9 116,-157 226-89,157-220 100,-12 26-1,26-47 4,-1 1 1,1 0 0,0-1-1,-1 1 1,1 0-1,0 0 1,0-1-1,-1 1 1,1 0-1,0 0 1,0-1-1,0 1 1,0 0 0,0 0-1,0-1 1,0 1-1,0 0 1,1 0-1,-1 0 10,0-1-1,1 1 1,-1-1 0,0 0-1,1 1 1,-1-1-1,0 0 1,1 1 0,-1-1-1,0 0 1,1 1-1,-1-1 1,1 0 0,-1 0-1,1 1 1,-1-1 0,1 0-1,-1 0 1,1 0-1,0 0 1,2 0 41,0 1 1,0-1-1,0-1 1,0 1-1,1 0 1,-1-1-1,3-1 1,29-8-20,-1-3 0,-1 0 0,0-3 1,-1 0-1,-1-2 0,0-2 0,-1 0 0,47-45 0,-60 50-51,-1 0-125,27-19 0,-43 33 113,1 1 0,0-1 0,0 1 0,0-1 0,0 1 0,-1-1 0,1 1 0,0-1 0,0 1 0,0 0 0,0 0 0,0-1 0,0 1 0,0 0 0,0 0 0,0 0-1,2 0 1,-2 1 6,-1-1-1,0 0 0,1 0 0,-1 1 0,1-1 1,-1 0-1,0 1 0,1-1 0,-1 1 0,0-1 1,1 0-1,-1 1 0,0-1 0,0 1 0,1-1 1,-1 1-1,0-1 0,0 1 0,0-1 0,0 1 0,0-1 1,0 1-1,0 0 0,1 5-37,-2 0 0,1 0 1,-1 0-1,-2 8 0,2-10 41,-8 34-131,6-28 187,0 1 0,0 0 0,1 0 0,1 1 0,0-1 0,0 0 0,2 17 0,-1-26-29,0-1-1,1 1 1,-1-1 0,1 1 0,-1-1 0,1 1 0,-1-1-1,1 1 1,0-1 0,0 0 0,-1 1 0,1-1 0,0 0-1,0 0 1,0 0 0,1 0 0,-1 0 0,2 2 0,-1-2-1,0 0 0,1 0 0,-1 0 0,0-1 0,1 1 0,-1 0 0,1-1 0,-1 0 1,1 0-1,4 1 0,4-3 19,1 1 1,0-1 0,-1-1-1,12-4 1,-20 6-33,94-28-13,-2-5 0,168-84-1,-232 99 209,-96 62-816,-8-2 536,28-18 94,2 3 0,-44 34-1,84-58 6,1 1 0,-1-1 0,1 0 0,0 0 1,-4 6-1,6-7-15,0-1 1,0 0 0,-1 1-1,1-1 1,0 1 0,0-1-1,0 0 1,0 1 0,0-1-1,0 1 1,-1-1 0,1 1-1,0-1 1,0 1 0,0-1-1,1 0 1,-1 1 0,0-1-1,0 1 1,0-1 0,0 1-1,0-1 1,0 0 0,1 1-1,-1-1 1,0 1 0,0-1-1,1 0 1,-1 1-1,0-1 1,0 0 0,1 1-1,-1-1 1,0 0 0,1 1-1,-1-1 1,1 0 0,-1 0-1,0 1 1,1-1 0,-1 0-1,1 0 1,-1 0 0,1 0-1,-1 0 1,0 0 0,1 0-1,-1 1 1,1-1 0,-1 0-1,1-1 1,0 1 0,4 0 14,-1 0-1,1 0 1,0-1 0,-1 0 0,1 0 0,0 0 0,-1 0-1,1-1 1,5-3 0,5 0-16,16-7-3,-14 6-89,0 0 0,0 1 0,32-6-1,-47 11 74,-1 0 0,1-1 0,-1 1 0,1 0-1,-1 0 1,1 1 0,-1-1 0,1 0 0,-1 0-1,1 1 1,-1-1 0,1 1 0,-1-1 0,0 1-1,1 0 1,-1-1 0,0 1 0,1 0 0,-1 0-1,0 0 1,0 0 0,0 0 0,0 0 0,0 0-1,1 2 1,0 1 2,0 0 1,0 1-1,-1-1 0,0 1 0,0-1 1,1 9-1,-2-10 20,1 1-1,-1-1 1,1 0-1,-1 1 0,1-1 1,0 0-1,1 1 1,-1-1-1,0 0 1,1 0-1,0 0 1,-1 0-1,1 0 1,0-1-1,3 4 1,0-3 54,0-1-1,0 1 1,0-1 0,0 0 0,0 0 0,1 0 0,-1-1-1,0 0 1,1 0 0,-1-1 0,1 1 0,-1-1 0,1 0-1,-1 0 1,1-1 0,-1 0 0,8-2 0,11-3-26,-1-1 0,36-16 0,155-78-186,-128 57-518,-113 65 504,-34 23-1,-13 9 209,58-41-4,9-7-28,1 0-1,-1 1 1,1 0 0,0 0-1,-8 10 1,13-15-12,1 0 1,0-1-1,-1 1 0,1 0 1,0-1-1,-1 1 0,1 0 1,0 0-1,0-1 0,-1 1 0,1 0 1,0 0-1,0 0 0,0-1 1,0 1-1,0 0 0,0 0 1,1 0-1,-1-1 0,0 1 0,0 0 1,1 0-1,-1 0 5,0-1 0,1 1 0,-1-1 0,0 0 0,1 1 0,-1-1 0,0 0 0,1 1 0,-1-1 0,1 0 0,-1 1 0,1-1 0,-1 0 0,1 0 0,-1 0 0,1 1 0,-1-1 0,1 0 0,-1 0 0,1 0 0,-1 0 0,1 0 0,-1 0 0,1 0 0,-1 0 0,1 0 0,-1 0 0,1 0 0,-1-1 0,1 1 0,-1 0 0,1 0 0,-1 0 0,1-1 0,39-15 394,-18 9-392,-1-2 1,0 0 0,-1-2-1,35-22 1,-34 15 54,-2 0 0,0-1 0,0-1 0,26-38 0,51-99-437,30-70-261,-111 201 540,-4 8-188,-1 0 0,13-34 1,-23 52 258,1-1 1,-1 1 0,0-1 0,0 1 0,0-1-1,0 1 1,1-1 0,-1 1 0,0-1 0,0 1-1,0-1 1,0 1 0,0-1 0,-1 0 0,1 1-1,0-1 1,0 1 0,0-1 0,-7 0-348,-9 11 111,6 0 257,1 0 1,0 0 0,1 1 0,0 0-1,1 0 1,0 1 0,0 0 0,-8 25 0,3 1 4,-12 65 0,23-101-2,-5 33 53,2 0 0,1 1 1,1 0-1,2 0 0,5 37 1,-4-64 25,1-1 1,-1 0-1,1 0 1,1 0-1,-1 0 1,1-1-1,1 1 1,-1-1-1,1 1 1,8 10-1,-11-17-58,0 0 1,0 0-1,1 0 0,-1 0 0,0 0 0,0 0 1,0-1-1,1 1 0,-1 0 0,1-1 0,-1 1 1,0 0-1,1-1 0,-1 0 0,1 1 0,-1-1 1,1 0-1,-1 0 0,1 0 0,-1 0 0,1 0 0,-1 0 1,1 0-1,-1 0 0,1-1 0,-1 1 0,1-1 1,-1 1-1,0-1 0,1 1 0,-1-1 0,0 0 1,1 0-1,-1 0 0,0 0 0,2-1 0,5-5-26,-1 0 0,0 0 0,-1 0 0,8-11 0,-9 12-23,8-10 14,-1 0 1,-1 0 0,14-29-1,-18 32-327,-10 23 77,-3 6 214,-6 18-7,-20 70 108,31-102-17,1 1-1,0-1 1,-1 0 0,1 0-1,0 1 1,0-1-1,0 0 1,1 0 0,-1 1-1,0-1 1,1 0-1,0 0 1,1 4 0,-2-6-18,0 1 1,1 0-1,-1 0 1,1-1 0,0 1-1,-1 0 1,1-1-1,0 1 1,-1-1-1,1 1 1,0-1 0,0 1-1,-1-1 1,1 1-1,0-1 1,0 0-1,0 1 1,0-1 0,-1 0-1,1 0 1,0 0-1,0 1 1,0-1-1,0 0 1,0 0 0,0 0-1,0-1 1,-1 1-1,1 0 1,0 0 0,0 0-1,0-1 1,0 1-1,1-1 1,8-3 31,0-1 0,0 0 0,10-7 0,19-11 213,-21 13-709,-18 11 768,8 1-523,-5-1 193,0-1-1,0 0 0,1 0 0,-1-1 0,0 1 0,0-1 0,0 1 0,-1-1 0,1 0 0,6-3 0,11-2 185,6-1-117,1-1-1,-1-1 1,46-23 0,-58 26-39,6-6-2,0 0 0,-1-1 0,-1-1 0,0 0 0,22-25 0,-38 36-74,-3 2 136,-8 5 24,-17 14-3338,22-14 1731,-1 0 0,1 0-1,-1-1 1,-8 5 0,-2 3-1865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04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1 696 2912,'0'-1'190,"1"-1"0,0 1 0,-1 0 0,1-1 0,0 1 0,0 0 0,0 0 0,0-1 0,0 1 0,0 0 1,0 0-1,0 0 0,0 0 0,0 1 0,1-1 0,-1 0 0,3-1 0,24-11 2031,-24 11-2032,-1 0 0,0 0 0,0 0 0,0-1 0,0 1 0,0-1 0,3-3 0,12-10 758,10-6-234,-17 12-647,-4 3 134,-7 6-197,0 1 0,0 0 0,1-1 0,-1 1 0,0 0 0,0-1 0,1 1 0,-1 0 0,0 0 0,1-1 0,-1 1 0,0 0 1,1 0-1,-1-1 0,0 1 0,1 0 0,-1 0 0,1 0 0,-1 0 0,0 0 0,1 0 0,-1-1 0,1 1 0,-1 0 0,0 0 0,1 0 0,-1 0 0,1 1 0,-1-1 0,1 0 0,-1 0 1,0 0-1,1 0 0,0 1 7,0 0 0,-1-1 0,1 1 1,0 0-1,-1-1 0,1 1 0,-1 0 1,1 0-1,-1 0 0,0-1 0,1 1 1,-1 0-1,0 0 0,1 0 0,-1 0 0,0 0 1,0 0-1,0 1 0,1 19 218,-1-19-256,-1 0 69,0 0 0,0 0 0,0 0 0,0 0 0,0 0 0,-1 0 0,1 0 0,-1 0 0,0 0 0,1 0 0,-1-1 0,0 1 0,0-1 0,-2 2 0,-8 8 96,2 4 215,10-11-268,0-4-78,1 0-1,-1 0 1,0 1 0,0-1-1,0 0 1,0 0-1,0 1 1,0-1 0,0 0-1,0 0 1,0 1-1,0-1 1,0 0-1,0 0 1,0 1 0,0-1-1,0 0 1,0 0-1,0 1 1,0-1 0,0 0-1,0 0 1,0 1-1,-1-1 1,1 0 0,0 0-1,0 0 1,0 1-1,0-1 1,0 0-1,-1 0 1,1 0 0,0 1-1,0-1 1,0 0-1,-1 0 1,1 0 0,0 0-1,0 0 1,-1 0-1,1 0 1,0 1 0,0-1-1,-1 0 1,1 0-1,0 0 1,-2 1 204,-1 0-122,4 0-50,0-1-129,-6 2 135,3 0 9,3-1-22,0-1 39,-1 6-22,0 1-42,-1 0 1,0 0 0,-3 13-1,4-19 21,-1 0 0,1 0 0,0 1 0,-1-1 0,1 0 0,0 0 0,0 0-1,0 0 1,0 0 0,0 0 0,0 0 0,0 0 0,0 0 0,0 0 0,1 0 0,-1 1-1,0-1 1,1 0 0,-1 0 0,1 0 0,-1 0 0,1-1 0,-1 1 0,1 0 0,0 0 0,-1 0-1,1 0 1,0 0 0,0-1 0,0 1 0,-1 0 0,1-1 0,0 1 0,0-1 0,0 1 0,0-1-1,0 1 1,0-1 0,0 0 0,0 1 0,0-1 0,0 0 0,1 0 0,-1 0 0,2 0 0,15-1 54,1-1 0,-1-1 0,1 0 0,-1-1 0,0-2 1,0 0-1,-1 0 0,17-10 0,-26 12-70,-1 0-1,0 0 1,0-1 0,0 0-1,0-1 1,-1 1 0,0-1-1,5-8 1,-1 6-247,-10 8 225,1 0-1,-1 0 0,1-1 1,-1 1-1,1-1 0,-1 1 1,1 0-1,-1-1 1,1 1-1,-1-1 0,1 1 1,-1-1-1,0 1 1,1-1-1,-1 0 0,0 1 1,0-1-1,1 1 0,-1-1 1,0-1-1,-18 33-302,11-18 233,-7 17 107,13-28-28,0-1-1,1 1 1,0-1-1,-1 1 1,1-1 0,0 1-1,0 0 1,0-1-1,0 1 1,0 0-1,0-1 1,0 1-1,0-1 1,1 1-1,-1 0 1,1 1 0,0-1 21,0-1 1,0 1 0,0 0 0,0-1-1,0 1 1,0-1 0,0 0 0,1 1 0,-1-1-1,0 0 1,1 0 0,-1 0 0,1 0 0,-1 0-1,1 0 1,0 0 0,-1 0 0,3 0-1,0 0 30,0 0-1,1-1 1,-1 0-1,0 0 0,1 0 1,6-1-1,-2 0 1,0-1 0,-1 0 0,1-1 0,-1 0 0,11-4-1,38-24-40,-34 19 16,-18 9-182,-1 1-207,-10 12 110,-17 24 144,-36 58-183,-3 33 291,-31 54 43,68-139 137,-2-1 1,-1 0-1,-41 40 0,52-60 17,5-5 237,10-13-82,6-6 106,30-31-204,-15 14-139,-1 0 1,24-40-1,25-57-47,-37 61-90,42-57 0,-44 79-41,1 1 1,2 1-1,2 2 0,0 2 0,64-45 0,-28 32-12,-59 38 26,0 0 1,0 0-1,1 1 1,21-5-1,-30 9 31,0-1 0,0 1 0,0 0 0,0 0-1,0 0 1,0 0 0,0 0 0,0 1-1,0-1 1,0 0 0,0 1 0,3 1 0,-4-2 20,-1 1-1,1-1 1,0 1 0,-1-1 0,1 0 0,-1 1 0,1-1 0,-1 1 0,1 0 0,-1-1 0,1 1 0,-1-1 0,0 1 0,1 0-1,-1-1 1,0 1 0,0 0 0,1-1 0,-1 1 0,0 0 0,0 0 0,0-1 0,0 1 0,0 0 0,0-1 0,0 1 0,0 0-1,0 0 1,0-1 0,-1 1 0,1 0 0,0-1 0,0 1 0,-1 0 0,0 1 0,-2 4-10,0 0 1,-1 0-1,0 0 1,-1 0 0,1-1-1,-1 1 1,0-1-1,-1 0 1,1-1-1,-1 1 1,0-1-1,-6 4 1,-12 5 243,-44 18 1,66-31-213,-3 3 45,4-3-57,0 1 1,0-1-1,0 1 1,0-1-1,0 1 1,0-1-1,0 1 1,-1-1-1,1 0 1,0 0-1,0 0 1,0 0-1,0 1 1,-1-2-1,1 1 1,0 0-1,0 0 1,0 0-1,-2-1 1,4 0 19,0 1 1,0-1 0,0 1-1,0-1 1,1 1 0,-1-1-1,0 1 1,0-1-1,0 1 1,0 0 0,3 0-1,-2-1-16,35-8-196,-1 2 0,71-5-1,-82 11 126,6 0 26,37-6 0,-68 7 25,1 0 0,-1 0 1,0-1-1,1 1 0,-1 0 1,0 0-1,1 0 0,-1 0 1,0 0-1,1 0 0,-1 0 0,0 0 1,1 0-1,-1 0 0,0 0 1,1 0-1,-1 0 0,0 0 1,1 0-1,-1 0 0,0 0 0,1 1 1,-1-1-1,0 0 0,1 0 1,-1 0-1,0 1 0,1-1 1,-1 0-1,0 0 0,0 1 0,1-1 1,-1 0-1,0 0 0,0 1 1,0-1-1,1 0 0,-1 1 1,0-1-1,0 0 0,0 1 1,0-1-1,0 0 0,0 1 0,0-1 1,0 0-1,0 1 0,-6 20-51,2-8 64,4-12-3,-1 1-1,1-1 0,-1 1 1,1-1-1,0 1 0,0 0 0,0-1 1,0 1-1,0-1 0,0 1 0,0-1 1,0 1-1,1-1 0,-1 1 0,1 2 1,1-3 19,-1 1 0,1 0 1,-1-1-1,1 1 1,0-1-1,0 0 0,-1 1 1,1-1-1,0 0 1,4 1-1,-3 0 20,0-1 0,0 0 0,0 0 0,-1 0 0,1-1 0,0 1 0,1-1 1,-1 0-1,0 1 0,3-2 0,-5 1-26,1 0 0,-1 0 0,0 0 0,1-1 0,-1 1 0,0 0 0,0-1 0,1 1 0,-1-1 0,0 1 0,0-1 0,1 0 0,-1 0 0,0 1 0,0-1 1,0 0-1,0 0 0,0 0 0,0 0 0,-1 0 0,1 0 0,0-1 0,0 1 0,-1 0 0,2-2 0,-2 1-29,1 0 1,0 0-1,-1 0 0,0 1 1,1-1-1,-1 0 0,0 0 0,0 0 1,0 0-1,0 0 0,0 0 1,-1 0-1,1 0 0,0 0 0,-1 0 1,0 0-1,1 1 0,-1-1 1,0 0-1,0 0 0,0 1 0,0-1 1,0 0-1,-3-2 0,1 1-17,0 1 0,-1-1 0,1 1 0,-1-1 1,0 1-1,0 0 0,1 0 0,-1 1 0,-1-1 0,1 1 0,-7-2 0,2 2-72,0 0 1,-16-1 0,71 9 373,-31-7-219,0-1 1,0-1 0,0-1-1,0 0 1,0-1 0,0-1-1,13-6 1,5-4 62,56-36 0,-44 20-77,0-2 0,-3-2 0,61-63 0,-38 26 46,66-96-1,-123 157-82,48-72-349,-49 71 289,0-1 0,-1 0 0,-1-1 1,8-25-1,-13 36 12,1 1 1,-1-1 0,0 1-1,0-1 1,0 1 0,0-1-1,-1-3 1,1 6 37,0 0 0,0 0 0,0-1 1,0 1-1,0 0 0,0 0 0,0 0 1,0-1-1,0 1 0,0 0 0,0 0 0,-1 0 1,1 0-1,0-1 0,0 1 0,0 0 1,0 0-1,0 0 0,0 0 0,-1 0 0,1-1 1,0 1-1,0 0 0,0 0 0,0 0 0,-1 0 1,1 0-1,0 0 0,0 0 0,0 0 1,-1 0-1,1 0 0,0 0 0,-1 0-8,0 0 0,0 1 0,1-1 0,-1 1 0,0-1-1,1 1 1,-1-1 0,1 1 0,-1 0 0,1-1 0,-1 1 0,1-1 0,-1 1 0,0 1-1,-8 10-78,-17 18-1,14-16 106,-13 18 1,12-14 52,2 1-1,0 0 1,1 1 0,1 0-1,1 1 1,-10 36 0,15-40-7,0 0 0,1 0-1,0 0 1,2 0 0,0 0 0,1 1 0,0-1-1,2 0 1,5 20 0,-1-11 206,20 47 0,-23-64-194,0 0 0,1 0 0,1 0-1,-1 0 1,1-1 0,1 0 0,14 14 0,-19-20-54,0-1-1,0 0 1,0 1 0,0-1 0,0 0 0,0 0 0,0 0 0,1 0 0,-1 0-1,0-1 1,1 1 0,-1-1 0,0 0 0,1 1 0,-1-1 0,1 0-1,-1-1 1,0 1 0,1 0 0,-1 0 0,1-1 0,-1 0 0,0 1-1,0-1 1,1 0 0,-1 0 0,0 0 0,0-1 0,0 1 0,0 0 0,3-3-1,1-1 15,0-1-1,-1 1 0,1-1 0,-1 0 0,0 0 0,-1-1 0,1 0 1,3-8-1,1-4-27,-2 1 1,0-1 0,-1 0 0,-1 0 0,-1-1-1,2-23 1,-5 39-28,-1 0 0,0 0-1,0 1 1,-1-1 0,1 0 0,-1 0-1,0 0 1,-2-6 0,2 8 18,1 1 1,-1 0-1,0 0 1,1-1-1,-1 1 1,0 0-1,0 0 0,0 0 1,0 0-1,0 0 1,0 0-1,0 0 1,0 1-1,0-1 1,0 0-1,0 0 1,-1 1-1,1-1 1,0 1-1,0-1 1,-1 1-1,1 0 0,0-1 1,-1 1-1,1 0 1,-1 0-1,1 0 1,0 0-1,-2 0 1,0 1-4,0 0-1,0 0 1,0 0 0,0 0 0,0 0 0,1 1 0,-1-1 0,0 1 0,1 0-1,-1 0 1,1 0 0,0 0 0,0 0 0,0 1 0,-3 3 0,-2 3 87,1 0 0,0 0 0,-5 12 0,7-13 74,1 0 0,-1 0 0,2 0-1,-1 0 1,1 1 0,0-1-1,1 1 1,0-1 0,1 17-1,0-20-73,1 0 0,0 0 0,0 0 0,0 0 0,0 0 0,1 0 0,0 0 0,0-1 0,0 1 0,1-1 0,0 1 0,0-1 0,0 0 0,0 0 0,0 0 0,1-1 0,0 1 0,4 3 0,4 0-33,0 0 0,0 0 0,1-1 0,-1 0 1,1-1-1,1-1 0,-1 0 0,16 2 0,15 2 27,52 1 1,20-8-3782,-69-2 1450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288 521 2720,'2'-2'159,"-1"2"-113,-1 0 0,0 0 0,0-1 0,1 1 0,-1 0 0,0 0 0,0-1 0,1 1 0,-1 0 0,0 0 0,1 0 0,-1 0 0,0 0 0,1-1 0,-1 1 0,0 0 0,1 0 0,-1 0-1,0 0 1,1 0 0,-1 0 0,0 0 0,1 0 0,-1 0 0,1 0 0,-1 0 0,0 0 0,1 0 0,-1 1 0,1 0 923,0-1-805,-1-1 0,0 1 0,0 0 0,1 0 0,-1 0 0,0 0 0,1 0 1,-1 0-1,0-1 0,0 1 0,0 0 0,1 0 0,-1 0 0,0-1 0,0 1 1,0 0-1,1 0 0,-1-1 0,0 1 0,0 0 0,0 0 0,0-1 1,0 1-1,0 0 0,0 0 0,0-1 0,0 1 0,1 0 0,-1-1 0,0 1 1,0 0-1,0 0 0,-1-1 0,1 1 0,0 0 0,0-1 0,0 1 1,0 0-1,0 0 0,0-1 0,0 1 0,0 0 0,-1 0 0,1-1 0,0 1 1,0-1-45,-1 1 0,1-1 0,0 0 1,0 1-1,-1-1 0,1 1 1,0-1-1,-1 0 0,1 1 0,-1-1 1,1 1-1,-1 0 0,1-1 1,-1 1-1,1-1 0,-1 1 0,1 0 1,-1-1-1,1 1 0,-1 0 1,0 0-1,1-1 0,-2 1 1,-4 0 45,-1 1 0,1 0 0,0 0 1,-1 1-1,1 0 0,0 0 1,0 0-1,0 1 0,1 0 0,-8 4 1,-8 6 55,-25 23 1,41-32-204,-18 15 262,-37 39-1,52-48-233,-1 0-1,2 1 0,-1 0 0,2 0 1,-1 1-1,-7 21 0,13-30-25,0 1-1,0 0 1,0-1-1,1 1 1,-1 0 0,1-1-1,0 1 1,0 0-1,1 5 1,-1-9-3,0 1-1,1 0 1,-1 0-1,0 0 1,0 0 0,1 0-1,-1-1 1,0 1 0,1 0-1,-1 0 1,0-1-1,1 1 1,0 0 0,-1 0-1,1-1 1,-1 1 0,1-1-1,0 1 1,-1 0-1,1-1 1,0 1 0,-1-1-1,1 0 1,0 1 0,0-1-1,0 0 1,-1 1-1,1-1 1,0 0 0,0 0-1,0 0 1,0 1 0,0-1-1,-1 0 1,1 0-1,0 0 1,0-1 0,0 1-1,0 0 1,0 0 0,-1 0-1,1-1 1,1 0-1,5-2 57,0-1 0,0 0 0,-1 0 0,1-1 0,-1 0 0,0 0 0,7-9 0,-11 12-58,33-36 189,-3-2-1,33-49 1,-58 78-195,-6 9-44,1-1 0,-1 1 0,0 0-1,1 0 1,-1 1 0,4-4-1,-4 5 62,0 0-1,0 1 0,-1-1 1,1 0-1,0 1 0,-1-1 1,1 1-1,0-1 1,-1 1-1,1-1 0,-1 1 1,1 0-1,-1-1 0,1 1 1,-1 0-1,1-1 0,-1 1 1,0 0-1,1 0 0,-1 1 1,11 21 219,0 16 291,-9-30-470,0-1 0,1 1 0,0-1 0,0 0 0,8 15 0,-9-20-44,0 0-1,0 0 1,0 0 0,0 0 0,0-1-1,1 1 1,-1-1 0,1 1-1,0-1 1,-1 0 0,1 0-1,0 0 1,0-1 0,0 1 0,1-1-1,-1 1 1,0-1 0,0 0-1,1 0 1,-1-1 0,1 1 0,-1-1-1,1 1 1,-1-1 0,1 0-1,-1-1 1,1 1 0,-1 0 0,0-1-1,4-1 1,16-5 144,40-19 1,-23 8-119,100-44 9,-71 31-20,-47 21-143,-11 6 17,0-2 1,11-6-1,-21 12 73,0-1 0,-1 1 0,1-1 0,0 1 0,-1 0 0,1-1 0,0 1 0,0-1 0,-1 1 0,1 0 0,0 0 0,0 0-1,0-1 1,-1 1 0,1 0 0,0 0 0,0 0 0,0 0 0,-1 0 0,1 0 0,0 0 0,1 1 0,-1-1 12,-1 1 0,0 0 0,1-1 1,-1 1-1,1-1 0,-1 1 0,0-1 0,0 1 0,1 0 0,-1-1 0,0 1 1,0-1-1,0 1 0,1 0 0,-1-1 0,0 1 0,0 0 0,0-1 0,0 1 1,-1 1-1,1 3 75,-1 1 1,0-1 0,-1 1 0,-2 8-1,0-5 28,0-2-59,1 0 1,0 0-1,1 1 0,0-1 1,0 0-1,-1 9 1,3-15-36,0-1-1,0 0 1,0 0 0,0 0 0,0 0 0,0 1 0,0-1 0,0 0 0,0 0 0,0 0 0,0 0-1,0 1 1,1-1 0,-1 0 0,0 0 0,0 0 0,0 0 0,0 0 0,0 1 0,0-1 0,0 0-1,0 0 1,0 0 0,1 0 0,-1 0 0,0 0 0,0 0 0,0 1 0,0-1 0,0 0 0,1 0-1,-1 0 1,0 0 0,0 0 0,0 0 0,0 0 0,0 0 0,1 0 0,-1 0 0,0 0 0,0 0-1,10-4 102,12-12 3,-19 14-52,27-24 4,-15 13-168,16-12 0,-27 22 74,1 1 0,-1-1 0,0 1 0,1 0 0,-1 0 0,1 0 1,0 1-1,0-1 0,6 0 0,-9 2 23,0 0 1,0 0-1,0 0 1,0 0-1,1 0 1,-1 0-1,0 0 1,0 1-1,0-1 0,0 1 1,0 0-1,0 0 1,0-1-1,0 1 1,0 0-1,0 1 1,0-1-1,-1 0 0,1 1 1,0-1-1,2 4 1,0 1 8,0 0-1,0 0 1,-1 0 0,0 1 0,3 9 0,12 22 56,-17-36-51,1 1-1,-1-1 0,1 1 1,0-1-1,0 0 1,0 0-1,0 0 0,0 0 1,1-1-1,-1 1 1,5 2-1,3 0 33,0-1-1,-1 0 1,2 0 0,-1-1 0,0-1-1,0 1 1,1-2 0,-1 1 0,1-2-1,-1 1 1,19-4 0,7-4-79,67-24 0,-95 30 37,19-8-85,-1-1 1,1-1-1,-2-1 1,26-18-1,-3 2-411,-132 141 293,61-79 291,2 1 1,-32 66-1,51-93-70,-1 1 0,1-1 0,0 1 0,0-1 0,1 1 1,0 0-1,0 0 0,1 11 0,0-18-3,0 0 0,0 0 0,0 0 1,0-1-1,1 1 0,-1 0 0,0 0 1,1-1-1,-1 1 0,0 0 0,1 0 1,-1-1-1,1 1 0,-1 0 0,1-1 0,-1 1 1,1 0-1,0-1 0,-1 0 0,1 1-1,-1-1 1,1 0 0,-1 0 0,1 0 0,-1 0 0,1 0-1,-1 0 1,1 0 0,-1 0 0,1 0 0,-1 0-1,1 0 1,-1 0 0,1 0 0,-1 0 0,1 0 0,-1 0-1,1-1 1,1 0 23,1 0 0,-1-1 0,0 1 0,0-1 0,0 0 0,0 0 1,0 0-1,3-3 0,10-16 44,-2-1 0,14-26 1,-4 5-230,-23 43 142,0-1 0,0 1 0,0 0 0,0-1 1,0 1-1,0 0 0,1-1 0,-1 1 0,0 0 1,0-1-1,0 1 0,0 0 0,1-1 0,-1 1 1,0 0-1,0 0 0,1-1 0,-1 1 0,0 0 1,1 0-1,-1 0 0,0-1 0,0 1 0,1 0 1,-1 0-1,0 0 0,1 0 0,-1 0 0,1 0 1,-1-1-1,0 1 0,1 0 0,-1 0 0,5 14-110,0 14 150,-1 1 0,-2 0-1,0 0 1,-4 31 0,2-45-13,-3 36 174,-2-1-1,-2 0 1,-2 0 0,-28 84 0,27-101-29,-29 80 126,34-101-226,-1 1 0,0-1 1,-1-1-1,0 1 0,-1-1 0,-15 16 1,22-25-47,-1-1 1,1 0 0,0 0 0,-1 0 0,1 1 0,-1-1-1,0 0 1,1-1 0,-1 1 0,0 0 0,0-1-1,1 1 1,-5 0 0,5-1-10,0 0 1,0 0-1,-1 0 0,1 0 0,0-1 0,0 1 1,-1-1-1,1 1 0,0 0 0,0-1 1,0 0-1,-1 1 0,1-1 0,0 0 0,0 0 1,0 1-1,0-1 0,0 0 0,1 0 0,-1 0 1,0 0-1,0 0 0,1 0 0,-2-2 1,0-2-40,-1 0 0,1 0 1,0 0-1,1-1 0,-1 1 1,1-1-1,-1-8 0,1-2-60,0-25 0,2 28 59,1-1-1,0 1 1,1 0-1,1-1 0,0 1 1,0 1-1,1-1 1,1 1-1,0 0 1,1 0-1,13-18 1,9-5-15,1 0 1,38-33-1,-11 11 1,-19 16 64,27-26 46,154-113 139,-124 105-185,-16 7 330,-65 58-556,-14 10 207,0 0 0,0 0-1,0 0 1,0 0 0,0 0-1,0 0 1,0 0 0,0 0 0,0 0-1,0 0 1,0 0 0,0 0 0,0 0-1,1 0 1,-1 0 0,0 0 0,0 0-1,0 0 1,0 0 0,0 0-1,0 0 1,0 0 0,0 0 0,0 0-1,0 0 1,0 0 0,0 0 0,0 0-1,0 0 1,0 0 0,1 0 0,-1 0-1,0 0 1,0 0 0,0 0-1,0 0 1,0 0 0,0 0 0,0 1-1,0-1 1,0 0 0,0 0 0,0 0-1,0 0 1,0 0 0,0 0 0,0 0-1,0 0 1,0 0 0,0 0-1,0 0 1,0 0 0,0 0 0,0 1-1,-3 9 54,-9 16 36,0 0-14,1 1 0,1 0 0,-12 56 0,21-76-41,0-1 0,1 1 0,0 0 0,2 11 0,-2-17-19,0 0 1,0 0-1,1 1 1,-1-1 0,0 0-1,1 0 1,-1 0-1,1 0 1,-1 0 0,1 0-1,0 0 1,-1 0 0,1 0-1,2 1 1,-3-1-7,1-1 1,0 0 0,0 1 0,-1-1-1,1 0 1,0 0 0,0 0 0,0 0-1,-1 1 1,1-1 0,0 0 0,0-1-1,0 1 1,-1 0 0,1 0-1,0 0 1,0 0 0,-1 0 0,1-1-1,0 1 1,0 0 0,-1-1 0,1 1-1,0-1 1,0 0 0,7-4 24,-1-2 0,0 1 0,-1-1 0,12-14 0,-7 8 27,29-38-8,-27 33-93,0 1 0,22-21 0,-34 37 22,0 0-1,-1 1 1,1-1 0,-1 1 0,1-1-1,0 1 1,0-1 0,-1 1 0,1-1 0,0 1-1,0 0 1,0-1 0,-1 1 0,1 0-1,0 0 1,0 0 0,0-1 0,0 1-1,0 0 11,-1 1-1,1-1 1,-1 0-1,1 0 1,-1 1-1,1-1 1,-1 0-1,1 0 1,-1 1-1,0-1 1,1 1-1,-1-1 1,1 0-1,-1 1 1,0-1-1,0 1 1,1-1-1,-1 1 1,0-1-1,0 0 0,1 2 1,0 3-15,1 0 0,-1 1 0,-1-1-1,1 9 1,0-7 42,4 131-172,-5-132 202,0 1 0,0 0 0,1-1 0,0 1 0,0-1-1,1 1 1,0-1 0,0 0 0,3 7 0,-5-12-42,0-1-1,0 1 1,0-1-1,1 1 1,-1-1-1,0 0 1,1 1-1,-1-1 1,0 1-1,0-1 1,1 0 0,-1 1-1,1-1 1,-1 0-1,0 1 1,1-1-1,-1 0 1,1 0-1,-1 1 1,1-1-1,-1 0 1,1 0-1,-1 0 1,1 0-1,-1 1 1,1-1-1,-1 0 1,1 0-1,-1 0 1,1 0 0,-1 0-1,1 0 1,-1 0-1,1-1 1,0 1-1,1-1 13,0 0 0,-1 0-1,1 0 1,0 0 0,0-1-1,-1 1 1,1-1 0,0 1-1,-1-1 1,2-1 0,58-81 398,1-2-419,-8 21-2,43-55-196,-63 70 38,-3-1 0,48-105 1,36-156-472,-103 276 331,-9 24 12,-5 8-51,1 4 319,0 0 0,0 1 0,0-1 0,1 1 0,-1-1 0,0 1 0,0 0 0,1-1 0,-1 1 0,0 0 0,1-1 0,-1 1 0,0 0 1,1 0-1,-1 1 0,-6 8 1,2 1 0,0-1 0,0 1 1,-4 14-1,0 1 57,-83 219 344,74-198-231,-19 80-1,33-110-120,1-1-1,1 1 1,1 0-1,0 0 1,1 0-1,1 0 1,0 0-1,7 28 1,-6-38-17,0 0 1,1 0-1,0-1 1,0 1-1,1-1 1,0 0-1,6 9 1,-7-12 13,-1 0 1,1 0-1,0 0 0,0 0 1,0-1-1,0 1 0,1-1 1,-1 0-1,0 0 1,1 0-1,0-1 0,-1 1 1,1-1-1,8 2 1,-6-3-6,0 1 0,0-1 0,0-1 0,0 1 0,0-1 0,-1 0 1,1 0-1,0-1 0,0 0 0,0 0 0,-1 0 0,6-3 0,8-6 69,35-26-1,-38 25 2,2-2-138,24-25 0,-1 0-90,-67 96 524,17-40-284,1 0 0,1 0 0,1 1 1,0 0-1,1 0 0,1 1 0,1 0 1,0-1-1,1 23 0,2-39-85,0-1 0,0 1 0,0 0 0,0-1 0,1 1 0,-1 0 0,1-1 0,-1 1 0,1-1 0,0 1 0,-1-1 0,1 1 0,1 1 0,-2-3-8,1 0 0,-1 0 0,0 1-1,1-1 1,-1 0 0,0 0 0,0 1 0,1-1 0,-1 0-1,0 0 1,1 0 0,-1 0 0,1 1 0,-1-1 0,0 0-1,1 0 1,-1 0 0,0 0 0,1 0 0,-1 0 0,1 0 0,-1 0-1,1 0 1,0-1 8,0 1-1,-1 0 1,1-1-1,0 1 1,0-1-1,-1 1 1,1-1-1,0 1 1,-1-1 0,1 0-1,0 1 1,-1-1-1,1 0 1,0-1-1,8-13 127,-1-1 0,13-34 0,1-5-116,-11 32-60,-8 16-69,0 0 0,0-1 0,1 2 0,8-13 1,-11 19 98,-1 0 1,0-1 0,0 1 0,0 0-1,1 0 1,-1-1 0,0 1 0,0 0 0,1 0-1,-1-1 1,0 1 0,1 0 0,-1 0 0,0 0-1,1 0 1,-1 0 0,0 0 0,1 0-1,-1-1 1,0 1 0,1 0 0,-1 0 0,0 0-1,1 0 1,-1 0 0,0 0 0,1 1 0,-1-1-1,0 0 1,1 0 0,-1 0 0,0 0-1,1 0 1,-1 0 0,0 1 0,0-1 0,1 0-1,-1 0 1,0 0 0,0 1 0,1-1-1,-1 0 1,0 0 0,0 1 0,1-1 0,-1 0-1,0 0 1,0 1 0,0-1 0,0 0 0,0 1-1,1-1 1,-1 1 0,7 21-90,-6-19 58,8 34-13,-7-26 121,0 1 1,1-1 0,0 0 0,1 0 0,0 0 0,1-1 0,7 13-1,-11-21-57,1-1-1,0 1 0,-1 0 1,1 0-1,0-1 0,0 1 0,0-1 1,0 0-1,0 0 0,0 1 0,1-1 1,-1 0-1,0-1 0,1 1 0,-1 0 1,0-1-1,1 1 0,-1-1 0,1 0 1,-1 0-1,1 0 0,-1 0 1,0 0-1,1-1 0,-1 1 0,5-2 1,4-2 35,0 0-1,0 0 1,-1-1 0,14-9 0,-14 9-29,19-13-9,-8 5-81,0 1 0,1 1 1,1 1-1,23-7 0,-39 15 70,0 0 0,-1 1 0,1 0 1,0 0-1,0 0 0,0 1 0,0 0 0,0 1 0,-1 0 1,1 0-1,0 0 0,0 1 0,-1-1 0,1 2 0,-1-1 1,0 1-1,1 0 0,-1 0 0,7 6 0,46 40 55,-44-34-146,1-2 0,29 21 1,-41-33-257,-1 1 1,1-1 0,-1 1-1,1-1 1,0 0 0,-1 0-1,1-1 1,0 1 0,0-1-1,-1 0 1,1 0 0,0 0-1,0 0 1,0-1 0,-1 1-1,1-1 1,6-2 0,0-1-1957,-1 0 1,1-1 0,-1 0 0,18-11 0,6-7-2355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0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94 645 1728,'-1'0'46,"0"0"0,0-1 0,1 1 0,-1 0 0,0 0 0,0 0 0,0 0 1,0 0-1,0 0 0,0 0 0,1 0 0,-1 1 0,0-1 0,0 0 0,0 0 0,0 1 0,0-1 0,-16 4 1418,-42 3 3453,60-7-4896,-1 0-1,0 0 0,0 0 1,0-1-1,0 1 0,0 0 1,0 0-1,0 0 0,1 0 1,-1 0-1,0 0 0,0 0 0,0 0 1,0-1-1,0 1 0,0 0 1,0 0-1,0 0 0,0 0 1,0 0-1,0-1 0,0 1 1,1 0-1,-1 0 0,0 0 0,0 0 1,0 0-1,0-1 0,0 1 1,0 0-1,0 0 0,-1 0 1,1 0-1,0 0 0,0-1 1,0 1-1,0 0 0,0 0 1,0 0-1,0 0 0,0 0 0,0 0 1,0-1-1,0 1 0,0 0 1,-1 0-1,1 0 0,0 0 1,0 0-1,0 0 0,0 0 1,0 0-1,0 0 0,0 0 0,-1-1 1,1 1-1,0 0 0,0 0 1,0 0-1,0 0 0,0 0 1,-1 0-1,1 0 0,0 0 1,0 0-1,0 0 0,-1 0 1,11-8 439,-10 8-419,7-5 148,1 0 1,0 0-1,0 1 0,9-3 1,11-7 90,21-12 1,-1-2 0,-2-2 1,-1-2-1,-2-3 0,-1-1 1,-1-1-1,35-45 0,-69 73-260,-6 7-22,0 0-1,0 1 1,0-1-1,0 0 0,1 1 1,-1-1-1,1 1 0,-1 0 1,1-1-1,-1 1 1,1 0-1,2-1 0,-3 2-4,-1 0-1,0 0 1,0 0-1,1 0 1,-1 0-1,0 0 1,1 0-1,-1 0 1,0 0-1,0 0 1,1 0-1,-1 0 1,0 0 0,0 0-1,1 0 1,-1 1-1,0-1 1,0 0-1,1 0 1,-1 0-1,0 0 1,0 1-1,1-1 1,-1 0-1,0 0 1,0 0-1,0 1 1,0-1-1,0 0 1,1 0-1,-1 1 1,0-1-1,0 0 1,0 1-1,0-1 1,0 0 0,0 0-1,0 1 1,0-1-1,0 0 1,0 1-1,0-1 1,0 0-1,0 0 1,0 1-1,-2 16-8,2-14-8,-9 48-27,-24 86 0,24-107 140,2-11 61,6-16-102,-1 1 0,1-1 0,0 0 0,0 1 0,0-1 0,0 1 0,0 5 1,1-9-44,0 0 0,0 0-1,0 0 1,0 0 0,0 1 0,0-1 0,0 0 0,0 0 0,0 0 0,0 0 0,0 0 0,0 0 0,0 0 0,0 1 0,0-1 0,0 0 0,1 0 0,-1 0 0,0 0 0,0 0 0,0 0 0,0 0 0,0 0 0,0 0 0,0 1 0,0-1 0,0 0 0,0 0 0,0 0 0,1 0 0,-1 0 0,0 0 0,0 0 0,0 0 0,0 0 0,0 0 0,0 0 0,0 0 0,0 0 0,1 0 0,-1 0 0,0 0 0,0 0 0,0 0 0,0 0 0,0 0 0,0 0 0,1 0 0,-1 0 0,0 0 0,0 0-1,0 0 1,0 0 0,0 0 0,0 0 0,10-7 205,12-15 4,-18 17-165,62-70 264,24-23-398,-71 80 100,-5 4-166,0 1 1,2 0 0,27-18-1,-42 30 144,-1 1 1,0 0-1,0 0 0,0 0 0,0 0 0,0 0 0,0 0 0,0 0 1,0 0-1,0-1 0,0 1 0,1 0 0,-1 0 0,0 0 0,0 0 1,0 0-1,0 0 0,0 0 0,0 0 0,1 0 0,-1 0 0,0 0 1,0 0-1,0 0 0,0 0 0,0 0 0,0 0 0,1 0 0,-1 0 1,0 0-1,0 0 0,0 0 0,0 0 0,0 0 0,1 0 0,-1 0 1,0 0-1,0 0 0,0 0 0,0 0 0,0 0 0,0 1 0,0-1 1,1 0-1,-1 0 0,0 0 0,0 0 0,0 0 0,0 0 0,0 0 1,0 1-1,0-1 0,0 0 0,0 0 0,0 0 0,0 0 1,-2 8-88,-65 108 46,26-50 451,41-65-394,0-1 0,-1 1 0,1-1 0,0 1 1,-1 0-1,1-1 0,0 1 0,0 0 0,0-1 0,-1 1 1,1 0-1,0-1 0,0 1 0,0 0 0,0-1 0,0 1 0,0 0 1,0-1-1,1 1 0,-1 0 0,0-1 0,0 1 0,0 0 0,1-1 1,-1 2-1,1-2-1,0 1 1,-1-1 0,1 1-1,-1-1 1,1 0-1,0 1 1,-1-1-1,1 0 1,0 0 0,0 1-1,-1-1 1,1 0-1,0 0 1,0 0 0,-1 0-1,1 0 1,0 0-1,0 0 1,-1 0-1,1 0 1,0 0 0,0 0-1,-1-1 1,1 1-1,0 0 1,0-1 0,29-10 91,-2-2 1,39-24 0,-38 21-103,19-12-116,-25 13 26,0 2 0,44-18 0,-65 30 65,0 1 0,1-1 0,-1 0-1,1 1 1,-1-1 0,0 1 0,1 0-1,-1 0 1,1 0 0,-1 0 0,1 0 0,-1 0-1,5 2 1,-6-2 17,1 1 0,-1 0-1,0 0 1,0-1 0,0 1-1,0 0 1,0 0 0,0 0-1,-1 0 1,1 0 0,0 0-1,0 0 1,-1 1 0,1-1-1,-1 0 1,1 0 0,-1 0-1,1 1 1,-1-1 0,0 0-1,0 1 1,1-1 0,-1 0 0,0 1-1,0-1 1,-1 2 0,0 10-49,0 0 1,-1-1 0,-6 22 0,5-24 61,0 0 1,1 0-1,0 0 1,1 1-1,0-1 1,1 18-1,0-26 22,0-1 0,0 1 0,1 0 0,-1 0 0,0 0-1,1-1 1,0 1 0,-1 0 0,1-1 0,0 1 0,0 0 0,0-1-1,0 1 1,0-1 0,0 1 0,1-1 0,-1 0 0,0 0 0,1 1-1,2 0 1,-1 0-1,-1-1-1,1-1 0,-1 1 1,1 0-1,0-1 0,0 1 1,-1-1-1,1 0 1,0 0-1,0 0 0,-1 0 1,5-1-1,4-2 6,0 0 0,0 0 0,0-1 0,0 0 0,13-9 0,26-15 5,62-46 0,-97 63-102,-1 0 1,0-2 0,0 1 0,15-20 0,-59 52-57,17-10 62,0 2-1,1 0 1,-14 19-1,19-23 40,1 1-1,0 0 0,1 0 0,0 1 0,1-1 1,-6 18-1,9-25 34,0 1 0,1 0 0,0-1 0,-1 1 0,1-1 0,0 1 0,1-1 0,-1 1 0,0 0 0,1-1 0,-1 1 0,1-1 0,0 1 0,0-1 0,0 0 0,0 1 0,0-1 0,0 0 0,1 0 0,-1 0 0,1 0 0,0 0 0,-1 0 0,1 0 0,0 0 0,0-1 0,0 1 0,0-1 0,0 1 0,1-1 0,1 1 0,3 1 18,0-1 0,0 0 0,0-1-1,0 0 1,0 0 0,0 0 0,1-1 0,-1 0 0,0 0 0,0-1 0,0 0 0,0 0 0,0-1 0,0 1-1,0-2 1,0 1 0,0-1 0,-1 0 0,0 0 0,1-1 0,-1 0 0,0 0 0,-1 0 0,1-1-1,-1 0 1,0 0 0,0 0 0,0-1 0,-1 1 0,4-8 0,-6 9-37,0 0 0,-1 0 1,0 0-1,1-1 0,-2 1 0,1 0 1,0 0-1,-1-1 0,0 1 0,0 0 1,0-1-1,0 1 0,-1 0 0,0 0 1,0-1-1,0 1 0,0 0 0,-3-5 1,1 3-19,0-1 0,-1 0 0,1 1 0,-1 0 1,-1-1-1,1 2 0,-1-1 0,0 0 0,-7-4 1,7 6 1,0 0 1,-1 1 0,1-1 0,-1 1 0,0 1 0,0-1 0,-9-2 0,-1 1 33,-25-2 0,7 1 133,27 3-138,15 1-56,12 0 12,52-13 14,38-4-67,-62 12 150,-19 1-108,1 2 1,0 1 0,57 4 0,-81-1 61,0 1 1,-1-1-1,1 1 1,0-1-1,-1 2 1,0-1-1,1 1 1,-1-1-1,6 6 0,-8-6-4,0 0 0,0 1-1,0 0 1,-1-1-1,1 1 1,-1 0-1,1 0 1,-1 0-1,0 0 1,0 1-1,-1-1 1,1 1 0,-1-1-1,0 1 1,2 5-1,-1 3 31,-1 1-1,0 0 0,-1 0 1,0 0-1,-1 0 0,0-1 1,-1 1-1,0 0 0,-9 22 1,9-28 31,0-3 13,1 0 0,-1 0-1,1 1 1,0-1 0,-1 9 0,2-13-74,1 0 1,-1 0 0,0 0 0,0 0 0,0 1-1,0-1 1,0 0 0,1 0 0,-1 0 0,0 0-1,0 0 1,0 0 0,1 0 0,-1 0 0,0 1-1,0-1 1,0 0 0,1 0 0,-1 0 0,0 0-1,0 0 1,0 0 0,1 0 0,-1 0 0,0 0 0,0 0-1,1 0 1,-1 0 0,0 0 0,0-1 0,0 1-1,1 0 1,-1 0 0,0 0 0,0 0 0,0 0-1,0 0 1,1 0 0,-1-1 0,0 1 0,0 0-1,0 0 1,0 0 0,1-1 0,13-8 154,-2-1-91,0-2-1,-1 0 1,0 0-1,12-18 1,19-21-147,-32 40 15,0 1 0,0 1 0,1 0 0,0 1 0,1 0 0,0 0 0,24-10 0,-36 17 55,1 1-1,0 0 1,-1-1 0,1 1 0,0 0-1,0 0 1,0-1 0,-1 1-1,1 0 1,0 0 0,0 0-1,0 0 1,-1 0 0,1 0-1,0 0 1,0 0 0,0 0-1,-1 0 1,1 1 0,0-1-1,0 0 1,0 1 0,-1-1-1,1 0 1,1 1 0,-2 0-6,1 0 0,-1 0 0,0 0 0,1 0 1,-1 0-1,0 0 0,1 0 0,-1 0 1,0 0-1,0 0 0,0 0 0,0 0 1,0 0-1,0 0 0,0 0 0,0 0 0,-1 1 1,-1 6-38,0 0 1,-1-1-1,-6 14 1,-12 19-39,13-27 211,1 0 1,0 0-1,-9 28 0,16-41-114,0 1-1,0 0 0,-1-1 1,1 1-1,0-1 0,0 1 0,0 0 1,0-1-1,0 1 0,0 0 0,0-1 1,0 1-1,0 0 0,0-1 0,0 1 1,1 0-1,-1-1 0,0 1 1,0 0-1,1-1 0,-1 1 0,0-1 1,1 1-1,-1-1 0,1 1 0,-1-1 1,0 1-1,1-1 0,-1 1 0,1-1 1,0 1-1,-1-1 0,1 0 1,-1 1-1,1-1 0,-1 0 0,1 1 1,0-1-1,-1 0 0,1 0 0,0 0 1,-1 0-1,1 0 0,0 0 0,-1 0 1,1 0-1,1 0 0,4 0 30,0 0-1,0-1 1,0 0 0,7-2-1,-9 2-15,16-5-18,0-1 0,-1-1 1,0-1-1,0-1 0,34-24 0,-29 18-64,0 2-1,36-16 0,-58 29 35,1 0-1,0 0 0,-1 0 0,1 0 0,0 0 0,0 1 1,-1-1-1,1 1 0,3 0 0,-5 0 20,0 0-1,0 1 1,0-1-1,0 1 1,0-1 0,0 1-1,0-1 1,0 1-1,0 0 1,0 0-1,0-1 1,0 1 0,0 0-1,-1 0 1,1 0-1,0 0 1,-1 0-1,1 0 1,0 0 0,-1 0-1,1 0 1,-1 0-1,1 1 1,11 38-190,-9-30 192,0 0 0,7 15 0,-8-22 28,0 1-1,0 0 1,0-1 0,1 0 0,-1 0 0,1 1 0,0-2 0,0 1-1,0 0 1,4 2 0,-4-2-17,1-1-1,-1 0 1,1 0 0,-1-1-1,1 1 1,0-1 0,0 1-1,0-1 1,-1-1-1,1 1 1,0 0 0,0-1-1,1 0 1,-1 0 0,0 0-1,0 0 1,0-1 0,0 1-1,-1-1 1,1 0-1,0 0 1,0-1 0,0 1-1,-1-1 1,1 0 0,0 0-1,-1 0 1,5-4-1,0 0 13,-1-1-1,0 0 0,0 0 0,-1-1 0,0 0 0,0 0 1,-1 0-1,0-1 0,0 0 0,6-15 0,-10 21-19,7-20 19,12-45-1,-20 66-33,1 0 0,-1 0-1,0 0 1,0 0 0,0 0-1,0 0 1,0 0-1,0 0 1,0 0 0,0 0-1,-1 0 1,1 0 0,-1 0-1,0 0 1,0 0 0,0-2-1,0 4 10,1-1-1,-1 1 1,0-1-1,1 1 1,-1 0-1,1-1 1,-1 1-1,0 0 1,1-1-1,-1 1 1,0 0-1,1 0 1,-1-1-1,0 1 1,1 0-1,-1 0 1,0 0-1,1 0 1,-1 0-1,0 0 1,1 0-1,-1 0 1,0 1-1,0-1 1,1 0 0,-1 0-1,1 0 1,-1 1-1,0-1 1,1 0-1,-1 1 1,0-1-1,0 1 1,0 0-9,-3 1-1,-1 1-1,1 0 0,0 0 0,1 0 1,-1 0-1,0 1 0,1 0 0,0-1 1,0 1-1,0 0 0,0 1 0,-4 8 1,-1 4-65,-10 37 1,18-54 80,-2 7 9,0-1 0,1 0 0,0 1 0,0 0-1,0-1 1,1 1 0,0-1 0,1 1 0,1 10 0,-1-14 2,-1-1-1,1 1 1,0 0 0,0-1 0,0 1-1,0-1 1,1 1 0,-1-1 0,1 0-1,-1 1 1,1-1 0,0 0-1,0 0 1,0 0 0,0-1 0,0 1-1,0 0 1,1-1 0,-1 1-1,1-1 1,-1 0 0,1 0 0,-1 0-1,1 0 1,5 1 0,11 1 18,0-1-1,1-1 1,-1-1 0,1-1 0,-1 0-1,33-7 1,113-37 148,-140 37-191,-11 3-39,0 0 1,0 1-1,0 1 0,1 0 1,16 0-1,-30 3 47,-1 0 0,1 0 0,0 0 0,0 0 0,0 0 0,0 0 0,-1 0 1,1 0-1,0 0 0,0 0 0,-1 1 0,1-1 0,0 0 0,0 1 0,-1-1 0,1 1 0,0-1 1,-1 0-1,1 1 0,0 0 0,-1-1 0,1 1 0,-1-1 0,1 1 0,-1 0 0,1-1 0,-1 1 0,1 0 1,-1-1-1,0 1 0,1 0 0,-1 0 0,0-1 0,0 1 0,0 0 0,1 0 0,-1 0 0,0-1 0,0 1 1,0 0-1,0 0 0,-1 0 0,1 0 0,0-1 0,0 3 0,-1 1 10,-1-1-1,1 1 1,0 0-1,-1 0 1,0-1-1,0 1 1,0 0-1,-3 3 1,-22 21-129,21-23 148,0 1 0,0 0 1,1 0-1,0 1 0,0-1 0,-7 14 0,11-20-15,1 1 0,0-1 0,0 0 0,0 0 0,0 1-1,0-1 1,0 0 0,0 0 0,0 1 0,0-1 0,0 0 0,0 1 0,0-1-1,0 0 1,0 0 0,0 1 0,0-1 0,0 0 0,0 1 0,0-1 0,0 0-1,1 0 1,-1 1 0,0-1 0,0 0 0,0 0 0,0 0 0,0 1 0,1-1 0,-1 0-1,0 0 1,0 0 0,1 1 0,-1-1 0,0 0 0,0 0 0,1 0 0,-1 0-1,0 0 1,0 0 0,1 1 0,-1-1 0,0 0 0,1 0 0,16 1 192,-9-1-166,0-1 0,0 0-1,-1 0 1,1-1 0,0 0 0,-1 0 0,0-1 0,10-5 0,6-4-56,24-18 0,-22 14-170,-25 16 179,0 0-1,0 0 0,1 0 1,-1 0-1,0-1 1,1 1-1,-1 0 1,0 0-1,1 0 0,-1 0 1,0 0-1,1 0 1,-1 0-1,1 0 1,-1 0-1,0 0 0,1 0 1,-1 0-1,0 0 1,1 0-1,-1 0 1,0 1-1,1-1 0,-1 0 1,0 0-1,1 0 1,-1 0-1,0 1 0,0-1 1,1 0-1,-1 0 1,0 1-1,0-1 1,1 0-1,-1 0 0,0 1 1,0-1-1,0 0 1,0 1-1,1-1 1,-1 0-1,0 1 0,0-1 1,0 0-1,0 1 1,0-1-1,5 23 14,-3-13 14,-1-8 2,0 1 0,-1 0 0,2-1 0,-1 1 0,0 0 1,1-1-1,-1 1 0,1-1 0,-1 0 0,1 0 0,0 1 0,0-1 0,0 0 0,1-1 0,-1 1 0,3 2 0,-1-2 4,-1-1 1,1 0-1,-1 0 0,1 0 0,-1 0 1,1 0-1,0 0 0,-1-1 0,1 0 1,0 0-1,4 0 0,5-2 24,0-1 0,0 0-1,-1 0 1,1-1 0,20-10 0,-9 2-7,-1-1 1,0-1-1,-1-1 1,0-1-1,29-30 1,84-101-45,-20-8 244,-31 39-442,-77 107-8,12-22 0,-15 21 4,-5 10 204,1 0 0,0 0-1,0 0 1,0 0 0,0 0 0,0 0-1,0 0 1,0-1 0,0 1 0,0 0-1,-1 0 1,1 0 0,0 0 0,0 0-1,0 0 1,0 0 0,0 0-1,0 0 1,-1 0 0,1 0 0,0 0-1,0 0 1,0 0 0,0 0 0,0 0-1,-1 0 1,1 0 0,0 0 0,0 0-1,0 0 1,0 0 0,0 0 0,-1 0-1,1 0 1,0 0 0,0 0-1,-15 11-246,8-3 216,1 0 1,0 0-1,1 1 1,0 0-1,0 0 1,0 0-1,-3 14 1,-17 70 101,25-90-67,-9 37 86,1 1-1,3-1 0,1 1 1,2 0-1,4 46 1,-1-77-53,1 0 0,-1 0 0,1 0 0,1-1 0,0 0 0,0 1 0,1-1 1,6 11-1,-7-16 11,-1-1 0,1 1 1,0 0-1,0-1 1,0 0-1,0 0 0,1 0 1,-1 0-1,1 0 1,0 0-1,0-1 0,0 0 1,0 0-1,0 0 0,0 0 1,1-1-1,-1 0 1,1 0-1,-1 0 0,6 0 1,2 0 6,0-1 0,0-1-1,0 0 1,0 0 0,0-1 0,21-7 0,70-31-47,-48 17 18,-41 16-160,-14 6 11,10 6-37,5 4 785,-10-2-1565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08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7040,'0'-23'2624,"16"14"-2048,29-2-128,-8 7 704,17 4-704,5 0 320,4 0-448,8 0-32,14 4-192,10 4-64,-1 4 0,-9-1-32,-17 9 0,-13 0-4320,-20 0 2368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1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1 867 2496,'0'0'98,"1"-1"-1,-1 1 1,0 0 0,1-1 0,-1 1-1,1 0 1,0 0 0,-1-1 0,1 1-1,-1 0 1,1 0 0,-1 0 0,1 0-1,0 0 1,-1 0 0,1 0 0,-1 0-1,1 0 1,0 0 0,22-1 1477,-11 1-1031,4-2-28,0-2 0,0 0 0,-1-1 0,1 0 1,-1-2-1,22-11 0,-11 5 21,23-12 384,78-53 0,33-43-331,-104 71-534,85-98 0,-89 85 59,-4-2 1,42-72-1,-81 123-130,10-25 0,-17 35-26,0 1 0,-1-1 0,0 0 0,0 0 0,0 0 0,0 0 0,-1 0 0,1-1 0,-1 1 0,0 0 0,-2-8 0,2 12 22,0-1 1,0 1 0,0-1 0,0 1 0,0 0 0,0-1 0,0 1 0,-1 0-1,1-1 1,0 1 0,0 0 0,0-1 0,-1 1 0,1 0 0,0-1-1,0 1 1,-1 0 0,1-1 0,0 1 0,-1 0 0,1 0 0,0 0 0,-1-1-1,1 1 1,0 0 0,-1 0 0,1 0 0,-1 0 0,1 0 0,0 0-1,-1 0 1,1-1 0,-1 1 0,1 0 0,0 0 0,-1 1 0,1-1 0,-1 0-1,1 0 1,-1 0 0,-18 9-314,13-5 266,0 0 32,0 0 1,0 1-1,1 0 0,-1 0 0,1 0 0,1 1 0,-1-1 1,1 1-1,0 0 0,-4 8 0,-3 7 58,-15 41-1,17-36 43,2 0 0,0 1 0,2 0 1,-3 46-1,7-53 9,0 0 1,2 0 0,0 0 0,1 0-1,7 27 1,-8-39 1,2 0-1,-1-1 0,1 1 1,0-1-1,1 0 1,0 0-1,0 0 1,0-1-1,1 1 1,0-1-1,0 0 1,0-1-1,1 1 1,0-1-1,0 0 1,11 6-1,-13-8-3,1 0-1,0-1 0,0 0 0,0 0 1,0 0-1,0 0 0,0-1 0,0 0 1,1 0-1,7 0 0,-9-2-37,0 1-1,0-1 1,0 1 0,-1-1-1,1 0 1,0-1 0,-1 1-1,1-1 1,0 1 0,-1-1-1,0 0 1,1 0 0,-1-1-1,0 1 1,3-4 0,0 0 35,-1 0 1,0 0 0,-1-1 0,1 0-1,-1 0 1,0 0 0,-1 0 0,0 0-1,3-9 1,0-5-44,-1-1 1,4-22-1,-6-4-225,-3 45 151,0 1-1,0-1 1,0 0 0,0 1 0,-1-1 0,1 1 0,-1-1-1,0 0 1,0 1 0,0-1 0,0 1 0,0 0-1,-3-5 1,4 7 40,0 0-1,-1 0 0,1 0 1,0-1-1,0 1 1,0 0-1,0 0 0,-1 0 1,1 0-1,0 0 1,0 0-1,0 0 0,0 0 1,-1 0-1,1-1 1,0 1-1,0 0 0,0 0 1,-1 0-1,1 0 1,0 0-1,0 0 0,0 0 1,-1 0-1,1 1 1,0-1-1,0 0 0,0 0 1,0 0-1,-1 0 1,1 0-1,0 0 0,0 0 1,0 0-1,0 0 1,-1 0-1,1 1 0,0-1 1,0 0-1,-5 4-67,1 0 0,0 0-1,0 0 1,1 0 0,-1 1 0,1 0 0,0 0-1,0 0 1,1 0 0,-4 7 0,0 4 23,1 1 1,-4 18 0,7-24 61,0 0 0,0 0 1,1 0-1,1 0 0,1 20 1,0-28 22,-1 0 1,1 1 0,-1-1-1,1 0 1,0 0 0,0 0-1,0 0 1,1 0-1,-1 0 1,1 0 0,-1 0-1,1 0 1,0-1 0,0 1-1,0-1 1,1 1 0,-1-1-1,1 0 1,-1 0 0,1 0-1,0 0 1,-1 0 0,7 2-1,-6-3-2,0-1 0,1 1 0,-1-1 0,0 1 0,1-1-1,-1 0 1,0 0 0,1-1 0,-1 1 0,0-1 0,1 1 0,-1-1-1,4-2 1,6-2 62,22-12 1,-35 17-94,49-27 148,148-71-344,-195 98 171,-1-1-1,1 0 1,0 1 0,-1-1-1,1 1 1,0 0 0,-1-1-1,1 1 1,0 0 0,-1 0-1,1 0 1,0 0 0,2 1 0,-3-1 17,0 1 0,-1-1 0,1 0 0,-1 1 0,1-1 0,-1 1 0,1-1 0,-1 1 0,1-1 0,-1 1 0,0-1 0,1 1 0,-1 0 1,0-1-1,1 1 0,-1-1 0,0 1 0,0 0 0,0-1 0,1 1 0,-1 0 0,0-1 0,0 1 0,0 0 0,0 0 0,0-1 1,0 1-1,0 0 0,-1-1 0,1 1 0,0 1 0,-3 9 30,0 0 1,-1 0-1,0 0 1,-1 0-1,0-1 1,0 0-1,-13 18 1,-3 6 48,20-34-60,1 0 1,0 1-1,0-1 1,0 0 0,-1 0-1,1 1 1,0-1-1,0 0 1,0 1 0,-1-1-1,1 0 1,0 1-1,0-1 1,0 0 0,0 1-1,0-1 1,0 0-1,0 1 1,0-1 0,0 0-1,0 1 1,0-1-1,0 0 1,0 1 0,0-1-1,0 0 1,0 1-1,0-1 1,0 0 0,1 1-1,-1-1 1,0 0-1,0 1 1,0-1-1,0 0 1,1 1 0,-1-1-1,0 0 1,0 0-1,1 0 1,-1 1 0,0-1-1,1 0 1,-1 0-1,0 0 1,1 1 0,-1-1-1,0 0 1,0 0-1,1 0 1,-1 0 0,1 0-1,-1 0 1,0 0-1,1 0 1,-1 0 0,0 0-1,1 0 1,-1 0-1,0 0 1,1 0 0,-1 0-1,0 0 1,1 0-1,-1 0 1,1-1 0,28-5 125,-26 5-129,15-6 37,0 0-1,0-1 1,23-14-1,47-36-211,-80 53 135,-4 2-8,0 1 0,0-1 0,0 1 0,1 0 0,-1 0 0,0 1 0,9-3 1,-12 4 25,0 0 1,1 0-1,-1 0 1,0 0-1,0 0 1,1 0-1,-1 0 1,0 0-1,0 0 1,0 0-1,0 1 1,1-1-1,-1 1 1,0-1-1,0 0 1,0 1-1,0 0 1,0-1-1,0 1 1,0 0-1,0-1 1,0 1-1,0 0 1,0 0-1,-1 0 1,1 0-1,0 0 1,-1 0-1,1 0 1,0 0-1,-1 0 1,1 0-1,-1 0 1,0 1-1,1 0 1,0 5-14,0-1 1,0 1-1,0 13 1,-1-13 19,0 0 0,0-1 0,1 1 0,0 0 0,2 6 0,-3-11 34,1 0 1,0-1-1,0 1 0,0 0 0,0 0 0,0-1 0,0 1 0,1 0 0,-1-1 0,0 1 0,1-1 0,-1 0 0,1 0 0,-1 1 0,1-1 0,0 0 0,0 0 0,-1 0 0,1 0 0,0-1 0,2 1 1,-1 0 8,1 0 1,-1-1 0,0 0-1,0 0 1,1 0-1,-1 0 1,0-1 0,0 1-1,0-1 1,1 0 0,-1 1-1,0-2 1,0 1 0,0 0-1,3-2 1,5-3 82,0-1 0,13-10 1,6-8-46,-2-2 1,0-1 0,43-58-1,-62 73-54,-6 9-90,-1 1 1,0 0 0,1 0 0,-1 0 0,1 0 0,0 0 0,0 0 0,5-3 0,-7 6 59,-1 0 0,0 0-1,0 0 1,0 0 0,0 0 0,1 0 0,-1 0 0,0 0 0,0 0 0,0 0 0,0 0 0,0 0 0,1 0 0,-1 0 0,0 1 0,0-1 0,0 0 0,0 0 0,0 0 0,1 0 0,-1 0 0,0 0 0,0 0 0,0 0 0,0 1 0,0-1 0,0 0 0,0 0 0,0 0 0,1 0 0,-1 0 0,0 1 0,0-1 0,0 0 0,0 0 0,0 0 0,0 0 0,0 1 0,0-1 0,0 0 0,0 0 0,0 0 0,0 0 0,0 1 0,0 6-14,-2 1 33,-1 0 1,1-1-1,-1 1 0,-7 11 1,-2 6-30,-6 14 82,-1-1 1,-1-1 0,-50 68-1,68-103-4,0-1 0,0 1 0,0 0 0,0 0 0,-1-1 0,1 1 0,0-1 1,-5 2-1,7-3-52,0 0-1,-1 1 1,1-1 0,0 0 0,-1 0 0,1 0 0,0 0 0,-1 1 0,1-1 0,0 0 0,-1 0 0,1 0 0,0 0 0,-1 0 0,1 0 0,0 0 0,-1 0 0,1 0 0,0 0 0,-1 0 0,1 0 0,-1 0 0,1 0 0,0 0 0,-1-1 0,1 1 0,0 0 0,0 0 0,-1 0 0,1 0-1,0-1 1,-1 1 0,1 0 0,0 0 0,0-1 0,-1 1 0,1 0 0,0-1 0,0 1 0,0 0 0,-1 0 0,1-1 0,0 1 0,0 0 0,0-1 0,0 1 0,0 0 0,0-1 0,0 1 0,-1 0 0,1-1 0,0 1 0,0-1 0,0 1 0,1 0 0,-1-1 0,0 1 0,0 0-1,0-1 1,0 1 0,0 0 0,0-1 0,0 1 0,1 0 0,-1-1 0,0 1 0,0 0 0,1-3-22,0 1-1,-1 0 1,1 1 0,0-1-1,0 0 1,0 0-1,1 0 1,-1 0 0,0 1-1,1-1 1,-1 1-1,1-1 1,-1 1 0,1 0-1,-1-1 1,1 1-1,0 0 1,0 0 0,0 0-1,0 0 1,0 0-1,3 0 1,4-1-48,-1 1 0,1 0 1,-1 0-1,13 1 0,4 0 179,88-7-21,49-5 41,-123 8-114,0-3 1,43-13-1,-65 15 5,-1-1-1,1-1 0,25-13 0,-80 55-558,26-26 598,1 0 0,-1 1 0,2 0 0,-14 16 1,24-26-55,-1 1 1,0 0-1,1-1 1,-1 1-1,1 0 1,0-1-1,-1 1 1,1 0 0,-1-1-1,1 1 1,0 0-1,0 0 1,-1 0-1,1-1 1,0 1-1,0 0 1,0 0 0,0 0-1,0 0 1,0-1-1,0 1 1,0 0-1,0 0 1,0 0-1,1 0 1,-1-1 0,0 1-1,1 0 1,-1 0-1,0-1 1,1 1-1,-1 0 1,1 0-1,-1-1 1,1 1 0,-1-1-1,1 1 1,-1 0-1,1-1 1,0 1-1,-1-1 1,1 1-1,0-1 1,0 0 0,-1 1-1,2-1 1,1 2 16,0-1 1,1 0 0,-1 0 0,0 0 0,1-1 0,-1 1 0,1-1 0,-1 0 0,7 0-1,-4-1 14,0-1 0,-1 1 0,1-1 0,0 0 0,-1-1 0,0 1 0,1-1 0,-1 0 0,0 0 0,0-1 0,-1 1 0,1-1 0,-1 0 0,0 0 0,0-1 0,0 1 0,0-1 0,5-10 0,-4 6-40,0 0 0,-1-1 0,0 1 1,-1-1-1,0 0 0,0 0 0,-1 0 0,0-1 0,-1 1 1,0-11-1,-1 18-46,1 0 1,-1-1-1,-1 1 1,1 0-1,-1-1 1,1 1-1,-1 0 1,0 0-1,0 0 1,0 0-1,0 0 1,-3-5-1,4 8 39,0 0 1,0 0-1,0 0 0,-1 0 0,1 0 0,0 0 0,0 0 0,0-1 0,0 1 0,0 0 0,0 0 0,0 0 0,0 0 0,0 0 0,0 0 0,-1 0 0,1 0 0,0 0 0,0 0 0,0 0 0,0 0 0,0 0 0,0 0 0,0 0 0,-1 0 0,1 0 0,0 0 0,0 0 0,0 0 0,0 0 0,0 0 0,0 0 0,0 0 0,0 0 0,-1 0 0,1 0 0,0 0 1,0 0-1,0 0 0,0 0 0,0 0 0,0 1 0,0-1 0,0 0 0,0 0 0,0 0 0,-1 0 0,1 0 0,0 0 0,0 0 0,0 0 0,0 0 0,0 1 0,0-1 0,0 0 0,0 0 0,0 0 0,0 0 0,0 0 0,0 0 0,0 0 0,0 1 0,0-1 7,0 1 0,0-1 0,0 1-1,0-1 1,0 1 0,0-1 0,0 1 0,1-1-1,-1 0 1,0 1 0,0-1 0,0 1 0,1-1-1,-1 1 1,0-1 0,0 0 0,1 1-1,-1-1 1,0 0 0,1 1 0,-1-1 0,0 0-1,1 1 1,-1-1 0,1 0 0,6 4-10,0-2 1,1 1 0,-1-1-1,0 0 1,1 0 0,-1-1-1,1 0 1,7 0-1,7 1-11,21 3 71,-21-3-42,0 0 0,-1 2-1,28 8 1,179 79 683,-206-81-708,0-2 0,0 0 0,42 8-1,-49-13-2169,29-1 0,-30-2 25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11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4224,'0'-20'1920,"28"8"-1664,-6 4 1824,5 3-1184,27-7 1056,5 4-1120,12 0-96,2 5-448,-6-6-192,-4 9-64,5-3-32,-10 3 0,13 0-928,2 3 512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12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1 332 4064,'6'-8'3824,"2"8"-3608,1-1 1,-1 0 0,0-1-1,0 0 1,0 0 0,0 0-1,0-1 1,0 0 0,-1-1-1,14-8 1,3-5 1111,39-35 1,-50 40-1255,23-22 39,33-42 0,-22 23-35,-31 34-73,4-5-46,-15 19-104,-7 11-143,-1 1 211,-35 75-367,32-68 505,1 0-1,1 0 0,1 0 1,-3 19-1,5-27 16,1-1 0,0 0 0,1 1-1,-1-1 1,2 8 0,-1-11-44,-1 0 0,0-1 0,1 1 0,0 0 0,-1 0 0,1-1-1,0 1 1,0 0 0,0-1 0,0 1 0,0-1 0,1 1 0,-1-1 0,0 1 0,1-1 0,-1 0 0,1 0 0,1 2 0,4-1 93,-1 0 0,1 0 0,0 0 0,0 0 0,0-1 0,0-1 0,0 1 0,0-1 0,0 0 0,0-1 1,0 1-1,1-1 0,6-3 0,8-2-26,0-1 0,35-15 0,-40 13-99,0 0 0,-1-1 0,0-1 0,-1 0 0,0-2 0,22-22 0,0 0-432,-36 35 423,-1 0 1,0 0 0,0 0-1,1 0 1,-1 0 0,0 0 0,0 0-1,0 0 1,1 0 0,-1 0 0,0 0-1,0 0 1,1 0 0,-1 0 0,0 0-1,0 1 1,0-1 0,1 0 0,-1 0-1,0 0 1,0 0 0,0 0 0,0 1-1,0-1 1,1 0 0,-1 0-1,0 0 1,0 1 0,0-1 0,0 0-1,0 0 1,0 0 0,0 1 0,0-1-1,1 0 1,-1 0 0,0 1 0,0-1-1,0 0 1,0 0 0,0 0 0,-1 1-1,4 12-83,-4 0 92,-1 0 0,0-1 1,-1 1-1,0-1 1,-1 0-1,0 0 1,-1 0-1,0-1 1,-1 1-1,0-1 0,-12 15 1,-2 7 495,22-35-476,1 0 1,-1 0-1,1-1 1,0 2-1,-1-1 1,1 0-1,0 1 1,0-1-1,0 1 1,0 0-1,1 0 1,-1 0-1,0 0 1,0 1-1,6-1 0,14-1-153,28 2-1,-4 0 101,20-8-1086,-21 2-2749,-45 6 3668,0 0 0,-1 0 0,1 0 0,0 0-1,0 0 1,0-1 0,0 1 0,0 0 0,0 0 0,0-1 0,0 1 0,0-1-1,0 1 1,-1-1 0,1 1 0,0-1 0,0 1 0,-1-1 0,1 0 0,1 0-1,3-3-1473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13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91 3552,'-23'-56'1632,"18"36"-1440,5 13 128,5 2-224,5 2-512,3 3 192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29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322 637 3232,'0'-2'96,"0"1"1,-1-1-1,1 1 1,0 0-1,-1-1 1,0 1-1,1 0 1,-1 0-1,0-1 1,1 1-1,-1 0 0,0 0 1,0 0-1,0 0 1,0 0-1,0 0 1,0 0-1,0 0 1,-1 0-1,1 1 1,0-1-1,0 0 1,-1 1-1,1-1 0,0 1 1,-1 0-1,1-1 1,0 1-1,-3 0 1,-2-2 103,0 1 0,0 1 1,0-1-1,-1 1 0,-9 1 1,6 0-141,1 1 0,-1 0 0,1 1 0,0 0 0,-1 1 0,2 0 0,-1 0 0,0 1 0,1 0 0,0 0 0,-14 12 0,-6 5 81,15-12-43,0 0 1,0 1 0,2 0 0,-22 25-1,32-34-50,-1 1 0,1-1 0,-1 0 0,1 1 0,0-1 0,0 1 0,0-1 0,1 1 0,-1-1 0,0 1 0,1 0 0,0 0 0,-1-1 0,1 1 0,0 0 0,1-1 0,-1 1 0,0 0 0,1-1 0,-1 1 0,1 0 0,0-1-1,1 4 1,0-4 0,0 1 0,-1-1 0,1 1 0,0-1-1,0 0 1,1 0 0,-1 0 0,0 0 0,1 0-1,-1 0 1,1-1 0,0 1 0,-1-1-1,1 0 1,0 0 0,0 0 0,0 0 0,0 0-1,0-1 1,3 1 0,46 0 341,-50-1-373,1 0-193,0 1 214,0-1-1,0 0 0,0 0 0,0-1 1,0 1-1,0 0 0,0-1 0,6-2 1,53-33 768,-37 21-662,-2 0 0,0-2 0,-1-1 0,21-22 0,-27 23-125,-1-1 0,-1 0 1,22-38-1,27-66 111,58-173 42,-114 273-258,0-1 0,-2 0 0,0-1-1,-2 1 1,1-26 0,-4 47 47,0 1-1,0-1 1,0 0-1,-1 0 1,1 1 0,0-1-1,-1 0 1,1 1-1,-1-1 1,0-2-1,0 4 14,1-1 0,-1 1 0,1-1 1,-1 1-1,1 0 0,-1-1 0,1 1 0,-1 0 0,1-1 0,-1 1 0,1 0 0,-1 0 0,1 0 0,-1-1 0,0 1 1,1 0-1,-1 0 0,1 0 0,-1 0 0,0 0 0,1 0 0,-1 0 0,0 0 0,1 0 0,-1 1 0,1-1 0,-1 0 1,1 0-1,-1 0 0,0 1 0,1-1 0,-1 1 0,-3 1-44,0 0 1,1 0-1,-1 0 0,1 1 1,0-1-1,-1 1 0,1 0 1,1 0-1,-4 4 1,0 0-15,1 1 0,-1 1 0,-5 11 1,-6 20-134,2 0 0,-18 72 0,-6 87 29,38-195 178,-12 99 198,12-88-104,1 0 0,1 0 0,0 0 1,7 27-1,-7-37-61,1-1 0,0 1 0,-1-1 0,1 1 0,1-1 0,-1 0 1,1 1-1,-1-2 0,1 1 0,1 0 0,-1 0 0,0-1 0,8 6 0,-5-5 39,0 0 1,1 0-1,0-1 0,-1 0 1,1 0-1,0-1 0,0 0 1,11 2-1,-2-2 95,0 0-1,1-1 1,0-1 0,-1-1-1,1 0 1,-1-1 0,25-7 0,-33 7-124,-1-1 0,1 0 0,-1 0 0,1 0 0,-1-1 0,0-1 0,0 1 0,-1-1 0,0 0 0,0 0 0,0-1 0,0 0 0,-1 0 0,5-7 0,-6 7-26,0 0 1,-1 0 0,0 0 0,0 0 0,0 0 0,-1-1-1,0 1 1,0-1 0,-1 1 0,0-1 0,0 0-1,0 0 1,-1 0 0,0 1 0,0-1 0,-1 0-1,-1-8 1,1 13-33,1 0 1,-1 0-1,0-1 0,0 1 0,0 0 0,0 0 1,0 0-1,-1 0 0,1 0 0,0 0 0,-1 1 0,1-1 1,-1 0-1,0 1 0,0-1 0,0 1 0,1 0 1,-1-1-1,-1 1 0,-3-2 0,4 3 0,1-1-1,-1 1 1,0-1-1,0 1 0,0 0 1,1 0-1,-1 0 1,0 0-1,0 0 1,0 0-1,0 1 1,0-1-1,1 0 1,-1 1-1,0 0 1,0-1-1,1 1 0,-1 0 1,0 0-1,1 0 1,-1 0-1,1 0 1,-1 0-1,1 0 1,0 1-1,-3 2 1,-3 5-63,0 1-1,0 0 1,1 0 0,1 0 0,-1 1 0,2 0 0,-1 0 0,2 1-1,-1-1 1,2 1 0,-1-1 0,2 1 0,-2 20 0,4-17 255,6 27 1,-5-32-159,-2-7 41,1 0-1,0 0 1,0 0 0,0 0-1,0 0 1,1 0 0,-1 0-1,1 0 1,0 0 0,0-1-1,0 1 1,0-1 0,0 1 0,1-1-1,-1 0 1,1 0 0,-1 0-1,1 0 1,0-1 0,0 1-1,4 1 1,-3-1 14,0-1 0,0 0-1,0 0 1,0 0 0,0 0 0,0-1 0,0 0-1,0 0 1,0 0 0,0 0 0,0-1 0,0 1-1,0-1 1,0 0 0,0 0 0,6-3 0,42-16 114,-35 14-68,32-15-1,108-60 244,-70 27-491,-44 26 374,-24 12-334,-17 14 42,0-1 0,0 1 1,0 1-1,0-1 1,1 0-1,-1 0 1,0 1-1,1-1 0,-1 1 1,1 0-1,-1 0 1,1 0-1,0 0 1,0 0-1,-1 1 1,4-1-1,-5 1 36,0 0 1,0 0-1,0 0 0,-1 0 1,1 1-1,0-1 1,0 0-1,-1 1 0,1-1 1,0 0-1,0 1 0,-1-1 1,1 1-1,-1-1 1,1 1-1,0 0 0,-1-1 1,1 1-1,-1 0 0,1-1 1,-1 1-1,1 0 1,-1-1-1,0 1 0,1 0 1,-1 0-1,0 0 0,0-1 1,0 1-1,1 0 1,-1 1-1,1 31-184,-1-25 105,-1 0 104,1 0 1,-1 0-1,-1 0 0,1 0 1,-1 0-1,-1 0 1,1-1-1,-2 1 1,1-1-1,-1 0 1,0 0-1,0 0 0,-1 0 1,1-1-1,-2 0 1,1 0-1,-7 6 1,8-9 103,0 1-1,-1-1 1,1 0 0,-1 0 0,0 0 0,0-1 0,0 0 0,0 0 0,0 0-1,-1 0 1,1-1 0,0 0 0,-1 0 0,1-1 0,-1 1 0,0-1 0,1 0-1,-1-1 1,1 1 0,-1-1 0,-8-2 0,-25-8 183,27 7-481,-1 0-1,1 2 1,-1-1-1,-18 0 1,30 3-24,19 7-244,5-1 501,-1-1 1,1-1-1,46 2 1,72-11 502,-107 0-439,0-1 0,0-1 0,-1-2 1,52-21-1,121-69-275,-203 97 125,0 1 0,0-1 0,0 1 0,0 0 0,0 0 0,1 0 0,-1 0 0,0 1 0,0 0 1,1-1-1,-1 1 0,0 0 0,6 1 0,-4 0 8,0 1 1,0-1-1,-1 1 1,1 0-1,0 1 0,-1-1 1,1 1-1,3 3 1,41 21 151,-32-19-133,-15-7 560,-13-1-192,-1-1-258,-24-4 0,25 3-107,1 1-1,-1 0 0,-16 0 0,5 2-167,0 2 0,-39 9 0,54-10 136,0 0 0,0 1-1,0 0 1,1 0 0,-1 0 0,1 1 0,0 0 0,0 0-1,0 1 1,0 0 0,1 0 0,-7 7 0,11-11 50,0 1 0,1 0 0,-1 0 0,0 0 0,0 0 0,1-1 0,-1 1 0,1 0 0,-1 0 0,1 0 0,0 0 0,0 0 0,0 0 1,0 0-1,0 0 0,1 0 0,-1 0 0,0 0 0,1 0 0,-1 0 0,1 0 0,0-1 0,0 1 0,0 0 0,0 0 0,0-1 0,0 1 0,0 0 1,0-1-1,1 1 0,-1-1 0,1 0 0,-1 1 0,1-1 0,-1 0 0,1 0 0,0 0 0,0 0 0,3 1 0,16 2 146,1-1-1,-1 0 0,1-2 0,40-3 1,-13 1-76,113-4 272,-136 2-295,0 0 0,-1-2 1,1-1-1,-1-1 1,38-16-1,-53 18-58,-1-1 0,1 0 0,-1 0 1,-1-1-1,1-1 0,-1 1 0,0-1 0,8-12 0,2-7-325,-18 26 331,1-1-96,0 6 121,1 2-121,13 4 482,-12-9-402,1 0 0,0 0-1,0 0 1,0 0 0,0-1 0,4 1 0,22 4 92,-23-3-108,-3-1 11,-1 0 0,0 0 1,0 1-1,0-1 0,0 1 1,0 0-1,5 3 0,-1 3 11,-7-7 8,0 0 0,0 1 1,0-1-1,0 0 0,0 1 1,0-1-1,0 0 0,-1 0 1,1 1-1,0-1 1,-1 0-1,1 1 0,-1-1 1,1 0-1,-1 0 0,0 2 1,-13 20-143,12-22 124,0 3 23,0 0 0,0-1 1,0 1-1,0 0 1,0 0-1,1 0 0,0 0 1,0 0-1,0 0 1,-1 8-1,2-11-30,14 11 358,-8-10-294,0 0 0,0-1 1,1 0-1,-1 0 0,0-1 0,0 1 1,10-2-1,47-7 114,-46 5-141,167-37 400,-172 36-427,-1-1 0,1 0 0,0-1-1,-1 0 1,18-12 0,46-45 126,-65 51-108,-3 0-29,-6 11-89,-1 3 88,-1 0 1,1 0 0,-1 0-1,1 1 1,-1-1 0,0 0 0,0 0-1,0 0 1,0 0 0,0 0 0,-3 3-1,-6 12 166,7-10-184,-1 2 5,1 0-1,-4 14 1,6-20 49,1 0 0,-1-1-1,1 1 1,0-1-1,0 1 1,0 0 0,0-1-1,0 1 1,1-1-1,-1 1 1,1-1-1,0 1 1,0-1 0,2 5-1,-1-3 15,1 1-1,0-1 1,0 0-1,1-1 1,-1 1-1,1 0 1,0-1-1,0 0 1,0 0-1,0 0 1,1-1-1,-1 1 1,1-1-1,0 0 1,-1 0-1,1-1 1,0 1-1,8 0 1,0 1 58,1-1-1,-1 0 1,1-1 0,0 0 0,20-2 0,-25 0-58,1-1 0,-1 0 0,0 0 0,1-1 0,-1 0-1,0-1 1,-1 1 0,14-9 0,63-32 136,-65 34-104,1 0 0,-2 0 0,1-2-1,27-23 1,-35 24-8,0-1 0,-1-1 1,0 0-1,16-28 0,28-63 30,-17 29-130,-9 18 110,-13 26-132,1 0 0,25-34 0,47-48-3,-68 83-136,-20 28 198,-1 1-1,1 0 0,0 0 0,-1-1 1,1 1-1,-1 0 0,0-1 1,1 1-1,-1 0 0,0-1 1,0 1-1,0-1 0,0 1 0,0 0 1,0-1-1,0 1 0,0-1 1,0 1-1,-1 0 0,1-1 1,-1 1-1,0-3 0,0 4 2,0-1 0,1 1 0,-1 0 0,0-1-1,0 1 1,1-1 0,-1 1 0,0 0 0,0 0 0,0 0-1,0-1 1,1 1 0,-1 0 0,0 0 0,0 0 0,0 0-1,0 0 1,1 0 0,-1 1 0,0-1 0,0 0 0,0 0-1,0 0 1,1 1 0,-1-1 0,0 1 0,0-1 0,1 0-1,-1 1 1,-1 0 0,-24 17-173,24-17 176,-8 8 2,-1 1-1,1 0 0,1 0 1,0 1-1,0 0 1,1 1-1,1 0 1,-9 17-1,-2 12-30,-17 55 0,24-64 45,-114 280 313,120-302-258,1 1 0,0-1 0,0 1 0,1 0 0,1 0 0,-2 17 1,3-24-40,1-1 1,0 0 0,0 0 0,0 0 0,1 0 0,-1 0 0,1 0-1,0 0 1,-1 0 0,2 0 0,-1 0 0,0 0 0,0 0 0,1 0-1,0-1 1,-1 1 0,1 0 0,0-1 0,0 0 0,0 1 0,1-1-1,-1 0 1,1 0 0,-1 0 0,1-1 0,-1 1 0,7 2 0,-6-3 16,1 0 1,-1 0 0,1-1 0,0 0 0,0 1 0,-1-1 0,1 0 0,0-1-1,-1 1 1,1-1 0,0 1 0,-1-1 0,1 0 0,-1-1 0,6-1 0,3-3 27,0 0-1,21-14 1,-23 13-55,1 0 1,-1-1-1,-1 0 0,0-1 1,0 0-1,-1 0 0,0-1 1,9-13-1,17-30-156,-28 45 98,-5 7 24,1-1-1,0 1 1,0-1-1,0 1 0,0 0 1,1 0-1,-1 0 0,0 0 1,3 0-1,3 17-181,-5-11 205,-1-1 0,1 0 0,0 0 0,1 0 0,-1-1 0,0 1 1,1-1-1,0 0 0,0 0 0,0 0 0,0 0 0,0-1 0,1 1 0,-1-1 0,9 3 0,6 0 10,0 0-1,32 4 1,-31-6 9,8-1 4,55 0 0,-47-3-22,-18 1 87,0-1 0,-1-1 0,32-7 0,-41 7-78,-1 0-1,1 0 0,-1-1 1,0-1-1,0 1 0,0-1 1,0 0-1,-1 0 0,1-1 1,9-10-1,-12 11 18,-1 0 0,0 0 0,0-1 0,0 1 0,-1-1 0,0 0-1,2-7 1,-3 11-27,0-1-1,-1 0 1,1 1-1,-1-1 0,1 0 1,-1 0-1,0 1 1,0-1-1,0 0 0,0 0 1,0 1-1,0-1 1,0 0-1,-1 0 0,1 0 1,0 1-1,-1-1 1,0 0-1,1 1 0,-1-1 1,0 1-1,0-1 1,0 1-1,-2-3 0,2 3-4,0 1 0,0-1 0,0 1 1,-1-1-1,1 1 0,0-1 0,-1 1 0,1 0 0,0 0 0,-1-1 0,1 1 0,0 0 0,-1 0 0,1 1 0,0-1 0,-1 0 0,1 0 0,0 1 0,-1-1 0,1 0 0,-2 2 0,-29 13-223,27-13 206,-8 6 11,1 1 1,0-1 0,0 2-1,0 0 1,-11 13 0,22-22 17,0 0 1,0 0-1,-1 1 1,1-1 0,0 0-1,0 1 1,1-1 0,-1 1-1,0-1 1,0 1 0,1-1-1,-1 1 1,1 0 0,-1-1-1,1 1 1,0 0 0,-1-1-1,1 1 1,0 0 0,0 1-1,1-1 11,0 0-1,-1-1 0,1 1 0,0-1 1,0 1-1,-1-1 0,1 1 0,1-1 1,-1 0-1,0 1 0,0-1 0,0 0 1,1 0-1,-1 0 0,0 0 1,3 1-1,3 2 24,0-1 0,0 0 0,1 0 0,-1-1 0,1 0 1,-1 0-1,14 1 0,7-3 58,1-1 0,-1-2 1,53-10-1,-69 11-76,158-26-175,-170 28 153,0 0-1,0 0 1,0 0-1,0 0 1,0 0-1,0 0 1,0 0-1,0 0 1,0-1-1,0 1 1,1 0-1,-1 0 1,0 0-1,0 0 1,0 0-1,0 0 1,0 0-1,0 0 1,0 0-1,0 0 1,0 0-1,0 0 1,1 0-1,-1 0 1,0 0-1,0 0 1,0 0-1,0 0 1,0 0-1,0 0 1,0 0-1,0 0 1,0 0-1,0 0 1,0 0-1,1 0 1,-1 0-1,0 0 1,0 0-1,0 0 1,0 1-1,0-1 1,0 0-1,0 0 1,0 0-1,0 0 1,0 0-1,0 0 1,0 0-1,0 0 1,0 0-1,0 0 1,0 0-1,0 0 1,1 1-1,-1-1 1,0 0-1,0 0 1,0 0-1,0 0 1,0 0-1,0 0 1,0 0-1,0 0 1,0 0-1,0 0 1,-1 1-1,1-1 1,0 0-1,-7 6-65,-19 11 54,20-14-11,-6 5-13,-1 1 1,2 0 0,-1 0-1,-16 19 1,24-23 38,-1 0 0,2 0 1,-1 0-1,0 1 0,1 0 0,0 0 1,1 0-1,-1 0 0,1 0 0,0 0 1,0 1-1,-1 11 0,3-16 6,0-1 0,0 0 0,0 1 0,0-1 0,0 0 0,0 0 0,0 1 0,0-1 0,0 0 0,1 1 0,-1-1 0,0 0 0,1 0 0,-1 0 0,1 1 0,0-1 0,-1 0 0,1 0 0,0 0 0,0 0 0,-1 0 0,1 0 0,0 0 0,0 0 0,2 1 0,-1-2 8,0 1 0,0 0-1,0-1 1,0 0 0,0 1-1,0-1 1,0 0 0,0 0 0,0 0-1,0 0 1,0 0 0,1-1-1,-1 1 1,0 0 0,0-1-1,2-1 1,31-10 12,36-20 0,-19 9 116,-34 15-148,0 0-1,0-1 0,-1-1 0,0-1 0,-1 0 1,0-1-1,-1-1 0,-1-1 0,1 0 0,13-18 0,-14 11-32,-1 0-1,17-36 0,15-49-58,-31 71 70,-8 21 20,85-222-594,-88 228 462,0 0 0,-1 0 0,1-10 0,-3 16 98,0 1-1,1 0 0,-1-1 1,-1 1-1,1-1 0,0 1 1,0 0-1,0 0 0,-1-1 0,1 1 1,0 0-1,-2-2 0,2 2 14,0 1-1,-1-1 1,1 1-1,-1 0 1,1-1-1,-1 1 1,1 0-1,-1-1 1,1 1-1,-1 0 1,1-1-1,-1 1 1,1 0-1,-1 0 0,0 0 1,1 0-1,-1-1 1,1 1-1,-1 0 1,0 0-1,1 0 1,-1 0-1,1 0 1,-1 0-1,0 1 1,1-1-1,-1 0 1,0 0-1,-4 2 4,1 0 1,0-1-1,0 2 0,0-1 0,0 0 1,0 1-1,0 0 0,0 0 0,1 0 1,0 0-1,-1 0 0,1 1 0,1-1 1,-1 1-1,-4 8 0,-3 7 61,0 0 1,-7 24-1,9-25-42,-4 13 63,-55 143 147,53-130-77,1 0-1,-6 49 0,17-74 71,1 39 0,2-38-2882,-4 31 0,-1-34 472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29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4224,'22'-6'1568,"-4"9"-1216,18 0-96,-9 2-64,13 3-160,18 12-3616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31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24 2240,'1'-1'155,"0"0"0,0-1 0,0 1 0,0 0 1,0 0-1,0-1 0,0 1 0,0 0 0,0 0 0,0 0 0,1 0 0,-1 1 1,0-1-1,1 0 0,-1 0 0,0 1 0,1-1 0,-1 1 0,1-1 0,-1 1 1,1 0-1,2-1 0,-4 1-132,0 0-1,0 0 1,0 0 0,0 0-1,0 0 1,0-1 0,0 1 0,0 0-1,0 0 1,0 0 0,0 0-1,0 0 1,0-1 0,0 1 0,0 0-1,0 0 1,0 0 0,0 0-1,-1 0 1,1 0 0,0 0 0,0 0-1,0-1 1,0 1 0,0 0-1,0 0 1,0 0 0,0 0 0,-1 0-1,1 0 1,0 0 0,0 0-1,0 0 1,0 0 0,0 0 0,0 0-1,-1 0 1,1 0 0,0 0-1,0 0 1,0 0 0,0 0 0,0 0-1,-1 0 1,1 0 0,0 0-1,0 0 1,0 0 0,0 0 0,0 0-1,0 0 1,0 0 0,-1 1-1,-4 0 76,1 0-1,-1 1 0,1 0 1,-1 0-1,1 1 0,0-1 0,0 1 1,0 0-1,-7 7 0,-3 3 160,-14 20-1,20-24-163,-9 14 147,1 0 0,-22 41 0,-20 58 325,0-2-37,-50 82 1131,104-193-1452,3-6-107,0-1 0,-1 1 0,1-1 1,-1 1-1,1-1 0,-1 1 1,0-1-1,-3 3 0,3-4 284,13-5 512,2-4-772,-1 0 0,0-2-1,0 1 1,17-19 0,-17 16-92,7-7-212,35-25-1,-46 39 53,0 0-1,1 0 0,-1 0 0,1 1 0,-1 0 0,1 1 0,19-5 0,-27 7 114,1 1-1,0 0 1,-1 0 0,1 0-1,0 0 1,-1 0 0,1 0-1,0 0 1,-1 0-1,1 1 1,-1-1 0,1 0-1,0 1 1,-1 0 0,1-1-1,-1 1 1,1 0 0,-1 0-1,0 0 1,1 0 0,-1 0-1,0 0 1,1 0 0,-1 0-1,2 3 1,-3-3 14,1 1 0,0 0 0,-1-1 1,1 1-1,-1 0 0,0-1 0,1 1 0,-1 0 0,0-1 0,0 1 1,0 0-1,0 0 0,0-1 0,-1 1 0,1 0 0,0-1 0,-1 1 0,1 0 1,-1-1-1,0 1 0,0-1 0,1 1 0,-1-1 0,0 1 0,-2 1 1,-5 7 54,-1 0 1,-1-1 0,1-1-1,-14 10 1,-11 10 136,16-12-106,0-1 1,-23 15 0,35-26 4,1-1 0,-1 0 0,1 0 0,-1 0 1,0-1-1,0 0 0,0 0 0,0-1 0,0 0 1,0 0-1,-1 0 0,1-1 0,-9 0 1,13 0-36,0-1 1,0 0 0,0 1 0,0-1-1,0 0 1,0 0 0,0 0 0,1 0 0,-1-1-1,0 1 1,1 0 0,-1-1 0,1 1-1,0-1 1,-2-2 0,2 4-60,0-1 0,1 0 0,-1 0 0,0 0 0,1 0 1,-1 0-1,1 0 0,-1 0 0,1 0 0,0 0 0,-1 0 0,1 0 0,0 0 0,0 0 0,0-1 0,0 1 0,0 0 0,0 0 0,0 0 1,0 0-1,0 0 0,0 0 0,1 0 0,-1-1 0,0 1 0,1 0 0,-1 0 0,1-1 0,2 0-53,-1-1 0,1 1 0,-1 0 0,1 0 0,-1 0-1,1 0 1,0 1 0,0-1 0,6-1 0,32-9-615,-16 5 646,-14 5 23,0 0 0,-1 1 0,1 0 0,0 0 0,18 3 0,0-2-38,197-11 940,-190 6-842,0-1 0,-1-2 0,0-2 0,41-16 0,-65 21-65,0 1 0,0-1 0,0-1 0,-1 0 0,0 0 0,0-1 0,16-15 0,-18 17-59,-6 9-64,-2-2 118,0-1 0,0 1 0,0-1 0,-1 1 0,1-1 0,-1 1 0,1-1 0,-1 1 0,1-1 0,-2 2 0,-5 7 43,1 0 0,0 0 0,1 0 0,0 1 0,1 0 0,0 0 0,-3 15 0,7-25-9,0 0 1,-1 0-1,1 0 0,0 0 1,0 0-1,0 0 1,0 0-1,0 0 0,1 0 1,-1 0-1,0 0 1,0 0-1,1 0 0,-1 0 1,0 0-1,1 0 1,-1 0-1,1 0 0,0 0 1,-1 0-1,1-1 1,0 1-1,0 1 0,0-1 13,1 0 0,-1-1 0,1 1 1,-1 0-1,1-1 0,0 1 0,-1-1 0,1 0 0,-1 1 0,1-1 0,0 0 0,-1 0 0,3 0 0,5-1 79,0 0 1,0 0-1,-1-1 1,12-4-1,198-56 20,-188 58-356,-18 6 83,-11-1 136,-1-1 0,0 0 1,0 0-1,0 1 0,0-1 0,0 0 0,0 1 0,0-1 0,0 0 0,0 1 1,0-1-1,0 0 0,0 0 0,0 1 0,0-1 0,0 0 0,0 1 0,0-1 1,0 0-1,0 1 0,0-1 0,0 0 0,0 0 0,0 1 0,-1-1 0,1 0 1,0 0-1,0 1 0,0-1 0,-1 0 0,1 0 0,0 0 0,0 1 0,-1-1 1,1 0-1,0 0 0,-9 9 11,0-1 1,-16 11-1,-13 11-45,14-4 0,2 0 1,-37 58 0,11-16 26,22-32 59,-2-2 0,-2-1 0,0-1 0,-66 52 0,49-50 188,-2-1 0,-1-2 0,-100 43 0,147-72-158,-1-1-1,1 1 1,-1-1-1,1 0 1,-1 0 0,0-1-1,1 1 1,-1-1-1,0 0 1,-4 0-1,8 0-70,0 0-1,-1 0 0,1 0 0,0 0 0,0 0 0,0 0 0,-1 0 0,1 0 0,0 0 0,0 0 0,0 0 1,0-1-1,-1 1 0,1 0 0,0 0 0,0 0 0,0 0 0,0 0 0,0 0 0,-1-1 0,1 1 1,0 0-1,0 0 0,0 0 0,0 0 0,0-1 0,0 1 0,0 0 0,0 0 0,0 0 0,0-1 0,0 1 1,0 0-1,0 0 0,0 0 0,0 0 0,0-1 0,0 1 0,0 0 0,0 0 0,0 0 0,0-1 1,0 1-1,0 0 0,0 0 0,0 0 0,0 0 0,0-1 0,0 1 0,1 0 0,-1 0 0,0 0 0,9-10 119,0 3-36,0 0 0,1 0 0,12-5-1,-2 1-69,141-89-203,-62 38 165,-69 44-70,1 1 0,1 2-1,0 1 1,1 2 0,0 1 0,1 1 0,0 2-1,0 2 1,1 1 0,48-1 0,-71 6-498,0 0-1,1 1 1,-1 0 0,0 1 0,1 1-1,-1 0 1,0 1 0,15 6 0,-18-5-315,0 0 1,12 11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3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1240 1888,'3'0'337,"-1"0"0,1-1 0,-1 1 0,1 0 1,-1-1-1,1 0 0,0 1 0,-1-1 0,0 0 0,1 0 0,-1-1 1,0 1-1,4-3 0,15-14 191,-1-1 0,-1-1 0,-1 0 1,23-34-1,-22 28-196,2 0 0,40-39 0,-20 33-176,1 2-1,61-34 1,8-4-13,-87 51-92,0-1 0,29-29 0,-25 17 146,28-41 0,-9 10-133,-41 56-323,-4 5 74,-4 12-23,-9 19 28,-5 1 69,-2-1-1,-38 51 1,-14 25 152,64-96-21,-35 69 141,37-71-67,1-1 0,0 2 0,0-1 0,1 0 0,0 0 0,0 1 0,1 9 0,1-18-59,0 1-1,0-1 0,0 0 0,0 0 0,0 0 0,0 0 1,0 0-1,0 1 0,1-1 0,-1 0 0,0 0 1,1 0-1,-1 0 0,1 0 0,-1 0 0,1 0 0,0 0 1,-1 0-1,1 0 0,2 1 0,-2-1 1,0-1-1,0 1 1,0-1-1,0 0 0,0 1 1,0-1-1,0 0 1,1 0-1,-1 0 1,0 0-1,0 0 0,0 0 1,0 0-1,0 0 1,0-1-1,1 1 1,0-1-1,6-2 86,0 0 1,-1-1-1,0 0 0,11-7 1,-16 9-125,119-88 402,-43 30-342,1-1-17,100-103 0,55-90 139,-106 91-3,-101 122-203,-2 0-1,25-55 1,-48 92 2,-2 3 11,1-1-1,0 1 0,0-1 1,0 0-1,-1 1 0,1-1 1,-1 0-1,1 1 0,-1-1 1,0 0-1,0 0 0,0 0 1,0-3-1,0 5 10,0 0 0,0 0 0,0 0 0,0 0 0,0 0 0,0 0 0,0 0 1,0 0-1,0 0 0,0 0 0,0-1 0,0 1 0,-1 0 0,1 0 0,0 0 0,0 0 0,0 0 0,0 0 0,0 0 1,0 0-1,0 0 0,0 0 0,0 0 0,0 0 0,0 0 0,0 0 0,-1 0 0,1 0 0,0 0 0,0 0 0,0 0 1,0 0-1,0 0 0,0 0 0,0 0 0,0 0 0,0 0 0,0 0 0,0 0 0,-1 0 0,1 0 0,0 0 0,0 0 1,0 0-1,0 0 0,0 0 0,0 0 0,0 0 0,0 1 0,0-1 0,0 0 0,0 0 0,0 0 0,0 0 0,0 0 1,0 0-1,0 0 0,0 0 0,0 0 0,-1 0 0,1 0 0,0 1 0,-4 6-130,3-4 74,-11 16 10,-1 0 0,-1-2 0,-20 21 0,-11 9 387,-40 48-72,-172 236 131,144-179-170,41-53 512,22-23 283,60-87-869,1 0 1,0 0-1,1 1 0,20-13 1,-13 12-193,1 2 0,0 0 0,1 1 0,0 1 0,0 1 0,27-4 1,-46 10 16,-1 0 0,1 0 0,0-1 0,-1 1 1,1 0-1,-1 0 0,1 0 0,-1 1 0,1-1 1,-1 0-1,1 1 0,-1-1 0,1 1 1,-1-1-1,3 2 0,-3-1 9,0 0 1,0 0-1,0 0 1,-1 0-1,1 0 0,0 1 1,0-1-1,-1 0 1,1 1-1,-1-1 1,1 0-1,-1 1 0,1-1 1,-1 1-1,0-1 1,0 3-1,1-2 18,-1 1 0,1-1-1,0 0 1,-1 1 0,1-1 0,0 0-1,0 0 1,0 1 0,1-1-1,-1 0 1,0 0 0,1 0 0,0 0-1,-1-1 1,5 4 0,-3-2 2,1-1 0,0 0 0,0 0 0,0 0 0,0 0 0,0-1 0,0 1 0,6 0 0,6 0 104,0 0 0,0-1-1,29-2 1,-45 1-101,14-1 39,0 0 0,-1-1 0,1-1 0,-1 0 1,0-1-1,0 0 0,0-1 0,0 0 0,-1-1 1,0-1-1,0 0 0,-1 0 0,1-1 1,11-12-1,-21 19-51,-1-1 0,1 0 1,0 0-1,-1 0 0,0 0 0,1 0 1,-1 0-1,0 0 0,0-1 0,0 1 1,0 0-1,-1-1 0,1 1 0,0 0 1,-1-1-1,0 1 0,0-1 0,1 1 1,-2-1-1,1 1 0,0-1 1,0 1-1,-1 0 0,1-1 0,-1 1 1,-1-3-1,2 5-6,0 0 1,0-1-1,-1 1 1,1 0-1,0 0 1,0-1-1,-1 1 1,1 0-1,0 0 1,-1-1-1,1 1 1,0 0 0,-1 0-1,1 0 1,0 0-1,-1 0 1,1 0-1,0 0 1,-1 0-1,1 0 1,0-1-1,-1 1 1,1 1-1,-1-1 1,1 0-1,0 0 1,-1 0-1,1 0 1,0 0-1,-1 0 1,1 0-1,0 0 1,-1 1-1,1-1 1,0 0-1,-1 0 1,1 0-1,-1 1 1,-11 9-184,10-8 173,-3 3-22,0 0 0,0 0 1,1 1-1,-1 0 0,1 0 0,0 0 1,1 0-1,-1 1 0,1-1 0,-2 9 1,4-12 38,0 1 1,0 0-1,1 0 1,-1-1 0,1 1-1,0 0 1,0-1 0,0 1-1,1 0 1,-1 0 0,1-1-1,0 1 1,0-1 0,0 1-1,1-1 1,-1 1 0,1-1-1,0 0 1,0 1 0,0-1-1,4 4 1,-1-1 43,0-1 1,1 1-1,0-1 1,1 0-1,-1-1 1,1 1-1,-1-1 0,1-1 1,1 1-1,-1-1 1,0 0-1,1-1 1,-1 0-1,13 2 0,-10-3-494,0 0 0,1 0 0,-1-1 0,14-2 0,-13 0-1658,-1 0 0,1 0 0,19-8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3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 5056,'0'-1'75,"0"0"1,-1 0-1,1 1 0,0-1 1,0 0-1,0 0 0,0 0 1,0 0-1,0 0 0,0 1 1,1-1-1,-1 0 0,0 0 1,0 0-1,1 0 0,-1 1 1,0-1-1,1 0 0,-1 0 1,1 1-1,-1-1 0,1 0 1,-1 1-1,1-1 0,-1 1 1,1-1-1,0 0 1,-1 1-1,1-1 0,0 1 1,0 0-1,-1-1 0,1 1 1,0 0-1,0-1 0,0 1 1,-1 0-1,1 0 0,0 0 1,0-1-1,0 1 0,0 0 1,-1 0-1,1 0 0,0 1 1,1-1-1,3 0 186,0 1 0,-1 0 1,1 0-1,-1 0 0,1 0 0,-1 1 0,0 0 0,1 0 1,-1 0-1,0 0 0,0 0 0,-1 1 0,1 0 0,0 0 1,-1 0-1,0 0 0,0 1 0,0-1 0,3 5 0,-1-1-161,0 0-1,0 1 1,-1 0 0,0 0-1,-1 0 1,1 0-1,-2 1 1,1-1-1,1 14 1,-2 1 94,-2 0 0,0 0 1,-1-1-1,-2 1 1,0-1-1,-1 1 0,-2-1 1,0 0-1,-1-1 1,-14 29-1,17-42-118,0-1 0,0 0-1,-1 0 1,0 0 0,0-1-1,-1 0 1,1 0 0,-2 0-1,1-1 1,-7 5 0,9-7-35,0-1 0,0 1 1,-1-1-1,1 0 0,0-1 0,-1 1 1,1-1-1,-1 0 0,1 0 1,-1 0-1,0-1 0,1 1 1,-1-1-1,0 0 0,1-1 1,-1 1-1,0-1 0,1 0 0,-8-2 1,6 1-472,1 0 0,-1 0 0,1-1 1,-1 0-1,1 0 0,0 0 0,0-1 1,0 1-1,0-1 0,1 0 0,-7-8 1,6-3-1283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1070 4320,'-6'-8'9405,"13"-2"-8704,1-8 213,2-6-314,2 1 1,0-1 0,2 2-1,0 0 1,27-31-1,-5 16-150,59-46-1,48-24 903,13-11 131,-143 107-1330,-10 8-121,0 0 0,0 1 0,0-1 0,0 1 0,0-1 0,0 1 0,1 0 0,-1 0 1,1 1-1,-1-1 0,1 1 0,0-1 0,-1 1 0,5 0 0,-7 1-25,0 0 0,0 0 0,0 0 0,0 0 0,-1 1 0,1-1-1,0 0 1,0 1 0,0-1 0,0 0 0,-1 1 0,1-1 0,0 1-1,-1-1 1,1 1 0,0 0 0,-1-1 0,1 1 0,0 0 0,-1-1 0,1 1-1,-1 0 1,0 0 0,1-1 0,-1 1 0,0 0 0,1 0 0,-1 0 0,0 0-1,0 0 1,1-1 0,-1 1 0,0 1 0,0 5 41,1 0 0,-1-1 0,-1 11 0,0-10 1,-2 14 19,0-1 1,-2 0-1,0 0 1,-2 0-1,-14 30 0,-1 5 82,5-4 415,66-106-412,-25 30-130,-9 10-59,-1 2-1,2-1 0,0 2 1,0 0-1,1 2 0,0-1 1,34-13-1,-46 22-14,0 0 1,0 1-1,1-1 1,-1 1 0,1 0-1,-1 0 1,11 1-1,-14 0 61,0 0 1,-1 0-1,1 0 0,0 0 0,-1 1 1,1-1-1,0 1 0,-1-1 0,1 1 1,0 0-1,-1-1 0,1 1 0,-1 0 1,1 0-1,-1 0 0,0 0 1,1 0-1,-1 1 0,0-1 0,0 0 1,0 1-1,0-1 0,0 0 0,0 1 1,0-1-1,0 1 0,-1 0 0,1-1 1,0 3-1,1 4 110,-1 1 0,0-1 0,-1 1 1,0 10-1,0-17-92,0-2-24,0 1 1,0-1-1,1 1 0,-1-1 1,0 1-1,0-1 0,0 1 0,0-1 1,0 1-1,0-1 0,1 1 0,-1-1 1,0 0-1,0 1 0,1-1 0,-1 1 1,0-1-1,1 0 0,-1 1 0,0-1 1,1 0-1,-1 1 0,0-1 1,1 0-1,-1 0 0,1 1 0,-1-1 1,1 0-1,-1 0 0,0 0 0,1 0 1,-1 0-1,1 1 0,-1-1 0,1 0 1,-1 0-1,1 0 0,-1 0 0,1 0 1,-1 0-1,1-1 0,-1 1 0,1 0 1,-1 0-1,1 0 0,-1 0 1,1-1-1,27-10 40,-23 8-47,23-10-18,2-2-2,1 1-1,57-17 1,-84 30-18,0 0 1,0 0-1,0 1 0,-1 0 1,1-1-1,0 1 0,0 1 1,0-1-1,0 1 1,0-1-1,-1 1 0,1 0 1,0 0-1,-1 1 0,8 2 1,-6 0 53,1 1 0,0-1 1,-1 1-1,1 0 0,-2 0 0,1 0 1,5 8-1,-8-9 11,1 0 0,0-1 0,0 1 0,1-1 0,-1 1 0,1-1 0,-1 0 0,1-1 0,5 4 0,-6-5-4,-1 0-1,1-1 1,0 1-1,0-1 0,0 1 1,-1-1-1,1 0 1,0 0-1,0 0 1,0-1-1,0 1 0,0-1 1,-1 1-1,1-1 1,0 0-1,4-2 1,30-13 86,49-29 0,11-5-116,-76 39-43,-16 8-5,0 1 0,-1-1 0,1 1 0,0 0 0,0 0 0,1 1-1,-1 0 1,10-2 0,-15 3 50,1 0-1,-1 0 1,1 0-1,-1 0 1,1 0-1,-1 0 0,1 1 1,0-1-1,-1 0 1,1 0-1,-1 0 1,1 1-1,-1-1 1,1 0-1,-1 1 0,1-1 1,-1 0-1,0 1 1,1-1-1,-1 0 1,1 1-1,-1-1 1,0 1-1,1-1 1,-1 1-1,0-1 0,0 1 1,1-1-1,-1 1 1,0-1-1,0 1 1,0-1-1,0 1 1,0 0-1,0-1 1,0 2-1,0 0 10,0 0-1,0 0 1,0 0 0,0 0-1,-1-1 1,1 1-1,-1 0 1,0 0 0,1 0-1,-3 3 1,-16 25 137,7-11-161,-20 41-1,28-50 86,0 0 1,1-1 0,1 1 0,0 0-1,-2 19 1,4-26-45,0 0 0,0 0 1,0 0-1,1 0 0,-1 0 0,1-1 0,0 1 0,0 0 1,0 0-1,2 5 0,-2-7-3,1 1 1,-1-1-1,0 1 1,0-1-1,1 0 1,-1 0-1,0 1 0,1-1 1,-1 0-1,1 0 1,0 0-1,-1-1 1,1 1-1,0 0 1,-1-1-1,1 1 1,0-1-1,0 1 0,2-1 1,1 0 23,1 1 0,-1-1 1,1-1-1,-1 1 0,1-1 0,-1 0 1,0 0-1,1-1 0,-1 0 1,0 1-1,0-2 0,0 1 0,5-4 1,2-1-11,-1-1 0,0-1 0,20-18 1,-26 21-102,1 0 1,-1 0-1,-1 0 1,1 0-1,-1-1 1,0 0-1,-1 0 1,1 0-1,-1 0 1,-1-1-1,1 1 1,-1-1-1,-1 1 1,1-1 0,-1 0-1,-1 0 1,1 1-1,-1-1 1,-2-14-1,1 20 32,1 0-1,0 0 1,-1 0-1,0 0 1,1 0-1,-1 0 1,0 0-1,0 0 1,0 0-1,0 0 1,0 0-1,-1 0 1,1 0 0,-1 1-1,1-1 1,-1 1-1,1-1 1,-1 1-1,0 0 1,0-1-1,0 1 1,0 0-1,0 0 1,0 0-1,0 1 1,0-1-1,0 0 1,0 1-1,0-1 1,0 1-1,-1 0 1,1 0-1,0 0 1,-4 0-1,-6 1 44,0 1 0,0 0-1,0 1 1,1 1 0,-13 4-1,5-1 226,-12-1 393,25-5-190,25-4-230,113-27-454,-71 15 277,-31 8 26,57-12 49,-75 17-81,0 1 0,0 0-1,0 1 1,0 0 0,14 3 0,-22-2 50,1 0-1,-1 0 1,0 0-1,0 1 1,1 0 0,-1 0-1,0 0 1,-1 0-1,1 0 1,0 1 0,-1 0-1,1 0 1,-1 0 0,5 6-1,-6-7-33,-1 0-1,1 0 0,-1 0 1,0 0-1,0 0 1,0 0-1,0 0 1,-1 0-1,1 1 1,0-1-1,-1 0 0,0 1 1,1-1-1,-1 1 1,0-1-1,0 0 1,-1 1-1,1-1 0,0 0 1,-1 1-1,1-1 1,-1 0-1,0 0 1,0 1-1,0-1 1,0 0-1,0 0 0,-2 3 1,-7 12 151,10-17-182,0 0 1,1 0 0,-1 0-1,0 0 1,0 0 0,0 0 0,0 0-1,0 0 1,0 0 0,0 0 0,0 0-1,0 0 1,0 0 0,0 0-1,0 0 1,0 0 0,0 0 0,0 0-1,0 0 1,0 0 0,0 0-1,0 0 1,0 1 0,1-1 0,-1 0-1,0 0 1,0 0 0,0 0 0,0 0-1,0 0 1,0 0 0,0 0-1,0 0 1,0 0 0,0 0 0,0 0-1,0 0 1,0 0 0,0 0 0,0 0-1,0 0 1,0 0 0,0 0-1,0 0 1,0 0 0,0 1 0,0-1-1,0 0 1,0 0 0,0 0-1,0 0 1,0 0 0,0 0 0,0 0-1,0 0 1,10-10 296,4-6-333,2 1 1,0 1-1,1 1 0,1 0 0,0 1 1,30-15-1,-44 25-9,1 0-1,-1 0 1,1 0 0,0 1 0,-1 0-1,1 0 1,0 0 0,0 0 0,-1 1-1,1 0 1,8 1 0,-11-1 34,0 0 1,1 1-1,-1 0 1,0 0-1,1-1 1,-1 1-1,0 1 1,0-1-1,0 0 1,0 0-1,0 1 0,0-1 1,0 1-1,0 0 1,-1-1-1,1 1 1,-1 0-1,1 0 1,-1 0-1,0 0 1,0 0-1,0 0 0,2 5 1,-1-1 62,-1 0 1,0 0 0,0 1-1,0 11 1,1 1 92,-2-18-135,0 0-1,0 0 1,0-1-1,0 1 1,0 0-1,0-1 0,1 1 1,-1 0-1,0-1 1,1 1-1,-1 0 1,0-1-1,1 1 0,-1-1 1,1 1-1,-1 0 1,1-1-1,-1 1 0,1-1 1,-1 0-1,1 1 1,-1-1-1,1 1 1,0-1-1,-1 0 0,1 1 1,0-1-1,-1 0 1,1 0-1,0 0 1,0 1-1,-1-1 0,2 0 1,2 0 43,-1-1 0,1 1 1,0 0-1,-1-1 1,6-2-1,0 1-118,44-14 8,-38 11-24,-1 1-1,1 0 1,17-2-1,-30 5 61,1 1 1,-1 0-1,1 0 0,0 0 0,-1 0 1,1 1-1,-1-1 0,1 1 0,-1 0 1,1-1-1,-1 1 0,0 0 0,1 0 1,-1 1-1,0-1 0,0 0 0,1 1 1,-1-1-1,3 4 0,-1 1 10,1 0 0,0 0 0,-1 1 0,0 0 0,3 7 0,-6-11 11,0-1 19,0 1 1,0-1-1,1 0 0,-1 0 0,0 0 0,1 0 1,-1 0-1,1-1 0,0 1 0,0 0 0,0-1 1,-1 1-1,1-1 0,1 1 0,-1-1 0,0 0 1,0 0-1,3 1 0,-2-2-4,-1 0 0,1 1 0,0-1-1,-1 0 1,1-1 0,0 1 0,-1 0 0,1-1 0,-1 0 0,1 1-1,-1-1 1,1 0 0,-1 0 0,1 0 0,-1-1 0,4-2-1,8-5-47,0-2 0,-1 0 0,0 0 0,-1-1-1,0-1 1,-1 0 0,0 0 0,-1-1-1,-1 0 1,0-1 0,9-22 0,-17 35-36,1-1 1,-1 0 0,0 1-1,0-1 1,-1 0 0,1 0 0,0-5-1,-1 8 57,0 0 0,0-1 0,0 1 0,0 0 0,0 0 0,0 0 0,0 0 0,0-1 0,0 1 0,0 0 0,0 0 0,0 0 0,0 0 0,0-1 0,0 1 0,0 0 0,0 0 0,0 0 0,-1 0 0,1 0 0,0-1 0,0 1 0,0 0 0,0 0 0,0 0 0,-1 0 0,1 0 0,0 0 0,0 0 0,0 0 0,0-1 0,0 1 0,-1 0 0,1 0 0,0 0 0,0 0 0,0 0 0,-1 0 0,1 0 0,0 0 0,0 0 0,0 0 0,0 0 0,-1 0 0,1 0 0,0 0 0,0 0 0,0 1 0,0-1 0,-1 0 0,1 0 0,0 0 0,0 0 0,0 0 0,0 0 0,-11 7-206,9-6 193,-8 7 28,0 0 0,0 1 0,1 0 0,0 0 1,0 1-1,1 0 0,0 1 0,1-1 0,1 2 0,-1-1 1,2 1-1,-9 24 0,13-34 5,1 0-1,-1 0 1,1 0 0,0 0 0,0 0 0,-1 0-1,1 0 1,1 1 0,-1-1 0,1 4 0,-1-5-4,0-1 1,1 1 0,-1 0-1,0 0 1,1-1 0,-1 1-1,1 0 1,-1 0 0,1-1 0,-1 1-1,1-1 1,-1 1 0,1 0-1,0-1 1,-1 1 0,1-1-1,0 1 1,-1-1 0,1 0 0,0 1-1,0-1 1,-1 0 0,1 1-1,0-1 1,0 0 0,0 0-1,0 0 1,-1 0 0,1 0-1,1 0 1,14-1 86,0-1-1,0-1 1,-1-1 0,25-8-1,-12 4-102,-26 7 5,125-32-61,-100 27 40,0 2 0,50-2 0,-71 6-6,1 0 1,-1 1-1,0 0 1,0 0 0,-1 0-1,8 3 1,-11-4 37,-1 1 1,1-1-1,-1 1 1,1 0 0,-1 0-1,1 0 1,-1-1 0,0 1-1,0 0 1,1 1-1,-1-1 1,0 0 0,0 0-1,0 0 1,0 1-1,0-1 1,0 0 0,-1 1-1,1-1 1,0 1 0,-1-1-1,1 1 1,-1-1-1,1 1 1,-1 0 0,0-1-1,0 3 1,0 6 96,-1 0-1,-1 0 1,0-1 0,0 1 0,-6 13 0,2-2 78,3-7-114,9-17 121,6-7-179,87-68-437,-98 77 412,0 0-1,0 0 0,0 0 1,0 0-1,0 1 0,1-1 1,-1 0-1,0 1 1,0-1-1,1 0 0,-1 1 1,1 0-1,-1-1 0,0 1 1,1 0-1,-1 0 1,1 0-1,-1 0 0,1 0 1,-1 0-1,0 0 0,1 0 1,-1 0-1,1 1 0,-1-1 1,0 1-1,1-1 1,-1 1-1,0-1 0,1 1 1,-1 0-1,0 0 0,0-1 1,0 1-1,0 0 1,0 0-1,0 0 0,0 0 1,0 1-1,0-1 0,0 0 1,0 0-1,0 2 1,4 6 14,-1 0 1,0 0 0,-1 1-1,5 19 1,-7-24 103,-1-5-95,0 1 0,0 0 0,1 0 1,-1 0-1,0 0 0,1 0 0,-1 0 1,0 0-1,1-1 0,-1 1 0,1 0 1,-1 0-1,1-1 0,0 1 1,-1 0-1,1-1 0,0 1 0,-1 0 1,1-1-1,0 1 0,0-1 0,0 0 1,-1 1-1,1-1 0,0 1 1,0-1-1,0 0 0,0 0 0,0 0 1,0 1-1,0-1 0,0 0 0,0 0 1,-1 0-1,1 0 0,0-1 1,0 1-1,2 0 0,2-2 31,1 0-1,-1 0 1,1-1 0,-1 1-1,5-5 1,-4 4-12,35-20 137,-13 9-136,0-2 0,-2-1 0,0-1 0,43-39 0,-41 27 23,-2-2 0,-1-1 0,37-66 0,48-118 42,-109 214-92,66-147-699,-60 134 183,-7 11 192,-6 7 57,-5 13 165,-10 25 210,1 1 0,-18 57 0,9-21-36,-5 3-7,-45 124 305,74-189-348,0 0-1,2 1 1,0-1 0,-1 23-1,4-33 3,0 0 0,0-1-1,0 1 1,1 0 0,0 0-1,0 0 1,0 0-1,0 0 1,1-1 0,0 1-1,0-1 1,0 1-1,1-1 1,-1 0 0,1 0-1,0 0 1,0 0 0,4 4-1,-4-7-1,-1 1-1,0 0 1,1 0-1,-1-1 1,1 0-1,0 1 1,0-1-1,-1 0 1,1 0-1,0 0 1,0-1-1,0 1 1,0-1-1,0 0 1,0 0-1,0 0 1,0 0-1,0 0 1,-1 0-1,1-1 1,0 1-1,0-1 1,0 0-1,0 0 1,-1 0-1,1 0 1,3-3-1,7-3-57,-1 0 0,0-2-1,-1 1 1,13-13-1,-6 2-145,0 0 0,-1-1 0,24-37 0,-39 54 180,12-12-310,-9 13 22,-7 13-44,-6 7 470,2-1 0,0 2 0,1-1 0,1 1 1,0 0-1,-1 28 0,8-29 60,-3-17-184,0-1 0,0 1 0,0 0 0,0-1 0,0 1 1,1-1-1,-1 1 0,0-1 0,0 1 0,1-1 0,-1 1 0,0-1 1,1 1-1,-1-1 0,0 1 0,1-1 0,-1 1 0,1-1 0,-1 0 1,1 1-1,-1-1 0,1 0 0,-1 1 0,1-1 0,0 0 0,2 0-5,0-1-1,0 0 1,-1 0-1,1 0 1,0-1-1,-1 1 1,1-1-1,0 1 1,-1-1-1,0 0 0,1 0 1,-1 0-1,2-3 1,3-1-70,50-46-534,-32 27 275,2 1-1,0 1 0,43-26 1,-69 48 307,0 0 0,0 1 0,0-1 0,1 1 0,-1-1 0,0 1 0,0-1 0,1 1 0,-1 0 0,0 0 0,1 0 0,-1 0 0,0 0 0,1 0 0,-1 0 0,0 0 0,2 0 0,-3 1 21,1-1-1,-1 0 1,1 1 0,-1-1-1,1 0 1,-1 1-1,1-1 1,-1 1-1,1-1 1,-1 1-1,0-1 1,1 1 0,-1-1-1,0 1 1,1-1-1,-1 1 1,0 0-1,0-1 1,1 1 0,-1-1-1,0 1 1,0 0-1,0-1 1,0 1-1,0 0 1,0-1 0,0 1-1,0-1 1,0 1-1,0 0 1,0-1-1,-1 1 1,1-1 0,0 2-1,-17 44 633,13-37-517,0 0-1,1 0 0,0 0 0,0 1 1,1-1-1,-1 16 0,3-24-113,0 0 0,0 0 0,0-1 1,0 1-1,0 0 0,0 0 0,0-1 0,0 1 0,0 0 0,0-1 0,1 1 0,-1 0 0,0 0 0,1-1 0,-1 1 1,0 0-1,1-1 0,-1 1 0,1-1 0,-1 1 0,1 0 0,-1-1 0,1 1 0,-1-1 0,1 0 0,0 1 1,-1-1-1,1 1 0,0-1 0,-1 0 0,1 1 0,0-1 0,-1 0 0,1 0 0,0 0 0,0 0 0,-1 1 1,1-1-1,1 0 0,2-1 46,1 1 0,-1-1 0,0 0-1,0 0 1,7-2 0,-9 2-45,21-8-61,0 0 0,-1-2 0,21-12 0,59-45-509,-36 22 327,-63 44 213,-1 0-1,0 1 0,1-1 0,-1 1 0,1 0 0,-1 0 0,1 0 0,-1 0 0,1 0 0,0 1 0,3-1 0,-5 1 20,0 0 0,0 1 0,1-1-1,-1 1 1,0-1 0,0 1 0,1-1 0,-1 1 0,0-1 0,0 1 0,0 0 0,0 0 0,0 0 0,0 0 0,0 0 0,0 0 0,-1 0 0,1 0 0,0 0 0,0 0 0,-1 0 0,1 0 0,-1 0 0,1 2 0,1 2 55,0 0 0,-1 0 0,1 1 0,-1-1 1,-1 0-1,1 1 0,-1-1 0,0 0 0,0 1 0,0-1 0,-1 1 1,-2 7-1,0 25 264,3-37-311,-1 0 0,1-1 1,0 1-1,0 0 0,1 0 0,-1-1 0,0 1 1,0 0-1,0-1 0,0 1 0,1 0 1,-1 0-1,0-1 0,1 1 0,0 1 1,-1-2-9,0 0 1,0 0-1,1 0 1,-1 0-1,0 0 1,1 0-1,-1 0 1,0 1-1,0-1 1,1 0-1,-1 0 1,0 0-1,1 0 1,-1 0 0,0 0-1,0 0 1,1 0-1,-1-1 1,0 1-1,0 0 1,1 0-1,-1 0 1,0 0-1,0 0 1,1 0-1,-1 0 1,0-1-1,20-17-261,-13 10 164,2 0-4,-6 5 67,-1 0 0,1 1-1,0-1 1,0 1 0,1-1 0,-1 1-1,0 0 1,1 0 0,0 1 0,4-3-1,-7 4 27,-1 0-1,1 0 1,0 0-1,0 0 1,-1 0-1,1 0 1,0 0-1,0 0 1,0 0-1,-1 1 1,1-1-1,0 0 1,0 0-1,-1 1 1,1-1-1,0 0 1,-1 1-1,1-1 1,0 1-1,-1-1 1,1 1-1,-1-1 1,1 1-1,-1-1 1,2 2-1,8 20 82,-9-19-43,-1-1-1,1 0 0,0 0 0,0 0 0,0 0 0,0 0 0,0 0 0,1 0 0,-1-1 0,0 1 0,3 2 0,-1-3 1,0 0-1,0 0 1,0-1-1,0 1 0,0-1 1,0 0-1,0 0 1,0 0-1,0 0 1,0 0-1,0 0 1,0-1-1,0 0 1,0 1-1,4-3 1,-1 1 1,147-31 52,-134 30-114,0 1 1,0 1-1,0 1 0,0 1 0,0 0 0,23 5 0,-33-3 96,-1-1 0,1 1 0,-1 1 0,0-1 0,0 1 0,0 1 0,10 6 0,18 20-1316,-13-9-2926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35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6 114 5216,'-5'-5'1952,"18"1"-1536,24-4-96,-1 0 320,26-4-416,1-5 128,10 6-224,4-6 224,12 6-224,19-1-1728,4 4 864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38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6 558 2656,'-5'1'1638,"16"0"-39,-6-2-1302,0 0 1,0-1-1,-1 0 0,1 0 1,-1-1-1,1 1 0,-1-1 1,0 0-1,8-6 0,7-6 229,82-52 757,111-82-1020,-104 54-1,-99 87-311,-8 7 35,0 0 1,0 0-1,0 0 1,1 0 0,-1 0-1,0 0 1,0 0-1,1 0 1,-1 1-1,1-1 1,-1 0-1,1 1 1,-1-1-1,3 0 1,-4 1 12,0 0 0,0 0 0,0 0 1,0 0-1,1 0 0,-1 0 0,0 0 0,0 0 0,0 0 0,0 0 1,0 0-1,0 0 0,0 1 0,0-1 0,0 0 0,0 0 0,0 0 1,0 0-1,1 0 0,-1 0 0,0 0 0,0 0 0,0 0 0,0 0 1,0 0-1,0 0 0,0 0 0,0 0 0,0 0 0,0 0 0,0 0 1,0 1-1,0-1 0,0 0 0,0 0 0,0 0 0,0 0 0,0 0 1,0 0-1,0 0 0,0 0 0,0 0 0,0 0 0,0 0 0,0 0 1,0 1-1,0-1 0,0 0 0,0 0 0,0 0 0,0 0 0,0 0 1,0 0-1,0 0 0,0 0 0,-2 25 46,-2 0 0,-11 47-1,13-63-23,-14 40 302,-1 0 1,-28 55-1,37-86-289,-25 50 390,30-62-265,-1 0 1,0-1-1,0 1 1,0-1-1,-1 0 1,1 0 0,-1-1-1,-10 8 1,14-12-130,0 0 0,0 1 0,0-1 1,0 0-1,0 1 0,0-1 0,0 0 1,0 0-1,0 0 0,0 0 0,0 0 1,-1 0-1,1 0 0,0 0 0,0-1 1,0 1-1,0 0 0,0-1 1,0 1-1,0 0 0,0-1 0,0 0 1,0 1-1,0-1 0,0 1 0,0-1 1,1 0-1,-1 0 0,0 1 0,0-1 1,1 0-1,-2-1 0,-1-3 70,-1 0 0,1 0 0,0 0 0,-4-9 0,-25-73 204,-4-5-858,35 89 468,0 1 1,0-1 0,1 0-1,-1 0 1,1 1 0,-1-1-1,1 0 1,0-3 0,0 6-145,2 0 159,1 1-1,-1-1 1,0 1-1,0 0 1,0 0-1,0 0 0,0 0 1,0 0-1,0 0 1,0 1-1,-1-1 1,1 1-1,2 2 1,4 2-58,5 5 175,1-1 0,0-1 0,1 0 0,0-1 1,0-1-1,1-1 0,0 0 0,0 0 1,1-2-1,-1 0 0,1-1 0,0-1 0,0 0 1,20-1-1,-24-1 49,1-1 1,0 0-1,0 0 1,0-2-1,-1 0 1,1 0-1,-1-2 1,0 1-1,17-10 1,-7 2-54,0-1 1,25-21 0,-31 23-59,-17 11 13,0 0-1,0 0 0,0 0 0,0 0 0,0 0 1,0 0-1,1 0 0,-1 0 0,0 0 1,0 0-1,0 0 0,0 0 0,0 0 0,0 0 1,0 0-1,0 0 0,0 0 0,0 0 1,0 0-1,0 0 0,0 0 0,0 0 0,0 0 1,0 0-1,0 0 0,0 0 0,1 0 1,-1 0-1,0 0 0,0 0 0,0 0 0,0 0 1,0 0-1,0 0 0,0 0 0,0 0 1,0 0-1,0 0 0,0 0 0,0 0 0,0 0 1,0 0-1,0 0 0,0 1 0,0-1 1,0 0-1,0 0 0,0 0 0,0 0 0,0 0 1,0 0-1,0 0 0,0 0 0,0 0 1,0 0-1,0 0 0,0 0 0,0 0 0,0 0 1,0 0-1,0 0 0,0 0 0,0 1 1,0-1-1,0 0 0,0 0 0,-5 9-250,0-1 272,0-1 1,1 1-1,0 1 0,0-1 1,1 0-1,0 1 0,1 0 1,0 0-1,0 0 1,1 0-1,0 0 0,0 0 1,1 0-1,0 0 0,1 0 1,0 0-1,3 14 1,-3-20 20,0 0 1,0 0 0,1-1 0,-1 1 0,1 0 0,-1 0-1,1-1 1,0 1 0,0-1 0,0 0 0,4 4 0,-4-5-7,-1 0 0,1 0 0,0 0 0,-1 0 1,1 0-1,0 0 0,0 0 0,0-1 0,0 1 0,-1-1 0,1 0 1,0 1-1,0-1 0,0 0 0,0 0 0,0 0 0,0 0 1,0-1-1,3 0 0,11-4 92,-2-1 0,1-1 1,18-10-1,-12 5-82,36-18-40,97-35-1,-137 58 25,18-5-227,-33 11 179,0 1 0,1-1 0,-1 1-1,1 0 1,-1 0 0,1 0 0,-1 0 0,0 0 0,1 0 0,-1 1 0,5 0 0,-7 0 17,1-1 0,0 1 0,0-1 0,0 1 0,0 0 0,-1-1 0,1 1 0,0 0 0,-1 0 0,1-1 0,0 1 0,-1 0 0,1 0 0,-1 0 0,1 0 0,-1 0 0,0 0 0,1 0 0,-1 0 0,0 0 0,0 0 0,0 0 0,0 0 0,0 0 0,0 0 0,0 0 0,0 1 0,-6 33-34,4-27 44,-5 19 118,-2 0 1,-21 44 0,5-15 183,23-46 186,3-10-485,-1 0 0,0 1 0,0-1 0,0 0-1,1 0 1,-1 0 0,0 0 0,0 0 0,1 0 0,-1 0 0,0 0 0,0 0 0,0 0 0,1 0-1,-1 0 1,0 0 0,0 0 0,0 0 0,1 0 0,-1 0 0,0 0 0,0 0 0,0-1 0,1 1 0,-1 0-1,0 0 1,0 0 0,0 0 0,1-1 0,20-15 201,-15 11-130,19-18-88,29-31 1,10-11-26,-42 45 134,27-23-169,-44 39 17,1 0 0,0 0 0,0 1-1,0-1 1,1 1 0,12-3-1,-19 5 47,1 1-1,-1 0 1,1 0-1,-1 0 0,0 0 1,1 0-1,-1 0 1,1 0-1,-1 0 0,1 0 1,-1 0-1,1 0 1,-1 0-1,1 0 0,-1 0 1,0 0-1,1 1 1,-1-1-1,1 0 0,-1 0 1,0 0-1,1 1 1,-1-1-1,1 0 0,-1 0 1,0 1-1,1-1 1,-1 0-1,0 1 0,0-1 1,1 1-1,-1-1 1,0 0-1,0 1 0,1-1 1,-1 1-1,0-1 1,0 1-1,0-1 0,0 0 1,0 1-1,0-1 1,0 1-1,0-1 0,0 1 1,0-1-1,0 1 1,0-1-1,0 1 0,0-1 1,0 0-1,0 1 1,-8 32 58,5-24-55,-13 48 38,9-35-8,0 1 0,1 0 0,2 0 0,-3 39 0,7-59-6,0-1-1,0 0 1,0 0-1,0 0 1,0 1-1,1-1 1,-1 0-1,1 0 1,0 0-1,-1 0 1,1 0-1,0 0 1,0 0-1,0 0 1,1 0-1,-1-1 1,2 3-1,-1-3-2,-1 0-1,1 0 0,0 0 1,-1 0-1,1 0 1,0-1-1,-1 1 0,1 0 1,0-1-1,0 0 0,-1 1 1,1-1-1,0 0 1,0 0-1,0 0 0,0 0 1,-1 0-1,1-1 1,0 1-1,3-2 0,33-9 6,0-2-1,39-19 0,-47 16 116,-1-1 1,36-27-1,22-14-211,7 2-66,-67 39 214,-20 11-114,1 1 1,0 1-1,0 0 1,0 0-1,12-4 0,2-3 118,-10 10-169,0 1 81,-12 0 10,0 0-1,0 0 1,0 0 0,0 0 0,0 0 0,0 0-1,1 0 1,-1 0 0,0 0 0,0 0 0,0 0-1,0 0 1,0 0 0,0 0 0,0 0 0,0 0-1,1 0 1,-1 0 0,0 0 0,0 0 0,0 0 0,0 0-1,0 0 1,0-1 0,0 1 0,0 0 0,0 0-1,1 0 1,-1 0 0,0 0 0,0 0 0,0 0-1,0 0 1,0 0 0,0-1 0,0 1 0,0 0-1,0 0 1,0 0 0,0 0 0,0 0 0,0 0-1,0 0 1,0-1 0,0 1 0,0 0 0,0 0-1,0 0 1,0 0 0,0 0 0,0 0 0,0 0 0,0-1-1,0 1 1,0 0 0,-1 0 0,0 0-1,-1-1 0,0 1 0,0 0 0,0 0 0,0 0 0,0 0 0,0 0 0,0 0 0,-2 1 0,-14 3-38,0 1 0,-29 12 0,11-3 20,3-2-36,0 3-1,-49 27 0,63-30 19,0 0 1,0 2 0,1 0-1,1 1 1,-18 20-1,32-32 32,0 1 0,0 0-1,1-1 1,-1 1 0,1 0-1,0 0 1,0 1 0,-2 4-1,4-8 12,0-1-1,0 1 0,0 0 1,0-1-1,-1 1 0,1 0 1,1 0-1,-1-1 0,0 1 1,0 0-1,0-1 0,0 1 1,0 0-1,0 0 0,1-1 1,-1 1-1,0-1 0,1 1 0,-1 0 1,0-1-1,1 1 0,0 0 1,0 0 9,1 0 0,-1 0 0,0-1 0,1 1 0,-1 0 0,1-1 0,-1 1 0,1-1 1,-1 0-1,1 1 0,-1-1 0,1 0 0,-1 0 0,4 0 0,7-1 32,-1 0 1,1-1-1,0 0 0,-1-1 0,0-1 0,1 1 1,-1-2-1,19-10 0,2-3 58,44-34-1,-45 28-79,-1-1-1,37-41 1,-50 49-272,-21 31-155,-9 20 323,-31 81-201,33-89 238,-2-1 0,-21 32 0,-2-10 55,-1-2 0,-61 56 0,-15 17 223,5 16 354,104-130-540,1 0 1,-1-1-1,1 0 1,-1 0-1,0 0 1,-6 3-1,9-5-49,1-1-1,-1 1 1,0-1-1,1 0 1,-1 1-1,1-1 1,-1 0-1,0 0 0,1 1 1,-1-1-1,0 0 1,1 0-1,-1 0 1,0 0-1,0 0 1,1 0-1,-1 0 1,0 0-1,1 0 1,-1 0-1,0 0 1,1-1-1,-1 1 1,0 0-1,1 0 0,-1-1 1,0 1-1,1 0 1,-1-1-1,1 1 1,-1-1-1,1 1 1,-1-1-1,1 1 1,-1-1-1,1 1 1,-1-1-1,1 1 1,0-1-1,-1 1 1,1-1-1,0 0 1,-1 1-1,1-1 0,0 0 1,0 1-1,0-1 1,0 0-1,-1 1 1,1-1-1,0-1 1,0-2-13,0 0-1,-1 0 1,1 0 0,0 0 0,1 0-1,-1 0 1,1 0 0,0 0 0,0 0 0,0 0-1,3-7 1,0 5-10,-1 1 0,1-1 0,-1 0 0,2 1 0,-1 0-1,8-8 1,2 2-2,0 0 0,1 0 0,0 2 0,25-13 0,114-43-55,23-12 144,-26-16-40,-80 47-17,194-112 17,-180 110 79,137-102 1,-204 135-97,-1-1-1,-1 0 1,0-1-1,-1-1 1,-2-1 0,20-33-1,-17 24 18,-3 0 0,0-1 1,-2-1-1,10-39 0,-19 61-53,0 1 1,0-1-1,-1 0 1,0 0-1,-1 1 1,0-1-1,0 0 1,-2-13-1,2 20 4,-1-1 0,1 1 0,0 0 0,-1-1 0,1 1 0,-1 0-1,1 0 1,-1-1 0,1 1 0,-1 0 0,0 0 0,0 0 0,0 0-1,0 0 1,1 0 0,-1 0 0,0 0 0,-3-1 0,3 1 7,0 1 0,0 0 0,0 0 1,0 0-1,0 0 0,0 0 1,0 0-1,1 0 0,-1 0 0,0 0 1,0 0-1,0 0 0,0 1 0,0-1 1,0 0-1,0 1 0,0-1 0,0 1 1,-1 0-1,-4 3-20,1 1 0,0-1 0,0 1 0,0 0 0,1 0 0,-5 7 0,-35 53-154,-44 86 0,74-124 161,2 1-1,0 0 1,2 0 0,1 1-1,2 1 1,-7 47 0,11-56 80,2 0 0,0 0 0,2 0-1,0 0 1,1 0 0,2 0 0,0-1 0,0 1 0,2-1 0,10 24 0,-12-36 8,0 0-1,0 0 1,1-1-1,0 0 1,7 10 0,-11-16-33,1 1 0,-1-1 0,1 1 1,-1-1-1,1 1 0,0-1 0,-1 0 1,1 0-1,0 0 0,0 0 0,0 0 0,0 0 1,0 0-1,0-1 0,0 1 0,0-1 1,0 1-1,0-1 0,0 0 0,0 0 0,0 0 1,0 0-1,1 0 0,-1 0 0,0-1 1,0 1-1,3-2 0,3-2 33,-1 0 1,1-1-1,-1 0 0,0 0 0,0 0 0,-1-1 1,1 0-1,-1-1 0,6-7 0,7-11 13,17-31-1,-22 33-28,28-49-7,-36 62-92,-1-1 1,-1 0-1,0 0 0,5-21 1,-9 31 34,0-1 1,1 1 0,-1 0 0,0-1-1,0 1 1,0 0 0,0-1-1,0 1 1,-1 0 0,1-1 0,0 1-1,0 0 1,-1-1 0,1 1 0,-1 0-1,1 0 1,-1 0 0,0-1-1,1 1 1,-1 0 0,0 0 0,-2-2-1,2 3 3,0-1-1,0 1 0,0-1 1,0 1-1,0-1 0,0 1 0,0 0 1,0 0-1,0 0 0,0-1 1,0 1-1,0 0 0,0 0 1,-1 1-1,1-1 0,0 0 1,0 0-1,0 0 0,0 1 1,0-1-1,0 0 0,0 1 1,0-1-1,0 1 0,0 0 0,0-1 1,-1 2-1,-1 0 0,0 1 1,-1 0-1,1-1 0,0 1 0,1 0 1,-1 1-1,0-1 0,1 0 1,0 1-1,0 0 0,0-1 0,-2 7 1,2-4 11,0 0 0,1 1 1,0-1-1,0 1 0,0-1 1,1 1-1,0 8 0,1-2 17,1-1-1,1 1 1,-1-1-1,2 0 1,0 0-1,0 0 1,12 21-1,-8-20-18,0-1 1,1 0-1,1 0 1,0-1-1,0 0 0,1 0 1,0-1-1,1-1 0,15 10 1,-10-9-1617,0-1 1,0-1-1,34 12 1,-32-14-3289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3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85 5472,'-58'-29'2016,"48"18"-1536,7-2-160,11 4-160,2-2-160,12 2-224,4 6 128,16 3-4320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42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125 515 2912,'-19'0'2427,"25"7"-982,-5-6-1314,1 0 0,0 0 0,-1 0 0,1-1 0,0 1 0,-1 0 0,1-1 0,0 0 0,0 1 0,-1-1 0,1 0 0,0 0 0,0 0 0,0 0 0,-1 0 0,1 0 0,0 0 1,0-1-1,-1 1 0,1-1 0,3-1 0,5-1 199,0-2 0,14-7 0,-19 8-161,66-35 540,156-92 188,-220 127-877,-2 1 4,-1 0-1,1 0 1,-1 0 0,8-8-1,-12 11-27,0 0-1,0 0 1,1-1 0,-1 1-1,0 0 1,0 0-1,0 0 1,1-1-1,-1 1 1,0 0-1,0 0 1,0 0 0,0-1-1,0 1 1,0 0-1,1 0 1,-1-1-1,0 1 1,0 0-1,0-1 1,0 1 0,0 0-1,0 0 1,0-1-1,0 1 1,0 0-1,0-1 1,-7 1-107,-12 7-48,5 0 147,0 0 0,1 0 0,0 2 0,1-1 0,0 2 0,0 0 0,-12 13 0,6-3 113,2 1 0,0 0 1,-17 32-1,-49 106-26,5-12 89,54-107 261,-44 58-1,-1-14 2749,82-97-3074,-1 0 0,0-1-1,13-20 1,30-53-123,-6 8-27,-16 34 61,2 2-1,2 1 1,1 2 0,53-41-1,190-152-142,-190 161-224,-80 63 287,1 1-1,-1 1 1,1 0 0,1 1-1,25-8 1,-33 13 54,0 0 0,0 0 0,1 1 0,-1 0 0,0 0 0,1 0 0,-1 1 0,0 0 0,0 0 0,7 3 0,-10-3 5,-1 0-1,1 0 0,-1 0 0,1 0 1,-1 0-1,0 1 0,0-1 1,0 1-1,0 0 0,0-1 0,3 4 1,-4-3 7,0-1 0,0 1 1,-1-1-1,1 1 0,0-1 1,-1 1-1,1-1 0,-1 1 1,0 0-1,1-1 1,-1 1-1,0 0 0,0-1 1,0 1-1,0 0 0,0-1 1,0 1-1,-1 0 0,0 2 1,-3 6 22,0 0 0,-1 0 1,0-1-1,-1 1 0,0-1 1,0-1-1,-11 12 0,9-10-8,-16 19 65,3-1 52,-43 42 1,57-64-77,-1 1 1,0-1 0,0 0-1,0 0 1,-1-1 0,0 0-1,0-1 1,0 0 0,0 0-1,-16 3 1,19-6-11,0 0 0,0-1 0,1 1 0,-1-1 0,0-1 0,0 1 0,0-1 0,-7-1 0,11 1-25,0 1 0,0-1 1,0 0-1,-1 0 1,1 0-1,0 0 0,0 0 1,0 0-1,0-1 1,1 1-1,-1 0 0,0-1 1,1 0-1,-1 1 0,1-1 1,-1 0-1,1 0 1,0 0-1,-1 0 0,1 0 1,0 0-1,0 0 0,0-2 1,1 2-24,0 1 0,-1 0 0,1 0 0,0 0 0,0 0 1,1 0-1,-1 0 0,0 0 0,0 0 0,0 0 0,1 0 0,-1 0 1,0-1-1,1 1 0,-1 1 0,1-1 0,0 0 0,-1 0 0,1 0 0,-1 0 1,1 0-1,0 0 0,0 1 0,0-1 0,-1 0 0,1 1 0,0-1 1,0 0-1,0 1 0,0 0 0,0-1 0,2 0 0,0 0-4,1-1-1,0 1 1,0 0-1,0 0 1,0 0-1,0 1 1,5-1-1,11 1 39,-9-1-54,0 1 0,-1 1 0,1-1 0,0 2 0,-1-1 0,14 5 0,-21-5 38,1 0 1,-1-1 0,1 1 0,-1-1-1,1 1 1,0-1 0,-1 0-1,1-1 1,-1 1 0,6-1-1,37-13-2,-8 2-90,247-29 171,-29 6-97,-35 3 182,-153 24-217,-26 2-21,45 1 0,-42 0 403,-58 6-486,0 0-1,0 1 1,-22 7 0,-13 2 177,5-1-35,0 1 1,1 3-1,-69 32 0,98-41-17,1 1 0,0 1 0,1-1 0,0 2 0,0 0 0,0 0 0,-13 15 0,23-22 12,0 1-1,-1-1 1,1 1-1,0 0 1,0-1-1,1 1 1,-1 0-1,0 0 1,0 0-1,1 0 1,0-1-1,-1 4 1,1-4 17,0-1 0,0 0 0,0 1 0,0-1 1,0 1-1,0-1 0,0 1 0,0-1 0,1 0 0,-1 1 1,0-1-1,0 0 0,0 1 0,1-1 0,-1 0 0,0 1 1,0-1-1,1 0 0,-1 1 0,0-1 0,1 0 0,0 1 1,0-1 19,0 1 1,0-1 0,0 0-1,0 1 1,0-1-1,0 0 1,0 0 0,1 0-1,-1 0 1,0 0 0,0 0-1,2-1 1,4 0 80,0-1 1,0-1 0,0 1-1,0-1 1,0-1-1,12-7 1,5-3-48,64-28-22,-44 22-10,-1-2 0,77-52-1,-119 73-376,-5 3 106,-10 7-5,-17 16 127,26-20 90,0 0 1,0 1-1,1 0 1,0-1-1,0 2 0,1-1 1,-1 0-1,2 1 0,-4 9 1,5-13 34,0 1 1,1-1 0,-1 0 0,1 1-1,0-1 1,0 1 0,0-1-1,0 0 1,1 1 0,0-1 0,-1 0-1,1 1 1,0-1 0,1 0-1,-1 0 1,0 0 0,1 0 0,0 0-1,0 0 1,0 0 0,4 4-1,0-1 26,-1-1 0,1-1 0,0 1 0,0-1 0,1 0 0,-1 0 0,1-1 0,0 0 0,0 0 0,0 0 0,0-1-1,1 0 1,-1-1 0,0 1 0,1-1 0,-1-1 0,15 0 0,-8-1 8,0 0 1,1-1-1,-1-1 1,0 0-1,0-1 0,-1-1 1,1 0-1,21-12 1,-26 11-32,0-1 1,0-1-1,-1 0 1,0 0 0,0-1-1,-1 0 1,8-11-1,1 0 39,-3-4-168,-12 21 134,0 0-1,1 0 1,-1 1-1,1-1 0,0 0 1,0 1-1,0-1 0,4-4 1,-1 4-29,0-1 1,0 1-1,1 0 1,-1 0-1,0 1 1,11-4-1,13-5-14,-26 10 10,7-6-113,-9 6-45,-2 3 155,1 0-1,0-1 1,0 1 0,-1-1 0,1 1 0,-1 0-1,1-1 1,-2 3 0,2-4 14,-5 10-71,0 0 0,-9 12 0,9-14 115,0 0 0,0 0 1,-5 14-1,9-19-48,0 0 1,0 0-1,0 0 0,1 0 1,-1 0-1,1 0 0,0 1 1,0-1-1,0 0 0,0 0 1,1 4-1,-1-6 26,1 0 1,-1 0-1,1 0 1,-1 0-1,1 0 0,-1 0 1,1 0-1,0 0 0,-1 0 1,1 0-1,0 0 1,0-1-1,0 1 0,0 0 1,-1-1-1,1 1 0,0 0 1,0-1-1,0 1 1,1-1-1,-1 1 0,0-1 1,0 0-1,0 1 0,0-1 1,0 0-1,0 0 1,0 0-1,1 0 0,-1 0 1,0 0-1,0 0 0,2-1 1,50-7 83,72-19 1,-8 0-49,-50 15-84,143-32-67,-159 31-151,-63 20 186,0-2-1,0 1 0,-19 5 0,-2 1 100,-9 3 29,-36 16 13,66-25-85,1 0 1,0 0-1,1 1 1,-16 13-1,23-18 23,1 0-1,0 1 1,-1-1 0,1 1 0,1 0-1,-1-1 1,0 1 0,1 0-1,-2 3 1,3-5-9,-1 0 0,1 0 0,0-1 0,0 1-1,0 0 1,0 0 0,-1 0 0,1-1 0,0 1 0,0 0 0,1 0 0,-1-1 0,0 1-1,0 0 1,0 0 0,0-1 0,1 1 0,-1 0 0,0 0 0,1-1 0,-1 1 0,0 0-1,1-1 1,-1 1 0,1 0 0,-1-1 0,1 1 0,0-1 0,-1 1 0,1-1 0,-1 1-1,1-1 1,0 0 0,-1 1 0,1-1 0,0 1 0,0-1 0,-1 0 0,1 0 0,0 0-1,0 1 1,-1-1 0,3 0 0,2 0 22,0 1 0,1-1-1,-1-1 1,0 1 0,0-1-1,1 0 1,-1 0 0,0 0 0,0 0-1,0-1 1,8-4 0,8-5 38,25-16 1,-33 20-11,23-18 46,-21 14-304,24-12 1,-38 22 182,-1 1 0,1 0 1,-1 0-1,1 0 0,-1 0 1,1-1-1,0 1 0,-1 0 1,1 0-1,-1 0 0,1 0 1,-1 0-1,1 0 0,-1 1 1,1-1-1,-1 0 0,1 0 1,-1 0-1,1 0 1,-1 1-1,1-1 0,-1 0 1,1 0-1,-1 1 0,1-1 1,-1 0-1,0 1 0,1-1 1,-1 1-1,1-1 0,-1 0 1,0 1-1,0-1 0,1 1 1,-1-1-1,0 1 0,0-1 1,1 1-1,-1-1 0,0 1 1,0-1-1,0 1 0,6 26-315,-6-24 412,1 3-52,0-1 0,0 1 0,0 0 1,1-1-1,0 0 0,0 1 0,1-1 0,-1 0 1,1 0-1,0 0 0,0 0 0,1-1 0,0 1 1,-1-1-1,1 0 0,1 0 0,-1 0 0,1-1 1,-1 1-1,1-1 0,0 0 0,0-1 0,0 1 0,1-1 1,-1 0-1,1 0 0,-1-1 0,10 2 0,1-2 57,0 0 0,-1-2 0,1 0 0,0 0 0,29-8 0,75-28 114,-65 14-120,0-2 0,56-36 0,-31 15-544,-79 46 460,-1 0 0,0 0 0,0 0-1,0 0 1,0-1 0,1 1-1,-1 0 1,0 0 0,0 0-1,0 0 1,1 0 0,-1 0-1,0-1 1,0 1 0,1 0 0,-1 0-1,0 0 1,0 0 0,1 0-1,-1 0 1,0 0 0,0 0-1,1 0 1,-1 0 0,0 0 0,0 0-1,0 0 1,1 0 0,-1 0-1,0 0 1,0 1 0,1-1-1,-1 0 1,0 0 0,0 0-1,0 0 1,1 0 0,-1 1 0,0-1-1,0 0 1,0 0 0,1 0-1,-1 1-7,0 0-1,-1 0 0,1-1 1,0 1-1,0 0 1,0-1-1,-1 1 0,1 0 1,0-1-1,0 1 0,-1 0 1,1-1-1,-1 1 0,1 0 1,-1-1-1,0 1 0,-14 18-83,0 1-1,-19 34 0,28-42 164,0 1 0,0 0 0,1 0 0,0 0 0,2 1 0,-4 14 0,7-27-47,0 0-1,0 0 0,0 0 1,0 0-1,-1 0 1,1 0-1,0 0 0,1 0 1,-1 0-1,0 0 1,0 0-1,0 0 0,1 0 1,-1 0-1,0 0 1,1 0-1,-1 0 1,1 1-1,0-2-4,-1 1 0,1-1 0,-1 0 1,1 1-1,-1-1 0,1 0 0,0 0 0,-1 0 0,1 0 1,-1 1-1,1-1 0,-1 0 0,1 0 0,-1 0 0,1 0 1,0 0-1,-1 0 0,1-1 0,-1 1 0,1 0 0,-1 0 1,2-1-1,3-1 41,-1 0 1,1 0-1,-1-1 0,0 0 1,7-6-1,78-74-68,-60 56-153,-6 6-24,42-31 0,-66 54 134,-1 0 0,0 1-1,1-1 1,0 0-1,-1 0 1,0 4 0,-1-1 10,-4 10 71,0 1-1,0-1 0,2 1 1,-8 33-1,12-22 336,2-27-342,1 0 0,-1 0 0,0 0 0,0 0-1,0 0 1,0-1 0,0 1 0,0 0-1,0-1 1,0 1 0,0 0 0,1-2-1,28-13 136,31-21 0,25-14 30,-42 28-265,-27 13-94,-14 7-46,-4 2-128,-12 5 327,0 1 0,1 0 0,0 1 0,0 0 1,-16 13-1,23-15 25,0 0 1,1 0 0,-1 0-1,1 0 1,0 1 0,0 0-1,1 0 1,-1 0 0,1 0-1,1 0 1,-1 1 0,1-1-1,-2 9 1,2-4 123,0 0 1,-1 19-1,3-24-70,0-1 0,1 1 0,0-1 0,0 1 0,0-1 0,1 0 0,3 8 0,-5-13-50,2 4 30,-1 1-1,2-1 0,-1 0 0,5 8 1,-5-10-36,-1-1 1,1 0 0,-1 1 0,1-1 0,0 0 0,-1 0 0,1 0 0,0 0 0,0 0 0,0 0 0,-1-1 0,1 1 0,0-1 0,4 1 0,9 1 88,1-1 1,30-2 0,-10 0-6,-20 1-55,1-1 0,0-1-1,-1-1 1,1 0 0,-1-1 0,0-1 0,0 0-1,-1-1 1,0-1 0,0 0 0,16-11-1,-20 9-49,0-1-1,19-21 1,-6 5 140,-10 11-64,-1-2-1,21-31 0,4-7 136,-36 52-199,0 0-1,0-1 0,-1 1 0,1 0 1,-1 0-1,2-5 0,-3 8 2,0-1 0,1 0 0,-1 0 0,0 1-1,0-1 1,1 0 0,-1 0 0,0 1 0,0-1 0,0 0 0,0 0-1,0 1 1,0-1 0,0 0 0,0 0 0,-1 1 0,1-1 0,0 0-1,0 0 1,-1 1 0,1-1 0,0 0 0,-1 1 0,1-1-1,-1 0 1,1 1 0,-1-1 0,1 1 0,-1-1 0,1 1 0,-1-1-1,1 1 1,-1-1 0,0 1 0,0-1 0,0 1-6,-1 0 0,1 0 1,0 0-1,0 0 0,0 0 1,0 0-1,0 0 0,0 0 0,0 0 1,0 1-1,0-1 0,0 1 1,0-1-1,1 0 0,-3 2 0,-15 10-51,13-8 30,-6 4-7,-1 1-1,1 1 1,0 0-1,1 0 0,0 1 1,-10 15-1,17-22 55,0 1 0,0-1 0,1 1 0,-1 0-1,1 0 1,0 0 0,1 0 0,-1 0 0,1 0 0,0 0 0,0 0-1,1 1 1,-1-1 0,1 0 0,0 0 0,1 1 0,-1-1 0,1 0-1,0 0 1,3 10 0,-3-14-4,-1 1 1,1-1-1,0 1 0,0-1 1,0 1-1,0-1 1,0 0-1,0 1 0,0-1 1,0 0-1,1 0 0,-1 0 1,0 0-1,1 0 0,-1 0 1,1 0-1,1 1 0,0-1 10,0-1-1,-1 1 0,1 0 0,0-1 0,0 0 1,0 0-1,-1 0 0,1 0 0,5-1 0,5-2 36,-1 0-1,0-1 0,22-10 1,-21 8-59,203-89 339,84-25-516,-285 113 204,0 0 0,0-1 0,-1 0 0,14-11 0,-21 14-10,0-1 0,-1 0-1,0-1 1,1 1 0,-2-1 0,1 0-1,-1-1 1,8-14 0,19-56 50,-27 67-84,-1-1-1,5-22 0,-1 5 27,4-18 44,-11 44-58,-1 0 0,1-1 0,-1 1 0,0 0 0,0 0 0,0-1 0,0 1 0,0 0 0,-1 0 0,0 0 0,1-1 0,-2-2 0,1 6 5,1 0 1,0-1 0,0 1-1,0 0 1,0 0 0,-1-1 0,1 1-1,0 0 1,0 0 0,-1 0-1,1-1 1,0 1 0,0 0-1,-1 0 1,1 0 0,0 0-1,0 0 1,-1 0 0,1-1-1,0 1 1,0 0 0,-1 0-1,1 0 1,0 0 0,-1 0 0,1 0-1,0 0 1,-1 0 0,1 0-1,0 0 1,0 0 0,-1 0-1,1 1 1,0-1 0,-1 0-1,1 0 1,0 0 0,0 0-1,-1 0 1,1 1 0,0-1-1,0 0 1,-1 0 0,1 0 0,0 1-1,0-1 1,-12 13-172,12-12 175,-17 25-146,-18 37 1,3-3 152,10-24-29,-20 47-1,37-71 37,1 0-1,0 0 1,0 0-1,1 0 1,1 1-1,0-1 0,1 1 1,0 19-1,2-11 5,2 0-1,0 0 0,0 0 0,2 0 0,1 0 1,13 31-1,-16-46 11,-1-1 26,0-1-1,0 1 1,1-1 0,-1 1-1,1-1 1,0 0 0,5 4 0,-7-7-37,-1-1 0,1 1-1,0 0 1,0-1 0,0 0 0,-1 1 0,1-1 0,0 1 0,0-1 0,0 0 0,0 0 0,0 0 0,0 1 0,0-1 0,0 0 0,0 0 0,1 0 0,0-1-2,0 1 1,0-1 0,-1 0 0,1 0 0,0 1-1,0-1 1,-1 0 0,1 0 0,0-1-1,-1 1 1,3-2 0,-1 0 18,-1 0-1,1 1 1,-1-1 0,1-1-1,-1 1 1,0 0 0,0 0-1,1-4 1,-2 5-219,-1 1 1,1 0-1,-1-1 1,0 1-1,1-1 0,-1 1 1,0-1-1,0 1 0,0-1 1,0 1-1,0-1 0,0 1 1,0 0-1,0-1 1,-1 1-1,1-1 0,0 1 1,-1-1-1,0 1 0,1 0 1,-1-1-1,0 1 1,-1-2-1,-16-2-7271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43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6656,'-18'-4'2464,"23"-1"-1920,3 10-160,5-5 928,6 4-800,7 1 704,11-2-704,-1-3 160,9 3-384,-10-3-192,2 5-32,-6-5 128,-4 3-96,-1-3 320,-3 0-224,-4 5-2656,-6 2 1344,0 1-2944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2:43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4160,'1'2'135,"0"0"1,0 0-1,0-1 1,1 1-1,-1 0 0,1-1 1,-1 1-1,1 0 1,0-1-1,-1 0 1,1 1-1,0-1 0,0 0 1,0 0-1,0 0 1,0 0-1,0-1 1,0 1-1,0 0 0,0-1 1,3 1-1,0 0 59,1-1-1,0 1 1,0-1 0,-1 0-1,1 0 1,0-1-1,6 0 1,8-4 289,0-1 0,0-1 0,30-15 0,-37 15-210,0 0 1,-1-1-1,0 0 1,0-1-1,20-19 1,-32 27-249,1 1 0,-1-1 0,1 1-1,0-1 1,-1 0 0,1 1 0,-1-1 0,0 0 0,1 0 0,-1 1 0,1-1-1,-1 0 1,0 0 0,0 0 0,0 1 0,1-1 0,-1-1 0,0 2-26,0-1 0,-1 1-1,1-1 1,0 1 0,0 0 0,0-1 0,0 1 0,-1-1 0,1 1 0,0 0 0,-1-1 0,1 1 0,0 0-1,0 0 1,-1-1 0,1 1 0,0 0 0,-1 0 0,1-1 0,-1 1 0,1 0 0,0 0 0,-1 0 0,0 0 0,-2-1-36,0 0 0,0 1 1,0-1-1,0 1 1,0 0-1,-1 0 1,-5 1-1,1 1 82,0 0 0,0 1 1,0 0-1,0 0 0,0 1 0,1 0 0,-1 0 0,1 1 1,0 0-1,1 0 0,-1 0 0,1 1 0,-10 11 1,9-9 4,1 1 1,-1-1-1,1 1 1,1 1 0,0-1-1,0 1 1,1 0-1,0 0 1,1 0 0,-4 15-1,7-21 2,-1 0-1,0 0 0,1 0 1,0 0-1,0 1 0,0-1 1,0 0-1,1 0 0,0 0 1,0 0-1,0 0 1,0 0-1,0 0 0,1 0 1,0-1-1,0 1 0,0 0 1,0-1-1,0 0 0,1 1 1,0-1-1,-1 0 0,1 0 1,0-1-1,1 1 1,4 3-1,2-1 20,0-1 1,0 0-1,0-1 1,0 0-1,1 0 0,-1-1 1,1-1-1,20 1 1,-2-2 49,-1-2 1,36-5 0,30-12-54,22-2-78,-95 18 83,-1 2 1,1 0-1,36 4 1,-35 0 54,1 1 0,0 0 0,-1 2 0,0 1 0,0 0 0,22 12 0,7 9-288,61 43 0,-98-58-3609,-14-13 3600,1 1 1,-1-1 0,0 1 0,1-1-1,-1 1 1,0 0 0,0-1 0,0 1-1,1-1 1,-1 1 0,0-1-1,0 1 1,0 0 0,0-1 0,0 1-1,0-1 1,0 1 0,0 0-1,0-1 1,0 1 0,0-1 0,0 1-1,-1 0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40.6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26 5216,'0'-25'2368,"3"30"-2048,-3-2 1024,5 1-800,-5 0 896,0 5-800,-5 2 288,5 6-544,-3-5 288,-2 3-384,0-7 256,5 4-288,-4-16 288,8 4-320,1-11 320,3 2-321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07.9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1 414 1472,'45'7'5717,"-40"-6"-5544,-1 0-1,1 0 1,-1-1-1,0 0 1,1 0-1,-1 0 1,1 0-1,-1-1 1,1 1-1,-1-1 1,0 0-1,1-1 1,-1 1-1,0-1 1,0 0-1,0 0 1,0 0-1,0 0 1,-1-1-1,1 0 1,-1 1-1,1-1 1,-1 0-1,0-1 1,3-3-1,7-13-6,0 0 0,-1-1 0,-1-1-1,-1 0 1,-1 0 0,-2-1 0,0 0-1,-1 0 1,-1-1 0,-1 0 0,2-35 0,-11 8-1105,18 45 1273,2 1 0,25-7 1,-29 10-305,0 1 1,0-1 0,1 2-1,16 0 1,-25 0-33,0 1 0,0-1 0,0 1 0,0-1 1,0 1-1,0 0 0,0 0 0,0 0 0,0 1 0,0-1 0,-1 1 0,1-1 0,-1 1 1,1 0-1,-1 0 0,0 0 0,0 0 0,0 1 0,0-1 0,0 0 0,3 6 1,-2-1 14,0 0 0,0 0 0,-1 0 0,0 1 0,-1-1 0,1 1 0,-1 0 0,0 11 0,-2 3 212,-5 35 0,3-44-53,1 1 0,1-1 1,0 0-1,1 1 1,0-1-1,1 1 1,5 22-1,-5-34-125,0 1 0,0-1-1,0 0 1,1 1 0,-1-1-1,1 0 1,0 0 0,-1 0-1,1 0 1,0 0 0,0-1-1,0 1 1,0 0 0,0-1-1,1 1 1,-1-1 0,0 0-1,1 0 1,-1 0 0,1 0-1,-1 0 1,1-1 0,-1 1-1,4-1 1,7 2 67,0-1 0,0-1 0,19-1 0,-30 1-116,40-2-79,-27 3-162,1-2-1,-1 0 0,0-1 0,1 0 0,-1-1 0,0-1 0,17-7 1,-30 11-192,-1-1 1,1 0 0,0 1 0,-1-1 0,1 0 0,-1 0 0,1 0 0,-1-1 0,1 1 0,-1 0 0,0 0 0,3-4 0,5-8-2131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09.3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 0 2240,'-2'1'359,"1"-1"1,-1 1-1,0-1 1,1 1-1,-1 0 1,1 0 0,-1 0-1,1 0 1,-1 0-1,-1 2 1,-10 6 378,9-7-741,-10 9 4518,14-11-4462,17-1 942,27-5-1,-10 1-503,47 2 154,-28 1-543,30 0 191,-53 1-175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12.7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99 815 2496,'6'-1'476,"-1"0"0,0-1 0,0 0 0,0 0 0,-1 0 0,1 0 0,0-1 0,-1 1 0,1-1 0,-1 0 0,0-1 0,5-4 0,4-4-274,-1 0 0,0-1 1,10-15-1,-6 5-70,-2-1 0,-1 0 0,12-31 0,23-80 14,-23 63-164,21-79 198,-42 128-137,0 1 0,-1-1 0,-2 0 0,-1-42 0,-1 49-51,1 10-46,0-1-1,-1 1 1,1-1 0,-1 0-1,-1 1 1,1 0-1,-3-8 1,3 14 32,1 0 0,0 0 1,-1 0-1,1 0 0,0 0 0,-1 0 1,1 0-1,0 0 0,0 0 0,-1 0 0,1 0 1,0 0-1,-1 0 0,1 1 0,0-1 0,-1 0 1,1 0-1,0 0 0,0 0 0,-1 0 1,1 1-1,0-1 0,0 0 0,-1 0 0,1 0 1,0 1-1,0-1 0,0 0 0,0 0 0,-1 1 1,1-1-1,0 0 0,0 1 0,0-1 1,-9 12-177,-8 22 213,1 1-1,2 1 1,-14 51 0,-7 57 575,-16 54 120,33-140-448,-33 76 0,34-103 100,-24 37 1,-10 18 256,48-80-622,1-1 141,-1 1 1,1-2-1,-1 1 0,-5 7 0,7-11-114,1-1-1,-1 1 1,1-1 0,-1 1 0,1-1 0,-1 1 0,0-1 0,1 1 0,-1-1-1,1 1 1,-1-1 0,0 0 0,1 1 0,-1-1 0,0 0 0,0 0-1,1 1 1,-1-1 0,0 0 0,0 0 0,1 0 0,-1 0 0,0 0 0,0 0-1,1 0 1,-1 0 0,0 0 0,0-1 0,1 1 0,-1 0 0,0 0 0,0-1-1,1 1 1,-1 0 0,1-1 0,-1 1 0,0-1 0,1 1 0,-1-1-1,1 1 1,-2-2 0,1 1-22,1 0-1,-1 0 0,0 0 0,1-1 1,-1 1-1,1 0 0,0-1 1,-1 1-1,1 0 0,0-1 1,0 1-1,0 0 0,0-1 1,0 1-1,0 0 0,0-1 1,0 1-1,1 0 0,-1-1 0,0 1 1,1 0-1,-1 0 0,2-3 1,-1 1-22,1-1 1,0 1 0,0 0 0,0 0-1,0 0 1,0 0 0,4-5 0,7-2-81,1 0 0,0 1 0,0 0 1,1 1-1,0 1 0,0 0 0,1 1 1,0 1-1,18-4 0,40-13 269,-18 4-338,-40 13 211,0 0 0,30-16 0,-40 18-17,1 0 0,-1-1 0,-1 0 0,1 0 0,-1-1 0,1 0 0,-1 0 0,0 0-1,-1 0 1,5-8 0,18-36 154,28-72 0,-42 74-803,-13 47 605,0 0 1,0 0 0,0 0-1,0 0 1,0 0 0,0 0 0,0 0-1,0 0 1,0 0 0,0 0-1,0 0 1,0 0 0,-1 0 0,1 0-1,0 0 1,0 0 0,0 0-55,-4 8-71,-13 102-112,14-97 307,0 24 0,0-3 33,2-31-57,1 0-1,0 0 1,-1 1-1,1-1 1,1 0-1,-1 0 1,0 0-1,1 0 1,0 0-1,0 0 1,0 0-1,0 0 1,0 0-1,0 0 1,1-1-1,-1 1 1,1 0-1,2 2 1,-1 0 77,-2-4-87,0 0-1,0 0 1,0 0-1,1 0 0,-1 0 1,0 0-1,0-1 1,0 1-1,1 0 0,-1-1 1,0 1-1,1-1 1,-1 1-1,0-1 0,1 0 1,-1 1-1,3-1 1,26 0-9,68-14 403,-17 2-411,-62 10 166,31-6 1,-44 6-106,0 1-1,0-1 1,0 0 0,0-1 0,0 0 0,-1 0-1,1 0 1,8-7 0,-11 7-29,0 0 0,0 0 0,-1 0 0,0 0 0,1-1 0,-1 1 0,0-1 0,-1 1 0,1-1 0,1-7 0,-2 9-30,0-1 0,-1 1 0,1-1 0,-1 1 0,0 0 1,0-1-1,0 1 0,0-1 0,-1 1 0,1-1 0,0 1 0,-1 0 1,0-1-1,0 1 0,1 0 0,-1-1 0,-1 1 0,1 0 0,-2-3 1,2 4-17,0 0 0,0 0 1,0 0-1,0 1 1,0-1-1,0 0 0,0 1 1,0-1-1,0 1 1,-1-1-1,1 1 1,0-1-1,0 1 0,0 0 1,-1 0-1,1 0 1,0-1-1,0 1 1,-1 0-1,1 1 0,0-1 1,0 0-1,-1 0 1,-1 1-1,-3 1-34,0 0 0,0 0-1,-9 5 1,8-4-91,-2 2 41,-1 0 1,1 0-1,0 1 1,-9 7-1,14-10 51,1 0 0,0 0 0,0 0 0,0 0 0,0 1 0,1-1 0,-1 1 0,1 0 0,0-1 0,0 1 0,0 0 0,-1 5 0,3-8 43,0 1 1,0 0-1,0 0 1,0-1-1,0 1 1,0 0-1,1 0 1,-1-1-1,1 1 1,-1 0-1,1-1 1,0 1-1,0-1 1,0 1-1,-1-1 1,2 1-1,-1-1 1,0 1-1,0-1 1,0 0-1,0 0 1,1 0-1,-1 0 1,3 2-1,1 0 34,0 0 0,0 0 0,0 0 0,0 0 0,0-1 1,8 2-1,-3-1 51,0-2 0,0 1 0,0-2 0,0 1 0,11-2 1,52-7 151,-38 3-111,-29 4-95,1-1 0,0 1-1,-1-1 1,1 0 0,-1-1-1,0 0 1,0 0 0,7-4-1,-5 3-95,0-1 101,25-22 160,-28 22-152,0 0 0,0 0 1,0-1-1,-1 0 0,0 1 0,7-14 0,17-42 197,-18 38-195,105-264 694,-110 272-766,-1-1 0,0 1 0,-2-1 0,1 0 0,-2 1-1,0-1 1,-1 0 0,0 0 0,-2 0 0,-2-16 0,3 30-10,0 0-1,1-1 1,-1 1-1,0 0 1,0 1-1,0-1 1,-1 0-1,1 0 1,0 0-1,-1 1 1,-2-4-1,3 5 20,1-1 1,-1 1-1,1 0 0,-1-1 0,1 1 0,-1 0 0,0-1 1,1 1-1,-1 0 0,1 0 0,-1-1 0,0 1 0,1 0 0,-1 0 1,0 0-1,1 0 0,-1 0 0,1 0 0,-1 0 0,0 0 1,1 0-1,-1 0 0,0 1 0,1-1 0,-1 0 0,1 0 0,-1 0 1,0 1-1,1-1 0,-1 0 0,1 1 0,-1-1 0,1 1 1,-1-1-1,1 0 0,-1 1 0,1-1 0,-1 1 0,1-1 0,0 1 1,-1-1-1,1 1 0,0 0 0,-1 0 0,-10 22-151,0 0-1,1 1 0,2 0 1,0 0-1,2 0 1,-5 38-1,-5 153 120,16-212 45,-1 11-3,0 16 93,3 30 0,-2-51 15,2 0 0,-1 0 0,1 0 0,0-1-1,1 1 1,0-1 0,8 16 0,-10-23-67,0 0-1,0 1 1,0-1 0,0 0-1,0 0 1,0 0 0,0 0-1,0 0 1,1 0 0,-1 0-1,0 0 1,1 0 0,-1-1-1,0 1 1,1 0 0,-1-1-1,1 1 1,-1-1 0,1 0-1,-1 0 1,1 1 0,-1-1-1,1 0 1,0 0 0,-1 0 0,4-1-1,2 0 3,1-1-1,-1 0 1,0-1-1,9-3 0,-10 3-29,86-38 73,166-102-1,-222 123-292,-36 20 211,0 0 1,0 0 0,0 0 0,0 0 0,0 0 0,0-1 0,0 1 0,0 0 0,0 0 0,1 0 0,-1 0 0,0 0-1,0 0 1,0 0 0,0 0 0,0 0 0,0 0 0,1 0 0,-1 0 0,0 0 0,0 0 0,0 0 0,0 0-1,0 0 1,0 0 0,1 0 0,-1 0 0,0 0 0,0 0 0,0 0 0,0 0 0,0 0 0,0 0 0,1 0 0,-1 1-1,0-1 1,0 0 0,0 0 0,0 0 0,0 0 0,0 0 0,0 0 0,0 0 0,0 0 0,0 0 0,1 1 0,-1-1-1,0 0 1,0 0 0,0 0 0,0 0 0,0 0 0,0 0 0,0 1 0,-2 11-149,-9 16 57,10-26 83,-5 13 28,-2-1 0,1-1 0,-2 1 0,-15 18 0,-47 45 73,43-48 46,26-27-125,-1 1 58,0 0-1,0 1 1,0-1-1,-2 6 1,4-9-50,1 1 0,0-1 0,-1 1 0,1-1 0,0 0 0,0 1 0,-1-1 0,1 1 1,0-1-1,0 1 0,0 0 0,0-1 0,0 1 0,0-1 0,0 1 0,0-1 0,0 1 1,0-1-1,0 1 0,0-1 0,0 1 0,0-1 0,0 1 0,0-1 0,1 1 0,-1-1 0,0 1 1,0-1-1,1 1 0,-1-1 0,0 1 0,1-1 0,-1 0 0,0 1 0,1-1 0,-1 0 0,1 1 1,-1-1-1,1 0 0,-1 1 0,1-1 0,-1 0 0,1 0 0,-1 1 0,1-1 0,0 0 1,3 1 25,0-1 0,1 1 0,-1-1 0,1 0 0,-1 0 1,0 0-1,1-1 0,-1 1 0,0-1 0,0 0 1,1 0-1,-1-1 0,0 1 0,5-4 0,4-1 4,-1-1 0,23-16 0,-24 13-14,0 1 1,-1-2 0,0 1 0,0-1 0,-1-1 0,0 0-1,10-20 1,2-9 72,16-45-1,-35 81-95,66-183 365,-63 169-429,-1-1 1,-1 0-1,0 0 0,-2 0 1,0 0-1,-2 0 0,0 0 1,-7-37-1,8 57 41,0 0-1,0 0 1,0 0 0,0-1-1,0 1 1,0 0 0,0 0 0,0 0-1,0-1 1,0 1 0,0 0-1,0 0 1,0 0 0,0-1 0,0 1-1,0 0 1,0 0 0,0 0-1,0 0 1,-1-1 0,1 1 0,0 0-1,0 0 1,0 0 0,0 0 0,0 0-1,-1-1 1,1 1 0,0 0-1,0 0 1,0 0 0,0 0 0,-1 0-1,1 0 1,0 0 0,0 0-1,0 0 1,0 0 0,-1 0 0,1 0-1,0-1 1,0 1 0,0 0 0,-1 0-1,1 1 1,0-1 0,-7 9-258,-4 18 117,4-1 91,1-1 1,2 1-1,0 0 0,0 29 1,11 106 169,-2-82-418,1 23-6500,-2-82 4755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4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10816,'-23'-11'4864,"36"14"-4224,5-3 1695,5 3-1407,37-3 1056,14 5-1152,28-1-320,-6 0-320,14-4-288,-9 4 32,9-4-2496,-9 3 1376,-6 2-6463,-15 3 4255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13.1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12 5152,'-37'-12'2336,"42"12"-2048,0 0-480,3 0 32,16 0-1568,2 5 960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15.4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54 764 2400,'0'2'109,"0"-1"-1,0 0 1,0 0-1,0 0 1,1 1 0,-1-1-1,0 0 1,1 0 0,-1 0-1,1 0 1,-1 0-1,1 0 1,0 1 0,-1-1-1,1-1 1,0 1 0,0 0-1,-1 0 1,1 0-1,0 0 1,0 0 0,0-1-1,0 1 1,0-1 0,0 1-1,0 0 1,2 0-1,-1-1 23,0 1 0,0-1 0,-1 0 0,1 1 0,0-1 0,0 0 0,0 0 0,0 0 0,0 0 0,-1-1 0,1 1 0,0 0 0,0-1 0,0 0 0,-1 1 0,1-1 0,0 0 0,2-1 0,1-1 45,-1-1-1,1 0 0,-1-1 1,1 1-1,-1-1 0,0 1 0,-1-1 1,1 0-1,4-10 0,2-6 19,9-27-1,-15 38-135,32-105 91,-34 106-368,-5 19-255,-43 156 196,-47 145 2097,39-149-507,50-147-1038,2-10-135,1 0-1,-1-1 0,0 1 1,0 0-1,-1-1 0,1 1 1,-5 5-1,3-7 187,3-4-42,5-14 92,-3 9-328,5-10 62,0 1 0,15-25 0,7-16 113,0-5-83,25-60-182,11-56 155,0 27-156,-53 127-78,2 1 1,0 0 0,2 2 0,21-25-1,-32 40 4,1 0 0,0 1 1,0 0-1,7-5 0,-11 8 101,-1 1 0,1-1 0,0 1 0,0-1 0,0 1 0,0 0 0,0-1 0,0 1 0,0 0 0,-1 0-1,1 0 1,0 0 0,0 0 0,0 0 0,0 0 0,1 0 0,-1 0 12,0 1 1,-1-1-1,1 0 0,0 1 0,-1-1 1,1 1-1,-1-1 0,1 1 0,-1-1 1,0 1-1,1 0 0,-1-1 0,1 1 1,-1 0-1,0-1 0,1 1 0,-1 0 1,0-1-1,0 1 0,0 0 0,0 0 1,0-1-1,1 1 0,-1 0 0,0 0 1,0 9 4,-1-1 0,0 1 0,0 0 0,-4 13 0,2-6 0,-28 150-134,24-134 502,-1 0 0,-22 57 0,25-81 374,14-19-401,7-6-423,-12 12-9,0 0-1,0 0 0,9-6 1,30-14-77,0 2 0,2 2 0,67-21 0,-1 1 285,-107 38-99,1 0 1,-1 1-1,1 0 0,0 0 1,-1 0-1,8 0 0,-12 1-23,0 0 0,1 0-1,-1 0 1,0 0 0,0 0-1,0 0 1,1 0 0,-1 0-1,0 0 1,0 0 0,0 0-1,1 0 1,-1 0 0,0 1-1,0-1 1,0 0 0,0 0-1,1 0 1,-1 0 0,0 1-1,0-1 1,0 0 0,0 0-1,0 0 1,0 1 0,1-1-1,-1 0 1,0 0 0,0 0-1,0 1 1,0-1 0,0 0-1,0 0 1,0 0 0,0 1-1,0-1 1,0 0 0,0 0-1,0 1 1,0-1 0,0 0-1,0 0 1,-3 10-81,3-9 65,-6 13-107,-13 23-1,12-25 83,1 0-1,0 0 1,-4 14 0,9-24 33,1-1 1,0 1-1,-1-1 1,1 0-1,0 1 1,0-1-1,0 1 1,0-1-1,0 1 1,0-1-1,0 0 1,0 1-1,0-1 1,1 1-1,-1-1 1,1 0-1,0 3 1,0-3 34,0-1 0,-1 1 0,1 0 0,0 0 0,0 0 0,-1-1 0,1 1 0,0 0 0,0-1-1,0 1 1,0-1 0,0 1 0,0-1 0,0 0 0,0 1 0,0-1 0,1 0 0,0 1 0,0-1 26,1 0 0,-1 0 0,1 0 0,-1 0 0,0-1 0,1 1 0,-1-1 0,1 1 0,-1-1 0,0 0 0,1 0 0,-1 0 0,0 0 0,0 0 0,0 0 0,0-1 0,0 1 0,0-1 0,2-2 0,-1 0-8,0-1 1,0 1 0,-1 0 0,1-1 0,-1 0 0,0 0-1,-1 0 1,1 0 0,-1 0 0,0 0 0,0 0-1,-1 0 1,1 0 0,-1 0 0,0-1 0,-1 1 0,1 0-1,-1 0 1,0 0 0,0 0 0,-2-5 0,-1-2-75,0 0 1,-1 1-1,-1 0 0,1 0 1,-2 0-1,1 0 0,-14-15 1,-14-8-575,34 31 369,5 2 171,15 0 182,-3 1-81,-5-1 49,0 0 1,0-1-1,0 0 1,0-1-1,0-1 0,-1 0 1,1 0-1,-1-1 1,0-1-1,11-7 1,7-7 40,-10 6-184,0 1-1,1 1 0,26-12 1,-53 66 168,0-12-54,-13 71-122,18-87 87,1 0 1,1 1 0,0-1-1,1 0 1,3 18 0,-4-30 5,0 1 1,1-1 0,-1 0 0,1 0 0,0 1 0,0-1 0,0 0 0,0 0 0,0 0 0,0 0-1,0 0 1,1 0 0,-1-1 0,1 1 0,-1 0 0,1-1 0,0 1 0,0-1 0,0 1 0,-1-1-1,1 0 1,0 0 0,1 0 0,-1 0 0,0 0 0,0-1 0,0 1 0,1 0 0,-1-1 0,0 0 0,4 1-1,0-2 31,0 1-1,0-1 1,0 0-1,-1 0 1,1 0-1,0-1 1,-1 0-1,1 0 1,-1 0-1,0-1 1,10-6-1,86-75-1,-46 36-15,-45 39-41,4-3-41,0 1 1,0 0 0,29-14 0,-43 24 35,1 0 0,0 1 0,0-1 0,0 1 0,0 0 0,0-1 0,0 1 0,0 0 0,0-1 0,0 1 0,0 0 0,0 0 0,0 0 0,0 0 0,0 0 0,1 0 0,-1 0 0,0 0 0,0 1 0,0-1 0,0 0 0,0 0 0,0 1 0,0-1 0,0 1 0,0-1 0,-1 1 0,1 0 0,0-1 0,0 1 0,0 0 0,0-1 1,-1 1-1,1 0 0,0 0 0,-1 0 0,1-1 0,-1 1 0,1 0 0,-1 0 0,1 0 0,-1 0 0,0 0 0,1 0 0,-1 0 0,0 0 0,0 0 0,0 2 0,2 6-4,-1 1 1,-1-1-1,0 1 0,-1 12 1,1-18 6,-8 61-44,2-28 184,6-14 11,2-13 44,-1-10-184,-1 0 0,0 0 0,0 0 1,0 0-1,1 0 0,-1 0 0,0 0 1,0 0-1,0 0 0,1 0 1,-1 0-1,0 0 0,0 0 0,1 0 1,-1 0-1,0 0 0,0 0 0,0 0 1,1 0-1,-1 0 0,0 0 1,0 0-1,0 0 0,1 0 0,-1 0 1,0-1-1,0 1 0,0 0 0,0 0 1,1 0-1,-1 0 0,0 0 1,0-1-1,0 1 0,0 0 0,0 0 1,1 0-1,-1-1 0,0 1 0,9-11 113,-1-1 0,13-23-1,-12 19-213,12-17 0,-11 18 51,1 1 1,1 1-1,0 0 1,0 0-1,28-20 0,-39 32 42,0 0 0,0 0 0,0 1 0,0-1 0,1 1 0,-1-1 0,0 1 0,0 0 0,0-1 0,0 1 0,0 0 0,1 0 0,-1-1 0,0 1 0,0 0 0,0 0-1,2 1 1,-2-1-11,0 1-1,0-1 0,0 1 0,0 0 0,0-1 0,-1 1 1,1 0-1,0-1 0,-1 1 0,1 0 0,0 0 0,-1 0 1,1 0-1,-1 0 0,1-1 0,-1 1 0,0 0 0,1 0 1,-1 0-1,0 0 0,1 2 0,1 9-12,0 0 0,-1 0 0,-1 0 0,-1 23 0,1-21 73,0 1 0,3 27 0,-3-42-45,0 1-1,0 0 1,0 0 0,0 0 0,0 0-1,1 0 1,-1-1 0,0 1 0,0 0-1,1 0 1,-1 0 0,1-1 0,-1 1 0,1 0-1,-1-1 1,1 1 0,-1 0 0,1-1-1,-1 1 1,1-1 0,0 1 0,0 0-1,1 0 1,-1-1 15,0 0-1,-1 0 1,1 0 0,0 0-1,0 0 1,0-1 0,0 1-1,0 0 1,0 0 0,0-1-1,0 1 1,0 0 0,-1-1-1,1 1 1,0-1 0,0 1-1,1-2 1,4-4 149,0 0 0,0 0 0,8-12 0,-11 15-127,156-171-198,-50 62 313,-107 109-149,9-8 27,0-1-1,-1-1 0,-1 0 0,0 0 0,-1-1 1,12-24-1,-11 14-51,-1-1 0,-2 1 0,0-1 0,-1 0 0,-2-1 0,0 1 0,-2-32 0,-3 41-311,2 16 323,0 0 1,0 0-1,0 0 0,0 0 1,0 0-1,0-1 0,0 1 1,0 0-1,0 0 0,0 0 0,0 0 1,0 0-1,0 0 0,0 0 1,0 0-1,0-1 0,0 1 0,0 0 1,0 0-1,-1 0 0,1 0 1,0 0-1,0 0 0,0 0 1,0 0-1,0 0 0,0 0 0,0-1 1,0 1-1,0 0 0,0 0 1,0 0-1,-1 0 0,1 0 1,0 0-1,0 0 0,0 0 0,0 0 1,0 0-1,0 0 0,0 0 1,0 0-1,-1 0 0,1 0 1,0 0-1,0 0 0,0 0 0,0 0 1,0 0-1,0 0 0,-5 6-197,-3 10 35,-1 20 136,1 0 0,-5 64 0,5-25-56,6-54 166,1 1 0,1 0-1,0 0 1,6 30 0,0 7 44,2 15-150,-6-60 36,1 25 0,-3-36-319,1 0 1,-1-1 0,0 1 0,-1 0 0,1 0-1,0-1 1,-1 1 0,0 0 0,0 0 0,1-1 0,-2 1-1,1-1 1,0 1 0,0-1 0,-1 1 0,-1 1 0,-3 4-1208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15.8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1 115 5408,'0'-20'2432,"10"5"-2112,3 2 960,5 10-768,27-14 128,3 5-352,25-3-192,4 2-64,-6 6 96,-3 7-64,-15 0 128,-8 4-128,-13-1-1440,-6 5 768,-12 1-2464,-1-1 1728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16.2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63 4896,'-32'-26'2208,"42"9"-1920,-1 9-480,1 4 32,3-1 64,5 5 64,4-3-3648,1 6 2016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54.4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291 522 2496,'1'0'226,"0"0"1,-1 0-1,1 0 0,0 0 1,0 0-1,0 0 0,-1 0 1,1-1-1,0 1 0,0 0 1,-1-1-1,1 1 0,0 0 1,-1-1-1,2 0 0,-1-1-125,0 1 0,1-1 1,-1 0-1,0 1 0,0-1 0,0 0 0,-1 0 0,2-2 0,7-13 680,-6 13-654,0-1 0,-1 1 0,1-1 0,-1 0 0,0 0 0,0 0-1,-1 0 1,1 0 0,-1 0 0,1-11 0,-2 14-68,0 0-1,0 0 0,0-1 1,0 1-1,0 0 0,-1-1 0,1 1 1,-1 0-1,1 0 0,-1-1 1,0 1-1,0 0 0,0 0 0,0 0 1,0 0-1,0 0 0,-1 0 1,1 1-1,-1-1 0,1 0 1,-1 1-1,0-1 0,1 1 0,-1-1 1,0 1-1,-4-2 0,-1-1 27,0 1 0,-1 0 0,1 1 0,-1 0 0,0 0 0,0 1 0,0-1 0,0 2 0,0-1 0,0 1-1,0 0 1,-12 3 0,-57 16 241,69-17-316,0 1 0,0 0 0,0 0 0,0 1 1,0 0-1,1 0 0,0 1 0,0 0 0,0 0 0,0 0 1,-6 8-1,9-9-26,1-1-1,1 1 1,-1 0 0,0 0 0,1 0 0,0 0-1,0 0 1,0 0 0,1 1 0,-1-1-1,1 1 1,0-1 0,0 1 0,1-1 0,-1 1-1,1 0 1,0-1 0,0 1 0,1 0-1,-1-1 1,3 9 0,0-3 57,1 0 0,0 0 0,0 0 0,1 0-1,0-1 1,1 0 0,0 0 0,0-1 0,1 1 0,0-1 0,0-1 0,1 1 0,0-1-1,1-1 1,-1 1 0,1-1 0,15 7 0,-20-12 20,0 0 0,0 0 0,0 0 0,0 0 0,1-1 0,-1 0 0,7 0 0,-9 0 9,0 0-1,0 0 0,0 0 0,0-1 0,0 1 0,0-1 1,0 1-1,0-1 0,-1 0 0,1 1 0,0-1 0,0 0 1,-1 0-1,1 0 0,-1-1 0,1 1 0,-1 0 0,3-3 1,-4 3-71,1 1-1,-1-1 1,0 1 0,1-1 0,-1 1 0,0-1 0,0 1 0,0-1 0,1 1 0,-1-1 0,0 1 0,0-1 0,0 0 0,0 1 0,0-1 0,0 1 0,0-1 0,0 0 0,0 1 0,0-1 0,-1 1 0,1-1 0,0 1 0,0-1 0,0 1-1,-1-1 1,1 1 0,0-1 0,-1 1 0,1-1 0,0 1 0,-1-1 0,0 0-9,0 1 0,0 0 1,1-1-1,-1 1 0,0 0 0,0 0 0,1-1 0,-1 1 1,0 0-1,0 0 0,0 0 0,1 0 0,-1 0 0,0 0 0,0 1 1,0-1-1,1 0 0,-1 0 0,0 0 0,0 1 0,1-1 1,-1 0-1,0 1 0,1-1 0,-1 1 0,0-1 0,1 1 0,-2 0 1,-7 6-94,1 1 1,-1 1-1,1-1 1,0 2-1,-7 11 1,-31 55-421,35-58 450,5-6 19,0-1 0,0 1 1,2 0-1,-1 0 0,-3 15 0,7-22 42,0-1-1,1 0 0,-1 1 0,1-1 0,0 1 1,0-1-1,0 0 0,1 1 0,-1-1 1,1 1-1,0-1 0,0 0 0,1 0 0,-1 0 1,1 0-1,0 0 0,0 0 0,5 7 1,-2-5 79,0 0 0,1 0 1,0-1-1,0 1 0,12 7 1,-14-11-37,-1 0 1,1 0 0,-1-1 0,1 1-1,0-1 1,0 0 0,0 0-1,0-1 1,-1 1 0,1-1 0,0 1-1,0-1 1,0-1 0,4 1 0,9-3 8,-1-1 1,0 0-1,0-2 1,-1 1-1,25-14 1,73-49 171,-97 57-241,24-17 161,-1-3-1,47-49 1,178-211 439,-245 267-513,21-36 0,-34 49-4,0-1 1,-1 0-1,0 0 0,-1 0 1,6-24-1,-7 13-41,3-41-1,-6 55-68,0 1-1,0-1 1,-1 0-1,-1 0 1,1 0-1,-1 1 1,-6-18 0,7 26 31,1-1 1,0 0 0,-1 0 0,1 0 0,-1 0 0,1 0 0,-1 0-1,0 1 1,1-1 0,-1 0 0,0 0 0,1 1 0,-1-1 0,0 1-1,0-1 1,1 0 0,-1 1 0,0 0 0,0-1 0,0 1 0,0-1-1,0 1 1,0 0 0,0 0 0,-1-1 0,0 2 5,1-1 0,-1 0 0,1 1 0,-1-1 1,1 1-1,-1-1 0,1 1 0,-1 0 0,1 0 0,-1-1 1,1 1-1,0 0 0,-3 2 0,-3 4-88,1 1 0,-1-1 0,-8 16 0,15-23 99,-16 26-321,2 2 0,-22 54 0,29-63 366,0 0-1,2 1 1,0 0 0,1 0 0,1 0-1,1 1 1,0-1 0,2 25 0,4 22 73,5 56-130,7-33 110,-9-55-46,-5-27-13,0 1 0,1-1 0,-1 0 0,2 0 0,-1 0 1,1 0-1,0-1 0,1 1 0,0-1 0,7 9 0,-9-14-10,-1 1 1,1 0-1,-1-1 0,1 0 0,0 1 0,0-1 0,0 0 0,1-1 0,-1 1 0,0-1 0,0 1 0,1-1 0,-1 0 1,1 0-1,0 0 0,-1-1 0,1 1 0,-1-1 0,1 0 0,0 0 0,-1 0 0,1-1 0,0 1 0,-1-1 0,1 0 0,5-2 1,-1 0 78,1 0 1,-1-1-1,0 0 1,0 0-1,0-1 1,8-7 0,19-18 118,24-24-108,-52 46-39,-1 1 0,1-1-1,-2-1 1,1 1-1,-1-1 1,4-10 0,-5 11-31,-2-1 1,1 0 0,-1 0-1,0 0 1,-1-1 0,0 1 0,0 0-1,-1-12 1,-1 15-58,1 0 0,-1 0 0,0 0-1,0 0 1,-1 1 0,0-1 0,0 0 0,0 1 0,0-1 0,-1 1-1,0 0 1,0 0 0,-7-8 0,9 12-14,0-1 0,0 1 1,-1 0-1,1-1 0,-1 1 1,1 0-1,-1 0 0,1 0 1,-1 0-1,0 0 0,1 0 1,-1 1-1,0-1 0,0 0 1,0 1-1,1 0 0,-1-1 0,0 1 1,0 0-1,0 0 0,0 0 1,0 0-1,0 0 0,0 0 1,1 1-1,-1-1 0,0 1 1,0-1-1,0 1 0,1 0 1,-1 0-1,0-1 0,-1 3 1,-1-1-5,1 1 1,-1 0-1,1 0 1,0 0-1,0 1 1,0-1 0,1 1-1,-1-1 1,1 1-1,0 0 1,0 0-1,0 0 1,-1 5 0,-4 15-129,1 1 1,-6 50 0,11-60 99,1 0 1,0-1 0,1 1 0,0 0 0,1-1 0,7 24 0,-8-33 87,1 0-1,-1 0 1,1 0 0,0-1 0,1 1 0,-1 0 0,1-1 0,0 0 0,0 0 0,0 1 0,1-2-1,-1 1 1,1 0 0,0-1 0,0 0 0,1 0 0,-1 0 0,0 0 0,1-1 0,0 1 0,-1-1-1,1 0 1,0-1 0,0 1 0,0-1 0,1 0 0,9 0 0,2 0 44,0 0 0,0-2-1,1 0 1,-1-1 0,30-8 0,-21 3 126,0-2 1,48-22-1,-47 17-174,1-2 1,-2-1-1,-1-1 0,36-32 1,-44 32 20,20-25-1,-6 3 6,-29 35 83,-5 4-184,-6 8-174,-62 95-173,41-58 293,19-30-131,1 1 0,-14 29 0,23-42 234,0 0 1,0 0-1,0 1 1,0-1-1,1 0 1,-1 0 0,1 1-1,0-1 1,-1 1-1,1-1 1,0 0-1,0 1 1,1-1 0,-1 1-1,0-1 1,1 0-1,0 0 1,-1 1-1,1-1 1,0 0 0,0 0-1,0 0 1,0 1-1,1-1 1,-1 0 0,1-1-1,-1 1 1,1 0-1,-1 0 1,4 1-1,-2 0 37,0-1 1,0 0-1,1-1 0,-1 1 0,0 0 0,1-1 0,-1 0 0,1 0 0,0 0 0,-1 0 0,1-1 1,0 1-1,-1-1 0,1 0 0,0 0 0,0 0 0,-1-1 0,7-1 0,-2-1 29,0 0 1,0-1-1,0 0 0,0-1 0,-1 0 0,0 0 1,0-1-1,0 1 0,10-13 0,-1 3 58,19-19 50,-2-1 0,37-51 0,47-84 66,-70 100-125,39-62 60,-71 106-229,-2-1-1,0-1 1,10-35-1,-12 25 121,7-41 0,-16 61-163,1 0-1,-2 0 0,-1 0 1,-2-27-1,2 39 32,-5-12-553,-4 30 58,-15 41 278,2 0 0,-22 85 0,18-50 54,10-31 227,4 0 0,1 0 0,3 1-1,3 0 1,2 60 0,3-102 48,0-1-1,1 0 1,1 0-1,0 0 1,1 0 0,0 0-1,2-1 1,-1 0-1,9 16 1,-12-28-5,0 0 0,1 1 0,-1-1-1,1 0 1,0 0 0,-1 0 0,1 0 0,0-1 0,0 1 0,0 0 0,1-1 0,-1 0-1,0 1 1,1-1 0,-1 0 0,0 0 0,1 0 0,0-1 0,-1 1 0,1 0 0,-1-1-1,1 0 1,0 1 0,-1-1 0,1 0 0,0-1 0,-1 1 0,1 0 0,-1-1 0,1 1-1,3-2 1,1-1 9,0 1-1,0-1 1,-1 0-1,1-1 0,-1 1 1,0-2-1,0 1 1,0 0-1,0-1 0,6-7 1,1-5 0,-1 1 0,0-2-1,-1 1 1,-1-2 0,-1 1 0,-1-1 0,0-1 0,-1 0 0,7-36 0,-12 40-110,1-31 0,-4 45 10,2 0 1,-1 0 0,0-1 0,0 1 0,1 0 0,-1 0 0,1 0 0,-1 0 0,1 0 0,0 0 0,0 0 0,0 0 0,0 0 0,0 0 0,1 1 0,-1-1 0,0 0 0,4-2 0,-4 4 19,1 0 0,-1 1 0,1-1 0,-1 1 0,0-1 0,1 1 0,-1-1 1,0 1-1,0-1 0,1 1 0,1 2 0,-2-3 3,1 2 7,0 0 0,0-1 0,0 1 0,-1 0-1,1 0 1,-1 0 0,1 1 0,-1-1 0,1 0 0,-1 0-1,0 1 1,0-1 0,0 1 0,0 3 0,7 39 6,-7-32 30,2 12 45,-3 48 0,-1-50-27,1 1-1,3 23 1,-3-44-8,0-1-1,1 1 1,-1-1 0,1 0-1,0 1 1,0-1 0,0 0 0,0 0-1,0 1 1,0-1 0,1 0-1,-1 0 1,4 3 0,-4-5 15,0 1 0,0-1 0,1 0 0,-1 0 0,0 1 0,0-1 0,1 0 1,-1 0-1,0-1 0,0 1 0,0 0 0,1 0 0,-1 0 0,0-1 0,0 1 0,0-1 0,0 1 0,2-1 0,-2 0 16,16-7 30,-1-1 0,-1-1-1,1 0 1,-2-2 0,18-15-1,8-13-2,-29 29-141,0-1-1,0 2 1,21-15 0,-32 24 45,1 1 0,-1 0 1,0 0-1,1 0 0,-1 0 1,0 0-1,1-1 0,-1 1 1,0 0-1,1 0 0,-1 0 1,0 0-1,1 0 0,-1 0 1,0 0-1,1 0 0,-1 0 0,0 0 1,1 0-1,-1 0 0,0 1 1,1-1-1,-1 0 0,0 0 1,1 0-1,-1 0 0,0 1 1,1-1-1,-1 0 0,0 0 0,0 0 1,1 1-1,-1-1 0,0 0 1,0 0-1,0 1 0,1-1 1,-1 0-1,0 1 0,0-1 1,0 0-1,0 1 0,0-1 0,0 0 1,1 1-1,-1-1 0,0 0 1,0 1-1,0-1 0,0 1 1,3 26-153,-2-14 101,4 2 176,1 0-1,0-1 1,0 1-1,18 25 1,-22-36-60,-1-2 74,1-2 288,-1 0-368,0 0 0,0-1 0,0 1 0,0 0 0,0 0 0,1 0 0,-1-1 0,0 1 0,0 0 0,0-1 0,0 1 0,0-1 0,0 0 0,0 1 0,0-1 0,0 0 0,-1 1 0,1-1 0,0 0 0,0 0 0,1-1 0,-1 0 1,0-1 1,0 1-1,0 0 1,0-1-1,0 1 0,-1-1 1,1 1-1,-1-1 1,1-3-1,-1-2 6,0 0 0,0 0-1,-1 0 1,0 1 0,0-1-1,-3-7 1,0 3-106,0 1 0,-1 0 0,0 1 0,-1-1-1,-1 1 1,1 0 0,-1 0 0,-1 1 0,0 0 0,0 1-1,-1-1 1,0 2 0,0-1 0,-1 1 0,0 1 0,-12-7 0,13 10-415,9 6 133,0-2 321,1 0 0,0 0 0,0 0 0,0 0 0,0 0 0,0-1-1,0 1 1,0 0 0,0-1 0,0 1 0,2 0 0,11 3-2,0-1-1,1 0 1,-1-1-1,1-1 1,-1 0-1,1-1 1,28-4-1,-5-3 154,66-19 0,-96 23-133,-1 1 12,-1 0 0,1 0 1,0 1-1,0-1 0,8 1 1,-14 1 7,1 0 0,0 0 0,-1 0 0,1 1 0,0-1 0,-1 1 0,1-1 1,0 1-1,-1-1 0,1 1 0,-1 0 0,1 0 0,-1-1 0,1 1 0,-1 0 0,0 0 1,1 1-1,-1-1 0,0 0 0,0 0 0,0 1 0,0-1 0,0 0 0,0 1 1,0-1-1,1 4 0,0 2 23,0 1 0,0 0 0,0 0 0,-1 0 0,0 0 0,0 0 0,-1 0 0,0 0 0,-1 0 0,0 0 0,-1 9 0,-2 2 94,-1-1 1,-1 0 0,-13 29-1,0-17 363,16-24-271,2-6-223,1 0 1,0 0-1,0 0 0,0 1 0,0-1 0,0 0 1,0 0-1,0 0 0,0 0 0,0 0 0,0 1 0,0-1 1,0 0-1,-1 0 0,1 0 0,0 0 0,0 0 1,0 0-1,0 0 0,0 0 0,0 1 0,-1-1 1,1 0-1,0 0 0,0 0 0,0 0 0,0 0 1,0 0-1,-1 0 0,1 0 0,0 0 0,0 0 1,0 0-1,0 0 0,-1 0 0,1 0 0,0 0 1,0 0-1,0 0 0,0 0 0,0 0 0,-1 0 1,1 0-1,0 0 0,0-1 0,0 1 0,0 0 1,0 0-1,-1 0 0,1 0 0,0 0 0,0 0 1,0 0-1,0-1 0,-1-8 136,4 0-169,0 1-1,0 0 1,9-14 0,2-3-109,-10 14 28,1 1-1,0 0 1,1 0 0,0 0 0,0 1 0,1 0-1,1 0 1,-1 1 0,11-9 0,-17 16 102,0 1 0,-1-1 1,1 1-1,0-1 0,0 1 1,0-1-1,0 1 0,0 0 1,0-1-1,0 1 0,0 0 1,0 0-1,0 0 0,0 0 1,0 0-1,0 0 0,0 0 1,0 0-1,0 0 0,0 0 1,0 1-1,0-1 0,0 0 1,0 1-1,0-1 0,-1 0 1,1 1-1,0-1 0,0 1 1,0 0-1,0-1 0,-1 1 1,1 0-1,0-1 0,-1 1 1,2 1-1,3 4 62,-1 0-1,0 0 1,7 13-1,-6-10-99,1 1 73,1 0-1,1 0 0,0-1 0,0 0 1,1 0-1,0-1 0,0 0 1,1-1-1,0 0 0,18 9 0,-18-10 49,0-1 0,1-1-1,0 0 1,0 0-1,0-1 1,1-1 0,-1 0-1,1 0 1,-1-1 0,1-1-1,14-1 1,-24 1-73,-1 0 1,1 0 0,0-1-1,-1 1 1,1 0-1,-1-1 1,1 0 0,-1 1-1,2-2 1,-2 1-248,0 1 1,-1-1 0,1 1-1,0-1 1,-1 1-1,1-1 1,-1 0 0,1 1-1,-1-1 1,1 0 0,-1 0-1,0 1 1,1-1-1,-1 0 1,0 0 0,0 0-1,1 1 1,-1-1-1,0 0 1,0 0 0,0-1-1,-1-2-704,1 0-1,-1 0 0,0 1 0,0-1 0,-1 0 1,1 1-1,-1-1 0,-2-4 0,-13-19-1762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54.8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19 117 4800,'-19'-12'2176,"19"4"-1888,0 3 1760,10 5-1184,9-12 704,7 4-896,27-7 96,6 2-448,19-2-32,-7 6-192,6-2 352,-6 2-224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59.0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7 413 2560,'0'0'832,"-6"-7"485,39 1 1291,98-48-389,-115 47-2032,-1-1 1,0 0-1,-1-1 1,0-1-1,26-22 1,-34 26-102,0 0 1,0 0-1,-1-1 1,0 0-1,0 0 1,0-1-1,-1 1 1,0-1-1,0 0 1,-1 0-1,0 0 1,-1 0-1,3-17 1,-4 22-97,-1 1 0,0-1 1,0 1-1,0-1 1,0 1-1,0-1 0,-1 1 1,1 0-1,-1-1 1,1 1-1,-1 0 0,0-1 1,0 1-1,0 0 1,-1 0-1,1 0 0,0 0 1,-1 0-1,1 0 1,-1 0-1,0 0 0,1 0 1,-1 1-1,0-1 1,0 1-1,0-1 0,0 1 1,0 0-1,-1 0 0,1 0 1,0 0-1,-1 0 1,1 1-1,-4-1 0,-1-1-38,1 1 1,-1 0-1,0 1 0,0 0 0,0 0 0,0 0 0,0 1 0,1 0 0,-1 0 0,0 1 0,-9 3 0,10-2 109,-1 1 1,1 0-1,0 0 1,0 0-1,0 1 0,0-1 1,1 2-1,0-1 1,0 0-1,0 1 1,1 0-1,-1 0 1,1 0-1,1 1 1,0 0-1,-6 13 1,5-8-3,1-1 1,0 1 0,0 0 0,1 0-1,1 0 1,0 1 0,0-1 0,2 0 0,2 21-1,-2-24-11,2 1 0,-1-1-1,1 0 1,1 1 0,5 10-1,-7-16 11,0 0 0,0-1 1,1 1-1,-1-1 0,1 1 0,0-1 0,0 0 0,0 0 0,0 0 0,0-1 0,1 1 0,-1-1 0,1 0 0,5 3 1,-6-4-20,1-1 0,-1 1 0,1-1 1,0 1-1,-1-1 0,1-1 0,-1 1 1,1 0-1,-1-1 0,1 1 0,-1-1 1,5-2-1,5-2 98,22-10 0,-11 1-38,0-2 0,-1 0 1,35-32-1,-47 38-96,115-109-99,-112 106 106,1 0 1,0 1 0,17-10-1,-31 22-18,0-1 0,0 1 1,0-1-1,0 1 0,0-1 0,0 1 0,0-1 0,0 1 0,0 0 0,1-1 0,-1 1 0,0 0 0,0 0 1,0 0-1,0 0 0,0 0 0,0 0 0,1 1 0,-1-1 0,0 0 0,1 1 0,-1-1 9,0 1-1,0 0 1,0 0-1,0 0 1,0 0-1,-1-1 1,1 1-1,0 0 1,0 0-1,-1 1 1,1-1-1,-1 0 1,1 0-1,-1 0 1,1 0-1,-1 2 1,2 6 41,-1 0 0,0 1 0,-1-1 0,-1 12 0,1-10-12,0 26 141,-7 61-1,6-97-132,1 0-1,0 1 1,0-1-1,0 1 1,0-1-1,0 1 1,0-1-1,0 0 1,1 1-1,-1-1 1,1 3-1,4-3 282,2-8-192,12-24-31,24-51 0,-36 68-147,1 0 0,15-20-1,-19 28-22,0 0 0,1 1 0,0 0 0,0 0 0,0 0-1,1 1 1,0 0 0,6-4 0,-12 8 66,1-1 1,-1 1-1,1 0 0,-1 0 1,1 0-1,-1 0 1,1 0-1,-1 0 0,1 0 1,-1 0-1,1 0 1,-1 0-1,1 0 0,-1 0 1,1 0-1,-1 0 1,1 0-1,-1 0 0,1 0 1,-1 1-1,1-1 1,-1 0-1,1 0 0,-1 1 1,0-1-1,1 0 1,-1 1-1,0-1 1,1 0-1,-1 1 0,0-1 1,1 1-1,-1-1 1,0 0-1,0 1 0,1-1 1,-1 1-1,0-1 1,0 1-1,0-1 0,0 1 1,1 0-1,4 24-2,-5-21 6,2 42 64,-2-39-22,-1 0 0,1 0-1,1 0 1,-1 0 0,1 0-1,1 0 1,-1 0 0,1 0-1,5 12 1,-6-17-40,1 0-1,-1 0 1,1-1 0,-1 1 0,1-1-1,0 1 1,0-1 0,-1 1 0,1-1-1,0 0 1,0 0 0,0 0 0,0 0-1,1 0 1,-1-1 0,0 1 0,0-1-1,0 1 1,1-1 0,2 0 0,6 1 40,0-1 1,21-3 0,-26 2 15,7-1 17,-1 0 0,1-1 0,-1-1 0,18-7 0,44-25 242,-36 16-155,-23 12-65,-1 0 1,-1-1-1,0-1 0,0 0 1,0 0-1,-2-1 0,1-1 1,-1 0-1,-1-1 0,0 0 1,13-24-1,-11 7 131,-12 28-247,1-1 0,-1 1 0,1 0-1,-1 0 1,0 0 0,0-1 0,0 1 0,0 0 0,0 0 0,0 0 0,-1-4 0,0 5-2,1 1 1,-1-1 0,1 1 0,-1-1-1,1 1 1,-1 0 0,1-1-1,-1 1 1,0 0 0,1-1 0,-1 1-1,1 0 1,-1 0 0,0-1-1,1 1 1,-1 0 0,0 0 0,1 0-1,-1 0 1,1 0 0,-1 0-1,0 0 1,1 0 0,-1 0 0,0 1-1,1-1 1,-1 0 0,0 0-1,1 0 1,-1 1 0,-19 8-311,16-6 281,0 1 1,0 0-1,1 0 0,-1 0 1,1 0-1,0 0 1,0 1-1,1-1 0,-1 1 1,1 0-1,-2 6 0,0 1 53,1-1-1,0 1 0,-3 23 0,6-28 19,0 0 0,1 1-1,-1-1 1,1 0 0,1 0-1,-1 1 1,1-1 0,0 0-1,1 0 1,0-1 0,0 1-1,0 0 1,1-1 0,0 0-1,8 10 1,-11-15 0,1 1 0,-1-1 0,0 0 0,1 0-1,-1 0 1,0 0 0,1 0 0,0 0 0,-1-1 0,1 1 0,-1 0 0,1-1 0,0 1 0,-1-1 0,1 0 0,0 1 0,0-1 0,-1 0 0,1 0-1,0 0 1,0 0 0,-1 0 0,1-1 0,0 1 0,-1-1 0,1 1 0,2-2 0,4-1 29,-1 0 0,0-1 0,0 0 0,9-7 1,-14 9-43,38-29 161,63-65 1,-36 34 180,-56 49-654,-9 11 63,1 8 92,0 1 150,1 3-11,1-1 1,0 0-1,0 0 0,1 0 0,0-1 1,1 0-1,0 0 0,15 13 0,-18-17 14,1-1-1,0 1 1,1 0-1,-1-1 0,1 0 1,-1-1-1,1 1 1,0-1-1,0 0 0,0 0 1,0-1-1,1 0 1,-1 0-1,0 0 0,13-1 1,0-3 74,1 0 0,-1-1 0,0-1 0,0-1 0,0-1 1,-1 0-1,0-1 0,0-1 0,19-14 0,-28 17 7,-1-1-1,13-14 0,-14 14-18,0 0 0,13-9 0,-18 14-33,-1 1 0,1-1 0,-1 1 0,1-1 0,-1 0 0,0 1 0,1-1 0,-1 0 0,0 0 0,0 0 0,0 0 0,-1 0 0,1 0 0,0 0 0,0-4 0,-1 6-32,0 0 0,0 0 0,0-1 1,0 1-1,0 0 0,0 0 0,0 0 1,0 0-1,0-1 0,0 1 0,0 0 1,0 0-1,0 0 0,-1 0 0,1 0 0,0-1 1,0 1-1,0 0 0,0 0 0,0 0 1,0 0-1,0 0 0,-1 0 0,1 0 0,0 0 1,0-1-1,0 1 0,0 0 0,0 0 1,-1 0-1,1 0 0,0 0 0,0 0 1,0 0-1,0 0 0,0 0 0,-1 0 0,1 0 1,0 0-1,0 0 0,-10 3-257,-8 7-209,-2 3 405,2 2 0,-1 0 0,2 2 0,0 0 0,2 0 0,-1 2 0,-14 23 0,20-27 71,0 1-1,-10 24 0,17-34-11,1 1 0,-1-1 0,1 1 0,1 0 0,-1 0 0,1-1 0,1 1-1,-1 0 1,2 13 0,-1-18 5,0-1-1,0 1 1,0-1-1,0 1 1,0-1-1,1 0 1,-1 1-1,1-1 1,-1 0-1,1 1 1,-1-1-1,1 0 1,0 0-1,0 1 1,0-1-1,0 0 1,-1 0-1,1 0 1,1 0-1,-1 0 1,0 0-1,0 0 1,0-1-1,0 1 1,1 0-1,-1-1 1,0 1-1,1-1 1,-1 1-1,0-1 1,1 1-1,-1-1 1,1 0-1,-1 0 1,0 0-1,3 0 1,-1 0 38,1-1 1,-1 0 0,0 1 0,0-1 0,0-1 0,0 1-1,0 0 1,0-1 0,0 1 0,0-1 0,-1 0 0,1 0-1,0 0 1,-1 0 0,3-4 0,2-2 86,-2 0 0,1 0 0,-1-1-1,0 0 1,-1 0 0,6-16 0,12-60 151,-18 68-338,0 4 70,2-6-427,-11 23-285,3-1 674,1-1-1,0 0 0,0 1 1,1-1-1,-1 0 0,0 1 1,1-1-1,-1 4 0,-1 6 40,-7 29-113,-35 137-105,35-151 192,-1 0 1,-1-1 0,-2 0 0,-21 34 0,17-34 180,-2 0 1,-1-2 0,0 0-1,-2-1 1,-1-2-1,-40 31 1,58-49-73,-1 1 1,1-1 0,-1 0-1,0 0 1,-1 0-1,1-1 1,-7 2-1,11-4-71,-1 1 0,0-1-1,0 0 1,1 0-1,-1 0 1,0 0-1,1 0 1,-1 0 0,0-1-1,1 1 1,-1-1-1,0 0 1,1 0-1,-1 0 1,1 0-1,-1 0 1,1-1 0,0 1-1,-3-3 1,3 3-25,0-1 0,0 0 1,0 1-1,0-1 0,0 0 0,1 0 1,-1 0-1,1-1 0,0 1 1,-1 0-1,1 0 0,0-1 1,0 1-1,0-1 0,1 1 0,-1-1 1,0-4-1,1 5-21,0-1 0,1 1 0,-1-1 1,1 1-1,-1-1 0,1 1 0,0-1 0,0 1 0,0 0 1,0-1-1,1 1 0,-1 0 0,1 0 0,-1 0 0,1 0 1,0 0-1,-1 0 0,4-1 0,6-7-107,0 2 0,1 0 0,0 0 0,26-11 0,57-18-96,-44 18 236,132-66-283,-177 82 246,16-9-18,-1-1 0,-1 0 0,18-17 0,53-52 197,-8 5-101,119-99 1151,-196 172-1146,0-1 0,-1 0 0,0 0-1,0-1 1,0 0 0,-1 1 0,0-1 0,6-11 0,-19 52-278,-9 65 0,16-82 249,-1 24-1,3-36-19,0-1 0,0 1-1,1-1 1,0 1-1,0-1 1,0 1 0,0-1-1,5 9 1,-6-13 2,1 0 0,-1 0 0,1 0 0,0 0 0,0 0 0,-1 0 0,1 0 0,0 0 0,0-1 0,0 1 0,0 0 0,0 0 0,0-1 0,0 1 0,0-1 0,0 1 0,1-1 1,-1 1-1,2-1 0,0 1-8,-1-1 1,1 0-1,-1 0 1,0 0 0,1-1-1,-1 1 1,1-1 0,-1 1-1,4-2 1,3-2-4,0 0 1,-1-1 0,15-10-1,-21 13 19,6-3 36,7-5-1,-2 0 0,1-1 0,12-13 0,95-99 174,-114 117-198,-6 5-16,0 0 0,1 0-1,-1 0 1,0 0-1,0 0 1,0 0 0,0 0-1,0 0 1,0-1 0,-1 1-1,1 0 1,0-1-1,0 1 1,0-2 0,2-2-121,-3 5 118,1-1 0,-1 1 0,0-1 0,0 1 0,0-1 0,1 1 0,-1-1 0,0 1 0,0-1 0,0 0 0,0 1 0,0-1-1,0 1 1,0-1 0,0 1 0,-1-1 0,1 1 0,0-2 0,-1 1 30,0 0 0,0-1 1,1 1-1,-1 0 0,0-1 0,1 1 0,-1-1 0,1 1 1,-1-3-1,-5-12 119,5 14-190,0 0 1,-1 0-1,1 0 0,-1 0 1,1 0-1,-1 1 1,0-1-1,0 0 0,0 1 1,0 0-1,0-1 0,0 1 1,0 0-1,0 0 0,-1 0 1,1 0-1,0 0 0,-1 1 1,1-1-1,0 1 1,-1 0-1,1-1 0,-1 1 1,1 0-1,-1 0 0,1 1 1,0-1-1,-1 0 0,1 1 1,-1 0-1,-1 0 0,0 1-5,1-1 0,0 1 0,-1 0-1,1 0 1,0 0 0,0 1 0,0-1 0,1 1-1,-1-1 1,0 1 0,1 0 0,0 0-1,0 0 1,0 0 0,0 1 0,0-1-1,1 1 1,-1-1 0,0 5 0,0 2 37,0 0 0,1-1-1,1 1 1,-1 0 0,2 0 0,-1-1 0,1 1 0,1 0 0,0-1-1,0 1 1,1-1 0,0 0 0,1 1 0,-1-2 0,2 1 0,0 0 0,0-1-1,0 0 1,11 13 0,-14-20 10,0 1 1,-1-1-1,1 0 0,0 1 0,0-1 0,0 0 1,0 0-1,0 0 0,0-1 0,0 1 0,0 0 1,0-1-1,0 0 0,0 1 0,0-1 0,1 0 1,-1 0-1,0 0 0,0 0 0,0 0 0,0-1 1,0 1-1,0-1 0,1 1 0,-1-1 1,0 0-1,0 0 0,0 0 0,1-1 0,5-3 20,0 0-1,0 0 1,-1-1-1,0 0 0,7-7 1,160-176 804,-168 182-917,8-6-193,-14 12 272,0 1 0,0 0 0,0 0-1,0 0 1,0 0 0,0 0 0,0 0-1,0 0 1,1 0 0,-1 0 0,0 0-1,0 0 1,0 0 0,0 0 0,0 0-1,0 0 1,0 0 0,0 0 0,0 0 0,1 0-1,-1 0 1,0 0 0,0 0 0,0 0-1,0 0 1,0 0 0,0 0 0,0 0-1,0 0 1,1 0 0,-1 0 0,0 0-1,0 0 1,0 0 0,0 0 0,0 0-1,0 0 1,0 0 0,0 0 0,0 1-1,0-1 1,0 0 0,1 0 0,-2 10-413,-8 27 493,-2 0 1,-2-1 0,-1-1-1,-1 0 1,-24 38 0,36-68 7,1-1 0,-1 0 0,0 1 0,0-1 0,-6 6 0,8-10-70,0 1 1,1-1-1,-1 1 0,0-1 1,0 1-1,0-1 0,1 1 1,-1-1-1,0 0 0,0 1 0,0-1 1,0 0-1,0 0 0,0 0 1,0 0-1,1 0 0,-1 0 1,0 0-1,0 0 0,0 0 1,0 0-1,0 0 0,0 0 0,0-1 1,0 1-1,1 0 0,-1-1 1,0 1-1,0-1 0,0 1 1,1-1-1,-1 1 0,0-1 0,1 1 1,-1-1-1,0 0 0,0 0 1,-1-2-26,0 1 1,0 0-1,0-1 0,0 1 1,1-1-1,-1 0 1,1 0-1,0 0 1,0 1-1,0-1 0,0 0 1,0 0-1,1 0 1,-1-1-1,1 1 1,0 0-1,0 0 0,0 0 1,0 0-1,1 0 1,-1 0-1,1 0 1,0 0-1,-1 0 0,2 0 1,-1 0-1,0 0 1,2-3-1,1 0-21,0-1 1,0 1-1,0 0 0,1 0 0,-1 1 1,1-1-1,1 1 0,-1 0 0,1 0 1,12-7-1,-6 6 9,0 1 0,0 0 1,1 1-1,-1 0 0,1 1 1,0 0-1,0 1 0,0 0 1,17 1-1,-9 1-333,1 1 0,-1 1 0,0 1 0,41 11-1,-52-12-763,0 2 0,0-1 0,-1 1-1,1 1 1,-1 0 0,13 8 0,-22-12 984,1-1 0,0 1 0,0-1 1,-1 1-1,1-1 0,-1 1 0,1 0 1,0-1-1,-1 1 0,1 0 0,-1-1 1,0 1-1,1 0 0,-1 0 0,0 0 1,1-1-1,-1 1 0,0 0 0,0 0 1,0 0-1,1 0 0,-1 0 0,0-1 1,0 1-1,0 0 0,-1 0 0,1 0 1,0 0-1,0 0 0,0-1 0,-1 1 1,1 0-1,0 0 0,-1 0 0,1-1 1,-1 1-1,1 0 0,-1 0 0,1-1 1,-1 1-1,1-1 0,-1 1 0,0 0 1,1-1-1,-1 1 0,-1 0 0,-22 15-1627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3:59.4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59 45 6720,'-58'-28'2496,"58"20"-1952,0-1-128,8 18-3904,-3 2 1952,-2 9-1472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01.3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229 44 2080,'26'-25'3626,"-26"24"-3547,0 1 0,0-1 0,0 1 0,0 0 0,0-1 0,0 1 0,0-1 0,0 1 0,-1-1 0,1 1 0,0-1 0,0 1 0,0 0 0,0-1-1,-1 1 1,1 0 0,0-1 0,0 1 0,-1-1 0,1 1 0,0 0 0,-1 0 0,1-1 0,0 1 0,-1 0 0,1-1 0,0 1 0,-1 0-1,1 0 1,-1 0 0,1 0 0,0-1 0,-1 1 0,0 0 0,-6-2 41,0 1 0,0-1-1,0 2 1,0-1 0,0 1 0,0 0-1,0 0 1,0 1 0,0 0 0,0 0 0,0 0-1,0 1 1,0 0 0,0 1 0,1-1-1,-1 1 1,1 1 0,0-1 0,0 1 0,0 0-1,0 1 1,1-1 0,-7 7 0,4-2-65,0 0 0,0 1 0,1 0 1,0 0-1,1 1 0,0 0 1,0 0-1,2 0 0,-1 0 0,-3 17 1,6-19-26,0 1-1,0-1 1,1 0 0,1 1 0,0-1 0,0 0 0,0 1 0,1-1-1,1 0 1,0 1 0,0-1 0,1 0 0,0 0 0,5 9 0,-8-16-11,1 1 1,1-1 0,-1 0 0,0 0-1,0 0 1,1 0 0,-1 0-1,1 0 1,0 0 0,-1-1 0,1 1-1,0-1 1,0 1 0,0-1 0,0 1-1,0-1 1,1 0 0,-1 0-1,0 0 1,1 0 0,-1-1 0,0 1-1,1-1 1,-1 1 0,1-1-1,-1 0 1,1 0 0,4 0 0,-2-2 35,-1 1 0,1 0 0,0-1 0,-1 0 0,1 0 0,-1-1 1,0 1-1,1-1 0,-1 0 0,-1 0 0,1 0 0,0-1 0,6-7 1,1-3-16,-1-1 1,0 0-1,-1-1 0,-1 0 1,-1-1-1,0 1 1,-1-1-1,0-1 1,-2 1-1,0-1 1,-1 0-1,0 0 1,-2 0-1,0 0 1,-1 0-1,-4-26 1,4 43-60,0 1 1,0-1 0,0 0 0,0 1-1,0-1 1,0 0 0,-1 1-1,1-1 1,0 0 0,0 1 0,-1-1-1,1 0 1,0 1 0,-1-1 0,1 1-1,-1-1 1,0 0 0,0 1 9,1 0 0,0-1-1,-1 1 1,1 0 0,0 0 0,-1 0 0,1 0 0,0 0 0,-1 0 0,1 1-1,0-1 1,-1 0 0,1 0 0,0 0 0,0 0 0,-1 0 0,1 0-1,0 0 1,-1 1 0,1-1 0,0 0 0,0 0 0,-1 0 0,1 1-1,0-1 1,-2 2-7,0 0-1,0 1 1,1-1-1,0 0 1,-1 0-1,1 1 0,-2 4 1,1 1 39,1 1 0,0-1 0,0 1 0,1 0 0,0 10 0,0-2 58,0 7 89,2-1 1,0 1 0,1 0 0,9 34-1,-9-49-146,0 1-1,0-1 0,1 0 0,1 0 0,-1 0 1,1-1-1,1 1 0,0-1 0,0 0 0,0-1 1,1 0-1,0 0 0,12 9 0,-14-13 7,0 0-1,0 0 0,0-1 1,1 0-1,-1 0 0,0 0 1,1-1-1,0 1 0,-1-1 1,1-1-1,0 1 0,-1-1 1,1 0-1,0 0 0,0-1 1,-1 0-1,1 0 0,0 0 1,-1-1-1,1 1 0,-1-1 1,0-1-1,0 1 0,0-1 1,0 0-1,0 0 0,0 0 1,-1-1-1,1 1 0,-1-1 1,6-7-1,5-13 207,-1 0 0,20-49 1,-15 30-216,13-38-229,-25 61 102,-5 14 5,7-16-233,-8 21 318,-1 0 0,0 1-1,1-1 1,-1 0-1,1 1 1,-1-1 0,1 0-1,0 1 1,-1-1 0,1 1-1,0-1 1,-1 1 0,1-1-1,0 1 1,0-1 0,-1 1-1,1 0 1,0-1 0,0 1-1,0 0 1,0 0 0,1-1-1,-1 2-4,1 0-1,-1-1 1,0 1-1,1 0 1,-1 0-1,0 0 1,1 0-1,-1 0 1,0 0-1,0 0 1,0 0-1,0 0 1,1 2-1,-1-2-7,2 4 40,-1-1 0,1 0 0,-1 1 0,0 0 0,-1 0 0,1-1 0,-1 1 0,0 0 0,0 0 0,0 8 0,3 12 118,5 9-43,-4-14-52,3 21 1,-3-15 189,0 0 0,2-1 0,16 41 0,-22-63-178,1 0 0,-1 0 0,0 0 1,1 0-1,0 0 0,0-1 0,0 1 1,0 0-1,0-1 0,0 0 0,1 1 0,-1-1 1,1 0-1,-1 0 0,1 0 0,0-1 1,0 1-1,0-1 0,0 1 0,0-1 0,0 0 1,0 0-1,0-1 0,1 1 0,-1-1 1,0 1-1,0-1 0,1 0 0,5-1 0,5 0 65,0-1 0,0-1 0,0 0 0,-1-1 0,20-8 0,-4-1-494,37-23-1,-36 15-3438,-28 19 3210,0 1-1,0-1 1,0 0-1,0 0 0,0 0 1,0 0-1,-1 0 1,1-1-1,-1 1 0,0 0 1,2-4-1,-1-13-3200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02.4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7 436 2656,'-7'-6'779,"10"1"200,5-5 383,-5 5-965,1 0-1,0 0 1,0 0 0,0 0 0,1 1 0,8-7 0,10-10 243,60-62 850,70-76 28,-148 153-1423,0 0 1,0-1-1,-1 0 0,0 0 0,0 0 0,4-12 0,-8 17-84,1 0-1,0 0 1,-1 0 0,0 0-1,1 0 1,-1 0 0,0 0-1,0 0 1,0-1 0,0 1-1,-1 0 1,1 0 0,-1-2 0,0 2-30,0 1 1,1 0-1,-1 0 1,0-1 0,0 1-1,0 0 1,0 0-1,0 0 1,0 0 0,0 0-1,0 0 1,-1 0-1,1 1 1,0-1 0,0 0-1,-1 1 1,1-1 0,-1 1-1,1-1 1,0 1-1,-3-1 1,-1 0-19,0 1-1,0 0 1,0 0 0,0 0-1,0 0 1,0 1 0,0 0-1,0 0 1,0 0 0,0 1-1,1 0 1,-1-1 0,0 2-1,1-1 1,0 0 0,-6 5-1,-1 1 99,0 0 0,1 0 0,1 1-1,-18 20 1,19-18 65,1 0-1,0 0 1,0 1-1,1 0 0,1 0 1,0 1-1,1 0 1,0-1-1,0 1 1,2 1-1,-3 23 0,5-29-23,0 0 0,0 1-1,1-1 1,0 0 0,1 0-1,0 1 1,0-1 0,6 14-1,-5-16-27,0-1 0,0 1 0,0-1 0,1 0 0,0 0 0,0-1 0,0 1 0,0-1 0,1 0 0,0 0 0,0 0 0,11 5 0,-4-3 11,1 0 0,0-1 0,0-1 0,0-1 1,1 1-1,27 1 0,-21-3-29,1-2-1,0 0 1,0-1 0,21-4-1,-28 2-139,0 0-1,-1-1 1,1-1 0,-1 0-1,0-1 1,0 0 0,21-14-1,-17 7-2306,-1 0-1,21-21 0,-9 7-611,3-1-314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263 521 6400,'-6'-1'901,"0"0"0,-1 1-1,1 0 1,0 0 0,0 0 0,-1 1 0,-7 2 0,5-1-275,0 0-1,0 1 1,1 0 0,-16 8-1,-48 36 1580,63-41-2031,1 1 0,0 0 1,0 1-1,1-1 0,0 2 0,-7 9 0,12-16-119,1 1 0,-1 0-1,1 0 1,0 0 0,0 0 0,0 0-1,0 0 1,0 0 0,1 0-1,-1 0 1,1 0 0,0 1-1,0-1 1,0 0 0,0 0 0,1 0-1,-1 0 1,2 5 0,-1-6-27,0-1 0,0 1 0,0 0 0,0-1 0,0 1 0,0-1 0,0 1 0,1-1 0,-1 0 0,0 1 0,1-1 0,-1 0 0,1 0 0,0 0 0,-1 0 0,1 0 0,0 0 0,-1-1 0,1 1 0,0 0 0,0-1 0,0 1 0,0-1 0,-1 0 0,1 0 0,0 0 0,0 0 0,0 0 0,0 0 0,0 0 0,2-1 0,2-1-73,0 0 1,0 0-1,0 0 0,0-1 0,0 0 0,-1 0 0,0-1 0,1 0 1,-1 1-1,0-2 0,-1 1 0,1 0 0,-1-1 0,0 0 0,0 0 1,5-10-1,-8 12 30,0 1 0,0-1 0,-1 1 0,1-1 0,-1 1 0,1-1 0,-1 1 1,0-1-1,0 1 0,-1-1 0,1 0 0,0 1 0,-1-1 0,1 1 0,-1-1 0,0 1 1,0 0-1,0-1 0,0 1 0,-1 0 0,1-1 0,0 1 0,-4-4 0,4 6 9,1-1 0,-1 1 0,1-1 0,-1 0 0,1 1 0,0-1 0,-1 0 0,1 1-1,0-1 1,-1 0 0,1 1 0,0-1 0,0 0 0,0 0 0,0 1 0,0-1 0,0 0-1,0 0 1,0 1 0,0-1 0,0 0 0,0 0 0,0 1 0,1-3 0,12-16 294,0 1-98,57-93 442,99-124 0,-136 195-327,2 0 1,77-65 0,-89 89-250,-9 12-40,-14 4-14,1 0-1,-1 0 1,1 0-1,-1 0 1,0 0-1,1 0 1,-1 0-1,0 0 1,1 1-1,-1-1 0,1 0 1,-1 0-1,0 0 1,1 0-1,-1 1 1,0-1-1,1 0 1,-1 0-1,0 1 1,0-1-1,1 0 1,-1 0-1,0 1 1,0-1-1,1 0 0,-1 1 1,2 6 44,-1-1 0,0 1 0,0 0 0,0-1 0,-1 1 0,0-1 0,-2 11 0,-7 54 207,-32 130 1,14-110-217,-4 0 0,-66 136 1,-197 306 564,288-523-567,0 1 107,-1-1-1,0 0 0,-1-1 0,-15 17 1,21-25-111,1 0 0,0 0 1,-1 0-1,1 0 0,-1 0 1,1 0-1,-1 0 0,1 0 0,-1 0 1,0-1-1,1 1 0,-1-1 1,-2 1-1,4-1-23,-1 0 1,1 0-1,0 0 0,-1 0 1,1 0-1,-1 0 0,1-1 1,0 1-1,-1 0 0,1 0 1,-1 0-1,1-1 0,0 1 1,-1 0-1,1 0 0,0-1 1,-1 1-1,1 0 0,0-1 1,0 1-1,-1 0 0,1-1 1,-1-1 1,0 1 1,1-1-1,0 1 1,-1-1 0,1 1-1,0-1 1,-1 1-1,1-1 1,0-2 0,1-11-40,1 1 0,0-1 1,0 1-1,2-1 1,0 1-1,10-24 1,-3 13-149,1 0 0,28-40 0,-28 48 44,2 0 0,0 1 0,1 1 0,0 0-1,1 1 1,1 1 0,0 0 0,1 1 0,37-18 0,-32 19-666,0 2-1,0 1 1,29-6-1,-28 9-1059,1 1-1,0 1 0,27 1 0,-2 5-934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05.8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15 595 1888,'0'-3'151,"0"1"-1,0-1 1,0 1 0,1-1 0,-1 1-1,1-1 1,0 1 0,-1 0 0,1-1-1,0 1 1,1 0 0,-1 0-1,0 0 1,1 0 0,-1 0 0,1 0-1,-1 0 1,5-3 0,-1 0 1029,-4 4-1016,0 0-1,0 0 1,0 0 0,0 0-1,0 0 1,0 0 0,0 0-1,0 1 1,0-1 0,2 0-1,2 4 446,-2 9-60,-1 27 270,-3 43 0,0-52-622,-2 58 614,-4 0-1,-28 132 1,30-188-552,4-24 3,-1 1 0,1-1 0,-5 12 0,4-19 30,2-7-99,2-12-17,44-203 42,-31 163-287,-6 23-40,1 1 1,2 1-1,1-1 0,30-53 0,-32 70 71,1 0-1,1 0 1,0 2 0,2 0-1,-1 0 1,2 1-1,0 1 1,0 1 0,32-18-1,-39 25-73,0 0 0,1 1 0,-1 0 0,1 1 0,0 0 0,11-2 0,-18 5 79,1 0 0,-1-1 0,0 1-1,1 0 1,-1 1 0,0-1-1,0 1 1,1-1 0,-1 1 0,3 1-1,-4-1 23,0 0 0,0 0 0,0 0 0,-1 0 0,1 1 0,0-1 0,-1 0 0,1 1 0,-1-1 0,0 1-1,1 0 1,-1-1 0,0 1 0,0 0 0,0 0 0,0 0 0,1 2 0,0 6 63,1-1-1,-1 0 1,-1 1-1,0-1 1,0 1-1,-1 0 1,0-1-1,-2 15 1,-1-1 163,-2-1 0,-9 31 0,11-45-131,0 0 0,0 0-1,-1-1 1,0 1 0,-1-1 0,1 0-1,-2 0 1,1-1 0,0 1 0,-1-1-1,-1 0 1,1-1 0,-8 6 0,9-8-39,0 0 0,0 0 0,0-1 1,0 1-1,0-1 0,0 0 0,-1-1 1,1 1-1,-1-1 0,1 0 0,-1-1 1,0 1-1,1-1 0,-1 0 0,1-1 1,-1 1-1,0-1 0,1 0 0,-1 0 1,-9-4-1,6 0-57,-1 1 1,1-1-1,1-1 1,-1 0-1,-14-12 1,13 11-186,7 6 119,1-1 1,-1 1-1,1-1 1,0 0 0,0 0-1,-1 0 1,-1-3 0,3 4-367,4 6 3,6 8 46,-3-7 323,1 0 1,0-1-1,0 1 1,1-1-1,-1-1 1,1 1 0,0-1-1,10 3 1,10 3 21,30 6 0,-54-15 46,22 5 58,0 0-1,0-2 1,1-1 0,41-1 0,-53-3 27,0 0-1,0-1 1,0-1 0,0 0 0,-1-1 0,0-1 0,1 0 0,-2-1-1,23-13 1,-1-3 101,0-2-1,31-28 0,-46 33-16,0 0-1,-2-1 0,0-1 0,17-26 1,-33 44-132,0 0 1,0 0 0,-1 0 0,1-1 0,-1 1 0,1 0-1,-1-1 1,0 0 0,0 1 0,0-7 0,-1 8-25,0 1-1,0-1 1,-1 0 0,1 1 0,0-1 0,-1 0-1,0 0 1,1 1 0,-1-1 0,0 1 0,0-1-1,1 1 1,-1-1 0,0 1 0,-1-1-1,1 1 1,0 0 0,0 0 0,0-1 0,-1 1-1,1 0 1,-1 0 0,1 0 0,-3 0 0,1-1-64,0 0 1,-1 1 0,1-1 0,-1 1 0,1 0 0,-1 0 0,0 0 0,1 0 0,-1 1 0,0 0 0,0-1 0,1 1-1,-1 1 1,0-1 0,0 1 0,1-1 0,-1 1 0,0 0 0,1 0 0,-6 3 0,5-2-11,0 0 0,0 1 0,1-1 0,-1 1 0,1 0 0,-1 0 1,1 0-1,0 1 0,0-1 0,1 1 0,-1-1 0,1 1 0,0 0 0,0 0 0,0 0 0,0 0 0,-1 5 1,1 0 48,0 0 0,1 0 0,0 1 0,0-1 0,1 0 1,1 1-1,-1-1 0,1 0 0,1 0 0,0 0 1,0 0-1,0 0 0,2 0 0,-1 0 0,1-1 1,5 9-1,-5-9 37,0-1 1,1-1-1,-1 1 1,2-1-1,-1 0 0,1 0 1,0 0-1,0-1 1,0 0-1,1 0 1,0 0-1,0-1 1,0 0-1,0 0 0,1-1 1,-1 0-1,1-1 1,11 3-1,-8-3 62,0-1 1,-1 0-1,1-1 0,0 0 0,0-1 0,-1 0 1,1-1-1,-1 0 0,1-1 0,-1 0 0,18-8 1,-10 2-4,-1-1 1,0 0 0,-1-2-1,0 0 1,19-19 0,70-76 189,-75 75-172,3-13 105,-30 43-329,-1 0 1,1-1 0,0 1-1,0 1 1,0-1 0,0 0 0,4-1-1,-5 2 101,0 0 0,-1 1 0,1 0 0,-1-1 0,1 1 0,0 0 0,-1 0 0,1-1 0,0 1-1,-1 1 1,1-1 0,0 0 0,-1 0 0,1 1 0,0-1 0,-1 1 0,1-1 0,-1 1 0,3 1 0,-1 0 36,-1-1 1,0 1 0,0 0-1,0 0 1,0 0 0,0 1-1,-1-1 1,1 0 0,0 1-1,-1-1 1,0 1 0,0 0-1,0-1 1,0 1 0,0 0-1,0 0 1,0 5 0,0 4 28,0 1 1,-2 23-1,0-10 50,0 15-38,0-20-37,1 1-1,3 22 1,-3-43-3,0 0-1,0 0 1,0 0 0,1 0 0,-1 0-1,0 0 1,1 0 0,-1 0 0,1 0-1,-1 0 1,1 0 0,-1 0 0,1 0-1,-1-1 1,1 1 0,0 0 0,0 0-1,-1-1 1,1 1 0,0 0-1,0-1 1,0 1 0,0-1 0,0 1-1,0-1 1,-1 0 0,1 1 0,0-1-1,0 0 1,0 0 0,1 1 0,-1-1-1,0 0 1,0 0 0,0 0 0,0 0-1,0 0 1,0-1 0,0 1 0,0 0-1,1-1 1,4 0 38,-1-1 0,0 0 0,0 0 0,0 0 0,0-1 0,7-5 0,19-9-162,-30 17 111,-1 0 1,0-1-1,1 1 1,-1 0 0,1 0-1,-1-1 1,0 1 0,1 0-1,-1 0 1,1 0 0,-1-1-1,0 1 1,1 0-1,-1 0 1,1 0 0,-1 0-1,1 0 1,-1 0 0,1 0-1,-1 0 1,1 0-1,17-2-102,-6-2 139,0 0 1,0-1 0,0-1 0,0 0 0,-1-1 0,11-8 0,6-7 82,26-25 0,20-28 187,-41 40-367,-21 21 136,0 0 0,-1-1 0,0 0 0,-1-1 0,-1 0 0,13-31 0,-13 23-4,-1-1 0,-1 0 0,-1-1 0,3-28 0,-8 46-68,12-156-113,-13 150 38,1 11 35,-1 0 1,1 0-1,-1 0 0,0 0 1,0 0-1,-1-1 0,1 1 0,-1 0 1,1 0-1,-1 0 0,0 0 1,-3-6-1,4 9 23,0 0 0,0 0 0,-1-1 0,1 1 0,0 0 0,-1 0 0,1-1 0,0 1 0,-1 0 0,1 0 0,0 0 0,-1-1 0,1 1 0,0 0 0,-1 0 0,1 0 0,-1 0 0,1 0-1,0 0 1,-1 0 0,1 0 0,-1 0 0,1 0 0,0 0 0,-1 0 0,1 0 0,0 0 0,-1 0 0,1 0 0,-1 1 0,1-1 0,0 0 0,-1 0 0,1 0 0,0 1 0,0-1 0,-1 0 0,1 0 0,0 1 0,-1-1 0,1 0 0,0 1 0,0-1 0,0 0 0,-1 1 0,1-1 0,0 0 0,0 1 0,0-1 0,-10 21-336,-1 15 319,1 0 0,2 1 0,-4 57-1,0-3 163,7-50-21,3-1 0,2 53 0,1-31-46,4 113-917,-5-173 614,0-1 0,0 0 0,0 0 0,0 1 0,0-1 0,-1 0 0,1 0 0,0 0 0,-1 1 0,1-1 0,-1 0 0,1 0 0,-1 0 0,0 0 0,0 1 0,0-1 105,1-1 0,-1 0 0,1 0 0,0 1 0,-1-1-1,1 0 1,-1 0 0,1 0 0,-1 0 0,1 0 0,-1 0 0,1 0 0,-1 0 0,1 0-1,-1 0 1,1 0 0,-1 0 0,1 0 0,0 0 0,-1 0 0,1 0 0,-1 0 0,1-1-1,-1 1 1,1 0 0,0 0 0,-1-1 0,1 1 0,-1 0 0,1 0 0,0-1-1,-1 1 1,1 0 0,0-1 0,-1 1 0,1-1 0,0 1 0,0 0 0,0-1 0,-1 0-1,-7-13-3123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06.2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24 105 3552,'-18'-11'1312,"18"2"-992,-5-2-128,10 2 1472,5 4-960,3-1 288,9-8-608,14 3 544,17 3-512,11 1 128,4 2-288,-2 2 96,-3-2-192,-5 5 288,-3 0-256,-10 5-3552,-5-5 1824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09.0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0 982 2976,'15'-33'3397,"41"-54"-890,-38 57-2112,1 1-1,27-31 1,-25 37-140,2 2 1,30-23 0,-31 27-149,-2-2-40,-7 7 117,-23 24-291,-1 1 212,2 0 0,0 0-1,0 1 1,1 1 0,1-1 0,0 1-1,1 0 1,1 1 0,1-1 0,-4 21-1,7-30-54,0 0 0,1 0 0,-1 1 0,2 6 0,-1-12-22,0 1 0,0-1-1,0 0 1,0 1 0,0-1 0,1 0 0,-1 0 0,1 1 0,-1-1-1,0 0 1,1 0 0,0 0 0,-1 0 0,1 0 0,0 0-1,0 0 1,-1 0 0,1 0 0,0 0 0,0 0 0,0 0 0,0 0-1,0-1 1,0 1 0,1 0 0,-1-1 0,1 1 0,0-1-5,-1 0 1,1 0 0,-1 0-1,1 0 1,-1 0 0,1-1 0,-1 1-1,1-1 1,-1 1 0,1-1-1,-1 1 1,0-1 0,1 0-1,-1 0 1,0 0 0,0 1 0,1-1-1,-1-1 1,1-1 0,5-2 62,19-14 46,167-114 221,-89 69-166,-100 61-147,0 1 0,-1-1 1,1 0-1,-1 0 0,1 0 1,2-5-1,-5 17-547,-2 7 508,0-7 4,-1-1 25,1-1 0,1 1 1,-1-1-1,1 1 1,0 0-1,1-1 1,0 1-1,0-1 0,4 14 1,-2-14 43,-1-1 0,1 0 0,0 0 0,1 0 0,0 0 0,0 0 1,8 7-1,-11-11-46,1 0 0,0-1 0,0 0 0,0 0 0,1 1 0,-1-1 1,0 0-1,0-1 0,1 1 0,-1 0 0,0-1 0,1 1 0,-1-1 0,1 0 1,-1 1-1,0-1 0,1 0 0,-1-1 0,1 1 0,-1 0 0,0-1 0,1 1 1,-1-1-1,4-2 0,1 0 42,0 0 0,-1 0 0,0-1 1,0 0-1,0 0 0,0-1 0,7-7 0,34-41 461,-46 52-525,2-3-15,0 0 0,1-1-1,-2 0 1,1 0 0,0 0-1,-1 0 1,0 0 0,0 0-1,-1-1 1,1 1 0,-1 0-1,-1-1 1,1 1 0,-1-1-1,0-11 1,4 15-123,1 0 1,0 0-1,-1 0 0,1 0 0,0 1 0,9-3 1,1 3 135,28 1 0,-22 1-50,-19-1 43,0 0 0,-1 0 0,1 0 0,0 0 0,-1 0 0,1 1 0,-1-1 0,1 1-1,0-1 1,-1 1 0,1 0 0,-1 0 0,0-1 0,1 1 0,-1 0 0,0 0 0,1 0 0,-1 1 0,0-1 0,0 0 0,2 3 0,0 0-15,-1 1 1,0 0 0,0-1 0,0 1 0,1 7 0,-1-5-58,-2-6 82,0 0-1,0 0 1,0 0 0,0 0 0,1 0 0,-1 0-1,0-1 1,1 1 0,-1 0 0,1 0-1,-1 0 1,1-1 0,-1 1 0,1 0 0,-1 0-1,1-1 1,0 1 0,-1 0 0,1-1-1,0 1 1,0-1 0,-1 1 0,1-1-1,0 1 1,0-1 0,0 0 0,1 1 0,9 4 54,-10-5 456,-1 2-543,0 0 76,0-1-1,-1 1 0,1-1 0,-1 1 0,1-1 0,-1 1 1,-1 1-1,-4 3-126,0 0 0,0 0 0,1 1 0,0 0 0,0 0 0,-5 10 0,4-6-72,4-7 148,1-1 0,0 0 0,0 0-1,1 1 1,-1-1 0,1 0 0,0 1 0,-1-1 0,2 1 0,-1 4 0,1 2-78,-1-8 10,12 1-11,-11-3 77,0 1 0,1-1 0,-1 1 0,0-1 0,0 0 0,1 0 0,-1 1 1,0-1-1,1 0 0,1 0 0,13-4 81,-1 0 1,-1-1-1,1-1 0,-1 0 1,0-1-1,19-13 1,2 1 70,-11 6 2,0-1 0,-1 0 0,42-36-1,-55 40-108,0 0-1,-1 0 1,0-1 0,-1-1-1,0 1 1,0-1-1,-1-1 1,-1 1 0,8-22-1,68-275 48,-66 237-50,-15 68-58,1 0-16,-1 0 0,0 0 0,-1 0 0,1 0 0,-1 0 1,1 0-1,-1 0 0,-1-1 0,0-5 0,1 9 26,0 1-1,0 0 1,0 0-1,0 0 1,0 0-1,0 0 1,0-1-1,0 1 1,0 0-1,0 0 1,0 0-1,0 0 1,0-1-1,0 1 0,-1 0 1,1 0-1,0 0 1,0 0-1,0 0 1,0 0-1,0-1 1,0 1-1,0 0 1,-1 0-1,1 0 1,0 0-1,0 0 1,0 0-1,0 0 1,0 0-1,-1 0 1,1 0-1,0 0 1,0 0-1,0 0 1,0 0-1,-1 0 1,1 0-1,0 0 1,0 0-1,0 0 1,0 0-1,-1 0 1,1 0-1,0 0 1,0 0-1,0 0 1,0 0-1,0 0 1,-1 0-1,1 0 1,0 0-1,0 0 1,0 1-1,0-1 1,0 0-1,0 0 1,-1 0-1,1 0 1,0 0-1,0 0 1,0 1-1,0-1 1,0 0-1,0 0 1,0 0-1,0 0 0,0 1 1,0-1 0,-6 13-419,-5 19 108,3 1-1,-9 57 1,1 71 344,14-140-10,-4 38 7,-3 21 150,9-68-127,0 0 0,1 0-1,0-1 1,4 19 0,-4-24 39,0 0 0,0 0 0,0 0 1,0 10-1,-1-16-67,0 0 1,0 0-1,0 1 0,0-1 1,1 0-1,-1 0 0,0 0 1,0 0-1,0 0 0,1 0 1,-1 1-1,0-1 0,0 0 1,1 0-1,-1 0 0,0 0 1,0 0-1,0 0 0,1 0 1,-1 0-1,0 0 0,0 0 1,1 0-1,-1 0 0,0 0 1,0 0-1,1-1 0,-1 1 1,0 0-1,0 0 0,0 0 1,1 0-1,-1 0 0,0 0 1,0 0-1,1-1 0,7-3 137,-2 0-88,-1 0 0,-1-1 0,1 0 0,-1 0 0,0 0 0,0 0-1,0-1 1,-1 1 0,1-1 0,2-7 0,-1 2-27,-3 6-42,0 1 0,-1-1-1,0 1 1,0-1 0,1-7-1,2-10 4,-2 14-331,-2 7 313,0 1 0,0-1-1,0 1 1,0 0 0,0-1-1,0 1 1,0 0-1,0-1 1,0 1 0,0-1-1,0 1 1,0 0 0,0-1-1,1 1 1,-1 0 0,0-1-1,0 1 1,0 0 0,1-1-1,-1 1 1,0 0 0,0 0-1,1-1 1,-1 1-1,46 25-1179,-27-21 1286,-1 0 1,1-1 0,0 0 0,0-2 0,30-1 0,-49 0-87,24 0 128,1-1 1,44-8 0,-48 5 0,-8 1-52,1 0 0,14-5 0,-24 7-33,-1-1 1,1 1-1,-1-1 1,1 0-1,-1 0 0,0 0 1,0 0-1,0-1 1,0 1-1,0-1 1,-1 0-1,4-4 0,-5 6-51,0-1 0,-1 1 0,1 0 0,0 0 0,-1-1-1,1 1 1,-1-1 0,0 1 0,1-1 0,-1 1 0,0 0-1,0-1 1,0 1 0,0-1 0,0 1 0,0-1-1,0 1 1,-1-1 0,1 1 0,0-1 0,-1 1 0,1 0-1,-1-1 1,0 1 0,1 0 0,-1-1 0,0 1 0,0 0-1,0 0 1,0 0 0,0 0 0,0 0 0,0 0 0,0 0-1,0 0 1,-1 0 0,1 0 0,0 1 0,0-1-1,-1 0 1,1 1 0,-1-1 0,1 1 0,0 0 0,-1-1-1,1 1 1,-1 0 0,1 0 0,-1 0 0,1 0 0,-1 0-1,1 0 1,-1 0 0,1 1 0,0-1 0,-3 1-1,-2 1-54,-1 1-1,1 0 0,0 0 0,0 0 0,0 1 0,1-1 0,-9 8 0,11-9 38,0 1-1,0 0 0,0 0 0,1 0 0,-1 0 0,1 1 1,-1-1-1,1 1 0,0 0 0,0-1 0,1 1 0,-1 0 1,0 5-1,2-8 20,0 1 1,0-1-1,0 0 1,0 1-1,0-1 0,0 0 1,1 0-1,-1 1 1,0-1-1,1 0 0,-1 0 1,1 1-1,0-1 1,-1 0-1,1 0 1,0 0-1,0 0 0,0 0 1,-1 0-1,1 0 1,0 0-1,0 0 0,0 0 1,1-1-1,-1 1 1,0 0-1,0-1 1,2 1-1,4 3 50,0-1-1,1 0 1,11 2-1,-13-3-36,6 0 17,-1 0 0,1 0 0,0-1 0,-1 0 0,1-1 0,0 0 0,0-1 0,13-3 0,7-3 132,49-17 0,-64 18-91,22-11 1,-40 20-63,0 0 0,-1 1 0,1-1 0,0 0 0,-1 0-1,0 0 1,1 0 0,-1 0 0,-1 0 0,-3 5 0,-7 3-15,1 0 0,0 1 1,1 0-1,1 1 0,-18 28 1,23-29-22,5-12 33,0 0 0,0 0 0,0 0 0,0 0-1,0 0 1,0 1 0,0-1 0,0 0 0,0 0 0,0 0 0,0 0 0,0 1 0,0-1 0,0 0 0,0 0 0,0 0 0,0 0 0,0 1 0,0-1-1,0 0 1,0 0 0,0 0 0,0 1 0,0-1 0,0 0 0,0 0 0,0 0 0,0 0 0,0 0 0,1 1 0,-1-1 0,0 0 0,0 0 0,0 0-1,0 0 1,0 0 0,1 0 0,-1 0 0,0 1 0,2-1 25,0 0 1,0 0-1,0-1 0,0 1 0,-1 0 0,1-1 0,0 1 1,0-1-1,0 0 0,-1 1 0,1-1 0,3-2 0,25-17 153,-21 14-143,16-12 68,-2 0 1,0-1-1,-2-1 0,0-2 1,-1 0-1,26-37 0,-31 34-1,-1-1-1,21-50 0,12-60 123,-6 16-122,-38 112-135,2-5-68,0 0-1,-1 0 1,0-1 0,2-18 0,-6 31 82,0-1-1,0 1 1,0 0 0,0 0 0,0 0-1,0 0 1,0-1 0,0 1 0,-1 0-1,1 0 1,0 0 0,-1 0 0,0-2 0,0 2 0,1 1 1,0 0-1,-1-1 1,1 1-1,-1-1 1,1 1 0,-1 0-1,1-1 1,-1 1-1,1 0 1,-1-1-1,1 1 1,-1 0 0,1 0-1,-1 0 1,1 0-1,-1-1 1,0 1-1,0 0 1,-1 0-7,-1 1 0,1-1 0,0 1 0,0-1 0,0 1 0,0-1 1,0 1-1,0 0 0,0 0 0,0 0 0,0 0 0,1 1 0,-3 1 0,-2 2 6,1 0-1,0 1 1,0 0-1,0 0 1,0 1 0,1-1-1,0 1 1,1 0-1,-5 12 1,-1 8 135,-8 36 0,14-49-23,-6 20-17,2 1 0,2 0-1,1 1 1,1 41 0,4-62-43,1 0-1,0 0 1,0-1-1,2 1 1,5 18-1,-5-24-1,0 0 0,0 0-1,1 0 1,0-1-1,1 0 1,0 0-1,0 0 1,14 13-1,-17-18-467,0-1 0,1 0 0,-1 1 0,1-1 0,-1-1 0,1 1 0,0 0 0,-1-1 0,1 0 0,0 0 0,0 0 0,5 0 0,9 3-3277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12.9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188 37 1472,'-5'-37'4122,"4"38"-3972,1-1 0,-1 0 0,1 0 0,-1 1 0,1-1 0,-1 0-1,1 1 1,0-1 0,-1 0 0,1 1 0,0-1 0,-1 1-1,1-1 1,0 1 0,-1-1 0,1 1 0,0-1 0,0 1-1,0-1 1,-1 1 0,-11 57 1309,-13 48 90,-60 250 510,72-286-1433,-24 69 1,34-123-330,4-16-289,-1 0 1,0 0-1,0 0 0,0 0 1,0 0-1,0 1 0,0-1 0,0 0 1,0 0-1,1 0 0,-1 0 1,0 0-1,0 0 0,0 0 1,0 0-1,0 0 0,0 0 1,1 0-1,-1 0 0,0 0 1,0 0-1,0 0 0,0 0 0,0 0 1,0 0-1,0 0 0,1 0 1,-1 0-1,0-1 0,0 1 1,0 0-1,0 0 0,0 0 1,0 0-1,0 0 0,0 0 1,1 0-1,-1 0 0,0 0 0,0 0 1,0-1-1,0 1 0,0 0 1,0 0-1,0 0 0,0 0 1,0 0-1,0 0 0,0-1 1,0 1-1,16-25 359,13-48-280,6-15-330,-28 75 195,0 0 0,1 0 1,0 1-1,16-18 0,-11 16-76,0 0 1,26-19-1,-36 30 83,1 0 0,0 0-1,0 1 1,1-1 0,-1 1 0,0 0-1,1 0 1,0 1 0,-1 0 0,1-1 0,0 1-1,-1 1 1,1-1 0,0 1 0,0 0-1,6 0 1,-8 1 30,-1 0-1,1-1 1,-1 1-1,0 0 0,1 0 1,-1 0-1,0 0 1,0 1-1,0-1 1,0 1-1,0-1 0,0 1 1,0 0-1,0-1 1,-1 1-1,1 0 1,0 0-1,-1 0 0,0 1 1,0-1-1,1 0 1,-1 0-1,-1 1 1,1-1-1,0 1 0,0-1 1,-1 1-1,1 3 1,0 4 93,0 0 1,-1 0-1,0 1 1,-1-1 0,-3 16-1,0-5 90,0 0 0,-2-1 1,-13 32-1,16-44-67,-2 1 1,1 0 0,-1-1-1,-1 0 1,1 0 0,-1-1-1,-1 1 1,1-1 0,-1-1-1,-10 8 1,14-11-75,-1-1-1,1 0 1,-1 0 0,0 0 0,1-1 0,-1 1-1,0-1 1,0 0 0,0 0 0,0 0-1,0-1 1,0 1 0,-6-1 0,1-1-42,0 0 1,1-1-1,-1 0 1,1 0-1,-10-4 1,15 5-19,0 0 0,0 0 0,0 1-1,0 0 1,0-1 0,-6 1 0,5 0-82,3 0-182,1 2 29,1-1 225,-1 1-1,1-1 0,-1 0 1,1 1-1,0-1 0,0 0 1,0 0-1,0 1 1,0-1-1,0 0 0,0 0 1,0 0-1,0 0 0,0 0 1,1 0-1,1 1 1,26 12-67,-21-11 29,-1 0 63,1-1 0,0 0 0,0 0 1,0 0-1,1-1 0,-1-1 0,0 1 0,0-1 0,0-1 1,1 1-1,-1-2 0,14-2 0,2-3 128,-1 0 1,-1-2-1,24-11 0,-21 7-38,-1-1 0,0-1 1,36-32-1,-22 13 121,38-43 0,-43 41-148,32-38 152,-72 87-369,0 0 0,0 0 0,1 0 0,1 0-1,-5 20 1,-19 85 559,28-109-368,-1 1 0,2 0 0,-1 0 0,1 0 0,3 19 0,-3-27-17,1 1 1,-1-1-1,1 1 1,0-1-1,0 1 1,0-1-1,0 0 1,0 1-1,1-1 1,-1 0-1,1 0 1,1 2-1,-1-2 6,-1-1 0,0-1-1,1 1 1,-1 0 0,1 0 0,-1 0-1,1-1 1,-1 1 0,1-1 0,0 1 0,-1-1-1,1 0 1,0 1 0,-1-1 0,1 0-1,0 0 1,-1 0 0,1-1 0,0 1-1,2-1 1,2-1 25,0 0 0,-1 0 0,1-1 0,-1 0 0,1 0 0,-1 0 1,0 0-1,0-1 0,-1 0 0,1 0 0,-1 0 0,4-6 0,4-4 88,-1 0 1,16-29 0,39-68-585,-65 127 368,-2 26 80,-2 0 0,-3 0 0,-1-1-1,-1 0 1,-25 66 0,2-25 247,-72 130 1,101-209-225,-10 20 102,-1 0 0,-23 28 0,32-46-51,0 0 1,0 0-1,-1-1 0,1 1 0,-1-1 1,0-1-1,0 1 0,0 0 0,0-1 1,-1 0-1,1-1 0,-1 1 0,0-1 0,0 0 1,0 0-1,-7 0 0,10-1-43,0-1 0,0 0-1,0-1 1,1 1 0,-1 0 0,0-1 0,0 0-1,0 1 1,1-1 0,-1 0 0,0 0-1,1-1 1,-1 1 0,-3-3 0,2 1-26,1 0 0,-1-1 0,1 1 0,0-1 0,0 1 0,0-1 0,0 0 0,-2-6 1,2 4-23,0 0 0,0-1 0,1 1 1,0-1-1,0 0 0,1 0 0,0 1 1,0-1-1,0 0 0,1 0 0,0 0 1,1-8-1,1 7-18,1 0 0,-1 1 0,1-1 1,1 1-1,-1-1 0,1 1 0,0 0 1,1 1-1,0-1 0,0 1 0,0 0 1,1 0-1,0 0 0,0 1 0,0 0 1,13-7-1,8-4-48,0 1-1,58-21 1,-72 31 125,30-9-777,0 1-1,84-12 1,-90 21-2278,6 3 896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14.7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1 973 2144,'3'1'154,"0"-1"-1,0 1 1,0-1-1,1 0 1,-1 0 0,0 0-1,0 0 1,0-1-1,0 1 1,1-1-1,-1 0 1,0 0 0,0 0-1,4-2 1,-1 0 108,0-1 0,0 0-1,0 0 1,0-1 0,-1 0 0,0 0 0,0 0 0,0 0 0,7-11-1,13-26 404,-3 3-309,2 2 1,2 0-1,44-50 1,24 1-16,-56 53-101,66-75 0,-102 105-218,56-75 241,-51 68-210,-1 0 1,-1 0 0,0-1 0,0 1 0,-1-1 0,3-14 0,-6 25-54,-1 0-1,0 0 1,0 0 0,0-1 0,0 1 0,0 0-1,0-1 1,0 1 0,1 0 0,-1 0 0,0-1 0,0 1-1,0 0 1,0 0 0,0-1 0,0 1 0,0 0 0,-1-1-1,1 1 1,0 0 0,0 0 0,0-1 0,0 1 0,0 0-1,0 0 1,0-1 0,-1 1 0,1 0 0,0 0 0,0-1-1,0 1 1,-8 5-49,-7 13-30,-2 10 213,1 1-1,0 0 1,3 2-1,0-1 0,-8 35 1,10-23 67,2 1 0,2 0 0,-3 61 1,10-84-170,0 0 1,1 0 0,4 20 0,-4-33 16,0 0 1,1-1 0,-1 1-1,2-1 1,-1 0 0,1 1-1,-1-1 1,2 0 0,-1-1 0,1 1-1,0-1 1,0 1 0,5 4-1,-7-8-12,0-1 0,0 0 0,0 1 0,0-1 0,0 0 0,0 0 0,0-1 0,0 1 0,0 0 0,1-1 0,-1 1-1,0-1 1,0 0 0,1 1 0,-1-1 0,0 0 0,1-1 0,-1 1 0,0 0 0,0-1 0,1 1 0,-1-1 0,0 1 0,0-1 0,0 0 0,0 0-1,0 0 1,2-2 0,3-1 29,-1-1-1,0 1 1,0-1-1,0-1 1,-1 1-1,0-1 0,6-7 1,16-28 167,25-50 0,2-3-112,70-115 193,-94 151-267,42-123 0,-66 164-18,2-5 11,1-2-90,0-1 0,-2 0 0,5-33 0,-11 32-310,-1 26 348,0 0-1,-1-1 0,1 1 0,0 0 1,0 0-1,0-1 0,0 1 0,0 0 0,0-1 1,0 1-1,0 0 0,-1 0 0,1-1 1,0 1-1,0 0 0,0 0 0,-1-1 0,1 1 1,0 0-1,0 0 0,0 0 0,-1 0 1,1-1-1,0 1 0,-1 0 0,0 0-1,1 0 0,-1 0-1,1 0 1,-1 1 0,0-1-1,1 0 1,-1 0 0,1 1-1,-1-1 1,0 0 0,1 1-1,-1-1 1,1 0 0,-1 1 0,1-1-1,0 1 1,-2 0 0,-2 3-22,1 1 1,-1 0 0,1 0-1,0 0 1,0 0 0,0 0-1,-2 6 1,-12 44 216,9-28-122,-149 460 1258,118-353-746,34-118-314,5-14-99,1-4-6,8-25 6,-6 18-185,1-1 0,0 1-1,1 0 1,-1 0 0,2 0 0,0 1-1,0-1 1,0 1 0,1 1 0,8-8-1,-10 10-38,0 1 0,0 0 0,0 0 0,1 0 0,0 1 0,-1 0-1,1 0 1,0 0 0,0 1 0,1 0 0,-1 0 0,0 0 0,1 1 0,-1 0-1,1 0 1,12 1 0,-14 1 60,1 1-1,0-1 1,0 1-1,0 1 0,-1-1 1,1 1-1,-1 0 1,0 0-1,0 0 1,0 1-1,0 0 0,5 6 1,-6-6 23,1 0 0,0 0 1,0 0-1,0-1 0,0 1 0,0-1 1,1-1-1,-1 1 0,1-1 0,0 1 0,0-2 1,9 3-1,-8-4 31,0 0-1,0 0 1,0-1 0,0 1 0,-1-2 0,1 1-1,0-1 1,-1 0 0,1 0 0,11-6 0,-8 2 80,1-1 0,-1 1 1,0-2-1,-1 0 0,11-10 1,-17 15-85,-1 0 0,0 0 1,0 0-1,0 0 0,-1 0 1,1 0-1,-1 0 0,2-6 1,-2 7-41,-1 0 0,1 0 1,-1 0-1,1 0 0,-1 0 1,0 0-1,0 0 0,0 0 1,0 0-1,0 0 0,0-1 1,-1 1-1,1 0 0,-2-3 1,2 5-27,-1-1 1,1 1-1,0-1 0,-1 0 1,1 1-1,0-1 1,-1 1-1,1 0 0,-1-1 1,1 1-1,-1-1 0,1 1 1,-1 0-1,1-1 1,-1 1-1,0 0 0,1 0 1,-1-1-1,1 1 1,-1 0-1,0 0 0,1 0 1,-1 0-1,0 0 0,1 0 1,-1 0-1,1 0 1,-1 0-1,0 0 0,1 0 1,-1 0-1,0 0 1,1 0-1,-1 1 0,1-1 1,-1 0-1,0 1 1,1-1-1,-1 0 0,0 1 1,0 0-26,-1 0 1,1 0 0,0 0 0,0 0 0,0 0 0,-1 1 0,1-1-1,0 0 1,0 1 0,1-1 0,-1 0 0,0 1 0,0-1-1,0 4 1,0-2 35,1 1 0,0-1 0,0 1 0,1 0 0,-1-1 0,1 1 0,-1-1 0,1 1 0,0-1 1,0 1-1,1-1 0,-1 0 0,1 0 0,0 1 0,3 4 0,3 3 98,0-1 0,18 19 0,-16-20-78,0 0 0,0-1 0,1 0 0,0 0 0,1-1 0,0-1 0,0 0 0,0 0 0,1-1 0,-1-1 0,1 0 0,19 3 0,-26-7-433,-1 0 0,0 0 0,0 0 0,0 0 0,0-1 0,5-1 0,-9 1 210,0 1-1,0 0 1,0 0 0,0 0-1,0-1 1,0 1-1,0 0 1,0-1 0,0 1-1,0-1 1,-1 1-1,1-1 1,0 1-1,0-1 1,0 0 0,-1 1-1,1-1 1,0 0-1,-1 0 1,1 1 0,-1-1-1,1 0 1,-1 0-1,1 0 1,-1 0-1,1 0 1,-1 0 0,0 0-1,0 0 1,1 0-1,-1 0 1,0 0 0,0 0-1,0 0 1,0 0-1,0-1 1,-1 1 92,1 1 0,0-1 0,0 1 1,0-1-1,-1 1 0,1-1 0,0 1 0,0-1 0,-1 1 1,1 0-1,0-1 0,-1 1 0,1-1 0,-1 1 1,1 0-1,0-1 0,-1 1 0,0 0 0,-15-6-1691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15.1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97 5472,'-5'-12'2016,"15"7"-1536,6-6-160,3 7 960,7-4-768,11 0 576,3-4-640,1 4-256,-6 0-96,2 8-32,-1 0-32,-1 4 192,2-4-128,2 0-1504,16-4 736,12 0-3520,6-1 2336,-7-6-672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17.3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314 21 2080,'-4'-8'2479,"4"8"-2393,0 0 0,0-1 0,0 1 0,-1 0 1,1-1-1,0 1 0,0 0 0,0-1 0,0 1 0,0 0 0,0 0 1,-1-1-1,1 1 0,0 0 0,0-1 0,-1 1 0,1 0 1,0 0-1,0 0 0,-1-1 0,1 1 0,0 0 0,0 0 1,-1 0-1,1 0 0,0-1 0,-1 1 0,1 0 0,0 0 1,-1 0-1,1 0 0,0 0 0,-1 0 0,1 0 0,0 0 0,-1 0 1,1 0-1,0 0 0,-1 0 0,-12 1 168,0 0-1,0 1 1,0 0-1,1 1 1,-1 0-1,1 1 1,0 0-1,0 1 1,0 1-1,1 0 1,-1 0-1,-18 15 1,26-17-217,0 0 1,0 0-1,0 0 1,1 1-1,-1-1 0,1 1 1,1 0-1,-1 0 1,1 0-1,-1 0 0,1 0 1,1 0-1,-1 1 1,-1 9-1,3-12-26,-1 0 1,1 0-1,0 0 0,1 0 1,-1 0-1,0 0 0,1 0 1,-1 0-1,1 0 0,0-1 1,0 1-1,0 0 0,0 0 1,1-1-1,-1 1 0,1-1 1,-1 1-1,1-1 1,0 0-1,0 0 0,0 1 1,0-1-1,1-1 0,-1 1 1,0 0-1,1-1 0,-1 1 1,1-1-1,4 2 0,-1 0 43,1-1 0,-1 0 0,1-1 0,0 1-1,-1-1 1,1-1 0,0 1 0,0-1 0,0 0-1,8-2 1,-4 0 44,0 0 0,-1-1-1,1 0 1,-1-1 0,17-8-1,2-6 129,0 0-1,-2-2 0,27-24 0,-51 42-213,24-25 41,-26 25-68,1 0 0,-1 0-1,1 0 1,-1 0 0,0 0 0,0 0-1,0 0 1,0-1 0,-1 1 0,1 0 0,-1 0-1,1-1 1,-1-2 0,0 5 30,-1 0 0,0-1 0,1 1 1,-1 0-1,1 0 0,-1 0 0,0 0 0,1 1 1,-1-1-1,0 0 0,1 0 0,-1 0 0,0 0 1,1 1-1,-1-1 0,1 0 0,-1 1 0,1-1 1,-2 1-1,-15 15 30,10-9 26,0-1 0,1 1 1,-1 0-1,1 1 0,0-1 1,-5 12-1,-16 33-148,-22 46 127,19-31 174,-75 121 0,48-109 102,46-65-82,-1-1 0,0 0 0,-22 16-1,31-26-162,0-1 0,-1 0-1,1 0 1,-1 0-1,-4 2 1,7-4-77,1 0 1,-1 1 0,0-1-1,0 0 1,0 0 0,0 0-1,1 0 1,-1 0 0,0 1-1,0-2 1,0 1 0,0 0-1,0 0 1,1 0 0,-1 0-1,0 0 1,0-1 0,0 1-1,1 0 1,-1-1 0,0 1-1,0-1 1,1 1 0,-1 0-1,0-1 1,1 0 0,-1 1-1,-1-2 1,2 0-27,0 1 0,0-1 0,0 0-1,1 1 1,-1-1 0,0 0 0,1 1 0,-1-1-1,1 0 1,-1 1 0,1-1 0,0 1 0,-1-1-1,1 1 1,2-2 0,-3 2 4,7-11-39,1 1 0,1 0 0,-1 0 0,2 1 0,0 0 0,20-16 0,73-43-110,-33 25 8,114-92 314,-133 94-81,66-71 1,-28 5 148,-87 106-267,-1 0 0,1 0 0,-1 0 0,0 0 0,1-1 0,-1 1 0,0 0 0,0-1-1,-1 1 1,2-4 0,-2 6-89,-1 16-294,-7 0 498,7-14-65,0-1 0,0 1 0,0 0 0,0 0 1,0 0-1,0-1 0,1 1 0,-1 0 0,1 0 1,-1 4-1,-8 34 106,9-10 373,0-28-448,5 15 54,8-4-16,-12-13-69,0 0 0,-1 1-1,1-1 1,0 0 0,0 1 0,0-1 0,0 0 0,0 0-1,0 0 1,0 0 0,0 0 0,0 0 0,0 0 0,1-1 0,1 1 2,5-1 11,0 0-1,1-1 1,-1 0 0,0-1 0,0 0-1,0 0 1,10-6 0,6-2-4,1-1 19,-1 0 0,24-18 0,16-9 157,-56 35-166,-2-1-1,1 0 0,0 0 1,-1 0-1,0-1 0,0 0 1,-1 0-1,8-11 0,-13 15-312,-3 5 101,-11 9 39,-18 19 179,25-23-37,0 1 0,0 0-1,1 0 1,1 0 0,-1 1 0,-6 18-1,10-23-1,0 1 0,1-1 1,0 0-1,0 0 0,0 0 0,1 1 0,-1-1 0,1 0 0,0 1 0,1-1 0,-1 0 0,1 1 0,0-1 0,1 0 0,3 10 0,-4-14 11,-1 1-1,1-1 1,0 1-1,0-1 1,0 0-1,0 1 0,1-1 1,-1 0-1,0 1 1,1-1-1,-1 0 0,0 0 1,1 0-1,-1 0 1,1-1-1,3 2 1,-2-1-5,0 0 0,0 0 1,0-1-1,1 0 1,-1 1-1,0-1 1,1 0-1,4-1 1,4-2 47,0 0 1,0 0 0,19-9-1,-30 12-36,23-11 66,0-2-1,-1 0 1,-1-2-1,26-21 1,-33 26 0,3-3 7,8-6 26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17.8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195 29 2912,'0'-5'1056,"0"2"-800,0-9 3264,-10 7-2816,-3 2 320,-6 3-640,-2 0 0,-2 0-224,1 3-96,-1 2-32,1-1 32,4-1-32,5 2-736,3-5 416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22.0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181 669 1888,'7'-9'1878,"-17"14"915,-6 3-2371,0 0 84,1 0 0,0 1-1,0 1 1,1 0 0,-23 21 0,33-27-463,0 1 1,0 0 0,0 1-1,0-1 1,1 0 0,0 1-1,0 0 1,-2 7 0,0 2 135,-5 31 1,10-41-161,-1-1 1,1 1-1,0-1 1,0 1 0,1-1-1,-1 1 1,1-1 0,2 8-1,-2-9 7,0-1-1,0 1 1,0 0-1,1 0 1,-1-1-1,1 1 1,-1-1-1,1 1 1,0-1-1,0 1 1,0-1-1,0 0 0,4 3 1,-4-5-1,-1 1 1,1 0-1,-1-1 0,1 1 1,-1-1-1,1 0 0,0 1 0,-1-1 1,1 0-1,-1 0 0,1 0 1,0 0-1,-1 0 0,1 0 1,0-1-1,-1 1 0,1-1 1,-1 1-1,1-1 0,0 1 0,-1-1 1,0 0-1,1 0 0,-1 0 1,1 0-1,-1 0 0,0 0 1,2-1-1,4-5 117,0 0-1,0-1 1,8-11 0,-7 9-46,127-164 875,-124 158-1132,-11 15 140,1 0 0,-1 1 0,0-1 0,1 0 0,-1 1 0,0-1 0,1 0 0,-1 0 0,0 1 0,0-1 0,0 0 0,0 0 0,0 0 0,0 1 0,0-1 0,0 0 0,0 0 0,0 0 0,-1 0 0,1 1 3,0-1 0,0 1-1,0 0 1,-1 0 0,1 0 0,0 0 0,0 0 0,-1 0 0,1 0 0,0 0 0,0 0 0,-1 0 0,1 0 0,0 0 0,0 0 0,-1 0 0,1 0 0,0 0 0,0 0 0,-1 0 0,1 0 0,0 0 0,0 1 0,0-1 0,-1 0-1,1 0 1,0 0 0,0 0 0,0 1 0,-1-1 0,1 0 0,0 0 0,0 0 0,0 0 0,0 1 0,-9 8-233,8-8 192,-2 4 63,-1-1 0,2 1 1,-1 0-1,1 0 0,-1 0 1,1 0-1,1 0 1,-1 0-1,1 1 0,0-1 1,0 1-1,0-1 0,1 1 1,0-1-1,0 1 0,1-1 1,-1 1-1,1-1 1,0 1-1,0-1 0,3 7 1,-3-11 30,0 1 0,0-1 0,0 1 1,0-1-1,0 1 0,0-1 0,0 0 0,0 1 1,1-1-1,-1 0 0,0 0 0,1 0 0,-1 0 1,1 0-1,0 0 0,-1-1 0,1 1 1,-1 0-1,1-1 0,0 1 0,0-1 0,-1 0 1,1 1-1,0-1 0,0 0 0,2 0 1,4-1-7,0 0 0,0-1 1,0 0-1,12-4 0,-10 3 20,82-28 118,32-10 109,-103 34-177,0-1 0,20-11 0,-12 5 212,-28 14-317,-1 0 0,0 0 0,1 0 0,-1 0 0,1-1 0,-1 1 0,0 0 0,0 0 0,1 0 0,-1 0 0,0 0 0,1-1 0,-1 1 0,0 0 0,1 0 0,-1-1 0,0 1 0,0 0 0,0 0 0,1-1 0,-1 1 0,0 0 0,0-1 0,0 1 0,0 0 0,1-1 0,-1 1 0,0 0 0,0-1 0,0 1 0,0 0 0,0-1 0,-1 1-7,1-1-1,-1 1 0,1 0 1,-1 0-1,1 0 1,-1 0-1,1 0 0,-1 0 1,1 0-1,-1 0 0,1 0 1,-1 1-1,1-1 0,-1 0 1,1 0-1,-1 0 0,1 1 1,-1-1-1,1 0 0,-1 0 1,1 1-1,-1-1 1,1 0-1,-1 1 0,-26 18-287,-49 44 0,68-55 264,0 0 0,1 0 1,0 1-1,0 0 0,1 0 0,1 1 0,-1-1 0,2 1 0,-8 21 1,11-29 30,1 0 1,-1 0 0,1 0 0,0 1-1,-1-1 1,1 0 0,0 0 0,1 0 0,-1 1-1,0-1 1,1 0 0,-1 0 0,2 4-1,-2-5 14,1 0-1,0 0 0,0 0 0,-1 0 0,1 0 0,0 0 0,0 0 0,0 0 1,0 0-1,0 0 0,0-1 0,0 1 0,0 0 0,0-1 0,1 1 0,-1-1 0,0 1 1,0-1-1,0 1 0,1-1 0,-1 0 0,0 0 0,1 0 0,-1 0 0,2 0 1,2 0 23,-1-1 0,1 1 0,-1-1 0,1 0 1,-1-1-1,0 1 0,1-1 0,-1 0 1,0 0-1,0 0 0,0 0 0,-1-1 0,7-5 1,4-4 53,-1-1 1,13-16-1,-14 14 0,13-12 49,-1-1 0,-2-2 1,-1 0-1,-2-2 0,-1 0 0,20-46 0,92-334-43,-127 397-121,5-27 1,-8 38-18,0-1 0,1 1 0,-1 0 0,-1-1 0,1 1 0,-1 0 0,1-1 0,-1 1 0,-1 0 0,-1-7 0,2 10 26,1 1 1,0-1 0,-1 1 0,1-1 0,-1 0-1,1 1 1,-1-1 0,1 1 0,-1-1 0,1 1-1,-1 0 1,1-1 0,-1 1 0,1-1 0,-1 1-1,0 0 1,1 0 0,-1-1 0,0 1-1,1 0 1,-1 0 0,0 0 0,1 0 0,-1 0-1,0 0 1,0 0 0,1 0 0,-1 0 0,0 0-1,1 0 1,-1 0 0,0 0 0,1 1 0,-1-1-1,0 0 1,1 0 0,-1 1 0,1-1 0,-1 1-1,-1 0 1,-1 1-21,0 0 0,0 1 1,0-1-1,0 1 0,1 0 0,-4 5 0,-4 7 44,2 1-1,0 0 1,1 0-1,1 1 1,-8 31-1,9-30 4,-25 114 111,11-44-31,-12 71 91,29-140-138,1 0-1,0 1 1,2-1 0,0 0 0,1 0-1,6 24 1,-7-38-5,0 0-1,1 0 1,0 0-1,0 0 1,1 0 0,-1 0-1,1 0 1,0-1 0,0 0-1,1 1 1,-1-1-1,5 4 1,-4-5 8,-1-1-1,1 1 1,0-1 0,-1 0-1,1 0 1,0 0 0,0-1-1,0 1 1,0-1 0,1 0-1,-1 0 1,0-1 0,0 1 0,1-1-1,7 0 1,6-2 52,-1 0 1,1-1-1,0-1 1,-1-1-1,19-8 1,81-41 698,-45 12-398,-65 37-358,-1 1 1,1-1-1,-1 0 0,0-1 0,-1 0 1,0 0-1,0 0 0,6-10 0,-10 15-58,0 0 0,-1 0-1,1 0 1,-1 0 0,1 0-1,-1 0 1,0 0 0,1 0-1,-1 0 1,0 0 0,0 0-1,0 0 1,0 0 0,0 0-1,0 0 1,0-1 0,0 1-1,0 0 1,0 0 0,-1 0-1,1 0 1,0 0 0,-1 0-1,1 0 1,-1 0 0,1 0-1,-1 0 1,0 0 0,1 0-1,-1 1 1,0-1 0,0 0-1,1 0 1,-1 0 0,0 1-1,0-1 1,0 1 0,0-1-1,0 1 1,0-1 0,0 1-1,0-1 1,0 1 0,0 0-1,-2-1 1,8 1-193,8 0 85,-1 0-1,0 1 0,0 0 1,18 5-1,-27-5 136,0 0-1,-1 0 1,1 0-1,0 0 0,-1 0 1,1 1-1,0 0 1,-1-1-1,0 1 1,1 0-1,1 2 1,-3-2-11,0-1 0,0 1 1,0 0-1,0-1 0,0 1 1,0 0-1,0 0 0,-1 0 1,1 0-1,-1-1 0,0 1 1,1 0-1,-1 0 0,0 0 1,0 0-1,0 0 0,0 0 1,-1 4-1,-1 4 30,0 0 1,1 0-1,0 0 1,1 1-1,0-1 1,1 0-1,0 1 1,3 14-1,-4-24-13,1-1-1,-1 1 1,0 0-1,1 0 0,-1-1 1,0 1-1,1 0 1,-1-1-1,1 1 1,-1 0-1,1-1 1,-1 1-1,1-1 1,0 1-1,-1-1 0,1 1 1,0-1-1,-1 0 1,1 1-1,0-1 1,0 0-1,-1 1 1,2-1-1,0 0 28,-1 0 0,1 0 0,0 0 0,-1 0 0,1 0 0,-1 0 0,1-1 1,-1 1-1,1 0 0,0-1 0,1 0 0,4-3 73,1 0 1,-1-1 0,11-8-1,-16 12-149,38-31 197,-19 14-120,2 1-1,45-27 0,-29 25-508,-37 18 282,-3 10 160,-11 24 63,10-27 8,-1 0 1,1 1-1,0-1 0,1 1 1,-1-1-1,0 12 1,2-17-34,1-1 1,-1 0 0,0 0-1,1 0 1,-1 0 0,1 1-1,-1-1 1,0 0-1,1 0 1,-1 0 0,1 0-1,-1 0 1,0 0-1,1 0 1,-1 0 0,1 0-1,-1 0 1,0 0 0,1 0-1,0-1 1,-1 1 10,19-4 45,-1-1-1,1-1 0,-1-1 0,20-10 0,6-3-109,-29 13 73,-10 4-31,0 0 0,0 1 0,0-1 0,9-1 0,-14 4-6,1 0 0,0-1 0,0 1 0,-1 0 0,1 0 0,0 0 0,0 0 0,-1 0 0,1 0 1,0 0-1,0 0 0,-1 1 0,1-1 0,0 0 0,0 0 0,-1 0 0,1 1 0,0-1 0,-1 0 0,1 1 1,0-1-1,-1 1 0,1-1 0,-1 1 0,1-1 0,0 1 0,-1-1 0,0 1 0,1 0 0,-1-1 0,1 1 1,-1 0-1,0-1 0,1 1 0,-1 0 0,0-1 0,0 1 0,1 1 0,6 41-136,-5-31 176,0 0-1,0-1 1,1 1 0,5 13 0,-6-21-3,-1-1 1,1 0-1,0 0 0,0 0 1,0 0-1,0 0 0,0 0 1,1-1-1,0 1 0,-1-1 1,1 0-1,0 0 0,0 1 1,0-2-1,0 1 0,0 0 1,1-1-1,4 2 0,-5-2-6,0-1 0,0 1 0,0-1 0,0 0-1,-1 0 1,1 0 0,0 0 0,0 0 0,0-1-1,0 1 1,0-1 0,0 0 0,-1 0 0,1 0-1,3-2 1,5-3 33,-1 0 0,13-10 0,-17 11-38,26-20 93,-2-2 0,45-51 0,-70 72-123,-50 113-639,18-31 504,-45 107 159,59-155 52,-1-1 0,-2 0 0,0-1 0,-30 33 0,23-30 28,-21 21 16,39-44 32,-2 0 1,1-1-1,-1 0 0,0 0 1,-11 6-1,36-35-77,0-1-125,0-1 0,21-43 0,21-63 184,-7 14-180,-30 73-69,1 2 0,39-53 0,-51 80 69,1 0 0,1 1 0,0 0 0,1 1 0,1 1 0,0 0 0,0 1 0,27-14 0,-41 25 39,0 0-1,0 1 1,0-1-1,1 0 1,-1 1-1,0-1 1,0 1-1,1 0 0,-1-1 1,0 1-1,0 0 1,1 1-1,-1-1 1,0 0-1,3 1 1,-4 0 13,0-1 1,-1 0 0,1 0 0,0 1 0,-1-1-1,1 1 1,-1-1 0,1 0 0,-1 1 0,1-1 0,-1 1-1,1-1 1,-1 1 0,1 0 0,-1-1 0,1 1-1,-1-1 1,0 1 0,0 0 0,1 0 0,-1 0 19,0 1 1,0-1 0,0 0-1,0 1 1,0-1 0,0 0 0,0 1-1,0-1 1,-1 0 0,1 1-1,0-1 1,-1 0 0,1 0-1,-2 3 1,-6 8 37,0 1 0,-1-1 0,0 0 0,-12 11 0,-18 23 210,39-46-267,0 0 1,0 0-1,0 0 1,0 0-1,1-1 0,-1 1 1,0 0-1,0 0 0,0 0 1,0 0-1,0 0 1,0 0-1,0 0 0,0 0 1,1 0-1,-1 0 0,0 0 1,0 0-1,0 0 0,0 0 1,0 0-1,0 0 1,0 0-1,0 0 0,1 0 1,-1 0-1,0 1 0,0-1 1,0 0-1,0 0 0,0 0 1,0 0-1,0 0 1,0 0-1,0 0 0,0 0 1,1 0-1,-1 0 0,0 0 1,0 0-1,0 1 0,0-1 1,0 0-1,0 0 1,0 0-1,0 0 0,0 0 1,0 0-1,0 0 0,0 0 1,0 1-1,0-1 0,0 0 1,0 0-1,0 0 1,0 0-1,0 0 0,0 0 1,0 0-1,0 1 0,0-1 1,0 0-1,0 0 0,0 0 1,0 0-1,0 0 1,-1 0-1,11-2-121,-9 2 118,32-8 67,15-4-13,15-6-151,-41 13 219,-28 13-304,-6 4 223,11-11-32,-49 47-36,44-41 5,0 0 0,1 0-1,0 1 1,0 0-1,-6 13 1,11-20 28,-1 0 1,1 0-1,0 0 0,-1 1 1,1-1-1,0 0 0,0 0 1,0 0-1,-1 0 0,1 0 1,0 1-1,1-1 0,-1 0 1,0 0-1,0 0 0,0 0 1,1 0-1,-1 0 0,1 2 1,0-2 1,-1-1-1,1 1 1,-1-1 0,1 1 0,0 0 0,-1-1 0,1 1 0,0-1 0,0 1 0,-1-1-1,1 0 1,0 1 0,0-1 0,0 0 0,0 0 0,-1 1 0,1-1 0,0 0 0,0 0 0,0 0-1,0 0 1,0 0 0,0 0 0,0 0 0,-1 0 0,2-1 0,8-1 51,0-1 0,0 0 0,0 0 0,-1-1 0,17-9 0,42-31 277,-63 41-304,10-7 75,-1-1 0,0 0 0,-1-1 0,-1 0-1,0-1 1,11-14 0,-23 27-110,1-1-1,-1 1 1,1-1-1,-1 0 1,0 1-1,1-1 1,-1 0 0,0 1-1,0-1 1,1 0-1,-1 0 1,0 1-1,0-1 1,0 0 0,0 0-1,0 1 1,0-1-1,0 0 1,0 1-1,0-1 1,-1 0-1,1 0 1,0 1 0,0-1-1,-1 0 1,1 1-1,0-1 1,-1 0-1,1 1 1,0-1-1,-1 1 1,1-1 0,-1 0-1,0 0 1,0 0-40,-1 0 1,1 0 0,0 1-1,-1-1 1,1 0 0,-1 1-1,1-1 1,-1 0 0,1 1-1,-1 0 1,1-1 0,-1 1-1,-2 0 1,18 1-301,7 0 252,-11-2 147,-1 0 0,0-1 0,0 0-1,0-1 1,0 0 0,0-1 0,0 0 0,-1 0 0,11-7-1,-9 3 6,0 0 0,0 0-1,-1-1 1,0 0 0,0-1-1,10-15 1,11-22 145,27-59 0,-5 10-101,-38 71-85,113-201 107,-124 221-158,-1 0 0,0-1 0,0 1 0,0 0 0,-1-1 0,2-10 0,-3 16 16,0-1 0,0 1 1,0-1-1,0 0 0,0 1 1,0-1-1,0 1 0,0-1 1,0 1-1,0-1 0,0 0 1,0 1-1,0-1 0,-1 1 1,1-1-1,0 1 0,0-1 1,0 1-1,-1-1 0,1 1 0,0-1 1,-1 1-1,1-1 0,-1 1 1,0-1-1,1 1 5,-1 0 0,0-1 0,1 1 0,-1 0 0,0 0 0,1 0 0,-1 0 0,0 0 0,0 1 0,1-1 0,-1 0 0,0 0 0,1 0 0,-1 1 0,1-1 0,-1 0 0,-1 1 0,-2 2-23,-1 0-1,1 0 1,0 0-1,-5 5 1,0 2 37,1-1-1,1 1 1,0 1 0,0-1 0,1 1 0,0 0-1,-4 14 1,-3 10 107,-8 40-1,6-16-67,3 2-1,-6 96 1,17-145 17,1 0 0,0 1 0,1-1 0,1 0 0,0 0 0,0 0 0,9 22 0,-9-30-35,-1 0-1,1 1 1,1-1 0,-1 0-1,1 0 1,-1 0 0,1-1-1,0 1 1,1-1 0,-1 0-1,1 1 1,-1-2 0,1 1-1,0 0 1,0-1 0,0 1-1,0-1 1,1 0-1,-1-1 1,0 1 0,1-1-1,-1 0 1,7 1 0,6-1 11,1-1 0,-1-1 0,1-1 0,-1 0 1,0-2-1,23-6 0,-29 7-84,0 0 117,1 0 1,-1-1-1,0 0 0,0-1 1,-1 0-1,12-9 1,-19 13-47,0-1 1,0 0 0,0-1-1,0 1 1,0-1 0,-1 1-1,1-1 1,-1 0 0,0 0-1,0 0 1,0 0 0,0 0-1,-1 0 1,1-1 0,-1 1-1,0 0 1,0-1 0,0 1-1,0-1 1,0 1 0,-1-1-1,0 0 1,0 1 0,0-6-1,0 8-25,0 0-1,-1 0 0,1-1 0,0 1 0,-1 0 1,1 0-1,-1 0 0,0 0 0,1 0 0,-1 0 0,0 0 1,1 0-1,-1 0 0,0 0 0,0 0 0,0 0 1,0 0-1,0 1 0,0-1 0,0 0 0,0 1 0,0-1 1,0 1-1,0-1 0,-1 1 0,1-1 0,0 1 1,0 0-1,0 0 0,-2 0 0,-1-1-18,0 1-1,1 0 1,-1 0-1,0 1 1,0-1 0,1 1-1,-1 0 1,-5 2-1,-1 1 34,0 0 0,0 1-1,0 1 1,1 0 0,-11 7-1,15-8 59,0-1 0,0 1 0,0 0-1,1 0 1,-1 0 0,1 1 0,0-1 0,1 1 0,-4 8-1,6-12-48,0 1 0,0-1 0,1 1 0,-1-1 0,1 1 0,0 0 0,0-1 0,0 1 0,0 0 0,0-1 0,0 1 0,1 0-1,0-1 1,-1 1 0,1-1 0,0 1 0,0-1 0,0 1 0,0-1 0,1 0 0,-1 1 0,1-1 0,-1 0 0,1 0 0,0 0 0,4 3-1,1 2 7,1-1 0,0 1 0,1-2 0,0 1 0,14 6 0,-12-8-510,1 0-1,0 0 0,-1-1 1,17 1-1,1 2-3221,-11-2-2714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30.3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233 873 2080,'0'-1'107,"0"1"1,0-1-1,0 1 1,0-1-1,1 1 1,-1-1-1,0 1 1,0-1-1,1 1 1,-1 0-1,0-1 1,1 1-1,-1 0 1,0-1-1,1 1 1,-1 0-1,1-1 1,-1 1-1,0 0 1,1 0-1,-1-1 1,1 1-1,-1 0 1,1 0-1,17-6 684,-7 3-173,0-2-313,-1-1 1,1 0-1,-1-1 1,14-12 0,-6 5-69,-10 8-140,-1-1-1,0 1 1,0-2 0,-1 1-1,0-1 1,6-10-1,28-56 229,-30 53-249,52-109 333,20-38-71,-78 160-247,5-8 166,12-31 0,-19 43-227,-1 0 1,0 1-1,0-1 1,0 0 0,-1 1-1,1-1 1,-1 0-1,0 0 1,0 0-1,0 1 1,0-1-1,-1 0 1,0 0-1,1 1 1,-3-6-1,3 8-33,-1 0-1,1 1 0,0-1 0,-1 0 1,1 0-1,-1 0 0,1 1 1,-1-1-1,1 0 0,-1 1 1,0-1-1,1 1 0,-1-1 0,0 1 1,1-1-1,-1 1 0,0-1 1,0 1-1,1-1 0,-1 1 0,0 0 1,0 0-1,0-1 0,0 1 1,1 0-1,-1 0 0,0 0 0,0 0 1,0 0-1,0 0 0,0 0 1,1 0-1,-1 0 0,0 1 0,0-1 1,0 0-1,0 0 0,1 1 1,-1-1-1,-1 1 0,-4 3-69,1-1-1,0 1 0,0 0 1,-8 8-1,5-4 50,1-1-9,-1 0 0,2 1 0,-1 0 0,1 0 0,0 1 0,1 0 0,-6 12 0,-24 71 145,22-57-56,-12 32 156,-3-2-1,-71 122 1,-142 207 503,218-353-391,-18 29 685,38-67-685,5-11-157,8-14-93,2 5-148,1 0 1,0 1-1,1 0 0,1 1 0,1 0 0,0 1 1,34-21-1,0 5-74,87-37 1,-98 50 140,3-1-53,-1-1 0,54-35 0,4-4 272,-61 37 96,39-28-1,-50 24-125,-17 15-177,-9 9-117,-2 3 109,1-1 1,0 1-1,0 0 1,-1-1 0,1 1-1,-1 0 1,0-1 0,0 3-1,-17 39 41,17-42-41,-10 18-41,-11 25 0,20-39 63,0 0 0,0 0 0,1 0-1,0 1 1,-1-1 0,2 0 0,-1 1 0,1-1 0,-1 1 0,2 9 0,0-13-2,0 1 0,0-1 0,0 0 1,0 0-1,0 0 0,1 0 0,-1-1 0,0 1 0,1 0 1,0 0-1,-1-1 0,1 1 0,0-1 0,0 0 0,0 1 1,0-1-1,0 0 0,0 0 0,0 0 0,0 0 0,0-1 1,4 2-1,3 0 89,0 0 1,0 0 0,0-1-1,13 0 1,22-3 17,0-2 0,0-2 0,56-15 0,-82 16-41,0-1 1,27-14 0,-41 18-51,0-1 0,0 0 1,-1 0-1,1 0 0,-1 0 1,0 0-1,0-1 0,0 0 1,-1 1-1,1-1 0,-1 0 1,0 0-1,0-1 0,0 1 1,0 0-1,-1-1 0,0 1 1,0-1-1,1-6 0,-2 6-27,-1 0-1,1 0 0,-1 0 1,0 0-1,0 0 1,0 0-1,-1 0 0,0 0 1,-4-8-1,5 12-26,0 0 1,1-1-1,-1 1 0,0 0 0,0 0 1,0 0-1,0 0 0,0 0 0,0 0 0,0 0 1,-1 0-1,1 0 0,0 1 0,0-1 1,-1 0-1,1 1 0,-1-1 0,1 1 0,0-1 1,-1 1-1,1 0 0,-1-1 0,1 1 1,-1 0-1,1 0 0,-1 0 0,1 0 1,-1 1-1,1-1 0,0 0 0,-1 1 0,1-1 1,-1 0-1,1 1 0,0 0 0,-3 1 1,-8 5-83,1 0 1,-1 1 0,2 0-1,-1 1 1,1 0 0,0 1-1,1 0 1,0 0 0,1 1 0,-10 16-1,17-24 98,-1-1 1,1 1-1,0 0 0,0-1 0,0 1 0,0 0 0,1 0 1,-1 0-1,1 0 0,-1 0 0,1-1 0,0 1 0,0 0 0,1 0 1,-1 0-1,0 0 0,1 0 0,0 0 0,0 0 0,0-1 1,0 1-1,0 0 0,0-1 0,1 1 0,-1 0 0,1-1 1,0 0-1,0 1 0,0-1 0,0 0 0,0 0 0,0 0 1,4 2-1,-1-1 73,0 1 0,0-1 1,0 0-1,1-1 0,-1 1 0,1-1 1,0 0-1,0-1 0,0 0 1,0 1-1,0-2 0,0 1 0,0-1 1,0 0-1,9-1 0,-3-1 0,1-1 0,-1-1-1,0 0 1,0-1 0,14-8-1,55-36 151,43-42 36,-95 67-266,-1-2 0,27-31 1,-7-1 285,73-115 0,-95 129-214,-2-2 1,-3 0-1,27-78 0,-42 104-115,0 0 0,-2-1 1,0 1-1,-1-1 0,-1 0 0,-1-27 0,-1 46 16,0-1 0,-1 1 0,0-1 0,1 1 0,-1-1 0,0 1 0,0 0 0,-3-5 0,4 7 27,0-1 0,-1 1 0,1-1 0,0 1 0,-1-1 1,1 1-1,-1-1 0,1 1 0,0 0 0,-1-1 0,1 1 1,-1 0-1,1-1 0,-1 1 0,0 0 0,1-1 0,-1 1 0,1 0 1,-1 0-1,1 0 0,-1 0 0,0 0 0,1-1 0,-1 1 0,1 0 1,-1 0-1,0 0 0,1 1 0,-1-1 0,1 0 0,-1 0 1,0 0-1,1 0 0,-1 0 0,1 1 0,-1-1 0,1 0 0,-1 1 1,1-1-1,-1 1 0,-4 3-85,0 1-1,0 0 1,-5 7 0,-3 4-111,-118 145-292,111-132 456,1 1-1,1 1 1,-25 61-1,29-56 118,3 1 0,0 0-1,2 1 1,2 0 0,2 0-1,1 1 1,2 43 0,3-71-43,0 0 0,0 0 0,1 0 0,1 0 0,4 13 0,-4-18 17,-1-1-1,1 0 1,-1 0 0,2 0 0,-1 0-1,0 0 1,1-1 0,0 1 0,0-1-1,0 0 1,8 5 0,-8-7 19,0 0 1,0 0-1,0 0 1,1-1-1,-1 1 1,0-1-1,1 0 0,-1-1 1,1 1-1,-1-1 1,1 0-1,0 0 1,-1 0-1,1 0 1,6-2-1,7-2 10,1-1 0,24-9 0,-16 2-67,0 0 1,0-1 0,-1-2 0,-1 0-1,26-22 1,-40 28-45,88-64-106,-83 62 47,0 2 0,1 0 0,0 1 1,28-9-1,-39 17 362,-10 5-105,-13 8-67,14-11-106,-18 14-73,5-5 121,1 0 0,1 1 0,-18 19 0,-24 46-136,25-32 159,29-42-53,0 0-1,0 1 0,0-1 1,1 0-1,-1 1 1,1 0-1,-1-1 0,1 1 1,1-1-1,-2 6 1,2-8-1,0 0 0,0 0 0,0 0 0,0 0 0,0 1 0,1-1 0,-1 0 0,0 0 1,0 0-1,1 0 0,-1 0 0,1 0 0,-1 0 0,1 0 0,-1 0 0,1 0 1,0 0-1,-1 0 0,1 0 0,0-1 0,0 1 0,0 0 0,0 0 0,0-1 1,0 1-1,0-1 0,0 1 0,0-1 0,0 1 0,0-1 0,0 1 0,0-1 1,0 0-1,0 0 0,0 1 0,0-1 0,3 0 0,3 0 33,1 0-1,-1 0 1,1-1-1,-1 0 1,1 0-1,-1 0 1,1-1-1,8-4 1,7-3 29,25-14 1,-29 13-26,-4 3-16,1-1 0,-2 0 0,1-1 0,-1-1 0,-1 0 0,0-1 0,16-17 0,-11 7 93,-1-1 0,-2-1 0,0 0 0,-1-1 1,13-33-1,-14 25-83,-2 0 0,-1-1 1,11-64-1,-19 83-77,0-1 0,-2 0 1,1 0-1,-2 0 1,0 0-1,-4-18 0,4 28-9,0 0 0,0 0-1,-1 0 1,0 1 0,0-1 0,0 0-1,0 1 1,0 0 0,-1-1-1,0 1 1,0 0 0,0 1-1,-1-1 1,1 0 0,-1 1 0,0 0-1,0 0 1,0 0 0,0 0-1,0 1 1,-1-1 0,-5-1-1,7 3 3,-1 0 0,0 0-1,0 0 1,1 1-1,-1 0 1,0-1 0,0 1-1,1 1 1,-1-1 0,0 0-1,0 1 1,1 0-1,-1 0 1,1 0 0,-1 0-1,1 1 1,-1-1-1,1 1 1,0 0 0,-1 0-1,1 0 1,0 1-1,0-1 1,-2 3 0,-1 1 8,1 0 1,0 1 0,0-1 0,1 1 0,-1 0 0,2 0 0,-1 0 0,1 1 0,0-1 0,-3 11 0,2 2 17,1 0 1,1 0-1,0 0 1,1 1-1,2-1 1,2 21 0,1-8 80,2 0 0,19 61 1,-17-71-35,2 0 1,0 0 0,1-1 0,1 0 0,17 22-1,-21-32 55,1-1 0,1-1 0,0 0 0,0 0-1,1 0 1,0-2 0,0 1 0,1-1 0,0-1-1,19 8 1,-26-13-418,0 0 0,0-1 0,0 1 0,1-1 0,-1-1 0,1 1 0,9-1 0,-13 0-133,1 0-1,-1 0 0,1-1 1,-1 1-1,1-1 1,-1 1-1,1-1 0,-1 0 1,0 0-1,1 0 1,-1 0-1,0-1 1,0 1-1,0 0 0,0-1 1,0 0-1,0 1 1,0-1-1,2-3 1,10-23-2390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522 669 5408,'-9'-9'2243,"8"7"-1837,0 1 0,0 0 0,0 0 0,0 0 0,0 0 0,0 0 0,0 0 0,0 0 0,0 1 0,0-1 0,-1 0 0,1 0 0,0 1-1,-1-1 1,1 1 0,0-1 0,-1 1 0,1 0 0,-2-1 0,-20 0 398,1 1 0,0 1 0,-44 8 0,35-4-374,1 1 0,-1 1 0,1 2-1,-57 24 1,75-26-330,0 0-1,0 0 1,1 1 0,0 0-1,-19 19 1,24-20-74,-1 0 1,2 1 0,-1 0-1,1 0 1,0 0 0,0 1-1,1-1 1,1 1 0,-5 13-1,7-18 12,1 0-1,-1 1 0,0-1 1,1 0-1,0 1 0,0 5 1,0-8-21,0-1-1,1 0 1,-1 1 0,0-1 0,0 0 0,1 0 0,-1 0 0,0 1-1,1-1 1,0 0 0,-1 0 0,1 0 0,0 0 0,-1 0-1,1 0 1,0 0 0,0 0 0,0 0 0,0 0 0,0 0 0,0-1-1,0 1 1,0 0 0,2 0 0,2 0 31,1-1 1,-1 1-1,1-1 1,-1-1-1,1 1 1,-1-1-1,1 0 1,-1 0-1,0-1 1,9-3-1,31-15 254,78-49 0,-99 54-314,79-52-62,-84 52 23,-1-1 0,0-1 1,18-22-1,6-18-169,-2-2-1,38-79 1,19-62 44,-56 112 138,-33 71 22,15-33-98,-22 47 71,0 0-1,0-1 1,0 1 0,0 0-1,-1 0 1,0-1 0,1 1 0,-1 0-1,0-1 1,-1 1 0,1 0-1,-1-5 1,0 7 41,1 1 0,0 0 1,0-1-1,0 1 0,-1-1 0,1 1 0,0 0 0,-1-1 1,1 1-1,0 0 0,-1-1 0,1 1 0,0 0 1,-1 0-1,1-1 0,-1 1 0,1 0 0,0 0 0,-1 0 1,1-1-1,-1 1 0,1 0 0,-1 0 0,1 0 1,0 0-1,-1 0 0,1 0 0,-1 0 0,1 0 0,-1 0 1,1 0-1,-1 0 0,1 0 0,-1 1 0,1-1 1,0 0-1,-1 0 0,1 0 0,-1 1 0,1-1 0,0 0 1,-1 0-1,1 1 0,0-1 0,-1 0 0,1 1 1,-1-1-1,-2 3 27,0 0 0,0-1 0,0 1 1,0 0-1,-5 7 0,-3 10 40,1 0 1,0 1-1,-11 36 0,-46 150 503,53-153-239,-15 109 1,27-140-212,1 1 0,3 33 0,-1-45-61,1-1 1,0 1 0,0-1-1,1 0 1,1 0 0,9 20-1,-11-28-37,0 0-1,0 0 1,0 0 0,0-1-1,1 1 1,-1-1-1,1 1 1,-1-1 0,1 0-1,0 0 1,0 0-1,0-1 1,0 1 0,1 0-1,-1-1 1,0 0-1,0 0 1,1 0 0,-1 0-1,1-1 1,-1 1-1,7-1 1,3 0 42,0-1 0,0 0-1,-1-1 1,1-1 0,12-3 0,123-44-85,-101 33-45,-13 4-21,0-1 1,-2-1-1,1-1 1,55-40-1,-85 53 76,2-1-40,-1 1 0,1-1 0,0 1 0,0 0 0,1 0 0,8-3 0,-14 6 46,0 0 0,0 0 0,0 1 0,0-1 0,0 0 0,0 0 0,-1 0 0,1 0 0,0 0-1,0 0 1,0 0 0,0 0 0,0 0 0,0 1 0,0-1 0,0 0 0,0 0 0,0 0 0,0 0 0,0 0 0,0 0-1,0 0 1,0 0 0,0 1 0,1-1 0,-1 0 0,0 0 0,0 0 0,0 0 0,0 0 0,0 0 0,0 0 0,0 0-1,0 0 1,0 1 0,0-1 0,0 0 0,0 0 0,0 0 0,0 0 0,1 0 0,-1 0 0,0 0 0,0 0-1,0 0 1,0 0 0,0 0 0,0 0 0,0 0 0,0 0 0,1 0 0,-1 0 0,0 0 0,0 0 0,0 0 0,0 0-1,0 0 1,0 0 0,0 0 0,0 0 0,1 0 0,-1 0 0,0 0 0,-13 13 271,0-1 0,-22 16 1,-1 1-7,16-10-147,0 1 0,2 1 1,0 0-1,2 2 0,0-1 1,1 2-1,-15 35 0,27-52-54,0 0-1,1 0 0,0 0 1,0 1-1,-1 9 1,3-15-25,0 1 1,0 0-1,0-1 1,0 1 0,0-1-1,1 1 1,-1-1-1,2 4 1,-2-5-11,1 0 0,-1 0 0,1 0 0,-1 0 0,1 0 0,0 0 0,-1 0 0,1 0 0,0 0 0,0-1 0,-1 1 0,1 0 0,0 0 0,0-1 0,0 1 0,0-1 0,0 1 0,0-1 0,2 1 0,-1 0 1,0-1-1,0 0 1,0 0-1,0 0 1,0 0-1,1 0 1,-1 0-1,0 0 1,0 0-1,0-1 1,0 1-1,0-1 1,0 0-1,0 0 1,0 0-1,0 0 1,3-2-1,3-2 20,-1-1 0,12-10 0,-16 12-23,18-19-233,-2 0 1,0-1 0,-2-1-1,24-45 1,24-35-838,-56 96 459,-17 25 547,5-10 138,-4 9 173,0 0-1,1 0 0,1 1 1,-5 27-1,9-37-223,0 0 0,0-1-1,0 1 1,1 0 0,0 0 0,1 0 0,-1 0-1,1 0 1,0 0 0,1 0 0,-1 0 0,1 0-1,0-1 1,1 1 0,-1-1 0,5 7 0,-6-11-25,0 0 1,0 1 0,0-1 0,0 0 0,0 0 0,1-1 0,-1 1 0,0 0 0,0 0 0,1 0-1,-1-1 1,0 1 0,1-1 0,-1 1 0,1-1 0,-1 0 0,1 1 0,-1-1 0,1 0 0,-1 0-1,1 0 1,-1 0 0,1 0 0,-1 0 0,1-1 0,-1 1 0,1 0 0,-1-1 0,3 0 0,3-2 25,1-1 0,-1 0 0,0 0 0,9-7 0,157-104-190,-137 95 48,0 1-1,1 2 1,42-14 0,-77 30 34,0 1 0,0-1 0,0 0 0,0 1 1,0 0-1,0-1 0,1 1 0,-1 0 1,3 0-1,-5 0 58,1 0 0,-1 1-1,0-1 1,0 0 0,1 0 0,-1 0 0,0 0 0,0 0 0,1 1 0,-1-1 0,0 0 0,0 0 0,0 1-1,1-1 1,-1 0 0,0 0 0,0 0 0,0 1 0,0-1 0,1 0 0,-1 1 0,0-1 0,0 0 0,0 0 0,0 1-1,-2 14 3,-29 62 505,17-44-275,-13 48 0,26-79-212,0 1 1,1-1 0,-1 1 0,1-1-1,0 0 1,0 1 0,0-1 0,0 0-1,0 1 1,1-1 0,-1 1 0,1 2-1,-1-5-5,1 1-1,-1-1 1,0 0-1,0 1 1,1-1 0,-1 0-1,0 1 1,1-1-1,-1 0 1,0 1-1,1-1 1,-1 0-1,0 0 1,1 1-1,-1-1 1,1 0-1,-1 0 1,0 0-1,1 1 1,-1-1 0,1 0-1,-1 0 1,1 0-1,0 0 1,0 0 5,0 0 0,1-1 0,-1 1-1,1 0 1,-1-1 0,0 1 0,1-1 0,-1 1 0,0-1 0,1 0 0,0-1 0,13-9-73,0-1 1,-1 0-1,16-20 0,5-3-202,-23 23 174,-4 4 36,-1 1-1,1-1 1,0 2 0,1-1-1,0 1 1,0 0 0,16-7-1,-24 13 34,0 0 0,0-1-1,0 1 1,0 0 0,0 0-1,0-1 1,1 1-1,-1 0 1,0 0 0,0 0-1,0 1 1,0-1 0,0 0-1,0 0 1,1 1 0,-1-1-1,0 0 1,0 1 0,0-1-1,1 2 1,0-1 13,-1 0 0,0 1 0,1-1 0,-1 0 0,0 1 0,0-1 0,0 1 0,0 0 0,0-1 0,0 1 0,1 2 0,0 5 88,0 0 0,0 0 1,0 0-1,0 10 0,-2-16-36,1 15 107,-1-7-51,1-1 0,4 18 0,-5-25-74,1-1 1,-1 1 0,1-1 0,0 0 0,0 0 0,0 1 0,1-1-1,-1 0 1,0 0 0,1 0 0,-1 0 0,1 0 0,0 0 0,0-1-1,0 1 1,3 2 0,-4-4-15,0 1-1,0-1 1,0 0 0,1 1-1,-1-1 1,0 0-1,0 0 1,0 0 0,0 0-1,0 0 1,1 0-1,-1 0 1,0-1 0,0 1-1,0 0 1,0-1-1,0 1 1,0 0 0,1-1-1,-1 0 1,1 0-1,26-19 158,-15 10-134,31-19 14,59-29 1,56-17-229,-135 64 123,60-37-144,-27 15-516,-160 102-155,79-50 957,1 0 0,0 2 1,2 0-1,0 1 0,1 2 1,-23 36-1,40-56-66,0 1-1,1 0 1,-1 0-1,-1 6 1,4-10-13,-1 0 0,1 0 0,0-1 0,0 1 0,0 0 0,-1 0 0,1 0 0,0 0 0,0 0 0,0 0 0,0-1 0,1 1 0,-1 0 0,0 0 0,0 0 0,0 0 0,1-1 0,-1 1 0,0 0 0,1 0 0,-1 0 0,1-1 0,-1 1 0,1 0 0,-1-1 0,1 1 0,0 0 0,-1-1 0,1 1 0,0-1 1,-1 1-1,2 0 0,0-1 1,-1 1 1,0-1-1,1 0 1,-1 0 0,1 1-1,-1-1 1,0 0 0,1-1-1,-1 1 1,0 0-1,1 0 1,-1 0 0,0-1-1,1 1 1,-1-1 0,0 1-1,0-1 1,1 1-1,-1-1 1,0 0 0,0 0-1,2-1 1,5-3 43,12-6-7,-2 0-1,1-1 1,18-17-1,50-50-374,-64 57 225,-22 21 69,1-1 1,-1 1-1,1-1 0,0 1 1,0 0-1,0-1 1,0 1-1,0 0 0,3-1 1,-4 2 20,-1 0 1,0 0-1,0 1 1,1-1-1,-1 0 0,0 0 1,1 0-1,-1 0 1,0 1-1,0-1 0,1 0 1,-1 0-1,0 1 1,0-1-1,0 0 1,1 0-1,-1 1 0,0-1 1,0 0-1,0 1 1,0-1-1,0 0 0,0 0 1,0 1-1,1-1 1,-1 0-1,0 1 1,0-1-1,0 0 0,0 1 1,0-1-1,0 0 1,-1 1-1,1-1 0,0 0 1,0 1-1,0-1 1,0 1-1,-4 15 32,-1 0 0,0 0 0,-1-1 0,0 1 0,-11 15 0,14-24-10,-16 27 66,-1-1 0,-41 51 0,-58 52 37,19-22-33,-24 32-52,124-146-33,-32 33-120,30-32 61,1 1 1,-1-1-1,0 1 0,0-1 0,0 0 1,0 0-1,0 0 0,0 0 0,0 0 1,0 0-1,-1 0 0,1-1 1,0 1-1,0-1 0,-1 0 0,-2 1 1,5-2 27,-1 1 1,1 0-1,-1 0 1,1 0-1,-1-1 1,1 1 0,-1 0-1,1 0 1,-1-1-1,1 1 1,-1-1-1,1 1 1,-1 0 0,1-1-1,0 1 1,-1-1-1,1 1 1,0-1-1,-1 1 1,1-1 0,0 1-1,-1-1 1,1 1-1,0-1 1,0 1 0,0-1-1,0 0 1,0 1-1,0-1 1,0 1-1,0-1 1,0 0 0,0 1-1,0-1 1,0 1-1,0-2 1,7-24-654,-4 18 630,0 1 0,1-1 0,0 1 0,0 0 0,1 0 0,0 1 0,10-11 0,0 2 67,1 1 0,22-16 1,58-33-122,26-19 233,46-61 151,-97 78-177,177-138 157,-208 175-184,-2-1 1,-1-2-1,-1-2 0,59-71 0,-41 30 89,-4-3-1,61-122 1,-32 48-54,-76 146-76,-1 0-1,1 0 0,0 0 1,0 1-1,0-1 1,6-5-1,-9 16 366,-3 7-44,-124 300 539,17-97-606,54-109-158,49-93-104,-21 39 126,-37 101 1,62-147-137,1 0 0,1 1-1,-2 7 1,3-14-12,0-1-1,0 0 1,0 1 0,0-1 0,0 1 0,0-1-1,0 0 1,0 1 0,0-1 0,0 0-1,0 1 1,0-1 0,0 1 0,0-1 0,0 0-1,0 1 1,0-1 0,0 0 0,1 1-1,-1-1 1,0 1 0,0-1 0,0 0 0,1 0-1,-1 1 1,0-1 0,1 0 0,-1 1 0,0-1-1,1 0 1,-1 0 0,0 0 0,1 1-1,-1-1 1,0 0 0,1 0 0,-1 0 0,0 0-1,1 0 1,-1 0 0,1 1 0,1-2-15,-1 1-1,1 0 1,-1-1 0,1 1 0,-1 0 0,1-1 0,-1 0 0,3-1 0,20-13-338,-1-1 0,27-24 0,27-19-29,-53 42 311,-8 5-15,25-14 0,-37 24 63,1 0-1,-1 0 1,1 0-1,-1 0 1,1 1-1,0 0 1,0 0-1,0 0 1,-1 0-1,11 1 1,-13 0 44,0 0-1,-1 1 1,1-1 0,0 1-1,0-1 1,-1 1 0,1-1-1,0 1 1,-1 0 0,1 0 0,-1 0-1,1 0 1,-1 0 0,1 0-1,1 2 1,-1 0 23,1 1-1,0 0 1,-1 0 0,3 5-1,-3-5 1,-1-1-1,1 0 0,0 0 0,0 0 0,0 0 0,0 0 0,1-1 1,-1 1-1,1-1 0,4 4 0,-6-6-6,0 1-1,0-1 1,0 1 0,0-1-1,0 0 1,1 0 0,-1 0-1,0 0 1,0 0 0,1 0 0,-1 0-1,0 0 1,0 0 0,0 0-1,0-1 1,1 1 0,-1 0-1,0-1 1,0 1 0,1-2 0,23-13 146,-18 10-121,27-18-37,-1-1-1,50-49 1,-63 52-145,0-1 0,-1-1-1,25-42 1,36-80-268,-71 127 396,113-229-563,-102 210 271,-16 33 283,-2 5 45,-6 19 212,-87 262 640,59-203-660,-32 90 333,50-124-431,-16 83 0,27-110-92,1-1 0,1 22 1,1-35-11,0 1 0,0 0 0,1-1 0,-1 1 0,1 0 1,0-1-1,1 1 0,-1-1 0,1 1 0,0-1 0,0 0 1,0 0-1,4 4 0,-5-7-66,-1 0 1,1 0 0,0 0-1,0 0 1,0 0-1,1 0 1,-1 0-1,0-1 1,0 1-1,0 0 1,1-1 0,-1 1-1,0-1 1,1 1-1,-1-1 1,0 0-1,1 0 1,-1 1 0,0-1-1,1 0 1,-1 0-1,0 0 1,1 0-1,-1-1 1,1 1-1,-1 0 1,0-1 0,1 1-1,-1-1 1,0 1-1,0-1 1,1 1-1,-1-1 1,2-1 0,3-5-260,-1-1 0,0 1 0,0-1 0,-1 0 0,0 0 0,0 0 0,3-12 0,-2 3-351,0 0-1,4-34 1,-8 42 514,-1 1 1,1-1 0,-2 0 0,1 1-1,-1-1 1,0 1 0,-1-1 0,0 1-1,-5-14 1,4 16 158,1 1-1,-1 0 0,0 0 1,-1 0-1,1 1 1,-1-1-1,0 1 1,0 0-1,0 0 1,0 0-1,-1 1 1,0-1-1,0 1 1,-9-4-1,6 3 129,0 1 1,0 1-1,-1-1 0,1 1 0,-1 1 1,0-1-1,1 2 0,-1-1 0,-13 2 1,-30 2 1165,48-3-1120,-1 1 1,1 0 0,-1 0 0,1 0-1,-1 1 1,1 0 0,0-1-1,-8 6 1,11-7-171,1 1-1,-1-1 1,1 0-1,-1 0 0,1 1 1,0-1-1,-1 0 1,1 1-1,-1-1 1,1 0-1,0 1 1,-1-1-1,1 1 0,0-1 1,0 1-1,-1-1 1,1 0-1,0 1 1,0-1-1,0 1 1,0-1-1,0 1 0,-1-1 1,1 1-1,0-1 1,0 1-1,0-1 1,0 1-1,0-1 1,1 1-1,-1 0 0,0 0 1,1 0 17,0 0 0,0 0 0,-1 0 0,1-1 0,0 1 1,0 0-1,0 0 0,1-1 0,-1 1 0,0 0 0,0-1 0,2 1 0,7 2 186,0 0-1,14 2 1,-22-5-204,69 10 166,1-3 1,80-4-1,-25-9-3312,-125 6 2948,23-1-2752,-24 1 2531,0-1 0,-1 1 0,1 0 0,0 0 0,0 0 0,-1 0 0,1 0 0,0 0 0,-1 0 0,1 1 0,0-1 0,-1 0 0,1 0 0,0 0 0,-1 1 0,1-1 0,-1 0 0,1 1 0,0-1 0,-1 1 0,1-1 0,-1 0 0,1 1 0,-1-1 0,1 1 0,0 1 0,-1 4-2385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31.0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93 149 8640,'-13'-65'3200,"0"50"-2496,4-2-192,4 9 928,0 0-896,2-4 0,-7 4-352,2 1-64,-2 2-64,2 2 96,-1 3-96,9 11-5120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4:33.8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248 22 1664,'13'-14'3679,"-26"13"-836,-27-4-661,37 5-2123,-7-1 128,-1 1 0,0 0 0,0 1 0,0 0 1,0 1-1,0 1 0,1-1 0,-14 6 1,3 1 2,14-7-112,0 1 0,0 0 0,0 0 0,1 1 0,-1 0 0,1 0 0,0 0 0,0 1 0,-8 8 0,13-12 157,1-1-209,1 1 0,-1-1 0,0 1 0,1-1 0,-1 0 1,1 0-1,-1 1 0,0-1 0,1 0 0,-1 0 0,1 1 0,-1-1 0,0 0 0,1 0 1,-1 0-1,1 0 0,-1 0 0,1 0 0,-1 0 0,1 0 0,-1 0 0,1 0 0,0 0 1,12 0 242,-7-1-115,1 0 0,-1-1 0,0 0 0,0 0-1,0-1 1,9-5 0,-15 8-138,1 0 0,-1 0-1,0-1 1,1 1-1,-1 0 1,0 0 0,0 0-1,1-1 1,-1 1 0,0 0-1,0 0 1,1 0 0,-1-1-1,0 1 1,0 0 0,0-1-1,1 1 1,-1 0 0,0 0-1,0-1 1,0 1 0,0 0-1,0-1 1,0 1 0,0 0-1,0-1 1,1 1 0,-1 0-1,0-1 1,0 1 0,-1 0-1,1-1 1,0 1-1,0 0 1,0-1 0,0 1-1,0 0 1,0-1 0,0 1-1,0 0 1,-1 0 0,1-1-1,0 1 1,0 0 0,0-1-1,-1 1 1,1 0 0,0 0-1,-1-1 1,-16-10-1093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0.08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1190 327 576,'5'1'309,"35"1"1387,-19-6-1279,40-12-1,-8 1-230,16-1-141,55-11 150,216-34 226,-290 54-448,0 1-1,0 3 1,0 2-1,0 2 0,54 8 1,-84-5 11,1 2 0,-1 0 0,0 1 0,34 17 853,-72-42-341,9 13-487,-1 0 0,0 1 1,0 1-1,0 0 0,0 0 0,-18-2 0,2 1-73,0 2 0,-1 0 0,-48 4 0,30 3-64,-63 14 0,-18 12-53,-87 8 243,101-21-87,-252 42-12,343-55 62,0 0 1,0 2 0,1 1-1,0 0 1,-25 16-1,20-11 43,-1-1 0,-31 10 0,-56 18-52,95-34-164,15-5 163,0 0 0,0 0 1,1 0-1,-1 0 0,1 0 1,-1 1-1,1-1 0,-5 4 1,-13 14 15,15-14-26,1 0-1,-1 0 1,-1-1-1,1 1 1,-9 4-1,-66 30 66,56-30-140,-37 11 1,54-16 98,7-3-27,0-1 0,0 0 0,0 0 0,-1 0 1,1 1-1,0-1 0,0 0 0,0 0 0,-1 0 1,1 0-1,0 0 0,0 1 0,-1-1 0,1 0 1,0 0-1,0 0 0,-1 0 0,1 0 0,0 0 1,0 0-1,-1 0 0,1 0 0,0 0 0,0 0 1,-1 0-1,1 0 0,0 0 0,0 0 0,-1 0 1,1 0-1,0 0 0,0 0 0,-1 0 0,1-1 1,0 1-1,0 0 0,0 0 0,-1 0 0,1 0 1,0 0-1,0-1 0,0 1 0,-1 0 0,1 0 1,0 0-1,0-1 0,0 1 0,0 0 0,-1-1 1,2 1 6,-1-1 0,0 0 0,0 1 0,0-1 0,0 0 0,0 1 1,1-1-1,-1 1 0,0-1 0,0 0 0,1 1 0,-1-1 0,1 1 1,-1-1-1,0 1 0,1-1 0,-1 1 0,1-1 0,-1 1 1,1-1-1,0 1 0,-1 0 0,2-1 0,6-9 6,-19 26-559,6-9 607,-1 1-1,-1-2 0,-13 13 1,-8 7-286,26-24 242,0 0 1,0 0-1,0-1 1,-1 0-1,1 1 1,0-1-1,-1 0 0,1 0 1,-6 2-1,6-3-18,-1 1-1,0 0 0,1 0 1,-1 0-1,1 1 0,-1-1 1,1 1-1,-4 2 0,6-3 3,0-1 1,0 0-1,0 0 0,0 0 1,0 0-1,0 0 0,-1 1 0,1-1 1,0 0-1,0 0 0,0 0 1,0 0-1,0 0 0,0 0 0,0 0 1,0 1-1,-1-1 0,1 0 1,0 0-1,0 0 0,0 0 0,0 0 1,0 0-1,-1 0 0,1 0 1,0 0-1,0 0 0,0 0 0,0 0 1,0 0-1,-1 0 0,1 0 1,0 0-1,0 0 0,0 0 0,0 0 1,0 0-1,-1 0 0,1 0 0,0 0 1,0 0-1,0 0 0,0 0 1,0 0-1,-1 0 0,1-1 0,0 1 1,0 0-1,0 0 0,0 0 1,0 0-1,0 0 0,0 0 0,0 0 1,-1-1-1,1 1 0,0 0 1,0-1 1,0 1 1,0 0-1,0-1 1,1 1 0,-1-1-1,0 1 1,0 0-1,0-1 1,0 1 0,0-1-1,1 1 1,-1 0-1,0-1 1,0 1 0,1 0-1,-1-1 1,0 1-1,1 0 1,-1 0 0,0-1-1,1 1 1,-1 0-1,0 0 1,1 0 0,0-1-1,3-1 4,0-1-1,0 0 1,-1 0 0,1 0-1,-1 0 1,0 0-1,5-6 1,10-10-73,25-16 144,89-53 0,208-87 298,-277 145-473,15-4 88,1 4-1,1 4 1,2 3-1,144-22 1,-181 43-18,-33 2 27,23-3-1,-2-1 81,-24 4-43,0-1-1,17-3 1,147-40-205,76-11 180,-118 28-1,-49 14-154,93-5-1,-116 13 366,15 2-222,84 8 0,-103-3 74,-36-1-20,0 0-1,-1 1 0,1 1 0,0 1 0,35 12 0,-54-16-52,1 0-1,0 0 1,-1 1-1,1-1 0,-1 0 1,1 1-1,0-1 1,-1 1-1,1-1 1,-1 1-1,1-1 1,-1 1-1,1-1 1,-1 1-1,0-1 0,1 1 1,-1 0-1,0-1 1,1 1-1,-1-1 1,0 1-1,0 0 1,1-1-1,-1 1 1,0 0-1,0 0 1,0-1-1,0 1 0,0 0 1,0-1-1,0 1 1,0 0-1,0 0 1,0-1-1,-1 1 1,1 0-1,0-1 1,0 1-1,-1 0 1,1-1-1,0 1 0,-1-1 1,1 1-1,-1 0 1,1-1-1,-1 1 1,-1 2-179,-1 0 0,1-1 0,-1 1 1,0-1-1,0 1 0,1-1 0,-2 0 0,-4 3 1,-8 2-310,0-1 0,-35 8 0,-38 2 352,54-10 46,-24 5-43,-313 45 831,-13 8 597,285-44-932,-252 60-73,319-72-272,2 1 0,-1 1 1,-30 15-1,60-24-6,0 0-1,0 0 1,0 1 0,0-1-1,1 1 1,-1-1 0,0 1-1,0 0 1,1 0-1,-1 0 1,-1 3 0,3-5-9,0 1 0,-1-1-1,1 1 1,0-1 0,0 1 0,0-1 0,0 1 0,-1 0 0,1-1 0,0 1 0,0-1 0,0 1 0,0 0 0,0-1 0,1 1-1,-1-1 1,0 1 0,0-1 0,0 1 0,1 0 0,-1 0 0,1 0-1,0 0 1,0-1-1,-1 1 1,1 0 0,0-1-1,0 1 1,0 0-1,0-1 1,0 1 0,-1-1-1,1 0 1,0 1-1,0-1 1,2 1-1,25 4 53,1-1-1,-1-2 0,50-1 0,-50-1-56,58-4 127,129-20 0,110-20-64,-191 29-139,270 6 0,-365 11 31,12-1 150,0 3-1,77 17 0,-128-21-95,1 0-1,0 0 0,0 0 0,0 0 0,0 1 0,0-1 1,-1 0-1,1 0 0,0 1 0,0-1 0,0 1 0,-1-1 0,1 1 1,0-1-1,-1 1 0,1-1 0,0 1 0,-1 0 0,1-1 1,-1 1-1,2 1 0,-2-1 4,-1-1 0,1 1 0,0 0 0,0-1 1,0 1-1,-1-1 0,1 1 0,0-1 0,-1 1 0,1-1 0,0 1 0,-1-1 1,1 1-1,-1-1 0,1 1 0,-1-1 0,1 0 0,-1 1 0,1-1 1,-1 0-1,1 1 0,-1-1 0,-7 4 137,1 0 1,-16 4-1,-12 1-88,0-2 1,-49 4-1,24-3-20,-259 16 129,279-23-162,-243 1-7,-14-17-114,229 11 135,-186-10-176,-2 18-485,252-3 705,-1-1 0,1 0 0,0 0 0,-1 0 0,1-1 0,-8-1 0,12 2-66,0 0 0,0 0 1,0-1-1,0 1 0,0 0 0,0 0 0,0 0 1,0 0-1,0 0 0,0-1 0,0 1 0,0 0 1,0 0-1,0 0 0,0 0 0,1 0 0,-1-1 0,0 1 1,0 0-1,0 0 0,0 0 0,0 0 0,0 0 1,0 0-1,1 0 0,-1-1 0,0 1 0,0 0 0,0 0 1,0 0-1,1 0 0,-1 0 0,0 0 0,0 0 1,0 0-1,18-8-6,-1 1 1,1 0-1,33-6 0,58-4-35,-19 3 8,132-27-91,32 6 245,-204 29-100,213-16 11,-189 17-82,230-13 26,225-21 542,-269 14-433,-102 11 47,5-9 304,-161 22-418,0 1 0,0-1-1,0 0 1,-1 1 0,1-1-1,0 0 1,0 0 0,0 0-1,-1 0 1,1-1 0,-1 1-1,1 0 1,-1-1 0,1 1-1,-1-1 1,0 1 0,2-4-1,-3-1-39,-1 5 1,0 0 0,0 0-1,0 1 1,0-1 0,0 0-1,0 1 1,0-1 0,0 1 0,0-1-1,-1 1 1,1-1 0,0 1 0,0 0-1,0 0 1,-1 0 0,1 0 0,0 0-1,-3 0 1,1 0-22,-157-12-395,-46 10 608,63-6-204,71 2 18,50 5 12,-173-8-128,122 7 61,-15-1-79,-151 13 0,223-8 146,-5 1 90,-24 1 0,40-6-130,9-2-58,10-3-54,17-2 128,1 1-1,-1 2 0,1 1 0,48-1 1,-50 4 0,70-5-55,0 5 1,110 11-1,-153-6 9,-40-3 93,1 1 0,-1 1 0,1 0 0,19 6-1,-36-8-3,0 1-1,0-1 1,0 0-1,0 0 1,0 0-1,-1 1 0,1-1 1,0 1-1,0-1 1,0 0-1,-1 1 1,1-1-1,0 1 0,-1 0 1,1-1-1,0 1 1,-1-1-1,1 1 0,0 0 1,-1 0-1,1 1 1,-1-2-7,0 1 0,0 0 0,-1-1 1,1 1-1,0-1 0,-1 1 0,1-1 1,-1 1-1,1-1 0,0 1 0,-1-1 1,1 1-1,-1-1 0,1 0 0,-1 1 1,0-1-1,1 0 0,-1 1 0,1-1 1,-1 0-1,-1 1 0,-7 2 74,-1 0 0,-12 2 0,21-5-75,-30 5 102,-1-1-1,0-2 0,-35-1 1,-483-19-68,484 13-54,-65-15 0,30 4 202,62 10-249,17 2-66,0 1-1,0 1 1,-30 2 0,-108 6-78,152-6 187,0 2 0,-1-1 0,1 1 0,0 0 0,0 0 0,1 1 0,-1 0 0,0 1 0,-12 7 0,5-3 72,0-1-1,-1-1 0,0 0 1,-21 5-1,-72 9 31,47-9-102,7-1-39,-89 20-46,111-22 92,0 2 1,-42 20-1,26-7 63,-77 25-1,112-45 12,1-1 0,-1 0 0,0-1 0,-17 0 0,29-1-89,0 0 0,-1 1 0,1-1 0,0 1 0,-1 0 0,1 0 0,0 0 0,0 0 0,-3 1 0,-11 6-77,-20 4 206,1 3-1,-59 32 1,53-26-62,-26 13-39,1 3 0,-62 48-1,60-37 8,57-44 41,10-3-54,0-1 0,0 0-1,0 0 1,0 1 0,0-1 0,0 1 0,0-1-1,0 1 1,0-1 0,1 1 0,-1-1-1,0 1 1,-1 1 0,0 1-25,-12 13-305,14-16 335,-1 1 0,1-1 1,-1 1-1,1-1 0,-1 1 0,1-1 0,-1 1 1,1-1-1,-1 1 0,0-1 0,1 0 1,-1 0-1,0 1 0,1-1 0,-1 0 1,0 0-1,1 0 0,-1 0 0,0 1 1,0-1-1,-1 0 0,6 1 6,-1 0 1,0-1-1,0 1 1,1 0-1,-1-1 0,0 0 1,1 0-1,-1 0 1,0 0-1,1 0 1,-1-1-1,4 0 0,5-3-30,0 0 0,12-6 0,-10 4-27,247-74-441,-166 54 391,-40 11 78,72-22-2,165-24 0,-130 40-162,184 1 0,-260 24 272,101 17-1,3 1 118,-146-19-163,0-3 0,63-6 1,10-14 105,-21 2-152,143-14 8,30-4 189,-154 21-270,170-1-1,-270 16 91,104 3-36,-102-1 10,0 1 0,0 0 0,-1 1 1,32 12-1,24 10 64,25 11 26,-48-17 45,1-2 0,95 21 0,-42-13-56,-91-23 28,1 0-1,-1 0 1,1-2 0,16 1 0,-28-2-131,18-12 186,-18 10-150,1 1 0,0-1 0,0 1 0,-1 0 0,1 0 0,0 0 0,0-1 0,0 2 0,0-1 0,1 0 0,-1 0 0,0 1 0,0-1 1,0 1-1,1 0 0,3-1 0,-3 1-6,0 0-1,0-1 1,0 1 0,0-1 0,0 0 0,0 0 0,-1 0 0,1 0 0,0 0 0,0-1 0,2-1 0,-2 1 0,-1 1-1,1-1 1,-1 1 0,1 0 0,-1-1 0,1 2 0,0-1-1,3-1 1,9-3 114,-13 5-125,0-1 0,1 1 0,-1-1-1,0 1 1,0 0 0,0 0 0,5 0 0,3 0 211,-7-7-246,2 4 149,13-16-112,-16 13-90,-2 4 63,2 0 43,1 0 1,0 1 0,0-1 0,0 0-1,0 1 1,0 0 0,0 0-1,0 0 1,0 0 0,0 0 0,1 0-1,-1 1 1,0 0 0,6 0-1,-7-1-6,0 1 0,0 0 1,0-1-1,1 1 0,-1-1 0,0 0 0,-1 0 0,4-1 0,-3 1-2,0 0 0,1 0 1,-1 0-1,0 0 0,1 0 1,-1 1-1,0-1 0,5 1 1,4 0 30,4-1 117,-17-2-75,-9-2-37,-125-48 222,-97-51-420,210 95 123,-1 2-1,1 0 1,-40-4 0,29 5-84,-7 1 89,0 2 0,-76 3 0,45 2 72,55-3 15,0 0 0,1-1 0,-31-8 0,-45-20-180,-12-2 874,-45 6-1139,146 25 516,5 2-24,12 4 26,23 4-82,7 0 25,185 33-207,-89-24 85,-50-8 53,-47-4 11,94 14 27,-103-14-23,64 22 1,-89-25-13,-4-1 2,0-1-1,0 1 0,0 0 1,0 0-1,0 1 1,0 0-1,-1 0 0,1 0 1,-1 0-1,0 0 0,6 7 1,-5-1 1083,-7-11-854,-2-2-100,2 0-121,0 1 0,0 0 0,0 0 0,-1 0 1,0 1-1,1-1 0,-1 1 0,0-1 0,0 1 0,0 0 0,-1 0 0,-3-1 0,-25-8-80,-1 2 0,-65-9 0,-72 4 7,-36 6-135,-28 3-21,-69 21 198,245-14-48,35-2 73,0 1 1,0 1 0,-28 6 0,43-5-28,9 0 20,18 3-9,159 7-45,-12-1-10,-110-4 29,0 2-1,-1 3 0,0 2 0,60 26 1,-104-37 57,-1 1 0,0 0 0,12 9 0,-20-13-10,0 0 1,0 1-1,0-1 0,-1 1 0,1-1 0,0 1 1,-1 0-1,1 0 0,-1 0 0,0 0 1,1 0-1,-1 0 0,0 0 0,0 0 0,-1 1 1,1-1-1,0 0 0,-1 1 0,1-1 1,-1 0-1,0 5 0,0-4 21,-1 0 0,0 0-1,1 0 1,-1 0 0,0-1 0,-1 1-1,1 0 1,0-1 0,-1 1 0,0-1-1,1 1 1,-5 3 0,-2 2 30,0-1-1,-9 7 1,16-13-50,-12 8 19,1-1-1,-1-1 1,0 0 0,0-1 0,-1 0 0,-15 4 0,-87 17 66,78-19-54,-249 48 28,273-54-77,1 1 85,0-1-1,0 0 1,-1-1-1,1 0 1,-25-3-1,38 2-75,0 0 0,0 0 1,0 0-1,0 0 0,0 0 0,0 0 1,1 0-1,-1 0 0,0-1 0,0 1 1,0 0-1,0 0 0,0 0 0,0 0 1,0 0-1,0 0 0,0 0 0,0 0 1,0 0-1,0 0 0,0 0 0,0 0 1,0 0-1,0 0 0,0 0 0,0 0 0,0 0 1,0 0-1,0 0 0,0 0 0,0 0 1,0-1-1,0 1 0,0 0 0,0 0 1,0 0-1,0 0 0,0 0 0,0 0 1,0 0-1,0 0 0,0 0 0,0 0 1,0 0-1,0 0 0,0 0 0,0 0 1,0 0-1,0 0 0,0 0 0,0 0 0,0 0 1,0 0-1,0-1 0,0 1 0,-1 0 1,1 0-1,0 0 0,0 0 0,0 0 1,0 0-1,0 0 0,0 0 0,0 0 1,9-4-132,18-4 13,519-70-225,-307 58 208,-207 20 198,-31 0-48,0 0-1,0 0 0,0 0 1,0 0-1,0 1 1,0-1-1,0 0 1,0 0-1,0 1 1,-1-1-1,1 1 1,0-1-1,1 1 1,-2-1-9,0 1 1,0-1 0,0 0 0,0 0-1,0 0 1,0 1 0,0-1 0,0 0-1,0 0 1,0 0 0,0 1 0,0-1-1,0 0 1,0 0 0,0 0 0,0 1-1,0-1 1,0 0 0,0 0 0,0 0-1,-1 0 1,1 1 0,0-1 0,0 0-1,0 0 1,0 0 0,0 0-1,-1 0 1,1 1 0,0-1 0,0 0-1,0 0 1,0 0 0,-1 0 0,1 0-1,-20 10 126,-26 3-3,-1-1-1,-75 8 1,-239 6-15,315-24-12,38-2-63,-29 0-102,35-1-54,6-1 49,11 0-50,136-4-353,-48 3 502,466-68 80,-272 18 101,-282 51-179,-1-1 0,1-1 1,18-7-1,-32 10-24,-1 1 0,1 0 0,-1 0 0,0 0 0,1-1-1,-1 1 1,1 0 0,-1-1 0,0 1 0,1 0 0,-1-1 0,0 1 0,1 0 0,-1-1 0,0 1-1,1-1 1,-1 1 0,0-1 0,0 1 0,0-1 0,0 1 0,1 0 0,-1-1 0,0 1 0,0-1-1,0 1 1,0-1 0,0 1 0,0-1 0,0 1 0,0-1 0,0 1 0,0-1 0,-1 1 0,1-1-1,0 1 1,0-1 0,0 1 0,0-1 0,-1 1 0,1-1 0,0 1 0,-1 0 0,1-1 0,-1 0-1,1 1 3,-1-1 0,1 0 0,-1 0 0,1 0 0,0 1-1,-1-1 1,1 0 0,0 0 0,0 0 0,0 0-1,-1 0 1,1 0 0,0 0 0,0 0 0,0 1 0,1-3-1,-1 2-11,1 0-1,-1 0 0,1 0 0,0 0 1,0 0-1,-1 0 0,1 0 1,0 0-1,0 0 0,0 1 0,0-1 1,0 0-1,0 0 0,0 1 1,0-1-1,0 1 0,0-1 0,0 1 1,1 0-1,-1-1 0,0 1 0,2 0 1,34-2-96,-30 2 90,0 0 0,0 0-1,11-3 1,-5 0-14,-7 2 98,0 0 0,0-1 1,0 0-1,7-3 0,-13 5-67,0-1-1,0 1 1,0 0 0,0 0-1,0 0 1,0 0-1,0-1 1,0 1 0,0 0-1,0 0 1,0 0-1,0 0 1,0-1-1,0 1 1,0 0 0,0 0-1,0 0 1,0 0-1,0-1 1,0 1-1,0 0 1,0 0 0,0 0-1,0 0 1,-1-1-1,1 1 1,0 0-1,0 0 1,0 0 0,0 0-1,0 0 1,0 0-1,-1 0 1,1-1 0,0 1-1,0 0 1,0 0-1,-12-9 117,-16-9-40,25 16-82,-30-16 24,0 1 0,-1 2 0,-42-14 0,12 11-136,-77-13 0,-76 8-281,-72-12 317,253 29 193,1-2 1,-51-18-1,33 6-361,-1 2 1,-93-18-1,-89 2-105,181 30 251,1 3-1,-72 6 0,79 0 56,-82 9 105,97-9-98,1 1-1,-34 12 0,61-16 53,-22 7 82,-1-1 0,-29 5 0,21-7-31,11-2-2,1 0-1,-26-1 1,9-3-40,-127-4 73,31 1 19,53-7-378,76 10 224,0 0 1,0 0-1,0 1 1,0 0-1,0 1 1,0-1 0,-11 5-1,11-3 3,-97 33-104,104-36 124,-9 2 282,14-7 246,27-12-610,65-26 0,-8 14 138,-133 64 65,23-21-82,-1-2 1,0 0-1,-35 12 0,-73 17 317,59-20-470,-31 7 182,-90 32 132,0 32-346,151-68 164,-20 11 22,53-32-16,0 1-1,0-1 0,-1 0 0,1-1 0,-17 2 0,7-1 28,1 0-1,-1 2 1,-25 8 0,-50 26-79,85-36 28,-26 15-130,20-11 157,-28 11 0,29-12-10,-1 0 1,1 1-1,-20 13 0,-1 1-26,24-15 13,1 0 0,-9 8 0,0 1-88,-17 20 348,-14 9-164,25-32 52,2-8-516,5 4 361,8-5 17,0 1 0,1 0 1,-12 8-1,15-9-11,0 0 1,-1 0 0,0 0 0,1-1 0,-10 3 0,-11 5 1,-90 39-49,94-41 7,2 2 0,-1 0 1,-28 21-1,46-30 43,1 1 0,0 0 0,0 0-1,0 0 1,0 0 0,1 0 0,-1 0 0,0 1 0,1-1-1,0 0 1,-1 1 0,1-1 0,0 1 0,-1 4 0,2-6 7,0 1 0,0-1 0,0 1 0,0-1 0,0 0 0,0 1 0,1-1 0,-1 1 0,0-1 1,1 0-1,-1 1 0,1-1 0,0 0 0,-1 0 0,1 1 0,0-1 0,0 0 0,0 0 1,0 0-1,0 0 0,0 0 0,0 0 0,0 0 0,0 0 0,0 0 0,0-1 0,1 1 0,-1 0 1,2 0-1,9 4 95,0 0-1,0-1 1,0-1 0,19 4 0,-11-5-226,20 4 440,-15 2-521,-23-7 133,6 14 32,-6-10 29,-1 1 0,1-1 0,-1 1 0,0-1 1,-1 1-1,1 0 0,-1-1 0,0 1 0,-2 10 1,1 6 78,1-15-104,0 2 35,0 0 1,0-1-1,1 1 1,0 0 0,3 11-1,-3-18 22,0 0 0,-1 0 1,1 0-1,0-1 0,0 1 0,0 0 0,0-1 0,0 1 0,1 0 0,-1-1 0,0 0 0,1 1 1,-1-1-1,1 0 0,0 1 0,-1-1 0,1 0 0,0 0 0,0-1 0,-1 1 0,1 0 0,0 0 1,0-1-1,0 1 0,0-1 0,0 0 0,0 0 0,0 1 0,3-2 0,2 1 10,0-1-1,-1 0 1,1-1-1,0 1 0,-1-1 1,1-1-1,-1 1 1,0-1-1,0 0 1,0 0-1,6-5 1,10-8 97,29-27 1,-41 35-114,10-10 1,2 2 0,0 0 1,0 2-1,2 0 1,0 2-1,36-14 0,-37 17 14,-6 2-35,-1 1 1,30-6-1,-24 7-30,-19 3 50,1 1 1,-1 0-1,1 0 0,-1 1 1,0-1-1,1 1 0,-1 0 1,1 0-1,-1 0 0,8 1 1,-9 0 29,-3-1-22,0 0 0,0 0 0,0 0 0,0 0 1,0 1-1,0-1 0,1 0 0,-1 1 0,0-1 0,0 1 0,0-1 0,1 1 0,-1-1 1,0 1-1,0 0 0,-7 5 36,-2 0 4,-1-1-1,0 0 0,-21 7 1,-9 3-145,-131 76-144,76-38 154,62-34 117,53-28-119,-1 0-1,32-23 1,13-9-12,107-43 398,-106 51-128,-55 30-269,1 0 1,-1 1 0,1 0-1,0 0 1,11 0-1,21-4 210,9 3-101,-20 0-215,-26 3 175,0 0-1,0-1 1,1 0-1,-1 1 1,0-2 0,0 1-1,8-4 1,-6 3 29,0 0 0,-1 0-1,1 1 1,0 0 0,0 0 0,0 0 0,0 1 0,-1 0 0,11 2 0,7-2-166,-23 0 91,-7 8 145,5-6-47,-1 0 1,1-1-1,-1 1 1,1 0-1,-1-1 1,0 0-1,0 1 1,1-1-1,-1 0 1,0 0-1,0 0 0,-3 1 1,-27 7 186,25-7-171,-18 4-52,-65 13 11,77-17 59,0-1 0,0 0 0,0 0-1,-21-3 1,33 2-62,1 0 0,0 0-1,0 0 1,0 0 0,0 0-1,0 0 1,-1 0 0,1 0-1,0 0 1,0 0 0,0 0-1,0 0 1,-1 0 0,1 0-1,0 0 1,0 0-1,0 0 1,0 0 0,0 0-1,-1 0 1,1 0 0,0 0-1,0 0 1,0 0 0,0 0-1,0 0 1,0 0 0,-1-1-1,1 1 1,0 0 0,0 0-1,0 0 1,0 0 0,0 0-1,0 0 1,0-1 0,0 1-1,-1 0 1,1 0 0,0 0-1,0 0 1,0 0 0,0-1-1,0 1 1,0 0 0,0 0-1,0 0 1,0 0 0,0 0-1,0-1 1,0 1 0,0 0-1,0 0 1,0 0 0,0 0-1,0 0 1,0-1-1,1 1 1,-1 0 0,0 0-1,0 0 1,0 0 0,0 0-1,0-1 1,0 1 0,0 0-1,1 0 1,11-8-62,10 0-1248,0 1 0,1 1-1,0 0 1,0 2 0,42-2 0,-19 5-882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1.26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67 1568,'2'-1'122,"-1"1"-1,0 0 1,1-1-1,-1 1 1,0 0 0,1 0-1,-1 0 1,1 0 0,-1 0-1,0 0 1,1 0 0,-1 1-1,1-1 1,-1 0-1,0 1 1,3 0 0,11 3 237,244-24 973,-106 5-825,197-18 65,-340 32-562,25-1 145,39 3 0,-16 1-209,-37-2 961,-34 0-742,-8 1-187,0 1 1,0 2 0,0 0-1,0 1 1,-24 10 0,29-7-93,12-5 199,5-2 13,13 1 188,-9 0-316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2.15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7 265 1248,'0'0'27,"0"0"0,-1 0 1,1 0-1,0 1 0,-1-1 0,1 0 0,0 0 1,-1 0-1,1 0 0,0 1 0,-1-1 0,1 0 1,0 0-1,-1 0 0,1 1 0,0-1 0,0 0 1,0 1-1,-1-1 0,1 0 0,0 1 0,0-1 1,0 0-1,0 1 0,-1-1 0,1 0 0,0 1 1,0-1-1,0 0 0,0 1 0,0-1 1,0 0-1,0 1 0,0-1 0,0 1 0,0-1 1,0 0-1,0 1 0,0-1 0,1 0 0,-1 1 1,0-1-1,0 0 0,0 1 0,0-1 0,1 0 1,-1 1-1,0-1 0,0 0 0,1 0 0,-1 1 1,0-1-1,0 0 0,1 0 0,-1 1 0,0-1 1,1 0-1,1 2 93,-1-1-1,1 0 1,0 1 0,0-1 0,0 0 0,0 0-1,0 0 1,4 0 0,4 1 215,1-1 1,0-1-1,13-1 1,2 0 39,151-9 670,-105 4-762,46-11 58,-102 16-247,-1-2-1,1 0 0,-1 0 1,1-2-1,26-11 0,-32 11-59,0 0-1,0 1 0,11-3 1,-7 8-188,-12-1 171,0 0 0,0 1 0,-1-1 0,1 0 0,0 0 0,0 0 1,-1 0-1,4-1 0,14-5 58,-1 0 0,0-2 1,0 0-1,21-14 0,-27 15 2,30-14 28,16-9-279,-40 22 216,4-1 95,-22 8-108,1 1 0,0-1 0,-1 1-1,1-1 1,0 1 0,-1-1 0,1 1 0,-1-1 0,1 1-1,-1-1 1,1 0 0,-1 0 0,1 1 0,-1-1 0,0 0 0,1 0-1,-1 1 1,0-1 0,0 0 0,0 0 0,1 0 0,-1 0-1,0-1-20,1 0-1,0 0 0,-1 0 1,1 0-1,0 0 0,0 0 0,0 0 1,1 1-1,-1-1 0,0 0 0,1 1 1,1-2-1,0-1 1,1 1 0,0-1-1,0 1 1,6-4 0,16-9-270,-13 11 108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3.56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37 1 576,'1'0'58,"1"0"1,-1 0-1,0 0 1,1 0-1,-1 0 0,0 0 1,1 0-1,-1 0 1,0 1-1,0-1 0,1 0 1,-1 1-1,0-1 1,0 1-1,1 0 0,-1-1 1,0 1-1,0 0 1,0 0-1,0-1 0,0 1 1,0 0-1,0 0 1,-1 0-1,1 0 0,0 0 1,0 1-1,-1-1 1,1 0-1,-1 0 0,1 0 1,-1 1-1,1-1 1,-1 0-1,0 0 0,1 1 1,-1-1-1,0 0 1,0 3-1,2 16 351,-1 1 1,-2 28-1,0-7-170,1-33-191,0 0 0,-1 1 0,0-1 0,0 0 0,-1 0 0,0 0 0,-5 14 0,-2-5 158,6-12-91,-1 1-1,1-1 1,-1 0-1,0 0 1,0 0-1,-7 7 0,10-12 18,-1 0 0,1 1 0,-1-1 0,1 1 0,0-1 0,-1 1 0,1 0 0,0-1 0,0 1 0,-1 3 0,0-1-101,2-3-23,0 0-1,0 0 1,-1 0 0,1 0-1,0 0 1,0 0-1,0 0 1,0-1 0,0 1-1,0 0 1,1 0-1,-1 0 1,0 0 0,0 0-1,1 0 1,-1 0-1,0-1 1,1 1 0,-1 0-1,1 0 1,-1 0-1,1-1 1,-1 1 0,1 0-1,0-1 1,-1 1-1,1 0 1,0-1 0,0 1-1,-1-1 1,1 1-1,0-1 1,0 1 0,0-1-1,0 0 1,-1 1-1,1-1 1,0 0 0,2 0-1,5 1 9,0 0 0,1-1 0,-1 0 0,0 0 0,12-3 0,15 0 27,48 0 120,128-9 372,-171 7-501,172-13 588,-189 20-456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5.65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111 302 1472,'-3'7'218,"0"0"1,1 0-1,-3 14 1,4-18-192,1 0 135,-1 0 1,1 0-1,0 1 0,0-1 0,0 0 0,0 0 0,1 0 0,0 5 1,2 13 1305,-3-20-1430,0-1 0,0 0 0,0 1 0,1-1 0,-1 0 0,0 1 0,0-1 0,1 1 152,0 0-152,-1-1 0,0 0 0,1 0 0,-1 0 0,0 1 0,0-1 0,1 0 0,-1 0 0,0 0 0,1 0 0,-1 0 0,1 0 0,-1 0 0,0 0 0,1 0 0,-1 0 0,0 0 0,1 0 0,-1 0 0,0 0 0,1 0 0,-1 0-1,0 0 1,1 0 0,-1 0 0,0 0 0,1-1 0,-1 1 0,0 0 0,1-1 0,18-7 542,-16 5-548,0 1 0,1-1 0,-1 0 1,5-6-1,1-2-167,-6 10-4,-5 7 21,-8 14 39,3-10 180,0 0 0,0 0-1,-1-1 1,-15 14-1,-40 29 830,49-41-693,8-5 79,-9 6 275,12-12-206,6-9 131,28-47-138,81-209-452,-98 211 55,-10 37 22,-3 12-7,0 2-31,0 0 0,0-1 0,0 1-1,-1 0 1,0-1 0,1 1 0,-1 0 0,-1-7 0,1 10 27,0-1 0,-1 0 0,1 1-1,0-1 1,-1 0 0,1 1 0,0-1 0,-1 0 0,1 1 0,-1-1 0,1 0 0,-1 1 0,1-1 0,-1 1 0,1-1 0,-1 1 0,0-1 0,1 1 0,-1 0 0,0-1-1,1 1 1,-1 0 0,0 0 0,1-1 0,-1 1 0,0 0 0,0 0 0,0 0 0,-23 0 32,20 0-33,-16 3 81,-25 0 306,42-3-356,0 0 0,-1-1 1,1 1-1,0-1 0,0 1 0,0-1 0,0 0 0,0 0 0,0-1 0,-4-1 0,6 2-37,0 1 0,1 0 0,-1-1 0,1 1 0,-1 0 0,0-1 0,1 1 0,-1-1 0,1 1 0,0-1 0,-1 1 0,1-1 0,-1 0-1,1 1 1,0-1 0,-1 0 0,1 1 0,0-2 0,0 2-1,0-1-1,0 1 0,0-1 1,0 1-1,0-1 0,0 1 1,0 0-1,1-1 0,-1 1 1,0-1-1,0 1 0,0 0 1,1-1-1,-1 1 1,0 0-1,1-1 0,-1 1 1,0 0-1,0-1 0,1 1 1,0 0-1,1-2-51,1 1-1,0-1 1,0 1 0,0 0-1,-1 0 1,7-1 0,1 0-26,1 1-1,0 1 1,0-1 0,15 3 0,46 8-250,-69-9 343,24 4 31,17 3 185,0-2 0,1-1 0,45-2 0,68-18-242,-131 12-26,3 1-77,0 2-1,0 0 0,36 7 0,-37-3 181,0-2-1,1 0 1,42-5-1,143-32 86,-28 3-361,-120 27 333,-55 3 51,-14 4-34,-19 6-20,16-6-122,-53 19 32,0 3 0,-57 34 1,11 3-90,-159 124 0,259-182 40,0 0-1,1 0 1,-1 1-1,1-1 0,0 1 1,-4 5-1,7-8 25,0 0 1,-1-1-1,1 1 0,0 0 0,-1 0 1,1-1-1,0 1 0,0 0 0,0 0 1,0 0-1,0-1 0,0 1 1,0 0-1,0 0 0,0 0 0,0-1 1,0 1-1,1 1 0,-1-1 13,1 0-1,0 0 1,-1 0-1,1 0 1,0 0-1,0-1 1,-1 1-1,1 0 0,0 0 1,0-1-1,0 1 1,0-1-1,0 1 1,0-1-1,0 1 1,0-1-1,2 1 1,3 0 8,1 1 1,-1-1 0,1-1 0,-1 1 0,1-1-1,12-1 1,42-9-46,-46 7 43,21-4 35,408-62-65,-440 69-2,-3-1 23,0 1-1,1 0 1,-1-1-1,0 1 1,1 0-1,-1 0 1,0 0 0,1 0-1,-1 0 1,0 1-1,0-1 1,1 0-1,-1 1 1,0-1-1,0 1 1,1-1 0,-1 1-1,0-1 1,0 1-1,0 0 1,0-1-1,0 1 1,2 2-1,-3-3 7,1 1 0,-1-1-1,0 1 1,0-1 0,1 0 0,-1 1-1,0-1 1,0 1 0,0-1-1,0 1 1,0-1 0,1 1-1,-1-1 1,0 1 0,0-1 0,0 1-1,0-1 1,-1 1 0,1-1-1,0 1 1,0-1 0,0 1-1,0-1 1,0 1 0,-1-1-1,1 0 1,-1 2 0,-11 9 139,7-7-94,-10 7-1,0 0-1,-1-1 1,-26 12 0,-55 20-25,64-29-19,-65 26-56,-126 31 0,-55 5 1001,220-64-1032,-3 0-50,0 5-262,87-19 200,28 0 0,28-4 96,4-3 91,113-17-119,-159 19 121,109-18 5,-5 8 18,-32 5 125,125-30 0,190-82 822,-411 120-887,-1-1 0,1 0-1,-1-1 1,0-1 0,22-17 0,-28 18 4,0 0 1,-1 0 0,0-1 0,0 0 0,-1 0 0,0 0 0,0-1 0,-1 0 0,7-17 0,-9 20-91,1-4-40,0 0 0,4-17 0,-8 23-335,1 1 0,-1 0 0,0-1 0,1 1 0,-2-1 0,1 1 0,-1-5 0,-4-13-1686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6.59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1043 1 2080,'-1'7'3624,"-14"2"-3739,-11 6 415,-1-1 0,-1-1 0,-58 17 0,-229 86 647,258-89-777,1 2 0,1 2 0,-65 49 0,77-51-80,31-22-35,0 0 1,-19 17-1,6-4 10,24-20-20,0 1 0,0 0-1,0-1 1,0 1 0,0 0 0,0-1 0,0 1 0,0-1 0,0 0 0,0 1 0,0-1 0,-1 0-1,1 0 1,0 0 0,0 1 0,0-1 0,-1 0 0,1-1 0,0 1 0,-2 0 0,3-1-23,0 0 1,0 0 0,0 1-1,0-1 1,1 0 0,-1 0-1,0 1 1,0-1 0,1 0-1,-1 1 1,1-1 0,-1 0-1,0 1 1,1-1 0,0 0-1,82-91 149,-61 66-102,1 2 0,1 0 0,1 2 0,2 0 0,51-32 0,-27 25 33,2 3 0,79-29 0,-91 40-57,58-24 267,-99 39-311,0 0-1,0 0 0,0-1 1,0 1-1,0 0 0,0 0 1,-1 0-1,1 0 0,0 0 1,0 0-1,0 0 0,0 0 1,0 0-1,0 0 0,0 0 1,0 0-1,0 0 0,0 0 1,0-1-1,0 1 1,0 0-1,0 0 0,0 0 1,0 0-1,0 0 0,0 0 1,0 0-1,0 0 0,0 0 1,0 0-1,0 0 0,1 0 1,-1 0-1,0-1 0,0 1 1,0 0-1,0 0 0,0 0 1,0 0-1,0 0 0,0 0 1,0 0-1,0 0 0,0 0 1,0 0-1,0 0 0,0 0 1,0 0-1,1 0 0,-14 1 59,-29 6-23,-41 15-291,-133 56 0,-71 59 360,285-136-100,-16 7 43,1 2 0,0 0 0,1 1 0,0 1 0,-15 13 0,30-24-90,0 0 0,0 0 0,0 0 0,0 0 0,0 0 0,0 0 0,0 0 0,0 1 0,1-1 0,-1 0 0,0 0 0,1 1 0,-1-1 0,1 0 0,-1 1 0,1-1 0,0 0 0,-1 1 0,1-1 0,0 1 0,0-1 0,0 0 0,0 3 0,7 8-608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8.0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2608 806 2080,'-12'-15'468,"0"-1"1,1 0-1,2 0 1,-1-1-1,-6-19 1,6 11-173,-2 0-1,0 0 1,-1 1 0,-2 0 0,0 1 0,-2 1 0,0 1 0,-2 0 0,-26-23 0,-236-155 291,230 165-443,-16-11-472,56 39 290,0 0 0,-1 1 0,0 1 1,-20-6-1,16 7 3,0 1 1,0 0-1,0 1 0,0 1 1,-30 4-1,-79 20-132,53-9 275,-22 8 9,18-7-31,10-3-115,-95 8-1,-112-13 419,184-7-312,34 1 16,1-2 1,-89-12 0,-64-21-62,199 31-32,-122-25-120,108 21 128,0-1 1,0-1 0,-32-16-1,47 20-30,0-1-1,0 0 1,0 0-1,0-1 1,1 0 0,0 0-1,0 0 1,1-1-1,0 1 1,0-1-1,0-1 1,1 1-1,-4-11 1,7 18 14,1-1 0,0 1 0,0-1 0,0 1 0,0-1 0,0 1 0,0-1 0,0 1 0,0-1 0,0 1 0,0-1 1,0 1-1,0-1 0,0 1 0,0-1 0,1 1 0,-1-1 0,0 1 0,0-1 0,1 1 0,-1-1 0,0 1 0,0-1 0,1 1 0,-1 0 0,1-1 0,-1 1 1,0 0-1,1-1 0,-1 1 0,1 0 0,-1-1 0,1 1 0,-1 0 0,1 0 0,-1 0 0,1-1 0,24-4-398,-17 4 378,45-5 188,1 3 1,102 7-1,-88-1-103,-33 0 84,47 10-1,-43-6-90,-35-6-40,0 0 1,-1 0-1,1 0 0,-1 1 0,1 0 1,-1-1-1,4 4 0,12 4 511,-20-8-509,0 0-1,0 1 1,0-1 0,0 0 0,0 0-1,1 0 1,-1 1 0,0-1 0,1 0 0,-1 1-1,1-1 1,0 0 0,-1 4 0,1-3-1,-1 1 1,0-1-1,0 0 0,0 1 1,0-1-1,0 0 0,-2 3 1,2-3 70,-1 0 0,0 0 1,1 0-1,-1 0 0,1 0 0,0 1 1,0-1-1,-1 3 0,1-4-186,1 0-1,0 0 0,0 0 1,0-1-1,0 1 0,0 0 1,0 0-1,0 0 0,1 0 1,-1 0-1,0-1 0,0 1 1,1 0-1,-1 0 0,0-1 1,1 1-1,-1 0 0,24 12-3401,-23-14 3510,-1 1 0,1 0 1,-1-1-1,0 1 0,1-1 0,-1 1 0,0 0 1,1-1-1,-1 1 0,0-1 0,0 1 1,0-1-1,1 1 0,-1-2 0,0 2 2,0-1-1,0 1 1,1-1-1,-1 1 1,0-1-1,0 1 1,0-1 0,0 0-1,0 1 1,0-1-1,0 1 1,0-1-1,0 1 1,0-1-1,0 1 1,-1-1 0,1 1-1,0-1 1,0 1-1,-1-1 1,1 1-1,0-1 1,0 1-1,-1-1 1,0 0-1,-14-9 475,-19 0 726,34 10-1191,-14-1 158,-1 0 0,1 1 0,-1 0 0,1 1 0,-1 1 0,-21 5 0,14-3-205,-12 2 103,-1 2 0,1 1 0,0 1 0,0 2-1,1 1 1,-41 24 0,39-13-231,11 0 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9.0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773 24 2560,'0'-1'28,"0"-1"98,-1 0 1,1 1 0,-1-1-1,0 0 1,0 0-1,0 0 1,1 1-1,-4-4 1,4 5-96,-1-1 0,0 1 0,1-1-1,-1 1 1,0 0 0,0 0 0,1-1 0,-1 1 0,0 0-1,0 0 1,1 0 0,-1 0 0,0 0 0,0 0 0,0 0 0,1 0-1,-1 0 1,0 0 0,0 0 0,1 0 0,-1 1 0,0-1-1,0 0 1,1 1 0,-1-1 0,-1 1 0,-32 15 359,-51 34 0,-34 32 81,55-36-133,-28 26 107,66-52-277,23-17-81,-11 9 63,14-12-127,-1 0-1,1 1 1,-1-1-1,1 1 1,0-1 0,-1 1-1,1-1 1,0 0-1,0 1 1,-1-1 0,1 1-1,0-1 1,0 1-1,0-1 1,0 1 0,-1-1-1,1 1 1,0 0-1,0-1 1,0 1 0,0-1-1,0 1 1,0-1-1,0 1 1,1-1 0,-1 1-1,0 0 1,1-1-7,-1 1 0,1-1 0,0 0 0,-1 0 0,1 0 0,0 1 0,-1-1 0,1 0 0,0 0 0,-1 0 0,1 0 0,0 0 0,-1 0 0,1 0 0,0-1 0,-1 1 0,1 0 0,0 0 0,-1 0 0,1-1 0,-1 1 0,1 0 0,-1-1 0,1 1 0,0 0 1,0-2-1,3 0 52,49-20 87,-2-3-1,-1-2 1,58-41 0,-104 65-102,-1 0-1,1 0 1,-1 0 0,1-1 0,-1 1 0,3-5 0,-6 7-51,0 1 0,1 0-1,-1-1 1,0 1 0,0 0 0,0-1 0,1 1 0,-1-1 0,0 1 0,0 0 0,0-1 0,0 1 0,0-1 0,0 1 0,0 0 0,0-1 0,0 1 0,0-1-1,0 1 1,0-1 0,0 1 0,0 0 0,0-1 0,-1 1 0,1 0 0,0-1 0,0 1 0,0-1 0,-1 1 0,0-1-8,0 0 0,0 1 0,0-1-1,0 1 1,-1 0 0,1-1 0,0 1 0,0 0 0,-1-1 0,1 1 0,0 0 0,0 0 0,-1 0 0,1 0-1,-2 1 1,-10 1-66,1 0-1,-1 1 0,-20 9 0,20-8 55,-178 62 269,113-39 847,-141 27 1,203-52-996,16-2-106,0 0 0,0 0 0,0 0 1,0 0-1,-1 0 0,1 0 0,0 0 1,0 0-1,0 0 0,0 0 1,0 0-1,0 0 0,-1 0 0,1 0 1,0 0-1,0 0 0,0 0 0,0-1 1,0 1-1,0 0 0,-1 0 0,1 0 1,0 0-1,0 0 0,0 0 0,0 0 1,0 0-1,0 0 0,0-1 0,0 1 1,0 0-1,0 0 0,0 0 1,-1 0-1,1 0 0,0 0 0,0 0 1,0-1-1,0 1 0,0 0 0,1-1-10,0 0 0,0 0-1,0 0 1,0 0-1,0 0 1,1 0 0,-1 0-1,0 1 1,0-1-1,1 0 1,-1 1-1,0-1 1,2 0 0,79-35-60,-47 20 37,36-12 1,-66 26-167,0 1 1,0-1 0,0 1-1,0 1 1,0-1 0,8 0-1,-11 1 129,-1 1-1,0-1 1,1 0-1,-1 0 1,0 1-1,0-1 1,0 0-1,1 1 1,-1 0-1,0-1 1,0 1-1,0-1 1,0 1-1,0 0 1,0 0-1,0 0 1,0 0 0,0 0-1,-1 0 1,1 0-1,0 0 1,-1 0-1,1 0 1,0 0-1,-1 0 1,1 0-1,-1 0 1,0 1-1,1-1 1,-1 0-1,0 0 1,1 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6400,'-1'0'310,"-9"5"1212,10-5-1452,0 0 1,0 0 0,0 0-1,0 0 1,-1 0 0,1 0-1,0 0 1,0 0 0,0 0-1,0 0 1,-1 1 0,1-1-1,0 0 1,0 0 0,0 0-1,0 0 1,0 0 0,0 1-1,-1-1 1,1 0 0,0 0-1,0 0 1,0 0 0,0 1-1,0-1 1,0 0 0,0 0-1,0 0 1,0 0 0,0 1-1,0-1 1,0 0 0,0 0-1,0 0 1,0 1 0,0-1-1,0 0 1,0 0 0,0 0-1,0 0 1,0 1 0,0-1-1,0 0 1,1 0 0,-1 1-1,7 0 4329,9-5-3009,-12 3-710,9-2-220,0-2 0,1 0 0,-2 0 0,1-1 0,-1-1 0,1 0 0,18-15 0,-29 20-379,1 0 0,-1 0 0,0 0 0,0-1 0,0 1 0,-1 0-1,3-5 1,-4 7-64,1 0-1,-1-1 0,0 1 0,0-1 1,0 1-1,0 0 0,1-1 0,-1 1 1,0 0-1,0-1 0,0 1 1,0-1-1,0 1 0,0 0 0,0-1 1,0 1-1,0 0 0,0-1 1,-1 1-1,1-1 0,0 1 0,0 0 1,0-1-1,0 1 0,-1-1 8,0 1 0,1 0 0,-1-1 0,0 1-1,1 0 1,-1 0 0,0-1 0,1 1 0,-1 0 0,0 0-1,1 0 1,-1 0 0,0 0 0,1 0 0,-1 0 0,0 0-1,1 0 1,-1 1 0,-1-1 0,-3 2 50,-1 0 1,1 0-1,0 0 1,0 0-1,0 1 1,0 0-1,0 0 1,0 1-1,1-1 0,0 1 1,-1 0-1,1 0 1,1 0-1,-1 1 1,-5 9-1,2-3 40,0 1-1,1 0 0,0 0 1,1 1-1,-6 22 1,10-31-48,0 0-1,0 0 1,1 0 0,-1-1 0,1 1-1,0 0 1,0 0 0,0 0 0,1 0-1,0 6 1,0-9-38,-1 0-1,1 0 1,-1 0-1,1 0 1,-1 0 0,1-1-1,-1 1 1,1 0 0,0 0-1,-1-1 1,1 1-1,0 0 1,0-1 0,0 1-1,-1-1 1,1 1 0,0-1-1,1 1 1,0 0-7,1-1 1,-1 1-1,0-1 0,0 0 1,1 0-1,-1 0 0,0 0 1,0 0-1,1 0 0,-1-1 1,3 0-1,81-27 188,-54 17-257,40-9 1,-61 18 88,0 0 1,0 1 0,-1 0 0,1 0 0,0 2-1,0-1 1,21 5 0,-24-3 62,0 1-1,0 0 1,0 0 0,0 1-1,-1-1 1,0 2 0,0-1 0,0 1-1,0 0 1,-1 1 0,1-1-1,-1 1 1,6 9 0,5 8 305,-1 1 0,20 40 0,-9-15-235,-22-40-125,1 1-104,0 0-1,0-1 0,14 16 0,-18-23-102,0 0 1,1 1-1,-1-1 1,1 0-1,0 0 1,0-1-1,-1 1 0,1-1 1,0 1-1,0-1 1,1 0-1,-1 0 1,0 0-1,0 0 0,0-1 1,1 1-1,-1-1 1,4 0-1,3-1-911,0-1 1,0 0-1,0 0 0,0-1 0,-1 0 0,15-7 1,54-32-6855,-76 41 7637,68-38-4551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09.73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1123 171 2080,'-14'-20'2565,"-12"-2"-1065,12 10-1045,0 1-1,-28-17 1,31 22-435,0 0 1,0 1-1,0 0 0,-19-4 0,-7 3-42,0 1 0,0 3-1,-67 2 1,36 6 96,-74 17 0,89-15 138,0-1 0,0-3 0,0-2-1,-1-3 1,1-2 0,-58-11 0,101 13-100,-1-1 0,1-1 0,-1 0 0,-18-8 0,28 11-109,0-1 0,0 1 1,0-1-1,1 1 1,-1-1-1,0 1 0,0-1 1,1 0-1,-1 1 0,0-1 1,1 0-1,-1 1 1,1-1-1,-1 0 0,0-1 1,1 1-2,0 1 0,0 0-1,0-1 1,0 1 0,0-1 0,0 1 0,0-1 0,0 1 0,0 0 0,0-1 0,0 1 0,1-1 0,-1 1 0,0 0-1,0-1 1,0 1 0,1-1 0,-1 1 0,0 0 0,0-1 0,1 1 0,-1 0 0,1-1 0,1-1 3,1 0 1,-1 1-1,1-1 1,0 1-1,0 0 1,0-1-1,5 0 1,12-2-19,0 1 1,0 1-1,1 0 0,-1 2 1,23 2-1,-22-1 19,79 4-14,42 1 134,-27-6-8,335-8 964,-438 7-1337,0 1-1,15 2 1,-24-2-139,0 0-1,0 1 0,0 0 0,0-1 0,0 1 0,0 0 0,0 0 1,0 1-1,0-1 0,12 9-1184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10.69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5 1312,'0'-5'2480,"1"7"-2325,16 21 424,-12-17-421,-1-1-1,0 1 1,6 13 0,-4-7 84,-4-6-157,1-1-1,-1 1 1,0 0-1,0 0 1,0 0-1,-1 0 1,0 0-1,1 12 1,-3 23 1835,-2-54-1479,1-2-232,-5-42 117,7 55-320,0-1 11,-6-5-67,6 8 39,0 0 0,0-1 0,0 1-1,0 0 1,0 0 0,0 0 0,-1 0 0,1 0 0,0-1-1,0 1 1,0 0 0,0 0 0,0 0 0,-1 0 0,1 0-1,0 0 1,0 0 0,0 0 0,0 0 0,-1 0 0,1 0-1,0-1 1,0 1 0,0 0 0,0 0 0,-1 0 0,1 0-1,0 0 1,0 0 0,0 1 0,-1-1 0,1 0 0,0 0-1,0 0 1,0 0 0,0 0 0,-1 0 0,1 0 0,0 0-1,0 0 1,0 0 0,0 0 0,0 1 0,0-1 0,-1 0-1,1 0 1,-5 12-38,5-8 73,-1 0 1,0-1 0,1 1-1,0 0 1,0 4-1,1 17 320,-1-23-322,0 0 1,0 0-1,0 0 1,0 0-1,0 0 1,0 1-1,1-1 1,-1 0-1,1 0 1,-1 0-1,2 3 1,-1-4 147,1-1-185,0 1-1,0 0 1,0-1-1,0 1 1,0 0-1,0 0 1,0 0-1,2 1 1,3 2-704,6 4-161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11.50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 0 1312,'-1'1'49,"1"0"1,-1-1 0,1 1-1,0-1 1,-1 1-1,1-1 1,-1 1-1,1 0 1,0-1-1,0 1 1,-1 0-1,1-1 1,0 1-1,0 0 1,0 0-1,0-1 1,0 1 0,0 0-1,0-1 1,0 2-1,3 20 829,-1-7-673,-2 15 805,-9 59 1,8-70-580,1-17-364,0 1 0,0-1 0,0 1 0,0-1 0,0 1 0,-1-1 0,1 0 0,-3 5 0,2 1 895,9-19 349,0 1-2384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13.98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145 32 1248,'7'-14'389,"-7"13"-378,0 1 1,1-1-1,-1 1 0,1-1 0,-1 0 0,1 1 0,-1 0 0,1-1 1,-1 1-1,1-1 0,-1 1 0,1-1 0,-1 1 0,1 0 0,0 0 1,-1-1-1,1 1 0,-1 0 0,1 0 0,1-1 0,0 1 65,-1-1-7,0 0 1,1 0-1,-1 0 1,0 1 0,0-1-1,1 0 1,-1 1-1,0-1 1,0 1-1,1 0 1,-1-1 0,1 1-1,-1 0 1,0 0-1,1 0 1,-1 0 0,1 0-1,-1 0 1,0 0-1,1 0 1,-1 0 0,1 1-1,-1-1 1,0 1-1,1-1 1,-1 1-1,0-1 1,3 3 0,-3-2-38,1 1 1,-1 0 0,0 0 0,1 0 0,-1 0-1,0 0 1,0 0 0,0 0 0,0 1-1,-1-1 1,1 0 0,-1 0 0,1 1-1,-1-1 1,0 0 0,0 1 0,0 2 0,-1 18 140,-1 0 0,-6 24 1,2-12-49,-3 14 369,-2 0 0,-3 0-1,-1-1 1,-37 76 0,15-60-299,14-25 186,-8 14-258,19-29-203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30.0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6 476 2144,'-5'0'3317,"23"0"-32,-13-2-3124,0 0-1,0 0 1,0-1-1,-1 1 1,1-1-1,-1 0 0,1-1 1,-1 1-1,0-1 1,0 1-1,5-8 1,26-32 403,37-56 1,-54 70-197,-1 0 0,-2-1 1,16-45-1,-29 71-332,0-1 0,-1 0 0,0-1 0,0 1 0,0 0 0,-1 0 0,1 0 0,-1-1 0,0 1 0,-1 0 0,0 0 0,1 0 0,-1 0 0,-1 0 0,1 0 0,-1 0 0,0 0 0,0 0 0,-1 0 0,1 1 0,-1-1 0,0 1 0,-5-6 0,7 9 28,3 1-21,30-2-250,-25 1 170,1 1 0,-1-1 0,0 1 0,1 0 0,-1 1 0,1 0 1,-1 0-1,0 0 0,10 4 0,-14-4 13,52 26-225,-50-24 273,1 0-1,-1 1 0,0 0 1,0 0-1,-1 0 1,1 0-1,5 8 1,-5-3-9,1 0 1,-1 0 0,-1 1 0,0 0 0,0-1 0,-1 1 0,0 1-1,0-1 1,-2 0 0,3 21 0,-4-3 76,-1-1 1,0 0-1,-6 27 1,3-34-5,-2 26 31,6-43-105,0 0-1,0 1 1,0-1 0,1 1-1,0-1 1,-1 0-1,1 1 1,0-1 0,1 0-1,2 5 1,0 0 190,1 0 0,0 0 1,12 13-1,-15-19-152,1 0 0,-1 0 0,1 0 0,-1 0 0,1 0 1,0-1-1,0 1 0,0-1 0,0 1 0,0-1 0,0 0 0,0 0 0,7 0 1,-2 0 29,-1 0 1,1-1 0,0 0-1,0-1 1,9-1 0,-12 1-61,-1 0 1,1-1 0,-1 1 0,1-1 0,-1 0 0,0 0 0,0-1 0,0 1 0,7-7 0,-7 6-1100,-1-1-1,1 1 1,-1-1 0,6-8-1,-4 7-980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30.9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7 3136,'-25'3'7343,"23"-2"-6632,6-3 171,-3 1-850,-1 1 1,0 0 0,0 0 0,0 0-1,0 0 1,0 0 0,0 0-1,0 0 1,0 0 0,0 0 0,0 0-1,0-1 1,0 1 0,0 0-1,0 0 1,0 0 0,0 0 0,0 0-1,0 0 1,0 0 0,0 0-1,0 0 1,-1-1 131,1 1-132,1-2 585,3 1-560,-1 0-1,0 1 1,0-1 0,1 1-1,-1 0 1,0 0 0,1 0-1,-1 0 1,4 1 0,14 0 288,328 5 1079,-254-5-1626,-54-1-4748,-27 0 2929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5:31.4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253 18 3648,'-5'-4'1664,"10"-4"-1472,-5 3 1824,0 10-1152,-5-5 1120,0 8-1120,-12-4 864,2 7-992,-15 6 0,7-1-448,-13-1-288,4 5 0,-8 0-1056,14 5 576,7 2-6720,14 6 3968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6:29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1289 7 1056,'3'0'4192,"-16"0"-1376,13 0-2790,0-1 1,0 1 0,0 0-1,0 0 1,0-1 0,0 1-1,0 0 1,0 0 0,-1-1 0,1 1-1,0 0 1,0 0 0,0 0-1,0-1 1,0 1 0,0 0-1,-1 0 1,1 0 0,0-1-1,0 1 1,0 0 0,-1 0-1,1 0 1,0 0 0,0 0-1,0-1 1,-1 1 0,1 0-1,0 0 1,0 0 0,-1 0-1,1 0 1,0 0 0,-1 0-1,-11 1 423,10 0-394,0 0 0,0-1 0,1 1 0,-1 0 0,0 0 0,0 0 0,1 0 0,-1 0 0,0 1 0,1-1 0,-2 2 0,-5 7 168,7-8-173,0-1 0,0 1 0,0-1 0,0 1 0,0-1 0,1 1 0,-1-1 0,0 1 0,1 0 0,-1-1 0,1 1 0,-1 0 0,1-1-1,0 1 1,0 0 0,0 2 0,-5 132 1092,6-69-871,-3 77 476,1-131-658,-1 1 0,0-1 0,-1 0-1,0 0 1,-1 0 0,-1 0 0,0-1 0,-1 1-1,0-1 1,-1-1 0,0 1 0,-1-1-1,0 0 1,0-1 0,-2 0 0,-12 12 0,-31 38 183,-1-4 165,44-45-361,1 0 0,0 1 0,1 0 0,-8 16 1,-9 13 81,3-9 44,-35 69 1,49-86-113,-12 19 0,12-23-59,1 1 0,0 0 0,-5 14 0,5-8-69,-15 25 0,13-26 130,0-2-76,1-1 0,-2 0 0,0 0 0,-1-1 0,-24 23 0,23-27 28,-1-1 1,0-1-1,0 0 1,0-1 0,-1 0-1,-18 5 1,9-3-80,-87 30-13,60-22 54,35-12 25,0 1 0,-1 0 0,2 1-1,-19 10 1,-19 12-319,10-7 411,35-17-76,1 0 0,-1 0 0,1 1 0,-10 10-1,-5 12-248,16-21 177,1 0 0,0 1 0,0-1 0,1 1 0,-4 9 0,-25 49 36,31-63-4,0 0 0,0 0-1,-1-1 1,1 1 0,0 0 0,-1 0 0,0-1-1,1 1 1,-4 2 0,3-3-11,0 0 0,0 1 0,1-1 0,-1 1-1,1 0 1,-1-1 0,1 1 0,-1 0 0,-1 3 0,3-3 15,-1 0 1,0 0 0,0-1-1,0 1 1,0-1 0,0 1-1,0-1 1,0 1 0,0-1-1,-1 0 1,1 1 0,0-1-1,-1 0 1,1 0 0,-4 2-1,1-3-73,6 0 135,-1 0 2,2-13 127,-3 0 27,0 11-237,0 1 1,0 0-1,0-1 0,0 1 1,0-1-1,0 1 0,0 0 0,1-1 1,-1 1-1,1-2 0,38-93 104,-29 69-58,-9 21-22,1 1 0,0 0 0,-1 0 0,5-7 0,6-14 90,-10 21-69,0 0-1,0 0 1,0 0-1,1 0 1,6-9-1,-7 11-48,0 0-1,0 0 0,0 0 1,-1 0-1,2-4 1,2-5 103,0-4-203,9-5 283,-9 17-262,-5 4 94,1 0-1,-1 0 0,0 0 0,0 0 1,0-1-1,1 1 0,-1 0 0,0 0 1,0 0-1,0-1 0,1 1 0,-1 0 1,0 0-1,0-1 0,0 1 0,0 0 1,0 0-1,0-1 0,1 1 0,-1 0 1,0 0-1,0-1 0,0 1 0,0 0 1,0-1-1,-1 0-412,1 3 206,-3 7 167,-3 7-96,0-5 80,2-4 54,0 1 1,1 0-1,-3 9 0,-9 25 118,10-31-185,0 1-1,-2 14 1,-14 62 119,14-58-125,7-29 100,0 0 0,0-1 0,0 1 0,-1 0-1,1 0 1,0 0 0,-1 0 0,1-1 0,0 1 0,-1 0 0,1 0-1,-1-1 1,1 1 0,-1 0 0,0-1 0,1 1 0,-1 0 0,0-1 0,0 1-1,0-1-21,1 0 0,0 0 0,0 0 0,-1-1 0,1 1 0,0 0 0,0 0 0,0-1 0,-1 1 0,1 0-1,0-1 1,0 1 0,0 0 0,0-1 0,0 1 0,0 0 0,0 0 0,0-1 0,0 1 0,0 0 0,0-1-1,0 1 1,0 0 0,0-1 0,0 1 0,0 0 0,0-1 0,0 1 0,0 0 0,0-1 0,0 1 0,0 0-1,1-1 1,4-16 141,-4 13-175,0 1 16,-1 1-1,1 0 1,-1 0-1,1-1 0,0 1 1,0 0-1,0 0 0,0 0 1,1 0-1,-1 0 1,0 0-1,1 0 0,-1 0 1,1 0-1,0 1 1,0-1-1,0 1 0,0-1 1,2 0-1,-1 0 7,0 1 1,0 0-1,0 0 1,1 0-1,-1 1 0,0-1 1,1 1-1,-1-1 1,0 1-1,1 0 0,-1 1 1,7 0-1,1 0 3,24 0-1,11 2-64,-23 0 160,21 4-29,71 2 1,-115-9-57,1 0-1,-1 0 1,0 0 0,1 0-1,-1 0 1,0 0 0,1 0-1,-1 0 1,0 0 0,0 0 0,1-1-1,-1 1 1,0 0 0,1 0-1,-1 0 1,0 0 0,0-1-1,1 1 1,-1 0 0,0 0-1,0-1 1,1 1 0,-1 0-1,0 0 1,0-1 0,0 1-1,0 0 1,1-1 0,-1 1-1,0 0 1,0-1 0,0 1-1,0-1 1,-1-15 50,-12-16-53,9 23 1,-1 1 0,0 0-1,-1 0 1,0 1 0,0 0 0,0 0-1,-1 0 1,0 1 0,-1 0 0,1 0-1,-1 1 1,0 0 0,-14-6 0,3 3 20,0 0 0,0 2 1,-1 0-1,0 1 0,-24-2 1,37 7-38,-1-1-1,0 2 1,0-1 0,-11 3 0,10-2-3058,32 0-1298,-6 1 2614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6:33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205 1 1056,'-5'4'1121,"5"-4"-787,-1 1 1,0-1-1,0 1 1,0-1 0,0 1-1,0-1 1,1 0-1,-1 0 1,0 1 0,0-1-1,-3 0 1035,-18 0 882,18 2-2015,0-1 0,0 1 1,0 0-1,1 0 0,-7 5 0,4-3-96,-2 1 16,0 0-1,1 1 0,0 0 1,0 1-1,0-1 1,1 1-1,0 1 0,0-1 1,1 1-1,0 0 0,1 0 1,-1 0-1,2 1 1,-4 9-1,-3 10 25,8-22-125,-1 0 0,1 0 0,0 0 0,1 0 0,-1 1 0,1-1 0,1 1 0,-1-1 1,1 9-1,2 6 118,-2 28 0,-1-18-141,0-16 73,-3 22 1,2-27-28,0 0 1,2 0-1,-1 0 0,2 17 1,-1-21-36,1 1 0,-1-1 0,-1 1 0,1-1 0,-3 9 0,2-10-13,0 1-1,0-1 0,1 0 1,0 1-1,0-1 1,1 7-1,1 4 10,0 0 0,0 24 0,-2-38-30,0 0 1,0 0-1,0 0 0,1 1 0,-1-1 0,1 0 1,0 0-1,0 0 0,0 0 0,0 0 0,0 0 1,0 0-1,2 2 0,4 7-52,-5-7 5,-1-2 80,0 0 1,0 0-1,1 0 0,-1 0 0,1 0 1,-1 0-1,1 0 0,0-1 0,-1 1 0,1-1 1,2 2-1,0-1-24,-1 0 0,0 0-1,1 0 1,-1-1 0,1 1 0,0-1 0,-1 0 0,1 0 0,0 0-1,0-1 1,-1 1 0,8-1 0,-5 0 29,0 0 0,0-1 0,0 0 0,1 0 0,-1 0 0,-1-1 0,11-4 0,1-3-16,-1 0 0,0-2 1,0 0-1,-1 0 0,-1-2 0,22-23 0,10-22 0,-19 23 98,-21 27-130,-1 0 0,0 0-1,-1 0 1,0-1 0,0 1-1,-1-1 1,3-11-1,0-3 29,4-39 0,-4 16 53,-3 23-140,0 0 0,-1 0 0,-3-46 0,1 65 59,-1 1 1,0 0-1,0-1 0,0 1 0,0 0 1,0 0-1,-1 0 0,1 0 1,-1 0-1,0 0 0,0 1 0,-3-5 1,1 3-1,-1 0 0,1 0-1,-1 0 1,0 1 0,0-1 0,-8-2 0,-6-2 31,0 0 0,0 2 0,-22-5 0,35 9-10,-13-2 1,8 1-83,1 0 0,-1 1 1,-1 0-1,-16 0 0,21 2-54,1 1 0,-1 0 0,1 0 1,-1 0-1,1 1 0,-12 4 0,17-6-574,-8 2-843,50 29-11006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6:34.3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1 110 1984,'0'2'5215,"1"16"306,0-19-5339,0 0-1,0 0 1,0 0 0,0 0 0,0 0 0,1 0 0,-2 0 0,1 0 0,0 0 0,0-1 0,0 1 0,0 0 0,-1 0 0,2-3 0,8-12 283,0 7-302,-1 2-88,0 0 0,0 0 1,18-10-1,-9 9 18,0 0 1,0 0-1,35-7 0,-42 12-70,0 1-1,1 0 1,-1 1-1,0 1 1,1-1-1,-1 2 1,1 0 0,12 2-1,6 6-70,-27-4-285,-2-3-294,3 2-23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62 4160,'1'-1'329,"1"0"1,-1 0-1,0 1 1,0-1-1,0 0 1,1 0 0,-1 1-1,0-1 1,1 1-1,-1-1 1,0 1-1,1 0 1,2-1-1,-4 1-136,1 0 0,0 0 0,0 0-1,0 0 1,0 0 0,0-1 0,0 1 0,0 0-1,-1-1 1,1 1 0,0 0 0,0-1 0,0 1 0,-1-1-1,1 0 1,0 1 0,-1-1 0,1 1 0,0-1-1,-1 0 1,1 0 0,-1 1 0,1-1 0,-1 0-1,1-1 1,-1 1-71,1 0 0,-1 1 0,0-1 0,1 0 0,-1 0 0,0 0 0,0 0 0,0 0 0,0 0-1,0 0 1,0 0 0,0 0 0,0 0 0,0 0 0,0 0 0,0 0 0,-1 0 0,1 0 0,0 0 0,-1 0 0,1 0 0,-1 0 0,1 1-1,-1-1 1,1 0 0,-1 0 0,0 0 0,1 1 0,-1-1 0,0 0 0,0 1 0,1-1 0,-1 1 0,0-1 0,0 1 0,0-1-1,0 1 1,0-1 0,0 1 0,0 0 0,-1-1 0,-4 0 93,0-1 0,-1 1 0,1 0 0,-1 0 0,-9 1 0,-4 1 8,-1 1 1,1 2-1,0 0 0,0 1 1,1 0-1,-1 2 1,1 0-1,-23 14 0,29-14-133,1 1-1,0 0 1,1 1 0,-1 0-1,2 1 1,-1 1-1,2-1 1,-16 23-1,20-27-46,1 0-1,0 1 0,1 0 0,-1 0 0,2 0 0,-1 0 0,1 0 0,0 1 0,0-1 0,1 1 0,0-1 0,0 1 0,1 0 0,0-1 0,0 1 0,1 0 1,0-1-1,2 8 0,-2-11-12,1 0 1,-1 0 0,1 0 0,0 0 0,1 0 0,-1-1-1,1 1 1,-1-1 0,1 0 0,0 0 0,0 0-1,1 0 1,-1 0 0,1-1 0,-1 1 0,1-1 0,0 0-1,0 0 1,-1 0 0,8 1 0,-1 0 24,0 0 0,0-1 0,1-1 0,-1 1 0,0-2 0,0 1 0,16-3 1,-5-1-22,1-1 0,-1-1 0,0-1 0,0-1 0,-1 0 0,22-12 0,-4 2-22,420-168-407,-373 152 342,47-15-448,-142 58 647,1 0-1,-13 19 1,-4 6 15,3 0 0,1 2 0,1 1 0,-16 43 1,36-78-104,-7 26 168,8-28-203,0 0 0,0 0-1,0 0 1,0 0 0,0 0 0,0 0-1,0-1 1,0 1 0,0 0-1,0 0 1,1 0 0,-1 0-1,0 0 1,1 0 0,-1 0-1,1 0 1,-1-1 0,1 1-1,-1 0 1,1 0 0,-1-1-1,1 1 1,0 0 0,0-1 0,0 2-1,0-2-7,0 0-1,-1 1 1,1-1 0,0 0-1,-1 1 1,1-1 0,0 0-1,0 0 1,-1 0-1,1 0 1,0 0 0,0 0-1,0 0 1,-1 0 0,1 0-1,0 0 1,0 0-1,-1 0 1,1-1 0,0 1-1,-1 0 1,2-1 0,0 0 6,0-1 0,1 1 0,-1-1 0,0 0 0,0 1 0,3-5 0,2-3-7,0-1 0,7-12 0,-12 17-6,17-27-68,-9 14-33,0 1 0,1 0 0,1 0-1,0 1 1,23-22 0,-35 37 84,1 1 0,-1-1 0,1 1 1,-1-1-1,1 0 0,-1 1 0,1-1 0,0 1 0,-1-1 1,1 1-1,0 0 0,0-1 0,-1 1 0,1 0 1,0-1-1,0 1 0,0 0 0,-1 0 0,1 0 1,0 0-1,0 0 0,0 0 0,-1 0 0,1 0 0,0 0 1,0 0-1,0 0 0,0 0 0,-1 1 0,1-1 1,0 0-1,0 1 0,-1-1 0,1 0 0,0 1 0,-1-1 1,1 1-1,0-1 0,-1 1 0,1-1 0,0 1 1,-1 0-1,1-1 0,-1 1 0,1 0 0,-1-1 0,1 2 1,2 5 95,-1-1 0,1 0 0,-1 1 0,2 12 0,-2-10 56,15 71 379,-17-79-496,0 0-1,0 1 1,1-1 0,-1 0-1,0 1 1,1-1-1,-1 0 1,1 0-1,0 1 1,-1-1 0,1 0-1,0 0 1,0 0-1,0 0 1,0 0 0,0 0-1,0 0 1,0 0-1,0 0 1,2 1-1,-1-2-7,0 1-1,0-1 0,0 1 0,-1-1 0,1 0 0,0 0 1,0 0-1,0 0 0,0 0 0,0 0 0,0 0 0,-1-1 0,4 0 1,5-2 4,0-2 0,0 1-1,0-1 1,11-8 0,-13 8 8,83-52 81,89-48-222,-151 94-79,-28 11 180,0 0 1,0-1 0,0 1-1,0 0 1,0 0 0,0 0-1,0 0 1,0 0-1,0 0 1,0 0 0,0 0-1,0 0 1,0 0 0,0 0-1,0 1 1,0-1-1,0 0 1,0 1 0,0-1-1,0 1 1,0-1-1,-1 1 1,1-1 0,0 1-1,0 0 1,-1-1 0,2 3-1,0 1 40,0 0-1,0 1 1,0-1 0,-1 1-1,0 0 1,0 0-1,0-1 1,0 11 0,-3 43 306,0-46-275,1 0 0,1 1 1,2 19-1,-2-30-37,0-1 0,0 0 0,0 0 0,1 0 0,-1 0 0,0 0 0,1 0 0,-1 1 0,0-1 0,1 0 0,0 0 0,-1 0 0,1 0 1,-1 0-1,1-1 0,0 1 0,0 0 0,0 0 0,-1 0 0,1-1 0,2 2 0,-2-2-7,0 1-1,0-1 1,1 0 0,-1 0 0,0 0 0,0 0 0,0 0 0,0 0 0,0-1-1,0 1 1,0 0 0,0-1 0,0 1 0,1 0 0,-1-1 0,0 1 0,-1-1-1,3 0 1,4-5 33,0 0 0,1 0 0,-2-1-1,8-8 1,-11 12-39,9-11-30,1 1-1,0 0 1,1 1-1,0 1 1,1 1-1,0 0 0,23-12 1,-31 19 5,0 0 1,0 1-1,0 0 1,0 0-1,0 0 1,0 1-1,0 0 1,0 0-1,1 1 1,-1 0-1,0 0 1,0 0-1,1 1 1,-1 1-1,0-1 1,0 1 0,0 0-1,0 0 1,0 1-1,-1 0 1,10 6-1,67 49-3874,-56-35 1776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9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11 876 2656,'-10'-5'2384,"25"-11"1173,-11 7-3085,2 1 0,-1 0 1,1 0-1,1 0 0,9-9 0,44-36 257,-20 18-360,80-82 681,-48 40-708,-70 74-369,0 1-1,1 0 1,-1 0 0,1 0 0,0 1 0,-1-1 0,1 0 0,0 1 0,0 0 0,4-1 0,-6 1 16,0 1-1,0 0 1,0 0 0,0 0 0,0 0-1,0 0 1,0 0 0,0 0 0,0 0-1,0 0 1,0 1 0,0-1 0,0 0-1,0 1 1,0-1 0,-1 0 0,1 1-1,0-1 1,0 1 0,0-1 0,-1 1-1,1 0 1,0-1 0,0 1 0,-1 0-1,1 0 1,-1-1 0,1 1 0,-1 0-1,1 0 1,-1 0 0,1 0 0,-1 0-1,0-1 1,1 1 0,-1 0 0,0 2-1,2 4 15,-1 0-1,-1 0 1,1-1-1,-1 1 1,0 0-1,-3 13 1,-10 42 153,11-50-100,-12 27 167,11-32-5,0 0 0,0 0 0,1 1 0,0-1 0,0 1 0,0 12 0,6-22-25,1 0 0,-1 0 0,0 0 0,1-1 0,5-4 0,-2 2-204,86-51 108,53-35 56,-124 74-235,1 1 1,50-24-1,-73 40 74,0-1 1,0 1 0,0-1-1,0 1 1,0-1 0,1 1-1,-1 0 1,0 0-1,0 0 1,1-1 0,-1 1-1,0 0 1,0 1 0,1-1-1,-1 0 1,0 0-1,0 0 1,0 1 0,1-1-1,0 1 1,-1 0-2,0 0-1,0 0 1,0 0-1,0 0 1,0 0-1,0 0 1,-1 0-1,1 0 1,0 0 0,-1 0-1,1 1 1,-1-1-1,0 0 1,1 0-1,-1 0 1,1 2 0,-1 6 16,1-1 1,-1 1 0,0-1 0,-3 14 0,3-17 49,-3 14 201,-2 23-38,5-39-178,0 0 1,0 0-1,1 0 1,-1 0-1,1 0 0,-1 0 1,1 0-1,0 0 0,0 0 1,3 4-1,-4-6-17,1 0 0,0 0 0,0 0 1,0-1-1,-1 1 0,1 0 0,0 0 0,0-1 0,0 1 0,0-1 0,0 1 0,0-1 0,0 1 0,1-1 1,-1 1-1,0-1 0,0 0 0,0 0 0,0 0 0,0 0 0,1 1 0,-1-2 0,0 1 0,2 0 0,28-8 294,-26 7-310,1-1 30,0-1 0,0 0 0,0 0 0,0 0 0,-1-1 0,1 0 0,8-8 0,31-37 41,-34 36-131,10-15 17,-16 21-19,1-1 0,-1 1 1,8-7-1,-13 14 44,1 0 1,-1-1-1,0 1 0,0 0 1,0 0-1,0 0 0,1-1 1,-1 1-1,0 0 0,0 0 1,1 0-1,-1-1 0,0 1 1,0 0-1,1 0 1,-1 0-1,0 0 0,0 0 1,1 0-1,-1 0 0,0 0 1,1 0-1,-1 0 0,0 0 1,0 0-1,1 0 1,-1 0-1,0 0 0,1 0 1,-1 0-1,0 0 0,0 0 1,1 0-1,-1 0 0,0 0 1,1 0-1,-1 1 1,0-1-1,0 0 0,0 0 1,1 0-1,-1 0 0,0 1 1,0-1-1,1 0 0,-1 0 1,0 1-1,0-1 1,0 0-1,0 0 0,0 1 1,1-1-1,-1 0 0,0 0 1,0 1-1,0-1 0,0 0 1,0 1-1,0-1 0,0 0 1,0 0-1,0 1 1,0-1-1,0 1 0,0 24-180,0-19 150,0 12-41,0-1 44,0 0-1,1 0 1,0 0 0,7 27 0,-8-42 54,1-1-1,-1 1 1,1 0-1,0-1 1,0 1-1,-1-1 1,1 1-1,0-1 1,0 0-1,0 1 1,1-1-1,-1 0 1,0 0-1,0 0 0,1 0 1,-1 0-1,1 0 1,1 1-1,0-1 28,-1 0 0,1 0-1,0-1 1,0 1-1,0-1 1,-1 1-1,1-1 1,0 0-1,0 0 1,3-1-1,6-1 60,-1-1-1,0 0 0,0 0 0,14-7 1,-14 5-60,-1-1 0,0 0 0,0-1 0,11-9 0,37-35 221,-34 28-425,22-19-853,-52 54 993,1 0 0,1 0 0,-1 1 0,2-1 0,0 1 0,0 0 0,0 20 0,3-30 44,0 1 1,1-1-1,0 0 0,0 1 1,0-1-1,0 0 1,0 0-1,0 0 0,1 0 1,0 0-1,0 0 0,-1 0 1,2 0-1,-1-1 1,0 1-1,0-1 0,1 1 1,-1-1-1,1 0 1,0 0-1,3 2 0,0-1 58,-1 0 0,1 0-1,0 0 1,0-1 0,0 0-1,0 0 1,1 0-1,-1-1 1,0 0 0,10 0-1,-4-1-28,-1-1-1,0-1 0,1 1 1,-1-2-1,0 0 0,0 0 1,-1-1-1,1 0 0,-1-1 0,19-11 1,0-4-49,-1-1 1,28-28 0,-43 37 19,-4 4-7,-2 2-71,-1 0-1,1 0 0,1 1 0,14-10 1,-12 10 102,-2 1-344,-13 13 32,-56 71-83,56-73 335,0 0-1,0 1 1,1 0-1,0-1 1,0 2-1,1-1 1,0 0 0,1 1-1,-1-1 1,2 1-1,-2 9 1,3-17 30,0 1 0,0-1 0,0 0 1,0 0-1,0 0 0,0 0 0,1 0 0,-1 0 0,0 0 1,1 0-1,-1 0 0,1 0 0,-1 0 0,1 0 0,-1 0 1,1 0-1,0 0 0,-1 0 0,1 0 0,0 0 1,1 1-1,0-1-3,-1-1 1,1 1-1,-1-1 0,0 1 1,1-1-1,-1 0 1,1 1-1,0-1 0,-1 0 1,1 0-1,-1 0 1,1 0-1,-1 0 1,2-1-1,6-1 13,-1 0 1,0-1-1,0 0 1,12-6-1,79-35 176,-11 6-243,-58 24 61,-5 2 15,-1 0 0,0-1 1,26-20-1,-34 20-7,0-2-1,0 0 1,-1-1 0,-1 0-1,22-35 1,44-96 61,-13 18-99,-52 104-117,-2 0 0,-1-2-1,17-52 1,-28 77 89,-1 0-1,1 0 1,-1 0-1,0 0 1,1 0-1,-1 0 1,0 0-1,0 0 0,0 0 1,-1 0-1,1 0 1,-1-3-1,1 5 29,0 0 0,0 0-1,0 0 1,0-1 0,0 1-1,0 0 1,0 0 0,0 0-1,0-1 1,0 1 0,0 0-1,0 0 1,0 0 0,0 0-1,0-1 1,0 1 0,0 0-1,-1 0 1,1 0 0,0-1 0,0 1-1,0 0 1,0 0 0,0 0-1,0 0 1,-1 0 0,1-1-1,0 1 1,0 0 0,0 0-1,0 0 1,-1 0 0,1 0-1,0 0 1,0 0 0,0 0-1,-1 0 1,1 0 0,0 0-1,0 0 1,0 0 0,-1 0-1,1 0 1,0 0 0,0 0-1,0 0 1,0 0 0,-1 0-1,1 0 1,0 0 0,0 0-1,0 0 1,-1 0 0,1 0-1,-7 10-208,5-8 156,-13 18-295,6-8 275,0 0-1,1 1 0,-8 16 1,2 3 65,2 0-1,2 0 1,-13 66 0,15-48 107,-1 102 0,9-139-21,1-1-1,0 0 1,1 0-1,0 0 1,7 20-1,-7-27-45,0 1 0,0-1 0,0 0 0,1-1 0,0 1 0,0 0 0,0-1 0,0 1 0,1-1-1,0 0 1,0 0 0,0-1 0,0 1 0,0-1 0,7 3 0,-7-4 10,1 0-1,-1-1 1,1 0 0,0 0 0,0 0-1,0 0 1,-1-1 0,1 0-1,0 0 1,0 0 0,0-1-1,0 0 1,-1 1 0,1-2-1,0 1 1,-1-1 0,1 1-1,7-5 1,6-3 26,-1-1 0,1 0 0,16-15 0,-22 16-48,0 0 0,-1-1 1,0-1-1,-1 0 0,0 0 0,12-19 0,-18 23-20,0 0-1,-1 0 1,1 0-1,-1 0 1,-1 0-1,1-1 1,-1 1-1,-1-1 1,1 1-1,-1-1 1,-1 0-1,0 1 0,0-1 1,-1-9-1,1 16-7,0-1 0,0 1 0,-1 0 0,1-1 0,0 1 0,-1-1-1,1 1 1,-1 0 0,0 0 0,1-1 0,-1 1 0,-2-2-1,3 2 3,-1 1-1,1-1 0,-1 1 0,1 0 1,-1-1-1,1 1 0,-1 0 0,0 0 1,1-1-1,-1 1 0,1 0 0,-1 0 1,0 0-1,1 0 0,-1 0 0,0 0 1,1 0-1,-1 0 0,0 0 0,0 0 0,-3 1-38,1 0 0,-1 1 0,1 0 0,-1-1 0,1 1 0,0 0 0,0 1 0,-4 2 0,-4 5 30,0 0 0,1 1 1,0 0-1,1 0 0,0 1 0,1 0 0,0 1 0,1 0 0,0 0 1,1 1-1,0-1 0,2 1 0,-5 18 0,8-28 33,1-1 0,-1 1 0,1-1 0,0 0 0,0 1 0,0-1 0,0 1 0,1-1 0,-1 1 0,1-1 0,0 1 0,0-1 0,0 0 0,1 0 0,-1 1 0,1-1 0,-1 0 0,1 0 0,0 0 1,0-1-1,1 1 0,-1 0 0,1-1 0,-1 0 0,1 1 0,0-1 0,-1 0 0,1 0 0,0-1 0,1 1 0,-1-1 0,6 3 0,12 1 143,1-1-1,0-1 1,0-1 0,0-1 0,25-2-1,-1-3-119,64-13-1,-60 6-11,-1-3-1,0-2 0,-1-2 1,-1-2-1,47-28 1,-86 43-60,19-11 40,-26 16-2,0-1-1,1 0 1,-1 0 0,0 1-1,0-1 1,-1 0-1,1 0 1,0 0-1,0 0 1,0 0-1,-1 0 1,1 0-1,0 0 1,-1 0-1,1-1 1,-1 1-1,1-2 1,-14 7-181,5 1 167,0 0-1,0 1 0,0 0 1,0 0-1,1 0 0,0 1 1,-9 11-1,2 1 71,-23 38-1,34-52-58,0 0-1,0 1 1,1-1-1,0 1 0,-3 10 1,5-15 26,-1 1 1,1-1-1,0 0 1,0 1-1,0-1 1,0 0-1,0 1 1,0-1-1,0 0 1,0 0 0,1 1-1,-1-1 1,0 0-1,1 1 1,-1-1-1,1 0 1,0 0-1,-1 0 1,1 0-1,0 0 1,-1 1-1,1-1 1,0 0-1,0-1 1,0 1 0,0 0-1,0 0 1,0 0-1,0 0 1,1-1-1,0 2 1,0-2 13,0 0 0,-1 1 1,1-1-1,0 0 0,-1 0 0,1 0 1,0 0-1,-1 0 0,1 0 1,0-1-1,-1 1 0,1-1 0,-1 1 1,3-2-1,26-11 147,-23 9-142,10-5 33,-1-1 1,0 0 0,28-25-1,-35 27-117,0-1 0,0 0-1,-1 0 1,-1-1-1,1 0 1,10-22-1,-15 28 36,-3 3-8,0 1-1,1-1 1,-1 0-1,1 1 1,-1-1 0,0 0-1,0 0 1,1 1 0,-1-1-1,0 0 1,0 1-1,0-1 1,0 0 0,0 0-1,0 1 1,0-1 0,0 0-1,0 0 1,-1 0-1,1 1-4,-1-1 0,1 1 0,-1 0 1,1 0-1,-1 0 0,1 0 0,-1 1 0,1-1 0,-1 0 0,1 0 0,-1 0 0,1 0 0,-1 0 0,1 1 0,-1-1 0,1 0 0,0 0 0,-1 1 0,0-1 0,-3 3-9,0 1 3,0-1-1,1 1 1,-1-1-1,1 1 0,0 0 1,0 1-1,-3 5 1,-17 37 72,22-45-44,0-1 0,1 1-1,-1-1 1,1 1 0,-1 0 0,1-1-1,0 1 1,-1 0 0,1-1-1,0 1 1,0 0 0,1-1-1,-1 1 1,0 0 0,0-1-1,1 1 1,-1 0 0,1-1 0,1 4-1,-1-4 10,0 1 0,1 0 0,-1 0 0,1-1 0,0 1 0,0-1 0,-1 1 0,1-1 0,0 0 0,0 0 0,0 0-1,0 0 1,2 1 0,4 0 58,0 1-1,1-2 0,-1 1 1,0-1-1,0 0 0,16-1 0,-3-2 40,1 0-1,-1-2 1,0 0-1,0-2 1,35-13-1,-23 4-134,-1-1 0,49-33 0,-74 44-7,-5 3 23,0 1 0,1-1 0,-1 0 0,1 1 0,-1-1-1,1 1 1,0 0 0,0 0 0,0 0 0,-1 0 0,1 0-1,0 0 1,0 1 0,0 0 0,4-1 0,-6 2 2,0-1 0,0 1 0,0-1 0,0 1 1,-1-1-1,1 1 0,0 0 0,-1-1 0,1 1 1,-1 0-1,1 0 0,0-1 0,-1 1 0,1 0 1,-1 0-1,0 0 0,1 0 0,-1 0 0,0-1 0,0 1 1,1 0-1,-1 0 0,0 0 0,0 2 0,2 27-72,-2-29 90,0-1-11,-1 10 70,1 0 0,1-1 0,0 1 0,0-1 0,3 12 0,-3-19-22,1 1 0,-1 0 0,0-1 0,0 1 0,1 0 0,0-1-1,-1 1 1,1-1 0,0 0 0,0 0 0,0 0 0,1 0 0,-1 0-1,0 0 1,1-1 0,-1 1 0,1-1 0,0 1 0,-1-1 0,1 0 0,3 1-1,5 1 86,0-1 1,-1 0-1,1-1 0,21 0 0,45-6 92,-72 5-215,68-10-412,-26-2-3067,-15 3 1238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3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3 232 3072,'-2'3'2631,"1"-3"-2587,2 0 39,0 0 0,-1 0 0,1 0 0,-1 0 0,1 0 0,-1 0 0,1 0 0,0 0 0,-1 0 0,1 0 0,-1 0 0,1 0 0,-1 0 0,1-1 1,0 1-1,-1 0 0,1 0 0,-1-1 0,1 0 0,3-1 203,-1-1 1,1 0-1,-1 0 1,0-1-1,-1 1 1,5-6-1,9-11 375,31-22 23,-29 27-476,23-25-1,-28 26-236,0 1-1,1 0 1,16-11 0,-20 20-215,-9 13 89,-1-1 191,-3 70 950,1-49-750,1 1 0,2-1-1,0 1 1,8 33 0,-6-47-88,1-1-1,11 27 0,-12-36-85,0 0-1,0-1 0,0 1 1,1-1-1,0 0 1,0 0-1,0 0 0,1 0 1,7 6-1,-9-10-14,-1 1 0,0-1 0,1 0 0,-1 1 0,1-1-1,0 0 1,-1-1 0,1 1 0,0 0 0,-1-1 0,1 1 0,0-1-1,0 0 1,0 0 0,-1 0 0,1 0 0,0-1 0,0 1 0,-1-1-1,1 0 1,0 1 0,-1-1 0,1 0 0,0-1 0,-1 1-1,0 0 1,4-3 0,5-4 92,0 0-1,-1 0 0,-1-1 1,12-13-1,-19 20-120,37-43 51,-2-2 0,-2-1 1,54-98-1,-80 126-220,9-16-289,-17 33 393,0 1-1,1 0 0,-1 0 1,1 0-1,0 0 0,-1 0 1,1 0-1,0 0 0,0 0 1,0 1-1,3-2 0,-3 2 36,0 0 1,0 1-1,-1 0 0,1 0 0,0-1 0,0 1 1,0 0-1,-1 0 0,1 0 0,0 1 0,0-1 1,0 0-1,2 2 0,24 8 47,-21-7-17,11 5 54,0-2 1,1 0-1,33 5 0,-41-9 3,0-2 1,1 1-1,-1-1 0,1-1 0,-1 0 0,1 0 1,16-6-1,-22 6-30,16-5 84,0-1 0,22-10 0,-40 13-4,-8 3-93,-14 2-136,11 1 129,0 1-1,0 0 1,0 0-1,0 0 1,1 1-1,-9 5 0,-1 1-29,3-2-21,0 1 1,1 1 0,-1 0 0,2 0 0,0 2 0,0-1 0,-17 26-1,16-20 90,2 2 0,0-1 0,1 1-1,1 1 1,-9 29 0,14-37 19,0 0 0,-1 22 1,3-30-59,1 1-1,0-1 1,0 0 0,1 1 0,-1-1 0,1 0-1,0 0 1,0 1 0,0-1 0,4 6-1,-5-9-8,0-1 0,0 0-1,0 1 1,1-1 0,-1 1-1,0-1 1,1 0-1,-1 1 1,0-1 0,1 0-1,-1 1 1,0-1 0,1 0-1,-1 0 1,1 1-1,-1-1 1,1 0 0,-1 0-1,0 0 1,1 1 0,-1-1-1,1 0 1,-1 0-1,1 0 1,-1 0 0,1 0-1,-1 0 1,1 0-1,-1 0 1,1 0 0,-1 0-1,1 0 1,-1-1 0,1 1-1,-1 0 1,0 0-1,1 0 1,0-1 0,14-11 281,-14 10-217,7-7-2,0 0 0,-1 0-1,0-1 1,-1 0 0,5-11 0,25-60 47,-11 23-18,30-71-1009,-56 133 870,-1 1-1,1-1 1,0 0-1,1 0 0,-1 1 1,1-1-1,0 0 0,0 1 1,0-1-1,0 0 0,1 1 1,0-1-1,0 0 0,0 1 1,0-1-1,1 0 0,0 0 1,-1 0-1,2 0 0,-1-1 1,0 1-1,1-1 1,5 7-1,-3-4 83,1-1 0,0 0-1,0 1 1,0-2 0,0 1 0,1-1 0,0 0 0,0-1 0,0 1 0,0-1 0,1-1-1,-1 1 1,11 1 0,-1-2 9,-1-1 1,0 0-1,1-2 0,-1 0 1,1 0-1,-1-2 0,25-6 1,-8-1 50,0-1 0,49-24 0,26-25-456,-106 58 298,0 1 1,0 0-1,0-1 1,0 1-1,0 0 1,0 1 0,1-1-1,-1 0 1,4 0-1,-3 3-43,-2-2-37,9 4 303,2 1-19,-16-6 105,0 1-284,0 0 0,1 0 0,-1 0 1,0 1-1,0-1 0,0 1 1,1 0-1,-1 0 0,0 0 0,-5 3 1,-3 3 2,1 0-57,0 0 0,-19 16 0,26-19 55,1-1 0,0 1 1,0 0-1,0 0 0,0 0 0,1 1 1,-1-1-1,1 1 0,0-1 0,0 1 1,-1 5-1,1 1 56,0-1 1,0 0 0,1 1-1,0-1 1,1 1-1,0-1 1,2 19-1,-1-24-6,0-1 0,0 1 0,1 0 0,0 0 0,-1-1-1,1 1 1,1-1 0,-1 0 0,1 1 0,0-1-1,-1 0 1,2-1 0,-1 1 0,0 0 0,1-1 0,0 0-1,0 0 1,6 4 0,-7-5-11,1-1 0,-1 0 0,0 0-1,1 0 1,-1 0 0,1 0 0,-1-1 0,1 1 0,-1-1-1,1 0 1,-1 0 0,1-1 0,-1 1 0,1-1 0,-1 0 0,6-1-1,5-3 79,0-1-1,21-11 0,-22 10-108,248-111 0,-200 93 1,91-41 322,-147 64-390,1 0 0,-1 0 0,10-1-1,0 0 71,-4 3 177,-2-14-49,-6 9-58,-1 3-25,-1-1-1,1 1 1,-1-1 0,0 0 0,0 1-1,0-1 1,0 0 0,0-5 0,3-6-93,-3 12 42,-1 2 15,1 0 0,-1-1 0,0 1 0,1 0 0,-1-1 0,0 1 0,0-1 0,1 1 0,-1 0 0,0-1 0,0 1 0,0-1 1,0 1-1,0-1 0,0 1 0,0-1 0,1 1 0,-1 0 0,0-1 0,0 1 0,-1-1 0,1 1 0,0-1 0,0 1 1,0-1-1,0 0 0,-1-5-373,-2 6 111,-4 12-13,-8 24 195,10-23 84,1 1 0,0-1-1,1 1 1,1 0 0,0 0-1,1 0 1,1 0 0,0 0-1,1 0 1,0 0-1,1 0 1,5 18 0,-6-28 48,1 0 1,0 0-1,0 0 1,0-1 0,0 1-1,0-1 1,4 5-1,-5-7-30,0 0 0,0 0 0,-1-1 0,1 1 0,0 0 0,0 0 0,0-1 0,0 1 0,0 0 1,0-1-1,0 1 0,0-1 0,0 0 0,0 1 0,1-1 0,-1 0 0,0 1 0,0-1 0,0 0 0,0 0 0,1 0 0,-1 0 0,0 0 0,0 0 0,0-1 0,0 1 0,0 0 0,1-1 0,-1 1 0,0 0 0,1-1 0,4-4 14,0 0 1,-1 0-1,1 0 0,-1 0 1,0-1-1,-1 0 0,1 0 0,3-7 1,8-10 3,10-11-83,1 1 1,52-49-1,-76 79-8,0 0-1,0 0 0,0 0 0,0-1 0,2-4 0,-4 7-55,-4 5 72,1-1 1,-1 1-1,1 0 0,0 0 0,1 1 0,-1-1 0,1 0 0,-1 0 0,1 1 0,1-1 0,-1 1 0,0 5 0,1-2 6,-2 8 77,1 1 0,1-1 0,4 29 0,-4-41-19,0-1 0,1 1-1,0-1 1,0 0 0,0 1 0,0-1-1,1 0 1,-1 0 0,1 0 0,-1 0-1,1 0 1,0 0 0,1 0 0,-1-1-1,0 1 1,1-1 0,-1 1 0,1-1-1,0 0 1,0 0 0,0 0 0,0 0-1,0-1 1,4 2 0,-4-2 0,1-1 1,0 1 0,-1-1-1,1 0 1,0 0-1,-1 0 1,1 0 0,-1-1-1,1 1 1,0-1-1,5-2 1,3-1 55,-1-1 1,12-6-1,9-7-51,0-1 0,0-2 0,-2-1 0,-1-1 0,41-41 0,-54 48-14,6-6-59,-21 20 49,0 1 1,0-1 0,0 1 0,0-1 0,0 1 0,0-1 0,0 1 0,-1-1 0,1 0 0,-1 1 0,1-1 0,-1 0-1,1-2 1,0 0 10,3-5-179,-4 9 156,0 0 0,0 0 0,0 0 0,0 0 0,0 0-1,0-1 1,0 1 0,0 0 0,0 0 0,0 0 0,0 0 0,0-1-1,0 1 1,0 0 0,0 0 0,0 0 0,0 0 0,-1 0 0,1-1-1,0 1 1,0 0 0,0 0 0,0 0 0,0 0 0,0 0-1,0 0 1,0 0 0,-1-1 0,1 1 0,0 0 0,0 0 0,0 0-1,0 0 1,0 0 0,-1 0 0,1 0 0,0 0 0,0 0 0,0 0-1,0 0 1,-1 0 0,1 0 0,0 0 0,0 0 0,0 0 0,-1 0-1,0 2-31,-1-1 0,1 1-1,0 0 1,-1 0-1,1 0 1,0 0-1,0 0 1,-1 3 0,-5 10-85,3-9 127,1 1 0,0-1-1,1 0 1,-1 1 0,1-1-1,1 1 1,-1 0 0,1-1-1,-1 13 1,2 6 48,2 33 1,0-45-6,0 0 0,1 0 1,8 24-1,-11-37-39,0 1 1,0-1-1,0 0 1,0 1-1,0-1 1,1 1-1,-1-1 0,0 0 1,0 1-1,0-1 1,1 1-1,-1-1 1,0 0-1,1 1 0,-1-1 1,0 0-1,1 0 1,-1 1-1,0-1 0,1 0 1,-1 0-1,0 1 1,1-1-1,-1 0 1,1 0-1,-1 0 0,0 0 1,1 0-1,-1 1 1,1-1-1,-1 0 1,1 0-1,0 0 0,15-9 276,-11 5-253,-1 0-1,1 0 0,-1-1 1,0 1-1,-1-1 1,1 0-1,2-5 1,20-41 84,-20 39-115,65-117-253,-72 134 149,-1-1 1,1 1-1,0-1 0,0 1 0,0-1 1,0 10-1,0 38-25,1-48 102,0 8 55,1 0 0,0-1 1,0 1-1,2 0 0,-1 0 0,1-1 1,1 1-1,8 17 0,-11-27-5,0 0 0,-1-1 0,1 1-1,0 0 1,0-1 0,0 1 0,1-1 0,-1 1-1,0-1 1,1 0 0,-1 0 0,0 1 0,1-1 0,-1 0-1,1 0 1,0-1 0,-1 1 0,1 0 0,0 0-1,0-1 1,-1 1 0,1-1 0,0 1 0,0-1 0,0 0-1,0 0 1,-1 0 0,1 0 0,0 0 0,0 0 0,0-1-1,0 1 1,0 0 0,-1-1 0,4-1 0,2-1 32,0-1 1,-1 0 0,1 0-1,-1 0 1,0-1-1,0 0 1,8-10 0,83-85 91,-71 73-250,1 1-1,43-33 1,-67 57 62,0 0-1,0 0 1,-1 1 0,1-1 0,0 1-1,6-2 1,-9 3 33,1 0-1,0-1 0,-1 1 1,1 0-1,0 0 1,0 0-1,-1 0 1,1 0-1,0 0 0,-1 0 1,1 1-1,0-1 1,-1 0-1,1 0 1,0 0-1,-1 1 1,1-1-1,0 0 0,-1 1 1,1-1-1,0 0 1,-1 1-1,1-1 1,-1 1-1,1-1 0,-1 1 1,1-1-1,-1 1 1,0 0-1,1-1 1,-1 1-1,1 0 1,-1-1-1,0 1 0,0 0 1,1-1-1,-1 1 1,0 0-1,0-1 1,0 2-1,7 27 29,8 45-28,-15-72 14,1 3 52,-1 1 1,1-1-1,0 1 0,1-1 1,-1 1-1,1-1 0,3 7 1,-4-12-40,-1 0 1,1 1 0,-1-1 0,1 0 0,-1 0-1,1 0 1,-1 1 0,1-1 0,-1 0 0,1 0-1,0 0 1,-1 0 0,1 0 0,-1 0 0,1 0-1,-1 0 1,1 0 0,0 0 0,-1-1 0,1 1-1,-1 0 1,1 0 0,-1 0 0,1-1 0,-1 1-1,1 0 1,-1-1 0,1 1 0,0-1 0,17-12 165,-16 11-154,19-14 49,-5 2-146,1 0 1,1 1 0,0 1-1,1 1 1,28-12 0,-47 23 52,1-1 1,0 1 0,-1 0-1,1 0 1,-1-1-1,1 1 1,0 0 0,-1 0-1,1 0 1,0 0-1,-1 0 1,1 0 0,0 0-1,-1 0 1,1 0-1,0 1 1,-1-1 0,1 0-1,-1 0 1,1 0 0,0 1-1,-1-1 1,1 0-1,0 1 1,0 0 6,0 0-1,-1 0 1,1 0-1,-1 0 1,1 0 0,-1 0-1,1 0 1,-1 0-1,0 0 1,1 1 0,-1-1-1,0 0 1,0 2-1,1 5 25,-2 0-1,1 0 0,-3 11 0,2-12-30,-1 8 72,1-8 13,-1-1-1,2 1 1,-1-1-1,1 1 1,0 0-1,1 11 1,-1-18-65,0 1 0,0-1 1,1 0-1,-1 0 1,0 1-1,0-1 1,0 0-1,0 0 0,0 1 1,0-1-1,1 0 1,-1 0-1,0 0 0,0 1 1,0-1-1,0 0 1,1 0-1,-1 0 1,0 0-1,0 1 0,1-1 1,-1 0-1,0 0 1,0 0-1,1 0 0,-1 0 1,0 0-1,0 0 1,1 0-1,-1 0 1,0 0-1,0 0 0,1 0 1,-1 0-1,0 0 1,0 0-1,1 0 0,-1 0 1,0 0-1,1 0 1,-1 0-1,0 0 1,0 0-1,0-1 0,1 1 1,-1 0-1,0 0 1,1-1-1,9-10 156,-8 8-125,5-6 29,0 0-49,0 0 0,0 1 0,14-12 1,-17 17-56,0 0 1,0-1 0,1 2-1,-1-1 1,11-4 0,-14 7 30,0 0 0,0-1 0,0 1 1,0 0-1,0 0 0,0 0 0,0 0 1,0 0-1,0 0 0,0 0 0,0 0 1,0 0-1,0 0 0,0 1 0,0-1 0,0 0 1,0 1-1,0-1 0,0 1 0,0-1 1,0 1-1,0-1 0,0 1 0,-1 0 1,1-1-1,0 1 0,0 0 0,-1 0 1,1 0-1,0-1 0,-1 1 0,1 0 1,-1 0-1,1 0 0,0 2 0,1 3-50,0 0 0,0 1 0,-1-1 0,1 1 0,-1-1 0,0 10-1,-1-10 69,0 0 1,1 0-1,0 0 0,0 0 0,1 0 0,0-1 0,3 9 0,-5-13-5,1 0 1,0 0 0,0 0 0,-1 0 0,1 0-1,0 0 1,0 0 0,0 0 0,0 0 0,0 0-1,0-1 1,0 1 0,0 0 0,1-1 0,-1 1-1,0-1 1,0 1 0,0-1 0,1 0 0,-1 0-1,0 1 1,1-1 0,-1 0 0,0 0-1,3 0 1,2-1 18,0 0 0,0 0-1,0-1 1,7-2 0,0-1 27,11-2 16,-14 3-109,0 1 0,14-3 0,-21 6 30,-1 0 0,0-1 0,0 1 0,0 0 0,1 0-1,-1 0 1,0 1 0,0-1 0,0 0 0,1 1-1,-1 0 1,0-1 0,0 1 0,0 0 0,0 0 0,3 2-1,-3-1-83,0 0 0,1 0-1,-1 0 1,0 0 0,0 1 0,-1-1-1,1 1 1,0-1 0,-1 1 0,0 0-1,0-1 1,1 1 0,-2 0-1,1 0 1,0 0 0,0 4 0,0 3-1322,-1 1 0,0-1 0,-2 15 0,0-5-695,1 16-461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22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246 470 3136,'4'-5'904,"-3"4"-831,-1 1 0,0 0 0,1 0 0,-1-1-1,0 1 1,0 0 0,1-1 0,-1 1 0,0 0 0,0 0-1,0-1 1,1 1 0,-1-1 0,0 1 0,0 0-1,0-1 1,0 1 0,0 0 0,0-1 0,0 1 0,0 0-1,0-1 1,0 1 0,0-1 0,0 1 0,0 0 0,0-1-1,0 1 1,0-1 0,0 1 0,0 0 0,0-1-1,-1 1 1,1 0 0,0-1 0,0 1 0,0 0 0,-1-1-1,1 1 1,0 0 0,0 0 0,-1-1 0,1 1-1,0 0 1,-1 0 0,1 0 0,-1-1 0,-1 0 28,0 0 0,1 0 0,-2-1 0,1 2 0,0-1 1,0 0-1,0 0 0,0 1 0,0-1 0,-1 1 0,1 0 0,0-1 1,0 1-1,-1 0 0,1 0 0,0 1 0,0-1 0,-1 0 0,1 1 1,-4 1-1,-7 2 58,-1 0 0,-13 8 0,20-9-51,-63 30 428,63-29-439,0 1-1,1-1 0,-1 1 1,1 1-1,0-1 0,-11 13 1,16-16-62,-1 0 1,1 0 0,0 0 0,0 0-1,0 0 1,0 0 0,0 0 0,0 0-1,1 0 1,-1 1 0,1-1 0,-1 0-1,1 0 1,0 1 0,0-1-1,0 0 1,0 1 0,0-1 0,1 0-1,-1 0 1,1 1 0,-1-1 0,1 0-1,0 0 1,0 0 0,0 0 0,0 0-1,0 0 1,1 0 0,-1 0 0,0 0-1,1-1 1,0 1 0,1 1-1,4 4 92,1-1-1,-1 0 0,1 0 0,1-1 0,-1 0 0,18 7 0,-13-7-7,0-1 0,0-1 0,0 0 1,1 0-1,0-2 0,-1 1 0,1-2 0,0 0 0,-1 0 0,1-2 1,0 1-1,-1-2 0,16-4 0,6-4 39,-1-1-1,-1-2 1,58-33 0,-72 36-49,-1-2 1,0 0 0,0-1 0,20-22 0,-13 9-73,39-55 0,-32 37-99,-3-2 0,24-53 0,-44 81 3,-2 6-69,9-27 0,-9 19 32,-4 12 72,0 0 0,-1 0 0,0 0 0,0 0 0,0-14 0,2 10-118,-3 12 140,0 0 1,0-1 0,-1 1-1,1-1 1,-1 1-1,1-1 1,-1 1-1,0-1 1,1 1-1,-1-1 1,0-1-1,0 3-11,0-1 0,0 1 0,0 0 0,1 0 0,-1-1 0,0 1 0,0 0 0,0 0 0,0-1 0,0 1 0,0 0 0,0 0 0,0-1 0,0 1 0,0 0 0,0 0 0,0-1 0,0 1 0,0 0 0,-1 0 0,1-1 0,0 1 0,0 0 0,0 0 0,0-1 0,0 1 0,0 0 0,-1 0 0,1 0 0,0-1 0,0 1 0,0 0 0,-1 0 0,1 0-1,0 0 1,0 0 0,0-1 0,-1 1 0,1 0 0,0 0 0,0 0 0,-1 0 0,1 0 0,0 0 0,0 0 0,-1 0 0,1 0 0,0 0 0,0 0 0,-1 0 0,1 0 0,0 0 0,0 0 0,-1 0 0,1 0 0,0 0 0,0 0 0,-1 1 0,1-1 0,0 0 0,0 0 0,0 0 0,-1 0 0,1 0 0,0 1 0,-13 11-516,12-11 541,-6 8-61,0 1-1,1 0 1,0 1-1,1 0 1,0-1-1,0 2 1,-3 15-1,-1-4 41,-38 135 79,35-118-55,-37 164 353,45-190-243,-6 27 236,10-39-301,0 0-1,0 1 1,-1-1-1,1 0 0,1 1 1,-1-1-1,0 0 0,0 0 1,1 1-1,0-1 0,-1 0 1,1 0-1,2 5 1,-2-6-26,0-1 0,0 1 1,-1 0-1,1 0 1,0-1-1,0 1 1,1 0-1,-1-1 0,0 1 1,0-1-1,0 1 1,0-1-1,0 0 1,1 0-1,-1 1 0,0-1 1,0 0-1,0 0 1,1 0-1,-1 0 1,0 0-1,0 0 0,1-1 1,-1 1-1,0 0 1,2-1-1,3-1 34,1 0-1,-1-1 1,10-5-1,2-3-14,0-1-1,19-16 0,-19 13-269,33-20 0,-51 35 201,1-1 0,0 1-1,0-1 1,-1 1 0,1 0-1,0-1 1,0 1 0,0 0-1,0-1 1,-1 1 0,1 0-1,0 0 1,0 0 0,0 0-1,0 0 1,0 0 0,0 0-1,0 0 1,-1 0 0,1 0 0,0 1-1,0-1 1,0 0 0,0 1-1,-1-1 1,1 0 0,0 1-1,0-1 1,0 1 0,-1-1-1,1 1 1,0 0 0,-1-1-1,1 1 1,-1 0 0,1-1-1,-1 1 1,1 0 0,-1-1-1,1 1 1,-1 0 0,0 0 0,1 0-1,-1 1 1,3 5 8,-2 0 0,1 0 1,-1 0-1,1 11 0,-1-8 3,0-4 33,0 0 0,0 1 1,1-1-1,-1 0 0,1 0 1,4 8-1,-5-13 1,0 1 1,0-1-1,0 1 0,0-1 0,0 1 0,0-1 1,1 0-1,-1 1 0,0-1 0,1 0 0,-1 0 0,1 0 1,0 0-1,-1 0 0,1-1 0,-1 1 0,1 0 1,0-1-1,0 1 0,-1-1 0,1 0 0,0 1 0,0-1 1,0 0-1,-1 0 0,5-1 0,5-1 36,1-1 0,0 0 0,-1-1 0,0 0 0,14-7 0,1-1-18,219-111 193,-239 120-240,18-12 0,-23 14 0,0 1 0,0-1 0,0 0 0,0 1 0,0-1 0,0 0 0,-1 0 0,1 0 0,0 0 0,0 0 0,-1 0 0,1 0 0,-1 0 0,1 0 0,-1 0 0,1 0 0,-1-2 0,0 3 0,0 0 0,0 0 0,0 0 0,0 0 0,0 0 0,0-1 0,0 1 0,0 0 0,0 0 0,0 0 0,0 0 0,0 0 0,0 0 0,0 0 0,0-1 0,0 1 0,0 0 0,0 0 0,0 0 0,0 0 0,0 0 0,0 0 0,0 0 0,0 0 0,-1 0 0,1-1 0,0 1 0,0 0 0,0 0 0,0 0 0,0 0 0,0 0 0,0 0 0,-1 0 0,1 0 0,0 0 0,0 0 0,0 0 0,0 0 0,0 0 0,0 0 0,0 0 0,-1 0 0,1 0 0,0 0 0,0 0 0,0 0 0,0 0 0,0 0 0,-5 1-8,1-1-1,0 1 0,0 0 1,-1 0-1,1 0 0,0 0 1,-7 5-1,-32 18-239,24-13 203,-4 2 131,1-1 39,-26 20 0,42-27-81,0 0 0,1 0 1,0 0-1,-1 0 1,2 1-1,-1 0 1,1 0-1,-8 13 1,12-18-28,0-1 1,-1 1-1,1 0 0,-1-1 1,1 1-1,0 0 1,-1 0-1,1-1 1,0 1-1,0 0 0,0 0 1,-1-1-1,1 1 1,0 0-1,0 0 0,0-1 1,0 1-1,0 0 1,1 0-1,-1 0 1,0-1-1,0 1 0,0 0 1,1-1-1,-1 1 1,0 0-1,1 0 0,-1-1 1,1 1-1,-1 0 1,0-1-1,1 1 1,0-1-1,-1 1 0,1-1 1,-1 1-1,1-1 1,0 1-1,-1-1 0,1 0 1,0 1-1,-1-1 1,1 0-1,0 1 1,0-1-1,-1 0 0,1 0 1,0 0-1,0 0 1,5 1 83,0 0 0,0-1 0,0 0 0,11-2 0,-1 0-5,0-2 1,-1 0-1,1 0 1,24-12-1,55-33-28,-86 44-64,5-2-81,-1-1-1,0-1 0,0 0 0,14-13 0,-27 22 72,0 0-1,0 0 1,0 1-1,0-1 1,0 0 0,0 0-1,0 0 1,0 0-1,0 0 1,0 0 0,0 0-1,0 0 1,0 0-1,0 0 1,0 0 0,0 1-1,0-1 1,0 0-1,0 0 1,0 0 0,0 0-1,0 0 1,0 0-1,0 0 1,0 0-1,0 0 1,0 0 0,0 0-1,0 0 1,0 0-1,0 1 1,1-1 0,-1 0-1,0 0 1,0 0-1,0 0 1,0 0 0,0 0-1,0 0 1,0 0-1,0 0 1,0 0 0,0 0-1,0 0 1,1 0-1,-1 0 1,0 0-1,0 0 1,0 0 0,0 0-1,0 0 1,0 0-1,0 0 1,0 0 0,0 0-1,0 0 1,0 0-1,1 0 1,-1 0 0,0 0-1,0 0 1,0 0-1,0 0 1,0-1 0,0 1-1,0 0 1,0 0-1,0 0 1,0 0 0,-1 13-175,-5 16 47,4-26 139,1 1 0,0 0 0,0 0 0,0 0 0,1 0 0,-1 0 0,1 0 0,0 0 0,0 0 0,0 0 0,1 0 0,-1 0-1,1 0 1,0 0 0,2 4 0,-2-5 21,0-1 0,0 0 0,1 0 0,-1 0 0,1 0 0,-1 0 0,1 0 0,0 0 0,0 0-1,-1-1 1,1 1 0,0-1 0,1 0 0,-1 1 0,0-1 0,0 0 0,0 0 0,1 0 0,-1 0 0,1-1 0,-1 1-1,0-1 1,1 1 0,-1-1 0,1 0 0,3 0 0,2-1 12,0 1 0,0-1 0,0-1-1,-1 0 1,1 0 0,0 0 0,-1-1 0,1 0 0,-1 0 0,12-8-1,3-4 14,38-34-1,-30 24 4,-18 15-82,0 0 1,-1-1 0,-1-1-1,0 0 1,0 0 0,-1-1-1,9-18 1,-13 20-311,-11 20 157,-10 17 23,11-19 137,1 0 0,1 1 0,-1 0 0,1 0 0,1 0-1,-3 10 1,5-15 20,-1 0-1,1 0 1,0 0-1,0 0 1,0 0 0,0-1-1,0 1 1,1 0-1,-1 0 1,1 0-1,0-1 1,0 1-1,0 0 1,0-1-1,0 1 1,1-1-1,-1 1 1,1-1-1,-1 0 1,1 1-1,0-1 1,2 2-1,4 2 55,0 0 0,1 0-1,-1-1 1,1 0 0,0 0 0,1-1-1,-1-1 1,1 1 0,-1-1-1,1-1 1,0 0 0,14 1-1,11-1 84,0-1 0,42-5 0,-60 2-141,2 1 16,-1-1 0,1-1-1,-1-1 1,1 0 0,-1-2-1,-1 0 1,1-1 0,-1 0-1,0-2 1,-1 0 0,0-1-1,0 0 1,-1-1 0,0-1-1,-1-1 1,-1 0 0,0-1-1,15-19 1,-27 30-249,-3 4 131,-5 4 52,-3 8-43,0 1 0,-16 27 0,19-28 99,3-6-26,0 2 0,0-1 0,1 0 1,0 1-1,-3 13 0,6-18 43,-1 0 1,0-1-1,1 1 0,0 0 1,0 0-1,0-1 0,0 1 0,1 0 1,-1 0-1,1-1 0,0 1 1,0-1-1,1 1 0,-1 0 0,3 4 1,-3-7-5,0 0 1,0 0 0,0 0-1,0 0 1,0 0-1,0 0 1,0 0 0,0 0-1,0 0 1,0 0 0,1 0-1,-1-1 1,0 1-1,0-1 1,1 1 0,-1-1-1,1 1 1,2-1 0,-2 1 7,1-1 0,0-1 0,-1 1 0,1 0 0,0-1 0,-1 1 0,1-1 0,-1 0 0,5-1 0,2-3 48,1-1 0,-1 1 0,0-2 0,8-6 0,-8 6-58,1-1 0,-2 0-1,1 0 1,-1 0 0,0-1 0,-1-1 0,0 1 0,0-1 0,-1-1 0,-1 1 0,0-1-1,5-13 1,-9 21-42,0 0-1,-1 1 1,0-1 0,1 0-1,-1 1 1,0-1-1,-1 0 1,1-3-1,0 5 19,-1 0-1,1 1 1,0-1-1,0 1 1,0-1-1,0 0 1,-1 1-1,1-1 1,0 1 0,-1-1-1,1 1 1,0-1-1,-1 1 1,1-1-1,-1 1 1,1-1-1,-1 1 1,1-1-1,-1 1 1,1 0-1,-1-1 1,1 1-1,-1 0 1,1 0-1,-1-1 1,0 1-1,1 0 1,-1 0-1,0 0 1,1 0-1,-1 0 1,1 0 0,-1 0-1,0 0 1,1 0-1,-1 0 1,0 0-1,1 0 1,-1 0-1,1 0 1,-1 1-1,-1-1 1,0 1-13,0 0 0,-1 1 1,1-1-1,0 1 0,-1-1 0,1 1 1,0 0-1,0 0 0,1 0 0,-4 4 1,-18 27-103,15-21 88,-1 2 22,0 1-1,0 0 0,2 0 0,0 0 1,-10 33-1,-15 102 82,-13 49-75,40-185 31,-4 16 64,-1-1 0,-21 42 0,28-64-45,-2 0 0,1 1 1,-1-1-1,0-1 0,-1 1 0,1-1 0,-1 0 0,0 0 0,-1-1 0,0 0 0,0 0 0,0 0 1,0-1-1,-9 4 0,11-6-9,0 0 1,0-1 0,0 1-1,0-1 1,0-1-1,0 1 1,-1-1-1,1 1 1,0-2 0,-1 1-1,1 0 1,0-1-1,0 0 1,0 0 0,0-1-1,0 0 1,0 1-1,-8-5 1,12 5-34,-1 0 1,1 0-1,0 0 1,-1 0-1,1 0 0,0 0 1,0 0-1,-1 0 0,1 0 1,0-1-1,0 1 1,1 0-1,-1-1 0,0 1 1,0-1-1,1 1 0,-1-1 1,1 1-1,-1-1 1,0-2-1,1 1-2,0 1 0,1-1 0,-1 1 0,0-1 0,1 1 0,0-1 0,-1 1 0,1-1 0,0 1 0,0 0 0,3-5 0,2-2-18,0 0 0,1 1 0,0 0 1,14-13-1,12-5 29,40-28-1,-38 31 37,152-91-33,9 15 83,-10 6-33,-164 81-48,36-26 0,-50 32-5,-1 0 0,1-1 0,-1 0 0,0 0 0,-1-1 0,0 0 0,8-13-1,-8 10 45,0-1-1,-1 0 1,5-17-1,-9 27-69,0 0 0,-1-1 0,1 1 0,-1-1 0,1 1 0,-1-1 0,0 1 0,0-1 0,0 1 0,0-1 0,0 1 0,-1-1 0,1 1 0,-1-1 0,0 1 0,1-1 0,-1 1 0,0 0 0,-1-1 0,1 1 0,0 0 0,-1 0 0,-2-4 0,3 5 7,0 1 1,0-1-1,0 1 1,0-1-1,0 1 0,0-1 1,0 1-1,0-1 1,0 1-1,0 0 1,0 0-1,0 0 1,0-1-1,-1 1 1,1 0-1,0 0 0,0 1 1,0-1-1,0 0 1,0 0-1,-2 1 1,-22 10-71,19-7 63,-5 2 29,1 0 0,0 1-1,0 0 1,-11 11 0,17-14 35,1-1 0,0 1-1,-1 0 1,1 0 0,0 0-1,1 0 1,-1 0 0,1 1-1,0-1 1,0 1 0,0-1 0,0 1-1,-1 8 1,3-11 1,0 1 0,1-1 0,-1 1 0,0 0 0,1-1 0,0 1 0,-1-1 0,1 1 0,0-1 0,0 0 0,1 1 0,-1-1 0,0 0 0,1 0 0,-1 0 0,1 0 0,0 0 0,0 0 0,-1 0 0,5 2 0,0 1 54,1 0 1,0-1-1,0 0 0,0 0 1,12 4-1,-6-4-32,0 0 1,0-2-1,0 1 0,1-1 0,-1-1 0,14-1 1,81-7 200,-97 6-255,203-28-3495,-155 14-507,-5-1 1205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04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454 399 1408,'0'0'44,"0"0"0,4-1 1448,-4 1-1448,0-1 0,0 1 0,0 0 0,0 0 0,0 0 0,4-4 1360,-4 3-1258,0 0 0,1 0 0,-1 1 0,0-1 0,0 0 0,0 0 0,0 0 0,0 0 0,0 0 0,0 0 0,0 0 0,0 0 0,0 0 0,-1 0 0,1 0-1,-1-1 1,-6-19 452,7 20-520,-6-17 280,-1 1 1,-1 1-1,-16-28 1,18 35-189,-1 1 0,0 0 0,0 0 0,0 0 1,-1 1-1,0 0 0,-1 1 0,-9-6 0,16 10-156,-1 1 1,1 0-1,-1 0 0,0 0 0,1 0 0,-1 1 0,0-1 0,0 1 1,1-1-1,-1 1 0,0 0 0,0 0 0,0 0 0,1 1 0,-1-1 1,0 1-1,1-1 0,-1 1 0,0 0 0,1 0 0,-1 0 0,1 1 0,-1-1 1,-2 2-1,-7 6-49,1-1 1,0 1-1,-16 17 1,21-20 69,-10 10 63,1 1 1,1 0-1,0 2 0,1-1 0,1 2 1,-19 40-1,29-56-64,1 1 0,0 0 1,-1-1-1,1 1 0,1 0 0,-1 0 0,1 0 1,0-1-1,0 1 0,0 0 0,1 0 0,0 0 1,0 0-1,0-1 0,0 1 0,1 0 0,-1-1 0,1 1 1,1-1-1,-1 0 0,0 1 0,1-1 0,0 0 1,0-1-1,0 1 0,1-1 0,-1 1 0,1-1 1,0 0-1,0 0 0,0 0 0,0-1 0,6 3 1,-2 0 63,0-1-1,1 0 1,0-1 0,0 0 0,0 0 0,0-1 0,0 0 0,0 0 0,1-1 0,-1-1 0,0 1-1,1-2 1,10 0 0,-20 1-83,1 0-1,-1 0 0,1 0 0,0 0 1,-1 0-1,1 0 0,-1-1 0,1 1 1,-1 0-1,1 0 0,-1 0 0,1 0 1,-1-1-1,1 1 0,-1 0 1,1-1-1,-1 1 0,0 0 0,1-1 1,-1 1-1,1 0 0,-1-1 0,0 1 1,1-1-1,-1 0 0,-1 1-45,0 0 0,1 0 0,-1 0 0,0 0 1,0 0-1,0 0 0,0 0 0,0 0 0,0 0 0,0 0 0,1 0 0,-1 1 0,0-1 0,0 0 0,0 1 0,-1 0 1,-15 6-82,0 1-1,1 1 1,0 0 0,0 2 0,1 0 0,0 0 0,-14 15 0,11-8 152,1 2-1,0 0 1,2 0-1,-22 37 1,33-49 0,0-1 0,1 1 0,0 0-1,0 0 1,0 0 0,1 1 0,0-1 0,0 14 0,1-16-9,1 1 0,1-1 0,-1 1 0,1-1 0,1 1 0,-1-1 0,1 1 0,0-1 0,0 0 0,1 0 0,5 10 0,-4-10-12,0-1 0,0 1 1,0-1-1,0 0 1,1 0-1,0-1 1,0 1-1,0-1 0,1 0 1,-1 0-1,1-1 1,0 0-1,0 0 1,0 0-1,0-1 0,1 0 1,11 3-1,-9-4 19,0 0 0,0 0 0,0-1 0,0 0 0,0-1 0,0 0 0,0 0 0,-1-1 0,1 0-1,0-1 1,-1 0 0,16-7 0,-3-1 99,0-2 0,37-29 1,33-38 135,-9 7-115,-24 25-75,61-51 147,-85 68-122,41-48-1,-55 53-105,-2 0 1,-1-1-1,-1-1 1,-1-1-1,-2 0 0,0-1 1,-3 0-1,0-1 1,-2 0-1,5-38 1,-9 45-33,0 5-134,-1 0 0,0 0 1,-2 0-1,-1-32 1,0 49 136,0 1 0,-1-1 0,1 0 0,0 1 0,-1-1 0,1 1 0,-1-1 0,0 1 0,1-1 0,-1 1 1,0-1-1,0 1 0,0 0 0,0-1 0,0 1 0,0 0 0,-1 0 0,1 0 0,-2-2 0,2 3 4,0-1 0,0 1 0,0 0 0,0 0 0,0-1 0,0 1-1,-1 0 1,1 0 0,0 0 0,0 0 0,0 0 0,0 1 0,0-1 0,0 0-1,0 0 1,0 1 0,0-1 0,0 0 0,0 1 0,0-1 0,0 1 0,0-1-1,1 1 1,-1 0 0,0-1 0,0 1 0,0 0 0,1 0 0,-2 1 0,-5 7-69,0 1 1,1 0-1,0 0 1,0 0 0,-6 18-1,1-1 54,-45 120-82,12-27 112,33-92 6,1 1 0,-10 54 1,18-71 8,1-1 0,0 1 0,1-1 1,2 22-1,12 48 61,-5-37-39,1 12 11,30 87 0,-36-134-7,0 0 0,0 0 0,0 0 0,1 0 0,1-1 0,7 10 0,-11-15 1,1 0 1,0 0 0,-1 0-1,1 0 1,0-1 0,1 1 0,-1-1-1,0 0 1,1 0 0,-1 0 0,1 0-1,0-1 1,-1 1 0,1-1 0,0 0-1,0 0 1,0-1 0,4 1 0,-4-1-10,0-1 1,0 0 0,0 1 0,0-2 0,0 1 0,0 0 0,-1-1 0,1 0 0,0 0 0,-1 0 0,1 0 0,-1 0 0,0-1 0,6-5-1,3-5 194,23-29 0,-14 12-69,-1 0-1,-1-1 0,28-65 1,-41 81-67,-1 0 1,0-1 0,4-19 0,-8 30-121,0 1 0,-1-1 1,1 0-1,-1 1 0,0-1 1,-1 1-1,1-1 0,-1 0 1,0 1-1,0-1 0,0 1 1,0 0-1,-1-1 0,0 1 1,0 0-1,-3-6 1,4 9 10,0-1 1,-1 1-1,1 0 1,0-1-1,-1 1 1,1 0-1,0 0 1,-1 0 0,1 0-1,-1 0 1,0 0-1,1 0 1,-1 1-1,0-1 1,0 0 0,1 1-1,-1 0 1,0-1-1,0 1 1,0 0-1,1 0 1,-1 0-1,0 0 1,0 0 0,0 0-1,0 1 1,1-1-1,-1 0 1,0 1-1,0 0 1,1-1 0,-1 1-1,-2 1 1,-2 2-62,-1 0 1,1 0-1,1 1 0,-1-1 1,1 1-1,-1 0 1,-4 7-1,6-6 73,0 1 0,0-1 0,1 1 0,0-1-1,0 1 1,0 0 0,1 0 0,0 0 0,-1 10 0,1-2 6,0 0 1,1 0 0,2 27 0,2-17-34,1 0 1,12 44-1,-13-58 140,0-1-1,1 0 0,1 1 0,0-2 0,0 1 1,1-1-1,0 0 0,14 16 0,-18-23-67,1 0-1,0 0 1,0 0 0,0 0-1,0-1 1,0 1-1,0-1 1,0 1 0,0-1-1,1 0 1,-1-1-1,0 1 1,1 0 0,-1-1-1,1 0 1,-1 0-1,0 0 1,1 0-1,6-2 1,-2 1-7,0-1-1,0-1 1,0 1-1,0-1 1,0-1-1,-1 1 1,8-6-1,14-10 57,-2-1 0,0-2 0,47-49 0,-30 22-44,-17 18-158,64-55 0,-83 79 104,0 1 0,1 0 0,0 0 0,0 1 0,1 0 0,-1 0 0,14-3 0,3 0 349,-29 5-349,1 1 0,-1 0 1,0-1-1,0 1 0,0 1 0,-1-1 0,1 0 1,0 1-1,-1 0 0,1-1 0,-6 0 1,5 2-15,1 0 0,-1 1 0,1-1 0,-1 1 0,1 0 0,-1 0 1,1 0-1,0 0 0,-1 0 0,1 1 0,0 0 0,0-1 0,0 1 1,-5 5-1,4-3 8,0 0 0,0 0 0,0 1 0,1 0 0,0 0-1,0 0 1,0 0 0,-3 8 0,1 1 48,1 0 0,0 0 0,1 1-1,0 0 1,1-1 0,1 24 0,1-23-37,-1-1 2,1 0-1,0-1 1,1 1 0,1 0 0,0 0 0,6 15 0,-8-27 23,1-1 1,-1 1-1,1 0 1,0-1-1,0 1 1,-1-1-1,1 1 0,0-1 1,1 1-1,-1-1 1,0 0-1,0 1 1,1-1-1,-1 0 0,0 0 1,1 0-1,-1 0 1,1 0-1,-1 0 1,1 0-1,0-1 1,-1 1-1,1-1 0,0 1 1,0-1-1,-1 0 1,1 1-1,0-1 1,0 0-1,0 0 0,-1 0 1,1 0-1,0-1 1,0 1-1,-1 0 1,1-1-1,0 1 1,2-2-1,4-2 36,-1 0 0,0 0 0,0 0 0,-1-1 0,1 0 0,-1 0 0,6-7 0,8-11 88,-2 0 0,31-51 1,-5 8 14,49-49-2,-8 12-100,-66 77-22,-1-1-1,17-34 0,-24 36-56,0-1 0,-2-1 0,11-43 0,-11 22-134,4-62 1,-12 93 104,-2-32 1,0 43-49,1-1 0,-2 1 0,1-1 1,-1 1-1,0 0 0,0 0 1,-5-9-1,7 15 96,0-1 0,0 1 0,0-1 0,-1 1 1,1-1-1,0 1 0,-1-1 0,1 1 0,0 0 0,-1-1 1,1 1-1,-1 0 0,1-1 0,-1 1 0,1 0 0,0-1 1,-1 1-1,1 0 0,-1 0 0,1 0 0,-1-1 0,1 1 0,-1 0 1,0 0-1,1 0 0,-1 0 0,1 0 0,-1 0 0,1 0 1,-1 0-1,1 0 0,-1 0 0,1 1 0,-1-1 0,1 0 1,-1 0-1,1 0 0,-1 1 0,1-1 0,-1 0 0,1 0 0,-1 1 1,1-1-1,0 0 0,-1 1 0,1-1 0,0 1 0,-1-1 1,1 0-1,-1 2 0,-2 2-34,-1 0 0,1 1 0,-5 8 0,6-11-33,-15 31 22,2 1-1,1 0 0,-16 59 1,24-71 42,-2 6 18,1 0-1,2 1 1,0-1-1,2 1 1,2 0 0,0 0-1,2 0 1,7 41-1,-4-43-10,0 0 71,16 55 1,-17-75-38,0 1-1,0-1 1,1 0 0,-1 0 0,1 0-1,1 0 1,0-1 0,-1 0 0,2 1-1,-1-2 1,11 10 0,-13-14-6,-1 1-1,1-1 1,0 0 0,0 0-1,-1 0 1,1 0 0,0 0-1,0-1 1,0 1 0,0-1-1,0 0 1,0 0 0,0 0-1,0 0 1,0 0 0,0-1 0,0 1-1,-1-1 1,4-1 0,0 1 32,-1-1 1,0 0-1,0-1 1,0 1-1,0-1 1,0 0 0,-1 0-1,1-1 1,6-6-1,69-90 115,-73 91-192,-6 7 4,1 0 1,-1 0-1,0 0 0,1 0 1,-1-1-1,0 1 0,1-3 0,0-28 8,-2 33 3,0-1 1,1 0 0,-1 1-1,0-1 1,0 0 0,1 0-1,-1 1 1,0-1 0,1 0-1,-1 1 1,0-1 0,1 1-1,-1-1 1,1 1 0,-1-1-1,1 1 1,0-1 0,-1 1-1,1-1 1,-1 1 0,1-1-1,0 1 1,-1 0 0,1-1-1,0 1 1,-1 0 0,1 0-1,0 0 1,0 0 0,-1-1-1,2 1 1,28-1-343,-23 1 329,-4 0 14,1 0 0,-1 0 0,1 1 0,-1-1 0,0 1 0,1 0 0,-1 0 0,0 0 0,1 0 0,-1 0 0,0 1 0,4 2 0,-5-2 2,0-1 0,-1 1 0,1-1 1,-1 1-1,1 0 0,-1-1 1,0 1-1,0 0 0,1 0 0,-1 0 1,-1 0-1,1 0 0,0 0 1,0 0-1,-1 1 0,1-1 0,-1 0 1,0 0-1,0 0 0,0 4 1,5 72-27,-4-70 62,-1 1 0,1 0 0,0 0 0,1-1 1,3 10-1,-5-17-25,0 0 0,1 0 0,-1 0 0,1 1 0,0-1 1,-1 0-1,1 0 0,0 0 0,0 0 0,-1-1 0,1 1 0,0 0 0,0 0 0,0 0 1,0-1-1,0 1 0,0 0 0,0-1 0,1 1 0,-1-1 0,0 1 0,0-1 0,0 0 1,0 1-1,1-1 0,-1 0 0,0 0 0,0 0 0,1 0 0,-1 0 0,0 0 0,0 0 1,1-1-1,-1 1 0,2-1 0,0 0 29,1 0 0,0 0 0,-1 0 1,1-1-1,-1 1 0,0-1 0,1 0 0,-1 0 1,0-1-1,5-4 0,33-39 219,40-40-261,-76 82-15,0 0 0,1 0 0,0 1-1,0 0 1,0 0 0,7-2 0,7-4-49,-16 5-9,-4 4 82,0 0 0,0 0 0,0 0 0,0-1 0,0 1 0,0 0 0,0 0 0,0 0-1,0 0 1,1 0 0,-1 0 0,0 0 0,0 0 0,0-1 0,0 1 0,0 0 0,0 0 0,0 0 0,0 0 0,1 0 0,-1 0 0,0 0 0,0 0 0,0 0 0,0 0 0,0 0 0,0 0 0,1 0 0,-1 0-1,0 0 1,0 0 0,0 0 0,0 0 0,0 0 0,0 0 0,1 0 0,-1 0 0,0 0 0,0 0 0,0 0 0,0 0 0,0 0 0,0 0 0,0 1 0,1-1 0,-1 0 0,0 0 0,0 0 0,0 0 0,0 0 0,1 1 100,-15-5-144,11 3 42,0 0 0,1 0-1,-1 1 1,0 0 0,1-1-1,-1 1 1,0 0 0,0 0-1,1 1 1,-1-1 0,0 0-1,0 1 1,1 0 0,-1 0-1,-3 1 1,2 0 5,-1 1-1,1-1 1,0 1 0,0 0-1,0 0 1,1 0 0,-1 1-1,-3 4 1,1-1-17,1 1 0,-1 0 0,1 0-1,1 0 1,0 1 0,0 0 0,1 0 0,-4 14 0,7-22 15,-3 8 52,2 1 0,-1 0 0,1 15 0,1-22-31,0-1 0,0 1 0,1 0-1,-1-1 1,1 1 0,-1 0 0,1-1 0,0 1-1,0-1 1,0 1 0,1-1 0,-1 0 0,1 1 0,-1-1-1,1 0 1,0 0 0,3 3 0,-2-2-1,-1 0 0,1-1-1,1 1 1,-1-1 0,0 0 0,1 0 0,-1 0 0,1 0-1,-1 0 1,1-1 0,0 0 0,0 0 0,0 0 0,0 0-1,0 0 1,0-1 0,0 0 0,0 0 0,0 0 0,5-1-1,9-2-7,0-1 0,-1-1 0,1-1 0,28-13 0,-35 14-27,18-9 45,-1 0 1,0-2 0,43-31-1,-60 39-53,0 0-1,24-12 1,-23 15 22,-1 1 0,1 1 0,0 0 0,13-2 0,2 6 31,-32-1-41,0 1 0,1 0 0,-1 0 0,0 0-1,1 1 1,0-1 0,-1 1 0,1 0 0,0 0-1,-6 5 1,4-3 12,0 1 0,1 0 1,-1 0-1,1 0 0,0 1 0,1 0 0,-1 0 0,1 0 0,0 0 1,1 1-1,-5 9 0,7-11 1,-1 0 0,1 0 0,0 0 0,0 0 0,1 0 1,-1 0-1,1 0 0,0 0 0,1 0 0,-1 0 0,1 0 0,0 1 0,0-2 1,1 1-1,-1 0 0,1 0 0,4 8 0,-1-5 23,1 0 0,-1-1 0,1 0 0,0 0 0,1 0 0,0-1 0,0 0 1,0 0-1,1-1 0,0 1 0,0-2 0,0 1 0,11 3 0,-16-7-118,0 0 0,-1 0 0,1 0 0,1-1 0,-1 1 0,0-1 0,0 0 0,0 0 1,0 0-1,0 0 0,0 0 0,0-1 0,5-1 0,-6 2-258,0-1 0,0 0 0,-1 0 0,1 0 0,0 0 0,-1 0 1,1 0-1,0 0 0,-1 0 0,0-1 0,1 1 0,-1-1 0,0 1 0,0-1 0,0 1 0,0-1 0,0 0 0,0 1 1,0-1-1,0 0 0,0-2 0,4-12-1843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0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33 5056,'-29'-20'2304,"24"15"-2016,5 1-224,8 4-96,2-3-192,3 6 128,9-3-2496,1 0 1408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05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19 137 4800,'-18'-3'2176,"28"3"-1888,-2-5 1184,5 5-864,32-8 672,10 1-736,30-13 288,5 3-512,9-6-32,-4 6-160,8-2 64,-13 2-128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13 982 2304,'-11'-3'1492,"10"3"-1080,3 0 847,0 0-936,-1 0 0,0 1 0,0-1 0,1 0 0,-1 0 1,0 0-1,1 0 0,-1 0 0,2-1 0,3-1-91,0 0-1,0 0 1,0-1-1,0 0 0,-1 0 1,1 0-1,-1-1 1,0 0-1,0 0 0,0 0 1,7-9-1,4-6 37,25-37-1,-30 40-242,0 1-1,1 0 1,1 1-1,16-14 1,-7 7 114,25-30-1,-43 47-111,-3 2-62,0 1 0,0 0 0,0 0 0,0 0-1,1 0 1,-1 0 0,1 0 0,-1 0 0,0 0 0,1 0 0,1 0 0,-5 8-192,-1 1 0,0-1 1,-9 12-1,-2 12 425,1 0-1,-13 45 1,7-18-60,-95 279 667,27-66 320,79-240-327,7-24-52,6-22-71,18-48-492,2 0 0,49-86 0,-29 63-172,-7 8 1,3-6-159,63-99-1,-83 156 52,46-49 1,-41 50-114,-22 21 191,4-4-88,0 0 0,1 1 0,0-1 0,0 2 0,14-9 0,-21 15 89,1 0 1,-1-1 0,1 1-1,-1 0 1,1 0-1,-1 1 1,1-1 0,0 1-1,-1-1 1,1 1-1,0 0 1,-1 0-1,1 0 1,0 0 0,-1 0-1,1 1 1,0-1-1,-1 1 1,1 0 0,0 0-1,-1 0 1,1 0-1,-1 0 1,0 0 0,1 1-1,-1-1 1,0 1-1,0 0 1,3 2 0,-1 1 17,0-1 1,0 1 0,-1-1 0,1 1-1,-1 1 1,0-1 0,-1 0-1,1 1 1,-1-1 0,0 1 0,-1-1-1,1 1 1,-1 0 0,0 0 0,0 8-1,0 8 38,-2 0-1,-5 38 1,6-59-38,-1 8 66,-1-1 1,0 1 0,0 0 0,-6 12 0,7-18-34,0 0 0,-1 0 0,0 0 0,1 0 0,-1 0-1,0-1 1,0 1 0,0-1 0,-1 1 0,1-1 0,-1 0 0,1 0 0,-1 0 0,-4 3 0,4-5-14,1 1 0,0-1 1,0 1-1,0-1 0,-1 0 1,1 1-1,0-1 0,0 0 1,-1-1-1,1 1 0,0 0 1,0-1-1,-1 1 0,1-1 1,0 0-1,0 1 0,0-1 1,0 0-1,0 0 1,-3-3-1,-4-2 11,0-1 1,-16-15-1,15 12-14,5 5-16,4 3-38,-1 0 1,0 0-1,0 0 1,-1 0-1,1 0 1,0 1-1,-1-1 1,1 1-1,-1-1 1,1 1-1,-4-1 1,11 9-158,1 1 0,11 9 1,-11-12 202,0-1 0,0 1 0,1-1 1,0 0-1,-1-1 0,1 0 0,1 0 1,-1 0-1,0-1 0,1 0 0,-1 0 1,11 0-1,-4-1 18,-1-1 0,1-1 0,0 0 0,0-1 0,-1 0 0,18-6 0,37-14 164,67-32 0,-36 13-61,-52 22-7,-1-1-1,62-39 1,-105 58-149,-1-1 0,1 1 0,-1-1 0,0 0 0,1 1 0,-1-1 1,0-1-1,0 1 0,-1 0 0,1 0 0,0-1 0,-1 1 0,2-3 0,-3 5 22,0-1-1,0 1 1,0 0-1,0 0 1,0-1-1,0 1 1,0 0-1,0-1 1,0 1-1,0 0 1,0 0-1,0-1 1,0 1-1,0 0 1,0 0 0,0-1-1,0 1 1,0 0-1,0 0 1,-1-1-1,1 1 1,0 0-1,0 0 1,0-1-1,0 1 1,-1 0-1,1 0 1,0 0-1,0 0 1,-1-1-1,1 1 1,0 0-1,0 0 1,0 0-1,-1 0 1,1 0 0,0 0-1,-1 0 1,1-1-1,-17 2-93,-15 7-3,26-6 83,0 1 0,0 0 0,0 0 0,0 1 0,1 0 1,-1 0-1,1 0 0,-8 8 0,11-10 29,1 0 0,-1-1 0,1 1 0,-1 0 0,1 0 0,0 0 1,-1 0-1,1 0 0,0 1 0,1-1 0,-1 0 0,0 0 0,1 1 0,-1-1 0,1 0 0,-1 1 0,1-1 0,0 0 0,0 1 0,0-1 0,1 0 0,-1 1 1,0-1-1,1 0 0,0 1 0,-1-1 0,3 3 0,1 2 37,0-1 1,0 1 0,1-1-1,0 0 1,0-1-1,1 1 1,0-1-1,8 6 1,-10-8-8,1 0-1,0 0 0,0 0 1,1 0-1,-1-1 1,0 0-1,1 0 1,0 0-1,-1-1 1,1 0-1,10 1 0,-12-2-15,0 0 0,-1-1 0,1 1 0,0-1 0,0 0 0,-1 0-1,1-1 1,-1 1 0,1-1 0,-1 1 0,0-1 0,0 0-1,0 0 1,0-1 0,3-2 0,-2 1 9,0 0-1,-1 1 1,0-2 0,1 1-1,-2 0 1,1-1 0,0 1-1,-1-1 1,0 0 0,2-6-1,-3 8-27,-1 0-1,0 0 0,1-1 1,-1 1-1,0 0 0,0-1 0,-1 1 1,1 0-1,-1-1 0,0 1 0,0 0 1,0 0-1,0 0 0,0-1 1,-2-2-1,0 1-32,-1-1 1,1 1-1,-1 0 1,1 0-1,-2 1 1,1-1-1,-5-4 0,5 7-26,-1-1 0,1 1-1,0-1 1,-1 1 0,1 0-1,-10-2 1,13 4 43,-1-1 1,1 1 0,-1-1-1,1 1 1,-1 0 0,1-1 0,-1 1-1,1 0 1,0 0 0,-1 0-1,1 0 1,-1 0 0,1 1-1,-1-1 1,1 0 0,-1 1-1,1-1 1,-1 1 0,1-1-1,0 1 1,0 0 0,-1 0-1,0 0 1,3 1 5,-1-1 0,1 0 0,1 1 0,-1-1-1,0 0 1,0 0 0,0 0 0,1 0 0,-1 0 0,0 0 0,1 0 0,1 0-1,25 13 43,-21-13-10,1-1-1,-1 0 1,0 0-1,0 0 1,1-1 0,-1 0-1,0 0 1,0-1-1,0 0 1,0 0-1,0 0 1,0-1 0,-1 0-1,1-1 1,8-5-1,8-8-16,-1 0 0,34-34 0,-43 38-69,23-24 182,-1-1 0,50-74-1,48-99-128,-77 118 18,-56 93-13,12-18-55,-2 0 0,13-30-1,-23 47 52,3-8-76,-3 8 67,0 1 0,0 0 0,0 0 0,0 0-1,0-1 1,0 1 0,0 0 0,0 0 0,0 0 0,0-1 0,0 1 0,0 0 0,0 0 0,0 0-1,0 0 1,0-1 0,0 1 0,0 0 0,0 0 0,0 0 0,0-1 0,0 1 0,-1 0 0,1 0-1,0 0 1,0 0 0,0-1 0,0 1 0,0 0 0,-1 0 0,1 0 0,0 0 0,0 0 0,0 0-1,0 0 1,-1-1 0,1 1 0,0 0 0,0 0 0,0 0 0,-1 0 0,-19 16-312,9-5 226,1 1 0,0 0 1,1 0-1,-13 24 0,-23 57 193,16-14-252,-26 116 1,46-157 339,-4 40 0,11-61-189,1 1 0,1-1 1,0 0-1,6 31 1,-5-41 39,1-1 1,1 1 0,-1-1 0,1 1 0,0-1 0,1 0 0,0 0 0,0 0 0,0 0 0,0-1-1,1 0 1,9 9 0,-5-7 15,0 0 0,0 0 0,0-1 0,1-1 0,0 1 0,0-1 0,12 4-1,-13-7-6,0 0 0,1-1-1,-1 0 1,0 0-1,0-1 1,0-1 0,1 1-1,-1-1 1,0-1-1,0 0 1,0 0 0,0 0-1,0-2 1,-1 1-1,1-1 1,-1 0 0,0 0-1,0-1 1,13-11-1,-9 6 18,-4 4-51,0-1 0,-1 0 0,7-9 0,-12 14-12,-1 0 0,1 0 0,-1 0 0,0 0 0,0 0 0,0 0 0,0 0 0,0-1 0,0 1 0,-1 0 0,1 0 0,-1-1 0,0 1 0,1 0 0,-1-1 0,0 1 0,0-1 0,-1 1 0,1-3 0,-1 2 28,0-1 1,0 1-1,0 0 0,-1-1 1,-2-5-1,3 8-49,0 0 0,1 1 1,-1-1-1,0 0 0,0 0 0,0 0 0,0 1 0,0-1 1,0 0-1,0 1 0,0-1 0,0 0 0,0 1 1,0 0-1,0-1 0,0 1 0,0 0 0,-1-1 1,1 1-1,0 0 0,-2 0 0,1 1-9,0 0-1,0 0 1,0 1-1,0-1 1,0 0 0,1 1-1,-3 1 1,1 0 26,1-1 11,0 0-1,0 0 0,1 0 0,-1 1 0,0-1 0,1 0 1,0 1-1,-1-1 0,1 1 0,0-1 0,0 1 0,1-1 1,-1 1-1,0 0 0,1 0 0,0-1 0,0 1 0,0 0 0,0 0 1,0-1-1,0 1 0,0 0 0,1-1 0,1 4 0,0 2 2,0-1 0,1 0 0,-1 0 0,2 0 0,-1 0 0,1-1 0,7 11 0,-9-14-4,1-1 1,-1 1 0,0-1-1,1 1 1,-1-1-1,1 0 1,0 0-1,0 0 1,0 0 0,0-1-1,4 3 1,-5-4 33,1 1 0,-1-1 0,0 1 0,1-1 0,-1 0 0,1 0 0,-1 0 0,1 0 0,-1 0 0,1-1 0,-1 1 0,0-1 0,1 0 0,-1 1-1,0-1 1,0 0 0,3-2 0,29-15 9,7-5 16,81-30-1,-83 39-67,-14 4-194,32-6-1,-56 15 208,0 1 0,1 0-1,-1-1 1,0 1 0,0 0-1,1 0 1,-1 0 0,0 0-1,0 0 1,1 0 0,-1 1 0,0-1-1,0 0 1,1 1 0,-1-1-1,0 0 1,2 2 0,-3-2-11,1 1 1,-1 0 0,1 0-1,-1-1 1,1 1 0,-1 0-1,1 0 1,-1 0 0,0 0-1,1-1 1,-1 1 0,0 0 0,0 0-1,0 0 1,0 0 0,0 0-1,0 0 1,0 0 0,0 0-1,0-1 1,0 1 0,0 0-1,-1 2 1,-11 32 23,9-30 22,1 1 1,0 0-1,0 0 1,0 0-1,1 0 1,-1 8-1,2-13-22,1-1-1,-1 0 0,0 0 0,1 1 0,-1-1 0,1 0 0,-1 0 0,0 0 1,1 0-1,-1 1 0,1-1 0,-1 0 0,0 0 0,1 0 0,-1 0 1,1 0-1,-1 0 0,0 0 0,1 0 0,-1 0 0,1 0 0,-1-1 0,1 1 1,-1 0-1,0 0 0,1 0 0,-1 0 0,1 0 0,-1-1 0,0 1 0,1 0 1,-1-1-1,18-7 187,152-77-309,-169 84 94,1 0 0,0 1 1,0-1-1,0 0 0,0 1 0,0-1 1,3 0-1,-4 1 2,-1 0 0,1 0 0,-1 0 0,1 0 0,-1 0 0,1 1 0,-1-1 0,1 0 1,-1 0-1,0 0 0,1 0 0,-1 1 0,1-1 0,-1 0 0,0 0 0,1 1 0,-1-1 0,0 0 0,1 0 0,-1 1 1,0-1-1,1 1 0,0 2-21,0 0 0,0 0 0,-1 0 0,1-1 1,-1 1-1,0 0 0,0 0 0,0 6 0,0 0 92,0-5-59,1-1 1,-1 1-1,1-1 0,0 1 0,0-1 1,1 1-1,-1-1 0,1 0 0,2 5 1,6 10 22,-10-17-12,0 0-1,1 0 1,-1 0-1,0 0 1,1-1-1,-1 1 1,1 0 0,0 0-1,-1-1 1,1 1-1,-1 0 1,1-1-1,0 1 1,0-1-1,-1 1 1,1-1-1,0 1 1,0-1 0,0 0-1,-1 1 1,1-1-1,1 1 1,0-1 0,0 0 0,-1 0 0,1 0 0,0 0 0,-1-1 0,1 1 0,-1 0 0,1-1 0,0 1 0,-1-1 0,3-1 0,2-1 38,0-1 0,-1 1 0,0-1 1,0 0-1,8-8 0,31-34 34,43-47 89,-70 72-184,-1-1 0,25-44 0,50-150 130,-56 125-48,-9 9-172,-7 21-72,-13 41 40,-6 20 116,1-1-1,-1 0 0,0 0 1,0 0-1,0 0 0,0 0 1,0 0-1,0 0 0,0 0 1,0 0-1,0 0 0,0 0 1,0 0-1,-1 1 0,1-1 1,0 0-1,-1-1 0,0 2 3,1 0 0,-1 0 0,1 0 0,-1 0-1,1 0 1,0 0 0,-1 1 0,1-1 0,-1 0-1,1 0 1,0 0 0,-1 1 0,1-1 0,-1 0-1,1 1 1,0-1 0,-1 0 0,1 1 0,0-1-1,0 0 1,-1 1 0,1-1 0,0 1 0,-10 12-142,1 5 119,0-1 0,1 2 0,1-1 0,-7 30 0,-12 82-213,16-71 344,2-19-102,3 1 0,1 0 0,3 67 0,2-96 44,0-1-1,1 1 0,0-1 1,1 0-1,5 13 0,-5-18 11,-1-1 0,0 0 0,1 0 0,0 0 0,0 0 0,1-1-1,-1 1 1,1-1 0,0 0 0,0 0 0,9 7 0,-11-10-24,1 0 1,-1 0 0,1 0-1,-1 0 1,1 0 0,-1-1-1,1 1 1,-1-1 0,1 1-1,0-1 1,-1 0 0,1 0-1,-1-1 1,1 1 0,0 0-1,2-2 1,6-1 61,0 0 0,15-8 0,-7 4 9,-9 2-92,1 0 0,-1-1 0,0 0 0,0 0 0,-1-1 0,0 0 0,0-1 0,-1 0-1,0 0 1,0-1 0,8-11 0,-4-1-49,-16 88-528,3-63 569,1 0 0,0 0 0,0 0 0,0 0 0,0 0 0,0 0 0,1 0-1,0 0 1,-1 0 0,1-1 0,1 1 0,-1 0 0,1-1 0,-1 1 0,1-1 0,4 6 0,-5-7 27,1 0 0,0 0 0,-1-1 0,1 1 0,0-1 0,0 1 0,0-1 1,0 1-1,0-1 0,0 0 0,1 0 0,-1 0 0,0 0 0,1-1 0,-1 1 0,0 0 1,1-1-1,-1 0 0,1 1 0,-1-1 0,1 0 0,-1-1 0,0 1 0,1 0 0,-1-1 1,1 1-1,3-2 0,105-42 187,-1 0-110,-3 18-149,-29 9 29,-69 15-18,1 0 0,15-1 0,-69 25-236,41-20 272,-20 9-53,-35 21 0,53-28 71,0-1 0,0 1 0,0 0 0,1 0 0,-1 1 0,1-1 0,0 1 0,0 0 0,1 0 0,0 0 0,-1 1 0,-2 6 0,6-10-6,-1 1 1,0-1-1,1 1 0,-1-1 0,1 1 1,0-1-1,-1 0 0,1 1 0,0-1 1,1 1-1,-1-1 0,0 1 0,2 3 1,-2-5-1,1 0-1,-1 0 1,1 0 0,-1 0 0,1 0 0,0 0 0,-1 0-1,1 0 1,0 0 0,0 0 0,0-1 0,0 1 0,0 0 0,0 0-1,0-1 1,0 1 0,0-1 0,0 1 0,0-1 0,0 1-1,0-1 1,0 0 0,0 0 0,1 1 0,-1-1 0,0 0 0,2 0-1,4-1 59,0 1 0,0-1 0,0 0-1,-1-1 1,1 0 0,0 0 0,-1 0-1,11-6 1,2-3-47,24-17 0,-41 26-32,11-6-8,-1-1 0,0-1 1,0 0-1,16-19 0,-25 21-298,-7 14-10,-4 10 219,7-15 114,0 1 1,0-1-1,0 1 0,0-1 1,0 1-1,1-1 1,-1 1-1,0 3 1,0-3 7,1 0 0,-1 1 1,1-1-1,0 1 1,0-1-1,0 0 0,0 1 1,1-1-1,-1 0 0,0 1 1,1-1-1,0 0 0,0 1 1,0-1-1,0 0 1,0 0-1,0 0 0,0 0 1,0 0-1,1 0 0,-1 0 1,1 0-1,0-1 0,-1 1 1,1-1-1,0 1 1,0-1-1,0 1 0,0-1 1,0 0-1,0 0 0,3 1 1,0 0 3,0-1 0,1 1 0,-1-1 0,0 0 0,1 0 0,-1-1 1,1 0-1,-1 1 0,0-2 0,1 1 0,-1-1 0,1 0 0,6-2 0,-6 1 1,0-1 0,0 0 0,0 0 0,0 0 0,0-1 0,-1 0 0,9-7 0,3-3-10,-3 2 45,0 0 1,-1-1-1,-1-1 1,0 0 0,13-21-1,-7 8-45,-2-2-1,-1 0 1,-1 0 0,13-41 0,-8 9-31,14-79 0,-30 120-27,0 0 0,-2 0 0,-1-29 0,0 47 28,0 1 0,0-1 1,0 1-1,-1-1 0,1 0 1,0 1-1,-1-1 1,1 1-1,-1-1 0,0 1 1,1-1-1,-1 1 0,0-1 1,0 1-1,0 0 0,-2-3 1,2 4 10,0-1 1,1 1-1,-1-1 0,0 1 1,0 0-1,0 0 1,0 0-1,0-1 1,0 1-1,0 0 0,0 0 1,0 0-1,0 0 1,0 0-1,0 1 1,0-1-1,0 0 1,1 0-1,-1 1 0,0-1 1,0 0-1,0 1 1,0-1-1,0 1 1,1-1-1,-2 2 0,-3 1-2,1 0 0,1 1 0,-1-1 0,0 1 0,1 0 0,0 0 0,0 0 0,0 1 0,0-1 0,-3 10 0,-2 4-28,-7 29 1,11-33 20,-6 19 53,2 0-1,1 1 0,2 0 0,2 0 1,0 61-1,4-85 26,0 0 1,1 0-1,0 0 0,0-1 1,1 1-1,0-1 1,1 1-1,0-1 1,1 0-1,0-1 0,7 11 1,-8-13-194,0 0 0,1-1 1,0 0-1,0 0 0,0-1 0,0 1 0,1-1 1,-1 0-1,1 0 0,0-1 0,0 0 1,1 0-1,-1 0 0,1-1 0,-1 0 1,13 2-1,-3-3-3269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37 5888,'-13'-12'2688,"26"12"-2336,-8-5 224,4 2-384,4-6-96,5 9-32,5-8-640,-1 8 320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40 5312,'-19'-15'2400,"28"15"-2080,-4-5 896,3 5-736,20-3 352,7-2-480,33-2-192,4 7-96,9-5 128,-5 5-96,-4 0-448,-14 5 160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1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57 5568,'-18'-20'2528,"28"15"-2208,-2 2 960,6 3-768,27-8 576,9 3-640,27-2 32,2 2-288,8 2 96,-11 6-160,4-3-1344,-7 0 672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35 7392,'0'-19'2373,"0"18"-2267,1 0 0,-1 0 0,0 0 0,1 1 0,-1-1 0,1 0 0,-1 0 0,1 0-1,-1 1 1,1-1 0,-1 0 0,1 1 0,1-2 0,0-1 1456,2 30 2737,-3-7-3512,-1 0 1,-3 31-1,-38 206 1620,-16 4-957,39-179-1163,11-55-213,1-5 259,2 1-1,-5 43 1,9-65-308,0-1 0,0 1-1,0 0 1,0-1 0,0 1 0,1 0 0,-1-1-1,0 1 1,0-1 0,0 1 0,1 0-1,-1-1 1,0 1 0,0-1 0,1 1-1,0 0 1,-1 0-17,0-1 0,1 0 0,-1 0 0,0 0 0,1 0 0,-1 0 0,0 0 0,1 0 0,-1 0 0,0 0 0,1 0 0,-1 0 0,0 0 0,0 0 0,1 0 0,-1 0 0,0 0 0,1 0 0,-1-1 0,0 1 0,1 0 0,-1 0 0,0 0 0,0 0 0,1-1 0,-1 1 0,0 0 0,0 0 0,0 0 0,1-1 0,-1 1 1,0 0-1,0-1 0,78-87-547,-76 86 520,27-26-183,35-27-1,-54 48 111,-1 1 0,0 0 0,1 0 0,0 1-1,1 0 1,-1 1 0,1 0 0,20-4 0,-29 8 79,0-1 0,1 1 0,-1 0 0,1 0 0,-1 1 0,0-1 1,1 0-1,2 2 0,-5-2 22,1 0-1,0 0 1,-1 0 0,1 1 0,0-1-1,-1 0 1,1 1 0,-1-1 0,1 0-1,0 1 1,-1-1 0,1 1-1,-1-1 1,1 1 0,-1-1 0,0 1-1,1-1 1,-1 1 0,1-1 0,-1 1-1,0 0 1,1-1 0,-1 1 0,0-1-1,0 1 1,0 0 0,0-1 0,1 1-1,-1 0 1,0-1 0,0 1-1,0 0 1,0 0 0,-2 4 129,0 1 0,0-1 0,-1-1-1,-3 6 1,0 3 37,-15 21 138,-2-1 1,-1 0-1,-37 37 0,52-59-261,-1-1-1,-1-1 0,0 1 1,0-2-1,0 0 0,-1 0 1,-22 10-1,31-17-43,0 0 1,1 0 0,-1-1-1,0 1 1,0-1-1,0 1 1,0-1-1,0 0 1,1 0-1,-1 0 1,0-1-1,-4 0 1,6 1-10,0 0 0,0 0 0,0-1 0,1 1 0,-1 0 0,0-1 0,0 1 0,0 0 0,1-1 0,-1 1 0,0-1 0,0 0 0,1 1 0,-1-1 0,1 1 0,-1-1 0,0 0 0,1 1 0,-1-1 0,1 0 0,0 0 0,-1 0 0,1 1 0,-1-1 0,1 0-1,0 0 1,0 0 0,-1 0 0,1 0 0,0 1 0,0-1 0,0 0 0,0 0 0,0 0 0,0 0 0,0 0 0,1 0 0,-1 1 0,0-1 0,1-2 0,0 2-4,0-1-1,0 0 1,0 1-1,0-1 1,0 1-1,1-1 1,-1 1-1,1 0 1,-1 0-1,1-1 1,-1 1-1,1 0 1,-1 0-1,1 1 1,3-2-1,29-10 0,-28 10 31,271-63 268,-39 11 1,-225 51-290,0-1 0,0-1 0,0 0 0,0-1 0,-1 0 0,0-1 1,0 0-1,12-10 0,-23 16-13,-1 0 0,1 0 1,0 1-1,0-1 0,-1 0 0,1 0 1,0 0-1,-1 0 0,1 0 1,-1 0-1,1 0 0,-1 0 0,1 0 1,-1-2-1,0 3-13,0-1-1,0 1 1,0-1 0,0 1-1,0-1 1,0 1 0,0-1 0,0 1-1,0-1 1,-1 1 0,1-1 0,0 1-1,0-1 1,-1 1 0,1-1-1,0 1 1,-1 0 0,1-1 0,0 1-1,-1 0 1,0-1 0,0 0-30,-1 0 0,0 0 1,0 0-1,1 0 0,-1 1 0,0-1 1,0 1-1,0 0 0,1-1 0,-1 1 1,0 0-1,0 0 0,0 0 0,-3 0 1,-2 2 49,0 0 0,-1 0 0,1 0 0,0 1 0,0 0 0,0 0 1,-9 7-1,3-1 213,0 1 0,-16 15 0,17-13-42,1 0-1,1 0 1,0 1 0,1 0-1,-14 27 1,18-29-64,0 0 0,0 0 0,2 0 0,-1 0 0,1 1 0,1-1 0,0 1 0,0 17 0,2-24-79,0 0-1,1-1 0,-1 1 1,1 0-1,0 0 0,0 0 1,1-1-1,0 1 0,0-1 1,0 1-1,0-1 0,0 0 1,1 1-1,0-1 0,3 4 1,-1-3 42,0-1 0,0 1 1,1-1-1,-1 0 0,1-1 1,0 1-1,0-1 0,0 0 1,0 0-1,8 1 1,-3-1-332,0 0 0,0-1 0,0 0 0,1-1 0,-1 0 1,1-1-1,-1 0 0,0-1 0,1 0 0,-1-1 0,0-1 1,0 1-1,11-5 0,5-6-3931,-2-2-1,46-32 1,-57 37 2089,42-27-2737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218 620 1472,'1'-2'104,"0"1"1,0 0-1,0 0 1,0 0-1,0 0 1,0 0-1,0 0 1,1 0-1,-1 0 1,2-1-1,-2 2 31,0-1 0,0 1 0,0-1-1,0 0 1,-1 1 0,1-1 0,0 0 0,0 1 0,-1-1-1,1 0 1,0 0 0,-1 0 0,1 0 0,-1 1 0,1-3 0,8-10 1439,-9 12-1441,1 0-1,-1 1 1,1-1-1,0 0 1,-1 0 0,1 1-1,-1-1 1,0 0-1,1 0 1,-1 0 0,0 0-1,1 1 1,-1-3 0,0 2-66,-1 0 1,1 0 0,0 0 0,-1 0 0,1 1 0,-1-1 0,1 0 0,-1 0 0,0 0 0,1 1 0,-1-1-1,0 0 1,1 1 0,-1-1 0,0 0 0,0 1 0,0-1 0,1 1 0,-2-1 0,-2 0-29,1-1 0,0 1 0,0 0 0,0 1 0,-1-1 0,1 1 0,0-1 0,-1 1 1,1 0-1,0 0 0,-1 0 0,1 1 0,0-1 0,-1 1 0,-2 1 0,-3-1 2,-3 3 38,-1-1-1,1 2 1,0 0 0,0 0-1,1 1 1,-1 1-1,1 0 1,1 0-1,-1 1 1,-15 16-1,22-20-25,0 1-1,0-1 1,1 1-1,0 0 0,0 0 1,0 0-1,0 1 1,1-1-1,0 1 0,-3 10 1,5-14-15,-1 0 0,1 0 0,-1 1 1,1-1-1,0 0 0,0 0 0,0 1 0,0-1 0,0 0 1,0 1-1,1-1 0,-1 0 0,1 0 0,0 0 0,0 1 1,-1-1-1,1 0 0,1 0 0,-1 0 0,0 0 1,0 0-1,1-1 0,-1 1 0,1 0 0,-1-1 0,1 1 1,0-1-1,0 1 0,0-1 0,3 2 0,-1-2 15,0 1-1,0-1 1,0 0-1,0 0 1,0 0-1,0-1 0,0 0 1,0 0-1,0 0 1,1 0-1,-1 0 1,0-1-1,0 0 1,0 0-1,0 0 1,0 0-1,0-1 0,6-2 1,6-5 65,-1 0 0,0-1 0,14-12-1,-18 14-49,37-29 337,78-76-1,-109 94-376,1-1-1,-2-1 1,-1 0 0,-1-1 0,0-1-1,16-40 1,-12 18-146,12-50 1,-25 75 55,-1 0 0,-1 0-1,0-1 1,-2 1 0,-1-22 0,0 33-50,-1 1 1,0-1 0,-3-9-1,3 16 51,1 0 1,-1 0-1,0 1 0,1-1 0,-1 0 0,0 0 0,0 0 0,0 1 0,0-1 1,-1 0-1,1 1 0,0-1 0,-1 1 0,1-1 0,-1 1 0,1 0 0,-4-2 1,4 2 24,-1 1 1,0 0 0,0 0 0,1-1 0,-1 1 0,0 0 0,0 1 0,0-1 0,1 0-1,-1 0 1,0 1 0,0-1 0,1 1 0,-1-1 0,0 1 0,1 0 0,-1 0 0,0 0-1,1 0 1,-1 0 0,1 0 0,-2 1 0,-2 2-57,0 1-1,1-1 1,0 1 0,-8 9-1,4-1 34,1 1-1,0-1 0,-9 27 0,-8 44 267,7-12 233,-8 91 0,23-147-295,1 1 0,1-1 0,3 27-1,-2-35-54,1 0-1,-1 0 0,1 0 0,1 0 1,0-1-1,0 1 0,0-1 1,1 0-1,5 8 0,-7-13-50,-1-1-1,0 0 1,1 0-1,-1 0 0,1 0 1,-1 0-1,1 0 1,-1 0-1,1 0 1,0-1-1,-1 1 0,1-1 1,0 1-1,0-1 1,0 0-1,-1 0 1,1 1-1,0-1 1,0-1-1,0 1 0,3-1 1,5 0 66,1-1 0,15-6 0,-19 6-92,12-5 174,35-19 0,-14 7-17,-22 11-157,1-1 0,-1-1 1,25-18-1,-41 27 30,22-15-481,-24 16 424,0-1-1,0 1 1,0 0 0,0 0-1,0 0 1,1 0 0,-1 0 0,0 0-1,0 0 1,0 0 0,0 0 0,1 0-1,-1-1 1,0 1 0,0 0 0,0 0-1,0 0 1,1 0 0,-1 0 0,0 0-1,0 0 1,0 0 0,1 1-1,-1-1 1,0 0 0,0 0 0,0 0-1,0 0 1,1 0 0,-1 0 0,0 0-1,0 0 1,0 0 0,0 0 0,1 1-1,-1-1 1,-4 13-418,-1-3 398,-1 0 65,1 0 1,1 1 0,0 0-1,-5 17 1,9-27-10,-1 1 1,1 1 0,0-1-1,-1 0 1,1 0-1,0 0 1,0 0 0,0 0-1,1 0 1,-1 0-1,0 0 1,1 0 0,0 0-1,-1 0 1,1 0-1,0 0 1,0-1 0,0 1-1,0 0 1,0 0-1,0-1 1,1 1 0,-1-1-1,0 1 1,1-1-1,-1 0 1,1 1 0,0-1-1,-1 0 1,1 0-1,0 0 1,2 1 0,-1-1 23,0-1 0,0 1 0,1 0 1,-1-1-1,0 0 0,1 0 0,-1 0 0,0 0 1,0 0-1,1-1 0,-1 0 0,0 1 1,5-3-1,4-1 37,-1-1 0,16-8-1,-7 0-47,1-1 0,-1-1 0,23-23 0,-41 37-41,5-6-50,-1 2-318,-4 17-1,-3 8 359,1-9-7,0 1-1,1 11 0,0-20 48,-1 1 1,1-1-1,0 0 0,0 0 0,0 0 1,0 0-1,0 0 0,1 0 1,-1-1-1,1 1 0,0 0 1,2 2-1,-2-3 2,-1-1 0,1 1 0,0 0 0,0-1 0,0 1 0,1-1 0,-1 0 0,0 0 0,0 0 0,1 0 0,-1 0 0,1 0 0,-1-1 0,1 1 0,-1-1 0,1 0 0,-1 1 0,1-1 0,-1 0 0,1 0 0,3-1 0,5-2 69,-1 1 1,0-1 0,20-10-1,-1 2-153,-16 6 48,19-5 139,-1-1 0,-1-2 0,34-20 0,-57 29-138,-1 1 25,0-1 0,0 0 0,0 0-1,0 0 1,-1-1 0,0 0 0,0 0 0,0 0 0,5-8 0,-9 12-22,-1 0 0,1-1 0,0 1 0,-1 0 0,0 0-1,1-1 1,-1 1 0,0 0 0,1 0 0,-1-1 0,0 1 0,0 0 0,0-1 0,0 1 0,0 0 0,-1-1 0,1 1 0,0 0 0,-1-1 0,1 1 0,0 0 0,-1 0-1,0-1 1,1 1 0,-1 0 0,0 0 0,1 0 0,-1 0 0,0 0 0,0 0 0,0 0 0,0 0 0,0 0 0,0 1 0,0-1 0,0 0 0,-1 0 0,1 1 0,-2-1 0,-1-1-36,0 0 0,0 1 1,0 0-1,-1 0 1,1 0-1,0 1 0,0-1 1,-1 1-1,1 0 1,0 0-1,-6 2 0,5-1 17,0 0-1,0 1 0,0 0 1,1 0-1,-1 0 0,1 0 0,-1 1 1,1 0-1,0 0 0,0 0 1,-4 4-1,7-6 38,-1 0 1,1 1-1,0-1 0,0 1 1,0 0-1,0-1 0,0 1 1,0 0-1,0-1 1,1 1-1,-1 0 0,0 0 1,1 0-1,0 0 0,-1 0 1,1-1-1,0 1 1,0 0-1,0 0 0,0 0 1,0 0-1,1 0 0,-1 0 1,1 0-1,-1 0 1,1-1-1,-1 1 0,1 0 1,0 0-1,0-1 0,0 1 1,0 0-1,2 1 0,0 1 83,1 1 0,0-1 0,0 0 0,1-1-1,-1 1 1,1-1 0,0 0 0,9 5-1,5 1 288,21 6-1,-36-14-354,19 7 187,0-1 1,0-2-1,0 0 0,1-2 0,26 2 1,-33-5-331,0-1 0,-1 0 1,19-4-1,-22 2-715,-1 0 0,1-1-1,-1 0 1,18-10 0,-11 2-2662,-5 2 1125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5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2 817 2656,'-1'1'886,"4"0"75,-2-1-763,0 0 1,0 0-1,0 0 1,0 0-1,0 0 1,0 0-1,0 0 1,0 0-1,0 0 1,0-1 0,1 0-1,5-2 68,-1-1-1,0 0 1,0 0 0,0-1 0,0 1-1,-1-1 1,1-1 0,-1 1-1,-1-1 1,6-7 0,3-4 67,0-1 0,2 2-1,21-19 1,56-42 342,-19 17-388,-37 27-222,-2-1 1,0-2-1,35-51 0,-19 14 77,59-118-1,-102 175-304,0-1 0,6-22 0,-12 34-79,-1 1-175,-3 7 196,-10 12 166,-5 12 338,2 0 0,-18 38 0,-21 64 340,44-101-515,-4 9 150,1 0 0,1 2 1,-9 54-1,20-82-197,1 0 0,1 0-1,0 0 1,0 0 0,1-1 0,1 1-1,0 0 1,0-1 0,8 21-1,-9-27-3,1 0 0,0 0 0,0 0-1,0 0 1,1 0 0,-1-1 0,1 1-1,0-1 1,0 0 0,0 0-1,1 0 1,-1 0 0,1-1 0,-1 1-1,1-1 1,0 0 0,0 0-1,0 0 1,0 0 0,0-1 0,0 0-1,1 0 1,-1 0 0,0 0-1,1-1 1,5 1 0,-1-2 14,-1 1 0,0-1 1,0-1-1,0 0 0,0 0 1,0 0-1,0-1 0,0 0 1,0-1-1,-1 0 0,0 0 1,0 0-1,7-7 0,3-2-124,-2-2-1,1 0 0,23-31 1,-32 36-285,-4 6 17,-4 6 67,-2 3 160,0 0 1,0 0 0,1 0 0,0 0 0,-3 9 0,4-6 114,0-1 0,1 1-1,0 0 1,1 0 0,-1-1 0,2 1 0,-1 0 0,4 9 0,-4-14 30,0 1 1,1-1-1,-1 0 1,1 1-1,0-1 1,0 0-1,0 0 1,5 5-1,-6-7-4,1 0 0,0 1-1,-1-1 1,1 0 0,0 0-1,0 0 1,0 0 0,0 0-1,0 0 1,0-1 0,0 1 0,0-1-1,0 1 1,0-1 0,0 0-1,3 0 1,-4 0-26,0 0 0,1 0-1,-1-1 1,0 1 0,0 0-1,1-1 1,-1 1 0,0-1-1,0 0 1,0 1 0,1-1-1,-1 0 1,0 0 0,0 0-1,0 0 1,0 0 0,0 0-1,-1 0 1,1 0 0,0 0 0,1-2-1,10-25 224,-11 23-267,-1 1 0,1 0 1,-1-1-1,0 1 0,0-1 0,0 1 1,-1-1-1,1 1 0,-1 0 0,0-1 1,-1 1-1,1 0 0,-1 0 1,1 0-1,-1 0 0,-1 0 0,1 0 1,-4-5-1,5 8-18,0-1-1,0 1 1,-1-1 0,1 1 0,0-1-1,-1 1 1,1 0 0,-3-2 0,3 3-32,4 3 42,4-1 56,-1 0 0,1-1 0,0 0 0,0 0 0,0 0 0,0-1 0,13 0 0,-6-1 63,33 1 81,152-2-130,-186 1-982,23-4 0,-32 4 170,-1 0 1,1 0-1,0 0 0,-1-1 0,6-2 1,-4 2-1020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16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5 273 7392,'-5'-17'3360,"42"-3"-2944,-5 4 416,2 9-544,56-21 608,5 3-512,31-10-288,-10 2-64,16 1 160,-11 9-96,0-2-2144,-13 13 1120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2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1 399 2080,'-1'-1'7326,"8"-2"-5372,11-5-2740,-15 7 1518,13-5-401,-1-1-1,-1 0 1,1-1 0,-2-1-1,1-1 1,23-20-1,-16 9-113,0-1 0,33-46 1,-17 16-88,28-40-58,-63 90-100,-1-1 0,0 1 0,1-1 1,-1 1-1,0-1 0,-1 0 0,1 0 0,0 1 0,-1-1 0,1 0 0,-1 0 0,0 0 0,0 1 0,0-1 0,0 0 0,-2-5 1,2 8 24,0 0 0,0-1 0,-1 1 0,1 0 0,0 0 0,0 0 0,-1-1 0,1 1 0,0 0 0,0 0 1,-1 0-1,1 0 0,0 0 0,0-1 0,-1 1 0,1 0 0,0 0 0,-1 0 0,1 0 0,0 0 0,-1 0 1,1 0-1,0 0 0,-1 0 0,1 0 0,0 0 0,-1 0 0,1 0 0,0 1 0,0-1 0,-1 0 0,1 0 1,0 0-1,-1 0 0,1 0 0,0 1 0,0-1 0,-1 0 0,1 0 0,0 0 0,0 1 0,0-1 0,-1 0 1,1 0-1,0 1 0,0-1 0,0 1 0,-13 13 63,8-5-73,0 1 0,1-1 1,0 1-1,0 0 1,1 0-1,0 1 0,1-1 1,0 0-1,1 1 1,0 0-1,1 13 1,0-5 64,2-1 1,0 0 0,1 1-1,0-1 1,11 29 0,-10-36 108,1 1-1,9 17 1,-12-27-130,-1 0-1,1 1 1,-1-1 0,1 0 0,0 0-1,0 0 1,0 0 0,0 0-1,0 0 1,0 0 0,0-1-1,1 1 1,-1-1 0,1 1-1,-1-1 1,1 0 0,4 1 0,-5-2-13,0 0 1,0 0 0,0 0 0,0 0 0,0 0-1,0-1 1,0 1 0,0-1 0,0 1 0,0-1 0,0 0-1,-1 0 1,1 0 0,0 0 0,0 0 0,-1 0-1,1 0 1,0-1 0,2-2 0,1-1 32,0-2 0,0 1 1,6-11-1,69-142 275,-55 104-497,-25 55 173,8-15-384,-5 13 76,-2 10 272,-7 102 34,0 2 314,6-108-331,0 1 123,0 1 0,1 0 0,1 10 0,-2-16-96,0 0 1,0 0 0,0 1-1,0-1 1,0 0 0,0 1 0,0-1-1,0 0 1,0 0 0,0 1-1,1-1 1,-1 0 0,0 0-1,0 0 1,0 1 0,0-1-1,1 0 1,-1 0 0,0 0-1,0 1 1,0-1 0,1 0-1,-1 0 1,0 0 0,0 0 0,1 0-1,-1 0 1,0 1 0,0-1-1,1 0 1,-1 0 0,0 0-1,0 0 1,1 0 0,0-1 12,0 1 0,0-1 0,0 0 0,0 0 0,0 1 0,0-1 0,0 0 1,0 0-1,-1 0 0,1 0 0,0 0 0,-1 0 0,2-2 0,46-85 286,-35 68-392,25-30-1,-31 42 25,-1 1 1,2 0 0,-1 1-1,1 0 1,0 0 0,13-7 0,-20 13 52,0-1 0,1 1 0,-1-1 1,0 1-1,1 0 0,-1-1 0,0 1 0,0 0 1,1 0-1,-1 0 0,0 0 0,1 0 1,-1 0-1,0 1 0,1-1 0,-1 0 1,0 1-1,0-1 0,0 0 0,1 1 1,-1 0-1,0-1 0,0 1 0,0 0 1,0 0-1,2 1 0,1 2 9,1 1-1,-1 0 1,8 10 0,-9-11 3,24 35 134,17 22 232,-37-52-298,0-2 0,1 1-1,0-1 1,0 0 0,10 6-1,-6-5-161,18 10 111,-28-17-490,0-1 0,0 1 0,0 0 0,0-1-1,1 1 1,-1-1 0,3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2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60 4320,'-32'-12'1952,"19"-4"-1696,8 7 416,5 6-416,0-5-320,9 4 32,4-4-1216,10 8 672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27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1101 3136,'0'0'2528,"5"0"-1030,1 0-1138,0-1 0,0 1 0,-1-1 0,1-1 0,-1 1-1,1-1 1,-1 0 0,10-5 0,-4 1-60,-1 0-1,0-1 1,10-9 0,-8 6-84,-1-2-1,0 1 1,17-25 0,22-43 189,-22 33-271,70-96 98,-69 103-181,48-64 56,77-114-1041,-182 259-268,11-16 1182,-23 46 0,22-33 324,2 1 0,2 1 0,2 1 0,1 0 0,2 0 0,-4 53 0,12-85-198,1 0 1,0-1-1,3 14 1,-3-21-66,0 0 1,0 0-1,1 0 1,-1-1 0,1 1-1,-1 0 1,1 0-1,0-1 1,-1 1-1,1 0 1,0-1 0,0 1-1,0-1 1,1 1-1,-1-1 1,0 0-1,0 1 1,1-1 0,-1 0-1,1 0 1,-1 0-1,1 0 1,2 1 0,-3-1-12,1-1 0,-1 0 1,1 0-1,-1 0 1,1 0-1,-1 0 0,0 0 1,1 0-1,-1-1 1,1 1-1,-1 0 0,0-1 1,1 1-1,-1-1 0,0 0 1,0 1-1,1-1 1,-1 0-1,2-2 0,23-23 275,-17 17-220,157-177 715,-119 134-763,40-57 0,-67 80-37,-2-2 0,0 0 0,-2-1 0,14-40 0,43-162-411,-60 189 145,-10 34 207,-1 5-21,0 0 0,0-1 0,-1 1 0,0-1 0,0-7 1,-1 14 76,0 0 1,0 0-1,0 0 1,0 0-1,0 0 1,0 0 0,1 0-1,-1 0 1,0-1-1,0 1 1,0 0 0,0 0-1,0 0 1,0 0-1,0 0 1,0 0-1,0 0 1,0 0 0,0 0-1,0-1 1,0 1-1,0 0 1,0 0 0,0 0-1,0 0 1,0 0-1,0 0 1,-1 0-1,1 0 1,0 0 0,0 0-1,0 0 1,0-1-1,0 1 1,0 0 0,0 0-1,0 0 1,0 0-1,0 0 1,0 0-1,0 0 1,0 0 0,0 0-1,-1 0 1,1 0-1,0 0 1,0 0 0,0 0-1,0 0 1,0 0-1,0 0 1,0 0-1,0 0 1,0 0 0,0 0-1,-1 0 1,1 0-1,0 0 1,0 0 0,0 0-1,-5 6-57,-3 11 12,-18 72 263,-1 3 448,-40 89 0,19-65-378,-42 150 0,46-109 1198,44-153-1206,3-8-138,8-14 5,0-5-31,46-82-53,-42 81-82,1 0 0,24-28 0,-37 49-11,0 0-1,0 0 1,0 0 0,1 1 0,-1-1 0,1 1 0,0 0 0,-1 0-1,1 0 1,0 0 0,0 0 0,0 1 0,6-1 0,-9 1 18,0 1 0,0 0 1,-1 0-1,1 0 0,0 0 0,-1 0 1,1 1-1,0-1 0,0 0 1,-1 0-1,1 0 0,0 1 0,-1-1 1,1 0-1,-1 0 0,1 1 0,0-1 1,-1 1-1,1-1 0,-1 1 1,1-1-1,-1 1 0,1-1 0,-1 1 1,1-1-1,-1 1 0,1-1 1,-1 1-1,0 0 0,0-1 0,1 2 1,0 1 4,0 1 1,0-1 0,-1 1-1,1 0 1,-1 3-1,1 1-12,1 43-58,-1-30 152,4 33 0,-2-39-70,0-1 0,11 27 0,-12-36 44,0 0 0,1 0 0,-1-1-1,1 1 1,0-1 0,0 1 0,1-1-1,-1 0 1,1-1 0,0 1-1,8 5 1,-11-8-26,1 0 0,-1 0 0,0 0 0,1 0 0,0-1 0,-1 1 0,1-1 0,-1 1 0,1-1 1,0 0-1,-1 0 0,1 0 0,0 0 0,-1 0 0,1 0 0,-1 0 0,1 0 0,2-1 0,-1 0 10,-1 0-1,0 0 1,1 0 0,-1-1-1,0 1 1,0-1 0,0 1-1,0-1 1,0 0 0,3-3-1,2-4 34,-1 0-1,0-1 0,0 0 0,4-12 1,-10 22-63,6-13 42,-1 1 1,-1 0-1,0-1 1,-1 0 0,3-24-1,-5 29-84,-1 1 0,0-1 0,0 1-1,0-1 1,-1 1 0,-1-1 0,1 1 0,-1 0 0,0 0-1,-1 0 1,-6-14 0,8 20 21,1 1 0,-1-1 1,0 0-1,1 1 0,-1-1 0,0 0 0,1 1 1,-1-1-1,0 1 0,1-1 0,-1 1 0,0-1 1,0 1-1,0-1 0,0 1 0,1 0 0,-1 0 0,0-1 1,0 1-1,0 0 0,0 0 0,0 0 0,0 0 1,0 0-1,0 0 0,1 0 0,-1 0 0,0 0 1,-2 1-1,2 0 4,-1-1 0,1 1 1,0-1-1,0 1 0,-1 0 0,1-1 1,0 1-1,0 0 0,0 0 0,0 0 1,0 0-1,0 0 0,0 0 0,0 0 1,0 0-1,0 1 0,1-1 0,-1 0 1,0 0-1,0 3 0,0 2 22,-1 1 0,2 0 0,-1-1 1,1 1-1,0 0 0,0-1 0,0 1 0,1 0 0,0 0 0,1-1 0,0 1 1,0-1-1,0 0 0,0 1 0,1-1 0,0 0 0,1 0 0,-1-1 0,1 1 0,0-1 1,0 0-1,1 0 0,0 0 0,6 5 0,0-3 54,0-1 1,0-1-1,0 0 0,1-1 0,-1 0 0,1 0 1,17 2-1,-2-2 30,1-1 0,32-1 0,-53-2-109,15 0 176,35-4-1,-51 3-358,-1 0 1,1 0-1,-1 0 0,0-1 0,1 0 0,-1 0 0,0 0 0,0-1 0,0 0 0,-1 0 0,9-6 0,2-9-2207,3 2 773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2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18 112 5728,'-18'-7'2592,"31"-1"-2240,1 3 1280,9 10-960,17-13 768,5 4-800,31-12 0,6 4-384,21-4-32,-9 4-128,-4 0-64,-9 7 0,-13-3-1312,-14 5 704,-5 3-3008,-9 3 1984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37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157 630 2240,'-1'-1'393,"-1"0"0,1 1 1,0-1-1,-1 1 0,1 0 0,0-1 1,-1 1-1,1 0 0,0 0 0,-1 0 0,1 0 1,-1 0-1,1 0 0,-3 0 0,0 1-281,1-1-1,-1 1 0,0 0 0,0 0 0,1 0 0,-1 1 0,1-1 1,-1 1-1,1 0 0,0 0 0,0 0 0,0 0 0,-5 5 0,0 0 82,1 0-1,0 1 0,-12 17 1,14-19-76,0 1-1,1 0 1,0 0 0,0 0 0,1 1 0,0-1 0,0 1 0,1 0 0,0 0 0,1 0-1,-2 11 1,3-12-37,0-1 0,0 1 0,0 0 0,1 0 0,0 0 0,1 0 0,-1 0 0,1 0 0,5 11 0,-5-15-23,-1 0 0,1 0 0,0-1 0,0 1-1,0 0 1,0-1 0,0 1 0,0-1 0,1 0-1,-1 0 1,1 0 0,-1 0 0,1 0 0,0 0-1,0-1 1,0 1 0,0-1 0,0 0 0,0 0-1,0 0 1,1 0 0,3 0 0,-2-1-13,-1 0 0,1 0 0,0 0 0,0-1 0,-1 0 0,1 0 0,0 0 0,-1 0 0,1-1 0,-1 0 0,0 0 0,1 0 0,-1 0 0,0-1 0,0 1 0,0-1 0,-1 0 0,1 0 0,6-8 0,-2 1 35,0 0 1,0-1-1,-1 0 0,0-1 1,-1 0-1,6-13 0,-11 22-91,0-1 0,0 0 1,0 1-1,0-1 0,-1 0 0,1 1 0,-1-1 0,0 0 1,0 0-1,0 1 0,-1-1 0,0 0 0,1 0 1,-1 1-1,0-1 0,-1 1 0,1-1 0,0 1 0,-1-1 1,0 1-1,0 0 0,0 0 0,0 0 0,-1 0 0,1 0 1,-1 0-1,-3-2 0,2 2-41,0 1 1,0-1-1,0 1 0,-1 0 1,1 0-1,-1 0 1,1 0-1,-1 1 0,-7-1 1,8 1 34,1 0 0,-1 1 0,0-1 0,1 1 0,-1 0 0,1 0-1,-1 1 1,0-1 0,1 1 0,-1 0 0,1 0 0,-1 0 0,-5 3 0,8-4 31,0 1-1,1-1 1,-1 1-1,0-1 1,0 1-1,1-1 1,-1 1-1,0 0 1,1 0 0,-1-1-1,1 1 1,-1 0-1,1 0 1,-1 0-1,1-1 1,-1 1-1,1 0 1,0 0-1,0 0 1,-1 0-1,1 0 1,0 0-1,0 0 1,0 0 0,0 0-1,0-1 1,0 1-1,1 2 1,-1-2 2,0 0 0,1 0 1,0-1-1,-1 1 1,1 0-1,0 0 0,-1 0 1,1 0-1,0-1 1,0 1-1,0 0 0,-1-1 1,1 1-1,0-1 1,0 1-1,0-1 0,0 1 1,0-1-1,0 0 1,0 1-1,0-1 0,0 0 1,0 0-1,1 0 1,-1 0-1,0 0 0,2 0 1,12 0 186,1-2 0,0 0 1,-1 0-1,19-6 0,60-24 187,-6 1 45,69-15-247,-147 43-148,-6 1-90,0 1-1,0 0 1,0 0-1,0 0 1,1 0-1,-1 1 0,9-1 1,-13 2 46,1 0 0,-1 0 0,0 0 0,1 0 0,-1 0 0,0 1 0,0-1 0,0 0 0,0 0 0,0 0 0,0 0 0,0 0 0,0 0 0,0 0 0,-1 0 0,1 0 0,0 0 0,-1 2 0,0-1-2,-6 42 89,4-32-43,0 0-1,2 0 0,-1 0 1,1 0-1,1 1 0,0-1 1,1 0-1,3 15 0,-4-26-18,0 0 1,0 0-1,1 0 0,-1 0 1,0 0-1,1 0 0,-1-1 0,0 1 1,1 0-1,-1 0 0,1 0 0,-1 0 1,1-1-1,0 1 0,-1 0 1,1-1-1,0 1 0,0 0 0,-1-1 1,1 1-1,0-1 0,0 1 1,0-1-1,1 1 0,-1-1 8,1 0 0,-1 0 0,1 0 0,-1 0 0,0 0 0,1-1 0,-1 1 0,0 0 0,1-1 0,-1 1 0,0-1 0,1 1 0,-1-1 0,2-1 0,5-4 73,0 0-1,-1 0 0,12-13 0,-16 16-105,10-11 81,11-19 1,-17 23-172,1 0 1,0 1-1,0 0 0,16-14 1,-10 15-112,-14 8 200,0 0 0,1 0 0,-1 0 0,0 0 0,0 0 0,1 0 0,-1 0 0,0 0 0,1 0 0,-1 0 0,0 0 0,1 0 0,-1 0 0,0 1 0,0-1 0,1 0 0,-1 0 0,0 0 0,1 0 0,-1 0 0,0 1 0,0-1 0,1 0 0,-1 0 0,0 0 0,0 1 0,0-1 0,0 0 0,1 0 0,-1 1 0,0-1 0,0 0 0,0 0 0,0 1 0,0-1 0,0 0 0,1 1 0,-1-1 0,0 0 0,0 1 0,0-1 0,0 1 0,3 37-219,-3-27 194,0-1 0,2 1-1,-1 0 1,4 11 0,-4-20 33,-1 1 0,1 0 0,1-1 0,-1 0 0,0 1 0,0-1 0,1 0 0,0 1 0,-1-1 0,1 0 0,0 0 0,0 0 0,0-1 0,0 1 0,0 0 1,0-1-1,1 1 0,-1-1 0,0 0 0,1 0 0,2 1 0,-1-1 36,-1-1 0,0 1 0,1-1 1,-1 0-1,1 1 0,-1-2 0,0 1 0,1 0 0,-1-1 1,1 0-1,-1 1 0,0-1 0,5-2 0,4-3 190,24-14 0,-27 15-184,166-110 388,-161 105-407,0 0 0,-1 0 0,-1-2 0,0 1 0,0-2 0,-1 1 0,-1-2 0,13-19-1,-4-3 15,-1 0 0,-2 0-1,14-46 1,26-123-386,-53 194 317,1-5-67,0 1-1,-1 0 0,1-26 0,-4 40 74,0 0 0,0 0-1,0 0 1,0 0 0,0 0-1,0 1 1,0-1 0,-1 0 0,1 0-1,0 0 1,0 0 0,-1 1-1,1-1 1,-1 0 0,0-1 0,1 2 9,0 0 0,-1-1 1,1 1-1,0 0 1,-1 0-1,1 0 0,0 0 1,0 0-1,-1 0 0,1 0 1,0 0-1,-1 0 1,1 0-1,0 0 0,-1 0 1,1 0-1,0 0 1,-1 0-1,1 0 0,0 0 1,-1 0-1,1 0 1,0 0-1,0 0 0,-1 1 1,1-1-1,-1 0 1,-1 2-23,0-1-1,1 1 1,-1-1 0,0 1 0,0 0 0,1 0 0,-1 0 0,1 0 0,-2 3 0,-5 15 48,0 2 0,2-1-1,0 1 1,-5 41 0,6-31 79,-3 10 43,2 2 1,2-1-1,1 0 0,6 55 1,0-77-41,2 0 0,0 0 1,1-1-1,1 0 0,2 0 1,-1 0-1,20 29 0,-25-44-35,0 0 0,1 0 0,-1-1-1,1 0 1,0 0 0,0 0 0,10 7-1,-13-10-259,1 0 0,0 0 0,0 0 0,0 0 0,0 0 0,0 0 0,0 0 0,0 0-1,0-1 1,1 1 0,-1-1 0,0 0 0,0 0 0,0 0 0,0 0 0,1 0 0,-1 0-1,0 0 1,0-1 0,0 1 0,0-1 0,4-1 0,2-2-1387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37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27 142 5632,'-27'-17'2560,"37"9"-2208,-2 4 1568,11 4-1120,16-8 800,6 3-928,9-2 128,3-1-480,5-8-128,-3 4-96,3-8 192,0 8-160,-3-4-736,-7 7 320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19 810 1664,'-18'0'1024,"40"-6"7836,26-15-7413,-14 6-517,21-10-182,-1-2 1,87-60-1,-125 76-685,0-1 1,-2-1-1,1 0 0,-2-1 0,0 0 1,18-27-1,-24 27-235,-5 12-194,-4 9 109,-5 31 209,-1 38 0,6-60 131,-1 1 0,0-1 0,-7 17 0,4-12 7,5-16-48,-1 1 0,0-1 1,0 0-1,0 0 1,-1 0-1,0 0 1,-5 7-1,7-10-22,0-1 0,-1 1 0,1-1 0,0 0 0,-1 0 0,1 1 0,-1-1 0,0 0 0,1 0 0,-1 0 0,0-1 0,0 1 0,0 0 0,1-1 0,-1 1 0,0-1 0,0 0-1,0 1 1,0-1 0,0 0 0,0 0 0,0 0 0,0-1 0,0 1 0,-3-1 0,2 0 0,-1 0 1,1-1-1,-1 1 0,1-1 1,-1 0-1,1 0 0,0 0 0,0 0 1,0-1-1,0 1 0,-4-5 0,1-1-33,-1-1 0,-7-14-1,11 19 40,3 3-35,0 1-1,0 0 0,0 0 0,0 0 1,0 0-1,0-1 0,0 1 0,0 0 1,0 0-1,1 0 0,-1 0 0,0 0 1,0-1-1,0 1 0,0 0 0,0 0 0,0 0 1,0 0-1,0 0 0,0 0 0,1 0 1,-1-1-1,0 1 0,0 0 0,0 0 1,0 0-1,0 0 0,1 0 0,-1 0 1,0 0-1,0 0 0,0 0 0,0 0 0,0 0 1,1 0-1,-1 0 0,0 0 0,0 0 1,0 0-1,0 0 0,1 0 0,-1 0 1,0 0-1,0 0 0,0 0 0,0 0 1,0 0-1,0 0 0,1 0 0,-1 1 0,0-1 1,0 0-1,12 3-54,2 2 0,4 2 70,1 0 0,0 0 1,0-2-1,1 0 0,33 3 0,-42-8 61,-1 1-1,1-1 0,-1-1 0,0 0 0,1 0 1,-1-1-1,0-1 0,0 1 0,0-2 0,0 1 1,-1-1-1,1-1 0,-1 0 0,0 0 0,0-1 1,11-9-1,6-7 0,0-2 1,-2 0 0,29-39-1,-49 58-117,7-11-114,-11 15 154,0 1-1,0 0 1,1-1 0,-1 1 0,0-1 0,0 1-1,0-1 1,0 1 0,0 0 0,1-1 0,-1 1-1,0-1 1,0 1 0,0-1 0,0 1 0,0-1-1,-1 1 1,1-1 0,0 1 0,0 0 0,0-1-1,0 1 1,0-1 0,-1 1 0,1-1 0,0 1-1,0 0 1,-1-1 0,1 1 0,0 0 0,0-1 0,-1 1-1,0-1 1,1 1 4,-1 0 1,1 0-1,-1 0 0,0 0 1,1 0-1,-1 0 0,1-1 1,-1 2-1,0-1 0,1 0 0,-1 0 1,1 0-1,-1 0 0,0 0 1,1 0-1,-1 1 0,1-1 0,-1 0 1,1 0-1,-1 1 0,1-1 1,-1 1-1,1-1 0,-1 0 1,1 1-1,-1-1 0,1 1 0,0-1 1,-1 1-1,1-1 0,0 1 1,-1-1-1,1 1 0,0-1 0,-1 2 1,-8 20 71,7-15-37,0 1 0,1 0 0,0 0 0,0 0 0,1 0 0,0 0-1,1 9 1,0-14 4,-1 0-1,1 1 1,0-1-1,0 0 1,0 0-1,0 0 1,1 0-1,-1 0 1,1 0-1,-1 0 1,1 0-1,0 0 1,1-1-1,-1 1 1,0-1-1,1 0 1,-1 1-1,1-1 1,3 2-1,-2-2 11,-1-1-1,1 1 0,-1-1 0,1 0 0,0 0 1,-1 0-1,1-1 0,0 1 0,0-1 0,0 0 0,0 0 1,7-1-1,2-1 100,0-1 0,18-6-1,-13 3-106,272-87 126,-220 61-179,-9 3-383,-56 28 184,-9 7 90,-2 1 79,-1 0-1,0 0-1,-12 9 1,-11 10-44,22-18 99,0 1 0,1 0 0,0 0 0,1 1 0,-7 11-1,11-17 7,1-1 0,-1 1 0,0 0 0,1 0 0,0 0-1,0 0 1,0-1 0,0 1 0,1 0 0,-1 1-1,1-1 1,0 0 0,0 0 0,1 0 0,-1 0-1,1 0 1,0 0 0,2 6 0,-3-10 3,1 1 0,-1 0 0,0 0 0,1-1 0,-1 1 0,1 0 0,-1 0 0,1-1 0,0 1 0,-1-1 0,1 1 0,-1 0 0,1-1 1,0 1-1,0-1 0,-1 0 0,1 1 0,0-1 0,0 0 0,0 1 0,-1-1 0,1 0 0,0 0 0,0 1 0,0-1 0,0 0 0,0 0 0,-1 0 0,1 0 0,0 0 0,0-1 0,0 1 0,0 0 1,1-1-1,1 0 46,1 0 0,-1-1 0,0 0 0,0 1 0,0-1 0,5-4 0,111-98 138,-59 49-34,-42 38-154,-1 0-1,-1-1 0,0-1 1,-2-1-1,0 0 0,-1-1 1,-1 0-1,17-44 0,-18 35-39,-2 0 0,-1 0 0,-1-1-1,-2 0 1,0 0 0,-1-46-1,-4 69 3,0 0-1,-1 1 0,0-1 1,0 1-1,0-1 0,-1 1 1,-5-13-1,7 19 10,-1-1-1,0 0 1,0 0 0,0 1-1,0-1 1,0 1 0,0-1-1,0 1 1,0-1 0,0 1-1,-1 0 1,1 0 0,-1 0-1,1-1 1,-1 1 0,1 0-1,-1 1 1,0-1-1,1 0 1,-1 0 0,0 1-1,-2-1 1,2 1-7,0 0 0,0 0-1,0 0 1,0 0 0,0 0-1,0 1 1,0-1 0,0 1-1,0 0 1,1-1 0,-1 1-1,0 0 1,0 0 0,1 0 0,-1 0-1,0 0 1,1 1 0,-1-1-1,1 0 1,-2 3 0,-3 2-25,1 2-1,0-1 1,1 0 0,-1 1 0,1 0 0,1 0 0,0 0-1,0 1 1,-2 9 0,-1 11 3,-4 41 0,8-44 61,1 0 0,1 0 0,5 34 1,-3-45 24,1 0 1,0-1 0,1 1 0,1-1-1,0 1 1,1-2 0,9 18-1,-5-16 60,0 1-1,1-1 0,1-1 0,0 0 1,1-1-1,27 22 0,-34-29-38,1-2 1,1 1-1,-1-1 0,1 0 1,-1 0-1,1-1 1,0 0-1,0-1 0,0 1 1,1-1-1,-1-1 0,1 0 1,-1 0-1,1-1 1,-1 0-1,1 0 0,9-2 1,-8 0-27,0-1 0,0 0 0,0 0 0,-1-1 0,1 0 0,13-8 0,-18 8-6,1 0-1,0 0 1,-1 0-1,0-1 0,0 0 1,0 0-1,-1 0 1,0-1-1,0 1 1,7-13-1,-8 11-12,14-33-62,-16 37 30,0 0-1,0 0 1,-1 0-1,1-1 1,-1 1-1,0 0 1,0 0-1,0 0 1,0-1-1,0 1 1,-2-4-1,2 6 9,0 0-1,0 0 1,0 1-1,-1-1 1,1 0-1,0 0 1,-1 1-1,1-1 1,0 0-1,-1 1 1,1-1-1,-1 0 1,1 1-1,-1-1 1,1 1-1,-1-1 1,0 1-1,1-1 1,-1 1-1,0-1 1,1 1-1,-1 0 1,0-1-1,0 1 1,1 0-1,-2-1 0,0 1-11,1 0 0,0 1 0,-1-1 0,1 0 0,-1 0 0,1 1 0,0-1 0,-1 1 0,1-1 0,0 1 0,0-1 0,-1 1 0,-1 1 0,0 1 3,0-1 1,0 1 0,0 0 0,0 0 0,0 0 0,1 0 0,0 0 0,-1 0 0,-2 7 0,3-5 47,1-1-1,0 1 1,0-1-1,1 1 1,-1-1-1,1 1 1,0 0-1,0-1 1,1 1-1,-1 0 1,1-1-1,0 1 1,0-1-1,1 1 1,-1-1-1,1 0 1,0 1-1,0-1 1,0 0-1,1 0 1,0-1-1,-1 1 1,1 0-1,1-1 1,3 4-1,-1-3 37,-1 0-1,1 0 0,0-1 0,0 0 1,1 0-1,-1 0 0,1-1 0,-1 0 1,1 0-1,13 1 0,-11-2-401,0-1 0,1-1 0,-1 1 0,0-1 0,0-1 0,0 0 0,16-5 0,-22 6-137,0 0 1,1-1-1,-1 1 1,0-1-1,0 0 0,0 0 1,0 0-1,0 0 0,-1-1 1,5-4-1,-5 5-283,-1 0 0,1-1 1,-1 1-1,1 0 0,-1 0 0,0-1 0,0 1 0,-1-1 1,2-2-1,2-5-2507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7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424 778 5472,'0'0'87,"0"-1"-1,-1 1 1,1 0 0,0-1-1,-1 1 1,1-1 0,0 1-1,0 0 1,-1-1 0,1 1 0,0-1-1,0 1 1,0-1 0,0 1-1,0-1 1,0 1 0,0-1-1,0 1 1,0 0 0,0-1 0,0 1-1,0-1 1,0 1 0,0-1-1,0 1 1,0-1 0,0 1-1,1-1 1,-1 1 0,0 0 0,0-1-1,0 1 1,1-1 0,-1 1-1,0-1 12,1 1-1,-1 0 1,0 0-1,0 0 1,0-1-1,0 1 0,0 0 1,0 0-1,0-1 1,0 1-1,0 0 1,0 0-1,0 0 0,0-1 1,0 1-1,0 0 1,0 0-1,0 0 1,0-1-1,-1 1 0,1 0 1,0 0-1,0 0 1,0-1-1,0 1 1,0 0-1,0 0 0,-1 0 1,1 0-1,0 0 1,0-1-1,0 1 1,0 0-1,-1 0 0,1 0 1,0 0-1,-8-5 1178,-1 4-864,-1 0 0,0 1 0,1 0 0,-1 1 0,0 0 0,1 0 0,-17 5 0,23-6-339,-27 7 533,1 0-1,0 2 0,-39 17 1,55-20-494,1 1 0,0 0 1,0 0-1,1 1 0,0 1 1,0 0-1,1 0 0,0 1 0,-15 21 1,20-24-73,0 0 0,1 0 0,0 0 0,1 0-1,0 1 1,-4 13 0,6-18-15,1-1 0,-1 1-1,1 0 1,-1-1 0,1 1-1,0 0 1,0-1 0,0 1-1,1 0 1,-1-1 0,1 1-1,-1 0 1,1-1-1,0 1 1,0-1 0,0 1-1,1-1 1,-1 1 0,0-1-1,1 0 1,-1 0 0,1 0-1,0 0 1,2 2 0,-2-2-2,0-1 0,-1 0 1,1 0-1,0 0 0,0 0 1,0-1-1,0 1 0,0-1 0,0 1 1,0-1-1,0 1 0,0-1 1,0 0-1,0 0 0,1 0 1,-1 0-1,0-1 0,0 1 1,0 0-1,2-1 0,3-1-56,-1-1 0,1 1 0,-1-1 0,12-6 0,28-22-509,49-43 0,-67 52 440,-5 4 0,-2 0 1,0-1-1,-1-2 0,-1 0 1,0 0-1,-2-2 0,28-49 1,55-163-56,-47 100 28,-14 48 86,36-97 509,-74 182-457,-1 1 0,0 0 0,1-1-1,-1 1 1,0-1 0,0 1 0,1-1 0,-1 1 0,0-1 0,-1 1-1,1-1 1,0 1 0,-1-3 0,1 4-5,0-1 0,0 1 0,-1 0 0,1 0-1,0 0 1,0-1 0,0 1 0,0 0 0,-1 0 0,1 0 0,0 0 0,0 0 0,0-1-1,-1 1 1,1 0 0,0 0 0,0 0 0,-1 0 0,1 0 0,0 0 0,0 0 0,-1 0-1,1 0 1,0 0 0,0 0 0,-1 0 0,1 0 0,0 0 0,-12 7 128,0 5-39,2 1 0,0 0 0,0 1 0,1 0 0,-12 26 0,18-35-73,-12 26 51,1 2 0,-18 58 0,-8 77 218,18-74-103,16-67-86,0-1 1,2 1-1,1 0 1,1 0-1,3 34 1,-1-58-59,0 0 0,1 0 0,-1 0 0,1 0-1,0 0 1,0 0 0,0 0 0,0 0 0,1 0 0,-1 0 0,1-1 0,0 1-1,-1-1 1,5 5 0,-4-6-23,-1 0 0,1 1 0,0-1-1,-1 0 1,1 0 0,0-1 0,0 1-1,0 0 1,0-1 0,0 1 0,0-1 0,0 1-1,0-1 1,0 0 0,0 0 0,0 0 0,0 0-1,0 0 1,0 0 0,0-1 0,0 1-1,0-1 1,3 0 0,0-1-64,-1 0 0,1 0 1,0-1-1,0 1 0,-1-1 0,0 0 0,1 0 1,-1-1-1,5-5 0,-7 7 14,-1 0-1,1 1 1,-1-1-1,1 0 1,-1 0-1,0 0 1,1-1-1,-1 1 1,0 0-1,-1 0 1,1-1-1,0 1 1,-1-1-1,1 1 1,-1 0-1,0-1 1,0 1-1,0-1 1,0 1-1,0-1 1,0 1-1,-2-5 1,2 7 18,0-1 0,0 1 1,-1-1-1,1 1 0,0-1 0,-1 1 1,1-1-1,0 1 0,-1-1 1,1 1-1,-1 0 0,1-1 1,0 1-1,-1 0 0,1-1 1,-1 1-1,1 0 0,-1 0 0,1-1 1,-1 1-1,1 0 0,-1 0 1,0 0-1,1 0 0,-1 0 1,1 0-1,-1 0 0,1 0 0,-1 0 1,1 0-1,-1 0 0,0 0 1,1 0-1,-1 0 0,1 0 1,-1 1-1,1-1 0,-1 0 0,1 0 1,-1 1-1,1-1 0,-1 0 1,1 1-1,-1 0 0,-2 0 5,1 1 0,-1 0 0,1 0 0,-1 0 1,1 0-1,0 1 0,-3 3 0,1 0 46,1 1 0,0 0 0,-3 11 1,0-2 53,6-13-55,-1 1 0,1-1 0,-1 0-1,1 1 1,0-1 0,0 0 0,1 1 0,-1-1 0,1 0 0,-1 0 0,1 1 0,0-1 0,0 0 0,1 0 0,2 6 0,1-1 71,0 1-1,0-1 1,1 0 0,7 9 0,-10-15-82,-1 0-1,0 0 1,1 0 0,-1 0-1,1 0 1,-1-1 0,1 1-1,0-1 1,0 0 0,0 1-1,0-1 1,0 0 0,0-1-1,0 1 1,0-1 0,0 1-1,0-1 1,4 0 0,4-1 52,1 0-1,-1-1 1,19-6 0,-17 5-16,34-9 8,0-2 0,-1-2 0,67-33 0,-95 39-111,0-1 1,0 0-1,-1-1 1,-1-1-1,0-1 0,-1 0 1,0-1-1,-1 0 0,-1-1 1,0-1-1,10-19 0,126-241-150,-116 220 183,-3 6-36,-2 0 0,31-82 0,-58 129 37,1 0-2,-1 1 1,0-1-1,1 0 0,-2 0 0,1 1 0,0-1 0,-1 0 0,0 0 1,0-5-1,0 9 10,0-1 0,0 1 1,0-1-1,-1 1 0,1-1 1,0 1-1,0-1 1,-1 1-1,1-1 0,0 1 1,-1-1-1,1 1 0,-1-1 1,1 1-1,0 0 0,-1-1 1,1 1-1,-1 0 0,1-1 1,-1 1-1,1 0 1,-1 0-1,1-1 0,-1 1 1,0 0-1,1 0 0,-1 0 1,1 0-1,-1 0 0,1 0 1,-1 0-1,0 0 0,1 0 1,-1 0-1,1 0 1,-1 0-1,1 0 0,-1 0 1,0 0-1,1 1 0,-1-1 1,1 0-1,-1 1 0,-3 0 20,0 1-1,0 0 0,0 0 0,-5 4 1,0 1 5,1 1 1,0 0-1,0 0 1,1 0-1,0 1 1,0 0 0,1 1-1,0-1 1,-7 18-1,-1 8 41,-15 54 0,25-75-48,-74 326 536,69-296-489,1 6 183,-1 94 1,4-47-5,4-86-181,2 0-1,1 13 1,0 4 192,-2-28-257,0 0 1,0 0 0,1 0 0,-1 0-1,0 0 1,0 0 0,0 0 0,0 0 0,1 0-1,-1 0 1,0 0 0,0 0 0,0 0 0,1 0-1,-1 0 1,0 0 0,0 0 0,0 0-1,0 0 1,1 0 0,-1-1 0,0 1 0,0 0-1,0 0 1,0 0 0,0 0 0,1 0-1,-1 0 1,0-1 0,0 1 0,0 0 0,0 0-1,0 0 1,0-1 0,3-3-144,0-1 1,0 1-1,-1-1 1,1 0-1,-1 0 1,0 0-1,2-11 1,5-41-1209,-6 32 619,-2 16 581,-1 0-1,0 0 1,0-1-1,-1 1 1,0 0-1,-1 0 1,0 0-1,0 1 0,-1-1 1,0 0-1,-1 1 1,1-1-1,-2 1 1,1 0-1,-1 1 1,0-1-1,-1 1 1,-6-7-1,7 9 109,-1-1-1,1 1 0,-1 0 1,0 1-1,0-1 1,-1 1-1,1 0 1,-1 1-1,0 0 0,-10-4 1,15 7 46,-14-5 41,16 5-2,-1 0 0,1-1 0,-1 1 1,0 0-1,1 0 0,-1-1 1,1 1-1,0 0 0,-1-1 1,1 1-1,-1 0 0,1-1 1,0 1-1,-1-1 0,1 1 1,-1-1-1,1 1 0,0 0 1,0-1-1,-1 0 0,1 1 0,0-1 1,0 1-1,0-1 0,1 0 81,0 0 0,0 1-1,1-1 1,-1 1 0,1-1-1,-1 1 1,0 0 0,1-1-1,-1 1 1,1 0-1,-1 0 1,3 0 0,-1 0 102,82-13 2664,-31 4-1998,-28 5-1003,39-6 480,-21 8-5903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0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80 5984,'-58'-35'2688,"63"22"-2336,3 4 192,15 6-384,12-9-64,10 4-64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2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5 992 832,'-4'7'8941,"4"-7"-8885,33-31 1705,65-45 0,-56 46-1581,46-44 1,-50 35-63,-1-1 1,-3-1 0,31-49-1,-52 70-90,59-95 75,-56 85-1,25-62 1,-32 64-471,-9 26 329,1 1-1,-1-1 1,0 1 0,1-1 0,-1 1 0,0-1-1,0 1 1,0 0 0,0-1 0,-1 1 0,1-1 0,0 1-1,0-1 1,-1 1 0,1 0 0,-2-3 0,2 4 31,0 0 1,0 0-1,-1 0 1,1-1-1,0 1 1,0 0-1,0 0 1,0 0-1,-1 0 1,1 0-1,0 0 1,0 0-1,-1 0 1,1 0-1,0 0 1,0 0-1,0 0 1,-1 0-1,1 0 1,0 0-1,0 0 1,-1 0-1,1 0 1,0 0-1,0 0 1,0 0-1,-1 0 1,1 0-1,0 0 1,0 0-1,-1 1 1,-2 0-32,0 1 1,0-1-1,1 1 1,-1 0 0,0 0-1,1 1 1,-1-1 0,1 0-1,0 1 1,0-1-1,-3 5 1,-1 2 32,1 0-1,-6 13 1,-27 72 547,-40 155 0,74-235-434,0 1 0,2 0 0,0 0 0,-1 17 0,3-26 13,1 0 0,-1 0-1,1 0 1,0 0 0,0 0 0,1 0 0,-1-1 0,1 1 0,1 0 0,-1-1 0,1 0 0,0 1 0,5 6 0,-6-10-64,0 0 0,0 0 0,0 0 1,1 0-1,-1 0 0,1 0 1,-1 0-1,1-1 0,0 0 1,-1 1-1,1-1 0,0 0 1,0 0-1,0 0 0,0-1 0,0 1 1,0-1-1,0 0 0,0 0 1,0 0-1,0 0 0,4-1 1,0 0-8,0 0 0,0-1 0,0 0 0,-1 0 0,1-1 1,-1 0-1,1 0 0,-1-1 0,7-5 0,-2 1 18,-1-2-1,1 0 1,-2 0 0,17-22-1,28-51 76,-8 6-90,60-94-131,-20 54 10,9-14 130,-76 103-138,-2-1-1,23-53 1,-37 73 76,-1 6-42,-1 0 0,0 0 0,0 0 0,0 0 0,0 0 0,0-1 0,0 1 0,-1 0-1,0-1 1,0-3 0,0 7 31,0-1-1,0 1 0,0-1 0,0 0 0,0 1 0,0-1 0,0 1 0,0-1 1,0 1-1,-1-1 0,1 0 0,0 1 0,0-1 0,-1 1 0,1-1 0,0 1 0,-1-1 1,1 1-1,-1-1 0,1 1 0,-1 0 0,1-1 0,0 1 0,-1 0 0,1-1 0,-1 1 1,-1-1-1,1 1-2,0 0-1,0 0 1,0 0 0,0 0 0,0 0 0,0 1 0,0-1 0,0 0-1,0 0 1,-1 1 0,1-1 0,0 1 0,-1 0 0,-4 2-7,1 1 0,1-1 0,-1 1 0,-6 7 0,-15 17 77,1 0 1,2 2-1,0 0 1,-22 44-1,16-15 128,-32 95 1,-8 69 137,33-99-33,32-111-199,0-1 125,0 0-1,0 1 1,-7 10 0,10-21 222,5-9-270,5-15-69,-5 13-110,-1 0-1,2-1 1,-1 1 0,1 1 0,1-1 0,-1 1 0,1 0 0,9-9-1,1 0-39,0 2 0,30-22 0,-39 32 29,-1 1-1,1-1 1,1 1-1,-1 1 1,10-4-1,-15 6 13,-1 0 0,1 1 0,-1-1 0,1 1 0,0 0 0,-1-1 0,1 1 0,0 0 0,-1 0 0,1 0 0,0 0 0,-1 0 0,1 1 0,-1-1 0,1 0 0,0 1 0,-1-1 0,1 1 0,-1 0 0,1 0 0,-1-1 0,1 1 0,-1 0 0,0 0 0,1 0 0,-1 0 0,0 0 0,0 1 0,0-1 0,0 0-1,0 0 1,2 4 0,0 3 3,0 1-1,0 0 1,0 0-1,-1 1 0,1 17 1,-2-15 24,1-1 0,0 0 0,0 0 0,5 11 0,-5-19 1,-1 0 0,1 0 1,-1 0-1,1 0 0,0 0 0,0 0 0,1-1 1,-1 1-1,0-1 0,1 1 0,-1-1 1,1 0-1,0 0 0,0 0 0,0-1 0,0 1 1,5 2-1,-1-2 66,-1-1 1,1 1-1,-1-1 1,1 0-1,0-1 1,-1 1 0,11-2-1,-3 0 6,0-1-1,21-6 0,-29 6-60,1 0 0,-1-1-1,1 0 1,-1-1-1,0 1 1,-1-1 0,1 0-1,0 0 1,-1-1-1,0 0 1,0 0-1,-1 0 1,1 0 0,-1-1-1,5-8 1,-6 8-42,0 0-1,0 1 1,0-1 0,-1-1-1,0 1 1,0 0 0,-1 0-1,1-1 1,-2 1 0,1-1 0,-1 1-1,1-1 1,-2 1 0,1-1-1,-1 1 1,-2-10 0,3 15 0,0 1 0,0-1 0,0 1 0,0-1 0,-1 1 1,1-1-1,0 1 0,0-1 0,0 1 0,-1-1 0,1 1 0,0-1 1,-1 1-1,1 0 0,0-1 0,-1 1 0,1-1 0,-1 1 0,1 0 1,0 0-1,-1-1 0,1 1 0,-1 0 0,1-1 0,-1 1 0,1 0 1,-1 0-1,1 0 0,-1 0 0,0 0 0,0 0-6,-1 0 0,1 0 1,0 1-1,0-1 0,0 1 0,0-1 0,0 1 1,0-1-1,0 1 0,0 0 0,0-1 0,-2 3 0,-1 1-14,0 0 0,0 1 0,0 0 0,-4 8 0,6-9 30,0 0 0,0 0 0,1 0 0,-1 0 1,1 0-1,0 0 0,0 1 0,1-1 0,-1 0 0,1 1 0,0-1 0,0 0 0,1 1 0,-1-1 0,1 0 1,0 0-1,0 1 0,0-1 0,1 0 0,-1 0 0,1 0 0,0 0 0,0 0 0,5 6 0,-1-3 27,0-1 0,1 0-1,0 0 1,0 0-1,0-1 1,0 0 0,1 0-1,0-1 1,0 0-1,0 0 1,0-1-1,1 0 1,-1-1 0,1 1-1,0-2 1,-1 1-1,1-1 1,0-1 0,0 1-1,9-2 1,1 0-437,27-4-2766,-43 4 2741,0 1 0,0-1 1,-1 0-1,1 0 0,0 0 1,0 0-1,-1-1 0,1 1 1,-1-1-1,1 1 0,-1-1 1,4-4-1,4-8-3240,2 1 1227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90 180 4736,'-72'-20'2144,"54"5"-1856,18 1 1376,10 11-960,20-17 640,6 4-800,33-4 480,-3 5-576,24-5-320,-4 3-96,22 6 256,-5 6-192,5 1-1408,-13 8 704,-10 4-3392,-12 8 2240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6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10 877 2496,'-10'-7'5557,"11"-6"-3216,0 12-2217,-1-1-1,0 0 0,1 0 1,-1 0-1,1 1 0,0-1 1,0 0-1,-1 1 0,1-1 1,0 1-1,0-1 0,1 1 0,0-3 1,21-18 474,-13 13-395,57-61 1400,77-102 0,-86 96-990,-57 76-615,-1 0 1,0 0-1,0 0 0,0 0 1,0 0-1,0 0 0,0 0 1,0 0-1,0 0 0,0 0 1,0 0-1,0 0 0,0 0 1,0-1-1,0 1 0,0 0 1,1 0-1,-1 0 0,0 0 1,0 0-1,0 0 0,0 0 1,0 0-1,0 0 1,0 0-1,0 0 0,0 0 1,0 0-1,0 1 0,0-1 1,0 0-1,1 0 0,-1 0 1,0 0-1,0 0 0,0 0 1,0 0-1,0 0 0,0 0 1,0 0-1,0 0 0,0 0 1,0 0-1,0 0 0,0 0 1,0 0-1,0 0 1,0 0-1,0 1 0,0-1 1,0 0-1,0 0 0,0 0 1,0 0-1,0 0 0,0 0 1,0 0-1,0 0 0,0 0 1,0 0-1,0 0 0,0 0 1,2 10-62,-2 11 59,-1-15 70,-1 14-61,0 1 0,-1-1 0,-12 39-1,-22 52 663,34-101-582,1-5-12,0 0 0,1 0-1,0 0 1,-1 9-1,2-14-63,0 0-1,0 1 1,0-1-1,0 0 1,1 0-1,-1 0 0,0 0 1,0 1-1,0-1 1,0 0-1,0 0 1,0 0-1,1 0 1,-1 0-1,0 0 1,0 1-1,0-1 1,0 0-1,1 0 1,-1 0-1,0 0 1,0 0-1,0 0 1,1 0-1,-1 0 1,0 0-1,0 0 1,0 0-1,1 0 1,-1 0-1,0 0 0,0 0 1,0 0-1,1 0 1,-1 0-1,0 0 1,0 0-1,1-1 1,10-2 316,46-26-41,105-72-1,-153 95-274,98-63-254,-106 68 218,0 0 1,1 0 0,-1 0-1,0 1 1,1-1 0,-1 1-1,1-1 1,-1 1 0,0-1-1,1 1 1,-1 0 0,1 0 0,-1 0-1,1 0 1,2 0 0,-4 0 12,1 0 0,0 1 0,0-1 0,0 1 0,-1-1 1,1 1-1,0-1 0,-1 1 0,1-1 0,0 1 0,-1 0 1,1-1-1,-1 1 0,1 0 0,-1-1 0,1 1 0,-1 0 1,1 0-1,-1 0 0,0-1 0,0 1 0,1 0 0,-1 0 1,0 0-1,0 0 0,0 1 0,1 4 32,-1 1 0,0 0 0,-1 0-1,1-1 1,-1 1 0,-1 0 0,1-1 0,-4 8 0,3-5 47,-1 0-1,2 0 1,-1 0 0,0 11 0,2-19-51,0 0 0,0 0 0,0 1 0,0-1 0,0 0-1,1 1 1,-1-1 0,0 0 0,1 0 0,-1 0-1,1 1 1,-1-1 0,1 0 0,0 0 0,-1 0-1,1 0 1,0 0 0,0 0 0,0 0 0,0 0 0,1 1-1,0-1 31,0 0 0,0 0-1,0 0 1,0-1 0,0 1-1,0-1 1,0 1 0,0-1-1,0 0 1,0 0 0,0 0-1,3 0 1,1-1 29,0 0 1,0 0-1,0-1 0,0 1 0,-1-1 0,1-1 1,-1 1-1,11-7 0,7-9-75,-1-2-1,37-41 1,-50 51-23,-3 2-66,-1 1-171,-5 7 258,1 0-1,-1 0 0,0 0 0,0 0 0,0 0 1,0 0-1,1 0 0,-1 1 0,0-1 1,0 0-1,0 0 0,0 0 0,0 0 0,1 1 1,-1-1-1,0 0 0,0 0 0,0 0 1,0 1-1,0-1 0,0 0 0,0 0 0,0 0 1,0 1-1,0-1 0,0 0 0,0 0 0,0 0 1,0 1-1,0-1 0,0 0 0,0 0 1,0 1-1,0-1 0,0 0 0,0 0 0,0 0 1,0 1-1,-1-1 0,1 13-101,-2-1 0,-3 20 0,3-22 85,0 0 1,0-1-1,1 1 0,1 0 0,0 14 0,1-21 51,-1 1 0,1 0 0,-1 0 0,1-1 0,1 1 0,-1 0 0,0-1 0,1 1 0,3 5 0,-4-8-13,0 0 1,0 0-1,0 0 0,1 0 0,-1 0 1,0 0-1,0 0 0,0-1 0,1 1 1,-1-1-1,0 1 0,1-1 0,-1 1 1,1-1-1,-1 0 0,1 1 0,-1-1 1,0 0-1,1 0 0,-1 0 0,1 0 1,-1 0-1,1-1 0,-1 1 0,0 0 1,1-1-1,-1 1 0,3-2 0,8-3 52,0 0 0,0-1-1,0 0 1,18-14-1,42-38-17,-38 30-71,2-3 38,39-43 1,-75 74-30,0 0 1,0 0-1,1 0 1,-1 0-1,0-1 0,0 1 1,0 0-1,0 0 1,0 0-1,0 0 0,0 0 1,0-1-1,0 1 1,1 0-1,-1 0 0,0 0 1,0 0-1,0 0 1,0 0-1,0 0 0,1 0 1,-1 0-1,0 0 1,0 0-1,0-1 0,0 1 1,1 0-1,-1 0 1,0 0-1,0 0 0,0 0 1,0 0-1,1 0 1,-1 0-1,0 1 0,0-1 1,0 0-1,0 0 1,1 0-1,-1 0 0,0 0 1,0 0-1,0 0 1,0 0-1,0 0 0,0 0 1,1 0-1,-1 1 1,0-1-1,0 0 0,0 0 1,0 0-1,0 0 1,0 1-1,2 13-172,-5 24 142,3-35-11,-1 6-20,-1 2 52,1 0 0,1 22 1,0-30 37,1 0 0,-1 0 0,1 1 0,0-1 0,0 0 0,0 0 0,0 0 0,1 0 0,-1 0 0,1 0 0,0 0 0,0-1 0,0 1 0,3 3 0,-2-3 32,1 1 1,0-1-1,0 0 1,1 0-1,-1-1 0,1 1 1,-1-1-1,1 0 0,0 0 1,0 0-1,7 1 1,-3-2-15,0 0 1,0 0 0,0-1 0,0 0 0,-1 0 0,11-3 0,9-3-1,-1-1 1,0-1 0,29-14 0,-52 21-28,16-8 30,-1 0 0,18-12 0,22-12-290,-68 49-6,6-8 183,-1-1-1,0 0 1,-9 12 0,8-14 58,-2 3-20,-1-1 0,1 1 0,1 1 0,-1-1 0,2 1 0,-1 0 0,-4 11 0,9-17 55,0 0-1,1 0 1,-1 0 0,1 0 0,0 0-1,0 0 1,0 0 0,0 0 0,1 0 0,0 4-1,-1-5-7,1-1 0,-1 0 0,0 1-1,1-1 1,-1 0 0,1 0-1,-1 0 1,1 1 0,-1-1 0,1 0-1,0 0 1,0 0 0,0 0-1,-1 0 1,1 0 0,0 0 0,0-1-1,0 1 1,0 0 0,1 0-1,-1-1 1,0 1 0,0-1 0,0 1-1,3 0 1,2-1 16,0-1 0,0 0 0,1 0 0,-1 0 1,0-1-1,0 1 0,0-2 0,-1 1 0,1-1 0,7-4 0,-8 4-10,96-41 360,-60 27-342,-1-1 0,0-2 0,56-39 0,-66 35-83,-1-2-1,-1-1 1,33-41-1,66-99 150,-121 158-99,20-28 21,-2-1 0,-1 0-1,23-57 1,-39 77-8,7-24 0,-13 37-76,0 0 0,0 0-1,0 0 1,0 0 0,-1 0 0,0 0 0,0 0 0,-1 0 0,-1-9 0,1 13 37,1-1 0,0 1-1,0 0 1,-1 0 0,1 0 0,-1 0 0,1 0 0,-1 0 0,1 0 0,-1 1 0,0-1 0,1 0 0,-1 0 0,0 0 0,0 1-1,1-1 1,-1 0 0,0 0 0,-2 0 0,2 1 7,0-1-1,0 1 1,0 0-1,0 0 1,0 0-1,0 0 1,0 0-1,0 0 0,0 1 1,1-1-1,-1 0 1,0 0-1,0 1 1,0-1-1,0 0 1,0 1-1,-1 0 1,-3 3-36,-1 0 0,1 0 0,0 0 0,-8 11 0,-1 0 48,-4 5-43,-28 40 0,23-20 21,1 2 1,3 0-1,-23 72 0,30-77 63,3-1 0,1 2 0,-5 63 0,13-94-28,0 1 0,0 0 0,1 0 0,0-1 0,0 1 0,1-1 0,-1 1 0,2-1 0,-1 0 0,1 0 0,1 0 0,3 8-1,-4-11 33,0 0 0,0 0 0,0-1 0,0 1 0,0-1 0,1 1 0,0-1 0,-1 0 0,1 0 0,0-1 0,0 1-1,1-1 1,-1 0 0,1 0 0,-1 0 0,1-1 0,-1 0 0,1 1 0,9 0 0,0-2-7,0 0 0,1-1 0,-1 0 0,0-1 0,0-1 1,22-6-1,-9-1 48,0-1 0,30-16-1,-46 21-44,-1-1-1,0 1 0,-1-2 1,0 1-1,0-1 1,15-18-1,-20 21-33,0 0 1,0-1-1,-1 1 0,0-1 0,0 0 1,2-8-1,-4 11-12,0 0-1,0-1 1,0 1-1,-1-1 1,0 1-1,0-1 1,0 0 0,0 1-1,0-1 1,-1 1-1,1-1 1,-2-3-1,2 6-4,-1-1 1,1 1-1,-1 0 0,1 0 0,-1 0 0,0 0 0,0 0 0,1 0 0,-1 0 0,0 0 0,0 0 0,0 0 0,0 0 0,0 0 1,0 0-1,0 1 0,0-1 0,0 0 0,-1 1 0,1-1 0,0 1 0,0-1 0,-1 1 0,1 0 0,0 0 0,0-1 0,-1 1 0,1 0 1,0 0-1,-1 0 0,1 0 0,0 1 0,-1-1 0,1 0 0,0 0 0,0 1 0,-1-1 0,-1 1 0,-2 1-29,0 0 0,0 1 1,0-1-1,0 1 0,0 0 0,1 0 0,-8 7 0,2-1 46,1 1-1,1 0 1,0 1-1,-13 22 1,17-28 0,1 1 0,1 0 0,-1 0 1,1 0-1,0 0 0,1 0 1,-1 1-1,1-1 0,1 0 1,-1 1-1,1-1 0,0 9 0,1-12 7,-1 0-1,1-1 1,0 1-1,0 0 0,0 0 1,0-1-1,0 1 0,1-1 1,-1 1-1,1-1 1,-1 1-1,1-1 0,0 0 1,0 0-1,0 0 1,0 0-1,1 0 0,-1 0 1,0-1-1,1 1 1,-1-1-1,1 0 0,-1 1 1,1-1-1,0 0 0,0-1 1,3 2-1,6 0 89,0 0 0,-1-1 0,1 0 0,0-1 0,14-2-1,38-3 91,104-21 1,-139 19-160,1-1 0,-1-2 0,-1 0 1,0-2-1,45-26 0,-34 10-268,-38 25-90,-5 8 212,-4 12 72,-6 24 0,1-5-6,1 5 95,11-38-20,1 0-1,-1 0 1,1 0 0,0-1 0,0 1 0,0 0 0,0 0 0,0 0 0,1 0 0,-1-1-1,1 1 1,0 0 0,1 3 0,-1-5-5,-1-1 0,1 1 0,-1 0 0,1-1 0,0 1 0,-1 0 0,1-1 0,0 1 0,0-1 0,-1 1 0,1-1 0,0 0 0,0 1 0,0-1 0,-1 0 0,1 1 0,0-1 0,0 0 0,0 0 0,0 0 0,0 0 0,0 0 0,0 0 0,-1 0 0,1 0 0,0 0 0,0 0 0,0 0 0,0-1 0,0 1 0,0 0 0,1-1 0,4-2 93,-1 0 0,1 0 1,8-6-1,-11 6-78,172-119-17,-159 110-92,-13 9 15,0 1 1,0-1-1,0 1 1,7-4-1,-9 6 56,-1 0-1,0 0 1,0 0-1,0 0 1,1 0 0,-1 0-1,0 1 1,0-1-1,0 0 1,1 0-1,-1 0 1,0 0-1,0 0 1,0 0-1,1 0 1,-1 1-1,0-1 1,0 0-1,0 0 1,0 0-1,1 0 1,-1 1-1,0-1 1,0 0 0,0 0-1,0 0 1,0 1-1,0-1 1,0 0-1,0 0 1,0 0-1,0 1 1,0-1-1,0 0 1,1 0-1,-1 0 1,-1 1-1,1-1 1,0 0-1,0 0 1,0 1 0,0-1-1,0 0 1,0 0-1,0 1-20,-19 39-278,18-35 303,-1 0-1,1 0 1,1 0 0,-1-1-1,1 1 1,-1 0-1,2 0 1,-1 0-1,1 6 1,0-8 16,0-1 1,-1 0 0,1 1-1,0-1 1,0 0 0,1 1-1,-1-1 1,0 0 0,1 0 0,-1 0-1,1 0 1,0 0 0,0-1-1,-1 1 1,1 0 0,0-1-1,0 0 1,1 1 0,-1-1-1,3 1 1,4 2 58,0-1 1,0-1-1,0 1 1,0-2-1,1 1 0,-1-1 1,0-1-1,16 0 0,-12-1-8,-1-1 0,1 0 0,-1 0 0,0-2 0,0 1 0,13-7 0,-14 5-49,0-2 1,0 0 0,0 0-1,0-1 1,-1 0 0,-1-1-1,1 0 1,10-14 0,-1-2 30,-1-1 0,20-37 1,7-27-423,-41 83 98,-3 6 61,-1 13-12,-1-3 225,-15 107-152,5-47 90,8-52 145,-2 1 0,1-1 0,-2 0 0,-10 22 0,15-38-51,0 1-1,0-1 1,0 1 0,0-1 0,0 1-1,0-1 1,0 1 0,0-1-1,-1 0 1,1 0 0,-1 0 0,1 0-1,-1 0 1,1 0 0,-1 0 0,1 0-1,-1-1 1,0 1 0,1 0-1,-4 0 1,3-1-19,1 0 0,0 0 1,-1 0-1,1-1 0,0 1 0,-1 0 0,1 0 1,0-1-1,-1 1 0,1-1 0,0 1 0,0-1 0,0 0 1,-1 1-1,1-1 0,0 0 0,0 0 0,0 0 1,0 0-1,0 0 0,0 0 0,1 0 0,-1 0 0,0 0 1,0 0-1,1 0 0,-1 0 0,1-1 0,-1 1 0,0-2 1,1 3-15,0-1 0,-1 1 0,1-1 0,0 1 0,0-1 0,0 0 0,-1 1 0,1-1 0,0 1 0,0-1-1,0 1 1,0-1 0,0 1 0,0-1 0,0 0 0,0 1 0,0-1 0,0 1 0,0-1 0,1 1 0,-1-1 0,0 1 0,0-1 0,0 0 0,1 1 0,-1-1 0,0 1 0,1 0 0,-1-1 0,0 1 0,1-1 0,-1 1 0,1-1 0,-1 1 0,0 0 0,1-1 0,-1 1 0,1 0 0,0-1 0,1 1-19,1-1 0,-1 1 0,1-1 0,-1 1 1,0 0-1,6 0 0,-4 0 40,34 0-151,90 0 742,-42-5-3171,-34 2-3405,-33 5 3359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49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1109 3328,'0'0'71,"-1"0"0,1 0 0,0 0 1,-1 0-1,1 1 0,0-1 0,-1 0 0,1 0 1,-1 0-1,1 0 0,0 1 0,-1-1 0,1 0 0,0 0 1,0 1-1,-1-1 0,1 0 0,0 0 0,0 1 1,-1-1-1,1 0 0,0 1 0,-1 0 0,9 1 1690,16-2 279,-10-4-1574,-1 1 0,1-2-1,0 0 1,-1 0 0,0-1 0,0-1 0,-1 0-1,0-1 1,0 0 0,-1-1 0,0 0 0,12-14-1,1-4-172,-1-1 0,-1-1 0,29-53 0,115-196 554,-163 273-850,0 0 0,0 0-1,0 0 1,1 1-1,0-1 1,8-6 0,-11 10-8,0 1 0,0-1 0,-1 0 1,1 1-1,0-1 0,1 1 1,-1 0-1,0-1 0,0 1 1,0 0-1,0-1 0,0 1 0,0 0 1,0 0-1,0 0 0,0 0 1,2 0-1,-1 1 0,-1 0 0,0-1 1,1 1-1,-1 0 0,1-1 0,-1 1 0,0 0 1,0 0-1,1 0 0,-1 0 0,0 0 0,0 1 1,0-1-1,0 0 0,0 0 0,0 2 1,5 8 11,0-1 1,-1 1-1,0 0 1,-1 0-1,0 1 1,-1-1-1,3 18 1,-2 8 77,1 39 0,-4-39-63,1-6 128,-2 1 0,-6 52 0,5-80-107,1 0-1,-1-1 1,-1 1-1,1 0 1,0 0 0,-1-1-1,0 1 1,0-1-1,0 1 1,-4 4-1,5-7-20,-1 1 0,1-1-1,-1 1 1,1-1 0,-1 0-1,0 1 1,0-1 0,0 0-1,0 0 1,0 0 0,0-1-1,0 1 1,0 0 0,0-1-1,0 1 1,0-1 0,0 0-1,0 0 1,-1 0-1,1 0 1,-3 0 0,-3-2 9,-1 0 1,1 0-1,0 0 1,0-1-1,0-1 1,0 1-1,0-1 1,-12-9-1,-3-2-238,-32-15-1,47 28 60,9 6 48,10 8-108,-1-4 216,0-1-1,1 0 1,0-1 0,0-1 0,0 1-1,1-2 1,0 0 0,0 0 0,0-1 0,0 0-1,0-1 1,1 0 0,-1-1 0,1-1-1,-1 0 1,1-1 0,17-2 0,2-5 60,0 0 1,0-2-1,-1-1 0,37-19 1,114-73-183,-35 3 370,-134 91-157,21-18 0,-29 23-85,-1-1 0,1 1 0,-1-1 1,0 0-1,-1 0 0,1 0 0,2-6 0,-6 11-9,0 0 1,0-1-1,1 1 0,-1 0 1,0-1-1,0 1 0,0 0 1,0-1-1,0 1 0,0 0 1,0-1-1,0 1 0,0 0 1,0-1-1,0 1 0,0 0 1,0-1-1,0 1 0,0 0 1,0-1-1,0 1 0,0 0 0,-1-1 1,1 1-1,0 0 0,0 0 1,0-1-1,0 1 0,-1 0 1,1-1-1,0 1 0,0 0 1,-1 0-1,1 0 0,0-1 1,0 1-1,-1 0 0,1 0 1,0 0-1,-1 0 0,1-1 1,0 1-1,-1 0 0,1 0 1,0 0-1,-1 0 0,0 0-3,-1 0 0,1-1-1,0 1 1,-1 0 0,1 0 0,0 1-1,-1-1 1,1 0 0,-3 1-1,-10 6-57,0 1 0,0 1 0,1 0-1,-20 18 1,32-26 64,-26 22 22,2 2 0,1 0 0,1 2 0,2 0 0,-22 35 0,38-54 9,1 0-1,-1 0 1,1 1-1,1-1 0,0 1 1,0 0-1,-2 10 1,5-17-20,-1 0-1,1 0 1,0 0 0,0 1 0,0-1-1,0 0 1,0 0 0,0 0-1,1 0 1,-1 0 0,1 1 0,-1-1-1,1 0 1,0 0 0,0 0-1,0-1 1,0 1 0,0 0 0,0 0-1,1 0 1,-1-1 0,1 1 0,-1-1-1,1 1 1,-1-1 0,1 1-1,0-1 1,0 0 0,-1 0 0,1 0-1,0 0 1,0 0 0,0 0 0,0-1-1,1 1 1,2 0 0,0 0 42,0 0 0,0 0 1,0-1-1,0 1 0,1-1 1,-1 0-1,0 0 0,0-1 1,0 0-1,0 0 0,1 0 1,-1 0-1,-1-1 0,10-4 1,-8 3 3,0-1 0,0-1 0,0 1 0,0-1 0,-1 0 1,1 0-1,-1-1 0,-1 0 0,6-8 0,3-8-38,0-1 0,-2-1-1,-1 0 1,12-42 0,-19 51-91,-2 12 24,-1-1 0,1 1 0,0 0 0,0-1 0,0 1 0,0 0 1,1-1-1,-1 1 0,1 0 0,0 0 0,0 0 0,3-3 0,-1 15-258,-1 37 119,-4-36 188,2 1-1,-1-1 1,2 1-1,-1-1 0,5 14 1,0-5 110,18 36 1,-22-50-81,1 0-1,0 0 1,0 0 0,1-1-1,-1 1 1,1-1-1,0 0 1,0 0 0,1 0-1,-1 0 1,10 5-1,-12-8-15,-1 0 0,1-1-1,0 1 1,-1-1-1,1 0 1,0 1-1,-1-1 1,1 0 0,0 0-1,-1 0 1,1 0-1,0 0 1,0 0-1,-1-1 1,1 1 0,0-1-1,-1 1 1,1-1-1,-1 1 1,1-1-1,0 0 1,-1 0 0,3-1-1,2-3 65,0 0 0,-1 0 0,0-1 0,6-5 0,-9 7-52,67-91 328,-16 20-388,13-2-86,6-7 63,-32 28 227,33-63 1,-57 87-180,-1 0 1,-2-2 0,18-66-1,-1-26-17,-24 96-83,-2 0 0,1-38 0,-8 58-271,-3 10 43,-6 14 37,-3 18 201,2 1 0,-12 40 0,7-20 128,4-11 22,1 1-1,2 1 1,-5 48 0,13-68-27,2 0 1,0 0 0,2 0 0,0 0 0,2 0 0,1 0 0,9 34-1,-10-49-2,22 66 47,-20-65-34,-1 0-1,1 0 0,1-1 0,-1 0 0,10 11 0,-14-19-2,0 1 0,0-1 0,1 1-1,-1-1 1,0 1 0,1-1 0,0 0-1,-1 1 1,1-1 0,0 0 0,0 0-1,-1-1 1,1 1 0,0 0 0,0 0-1,0-1 1,0 1 0,0-1 0,0 0-1,0 0 1,0 1 0,0-1 0,0 0-1,0-1 1,0 1 0,0 0 0,0-1-1,0 1 1,0-1 0,2 0 0,0-2-19,1 0 0,-1 0 1,0 0-1,0-1 0,-1 1 1,1-1-1,-1 0 1,0 0-1,4-7 0,23-43-27,-29 53 13,11-25-12,26-46-182,-38 72 185,0 0 1,0 0-1,0 0 1,0 0 0,0 0-1,0 0 1,0 0-1,0 0 1,0 0 0,0 0-1,0 1 1,0-1-1,0 0 1,0 0 0,0 0-1,0 0 1,0 0-1,0 0 1,0 0 0,1 0-1,-1 0 1,0 0-1,0 0 1,0 0 0,0 0-1,0 0 1,0 0-1,0 0 1,0 0 0,0 0-1,0 0 1,0 0-1,0 0 1,0 0-1,0 0 1,1 0 0,-1 0-1,0 0 1,0 0-1,0 0 1,0 0 0,0 0-1,0 0 1,0 0-1,0 0 1,0 0 0,0 0-1,0 0 1,0 0-1,0 0 1,0 0 0,0 0-1,1 0 1,-1 0-1,0 0 1,0 0 0,0 0-1,0 0 1,0 0-1,0 0 1,0 0 0,0-1-1,0 1 1,0 0-1,0 0 1,0 0-1,1 10-128,0 19 145,-1-25-47,0-1 20,0 31-54,6 47 1,-5-69 103,2-1 0,0 0 0,0 0 0,1 0-1,0 0 1,1 0 0,0-1 0,7 11 0,-11-19-1,1 1-1,0-1 1,-1 1-1,1-1 1,0 0-1,1 1 1,-1-1-1,0 0 1,0-1-1,1 1 1,0 0-1,-1-1 1,1 1-1,0-1 1,-1 0-1,1 0 1,0 0-1,0 0 1,0 0-1,0-1 1,0 0-1,0 1 0,0-1 1,0 0-1,0 0 1,0-1-1,0 1 1,0 0-1,0-1 1,5-1-1,0-2 45,1-1-1,0 0 0,-1 0 0,0 0 0,-1-1 1,1-1-1,7-7 0,45-55 140,-41 45-205,100-139-197,-97 132 85,4-6-116,-20 28 102,-6 9 113,0 0-1,0 0 0,0 1 1,0-1-1,0 0 0,0 0 0,0 0 1,0 0-1,0 0 0,0 0 1,0 0-1,0 0 0,0 0 0,0 0 1,0 0-1,0 0 0,1 0 1,-1 1-1,0-1 0,0 0 0,0 0 1,0 0-1,0 0 0,0 0 1,0 0-1,0 0 0,0 0 0,0 0 1,0 0-1,0 0 0,0 0 1,1 0-1,-1 0 0,0 0 0,0 0 1,0 0-1,0 0 0,0 0 1,0 0-1,0 0 0,0 0 0,0 0 1,0 0-1,0 0 0,1 0 1,-1 0-1,0 0 0,0 0 0,0 0 1,0 0-1,0 0 0,0 0 1,0-1-1,0 1 0,0 0 0,0 0 1,0 0-1,0 0 0,0 0 1,0 0-1,0 0 0,0 0 0,0 0 1,1 0-1,-1 2-26,0 1-1,1 0 1,-1 0 0,1-1-1,0 1 1,1 3-1,5 17-55,-5 24 61,-5 76 0,-1-60-10,4-48 129,-1-1-1,-1 0 1,0 0 0,-1 0 0,0 0-1,-8 20 1,10-33-77,1 0 1,-1 0-1,1 0 0,-1 0 0,1 0 1,-1 0-1,1 0 0,-1 0 0,0 0 1,0 0-1,1 0 0,-1 0 1,0-1-1,0 1 0,0 0 0,0-1 1,0 1-1,0 0 0,0-1 1,0 0-1,0 1 0,0-1 0,0 1 1,0-1-1,-1 0 0,0 0 0,0 0-5,0 0 0,1-1 0,-1 1 0,0-1 0,1 0 0,-1 0 0,0 1 0,1-1 0,-1 0 1,1 0-1,0-1 0,-1 1 0,1 0 0,-3-3 0,-1-3-14,0 1 0,0-2 0,0 1 0,1 0 0,-6-14 0,7 11-60,-1 1 1,1-1 0,1 0-1,0 0 1,-2-18 0,4 27 51,0 0 0,0 0 1,0 0-1,0 0 0,0 0 1,0 0-1,1 0 0,-1 0 1,0 0-1,0 0 1,1 0-1,-1 0 0,1 0 1,-1 1-1,1-1 0,-1 0 1,1 0-1,0 0 0,-1 1 1,1-1-1,0 0 0,-1 0 1,1 1-1,0-1 1,0 1-1,0-1 0,0 1 1,-1-1-1,1 1 0,0 0 1,0-1-1,0 1 0,0 0 1,0 0-1,0-1 0,0 1 1,0 0-1,0 0 0,0 0 1,0 0-1,0 0 1,1 1-1,6 0-8,0 0 0,-1 1 1,0 0-1,11 5 0,-9-4-60,64 24 0,52 14-1326,-106-39-2100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50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662 177 6560,'-37'-17'3360,"42"17"-2976,3 0-288,7 0-448,2 0 160,1 0-2016,5 5 1216</inkml:trace>
  <inkml:trace contextRef="#ctx0" brushRef="#br0" timeOffset="1">45 160 6816,'-45'-20'3072,"50"20"-2656,9-3 608,9-1-640,30-12 480,5-1-512,24-6-96,-6 6-160,19-6 64,-6 6-96,9 6-2272,-3 7 1184,-8-1-3936,-16 5 2752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5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4 733 2400,'-1'-1'179,"1"0"1,-1 0-1,1 0 1,0 0-1,-1 0 1,1 0-1,0 0 1,-1-1-1,1 1 0,0 0 1,0 0-1,0 0 1,0-1-1,0 1 1,1 0-1,-1 0 1,0 0-1,0 0 1,1-1-1,0-1 0,16-22 3605,-6 10-2771,-5 5-598,84-142 2792,-59 106-2869,40-47 1,-9 24-266,25-32-111,-72 83 54,-2-1 1,0-1-1,16-34 1,-20 31 33,-1 5-219,11-20 0,-18 32-8,-5 8 141,4-1 4,-11 14 30,1 1 0,1 0 1,1 0-1,-10 27 1,12-30-7,-81 223-85,19-46 127,55-157 27,-44 105 241,43-107-156,-2-2-1,-27 40 1,32-53-51,-12 16 19,22-31-55,0 1 0,0-1-1,0 0 1,-1 0-1,1 0 1,-1 0-1,1 0 1,-1 0 0,1 0-1,-1 0 1,1 0-1,-1-1 1,0 1 0,1-1-1,-1 1 1,0-1-1,-2 1 1,4-1-54,0 0 0,0 0 0,-1 0 0,1 0 0,0 0 0,0-1 0,-1 1 0,1 0 0,0 0 0,0 0 0,0 0 0,-1 0 0,1 0 0,0 0 0,0-1 0,0 1 0,-1 0 0,1 0-1,0 0 1,0 0 0,0-1 0,0 1 0,-1 0 0,1 0 0,0-1 0,0 1 0,0 0 0,0 0 0,0 0 0,0-1 0,0 1 0,0 0 0,0 0 0,0-1 0,0 1 0,0 0 0,0-1 0,0 1 0,0 0 0,0 0 0,0-1 0,0 1 0,0 0 0,0 0 0,0 0 0,0-1 0,0 1 0,0 0 0,1 0 0,-1-1 0,0 1 0,0 0 0,8-14-40,13-10 116,1 2 0,1 0-1,1 2 1,45-30 0,-19 13 38,189-171 288,-171 146-233,58-68 271,-80 80-426,-43 48-50,0-1 1,0 0-1,0 1 0,0-1 1,0 1-1,1 0 0,4-2 1,-8 4 28,0 0 1,0 0 0,0 0 0,1 0-1,-1 0 1,0 0 0,0 0-1,0 0 1,0 0 0,0 0 0,0 0-1,0 0 1,1 0 0,-1 0-1,0 0 1,0 0 0,0 0 0,0 0-1,0 0 1,0 0 0,1 0-1,-1 0 1,0 0 0,0 0 0,0 0-1,0 0 1,0 0 0,0 0-1,0 0 1,1 0 0,-1 0 0,0 0-1,0 0 1,0 0 0,0 0-1,0 1 1,0-1 0,0 0 0,0 0-1,0 0 1,0 0 0,0 0-1,0 0 1,0 0 0,1 1 0,-1-1-1,0 0 1,0 0 0,0 0-1,0 0 1,0 0 0,0 0 0,0 1-1,0-1 1,0 0 0,0 0-1,0 0 1,-1 0 0,0 8 13,0-7-18,0 7 24,0 1 0,0 0 0,1 14 0,0 3 230,-4 14-11,2-22-143,1 0-1,1 34 1,1-28 13,-1-19-112,0 0-1,1 0 1,-1 1-1,3 8 1,-1-7-2363,-3-21-763,-2-70-4586,-9-5 4789,6 55 2989,3 14 1322,-10-33 0,10 46-1161,1 0 0,0-1 0,1 1 0,-1-1 0,1 1 0,1-1 0,0 1 0,0-1 0,0 1 0,2-11 0,-2 18-248,1 0-1,-1-1 0,0 1 0,0 0 0,0-1 1,0 1-1,0 0 0,0-1 0,0 1 0,1 0 1,-1 0-1,0-1 0,0 1 0,0 0 0,1 0 1,-1-1-1,0 1 0,0 0 0,1 0 0,-1 0 1,0-1-1,0 1 0,1 0 0,-1 0 0,0 0 1,1 0-1,-1 0 0,0 0 0,0-1 0,1 1 1,-1 0-1,0 0 0,1 0 0,-1 0 0,1 0 1,10 7-2123,-3-2-156,5-2 561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5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76 2656,'0'0'42,"-1"1"0,1-1-1,0 0 1,0 1 0,0-1 0,0 0-1,0 1 1,-1-1 0,1 1 0,0-1 0,0 0-1,0 1 1,0-1 0,0 0 0,0 1 0,0-1-1,1 0 1,-1 1 0,0-1 0,0 1 0,0-1-1,0 0 1,0 1 0,0-1 0,1 0 0,-1 0-1,0 1 1,0-1 0,0 0 0,1 1-1,-1-1 1,0 0 0,1 0 0,-1 1 0,0-1-1,0 0 1,1 0 0,-1 0 0,1 1 0,1 0 181,-1 0 0,1 1 0,0-1 0,0 0 0,0 0 0,0 0 1,0 0-1,2 0 0,10 3 536,1-2-1,-1 1 1,1-2 0,0 0 0,-1-1 0,24-3 0,-37 3-754,18-2 581,38-10-1,-53 11-518,1 0 0,-1 0 0,0-1 0,0 0 0,0 0 0,0 0 0,0-1 0,0 1 0,0-1 0,-1 0 0,0 0 0,1 0 0,-1 0 0,4-6 0,-6 8-72,-1 0 0,0 0-1,1 0 1,-1 1 0,0-1 0,0 0 0,1 0 0,-1 0-1,0 0 1,0 0 0,0 1 0,0-1 0,0 0 0,0 0-1,-1 0 1,1 0 0,0 0 0,0 1 0,0-1 0,-1 0-1,1 0 1,-1 0 0,1 1 0,0-1 0,-1 0 0,0 0 0,1 1-1,-1-1 1,1 0 0,-1 1 0,0-1 0,1 1 0,-1-1-1,-1 0 1,1 0-36,-1 0 0,0 0-1,0 0 1,0 0 0,0 0 0,0 0-1,0 0 1,0 1 0,0-1-1,-1 1 1,1 0 0,0 0 0,0-1-1,-3 2 1,-1-1 49,1 1 0,-1 1 0,1-1 0,0 1 0,0 0 0,0 0 0,0 1 0,0-1 0,0 1 0,0 0 1,1 0-1,0 1 0,-1-1 0,1 1 0,-6 9 0,7-10 48,1 0 0,0 0 0,0 0 0,1 0 0,-1 0 0,1 1 0,0-1 0,0 1 0,0-1-1,0 1 1,0 0 0,1-1 0,-1 1 0,1 0 0,0-1 0,1 1 0,-1 0 0,0-1 0,1 1 0,0-1 0,0 1 0,0-1 0,0 1 0,1-1 0,2 5 0,-2-3 37,1-1 1,0 0-1,0 0 1,0 0-1,1 0 1,-1 0-1,1-1 1,0 1-1,0-1 1,0 0-1,0 0 1,1-1-1,-1 1 1,1-1-1,-1 0 1,1 0-1,0-1 0,8 2 1,-7-2 3,1 0-1,-1-1 1,0 1 0,0-2-1,1 1 1,-1-1 0,0 0 0,0 0-1,0 0 1,0-1 0,0 0-1,0 0 1,0-1 0,9-5-1,0-2 59,-1 0 0,0-1 0,-1 0 0,17-18-1,-7 2-178,24-34 0,-44 56-9,0 0 0,0 0 1,1 1-1,0-1 0,0 1 1,0 0-1,6-4 0,-8 28-521,-3-4 494,-1 0 0,-5 22-1,0 2 204,1 12-23,-13 83 608,11-113-349,3-16-117,5-7-246,0 1 0,-1 0 0,1 0 0,0 0 0,-1-1 0,1 1 0,0 0 0,0-1 0,-1 1 0,1 0 0,0-1 0,0 1 0,0 0 0,-1-1 0,1 1 0,0 0 0,0-1 0,0 1 0,0 0 0,0-1 0,0 1 0,0-1-1,0 1 1,0-1 0,-2-6 99,-1-8-34,-2-22 0,5 33-82,0 0-1,0 1 1,0-1 0,0 1 0,1-1-1,-1 0 1,1 1 0,0-1 0,0 1-1,0-1 1,4-6 0,-3 7 37,0 0 0,0 0 0,1 0 0,-1 0 0,1 0 0,0 1 0,0-1 0,0 1 0,0 0 0,0 0 0,1 0 0,5-3 0,-2 3 40,0 0-1,0 1 1,0-1-1,0 1 1,0 1-1,11-1 1,52 4 177,135 22 1,-153-18-236,-18-4-3183,-31-3 2462,10 3-761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5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13 601 3072,'10'1'5581,"21"-2"-3658,-24-1-1717,1-1 0,0 1 0,-1-1 0,0-1 1,0 1-1,0-1 0,0-1 0,-1 1 0,1-1 1,6-7-1,5-6 236,28-36 1,-42 50-391,9-16 0,0 0-1,-1 0 1,-2-1-1,0-1 1,11-35 0,-5 14 33,-12 32-93,0 0 0,-1 0 0,3-21 0,-5 28-30,-1 0-1,0 1 1,1-1 0,-2 0 0,1 0 0,0 1 0,-1-1 0,0 0 0,1 0 0,-1 1 0,-1-1 0,1 1 0,-1-1 0,-2-5 0,3 8-3,1 0 0,-1 0 0,0 1 0,1-1 0,-1 0 1,0 0-1,0 0 0,0 0 0,0 1 0,1-1 0,-1 0 0,0 1 0,-2-2 0,2 2 28,0 0 0,0 0 0,0 1-1,1-1 1,-1 0 0,0 0 0,0 1-1,0-1 1,1 0 0,-1 1 0,0-1 0,1 1-1,-1-1 1,0 1 0,0-1 0,1 1-1,-1-1 1,1 1 0,-2 1 0,-1 2 19,0-1 1,0 1 0,1 1 0,-1-1 0,1 0-1,0 1 1,-3 7 0,0 1 61,1 1-35,0 0 0,1 0 1,1 0-1,0 0 0,1 0 0,0 0 0,3 20 0,-4 39 385,-18 85 414,5-69-427,2-21-37,-4 39 95,7-49-360,-26 117 243,33-167-286,1-1-1,-1 0 0,0 1 1,-1-1-1,1-1 0,-1 1 0,-6 7 1,9-13-43,0 0-1,0 0 1,0 0 0,0 0 0,0-1 0,0 1-1,0 0 1,0 0 0,0-1 0,0 1-1,0-1 1,-1 1 0,1-1 0,0 1 0,0-1-1,-1 0 1,1 0 0,0 1 0,-1-1 0,1 0-1,0 0 1,-1 0 0,1-1 0,0 1-1,-1 0 1,1 0 0,0-1 0,0 1 0,-1-1-1,1 1 1,0-1 0,0 1 0,0-1 0,-2-1-1,-1-1-22,0 0-1,1 0 1,-1 0-1,1 0 1,0 0-1,0-1 1,0 0-1,0 1 1,-2-6-1,3 5 28,0 0-1,0 0 0,1 0 0,0-1 1,-2-6-1,3 8-23,0 1 0,-1 0 1,1 0-1,0 0 0,0 0 0,1-1 1,-1 1-1,0 0 0,1 0 0,-1 0 1,1 0-1,0 0 0,0 0 0,1-3 0,1-1-5,1 1-1,-1 0 0,1 0 1,0 0-1,0 1 0,0-1 1,1 1-1,-1 0 0,1 0 1,0 1-1,0-1 0,1 1 1,-1 0-1,0 1 0,7-3 1,-3 2 4,0 0 0,-1 1 0,1 0 1,0 1-1,0 0 0,1 0 0,-1 1 0,0 0 1,12 2-1,-6 1 28,1 0 1,-1 1 0,1 1-1,22 11 1,-14-6-50,-3 1 97,0-2-1,0-1 1,1-1-1,28 6 0,-44-12-42,-1 0 0,1 0 0,-1-1-1,1 0 1,-1 0 0,1-1-1,0 1 1,-1-1 0,1 0-1,-1-1 1,0 1 0,1-1-1,-1 0 1,0 0 0,0-1-1,0 0 1,0 0 0,-1 0-1,1 0 1,-1-1 0,0 1-1,6-8 1,12-16 77,18-31-1,10-14-7,-42 62-70,-1 1-105,0 0-1,1 0 0,0 0 1,12-9-1,-17 16 62,0 0 0,1 0 1,-1 0-1,1 0 0,-1 1 0,1 0 0,0-1 0,0 1 1,-1 0-1,1 1 0,0-1 0,0 1 0,0 0 1,0 0-1,0 0 0,6 1 0,85 4 171,-88-4-117,33 2 45,-37-3-43,0 0 0,1 0 0,-1 0 0,0-1-1,0 0 1,0 1 0,0-1 0,0 0 0,0 0 0,4-3 0,-7 4-30,1 0 0,0-1 0,-1 1 0,1-1 0,-1 1 0,1-1 1,0 1-1,-1-1 0,0 0 0,1 1 0,-1-1 0,1 0 0,-1 1 0,0-1 0,1 0 1,-1 1-1,0-1 0,0 0 0,1 0 0,-1 1 0,0-1 0,0 0 0,0 0 0,0 1 1,0-1-1,0 0 0,0 0 0,0 1 0,-1-1 0,1 0 0,0 0 0,0 1 0,-1-1 1,1 0-1,0 1 0,-1-1 0,1 0 0,-1 1 0,0-2 0,0 0-29,-1 0 0,1 1 0,-1-1 0,0 0 0,1 1 0,-1-1 0,0 1 0,0 0 0,0 0 0,0-1 0,0 1 0,0 0 0,-4-1 0,0 1-21,0 0-1,0 0 0,0 1 0,0 0 1,0 0-1,0 0 0,0 0 0,0 1 0,0 0 1,0 1-1,0-1 0,0 1 0,1 0 0,-1 1 1,1-1-1,-1 1 0,1 0 0,0 0 1,-5 5-1,4-4 17,1 1 0,-1 1 1,1-1-1,1 1 0,-1-1 1,1 1-1,0 1 0,0-1 1,0 1-1,1-1 0,0 1 1,1 0-1,-1 0 0,1 0 0,-1 11 1,1-3 27,1 0 0,0 1 0,2 21 0,0-29 52,0-1 1,0 0-1,1 0 1,0 0-1,0 0 1,1 0 0,0 0-1,0-1 1,5 8-1,-8-13-29,1 0-1,0-1 0,-1 1 1,1 0-1,0-1 1,-1 1-1,1 0 1,0-1-1,0 1 0,0-1 1,0 0-1,-1 1 1,1-1-1,0 1 1,0-1-1,0 0 0,0 0 1,0 0-1,0 1 1,0-1-1,0 0 1,0 0-1,0 0 0,0-1 1,0 1-1,0 0 1,0 0-1,0 0 1,-1-1-1,1 1 0,0 0 1,0-1-1,1 0 1,1 0 0,0-1 0,0 0 0,0 0 0,-1 0 0,1 0 0,0 0-1,-1-1 1,3-2 0,9-16 118,-1-1-1,0 0 0,9-27 0,-15 34-123,-5 9-245,0 0 0,0-1 0,1-9 0,-4 18 185,1 0 0,-1 0 1,0-1-1,1 1 0,-1 0 1,1 0-1,0 0 0,0 0 1,0 2-1,-1 6 4,-3 10 15,2 0-1,0 0 0,2-1 1,0 1-1,4 28 0,-3-42 40,0 1-1,0-1 1,1 1-1,0-1 1,0 0-1,1 0 1,0 0-1,0 0 1,0 0-1,1 0 1,0-1-1,0 0 0,0 1 1,0-2-1,1 1 1,0 0-1,0-1 1,1 0-1,9 6 1,-11-8 38,0 0 1,1 0-1,0-1 0,-1 1 1,1-1-1,0 0 1,0 0-1,0-1 0,0 1 1,9-2-1,-6 0 11,0 0 1,1 0-1,-1-1 0,-1-1 0,16-6 0,0-2-30,0-2 0,-2-1-1,23-18 1,-39 28-56,9-7-21,-12 8 20,0 1 0,1 0 0,-1 0 0,1 0 0,-1 0 0,1 0 0,0 1-1,0-1 1,0 1 0,0 0 0,0 0 0,0 0 0,0 0 0,5-1 0,-7 2 10,0 0 0,-1 0 0,1 1 0,0-1 0,0 0-1,-1 0 1,1 0 0,0 0 0,-1 1 0,1-1 0,0 0 0,-1 1 0,1-1 0,0 1 0,-1-1 0,1 1 0,-1-1 0,1 1 0,-1-1 0,1 1 0,-1-1 0,1 1 0,0 0 0,0 1-9,0 1 1,-1-1 0,1 0-1,0 0 1,-1 0 0,1 0-1,-1 5 1,1 3-28,-2 0 0,-1 17 0,1-25 40,-7 45 49,-2-1 0,-2 0 0,-30 75 0,-1-4 137,-20 49 1003,59-159-846,2-15 7,3-7-296,0 1 0,1-1 1,1 1-1,0-1 1,1 1-1,8-20 0,44-85-48,-17 39-75,51-132-17,0 14 48,-77 172-70,2 1 0,1 0-1,34-39 1,-49 63 80,0-1 0,1 1 0,-1-1 1,1 1-1,-1 0 0,1-1 0,-1 1 0,1 0 0,0 0 1,0 0-1,-1 0 0,4 0 0,-5 1 26,1 0-1,-1-1 1,0 1 0,1 0-1,-1 1 1,0-1 0,1 0 0,-1 0-1,1 0 1,-1 0 0,0 0-1,1 0 1,-1 0 0,0 0-1,1 1 1,-1-1 0,0 0 0,1 0-1,-1 0 1,0 1 0,0-1-1,1 0 1,-1 0 0,0 1-1,1 0 1,-1 0 1,1 0-1,0 1 1,-1-1-1,0 0 1,1 1-1,-1-1 1,0 0-1,0 1 1,0-1 0,0 3-1,-1 29 39,-1 0 0,-2 0 0,-2-1 0,-1 0 0,-1 0 0,-1 0 0,-21 45 0,27-72 8,1 0-1,-1-1 1,0 1-1,0 0 1,0-1-1,0 0 1,-1 0-1,0 0 1,0 0-1,-5 4 1,7-7-33,0 0 0,0 0-1,0 0 1,0 0 0,0-1 0,0 1 0,0 0 0,0-1 0,0 0 0,0 1 0,-1-1-1,1 0 1,0 0 0,0 0 0,0-1 0,0 1 0,0 0 0,-1-1 0,1 0 0,0 1 0,0-1-1,0 0 1,0 0 0,0 0 0,0 0 0,1 0 0,-1 0 0,-3-4 0,-16-12-151,21 17 139,1 0 0,-1 0 0,0 0 0,0 0 0,0 0 0,0 0-1,0 0 1,1 0 0,-1 0 0,0 0 0,0 0 0,0 0 0,0 0 0,0 0 0,1-1 0,-1 1 0,0 0 0,0 0 0,0 0 0,0 0 0,0 0 0,0 0 0,1 0 0,-1 0 0,0 0 0,0 0 0,0-1 0,0 1 0,0 0 0,0 0 0,0 0 0,0 0 0,0 0 0,0 0 0,0-1 0,1 1 0,-1 0 0,0 0 0,0 0 0,0 0 0,0 0-1,0-1 1,0 1 0,0 0 0,0 0 0,0 0 0,0 0 0,-1-1 0,1 1 0,0 0 0,0 0 0,0 0 0,0 0 0,0 0 0,0 0 0,0-1 0,0 1 0,0 0 0,0 0 0,0 0 0,-1 0 0,1 0 0,0 0 0,0 0 0,0 0 0,0-1 0,0 1 0,0 0 0,-1 0 0,11 0-251,-2 2 268,0-1 1,1 1-1,-1-2 1,0 1 0,0-1-1,1 0 1,-1-1-1,0 1 1,0-2-1,0 1 1,0-1 0,0-1-1,11-3 1,22-16 101,-1-2 1,39-31 0,-57 40-97,52-38 9,125-114 0,-179 146 4,-1-1 0,-1 0 1,-1-1-1,-1-1 0,-1-1 1,-1 0-1,15-41 0,50-172-130,-62 182 102,-9 30 6,-1 1-1,-2 0 1,0-1-1,2-41 1,-7 62-80,-1 1-1,1-1 0,0 0 1,-1 0-1,-2-6 1,3 10 55,0 0 0,0 1 1,-1-1-1,1 0 0,0 0 0,-1 1 0,1-1 1,0 0-1,-1 1 0,1-1 0,-1 0 0,1 1 1,-1-1-1,0 1 0,1-1 0,-1 1 0,1-1 1,-1 1-1,0-1 0,0 1 0,1 0 0,-1-1 1,0 1-1,1 0 0,-1-1 0,0 1 0,0 0 1,0 0-1,1 0 0,-1 0 0,0 0 0,0 0 1,0 0-1,1 0 0,-1 0 0,0 0 0,0 0 1,-1 1-1,-1 0-10,0 1 1,0-1 0,0 0 0,0 1 0,0 0-1,0 0 1,1 0 0,-1 0 0,1 0-1,-1 1 1,1-1 0,0 1 0,0-1 0,-2 4-1,-3 5-45,1 1 0,-7 20 0,-15 46 28,4 0 0,4 2 1,-14 112-1,27-145 102,3 0 1,4 82-1,2-105 1,0-1-1,2 1 1,1-1 0,1 0 0,0 0-1,2 0 1,14 27 0,-19-45 18,-1 1-1,2-1 1,-1 0-1,0 0 1,9 8-1,-11-12-61,0 0 0,0 0 0,0 0 0,0 0-1,0-1 1,1 1 0,-1 0 0,0-1 0,0 1-1,0-1 1,1 1 0,-1-1 0,0 0 0,1 1-1,-1-1 1,0 0 0,1 0 0,-1 0 0,0 0-1,1 0 1,-1 0 0,0 0 0,1-1 0,-1 1-1,0 0 1,1-1 0,-1 1 0,0-1-1,0 1 1,1-1 0,-1 0 0,1-1 0,10-8 49,-1 0 1,-1-1 0,13-16-1,1-2 35,222-209 172,-242 234-323,0 1 0,-1-1-1,1 0 1,3-6 0,-7 10 41,0 0 0,0-1 1,1 1-1,-1 0 0,0 0 1,0-1-1,0 1 0,0 0 1,0-1-1,0 1 0,1 0 1,-1 0-1,0-1 0,0 1 1,0 0-1,0-1 0,0 1 1,0 0-1,0 0 0,0-1 1,0 1-1,0 0 0,0-1 1,-1 1-1,1 0 0,0 0 1,0-1-1,0 1 0,0 0 1,-1-1-1,1 1-7,-1 0-1,0 0 0,0-1 1,0 1-1,0 0 1,0 0-1,0 0 1,0 0-1,0 0 0,1 0 1,-1 0-1,0 1 1,0-1-1,0 0 1,-1 1-1,-10 4-13,1 0 0,-1 1 0,1 0 0,1 1-1,-1 0 1,1 0 0,1 1 0,-1 1 0,1 0 0,1 0 0,-9 12 0,6-3 65,0-1 0,2 2 1,1-1-1,0 1 1,1 1-1,1-1 0,1 1 1,-4 24-1,8-39 3,0 0-1,1-1 1,-1 1-1,1 0 1,0 0-1,0 0 1,0 0 0,1-1-1,0 1 1,0 0-1,0 0 1,0-1-1,3 6 1,-4-9-24,0 0 0,1 0 0,-1-1 0,1 1 1,-1 0-1,0-1 0,1 1 0,-1 0 0,1-1 0,-1 1 0,1-1 0,0 1 1,-1-1-1,1 1 0,-1-1 0,1 1 0,0-1 0,-1 0 0,1 1 0,0-1 0,0 0 1,-1 0-1,1 1 0,0-1 0,0 0 0,-1 0 0,1 0 0,0 0 0,0 0 1,0 0-1,-1 0 0,1 0 0,0 0 0,0 0 0,-1-1 0,1 1 0,0 0 0,0-1 1,1 0-1,1 0 36,0-2 0,1 1 0,-1 0 1,0-1-1,0 1 0,4-5 0,12-17 29,-1 0 0,26-47 0,-13 22-136,32-63-230,-65 119 204,1-1 0,-1 0 0,1 1 0,1-1 0,-1 1 0,1-1 0,0 1 0,0-1-1,1 1 1,-1-1 0,2 0 0,2 12 0,-1-10 119,0 0-1,0-1 1,0 1 0,1-1 0,0 0-1,1 0 1,0 0 0,10 11-1,-12-15-13,-1-1-1,1 0 0,-1 0 1,1 0-1,0 0 0,0-1 1,0 1-1,0-1 1,0 1-1,0-1 0,0 0 1,0 0-1,1-1 0,-1 1 1,0-1-1,1 1 0,-1-1 1,0 0-1,1 0 1,-1-1-1,0 1 0,1-1 1,-1 1-1,4-2 0,13-7 55,0 0 0,-1-1 1,35-25-1,-18 12-178,14-12 77,-33 22 44,0 1 0,0 1 0,1 1 0,24-10 0,-4 8-91,-22 7-21,28-12-1,-56 23 24,1 1 0,0 0-1,1 0 1,-1 1 0,1 0-1,1 1 1,-16 16 0,12-5 88,0 0 1,1 1-1,-16 38 1,22-44 27,1 0 0,1 1-1,0-1 1,1 1 0,0 0 0,0 24 0,3-37-26,0 0 0,0 0 0,0 0-1,1 0 1,-1 0 0,1 0 0,0 0 0,0-1 0,0 1 0,0 0 0,0 0 0,0-1 0,1 1 0,-1-1 0,1 1 0,0-1 0,-1 0 0,1 0 0,0 0 0,1 0 0,-1 0 0,0 0-1,1 0 1,-1-1 0,1 1 0,-1-1 0,1 1 0,-1-1 0,1 0 0,0 0 0,0-1 0,0 1 0,0 0 0,-1-1 0,1 0 0,0 0 0,5 0 0,1 0 5,1-1 1,-1 0-1,0-1 1,0 0-1,15-5 0,44-22-126,-32 12 175,20-8-76,79-48 1,-135 73-1,0-1-6,1 1-1,-1 0 0,1-1 0,-1 1 0,1-1 0,-1 1 1,1 0-1,-1-1 0,1 1 0,-1 0 0,1 0 0,-1-1 1,1 1-1,0 0 0,-1 0 0,1 0 0,-1 0 0,1 0 0,0 0 1,-1 0-1,2 0 0,-2 0 69,5 0-118,0-1 75,1 0 0,-1 0-1,1 0 1,-1-1 0,0 1 0,0-2 0,0 1 0,0 0 0,0-1 0,-1 0-1,1 0 1,7-6 0,-3 0 40,1 0 0,-2 0 0,1-1-1,12-19 1,-17 22-61,0 0 0,0 0 0,-1-1-1,0 1 1,-1-1 0,1 0 0,1-13-1,-4 18-9,1 0 0,-1 0 0,0 0 0,0 0 0,-1 0 0,1 0 0,0 0-1,-1 0 1,0 0 0,-1-4 0,1 6-7,0-1 0,0 1 0,0-1-1,0 1 1,0-1 0,-1 1 0,1-1 0,0 1 0,-1 0-1,1 0 1,-1 0 0,1 0 0,-1 0 0,1 0 0,-1 0-1,0 0 1,1 1 0,-4-2 0,2 1-2,-1 1-1,0-1 1,0 1 0,0 0-1,0 0 1,1 0 0,-1 1-1,0-1 1,0 1 0,0 0-1,1 0 1,-8 3 0,6-2-6,1 0 1,-1 0-1,1 1 1,-1-1-1,1 1 1,0 0 0,0 1-1,-6 6 1,4-2 23,2 0 0,-1-1 0,1 2 0,0-1 0,0 0 0,1 1 0,0 0 0,1-1 0,0 1 0,0 0 0,1 0 0,0 1 0,1-1 0,0 0 0,1 12 0,0-9 27,1-1 1,0 1-1,0-1 0,1 0 1,1 0-1,0 0 0,0-1 0,1 1 1,1-1-1,-1 0 0,13 16 1,-14-22 13,-1-1 0,0 1 0,1-1 0,0 1 0,0-1 0,0 0 0,0-1 0,0 1 0,1-1 0,-1 0 0,1 0 0,0 0 0,-1-1 0,8 2 0,-8-2-15,-1-1 0,1 0 0,-1 0 0,0 0 0,1 0 0,-1-1 0,1 1 0,-1-1 0,0 0 0,0 0 0,1 0 0,-1-1 0,0 1 0,0-1 0,0 0 0,0 1 0,-1-1 0,1-1 0,0 1 0,-1 0 0,3-3 0,67-89-101,-4 5 109,-49 68-41,1 1 1,0 2-1,1 0 1,1 1-1,46-27 1,-64 42-11,0 0 0,1 0 0,-1 0 0,1 0 0,-1 1 0,9-2 0,-12 3 15,0 0 0,0 0 0,0 0 0,0 0 0,0 0 0,0 0 0,0 0-1,0 1 1,0-1 0,-1 0 0,1 1 0,0-1 0,0 0 0,0 1 0,0-1-1,0 1 1,-1-1 0,1 1 0,0 0 0,0-1 0,-1 1 0,1 0 0,0-1 0,-1 1-1,1 0 1,-1 0 0,1 0 0,-1 0 0,1-1 0,-1 1 0,0 0 0,1 0-1,-1 0 1,0 0 0,0 0 0,0 0 0,0 0 0,0 0 0,0 1 0,1 8-5,-2 1 1,1-1-1,-1 0 1,-1 0-1,1 0 1,-2 0 0,-5 15-1,-4 5-1,-18 33 0,27-57 63,-1 0 1,0 0 0,0 0 0,0-1 0,-1 1 0,1-1-1,-2 0 1,1-1 0,-8 6 0,10-8-46,0 0 0,0 0 1,0-1-1,0 1 0,0-1 0,0 0 1,-1 0-1,1 0 0,0 0 1,-1 0-1,1-1 0,-1 0 0,1 1 1,0-1-1,-1-1 0,1 1 0,-1 0 1,1-1-1,-1 0 0,1 0 0,-5-2 1,-24-16 65,27 14-88,-1 1-1,0 1 1,0-1 0,-9-3-1,11 5-190,12 8 237,2 1-27,1-1 0,0 0 0,0 0-1,0-1 1,1 0 0,0-1 0,16 4 0,-12-3-19,31 9 146,94 15 0,-131-28-645,1-1-1,16 0 1,5-4-4837,-17 4 3061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7:5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 7968,'-22'-28'3616,"22"31"-3136,0 2 864,0 4-832,0 5-416,5 6-96,4 9 96,4-1-64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18 471 4480,'-1'0'100,"0"0"0,0 0-1,0 0 1,0 0 0,1 0 0,-1 0 0,0 1 0,0-1 0,0 0 0,0 1 0,0-1-1,1 0 1,-1 1 0,0-1 0,0 1 0,1-1 0,-2 2 0,2-2-46,0 1 1,-1-1 0,1 1 0,0-1 0,0 1-1,0-1 1,0 1 0,-1-1 0,1 1-1,0 0 1,0-1 0,0 1 0,0-1-1,0 1 1,1-1 0,-1 1 0,0-1 0,0 1-1,0 0 1,0-1 0,1 1 0,-1-1-1,0 1 1,0-1 0,1 1 0,-1-1-1,0 0 1,1 1 0,-1-1 0,1 1 0,-1-1-1,1 1 1,4 5 884,1 0-1,0 0 1,0 0-1,0-1 1,10 7 0,-14-11-811,1 0 0,0 1 0,0-1 1,0 0-1,0 0 0,0-1 1,0 1-1,0-1 0,0 1 1,0-1-1,0 0 0,0 0 0,0 0 1,0 0-1,0-1 0,0 1 1,0-1-1,4-2 0,12-4 379,-1-1 0,-1-2 0,20-12 0,-14 8-242,19-15 119,-38 27-373,-1-1 1,0 0-1,0 0 0,0 0 0,0 0 0,-1-1 0,0 1 1,1-1-1,-1 1 0,2-6 0,-4 9-4,0-1 0,1 1 0,-1 0-1,0-1 1,0 1 0,0 0 0,0-1 0,0 1 0,0 0 0,0-1-1,0 1 1,0 0 0,0-1 0,0 1 0,0 0 0,0 0 0,0-1-1,0 1 1,0 0 0,0-1 0,0 1 0,-1 0 0,1-1 0,0 1-1,0 0 1,0-1 0,-1 1 0,1 0 0,0 0 0,0-1 0,-1 1-1,-11-2 166,-14 9 104,18-3-170,1-1 0,0 1 0,0 0 0,0 1 0,0 0 0,1 0 0,-1 0 0,1 1 0,1 0 0,-7 8 0,9-11-47,1 1-1,0-1 1,0 1 0,0 0 0,0 0-1,0 0 1,1 0 0,-1 0 0,1 0-1,0 0 1,1 1 0,-1-1 0,1 0-1,0 1 1,0-1 0,0 0 0,0 1-1,1-1 1,0 0 0,0 0 0,1 5-1,-1-7-27,0 0 0,0-1 0,0 1-1,0-1 1,0 1 0,0-1 0,0 1 0,0-1-1,0 0 1,1 1 0,-1-1 0,1 0-1,-1 0 1,1 0 0,-1 0 0,1 0-1,-1-1 1,1 1 0,0 0 0,-1-1 0,1 1-1,0-1 1,0 0 0,0 1 0,-1-1-1,1 0 1,0 0 0,0 0 0,0 0 0,-1-1-1,4 0 1,7-1 44,-1-1 0,0 0 0,21-9-1,-21 7 18,228-87 127,-216 82-275,27-16 0,7-4 29,-54 28-41,2 1 149,-7 6 171,-1 2-181,2-2-18,-1-1-1,1 1 1,0 0 0,1 0-1,-1 0 1,1 1-1,0-1 1,0 0-1,0 0 1,1 0 0,0 0-1,0 0 1,0 0-1,2 4 1,-1-2-26,1 0-1,0 0 1,0 0 0,1-1 0,0 0-1,0 0 1,0 0 0,1 0-1,7 6 1,-11-11-8,0 0 0,0 0 0,0 0 0,0 0 0,0-1 0,0 1-1,0 0 1,0-1 0,1 1 0,-1-1 0,0 0 0,0 1 0,1-1 0,-1 0-1,0 0 1,1 0 0,-1 1 0,0-1 0,1-1 0,-1 1 0,0 0 0,0 0 0,1 0-1,-1-1 1,0 1 0,0-1 0,1 1 0,1-2 0,3-1 135,-1-1 0,1 0 0,-1-1 0,8-7 0,3-3 0,36-23-459,96-52-1,-143 87 299,0 0-15,1-1-78,0 1-1,1 0 1,-1 0 0,1 0-1,8-2 1,-14 5 93,-1 0 0,0 0 0,0 0 0,1 0 0,-1 0 0,0 0 0,1-1-1,-1 1 1,0 0 0,0 0 0,1 0 0,-1 0 0,0 0 0,1 0 0,-1 1 0,0-1 0,1 0 0,-1 0 0,0 0 0,1 0 0,-1 0 0,0 0 0,0 0 0,1 1 0,-1-1 0,0 0 0,0 0 0,1 0 0,-1 1 0,0-1 0,0 0 0,0 0 0,1 1 0,-1-1 0,0 0 0,0 0 0,0 1 0,0-1 0,0 0 0,0 0 0,1 1 0,-1-1 0,0 0 0,0 1 0,0-1 0,0 0 0,0 1 0,0-1 0,0 0 0,0 1 0,0-1 0,0 0 0,0 0 0,-1 1 0,1-1 0,0 0 0,0 1 0,0-1 0,0 0 0,0 0 0,-1 1 0,1-1 0,0 1 0,-13 21-67,12-20 85,-26 37 421,-9 12-166,32-44-206,0-1 0,1 1 1,0 0-1,0 0 0,1 0 0,-2 8 1,4-14-54,0-1 1,-1 0-1,1 1 1,0-1-1,0 1 1,0-1 0,0 1-1,0-1 1,0 1-1,0-1 1,-1 1-1,1-1 1,1 1 0,-1 0-1,0-1 1,0 1-1,0-1 1,0 1-1,0-1 1,0 0 0,0 1-1,1-1 1,-1 1-1,0-1 1,0 1 0,1-1-1,-1 1 1,0-1-1,1 0 1,-1 1-1,0-1 1,1 0 0,-1 1-1,1-1 1,-1 0-1,1 1 1,-1-1-1,0 0 1,1 0 0,-1 0-1,1 1 1,-1-1-1,1 0 1,-1 0-1,1 0 1,-1 0 0,1 0-1,-1 0 1,1 0-1,-1 0 1,1 0-1,0 0 1,-1 0 0,1 0-1,0-1 1,4 0 7,-1-1 1,1 0-1,0 0 0,6-3 1,202-104-1504,-205 105 1481,-5 2-41,1 0-1,0 0 0,-1 0 0,1 1 1,0-1-1,0 1 0,0 0 0,0 0 0,0 1 1,0-1-1,7 1 0,-11 0 45,1 0-1,-1 0 1,1 0 0,-1 0 0,0 0-1,1 0 1,-1 0 0,1 1-1,-1-1 1,0 0 0,1 0 0,-1 0-1,1 1 1,-1-1 0,0 0-1,1 1 1,-1-1 0,0 0 0,0 1-1,1-1 1,-1 0 0,0 1 0,0-1-1,1 0 1,-1 1 0,0-1-1,0 1 1,0-1 0,0 1 0,0-1-1,0 0 1,1 1 0,-1-1 0,0 1-1,0-1 1,0 1 0,-1-1-1,1 1 1,0-1 0,0 0 0,0 2-1,-9 18 206,6-15-179,-4 8 62,3-8-32,1 1 0,0-1 0,0 1 1,0 0-1,1 0 0,0 0 0,-2 13 0,14-22 103,13-11-382,-19 11 119,0 0 0,0 0 0,0 0 1,0 1-1,0 0 0,0 0 0,1 0 0,-1 1 0,1-1 0,7 0 0,-12 2 78,1 1-1,0-1 1,0 1-1,-1 0 0,1-1 1,-1 1-1,1 0 1,0 0-1,-1 0 1,1-1-1,-1 1 1,0 0-1,1 0 0,-1 1 1,0-2 8,3 19-38,-3-15 125,0 1 0,0-1 0,1 0 0,-1 0-1,3 6 1,-3-10-46,0 1 0,1-1 0,-1 1 1,0 0-1,0-1 0,1 1 0,-1-1 0,1 1 0,-1-1 0,1 1 0,-1-1 0,0 0 1,1 1-1,-1-1 0,1 1 0,0-1 0,-1 0 0,1 0 0,-1 1 0,1-1 0,0 0 1,-1 0-1,1 0 0,-1 1 0,1-1 0,0 0 0,-1 0 0,1 0 0,0 0 0,-1 0 1,1 0-1,-1 0 0,1-1 0,0 1 0,-1 0 0,1 0 0,0 0 0,-1-1 1,2 1-1,7-5-7,0 0 1,0 0 0,-1-1-1,1 0 1,-1-1 0,13-13-1,-10 10-242,0 0-1,19-13 1,-30 23 227,0 0 0,0 0 0,0 0 0,0 0 0,0 0 0,0 0 0,1 0 0,-1 0 0,0 0 0,0 0 0,0 0 0,0 0 0,0 0 0,0 0 0,0 0 0,0 0 0,0 0 0,0 0 0,1 0 0,-1 1 0,0-1 0,0 0 0,0 0 0,0 0 0,0 0 0,0 0 0,0 0 0,0 0 0,0 0 0,0 0 1,0 0-1,0 0 0,0 0 0,0 1 0,1-1 0,-1 0 0,0 0 0,0 0 0,0 0 0,0 0 0,0 0 0,0 0 0,0 0 0,0 0 0,0 0 0,0 1 0,0-1 0,0 0 0,0 0 0,0 0 0,0 0 0,-1 0 0,1 0 0,0 0 0,0 0 0,0 0 0,0 1 0,0-1 0,0 0 0,0 0 0,-2 13 226,-8 21 506,8-27-656,1-2 16,0-1 0,0 0 0,0 1 0,1-1 0,0 7 0,0-9-10,9-11 127,-5 6-209,8-8-176,0 0 0,1 1 1,16-10-1,1-1-253,-29 20 410,16-10-405,-12 10 76,-7 8-102,-28 38 236,20-33-137,2 1 0,-1 1 1,-7 17-1,14-28 464,1 2-2386,9-2 532,2-3 1619,1 0-1,-1-1 0,0 0 1,20-5-1,-13 3 109,25-8 678,0-1 1,49-22-1,30-10 1595,-117 43-2121,0 0 0,-1 0 0,1 1 1,0-1-1,0 1 0,0 0 0,-1 0 0,1 0 0,5 2 0,-7-2-87,-1 0 1,0 0-1,0 1 0,0-1 0,0 1 0,0-1 0,1 1 0,-1 0 0,0-1 0,0 1 0,0 0 1,-1 0-1,1-1 0,0 1 0,0 0 0,0 0 0,-1 0 0,1 0 0,0 0 0,-1 0 0,1 0 1,-1 1-1,1-1 0,-1 0 0,1 0 0,-1 0 0,0 1 0,0-1 0,0 0 0,0 0 0,0 2 1,1 6 32,0-1 1,0 0-1,3 8 1,2 21 24,-7 74 46,-1-40 74,2-68-209,0 0-1,0 0 1,1 0-1,-1 0 0,1 0 1,0 0-1,-1-1 1,1 1-1,1 0 0,-1-1 1,0 1-1,2 2 1,-2-4-5,0 0 0,0 1 0,0-1 0,0 0 0,0-1 0,0 1 0,0 0 0,0 0 0,1 0 0,-1-1 0,0 1 0,0-1 0,1 1 0,-1-1 0,0 1 0,1-1 0,-1 0 1,1 1-1,-1-1 0,0 0 0,1 0 0,-1 0 0,1 0 0,-1-1 0,1 1 0,1-1 0,5-1-105,0-1 0,-1 0 0,0 0 0,1-1 0,7-5 0,34-26-587,-41 29 601,3-2-37,1 0 7,17-17-1,-26 22 59,0 0 1,0 0-1,-1-1 1,1 1-1,-1-1 1,0 1-1,0-1 1,0 0-1,0 0 1,1-5-1,-3 9 42,0-1 0,0 1 0,1 0 1,-1 0-1,0 0 0,0-1 0,0 1 0,0 0 0,0 0 1,0-1-1,0 1 0,0 0 0,0 0 0,0 0 0,0-1 0,0 1 1,0 0-1,0 0 0,0-1 0,0 1 0,0 0 0,0 0 1,0 0-1,0-1 0,0 1 0,-1 0 0,1 0 0,0 0 1,0-1-1,0 1 0,0 0 0,0 0 0,-1 0 0,1-1 0,0 1 1,0 0-1,0 0 0,0 0 0,-1 0 0,1 0 0,0 0 1,0 0-1,-1-1 0,1 1 0,0 0 0,0 0 0,0 0 0,-1 0 1,1 0-1,0 0 0,0 0 0,-1 0 0,1 0 0,0 0 1,0 0-1,0 0 0,-1 0 0,1 1 0,0-1 0,0 0 1,-1 0-1,1 0 0,-16 9-277,6 0 307,1 0 0,0 0-1,0 1 1,-6 12 0,-29 46 502,37-58-472,4-4 17,-1-1 0,1 1 0,0 0 1,1 1-1,-1-1 0,1 0 0,0 1 1,1-1-1,-2 9 0,3-14-57,0-1-1,0 0 1,0 1-1,0-1 1,0 0-1,1 1 1,-1-1-1,0 0 0,0 1 1,0-1-1,0 0 1,0 0-1,0 1 1,0-1-1,1 0 1,-1 1-1,0-1 1,0 0-1,0 0 1,1 1-1,-1-1 1,0 0-1,0 0 0,1 0 1,-1 1-1,0-1 1,0 0-1,1 0 1,-1 0-1,0 0 1,1 0-1,-1 0 1,0 0-1,1 1 1,-1-1-1,0 0 0,1 0 1,-1 0-1,0 0 1,1 0-1,-1 0 1,0 0-1,1-1 1,-1 1-1,0 0 1,0 0-1,1 0 1,-1 0-1,0 0 1,1 0-1,-1-1 0,0 1 1,0 0-1,1 0 1,-1-1-1,19-11 146,8-13-166,-1-1 1,44-57-1,-10 10-52,-14 23 117,-7 8-192,67-92 0,-62 57-23,-2-3 0,45-126 0,-60 133 75,-25 70 70,-2 8 73,-4 14 98,1-1 0,-2 0 0,-11 29 0,-31 59 46,22-50-111,-72 192 300,83-204-1482,3 0 0,1 0 0,-7 86 0,17-123 229,-1 0-1,1 0 1,1 0 0,-1 0 0,1 0 0,0 0-1,1 0 1,3 9 0,-5-15 346,1 1 0,-1-1 0,1 0 0,0 0 0,0-1-1,0 1 1,-1 0 0,1 0 0,0 0 0,0 0 0,0-1 0,2 2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1 743 3552,'17'1'6106,"69"1"-3188,-71-4-2731,0 0 0,0-1 1,-1 0-1,1-1 1,-1-1-1,0 0 1,0-1-1,0 0 0,-1-1 1,0-1-1,-1 0 1,1-1-1,13-12 1,-13 9-85,-5 6-27,-1-1 1,12-12-1,-18 17-89,1 1 0,-1 0 1,0-1-1,0 1 0,-1-1 1,1 1-1,0-1 0,0 0 1,-1 1-1,1-1 0,-1 0 1,1 1-1,-1-1 0,0 0 1,1 0-1,-1 1 0,0-1 1,0 0-1,-1 0 0,1 1 1,-1-3-1,1 2-17,-1 1 0,0 0 0,0-1 0,1 1 0,-1 0-1,0 0 1,0 0 0,0 0 0,0 0 0,-1 0 0,1 0 0,0 0 0,0 0 0,-1 1 0,1-1 0,0 0 0,-1 1 0,1-1 0,-1 1 0,1-1 0,-1 1 0,1 0-1,-1 0 1,1-1 0,-1 1 0,1 0 0,-1 1 0,1-1 0,-3 0 0,-2 1-85,0 0 1,0 0-1,1 1 1,-1-1-1,1 1 0,-1 0 1,-5 4-1,4-3 159,0 2-1,0-1 1,0 1-1,0 0 1,1 1-1,0-1 1,0 1-1,1 0 1,-1 1-1,1 0 1,0-1-1,1 2 1,0-1-1,0 0 1,1 1-1,0 0 1,0-1-1,-3 16 1,1-3 191,1 1 1,1 0 0,0 0-1,1 22 1,3-34-136,-1 0 0,1 1 0,0-1 0,1 0 0,0 0 0,1 0 0,0 0 0,0 0 0,0-1 0,1 1 0,9 12 1,-11-18-73,0-1 1,0 1-1,1 0 1,0-1-1,-1 0 1,1 1 0,0-1-1,0 0 1,0 0-1,0-1 1,0 1 0,1-1-1,-1 1 1,0-1-1,1 0 1,-1 0-1,1-1 1,0 1 0,-1-1-1,1 1 1,-1-1-1,1 0 1,0-1 0,-1 1-1,6-2 1,8-2 68,0-1 1,-1 0-1,0-1 1,18-11-1,-22 12-74,344-181 366,-334 172-342,12-7-52,54-43 0,-85 61 13,13-11-30,22-26-1,-37 40 17,-1 0 1,0 0-1,0 0 0,1-1 0,-1 1 0,0 0 1,0 0-1,0 0 0,1-1 0,-1 1 0,0 0 1,0 0-1,0-1 0,0 1 0,0 0 1,0-1-1,0 1 0,1 0 0,-1 0 0,0-1 1,0 1-1,0 0 0,0-1 0,0 1 0,0 0 1,0 0-1,0-1 0,0 1 0,-1 0 1,1-1-1,0 1 0,0 0 0,0 0 0,0-1 1,0 1-1,0 0 0,0 0 0,-1-1 0,1 1 1,0 0-1,0 0 0,0 0 0,-1-1 1,1 1-1,-1 0 0,1-1-16,-1 1 0,0 0 1,0 0-1,0-1 0,0 1 0,0 0 1,0 0-1,0 0 0,0 0 0,0 0 0,0 0 1,-1 1-1,-9 2-22,0 0-1,0 1 1,1 1 0,-1 0 0,1 0 0,1 1-1,-1 0 1,1 0 0,0 1 0,0 1 0,1-1 0,-9 11-1,5-4 36,1 0-1,1 1 1,0 1-1,1-1 1,1 1-1,0 1 1,-5 17-1,9-23 52,1 0-1,1 0 1,0 1 0,0-1-1,0 19 1,2-26-10,0 0 0,0 0 0,0 0 0,1 0 0,0-1 0,-1 1 0,1 0 0,0 0 0,1-1 0,-1 1 0,1 0 0,0-1 0,0 0 0,0 1 1,0-1-1,0 0 0,1 0 0,-1 0 0,5 4 0,-5-6-2,-1 0 1,1 0-1,0 0 1,-1-1 0,1 1-1,0 0 1,-1-1-1,1 1 1,0-1-1,0 1 1,0-1-1,0 0 1,-1 0 0,1 0-1,0 0 1,0 0-1,3 0 1,-2-1 14,0 0 0,0 0 0,0-1 0,0 1 0,0 0 0,-1-1 0,1 0 0,0 0 0,3-3 0,3-4 75,0 0 0,0-1 1,13-21-1,-17 24-108,21-34-5,-2 0-1,-2-2 1,25-68 0,-45 91-290,-2 20 276,0 0 0,0 0 1,0-1-1,0 1 0,0 0 0,0 0 0,0 0 0,0-1 0,0 1 1,0 0-1,0 0 0,0-1 0,0 1 0,0 0 0,0 0 0,0 0 1,0-1-1,0 1 0,0 0 0,0 0 0,-1 0 0,1-1 0,0 1 1,0 0-1,0 0 0,0 0 0,-1 0 0,1-1 0,0 1 0,0 0 1,0 0-1,0 0 0,-1 0 0,1 0 0,0 0 0,0 0 0,-1 0 1,1 0-1,0-1 0,0 1 0,0 0 0,-1 0 0,1 0 0,0 0 1,0 0-1,-1 0 0,1 1 0,0-1 0,0 0 0,-1 0 0,1 0 1,0 0-1,0 0 0,0 0 0,-1 0 0,1 0 0,0 0 0,0 1 1,0-1-1,0 0 0,-1 0 0,1 0 0,0 0 0,0 1 0,0-1 1,0 0-1,0 0 0,-1 0 0,1 1 0,-6 6-54,-1 1 0,1 0-1,1 0 1,-1 1 0,2 0 0,-1 0 0,-4 14-1,-11 21 8,-13 23 43,-44 78 11,-64 69 32,-81 139 1312,222-353-1332,0 0-1,-1 1 0,1-1 1,0 0-1,0 0 0,0 0 0,0 1 1,0-1-1,0 0 0,0 0 0,-1 0 1,1 1-1,0-1 0,0 0 1,0 0-1,0 0 0,-1 0 0,1 0 1,0 1-1,0-1 0,0 0 1,-1 0-1,1 0 0,0 0 0,0 0 1,0 0-1,-1 0 0,1 0 0,0 0 1,-1 0-1,-1-7 171,2 4-155,0 0 0,0-1 0,1 1 0,-1 0 0,1-1 0,1-3-1,3-6-21,1-1 0,0 1 0,1 0 0,0 0 0,1 1-1,0 0 1,1 0 0,1 1 0,0 0 0,18-15 0,37-30-148,92-86 222,-14-30-186,-93 107 139,76-77 0,70-21 32,-136 119-448,-67 52 291,0 0 0,0 0 0,1 1 0,0 0 0,-5 10 0,-28 59 182,33-64-56,0 0 0,1 1 1,1 0-1,1 0 0,0 0 1,1 0-1,-1 25 0,3-36 2,0-1-1,1 1 0,0 0 0,-1 0 1,3 6-1,-2-9-15,-1 0-1,0 1 1,1-1-1,-1 0 1,1 0 0,0 0-1,-1 0 1,1 0 0,0 0-1,-1 0 1,1-1 0,0 1-1,0 0 1,0 0 0,0 0-1,0-1 1,0 1 0,0-1-1,0 1 1,0-1 0,0 1-1,0-1 1,0 1 0,3-1-1,0 0 18,0 0-1,0-1 1,0 1 0,0-1-1,0 0 1,0 0-1,0-1 1,0 1-1,-1-1 1,1 0-1,0 0 1,-1 0-1,7-5 1,5-5 97,24-24 1,-34 31-120,75-83 146,-45 48-291,69-61 1,-102 99 35,4-2-278,-7 9 129,-1 4 241,-10 96-223,12-88 309,0 0-1,1-1 1,0 1-1,6 23 1,-6-36-47,0 0-1,0-1 1,1 1 0,0 0 0,-1 0 0,4 3 0,-5-6-18,1 1 0,0-1 0,0 0 0,0 0 0,0 0 0,0 0 0,0 0 0,0 0 0,1 0 0,-1 0 0,0 0 0,0-1 0,1 1 0,-1 0 0,0-1 0,1 1 0,-1-1 0,1 0 0,-1 1 0,3-1 0,0 0 14,-1-1 1,1 1-1,-1-1 0,1 0 0,-1 0 1,0-1-1,1 1 0,-1-1 1,3-1-1,31-21 71,-22 13-81,50-29 5,2 2-1,2 3 1,116-40 0,-69 29-70,-105 40-45,-4 3-238,-11 10 25,0-4 252,1 0 0,-1 0 0,0 0 0,-1 0 0,1 0-1,-6 2 1,-8 5-1,6-1 48,-1 1 1,2 1 0,-1 0-1,-9 13 1,-10 10 45,10-13 33,2 2 0,1 0-1,1 2 1,-19 32 0,34-52-27,0 0 0,0-1 1,0 1-1,1 0 0,-1 0 0,0 8 0,2-13-43,0 1 0,0 0 0,-1 0 1,1 0-1,0 0 0,0 0 0,0 0 0,0 0 0,1 0 0,-1 0 0,0-1 0,0 1 0,1 0 0,-1 0 1,0 0-1,1 0 0,-1 0 0,1-1 0,-1 1 0,1 0 0,-1 0 0,1-1 0,-1 1 0,1 0 0,0-1 1,-1 1-1,1-1 0,0 1 0,0-1 0,-1 1 0,1-1 0,0 0 0,0 1 0,0-1 0,0 0 0,0 1 0,0-1 1,-1 0-1,1 0 0,0 0 0,0 0 0,1 0 0,2 0 17,0-1 0,0 1 1,-1-1-1,1 0 0,-1 0 0,1 0 0,-1 0 1,1-1-1,-1 0 0,4-2 0,31-23 100,-33 23-103,31-29-18,-1-1 1,-2-2-1,32-43 1,-55 66-114,-10 12 102,0 1 0,1 0 0,-1-1 1,0 1-1,0 0 0,0 0 0,1-1 1,-1 1-1,0 0 0,1 0 0,-1-1 0,0 1 1,0 0-1,1 0 0,-1 0 0,0 0 1,1-1-1,-1 1 0,0 0 0,1 0 1,-1 0-1,1 0 0,2 6-243,-5 12 3,-2 4 244,1-1-1,1 1 1,0 0 0,2 0-1,3 32 1,-2-52 22,-1 1 0,0-1 0,1 0 0,-1 1 0,1-1 0,0 1 0,0-1 0,0 0 0,0 0 0,0 1 0,1-1 0,-1 0 0,0 0 1,1 0-1,2 2 0,-3-3-6,0-1 1,-1 1 0,1-1 0,0 1 0,0-1 0,0 0-1,0 1 1,0-1 0,0 0 0,0 0 0,-1 1 0,1-1-1,0 0 1,0 0 0,0 0 0,0 0 0,2 0 0,-2-1-1,1 1 0,0-1 0,0 0 0,-1 0 0,1 1 0,0-1 0,-1 0 0,1 0 1,-1-1-1,1 1 0,-1 0 0,2-2 0,39-47 94,-11 11-52,21-14 39,88-72 1,-114 104-88,0-2 0,-1-1 0,-2-1 1,0-1-1,28-43 0,-8-4 53,52-121-1,-57 110-218,-10 17-208,-27 65 340,0 0 0,0 0 0,-1 0 0,1 0 0,0 0 0,-1 0 0,1 0 0,-1 0 0,0 0-1,0 0 1,0 0 0,0-1 0,0 1 0,-1-2 0,1 4 22,0 0 1,0 0-1,0 0 0,0 1 1,0-1-1,0 0 0,0 0 0,0 0 1,0 0-1,0 0 0,0 1 1,0-1-1,0 0 0,-1 0 1,1 0-1,0 0 0,0 0 0,0 0 1,0 1-1,0-1 0,0 0 1,-1 0-1,1 0 0,0 0 1,0 0-1,0 0 0,0 0 0,-1 0 1,1 0-1,0 0 0,0 0 1,0 0-1,0 0 0,-1 0 1,1 0-1,0 0 0,0 0 1,0 0-1,0 0 0,-1 0 0,1 0 1,0 0-1,0 0 0,0 0 1,0 0-1,-1 0 0,1 0 1,0-1-1,0 1 0,0 0 0,0 0 1,0 0-1,0 0 0,-1 0 1,1 0-1,0-1 0,0 1 1,0 0-1,0 0 0,0 0 0,0 0 1,0 0-1,0-1 0,0 1 1,0 0-1,0 0 0,0 0 1,0 0-1,0-1 0,-8 15-144,-15 40 51,-18 66 1,-8 63 218,32-115-59,-10 66-74,24-115 72,2 1 0,0 0 0,1 0 0,6 36 0,-6-53-21,0 0 0,1-1-1,-1 1 1,1-1-1,0 1 1,0-1-1,0 0 1,0 1 0,1-1-1,-1 0 1,0 0-1,1 0 1,0 0 0,2 3-1,-3-5-15,1 1 1,-1 0-1,1 0 0,-1 0 1,1-1-1,-1 1 0,1-1 1,0 1-1,-1-1 0,1 0 1,0 0-1,0 1 0,-1-1 1,1 0-1,0-1 0,-1 1 1,1 0-1,0 0 0,0-1 1,-1 1-1,1-1 0,2-1 1,5-1 7,-1-1 0,1-1 1,-1 0-1,0 0 0,10-8 0,35-35 67,-26 22-189,-26 25 66,1 0 0,-1 0 0,0 0 0,1 0 0,-1 0 0,1 1 0,0-1 0,-1 1 0,1-1 0,1 1 0,-3 0 17,1-1 0,-1 1 1,0 0-1,0 0 0,1 0 0,-1 0 1,0 0-1,1 0 0,-1 0 0,0 0 1,0 0-1,1 0 0,-1 0 0,0 0 0,0 0 1,1 0-1,-1 0 0,0 0 0,1 0 1,-1 1-1,0-1 0,0 0 0,1 0 1,-1 0-1,0 0 0,0 0 0,0 1 1,1-1-1,-1 0 0,0 0 0,0 0 1,0 1-1,0-1 0,1 0 0,-1 0 0,0 1 1,0-1-1,0 0 0,0 0 0,0 1 1,0-1-1,0 0 0,0 0 0,0 1 1,0-1-1,0 0 0,0 1 0,0-1 1,0 0-1,0 0 0,0 1 0,0-1 0,0 0 1,0 0-1,0 1 0,0-1 0,0 1 1,-2 3-22,2 1 1,-1-1-1,0 1 1,1 7-1,-2 12 28,1-16 20,0-1 0,0 0 0,1 1-1,0-1 1,0 0 0,1 1 0,0-1 0,0 0-1,0 0 1,1 1 0,5 10 0,-6-16-1,0 0-1,-1 0 1,1 0 0,1 0 0,-1-1 0,0 1 0,0 0 0,0-1 0,1 1-1,-1-1 1,1 1 0,0-1 0,-1 0 0,1 1 0,0-1 0,0 0 0,-1 0-1,1 0 1,0-1 0,0 1 0,0 0 0,0-1 0,0 1 0,0-1 0,0 0-1,1 0 1,-1 0 0,0 0 0,0 0 0,0 0 0,0 0 0,4-1 0,4-3 27,0 1 0,0-1 0,-1-1 0,1 0 0,11-7 0,-10 5-76,57-32-60,106-66 243,-165 99-139,4-4-343,-28 16 4,8-2 299,0 0 0,0 0 0,0 0 0,0 1 0,1 0 0,0 0 0,-7 8 0,6-5 21,0 1-1,0 0 0,0 0 0,-8 17 1,14-23 17,0 0 1,-1-1 0,1 1 0,0 0-1,1 0 1,-1-1 0,0 1-1,1 0 1,0 0 0,0 0 0,0 0-1,0 0 1,0 0 0,0 0-1,1-1 1,-1 1 0,1 0 0,0 0-1,0 0 1,0-1 0,0 1 0,0 0-1,3 2 1,-2-2 4,1-1 0,-1 1 0,1-1 0,-1 0 0,1 0 0,0 0 0,0 0-1,0 0 1,0-1 0,1 1 0,-1-1 0,0 0 0,0 0 0,1 0 0,-1-1 0,1 1 0,-1-1 0,1 0 0,-1 0 0,1 0 0,-1 0 0,4-1-1,2 0 34,0-1-1,0 0 0,0 0 0,0-1 0,0 0 0,-1 0 0,10-6 0,-11 4-40,0 1 1,0-1-1,-1 0 1,0-1-1,0 1 0,0-1 1,-1-1-1,1 1 1,-2-1-1,1 0 0,-1 0 1,0 0-1,0 0 1,-1-1-1,0 0 0,0 1 1,2-14-1,-5 18-18,1 1-1,-1 0 1,1-1-1,-1 1 1,0-1-1,0 1 1,0 0-1,-1-1 1,1 1-1,0-1 1,-1 1-1,0 0 1,1-1-1,-1 1 1,0 0-1,0 0 1,-3-4-1,2 3-3,0 0-1,-1 1 1,1-1-1,-1 1 0,0-1 1,0 1-1,0 0 1,0 0-1,0 1 1,-6-3-1,-6-1-11,1 1 1,-1 0-1,1 1 0,-24-1 0,-32-3 155,346-22 155,-273 28-316,3 1-20,0-1 0,0 1 0,0 0 0,0 1 1,7 0-1,-11 0 51,-1-1 0,1 1 0,-1-1 1,0 1-1,1-1 0,-1 1 0,0 0 1,0 0-1,1 0 0,-1 0 0,0 0 0,0 0 1,0 0-1,0 0 0,0 0 0,0 0 1,0 1-1,-1-1 0,1 0 0,0 1 0,-1-1 1,1 0-1,-1 1 0,1 2 0,1 3 26,0 0-1,-1 0 1,0 1-1,-1 8 1,0-16-10,0 0-1,1 1 1,-1-1 0,0 0 0,0 0 0,0 1 0,0-1-1,0 0 1,1 0 0,-1 0 0,0 1 0,0-1 0,0 0 0,1 0-1,-1 0 1,0 0 0,0 1 0,0-1 0,1 0 0,-1 0 0,0 0-1,1 0 1,-1 0 0,0 0 0,0 0 0,1 0 0,-1 0 0,0 0-1,0 0 1,1 0 0,-1 0 0,0 0 0,0 0 0,1 0 0,-1 0-1,0 0 1,1 0 0,-1 0 0,0 0 0,0 0 0,1 0 0,-1-1-1,0 1 1,0 0 0,15-6 113,-13 5-83,4-2-40,14-6 34,36-10 0,-50 17-72,0 1-1,1 0 1,-1 0 0,1 0-1,-1 1 1,1 0-1,-1 0 1,0 1-1,1 0 1,8 2 0,5 4 40,0 0 0,-1 1-1,-1 1 1,1 1 0,21 16 0,-27-17-2069,23 22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2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935 201 5888,'-18'-16'2688,"36"16"-2336,1 0-416,-1 0-32,9 0-864,-1 3 512</inkml:trace>
  <inkml:trace contextRef="#ctx0" brushRef="#br0" timeOffset="1">0 117 9056,'10'-12'4096,"83"-16"-3552,-20 16 416,-1 4-640,36-12-128,0 8-128,21-4 64,-3 7-64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4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92 4576,'-1'-3'276,"1"1"0,0-1 0,-1 1 0,1-1 0,0 0 0,0 1 0,1-1 0,-1 1 0,0-1 0,1 1 0,-1-1 0,1 1 0,0 0 0,0-1 0,2-2 0,3-5 3157,-2 15-2342,7 14-278,6 27-321,20 109 905,-5-16-458,57 196 959,-70-274-1348,-19-61-541,0 0 0,0 0 0,1 0 0,-1 0 0,0 1 0,0-1 1,0 0-1,0 0 0,0 0 0,0 0 0,0 0 0,0 0 0,0 0 0,0 0 1,0 0-1,0 0 0,1 0 0,-1 1 0,0-1 0,0 0 0,0 0 0,0 0 0,0 0 1,0 0-1,0 0 0,0 0 0,1 0 0,-1 0 0,0 0 0,0 0 0,0 0 1,0 0-1,0 0 0,0 0 0,0 0 0,1 0 0,-1 0 0,0 0 0,0 0 0,0 0 1,0-1-1,0 1 0,0 0 0,0 0 0,0 0 0,0 0 0,1 0 0,-1 0 1,0 0-1,0 0 0,0 0 0,0 0 0,0 0 0,0-1 0,0 1 0,0 0 1,0 0-1,0 0 0,0 0 0,0 0 0,0 0 0,0 0 0,0 0 0,0-1 0,0 1 1,0 0-1,0 0 0,0 0 0,0 0 0,6-14 14,-3 7 84,13-28-41,1 0 0,3 2 0,0 0 0,2 1 0,2 2 0,0 0 0,43-39 0,73-74-202,-113 112 126,-2-1 0,38-63 0,6-30-75,-66 120 34,-1 1-1,1-1 1,-1 0 0,3-8-1,-5 12 46,0 0-1,0 1 0,1-1 0,-1 1 0,0-1 1,0 0-1,0 1 0,0-1 0,0 0 1,0 1-1,0-1 0,0 0 0,-1 1 1,1-1-1,0 0 0,0 1 0,0-1 0,-1 0 1,1 1-1,0-1 0,-1 1 0,1-1 1,0 1-1,-1-1 0,1 1 0,-1-1 0,1 1 1,-1-1-1,1 1 0,-1-1 0,1 1 1,-1 0-1,1-1 0,-1 1 0,0 0 1,1 0-1,-1-1 0,0 1 0,1 0 0,-1 0 1,0 0-1,1 0 0,-2 0 0,-8-1-52,-1 1 0,1 1-1,-1-1 1,-13 4-1,5-1 123,-119 8 7,66-6-178,-76 13 128,79-8-54,-83 1 0,149-11-244,0 0 0,1 0 0,-1 0 0,0 0 0,1-1 0,-4 0 0,68-16-10250,-18 8 7995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4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26 4224,'-21'-3'6848,"26"-1"-5488,4 2-995,1 0 0,0 1 0,12-1 0,12 0 324,-22 0-503,50-5 143,-56 7-342,0 0-1,-1 0 1,1 0-1,-1 1 1,1 0 0,-1 0-1,1 0 1,7 4 0,-12-5 9,0 0 1,0 1 0,0-1 0,0 1 0,-1 0 0,1-1 0,0 1-1,0 0 1,0-1 0,0 1 0,-1 0 0,1 0 0,0-1 0,-1 1-1,1 0 1,0 0 0,-1 0 0,0 0 0,1 0 0,-1 0 0,1 0-1,-1 0 1,0 0 0,0 0 0,1 0 0,-1 1 0,0-1 0,0 0-1,0 0 1,0 0 0,-1 0 0,1 0 0,0 0 0,0 0 0,-1 0 0,1 0-1,0 0 1,-1 0 0,1 0 0,-1 1 0,-2 3 23,-1 0-1,1 0 1,-1 0 0,1-1-1,-9 8 1,-28 24 207,-13 12 60,46-41-185,1 0 0,0 1 0,0 0-1,0 0 1,-3 9 0,8-16-63,0 0-1,0 1 1,1-1-1,-1 0 1,1 1 0,-1-1-1,1 1 1,0-1-1,-1 1 1,1 0-1,0-1 1,0 1-1,0-1 1,0 1 0,0-1-1,1 1 1,-1-1-1,0 1 1,1-1-1,0 3 1,0-2 13,0-1 0,1 1 0,-1 0 0,0-1 0,1 0 0,-1 1-1,1-1 1,-1 0 0,1 0 0,0 0 0,-1 0 0,1 0 0,3 1 0,5 1 101,0 0 1,-1-1-1,1 0 1,18 0-1,48 0 165,-49-2-291,0 1 0,0 1 0,0 1 0,0 1 0,27 8 0,-32-3-1446,-3 2 380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55 3072,'0'-2'515,"0"-1"0,0 0-1,0 1 1,-1-1 0,1 1 0,-1-1 0,1 1 0,-1-1 0,0 1-1,0-1 1,0 1 0,-3-4 0,2 4-295,0 1-1,0-1 1,0 1-1,0-1 1,0 1-1,0 0 1,-1 0-1,1 0 1,-1 0-1,1 1 1,0-1-1,-5 0 1,1 0-3,-1 1-1,1 0 1,-1 0 0,-9 1-1,-2 3-6,0 0-1,-26 9 0,17-3 39,1 2 0,0 0-1,-30 20 1,38-20-143,1 0 0,1 1 0,0 1 0,0 0 0,-13 18 1,23-24-63,0 0 0,1 0 0,0 0 0,0 1 1,1 0-1,0 0 0,1 0 0,0 1 1,0-1-1,1 1 0,1 0 0,-1-1 1,1 14-1,1-15 19,0-1 1,1 1 0,0-1-1,0 1 1,0-1 0,1 1-1,1-1 1,-1 0 0,1 0-1,0 0 1,1 0 0,-1 0-1,1-1 1,1 0 0,-1 1-1,1-2 1,11 12 0,-5-9 39,0 1 0,0-2 0,1 1 0,0-2 0,1 0 1,0 0-1,0-1 0,0 0 0,0-1 0,0-1 0,1 0 0,0-1 0,0 0 1,14-1-1,-9-1 11,0-1 0,0-1-1,-1 0 1,1-2 0,-1 0 0,1-1 0,-2-1 0,1 0 0,32-18 0,-27 11 17,0-2-1,-1-1 1,0-1-1,-1-1 1,-1 0-1,25-32 1,-36 41-89,-2-1 0,0 0 0,0 0 0,-1-1 0,0 1 0,7-18 0,-11 21-48,0 0 1,0 0 0,-1 0 0,0 0 0,0-1 0,-1 1 0,0 0 0,0 0 0,0-1 0,-1 1 0,0 0 0,-3-9 0,2 8-35,0 0 1,-1 1-1,0-1 1,-1 0-1,1 1 0,-1 0 1,-1 0-1,0 0 1,0 0-1,0 1 1,0 0-1,-1 0 1,0 0-1,0 1 1,-1-1-1,0 2 1,0-1-1,0 1 1,0 0-1,-1 0 1,1 1-1,-1 0 0,0 0 1,0 1-1,0 0 1,0 1-1,0 0 1,-1 0-1,-13 0 1,18 1 21,-45 3-1157,45-3 785,0 1-1,0 0 1,0 0-1,-1 0 1,1 1-1,1-1 1,-1 1-1,0 0 1,-5 3 0,2 0-1257,6-5 1298,0 1 0,-1-1 0,1 1 0,0 0 0,0-1-1,0 1 1,0 0 0,0 0 0,0 0 0,0 0 0,0 0 0,0 0-1,0 0 1,1 0 0,-1 0 0,-1 3 0,5 2-1554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6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24 3072,'-11'-24'5349,"10"27"-5150,0 1 0,0-1 0,0 1 1,0-1-1,1 1 0,-1-1 0,1 6 0,-1-2 91,-26 532 4500,26-498-4546,5 321 1948,7-250-1019,-11-112-1206,-1 1-1,1-1 0,0 1 0,0-1 0,0 1 0,0 0 0,0-1 1,0 1-1,1-1 0,-1 1 0,0-1 0,0 1 0,0-1 0,0 1 0,1-1 1,-1 1-1,0-1 0,0 0 0,1 1 0,-1-1 0,0 1 0,1-1 1,-1 1-1,0-1 0,1 0 0,-1 1 0,1-1 0,-1 0 0,1 0 1,-1 1-1,1-1 0,0 0 0,-1 0-169,1 0 0,0-1 1,-1 1-1,1-1 0,-1 1 0,1-1 1,0 1-1,-1-1 0,1 1 0,-1-1 0,0 0 1,1 1-1,-1-1 0,1 0 0,-1 1 0,0-1 1,0 0-1,1 1 0,-1-1 0,0-1 1,4-10-2118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 4224,'-29'6'9489,"37"-7"-8173,92-5 1660,-21 1-2315,288 15 667,-336-9-1259,-22-1-54,1 0-1,13 3 0,-6-3 7,-16 0-271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3072,'9'-2'17752,"-4"-2"-19830,-3 3 2141,0-1-1,0 1 0,1-1 1,-1 1-1,0 0 1,1 0-1,-1 0 1,0 0-1,1 0 1,4 0-1,29-3 74,-26 3-15,13 0-38,1 2 0,0 0 0,31 6 0,-33-4-20,64 13 60,17 1-70,-98-16 300,7 1-3015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8:0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83 4896,'-13'-15'6042,"10"15"-5757,0 0 0,0 0 0,1 0 0,-1 0-1,0 0 1,0 1 0,1-1 0,-1 1-1,-4 1 1,-5 2-46,-1 1-1,1 0 0,0 1 0,1 0 1,-1 0-1,1 1 0,-14 12 1,18-12-195,0 0 1,0 0 0,1 0 0,0 1 0,0 0 0,1 1 0,0-1 0,0 1-1,1 0 1,-5 14 0,5-11 48,1 0 1,0 0-1,1 0 0,1 0 1,-1 1-1,2-1 0,0 0 0,0 1 1,1-1-1,1 0 0,0 0 0,6 18 1,-6-21 23,2-1 0,-1 0 0,1-1 1,0 1-1,0-1 0,1 1 0,0-1 1,1-1-1,-1 1 0,1-1 0,1 0 0,-1 0 1,1-1-1,0 0 0,0 0 0,0 0 1,1-1-1,13 5 0,-11-5-39,-1 0 1,1-2-1,0 1 0,0-1 0,0-1 0,0 1 1,0-2-1,0 1 0,0-2 0,1 1 0,18-5 1,-18 2-22,-1-1 0,0-1 0,0 0 0,18-11 0,33-30 106,-20 12 43,39-41-1,-62 55-69,0-2 0,0 1 0,23-43-1,-38 59-143,0-1 0,0 1 0,-1-1 0,0 0 0,0 1 0,0-1 0,-1 0 0,0 0 0,0 0-1,-1 0 1,0 0 0,0 0 0,0-1 0,0 1 0,-1 0 0,0 0 0,-1 0 0,1 1 0,-1-1-1,0 0 1,-1 1 0,1-1 0,-1 1 0,0-1 0,0 1 0,-1 0 0,1 1 0,-6-6 0,3 4-28,0 0 1,0 1-1,0 0 0,0 0 1,-1 1-1,0-1 1,0 2-1,0-1 1,0 1-1,-1 0 1,0 0-1,1 1 0,-1 0 1,-13-1-1,9 1-306,0 1 0,0 1 0,0 0 0,0 0-1,-15 3 1,9 5-725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2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34 1568,'1'-2'505,"1"0"0,-1 0 1,-1 0-1,1 0 0,0 0 0,0 0 0,-1 0 1,1-1-1,-1 1 0,1-4 0,-1 6-497,0 0 1,0 0-1,0-1 1,0 1-1,0 0 0,0 0 1,-1 0-1,1-1 0,0 1 1,0 0-1,0 0 0,0-1 1,0 1-1,0 0 0,0 0 1,0-1-1,0 1 0,-1 0 1,1 0-1,0 0 1,0-1-1,0 1 0,-1 0 1,1 0-1,0 0 0,0 0 1,0 0-1,-1-1 0,1 1 1,0 0-1,0 0 0,-1 0 1,1 0-1,0 0 0,0 0 1,0 0-1,-1 0 0,1 0 1,0 0-1,0 0 1,-1 0-1,1 0 0,0 0 1,0 0-1,-1 0 0,1 0 1,0 0-1,0 0 0,-1 0 1,1 0-1,0 1 0,-1-1 1,-15 23 564,7-8-170,-14 17 228,16-23-482,-1 1 0,1-1 1,1 2-1,0-1 0,1 1 0,0 0 0,0 0 0,-3 14 0,-2 21 49,3-19-36,-4 51 1,8-38-64,1-24 3,0 0 0,2 0 0,1 21-1,1 9 71,-2-37-163,0 1 0,1-1 0,0 0 0,0 1 0,1-1 0,5 16 0,-2-11 52,-2-6-13,0 0-1,1 0 0,8 14 1,-11-21-6,0 1 1,1-1 0,-1 0-1,1 1 1,0-1 0,-1 0-1,1 0 1,0 0 0,0 0-1,-1 0 1,1-1 0,0 1-1,0-1 1,0 1 0,0-1-1,0 1 1,0-1 0,0 0-1,0 0 1,0 0 0,4-1-1,-2 1 20,0-1 0,0 1 0,-1-1 0,1 0 0,0-1-1,0 1 1,0-1 0,-1 1 0,6-5 0,3-4 3,0 0 0,-1-1 0,0-1 0,-1 0 0,-1 0 0,0-1 0,0 0 0,-1-1 0,-1 0 0,6-17 0,-8 19-21,-1 0 0,0-1 1,-1 0-1,2-24 1,-2-58-408,-4 66 136,1 29 217,0 0 0,0 0 0,0 0 0,0 0 0,0 0 0,0-1 0,0 1 0,0 0 0,0 0 0,0 0 0,0 0 0,0 0 0,0 0 0,0 0 0,0 0 0,0 0 0,0 0 0,0-1 0,0 1 0,0 0 0,0 0 0,-1 0 0,1 0 0,0 0 0,0 0 0,0 0 0,0 0 0,0 0 0,0 0 0,0 0 1,0 0-1,0 0 0,-1 0 0,1 0 0,0 0 0,0 0 0,0 0 0,0 0 0,0 0 0,0 0 0,0 0 0,0 0 0,-1 0 0,1 0 0,0 0 0,0 0 0,0 0 0,0 0 0,0 0 0,0 0 0,0 0 0,0 0 0,0 0 0,0 1 0,0-1 0,-1 0 0,1 0 0,0 0 0,0 0 0,0 0 0,0 0 0,0 0 7,0 0 0,0 0-1,0 0 1,0 0-1,0 0 1,-1 0-1,1 0 1,0 0-1,0 0 1,0 0 0,0 0-1,0 0 1,0 1-1,0-1 1,0 0-1,0 0 1,0 0 0,0 0-1,-1 0 1,1 0-1,0 0 1,0 0-1,0 0 1,0 0-1,0 0 1,0 0 0,0 0-1,0 1 1,0-1-1,0 0 1,0 0-1,0 0 1,0 0 0,0 0-1,0 0 1,0 0-1,0 0 1,0 0-1,0 1 1,0-1-1,0 0 1,0 0 0,0 0-1,0 0 1,0 0-1,0 0 1,0 0-1,0 0 1,0 0 0,0 0-1,0 1 1,0-1-1,0 0 1,1 0-1,-1 0 1,0 17-189,0-13 218,0-2-49,0 1 0,0-1 1,0 0-1,0 1 0,1-1 0,-1 0 0,1 1 0,-1-1 0,3 4 0,-3-2 70,0-3-40,0-1 0,0 1-1,0-1 1,0 1 0,0-1 0,0 0-1,0 1 1,0-1 0,0 1 0,0-1-1,0 1 1,0-1 0,0 1 0,0-1-1,1 0 1,-1 1 0,0-1 0,0 1 0,1-1-1,-1 0 1,0 1 0,1-1 0,-1 0-1,0 1 1,1-1 0,0 2 746,-6 10-1419,4-4 580,0-1 1,1 1 0,0 0-1,1 11 1,0 7-102,-1-21 183,0 0 0,0 0-1,1 0 1,0 0-1,-1 0 1,2 0 0,-1-1-1,0 1 1,1 0 0,2 5-1,0-3-3,-2 0 0,1 0-1,2 10 1,6 16-119,-8-26 146,1 0-1,0-1 1,1 1-1,0-1 1,0-1 0,0 1-1,0 0 1,1-1-1,7 5 1,-8-7 15,-1 0 1,1 0-1,-1-1 1,1 0 0,0 0-1,0 0 1,0 0-1,0-1 1,0 0-1,0 0 1,0 0 0,1-1-1,-1 1 1,6-2-1,-4 1 35,0 0-1,0-1 0,0 0 0,1-1 1,-1 0-1,0 0 0,-1 0 0,1-1 1,0 0-1,-1 0 0,0-1 0,1 0 1,-1 0-1,6-5 0,-2-2-18,0 1 0,0-2 0,-1 1-1,-1-1 1,0-1 0,0 1 0,-1-1-1,7-22 1,0-9 94,-2 0 0,7-55 0,-11 22-353,3-18 466,-11 90-338,1 0 0,-1 0 0,0 0 0,-1 0 0,1 0 0,-1 0 0,0 0 0,0 0 0,-3-8 0,4 13 69,-1 0 0,1-1 0,0 1 0,0 0 1,0 0-1,0-1 0,0 1 0,-1 0 1,1 0-1,0-1 0,0 1 0,0 0 1,-1 0-1,1-1 0,0 1 0,-1 0 0,1 0 1,0 0-1,0 0 0,-1 0 0,1-1 1,0 1-1,-1 0 0,1 0 0,0 0 1,0 0-1,-1 0 0,1 0 0,0 0 0,-1 0 1,1 0-1,-1 0 0,-12 6-9,4-3-380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1:48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513 265 1984,'12'2'617,"7"3"1187,-18-4-1666,0-1 1,0 0-1,-1 0 0,1 1 0,0-1 0,0 0 1,0 0-1,0 0 0,0 0 0,0 0 0,0 0 1,-1-1-1,1 1 0,0 0 0,0 0 0,0-1 1,0 1-1,-1 0 0,1-1 0,0 1 0,1-1 0,-1 0 39,0 0 0,0 1 0,0-1 0,0 0-1,0 0 1,0 0 0,0 0 0,0 0 0,0 0-1,0 0 1,0-1 0,0 0 0,1-3 32,-2 0 0,1 0 0,-1 0 1,0 0-1,0 0 0,0 0 0,0 1 0,-1-1 1,0 0-1,0 0 0,0 0 0,-1 1 0,0-1 1,1 1-1,-2-1 0,1 1 0,-5-7 0,-1-2 48,-1 1 0,0 0 0,-1 1 0,-17-16 0,15 17-218,0 1 0,-1 0 0,0 0 0,0 1 0,-1 1-1,0 0 1,0 1 0,-1 1 0,0 0 0,0 1 0,0 1-1,0 0 1,-17-1 0,24 4-60,1 0 0,-1 1-1,1 0 1,-1 0 0,1 1-1,-1 0 1,1 0 0,0 1-1,0 0 1,0 0 0,0 0-1,0 1 1,1 0 0,-1 0-1,1 1 1,0 0 0,1 0 0,-9 9-1,4-2-41,0 0-1,0 1 1,1 1 0,1-1-1,0 1 1,1 0 0,-10 30-1,12-29 19,1 0 1,0 0-1,1 1 0,1-1 0,1 1 0,0 16 1,1-24 75,1 0 0,0-1 0,0 1 1,1-1-1,0 1 0,0-1 0,1 0 0,0 1 1,0-1-1,1-1 0,0 1 0,0 0 0,0-1 1,8 8-1,-9-10 76,0-1 1,1 1-1,-1-1 0,1 0 1,0 0-1,0-1 1,0 1-1,0-1 0,0 1 1,1-1-1,-1-1 1,1 1-1,-1-1 0,1 1 1,-1-1-1,1-1 1,0 1-1,0-1 0,-1 1 1,1-1-1,8-2 0,-12 2-63,0 0 0,0 0 0,-1 0-1,1-1 1,0 1 0,0 0 0,-1-1-1,1 1 1,0-1 0,0 1-1,-1-1 1,1 1 0,-1-1 0,1 0-1,-1 1 1,1-1 0,-1 0 0,1 1-1,0-2 1,-1 1-40,0 1 0,0-1 0,0 1-1,0-1 1,0 1 0,0 0 0,0-1 0,0 1 0,0-1-1,0 1 1,0-1 0,0 1 0,0-1 0,-1 1 0,1-1 0,0 1-1,0 0 1,-1-1 0,1 1 0,0-1 0,0 1 0,-1 0-1,1-1 1,0 1 0,-1 0 0,1-1 0,-1 1 0,1 0 0,0 0-1,-1-1 1,1 1 0,-1 0 0,1 0 0,-1 0 0,1 0 0,-1 0-1,1-1 1,0 1 0,-1 0 0,1 0 0,-1 0 0,0 0-1,-1 0-67,-1 0 0,1 0 0,0 0 0,-1 0 0,1 1-1,0-1 1,-1 1 0,1-1 0,0 1 0,0 0-1,-1 0 1,1 0 0,0 0 0,0 0 0,-2 2 0,-4 2-177,0 1 0,-12 12 0,8-7 117,1 0 0,0 1 1,1 0-1,0 1 0,1 0 0,1 1 0,0 0 0,-8 20 1,10-17 111,1-1 0,1 1 0,0 0 0,1 0 1,1 0-1,1 34 0,1-39 47,1 0-1,0 0 1,1 0 0,1 0-1,0 0 1,0 0 0,1 0-1,1-1 1,0 0 0,11 18-1,-13-25-1,-1 0 0,1-1 0,0 1 0,0-1 0,0 0 0,1 0 0,-1 0 0,1 0 0,-1-1 1,1 1-1,0-1 0,0 0 0,0 0 0,1 0 0,-1-1 0,0 0 0,0 1 0,1-1 0,-1-1 0,1 1 0,-1-1 0,1 0 0,-1 0 0,1 0 0,-1 0 0,1-1 0,-1 0 0,1 0 0,-1 0 0,6-3 0,10-4 94,-1 0 1,0-2-1,34-22 0,50-47 299,-47 35-396,4-5-16,27-19 52,-73 57-173,2 2 1,-1 0-1,34-14 1,-48 22 95,1 1 0,-1-1 0,1 1 0,-1-1-1,1 1 1,0 0 0,-1 0 0,1-1 0,-1 1 0,1 0 0,0 0 0,-1 0 0,1 1 0,-1-1 0,1 0 0,-1 1 0,1-1-1,0 1 1,-1-1 0,0 1 0,1 0 0,-1 0 0,1-1 0,-1 1 0,0 0 0,1 0 0,0 2 0,2 1 20,-1 1 1,0 0 0,0 0 0,0 0-1,-1 0 1,3 7 0,4 9-62,8 11 69,1 0-1,25 33 0,-35-55 40,0 0-1,1 0 1,0-1-1,1 0 0,0-1 1,0 0-1,1 0 0,0-1 1,18 8-1,-21-11 13,0-1-1,-1-1 1,1 1 0,0-1-1,10 1 1,-15-3-385,0 1-1,-1-1 0,1 0 1,0 0-1,-1-1 0,1 1 1,0 0-1,-1-1 1,1 0-1,0 1 0,-1-1 1,1 0-1,-1 0 0,0-1 1,1 1-1,-1 0 1,0-1-1,0 0 0,3-2 1,8-9-2019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3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9 2656,'0'-1'50,"0"1"1,0 0-1,0 0 1,0-1-1,0 1 0,0 0 1,-1 0-1,1-1 1,0 1-1,1 0 0,-1-1 1,0 1-1,0 0 0,0 0 1,0-1-1,0 1 1,0 0-1,0 0 0,0-1 1,0 1-1,0 0 1,1 0-1,-1-1 0,0 1 1,0 0-1,0 0 1,1-1-1,-1 1 0,0 0 1,0 0-1,0 0 1,1 0-1,-1-1 0,0 1 1,1 0-1,-1 0-20,0 1 0,1-1 1,-1 1-1,0-1 0,0 1 0,0-1 0,1 1 0,-1-1 0,0 0 0,0 1 0,0-1 1,0 1-1,0-1 0,0 1 0,0-1 0,0 1 0,0-1 0,0 1 0,0-1 1,-1 1-1,1-1 0,0 1 0,0-1 0,0 0 0,-1 1 0,-47 112 2886,32-78-2518,-21 61 0,19-28-75,-13 43 250,11-42-359,1 2 153,13-47-20,5-19-207,0 0-1,-1 0 1,1-1 0,-5 10 0,11-31 1241,8-16-1189,4-1-299,1 1 1,2 2-1,1 0 0,2 1 1,44-47-1,-63 73 52,0 1 1,0-1 0,0 1-1,9-5 1,-12 8 46,-1-1 0,1 1 0,-1 0 0,1-1 0,0 1 0,0 0 1,-1-1-1,1 1 0,0 0 0,0 0 0,-1 0 0,1 0 0,0 0 0,0 0 1,-1 0-1,1 0 0,0 0 0,0 0 0,-1 0 0,1 0 0,0 0 0,-1 1 1,1-1-1,0 0 0,0 1 0,-1-1 0,1 0 0,0 1 0,-1-1 0,1 1 1,-1-1-1,1 1 0,-1-1 0,1 1 0,-1-1 0,1 1 0,-1 0 1,1-1-1,-1 1 0,0 0 0,1-1 0,-1 1 0,0 1 0,2 3-4,-1 1 0,0-1 0,0 1 0,0 0 0,-1-1 0,0 12-1,-7 35 324,6-47-270,-2 13 46,-3 31 344,6-45-383,0 0 1,0 0-1,1 1 1,-1-1-1,1 0 1,0 0-1,0 1 1,1-1-1,1 5 1,0-4 9,0 0 1,-1 0 0,2-1 0,-1 1-1,1-1 1,-1 0 0,7 6 0,-7-8-26,-1 0 0,1 0 0,0 0 0,0-1 0,0 1 0,0-1 0,0 0 0,0 1 0,0-2 0,0 1 0,1 0 0,-1-1 0,0 1 0,4-1 0,3 0 41,-1-1 1,0-1-1,0 1 1,1-2-1,-1 1 1,-1-1-1,1 0 0,0-1 1,-1 0-1,0-1 1,0 1-1,0-2 1,0 1-1,10-11 1,-8 8-18,-1-2 0,0 1 1,-1-1-1,0-1 1,-1 1-1,0-1 0,0-1 1,-1 1-1,8-24 1,-11 24-69,0 0 1,2-14 0,-4 20-32,-1 1-1,0 0 1,0 0 0,0-1 0,0 1-1,-1 0 1,1-1 0,-2-4 0,1 8 18,1 0 1,0 1-1,0-1 1,-1 0-1,1 0 1,0 0-1,-1 1 0,1-1 1,-1 0-1,1 1 1,-1-1-1,1 0 1,-1 1-1,1-1 1,-1 1-1,1-1 1,-1 1-1,0-1 0,-1 0 1,2 1 1,-1 0 0,1 0 1,-1 0-1,1 0 0,-1 0 1,1 0-1,-1 1 0,1-1 1,-1 0-1,1 0 0,0 0 0,-1 0 1,1 1-1,-1-1 0,1 0 1,-1 1-1,1-1 0,0 0 1,-1 1-1,1-1 0,0 0 0,-1 1 1,-2 4-84,0-1 0,0 1 1,0-1-1,-2 7 0,4-8 127,-4 9 42,1 0-1,1 0 1,-1 0 0,2 1-1,0-1 1,0 1 0,2 0 0,-1 0-1,1-1 1,1 1 0,1 0 0,-1-1-1,2 1 1,0-1 0,0 1-1,1-1 1,1 0 0,8 15 0,-13-26-32,1 1 1,0 0 0,0-1 0,0 1 0,0-1 0,0 1 0,0-1 0,0 0 0,1 0 0,-1 1 0,1-1 0,-1 0 0,0 0 0,1 0 0,0 0 0,-1-1 0,1 1-1,-1 0 1,1-1 0,0 1 0,0-1 0,-1 1 0,1-1 0,0 0 0,0 0 0,-1 0 0,1 0 0,0 0 0,0 0 0,0 0 0,-1 0 0,1-1 0,3 0 0,1-4 26,1 1 1,-1-1-1,-1 0 1,1 0-1,8-11 1,1 0-7,14-19-116,-24 28 32,0 0-1,0 1 1,1 0-1,-1 0 1,2 0-1,-1 0 1,0 1-1,14-8 1,-20 13 24,1 0 1,-1 0 0,0-1 0,0 1-1,1 0 1,-1 0 0,0 0 0,0 0 0,1 0-1,-1 0 1,0 0 0,0 0 0,0 0-1,1 0 1,-1 0 0,0 0 0,0 0 0,1 0-1,-1 0 1,0 0 0,0 0 0,1 0-1,-1 1 1,0-1 0,0 0 0,0 0 0,1 0-1,-1 0 1,0 0 0,0 1 0,0-1 0,1 0-1,-1 0 1,0 0 0,0 1 0,3 10-139,-5 17 39,2-27 106,-2 19 83,-1 0-1,-2-1 1,-6 21 0,11-39-81,0 0 0,-1 0 0,1 0 1,0-1-1,-1 1 0,1 0 1,0 0-1,0 0 0,0 0 1,0 0-1,0 0 0,0 0 1,0 0-1,0 0 0,1 0 1,-1 0 5,0-1-1,0 0 1,0 0 0,1 0 0,-1 1 0,0-1 0,0 0-1,1 0 1,-1 0 0,0 0 0,0 0 0,1 1-1,-1-1 1,0 0 0,1 0 0,-1 0 0,0 0 0,0 0-1,1 0 1,-1 0 0,0 0 0,1 0 0,-1 0-1,0 0 1,0 0 0,1 0 0,-1 0 0,0-1 0,1 1-1,4-2 84,-1 0 0,1-1-1,7-5 1,-10 7-102,43-33 227,-33 24-244,0 0 0,0 1 0,1 1 0,1 0 0,17-8 0,-30 15 17,0 1-1,1-1 0,-1 1 0,0 0 0,1-1 0,-1 1 0,1 0 0,-1 0 0,0-1 0,1 1 0,-1 0 0,1 1 1,-1-1-1,0 0 0,1 0 0,-1 1 0,0-1 0,1 0 0,-1 1 0,0-1 0,0 1 0,1 0 0,1 1 0,-1 0 6,-1 0 0,1 0-1,0 0 1,-1 0-1,1 1 1,-1-1 0,0 1-1,0-1 1,0 1 0,0-1-1,0 5 1,1 1 49,1 1 105,-1 0 0,1 0 0,4 8 0,-5-14-90,0 1 1,0-2-1,0 1 0,0 0 0,0 0 0,1-1 0,-1 1 1,1-1-1,-1 1 0,1-1 0,5 3 0,3 1 67,0-1-1,0 0 1,0-1 0,1-1-1,-1 1 1,1-2 0,0 0-1,-1 0 1,1-1 0,0 0-1,0-1 1,0-1 0,0 1-1,0-2 1,20-5 0,-25 5-272,0 0 0,0 0 0,-1-1 1,1 0-1,-1-1 0,0 1 1,0-1-1,-1 0 0,1-1 0,-1 1 1,8-9-1,-10 9-737,1-1 1,-1 0 0,0 0-1,0 0 1,0 0-1,-1 0 1,0-1-1,3-8 1,3-10-2066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33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0 946 3072,'5'-1'543,"0"0"-1,0 0 1,0 0 0,0 0-1,0-1 1,0 0-1,5-2 1,-3-1-228,-1 1 0,1-1 0,-1 0 0,0-1-1,-1 1 1,1-1 0,6-9 0,1-5 143,14-24 0,-5 4-156,10-20 53,67-93 1,85-59-89,-148 173-163,52-71 0,-80 99-498,-8 10 123,0 2-12,-13 18-396,4-4 615,-1-2 0,-20 22 1,-14 18 190,22-20 73,2 0 0,2 1 0,1 2 0,2-1 0,1 2 0,2 0 0,-13 64 0,25-101-200,-5 35 421,5-33-346,-1 0 1,1 0 0,0 0 0,0 0 0,0 1 0,1-1 0,-1 0-1,0 0 1,1 0 0,0 0 0,-1 0 0,1 0 0,1 2 0,-1-3-44,0-1 1,-1 0 0,1 0-1,0 1 1,0-1 0,-1 0-1,1 0 1,0 0 0,0 0-1,-1 0 1,1 0 0,0 0-1,0 0 1,0 0 0,-1 0-1,1 0 1,0-1 0,0 1-1,-1 0 1,1 0 0,0-1-1,0 1 1,-1-1 0,1 1-1,-1 0 1,1-1 0,0 1-1,-1-1 1,1 0 0,-1 1-1,2-2 1,117-133 592,-66 72-407,-18 23-113,48-60-77,-59 69-52,-2-2 1,-1 0-1,-1-1 1,14-38 0,-33 70 14,33-92 108,-29 80-337,-1 0 0,-1-1 0,0 0 1,1-23-1,-5 46 168,0 1 1,-1-1-1,0 0 0,0 1 1,-1-1-1,-5 11 0,-6 22-23,1 3 350,-2-1 1,-23 46 0,20-43-31,-16 57 0,0-1 12,-20 66 55,47-151 100,5-16-109,6-10-143,35-70 124,-33 63-299,1 0-1,1 1 0,1 0 0,0 1 1,1-1-1,0 2 0,1-1 0,16-13 0,-27 26 29,1 0-1,0 0 0,0 1 1,0-1-1,0 0 0,0 0 1,0 1-1,0-1 0,0 1 1,0-1-1,1 1 0,-1-1 1,0 1-1,0 0 0,0 0 1,1-1-1,-1 1 0,0 0 1,0 0-1,0 0 0,1 0 1,-1 0-1,0 1 0,2 0 0,-1 0-4,0 0 0,-1 0-1,1 0 1,-1 0-1,0 1 1,1-1-1,-1 0 1,0 1-1,0-1 1,0 1-1,0 0 1,0-1 0,0 1-1,0 0 1,0 2-1,15 45 121,-12-33-124,1-1 1,8 19 0,-10-28 63,0 0 1,0 0-1,1 0 1,0-1-1,0 1 1,7 6 0,-9-10-21,-1-1 0,1 0-1,-1 0 1,1 0 0,-1 0 0,1 0 0,0 0 0,0 0 0,-1 0 0,1-1 0,0 1 0,0 0 0,0-1 0,0 0 0,0 1 0,0-1 0,0 0 0,0 0 0,0 0 0,0-1-1,0 1 1,-1 0 0,1-1 0,0 1 0,0-1 0,3-1 0,4-3 26,-1 0-1,0 0 1,0-1-1,0-1 0,-1 1 1,0-1-1,12-15 1,-6 7-36,10-12 68,30-49 1,-50 71-53,1-1-17,0-1-1,-1 1 0,5-13 0,-7 17-36,0 0 0,-1 0 1,1 1-1,-1-1 0,0 0 0,1 0 1,-1 0-1,0 0 0,0 0 0,0 0 1,0 1-1,-1-1 0,1 0 0,0 0 1,-1 0-1,1 0 0,-1 1 0,0-1 1,-1-2-1,1 3 5,1 0 0,-1 1 1,0-1-1,0 1 0,0-1 1,0 1-1,0-1 0,0 1 0,0 0 1,0-1-1,0 1 0,0 0 1,0 0-1,0 0 0,0-1 0,0 1 1,0 0-1,0 1 0,0-1 1,0 0-1,-2 1 0,0-1-3,0 1 1,0-1-1,1 1 0,-1 0 0,1 0 1,-1 0-1,1 1 0,-3 1 0,0 0 1,1 0-1,0 1 0,1 0 1,-1 0-1,1 0 0,-1 0 1,1 1-1,0-1 0,1 1 1,-1 0-1,1 0 0,0 0 1,0 0-1,1 0 0,-1 0 1,0 10-1,1-5 34,1 1 0,0 0 0,0 0 0,1-1 0,1 1 0,0-1 0,5 17 0,-7-24-4,2 1 0,-1 0 0,0-1 1,1 0-1,-1 1 0,1-1 0,0 0 0,0 0 0,0 0 1,1 0-1,-1 0 0,1-1 0,0 1 0,-1-1 1,1 1-1,0-1 0,1 0 0,-1 0 0,4 1 1,-2-1 22,0-1 0,0 1 0,0-1 1,0-1-1,1 1 0,-1-1 0,0 0 1,0 0-1,0 0 0,0-1 0,1 0 1,-1 0-1,5-2 0,8-3-33,-1-1 1,18-9-1,12-5-124,51-12 179,-96 32-63,0 1-1,0 0 0,0-1 1,0 1-1,0 0 1,0 0-1,0 0 1,0 0-1,0 0 1,0 0-1,0 1 0,0-1 1,0 1-1,0-1 1,-1 1-1,1 0 1,0 0-1,0-1 0,-1 1 1,1 1-1,0-1 1,-1 0-1,1 0 1,-1 1-1,1-1 1,-1 0-1,1 3 0,3 3 57,0 0 0,-1 1 0,0 0 0,-1 0 0,3 9 0,-3-8 110,1 0 1,7 13 0,-5-11-281,-3-6 220,0 0-1,0 0 1,0-1 0,1 1 0,6 6 0,-9-11-87,0 1-1,0 0 1,-1-1 0,1 1 0,0-1 0,0 0 0,0 1 0,0-1 0,0 0 0,0 1-1,0-1 1,0 0 0,0 0 0,-1 0 0,1 0 0,0 0 0,0 0 0,0 0 0,0 0-1,0 0 1,0 0 0,0-1 0,0 1 0,0 0 0,0-1 0,0 1 0,0 0-1,-1-1 1,1 1 0,0-1 0,0 0 0,-1 1 0,1-1 0,0 1 0,0-1 0,-1 0-1,1 0 1,-1 1 0,1-2 0,5-4-42,-4 3 60,0 1 0,1-1 1,-1 0-1,0 0 0,0 0 0,-1 0 0,1 0 0,-1 0 0,2-5 0,4-5-155,-6 11 135,0 0-1,0 0 0,0 0 0,0 0 0,0 0 0,0 0 1,-1 0-1,1 0 0,0-4 0,7-17 68,-8 18-261,5-2 218,-4 0-44,0 0 1,0 1-1,0-1 0,1 0 1,0 1-1,4-10 0,21-39 105,-19 39-101,-8 16-7,0-1 0,0 0-1,1 0 1,-1 0 0,1 0 0,-1 1-1,1-1 1,-1 0 0,1 0 0,-1 1-1,1-1 1,0 0 0,-1 1 0,1-1-1,0 1 1,-1-1 0,1 1 0,0-1-1,0 1 1,0-1 0,-1 1 0,1 0-1,0-1 1,0 1 0,0 0 0,0 0-1,0 0 1,1 0 0,-1 0 3,0 1 0,1-1 0,-1 1 0,1 0 0,-1-1 0,0 1 1,0 0-1,1 0 0,-1 0 0,0 0 0,0 0 0,0 0 0,0 0 0,0 1 0,1 0 0,1 4 4,1 0-1,-1 0 1,0 0-1,0 0 1,-1 1 0,3 11-1,-2-2 16,0-1 0,0 0-1,8 19 1,-8-27-10,0 0 0,0 0 1,1-1-1,0 1 0,0-1 0,1 0 1,0-1-1,0 1 0,7 6 0,-10-10 10,1 0-1,-1-1 0,0 1 1,1 0-1,-1-1 0,1 1 1,0-1-1,0 0 0,-1 0 1,1 0-1,0 0 0,0-1 0,0 1 1,0-1-1,0 1 0,0-1 1,0 0-1,0 0 0,0-1 1,0 1-1,0 0 0,-1-1 1,1 0-1,0 0 0,0 0 1,0 0-1,-1 0 0,1 0 0,0-1 1,-1 0-1,1 1 0,3-5 1,-5 5-9,-1 0-1,1 0 1,-1 0 0,1 0 0,-1 0 0,0 0 0,1 0 0,-1 0 0,0 0-1,0 0 1,1-1 0,-1 1 0,0 0 0,0 0 0,-1 0 0,1 0 0,0 0-1,0-1 1,-1 0 0,-8-27 32,5 15-111,1 2 108,0 0 0,-1-1 0,0 2 0,0-1 0,-10-16 0,10 21-44,0 1 0,0 0 0,-1 0 0,0 0-1,0 1 1,0-1 0,-1 1 0,0 0 0,0 1 0,-8-6-1,10 8-21,-1-1 0,1 1 0,0 0-1,-1 0 1,1 1 0,-9-3 0,10 4 21,1 0-1,0 0 1,0 0 0,-1 0 0,1 1 0,0-1-1,-1 1 1,1-1 0,0 1 0,0 0 0,0 0-1,0 0 1,0 0 0,0 0 0,0 0 0,-3 2-1,0 2 0,0-1-1,1 1 0,0-1 1,0 1-1,0 1 1,0-1-1,1 0 0,0 1 1,0 0-1,0 0 0,1 0 1,-3 9-1,-1 8-12,-6 46 1,12-68 24,-2 11 12,1 1 0,1-1 0,0 0 1,0 1-1,2-1 0,-1 1 0,2-1 0,-1 0 0,7 16 0,-7-23 43,1 0 0,0 0-1,0 0 1,1 0 0,-1 0-1,1-1 1,0 1-1,0-1 1,1 0 0,-1 0-1,1-1 1,0 1 0,0-1-1,0 0 1,0-1-1,0 1 1,9 2 0,-1-1 41,-1 0 1,1-1 0,0-1 0,0 0 0,0-1-1,26 0 1,-14-3 24,0 0 1,0-2-1,0-1 1,40-12-1,-49 11-567,0-1-1,28-17 1,-32 17-616,0-2-1,-1 1 1,0-1 0,10-12 0,3-4-1485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34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32 137 3904,'-32'-12'1984,"41"9"-608,4 3-800,24-8 1184,2-1-992,48-7 160,3 1-544,21-5 128,-3 7-288,10-2-1056,-15 6 448,0-2-5440,-8 6 3232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3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1 407 3072,'27'-2'6204,"-20"1"-5828,1 0 1,-1 0 0,0-1-1,0 0 1,12-5 0,-10 2-261,0-1 0,0 0 0,-1 0 1,0-1-1,0 1 0,0-2 0,-1 1 1,0-1-1,-1 0 0,8-12 0,3-9 55,24-57 0,-29 58-79,-8 18-123,0-1 1,3-17 0,-1 3-167,-4 34-633,-1 11 689,0 32 397,8 61 0,-7-99-61,1-1-1,5 16 1,-6-24-75,0 0 0,0 0 0,0 0 0,1 0 0,0 0 0,0-1 0,0 1 0,4 3 0,-6-6-63,1-1 0,-1 0-1,1 0 1,-1 0 0,1 0 0,-1 0 0,1 0 0,0-1 0,-1 1 0,1 0-1,0-1 1,-1 1 0,1-1 0,0 0 0,0 0 0,0 1 0,0-1-1,-1 0 1,1-1 0,0 1 0,0 0 0,0 0 0,-1-1 0,1 1-1,0-1 1,0 0 0,1 0 0,2-2 33,1 0-1,-1 0 1,0 0-1,-1-1 1,1 1-1,6-7 1,4-8 11,0 0 1,-2-1 0,0 0 0,20-39 0,-2 0-201,0 5-4,-15 22 59,25-34-1,-23 46-244,-18 19 281,0 0 0,0-1-1,1 1 1,-1 0 0,0-1-1,1 1 1,-1 0 0,0 0-1,0-1 1,1 1 0,-1 0-1,1 0 1,-1 0 0,0-1-1,1 1 1,-1 0-1,0 0 1,1 0 0,-1 0-1,1 0 1,-1 0 0,0 0-1,1 0 1,-1 0 0,1 0-1,-1 0 1,0 0 0,1 0-1,-1 0 1,1 0 0,-1 1-1,0-1 1,1 0 0,-1 0-1,0 0 1,1 0-1,-1 1 1,0-1 0,1 0-1,-1 0 1,0 1 0,1-1-1,-1 0 1,0 1 0,0-1-1,1 0 1,-1 1 0,0-1-1,0 0 1,1 2 0,3 14-57,0 1 0,-1-1 0,0 1 0,-1 0 1,-1 0-1,-2 25 0,-3 1 38,-12 57 1,16-95 32,-2 7 102,-1 0-1,0-1 0,0 0 1,-1 1-1,-7 14 1,11-26-97,-1 1 1,1 0-1,-1 0 0,1-1 1,-1 1-1,1-1 1,-1 1-1,0 0 1,1-1-1,-1 1 1,0-1-1,1 1 1,-1-1-1,0 0 1,0 1-1,1-1 1,-1 0-1,0 1 1,0-1-1,0 0 1,1 0-1,-1 0 1,0 1-1,0-1 1,0 0-1,0 0 1,1-1-1,-1 1 1,0 0-1,0 0 1,0 0-1,0 0 1,1-1-1,-1 1 1,0 0-1,0-1 1,1 1-1,-1-1 1,0 1-1,0-1 1,1 1-1,-1-1 1,1 1-1,-1-1 1,0 0-1,1 1 1,-1-1-1,0-1 1,1 2-11,-1-1 0,0 0 0,0 0 0,1 0 0,-1 0 1,1 0-1,-1 0 0,1 0 0,-1 0 0,1 0 0,0 0 1,-1 0-1,1 0 0,0-1 0,0 1 0,0 0 0,0 0 0,0 0 1,0 0-1,0 0 0,0 0 0,0 0 0,1-1 0,-1 1 0,0 0 1,1 0-1,-1 0 0,1 0 0,-1 0 0,1 0 0,-1 0 0,1 0 1,0 0-1,-1 1 0,1-1 0,0 0 0,0 0 0,1 0 0,2-1-29,-1 0 0,1 1-1,0-1 1,-1 1 0,1 0-1,0 0 1,0 1 0,0-1-1,0 1 1,0 0 0,7 0-1,6 2 23,24 5 0,-31-5 33,136 24-91,-140-25-1493,-3-1 432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35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74 4480,'-9'-20'2016,"13"7"-1728,6 1 320,3 9-384,5-14-160,9 9-64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1022 2912,'-26'5'923,"25"-5"-874,0 0 0,1 1-1,-1-1 1,0 0 0,0 1 0,1-1 0,-1 0 0,0 1 0,0-1 0,1 1 0,-1-1 0,0 1 0,0 0 0,1-1-29,0 0 0,0 0-1,0 0 1,0 0-1,0 0 1,1 0 0,-1 0-1,0 0 1,0 0 0,0 0-1,0 0 1,0 0 0,0 0-1,0 0 1,0 0 0,0 0-1,0 0 1,0 0 0,1 0-1,-1 0 1,0 0-1,0 0 1,0 0 0,0 0-1,0 0 1,0 0 0,0 0-1,0 0 1,0 0 0,0 1-1,0-1 1,0 0 0,0 0-1,0 0 1,0 0-1,0 0 1,0 0 0,0 0-1,0 0 1,1 0 0,-1 0-1,0 0 1,0 0 0,0 1-1,0-1 1,0 0 0,0 0-1,0 0 1,0 0-1,0 0 1,-1 0 0,1 0-1,0 0 1,0 0 0,0 0-1,0 0 1,0 1 0,0-1-1,0 0 1,0 0 0,0 0-1,0 0 1,0 0 0,0 0-1,31-7 2583,-22 6-2255,1-1 0,-2 0 0,1 0-1,0-1 1,14-7 0,-8 1-168,-1 0 0,0-1 1,-1 0-1,0-1 1,0 0-1,-1-1 0,-1 0 1,0-1-1,-1-1 1,16-26-1,1-5 213,1-4-265,2 2 0,37-44 0,-62 85-126,6-6-65,-1 0 0,16-25-1,-28 44-10,1 0-1,0 0 0,0 0 0,0 0 1,1 0-1,1 7 0,-1 18 142,-15 100-141,4-47 220,10-69-40,-2 0 0,-7 27 1,8-38 17,1 0 1,-1 0-1,0 0 1,-1 0-1,1-1 0,-1 1 1,0 0-1,0-1 1,-1 0-1,1 0 0,-7 6 1,8-9-91,0 0 1,1 0-1,-1 0 1,0-1-1,0 1 0,0 0 1,0-1-1,0 1 1,0-1-1,0 0 0,0 0 1,0 0-1,0 0 1,1 0-1,-1 0 1,0 0-1,0-1 0,0 1 1,0-1-1,0 1 1,0-1-1,0 0 0,1 0 1,-1 0-1,0 0 1,-2-1-1,-1-2-48,1 1-1,-1 0 1,1-1-1,0 0 1,0 0-1,0 0 1,0-1-1,-4-7 1,8 12 2,0 0 1,0 0 0,-1 0-1,1 0 1,0 0 0,0-1-1,0 1 1,0 0 0,0 0 0,0 0-1,0 0 1,0-1 0,-1 1-1,1 0 1,0 0 0,0 0-1,0-1 1,0 1 0,0 0 0,0 0-1,0 0 1,0-1 0,0 1-1,0 0 1,0 0 0,0 0-1,0 0 1,1-1 0,-1 1 0,0 0-1,0 0 1,0 0 0,0-1-1,0 1 1,0 0 0,0 0-1,0 0 1,1 0 0,-1 0 0,0-1-1,0 1 1,0 0 0,0 0-1,1 0 1,-1 0 0,13 0-598,19 10 426,-25-8 263,1 1 0,-1-2 0,1 1 0,0-1 0,0 0 0,0 0 0,0-1 0,-1 0 1,1 0-1,0-1 0,10-2 0,-6 0 19,0 0 0,0 0 1,-1-1-1,0-1 0,0 0 1,20-12-1,-15 4-39,0 0 0,-1-2 0,0 0 0,-1 0 0,13-19 0,-4 4-45,66-91-99,-84 110 129,4-4-67,-9 14 1,0 1 0,1 0 0,-1-1 0,1 1 0,-1 0 0,0-1 0,0 1 0,1 0-1,-1-1 1,0 1 0,0 0 0,1-1 0,-1 1 0,0-1 0,0 1 0,0 0 0,0-1 0,1 1 0,-1-1 0,0 1 0,0-1 0,0 1 0,0-1 0,-3 1-236,0 8 250,-7 21-48,6-20 28,0 0 1,-3 16 0,3-3 32,-6 35-16,10-50 19,-1-1 0,1 0 0,1 1 0,-1-1 0,1 0 0,0 1 0,2 5 0,-2-10 22,-1 1 1,1-1-1,0 0 0,1 0 0,-1 0 0,0 0 1,0 0-1,1 0 0,-1 0 0,1-1 0,0 1 1,3 2-1,-4-3 9,0-1 1,0 1 0,0 0-1,0-1 1,0 1-1,0-1 1,1 0-1,-1 1 1,0-1 0,0 0-1,1 0 1,-1 1-1,0-1 1,1 0 0,-1-1-1,0 1 1,0 0-1,1 0 1,-1 0-1,0-1 1,0 1 0,1-1-1,-1 1 1,0-1-1,0 1 1,2-2 0,6-5 27,-1-1 1,1-1-1,-2 1 1,1-1-1,12-20 1,-6 10-26,60-103-30,-52 83-136,-19 34 94,1-6-206,-8 15 1,-31 130-218,-10 31 481,33-132 3,0 0 1,-34 60 0,27-64 216,-1-1 1,-37 42 0,34-50 11,22-19-245,0 0 0,0-1 0,0 1-1,0-1 1,0 1 0,0-1-1,0 1 1,0-1 0,0 0 0,0 0-1,-1 1 1,1-1 0,0 0 0,0 0-1,0 0 1,0 0 0,0 0-1,0 0 1,-2-1 0,3 1-17,-1 0 0,1 0 0,-1-1 0,1 1 1,-1 0-1,1 0 0,-1-1 0,1 1 0,-1 0 0,1-1 0,-1 1 1,1 0-1,0-1 0,-1 1 0,1-1 0,0 1 0,-1 0 1,1-1-1,0 1 0,0-1 0,-1 1 0,1-1 0,0 1 0,0-1 1,0 1-1,0-2 0,0 1 10,0 0-1,0-1 1,0 1-1,1 0 1,-1 0 0,0-1-1,1 1 1,-1 0-1,1 0 1,-1 0 0,2-1-1,1-3 47,1 0 0,0 1-1,6-7 1,12-7-116,35-24 0,-38 29 94,1-1 1,-2-1-1,17-17 0,-19 16-110,85-100 65,-4 1 164,-79 97-123,0 1-1,2 1 0,-1 0 1,24-12-1,-39 25-43,0 1-1,-1 0 1,1 0-1,0 1 0,0-1 1,0 1-1,1 0 1,4-1-1,-8 2 11,1 0-1,0 0 1,0 0-1,-1 1 1,1-1-1,0 0 1,-1 1-1,1-1 1,0 1 0,-1 0-1,1-1 1,-1 1-1,1 0 1,-1 0-1,1 0 1,-1 0 0,1 0-1,-1 0 1,0 0-1,0 1 1,0-1-1,0 0 1,2 3-1,0 2-13,0-1 0,0 0 0,-1 1 0,0-1 0,0 1-1,0 0 1,0 0 0,0 8 0,2 52 79,-1-13 170,-3-52-214,0 0 1,0-1-1,0 1 0,0 0 0,0-1 1,1 1-1,-1 0 0,0-1 0,0 1 1,1 0-1,-1-1 0,0 1 0,1 0 1,-1-1-1,1 1 0,-1-1 0,1 2 1,0-2 5,-1 0-1,0 0 1,1 0 0,-1 0 0,1 0 0,-1 0 0,0 1 0,1-1 0,-1 0 0,1 0-1,-1 0 1,1 0 0,-1-1 0,0 1 0,1 0 0,-1 0 0,1 0 0,-1 0 0,0 0-1,1 0 1,-1-1 0,1 1 0,3-3 80,0 0-1,0 0 1,0 0-1,5-6 1,-8 8-116,66-72 111,39-38-112,-94 100-11,23-19-166,-32 27 150,0 1 0,0 0 0,1 0 0,-1 0 0,0 1-1,1-1 1,-1 1 0,1 0 0,3-1 0,-6 2 27,0 0-1,0 0 1,0 0 0,0 0-1,-1 0 1,1 0-1,0 0 1,0 0 0,0 0-1,0 1 1,-1-1-1,1 0 1,0 1 0,0-1-1,-1 0 1,1 1-1,0-1 1,-1 1 0,1-1-1,0 1 1,-1 0-1,1-1 1,-1 1 0,1 0-1,-1-1 1,1 1-1,-1 0 1,1-1 0,-1 1-1,0 0 1,1 0-1,-1 0 1,0-1 0,0 1-1,0 0 1,0 0-1,1 0 1,-1 1 0,0 4 30,0 1 1,0 0 0,-1 13-1,0-9 44,-2 14-3,-5 27 0,4-31 56,1 0 0,-1 27 0,7-39 90,-3-8-192,0-1 1,0 0 0,0 0 0,1 0-1,-1 0 1,0 0 0,0 0-1,1 0 1,-1 0 0,0 0-1,0 0 1,1 0 0,-1 0-1,0 0 1,0 0 0,1 0-1,-1 0 1,0 0 0,0 0 0,1 0-1,-1 0 1,0 0 0,0 0-1,1 0 1,-1 0 0,0 0-1,0 0 1,0-1 0,1 1-1,-1 0 1,0 0 0,0 0-1,0 0 1,0-1 0,1 1 0,-1 0-1,0 0 1,0-1 0,0 1-1,0 0 1,0 0 0,0 0-1,0-1 1,0 1 0,1 0-1,-1-1 1,13-22 126,20-47 0,-23 45-168,2 1 0,15-25 0,-20 39-40,0 0-1,1 1 0,0 0 1,11-10-1,-11 15-333,-5 9 249,-5 15 165,1-13-45,-4 30-57,2-17 116,-1 39-1,4-54 5,0 0 1,1 0-1,0 0 0,-1 0 0,1 0 0,1-1 0,-1 1 0,1 0 0,0-1 1,0 1-1,0-1 0,1 1 0,3 3 0,-5-6-8,0-1 0,0 0 0,1 0 0,-1 1 0,0-1 0,1 0 0,-1 0 0,1 0 0,-1-1 0,1 1 0,0 0 0,-1-1 0,1 1 0,0-1 0,0 1 0,-1-1 0,1 0 0,0 1 0,0-1 0,-1 0 0,1 0 0,0-1 0,0 1 0,-1 0 0,1-1 0,0 1 0,0-1 0,-1 1 0,3-2 1,4-2 45,0 0 0,0-1 0,0 0 1,10-8-1,-10 7-51,85-68 244,-42 32-388,95-60-1,-145 102 109,0-1 0,0 0 0,0 1 0,0-1 0,0 1 0,-1-1 0,1 1 0,0-1 0,0 1-1,0 0 1,0-1 0,0 1 0,0 0 0,0 0 0,0 0 0,1 0 0,-1 0 0,0 0 0,1 0-1,-1 2 17,0-1-1,0 0 1,0 1-1,-1-1 0,1 0 1,0 1-1,-1-1 1,1 1-1,-1-1 0,0 1 1,1 0-1,-1-1 1,0 1-1,0 1 0,3 46 46,-2 0-1,-3-1 0,-10 73 1,12-105 46,1-8 108,-1-8-187,0 0-1,0 0 0,0 0 0,0 0 0,0 0 0,0 0 0,0 0 1,0 1-1,0-1 0,0 0 0,0 0 0,0 0 0,0 0 1,0 0-1,0 0 0,0 0 0,1 0 0,-1 0 0,0 0 1,0 0-1,0 0 0,0 0 0,0 0 0,0 0 0,0 0 1,0 0-1,0 0 0,0 1 0,0-1 0,0 0 0,0 0 0,0 0 1,0 0-1,1 0 0,-1 0 0,0 0 0,0 0 0,0 0 1,0 0-1,0 0 0,0 0 0,0 0 0,0 0 0,0 0 1,0 0-1,0 0 0,0-1 0,0 1 0,1 0 0,-1 0 1,0 0-1,0 0 0,0 0 0,0 0 0,0 0 0,0 0 0,0 0 1,0 0-1,0 0 0,0 0 0,0 0 0,0 0 0,9-13 53,-1 0 0,-1 0-1,9-21 1,-1 4-113,-5 9 24,-6 11 29,1 0-1,1 0 1,0 0 0,0 1-1,0 0 1,1 0 0,9-8-1,-15 16-4,0 0-1,-1 0 1,1 1-1,0-1 1,0 1-1,0-1 1,0 0-1,0 1 0,0 0 1,0-1-1,0 1 1,0 0-1,0-1 1,2 1-1,-2 0-2,-1 0-1,1 0 0,-1 0 1,1 1-1,-1-1 1,0 0-1,1 0 1,-1 1-1,0-1 0,1 0 1,-1 1-1,0-1 1,1 0-1,-1 1 1,0-1-1,0 0 0,1 1 1,-1-1-1,0 0 1,0 1-1,0-1 1,1 1-1,-1-1 0,0 1 1,0-1-1,0 0 1,0 1-1,0-1 1,0 1-1,0-1 0,0 1 1,0-1-1,0 1 1,0 0-1,-6 71-288,0 3 717,7-67-285,2-10 104,5-13 125,-7 12-370,14-33 136,-8 20-158,0 0-1,16-27 0,-16 32-54,0 1 0,1 0 0,0 1 0,1-1-1,11-9 1,-20 19 80,0 0-1,0 0 1,1-1 0,-1 1 0,0 0-1,0 0 1,1-1 0,-1 1-1,0 0 1,0 0 0,1 0-1,-1-1 1,0 1 0,1 0-1,-1 0 1,0 0 0,1 0-1,-1 0 1,0 0 0,1 0 0,-1 0-1,0 0 1,1 0 0,-1 0-1,0 0 1,1 0 0,-1 0-1,0 0 1,1 0 0,-1 0-1,0 0 1,1 0 0,-1 1-1,0-1 1,1 0 0,-1 0 0,0 0-1,1 1 1,-1 0 0,1 0 0,-1 0 0,1 0 0,-1 1 0,0-1 0,0 0 0,0 0 0,1 0-1,-1 1 1,0-1 0,-1 2 0,-5 34 10,2-23 16,1 0 0,1 0 0,0 0 0,1 0 0,1 1 0,0-1 0,1 0-1,0 0 1,1 0 0,8 27 0,-10-38-6,1-1-1,0 1 1,1-1 0,-1 0-1,0 1 1,1-1 0,-1 0-1,1 0 1,0 0 0,-1 0-1,1 0 1,0 0 0,0 0-1,1-1 1,-1 1 0,0-1-1,3 2 1,-1-2 5,-1 0 0,1 0 0,-1 0 0,1 0 0,-1-1 0,1 0 0,-1 0 0,1 0 0,0 0 0,-1 0 0,6-1 0,2-2 27,1-1 0,-1 1 0,1-2-1,-1 0 1,0 0 0,15-10 0,-4-1-33,0 0 0,-2-1 0,1-1 0,-2 0 0,-1-2 0,0 0 0,-1-2 0,26-43 0,-42 63-31,-1 1 1,1 0-1,0-1 0,-1 1 1,1-1-1,-1 1 0,1-1 0,-1 1 1,1-3-1,-1 4 9,0 0 1,0-1-1,0 1 0,0 0 1,-1-1-1,1 1 0,0 0 0,0-1 1,0 1-1,0 0 0,0-1 1,0 1-1,0 0 0,-1-1 1,1 1-1,0 0 0,0-1 0,0 1 1,-1 0-1,1-1 0,0 1 1,-1 0-1,1 0 0,0 0 1,-1-1-1,0 1 1,0 0 1,-1 0-1,1 0 1,0 0 0,-1 0-1,1 0 1,0 0-1,0 0 1,-1 0-1,1 1 1,0-1-1,-1 1 1,1-1-1,0 1 1,0-1-1,0 1 1,0 0-1,0-1 1,0 1 0,-2 2-1,-1 0-25,-1 1-1,1 1 1,1-1 0,-1 1-1,1-1 1,0 1 0,0 0-1,0 0 1,0 0 0,-2 10-1,1-4 54,1 0 0,0 1 0,0-1 0,0 19 0,3-24-14,0 0-1,0 0 1,0 0-1,1 0 0,0 0 1,0 0-1,1 0 1,-1 0-1,1-1 0,1 1 1,-1-1-1,4 7 1,-4-9 18,0 0 0,0-1 1,0 1-1,1 0 1,-1-1-1,1 0 1,0 1-1,-1-1 1,1 0-1,0 0 0,0-1 1,0 1-1,0-1 1,1 1-1,-1-1 1,0 0-1,1 0 1,-1-1-1,0 1 1,1 0-1,6-1 0,-6 0-10,0-1 0,0 1 0,0-1-1,-1 0 1,1 0 0,0-1-1,0 1 1,-1-1 0,1 1 0,-1-1-1,1 0 1,4-4 0,2-2-3,-1-1 1,14-13 0,90-122 293,-37 45-349,-49 66-7,65-87 27,-65 75 26,-2-1-1,-3-1 1,-1 0-1,-3-2 1,-1 0 0,12-69-1,-28 115-10,0-2-46,0-1-1,0 1 1,0 0-1,-1-1 1,0-9 0,0 14 42,0 1-1,0-1 1,0 0 0,0 0 0,0 1 0,0-1-1,0 0 1,0 1 0,-1-1 0,1 0 0,0 1-1,0-1 1,-1 0 0,1 1 0,-1-1 0,1 1-1,0-1 1,-1 1 0,1-1 0,-1 1 0,1-1 0,-2 0-1,1 1 2,1 0 0,-1 0 0,1 0 0,-1 0-1,0 0 1,1 0 0,-1 0 0,0 0 0,1 0 0,-1 0-1,0 1 1,1-1 0,-1 0 0,1 0 0,-1 1-1,1-1 1,-1 0 0,1 1 0,-2 0 0,-2 2-21,-1 1 1,1 1-1,0-1 1,-4 6-1,-7 13-20,0 2-1,2-1 0,1 2 0,-14 39 0,18-46 57,-17 54 98,-24 106 0,46-161-108,0-1 0,1 1 0,1 0-1,2 21 1,12 70 107,-12-105-77,-1 0 0,1 0 0,0-1-1,0 1 1,1 0 0,-1-1-1,1 1 1,0-1 0,0 0 0,0 1-1,0-1 1,1 0 0,-1 0 0,1-1-1,5 6 1,-5-6-9,0-1 1,0 1 0,0-1-1,0 1 1,0-1-1,0 0 1,1 0-1,-1-1 1,0 1-1,0-1 1,1 1 0,-1-1-1,0 0 1,1-1-1,-1 1 1,0 0-1,1-1 1,4-1-1,14-5 77,-1 0-1,0-2 0,28-15 0,56-41-2,-76 47-57,-21 13-50,-4 2 18,1-1 0,0 1 0,0 0 0,0 1 0,0-1 0,1 1 0,-1 0 0,1 0 0,-1 1 0,1-1 0,0 1 0,9 0 0,7-3-42,5 0 37,-26 4-11,0 0-1,1 0 1,-1 0 0,1 0 0,-1 0-1,0 0 1,1 1 0,-1-1 0,1 0-1,-1 1 1,0-1 0,0 1 0,1 0 0,-1-1-1,1 2 1,0 1 5,0 0 1,-1 0-1,0 0 0,0 1 0,0-1 1,0 0-1,0 0 0,-1 1 0,1-1 1,-1 5-1,2 4-99,-1 0 76,0 0-1,0-1 1,-3 17-1,2-19 75,-1-1-1,1 1 0,0 0 0,1-1 1,0 1-1,0-1 0,1 0 0,3 13 1,-4-21-33,-1 1 1,0 0-1,1-1 1,-1 1-1,1-1 1,-1 1-1,0 0 1,1-1-1,-1 1 1,1-1-1,0 1 1,-1-1 0,1 0-1,-1 1 1,1-1-1,0 1 1,-1-1-1,1 0 1,0 0-1,0 1 1,-1-1-1,1 0 1,0 0-1,-1 0 1,1 0-1,0 0 1,0 0-1,-1 0 1,1 0-1,0 0 1,0 0-1,-1 0 1,1-1 0,0 1-1,-1 0 1,1 0-1,0-1 1,-1 1-1,1 0 1,0-1-1,0 0 1,5-2 44,0-1 1,-1 0-1,10-9 1,30-30 53,30-26-216,-47 44-33,-28 24 142,0 1-1,0 0 1,0 0-1,0-1 1,0 1-1,0 0 1,1 0-1,-1 0 1,0 0-1,0-1 1,0 1-1,0 0 1,1 0-1,-1 0 1,0 0-1,0 0 1,0-1-1,1 1 1,-1 0-1,0 0 1,0 0-1,0 0 1,1 0-1,-1 0 1,0 0-1,0 0 1,1 0-1,-1 0 1,0 0-1,0 0 1,0 0-1,1 0 1,-1 0-1,0 0 1,0 0-1,1 0 1,-1 0-1,0 1 1,0 10-45,-13 27-324,5-14 298,-6 32 0,14-55 80,-3 11 25,1 0 1,1 0 0,0 1 0,1 21-1,1-31-22,-1-1 0,1 1 0,-1 0 0,1-1 0,0 1 0,0 0 0,0-1 0,0 1 0,0-1 0,1 0 0,-1 1 0,3 2 0,-2-4 6,-1 1 1,1-1 0,0 0 0,0 0 0,-1 0-1,1 0 1,0 0 0,0 0 0,0 0 0,0-1-1,0 1 1,0-1 0,0 1 0,0-1 0,0 0-1,0 0 1,1 0 0,2 0 0,5-2 15,0 1 0,0-1 1,0-1-1,0 0 1,0 0-1,-1-1 0,15-8 1,63-43 111,-77 48-115,8-6-6,-10 7-80,0 1 1,0 0-1,12-6 1,-10 9-222,-7 8 108,-8 12 47,3-15 118,-5 14-24,-1-1 0,-1 0 1,0 0-1,-15 18 0,-48 53 61,72-87-32,-21 23 14,-26 30 11,-67 96 0,29-7 1,0-1 284,66-115-101,18-24-190,0-1 0,0 1-1,0-1 1,-1 0 0,1 1 0,-1-1 0,1 0-1,-1 0 1,1 0 0,-1 0 0,1 0 0,-4 1-1,4-2-9,1 0-1,-1 0 0,0-1 0,1 1 1,-1 0-1,0 0 0,1 0 0,-1-1 0,0 1 1,1 0-1,-1-1 0,1 1 0,-1-1 1,0 1-1,1-1 0,-1 1 0,1-1 1,-1 1-1,1-1 0,0 1 0,-1-1 1,1 1-1,-1-2 0,-7-18 114,6 12-94,1-1-1,1 1 0,-1-1 0,1 0 0,1 1 0,0-1 1,0 1-1,0 0 0,6-17 0,0 5-16,0 1 0,21-37-1,-21 45-1,1-1 0,0 1 0,1 1 0,0 0-1,1 0 1,18-14 0,-5 6-50,51-28-1,-7 13-269,105-36 0,-89 37-934,-30 7-1340,-11 4-1736,-19 12 2332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0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52 6816,'-26'-27'3072,"34"23"-2656,5 0 1088,11 4-896,21-8 768,4 8-832,41-3-192,5 3-224,13-5-128,-5 10 32,-9-5-608,-9 6 320,2-1-3840,-11 3 2240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3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206 677 4064,'17'-22'2303,"-12"9"815,-8 8-2165,-8 6-469,-2 2-386,1 1-1,-1 1 0,1 0 1,0 0-1,1 1 1,-1 1-1,-13 10 0,17-11-26,0 1-1,1 0 0,-1 0 0,1 0 1,0 1-1,1 0 0,0 0 0,1 1 1,-1 0-1,-3 10 0,6-12-29,-1 1 102,0 1 1,1-1 0,0 1-1,0-1 1,1 1 0,1 0-1,-1 0 1,1 18 0,1-26-111,0 0 1,0-1 0,0 1 0,0 0 0,0 0 0,0-1 0,0 1 0,0 0 0,1-1-1,-1 1 1,0 0 0,1 0 0,-1-1 0,0 1 0,1 0 0,-1-1 0,1 1-1,-1-1 1,1 1 0,-1-1 0,1 1 0,0-1 0,-1 1 0,1-1 0,0 1-1,0-1-5,1 0-1,-1 0 0,0 0 0,0 0 0,0 0 0,0 0 0,0 0 1,0 0-1,0 0 0,0-1 0,0 1 0,0 0 0,0-1 0,0 1 1,2-2-1,4-3 51,1 0 1,-1 0 0,9-10-1,-11 10 5,13-11 30,121-119 419,-134 129-576,-2 4-74,-1-1-1,1 1 1,-1-1 0,0 0 0,0 1-1,0-1 1,-1 0 0,1 0-1,1-4 1,-12 12-372,6-1 481,1 0 1,0 1-1,0-1 1,0 1-1,0-1 1,1 1-1,-1 0 1,1-1-1,1 1 1,-1 0-1,1 0 1,-1 0 0,1 0-1,1 7 1,0-4 16,0-1 0,0 1 0,1 0 0,0-1 1,0 1-1,1-1 0,0 1 0,5 8 0,-4-9 82,1-1 0,0 1-1,0-1 1,0 0 0,1 0 0,0-1-1,0 0 1,0 0 0,13 7 0,-15-10-43,1 1-1,0-1 1,0 0 0,0 0 0,0-1 0,0 0 0,0 0 0,1 0 0,-1 0 0,0-1 0,0 0 0,1 0-1,-1 0 1,0-1 0,9-1 0,-7-1-11,1 1 1,-1-1-1,0-1 0,0 0 0,0 0 1,0 0-1,-1-1 0,10-8 0,5-7 70,18-24-1,-23 26-2,14-15-5,-10 11-97,-2 1 0,18-27 0,13-30 184,50-109 0,21-92-229,-111 255-187,0 1 0,6-30 0,-15 52 213,0 0 1,1 0-1,-1 0 1,0 0-1,0 0 1,0 0-1,0 0 1,0 0-1,0 0 1,0 0-1,-1-1 1,1 1-1,0 0 1,-1-1-1,0 1 3,1 1 0,0 0 0,0-1 0,-1 1-1,1 0 1,0-1 0,-1 1 0,1 0 0,-1-1-1,1 1 1,0 0 0,-1 0 0,1 0 0,-1-1-1,1 1 1,-1 0 0,1 0 0,-1 0 0,1 0-1,-1 0 1,1 0 0,0 0 0,-2 0 0,0 0-21,0 1 1,0-1-1,0 1 1,-1 0-1,1 0 1,0 0-1,0 0 1,0 0-1,0 0 1,1 0-1,-1 1 1,-3 2 0,-1 3 18,0 0 0,0 0 0,1 1 0,0 0 0,1 0 0,0 0 0,0 0 0,-3 13 1,1-7 13,-27 72 87,3 1 1,4 2-1,4 1 1,4 1-1,-11 158 1,28-233 108,1 0 0,1 1 1,4 26-1,-5-41-165,0-1 1,1 1-1,-1-1 0,0 0 1,1 1-1,-1-1 1,1 1-1,-1-1 0,1 0 1,0 0-1,-1 1 0,1-1 1,0 0-1,0 0 1,0 0-1,0 0 0,0 0 1,0 0-1,0 0 0,1 0 1,1 1-1,-1-2-1,0 0-1,-1 1 0,1-1 1,0 0-1,0 0 0,0-1 1,-1 1-1,1 0 1,0-1-1,0 1 0,-1-1 1,1 1-1,0-1 1,-1 0-1,1 0 0,0 0 1,-1 0-1,1 0 0,0-1 1,15-12 27,0-1 1,-2-1 0,0 0-1,0-1 1,12-20 0,20-23 27,-23 34-61,-14 16-90,-1 0 0,0 0 0,-1 0-1,0-1 1,11-21 0,-19 32 61,0 0 0,0 0 0,0 0 0,0 0 0,0 0 0,1-1 0,-1 1 0,0 0 0,0 0 1,0 0-1,0 0 0,0-1 0,0 1 0,0 0 0,0 0 0,0 0 0,0 0 0,0-1 0,0 1 0,0 0 0,0 0 0,0 0 0,0-1 1,0 1-1,0 0 0,0 0 0,0 0 0,0 0 0,0-1 0,0 1 0,-1 0 0,1 0 0,0 0 0,0 0 0,0-1 0,0 1 0,0 0 1,0 0-1,-1 0 0,1 0 0,-9 0-212,1 1 263,11 0-72,0-1-1,1 1 0,-1-1 1,0 1-1,5 2 0,12 3 48,22 1 24,1-3 0,-1-1 0,1-2 0,0-2-1,56-8 1,-84 6-17,-11 2-35,1 0 0,0 0 0,1 0 0,-1 1 0,0-1 1,0 1-1,0 1 0,8 0 0,-13-1 7,1 0 0,-1 0 1,0 0-1,0 1 0,0-1 0,1 0 0,-1 0 0,0 0 0,0 0 0,0 0 0,1 0 1,-1 0-1,0 1 0,0-1 0,0 0 0,1 0 0,-1 0 0,0 0 0,0 1 1,0-1-1,0 0 0,0 0 0,0 0 0,0 1 0,0-1 0,1 0 0,-1 0 0,0 0 1,0 1-1,0-1 0,0 0 0,0 0 0,0 1 0,0-1 0,0 0 0,0 0 1,0 1-1,0-1 0,0 0 0,-1 0 0,1 0 0,0 1 0,0-1 0,0 0 1,-8 9-34,6-7 14,0 0 24,-64 75 24,60-69 15,0 1 1,0 0 0,1 0 0,0 1 0,1-1 0,0 1 0,-4 17 0,7-25-7,1 0 0,-1 0 0,1 0 0,0 1 0,0-1 0,0 0 0,0 0 0,0 0 0,1 1 0,-1-1 0,1 0 0,-1 0 0,1 0 0,1 3 0,-1-4-13,0 0 0,-1 0 0,1-1-1,0 1 1,-1 0 0,1-1-1,0 1 1,0 0 0,-1-1 0,1 1-1,0-1 1,0 1 0,0-1 0,0 0-1,0 1 1,0-1 0,0 0 0,0 0-1,0 0 1,0 0 0,0 1 0,0-1-1,0 0 1,0-1 0,0 1 0,0 0-1,0 0 1,0 0 0,0-1 0,0 1-1,0 0 1,1-1 0,4-2 40,-1 0 0,1 0 0,-1 0 0,1 0 0,-1-1 0,0 1 0,5-7 0,30-34 167,-16 16-197,-8 11-27,-7 8-5,0 0 0,-1-1 0,0 0 0,10-17 0,-17 27-6,-1-1 0,0 1 0,1-1 0,-1 1-1,0-1 1,0 1 0,0-1 0,1 1 0,-1-1-1,0 1 1,0-1 0,0 1 0,0-1 0,0 0 0,0 1-1,0-1 1,0 1 0,0-1 0,0 1 0,0-1-1,0 1 1,-1-1 0,1 0 0,0 1 0,0-1-1,-1 0 1,1 1-10,-1-1-1,0 1 0,1 0 1,-1-1-1,0 1 1,1 0-1,-1-1 0,0 1 1,0 0-1,1 0 1,-1 0-1,0 0 0,0 0 1,1 0-1,-1 0 1,-1 0-1,-2 0-10,0 1-1,0-1 1,0 1 0,0 0 0,0 1 0,-5 2-1,4-2 28,1 1 0,-1 0 0,1 0 0,0 1-1,-4 3 1,8-7 2,-1 1 0,0-1 1,1 1-1,-1-1 0,1 1 0,-1-1 0,1 1 0,0 0 1,-1-1-1,1 1 0,-1-1 0,1 1 0,0 0 1,0-1-1,-1 1 0,1 0 0,0-1 0,0 1 0,0 0 1,0 0-1,0-1 0,0 1 0,0 0 0,0 0 1,0-1-1,0 1 0,0 0 0,0-1 0,0 1 0,1 0 1,-1-1-1,0 1 0,0 0 0,1-1 0,-1 1 1,1 0-1,-1-1 0,0 1 0,1-1 0,-1 1 0,1-1 1,0 1-1,-1-1 0,1 1 0,-1-1 0,1 0 1,0 1-1,-1-1 0,1 0 0,0 1 0,0-1 0,3 2 10,-1-1-1,1 0 0,0 0 0,0-1 0,-1 1 0,1-1 0,0 0 0,0 0 0,6 0 0,37-9-129,-22 4 88,243-60 478,-213 44-357,-51 20-114,0 0 0,-1 0 1,1-1-1,-1 0 0,1 0 1,4-3-1,-7 4-10,-1 1 30,0 0 0,0 0 1,0 0-1,1 0 0,-1 0 1,0 0-1,0 0 0,0 0 0,0 0 1,0 0-1,1 0 0,-1 0 1,0 0-1,0 0 0,0 0 0,0 0 1,0 0-1,0 0 0,1 1 1,-1-1-1,0 0 0,0 0 1,0 0-1,0 0 0,0 0 0,0 0 1,0 0-1,1 0 0,-1 0 1,0 1-1,0-1 0,0 0 0,0 0 1,0 0-1,0 0 0,0 0 1,0 0-1,0 1 0,0-1 1,0 0-1,0 0 0,0 0 0,3 12-20,-2 14 77,-6 1-127,1-5 332,0 1 0,0 31 0,5-56-217,0 0-1,1-1 0,-1 1 0,1 0 0,0 0 1,-1 0-1,1 1 0,0-1 0,0 0 0,0 1 1,3-2-1,7-8-2,0 0-108,3-5-33,1 1 1,0 0 0,21-13-1,-36 28 100,-1 0-1,0 0 0,0-1 1,0 1-1,0 0 1,1 0-1,-1 0 1,0 0-1,0 0 1,0-1-1,1 1 1,-1 0-1,0 0 1,0 0-1,1 0 1,-1 0-1,0 0 1,0 0-1,1 0 1,-1 0-1,0 0 1,0 0-1,1 0 0,-1 0 1,0 0-1,0 0 1,0 0-1,1 0 1,-1 0-1,0 0 1,0 0-1,1 0 1,-1 1-1,0-1 1,0 0-1,0 0 1,1 0-1,-1 0 1,0 0-1,0 1 1,0-1-1,0 0 0,1 0 1,-1 0-1,0 1 1,0-1-1,0 0 1,0 0-1,0 0 1,0 1-1,0-1 1,0 0-1,1 0 1,-1 1-1,0-1 1,0 0-1,0 0 1,0 1-1,0-1 1,0 0-1,0 0 0,-1 1 1,1-1-1,-3 22-336,1-15 355,2-2 17,-1 0 1,0 0 0,1 0-1,0 0 1,0 0-1,1 0 1,1 8 0,-2-12-21,1 0 1,-1 1-1,1-1 1,-1-1-1,1 1 1,-1 0-1,1 0 1,0 0-1,-1 0 1,1 0-1,0 0 1,0-1 0,0 1-1,-1 0 1,1-1-1,2 2 1,-2-2-3,1 1 1,0-1-1,-1 1 1,1-1 0,0 1-1,0-1 1,-1 0-1,1 0 1,0 0 0,0 0-1,0 0 1,-1-1-1,3 0 1,9-2 68,0-2-1,0 1 1,14-10-1,-3 4-45,177-89 105,-185 89-135,0 1 0,-1-2 0,0 0 0,-1-1 0,0 0 1,-1-1-1,-1-1 0,21-28 0,-9 5 2,33-73 0,9-47 32,-64 152-24,5-11 29,-1 3-147,-2 1 0,1-1 0,3-18 0,-9 22-136,-3 9 6,-8 13 62,5 0 155,0-1-1,1 1 0,0 0 0,-5 17 0,-12 54-57,23-83 74,-29 145-44,26-120 120,1 0 0,1 1 1,5 40-1,-1-49 7,0 0 0,2 0-1,0 0 1,1-1 0,15 29 0,-20-43-173,1-1-1,-1 1 1,1-1 0,0 0 0,0 0 0,0 0 0,0 0 0,0 0-1,1 0 1,-1 0 0,1-1 0,4 3 0,-6-3-99,-1-1 0,1 0 1,0 1-1,0-1 0,-1 0 1,1 0-1,0 1 0,0-1 0,0 0 1,-1 0-1,1 0 0,0 0 1,0 0-1,0 0 0,-1 0 1,1-1-1,0 1 0,0 0 0,0 0 1,-1 0-1,1-1 0,0 1 1,-1 0-1,1-1 0,0 1 0,0-1 1,-1 1-1,1-1 0,-1 1 1,1-1-1,-1 1 0,1-1 1,-1 0-1,1 1 0,-1-1 0,1 0 1,-1 0-1,0 1 0,1-1 1,-1 0-1,0 0 0,1 1 1,-1-1-1,0 0 0,0 0 0,0 0 1,4-12-1955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7808,'-13'-12'3520,"31"4"-3040,9 1 864,4 7-832,32-8 480,9 8-544,14-5-128,-10 5-192,1-3-32,-6 3-32,-8-3-192,-4 6 64,-15-3-2720,-7 8 1536,-15-8-4448,-9 0 3232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9:19:44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56 2912,'0'0'53,"0"0"1,0 0-1,0-1 1,0 1-1,0 0 1,1-1-1,-1 1 1,0 0-1,0-1 1,0 1-1,0 0 1,0-1-1,0 1 1,0 0-1,0-1 1,0 1-1,0 0 1,0-1-1,0 1 0,0 0 1,0-1-1,-1 1 1,1 0-1,0-1 1,0 1-1,0 0 1,0-1-1,-1 1 1,1 0-1,0 0 1,0-1-1,-1 1 1,1 0-1,0 0 1,0 0-1,-1-1 1,1 1-1,-1 0 1,-18 0 2004,16 0-2085,-10 3 279,0 0 1,1 1-1,-1 0 0,0 1 1,-13 7-1,14-6-102,-5 1 65,1 2 0,-23 14 0,33-18-127,0-1 1,0 1-1,1 0 0,-1 1 1,1-1-1,0 1 0,1 0 1,-8 13-1,11-18-25,0 1 1,0 0-1,0 0 0,1 0 1,-1 0-1,1 0 0,-1 0 0,1 0 1,0 0-1,0 0 0,0 0 1,0 0-1,0 0 0,0 0 1,1 0-1,-1 0 0,0 0 0,1 0 1,0 0-1,0 0 0,-1 0 1,1-1-1,0 1 0,0 0 1,1-1-1,-1 1 0,0 0 1,0-1-1,1 1 0,-1-1 0,1 0 1,0 0-1,-1 1 0,1-1 1,0 0-1,-1 0 0,1 0 1,0-1-1,0 1 0,0 0 0,0-1 1,0 1-1,0-1 0,0 0 1,3 1-1,6-1 80,1 0 0,-1-1-1,1 0 1,-1 0 0,0-1 0,0-1 0,0 0 0,18-7-1,-13 3 40,1-1-1,-1-1 0,-1 0 1,24-19-1,-35 26-157,-1-1 0,0 0 0,0 0 0,0 0-1,0-1 1,-1 1 0,1-1 0,-1 1 0,0-1 0,2-5 0,-3 7-41,0 0-1,-1-1 1,1 1-1,-1 0 1,0-1 0,1 1-1,-1-1 1,0 1 0,0-1-1,-1 1 1,1 0 0,0-1-1,-1 1 1,0-1 0,1 1-1,-1 0 1,0 0 0,0-1-1,0 1 1,-3-3 0,2 3-52,0-1 0,-1 0 0,0 0 0,1 1 0,-1 0 0,0-1 0,0 1 0,-1 0 0,1 1 0,0-1 0,-1 0 0,-5-1 0,3 1 5,0 1 0,1-1 0,-1 1 0,0 1 0,0-1 0,1 1 0,-12 0 1,-5 1-138,15-1 126,15 0 260,60-3 445,77-14 0,-89 9-279,-29 5-163,-4-1-111,26 0-1,-42 4-80,1 0-1,-1 1 0,0-1 0,0 2 1,0-1-1,0 1 0,14 5 1,-19-6 8,0 0 1,0 0 0,0 0 0,0 0 0,0 1 0,0-1 0,0 1 0,-1-1 0,1 1 0,0 0 0,-1 0 0,1-1 0,-1 1 0,0 0 0,0 0 0,0 1 0,0-1 0,0 0 0,0 0 0,0 0 0,-1 1 0,1-1 0,-1 0 0,0 1 0,1-1 0,-1 0 0,0 1 0,0-1 0,-1 5 0,-1 0 56,1 0 0,-1 0 1,0 0-1,-1 0 0,0 0 1,0-1-1,-8 12 1,3-4 181,8-14-237,0 0 0,1 0 0,-1 0-1,0 0 1,0 0 0,0 0 0,0 0-1,0 0 1,0 0 0,0 0 0,0 0-1,0 0 1,0 0 0,0 0 0,0 0-1,0 1 1,0-1 0,0 0-1,0 0 1,0 0 0,1 0 0,-1 0-1,0 0 1,0 0 0,0 0 0,0 0-1,0 0 1,0 0 0,0 0 0,0 0-1,0 0 1,0 0 0,0 0 0,0 0-1,0 0 1,0 0 0,0 1 0,0-1-1,0 0 1,0 0 0,0 0-1,0 0 1,0 0 0,0 0 0,0 0-1,0 0 1,0 0 0,0 0 0,0 0-1,0 0 1,0 0 0,0 0 0,0 0-1,0 0 1,0 0 0,0 1 0,0-1-1,0 0 1,0 0 0,-1 0 0,1 0-1,0 0 1,17-15 496,-9 9-559,9-8 18,2 0 0,-1 2 0,2 0 0,0 1 0,24-10-1,-40 19 27,1 0-1,0 1 1,0-1-1,0 1 0,0 0 1,0 0-1,0 0 0,0 1 1,0 0-1,0 0 1,0 0-1,0 1 0,0-1 1,0 1-1,0 1 0,0-1 1,0 0-1,0 1 1,0 0-1,-1 0 0,1 1 1,-1-1-1,0 1 0,1 0 1,-1 0-1,5 6 0,11 10 511,0-1-1,0-1 1,29 17-1,-41-30-435,-1 0-1,1 0 0,-1-1 0,1 0 0,0-1 0,11 2 0,-14-3-140,0 0 0,0-1 0,0 0 0,0 0-1,0 0 1,0-1 0,0 0 0,0 0 0,0 0 0,0 0 0,6-4 0,7-7-2729,-14 9 1527,6-2-680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EDE5-DAB0-3B3C-1CFE-A1DCBFCD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FCD84-C834-E055-9D62-164785D67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29453-BE86-BFE3-31D3-600E8618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DF26-4107-3183-2FD6-9DFDB7E3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356C-8971-26BA-B5BB-51E4094E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D2CB-8C2C-91ED-90AA-C8788F88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E2611-A294-B802-88D7-07DD35C6F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A73C-D277-83F2-111B-BA7A42D2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A1AA3-870B-AB90-974B-EC83419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35BA-0D79-0421-D5A6-451591A5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C3E21-8D79-57E8-FEB3-D9D6DA534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1AF3C-99B3-557F-6CC6-526140595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83DB-9978-C475-D9CE-5D2CBC80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D484-1902-00F0-BD7F-2A18E8C4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87CA-5728-2C8B-1D62-F7283C83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86DF-8239-719E-E774-967E1521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7270-5C93-9ABD-D6D0-140DBE91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62270-A395-5DAD-2918-E07A3571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CB1FB-1273-556B-C853-B7D681B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DF0D-AE5F-A060-CF4D-87CA7A7D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0D2B-272D-2B61-B24F-B7D3A765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85B66-ADFE-BEDE-E652-A8E5B3341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1B1A1-65FC-205F-C043-3939759C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D8852-87D3-086E-817F-C6227642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DDB70-4A49-C9EC-7880-F4DC8031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B280-A796-A50D-F0DD-9ED08AF8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511F-63F0-C3AF-4FA5-52938FED7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8B1CE-47D8-C6E5-9AC7-5EDD274D5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A3749-3550-DEC0-B5ED-1A8CF099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FF7D5-895C-FF5D-B064-6B899F86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AEB32-CB04-288D-F14C-41BA92E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4EC4-2866-1505-0C96-EB8CB18E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CEF9B-9628-1FDF-9020-343EB5A16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66C74-4B33-6BF1-9546-6AE45C3A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C6611-97F7-0194-FF97-0E2506108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3E2FE-71D5-41C9-94FD-AD366DD41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89767-FA75-338E-955C-07AF409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CF4BE-DB2C-92D3-B269-02884401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522D4-070D-BA82-BAB7-1558BC34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3A49-F2D4-42F8-1932-1F06D6F3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58F2D-D7AD-5D39-0FAD-18A2B65E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34652-6BBF-66F3-1A23-3F3F9DC7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B0AD7-5364-2AD6-EAEE-03935E47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FFF26-4618-B90F-20A4-50FA027E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075A9-D121-19D5-BF0B-8DBF914C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D641-A034-5C82-DF69-4D5679F9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E58-3AC9-4A31-EECE-8629A697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DF96-63D0-21DD-0F74-D9F075AE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9BAD3-DB5B-AF48-DE3E-B9FE32C6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CAA94-83DC-11F1-8914-DA339B03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F31D7-E1C0-D796-3D68-13F0A09D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9CAC-18BF-4596-1124-9CAE6DE5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899D-F284-A862-D570-7E308F52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9B695-F19A-56F0-CA1F-BE1BF0851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28051-A2EF-7DD8-800D-BA6BFFDE4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D9737-4BB0-C6F6-236B-309E417E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75E7-009D-A7D9-5F45-F3BC84E1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BAFE-4B5B-FBCC-F58A-BCF0BAC7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1C1C1-5958-E223-0706-CC462C1D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F76B9-308B-9DB2-D593-B31CF4A10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F02A-1EA7-5230-3E39-E24182113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61A8-7565-4509-9199-6EA30B84E25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E922-5DED-B624-82D8-4E0C4098C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B21E6-DE96-82E2-C4A6-1B7A44D6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7C85-EC2A-46A4-98A5-EB4532F46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6.png"/><Relationship Id="rId299" Type="http://schemas.openxmlformats.org/officeDocument/2006/relationships/customXml" Target="../ink/ink1099.xml"/><Relationship Id="rId21" Type="http://schemas.openxmlformats.org/officeDocument/2006/relationships/image" Target="../media/image958.png"/><Relationship Id="rId63" Type="http://schemas.openxmlformats.org/officeDocument/2006/relationships/image" Target="../media/image979.png"/><Relationship Id="rId159" Type="http://schemas.openxmlformats.org/officeDocument/2006/relationships/image" Target="../media/image1027.png"/><Relationship Id="rId324" Type="http://schemas.openxmlformats.org/officeDocument/2006/relationships/image" Target="../media/image1109.png"/><Relationship Id="rId366" Type="http://schemas.openxmlformats.org/officeDocument/2006/relationships/image" Target="../media/image1130.png"/><Relationship Id="rId170" Type="http://schemas.openxmlformats.org/officeDocument/2006/relationships/image" Target="../media/image1032.png"/><Relationship Id="rId226" Type="http://schemas.openxmlformats.org/officeDocument/2006/relationships/image" Target="../media/image1060.png"/><Relationship Id="rId268" Type="http://schemas.openxmlformats.org/officeDocument/2006/relationships/image" Target="../media/image1081.png"/><Relationship Id="rId32" Type="http://schemas.openxmlformats.org/officeDocument/2006/relationships/customXml" Target="../ink/ink965.xml"/><Relationship Id="rId74" Type="http://schemas.openxmlformats.org/officeDocument/2006/relationships/customXml" Target="../ink/ink986.xml"/><Relationship Id="rId128" Type="http://schemas.openxmlformats.org/officeDocument/2006/relationships/customXml" Target="../ink/ink1013.xml"/><Relationship Id="rId335" Type="http://schemas.openxmlformats.org/officeDocument/2006/relationships/customXml" Target="../ink/ink1117.xml"/><Relationship Id="rId377" Type="http://schemas.openxmlformats.org/officeDocument/2006/relationships/customXml" Target="../ink/ink1138.xml"/><Relationship Id="rId5" Type="http://schemas.openxmlformats.org/officeDocument/2006/relationships/image" Target="../media/image950.png"/><Relationship Id="rId181" Type="http://schemas.openxmlformats.org/officeDocument/2006/relationships/customXml" Target="../ink/ink1040.xml"/><Relationship Id="rId237" Type="http://schemas.openxmlformats.org/officeDocument/2006/relationships/customXml" Target="../ink/ink1068.xml"/><Relationship Id="rId279" Type="http://schemas.openxmlformats.org/officeDocument/2006/relationships/customXml" Target="../ink/ink1089.xml"/><Relationship Id="rId43" Type="http://schemas.openxmlformats.org/officeDocument/2006/relationships/image" Target="../media/image969.png"/><Relationship Id="rId139" Type="http://schemas.openxmlformats.org/officeDocument/2006/relationships/image" Target="../media/image1017.png"/><Relationship Id="rId290" Type="http://schemas.openxmlformats.org/officeDocument/2006/relationships/image" Target="../media/image1092.png"/><Relationship Id="rId304" Type="http://schemas.openxmlformats.org/officeDocument/2006/relationships/image" Target="../media/image1099.png"/><Relationship Id="rId346" Type="http://schemas.openxmlformats.org/officeDocument/2006/relationships/image" Target="../media/image1120.png"/><Relationship Id="rId388" Type="http://schemas.openxmlformats.org/officeDocument/2006/relationships/image" Target="../media/image1141.png"/><Relationship Id="rId85" Type="http://schemas.openxmlformats.org/officeDocument/2006/relationships/image" Target="../media/image990.png"/><Relationship Id="rId150" Type="http://schemas.openxmlformats.org/officeDocument/2006/relationships/customXml" Target="../ink/ink1024.xml"/><Relationship Id="rId192" Type="http://schemas.openxmlformats.org/officeDocument/2006/relationships/image" Target="../media/image1043.png"/><Relationship Id="rId206" Type="http://schemas.openxmlformats.org/officeDocument/2006/relationships/image" Target="../media/image1050.png"/><Relationship Id="rId248" Type="http://schemas.openxmlformats.org/officeDocument/2006/relationships/image" Target="../media/image1071.png"/><Relationship Id="rId12" Type="http://schemas.openxmlformats.org/officeDocument/2006/relationships/customXml" Target="../ink/ink955.xml"/><Relationship Id="rId108" Type="http://schemas.openxmlformats.org/officeDocument/2006/relationships/customXml" Target="../ink/ink1003.xml"/><Relationship Id="rId315" Type="http://schemas.openxmlformats.org/officeDocument/2006/relationships/customXml" Target="../ink/ink1107.xml"/><Relationship Id="rId357" Type="http://schemas.openxmlformats.org/officeDocument/2006/relationships/customXml" Target="../ink/ink1128.xml"/><Relationship Id="rId54" Type="http://schemas.openxmlformats.org/officeDocument/2006/relationships/customXml" Target="../ink/ink976.xml"/><Relationship Id="rId96" Type="http://schemas.openxmlformats.org/officeDocument/2006/relationships/customXml" Target="../ink/ink997.xml"/><Relationship Id="rId161" Type="http://schemas.openxmlformats.org/officeDocument/2006/relationships/image" Target="../media/image1028.png"/><Relationship Id="rId217" Type="http://schemas.openxmlformats.org/officeDocument/2006/relationships/customXml" Target="../ink/ink1058.xml"/><Relationship Id="rId399" Type="http://schemas.openxmlformats.org/officeDocument/2006/relationships/customXml" Target="../ink/ink1149.xml"/><Relationship Id="rId259" Type="http://schemas.openxmlformats.org/officeDocument/2006/relationships/customXml" Target="../ink/ink1079.xml"/><Relationship Id="rId23" Type="http://schemas.openxmlformats.org/officeDocument/2006/relationships/image" Target="../media/image959.png"/><Relationship Id="rId119" Type="http://schemas.openxmlformats.org/officeDocument/2006/relationships/image" Target="../media/image1007.png"/><Relationship Id="rId270" Type="http://schemas.openxmlformats.org/officeDocument/2006/relationships/image" Target="../media/image1082.png"/><Relationship Id="rId326" Type="http://schemas.openxmlformats.org/officeDocument/2006/relationships/image" Target="../media/image1110.png"/><Relationship Id="rId65" Type="http://schemas.openxmlformats.org/officeDocument/2006/relationships/image" Target="../media/image980.png"/><Relationship Id="rId130" Type="http://schemas.openxmlformats.org/officeDocument/2006/relationships/customXml" Target="../ink/ink1014.xml"/><Relationship Id="rId368" Type="http://schemas.openxmlformats.org/officeDocument/2006/relationships/image" Target="../media/image1131.png"/><Relationship Id="rId172" Type="http://schemas.openxmlformats.org/officeDocument/2006/relationships/image" Target="../media/image1033.png"/><Relationship Id="rId228" Type="http://schemas.openxmlformats.org/officeDocument/2006/relationships/image" Target="../media/image1061.png"/><Relationship Id="rId281" Type="http://schemas.openxmlformats.org/officeDocument/2006/relationships/customXml" Target="../ink/ink1090.xml"/><Relationship Id="rId337" Type="http://schemas.openxmlformats.org/officeDocument/2006/relationships/customXml" Target="../ink/ink1118.xml"/><Relationship Id="rId34" Type="http://schemas.openxmlformats.org/officeDocument/2006/relationships/customXml" Target="../ink/ink966.xml"/><Relationship Id="rId76" Type="http://schemas.openxmlformats.org/officeDocument/2006/relationships/customXml" Target="../ink/ink987.xml"/><Relationship Id="rId141" Type="http://schemas.openxmlformats.org/officeDocument/2006/relationships/image" Target="../media/image1018.png"/><Relationship Id="rId379" Type="http://schemas.openxmlformats.org/officeDocument/2006/relationships/customXml" Target="../ink/ink1139.xml"/><Relationship Id="rId7" Type="http://schemas.openxmlformats.org/officeDocument/2006/relationships/image" Target="../media/image951.png"/><Relationship Id="rId183" Type="http://schemas.openxmlformats.org/officeDocument/2006/relationships/customXml" Target="../ink/ink1041.xml"/><Relationship Id="rId239" Type="http://schemas.openxmlformats.org/officeDocument/2006/relationships/customXml" Target="../ink/ink1069.xml"/><Relationship Id="rId390" Type="http://schemas.openxmlformats.org/officeDocument/2006/relationships/image" Target="../media/image1142.png"/><Relationship Id="rId250" Type="http://schemas.openxmlformats.org/officeDocument/2006/relationships/image" Target="../media/image1072.png"/><Relationship Id="rId292" Type="http://schemas.openxmlformats.org/officeDocument/2006/relationships/image" Target="../media/image1093.png"/><Relationship Id="rId306" Type="http://schemas.openxmlformats.org/officeDocument/2006/relationships/image" Target="../media/image1100.png"/><Relationship Id="rId45" Type="http://schemas.openxmlformats.org/officeDocument/2006/relationships/image" Target="../media/image970.png"/><Relationship Id="rId87" Type="http://schemas.openxmlformats.org/officeDocument/2006/relationships/image" Target="../media/image991.png"/><Relationship Id="rId110" Type="http://schemas.openxmlformats.org/officeDocument/2006/relationships/customXml" Target="../ink/ink1004.xml"/><Relationship Id="rId348" Type="http://schemas.openxmlformats.org/officeDocument/2006/relationships/image" Target="../media/image1121.png"/><Relationship Id="rId152" Type="http://schemas.openxmlformats.org/officeDocument/2006/relationships/customXml" Target="../ink/ink1025.xml"/><Relationship Id="rId194" Type="http://schemas.openxmlformats.org/officeDocument/2006/relationships/image" Target="../media/image1044.png"/><Relationship Id="rId208" Type="http://schemas.openxmlformats.org/officeDocument/2006/relationships/image" Target="../media/image1051.png"/><Relationship Id="rId261" Type="http://schemas.openxmlformats.org/officeDocument/2006/relationships/customXml" Target="../ink/ink1080.xml"/><Relationship Id="rId14" Type="http://schemas.openxmlformats.org/officeDocument/2006/relationships/customXml" Target="../ink/ink956.xml"/><Relationship Id="rId56" Type="http://schemas.openxmlformats.org/officeDocument/2006/relationships/customXml" Target="../ink/ink977.xml"/><Relationship Id="rId317" Type="http://schemas.openxmlformats.org/officeDocument/2006/relationships/customXml" Target="../ink/ink1108.xml"/><Relationship Id="rId359" Type="http://schemas.openxmlformats.org/officeDocument/2006/relationships/customXml" Target="../ink/ink1129.xml"/><Relationship Id="rId98" Type="http://schemas.openxmlformats.org/officeDocument/2006/relationships/customXml" Target="../ink/ink998.xml"/><Relationship Id="rId121" Type="http://schemas.openxmlformats.org/officeDocument/2006/relationships/image" Target="../media/image1008.png"/><Relationship Id="rId163" Type="http://schemas.openxmlformats.org/officeDocument/2006/relationships/image" Target="../media/image1029.png"/><Relationship Id="rId219" Type="http://schemas.openxmlformats.org/officeDocument/2006/relationships/customXml" Target="../ink/ink1059.xml"/><Relationship Id="rId370" Type="http://schemas.openxmlformats.org/officeDocument/2006/relationships/image" Target="../media/image1132.png"/><Relationship Id="rId230" Type="http://schemas.openxmlformats.org/officeDocument/2006/relationships/image" Target="../media/image1062.png"/><Relationship Id="rId25" Type="http://schemas.openxmlformats.org/officeDocument/2006/relationships/image" Target="../media/image960.png"/><Relationship Id="rId67" Type="http://schemas.openxmlformats.org/officeDocument/2006/relationships/image" Target="../media/image981.png"/><Relationship Id="rId272" Type="http://schemas.openxmlformats.org/officeDocument/2006/relationships/image" Target="../media/image1083.png"/><Relationship Id="rId328" Type="http://schemas.openxmlformats.org/officeDocument/2006/relationships/image" Target="../media/image1111.png"/><Relationship Id="rId132" Type="http://schemas.openxmlformats.org/officeDocument/2006/relationships/customXml" Target="../ink/ink1015.xml"/><Relationship Id="rId174" Type="http://schemas.openxmlformats.org/officeDocument/2006/relationships/image" Target="../media/image1034.png"/><Relationship Id="rId381" Type="http://schemas.openxmlformats.org/officeDocument/2006/relationships/customXml" Target="../ink/ink1140.xml"/><Relationship Id="rId241" Type="http://schemas.openxmlformats.org/officeDocument/2006/relationships/customXml" Target="../ink/ink1070.xml"/><Relationship Id="rId36" Type="http://schemas.openxmlformats.org/officeDocument/2006/relationships/customXml" Target="../ink/ink967.xml"/><Relationship Id="rId283" Type="http://schemas.openxmlformats.org/officeDocument/2006/relationships/customXml" Target="../ink/ink1091.xml"/><Relationship Id="rId339" Type="http://schemas.openxmlformats.org/officeDocument/2006/relationships/customXml" Target="../ink/ink1119.xml"/><Relationship Id="rId78" Type="http://schemas.openxmlformats.org/officeDocument/2006/relationships/customXml" Target="../ink/ink988.xml"/><Relationship Id="rId101" Type="http://schemas.openxmlformats.org/officeDocument/2006/relationships/image" Target="../media/image998.png"/><Relationship Id="rId143" Type="http://schemas.openxmlformats.org/officeDocument/2006/relationships/image" Target="../media/image1019.png"/><Relationship Id="rId185" Type="http://schemas.openxmlformats.org/officeDocument/2006/relationships/customXml" Target="../ink/ink1042.xml"/><Relationship Id="rId350" Type="http://schemas.openxmlformats.org/officeDocument/2006/relationships/image" Target="../media/image1122.png"/><Relationship Id="rId9" Type="http://schemas.openxmlformats.org/officeDocument/2006/relationships/image" Target="../media/image952.png"/><Relationship Id="rId210" Type="http://schemas.openxmlformats.org/officeDocument/2006/relationships/image" Target="../media/image1052.png"/><Relationship Id="rId392" Type="http://schemas.openxmlformats.org/officeDocument/2006/relationships/image" Target="../media/image1143.png"/><Relationship Id="rId252" Type="http://schemas.openxmlformats.org/officeDocument/2006/relationships/image" Target="../media/image1073.png"/><Relationship Id="rId294" Type="http://schemas.openxmlformats.org/officeDocument/2006/relationships/image" Target="../media/image1094.png"/><Relationship Id="rId308" Type="http://schemas.openxmlformats.org/officeDocument/2006/relationships/image" Target="../media/image1101.png"/><Relationship Id="rId47" Type="http://schemas.openxmlformats.org/officeDocument/2006/relationships/image" Target="../media/image971.png"/><Relationship Id="rId89" Type="http://schemas.openxmlformats.org/officeDocument/2006/relationships/image" Target="../media/image992.png"/><Relationship Id="rId112" Type="http://schemas.openxmlformats.org/officeDocument/2006/relationships/customXml" Target="../ink/ink1005.xml"/><Relationship Id="rId154" Type="http://schemas.openxmlformats.org/officeDocument/2006/relationships/customXml" Target="../ink/ink1026.xml"/><Relationship Id="rId361" Type="http://schemas.openxmlformats.org/officeDocument/2006/relationships/customXml" Target="../ink/ink1130.xml"/><Relationship Id="rId196" Type="http://schemas.openxmlformats.org/officeDocument/2006/relationships/image" Target="../media/image1045.png"/><Relationship Id="rId16" Type="http://schemas.openxmlformats.org/officeDocument/2006/relationships/customXml" Target="../ink/ink957.xml"/><Relationship Id="rId221" Type="http://schemas.openxmlformats.org/officeDocument/2006/relationships/customXml" Target="../ink/ink1060.xml"/><Relationship Id="rId263" Type="http://schemas.openxmlformats.org/officeDocument/2006/relationships/customXml" Target="../ink/ink1081.xml"/><Relationship Id="rId319" Type="http://schemas.openxmlformats.org/officeDocument/2006/relationships/customXml" Target="../ink/ink1109.xml"/><Relationship Id="rId37" Type="http://schemas.openxmlformats.org/officeDocument/2006/relationships/image" Target="../media/image966.png"/><Relationship Id="rId58" Type="http://schemas.openxmlformats.org/officeDocument/2006/relationships/customXml" Target="../ink/ink978.xml"/><Relationship Id="rId79" Type="http://schemas.openxmlformats.org/officeDocument/2006/relationships/image" Target="../media/image987.png"/><Relationship Id="rId102" Type="http://schemas.openxmlformats.org/officeDocument/2006/relationships/customXml" Target="../ink/ink1000.xml"/><Relationship Id="rId123" Type="http://schemas.openxmlformats.org/officeDocument/2006/relationships/image" Target="../media/image1009.png"/><Relationship Id="rId144" Type="http://schemas.openxmlformats.org/officeDocument/2006/relationships/customXml" Target="../ink/ink1021.xml"/><Relationship Id="rId330" Type="http://schemas.openxmlformats.org/officeDocument/2006/relationships/image" Target="../media/image1112.png"/><Relationship Id="rId90" Type="http://schemas.openxmlformats.org/officeDocument/2006/relationships/customXml" Target="../ink/ink994.xml"/><Relationship Id="rId165" Type="http://schemas.openxmlformats.org/officeDocument/2006/relationships/customXml" Target="../ink/ink1032.xml"/><Relationship Id="rId186" Type="http://schemas.openxmlformats.org/officeDocument/2006/relationships/image" Target="../media/image1040.png"/><Relationship Id="rId351" Type="http://schemas.openxmlformats.org/officeDocument/2006/relationships/customXml" Target="../ink/ink1125.xml"/><Relationship Id="rId372" Type="http://schemas.openxmlformats.org/officeDocument/2006/relationships/image" Target="../media/image1133.png"/><Relationship Id="rId393" Type="http://schemas.openxmlformats.org/officeDocument/2006/relationships/customXml" Target="../ink/ink1146.xml"/><Relationship Id="rId211" Type="http://schemas.openxmlformats.org/officeDocument/2006/relationships/customXml" Target="../ink/ink1055.xml"/><Relationship Id="rId232" Type="http://schemas.openxmlformats.org/officeDocument/2006/relationships/image" Target="../media/image1063.png"/><Relationship Id="rId253" Type="http://schemas.openxmlformats.org/officeDocument/2006/relationships/customXml" Target="../ink/ink1076.xml"/><Relationship Id="rId274" Type="http://schemas.openxmlformats.org/officeDocument/2006/relationships/image" Target="../media/image1084.png"/><Relationship Id="rId295" Type="http://schemas.openxmlformats.org/officeDocument/2006/relationships/customXml" Target="../ink/ink1097.xml"/><Relationship Id="rId309" Type="http://schemas.openxmlformats.org/officeDocument/2006/relationships/customXml" Target="../ink/ink1104.xml"/><Relationship Id="rId27" Type="http://schemas.openxmlformats.org/officeDocument/2006/relationships/image" Target="../media/image961.png"/><Relationship Id="rId48" Type="http://schemas.openxmlformats.org/officeDocument/2006/relationships/customXml" Target="../ink/ink973.xml"/><Relationship Id="rId69" Type="http://schemas.openxmlformats.org/officeDocument/2006/relationships/image" Target="../media/image982.png"/><Relationship Id="rId113" Type="http://schemas.openxmlformats.org/officeDocument/2006/relationships/image" Target="../media/image1004.png"/><Relationship Id="rId134" Type="http://schemas.openxmlformats.org/officeDocument/2006/relationships/customXml" Target="../ink/ink1016.xml"/><Relationship Id="rId320" Type="http://schemas.openxmlformats.org/officeDocument/2006/relationships/image" Target="../media/image1107.png"/><Relationship Id="rId80" Type="http://schemas.openxmlformats.org/officeDocument/2006/relationships/customXml" Target="../ink/ink989.xml"/><Relationship Id="rId155" Type="http://schemas.openxmlformats.org/officeDocument/2006/relationships/image" Target="../media/image1025.png"/><Relationship Id="rId176" Type="http://schemas.openxmlformats.org/officeDocument/2006/relationships/image" Target="../media/image1035.png"/><Relationship Id="rId197" Type="http://schemas.openxmlformats.org/officeDocument/2006/relationships/customXml" Target="../ink/ink1048.xml"/><Relationship Id="rId341" Type="http://schemas.openxmlformats.org/officeDocument/2006/relationships/customXml" Target="../ink/ink1120.xml"/><Relationship Id="rId362" Type="http://schemas.openxmlformats.org/officeDocument/2006/relationships/image" Target="../media/image1128.png"/><Relationship Id="rId383" Type="http://schemas.openxmlformats.org/officeDocument/2006/relationships/customXml" Target="../ink/ink1141.xml"/><Relationship Id="rId201" Type="http://schemas.openxmlformats.org/officeDocument/2006/relationships/customXml" Target="../ink/ink1050.xml"/><Relationship Id="rId222" Type="http://schemas.openxmlformats.org/officeDocument/2006/relationships/image" Target="../media/image1058.png"/><Relationship Id="rId243" Type="http://schemas.openxmlformats.org/officeDocument/2006/relationships/customXml" Target="../ink/ink1071.xml"/><Relationship Id="rId264" Type="http://schemas.openxmlformats.org/officeDocument/2006/relationships/image" Target="../media/image1079.png"/><Relationship Id="rId285" Type="http://schemas.openxmlformats.org/officeDocument/2006/relationships/customXml" Target="../ink/ink1092.xml"/><Relationship Id="rId17" Type="http://schemas.openxmlformats.org/officeDocument/2006/relationships/image" Target="../media/image956.png"/><Relationship Id="rId38" Type="http://schemas.openxmlformats.org/officeDocument/2006/relationships/customXml" Target="../ink/ink968.xml"/><Relationship Id="rId59" Type="http://schemas.openxmlformats.org/officeDocument/2006/relationships/image" Target="../media/image977.png"/><Relationship Id="rId103" Type="http://schemas.openxmlformats.org/officeDocument/2006/relationships/image" Target="../media/image999.png"/><Relationship Id="rId124" Type="http://schemas.openxmlformats.org/officeDocument/2006/relationships/customXml" Target="../ink/ink1011.xml"/><Relationship Id="rId310" Type="http://schemas.openxmlformats.org/officeDocument/2006/relationships/image" Target="../media/image1102.png"/><Relationship Id="rId70" Type="http://schemas.openxmlformats.org/officeDocument/2006/relationships/customXml" Target="../ink/ink984.xml"/><Relationship Id="rId91" Type="http://schemas.openxmlformats.org/officeDocument/2006/relationships/image" Target="../media/image993.png"/><Relationship Id="rId145" Type="http://schemas.openxmlformats.org/officeDocument/2006/relationships/image" Target="../media/image1020.png"/><Relationship Id="rId166" Type="http://schemas.openxmlformats.org/officeDocument/2006/relationships/image" Target="../media/image1030.png"/><Relationship Id="rId187" Type="http://schemas.openxmlformats.org/officeDocument/2006/relationships/customXml" Target="../ink/ink1043.xml"/><Relationship Id="rId331" Type="http://schemas.openxmlformats.org/officeDocument/2006/relationships/customXml" Target="../ink/ink1115.xml"/><Relationship Id="rId352" Type="http://schemas.openxmlformats.org/officeDocument/2006/relationships/image" Target="../media/image1123.png"/><Relationship Id="rId373" Type="http://schemas.openxmlformats.org/officeDocument/2006/relationships/customXml" Target="../ink/ink1136.xml"/><Relationship Id="rId394" Type="http://schemas.openxmlformats.org/officeDocument/2006/relationships/image" Target="../media/image114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3.png"/><Relationship Id="rId233" Type="http://schemas.openxmlformats.org/officeDocument/2006/relationships/customXml" Target="../ink/ink1066.xml"/><Relationship Id="rId254" Type="http://schemas.openxmlformats.org/officeDocument/2006/relationships/image" Target="../media/image1074.png"/><Relationship Id="rId28" Type="http://schemas.openxmlformats.org/officeDocument/2006/relationships/customXml" Target="../ink/ink963.xml"/><Relationship Id="rId49" Type="http://schemas.openxmlformats.org/officeDocument/2006/relationships/image" Target="../media/image972.png"/><Relationship Id="rId114" Type="http://schemas.openxmlformats.org/officeDocument/2006/relationships/customXml" Target="../ink/ink1006.xml"/><Relationship Id="rId275" Type="http://schemas.openxmlformats.org/officeDocument/2006/relationships/customXml" Target="../ink/ink1087.xml"/><Relationship Id="rId296" Type="http://schemas.openxmlformats.org/officeDocument/2006/relationships/image" Target="../media/image1095.png"/><Relationship Id="rId300" Type="http://schemas.openxmlformats.org/officeDocument/2006/relationships/image" Target="../media/image1097.png"/><Relationship Id="rId60" Type="http://schemas.openxmlformats.org/officeDocument/2006/relationships/customXml" Target="../ink/ink979.xml"/><Relationship Id="rId81" Type="http://schemas.openxmlformats.org/officeDocument/2006/relationships/image" Target="../media/image988.png"/><Relationship Id="rId135" Type="http://schemas.openxmlformats.org/officeDocument/2006/relationships/image" Target="../media/image1015.png"/><Relationship Id="rId156" Type="http://schemas.openxmlformats.org/officeDocument/2006/relationships/customXml" Target="../ink/ink1027.xml"/><Relationship Id="rId177" Type="http://schemas.openxmlformats.org/officeDocument/2006/relationships/customXml" Target="../ink/ink1038.xml"/><Relationship Id="rId198" Type="http://schemas.openxmlformats.org/officeDocument/2006/relationships/image" Target="../media/image1046.png"/><Relationship Id="rId321" Type="http://schemas.openxmlformats.org/officeDocument/2006/relationships/customXml" Target="../ink/ink1110.xml"/><Relationship Id="rId342" Type="http://schemas.openxmlformats.org/officeDocument/2006/relationships/image" Target="../media/image1118.png"/><Relationship Id="rId363" Type="http://schemas.openxmlformats.org/officeDocument/2006/relationships/customXml" Target="../ink/ink1131.xml"/><Relationship Id="rId384" Type="http://schemas.openxmlformats.org/officeDocument/2006/relationships/image" Target="../media/image1139.png"/><Relationship Id="rId202" Type="http://schemas.openxmlformats.org/officeDocument/2006/relationships/image" Target="../media/image1048.png"/><Relationship Id="rId223" Type="http://schemas.openxmlformats.org/officeDocument/2006/relationships/customXml" Target="../ink/ink1061.xml"/><Relationship Id="rId244" Type="http://schemas.openxmlformats.org/officeDocument/2006/relationships/image" Target="../media/image1069.png"/><Relationship Id="rId18" Type="http://schemas.openxmlformats.org/officeDocument/2006/relationships/customXml" Target="../ink/ink958.xml"/><Relationship Id="rId39" Type="http://schemas.openxmlformats.org/officeDocument/2006/relationships/image" Target="../media/image967.png"/><Relationship Id="rId265" Type="http://schemas.openxmlformats.org/officeDocument/2006/relationships/customXml" Target="../ink/ink1082.xml"/><Relationship Id="rId286" Type="http://schemas.openxmlformats.org/officeDocument/2006/relationships/image" Target="../media/image1090.png"/><Relationship Id="rId50" Type="http://schemas.openxmlformats.org/officeDocument/2006/relationships/customXml" Target="../ink/ink974.xml"/><Relationship Id="rId104" Type="http://schemas.openxmlformats.org/officeDocument/2006/relationships/customXml" Target="../ink/ink1001.xml"/><Relationship Id="rId125" Type="http://schemas.openxmlformats.org/officeDocument/2006/relationships/image" Target="../media/image1010.png"/><Relationship Id="rId146" Type="http://schemas.openxmlformats.org/officeDocument/2006/relationships/customXml" Target="../ink/ink1022.xml"/><Relationship Id="rId167" Type="http://schemas.openxmlformats.org/officeDocument/2006/relationships/customXml" Target="../ink/ink1033.xml"/><Relationship Id="rId188" Type="http://schemas.openxmlformats.org/officeDocument/2006/relationships/image" Target="../media/image1041.png"/><Relationship Id="rId311" Type="http://schemas.openxmlformats.org/officeDocument/2006/relationships/customXml" Target="../ink/ink1105.xml"/><Relationship Id="rId332" Type="http://schemas.openxmlformats.org/officeDocument/2006/relationships/image" Target="../media/image1113.png"/><Relationship Id="rId353" Type="http://schemas.openxmlformats.org/officeDocument/2006/relationships/customXml" Target="../ink/ink1126.xml"/><Relationship Id="rId374" Type="http://schemas.openxmlformats.org/officeDocument/2006/relationships/image" Target="../media/image1134.png"/><Relationship Id="rId395" Type="http://schemas.openxmlformats.org/officeDocument/2006/relationships/customXml" Target="../ink/ink1147.xml"/><Relationship Id="rId71" Type="http://schemas.openxmlformats.org/officeDocument/2006/relationships/image" Target="../media/image983.png"/><Relationship Id="rId92" Type="http://schemas.openxmlformats.org/officeDocument/2006/relationships/customXml" Target="../ink/ink995.xml"/><Relationship Id="rId213" Type="http://schemas.openxmlformats.org/officeDocument/2006/relationships/customXml" Target="../ink/ink1056.xml"/><Relationship Id="rId234" Type="http://schemas.openxmlformats.org/officeDocument/2006/relationships/image" Target="../media/image1064.png"/><Relationship Id="rId2" Type="http://schemas.openxmlformats.org/officeDocument/2006/relationships/customXml" Target="../ink/ink950.xml"/><Relationship Id="rId29" Type="http://schemas.openxmlformats.org/officeDocument/2006/relationships/image" Target="../media/image962.png"/><Relationship Id="rId255" Type="http://schemas.openxmlformats.org/officeDocument/2006/relationships/customXml" Target="../ink/ink1077.xml"/><Relationship Id="rId276" Type="http://schemas.openxmlformats.org/officeDocument/2006/relationships/image" Target="../media/image1085.png"/><Relationship Id="rId297" Type="http://schemas.openxmlformats.org/officeDocument/2006/relationships/customXml" Target="../ink/ink1098.xml"/><Relationship Id="rId40" Type="http://schemas.openxmlformats.org/officeDocument/2006/relationships/customXml" Target="../ink/ink969.xml"/><Relationship Id="rId115" Type="http://schemas.openxmlformats.org/officeDocument/2006/relationships/image" Target="../media/image1005.png"/><Relationship Id="rId136" Type="http://schemas.openxmlformats.org/officeDocument/2006/relationships/customXml" Target="../ink/ink1017.xml"/><Relationship Id="rId157" Type="http://schemas.openxmlformats.org/officeDocument/2006/relationships/image" Target="../media/image1026.png"/><Relationship Id="rId178" Type="http://schemas.openxmlformats.org/officeDocument/2006/relationships/image" Target="../media/image1036.png"/><Relationship Id="rId301" Type="http://schemas.openxmlformats.org/officeDocument/2006/relationships/customXml" Target="../ink/ink1100.xml"/><Relationship Id="rId322" Type="http://schemas.openxmlformats.org/officeDocument/2006/relationships/image" Target="../media/image1108.png"/><Relationship Id="rId343" Type="http://schemas.openxmlformats.org/officeDocument/2006/relationships/customXml" Target="../ink/ink1121.xml"/><Relationship Id="rId364" Type="http://schemas.openxmlformats.org/officeDocument/2006/relationships/image" Target="../media/image1129.png"/><Relationship Id="rId61" Type="http://schemas.openxmlformats.org/officeDocument/2006/relationships/image" Target="../media/image978.png"/><Relationship Id="rId82" Type="http://schemas.openxmlformats.org/officeDocument/2006/relationships/customXml" Target="../ink/ink990.xml"/><Relationship Id="rId199" Type="http://schemas.openxmlformats.org/officeDocument/2006/relationships/customXml" Target="../ink/ink1049.xml"/><Relationship Id="rId203" Type="http://schemas.openxmlformats.org/officeDocument/2006/relationships/customXml" Target="../ink/ink1051.xml"/><Relationship Id="rId385" Type="http://schemas.openxmlformats.org/officeDocument/2006/relationships/customXml" Target="../ink/ink1142.xml"/><Relationship Id="rId19" Type="http://schemas.openxmlformats.org/officeDocument/2006/relationships/image" Target="../media/image957.png"/><Relationship Id="rId224" Type="http://schemas.openxmlformats.org/officeDocument/2006/relationships/image" Target="../media/image1059.png"/><Relationship Id="rId245" Type="http://schemas.openxmlformats.org/officeDocument/2006/relationships/customXml" Target="../ink/ink1072.xml"/><Relationship Id="rId266" Type="http://schemas.openxmlformats.org/officeDocument/2006/relationships/image" Target="../media/image1080.png"/><Relationship Id="rId287" Type="http://schemas.openxmlformats.org/officeDocument/2006/relationships/customXml" Target="../ink/ink1093.xml"/><Relationship Id="rId30" Type="http://schemas.openxmlformats.org/officeDocument/2006/relationships/customXml" Target="../ink/ink964.xml"/><Relationship Id="rId105" Type="http://schemas.openxmlformats.org/officeDocument/2006/relationships/image" Target="../media/image1000.png"/><Relationship Id="rId126" Type="http://schemas.openxmlformats.org/officeDocument/2006/relationships/customXml" Target="../ink/ink1012.xml"/><Relationship Id="rId147" Type="http://schemas.openxmlformats.org/officeDocument/2006/relationships/image" Target="../media/image1021.png"/><Relationship Id="rId168" Type="http://schemas.openxmlformats.org/officeDocument/2006/relationships/image" Target="../media/image1031.png"/><Relationship Id="rId312" Type="http://schemas.openxmlformats.org/officeDocument/2006/relationships/image" Target="../media/image1103.png"/><Relationship Id="rId333" Type="http://schemas.openxmlformats.org/officeDocument/2006/relationships/customXml" Target="../ink/ink1116.xml"/><Relationship Id="rId354" Type="http://schemas.openxmlformats.org/officeDocument/2006/relationships/image" Target="../media/image1124.png"/><Relationship Id="rId51" Type="http://schemas.openxmlformats.org/officeDocument/2006/relationships/image" Target="../media/image973.png"/><Relationship Id="rId72" Type="http://schemas.openxmlformats.org/officeDocument/2006/relationships/customXml" Target="../ink/ink985.xml"/><Relationship Id="rId93" Type="http://schemas.openxmlformats.org/officeDocument/2006/relationships/image" Target="../media/image994.png"/><Relationship Id="rId189" Type="http://schemas.openxmlformats.org/officeDocument/2006/relationships/customXml" Target="../ink/ink1044.xml"/><Relationship Id="rId375" Type="http://schemas.openxmlformats.org/officeDocument/2006/relationships/customXml" Target="../ink/ink1137.xml"/><Relationship Id="rId396" Type="http://schemas.openxmlformats.org/officeDocument/2006/relationships/image" Target="../media/image1145.png"/><Relationship Id="rId3" Type="http://schemas.openxmlformats.org/officeDocument/2006/relationships/image" Target="../media/image9490.png"/><Relationship Id="rId214" Type="http://schemas.openxmlformats.org/officeDocument/2006/relationships/image" Target="../media/image1054.png"/><Relationship Id="rId235" Type="http://schemas.openxmlformats.org/officeDocument/2006/relationships/customXml" Target="../ink/ink1067.xml"/><Relationship Id="rId256" Type="http://schemas.openxmlformats.org/officeDocument/2006/relationships/image" Target="../media/image1075.png"/><Relationship Id="rId277" Type="http://schemas.openxmlformats.org/officeDocument/2006/relationships/customXml" Target="../ink/ink1088.xml"/><Relationship Id="rId298" Type="http://schemas.openxmlformats.org/officeDocument/2006/relationships/image" Target="../media/image1096.png"/><Relationship Id="rId400" Type="http://schemas.openxmlformats.org/officeDocument/2006/relationships/image" Target="../media/image1147.png"/><Relationship Id="rId116" Type="http://schemas.openxmlformats.org/officeDocument/2006/relationships/customXml" Target="../ink/ink1007.xml"/><Relationship Id="rId137" Type="http://schemas.openxmlformats.org/officeDocument/2006/relationships/image" Target="../media/image1016.png"/><Relationship Id="rId158" Type="http://schemas.openxmlformats.org/officeDocument/2006/relationships/customXml" Target="../ink/ink1028.xml"/><Relationship Id="rId302" Type="http://schemas.openxmlformats.org/officeDocument/2006/relationships/image" Target="../media/image1098.png"/><Relationship Id="rId323" Type="http://schemas.openxmlformats.org/officeDocument/2006/relationships/customXml" Target="../ink/ink1111.xml"/><Relationship Id="rId344" Type="http://schemas.openxmlformats.org/officeDocument/2006/relationships/image" Target="../media/image1119.png"/><Relationship Id="rId20" Type="http://schemas.openxmlformats.org/officeDocument/2006/relationships/customXml" Target="../ink/ink959.xml"/><Relationship Id="rId41" Type="http://schemas.openxmlformats.org/officeDocument/2006/relationships/image" Target="../media/image968.png"/><Relationship Id="rId62" Type="http://schemas.openxmlformats.org/officeDocument/2006/relationships/customXml" Target="../ink/ink980.xml"/><Relationship Id="rId83" Type="http://schemas.openxmlformats.org/officeDocument/2006/relationships/image" Target="../media/image989.png"/><Relationship Id="rId179" Type="http://schemas.openxmlformats.org/officeDocument/2006/relationships/customXml" Target="../ink/ink1039.xml"/><Relationship Id="rId365" Type="http://schemas.openxmlformats.org/officeDocument/2006/relationships/customXml" Target="../ink/ink1132.xml"/><Relationship Id="rId386" Type="http://schemas.openxmlformats.org/officeDocument/2006/relationships/image" Target="../media/image1140.png"/><Relationship Id="rId190" Type="http://schemas.openxmlformats.org/officeDocument/2006/relationships/image" Target="../media/image1042.png"/><Relationship Id="rId204" Type="http://schemas.openxmlformats.org/officeDocument/2006/relationships/image" Target="../media/image1049.png"/><Relationship Id="rId225" Type="http://schemas.openxmlformats.org/officeDocument/2006/relationships/customXml" Target="../ink/ink1062.xml"/><Relationship Id="rId246" Type="http://schemas.openxmlformats.org/officeDocument/2006/relationships/image" Target="../media/image1070.png"/><Relationship Id="rId267" Type="http://schemas.openxmlformats.org/officeDocument/2006/relationships/customXml" Target="../ink/ink1083.xml"/><Relationship Id="rId288" Type="http://schemas.openxmlformats.org/officeDocument/2006/relationships/image" Target="../media/image1091.png"/><Relationship Id="rId106" Type="http://schemas.openxmlformats.org/officeDocument/2006/relationships/customXml" Target="../ink/ink1002.xml"/><Relationship Id="rId127" Type="http://schemas.openxmlformats.org/officeDocument/2006/relationships/image" Target="../media/image1011.png"/><Relationship Id="rId313" Type="http://schemas.openxmlformats.org/officeDocument/2006/relationships/customXml" Target="../ink/ink1106.xml"/><Relationship Id="rId10" Type="http://schemas.openxmlformats.org/officeDocument/2006/relationships/customXml" Target="../ink/ink954.xml"/><Relationship Id="rId31" Type="http://schemas.openxmlformats.org/officeDocument/2006/relationships/image" Target="../media/image963.png"/><Relationship Id="rId52" Type="http://schemas.openxmlformats.org/officeDocument/2006/relationships/customXml" Target="../ink/ink975.xml"/><Relationship Id="rId73" Type="http://schemas.openxmlformats.org/officeDocument/2006/relationships/image" Target="../media/image984.png"/><Relationship Id="rId94" Type="http://schemas.openxmlformats.org/officeDocument/2006/relationships/customXml" Target="../ink/ink996.xml"/><Relationship Id="rId148" Type="http://schemas.openxmlformats.org/officeDocument/2006/relationships/customXml" Target="../ink/ink1023.xml"/><Relationship Id="rId169" Type="http://schemas.openxmlformats.org/officeDocument/2006/relationships/customXml" Target="../ink/ink1034.xml"/><Relationship Id="rId334" Type="http://schemas.openxmlformats.org/officeDocument/2006/relationships/image" Target="../media/image1114.png"/><Relationship Id="rId355" Type="http://schemas.openxmlformats.org/officeDocument/2006/relationships/customXml" Target="../ink/ink1127.xml"/><Relationship Id="rId376" Type="http://schemas.openxmlformats.org/officeDocument/2006/relationships/image" Target="../media/image1135.png"/><Relationship Id="rId397" Type="http://schemas.openxmlformats.org/officeDocument/2006/relationships/customXml" Target="../ink/ink1148.xml"/><Relationship Id="rId4" Type="http://schemas.openxmlformats.org/officeDocument/2006/relationships/customXml" Target="../ink/ink951.xml"/><Relationship Id="rId180" Type="http://schemas.openxmlformats.org/officeDocument/2006/relationships/image" Target="../media/image1037.png"/><Relationship Id="rId215" Type="http://schemas.openxmlformats.org/officeDocument/2006/relationships/customXml" Target="../ink/ink1057.xml"/><Relationship Id="rId236" Type="http://schemas.openxmlformats.org/officeDocument/2006/relationships/image" Target="../media/image1065.png"/><Relationship Id="rId257" Type="http://schemas.openxmlformats.org/officeDocument/2006/relationships/customXml" Target="../ink/ink1078.xml"/><Relationship Id="rId278" Type="http://schemas.openxmlformats.org/officeDocument/2006/relationships/image" Target="../media/image1086.png"/><Relationship Id="rId303" Type="http://schemas.openxmlformats.org/officeDocument/2006/relationships/customXml" Target="../ink/ink1101.xml"/><Relationship Id="rId42" Type="http://schemas.openxmlformats.org/officeDocument/2006/relationships/customXml" Target="../ink/ink970.xml"/><Relationship Id="rId84" Type="http://schemas.openxmlformats.org/officeDocument/2006/relationships/customXml" Target="../ink/ink991.xml"/><Relationship Id="rId138" Type="http://schemas.openxmlformats.org/officeDocument/2006/relationships/customXml" Target="../ink/ink1018.xml"/><Relationship Id="rId345" Type="http://schemas.openxmlformats.org/officeDocument/2006/relationships/customXml" Target="../ink/ink1122.xml"/><Relationship Id="rId387" Type="http://schemas.openxmlformats.org/officeDocument/2006/relationships/customXml" Target="../ink/ink1143.xml"/><Relationship Id="rId191" Type="http://schemas.openxmlformats.org/officeDocument/2006/relationships/customXml" Target="../ink/ink1045.xml"/><Relationship Id="rId205" Type="http://schemas.openxmlformats.org/officeDocument/2006/relationships/customXml" Target="../ink/ink1052.xml"/><Relationship Id="rId247" Type="http://schemas.openxmlformats.org/officeDocument/2006/relationships/customXml" Target="../ink/ink1073.xml"/><Relationship Id="rId107" Type="http://schemas.openxmlformats.org/officeDocument/2006/relationships/image" Target="../media/image1001.png"/><Relationship Id="rId289" Type="http://schemas.openxmlformats.org/officeDocument/2006/relationships/customXml" Target="../ink/ink1094.xml"/><Relationship Id="rId11" Type="http://schemas.openxmlformats.org/officeDocument/2006/relationships/image" Target="../media/image953.png"/><Relationship Id="rId53" Type="http://schemas.openxmlformats.org/officeDocument/2006/relationships/image" Target="../media/image974.png"/><Relationship Id="rId149" Type="http://schemas.openxmlformats.org/officeDocument/2006/relationships/image" Target="../media/image1022.png"/><Relationship Id="rId314" Type="http://schemas.openxmlformats.org/officeDocument/2006/relationships/image" Target="../media/image1104.png"/><Relationship Id="rId356" Type="http://schemas.openxmlformats.org/officeDocument/2006/relationships/image" Target="../media/image1125.png"/><Relationship Id="rId398" Type="http://schemas.openxmlformats.org/officeDocument/2006/relationships/image" Target="../media/image1146.png"/><Relationship Id="rId95" Type="http://schemas.openxmlformats.org/officeDocument/2006/relationships/image" Target="../media/image995.png"/><Relationship Id="rId160" Type="http://schemas.openxmlformats.org/officeDocument/2006/relationships/customXml" Target="../ink/ink1029.xml"/><Relationship Id="rId216" Type="http://schemas.openxmlformats.org/officeDocument/2006/relationships/image" Target="../media/image1055.png"/><Relationship Id="rId258" Type="http://schemas.openxmlformats.org/officeDocument/2006/relationships/image" Target="../media/image1076.png"/><Relationship Id="rId22" Type="http://schemas.openxmlformats.org/officeDocument/2006/relationships/customXml" Target="../ink/ink960.xml"/><Relationship Id="rId64" Type="http://schemas.openxmlformats.org/officeDocument/2006/relationships/customXml" Target="../ink/ink981.xml"/><Relationship Id="rId118" Type="http://schemas.openxmlformats.org/officeDocument/2006/relationships/customXml" Target="../ink/ink1008.xml"/><Relationship Id="rId325" Type="http://schemas.openxmlformats.org/officeDocument/2006/relationships/customXml" Target="../ink/ink1112.xml"/><Relationship Id="rId367" Type="http://schemas.openxmlformats.org/officeDocument/2006/relationships/customXml" Target="../ink/ink1133.xml"/><Relationship Id="rId171" Type="http://schemas.openxmlformats.org/officeDocument/2006/relationships/customXml" Target="../ink/ink1035.xml"/><Relationship Id="rId227" Type="http://schemas.openxmlformats.org/officeDocument/2006/relationships/customXml" Target="../ink/ink1063.xml"/><Relationship Id="rId269" Type="http://schemas.openxmlformats.org/officeDocument/2006/relationships/customXml" Target="../ink/ink1084.xml"/><Relationship Id="rId33" Type="http://schemas.openxmlformats.org/officeDocument/2006/relationships/image" Target="../media/image964.png"/><Relationship Id="rId129" Type="http://schemas.openxmlformats.org/officeDocument/2006/relationships/image" Target="../media/image1012.png"/><Relationship Id="rId280" Type="http://schemas.openxmlformats.org/officeDocument/2006/relationships/image" Target="../media/image1087.png"/><Relationship Id="rId336" Type="http://schemas.openxmlformats.org/officeDocument/2006/relationships/image" Target="../media/image1115.png"/><Relationship Id="rId75" Type="http://schemas.openxmlformats.org/officeDocument/2006/relationships/image" Target="../media/image985.png"/><Relationship Id="rId140" Type="http://schemas.openxmlformats.org/officeDocument/2006/relationships/customXml" Target="../ink/ink1019.xml"/><Relationship Id="rId182" Type="http://schemas.openxmlformats.org/officeDocument/2006/relationships/image" Target="../media/image1038.png"/><Relationship Id="rId378" Type="http://schemas.openxmlformats.org/officeDocument/2006/relationships/image" Target="../media/image1136.png"/><Relationship Id="rId6" Type="http://schemas.openxmlformats.org/officeDocument/2006/relationships/customXml" Target="../ink/ink952.xml"/><Relationship Id="rId238" Type="http://schemas.openxmlformats.org/officeDocument/2006/relationships/image" Target="../media/image1066.png"/><Relationship Id="rId291" Type="http://schemas.openxmlformats.org/officeDocument/2006/relationships/customXml" Target="../ink/ink1095.xml"/><Relationship Id="rId305" Type="http://schemas.openxmlformats.org/officeDocument/2006/relationships/customXml" Target="../ink/ink1102.xml"/><Relationship Id="rId347" Type="http://schemas.openxmlformats.org/officeDocument/2006/relationships/customXml" Target="../ink/ink1123.xml"/><Relationship Id="rId44" Type="http://schemas.openxmlformats.org/officeDocument/2006/relationships/customXml" Target="../ink/ink971.xml"/><Relationship Id="rId86" Type="http://schemas.openxmlformats.org/officeDocument/2006/relationships/customXml" Target="../ink/ink992.xml"/><Relationship Id="rId151" Type="http://schemas.openxmlformats.org/officeDocument/2006/relationships/image" Target="../media/image1023.png"/><Relationship Id="rId389" Type="http://schemas.openxmlformats.org/officeDocument/2006/relationships/customXml" Target="../ink/ink1144.xml"/><Relationship Id="rId193" Type="http://schemas.openxmlformats.org/officeDocument/2006/relationships/customXml" Target="../ink/ink1046.xml"/><Relationship Id="rId207" Type="http://schemas.openxmlformats.org/officeDocument/2006/relationships/customXml" Target="../ink/ink1053.xml"/><Relationship Id="rId249" Type="http://schemas.openxmlformats.org/officeDocument/2006/relationships/customXml" Target="../ink/ink1074.xml"/><Relationship Id="rId13" Type="http://schemas.openxmlformats.org/officeDocument/2006/relationships/image" Target="../media/image954.png"/><Relationship Id="rId109" Type="http://schemas.openxmlformats.org/officeDocument/2006/relationships/image" Target="../media/image1002.png"/><Relationship Id="rId260" Type="http://schemas.openxmlformats.org/officeDocument/2006/relationships/image" Target="../media/image1077.png"/><Relationship Id="rId316" Type="http://schemas.openxmlformats.org/officeDocument/2006/relationships/image" Target="../media/image1105.png"/><Relationship Id="rId55" Type="http://schemas.openxmlformats.org/officeDocument/2006/relationships/image" Target="../media/image975.png"/><Relationship Id="rId97" Type="http://schemas.openxmlformats.org/officeDocument/2006/relationships/image" Target="../media/image996.png"/><Relationship Id="rId120" Type="http://schemas.openxmlformats.org/officeDocument/2006/relationships/customXml" Target="../ink/ink1009.xml"/><Relationship Id="rId358" Type="http://schemas.openxmlformats.org/officeDocument/2006/relationships/image" Target="../media/image1126.png"/><Relationship Id="rId162" Type="http://schemas.openxmlformats.org/officeDocument/2006/relationships/customXml" Target="../ink/ink1030.xml"/><Relationship Id="rId218" Type="http://schemas.openxmlformats.org/officeDocument/2006/relationships/image" Target="../media/image1056.png"/><Relationship Id="rId271" Type="http://schemas.openxmlformats.org/officeDocument/2006/relationships/customXml" Target="../ink/ink1085.xml"/><Relationship Id="rId24" Type="http://schemas.openxmlformats.org/officeDocument/2006/relationships/customXml" Target="../ink/ink961.xml"/><Relationship Id="rId66" Type="http://schemas.openxmlformats.org/officeDocument/2006/relationships/customXml" Target="../ink/ink982.xml"/><Relationship Id="rId131" Type="http://schemas.openxmlformats.org/officeDocument/2006/relationships/image" Target="../media/image1013.png"/><Relationship Id="rId327" Type="http://schemas.openxmlformats.org/officeDocument/2006/relationships/customXml" Target="../ink/ink1113.xml"/><Relationship Id="rId369" Type="http://schemas.openxmlformats.org/officeDocument/2006/relationships/customXml" Target="../ink/ink1134.xml"/><Relationship Id="rId173" Type="http://schemas.openxmlformats.org/officeDocument/2006/relationships/customXml" Target="../ink/ink1036.xml"/><Relationship Id="rId229" Type="http://schemas.openxmlformats.org/officeDocument/2006/relationships/customXml" Target="../ink/ink1064.xml"/><Relationship Id="rId380" Type="http://schemas.openxmlformats.org/officeDocument/2006/relationships/image" Target="../media/image1137.png"/><Relationship Id="rId240" Type="http://schemas.openxmlformats.org/officeDocument/2006/relationships/image" Target="../media/image1067.png"/><Relationship Id="rId35" Type="http://schemas.openxmlformats.org/officeDocument/2006/relationships/image" Target="../media/image965.png"/><Relationship Id="rId77" Type="http://schemas.openxmlformats.org/officeDocument/2006/relationships/image" Target="../media/image986.png"/><Relationship Id="rId100" Type="http://schemas.openxmlformats.org/officeDocument/2006/relationships/customXml" Target="../ink/ink999.xml"/><Relationship Id="rId282" Type="http://schemas.openxmlformats.org/officeDocument/2006/relationships/image" Target="../media/image1088.png"/><Relationship Id="rId338" Type="http://schemas.openxmlformats.org/officeDocument/2006/relationships/image" Target="../media/image1116.png"/><Relationship Id="rId8" Type="http://schemas.openxmlformats.org/officeDocument/2006/relationships/customXml" Target="../ink/ink953.xml"/><Relationship Id="rId142" Type="http://schemas.openxmlformats.org/officeDocument/2006/relationships/customXml" Target="../ink/ink1020.xml"/><Relationship Id="rId184" Type="http://schemas.openxmlformats.org/officeDocument/2006/relationships/image" Target="../media/image1039.png"/><Relationship Id="rId391" Type="http://schemas.openxmlformats.org/officeDocument/2006/relationships/customXml" Target="../ink/ink1145.xml"/><Relationship Id="rId251" Type="http://schemas.openxmlformats.org/officeDocument/2006/relationships/customXml" Target="../ink/ink1075.xml"/><Relationship Id="rId46" Type="http://schemas.openxmlformats.org/officeDocument/2006/relationships/customXml" Target="../ink/ink972.xml"/><Relationship Id="rId293" Type="http://schemas.openxmlformats.org/officeDocument/2006/relationships/customXml" Target="../ink/ink1096.xml"/><Relationship Id="rId307" Type="http://schemas.openxmlformats.org/officeDocument/2006/relationships/customXml" Target="../ink/ink1103.xml"/><Relationship Id="rId349" Type="http://schemas.openxmlformats.org/officeDocument/2006/relationships/customXml" Target="../ink/ink1124.xml"/><Relationship Id="rId88" Type="http://schemas.openxmlformats.org/officeDocument/2006/relationships/customXml" Target="../ink/ink993.xml"/><Relationship Id="rId111" Type="http://schemas.openxmlformats.org/officeDocument/2006/relationships/image" Target="../media/image1003.png"/><Relationship Id="rId153" Type="http://schemas.openxmlformats.org/officeDocument/2006/relationships/image" Target="../media/image1024.png"/><Relationship Id="rId195" Type="http://schemas.openxmlformats.org/officeDocument/2006/relationships/customXml" Target="../ink/ink1047.xml"/><Relationship Id="rId209" Type="http://schemas.openxmlformats.org/officeDocument/2006/relationships/customXml" Target="../ink/ink1054.xml"/><Relationship Id="rId360" Type="http://schemas.openxmlformats.org/officeDocument/2006/relationships/image" Target="../media/image1127.png"/><Relationship Id="rId220" Type="http://schemas.openxmlformats.org/officeDocument/2006/relationships/image" Target="../media/image1057.png"/><Relationship Id="rId15" Type="http://schemas.openxmlformats.org/officeDocument/2006/relationships/image" Target="../media/image955.png"/><Relationship Id="rId57" Type="http://schemas.openxmlformats.org/officeDocument/2006/relationships/image" Target="../media/image976.png"/><Relationship Id="rId262" Type="http://schemas.openxmlformats.org/officeDocument/2006/relationships/image" Target="../media/image1078.png"/><Relationship Id="rId318" Type="http://schemas.openxmlformats.org/officeDocument/2006/relationships/image" Target="../media/image1106.png"/><Relationship Id="rId99" Type="http://schemas.openxmlformats.org/officeDocument/2006/relationships/image" Target="../media/image997.png"/><Relationship Id="rId122" Type="http://schemas.openxmlformats.org/officeDocument/2006/relationships/customXml" Target="../ink/ink1010.xml"/><Relationship Id="rId164" Type="http://schemas.openxmlformats.org/officeDocument/2006/relationships/customXml" Target="../ink/ink1031.xml"/><Relationship Id="rId371" Type="http://schemas.openxmlformats.org/officeDocument/2006/relationships/customXml" Target="../ink/ink1135.xml"/><Relationship Id="rId26" Type="http://schemas.openxmlformats.org/officeDocument/2006/relationships/customXml" Target="../ink/ink962.xml"/><Relationship Id="rId231" Type="http://schemas.openxmlformats.org/officeDocument/2006/relationships/customXml" Target="../ink/ink1065.xml"/><Relationship Id="rId273" Type="http://schemas.openxmlformats.org/officeDocument/2006/relationships/customXml" Target="../ink/ink1086.xml"/><Relationship Id="rId329" Type="http://schemas.openxmlformats.org/officeDocument/2006/relationships/customXml" Target="../ink/ink1114.xml"/><Relationship Id="rId68" Type="http://schemas.openxmlformats.org/officeDocument/2006/relationships/customXml" Target="../ink/ink983.xml"/><Relationship Id="rId133" Type="http://schemas.openxmlformats.org/officeDocument/2006/relationships/image" Target="../media/image1014.png"/><Relationship Id="rId175" Type="http://schemas.openxmlformats.org/officeDocument/2006/relationships/customXml" Target="../ink/ink1037.xml"/><Relationship Id="rId340" Type="http://schemas.openxmlformats.org/officeDocument/2006/relationships/image" Target="../media/image1117.png"/><Relationship Id="rId200" Type="http://schemas.openxmlformats.org/officeDocument/2006/relationships/image" Target="../media/image1047.png"/><Relationship Id="rId382" Type="http://schemas.openxmlformats.org/officeDocument/2006/relationships/image" Target="../media/image1138.png"/><Relationship Id="rId242" Type="http://schemas.openxmlformats.org/officeDocument/2006/relationships/image" Target="../media/image1068.png"/><Relationship Id="rId284" Type="http://schemas.openxmlformats.org/officeDocument/2006/relationships/image" Target="../media/image108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5.png"/><Relationship Id="rId299" Type="http://schemas.openxmlformats.org/officeDocument/2006/relationships/image" Target="../media/image1296.png"/><Relationship Id="rId21" Type="http://schemas.openxmlformats.org/officeDocument/2006/relationships/image" Target="../media/image1157.png"/><Relationship Id="rId63" Type="http://schemas.openxmlformats.org/officeDocument/2006/relationships/image" Target="../media/image1178.png"/><Relationship Id="rId159" Type="http://schemas.openxmlformats.org/officeDocument/2006/relationships/image" Target="../media/image1226.png"/><Relationship Id="rId324" Type="http://schemas.openxmlformats.org/officeDocument/2006/relationships/customXml" Target="../ink/ink1311.xml"/><Relationship Id="rId170" Type="http://schemas.openxmlformats.org/officeDocument/2006/relationships/customXml" Target="../ink/ink1234.xml"/><Relationship Id="rId226" Type="http://schemas.openxmlformats.org/officeDocument/2006/relationships/customXml" Target="../ink/ink1262.xml"/><Relationship Id="rId268" Type="http://schemas.openxmlformats.org/officeDocument/2006/relationships/customXml" Target="../ink/ink1283.xml"/><Relationship Id="rId32" Type="http://schemas.openxmlformats.org/officeDocument/2006/relationships/customXml" Target="../ink/ink1165.xml"/><Relationship Id="rId74" Type="http://schemas.openxmlformats.org/officeDocument/2006/relationships/customXml" Target="../ink/ink1186.xml"/><Relationship Id="rId128" Type="http://schemas.openxmlformats.org/officeDocument/2006/relationships/customXml" Target="../ink/ink1213.xml"/><Relationship Id="rId5" Type="http://schemas.openxmlformats.org/officeDocument/2006/relationships/image" Target="../media/image1149.png"/><Relationship Id="rId181" Type="http://schemas.openxmlformats.org/officeDocument/2006/relationships/image" Target="../media/image1237.png"/><Relationship Id="rId237" Type="http://schemas.openxmlformats.org/officeDocument/2006/relationships/image" Target="../media/image1265.png"/><Relationship Id="rId279" Type="http://schemas.openxmlformats.org/officeDocument/2006/relationships/image" Target="../media/image1286.png"/><Relationship Id="rId43" Type="http://schemas.openxmlformats.org/officeDocument/2006/relationships/image" Target="../media/image1168.png"/><Relationship Id="rId139" Type="http://schemas.openxmlformats.org/officeDocument/2006/relationships/image" Target="../media/image1216.png"/><Relationship Id="rId290" Type="http://schemas.openxmlformats.org/officeDocument/2006/relationships/customXml" Target="../ink/ink1294.xml"/><Relationship Id="rId304" Type="http://schemas.openxmlformats.org/officeDocument/2006/relationships/customXml" Target="../ink/ink1301.xml"/><Relationship Id="rId85" Type="http://schemas.openxmlformats.org/officeDocument/2006/relationships/image" Target="../media/image1189.png"/><Relationship Id="rId150" Type="http://schemas.openxmlformats.org/officeDocument/2006/relationships/customXml" Target="../ink/ink1224.xml"/><Relationship Id="rId192" Type="http://schemas.openxmlformats.org/officeDocument/2006/relationships/customXml" Target="../ink/ink1245.xml"/><Relationship Id="rId206" Type="http://schemas.openxmlformats.org/officeDocument/2006/relationships/customXml" Target="../ink/ink1252.xml"/><Relationship Id="rId248" Type="http://schemas.openxmlformats.org/officeDocument/2006/relationships/customXml" Target="../ink/ink1273.xml"/><Relationship Id="rId12" Type="http://schemas.openxmlformats.org/officeDocument/2006/relationships/customXml" Target="../ink/ink1155.xml"/><Relationship Id="rId108" Type="http://schemas.openxmlformats.org/officeDocument/2006/relationships/customXml" Target="../ink/ink1203.xml"/><Relationship Id="rId315" Type="http://schemas.openxmlformats.org/officeDocument/2006/relationships/image" Target="../media/image1304.png"/><Relationship Id="rId54" Type="http://schemas.openxmlformats.org/officeDocument/2006/relationships/customXml" Target="../ink/ink1176.xml"/><Relationship Id="rId96" Type="http://schemas.openxmlformats.org/officeDocument/2006/relationships/customXml" Target="../ink/ink1197.xml"/><Relationship Id="rId161" Type="http://schemas.openxmlformats.org/officeDocument/2006/relationships/image" Target="../media/image1227.png"/><Relationship Id="rId217" Type="http://schemas.openxmlformats.org/officeDocument/2006/relationships/image" Target="../media/image1255.png"/><Relationship Id="rId259" Type="http://schemas.openxmlformats.org/officeDocument/2006/relationships/image" Target="../media/image1276.png"/><Relationship Id="rId23" Type="http://schemas.openxmlformats.org/officeDocument/2006/relationships/image" Target="../media/image1158.png"/><Relationship Id="rId119" Type="http://schemas.openxmlformats.org/officeDocument/2006/relationships/image" Target="../media/image1206.png"/><Relationship Id="rId270" Type="http://schemas.openxmlformats.org/officeDocument/2006/relationships/customXml" Target="../ink/ink1284.xml"/><Relationship Id="rId326" Type="http://schemas.openxmlformats.org/officeDocument/2006/relationships/customXml" Target="../ink/ink1312.xml"/><Relationship Id="rId65" Type="http://schemas.openxmlformats.org/officeDocument/2006/relationships/image" Target="../media/image1179.png"/><Relationship Id="rId130" Type="http://schemas.openxmlformats.org/officeDocument/2006/relationships/customXml" Target="../ink/ink1214.xml"/><Relationship Id="rId172" Type="http://schemas.openxmlformats.org/officeDocument/2006/relationships/customXml" Target="../ink/ink1235.xml"/><Relationship Id="rId228" Type="http://schemas.openxmlformats.org/officeDocument/2006/relationships/customXml" Target="../ink/ink1263.xml"/><Relationship Id="rId281" Type="http://schemas.openxmlformats.org/officeDocument/2006/relationships/image" Target="../media/image1287.png"/><Relationship Id="rId34" Type="http://schemas.openxmlformats.org/officeDocument/2006/relationships/customXml" Target="../ink/ink1166.xml"/><Relationship Id="rId76" Type="http://schemas.openxmlformats.org/officeDocument/2006/relationships/customXml" Target="../ink/ink1187.xml"/><Relationship Id="rId141" Type="http://schemas.openxmlformats.org/officeDocument/2006/relationships/image" Target="../media/image1217.png"/><Relationship Id="rId7" Type="http://schemas.openxmlformats.org/officeDocument/2006/relationships/image" Target="../media/image1150.png"/><Relationship Id="rId183" Type="http://schemas.openxmlformats.org/officeDocument/2006/relationships/image" Target="../media/image1238.png"/><Relationship Id="rId239" Type="http://schemas.openxmlformats.org/officeDocument/2006/relationships/image" Target="../media/image1266.png"/><Relationship Id="rId250" Type="http://schemas.openxmlformats.org/officeDocument/2006/relationships/customXml" Target="../ink/ink1274.xml"/><Relationship Id="rId292" Type="http://schemas.openxmlformats.org/officeDocument/2006/relationships/customXml" Target="../ink/ink1295.xml"/><Relationship Id="rId306" Type="http://schemas.openxmlformats.org/officeDocument/2006/relationships/customXml" Target="../ink/ink1302.xml"/><Relationship Id="rId24" Type="http://schemas.openxmlformats.org/officeDocument/2006/relationships/customXml" Target="../ink/ink1161.xml"/><Relationship Id="rId45" Type="http://schemas.openxmlformats.org/officeDocument/2006/relationships/image" Target="../media/image1169.png"/><Relationship Id="rId66" Type="http://schemas.openxmlformats.org/officeDocument/2006/relationships/customXml" Target="../ink/ink1182.xml"/><Relationship Id="rId87" Type="http://schemas.openxmlformats.org/officeDocument/2006/relationships/image" Target="../media/image1190.png"/><Relationship Id="rId110" Type="http://schemas.openxmlformats.org/officeDocument/2006/relationships/customXml" Target="../ink/ink1204.xml"/><Relationship Id="rId131" Type="http://schemas.openxmlformats.org/officeDocument/2006/relationships/image" Target="../media/image1212.png"/><Relationship Id="rId327" Type="http://schemas.openxmlformats.org/officeDocument/2006/relationships/image" Target="../media/image1310.png"/><Relationship Id="rId152" Type="http://schemas.openxmlformats.org/officeDocument/2006/relationships/customXml" Target="../ink/ink1225.xml"/><Relationship Id="rId173" Type="http://schemas.openxmlformats.org/officeDocument/2006/relationships/image" Target="../media/image1233.png"/><Relationship Id="rId194" Type="http://schemas.openxmlformats.org/officeDocument/2006/relationships/customXml" Target="../ink/ink1246.xml"/><Relationship Id="rId208" Type="http://schemas.openxmlformats.org/officeDocument/2006/relationships/customXml" Target="../ink/ink1253.xml"/><Relationship Id="rId229" Type="http://schemas.openxmlformats.org/officeDocument/2006/relationships/image" Target="../media/image1261.png"/><Relationship Id="rId240" Type="http://schemas.openxmlformats.org/officeDocument/2006/relationships/customXml" Target="../ink/ink1269.xml"/><Relationship Id="rId261" Type="http://schemas.openxmlformats.org/officeDocument/2006/relationships/image" Target="../media/image1277.png"/><Relationship Id="rId14" Type="http://schemas.openxmlformats.org/officeDocument/2006/relationships/customXml" Target="../ink/ink1156.xml"/><Relationship Id="rId35" Type="http://schemas.openxmlformats.org/officeDocument/2006/relationships/image" Target="../media/image1164.png"/><Relationship Id="rId56" Type="http://schemas.openxmlformats.org/officeDocument/2006/relationships/customXml" Target="../ink/ink1177.xml"/><Relationship Id="rId77" Type="http://schemas.openxmlformats.org/officeDocument/2006/relationships/image" Target="../media/image1185.png"/><Relationship Id="rId100" Type="http://schemas.openxmlformats.org/officeDocument/2006/relationships/customXml" Target="../ink/ink1199.xml"/><Relationship Id="rId282" Type="http://schemas.openxmlformats.org/officeDocument/2006/relationships/customXml" Target="../ink/ink1290.xml"/><Relationship Id="rId317" Type="http://schemas.openxmlformats.org/officeDocument/2006/relationships/image" Target="../media/image1305.png"/><Relationship Id="rId8" Type="http://schemas.openxmlformats.org/officeDocument/2006/relationships/customXml" Target="../ink/ink1153.xml"/><Relationship Id="rId98" Type="http://schemas.openxmlformats.org/officeDocument/2006/relationships/customXml" Target="../ink/ink1198.xml"/><Relationship Id="rId121" Type="http://schemas.openxmlformats.org/officeDocument/2006/relationships/image" Target="../media/image1207.png"/><Relationship Id="rId142" Type="http://schemas.openxmlformats.org/officeDocument/2006/relationships/customXml" Target="../ink/ink1220.xml"/><Relationship Id="rId163" Type="http://schemas.openxmlformats.org/officeDocument/2006/relationships/image" Target="../media/image1228.png"/><Relationship Id="rId184" Type="http://schemas.openxmlformats.org/officeDocument/2006/relationships/customXml" Target="../ink/ink1241.xml"/><Relationship Id="rId219" Type="http://schemas.openxmlformats.org/officeDocument/2006/relationships/image" Target="../media/image1256.png"/><Relationship Id="rId230" Type="http://schemas.openxmlformats.org/officeDocument/2006/relationships/customXml" Target="../ink/ink1264.xml"/><Relationship Id="rId251" Type="http://schemas.openxmlformats.org/officeDocument/2006/relationships/image" Target="../media/image1272.png"/><Relationship Id="rId25" Type="http://schemas.openxmlformats.org/officeDocument/2006/relationships/image" Target="../media/image1159.png"/><Relationship Id="rId46" Type="http://schemas.openxmlformats.org/officeDocument/2006/relationships/customXml" Target="../ink/ink1172.xml"/><Relationship Id="rId67" Type="http://schemas.openxmlformats.org/officeDocument/2006/relationships/image" Target="../media/image1180.png"/><Relationship Id="rId272" Type="http://schemas.openxmlformats.org/officeDocument/2006/relationships/customXml" Target="../ink/ink1285.xml"/><Relationship Id="rId293" Type="http://schemas.openxmlformats.org/officeDocument/2006/relationships/image" Target="../media/image1293.png"/><Relationship Id="rId307" Type="http://schemas.openxmlformats.org/officeDocument/2006/relationships/image" Target="../media/image1300.png"/><Relationship Id="rId328" Type="http://schemas.openxmlformats.org/officeDocument/2006/relationships/customXml" Target="../ink/ink1313.xml"/><Relationship Id="rId88" Type="http://schemas.openxmlformats.org/officeDocument/2006/relationships/customXml" Target="../ink/ink1193.xml"/><Relationship Id="rId111" Type="http://schemas.openxmlformats.org/officeDocument/2006/relationships/image" Target="../media/image1202.png"/><Relationship Id="rId132" Type="http://schemas.openxmlformats.org/officeDocument/2006/relationships/customXml" Target="../ink/ink1215.xml"/><Relationship Id="rId153" Type="http://schemas.openxmlformats.org/officeDocument/2006/relationships/image" Target="../media/image1223.png"/><Relationship Id="rId174" Type="http://schemas.openxmlformats.org/officeDocument/2006/relationships/customXml" Target="../ink/ink1236.xml"/><Relationship Id="rId195" Type="http://schemas.openxmlformats.org/officeDocument/2006/relationships/image" Target="../media/image1244.png"/><Relationship Id="rId209" Type="http://schemas.openxmlformats.org/officeDocument/2006/relationships/image" Target="../media/image1251.png"/><Relationship Id="rId220" Type="http://schemas.openxmlformats.org/officeDocument/2006/relationships/customXml" Target="../ink/ink1259.xml"/><Relationship Id="rId241" Type="http://schemas.openxmlformats.org/officeDocument/2006/relationships/image" Target="../media/image1267.png"/><Relationship Id="rId15" Type="http://schemas.openxmlformats.org/officeDocument/2006/relationships/image" Target="../media/image1154.png"/><Relationship Id="rId36" Type="http://schemas.openxmlformats.org/officeDocument/2006/relationships/customXml" Target="../ink/ink1167.xml"/><Relationship Id="rId57" Type="http://schemas.openxmlformats.org/officeDocument/2006/relationships/image" Target="../media/image1175.png"/><Relationship Id="rId262" Type="http://schemas.openxmlformats.org/officeDocument/2006/relationships/customXml" Target="../ink/ink1280.xml"/><Relationship Id="rId283" Type="http://schemas.openxmlformats.org/officeDocument/2006/relationships/image" Target="../media/image1288.png"/><Relationship Id="rId318" Type="http://schemas.openxmlformats.org/officeDocument/2006/relationships/customXml" Target="../ink/ink1308.xml"/><Relationship Id="rId78" Type="http://schemas.openxmlformats.org/officeDocument/2006/relationships/customXml" Target="../ink/ink1188.xml"/><Relationship Id="rId99" Type="http://schemas.openxmlformats.org/officeDocument/2006/relationships/image" Target="../media/image1196.png"/><Relationship Id="rId101" Type="http://schemas.openxmlformats.org/officeDocument/2006/relationships/image" Target="../media/image1197.png"/><Relationship Id="rId122" Type="http://schemas.openxmlformats.org/officeDocument/2006/relationships/customXml" Target="../ink/ink1210.xml"/><Relationship Id="rId143" Type="http://schemas.openxmlformats.org/officeDocument/2006/relationships/image" Target="../media/image1218.png"/><Relationship Id="rId164" Type="http://schemas.openxmlformats.org/officeDocument/2006/relationships/customXml" Target="../ink/ink1231.xml"/><Relationship Id="rId185" Type="http://schemas.openxmlformats.org/officeDocument/2006/relationships/image" Target="../media/image1239.png"/><Relationship Id="rId9" Type="http://schemas.openxmlformats.org/officeDocument/2006/relationships/image" Target="../media/image1151.png"/><Relationship Id="rId210" Type="http://schemas.openxmlformats.org/officeDocument/2006/relationships/customXml" Target="../ink/ink1254.xml"/><Relationship Id="rId26" Type="http://schemas.openxmlformats.org/officeDocument/2006/relationships/customXml" Target="../ink/ink1162.xml"/><Relationship Id="rId231" Type="http://schemas.openxmlformats.org/officeDocument/2006/relationships/image" Target="../media/image1262.png"/><Relationship Id="rId252" Type="http://schemas.openxmlformats.org/officeDocument/2006/relationships/customXml" Target="../ink/ink1275.xml"/><Relationship Id="rId273" Type="http://schemas.openxmlformats.org/officeDocument/2006/relationships/image" Target="../media/image1283.png"/><Relationship Id="rId294" Type="http://schemas.openxmlformats.org/officeDocument/2006/relationships/customXml" Target="../ink/ink1296.xml"/><Relationship Id="rId308" Type="http://schemas.openxmlformats.org/officeDocument/2006/relationships/customXml" Target="../ink/ink1303.xml"/><Relationship Id="rId329" Type="http://schemas.openxmlformats.org/officeDocument/2006/relationships/image" Target="../media/image1311.png"/><Relationship Id="rId47" Type="http://schemas.openxmlformats.org/officeDocument/2006/relationships/image" Target="../media/image1170.png"/><Relationship Id="rId68" Type="http://schemas.openxmlformats.org/officeDocument/2006/relationships/customXml" Target="../ink/ink1183.xml"/><Relationship Id="rId89" Type="http://schemas.openxmlformats.org/officeDocument/2006/relationships/image" Target="../media/image1191.png"/><Relationship Id="rId112" Type="http://schemas.openxmlformats.org/officeDocument/2006/relationships/customXml" Target="../ink/ink1205.xml"/><Relationship Id="rId133" Type="http://schemas.openxmlformats.org/officeDocument/2006/relationships/image" Target="../media/image1213.png"/><Relationship Id="rId154" Type="http://schemas.openxmlformats.org/officeDocument/2006/relationships/customXml" Target="../ink/ink1226.xml"/><Relationship Id="rId175" Type="http://schemas.openxmlformats.org/officeDocument/2006/relationships/image" Target="../media/image1234.png"/><Relationship Id="rId196" Type="http://schemas.openxmlformats.org/officeDocument/2006/relationships/customXml" Target="../ink/ink1247.xml"/><Relationship Id="rId200" Type="http://schemas.openxmlformats.org/officeDocument/2006/relationships/customXml" Target="../ink/ink1249.xml"/><Relationship Id="rId16" Type="http://schemas.openxmlformats.org/officeDocument/2006/relationships/customXml" Target="../ink/ink1157.xml"/><Relationship Id="rId221" Type="http://schemas.openxmlformats.org/officeDocument/2006/relationships/image" Target="../media/image1257.png"/><Relationship Id="rId242" Type="http://schemas.openxmlformats.org/officeDocument/2006/relationships/customXml" Target="../ink/ink1270.xml"/><Relationship Id="rId263" Type="http://schemas.openxmlformats.org/officeDocument/2006/relationships/image" Target="../media/image1278.png"/><Relationship Id="rId284" Type="http://schemas.openxmlformats.org/officeDocument/2006/relationships/customXml" Target="../ink/ink1291.xml"/><Relationship Id="rId319" Type="http://schemas.openxmlformats.org/officeDocument/2006/relationships/image" Target="../media/image1306.png"/><Relationship Id="rId37" Type="http://schemas.openxmlformats.org/officeDocument/2006/relationships/image" Target="../media/image1165.png"/><Relationship Id="rId58" Type="http://schemas.openxmlformats.org/officeDocument/2006/relationships/customXml" Target="../ink/ink1178.xml"/><Relationship Id="rId79" Type="http://schemas.openxmlformats.org/officeDocument/2006/relationships/image" Target="../media/image1186.png"/><Relationship Id="rId102" Type="http://schemas.openxmlformats.org/officeDocument/2006/relationships/customXml" Target="../ink/ink1200.xml"/><Relationship Id="rId123" Type="http://schemas.openxmlformats.org/officeDocument/2006/relationships/image" Target="../media/image1208.png"/><Relationship Id="rId144" Type="http://schemas.openxmlformats.org/officeDocument/2006/relationships/customXml" Target="../ink/ink1221.xml"/><Relationship Id="rId330" Type="http://schemas.openxmlformats.org/officeDocument/2006/relationships/customXml" Target="../ink/ink1314.xml"/><Relationship Id="rId90" Type="http://schemas.openxmlformats.org/officeDocument/2006/relationships/customXml" Target="../ink/ink1194.xml"/><Relationship Id="rId165" Type="http://schemas.openxmlformats.org/officeDocument/2006/relationships/image" Target="../media/image1229.png"/><Relationship Id="rId186" Type="http://schemas.openxmlformats.org/officeDocument/2006/relationships/customXml" Target="../ink/ink1242.xml"/><Relationship Id="rId211" Type="http://schemas.openxmlformats.org/officeDocument/2006/relationships/image" Target="../media/image1252.png"/><Relationship Id="rId232" Type="http://schemas.openxmlformats.org/officeDocument/2006/relationships/customXml" Target="../ink/ink1265.xml"/><Relationship Id="rId253" Type="http://schemas.openxmlformats.org/officeDocument/2006/relationships/image" Target="../media/image1273.png"/><Relationship Id="rId274" Type="http://schemas.openxmlformats.org/officeDocument/2006/relationships/customXml" Target="../ink/ink1286.xml"/><Relationship Id="rId295" Type="http://schemas.openxmlformats.org/officeDocument/2006/relationships/image" Target="../media/image1294.png"/><Relationship Id="rId309" Type="http://schemas.openxmlformats.org/officeDocument/2006/relationships/image" Target="../media/image1301.png"/><Relationship Id="rId27" Type="http://schemas.openxmlformats.org/officeDocument/2006/relationships/image" Target="../media/image1160.png"/><Relationship Id="rId48" Type="http://schemas.openxmlformats.org/officeDocument/2006/relationships/customXml" Target="../ink/ink1173.xml"/><Relationship Id="rId69" Type="http://schemas.openxmlformats.org/officeDocument/2006/relationships/image" Target="../media/image1181.png"/><Relationship Id="rId113" Type="http://schemas.openxmlformats.org/officeDocument/2006/relationships/image" Target="../media/image1203.png"/><Relationship Id="rId134" Type="http://schemas.openxmlformats.org/officeDocument/2006/relationships/customXml" Target="../ink/ink1216.xml"/><Relationship Id="rId320" Type="http://schemas.openxmlformats.org/officeDocument/2006/relationships/customXml" Target="../ink/ink1309.xml"/><Relationship Id="rId80" Type="http://schemas.openxmlformats.org/officeDocument/2006/relationships/customXml" Target="../ink/ink1189.xml"/><Relationship Id="rId155" Type="http://schemas.openxmlformats.org/officeDocument/2006/relationships/image" Target="../media/image1224.png"/><Relationship Id="rId176" Type="http://schemas.openxmlformats.org/officeDocument/2006/relationships/customXml" Target="../ink/ink1237.xml"/><Relationship Id="rId197" Type="http://schemas.openxmlformats.org/officeDocument/2006/relationships/image" Target="../media/image1245.png"/><Relationship Id="rId201" Type="http://schemas.openxmlformats.org/officeDocument/2006/relationships/image" Target="../media/image1247.png"/><Relationship Id="rId222" Type="http://schemas.openxmlformats.org/officeDocument/2006/relationships/customXml" Target="../ink/ink1260.xml"/><Relationship Id="rId243" Type="http://schemas.openxmlformats.org/officeDocument/2006/relationships/image" Target="../media/image1268.png"/><Relationship Id="rId264" Type="http://schemas.openxmlformats.org/officeDocument/2006/relationships/customXml" Target="../ink/ink1281.xml"/><Relationship Id="rId285" Type="http://schemas.openxmlformats.org/officeDocument/2006/relationships/image" Target="../media/image1289.png"/><Relationship Id="rId17" Type="http://schemas.openxmlformats.org/officeDocument/2006/relationships/image" Target="../media/image1155.png"/><Relationship Id="rId38" Type="http://schemas.openxmlformats.org/officeDocument/2006/relationships/customXml" Target="../ink/ink1168.xml"/><Relationship Id="rId59" Type="http://schemas.openxmlformats.org/officeDocument/2006/relationships/image" Target="../media/image1176.png"/><Relationship Id="rId103" Type="http://schemas.openxmlformats.org/officeDocument/2006/relationships/image" Target="../media/image1198.png"/><Relationship Id="rId124" Type="http://schemas.openxmlformats.org/officeDocument/2006/relationships/customXml" Target="../ink/ink1211.xml"/><Relationship Id="rId310" Type="http://schemas.openxmlformats.org/officeDocument/2006/relationships/customXml" Target="../ink/ink1304.xml"/><Relationship Id="rId70" Type="http://schemas.openxmlformats.org/officeDocument/2006/relationships/customXml" Target="../ink/ink1184.xml"/><Relationship Id="rId91" Type="http://schemas.openxmlformats.org/officeDocument/2006/relationships/image" Target="../media/image1192.png"/><Relationship Id="rId145" Type="http://schemas.openxmlformats.org/officeDocument/2006/relationships/image" Target="../media/image1219.png"/><Relationship Id="rId166" Type="http://schemas.openxmlformats.org/officeDocument/2006/relationships/customXml" Target="../ink/ink1232.xml"/><Relationship Id="rId187" Type="http://schemas.openxmlformats.org/officeDocument/2006/relationships/image" Target="../media/image1240.png"/><Relationship Id="rId331" Type="http://schemas.openxmlformats.org/officeDocument/2006/relationships/image" Target="../media/image13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55.xml"/><Relationship Id="rId233" Type="http://schemas.openxmlformats.org/officeDocument/2006/relationships/image" Target="../media/image1263.png"/><Relationship Id="rId254" Type="http://schemas.openxmlformats.org/officeDocument/2006/relationships/customXml" Target="../ink/ink1276.xml"/><Relationship Id="rId28" Type="http://schemas.openxmlformats.org/officeDocument/2006/relationships/customXml" Target="../ink/ink1163.xml"/><Relationship Id="rId49" Type="http://schemas.openxmlformats.org/officeDocument/2006/relationships/image" Target="../media/image1171.png"/><Relationship Id="rId114" Type="http://schemas.openxmlformats.org/officeDocument/2006/relationships/customXml" Target="../ink/ink1206.xml"/><Relationship Id="rId275" Type="http://schemas.openxmlformats.org/officeDocument/2006/relationships/image" Target="../media/image1284.png"/><Relationship Id="rId296" Type="http://schemas.openxmlformats.org/officeDocument/2006/relationships/customXml" Target="../ink/ink1297.xml"/><Relationship Id="rId300" Type="http://schemas.openxmlformats.org/officeDocument/2006/relationships/customXml" Target="../ink/ink1299.xml"/><Relationship Id="rId60" Type="http://schemas.openxmlformats.org/officeDocument/2006/relationships/customXml" Target="../ink/ink1179.xml"/><Relationship Id="rId81" Type="http://schemas.openxmlformats.org/officeDocument/2006/relationships/image" Target="../media/image1187.png"/><Relationship Id="rId135" Type="http://schemas.openxmlformats.org/officeDocument/2006/relationships/image" Target="../media/image1214.png"/><Relationship Id="rId156" Type="http://schemas.openxmlformats.org/officeDocument/2006/relationships/customXml" Target="../ink/ink1227.xml"/><Relationship Id="rId177" Type="http://schemas.openxmlformats.org/officeDocument/2006/relationships/image" Target="../media/image1235.png"/><Relationship Id="rId198" Type="http://schemas.openxmlformats.org/officeDocument/2006/relationships/customXml" Target="../ink/ink1248.xml"/><Relationship Id="rId321" Type="http://schemas.openxmlformats.org/officeDocument/2006/relationships/image" Target="../media/image1307.png"/><Relationship Id="rId202" Type="http://schemas.openxmlformats.org/officeDocument/2006/relationships/customXml" Target="../ink/ink1250.xml"/><Relationship Id="rId223" Type="http://schemas.openxmlformats.org/officeDocument/2006/relationships/image" Target="../media/image1258.png"/><Relationship Id="rId244" Type="http://schemas.openxmlformats.org/officeDocument/2006/relationships/customXml" Target="../ink/ink1271.xml"/><Relationship Id="rId18" Type="http://schemas.openxmlformats.org/officeDocument/2006/relationships/customXml" Target="../ink/ink1158.xml"/><Relationship Id="rId39" Type="http://schemas.openxmlformats.org/officeDocument/2006/relationships/image" Target="../media/image1166.png"/><Relationship Id="rId265" Type="http://schemas.openxmlformats.org/officeDocument/2006/relationships/image" Target="../media/image1279.png"/><Relationship Id="rId286" Type="http://schemas.openxmlformats.org/officeDocument/2006/relationships/customXml" Target="../ink/ink1292.xml"/><Relationship Id="rId50" Type="http://schemas.openxmlformats.org/officeDocument/2006/relationships/customXml" Target="../ink/ink1174.xml"/><Relationship Id="rId104" Type="http://schemas.openxmlformats.org/officeDocument/2006/relationships/customXml" Target="../ink/ink1201.xml"/><Relationship Id="rId125" Type="http://schemas.openxmlformats.org/officeDocument/2006/relationships/image" Target="../media/image1209.png"/><Relationship Id="rId146" Type="http://schemas.openxmlformats.org/officeDocument/2006/relationships/customXml" Target="../ink/ink1222.xml"/><Relationship Id="rId167" Type="http://schemas.openxmlformats.org/officeDocument/2006/relationships/image" Target="../media/image1230.png"/><Relationship Id="rId188" Type="http://schemas.openxmlformats.org/officeDocument/2006/relationships/customXml" Target="../ink/ink1243.xml"/><Relationship Id="rId311" Type="http://schemas.openxmlformats.org/officeDocument/2006/relationships/image" Target="../media/image1302.png"/><Relationship Id="rId332" Type="http://schemas.openxmlformats.org/officeDocument/2006/relationships/customXml" Target="../ink/ink1315.xml"/><Relationship Id="rId71" Type="http://schemas.openxmlformats.org/officeDocument/2006/relationships/image" Target="../media/image1182.png"/><Relationship Id="rId92" Type="http://schemas.openxmlformats.org/officeDocument/2006/relationships/customXml" Target="../ink/ink1195.xml"/><Relationship Id="rId213" Type="http://schemas.openxmlformats.org/officeDocument/2006/relationships/image" Target="../media/image1253.png"/><Relationship Id="rId234" Type="http://schemas.openxmlformats.org/officeDocument/2006/relationships/customXml" Target="../ink/ink1266.xml"/><Relationship Id="rId2" Type="http://schemas.openxmlformats.org/officeDocument/2006/relationships/customXml" Target="../ink/ink1150.xml"/><Relationship Id="rId29" Type="http://schemas.openxmlformats.org/officeDocument/2006/relationships/image" Target="../media/image1161.png"/><Relationship Id="rId255" Type="http://schemas.openxmlformats.org/officeDocument/2006/relationships/image" Target="../media/image1274.png"/><Relationship Id="rId276" Type="http://schemas.openxmlformats.org/officeDocument/2006/relationships/customXml" Target="../ink/ink1287.xml"/><Relationship Id="rId297" Type="http://schemas.openxmlformats.org/officeDocument/2006/relationships/image" Target="../media/image1295.png"/><Relationship Id="rId40" Type="http://schemas.openxmlformats.org/officeDocument/2006/relationships/customXml" Target="../ink/ink1169.xml"/><Relationship Id="rId115" Type="http://schemas.openxmlformats.org/officeDocument/2006/relationships/image" Target="../media/image1204.png"/><Relationship Id="rId136" Type="http://schemas.openxmlformats.org/officeDocument/2006/relationships/customXml" Target="../ink/ink1217.xml"/><Relationship Id="rId157" Type="http://schemas.openxmlformats.org/officeDocument/2006/relationships/image" Target="../media/image1225.png"/><Relationship Id="rId178" Type="http://schemas.openxmlformats.org/officeDocument/2006/relationships/customXml" Target="../ink/ink1238.xml"/><Relationship Id="rId301" Type="http://schemas.openxmlformats.org/officeDocument/2006/relationships/image" Target="../media/image1297.png"/><Relationship Id="rId322" Type="http://schemas.openxmlformats.org/officeDocument/2006/relationships/customXml" Target="../ink/ink1310.xml"/><Relationship Id="rId61" Type="http://schemas.openxmlformats.org/officeDocument/2006/relationships/image" Target="../media/image1177.png"/><Relationship Id="rId82" Type="http://schemas.openxmlformats.org/officeDocument/2006/relationships/customXml" Target="../ink/ink1190.xml"/><Relationship Id="rId199" Type="http://schemas.openxmlformats.org/officeDocument/2006/relationships/image" Target="../media/image1246.png"/><Relationship Id="rId203" Type="http://schemas.openxmlformats.org/officeDocument/2006/relationships/image" Target="../media/image1248.png"/><Relationship Id="rId19" Type="http://schemas.openxmlformats.org/officeDocument/2006/relationships/image" Target="../media/image1156.png"/><Relationship Id="rId224" Type="http://schemas.openxmlformats.org/officeDocument/2006/relationships/customXml" Target="../ink/ink1261.xml"/><Relationship Id="rId245" Type="http://schemas.openxmlformats.org/officeDocument/2006/relationships/image" Target="../media/image1269.png"/><Relationship Id="rId266" Type="http://schemas.openxmlformats.org/officeDocument/2006/relationships/customXml" Target="../ink/ink1282.xml"/><Relationship Id="rId287" Type="http://schemas.openxmlformats.org/officeDocument/2006/relationships/image" Target="../media/image1290.png"/><Relationship Id="rId30" Type="http://schemas.openxmlformats.org/officeDocument/2006/relationships/customXml" Target="../ink/ink1164.xml"/><Relationship Id="rId105" Type="http://schemas.openxmlformats.org/officeDocument/2006/relationships/image" Target="../media/image1199.png"/><Relationship Id="rId126" Type="http://schemas.openxmlformats.org/officeDocument/2006/relationships/customXml" Target="../ink/ink1212.xml"/><Relationship Id="rId147" Type="http://schemas.openxmlformats.org/officeDocument/2006/relationships/image" Target="../media/image1220.png"/><Relationship Id="rId168" Type="http://schemas.openxmlformats.org/officeDocument/2006/relationships/customXml" Target="../ink/ink1233.xml"/><Relationship Id="rId312" Type="http://schemas.openxmlformats.org/officeDocument/2006/relationships/customXml" Target="../ink/ink1305.xml"/><Relationship Id="rId333" Type="http://schemas.openxmlformats.org/officeDocument/2006/relationships/image" Target="../media/image1313.png"/><Relationship Id="rId51" Type="http://schemas.openxmlformats.org/officeDocument/2006/relationships/image" Target="../media/image1172.png"/><Relationship Id="rId72" Type="http://schemas.openxmlformats.org/officeDocument/2006/relationships/customXml" Target="../ink/ink1185.xml"/><Relationship Id="rId93" Type="http://schemas.openxmlformats.org/officeDocument/2006/relationships/image" Target="../media/image1193.png"/><Relationship Id="rId189" Type="http://schemas.openxmlformats.org/officeDocument/2006/relationships/image" Target="../media/image1241.png"/><Relationship Id="rId3" Type="http://schemas.openxmlformats.org/officeDocument/2006/relationships/image" Target="../media/image1148.png"/><Relationship Id="rId214" Type="http://schemas.openxmlformats.org/officeDocument/2006/relationships/customXml" Target="../ink/ink1256.xml"/><Relationship Id="rId235" Type="http://schemas.openxmlformats.org/officeDocument/2006/relationships/image" Target="../media/image1264.png"/><Relationship Id="rId256" Type="http://schemas.openxmlformats.org/officeDocument/2006/relationships/customXml" Target="../ink/ink1277.xml"/><Relationship Id="rId277" Type="http://schemas.openxmlformats.org/officeDocument/2006/relationships/image" Target="../media/image1285.png"/><Relationship Id="rId298" Type="http://schemas.openxmlformats.org/officeDocument/2006/relationships/customXml" Target="../ink/ink1298.xml"/><Relationship Id="rId116" Type="http://schemas.openxmlformats.org/officeDocument/2006/relationships/customXml" Target="../ink/ink1207.xml"/><Relationship Id="rId137" Type="http://schemas.openxmlformats.org/officeDocument/2006/relationships/image" Target="../media/image1215.png"/><Relationship Id="rId158" Type="http://schemas.openxmlformats.org/officeDocument/2006/relationships/customXml" Target="../ink/ink1228.xml"/><Relationship Id="rId302" Type="http://schemas.openxmlformats.org/officeDocument/2006/relationships/customXml" Target="../ink/ink1300.xml"/><Relationship Id="rId323" Type="http://schemas.openxmlformats.org/officeDocument/2006/relationships/image" Target="../media/image1308.png"/><Relationship Id="rId20" Type="http://schemas.openxmlformats.org/officeDocument/2006/relationships/customXml" Target="../ink/ink1159.xml"/><Relationship Id="rId41" Type="http://schemas.openxmlformats.org/officeDocument/2006/relationships/image" Target="../media/image1167.png"/><Relationship Id="rId62" Type="http://schemas.openxmlformats.org/officeDocument/2006/relationships/customXml" Target="../ink/ink1180.xml"/><Relationship Id="rId83" Type="http://schemas.openxmlformats.org/officeDocument/2006/relationships/image" Target="../media/image1188.png"/><Relationship Id="rId179" Type="http://schemas.openxmlformats.org/officeDocument/2006/relationships/image" Target="../media/image1236.png"/><Relationship Id="rId190" Type="http://schemas.openxmlformats.org/officeDocument/2006/relationships/customXml" Target="../ink/ink1244.xml"/><Relationship Id="rId204" Type="http://schemas.openxmlformats.org/officeDocument/2006/relationships/customXml" Target="../ink/ink1251.xml"/><Relationship Id="rId225" Type="http://schemas.openxmlformats.org/officeDocument/2006/relationships/image" Target="../media/image1259.png"/><Relationship Id="rId246" Type="http://schemas.openxmlformats.org/officeDocument/2006/relationships/customXml" Target="../ink/ink1272.xml"/><Relationship Id="rId267" Type="http://schemas.openxmlformats.org/officeDocument/2006/relationships/image" Target="../media/image1280.png"/><Relationship Id="rId288" Type="http://schemas.openxmlformats.org/officeDocument/2006/relationships/customXml" Target="../ink/ink1293.xml"/><Relationship Id="rId106" Type="http://schemas.openxmlformats.org/officeDocument/2006/relationships/customXml" Target="../ink/ink1202.xml"/><Relationship Id="rId127" Type="http://schemas.openxmlformats.org/officeDocument/2006/relationships/image" Target="../media/image1210.png"/><Relationship Id="rId313" Type="http://schemas.openxmlformats.org/officeDocument/2006/relationships/image" Target="../media/image1303.png"/><Relationship Id="rId10" Type="http://schemas.openxmlformats.org/officeDocument/2006/relationships/customXml" Target="../ink/ink1154.xml"/><Relationship Id="rId31" Type="http://schemas.openxmlformats.org/officeDocument/2006/relationships/image" Target="../media/image1162.png"/><Relationship Id="rId52" Type="http://schemas.openxmlformats.org/officeDocument/2006/relationships/customXml" Target="../ink/ink1175.xml"/><Relationship Id="rId73" Type="http://schemas.openxmlformats.org/officeDocument/2006/relationships/image" Target="../media/image1183.png"/><Relationship Id="rId94" Type="http://schemas.openxmlformats.org/officeDocument/2006/relationships/customXml" Target="../ink/ink1196.xml"/><Relationship Id="rId148" Type="http://schemas.openxmlformats.org/officeDocument/2006/relationships/customXml" Target="../ink/ink1223.xml"/><Relationship Id="rId169" Type="http://schemas.openxmlformats.org/officeDocument/2006/relationships/image" Target="../media/image1231.png"/><Relationship Id="rId4" Type="http://schemas.openxmlformats.org/officeDocument/2006/relationships/customXml" Target="../ink/ink1151.xml"/><Relationship Id="rId180" Type="http://schemas.openxmlformats.org/officeDocument/2006/relationships/customXml" Target="../ink/ink1239.xml"/><Relationship Id="rId215" Type="http://schemas.openxmlformats.org/officeDocument/2006/relationships/image" Target="../media/image1254.png"/><Relationship Id="rId236" Type="http://schemas.openxmlformats.org/officeDocument/2006/relationships/customXml" Target="../ink/ink1267.xml"/><Relationship Id="rId257" Type="http://schemas.openxmlformats.org/officeDocument/2006/relationships/image" Target="../media/image1275.png"/><Relationship Id="rId278" Type="http://schemas.openxmlformats.org/officeDocument/2006/relationships/customXml" Target="../ink/ink1288.xml"/><Relationship Id="rId303" Type="http://schemas.openxmlformats.org/officeDocument/2006/relationships/image" Target="../media/image1298.png"/><Relationship Id="rId42" Type="http://schemas.openxmlformats.org/officeDocument/2006/relationships/customXml" Target="../ink/ink1170.xml"/><Relationship Id="rId84" Type="http://schemas.openxmlformats.org/officeDocument/2006/relationships/customXml" Target="../ink/ink1191.xml"/><Relationship Id="rId138" Type="http://schemas.openxmlformats.org/officeDocument/2006/relationships/customXml" Target="../ink/ink1218.xml"/><Relationship Id="rId191" Type="http://schemas.openxmlformats.org/officeDocument/2006/relationships/image" Target="../media/image1242.png"/><Relationship Id="rId205" Type="http://schemas.openxmlformats.org/officeDocument/2006/relationships/image" Target="../media/image1249.png"/><Relationship Id="rId247" Type="http://schemas.openxmlformats.org/officeDocument/2006/relationships/image" Target="../media/image1270.png"/><Relationship Id="rId107" Type="http://schemas.openxmlformats.org/officeDocument/2006/relationships/image" Target="../media/image1200.png"/><Relationship Id="rId289" Type="http://schemas.openxmlformats.org/officeDocument/2006/relationships/image" Target="../media/image1291.png"/><Relationship Id="rId11" Type="http://schemas.openxmlformats.org/officeDocument/2006/relationships/image" Target="../media/image1152.png"/><Relationship Id="rId53" Type="http://schemas.openxmlformats.org/officeDocument/2006/relationships/image" Target="../media/image1173.png"/><Relationship Id="rId149" Type="http://schemas.openxmlformats.org/officeDocument/2006/relationships/image" Target="../media/image1221.png"/><Relationship Id="rId314" Type="http://schemas.openxmlformats.org/officeDocument/2006/relationships/customXml" Target="../ink/ink1306.xml"/><Relationship Id="rId95" Type="http://schemas.openxmlformats.org/officeDocument/2006/relationships/image" Target="../media/image1194.png"/><Relationship Id="rId160" Type="http://schemas.openxmlformats.org/officeDocument/2006/relationships/customXml" Target="../ink/ink1229.xml"/><Relationship Id="rId216" Type="http://schemas.openxmlformats.org/officeDocument/2006/relationships/customXml" Target="../ink/ink1257.xml"/><Relationship Id="rId258" Type="http://schemas.openxmlformats.org/officeDocument/2006/relationships/customXml" Target="../ink/ink1278.xml"/><Relationship Id="rId22" Type="http://schemas.openxmlformats.org/officeDocument/2006/relationships/customXml" Target="../ink/ink1160.xml"/><Relationship Id="rId64" Type="http://schemas.openxmlformats.org/officeDocument/2006/relationships/customXml" Target="../ink/ink1181.xml"/><Relationship Id="rId118" Type="http://schemas.openxmlformats.org/officeDocument/2006/relationships/customXml" Target="../ink/ink1208.xml"/><Relationship Id="rId325" Type="http://schemas.openxmlformats.org/officeDocument/2006/relationships/image" Target="../media/image1309.png"/><Relationship Id="rId171" Type="http://schemas.openxmlformats.org/officeDocument/2006/relationships/image" Target="../media/image1232.png"/><Relationship Id="rId227" Type="http://schemas.openxmlformats.org/officeDocument/2006/relationships/image" Target="../media/image1260.png"/><Relationship Id="rId269" Type="http://schemas.openxmlformats.org/officeDocument/2006/relationships/image" Target="../media/image1281.png"/><Relationship Id="rId33" Type="http://schemas.openxmlformats.org/officeDocument/2006/relationships/image" Target="../media/image1163.png"/><Relationship Id="rId129" Type="http://schemas.openxmlformats.org/officeDocument/2006/relationships/image" Target="../media/image1211.png"/><Relationship Id="rId280" Type="http://schemas.openxmlformats.org/officeDocument/2006/relationships/customXml" Target="../ink/ink1289.xml"/><Relationship Id="rId75" Type="http://schemas.openxmlformats.org/officeDocument/2006/relationships/image" Target="../media/image1184.png"/><Relationship Id="rId140" Type="http://schemas.openxmlformats.org/officeDocument/2006/relationships/customXml" Target="../ink/ink1219.xml"/><Relationship Id="rId182" Type="http://schemas.openxmlformats.org/officeDocument/2006/relationships/customXml" Target="../ink/ink1240.xml"/><Relationship Id="rId6" Type="http://schemas.openxmlformats.org/officeDocument/2006/relationships/customXml" Target="../ink/ink1152.xml"/><Relationship Id="rId238" Type="http://schemas.openxmlformats.org/officeDocument/2006/relationships/customXml" Target="../ink/ink1268.xml"/><Relationship Id="rId291" Type="http://schemas.openxmlformats.org/officeDocument/2006/relationships/image" Target="../media/image1292.png"/><Relationship Id="rId305" Type="http://schemas.openxmlformats.org/officeDocument/2006/relationships/image" Target="../media/image1299.png"/><Relationship Id="rId44" Type="http://schemas.openxmlformats.org/officeDocument/2006/relationships/customXml" Target="../ink/ink1171.xml"/><Relationship Id="rId86" Type="http://schemas.openxmlformats.org/officeDocument/2006/relationships/customXml" Target="../ink/ink1192.xml"/><Relationship Id="rId151" Type="http://schemas.openxmlformats.org/officeDocument/2006/relationships/image" Target="../media/image1222.png"/><Relationship Id="rId193" Type="http://schemas.openxmlformats.org/officeDocument/2006/relationships/image" Target="../media/image1243.png"/><Relationship Id="rId207" Type="http://schemas.openxmlformats.org/officeDocument/2006/relationships/image" Target="../media/image1250.png"/><Relationship Id="rId249" Type="http://schemas.openxmlformats.org/officeDocument/2006/relationships/image" Target="../media/image1271.png"/><Relationship Id="rId13" Type="http://schemas.openxmlformats.org/officeDocument/2006/relationships/image" Target="../media/image1153.png"/><Relationship Id="rId109" Type="http://schemas.openxmlformats.org/officeDocument/2006/relationships/image" Target="../media/image1201.png"/><Relationship Id="rId260" Type="http://schemas.openxmlformats.org/officeDocument/2006/relationships/customXml" Target="../ink/ink1279.xml"/><Relationship Id="rId316" Type="http://schemas.openxmlformats.org/officeDocument/2006/relationships/customXml" Target="../ink/ink1307.xml"/><Relationship Id="rId55" Type="http://schemas.openxmlformats.org/officeDocument/2006/relationships/image" Target="../media/image1174.png"/><Relationship Id="rId97" Type="http://schemas.openxmlformats.org/officeDocument/2006/relationships/image" Target="../media/image1195.png"/><Relationship Id="rId120" Type="http://schemas.openxmlformats.org/officeDocument/2006/relationships/customXml" Target="../ink/ink1209.xml"/><Relationship Id="rId162" Type="http://schemas.openxmlformats.org/officeDocument/2006/relationships/customXml" Target="../ink/ink1230.xml"/><Relationship Id="rId218" Type="http://schemas.openxmlformats.org/officeDocument/2006/relationships/customXml" Target="../ink/ink1258.xml"/><Relationship Id="rId271" Type="http://schemas.openxmlformats.org/officeDocument/2006/relationships/image" Target="../media/image128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28.xml"/><Relationship Id="rId21" Type="http://schemas.openxmlformats.org/officeDocument/2006/relationships/image" Target="../media/image12970.png"/><Relationship Id="rId42" Type="http://schemas.openxmlformats.org/officeDocument/2006/relationships/customXml" Target="../ink/ink1336.xml"/><Relationship Id="rId47" Type="http://schemas.openxmlformats.org/officeDocument/2006/relationships/image" Target="../media/image13100.png"/><Relationship Id="rId63" Type="http://schemas.openxmlformats.org/officeDocument/2006/relationships/image" Target="../media/image1318.png"/><Relationship Id="rId68" Type="http://schemas.openxmlformats.org/officeDocument/2006/relationships/customXml" Target="../ink/ink1349.xml"/><Relationship Id="rId7" Type="http://schemas.openxmlformats.org/officeDocument/2006/relationships/image" Target="../media/image12900.png"/><Relationship Id="rId2" Type="http://schemas.openxmlformats.org/officeDocument/2006/relationships/customXml" Target="../ink/ink1316.xml"/><Relationship Id="rId16" Type="http://schemas.openxmlformats.org/officeDocument/2006/relationships/customXml" Target="../ink/ink1323.xml"/><Relationship Id="rId29" Type="http://schemas.openxmlformats.org/officeDocument/2006/relationships/image" Target="../media/image13010.png"/><Relationship Id="rId11" Type="http://schemas.openxmlformats.org/officeDocument/2006/relationships/image" Target="../media/image12920.png"/><Relationship Id="rId24" Type="http://schemas.openxmlformats.org/officeDocument/2006/relationships/customXml" Target="../ink/ink1327.xml"/><Relationship Id="rId32" Type="http://schemas.openxmlformats.org/officeDocument/2006/relationships/customXml" Target="../ink/ink1331.xml"/><Relationship Id="rId37" Type="http://schemas.openxmlformats.org/officeDocument/2006/relationships/image" Target="../media/image13050.png"/><Relationship Id="rId40" Type="http://schemas.openxmlformats.org/officeDocument/2006/relationships/customXml" Target="../ink/ink1335.xml"/><Relationship Id="rId45" Type="http://schemas.openxmlformats.org/officeDocument/2006/relationships/image" Target="../media/image13090.png"/><Relationship Id="rId53" Type="http://schemas.openxmlformats.org/officeDocument/2006/relationships/image" Target="../media/image13130.png"/><Relationship Id="rId58" Type="http://schemas.openxmlformats.org/officeDocument/2006/relationships/customXml" Target="../ink/ink1344.xml"/><Relationship Id="rId66" Type="http://schemas.openxmlformats.org/officeDocument/2006/relationships/customXml" Target="../ink/ink1348.xml"/><Relationship Id="rId5" Type="http://schemas.openxmlformats.org/officeDocument/2006/relationships/image" Target="../media/image12890.png"/><Relationship Id="rId61" Type="http://schemas.openxmlformats.org/officeDocument/2006/relationships/image" Target="../media/image1317.png"/><Relationship Id="rId19" Type="http://schemas.openxmlformats.org/officeDocument/2006/relationships/image" Target="../media/image12960.png"/><Relationship Id="rId14" Type="http://schemas.openxmlformats.org/officeDocument/2006/relationships/customXml" Target="../ink/ink1322.xml"/><Relationship Id="rId22" Type="http://schemas.openxmlformats.org/officeDocument/2006/relationships/customXml" Target="../ink/ink1326.xml"/><Relationship Id="rId27" Type="http://schemas.openxmlformats.org/officeDocument/2006/relationships/image" Target="../media/image13000.png"/><Relationship Id="rId30" Type="http://schemas.openxmlformats.org/officeDocument/2006/relationships/customXml" Target="../ink/ink1330.xml"/><Relationship Id="rId35" Type="http://schemas.openxmlformats.org/officeDocument/2006/relationships/image" Target="../media/image13040.png"/><Relationship Id="rId43" Type="http://schemas.openxmlformats.org/officeDocument/2006/relationships/image" Target="../media/image13080.png"/><Relationship Id="rId48" Type="http://schemas.openxmlformats.org/officeDocument/2006/relationships/customXml" Target="../ink/ink1339.xml"/><Relationship Id="rId56" Type="http://schemas.openxmlformats.org/officeDocument/2006/relationships/customXml" Target="../ink/ink1343.xml"/><Relationship Id="rId64" Type="http://schemas.openxmlformats.org/officeDocument/2006/relationships/customXml" Target="../ink/ink1347.xml"/><Relationship Id="rId69" Type="http://schemas.openxmlformats.org/officeDocument/2006/relationships/image" Target="../media/image1321.png"/><Relationship Id="rId8" Type="http://schemas.openxmlformats.org/officeDocument/2006/relationships/customXml" Target="../ink/ink1319.xml"/><Relationship Id="rId51" Type="http://schemas.openxmlformats.org/officeDocument/2006/relationships/image" Target="../media/image13120.png"/><Relationship Id="rId3" Type="http://schemas.openxmlformats.org/officeDocument/2006/relationships/image" Target="../media/image12880.png"/><Relationship Id="rId12" Type="http://schemas.openxmlformats.org/officeDocument/2006/relationships/customXml" Target="../ink/ink1321.xml"/><Relationship Id="rId17" Type="http://schemas.openxmlformats.org/officeDocument/2006/relationships/image" Target="../media/image12950.png"/><Relationship Id="rId25" Type="http://schemas.openxmlformats.org/officeDocument/2006/relationships/image" Target="../media/image12990.png"/><Relationship Id="rId33" Type="http://schemas.openxmlformats.org/officeDocument/2006/relationships/image" Target="../media/image13030.png"/><Relationship Id="rId38" Type="http://schemas.openxmlformats.org/officeDocument/2006/relationships/customXml" Target="../ink/ink1334.xml"/><Relationship Id="rId46" Type="http://schemas.openxmlformats.org/officeDocument/2006/relationships/customXml" Target="../ink/ink1338.xml"/><Relationship Id="rId59" Type="http://schemas.openxmlformats.org/officeDocument/2006/relationships/image" Target="../media/image1316.png"/><Relationship Id="rId67" Type="http://schemas.openxmlformats.org/officeDocument/2006/relationships/image" Target="../media/image1320.png"/><Relationship Id="rId20" Type="http://schemas.openxmlformats.org/officeDocument/2006/relationships/customXml" Target="../ink/ink1325.xml"/><Relationship Id="rId41" Type="http://schemas.openxmlformats.org/officeDocument/2006/relationships/image" Target="../media/image13070.png"/><Relationship Id="rId54" Type="http://schemas.openxmlformats.org/officeDocument/2006/relationships/customXml" Target="../ink/ink1342.xml"/><Relationship Id="rId62" Type="http://schemas.openxmlformats.org/officeDocument/2006/relationships/customXml" Target="../ink/ink13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8.xml"/><Relationship Id="rId15" Type="http://schemas.openxmlformats.org/officeDocument/2006/relationships/image" Target="../media/image12940.png"/><Relationship Id="rId23" Type="http://schemas.openxmlformats.org/officeDocument/2006/relationships/image" Target="../media/image12980.png"/><Relationship Id="rId28" Type="http://schemas.openxmlformats.org/officeDocument/2006/relationships/customXml" Target="../ink/ink1329.xml"/><Relationship Id="rId36" Type="http://schemas.openxmlformats.org/officeDocument/2006/relationships/customXml" Target="../ink/ink1333.xml"/><Relationship Id="rId49" Type="http://schemas.openxmlformats.org/officeDocument/2006/relationships/image" Target="../media/image13110.png"/><Relationship Id="rId57" Type="http://schemas.openxmlformats.org/officeDocument/2006/relationships/image" Target="../media/image1315.png"/><Relationship Id="rId10" Type="http://schemas.openxmlformats.org/officeDocument/2006/relationships/customXml" Target="../ink/ink1320.xml"/><Relationship Id="rId31" Type="http://schemas.openxmlformats.org/officeDocument/2006/relationships/image" Target="../media/image13020.png"/><Relationship Id="rId44" Type="http://schemas.openxmlformats.org/officeDocument/2006/relationships/customXml" Target="../ink/ink1337.xml"/><Relationship Id="rId52" Type="http://schemas.openxmlformats.org/officeDocument/2006/relationships/customXml" Target="../ink/ink1341.xml"/><Relationship Id="rId60" Type="http://schemas.openxmlformats.org/officeDocument/2006/relationships/customXml" Target="../ink/ink1345.xml"/><Relationship Id="rId65" Type="http://schemas.openxmlformats.org/officeDocument/2006/relationships/image" Target="../media/image1319.png"/><Relationship Id="rId4" Type="http://schemas.openxmlformats.org/officeDocument/2006/relationships/customXml" Target="../ink/ink1317.xml"/><Relationship Id="rId9" Type="http://schemas.openxmlformats.org/officeDocument/2006/relationships/image" Target="../media/image12910.png"/><Relationship Id="rId13" Type="http://schemas.openxmlformats.org/officeDocument/2006/relationships/image" Target="../media/image12930.png"/><Relationship Id="rId18" Type="http://schemas.openxmlformats.org/officeDocument/2006/relationships/customXml" Target="../ink/ink1324.xml"/><Relationship Id="rId39" Type="http://schemas.openxmlformats.org/officeDocument/2006/relationships/image" Target="../media/image13060.png"/><Relationship Id="rId34" Type="http://schemas.openxmlformats.org/officeDocument/2006/relationships/customXml" Target="../ink/ink1332.xml"/><Relationship Id="rId50" Type="http://schemas.openxmlformats.org/officeDocument/2006/relationships/customXml" Target="../ink/ink1340.xml"/><Relationship Id="rId55" Type="http://schemas.openxmlformats.org/officeDocument/2006/relationships/image" Target="../media/image131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62.xml"/><Relationship Id="rId21" Type="http://schemas.openxmlformats.org/officeDocument/2006/relationships/image" Target="../media/image1331.png"/><Relationship Id="rId42" Type="http://schemas.openxmlformats.org/officeDocument/2006/relationships/customXml" Target="../ink/ink1370.xml"/><Relationship Id="rId47" Type="http://schemas.openxmlformats.org/officeDocument/2006/relationships/image" Target="../media/image1344.png"/><Relationship Id="rId63" Type="http://schemas.openxmlformats.org/officeDocument/2006/relationships/image" Target="../media/image1352.png"/><Relationship Id="rId68" Type="http://schemas.openxmlformats.org/officeDocument/2006/relationships/customXml" Target="../ink/ink1383.xml"/><Relationship Id="rId2" Type="http://schemas.openxmlformats.org/officeDocument/2006/relationships/customXml" Target="../ink/ink1350.xml"/><Relationship Id="rId16" Type="http://schemas.openxmlformats.org/officeDocument/2006/relationships/customXml" Target="../ink/ink1357.xml"/><Relationship Id="rId29" Type="http://schemas.openxmlformats.org/officeDocument/2006/relationships/image" Target="../media/image1335.png"/><Relationship Id="rId11" Type="http://schemas.openxmlformats.org/officeDocument/2006/relationships/image" Target="../media/image1326.png"/><Relationship Id="rId24" Type="http://schemas.openxmlformats.org/officeDocument/2006/relationships/customXml" Target="../ink/ink1361.xml"/><Relationship Id="rId32" Type="http://schemas.openxmlformats.org/officeDocument/2006/relationships/customXml" Target="../ink/ink1365.xml"/><Relationship Id="rId37" Type="http://schemas.openxmlformats.org/officeDocument/2006/relationships/image" Target="../media/image1339.png"/><Relationship Id="rId40" Type="http://schemas.openxmlformats.org/officeDocument/2006/relationships/customXml" Target="../ink/ink1369.xml"/><Relationship Id="rId45" Type="http://schemas.openxmlformats.org/officeDocument/2006/relationships/image" Target="../media/image1343.png"/><Relationship Id="rId53" Type="http://schemas.openxmlformats.org/officeDocument/2006/relationships/image" Target="../media/image1347.png"/><Relationship Id="rId58" Type="http://schemas.openxmlformats.org/officeDocument/2006/relationships/customXml" Target="../ink/ink1378.xml"/><Relationship Id="rId66" Type="http://schemas.openxmlformats.org/officeDocument/2006/relationships/customXml" Target="../ink/ink1382.xml"/><Relationship Id="rId5" Type="http://schemas.openxmlformats.org/officeDocument/2006/relationships/image" Target="../media/image1323.png"/><Relationship Id="rId61" Type="http://schemas.openxmlformats.org/officeDocument/2006/relationships/image" Target="../media/image1351.png"/><Relationship Id="rId19" Type="http://schemas.openxmlformats.org/officeDocument/2006/relationships/image" Target="../media/image1330.png"/><Relationship Id="rId14" Type="http://schemas.openxmlformats.org/officeDocument/2006/relationships/customXml" Target="../ink/ink1356.xml"/><Relationship Id="rId22" Type="http://schemas.openxmlformats.org/officeDocument/2006/relationships/customXml" Target="../ink/ink1360.xml"/><Relationship Id="rId27" Type="http://schemas.openxmlformats.org/officeDocument/2006/relationships/image" Target="../media/image1334.png"/><Relationship Id="rId30" Type="http://schemas.openxmlformats.org/officeDocument/2006/relationships/customXml" Target="../ink/ink1364.xml"/><Relationship Id="rId35" Type="http://schemas.openxmlformats.org/officeDocument/2006/relationships/image" Target="../media/image1338.png"/><Relationship Id="rId43" Type="http://schemas.openxmlformats.org/officeDocument/2006/relationships/image" Target="../media/image1342.png"/><Relationship Id="rId48" Type="http://schemas.openxmlformats.org/officeDocument/2006/relationships/customXml" Target="../ink/ink1373.xml"/><Relationship Id="rId56" Type="http://schemas.openxmlformats.org/officeDocument/2006/relationships/customXml" Target="../ink/ink1377.xml"/><Relationship Id="rId64" Type="http://schemas.openxmlformats.org/officeDocument/2006/relationships/customXml" Target="../ink/ink1381.xml"/><Relationship Id="rId69" Type="http://schemas.openxmlformats.org/officeDocument/2006/relationships/image" Target="../media/image1355.png"/><Relationship Id="rId8" Type="http://schemas.openxmlformats.org/officeDocument/2006/relationships/customXml" Target="../ink/ink1353.xml"/><Relationship Id="rId51" Type="http://schemas.openxmlformats.org/officeDocument/2006/relationships/image" Target="../media/image1346.png"/><Relationship Id="rId72" Type="http://schemas.openxmlformats.org/officeDocument/2006/relationships/customXml" Target="../ink/ink1385.xml"/><Relationship Id="rId3" Type="http://schemas.openxmlformats.org/officeDocument/2006/relationships/image" Target="../media/image1322.png"/><Relationship Id="rId12" Type="http://schemas.openxmlformats.org/officeDocument/2006/relationships/customXml" Target="../ink/ink1355.xml"/><Relationship Id="rId17" Type="http://schemas.openxmlformats.org/officeDocument/2006/relationships/image" Target="../media/image1329.png"/><Relationship Id="rId25" Type="http://schemas.openxmlformats.org/officeDocument/2006/relationships/image" Target="../media/image1333.png"/><Relationship Id="rId33" Type="http://schemas.openxmlformats.org/officeDocument/2006/relationships/image" Target="../media/image1337.png"/><Relationship Id="rId38" Type="http://schemas.openxmlformats.org/officeDocument/2006/relationships/customXml" Target="../ink/ink1368.xml"/><Relationship Id="rId46" Type="http://schemas.openxmlformats.org/officeDocument/2006/relationships/customXml" Target="../ink/ink1372.xml"/><Relationship Id="rId59" Type="http://schemas.openxmlformats.org/officeDocument/2006/relationships/image" Target="../media/image1350.png"/><Relationship Id="rId67" Type="http://schemas.openxmlformats.org/officeDocument/2006/relationships/image" Target="../media/image1354.png"/><Relationship Id="rId20" Type="http://schemas.openxmlformats.org/officeDocument/2006/relationships/customXml" Target="../ink/ink1359.xml"/><Relationship Id="rId41" Type="http://schemas.openxmlformats.org/officeDocument/2006/relationships/image" Target="../media/image1341.png"/><Relationship Id="rId54" Type="http://schemas.openxmlformats.org/officeDocument/2006/relationships/customXml" Target="../ink/ink1376.xml"/><Relationship Id="rId62" Type="http://schemas.openxmlformats.org/officeDocument/2006/relationships/customXml" Target="../ink/ink1380.xml"/><Relationship Id="rId70" Type="http://schemas.openxmlformats.org/officeDocument/2006/relationships/customXml" Target="../ink/ink13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52.xml"/><Relationship Id="rId15" Type="http://schemas.openxmlformats.org/officeDocument/2006/relationships/image" Target="../media/image1328.png"/><Relationship Id="rId23" Type="http://schemas.openxmlformats.org/officeDocument/2006/relationships/image" Target="../media/image1332.png"/><Relationship Id="rId28" Type="http://schemas.openxmlformats.org/officeDocument/2006/relationships/customXml" Target="../ink/ink1363.xml"/><Relationship Id="rId36" Type="http://schemas.openxmlformats.org/officeDocument/2006/relationships/customXml" Target="../ink/ink1367.xml"/><Relationship Id="rId49" Type="http://schemas.openxmlformats.org/officeDocument/2006/relationships/image" Target="../media/image1345.png"/><Relationship Id="rId57" Type="http://schemas.openxmlformats.org/officeDocument/2006/relationships/image" Target="../media/image1349.png"/><Relationship Id="rId10" Type="http://schemas.openxmlformats.org/officeDocument/2006/relationships/customXml" Target="../ink/ink1354.xml"/><Relationship Id="rId31" Type="http://schemas.openxmlformats.org/officeDocument/2006/relationships/image" Target="../media/image1336.png"/><Relationship Id="rId44" Type="http://schemas.openxmlformats.org/officeDocument/2006/relationships/customXml" Target="../ink/ink1371.xml"/><Relationship Id="rId52" Type="http://schemas.openxmlformats.org/officeDocument/2006/relationships/customXml" Target="../ink/ink1375.xml"/><Relationship Id="rId60" Type="http://schemas.openxmlformats.org/officeDocument/2006/relationships/customXml" Target="../ink/ink1379.xml"/><Relationship Id="rId65" Type="http://schemas.openxmlformats.org/officeDocument/2006/relationships/image" Target="../media/image1353.png"/><Relationship Id="rId73" Type="http://schemas.openxmlformats.org/officeDocument/2006/relationships/image" Target="../media/image1357.png"/><Relationship Id="rId4" Type="http://schemas.openxmlformats.org/officeDocument/2006/relationships/customXml" Target="../ink/ink1351.xml"/><Relationship Id="rId9" Type="http://schemas.openxmlformats.org/officeDocument/2006/relationships/image" Target="../media/image1325.png"/><Relationship Id="rId13" Type="http://schemas.openxmlformats.org/officeDocument/2006/relationships/image" Target="../media/image1327.png"/><Relationship Id="rId18" Type="http://schemas.openxmlformats.org/officeDocument/2006/relationships/customXml" Target="../ink/ink1358.xml"/><Relationship Id="rId39" Type="http://schemas.openxmlformats.org/officeDocument/2006/relationships/image" Target="../media/image1340.png"/><Relationship Id="rId34" Type="http://schemas.openxmlformats.org/officeDocument/2006/relationships/customXml" Target="../ink/ink1366.xml"/><Relationship Id="rId50" Type="http://schemas.openxmlformats.org/officeDocument/2006/relationships/customXml" Target="../ink/ink1374.xml"/><Relationship Id="rId55" Type="http://schemas.openxmlformats.org/officeDocument/2006/relationships/image" Target="../media/image1348.png"/><Relationship Id="rId7" Type="http://schemas.openxmlformats.org/officeDocument/2006/relationships/image" Target="../media/image1324.png"/><Relationship Id="rId71" Type="http://schemas.openxmlformats.org/officeDocument/2006/relationships/image" Target="../media/image135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190" Type="http://schemas.openxmlformats.org/officeDocument/2006/relationships/customXml" Target="../ink/ink95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99" Type="http://schemas.openxmlformats.org/officeDocument/2006/relationships/image" Target="../media/image247.png"/><Relationship Id="rId21" Type="http://schemas.openxmlformats.org/officeDocument/2006/relationships/image" Target="../media/image108.png"/><Relationship Id="rId63" Type="http://schemas.openxmlformats.org/officeDocument/2006/relationships/image" Target="../media/image129.png"/><Relationship Id="rId159" Type="http://schemas.openxmlformats.org/officeDocument/2006/relationships/image" Target="../media/image177.png"/><Relationship Id="rId324" Type="http://schemas.openxmlformats.org/officeDocument/2006/relationships/customXml" Target="../ink/ink260.xml"/><Relationship Id="rId170" Type="http://schemas.openxmlformats.org/officeDocument/2006/relationships/customXml" Target="../ink/ink183.xml"/><Relationship Id="rId226" Type="http://schemas.openxmlformats.org/officeDocument/2006/relationships/customXml" Target="../ink/ink211.xml"/><Relationship Id="rId268" Type="http://schemas.openxmlformats.org/officeDocument/2006/relationships/customXml" Target="../ink/ink232.xml"/><Relationship Id="rId32" Type="http://schemas.openxmlformats.org/officeDocument/2006/relationships/customXml" Target="../ink/ink114.xml"/><Relationship Id="rId74" Type="http://schemas.openxmlformats.org/officeDocument/2006/relationships/customXml" Target="../ink/ink135.xml"/><Relationship Id="rId128" Type="http://schemas.openxmlformats.org/officeDocument/2006/relationships/customXml" Target="../ink/ink162.xml"/><Relationship Id="rId335" Type="http://schemas.openxmlformats.org/officeDocument/2006/relationships/image" Target="../media/image265.png"/><Relationship Id="rId5" Type="http://schemas.openxmlformats.org/officeDocument/2006/relationships/image" Target="../media/image100.png"/><Relationship Id="rId181" Type="http://schemas.openxmlformats.org/officeDocument/2006/relationships/image" Target="../media/image188.png"/><Relationship Id="rId237" Type="http://schemas.openxmlformats.org/officeDocument/2006/relationships/image" Target="../media/image216.png"/><Relationship Id="rId279" Type="http://schemas.openxmlformats.org/officeDocument/2006/relationships/image" Target="../media/image237.png"/><Relationship Id="rId43" Type="http://schemas.openxmlformats.org/officeDocument/2006/relationships/image" Target="../media/image119.png"/><Relationship Id="rId139" Type="http://schemas.openxmlformats.org/officeDocument/2006/relationships/image" Target="../media/image167.png"/><Relationship Id="rId290" Type="http://schemas.openxmlformats.org/officeDocument/2006/relationships/customXml" Target="../ink/ink243.xml"/><Relationship Id="rId304" Type="http://schemas.openxmlformats.org/officeDocument/2006/relationships/customXml" Target="../ink/ink250.xml"/><Relationship Id="rId346" Type="http://schemas.openxmlformats.org/officeDocument/2006/relationships/customXml" Target="../ink/ink271.xml"/><Relationship Id="rId85" Type="http://schemas.openxmlformats.org/officeDocument/2006/relationships/image" Target="../media/image140.png"/><Relationship Id="rId150" Type="http://schemas.openxmlformats.org/officeDocument/2006/relationships/customXml" Target="../ink/ink173.xml"/><Relationship Id="rId192" Type="http://schemas.openxmlformats.org/officeDocument/2006/relationships/customXml" Target="../ink/ink194.xml"/><Relationship Id="rId206" Type="http://schemas.openxmlformats.org/officeDocument/2006/relationships/customXml" Target="../ink/ink201.xml"/><Relationship Id="rId248" Type="http://schemas.openxmlformats.org/officeDocument/2006/relationships/customXml" Target="../ink/ink222.xml"/><Relationship Id="rId12" Type="http://schemas.openxmlformats.org/officeDocument/2006/relationships/customXml" Target="../ink/ink104.xml"/><Relationship Id="rId108" Type="http://schemas.openxmlformats.org/officeDocument/2006/relationships/customXml" Target="../ink/ink152.xml"/><Relationship Id="rId315" Type="http://schemas.openxmlformats.org/officeDocument/2006/relationships/image" Target="../media/image255.png"/><Relationship Id="rId357" Type="http://schemas.openxmlformats.org/officeDocument/2006/relationships/image" Target="../media/image276.png"/><Relationship Id="rId54" Type="http://schemas.openxmlformats.org/officeDocument/2006/relationships/customXml" Target="../ink/ink125.xml"/><Relationship Id="rId96" Type="http://schemas.openxmlformats.org/officeDocument/2006/relationships/customXml" Target="../ink/ink146.xml"/><Relationship Id="rId161" Type="http://schemas.openxmlformats.org/officeDocument/2006/relationships/image" Target="../media/image178.png"/><Relationship Id="rId217" Type="http://schemas.openxmlformats.org/officeDocument/2006/relationships/image" Target="../media/image206.png"/><Relationship Id="rId259" Type="http://schemas.openxmlformats.org/officeDocument/2006/relationships/image" Target="../media/image227.png"/><Relationship Id="rId23" Type="http://schemas.openxmlformats.org/officeDocument/2006/relationships/image" Target="../media/image109.png"/><Relationship Id="rId119" Type="http://schemas.openxmlformats.org/officeDocument/2006/relationships/image" Target="../media/image157.png"/><Relationship Id="rId270" Type="http://schemas.openxmlformats.org/officeDocument/2006/relationships/customXml" Target="../ink/ink233.xml"/><Relationship Id="rId326" Type="http://schemas.openxmlformats.org/officeDocument/2006/relationships/customXml" Target="../ink/ink261.xml"/><Relationship Id="rId65" Type="http://schemas.openxmlformats.org/officeDocument/2006/relationships/image" Target="../media/image130.png"/><Relationship Id="rId130" Type="http://schemas.openxmlformats.org/officeDocument/2006/relationships/customXml" Target="../ink/ink163.xml"/><Relationship Id="rId172" Type="http://schemas.openxmlformats.org/officeDocument/2006/relationships/customXml" Target="../ink/ink184.xml"/><Relationship Id="rId228" Type="http://schemas.openxmlformats.org/officeDocument/2006/relationships/customXml" Target="../ink/ink212.xml"/><Relationship Id="rId281" Type="http://schemas.openxmlformats.org/officeDocument/2006/relationships/image" Target="../media/image238.png"/><Relationship Id="rId337" Type="http://schemas.openxmlformats.org/officeDocument/2006/relationships/image" Target="../media/image266.png"/><Relationship Id="rId34" Type="http://schemas.openxmlformats.org/officeDocument/2006/relationships/customXml" Target="../ink/ink115.xml"/><Relationship Id="rId76" Type="http://schemas.openxmlformats.org/officeDocument/2006/relationships/customXml" Target="../ink/ink136.xml"/><Relationship Id="rId141" Type="http://schemas.openxmlformats.org/officeDocument/2006/relationships/image" Target="../media/image168.png"/><Relationship Id="rId7" Type="http://schemas.openxmlformats.org/officeDocument/2006/relationships/image" Target="../media/image101.png"/><Relationship Id="rId183" Type="http://schemas.openxmlformats.org/officeDocument/2006/relationships/image" Target="../media/image189.png"/><Relationship Id="rId239" Type="http://schemas.openxmlformats.org/officeDocument/2006/relationships/image" Target="../media/image217.png"/><Relationship Id="rId250" Type="http://schemas.openxmlformats.org/officeDocument/2006/relationships/customXml" Target="../ink/ink223.xml"/><Relationship Id="rId292" Type="http://schemas.openxmlformats.org/officeDocument/2006/relationships/customXml" Target="../ink/ink244.xml"/><Relationship Id="rId306" Type="http://schemas.openxmlformats.org/officeDocument/2006/relationships/customXml" Target="../ink/ink251.xml"/><Relationship Id="rId45" Type="http://schemas.openxmlformats.org/officeDocument/2006/relationships/image" Target="../media/image120.png"/><Relationship Id="rId87" Type="http://schemas.openxmlformats.org/officeDocument/2006/relationships/image" Target="../media/image141.png"/><Relationship Id="rId110" Type="http://schemas.openxmlformats.org/officeDocument/2006/relationships/customXml" Target="../ink/ink153.xml"/><Relationship Id="rId348" Type="http://schemas.openxmlformats.org/officeDocument/2006/relationships/customXml" Target="../ink/ink272.xml"/><Relationship Id="rId152" Type="http://schemas.openxmlformats.org/officeDocument/2006/relationships/customXml" Target="../ink/ink174.xml"/><Relationship Id="rId194" Type="http://schemas.openxmlformats.org/officeDocument/2006/relationships/customXml" Target="../ink/ink195.xml"/><Relationship Id="rId208" Type="http://schemas.openxmlformats.org/officeDocument/2006/relationships/customXml" Target="../ink/ink202.xml"/><Relationship Id="rId261" Type="http://schemas.openxmlformats.org/officeDocument/2006/relationships/image" Target="../media/image228.png"/><Relationship Id="rId14" Type="http://schemas.openxmlformats.org/officeDocument/2006/relationships/customXml" Target="../ink/ink105.xml"/><Relationship Id="rId56" Type="http://schemas.openxmlformats.org/officeDocument/2006/relationships/customXml" Target="../ink/ink126.xml"/><Relationship Id="rId317" Type="http://schemas.openxmlformats.org/officeDocument/2006/relationships/image" Target="../media/image256.png"/><Relationship Id="rId359" Type="http://schemas.openxmlformats.org/officeDocument/2006/relationships/image" Target="../media/image277.png"/><Relationship Id="rId98" Type="http://schemas.openxmlformats.org/officeDocument/2006/relationships/customXml" Target="../ink/ink147.xml"/><Relationship Id="rId121" Type="http://schemas.openxmlformats.org/officeDocument/2006/relationships/image" Target="../media/image158.png"/><Relationship Id="rId163" Type="http://schemas.openxmlformats.org/officeDocument/2006/relationships/image" Target="../media/image179.png"/><Relationship Id="rId219" Type="http://schemas.openxmlformats.org/officeDocument/2006/relationships/image" Target="../media/image207.png"/><Relationship Id="rId230" Type="http://schemas.openxmlformats.org/officeDocument/2006/relationships/customXml" Target="../ink/ink213.xml"/><Relationship Id="rId25" Type="http://schemas.openxmlformats.org/officeDocument/2006/relationships/image" Target="../media/image110.png"/><Relationship Id="rId67" Type="http://schemas.openxmlformats.org/officeDocument/2006/relationships/image" Target="../media/image131.png"/><Relationship Id="rId272" Type="http://schemas.openxmlformats.org/officeDocument/2006/relationships/customXml" Target="../ink/ink234.xml"/><Relationship Id="rId328" Type="http://schemas.openxmlformats.org/officeDocument/2006/relationships/customXml" Target="../ink/ink262.xml"/><Relationship Id="rId88" Type="http://schemas.openxmlformats.org/officeDocument/2006/relationships/customXml" Target="../ink/ink142.xml"/><Relationship Id="rId111" Type="http://schemas.openxmlformats.org/officeDocument/2006/relationships/image" Target="../media/image153.png"/><Relationship Id="rId132" Type="http://schemas.openxmlformats.org/officeDocument/2006/relationships/customXml" Target="../ink/ink164.xml"/><Relationship Id="rId153" Type="http://schemas.openxmlformats.org/officeDocument/2006/relationships/image" Target="../media/image174.png"/><Relationship Id="rId174" Type="http://schemas.openxmlformats.org/officeDocument/2006/relationships/customXml" Target="../ink/ink185.xml"/><Relationship Id="rId195" Type="http://schemas.openxmlformats.org/officeDocument/2006/relationships/image" Target="../media/image195.png"/><Relationship Id="rId209" Type="http://schemas.openxmlformats.org/officeDocument/2006/relationships/image" Target="../media/image202.png"/><Relationship Id="rId360" Type="http://schemas.openxmlformats.org/officeDocument/2006/relationships/customXml" Target="../ink/ink278.xml"/><Relationship Id="rId220" Type="http://schemas.openxmlformats.org/officeDocument/2006/relationships/customXml" Target="../ink/ink208.xml"/><Relationship Id="rId241" Type="http://schemas.openxmlformats.org/officeDocument/2006/relationships/image" Target="../media/image218.png"/><Relationship Id="rId15" Type="http://schemas.openxmlformats.org/officeDocument/2006/relationships/image" Target="../media/image105.png"/><Relationship Id="rId36" Type="http://schemas.openxmlformats.org/officeDocument/2006/relationships/customXml" Target="../ink/ink116.xml"/><Relationship Id="rId57" Type="http://schemas.openxmlformats.org/officeDocument/2006/relationships/image" Target="../media/image126.png"/><Relationship Id="rId262" Type="http://schemas.openxmlformats.org/officeDocument/2006/relationships/customXml" Target="../ink/ink229.xml"/><Relationship Id="rId283" Type="http://schemas.openxmlformats.org/officeDocument/2006/relationships/image" Target="../media/image239.png"/><Relationship Id="rId318" Type="http://schemas.openxmlformats.org/officeDocument/2006/relationships/customXml" Target="../ink/ink257.xml"/><Relationship Id="rId339" Type="http://schemas.openxmlformats.org/officeDocument/2006/relationships/image" Target="../media/image267.png"/><Relationship Id="rId78" Type="http://schemas.openxmlformats.org/officeDocument/2006/relationships/customXml" Target="../ink/ink137.xml"/><Relationship Id="rId99" Type="http://schemas.openxmlformats.org/officeDocument/2006/relationships/image" Target="../media/image147.png"/><Relationship Id="rId101" Type="http://schemas.openxmlformats.org/officeDocument/2006/relationships/image" Target="../media/image148.png"/><Relationship Id="rId122" Type="http://schemas.openxmlformats.org/officeDocument/2006/relationships/customXml" Target="../ink/ink159.xml"/><Relationship Id="rId143" Type="http://schemas.openxmlformats.org/officeDocument/2006/relationships/image" Target="../media/image169.png"/><Relationship Id="rId164" Type="http://schemas.openxmlformats.org/officeDocument/2006/relationships/customXml" Target="../ink/ink180.xml"/><Relationship Id="rId185" Type="http://schemas.openxmlformats.org/officeDocument/2006/relationships/image" Target="../media/image190.png"/><Relationship Id="rId350" Type="http://schemas.openxmlformats.org/officeDocument/2006/relationships/customXml" Target="../ink/ink273.xml"/><Relationship Id="rId9" Type="http://schemas.openxmlformats.org/officeDocument/2006/relationships/image" Target="../media/image102.png"/><Relationship Id="rId210" Type="http://schemas.openxmlformats.org/officeDocument/2006/relationships/customXml" Target="../ink/ink203.xml"/><Relationship Id="rId26" Type="http://schemas.openxmlformats.org/officeDocument/2006/relationships/customXml" Target="../ink/ink111.xml"/><Relationship Id="rId231" Type="http://schemas.openxmlformats.org/officeDocument/2006/relationships/image" Target="../media/image213.png"/><Relationship Id="rId252" Type="http://schemas.openxmlformats.org/officeDocument/2006/relationships/customXml" Target="../ink/ink224.xml"/><Relationship Id="rId273" Type="http://schemas.openxmlformats.org/officeDocument/2006/relationships/image" Target="../media/image234.png"/><Relationship Id="rId294" Type="http://schemas.openxmlformats.org/officeDocument/2006/relationships/customXml" Target="../ink/ink245.xml"/><Relationship Id="rId308" Type="http://schemas.openxmlformats.org/officeDocument/2006/relationships/customXml" Target="../ink/ink252.xml"/><Relationship Id="rId329" Type="http://schemas.openxmlformats.org/officeDocument/2006/relationships/image" Target="../media/image262.png"/><Relationship Id="rId47" Type="http://schemas.openxmlformats.org/officeDocument/2006/relationships/image" Target="../media/image121.png"/><Relationship Id="rId68" Type="http://schemas.openxmlformats.org/officeDocument/2006/relationships/customXml" Target="../ink/ink132.xml"/><Relationship Id="rId89" Type="http://schemas.openxmlformats.org/officeDocument/2006/relationships/image" Target="../media/image142.png"/><Relationship Id="rId112" Type="http://schemas.openxmlformats.org/officeDocument/2006/relationships/customXml" Target="../ink/ink154.xml"/><Relationship Id="rId133" Type="http://schemas.openxmlformats.org/officeDocument/2006/relationships/image" Target="../media/image164.png"/><Relationship Id="rId154" Type="http://schemas.openxmlformats.org/officeDocument/2006/relationships/customXml" Target="../ink/ink175.xml"/><Relationship Id="rId175" Type="http://schemas.openxmlformats.org/officeDocument/2006/relationships/image" Target="../media/image185.png"/><Relationship Id="rId340" Type="http://schemas.openxmlformats.org/officeDocument/2006/relationships/customXml" Target="../ink/ink268.xml"/><Relationship Id="rId361" Type="http://schemas.openxmlformats.org/officeDocument/2006/relationships/image" Target="../media/image278.png"/><Relationship Id="rId196" Type="http://schemas.openxmlformats.org/officeDocument/2006/relationships/customXml" Target="../ink/ink196.xml"/><Relationship Id="rId200" Type="http://schemas.openxmlformats.org/officeDocument/2006/relationships/customXml" Target="../ink/ink198.xml"/><Relationship Id="rId16" Type="http://schemas.openxmlformats.org/officeDocument/2006/relationships/customXml" Target="../ink/ink106.xml"/><Relationship Id="rId221" Type="http://schemas.openxmlformats.org/officeDocument/2006/relationships/image" Target="../media/image208.png"/><Relationship Id="rId242" Type="http://schemas.openxmlformats.org/officeDocument/2006/relationships/customXml" Target="../ink/ink219.xml"/><Relationship Id="rId263" Type="http://schemas.openxmlformats.org/officeDocument/2006/relationships/image" Target="../media/image229.png"/><Relationship Id="rId284" Type="http://schemas.openxmlformats.org/officeDocument/2006/relationships/customXml" Target="../ink/ink240.xml"/><Relationship Id="rId319" Type="http://schemas.openxmlformats.org/officeDocument/2006/relationships/image" Target="../media/image257.png"/><Relationship Id="rId37" Type="http://schemas.openxmlformats.org/officeDocument/2006/relationships/image" Target="../media/image116.png"/><Relationship Id="rId58" Type="http://schemas.openxmlformats.org/officeDocument/2006/relationships/customXml" Target="../ink/ink127.xml"/><Relationship Id="rId79" Type="http://schemas.openxmlformats.org/officeDocument/2006/relationships/image" Target="../media/image137.png"/><Relationship Id="rId102" Type="http://schemas.openxmlformats.org/officeDocument/2006/relationships/customXml" Target="../ink/ink149.xml"/><Relationship Id="rId123" Type="http://schemas.openxmlformats.org/officeDocument/2006/relationships/image" Target="../media/image159.png"/><Relationship Id="rId144" Type="http://schemas.openxmlformats.org/officeDocument/2006/relationships/customXml" Target="../ink/ink170.xml"/><Relationship Id="rId330" Type="http://schemas.openxmlformats.org/officeDocument/2006/relationships/customXml" Target="../ink/ink263.xml"/><Relationship Id="rId90" Type="http://schemas.openxmlformats.org/officeDocument/2006/relationships/customXml" Target="../ink/ink143.xml"/><Relationship Id="rId165" Type="http://schemas.openxmlformats.org/officeDocument/2006/relationships/image" Target="../media/image180.png"/><Relationship Id="rId186" Type="http://schemas.openxmlformats.org/officeDocument/2006/relationships/customXml" Target="../ink/ink191.xml"/><Relationship Id="rId351" Type="http://schemas.openxmlformats.org/officeDocument/2006/relationships/image" Target="../media/image273.png"/><Relationship Id="rId211" Type="http://schemas.openxmlformats.org/officeDocument/2006/relationships/image" Target="../media/image203.png"/><Relationship Id="rId232" Type="http://schemas.openxmlformats.org/officeDocument/2006/relationships/customXml" Target="../ink/ink214.xml"/><Relationship Id="rId253" Type="http://schemas.openxmlformats.org/officeDocument/2006/relationships/image" Target="../media/image224.png"/><Relationship Id="rId274" Type="http://schemas.openxmlformats.org/officeDocument/2006/relationships/customXml" Target="../ink/ink235.xml"/><Relationship Id="rId295" Type="http://schemas.openxmlformats.org/officeDocument/2006/relationships/image" Target="../media/image245.png"/><Relationship Id="rId309" Type="http://schemas.openxmlformats.org/officeDocument/2006/relationships/image" Target="../media/image252.png"/><Relationship Id="rId27" Type="http://schemas.openxmlformats.org/officeDocument/2006/relationships/image" Target="../media/image111.png"/><Relationship Id="rId48" Type="http://schemas.openxmlformats.org/officeDocument/2006/relationships/customXml" Target="../ink/ink122.xml"/><Relationship Id="rId69" Type="http://schemas.openxmlformats.org/officeDocument/2006/relationships/image" Target="../media/image132.png"/><Relationship Id="rId113" Type="http://schemas.openxmlformats.org/officeDocument/2006/relationships/image" Target="../media/image154.png"/><Relationship Id="rId134" Type="http://schemas.openxmlformats.org/officeDocument/2006/relationships/customXml" Target="../ink/ink165.xml"/><Relationship Id="rId320" Type="http://schemas.openxmlformats.org/officeDocument/2006/relationships/customXml" Target="../ink/ink258.xml"/><Relationship Id="rId80" Type="http://schemas.openxmlformats.org/officeDocument/2006/relationships/customXml" Target="../ink/ink138.xml"/><Relationship Id="rId155" Type="http://schemas.openxmlformats.org/officeDocument/2006/relationships/image" Target="../media/image175.png"/><Relationship Id="rId176" Type="http://schemas.openxmlformats.org/officeDocument/2006/relationships/customXml" Target="../ink/ink186.xml"/><Relationship Id="rId197" Type="http://schemas.openxmlformats.org/officeDocument/2006/relationships/image" Target="../media/image196.png"/><Relationship Id="rId341" Type="http://schemas.openxmlformats.org/officeDocument/2006/relationships/image" Target="../media/image268.png"/><Relationship Id="rId201" Type="http://schemas.openxmlformats.org/officeDocument/2006/relationships/image" Target="../media/image198.png"/><Relationship Id="rId222" Type="http://schemas.openxmlformats.org/officeDocument/2006/relationships/customXml" Target="../ink/ink209.xml"/><Relationship Id="rId243" Type="http://schemas.openxmlformats.org/officeDocument/2006/relationships/image" Target="../media/image219.png"/><Relationship Id="rId264" Type="http://schemas.openxmlformats.org/officeDocument/2006/relationships/customXml" Target="../ink/ink230.xml"/><Relationship Id="rId285" Type="http://schemas.openxmlformats.org/officeDocument/2006/relationships/image" Target="../media/image240.png"/><Relationship Id="rId17" Type="http://schemas.openxmlformats.org/officeDocument/2006/relationships/image" Target="../media/image106.png"/><Relationship Id="rId38" Type="http://schemas.openxmlformats.org/officeDocument/2006/relationships/customXml" Target="../ink/ink117.xml"/><Relationship Id="rId59" Type="http://schemas.openxmlformats.org/officeDocument/2006/relationships/image" Target="../media/image127.png"/><Relationship Id="rId103" Type="http://schemas.openxmlformats.org/officeDocument/2006/relationships/image" Target="../media/image149.png"/><Relationship Id="rId124" Type="http://schemas.openxmlformats.org/officeDocument/2006/relationships/customXml" Target="../ink/ink160.xml"/><Relationship Id="rId310" Type="http://schemas.openxmlformats.org/officeDocument/2006/relationships/customXml" Target="../ink/ink253.xml"/><Relationship Id="rId70" Type="http://schemas.openxmlformats.org/officeDocument/2006/relationships/customXml" Target="../ink/ink133.xml"/><Relationship Id="rId91" Type="http://schemas.openxmlformats.org/officeDocument/2006/relationships/image" Target="../media/image143.png"/><Relationship Id="rId145" Type="http://schemas.openxmlformats.org/officeDocument/2006/relationships/image" Target="../media/image170.png"/><Relationship Id="rId166" Type="http://schemas.openxmlformats.org/officeDocument/2006/relationships/customXml" Target="../ink/ink181.xml"/><Relationship Id="rId187" Type="http://schemas.openxmlformats.org/officeDocument/2006/relationships/image" Target="../media/image191.png"/><Relationship Id="rId331" Type="http://schemas.openxmlformats.org/officeDocument/2006/relationships/image" Target="../media/image263.png"/><Relationship Id="rId352" Type="http://schemas.openxmlformats.org/officeDocument/2006/relationships/customXml" Target="../ink/ink27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4.xml"/><Relationship Id="rId233" Type="http://schemas.openxmlformats.org/officeDocument/2006/relationships/image" Target="../media/image214.png"/><Relationship Id="rId254" Type="http://schemas.openxmlformats.org/officeDocument/2006/relationships/customXml" Target="../ink/ink225.xml"/><Relationship Id="rId28" Type="http://schemas.openxmlformats.org/officeDocument/2006/relationships/customXml" Target="../ink/ink112.xml"/><Relationship Id="rId49" Type="http://schemas.openxmlformats.org/officeDocument/2006/relationships/image" Target="../media/image122.png"/><Relationship Id="rId114" Type="http://schemas.openxmlformats.org/officeDocument/2006/relationships/customXml" Target="../ink/ink155.xml"/><Relationship Id="rId275" Type="http://schemas.openxmlformats.org/officeDocument/2006/relationships/image" Target="../media/image235.png"/><Relationship Id="rId296" Type="http://schemas.openxmlformats.org/officeDocument/2006/relationships/customXml" Target="../ink/ink246.xml"/><Relationship Id="rId300" Type="http://schemas.openxmlformats.org/officeDocument/2006/relationships/customXml" Target="../ink/ink248.xml"/><Relationship Id="rId60" Type="http://schemas.openxmlformats.org/officeDocument/2006/relationships/customXml" Target="../ink/ink128.xml"/><Relationship Id="rId81" Type="http://schemas.openxmlformats.org/officeDocument/2006/relationships/image" Target="../media/image138.png"/><Relationship Id="rId135" Type="http://schemas.openxmlformats.org/officeDocument/2006/relationships/image" Target="../media/image165.png"/><Relationship Id="rId156" Type="http://schemas.openxmlformats.org/officeDocument/2006/relationships/customXml" Target="../ink/ink176.xml"/><Relationship Id="rId177" Type="http://schemas.openxmlformats.org/officeDocument/2006/relationships/image" Target="../media/image186.png"/><Relationship Id="rId198" Type="http://schemas.openxmlformats.org/officeDocument/2006/relationships/customXml" Target="../ink/ink197.xml"/><Relationship Id="rId321" Type="http://schemas.openxmlformats.org/officeDocument/2006/relationships/image" Target="../media/image258.png"/><Relationship Id="rId342" Type="http://schemas.openxmlformats.org/officeDocument/2006/relationships/customXml" Target="../ink/ink269.xml"/><Relationship Id="rId202" Type="http://schemas.openxmlformats.org/officeDocument/2006/relationships/customXml" Target="../ink/ink199.xml"/><Relationship Id="rId223" Type="http://schemas.openxmlformats.org/officeDocument/2006/relationships/image" Target="../media/image209.png"/><Relationship Id="rId244" Type="http://schemas.openxmlformats.org/officeDocument/2006/relationships/customXml" Target="../ink/ink220.xml"/><Relationship Id="rId18" Type="http://schemas.openxmlformats.org/officeDocument/2006/relationships/customXml" Target="../ink/ink107.xml"/><Relationship Id="rId39" Type="http://schemas.openxmlformats.org/officeDocument/2006/relationships/image" Target="../media/image117.png"/><Relationship Id="rId265" Type="http://schemas.openxmlformats.org/officeDocument/2006/relationships/image" Target="../media/image230.png"/><Relationship Id="rId286" Type="http://schemas.openxmlformats.org/officeDocument/2006/relationships/customXml" Target="../ink/ink241.xml"/><Relationship Id="rId50" Type="http://schemas.openxmlformats.org/officeDocument/2006/relationships/customXml" Target="../ink/ink123.xml"/><Relationship Id="rId104" Type="http://schemas.openxmlformats.org/officeDocument/2006/relationships/customXml" Target="../ink/ink150.xml"/><Relationship Id="rId125" Type="http://schemas.openxmlformats.org/officeDocument/2006/relationships/image" Target="../media/image160.png"/><Relationship Id="rId146" Type="http://schemas.openxmlformats.org/officeDocument/2006/relationships/customXml" Target="../ink/ink171.xml"/><Relationship Id="rId167" Type="http://schemas.openxmlformats.org/officeDocument/2006/relationships/image" Target="../media/image181.png"/><Relationship Id="rId188" Type="http://schemas.openxmlformats.org/officeDocument/2006/relationships/customXml" Target="../ink/ink192.xml"/><Relationship Id="rId311" Type="http://schemas.openxmlformats.org/officeDocument/2006/relationships/image" Target="../media/image253.png"/><Relationship Id="rId332" Type="http://schemas.openxmlformats.org/officeDocument/2006/relationships/customXml" Target="../ink/ink264.xml"/><Relationship Id="rId353" Type="http://schemas.openxmlformats.org/officeDocument/2006/relationships/image" Target="../media/image274.png"/><Relationship Id="rId71" Type="http://schemas.openxmlformats.org/officeDocument/2006/relationships/image" Target="../media/image133.png"/><Relationship Id="rId92" Type="http://schemas.openxmlformats.org/officeDocument/2006/relationships/customXml" Target="../ink/ink144.xml"/><Relationship Id="rId213" Type="http://schemas.openxmlformats.org/officeDocument/2006/relationships/image" Target="../media/image204.png"/><Relationship Id="rId234" Type="http://schemas.openxmlformats.org/officeDocument/2006/relationships/customXml" Target="../ink/ink215.xml"/><Relationship Id="rId2" Type="http://schemas.openxmlformats.org/officeDocument/2006/relationships/customXml" Target="../ink/ink99.xml"/><Relationship Id="rId29" Type="http://schemas.openxmlformats.org/officeDocument/2006/relationships/image" Target="../media/image112.png"/><Relationship Id="rId255" Type="http://schemas.openxmlformats.org/officeDocument/2006/relationships/image" Target="../media/image225.png"/><Relationship Id="rId276" Type="http://schemas.openxmlformats.org/officeDocument/2006/relationships/customXml" Target="../ink/ink236.xml"/><Relationship Id="rId297" Type="http://schemas.openxmlformats.org/officeDocument/2006/relationships/image" Target="../media/image246.png"/><Relationship Id="rId40" Type="http://schemas.openxmlformats.org/officeDocument/2006/relationships/customXml" Target="../ink/ink118.xml"/><Relationship Id="rId115" Type="http://schemas.openxmlformats.org/officeDocument/2006/relationships/image" Target="../media/image155.png"/><Relationship Id="rId136" Type="http://schemas.openxmlformats.org/officeDocument/2006/relationships/customXml" Target="../ink/ink166.xml"/><Relationship Id="rId157" Type="http://schemas.openxmlformats.org/officeDocument/2006/relationships/image" Target="../media/image176.png"/><Relationship Id="rId178" Type="http://schemas.openxmlformats.org/officeDocument/2006/relationships/customXml" Target="../ink/ink187.xml"/><Relationship Id="rId301" Type="http://schemas.openxmlformats.org/officeDocument/2006/relationships/image" Target="../media/image248.png"/><Relationship Id="rId322" Type="http://schemas.openxmlformats.org/officeDocument/2006/relationships/customXml" Target="../ink/ink259.xml"/><Relationship Id="rId343" Type="http://schemas.openxmlformats.org/officeDocument/2006/relationships/image" Target="../media/image269.png"/><Relationship Id="rId61" Type="http://schemas.openxmlformats.org/officeDocument/2006/relationships/image" Target="../media/image128.png"/><Relationship Id="rId82" Type="http://schemas.openxmlformats.org/officeDocument/2006/relationships/customXml" Target="../ink/ink139.xml"/><Relationship Id="rId199" Type="http://schemas.openxmlformats.org/officeDocument/2006/relationships/image" Target="../media/image197.png"/><Relationship Id="rId203" Type="http://schemas.openxmlformats.org/officeDocument/2006/relationships/image" Target="../media/image199.png"/><Relationship Id="rId19" Type="http://schemas.openxmlformats.org/officeDocument/2006/relationships/image" Target="../media/image107.png"/><Relationship Id="rId224" Type="http://schemas.openxmlformats.org/officeDocument/2006/relationships/customXml" Target="../ink/ink210.xml"/><Relationship Id="rId245" Type="http://schemas.openxmlformats.org/officeDocument/2006/relationships/image" Target="../media/image220.png"/><Relationship Id="rId266" Type="http://schemas.openxmlformats.org/officeDocument/2006/relationships/customXml" Target="../ink/ink231.xml"/><Relationship Id="rId287" Type="http://schemas.openxmlformats.org/officeDocument/2006/relationships/image" Target="../media/image241.png"/><Relationship Id="rId30" Type="http://schemas.openxmlformats.org/officeDocument/2006/relationships/customXml" Target="../ink/ink113.xml"/><Relationship Id="rId105" Type="http://schemas.openxmlformats.org/officeDocument/2006/relationships/image" Target="../media/image150.png"/><Relationship Id="rId126" Type="http://schemas.openxmlformats.org/officeDocument/2006/relationships/customXml" Target="../ink/ink161.xml"/><Relationship Id="rId147" Type="http://schemas.openxmlformats.org/officeDocument/2006/relationships/image" Target="../media/image171.png"/><Relationship Id="rId168" Type="http://schemas.openxmlformats.org/officeDocument/2006/relationships/customXml" Target="../ink/ink182.xml"/><Relationship Id="rId312" Type="http://schemas.openxmlformats.org/officeDocument/2006/relationships/customXml" Target="../ink/ink254.xml"/><Relationship Id="rId333" Type="http://schemas.openxmlformats.org/officeDocument/2006/relationships/image" Target="../media/image264.png"/><Relationship Id="rId354" Type="http://schemas.openxmlformats.org/officeDocument/2006/relationships/customXml" Target="../ink/ink275.xml"/><Relationship Id="rId51" Type="http://schemas.openxmlformats.org/officeDocument/2006/relationships/image" Target="../media/image123.png"/><Relationship Id="rId72" Type="http://schemas.openxmlformats.org/officeDocument/2006/relationships/customXml" Target="../ink/ink134.xml"/><Relationship Id="rId93" Type="http://schemas.openxmlformats.org/officeDocument/2006/relationships/image" Target="../media/image144.png"/><Relationship Id="rId189" Type="http://schemas.openxmlformats.org/officeDocument/2006/relationships/image" Target="../media/image192.png"/><Relationship Id="rId3" Type="http://schemas.openxmlformats.org/officeDocument/2006/relationships/image" Target="../media/image99.png"/><Relationship Id="rId214" Type="http://schemas.openxmlformats.org/officeDocument/2006/relationships/customXml" Target="../ink/ink205.xml"/><Relationship Id="rId235" Type="http://schemas.openxmlformats.org/officeDocument/2006/relationships/image" Target="../media/image215.png"/><Relationship Id="rId256" Type="http://schemas.openxmlformats.org/officeDocument/2006/relationships/customXml" Target="../ink/ink226.xml"/><Relationship Id="rId277" Type="http://schemas.openxmlformats.org/officeDocument/2006/relationships/image" Target="../media/image236.png"/><Relationship Id="rId298" Type="http://schemas.openxmlformats.org/officeDocument/2006/relationships/customXml" Target="../ink/ink247.xml"/><Relationship Id="rId116" Type="http://schemas.openxmlformats.org/officeDocument/2006/relationships/customXml" Target="../ink/ink156.xml"/><Relationship Id="rId137" Type="http://schemas.openxmlformats.org/officeDocument/2006/relationships/image" Target="../media/image166.png"/><Relationship Id="rId158" Type="http://schemas.openxmlformats.org/officeDocument/2006/relationships/customXml" Target="../ink/ink177.xml"/><Relationship Id="rId302" Type="http://schemas.openxmlformats.org/officeDocument/2006/relationships/customXml" Target="../ink/ink249.xml"/><Relationship Id="rId323" Type="http://schemas.openxmlformats.org/officeDocument/2006/relationships/image" Target="../media/image259.png"/><Relationship Id="rId344" Type="http://schemas.openxmlformats.org/officeDocument/2006/relationships/customXml" Target="../ink/ink270.xml"/><Relationship Id="rId20" Type="http://schemas.openxmlformats.org/officeDocument/2006/relationships/customXml" Target="../ink/ink108.xml"/><Relationship Id="rId41" Type="http://schemas.openxmlformats.org/officeDocument/2006/relationships/image" Target="../media/image118.png"/><Relationship Id="rId62" Type="http://schemas.openxmlformats.org/officeDocument/2006/relationships/customXml" Target="../ink/ink129.xml"/><Relationship Id="rId83" Type="http://schemas.openxmlformats.org/officeDocument/2006/relationships/image" Target="../media/image139.png"/><Relationship Id="rId179" Type="http://schemas.openxmlformats.org/officeDocument/2006/relationships/image" Target="../media/image187.png"/><Relationship Id="rId190" Type="http://schemas.openxmlformats.org/officeDocument/2006/relationships/customXml" Target="../ink/ink193.xml"/><Relationship Id="rId204" Type="http://schemas.openxmlformats.org/officeDocument/2006/relationships/customXml" Target="../ink/ink200.xml"/><Relationship Id="rId225" Type="http://schemas.openxmlformats.org/officeDocument/2006/relationships/image" Target="../media/image210.png"/><Relationship Id="rId246" Type="http://schemas.openxmlformats.org/officeDocument/2006/relationships/customXml" Target="../ink/ink221.xml"/><Relationship Id="rId267" Type="http://schemas.openxmlformats.org/officeDocument/2006/relationships/image" Target="../media/image231.png"/><Relationship Id="rId288" Type="http://schemas.openxmlformats.org/officeDocument/2006/relationships/customXml" Target="../ink/ink242.xml"/><Relationship Id="rId106" Type="http://schemas.openxmlformats.org/officeDocument/2006/relationships/customXml" Target="../ink/ink151.xml"/><Relationship Id="rId127" Type="http://schemas.openxmlformats.org/officeDocument/2006/relationships/image" Target="../media/image161.png"/><Relationship Id="rId313" Type="http://schemas.openxmlformats.org/officeDocument/2006/relationships/image" Target="../media/image254.png"/><Relationship Id="rId10" Type="http://schemas.openxmlformats.org/officeDocument/2006/relationships/customXml" Target="../ink/ink103.xml"/><Relationship Id="rId31" Type="http://schemas.openxmlformats.org/officeDocument/2006/relationships/image" Target="../media/image113.png"/><Relationship Id="rId52" Type="http://schemas.openxmlformats.org/officeDocument/2006/relationships/customXml" Target="../ink/ink124.xml"/><Relationship Id="rId73" Type="http://schemas.openxmlformats.org/officeDocument/2006/relationships/image" Target="../media/image134.png"/><Relationship Id="rId94" Type="http://schemas.openxmlformats.org/officeDocument/2006/relationships/customXml" Target="../ink/ink145.xml"/><Relationship Id="rId148" Type="http://schemas.openxmlformats.org/officeDocument/2006/relationships/customXml" Target="../ink/ink172.xml"/><Relationship Id="rId169" Type="http://schemas.openxmlformats.org/officeDocument/2006/relationships/image" Target="../media/image182.png"/><Relationship Id="rId334" Type="http://schemas.openxmlformats.org/officeDocument/2006/relationships/customXml" Target="../ink/ink265.xml"/><Relationship Id="rId355" Type="http://schemas.openxmlformats.org/officeDocument/2006/relationships/image" Target="../media/image275.png"/><Relationship Id="rId4" Type="http://schemas.openxmlformats.org/officeDocument/2006/relationships/customXml" Target="../ink/ink100.xml"/><Relationship Id="rId180" Type="http://schemas.openxmlformats.org/officeDocument/2006/relationships/customXml" Target="../ink/ink188.xml"/><Relationship Id="rId215" Type="http://schemas.openxmlformats.org/officeDocument/2006/relationships/image" Target="../media/image205.png"/><Relationship Id="rId236" Type="http://schemas.openxmlformats.org/officeDocument/2006/relationships/customXml" Target="../ink/ink216.xml"/><Relationship Id="rId257" Type="http://schemas.openxmlformats.org/officeDocument/2006/relationships/image" Target="../media/image226.png"/><Relationship Id="rId278" Type="http://schemas.openxmlformats.org/officeDocument/2006/relationships/customXml" Target="../ink/ink237.xml"/><Relationship Id="rId303" Type="http://schemas.openxmlformats.org/officeDocument/2006/relationships/image" Target="../media/image249.png"/><Relationship Id="rId42" Type="http://schemas.openxmlformats.org/officeDocument/2006/relationships/customXml" Target="../ink/ink119.xml"/><Relationship Id="rId84" Type="http://schemas.openxmlformats.org/officeDocument/2006/relationships/customXml" Target="../ink/ink140.xml"/><Relationship Id="rId138" Type="http://schemas.openxmlformats.org/officeDocument/2006/relationships/customXml" Target="../ink/ink167.xml"/><Relationship Id="rId345" Type="http://schemas.openxmlformats.org/officeDocument/2006/relationships/image" Target="../media/image270.png"/><Relationship Id="rId191" Type="http://schemas.openxmlformats.org/officeDocument/2006/relationships/image" Target="../media/image193.png"/><Relationship Id="rId205" Type="http://schemas.openxmlformats.org/officeDocument/2006/relationships/image" Target="../media/image200.png"/><Relationship Id="rId247" Type="http://schemas.openxmlformats.org/officeDocument/2006/relationships/image" Target="../media/image221.png"/><Relationship Id="rId107" Type="http://schemas.openxmlformats.org/officeDocument/2006/relationships/image" Target="../media/image151.png"/><Relationship Id="rId289" Type="http://schemas.openxmlformats.org/officeDocument/2006/relationships/image" Target="../media/image242.png"/><Relationship Id="rId11" Type="http://schemas.openxmlformats.org/officeDocument/2006/relationships/image" Target="../media/image103.png"/><Relationship Id="rId53" Type="http://schemas.openxmlformats.org/officeDocument/2006/relationships/image" Target="../media/image124.png"/><Relationship Id="rId149" Type="http://schemas.openxmlformats.org/officeDocument/2006/relationships/image" Target="../media/image172.png"/><Relationship Id="rId314" Type="http://schemas.openxmlformats.org/officeDocument/2006/relationships/customXml" Target="../ink/ink255.xml"/><Relationship Id="rId356" Type="http://schemas.openxmlformats.org/officeDocument/2006/relationships/customXml" Target="../ink/ink276.xml"/><Relationship Id="rId95" Type="http://schemas.openxmlformats.org/officeDocument/2006/relationships/image" Target="../media/image145.png"/><Relationship Id="rId160" Type="http://schemas.openxmlformats.org/officeDocument/2006/relationships/customXml" Target="../ink/ink178.xml"/><Relationship Id="rId216" Type="http://schemas.openxmlformats.org/officeDocument/2006/relationships/customXml" Target="../ink/ink206.xml"/><Relationship Id="rId258" Type="http://schemas.openxmlformats.org/officeDocument/2006/relationships/customXml" Target="../ink/ink227.xml"/><Relationship Id="rId22" Type="http://schemas.openxmlformats.org/officeDocument/2006/relationships/customXml" Target="../ink/ink109.xml"/><Relationship Id="rId64" Type="http://schemas.openxmlformats.org/officeDocument/2006/relationships/customXml" Target="../ink/ink130.xml"/><Relationship Id="rId118" Type="http://schemas.openxmlformats.org/officeDocument/2006/relationships/customXml" Target="../ink/ink157.xml"/><Relationship Id="rId325" Type="http://schemas.openxmlformats.org/officeDocument/2006/relationships/image" Target="../media/image260.png"/><Relationship Id="rId171" Type="http://schemas.openxmlformats.org/officeDocument/2006/relationships/image" Target="../media/image183.png"/><Relationship Id="rId227" Type="http://schemas.openxmlformats.org/officeDocument/2006/relationships/image" Target="../media/image211.png"/><Relationship Id="rId269" Type="http://schemas.openxmlformats.org/officeDocument/2006/relationships/image" Target="../media/image232.png"/><Relationship Id="rId33" Type="http://schemas.openxmlformats.org/officeDocument/2006/relationships/image" Target="../media/image114.png"/><Relationship Id="rId129" Type="http://schemas.openxmlformats.org/officeDocument/2006/relationships/image" Target="../media/image162.png"/><Relationship Id="rId280" Type="http://schemas.openxmlformats.org/officeDocument/2006/relationships/customXml" Target="../ink/ink238.xml"/><Relationship Id="rId336" Type="http://schemas.openxmlformats.org/officeDocument/2006/relationships/customXml" Target="../ink/ink266.xml"/><Relationship Id="rId75" Type="http://schemas.openxmlformats.org/officeDocument/2006/relationships/image" Target="../media/image135.png"/><Relationship Id="rId140" Type="http://schemas.openxmlformats.org/officeDocument/2006/relationships/customXml" Target="../ink/ink168.xml"/><Relationship Id="rId182" Type="http://schemas.openxmlformats.org/officeDocument/2006/relationships/customXml" Target="../ink/ink189.xml"/><Relationship Id="rId6" Type="http://schemas.openxmlformats.org/officeDocument/2006/relationships/customXml" Target="../ink/ink101.xml"/><Relationship Id="rId238" Type="http://schemas.openxmlformats.org/officeDocument/2006/relationships/customXml" Target="../ink/ink217.xml"/><Relationship Id="rId291" Type="http://schemas.openxmlformats.org/officeDocument/2006/relationships/image" Target="../media/image243.png"/><Relationship Id="rId305" Type="http://schemas.openxmlformats.org/officeDocument/2006/relationships/image" Target="../media/image250.png"/><Relationship Id="rId347" Type="http://schemas.openxmlformats.org/officeDocument/2006/relationships/image" Target="../media/image271.png"/><Relationship Id="rId44" Type="http://schemas.openxmlformats.org/officeDocument/2006/relationships/customXml" Target="../ink/ink120.xml"/><Relationship Id="rId86" Type="http://schemas.openxmlformats.org/officeDocument/2006/relationships/customXml" Target="../ink/ink141.xml"/><Relationship Id="rId151" Type="http://schemas.openxmlformats.org/officeDocument/2006/relationships/image" Target="../media/image173.png"/><Relationship Id="rId193" Type="http://schemas.openxmlformats.org/officeDocument/2006/relationships/image" Target="../media/image194.png"/><Relationship Id="rId207" Type="http://schemas.openxmlformats.org/officeDocument/2006/relationships/image" Target="../media/image201.png"/><Relationship Id="rId249" Type="http://schemas.openxmlformats.org/officeDocument/2006/relationships/image" Target="../media/image222.png"/><Relationship Id="rId13" Type="http://schemas.openxmlformats.org/officeDocument/2006/relationships/image" Target="../media/image104.png"/><Relationship Id="rId109" Type="http://schemas.openxmlformats.org/officeDocument/2006/relationships/image" Target="../media/image152.png"/><Relationship Id="rId260" Type="http://schemas.openxmlformats.org/officeDocument/2006/relationships/customXml" Target="../ink/ink228.xml"/><Relationship Id="rId316" Type="http://schemas.openxmlformats.org/officeDocument/2006/relationships/customXml" Target="../ink/ink256.xml"/><Relationship Id="rId55" Type="http://schemas.openxmlformats.org/officeDocument/2006/relationships/image" Target="../media/image125.png"/><Relationship Id="rId97" Type="http://schemas.openxmlformats.org/officeDocument/2006/relationships/image" Target="../media/image146.png"/><Relationship Id="rId120" Type="http://schemas.openxmlformats.org/officeDocument/2006/relationships/customXml" Target="../ink/ink158.xml"/><Relationship Id="rId358" Type="http://schemas.openxmlformats.org/officeDocument/2006/relationships/customXml" Target="../ink/ink277.xml"/><Relationship Id="rId162" Type="http://schemas.openxmlformats.org/officeDocument/2006/relationships/customXml" Target="../ink/ink179.xml"/><Relationship Id="rId218" Type="http://schemas.openxmlformats.org/officeDocument/2006/relationships/customXml" Target="../ink/ink207.xml"/><Relationship Id="rId271" Type="http://schemas.openxmlformats.org/officeDocument/2006/relationships/image" Target="../media/image233.png"/><Relationship Id="rId24" Type="http://schemas.openxmlformats.org/officeDocument/2006/relationships/customXml" Target="../ink/ink110.xml"/><Relationship Id="rId66" Type="http://schemas.openxmlformats.org/officeDocument/2006/relationships/customXml" Target="../ink/ink131.xml"/><Relationship Id="rId131" Type="http://schemas.openxmlformats.org/officeDocument/2006/relationships/image" Target="../media/image163.png"/><Relationship Id="rId327" Type="http://schemas.openxmlformats.org/officeDocument/2006/relationships/image" Target="../media/image261.png"/><Relationship Id="rId173" Type="http://schemas.openxmlformats.org/officeDocument/2006/relationships/image" Target="../media/image184.png"/><Relationship Id="rId229" Type="http://schemas.openxmlformats.org/officeDocument/2006/relationships/image" Target="../media/image212.png"/><Relationship Id="rId240" Type="http://schemas.openxmlformats.org/officeDocument/2006/relationships/customXml" Target="../ink/ink218.xml"/><Relationship Id="rId35" Type="http://schemas.openxmlformats.org/officeDocument/2006/relationships/image" Target="../media/image115.png"/><Relationship Id="rId77" Type="http://schemas.openxmlformats.org/officeDocument/2006/relationships/image" Target="../media/image136.png"/><Relationship Id="rId100" Type="http://schemas.openxmlformats.org/officeDocument/2006/relationships/customXml" Target="../ink/ink148.xml"/><Relationship Id="rId282" Type="http://schemas.openxmlformats.org/officeDocument/2006/relationships/customXml" Target="../ink/ink239.xml"/><Relationship Id="rId338" Type="http://schemas.openxmlformats.org/officeDocument/2006/relationships/customXml" Target="../ink/ink267.xml"/><Relationship Id="rId8" Type="http://schemas.openxmlformats.org/officeDocument/2006/relationships/customXml" Target="../ink/ink102.xml"/><Relationship Id="rId142" Type="http://schemas.openxmlformats.org/officeDocument/2006/relationships/customXml" Target="../ink/ink169.xml"/><Relationship Id="rId184" Type="http://schemas.openxmlformats.org/officeDocument/2006/relationships/customXml" Target="../ink/ink190.xml"/><Relationship Id="rId251" Type="http://schemas.openxmlformats.org/officeDocument/2006/relationships/image" Target="../media/image223.png"/><Relationship Id="rId46" Type="http://schemas.openxmlformats.org/officeDocument/2006/relationships/customXml" Target="../ink/ink121.xml"/><Relationship Id="rId293" Type="http://schemas.openxmlformats.org/officeDocument/2006/relationships/image" Target="../media/image244.png"/><Relationship Id="rId307" Type="http://schemas.openxmlformats.org/officeDocument/2006/relationships/image" Target="../media/image251.png"/><Relationship Id="rId349" Type="http://schemas.openxmlformats.org/officeDocument/2006/relationships/image" Target="../media/image27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.png"/><Relationship Id="rId299" Type="http://schemas.openxmlformats.org/officeDocument/2006/relationships/image" Target="../media/image427.png"/><Relationship Id="rId21" Type="http://schemas.openxmlformats.org/officeDocument/2006/relationships/image" Target="../media/image288.png"/><Relationship Id="rId63" Type="http://schemas.openxmlformats.org/officeDocument/2006/relationships/image" Target="../media/image309.png"/><Relationship Id="rId159" Type="http://schemas.openxmlformats.org/officeDocument/2006/relationships/image" Target="../media/image357.png"/><Relationship Id="rId324" Type="http://schemas.openxmlformats.org/officeDocument/2006/relationships/customXml" Target="../ink/ink440.xml"/><Relationship Id="rId366" Type="http://schemas.openxmlformats.org/officeDocument/2006/relationships/customXml" Target="../ink/ink461.xml"/><Relationship Id="rId170" Type="http://schemas.openxmlformats.org/officeDocument/2006/relationships/customXml" Target="../ink/ink363.xml"/><Relationship Id="rId226" Type="http://schemas.openxmlformats.org/officeDocument/2006/relationships/customXml" Target="../ink/ink391.xml"/><Relationship Id="rId268" Type="http://schemas.openxmlformats.org/officeDocument/2006/relationships/customXml" Target="../ink/ink412.xml"/><Relationship Id="rId32" Type="http://schemas.openxmlformats.org/officeDocument/2006/relationships/customXml" Target="../ink/ink294.xml"/><Relationship Id="rId74" Type="http://schemas.openxmlformats.org/officeDocument/2006/relationships/customXml" Target="../ink/ink315.xml"/><Relationship Id="rId128" Type="http://schemas.openxmlformats.org/officeDocument/2006/relationships/customXml" Target="../ink/ink342.xml"/><Relationship Id="rId335" Type="http://schemas.openxmlformats.org/officeDocument/2006/relationships/image" Target="../media/image445.png"/><Relationship Id="rId377" Type="http://schemas.openxmlformats.org/officeDocument/2006/relationships/image" Target="../media/image466.png"/><Relationship Id="rId5" Type="http://schemas.openxmlformats.org/officeDocument/2006/relationships/image" Target="../media/image280.png"/><Relationship Id="rId181" Type="http://schemas.openxmlformats.org/officeDocument/2006/relationships/image" Target="../media/image368.png"/><Relationship Id="rId237" Type="http://schemas.openxmlformats.org/officeDocument/2006/relationships/image" Target="../media/image396.png"/><Relationship Id="rId279" Type="http://schemas.openxmlformats.org/officeDocument/2006/relationships/image" Target="../media/image417.png"/><Relationship Id="rId43" Type="http://schemas.openxmlformats.org/officeDocument/2006/relationships/image" Target="../media/image299.png"/><Relationship Id="rId139" Type="http://schemas.openxmlformats.org/officeDocument/2006/relationships/image" Target="../media/image347.png"/><Relationship Id="rId290" Type="http://schemas.openxmlformats.org/officeDocument/2006/relationships/customXml" Target="../ink/ink423.xml"/><Relationship Id="rId304" Type="http://schemas.openxmlformats.org/officeDocument/2006/relationships/customXml" Target="../ink/ink430.xml"/><Relationship Id="rId346" Type="http://schemas.openxmlformats.org/officeDocument/2006/relationships/customXml" Target="../ink/ink451.xml"/><Relationship Id="rId388" Type="http://schemas.openxmlformats.org/officeDocument/2006/relationships/customXml" Target="../ink/ink472.xml"/><Relationship Id="rId85" Type="http://schemas.openxmlformats.org/officeDocument/2006/relationships/image" Target="../media/image320.png"/><Relationship Id="rId150" Type="http://schemas.openxmlformats.org/officeDocument/2006/relationships/customXml" Target="../ink/ink353.xml"/><Relationship Id="rId192" Type="http://schemas.openxmlformats.org/officeDocument/2006/relationships/customXml" Target="../ink/ink374.xml"/><Relationship Id="rId206" Type="http://schemas.openxmlformats.org/officeDocument/2006/relationships/customXml" Target="../ink/ink381.xml"/><Relationship Id="rId248" Type="http://schemas.openxmlformats.org/officeDocument/2006/relationships/customXml" Target="../ink/ink402.xml"/><Relationship Id="rId12" Type="http://schemas.openxmlformats.org/officeDocument/2006/relationships/customXml" Target="../ink/ink284.xml"/><Relationship Id="rId108" Type="http://schemas.openxmlformats.org/officeDocument/2006/relationships/customXml" Target="../ink/ink332.xml"/><Relationship Id="rId315" Type="http://schemas.openxmlformats.org/officeDocument/2006/relationships/image" Target="../media/image435.png"/><Relationship Id="rId357" Type="http://schemas.openxmlformats.org/officeDocument/2006/relationships/image" Target="../media/image456.png"/><Relationship Id="rId54" Type="http://schemas.openxmlformats.org/officeDocument/2006/relationships/customXml" Target="../ink/ink305.xml"/><Relationship Id="rId96" Type="http://schemas.openxmlformats.org/officeDocument/2006/relationships/customXml" Target="../ink/ink326.xml"/><Relationship Id="rId161" Type="http://schemas.openxmlformats.org/officeDocument/2006/relationships/image" Target="../media/image358.png"/><Relationship Id="rId217" Type="http://schemas.openxmlformats.org/officeDocument/2006/relationships/image" Target="../media/image386.png"/><Relationship Id="rId259" Type="http://schemas.openxmlformats.org/officeDocument/2006/relationships/image" Target="../media/image407.png"/><Relationship Id="rId23" Type="http://schemas.openxmlformats.org/officeDocument/2006/relationships/image" Target="../media/image289.png"/><Relationship Id="rId119" Type="http://schemas.openxmlformats.org/officeDocument/2006/relationships/image" Target="../media/image337.png"/><Relationship Id="rId270" Type="http://schemas.openxmlformats.org/officeDocument/2006/relationships/customXml" Target="../ink/ink413.xml"/><Relationship Id="rId326" Type="http://schemas.openxmlformats.org/officeDocument/2006/relationships/customXml" Target="../ink/ink441.xml"/><Relationship Id="rId65" Type="http://schemas.openxmlformats.org/officeDocument/2006/relationships/image" Target="../media/image310.png"/><Relationship Id="rId130" Type="http://schemas.openxmlformats.org/officeDocument/2006/relationships/customXml" Target="../ink/ink343.xml"/><Relationship Id="rId368" Type="http://schemas.openxmlformats.org/officeDocument/2006/relationships/customXml" Target="../ink/ink462.xml"/><Relationship Id="rId172" Type="http://schemas.openxmlformats.org/officeDocument/2006/relationships/customXml" Target="../ink/ink364.xml"/><Relationship Id="rId228" Type="http://schemas.openxmlformats.org/officeDocument/2006/relationships/customXml" Target="../ink/ink392.xml"/><Relationship Id="rId281" Type="http://schemas.openxmlformats.org/officeDocument/2006/relationships/image" Target="../media/image418.png"/><Relationship Id="rId337" Type="http://schemas.openxmlformats.org/officeDocument/2006/relationships/image" Target="../media/image446.png"/><Relationship Id="rId34" Type="http://schemas.openxmlformats.org/officeDocument/2006/relationships/customXml" Target="../ink/ink295.xml"/><Relationship Id="rId76" Type="http://schemas.openxmlformats.org/officeDocument/2006/relationships/customXml" Target="../ink/ink316.xml"/><Relationship Id="rId141" Type="http://schemas.openxmlformats.org/officeDocument/2006/relationships/image" Target="../media/image348.png"/><Relationship Id="rId379" Type="http://schemas.openxmlformats.org/officeDocument/2006/relationships/image" Target="../media/image467.png"/><Relationship Id="rId7" Type="http://schemas.openxmlformats.org/officeDocument/2006/relationships/image" Target="../media/image281.png"/><Relationship Id="rId183" Type="http://schemas.openxmlformats.org/officeDocument/2006/relationships/image" Target="../media/image369.png"/><Relationship Id="rId239" Type="http://schemas.openxmlformats.org/officeDocument/2006/relationships/image" Target="../media/image397.png"/><Relationship Id="rId390" Type="http://schemas.openxmlformats.org/officeDocument/2006/relationships/customXml" Target="../ink/ink473.xml"/><Relationship Id="rId250" Type="http://schemas.openxmlformats.org/officeDocument/2006/relationships/customXml" Target="../ink/ink403.xml"/><Relationship Id="rId292" Type="http://schemas.openxmlformats.org/officeDocument/2006/relationships/customXml" Target="../ink/ink424.xml"/><Relationship Id="rId306" Type="http://schemas.openxmlformats.org/officeDocument/2006/relationships/customXml" Target="../ink/ink431.xml"/><Relationship Id="rId45" Type="http://schemas.openxmlformats.org/officeDocument/2006/relationships/image" Target="../media/image300.png"/><Relationship Id="rId87" Type="http://schemas.openxmlformats.org/officeDocument/2006/relationships/image" Target="../media/image321.png"/><Relationship Id="rId110" Type="http://schemas.openxmlformats.org/officeDocument/2006/relationships/customXml" Target="../ink/ink333.xml"/><Relationship Id="rId348" Type="http://schemas.openxmlformats.org/officeDocument/2006/relationships/customXml" Target="../ink/ink452.xml"/><Relationship Id="rId152" Type="http://schemas.openxmlformats.org/officeDocument/2006/relationships/customXml" Target="../ink/ink354.xml"/><Relationship Id="rId194" Type="http://schemas.openxmlformats.org/officeDocument/2006/relationships/customXml" Target="../ink/ink375.xml"/><Relationship Id="rId208" Type="http://schemas.openxmlformats.org/officeDocument/2006/relationships/customXml" Target="../ink/ink382.xml"/><Relationship Id="rId261" Type="http://schemas.openxmlformats.org/officeDocument/2006/relationships/image" Target="../media/image408.png"/><Relationship Id="rId14" Type="http://schemas.openxmlformats.org/officeDocument/2006/relationships/customXml" Target="../ink/ink285.xml"/><Relationship Id="rId56" Type="http://schemas.openxmlformats.org/officeDocument/2006/relationships/customXml" Target="../ink/ink306.xml"/><Relationship Id="rId317" Type="http://schemas.openxmlformats.org/officeDocument/2006/relationships/image" Target="../media/image436.png"/><Relationship Id="rId359" Type="http://schemas.openxmlformats.org/officeDocument/2006/relationships/image" Target="../media/image457.png"/><Relationship Id="rId98" Type="http://schemas.openxmlformats.org/officeDocument/2006/relationships/customXml" Target="../ink/ink327.xml"/><Relationship Id="rId121" Type="http://schemas.openxmlformats.org/officeDocument/2006/relationships/image" Target="../media/image338.png"/><Relationship Id="rId163" Type="http://schemas.openxmlformats.org/officeDocument/2006/relationships/image" Target="../media/image359.png"/><Relationship Id="rId219" Type="http://schemas.openxmlformats.org/officeDocument/2006/relationships/image" Target="../media/image387.png"/><Relationship Id="rId370" Type="http://schemas.openxmlformats.org/officeDocument/2006/relationships/customXml" Target="../ink/ink463.xml"/><Relationship Id="rId230" Type="http://schemas.openxmlformats.org/officeDocument/2006/relationships/customXml" Target="../ink/ink393.xml"/><Relationship Id="rId25" Type="http://schemas.openxmlformats.org/officeDocument/2006/relationships/image" Target="../media/image290.png"/><Relationship Id="rId67" Type="http://schemas.openxmlformats.org/officeDocument/2006/relationships/image" Target="../media/image311.png"/><Relationship Id="rId272" Type="http://schemas.openxmlformats.org/officeDocument/2006/relationships/customXml" Target="../ink/ink414.xml"/><Relationship Id="rId328" Type="http://schemas.openxmlformats.org/officeDocument/2006/relationships/customXml" Target="../ink/ink442.xml"/><Relationship Id="rId132" Type="http://schemas.openxmlformats.org/officeDocument/2006/relationships/customXml" Target="../ink/ink344.xml"/><Relationship Id="rId174" Type="http://schemas.openxmlformats.org/officeDocument/2006/relationships/customXml" Target="../ink/ink365.xml"/><Relationship Id="rId381" Type="http://schemas.openxmlformats.org/officeDocument/2006/relationships/image" Target="../media/image468.png"/><Relationship Id="rId241" Type="http://schemas.openxmlformats.org/officeDocument/2006/relationships/image" Target="../media/image398.png"/><Relationship Id="rId36" Type="http://schemas.openxmlformats.org/officeDocument/2006/relationships/customXml" Target="../ink/ink296.xml"/><Relationship Id="rId283" Type="http://schemas.openxmlformats.org/officeDocument/2006/relationships/image" Target="../media/image419.png"/><Relationship Id="rId339" Type="http://schemas.openxmlformats.org/officeDocument/2006/relationships/image" Target="../media/image447.png"/><Relationship Id="rId78" Type="http://schemas.openxmlformats.org/officeDocument/2006/relationships/customXml" Target="../ink/ink317.xml"/><Relationship Id="rId101" Type="http://schemas.openxmlformats.org/officeDocument/2006/relationships/image" Target="../media/image328.png"/><Relationship Id="rId143" Type="http://schemas.openxmlformats.org/officeDocument/2006/relationships/image" Target="../media/image349.png"/><Relationship Id="rId185" Type="http://schemas.openxmlformats.org/officeDocument/2006/relationships/image" Target="../media/image370.png"/><Relationship Id="rId350" Type="http://schemas.openxmlformats.org/officeDocument/2006/relationships/customXml" Target="../ink/ink453.xml"/><Relationship Id="rId9" Type="http://schemas.openxmlformats.org/officeDocument/2006/relationships/image" Target="../media/image282.png"/><Relationship Id="rId210" Type="http://schemas.openxmlformats.org/officeDocument/2006/relationships/customXml" Target="../ink/ink383.xml"/><Relationship Id="rId252" Type="http://schemas.openxmlformats.org/officeDocument/2006/relationships/customXml" Target="../ink/ink404.xml"/><Relationship Id="rId294" Type="http://schemas.openxmlformats.org/officeDocument/2006/relationships/customXml" Target="../ink/ink425.xml"/><Relationship Id="rId308" Type="http://schemas.openxmlformats.org/officeDocument/2006/relationships/customXml" Target="../ink/ink432.xml"/><Relationship Id="rId47" Type="http://schemas.openxmlformats.org/officeDocument/2006/relationships/image" Target="../media/image301.png"/><Relationship Id="rId89" Type="http://schemas.openxmlformats.org/officeDocument/2006/relationships/image" Target="../media/image322.png"/><Relationship Id="rId112" Type="http://schemas.openxmlformats.org/officeDocument/2006/relationships/customXml" Target="../ink/ink334.xml"/><Relationship Id="rId154" Type="http://schemas.openxmlformats.org/officeDocument/2006/relationships/customXml" Target="../ink/ink355.xml"/><Relationship Id="rId361" Type="http://schemas.openxmlformats.org/officeDocument/2006/relationships/image" Target="../media/image458.png"/><Relationship Id="rId196" Type="http://schemas.openxmlformats.org/officeDocument/2006/relationships/customXml" Target="../ink/ink376.xml"/><Relationship Id="rId200" Type="http://schemas.openxmlformats.org/officeDocument/2006/relationships/customXml" Target="../ink/ink378.xml"/><Relationship Id="rId382" Type="http://schemas.openxmlformats.org/officeDocument/2006/relationships/customXml" Target="../ink/ink469.xml"/><Relationship Id="rId16" Type="http://schemas.openxmlformats.org/officeDocument/2006/relationships/customXml" Target="../ink/ink286.xml"/><Relationship Id="rId221" Type="http://schemas.openxmlformats.org/officeDocument/2006/relationships/image" Target="../media/image388.png"/><Relationship Id="rId242" Type="http://schemas.openxmlformats.org/officeDocument/2006/relationships/customXml" Target="../ink/ink399.xml"/><Relationship Id="rId263" Type="http://schemas.openxmlformats.org/officeDocument/2006/relationships/image" Target="../media/image409.png"/><Relationship Id="rId284" Type="http://schemas.openxmlformats.org/officeDocument/2006/relationships/customXml" Target="../ink/ink420.xml"/><Relationship Id="rId319" Type="http://schemas.openxmlformats.org/officeDocument/2006/relationships/image" Target="../media/image437.png"/><Relationship Id="rId37" Type="http://schemas.openxmlformats.org/officeDocument/2006/relationships/image" Target="../media/image296.png"/><Relationship Id="rId58" Type="http://schemas.openxmlformats.org/officeDocument/2006/relationships/customXml" Target="../ink/ink307.xml"/><Relationship Id="rId79" Type="http://schemas.openxmlformats.org/officeDocument/2006/relationships/image" Target="../media/image317.png"/><Relationship Id="rId102" Type="http://schemas.openxmlformats.org/officeDocument/2006/relationships/customXml" Target="../ink/ink329.xml"/><Relationship Id="rId123" Type="http://schemas.openxmlformats.org/officeDocument/2006/relationships/image" Target="../media/image339.png"/><Relationship Id="rId144" Type="http://schemas.openxmlformats.org/officeDocument/2006/relationships/customXml" Target="../ink/ink350.xml"/><Relationship Id="rId330" Type="http://schemas.openxmlformats.org/officeDocument/2006/relationships/customXml" Target="../ink/ink443.xml"/><Relationship Id="rId90" Type="http://schemas.openxmlformats.org/officeDocument/2006/relationships/customXml" Target="../ink/ink323.xml"/><Relationship Id="rId165" Type="http://schemas.openxmlformats.org/officeDocument/2006/relationships/image" Target="../media/image360.png"/><Relationship Id="rId186" Type="http://schemas.openxmlformats.org/officeDocument/2006/relationships/customXml" Target="../ink/ink371.xml"/><Relationship Id="rId351" Type="http://schemas.openxmlformats.org/officeDocument/2006/relationships/image" Target="../media/image453.png"/><Relationship Id="rId372" Type="http://schemas.openxmlformats.org/officeDocument/2006/relationships/customXml" Target="../ink/ink464.xml"/><Relationship Id="rId211" Type="http://schemas.openxmlformats.org/officeDocument/2006/relationships/image" Target="../media/image383.png"/><Relationship Id="rId232" Type="http://schemas.openxmlformats.org/officeDocument/2006/relationships/customXml" Target="../ink/ink394.xml"/><Relationship Id="rId253" Type="http://schemas.openxmlformats.org/officeDocument/2006/relationships/image" Target="../media/image404.png"/><Relationship Id="rId274" Type="http://schemas.openxmlformats.org/officeDocument/2006/relationships/customXml" Target="../ink/ink415.xml"/><Relationship Id="rId295" Type="http://schemas.openxmlformats.org/officeDocument/2006/relationships/image" Target="../media/image425.png"/><Relationship Id="rId309" Type="http://schemas.openxmlformats.org/officeDocument/2006/relationships/image" Target="../media/image432.png"/><Relationship Id="rId27" Type="http://schemas.openxmlformats.org/officeDocument/2006/relationships/image" Target="../media/image291.png"/><Relationship Id="rId48" Type="http://schemas.openxmlformats.org/officeDocument/2006/relationships/customXml" Target="../ink/ink302.xml"/><Relationship Id="rId69" Type="http://schemas.openxmlformats.org/officeDocument/2006/relationships/image" Target="../media/image312.png"/><Relationship Id="rId113" Type="http://schemas.openxmlformats.org/officeDocument/2006/relationships/image" Target="../media/image334.png"/><Relationship Id="rId134" Type="http://schemas.openxmlformats.org/officeDocument/2006/relationships/customXml" Target="../ink/ink345.xml"/><Relationship Id="rId320" Type="http://schemas.openxmlformats.org/officeDocument/2006/relationships/customXml" Target="../ink/ink438.xml"/><Relationship Id="rId80" Type="http://schemas.openxmlformats.org/officeDocument/2006/relationships/customXml" Target="../ink/ink318.xml"/><Relationship Id="rId155" Type="http://schemas.openxmlformats.org/officeDocument/2006/relationships/image" Target="../media/image355.png"/><Relationship Id="rId176" Type="http://schemas.openxmlformats.org/officeDocument/2006/relationships/customXml" Target="../ink/ink366.xml"/><Relationship Id="rId197" Type="http://schemas.openxmlformats.org/officeDocument/2006/relationships/image" Target="../media/image376.png"/><Relationship Id="rId341" Type="http://schemas.openxmlformats.org/officeDocument/2006/relationships/image" Target="../media/image448.png"/><Relationship Id="rId362" Type="http://schemas.openxmlformats.org/officeDocument/2006/relationships/customXml" Target="../ink/ink459.xml"/><Relationship Id="rId383" Type="http://schemas.openxmlformats.org/officeDocument/2006/relationships/image" Target="../media/image469.png"/><Relationship Id="rId201" Type="http://schemas.openxmlformats.org/officeDocument/2006/relationships/image" Target="../media/image378.png"/><Relationship Id="rId222" Type="http://schemas.openxmlformats.org/officeDocument/2006/relationships/customXml" Target="../ink/ink389.xml"/><Relationship Id="rId243" Type="http://schemas.openxmlformats.org/officeDocument/2006/relationships/image" Target="../media/image399.png"/><Relationship Id="rId264" Type="http://schemas.openxmlformats.org/officeDocument/2006/relationships/customXml" Target="../ink/ink410.xml"/><Relationship Id="rId285" Type="http://schemas.openxmlformats.org/officeDocument/2006/relationships/image" Target="../media/image420.png"/><Relationship Id="rId17" Type="http://schemas.openxmlformats.org/officeDocument/2006/relationships/image" Target="../media/image286.png"/><Relationship Id="rId38" Type="http://schemas.openxmlformats.org/officeDocument/2006/relationships/customXml" Target="../ink/ink297.xml"/><Relationship Id="rId59" Type="http://schemas.openxmlformats.org/officeDocument/2006/relationships/image" Target="../media/image307.png"/><Relationship Id="rId103" Type="http://schemas.openxmlformats.org/officeDocument/2006/relationships/image" Target="../media/image329.png"/><Relationship Id="rId124" Type="http://schemas.openxmlformats.org/officeDocument/2006/relationships/customXml" Target="../ink/ink340.xml"/><Relationship Id="rId310" Type="http://schemas.openxmlformats.org/officeDocument/2006/relationships/customXml" Target="../ink/ink433.xml"/><Relationship Id="rId70" Type="http://schemas.openxmlformats.org/officeDocument/2006/relationships/customXml" Target="../ink/ink313.xml"/><Relationship Id="rId91" Type="http://schemas.openxmlformats.org/officeDocument/2006/relationships/image" Target="../media/image323.png"/><Relationship Id="rId145" Type="http://schemas.openxmlformats.org/officeDocument/2006/relationships/image" Target="../media/image350.png"/><Relationship Id="rId166" Type="http://schemas.openxmlformats.org/officeDocument/2006/relationships/customXml" Target="../ink/ink361.xml"/><Relationship Id="rId187" Type="http://schemas.openxmlformats.org/officeDocument/2006/relationships/image" Target="../media/image371.png"/><Relationship Id="rId331" Type="http://schemas.openxmlformats.org/officeDocument/2006/relationships/image" Target="../media/image443.png"/><Relationship Id="rId352" Type="http://schemas.openxmlformats.org/officeDocument/2006/relationships/customXml" Target="../ink/ink454.xml"/><Relationship Id="rId373" Type="http://schemas.openxmlformats.org/officeDocument/2006/relationships/image" Target="../media/image4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84.xml"/><Relationship Id="rId233" Type="http://schemas.openxmlformats.org/officeDocument/2006/relationships/image" Target="../media/image394.png"/><Relationship Id="rId254" Type="http://schemas.openxmlformats.org/officeDocument/2006/relationships/customXml" Target="../ink/ink405.xml"/><Relationship Id="rId28" Type="http://schemas.openxmlformats.org/officeDocument/2006/relationships/customXml" Target="../ink/ink292.xml"/><Relationship Id="rId49" Type="http://schemas.openxmlformats.org/officeDocument/2006/relationships/image" Target="../media/image302.png"/><Relationship Id="rId114" Type="http://schemas.openxmlformats.org/officeDocument/2006/relationships/customXml" Target="../ink/ink335.xml"/><Relationship Id="rId275" Type="http://schemas.openxmlformats.org/officeDocument/2006/relationships/image" Target="../media/image415.png"/><Relationship Id="rId296" Type="http://schemas.openxmlformats.org/officeDocument/2006/relationships/customXml" Target="../ink/ink426.xml"/><Relationship Id="rId300" Type="http://schemas.openxmlformats.org/officeDocument/2006/relationships/customXml" Target="../ink/ink428.xml"/><Relationship Id="rId60" Type="http://schemas.openxmlformats.org/officeDocument/2006/relationships/customXml" Target="../ink/ink308.xml"/><Relationship Id="rId81" Type="http://schemas.openxmlformats.org/officeDocument/2006/relationships/image" Target="../media/image318.png"/><Relationship Id="rId135" Type="http://schemas.openxmlformats.org/officeDocument/2006/relationships/image" Target="../media/image345.png"/><Relationship Id="rId156" Type="http://schemas.openxmlformats.org/officeDocument/2006/relationships/customXml" Target="../ink/ink356.xml"/><Relationship Id="rId177" Type="http://schemas.openxmlformats.org/officeDocument/2006/relationships/image" Target="../media/image366.png"/><Relationship Id="rId198" Type="http://schemas.openxmlformats.org/officeDocument/2006/relationships/customXml" Target="../ink/ink377.xml"/><Relationship Id="rId321" Type="http://schemas.openxmlformats.org/officeDocument/2006/relationships/image" Target="../media/image438.png"/><Relationship Id="rId342" Type="http://schemas.openxmlformats.org/officeDocument/2006/relationships/customXml" Target="../ink/ink449.xml"/><Relationship Id="rId363" Type="http://schemas.openxmlformats.org/officeDocument/2006/relationships/image" Target="../media/image459.png"/><Relationship Id="rId384" Type="http://schemas.openxmlformats.org/officeDocument/2006/relationships/customXml" Target="../ink/ink470.xml"/><Relationship Id="rId202" Type="http://schemas.openxmlformats.org/officeDocument/2006/relationships/customXml" Target="../ink/ink379.xml"/><Relationship Id="rId223" Type="http://schemas.openxmlformats.org/officeDocument/2006/relationships/image" Target="../media/image389.png"/><Relationship Id="rId244" Type="http://schemas.openxmlformats.org/officeDocument/2006/relationships/customXml" Target="../ink/ink400.xml"/><Relationship Id="rId18" Type="http://schemas.openxmlformats.org/officeDocument/2006/relationships/customXml" Target="../ink/ink287.xml"/><Relationship Id="rId39" Type="http://schemas.openxmlformats.org/officeDocument/2006/relationships/image" Target="../media/image297.png"/><Relationship Id="rId265" Type="http://schemas.openxmlformats.org/officeDocument/2006/relationships/image" Target="../media/image410.png"/><Relationship Id="rId286" Type="http://schemas.openxmlformats.org/officeDocument/2006/relationships/customXml" Target="../ink/ink421.xml"/><Relationship Id="rId50" Type="http://schemas.openxmlformats.org/officeDocument/2006/relationships/customXml" Target="../ink/ink303.xml"/><Relationship Id="rId104" Type="http://schemas.openxmlformats.org/officeDocument/2006/relationships/customXml" Target="../ink/ink330.xml"/><Relationship Id="rId125" Type="http://schemas.openxmlformats.org/officeDocument/2006/relationships/image" Target="../media/image340.png"/><Relationship Id="rId146" Type="http://schemas.openxmlformats.org/officeDocument/2006/relationships/customXml" Target="../ink/ink351.xml"/><Relationship Id="rId167" Type="http://schemas.openxmlformats.org/officeDocument/2006/relationships/image" Target="../media/image361.png"/><Relationship Id="rId188" Type="http://schemas.openxmlformats.org/officeDocument/2006/relationships/customXml" Target="../ink/ink372.xml"/><Relationship Id="rId311" Type="http://schemas.openxmlformats.org/officeDocument/2006/relationships/image" Target="../media/image433.png"/><Relationship Id="rId332" Type="http://schemas.openxmlformats.org/officeDocument/2006/relationships/customXml" Target="../ink/ink444.xml"/><Relationship Id="rId353" Type="http://schemas.openxmlformats.org/officeDocument/2006/relationships/image" Target="../media/image454.png"/><Relationship Id="rId374" Type="http://schemas.openxmlformats.org/officeDocument/2006/relationships/customXml" Target="../ink/ink465.xml"/><Relationship Id="rId71" Type="http://schemas.openxmlformats.org/officeDocument/2006/relationships/image" Target="../media/image313.png"/><Relationship Id="rId92" Type="http://schemas.openxmlformats.org/officeDocument/2006/relationships/customXml" Target="../ink/ink324.xml"/><Relationship Id="rId213" Type="http://schemas.openxmlformats.org/officeDocument/2006/relationships/image" Target="../media/image384.png"/><Relationship Id="rId234" Type="http://schemas.openxmlformats.org/officeDocument/2006/relationships/customXml" Target="../ink/ink395.xml"/><Relationship Id="rId2" Type="http://schemas.openxmlformats.org/officeDocument/2006/relationships/customXml" Target="../ink/ink279.xml"/><Relationship Id="rId29" Type="http://schemas.openxmlformats.org/officeDocument/2006/relationships/image" Target="../media/image292.png"/><Relationship Id="rId255" Type="http://schemas.openxmlformats.org/officeDocument/2006/relationships/image" Target="../media/image405.png"/><Relationship Id="rId276" Type="http://schemas.openxmlformats.org/officeDocument/2006/relationships/customXml" Target="../ink/ink416.xml"/><Relationship Id="rId297" Type="http://schemas.openxmlformats.org/officeDocument/2006/relationships/image" Target="../media/image426.png"/><Relationship Id="rId40" Type="http://schemas.openxmlformats.org/officeDocument/2006/relationships/customXml" Target="../ink/ink298.xml"/><Relationship Id="rId115" Type="http://schemas.openxmlformats.org/officeDocument/2006/relationships/image" Target="../media/image335.png"/><Relationship Id="rId136" Type="http://schemas.openxmlformats.org/officeDocument/2006/relationships/customXml" Target="../ink/ink346.xml"/><Relationship Id="rId157" Type="http://schemas.openxmlformats.org/officeDocument/2006/relationships/image" Target="../media/image356.png"/><Relationship Id="rId178" Type="http://schemas.openxmlformats.org/officeDocument/2006/relationships/customXml" Target="../ink/ink367.xml"/><Relationship Id="rId301" Type="http://schemas.openxmlformats.org/officeDocument/2006/relationships/image" Target="../media/image428.png"/><Relationship Id="rId322" Type="http://schemas.openxmlformats.org/officeDocument/2006/relationships/customXml" Target="../ink/ink439.xml"/><Relationship Id="rId343" Type="http://schemas.openxmlformats.org/officeDocument/2006/relationships/image" Target="../media/image449.png"/><Relationship Id="rId364" Type="http://schemas.openxmlformats.org/officeDocument/2006/relationships/customXml" Target="../ink/ink460.xml"/><Relationship Id="rId61" Type="http://schemas.openxmlformats.org/officeDocument/2006/relationships/image" Target="../media/image308.png"/><Relationship Id="rId82" Type="http://schemas.openxmlformats.org/officeDocument/2006/relationships/customXml" Target="../ink/ink319.xml"/><Relationship Id="rId199" Type="http://schemas.openxmlformats.org/officeDocument/2006/relationships/image" Target="../media/image377.png"/><Relationship Id="rId203" Type="http://schemas.openxmlformats.org/officeDocument/2006/relationships/image" Target="../media/image379.png"/><Relationship Id="rId385" Type="http://schemas.openxmlformats.org/officeDocument/2006/relationships/image" Target="../media/image470.png"/><Relationship Id="rId19" Type="http://schemas.openxmlformats.org/officeDocument/2006/relationships/image" Target="../media/image287.png"/><Relationship Id="rId224" Type="http://schemas.openxmlformats.org/officeDocument/2006/relationships/customXml" Target="../ink/ink390.xml"/><Relationship Id="rId245" Type="http://schemas.openxmlformats.org/officeDocument/2006/relationships/image" Target="../media/image400.png"/><Relationship Id="rId266" Type="http://schemas.openxmlformats.org/officeDocument/2006/relationships/customXml" Target="../ink/ink411.xml"/><Relationship Id="rId287" Type="http://schemas.openxmlformats.org/officeDocument/2006/relationships/image" Target="../media/image421.png"/><Relationship Id="rId30" Type="http://schemas.openxmlformats.org/officeDocument/2006/relationships/customXml" Target="../ink/ink293.xml"/><Relationship Id="rId105" Type="http://schemas.openxmlformats.org/officeDocument/2006/relationships/image" Target="../media/image330.png"/><Relationship Id="rId126" Type="http://schemas.openxmlformats.org/officeDocument/2006/relationships/customXml" Target="../ink/ink341.xml"/><Relationship Id="rId147" Type="http://schemas.openxmlformats.org/officeDocument/2006/relationships/image" Target="../media/image351.png"/><Relationship Id="rId168" Type="http://schemas.openxmlformats.org/officeDocument/2006/relationships/customXml" Target="../ink/ink362.xml"/><Relationship Id="rId312" Type="http://schemas.openxmlformats.org/officeDocument/2006/relationships/customXml" Target="../ink/ink434.xml"/><Relationship Id="rId333" Type="http://schemas.openxmlformats.org/officeDocument/2006/relationships/image" Target="../media/image444.png"/><Relationship Id="rId354" Type="http://schemas.openxmlformats.org/officeDocument/2006/relationships/customXml" Target="../ink/ink455.xml"/><Relationship Id="rId51" Type="http://schemas.openxmlformats.org/officeDocument/2006/relationships/image" Target="../media/image303.png"/><Relationship Id="rId72" Type="http://schemas.openxmlformats.org/officeDocument/2006/relationships/customXml" Target="../ink/ink314.xml"/><Relationship Id="rId93" Type="http://schemas.openxmlformats.org/officeDocument/2006/relationships/image" Target="../media/image324.png"/><Relationship Id="rId189" Type="http://schemas.openxmlformats.org/officeDocument/2006/relationships/image" Target="../media/image372.png"/><Relationship Id="rId375" Type="http://schemas.openxmlformats.org/officeDocument/2006/relationships/image" Target="../media/image465.png"/><Relationship Id="rId3" Type="http://schemas.openxmlformats.org/officeDocument/2006/relationships/image" Target="../media/image279.png"/><Relationship Id="rId214" Type="http://schemas.openxmlformats.org/officeDocument/2006/relationships/customXml" Target="../ink/ink385.xml"/><Relationship Id="rId235" Type="http://schemas.openxmlformats.org/officeDocument/2006/relationships/image" Target="../media/image395.png"/><Relationship Id="rId256" Type="http://schemas.openxmlformats.org/officeDocument/2006/relationships/customXml" Target="../ink/ink406.xml"/><Relationship Id="rId277" Type="http://schemas.openxmlformats.org/officeDocument/2006/relationships/image" Target="../media/image416.png"/><Relationship Id="rId298" Type="http://schemas.openxmlformats.org/officeDocument/2006/relationships/customXml" Target="../ink/ink427.xml"/><Relationship Id="rId116" Type="http://schemas.openxmlformats.org/officeDocument/2006/relationships/customXml" Target="../ink/ink336.xml"/><Relationship Id="rId137" Type="http://schemas.openxmlformats.org/officeDocument/2006/relationships/image" Target="../media/image346.png"/><Relationship Id="rId158" Type="http://schemas.openxmlformats.org/officeDocument/2006/relationships/customXml" Target="../ink/ink357.xml"/><Relationship Id="rId302" Type="http://schemas.openxmlformats.org/officeDocument/2006/relationships/customXml" Target="../ink/ink429.xml"/><Relationship Id="rId323" Type="http://schemas.openxmlformats.org/officeDocument/2006/relationships/image" Target="../media/image439.png"/><Relationship Id="rId344" Type="http://schemas.openxmlformats.org/officeDocument/2006/relationships/customXml" Target="../ink/ink450.xml"/><Relationship Id="rId20" Type="http://schemas.openxmlformats.org/officeDocument/2006/relationships/customXml" Target="../ink/ink288.xml"/><Relationship Id="rId41" Type="http://schemas.openxmlformats.org/officeDocument/2006/relationships/image" Target="../media/image298.png"/><Relationship Id="rId62" Type="http://schemas.openxmlformats.org/officeDocument/2006/relationships/customXml" Target="../ink/ink309.xml"/><Relationship Id="rId83" Type="http://schemas.openxmlformats.org/officeDocument/2006/relationships/image" Target="../media/image319.png"/><Relationship Id="rId179" Type="http://schemas.openxmlformats.org/officeDocument/2006/relationships/image" Target="../media/image367.png"/><Relationship Id="rId365" Type="http://schemas.openxmlformats.org/officeDocument/2006/relationships/image" Target="../media/image460.png"/><Relationship Id="rId386" Type="http://schemas.openxmlformats.org/officeDocument/2006/relationships/customXml" Target="../ink/ink471.xml"/><Relationship Id="rId190" Type="http://schemas.openxmlformats.org/officeDocument/2006/relationships/customXml" Target="../ink/ink373.xml"/><Relationship Id="rId204" Type="http://schemas.openxmlformats.org/officeDocument/2006/relationships/customXml" Target="../ink/ink380.xml"/><Relationship Id="rId225" Type="http://schemas.openxmlformats.org/officeDocument/2006/relationships/image" Target="../media/image390.png"/><Relationship Id="rId246" Type="http://schemas.openxmlformats.org/officeDocument/2006/relationships/customXml" Target="../ink/ink401.xml"/><Relationship Id="rId267" Type="http://schemas.openxmlformats.org/officeDocument/2006/relationships/image" Target="../media/image411.png"/><Relationship Id="rId288" Type="http://schemas.openxmlformats.org/officeDocument/2006/relationships/customXml" Target="../ink/ink422.xml"/><Relationship Id="rId106" Type="http://schemas.openxmlformats.org/officeDocument/2006/relationships/customXml" Target="../ink/ink331.xml"/><Relationship Id="rId127" Type="http://schemas.openxmlformats.org/officeDocument/2006/relationships/image" Target="../media/image341.png"/><Relationship Id="rId313" Type="http://schemas.openxmlformats.org/officeDocument/2006/relationships/image" Target="../media/image434.png"/><Relationship Id="rId10" Type="http://schemas.openxmlformats.org/officeDocument/2006/relationships/customXml" Target="../ink/ink283.xml"/><Relationship Id="rId31" Type="http://schemas.openxmlformats.org/officeDocument/2006/relationships/image" Target="../media/image293.png"/><Relationship Id="rId52" Type="http://schemas.openxmlformats.org/officeDocument/2006/relationships/customXml" Target="../ink/ink304.xml"/><Relationship Id="rId73" Type="http://schemas.openxmlformats.org/officeDocument/2006/relationships/image" Target="../media/image314.png"/><Relationship Id="rId94" Type="http://schemas.openxmlformats.org/officeDocument/2006/relationships/customXml" Target="../ink/ink325.xml"/><Relationship Id="rId148" Type="http://schemas.openxmlformats.org/officeDocument/2006/relationships/customXml" Target="../ink/ink352.xml"/><Relationship Id="rId169" Type="http://schemas.openxmlformats.org/officeDocument/2006/relationships/image" Target="../media/image362.png"/><Relationship Id="rId334" Type="http://schemas.openxmlformats.org/officeDocument/2006/relationships/customXml" Target="../ink/ink445.xml"/><Relationship Id="rId355" Type="http://schemas.openxmlformats.org/officeDocument/2006/relationships/image" Target="../media/image455.png"/><Relationship Id="rId376" Type="http://schemas.openxmlformats.org/officeDocument/2006/relationships/customXml" Target="../ink/ink466.xml"/><Relationship Id="rId4" Type="http://schemas.openxmlformats.org/officeDocument/2006/relationships/customXml" Target="../ink/ink280.xml"/><Relationship Id="rId180" Type="http://schemas.openxmlformats.org/officeDocument/2006/relationships/customXml" Target="../ink/ink368.xml"/><Relationship Id="rId215" Type="http://schemas.openxmlformats.org/officeDocument/2006/relationships/image" Target="../media/image385.png"/><Relationship Id="rId236" Type="http://schemas.openxmlformats.org/officeDocument/2006/relationships/customXml" Target="../ink/ink396.xml"/><Relationship Id="rId257" Type="http://schemas.openxmlformats.org/officeDocument/2006/relationships/image" Target="../media/image406.png"/><Relationship Id="rId278" Type="http://schemas.openxmlformats.org/officeDocument/2006/relationships/customXml" Target="../ink/ink417.xml"/><Relationship Id="rId303" Type="http://schemas.openxmlformats.org/officeDocument/2006/relationships/image" Target="../media/image429.png"/><Relationship Id="rId42" Type="http://schemas.openxmlformats.org/officeDocument/2006/relationships/customXml" Target="../ink/ink299.xml"/><Relationship Id="rId84" Type="http://schemas.openxmlformats.org/officeDocument/2006/relationships/customXml" Target="../ink/ink320.xml"/><Relationship Id="rId138" Type="http://schemas.openxmlformats.org/officeDocument/2006/relationships/customXml" Target="../ink/ink347.xml"/><Relationship Id="rId345" Type="http://schemas.openxmlformats.org/officeDocument/2006/relationships/image" Target="../media/image450.png"/><Relationship Id="rId387" Type="http://schemas.openxmlformats.org/officeDocument/2006/relationships/image" Target="../media/image471.png"/><Relationship Id="rId191" Type="http://schemas.openxmlformats.org/officeDocument/2006/relationships/image" Target="../media/image373.png"/><Relationship Id="rId205" Type="http://schemas.openxmlformats.org/officeDocument/2006/relationships/image" Target="../media/image380.png"/><Relationship Id="rId247" Type="http://schemas.openxmlformats.org/officeDocument/2006/relationships/image" Target="../media/image401.png"/><Relationship Id="rId107" Type="http://schemas.openxmlformats.org/officeDocument/2006/relationships/image" Target="../media/image331.png"/><Relationship Id="rId289" Type="http://schemas.openxmlformats.org/officeDocument/2006/relationships/image" Target="../media/image422.png"/><Relationship Id="rId11" Type="http://schemas.openxmlformats.org/officeDocument/2006/relationships/image" Target="../media/image283.png"/><Relationship Id="rId53" Type="http://schemas.openxmlformats.org/officeDocument/2006/relationships/image" Target="../media/image304.png"/><Relationship Id="rId149" Type="http://schemas.openxmlformats.org/officeDocument/2006/relationships/image" Target="../media/image352.png"/><Relationship Id="rId314" Type="http://schemas.openxmlformats.org/officeDocument/2006/relationships/customXml" Target="../ink/ink435.xml"/><Relationship Id="rId356" Type="http://schemas.openxmlformats.org/officeDocument/2006/relationships/customXml" Target="../ink/ink456.xml"/><Relationship Id="rId95" Type="http://schemas.openxmlformats.org/officeDocument/2006/relationships/image" Target="../media/image325.png"/><Relationship Id="rId160" Type="http://schemas.openxmlformats.org/officeDocument/2006/relationships/customXml" Target="../ink/ink358.xml"/><Relationship Id="rId216" Type="http://schemas.openxmlformats.org/officeDocument/2006/relationships/customXml" Target="../ink/ink386.xml"/><Relationship Id="rId258" Type="http://schemas.openxmlformats.org/officeDocument/2006/relationships/customXml" Target="../ink/ink407.xml"/><Relationship Id="rId22" Type="http://schemas.openxmlformats.org/officeDocument/2006/relationships/customXml" Target="../ink/ink289.xml"/><Relationship Id="rId64" Type="http://schemas.openxmlformats.org/officeDocument/2006/relationships/customXml" Target="../ink/ink310.xml"/><Relationship Id="rId118" Type="http://schemas.openxmlformats.org/officeDocument/2006/relationships/customXml" Target="../ink/ink337.xml"/><Relationship Id="rId325" Type="http://schemas.openxmlformats.org/officeDocument/2006/relationships/image" Target="../media/image440.png"/><Relationship Id="rId367" Type="http://schemas.openxmlformats.org/officeDocument/2006/relationships/image" Target="../media/image461.png"/><Relationship Id="rId171" Type="http://schemas.openxmlformats.org/officeDocument/2006/relationships/image" Target="../media/image363.png"/><Relationship Id="rId227" Type="http://schemas.openxmlformats.org/officeDocument/2006/relationships/image" Target="../media/image391.png"/><Relationship Id="rId269" Type="http://schemas.openxmlformats.org/officeDocument/2006/relationships/image" Target="../media/image412.png"/><Relationship Id="rId33" Type="http://schemas.openxmlformats.org/officeDocument/2006/relationships/image" Target="../media/image294.png"/><Relationship Id="rId129" Type="http://schemas.openxmlformats.org/officeDocument/2006/relationships/image" Target="../media/image342.png"/><Relationship Id="rId280" Type="http://schemas.openxmlformats.org/officeDocument/2006/relationships/customXml" Target="../ink/ink418.xml"/><Relationship Id="rId336" Type="http://schemas.openxmlformats.org/officeDocument/2006/relationships/customXml" Target="../ink/ink446.xml"/><Relationship Id="rId75" Type="http://schemas.openxmlformats.org/officeDocument/2006/relationships/image" Target="../media/image315.png"/><Relationship Id="rId140" Type="http://schemas.openxmlformats.org/officeDocument/2006/relationships/customXml" Target="../ink/ink348.xml"/><Relationship Id="rId182" Type="http://schemas.openxmlformats.org/officeDocument/2006/relationships/customXml" Target="../ink/ink369.xml"/><Relationship Id="rId378" Type="http://schemas.openxmlformats.org/officeDocument/2006/relationships/customXml" Target="../ink/ink467.xml"/><Relationship Id="rId6" Type="http://schemas.openxmlformats.org/officeDocument/2006/relationships/customXml" Target="../ink/ink281.xml"/><Relationship Id="rId238" Type="http://schemas.openxmlformats.org/officeDocument/2006/relationships/customXml" Target="../ink/ink397.xml"/><Relationship Id="rId291" Type="http://schemas.openxmlformats.org/officeDocument/2006/relationships/image" Target="../media/image423.png"/><Relationship Id="rId305" Type="http://schemas.openxmlformats.org/officeDocument/2006/relationships/image" Target="../media/image430.png"/><Relationship Id="rId347" Type="http://schemas.openxmlformats.org/officeDocument/2006/relationships/image" Target="../media/image451.png"/><Relationship Id="rId44" Type="http://schemas.openxmlformats.org/officeDocument/2006/relationships/customXml" Target="../ink/ink300.xml"/><Relationship Id="rId86" Type="http://schemas.openxmlformats.org/officeDocument/2006/relationships/customXml" Target="../ink/ink321.xml"/><Relationship Id="rId151" Type="http://schemas.openxmlformats.org/officeDocument/2006/relationships/image" Target="../media/image353.png"/><Relationship Id="rId389" Type="http://schemas.openxmlformats.org/officeDocument/2006/relationships/image" Target="../media/image472.png"/><Relationship Id="rId193" Type="http://schemas.openxmlformats.org/officeDocument/2006/relationships/image" Target="../media/image374.png"/><Relationship Id="rId207" Type="http://schemas.openxmlformats.org/officeDocument/2006/relationships/image" Target="../media/image381.png"/><Relationship Id="rId249" Type="http://schemas.openxmlformats.org/officeDocument/2006/relationships/image" Target="../media/image402.png"/><Relationship Id="rId13" Type="http://schemas.openxmlformats.org/officeDocument/2006/relationships/image" Target="../media/image284.png"/><Relationship Id="rId109" Type="http://schemas.openxmlformats.org/officeDocument/2006/relationships/image" Target="../media/image332.png"/><Relationship Id="rId260" Type="http://schemas.openxmlformats.org/officeDocument/2006/relationships/customXml" Target="../ink/ink408.xml"/><Relationship Id="rId316" Type="http://schemas.openxmlformats.org/officeDocument/2006/relationships/customXml" Target="../ink/ink436.xml"/><Relationship Id="rId55" Type="http://schemas.openxmlformats.org/officeDocument/2006/relationships/image" Target="../media/image305.png"/><Relationship Id="rId97" Type="http://schemas.openxmlformats.org/officeDocument/2006/relationships/image" Target="../media/image326.png"/><Relationship Id="rId120" Type="http://schemas.openxmlformats.org/officeDocument/2006/relationships/customXml" Target="../ink/ink338.xml"/><Relationship Id="rId358" Type="http://schemas.openxmlformats.org/officeDocument/2006/relationships/customXml" Target="../ink/ink457.xml"/><Relationship Id="rId162" Type="http://schemas.openxmlformats.org/officeDocument/2006/relationships/customXml" Target="../ink/ink359.xml"/><Relationship Id="rId218" Type="http://schemas.openxmlformats.org/officeDocument/2006/relationships/customXml" Target="../ink/ink387.xml"/><Relationship Id="rId271" Type="http://schemas.openxmlformats.org/officeDocument/2006/relationships/image" Target="../media/image413.png"/><Relationship Id="rId24" Type="http://schemas.openxmlformats.org/officeDocument/2006/relationships/customXml" Target="../ink/ink290.xml"/><Relationship Id="rId66" Type="http://schemas.openxmlformats.org/officeDocument/2006/relationships/customXml" Target="../ink/ink311.xml"/><Relationship Id="rId131" Type="http://schemas.openxmlformats.org/officeDocument/2006/relationships/image" Target="../media/image343.png"/><Relationship Id="rId327" Type="http://schemas.openxmlformats.org/officeDocument/2006/relationships/image" Target="../media/image441.png"/><Relationship Id="rId369" Type="http://schemas.openxmlformats.org/officeDocument/2006/relationships/image" Target="../media/image462.png"/><Relationship Id="rId173" Type="http://schemas.openxmlformats.org/officeDocument/2006/relationships/image" Target="../media/image364.png"/><Relationship Id="rId229" Type="http://schemas.openxmlformats.org/officeDocument/2006/relationships/image" Target="../media/image392.png"/><Relationship Id="rId380" Type="http://schemas.openxmlformats.org/officeDocument/2006/relationships/customXml" Target="../ink/ink468.xml"/><Relationship Id="rId240" Type="http://schemas.openxmlformats.org/officeDocument/2006/relationships/customXml" Target="../ink/ink398.xml"/><Relationship Id="rId35" Type="http://schemas.openxmlformats.org/officeDocument/2006/relationships/image" Target="../media/image295.png"/><Relationship Id="rId77" Type="http://schemas.openxmlformats.org/officeDocument/2006/relationships/image" Target="../media/image316.png"/><Relationship Id="rId100" Type="http://schemas.openxmlformats.org/officeDocument/2006/relationships/customXml" Target="../ink/ink328.xml"/><Relationship Id="rId282" Type="http://schemas.openxmlformats.org/officeDocument/2006/relationships/customXml" Target="../ink/ink419.xml"/><Relationship Id="rId338" Type="http://schemas.openxmlformats.org/officeDocument/2006/relationships/customXml" Target="../ink/ink447.xml"/><Relationship Id="rId8" Type="http://schemas.openxmlformats.org/officeDocument/2006/relationships/customXml" Target="../ink/ink282.xml"/><Relationship Id="rId142" Type="http://schemas.openxmlformats.org/officeDocument/2006/relationships/customXml" Target="../ink/ink349.xml"/><Relationship Id="rId184" Type="http://schemas.openxmlformats.org/officeDocument/2006/relationships/customXml" Target="../ink/ink370.xml"/><Relationship Id="rId391" Type="http://schemas.openxmlformats.org/officeDocument/2006/relationships/image" Target="../media/image473.png"/><Relationship Id="rId251" Type="http://schemas.openxmlformats.org/officeDocument/2006/relationships/image" Target="../media/image403.png"/><Relationship Id="rId46" Type="http://schemas.openxmlformats.org/officeDocument/2006/relationships/customXml" Target="../ink/ink301.xml"/><Relationship Id="rId293" Type="http://schemas.openxmlformats.org/officeDocument/2006/relationships/image" Target="../media/image424.png"/><Relationship Id="rId307" Type="http://schemas.openxmlformats.org/officeDocument/2006/relationships/image" Target="../media/image431.png"/><Relationship Id="rId349" Type="http://schemas.openxmlformats.org/officeDocument/2006/relationships/image" Target="../media/image452.png"/><Relationship Id="rId88" Type="http://schemas.openxmlformats.org/officeDocument/2006/relationships/customXml" Target="../ink/ink322.xml"/><Relationship Id="rId111" Type="http://schemas.openxmlformats.org/officeDocument/2006/relationships/image" Target="../media/image333.png"/><Relationship Id="rId153" Type="http://schemas.openxmlformats.org/officeDocument/2006/relationships/image" Target="../media/image354.png"/><Relationship Id="rId195" Type="http://schemas.openxmlformats.org/officeDocument/2006/relationships/image" Target="../media/image375.png"/><Relationship Id="rId209" Type="http://schemas.openxmlformats.org/officeDocument/2006/relationships/image" Target="../media/image382.png"/><Relationship Id="rId360" Type="http://schemas.openxmlformats.org/officeDocument/2006/relationships/customXml" Target="../ink/ink458.xml"/><Relationship Id="rId220" Type="http://schemas.openxmlformats.org/officeDocument/2006/relationships/customXml" Target="../ink/ink388.xml"/><Relationship Id="rId15" Type="http://schemas.openxmlformats.org/officeDocument/2006/relationships/image" Target="../media/image285.png"/><Relationship Id="rId57" Type="http://schemas.openxmlformats.org/officeDocument/2006/relationships/image" Target="../media/image306.png"/><Relationship Id="rId262" Type="http://schemas.openxmlformats.org/officeDocument/2006/relationships/customXml" Target="../ink/ink409.xml"/><Relationship Id="rId318" Type="http://schemas.openxmlformats.org/officeDocument/2006/relationships/customXml" Target="../ink/ink437.xml"/><Relationship Id="rId99" Type="http://schemas.openxmlformats.org/officeDocument/2006/relationships/image" Target="../media/image327.png"/><Relationship Id="rId122" Type="http://schemas.openxmlformats.org/officeDocument/2006/relationships/customXml" Target="../ink/ink339.xml"/><Relationship Id="rId164" Type="http://schemas.openxmlformats.org/officeDocument/2006/relationships/customXml" Target="../ink/ink360.xml"/><Relationship Id="rId371" Type="http://schemas.openxmlformats.org/officeDocument/2006/relationships/image" Target="../media/image463.png"/><Relationship Id="rId26" Type="http://schemas.openxmlformats.org/officeDocument/2006/relationships/customXml" Target="../ink/ink291.xml"/><Relationship Id="rId231" Type="http://schemas.openxmlformats.org/officeDocument/2006/relationships/image" Target="../media/image393.png"/><Relationship Id="rId273" Type="http://schemas.openxmlformats.org/officeDocument/2006/relationships/image" Target="../media/image414.png"/><Relationship Id="rId329" Type="http://schemas.openxmlformats.org/officeDocument/2006/relationships/image" Target="../media/image442.png"/><Relationship Id="rId68" Type="http://schemas.openxmlformats.org/officeDocument/2006/relationships/customXml" Target="../ink/ink312.xml"/><Relationship Id="rId133" Type="http://schemas.openxmlformats.org/officeDocument/2006/relationships/image" Target="../media/image344.png"/><Relationship Id="rId175" Type="http://schemas.openxmlformats.org/officeDocument/2006/relationships/image" Target="../media/image365.png"/><Relationship Id="rId340" Type="http://schemas.openxmlformats.org/officeDocument/2006/relationships/customXml" Target="../ink/ink4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ucleon_magnetic_moment#cite_note-Perk-64" TargetMode="External"/><Relationship Id="rId13" Type="http://schemas.openxmlformats.org/officeDocument/2006/relationships/hyperlink" Target="https://en.wikipedia.org/wiki/Nucleon_magnetic_moment#cite_note-71" TargetMode="External"/><Relationship Id="rId18" Type="http://schemas.openxmlformats.org/officeDocument/2006/relationships/image" Target="../media/image474.png"/><Relationship Id="rId3" Type="http://schemas.openxmlformats.org/officeDocument/2006/relationships/hyperlink" Target="https://en.wikipedia.org/wiki/Spin_(physics)" TargetMode="External"/><Relationship Id="rId7" Type="http://schemas.openxmlformats.org/officeDocument/2006/relationships/hyperlink" Target="https://en.wikipedia.org/wiki/Hadron" TargetMode="External"/><Relationship Id="rId12" Type="http://schemas.openxmlformats.org/officeDocument/2006/relationships/hyperlink" Target="https://en.wikipedia.org/wiki/Nucleon_magnetic_moment#cite_note-Wilczek-70" TargetMode="External"/><Relationship Id="rId17" Type="http://schemas.openxmlformats.org/officeDocument/2006/relationships/customXml" Target="../ink/ink474.xml"/><Relationship Id="rId2" Type="http://schemas.openxmlformats.org/officeDocument/2006/relationships/hyperlink" Target="https://en.wikipedia.org/wiki/Elementary_particle" TargetMode="External"/><Relationship Id="rId16" Type="http://schemas.openxmlformats.org/officeDocument/2006/relationships/hyperlink" Target="https://en.wikipedia.org/wiki/Nucleon_magnetic_moment#cite_note-MagMom-7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Quark_model" TargetMode="External"/><Relationship Id="rId11" Type="http://schemas.openxmlformats.org/officeDocument/2006/relationships/hyperlink" Target="https://en.wikipedia.org/wiki/Strong_force" TargetMode="External"/><Relationship Id="rId5" Type="http://schemas.openxmlformats.org/officeDocument/2006/relationships/hyperlink" Target="https://en.wikipedia.org/wiki/Spin-1/2" TargetMode="External"/><Relationship Id="rId15" Type="http://schemas.openxmlformats.org/officeDocument/2006/relationships/hyperlink" Target="https://en.wikipedia.org/wiki/Nucleon_magnetic_moment#cite_note-72" TargetMode="External"/><Relationship Id="rId10" Type="http://schemas.openxmlformats.org/officeDocument/2006/relationships/hyperlink" Target="https://en.wikipedia.org/wiki/Gluon" TargetMode="External"/><Relationship Id="rId4" Type="http://schemas.openxmlformats.org/officeDocument/2006/relationships/hyperlink" Target="https://en.wikipedia.org/wiki/Electric_charge" TargetMode="External"/><Relationship Id="rId9" Type="http://schemas.openxmlformats.org/officeDocument/2006/relationships/hyperlink" Target="https://en.wikipedia.org/wiki/Nucleon_magnetic_moment#cite_note-Mass-65" TargetMode="External"/><Relationship Id="rId14" Type="http://schemas.openxmlformats.org/officeDocument/2006/relationships/hyperlink" Target="https://en.wikipedia.org/wiki/First_principle" TargetMode="Externa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2.png"/><Relationship Id="rId21" Type="http://schemas.openxmlformats.org/officeDocument/2006/relationships/image" Target="../media/image484.png"/><Relationship Id="rId42" Type="http://schemas.openxmlformats.org/officeDocument/2006/relationships/customXml" Target="../ink/ink495.xml"/><Relationship Id="rId63" Type="http://schemas.openxmlformats.org/officeDocument/2006/relationships/image" Target="../media/image505.png"/><Relationship Id="rId84" Type="http://schemas.openxmlformats.org/officeDocument/2006/relationships/customXml" Target="../ink/ink516.xml"/><Relationship Id="rId138" Type="http://schemas.openxmlformats.org/officeDocument/2006/relationships/customXml" Target="../ink/ink543.xml"/><Relationship Id="rId159" Type="http://schemas.openxmlformats.org/officeDocument/2006/relationships/image" Target="../media/image553.png"/><Relationship Id="rId170" Type="http://schemas.openxmlformats.org/officeDocument/2006/relationships/customXml" Target="../ink/ink559.xml"/><Relationship Id="rId191" Type="http://schemas.openxmlformats.org/officeDocument/2006/relationships/image" Target="../media/image569.png"/><Relationship Id="rId205" Type="http://schemas.openxmlformats.org/officeDocument/2006/relationships/image" Target="../media/image576.png"/><Relationship Id="rId226" Type="http://schemas.openxmlformats.org/officeDocument/2006/relationships/customXml" Target="../ink/ink587.xml"/><Relationship Id="rId107" Type="http://schemas.openxmlformats.org/officeDocument/2006/relationships/image" Target="../media/image527.png"/><Relationship Id="rId11" Type="http://schemas.openxmlformats.org/officeDocument/2006/relationships/image" Target="../media/image479.png"/><Relationship Id="rId32" Type="http://schemas.openxmlformats.org/officeDocument/2006/relationships/customXml" Target="../ink/ink490.xml"/><Relationship Id="rId53" Type="http://schemas.openxmlformats.org/officeDocument/2006/relationships/image" Target="../media/image500.png"/><Relationship Id="rId74" Type="http://schemas.openxmlformats.org/officeDocument/2006/relationships/customXml" Target="../ink/ink511.xml"/><Relationship Id="rId128" Type="http://schemas.openxmlformats.org/officeDocument/2006/relationships/customXml" Target="../ink/ink538.xml"/><Relationship Id="rId149" Type="http://schemas.openxmlformats.org/officeDocument/2006/relationships/image" Target="../media/image548.png"/><Relationship Id="rId5" Type="http://schemas.openxmlformats.org/officeDocument/2006/relationships/image" Target="../media/image476.png"/><Relationship Id="rId95" Type="http://schemas.openxmlformats.org/officeDocument/2006/relationships/image" Target="../media/image521.png"/><Relationship Id="rId160" Type="http://schemas.openxmlformats.org/officeDocument/2006/relationships/customXml" Target="../ink/ink554.xml"/><Relationship Id="rId181" Type="http://schemas.openxmlformats.org/officeDocument/2006/relationships/image" Target="../media/image564.png"/><Relationship Id="rId216" Type="http://schemas.openxmlformats.org/officeDocument/2006/relationships/customXml" Target="../ink/ink582.xml"/><Relationship Id="rId22" Type="http://schemas.openxmlformats.org/officeDocument/2006/relationships/customXml" Target="../ink/ink485.xml"/><Relationship Id="rId43" Type="http://schemas.openxmlformats.org/officeDocument/2006/relationships/image" Target="../media/image495.png"/><Relationship Id="rId64" Type="http://schemas.openxmlformats.org/officeDocument/2006/relationships/customXml" Target="../ink/ink506.xml"/><Relationship Id="rId118" Type="http://schemas.openxmlformats.org/officeDocument/2006/relationships/customXml" Target="../ink/ink533.xml"/><Relationship Id="rId139" Type="http://schemas.openxmlformats.org/officeDocument/2006/relationships/image" Target="../media/image543.png"/><Relationship Id="rId85" Type="http://schemas.openxmlformats.org/officeDocument/2006/relationships/image" Target="../media/image516.png"/><Relationship Id="rId150" Type="http://schemas.openxmlformats.org/officeDocument/2006/relationships/customXml" Target="../ink/ink549.xml"/><Relationship Id="rId171" Type="http://schemas.openxmlformats.org/officeDocument/2006/relationships/image" Target="../media/image559.png"/><Relationship Id="rId192" Type="http://schemas.openxmlformats.org/officeDocument/2006/relationships/customXml" Target="../ink/ink570.xml"/><Relationship Id="rId206" Type="http://schemas.openxmlformats.org/officeDocument/2006/relationships/customXml" Target="../ink/ink577.xml"/><Relationship Id="rId227" Type="http://schemas.openxmlformats.org/officeDocument/2006/relationships/image" Target="../media/image587.png"/><Relationship Id="rId12" Type="http://schemas.openxmlformats.org/officeDocument/2006/relationships/customXml" Target="../ink/ink480.xml"/><Relationship Id="rId33" Type="http://schemas.openxmlformats.org/officeDocument/2006/relationships/image" Target="../media/image490.png"/><Relationship Id="rId108" Type="http://schemas.openxmlformats.org/officeDocument/2006/relationships/customXml" Target="../ink/ink528.xml"/><Relationship Id="rId129" Type="http://schemas.openxmlformats.org/officeDocument/2006/relationships/image" Target="../media/image538.png"/><Relationship Id="rId54" Type="http://schemas.openxmlformats.org/officeDocument/2006/relationships/customXml" Target="../ink/ink501.xml"/><Relationship Id="rId75" Type="http://schemas.openxmlformats.org/officeDocument/2006/relationships/image" Target="../media/image511.png"/><Relationship Id="rId96" Type="http://schemas.openxmlformats.org/officeDocument/2006/relationships/customXml" Target="../ink/ink522.xml"/><Relationship Id="rId140" Type="http://schemas.openxmlformats.org/officeDocument/2006/relationships/customXml" Target="../ink/ink544.xml"/><Relationship Id="rId161" Type="http://schemas.openxmlformats.org/officeDocument/2006/relationships/image" Target="../media/image554.png"/><Relationship Id="rId182" Type="http://schemas.openxmlformats.org/officeDocument/2006/relationships/customXml" Target="../ink/ink565.xml"/><Relationship Id="rId217" Type="http://schemas.openxmlformats.org/officeDocument/2006/relationships/image" Target="../media/image582.png"/><Relationship Id="rId6" Type="http://schemas.openxmlformats.org/officeDocument/2006/relationships/customXml" Target="../ink/ink477.xml"/><Relationship Id="rId23" Type="http://schemas.openxmlformats.org/officeDocument/2006/relationships/image" Target="../media/image485.png"/><Relationship Id="rId119" Type="http://schemas.openxmlformats.org/officeDocument/2006/relationships/image" Target="../media/image533.png"/><Relationship Id="rId44" Type="http://schemas.openxmlformats.org/officeDocument/2006/relationships/customXml" Target="../ink/ink496.xml"/><Relationship Id="rId65" Type="http://schemas.openxmlformats.org/officeDocument/2006/relationships/image" Target="../media/image506.png"/><Relationship Id="rId86" Type="http://schemas.openxmlformats.org/officeDocument/2006/relationships/customXml" Target="../ink/ink517.xml"/><Relationship Id="rId130" Type="http://schemas.openxmlformats.org/officeDocument/2006/relationships/customXml" Target="../ink/ink539.xml"/><Relationship Id="rId151" Type="http://schemas.openxmlformats.org/officeDocument/2006/relationships/image" Target="../media/image549.png"/><Relationship Id="rId172" Type="http://schemas.openxmlformats.org/officeDocument/2006/relationships/customXml" Target="../ink/ink560.xml"/><Relationship Id="rId193" Type="http://schemas.openxmlformats.org/officeDocument/2006/relationships/image" Target="../media/image570.png"/><Relationship Id="rId207" Type="http://schemas.openxmlformats.org/officeDocument/2006/relationships/image" Target="../media/image577.png"/><Relationship Id="rId228" Type="http://schemas.openxmlformats.org/officeDocument/2006/relationships/customXml" Target="../ink/ink588.xml"/><Relationship Id="rId13" Type="http://schemas.openxmlformats.org/officeDocument/2006/relationships/image" Target="../media/image480.png"/><Relationship Id="rId109" Type="http://schemas.openxmlformats.org/officeDocument/2006/relationships/image" Target="../media/image528.png"/><Relationship Id="rId34" Type="http://schemas.openxmlformats.org/officeDocument/2006/relationships/customXml" Target="../ink/ink491.xml"/><Relationship Id="rId55" Type="http://schemas.openxmlformats.org/officeDocument/2006/relationships/image" Target="../media/image501.png"/><Relationship Id="rId76" Type="http://schemas.openxmlformats.org/officeDocument/2006/relationships/customXml" Target="../ink/ink512.xml"/><Relationship Id="rId97" Type="http://schemas.openxmlformats.org/officeDocument/2006/relationships/image" Target="../media/image522.png"/><Relationship Id="rId120" Type="http://schemas.openxmlformats.org/officeDocument/2006/relationships/customXml" Target="../ink/ink534.xml"/><Relationship Id="rId141" Type="http://schemas.openxmlformats.org/officeDocument/2006/relationships/image" Target="../media/image544.png"/><Relationship Id="rId7" Type="http://schemas.openxmlformats.org/officeDocument/2006/relationships/image" Target="../media/image477.png"/><Relationship Id="rId162" Type="http://schemas.openxmlformats.org/officeDocument/2006/relationships/customXml" Target="../ink/ink555.xml"/><Relationship Id="rId183" Type="http://schemas.openxmlformats.org/officeDocument/2006/relationships/image" Target="../media/image565.png"/><Relationship Id="rId218" Type="http://schemas.openxmlformats.org/officeDocument/2006/relationships/customXml" Target="../ink/ink583.xml"/><Relationship Id="rId24" Type="http://schemas.openxmlformats.org/officeDocument/2006/relationships/customXml" Target="../ink/ink486.xml"/><Relationship Id="rId45" Type="http://schemas.openxmlformats.org/officeDocument/2006/relationships/image" Target="../media/image496.png"/><Relationship Id="rId66" Type="http://schemas.openxmlformats.org/officeDocument/2006/relationships/customXml" Target="../ink/ink507.xml"/><Relationship Id="rId87" Type="http://schemas.openxmlformats.org/officeDocument/2006/relationships/image" Target="../media/image517.png"/><Relationship Id="rId110" Type="http://schemas.openxmlformats.org/officeDocument/2006/relationships/customXml" Target="../ink/ink529.xml"/><Relationship Id="rId131" Type="http://schemas.openxmlformats.org/officeDocument/2006/relationships/image" Target="../media/image539.png"/><Relationship Id="rId152" Type="http://schemas.openxmlformats.org/officeDocument/2006/relationships/customXml" Target="../ink/ink550.xml"/><Relationship Id="rId173" Type="http://schemas.openxmlformats.org/officeDocument/2006/relationships/image" Target="../media/image560.png"/><Relationship Id="rId194" Type="http://schemas.openxmlformats.org/officeDocument/2006/relationships/customXml" Target="../ink/ink571.xml"/><Relationship Id="rId208" Type="http://schemas.openxmlformats.org/officeDocument/2006/relationships/customXml" Target="../ink/ink578.xml"/><Relationship Id="rId229" Type="http://schemas.openxmlformats.org/officeDocument/2006/relationships/image" Target="../media/image588.png"/><Relationship Id="rId14" Type="http://schemas.openxmlformats.org/officeDocument/2006/relationships/customXml" Target="../ink/ink481.xml"/><Relationship Id="rId35" Type="http://schemas.openxmlformats.org/officeDocument/2006/relationships/image" Target="../media/image491.png"/><Relationship Id="rId56" Type="http://schemas.openxmlformats.org/officeDocument/2006/relationships/customXml" Target="../ink/ink502.xml"/><Relationship Id="rId77" Type="http://schemas.openxmlformats.org/officeDocument/2006/relationships/image" Target="../media/image512.png"/><Relationship Id="rId100" Type="http://schemas.openxmlformats.org/officeDocument/2006/relationships/customXml" Target="../ink/ink524.xml"/><Relationship Id="rId8" Type="http://schemas.openxmlformats.org/officeDocument/2006/relationships/customXml" Target="../ink/ink478.xml"/><Relationship Id="rId98" Type="http://schemas.openxmlformats.org/officeDocument/2006/relationships/customXml" Target="../ink/ink523.xml"/><Relationship Id="rId121" Type="http://schemas.openxmlformats.org/officeDocument/2006/relationships/image" Target="../media/image534.png"/><Relationship Id="rId142" Type="http://schemas.openxmlformats.org/officeDocument/2006/relationships/customXml" Target="../ink/ink545.xml"/><Relationship Id="rId163" Type="http://schemas.openxmlformats.org/officeDocument/2006/relationships/image" Target="../media/image555.png"/><Relationship Id="rId184" Type="http://schemas.openxmlformats.org/officeDocument/2006/relationships/customXml" Target="../ink/ink566.xml"/><Relationship Id="rId219" Type="http://schemas.openxmlformats.org/officeDocument/2006/relationships/image" Target="../media/image583.png"/><Relationship Id="rId230" Type="http://schemas.openxmlformats.org/officeDocument/2006/relationships/customXml" Target="../ink/ink589.xml"/><Relationship Id="rId25" Type="http://schemas.openxmlformats.org/officeDocument/2006/relationships/image" Target="../media/image486.png"/><Relationship Id="rId46" Type="http://schemas.openxmlformats.org/officeDocument/2006/relationships/customXml" Target="../ink/ink497.xml"/><Relationship Id="rId67" Type="http://schemas.openxmlformats.org/officeDocument/2006/relationships/image" Target="../media/image507.png"/><Relationship Id="rId20" Type="http://schemas.openxmlformats.org/officeDocument/2006/relationships/customXml" Target="../ink/ink484.xml"/><Relationship Id="rId41" Type="http://schemas.openxmlformats.org/officeDocument/2006/relationships/image" Target="../media/image494.png"/><Relationship Id="rId62" Type="http://schemas.openxmlformats.org/officeDocument/2006/relationships/customXml" Target="../ink/ink505.xml"/><Relationship Id="rId83" Type="http://schemas.openxmlformats.org/officeDocument/2006/relationships/image" Target="../media/image515.png"/><Relationship Id="rId88" Type="http://schemas.openxmlformats.org/officeDocument/2006/relationships/customXml" Target="../ink/ink518.xml"/><Relationship Id="rId111" Type="http://schemas.openxmlformats.org/officeDocument/2006/relationships/image" Target="../media/image529.png"/><Relationship Id="rId132" Type="http://schemas.openxmlformats.org/officeDocument/2006/relationships/customXml" Target="../ink/ink540.xml"/><Relationship Id="rId153" Type="http://schemas.openxmlformats.org/officeDocument/2006/relationships/image" Target="../media/image550.png"/><Relationship Id="rId174" Type="http://schemas.openxmlformats.org/officeDocument/2006/relationships/customXml" Target="../ink/ink561.xml"/><Relationship Id="rId179" Type="http://schemas.openxmlformats.org/officeDocument/2006/relationships/image" Target="../media/image563.png"/><Relationship Id="rId195" Type="http://schemas.openxmlformats.org/officeDocument/2006/relationships/image" Target="../media/image571.png"/><Relationship Id="rId209" Type="http://schemas.openxmlformats.org/officeDocument/2006/relationships/image" Target="../media/image578.png"/><Relationship Id="rId190" Type="http://schemas.openxmlformats.org/officeDocument/2006/relationships/customXml" Target="../ink/ink569.xml"/><Relationship Id="rId204" Type="http://schemas.openxmlformats.org/officeDocument/2006/relationships/customXml" Target="../ink/ink576.xml"/><Relationship Id="rId220" Type="http://schemas.openxmlformats.org/officeDocument/2006/relationships/customXml" Target="../ink/ink584.xml"/><Relationship Id="rId225" Type="http://schemas.openxmlformats.org/officeDocument/2006/relationships/image" Target="../media/image586.png"/><Relationship Id="rId15" Type="http://schemas.openxmlformats.org/officeDocument/2006/relationships/image" Target="../media/image481.png"/><Relationship Id="rId36" Type="http://schemas.openxmlformats.org/officeDocument/2006/relationships/customXml" Target="../ink/ink492.xml"/><Relationship Id="rId57" Type="http://schemas.openxmlformats.org/officeDocument/2006/relationships/image" Target="../media/image502.png"/><Relationship Id="rId106" Type="http://schemas.openxmlformats.org/officeDocument/2006/relationships/customXml" Target="../ink/ink527.xml"/><Relationship Id="rId127" Type="http://schemas.openxmlformats.org/officeDocument/2006/relationships/image" Target="../media/image537.png"/><Relationship Id="rId10" Type="http://schemas.openxmlformats.org/officeDocument/2006/relationships/customXml" Target="../ink/ink479.xml"/><Relationship Id="rId31" Type="http://schemas.openxmlformats.org/officeDocument/2006/relationships/image" Target="../media/image489.png"/><Relationship Id="rId52" Type="http://schemas.openxmlformats.org/officeDocument/2006/relationships/customXml" Target="../ink/ink500.xml"/><Relationship Id="rId73" Type="http://schemas.openxmlformats.org/officeDocument/2006/relationships/image" Target="../media/image510.png"/><Relationship Id="rId78" Type="http://schemas.openxmlformats.org/officeDocument/2006/relationships/customXml" Target="../ink/ink513.xml"/><Relationship Id="rId94" Type="http://schemas.openxmlformats.org/officeDocument/2006/relationships/customXml" Target="../ink/ink521.xml"/><Relationship Id="rId99" Type="http://schemas.openxmlformats.org/officeDocument/2006/relationships/image" Target="../media/image523.png"/><Relationship Id="rId101" Type="http://schemas.openxmlformats.org/officeDocument/2006/relationships/image" Target="../media/image524.png"/><Relationship Id="rId122" Type="http://schemas.openxmlformats.org/officeDocument/2006/relationships/customXml" Target="../ink/ink535.xml"/><Relationship Id="rId143" Type="http://schemas.openxmlformats.org/officeDocument/2006/relationships/image" Target="../media/image545.png"/><Relationship Id="rId148" Type="http://schemas.openxmlformats.org/officeDocument/2006/relationships/customXml" Target="../ink/ink548.xml"/><Relationship Id="rId164" Type="http://schemas.openxmlformats.org/officeDocument/2006/relationships/customXml" Target="../ink/ink556.xml"/><Relationship Id="rId169" Type="http://schemas.openxmlformats.org/officeDocument/2006/relationships/image" Target="../media/image558.png"/><Relationship Id="rId185" Type="http://schemas.openxmlformats.org/officeDocument/2006/relationships/image" Target="../media/image566.png"/><Relationship Id="rId4" Type="http://schemas.openxmlformats.org/officeDocument/2006/relationships/customXml" Target="../ink/ink476.xml"/><Relationship Id="rId9" Type="http://schemas.openxmlformats.org/officeDocument/2006/relationships/image" Target="../media/image478.png"/><Relationship Id="rId180" Type="http://schemas.openxmlformats.org/officeDocument/2006/relationships/customXml" Target="../ink/ink564.xml"/><Relationship Id="rId210" Type="http://schemas.openxmlformats.org/officeDocument/2006/relationships/customXml" Target="../ink/ink579.xml"/><Relationship Id="rId215" Type="http://schemas.openxmlformats.org/officeDocument/2006/relationships/image" Target="../media/image581.png"/><Relationship Id="rId26" Type="http://schemas.openxmlformats.org/officeDocument/2006/relationships/customXml" Target="../ink/ink487.xml"/><Relationship Id="rId231" Type="http://schemas.openxmlformats.org/officeDocument/2006/relationships/image" Target="../media/image589.png"/><Relationship Id="rId47" Type="http://schemas.openxmlformats.org/officeDocument/2006/relationships/image" Target="../media/image497.png"/><Relationship Id="rId68" Type="http://schemas.openxmlformats.org/officeDocument/2006/relationships/customXml" Target="../ink/ink508.xml"/><Relationship Id="rId89" Type="http://schemas.openxmlformats.org/officeDocument/2006/relationships/image" Target="../media/image518.png"/><Relationship Id="rId112" Type="http://schemas.openxmlformats.org/officeDocument/2006/relationships/customXml" Target="../ink/ink530.xml"/><Relationship Id="rId133" Type="http://schemas.openxmlformats.org/officeDocument/2006/relationships/image" Target="../media/image540.png"/><Relationship Id="rId154" Type="http://schemas.openxmlformats.org/officeDocument/2006/relationships/customXml" Target="../ink/ink551.xml"/><Relationship Id="rId175" Type="http://schemas.openxmlformats.org/officeDocument/2006/relationships/image" Target="../media/image561.png"/><Relationship Id="rId196" Type="http://schemas.openxmlformats.org/officeDocument/2006/relationships/customXml" Target="../ink/ink572.xml"/><Relationship Id="rId200" Type="http://schemas.openxmlformats.org/officeDocument/2006/relationships/customXml" Target="../ink/ink574.xml"/><Relationship Id="rId16" Type="http://schemas.openxmlformats.org/officeDocument/2006/relationships/customXml" Target="../ink/ink482.xml"/><Relationship Id="rId221" Type="http://schemas.openxmlformats.org/officeDocument/2006/relationships/image" Target="../media/image584.png"/><Relationship Id="rId37" Type="http://schemas.openxmlformats.org/officeDocument/2006/relationships/image" Target="../media/image492.png"/><Relationship Id="rId58" Type="http://schemas.openxmlformats.org/officeDocument/2006/relationships/customXml" Target="../ink/ink503.xml"/><Relationship Id="rId79" Type="http://schemas.openxmlformats.org/officeDocument/2006/relationships/image" Target="../media/image513.png"/><Relationship Id="rId102" Type="http://schemas.openxmlformats.org/officeDocument/2006/relationships/customXml" Target="../ink/ink525.xml"/><Relationship Id="rId123" Type="http://schemas.openxmlformats.org/officeDocument/2006/relationships/image" Target="../media/image535.png"/><Relationship Id="rId144" Type="http://schemas.openxmlformats.org/officeDocument/2006/relationships/customXml" Target="../ink/ink546.xml"/><Relationship Id="rId90" Type="http://schemas.openxmlformats.org/officeDocument/2006/relationships/customXml" Target="../ink/ink519.xml"/><Relationship Id="rId165" Type="http://schemas.openxmlformats.org/officeDocument/2006/relationships/image" Target="../media/image556.png"/><Relationship Id="rId186" Type="http://schemas.openxmlformats.org/officeDocument/2006/relationships/customXml" Target="../ink/ink567.xml"/><Relationship Id="rId211" Type="http://schemas.openxmlformats.org/officeDocument/2006/relationships/image" Target="../media/image579.png"/><Relationship Id="rId232" Type="http://schemas.openxmlformats.org/officeDocument/2006/relationships/customXml" Target="../ink/ink590.xml"/><Relationship Id="rId27" Type="http://schemas.openxmlformats.org/officeDocument/2006/relationships/image" Target="../media/image487.png"/><Relationship Id="rId48" Type="http://schemas.openxmlformats.org/officeDocument/2006/relationships/customXml" Target="../ink/ink498.xml"/><Relationship Id="rId69" Type="http://schemas.openxmlformats.org/officeDocument/2006/relationships/image" Target="../media/image508.png"/><Relationship Id="rId113" Type="http://schemas.openxmlformats.org/officeDocument/2006/relationships/image" Target="../media/image530.png"/><Relationship Id="rId134" Type="http://schemas.openxmlformats.org/officeDocument/2006/relationships/customXml" Target="../ink/ink541.xml"/><Relationship Id="rId80" Type="http://schemas.openxmlformats.org/officeDocument/2006/relationships/customXml" Target="../ink/ink514.xml"/><Relationship Id="rId155" Type="http://schemas.openxmlformats.org/officeDocument/2006/relationships/image" Target="../media/image551.png"/><Relationship Id="rId176" Type="http://schemas.openxmlformats.org/officeDocument/2006/relationships/customXml" Target="../ink/ink562.xml"/><Relationship Id="rId197" Type="http://schemas.openxmlformats.org/officeDocument/2006/relationships/image" Target="../media/image572.png"/><Relationship Id="rId201" Type="http://schemas.openxmlformats.org/officeDocument/2006/relationships/image" Target="../media/image574.png"/><Relationship Id="rId222" Type="http://schemas.openxmlformats.org/officeDocument/2006/relationships/customXml" Target="../ink/ink585.xml"/><Relationship Id="rId17" Type="http://schemas.openxmlformats.org/officeDocument/2006/relationships/image" Target="../media/image482.png"/><Relationship Id="rId38" Type="http://schemas.openxmlformats.org/officeDocument/2006/relationships/customXml" Target="../ink/ink493.xml"/><Relationship Id="rId59" Type="http://schemas.openxmlformats.org/officeDocument/2006/relationships/image" Target="../media/image503.png"/><Relationship Id="rId103" Type="http://schemas.openxmlformats.org/officeDocument/2006/relationships/image" Target="../media/image525.png"/><Relationship Id="rId124" Type="http://schemas.openxmlformats.org/officeDocument/2006/relationships/customXml" Target="../ink/ink536.xml"/><Relationship Id="rId70" Type="http://schemas.openxmlformats.org/officeDocument/2006/relationships/customXml" Target="../ink/ink509.xml"/><Relationship Id="rId91" Type="http://schemas.openxmlformats.org/officeDocument/2006/relationships/image" Target="../media/image519.png"/><Relationship Id="rId145" Type="http://schemas.openxmlformats.org/officeDocument/2006/relationships/image" Target="../media/image546.png"/><Relationship Id="rId166" Type="http://schemas.openxmlformats.org/officeDocument/2006/relationships/customXml" Target="../ink/ink557.xml"/><Relationship Id="rId187" Type="http://schemas.openxmlformats.org/officeDocument/2006/relationships/image" Target="../media/image5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0.xml"/><Relationship Id="rId233" Type="http://schemas.openxmlformats.org/officeDocument/2006/relationships/image" Target="../media/image590.png"/><Relationship Id="rId28" Type="http://schemas.openxmlformats.org/officeDocument/2006/relationships/customXml" Target="../ink/ink488.xml"/><Relationship Id="rId49" Type="http://schemas.openxmlformats.org/officeDocument/2006/relationships/image" Target="../media/image498.png"/><Relationship Id="rId114" Type="http://schemas.openxmlformats.org/officeDocument/2006/relationships/customXml" Target="../ink/ink531.xml"/><Relationship Id="rId60" Type="http://schemas.openxmlformats.org/officeDocument/2006/relationships/customXml" Target="../ink/ink504.xml"/><Relationship Id="rId81" Type="http://schemas.openxmlformats.org/officeDocument/2006/relationships/image" Target="../media/image514.png"/><Relationship Id="rId135" Type="http://schemas.openxmlformats.org/officeDocument/2006/relationships/image" Target="../media/image541.png"/><Relationship Id="rId156" Type="http://schemas.openxmlformats.org/officeDocument/2006/relationships/customXml" Target="../ink/ink552.xml"/><Relationship Id="rId177" Type="http://schemas.openxmlformats.org/officeDocument/2006/relationships/image" Target="../media/image562.png"/><Relationship Id="rId198" Type="http://schemas.openxmlformats.org/officeDocument/2006/relationships/customXml" Target="../ink/ink573.xml"/><Relationship Id="rId202" Type="http://schemas.openxmlformats.org/officeDocument/2006/relationships/customXml" Target="../ink/ink575.xml"/><Relationship Id="rId223" Type="http://schemas.openxmlformats.org/officeDocument/2006/relationships/image" Target="../media/image585.png"/><Relationship Id="rId18" Type="http://schemas.openxmlformats.org/officeDocument/2006/relationships/customXml" Target="../ink/ink483.xml"/><Relationship Id="rId39" Type="http://schemas.openxmlformats.org/officeDocument/2006/relationships/image" Target="../media/image493.png"/><Relationship Id="rId50" Type="http://schemas.openxmlformats.org/officeDocument/2006/relationships/customXml" Target="../ink/ink499.xml"/><Relationship Id="rId104" Type="http://schemas.openxmlformats.org/officeDocument/2006/relationships/customXml" Target="../ink/ink526.xml"/><Relationship Id="rId125" Type="http://schemas.openxmlformats.org/officeDocument/2006/relationships/image" Target="../media/image536.png"/><Relationship Id="rId146" Type="http://schemas.openxmlformats.org/officeDocument/2006/relationships/customXml" Target="../ink/ink547.xml"/><Relationship Id="rId167" Type="http://schemas.openxmlformats.org/officeDocument/2006/relationships/image" Target="../media/image557.png"/><Relationship Id="rId188" Type="http://schemas.openxmlformats.org/officeDocument/2006/relationships/customXml" Target="../ink/ink568.xml"/><Relationship Id="rId71" Type="http://schemas.openxmlformats.org/officeDocument/2006/relationships/image" Target="../media/image509.png"/><Relationship Id="rId92" Type="http://schemas.openxmlformats.org/officeDocument/2006/relationships/customXml" Target="../ink/ink520.xml"/><Relationship Id="rId213" Type="http://schemas.openxmlformats.org/officeDocument/2006/relationships/image" Target="../media/image580.png"/><Relationship Id="rId2" Type="http://schemas.openxmlformats.org/officeDocument/2006/relationships/customXml" Target="../ink/ink475.xml"/><Relationship Id="rId29" Type="http://schemas.openxmlformats.org/officeDocument/2006/relationships/image" Target="../media/image488.png"/><Relationship Id="rId40" Type="http://schemas.openxmlformats.org/officeDocument/2006/relationships/customXml" Target="../ink/ink494.xml"/><Relationship Id="rId115" Type="http://schemas.openxmlformats.org/officeDocument/2006/relationships/image" Target="../media/image531.png"/><Relationship Id="rId136" Type="http://schemas.openxmlformats.org/officeDocument/2006/relationships/customXml" Target="../ink/ink542.xml"/><Relationship Id="rId157" Type="http://schemas.openxmlformats.org/officeDocument/2006/relationships/image" Target="../media/image552.png"/><Relationship Id="rId178" Type="http://schemas.openxmlformats.org/officeDocument/2006/relationships/customXml" Target="../ink/ink563.xml"/><Relationship Id="rId61" Type="http://schemas.openxmlformats.org/officeDocument/2006/relationships/image" Target="../media/image504.png"/><Relationship Id="rId82" Type="http://schemas.openxmlformats.org/officeDocument/2006/relationships/customXml" Target="../ink/ink515.xml"/><Relationship Id="rId199" Type="http://schemas.openxmlformats.org/officeDocument/2006/relationships/image" Target="../media/image573.png"/><Relationship Id="rId203" Type="http://schemas.openxmlformats.org/officeDocument/2006/relationships/image" Target="../media/image575.png"/><Relationship Id="rId19" Type="http://schemas.openxmlformats.org/officeDocument/2006/relationships/image" Target="../media/image483.png"/><Relationship Id="rId224" Type="http://schemas.openxmlformats.org/officeDocument/2006/relationships/customXml" Target="../ink/ink586.xml"/><Relationship Id="rId30" Type="http://schemas.openxmlformats.org/officeDocument/2006/relationships/customXml" Target="../ink/ink489.xml"/><Relationship Id="rId105" Type="http://schemas.openxmlformats.org/officeDocument/2006/relationships/image" Target="../media/image526.png"/><Relationship Id="rId126" Type="http://schemas.openxmlformats.org/officeDocument/2006/relationships/customXml" Target="../ink/ink537.xml"/><Relationship Id="rId147" Type="http://schemas.openxmlformats.org/officeDocument/2006/relationships/image" Target="../media/image547.png"/><Relationship Id="rId168" Type="http://schemas.openxmlformats.org/officeDocument/2006/relationships/customXml" Target="../ink/ink558.xml"/><Relationship Id="rId51" Type="http://schemas.openxmlformats.org/officeDocument/2006/relationships/image" Target="../media/image499.png"/><Relationship Id="rId72" Type="http://schemas.openxmlformats.org/officeDocument/2006/relationships/customXml" Target="../ink/ink510.xml"/><Relationship Id="rId93" Type="http://schemas.openxmlformats.org/officeDocument/2006/relationships/image" Target="../media/image520.png"/><Relationship Id="rId189" Type="http://schemas.openxmlformats.org/officeDocument/2006/relationships/image" Target="../media/image568.png"/><Relationship Id="rId3" Type="http://schemas.openxmlformats.org/officeDocument/2006/relationships/image" Target="../media/image475.png"/><Relationship Id="rId214" Type="http://schemas.openxmlformats.org/officeDocument/2006/relationships/customXml" Target="../ink/ink581.xml"/><Relationship Id="rId116" Type="http://schemas.openxmlformats.org/officeDocument/2006/relationships/customXml" Target="../ink/ink532.xml"/><Relationship Id="rId137" Type="http://schemas.openxmlformats.org/officeDocument/2006/relationships/image" Target="../media/image542.png"/><Relationship Id="rId158" Type="http://schemas.openxmlformats.org/officeDocument/2006/relationships/customXml" Target="../ink/ink55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8.png"/><Relationship Id="rId299" Type="http://schemas.openxmlformats.org/officeDocument/2006/relationships/image" Target="../media/image739.png"/><Relationship Id="rId21" Type="http://schemas.openxmlformats.org/officeDocument/2006/relationships/image" Target="../media/image600.png"/><Relationship Id="rId63" Type="http://schemas.openxmlformats.org/officeDocument/2006/relationships/image" Target="../media/image621.png"/><Relationship Id="rId159" Type="http://schemas.openxmlformats.org/officeDocument/2006/relationships/image" Target="../media/image669.png"/><Relationship Id="rId324" Type="http://schemas.openxmlformats.org/officeDocument/2006/relationships/image" Target="../media/image752.png"/><Relationship Id="rId170" Type="http://schemas.openxmlformats.org/officeDocument/2006/relationships/customXml" Target="../ink/ink675.xml"/><Relationship Id="rId226" Type="http://schemas.openxmlformats.org/officeDocument/2006/relationships/customXml" Target="../ink/ink703.xml"/><Relationship Id="rId268" Type="http://schemas.openxmlformats.org/officeDocument/2006/relationships/customXml" Target="../ink/ink724.xml"/><Relationship Id="rId32" Type="http://schemas.openxmlformats.org/officeDocument/2006/relationships/customXml" Target="../ink/ink606.xml"/><Relationship Id="rId74" Type="http://schemas.openxmlformats.org/officeDocument/2006/relationships/customXml" Target="../ink/ink627.xml"/><Relationship Id="rId128" Type="http://schemas.openxmlformats.org/officeDocument/2006/relationships/customXml" Target="../ink/ink654.xml"/><Relationship Id="rId335" Type="http://schemas.openxmlformats.org/officeDocument/2006/relationships/customXml" Target="../ink/ink757.xml"/><Relationship Id="rId5" Type="http://schemas.openxmlformats.org/officeDocument/2006/relationships/image" Target="../media/image592.png"/><Relationship Id="rId181" Type="http://schemas.openxmlformats.org/officeDocument/2006/relationships/image" Target="../media/image680.png"/><Relationship Id="rId237" Type="http://schemas.openxmlformats.org/officeDocument/2006/relationships/image" Target="../media/image708.png"/><Relationship Id="rId279" Type="http://schemas.openxmlformats.org/officeDocument/2006/relationships/image" Target="../media/image729.png"/><Relationship Id="rId43" Type="http://schemas.openxmlformats.org/officeDocument/2006/relationships/image" Target="../media/image611.png"/><Relationship Id="rId139" Type="http://schemas.openxmlformats.org/officeDocument/2006/relationships/image" Target="../media/image659.png"/><Relationship Id="rId290" Type="http://schemas.openxmlformats.org/officeDocument/2006/relationships/customXml" Target="../ink/ink735.xml"/><Relationship Id="rId304" Type="http://schemas.openxmlformats.org/officeDocument/2006/relationships/image" Target="../media/image742.png"/><Relationship Id="rId85" Type="http://schemas.openxmlformats.org/officeDocument/2006/relationships/image" Target="../media/image632.png"/><Relationship Id="rId150" Type="http://schemas.openxmlformats.org/officeDocument/2006/relationships/customXml" Target="../ink/ink665.xml"/><Relationship Id="rId192" Type="http://schemas.openxmlformats.org/officeDocument/2006/relationships/customXml" Target="../ink/ink686.xml"/><Relationship Id="rId206" Type="http://schemas.openxmlformats.org/officeDocument/2006/relationships/customXml" Target="../ink/ink693.xml"/><Relationship Id="rId248" Type="http://schemas.openxmlformats.org/officeDocument/2006/relationships/customXml" Target="../ink/ink714.xml"/><Relationship Id="rId12" Type="http://schemas.openxmlformats.org/officeDocument/2006/relationships/customXml" Target="../ink/ink596.xml"/><Relationship Id="rId108" Type="http://schemas.openxmlformats.org/officeDocument/2006/relationships/customXml" Target="../ink/ink644.xml"/><Relationship Id="rId315" Type="http://schemas.openxmlformats.org/officeDocument/2006/relationships/customXml" Target="../ink/ink747.xml"/><Relationship Id="rId54" Type="http://schemas.openxmlformats.org/officeDocument/2006/relationships/customXml" Target="../ink/ink617.xml"/><Relationship Id="rId96" Type="http://schemas.openxmlformats.org/officeDocument/2006/relationships/customXml" Target="../ink/ink638.xml"/><Relationship Id="rId161" Type="http://schemas.openxmlformats.org/officeDocument/2006/relationships/image" Target="../media/image670.png"/><Relationship Id="rId217" Type="http://schemas.openxmlformats.org/officeDocument/2006/relationships/image" Target="../media/image698.png"/><Relationship Id="rId259" Type="http://schemas.openxmlformats.org/officeDocument/2006/relationships/image" Target="../media/image719.png"/><Relationship Id="rId23" Type="http://schemas.openxmlformats.org/officeDocument/2006/relationships/image" Target="../media/image601.png"/><Relationship Id="rId119" Type="http://schemas.openxmlformats.org/officeDocument/2006/relationships/image" Target="../media/image649.png"/><Relationship Id="rId270" Type="http://schemas.openxmlformats.org/officeDocument/2006/relationships/customXml" Target="../ink/ink725.xml"/><Relationship Id="rId326" Type="http://schemas.openxmlformats.org/officeDocument/2006/relationships/image" Target="../media/image753.png"/><Relationship Id="rId65" Type="http://schemas.openxmlformats.org/officeDocument/2006/relationships/image" Target="../media/image622.png"/><Relationship Id="rId130" Type="http://schemas.openxmlformats.org/officeDocument/2006/relationships/customXml" Target="../ink/ink655.xml"/><Relationship Id="rId172" Type="http://schemas.openxmlformats.org/officeDocument/2006/relationships/customXml" Target="../ink/ink676.xml"/><Relationship Id="rId228" Type="http://schemas.openxmlformats.org/officeDocument/2006/relationships/customXml" Target="../ink/ink704.xml"/><Relationship Id="rId281" Type="http://schemas.openxmlformats.org/officeDocument/2006/relationships/image" Target="../media/image730.png"/><Relationship Id="rId337" Type="http://schemas.openxmlformats.org/officeDocument/2006/relationships/customXml" Target="../ink/ink758.xml"/><Relationship Id="rId34" Type="http://schemas.openxmlformats.org/officeDocument/2006/relationships/customXml" Target="../ink/ink607.xml"/><Relationship Id="rId76" Type="http://schemas.openxmlformats.org/officeDocument/2006/relationships/customXml" Target="../ink/ink628.xml"/><Relationship Id="rId141" Type="http://schemas.openxmlformats.org/officeDocument/2006/relationships/image" Target="../media/image660.png"/><Relationship Id="rId7" Type="http://schemas.openxmlformats.org/officeDocument/2006/relationships/image" Target="../media/image593.png"/><Relationship Id="rId183" Type="http://schemas.openxmlformats.org/officeDocument/2006/relationships/image" Target="../media/image681.png"/><Relationship Id="rId239" Type="http://schemas.openxmlformats.org/officeDocument/2006/relationships/image" Target="../media/image709.png"/><Relationship Id="rId250" Type="http://schemas.openxmlformats.org/officeDocument/2006/relationships/customXml" Target="../ink/ink715.xml"/><Relationship Id="rId292" Type="http://schemas.openxmlformats.org/officeDocument/2006/relationships/customXml" Target="../ink/ink736.xml"/><Relationship Id="rId306" Type="http://schemas.openxmlformats.org/officeDocument/2006/relationships/image" Target="../media/image743.png"/><Relationship Id="rId45" Type="http://schemas.openxmlformats.org/officeDocument/2006/relationships/image" Target="../media/image612.png"/><Relationship Id="rId87" Type="http://schemas.openxmlformats.org/officeDocument/2006/relationships/image" Target="../media/image633.png"/><Relationship Id="rId110" Type="http://schemas.openxmlformats.org/officeDocument/2006/relationships/customXml" Target="../ink/ink645.xml"/><Relationship Id="rId152" Type="http://schemas.openxmlformats.org/officeDocument/2006/relationships/customXml" Target="../ink/ink666.xml"/><Relationship Id="rId173" Type="http://schemas.openxmlformats.org/officeDocument/2006/relationships/image" Target="../media/image676.png"/><Relationship Id="rId194" Type="http://schemas.openxmlformats.org/officeDocument/2006/relationships/customXml" Target="../ink/ink687.xml"/><Relationship Id="rId208" Type="http://schemas.openxmlformats.org/officeDocument/2006/relationships/customXml" Target="../ink/ink694.xml"/><Relationship Id="rId229" Type="http://schemas.openxmlformats.org/officeDocument/2006/relationships/image" Target="../media/image704.png"/><Relationship Id="rId240" Type="http://schemas.openxmlformats.org/officeDocument/2006/relationships/customXml" Target="../ink/ink710.xml"/><Relationship Id="rId261" Type="http://schemas.openxmlformats.org/officeDocument/2006/relationships/image" Target="../media/image720.png"/><Relationship Id="rId14" Type="http://schemas.openxmlformats.org/officeDocument/2006/relationships/customXml" Target="../ink/ink597.xml"/><Relationship Id="rId35" Type="http://schemas.openxmlformats.org/officeDocument/2006/relationships/image" Target="../media/image607.png"/><Relationship Id="rId56" Type="http://schemas.openxmlformats.org/officeDocument/2006/relationships/customXml" Target="../ink/ink618.xml"/><Relationship Id="rId77" Type="http://schemas.openxmlformats.org/officeDocument/2006/relationships/image" Target="../media/image628.png"/><Relationship Id="rId100" Type="http://schemas.openxmlformats.org/officeDocument/2006/relationships/customXml" Target="../ink/ink640.xml"/><Relationship Id="rId282" Type="http://schemas.openxmlformats.org/officeDocument/2006/relationships/customXml" Target="../ink/ink731.xml"/><Relationship Id="rId317" Type="http://schemas.openxmlformats.org/officeDocument/2006/relationships/customXml" Target="../ink/ink748.xml"/><Relationship Id="rId338" Type="http://schemas.openxmlformats.org/officeDocument/2006/relationships/image" Target="../media/image759.png"/><Relationship Id="rId8" Type="http://schemas.openxmlformats.org/officeDocument/2006/relationships/customXml" Target="../ink/ink594.xml"/><Relationship Id="rId98" Type="http://schemas.openxmlformats.org/officeDocument/2006/relationships/customXml" Target="../ink/ink639.xml"/><Relationship Id="rId121" Type="http://schemas.openxmlformats.org/officeDocument/2006/relationships/image" Target="../media/image650.png"/><Relationship Id="rId142" Type="http://schemas.openxmlformats.org/officeDocument/2006/relationships/customXml" Target="../ink/ink661.xml"/><Relationship Id="rId163" Type="http://schemas.openxmlformats.org/officeDocument/2006/relationships/image" Target="../media/image671.png"/><Relationship Id="rId184" Type="http://schemas.openxmlformats.org/officeDocument/2006/relationships/customXml" Target="../ink/ink682.xml"/><Relationship Id="rId219" Type="http://schemas.openxmlformats.org/officeDocument/2006/relationships/image" Target="../media/image699.png"/><Relationship Id="rId230" Type="http://schemas.openxmlformats.org/officeDocument/2006/relationships/customXml" Target="../ink/ink705.xml"/><Relationship Id="rId251" Type="http://schemas.openxmlformats.org/officeDocument/2006/relationships/image" Target="../media/image715.png"/><Relationship Id="rId25" Type="http://schemas.openxmlformats.org/officeDocument/2006/relationships/image" Target="../media/image602.png"/><Relationship Id="rId46" Type="http://schemas.openxmlformats.org/officeDocument/2006/relationships/customXml" Target="../ink/ink613.xml"/><Relationship Id="rId67" Type="http://schemas.openxmlformats.org/officeDocument/2006/relationships/image" Target="../media/image623.png"/><Relationship Id="rId272" Type="http://schemas.openxmlformats.org/officeDocument/2006/relationships/customXml" Target="../ink/ink726.xml"/><Relationship Id="rId293" Type="http://schemas.openxmlformats.org/officeDocument/2006/relationships/image" Target="../media/image736.png"/><Relationship Id="rId307" Type="http://schemas.openxmlformats.org/officeDocument/2006/relationships/customXml" Target="../ink/ink743.xml"/><Relationship Id="rId328" Type="http://schemas.openxmlformats.org/officeDocument/2006/relationships/image" Target="../media/image754.png"/><Relationship Id="rId88" Type="http://schemas.openxmlformats.org/officeDocument/2006/relationships/customXml" Target="../ink/ink634.xml"/><Relationship Id="rId111" Type="http://schemas.openxmlformats.org/officeDocument/2006/relationships/image" Target="../media/image645.png"/><Relationship Id="rId132" Type="http://schemas.openxmlformats.org/officeDocument/2006/relationships/customXml" Target="../ink/ink656.xml"/><Relationship Id="rId153" Type="http://schemas.openxmlformats.org/officeDocument/2006/relationships/image" Target="../media/image666.png"/><Relationship Id="rId174" Type="http://schemas.openxmlformats.org/officeDocument/2006/relationships/customXml" Target="../ink/ink677.xml"/><Relationship Id="rId195" Type="http://schemas.openxmlformats.org/officeDocument/2006/relationships/image" Target="../media/image687.png"/><Relationship Id="rId209" Type="http://schemas.openxmlformats.org/officeDocument/2006/relationships/image" Target="../media/image694.png"/><Relationship Id="rId220" Type="http://schemas.openxmlformats.org/officeDocument/2006/relationships/customXml" Target="../ink/ink700.xml"/><Relationship Id="rId241" Type="http://schemas.openxmlformats.org/officeDocument/2006/relationships/image" Target="../media/image710.png"/><Relationship Id="rId15" Type="http://schemas.openxmlformats.org/officeDocument/2006/relationships/image" Target="../media/image597.png"/><Relationship Id="rId36" Type="http://schemas.openxmlformats.org/officeDocument/2006/relationships/customXml" Target="../ink/ink608.xml"/><Relationship Id="rId57" Type="http://schemas.openxmlformats.org/officeDocument/2006/relationships/image" Target="../media/image618.png"/><Relationship Id="rId262" Type="http://schemas.openxmlformats.org/officeDocument/2006/relationships/customXml" Target="../ink/ink721.xml"/><Relationship Id="rId283" Type="http://schemas.openxmlformats.org/officeDocument/2006/relationships/image" Target="../media/image731.png"/><Relationship Id="rId318" Type="http://schemas.openxmlformats.org/officeDocument/2006/relationships/image" Target="../media/image749.png"/><Relationship Id="rId339" Type="http://schemas.openxmlformats.org/officeDocument/2006/relationships/customXml" Target="../ink/ink759.xml"/><Relationship Id="rId78" Type="http://schemas.openxmlformats.org/officeDocument/2006/relationships/customXml" Target="../ink/ink629.xml"/><Relationship Id="rId99" Type="http://schemas.openxmlformats.org/officeDocument/2006/relationships/image" Target="../media/image639.png"/><Relationship Id="rId101" Type="http://schemas.openxmlformats.org/officeDocument/2006/relationships/image" Target="../media/image640.png"/><Relationship Id="rId122" Type="http://schemas.openxmlformats.org/officeDocument/2006/relationships/customXml" Target="../ink/ink651.xml"/><Relationship Id="rId143" Type="http://schemas.openxmlformats.org/officeDocument/2006/relationships/image" Target="../media/image661.png"/><Relationship Id="rId164" Type="http://schemas.openxmlformats.org/officeDocument/2006/relationships/customXml" Target="../ink/ink672.xml"/><Relationship Id="rId185" Type="http://schemas.openxmlformats.org/officeDocument/2006/relationships/image" Target="../media/image682.png"/><Relationship Id="rId9" Type="http://schemas.openxmlformats.org/officeDocument/2006/relationships/image" Target="../media/image594.png"/><Relationship Id="rId210" Type="http://schemas.openxmlformats.org/officeDocument/2006/relationships/customXml" Target="../ink/ink695.xml"/><Relationship Id="rId26" Type="http://schemas.openxmlformats.org/officeDocument/2006/relationships/customXml" Target="../ink/ink603.xml"/><Relationship Id="rId231" Type="http://schemas.openxmlformats.org/officeDocument/2006/relationships/image" Target="../media/image705.png"/><Relationship Id="rId252" Type="http://schemas.openxmlformats.org/officeDocument/2006/relationships/customXml" Target="../ink/ink716.xml"/><Relationship Id="rId273" Type="http://schemas.openxmlformats.org/officeDocument/2006/relationships/image" Target="../media/image726.png"/><Relationship Id="rId294" Type="http://schemas.openxmlformats.org/officeDocument/2006/relationships/customXml" Target="../ink/ink737.xml"/><Relationship Id="rId308" Type="http://schemas.openxmlformats.org/officeDocument/2006/relationships/image" Target="../media/image744.png"/><Relationship Id="rId329" Type="http://schemas.openxmlformats.org/officeDocument/2006/relationships/customXml" Target="../ink/ink754.xml"/><Relationship Id="rId47" Type="http://schemas.openxmlformats.org/officeDocument/2006/relationships/image" Target="../media/image613.png"/><Relationship Id="rId68" Type="http://schemas.openxmlformats.org/officeDocument/2006/relationships/customXml" Target="../ink/ink624.xml"/><Relationship Id="rId89" Type="http://schemas.openxmlformats.org/officeDocument/2006/relationships/image" Target="../media/image634.png"/><Relationship Id="rId112" Type="http://schemas.openxmlformats.org/officeDocument/2006/relationships/customXml" Target="../ink/ink646.xml"/><Relationship Id="rId133" Type="http://schemas.openxmlformats.org/officeDocument/2006/relationships/image" Target="../media/image656.png"/><Relationship Id="rId154" Type="http://schemas.openxmlformats.org/officeDocument/2006/relationships/customXml" Target="../ink/ink667.xml"/><Relationship Id="rId175" Type="http://schemas.openxmlformats.org/officeDocument/2006/relationships/image" Target="../media/image677.png"/><Relationship Id="rId340" Type="http://schemas.openxmlformats.org/officeDocument/2006/relationships/image" Target="../media/image760.png"/><Relationship Id="rId196" Type="http://schemas.openxmlformats.org/officeDocument/2006/relationships/customXml" Target="../ink/ink688.xml"/><Relationship Id="rId200" Type="http://schemas.openxmlformats.org/officeDocument/2006/relationships/customXml" Target="../ink/ink690.xml"/><Relationship Id="rId16" Type="http://schemas.openxmlformats.org/officeDocument/2006/relationships/customXml" Target="../ink/ink598.xml"/><Relationship Id="rId221" Type="http://schemas.openxmlformats.org/officeDocument/2006/relationships/image" Target="../media/image700.png"/><Relationship Id="rId242" Type="http://schemas.openxmlformats.org/officeDocument/2006/relationships/customXml" Target="../ink/ink711.xml"/><Relationship Id="rId263" Type="http://schemas.openxmlformats.org/officeDocument/2006/relationships/image" Target="../media/image721.png"/><Relationship Id="rId284" Type="http://schemas.openxmlformats.org/officeDocument/2006/relationships/customXml" Target="../ink/ink732.xml"/><Relationship Id="rId319" Type="http://schemas.openxmlformats.org/officeDocument/2006/relationships/customXml" Target="../ink/ink749.xml"/><Relationship Id="rId37" Type="http://schemas.openxmlformats.org/officeDocument/2006/relationships/image" Target="../media/image608.png"/><Relationship Id="rId58" Type="http://schemas.openxmlformats.org/officeDocument/2006/relationships/customXml" Target="../ink/ink619.xml"/><Relationship Id="rId79" Type="http://schemas.openxmlformats.org/officeDocument/2006/relationships/image" Target="../media/image629.png"/><Relationship Id="rId102" Type="http://schemas.openxmlformats.org/officeDocument/2006/relationships/customXml" Target="../ink/ink641.xml"/><Relationship Id="rId123" Type="http://schemas.openxmlformats.org/officeDocument/2006/relationships/image" Target="../media/image651.png"/><Relationship Id="rId144" Type="http://schemas.openxmlformats.org/officeDocument/2006/relationships/customXml" Target="../ink/ink662.xml"/><Relationship Id="rId330" Type="http://schemas.openxmlformats.org/officeDocument/2006/relationships/image" Target="../media/image755.png"/><Relationship Id="rId90" Type="http://schemas.openxmlformats.org/officeDocument/2006/relationships/customXml" Target="../ink/ink635.xml"/><Relationship Id="rId165" Type="http://schemas.openxmlformats.org/officeDocument/2006/relationships/image" Target="../media/image672.png"/><Relationship Id="rId186" Type="http://schemas.openxmlformats.org/officeDocument/2006/relationships/customXml" Target="../ink/ink683.xml"/><Relationship Id="rId211" Type="http://schemas.openxmlformats.org/officeDocument/2006/relationships/image" Target="../media/image695.png"/><Relationship Id="rId232" Type="http://schemas.openxmlformats.org/officeDocument/2006/relationships/customXml" Target="../ink/ink706.xml"/><Relationship Id="rId253" Type="http://schemas.openxmlformats.org/officeDocument/2006/relationships/image" Target="../media/image716.png"/><Relationship Id="rId274" Type="http://schemas.openxmlformats.org/officeDocument/2006/relationships/customXml" Target="../ink/ink727.xml"/><Relationship Id="rId295" Type="http://schemas.openxmlformats.org/officeDocument/2006/relationships/image" Target="../media/image737.png"/><Relationship Id="rId309" Type="http://schemas.openxmlformats.org/officeDocument/2006/relationships/customXml" Target="../ink/ink744.xml"/><Relationship Id="rId27" Type="http://schemas.openxmlformats.org/officeDocument/2006/relationships/image" Target="../media/image603.png"/><Relationship Id="rId48" Type="http://schemas.openxmlformats.org/officeDocument/2006/relationships/customXml" Target="../ink/ink614.xml"/><Relationship Id="rId69" Type="http://schemas.openxmlformats.org/officeDocument/2006/relationships/image" Target="../media/image624.png"/><Relationship Id="rId113" Type="http://schemas.openxmlformats.org/officeDocument/2006/relationships/image" Target="../media/image646.png"/><Relationship Id="rId134" Type="http://schemas.openxmlformats.org/officeDocument/2006/relationships/customXml" Target="../ink/ink657.xml"/><Relationship Id="rId320" Type="http://schemas.openxmlformats.org/officeDocument/2006/relationships/image" Target="../media/image750.png"/><Relationship Id="rId80" Type="http://schemas.openxmlformats.org/officeDocument/2006/relationships/customXml" Target="../ink/ink630.xml"/><Relationship Id="rId155" Type="http://schemas.openxmlformats.org/officeDocument/2006/relationships/image" Target="../media/image667.png"/><Relationship Id="rId176" Type="http://schemas.openxmlformats.org/officeDocument/2006/relationships/customXml" Target="../ink/ink678.xml"/><Relationship Id="rId197" Type="http://schemas.openxmlformats.org/officeDocument/2006/relationships/image" Target="../media/image688.png"/><Relationship Id="rId201" Type="http://schemas.openxmlformats.org/officeDocument/2006/relationships/image" Target="../media/image690.png"/><Relationship Id="rId222" Type="http://schemas.openxmlformats.org/officeDocument/2006/relationships/customXml" Target="../ink/ink701.xml"/><Relationship Id="rId243" Type="http://schemas.openxmlformats.org/officeDocument/2006/relationships/image" Target="../media/image711.png"/><Relationship Id="rId264" Type="http://schemas.openxmlformats.org/officeDocument/2006/relationships/customXml" Target="../ink/ink722.xml"/><Relationship Id="rId285" Type="http://schemas.openxmlformats.org/officeDocument/2006/relationships/image" Target="../media/image732.png"/><Relationship Id="rId17" Type="http://schemas.openxmlformats.org/officeDocument/2006/relationships/image" Target="../media/image598.png"/><Relationship Id="rId38" Type="http://schemas.openxmlformats.org/officeDocument/2006/relationships/customXml" Target="../ink/ink609.xml"/><Relationship Id="rId59" Type="http://schemas.openxmlformats.org/officeDocument/2006/relationships/image" Target="../media/image619.png"/><Relationship Id="rId103" Type="http://schemas.openxmlformats.org/officeDocument/2006/relationships/image" Target="../media/image641.png"/><Relationship Id="rId124" Type="http://schemas.openxmlformats.org/officeDocument/2006/relationships/customXml" Target="../ink/ink652.xml"/><Relationship Id="rId310" Type="http://schemas.openxmlformats.org/officeDocument/2006/relationships/image" Target="../media/image745.png"/><Relationship Id="rId70" Type="http://schemas.openxmlformats.org/officeDocument/2006/relationships/customXml" Target="../ink/ink625.xml"/><Relationship Id="rId91" Type="http://schemas.openxmlformats.org/officeDocument/2006/relationships/image" Target="../media/image635.png"/><Relationship Id="rId145" Type="http://schemas.openxmlformats.org/officeDocument/2006/relationships/image" Target="../media/image662.png"/><Relationship Id="rId166" Type="http://schemas.openxmlformats.org/officeDocument/2006/relationships/customXml" Target="../ink/ink673.xml"/><Relationship Id="rId187" Type="http://schemas.openxmlformats.org/officeDocument/2006/relationships/image" Target="../media/image683.png"/><Relationship Id="rId331" Type="http://schemas.openxmlformats.org/officeDocument/2006/relationships/customXml" Target="../ink/ink75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6.xml"/><Relationship Id="rId233" Type="http://schemas.openxmlformats.org/officeDocument/2006/relationships/image" Target="../media/image706.png"/><Relationship Id="rId254" Type="http://schemas.openxmlformats.org/officeDocument/2006/relationships/customXml" Target="../ink/ink717.xml"/><Relationship Id="rId28" Type="http://schemas.openxmlformats.org/officeDocument/2006/relationships/customXml" Target="../ink/ink604.xml"/><Relationship Id="rId49" Type="http://schemas.openxmlformats.org/officeDocument/2006/relationships/image" Target="../media/image614.png"/><Relationship Id="rId114" Type="http://schemas.openxmlformats.org/officeDocument/2006/relationships/customXml" Target="../ink/ink647.xml"/><Relationship Id="rId275" Type="http://schemas.openxmlformats.org/officeDocument/2006/relationships/image" Target="../media/image727.png"/><Relationship Id="rId296" Type="http://schemas.openxmlformats.org/officeDocument/2006/relationships/customXml" Target="../ink/ink738.xml"/><Relationship Id="rId300" Type="http://schemas.openxmlformats.org/officeDocument/2006/relationships/image" Target="../media/image1.emf"/><Relationship Id="rId60" Type="http://schemas.openxmlformats.org/officeDocument/2006/relationships/customXml" Target="../ink/ink620.xml"/><Relationship Id="rId81" Type="http://schemas.openxmlformats.org/officeDocument/2006/relationships/image" Target="../media/image630.png"/><Relationship Id="rId135" Type="http://schemas.openxmlformats.org/officeDocument/2006/relationships/image" Target="../media/image657.png"/><Relationship Id="rId156" Type="http://schemas.openxmlformats.org/officeDocument/2006/relationships/customXml" Target="../ink/ink668.xml"/><Relationship Id="rId177" Type="http://schemas.openxmlformats.org/officeDocument/2006/relationships/image" Target="../media/image678.png"/><Relationship Id="rId198" Type="http://schemas.openxmlformats.org/officeDocument/2006/relationships/customXml" Target="../ink/ink689.xml"/><Relationship Id="rId321" Type="http://schemas.openxmlformats.org/officeDocument/2006/relationships/customXml" Target="../ink/ink750.xml"/><Relationship Id="rId202" Type="http://schemas.openxmlformats.org/officeDocument/2006/relationships/customXml" Target="../ink/ink691.xml"/><Relationship Id="rId223" Type="http://schemas.openxmlformats.org/officeDocument/2006/relationships/image" Target="../media/image701.png"/><Relationship Id="rId244" Type="http://schemas.openxmlformats.org/officeDocument/2006/relationships/customXml" Target="../ink/ink712.xml"/><Relationship Id="rId18" Type="http://schemas.openxmlformats.org/officeDocument/2006/relationships/customXml" Target="../ink/ink599.xml"/><Relationship Id="rId39" Type="http://schemas.openxmlformats.org/officeDocument/2006/relationships/image" Target="../media/image609.png"/><Relationship Id="rId265" Type="http://schemas.openxmlformats.org/officeDocument/2006/relationships/image" Target="../media/image722.png"/><Relationship Id="rId286" Type="http://schemas.openxmlformats.org/officeDocument/2006/relationships/customXml" Target="../ink/ink733.xml"/><Relationship Id="rId50" Type="http://schemas.openxmlformats.org/officeDocument/2006/relationships/customXml" Target="../ink/ink615.xml"/><Relationship Id="rId104" Type="http://schemas.openxmlformats.org/officeDocument/2006/relationships/customXml" Target="../ink/ink642.xml"/><Relationship Id="rId125" Type="http://schemas.openxmlformats.org/officeDocument/2006/relationships/image" Target="../media/image652.png"/><Relationship Id="rId146" Type="http://schemas.openxmlformats.org/officeDocument/2006/relationships/customXml" Target="../ink/ink663.xml"/><Relationship Id="rId167" Type="http://schemas.openxmlformats.org/officeDocument/2006/relationships/image" Target="../media/image673.png"/><Relationship Id="rId188" Type="http://schemas.openxmlformats.org/officeDocument/2006/relationships/customXml" Target="../ink/ink684.xml"/><Relationship Id="rId311" Type="http://schemas.openxmlformats.org/officeDocument/2006/relationships/customXml" Target="../ink/ink745.xml"/><Relationship Id="rId332" Type="http://schemas.openxmlformats.org/officeDocument/2006/relationships/image" Target="../media/image756.png"/><Relationship Id="rId71" Type="http://schemas.openxmlformats.org/officeDocument/2006/relationships/image" Target="../media/image625.png"/><Relationship Id="rId92" Type="http://schemas.openxmlformats.org/officeDocument/2006/relationships/customXml" Target="../ink/ink636.xml"/><Relationship Id="rId213" Type="http://schemas.openxmlformats.org/officeDocument/2006/relationships/image" Target="../media/image696.png"/><Relationship Id="rId234" Type="http://schemas.openxmlformats.org/officeDocument/2006/relationships/customXml" Target="../ink/ink707.xml"/><Relationship Id="rId2" Type="http://schemas.openxmlformats.org/officeDocument/2006/relationships/customXml" Target="../ink/ink591.xml"/><Relationship Id="rId29" Type="http://schemas.openxmlformats.org/officeDocument/2006/relationships/image" Target="../media/image604.png"/><Relationship Id="rId255" Type="http://schemas.openxmlformats.org/officeDocument/2006/relationships/image" Target="../media/image717.png"/><Relationship Id="rId276" Type="http://schemas.openxmlformats.org/officeDocument/2006/relationships/customXml" Target="../ink/ink728.xml"/><Relationship Id="rId297" Type="http://schemas.openxmlformats.org/officeDocument/2006/relationships/image" Target="../media/image738.png"/><Relationship Id="rId40" Type="http://schemas.openxmlformats.org/officeDocument/2006/relationships/customXml" Target="../ink/ink610.xml"/><Relationship Id="rId115" Type="http://schemas.openxmlformats.org/officeDocument/2006/relationships/image" Target="../media/image647.png"/><Relationship Id="rId136" Type="http://schemas.openxmlformats.org/officeDocument/2006/relationships/customXml" Target="../ink/ink658.xml"/><Relationship Id="rId157" Type="http://schemas.openxmlformats.org/officeDocument/2006/relationships/image" Target="../media/image668.png"/><Relationship Id="rId178" Type="http://schemas.openxmlformats.org/officeDocument/2006/relationships/customXml" Target="../ink/ink679.xml"/><Relationship Id="rId301" Type="http://schemas.openxmlformats.org/officeDocument/2006/relationships/customXml" Target="../ink/ink740.xml"/><Relationship Id="rId322" Type="http://schemas.openxmlformats.org/officeDocument/2006/relationships/image" Target="../media/image751.png"/><Relationship Id="rId61" Type="http://schemas.openxmlformats.org/officeDocument/2006/relationships/image" Target="../media/image620.png"/><Relationship Id="rId82" Type="http://schemas.openxmlformats.org/officeDocument/2006/relationships/customXml" Target="../ink/ink631.xml"/><Relationship Id="rId199" Type="http://schemas.openxmlformats.org/officeDocument/2006/relationships/image" Target="../media/image689.png"/><Relationship Id="rId203" Type="http://schemas.openxmlformats.org/officeDocument/2006/relationships/image" Target="../media/image691.png"/><Relationship Id="rId19" Type="http://schemas.openxmlformats.org/officeDocument/2006/relationships/image" Target="../media/image599.png"/><Relationship Id="rId224" Type="http://schemas.openxmlformats.org/officeDocument/2006/relationships/customXml" Target="../ink/ink702.xml"/><Relationship Id="rId245" Type="http://schemas.openxmlformats.org/officeDocument/2006/relationships/image" Target="../media/image712.png"/><Relationship Id="rId266" Type="http://schemas.openxmlformats.org/officeDocument/2006/relationships/customXml" Target="../ink/ink723.xml"/><Relationship Id="rId287" Type="http://schemas.openxmlformats.org/officeDocument/2006/relationships/image" Target="../media/image733.png"/><Relationship Id="rId30" Type="http://schemas.openxmlformats.org/officeDocument/2006/relationships/customXml" Target="../ink/ink605.xml"/><Relationship Id="rId105" Type="http://schemas.openxmlformats.org/officeDocument/2006/relationships/image" Target="../media/image642.png"/><Relationship Id="rId126" Type="http://schemas.openxmlformats.org/officeDocument/2006/relationships/customXml" Target="../ink/ink653.xml"/><Relationship Id="rId147" Type="http://schemas.openxmlformats.org/officeDocument/2006/relationships/image" Target="../media/image663.png"/><Relationship Id="rId168" Type="http://schemas.openxmlformats.org/officeDocument/2006/relationships/customXml" Target="../ink/ink674.xml"/><Relationship Id="rId312" Type="http://schemas.openxmlformats.org/officeDocument/2006/relationships/image" Target="../media/image746.png"/><Relationship Id="rId333" Type="http://schemas.openxmlformats.org/officeDocument/2006/relationships/customXml" Target="../ink/ink756.xml"/><Relationship Id="rId51" Type="http://schemas.openxmlformats.org/officeDocument/2006/relationships/image" Target="../media/image615.png"/><Relationship Id="rId72" Type="http://schemas.openxmlformats.org/officeDocument/2006/relationships/customXml" Target="../ink/ink626.xml"/><Relationship Id="rId93" Type="http://schemas.openxmlformats.org/officeDocument/2006/relationships/image" Target="../media/image636.png"/><Relationship Id="rId189" Type="http://schemas.openxmlformats.org/officeDocument/2006/relationships/image" Target="../media/image684.png"/><Relationship Id="rId3" Type="http://schemas.openxmlformats.org/officeDocument/2006/relationships/image" Target="../media/image591.png"/><Relationship Id="rId214" Type="http://schemas.openxmlformats.org/officeDocument/2006/relationships/customXml" Target="../ink/ink697.xml"/><Relationship Id="rId235" Type="http://schemas.openxmlformats.org/officeDocument/2006/relationships/image" Target="../media/image707.png"/><Relationship Id="rId256" Type="http://schemas.openxmlformats.org/officeDocument/2006/relationships/customXml" Target="../ink/ink718.xml"/><Relationship Id="rId277" Type="http://schemas.openxmlformats.org/officeDocument/2006/relationships/image" Target="../media/image728.png"/><Relationship Id="rId298" Type="http://schemas.openxmlformats.org/officeDocument/2006/relationships/customXml" Target="../ink/ink739.xml"/><Relationship Id="rId116" Type="http://schemas.openxmlformats.org/officeDocument/2006/relationships/customXml" Target="../ink/ink648.xml"/><Relationship Id="rId137" Type="http://schemas.openxmlformats.org/officeDocument/2006/relationships/image" Target="../media/image658.png"/><Relationship Id="rId158" Type="http://schemas.openxmlformats.org/officeDocument/2006/relationships/customXml" Target="../ink/ink669.xml"/><Relationship Id="rId302" Type="http://schemas.openxmlformats.org/officeDocument/2006/relationships/image" Target="../media/image741.png"/><Relationship Id="rId323" Type="http://schemas.openxmlformats.org/officeDocument/2006/relationships/customXml" Target="../ink/ink751.xml"/><Relationship Id="rId20" Type="http://schemas.openxmlformats.org/officeDocument/2006/relationships/customXml" Target="../ink/ink600.xml"/><Relationship Id="rId41" Type="http://schemas.openxmlformats.org/officeDocument/2006/relationships/image" Target="../media/image610.png"/><Relationship Id="rId62" Type="http://schemas.openxmlformats.org/officeDocument/2006/relationships/customXml" Target="../ink/ink621.xml"/><Relationship Id="rId83" Type="http://schemas.openxmlformats.org/officeDocument/2006/relationships/image" Target="../media/image631.png"/><Relationship Id="rId179" Type="http://schemas.openxmlformats.org/officeDocument/2006/relationships/image" Target="../media/image679.png"/><Relationship Id="rId190" Type="http://schemas.openxmlformats.org/officeDocument/2006/relationships/customXml" Target="../ink/ink685.xml"/><Relationship Id="rId204" Type="http://schemas.openxmlformats.org/officeDocument/2006/relationships/customXml" Target="../ink/ink692.xml"/><Relationship Id="rId225" Type="http://schemas.openxmlformats.org/officeDocument/2006/relationships/image" Target="../media/image702.png"/><Relationship Id="rId246" Type="http://schemas.openxmlformats.org/officeDocument/2006/relationships/customXml" Target="../ink/ink713.xml"/><Relationship Id="rId267" Type="http://schemas.openxmlformats.org/officeDocument/2006/relationships/image" Target="../media/image723.png"/><Relationship Id="rId288" Type="http://schemas.openxmlformats.org/officeDocument/2006/relationships/customXml" Target="../ink/ink734.xml"/><Relationship Id="rId106" Type="http://schemas.openxmlformats.org/officeDocument/2006/relationships/customXml" Target="../ink/ink643.xml"/><Relationship Id="rId127" Type="http://schemas.openxmlformats.org/officeDocument/2006/relationships/image" Target="../media/image653.png"/><Relationship Id="rId313" Type="http://schemas.openxmlformats.org/officeDocument/2006/relationships/customXml" Target="../ink/ink746.xml"/><Relationship Id="rId10" Type="http://schemas.openxmlformats.org/officeDocument/2006/relationships/customXml" Target="../ink/ink595.xml"/><Relationship Id="rId31" Type="http://schemas.openxmlformats.org/officeDocument/2006/relationships/image" Target="../media/image605.png"/><Relationship Id="rId52" Type="http://schemas.openxmlformats.org/officeDocument/2006/relationships/customXml" Target="../ink/ink616.xml"/><Relationship Id="rId73" Type="http://schemas.openxmlformats.org/officeDocument/2006/relationships/image" Target="../media/image626.png"/><Relationship Id="rId94" Type="http://schemas.openxmlformats.org/officeDocument/2006/relationships/customXml" Target="../ink/ink637.xml"/><Relationship Id="rId148" Type="http://schemas.openxmlformats.org/officeDocument/2006/relationships/customXml" Target="../ink/ink664.xml"/><Relationship Id="rId169" Type="http://schemas.openxmlformats.org/officeDocument/2006/relationships/image" Target="../media/image674.png"/><Relationship Id="rId334" Type="http://schemas.openxmlformats.org/officeDocument/2006/relationships/image" Target="../media/image757.png"/><Relationship Id="rId4" Type="http://schemas.openxmlformats.org/officeDocument/2006/relationships/customXml" Target="../ink/ink592.xml"/><Relationship Id="rId180" Type="http://schemas.openxmlformats.org/officeDocument/2006/relationships/customXml" Target="../ink/ink680.xml"/><Relationship Id="rId215" Type="http://schemas.openxmlformats.org/officeDocument/2006/relationships/image" Target="../media/image697.png"/><Relationship Id="rId236" Type="http://schemas.openxmlformats.org/officeDocument/2006/relationships/customXml" Target="../ink/ink708.xml"/><Relationship Id="rId257" Type="http://schemas.openxmlformats.org/officeDocument/2006/relationships/image" Target="../media/image718.png"/><Relationship Id="rId278" Type="http://schemas.openxmlformats.org/officeDocument/2006/relationships/customXml" Target="../ink/ink729.xml"/><Relationship Id="rId303" Type="http://schemas.openxmlformats.org/officeDocument/2006/relationships/customXml" Target="../ink/ink741.xml"/><Relationship Id="rId42" Type="http://schemas.openxmlformats.org/officeDocument/2006/relationships/customXml" Target="../ink/ink611.xml"/><Relationship Id="rId84" Type="http://schemas.openxmlformats.org/officeDocument/2006/relationships/customXml" Target="../ink/ink632.xml"/><Relationship Id="rId138" Type="http://schemas.openxmlformats.org/officeDocument/2006/relationships/customXml" Target="../ink/ink659.xml"/><Relationship Id="rId191" Type="http://schemas.openxmlformats.org/officeDocument/2006/relationships/image" Target="../media/image685.png"/><Relationship Id="rId205" Type="http://schemas.openxmlformats.org/officeDocument/2006/relationships/image" Target="../media/image692.png"/><Relationship Id="rId247" Type="http://schemas.openxmlformats.org/officeDocument/2006/relationships/image" Target="../media/image713.png"/><Relationship Id="rId107" Type="http://schemas.openxmlformats.org/officeDocument/2006/relationships/image" Target="../media/image643.png"/><Relationship Id="rId289" Type="http://schemas.openxmlformats.org/officeDocument/2006/relationships/image" Target="../media/image734.png"/><Relationship Id="rId11" Type="http://schemas.openxmlformats.org/officeDocument/2006/relationships/image" Target="../media/image595.png"/><Relationship Id="rId53" Type="http://schemas.openxmlformats.org/officeDocument/2006/relationships/image" Target="../media/image616.png"/><Relationship Id="rId149" Type="http://schemas.openxmlformats.org/officeDocument/2006/relationships/image" Target="../media/image664.png"/><Relationship Id="rId314" Type="http://schemas.openxmlformats.org/officeDocument/2006/relationships/image" Target="../media/image747.png"/><Relationship Id="rId95" Type="http://schemas.openxmlformats.org/officeDocument/2006/relationships/image" Target="../media/image637.png"/><Relationship Id="rId160" Type="http://schemas.openxmlformats.org/officeDocument/2006/relationships/customXml" Target="../ink/ink670.xml"/><Relationship Id="rId216" Type="http://schemas.openxmlformats.org/officeDocument/2006/relationships/customXml" Target="../ink/ink698.xml"/><Relationship Id="rId258" Type="http://schemas.openxmlformats.org/officeDocument/2006/relationships/customXml" Target="../ink/ink719.xml"/><Relationship Id="rId22" Type="http://schemas.openxmlformats.org/officeDocument/2006/relationships/customXml" Target="../ink/ink601.xml"/><Relationship Id="rId64" Type="http://schemas.openxmlformats.org/officeDocument/2006/relationships/customXml" Target="../ink/ink622.xml"/><Relationship Id="rId118" Type="http://schemas.openxmlformats.org/officeDocument/2006/relationships/customXml" Target="../ink/ink649.xml"/><Relationship Id="rId325" Type="http://schemas.openxmlformats.org/officeDocument/2006/relationships/customXml" Target="../ink/ink752.xml"/><Relationship Id="rId171" Type="http://schemas.openxmlformats.org/officeDocument/2006/relationships/image" Target="../media/image675.png"/><Relationship Id="rId227" Type="http://schemas.openxmlformats.org/officeDocument/2006/relationships/image" Target="../media/image703.png"/><Relationship Id="rId269" Type="http://schemas.openxmlformats.org/officeDocument/2006/relationships/image" Target="../media/image724.png"/><Relationship Id="rId33" Type="http://schemas.openxmlformats.org/officeDocument/2006/relationships/image" Target="../media/image606.png"/><Relationship Id="rId129" Type="http://schemas.openxmlformats.org/officeDocument/2006/relationships/image" Target="../media/image654.png"/><Relationship Id="rId280" Type="http://schemas.openxmlformats.org/officeDocument/2006/relationships/customXml" Target="../ink/ink730.xml"/><Relationship Id="rId336" Type="http://schemas.openxmlformats.org/officeDocument/2006/relationships/image" Target="../media/image758.png"/><Relationship Id="rId75" Type="http://schemas.openxmlformats.org/officeDocument/2006/relationships/image" Target="../media/image627.png"/><Relationship Id="rId140" Type="http://schemas.openxmlformats.org/officeDocument/2006/relationships/customXml" Target="../ink/ink660.xml"/><Relationship Id="rId182" Type="http://schemas.openxmlformats.org/officeDocument/2006/relationships/customXml" Target="../ink/ink681.xml"/><Relationship Id="rId6" Type="http://schemas.openxmlformats.org/officeDocument/2006/relationships/customXml" Target="../ink/ink593.xml"/><Relationship Id="rId238" Type="http://schemas.openxmlformats.org/officeDocument/2006/relationships/customXml" Target="../ink/ink709.xml"/><Relationship Id="rId291" Type="http://schemas.openxmlformats.org/officeDocument/2006/relationships/image" Target="../media/image735.png"/><Relationship Id="rId305" Type="http://schemas.openxmlformats.org/officeDocument/2006/relationships/customXml" Target="../ink/ink742.xml"/><Relationship Id="rId44" Type="http://schemas.openxmlformats.org/officeDocument/2006/relationships/customXml" Target="../ink/ink612.xml"/><Relationship Id="rId86" Type="http://schemas.openxmlformats.org/officeDocument/2006/relationships/customXml" Target="../ink/ink633.xml"/><Relationship Id="rId151" Type="http://schemas.openxmlformats.org/officeDocument/2006/relationships/image" Target="../media/image665.png"/><Relationship Id="rId193" Type="http://schemas.openxmlformats.org/officeDocument/2006/relationships/image" Target="../media/image686.png"/><Relationship Id="rId207" Type="http://schemas.openxmlformats.org/officeDocument/2006/relationships/image" Target="../media/image693.png"/><Relationship Id="rId249" Type="http://schemas.openxmlformats.org/officeDocument/2006/relationships/image" Target="../media/image714.png"/><Relationship Id="rId13" Type="http://schemas.openxmlformats.org/officeDocument/2006/relationships/image" Target="../media/image596.png"/><Relationship Id="rId109" Type="http://schemas.openxmlformats.org/officeDocument/2006/relationships/image" Target="../media/image644.png"/><Relationship Id="rId260" Type="http://schemas.openxmlformats.org/officeDocument/2006/relationships/customXml" Target="../ink/ink720.xml"/><Relationship Id="rId316" Type="http://schemas.openxmlformats.org/officeDocument/2006/relationships/image" Target="../media/image748.png"/><Relationship Id="rId55" Type="http://schemas.openxmlformats.org/officeDocument/2006/relationships/image" Target="../media/image617.png"/><Relationship Id="rId97" Type="http://schemas.openxmlformats.org/officeDocument/2006/relationships/image" Target="../media/image638.png"/><Relationship Id="rId120" Type="http://schemas.openxmlformats.org/officeDocument/2006/relationships/customXml" Target="../ink/ink650.xml"/><Relationship Id="rId162" Type="http://schemas.openxmlformats.org/officeDocument/2006/relationships/customXml" Target="../ink/ink671.xml"/><Relationship Id="rId218" Type="http://schemas.openxmlformats.org/officeDocument/2006/relationships/customXml" Target="../ink/ink699.xml"/><Relationship Id="rId271" Type="http://schemas.openxmlformats.org/officeDocument/2006/relationships/image" Target="../media/image725.png"/><Relationship Id="rId24" Type="http://schemas.openxmlformats.org/officeDocument/2006/relationships/customXml" Target="../ink/ink602.xml"/><Relationship Id="rId66" Type="http://schemas.openxmlformats.org/officeDocument/2006/relationships/customXml" Target="../ink/ink623.xml"/><Relationship Id="rId131" Type="http://schemas.openxmlformats.org/officeDocument/2006/relationships/image" Target="../media/image655.png"/><Relationship Id="rId327" Type="http://schemas.openxmlformats.org/officeDocument/2006/relationships/customXml" Target="../ink/ink75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8.xml"/><Relationship Id="rId299" Type="http://schemas.openxmlformats.org/officeDocument/2006/relationships/customXml" Target="../ink/ink909.xml"/><Relationship Id="rId21" Type="http://schemas.openxmlformats.org/officeDocument/2006/relationships/image" Target="../media/image769.png"/><Relationship Id="rId63" Type="http://schemas.openxmlformats.org/officeDocument/2006/relationships/customXml" Target="../ink/ink791.xml"/><Relationship Id="rId159" Type="http://schemas.openxmlformats.org/officeDocument/2006/relationships/customXml" Target="../ink/ink839.xml"/><Relationship Id="rId324" Type="http://schemas.openxmlformats.org/officeDocument/2006/relationships/image" Target="../media/image920.png"/><Relationship Id="rId366" Type="http://schemas.openxmlformats.org/officeDocument/2006/relationships/image" Target="../media/image941.png"/><Relationship Id="rId170" Type="http://schemas.openxmlformats.org/officeDocument/2006/relationships/image" Target="../media/image843.png"/><Relationship Id="rId226" Type="http://schemas.openxmlformats.org/officeDocument/2006/relationships/image" Target="../media/image871.png"/><Relationship Id="rId268" Type="http://schemas.openxmlformats.org/officeDocument/2006/relationships/image" Target="../media/image892.png"/><Relationship Id="rId32" Type="http://schemas.openxmlformats.org/officeDocument/2006/relationships/customXml" Target="../ink/ink775.xml"/><Relationship Id="rId74" Type="http://schemas.openxmlformats.org/officeDocument/2006/relationships/image" Target="../media/image795.png"/><Relationship Id="rId128" Type="http://schemas.openxmlformats.org/officeDocument/2006/relationships/image" Target="../media/image822.png"/><Relationship Id="rId335" Type="http://schemas.openxmlformats.org/officeDocument/2006/relationships/customXml" Target="../ink/ink927.xml"/><Relationship Id="rId377" Type="http://schemas.openxmlformats.org/officeDocument/2006/relationships/customXml" Target="../ink/ink948.xml"/><Relationship Id="rId5" Type="http://schemas.openxmlformats.org/officeDocument/2006/relationships/image" Target="../media/image761.png"/><Relationship Id="rId181" Type="http://schemas.openxmlformats.org/officeDocument/2006/relationships/customXml" Target="../ink/ink850.xml"/><Relationship Id="rId237" Type="http://schemas.openxmlformats.org/officeDocument/2006/relationships/customXml" Target="../ink/ink878.xml"/><Relationship Id="rId279" Type="http://schemas.openxmlformats.org/officeDocument/2006/relationships/customXml" Target="../ink/ink899.xml"/><Relationship Id="rId43" Type="http://schemas.openxmlformats.org/officeDocument/2006/relationships/image" Target="../media/image780.png"/><Relationship Id="rId139" Type="http://schemas.openxmlformats.org/officeDocument/2006/relationships/customXml" Target="../ink/ink829.xml"/><Relationship Id="rId290" Type="http://schemas.openxmlformats.org/officeDocument/2006/relationships/image" Target="../media/image903.png"/><Relationship Id="rId304" Type="http://schemas.openxmlformats.org/officeDocument/2006/relationships/image" Target="../media/image910.png"/><Relationship Id="rId346" Type="http://schemas.openxmlformats.org/officeDocument/2006/relationships/image" Target="../media/image931.png"/><Relationship Id="rId85" Type="http://schemas.openxmlformats.org/officeDocument/2006/relationships/customXml" Target="../ink/ink802.xml"/><Relationship Id="rId150" Type="http://schemas.openxmlformats.org/officeDocument/2006/relationships/image" Target="../media/image833.png"/><Relationship Id="rId192" Type="http://schemas.openxmlformats.org/officeDocument/2006/relationships/image" Target="../media/image854.png"/><Relationship Id="rId206" Type="http://schemas.openxmlformats.org/officeDocument/2006/relationships/image" Target="../media/image861.png"/><Relationship Id="rId248" Type="http://schemas.openxmlformats.org/officeDocument/2006/relationships/image" Target="../media/image882.png"/><Relationship Id="rId12" Type="http://schemas.openxmlformats.org/officeDocument/2006/relationships/customXml" Target="../ink/ink765.xml"/><Relationship Id="rId108" Type="http://schemas.openxmlformats.org/officeDocument/2006/relationships/image" Target="../media/image812.png"/><Relationship Id="rId315" Type="http://schemas.openxmlformats.org/officeDocument/2006/relationships/customXml" Target="../ink/ink917.xml"/><Relationship Id="rId357" Type="http://schemas.openxmlformats.org/officeDocument/2006/relationships/customXml" Target="../ink/ink938.xml"/><Relationship Id="rId54" Type="http://schemas.openxmlformats.org/officeDocument/2006/relationships/image" Target="../media/image785.png"/><Relationship Id="rId96" Type="http://schemas.openxmlformats.org/officeDocument/2006/relationships/image" Target="../media/image806.png"/><Relationship Id="rId161" Type="http://schemas.openxmlformats.org/officeDocument/2006/relationships/customXml" Target="../ink/ink840.xml"/><Relationship Id="rId217" Type="http://schemas.openxmlformats.org/officeDocument/2006/relationships/customXml" Target="../ink/ink868.xml"/><Relationship Id="rId259" Type="http://schemas.openxmlformats.org/officeDocument/2006/relationships/customXml" Target="../ink/ink889.xml"/><Relationship Id="rId23" Type="http://schemas.openxmlformats.org/officeDocument/2006/relationships/image" Target="../media/image770.png"/><Relationship Id="rId119" Type="http://schemas.openxmlformats.org/officeDocument/2006/relationships/customXml" Target="../ink/ink819.xml"/><Relationship Id="rId270" Type="http://schemas.openxmlformats.org/officeDocument/2006/relationships/image" Target="../media/image893.png"/><Relationship Id="rId326" Type="http://schemas.openxmlformats.org/officeDocument/2006/relationships/image" Target="../media/image921.png"/><Relationship Id="rId65" Type="http://schemas.openxmlformats.org/officeDocument/2006/relationships/customXml" Target="../ink/ink792.xml"/><Relationship Id="rId130" Type="http://schemas.openxmlformats.org/officeDocument/2006/relationships/image" Target="../media/image823.png"/><Relationship Id="rId368" Type="http://schemas.openxmlformats.org/officeDocument/2006/relationships/image" Target="../media/image942.png"/><Relationship Id="rId172" Type="http://schemas.openxmlformats.org/officeDocument/2006/relationships/image" Target="../media/image844.png"/><Relationship Id="rId228" Type="http://schemas.openxmlformats.org/officeDocument/2006/relationships/image" Target="../media/image872.png"/><Relationship Id="rId281" Type="http://schemas.openxmlformats.org/officeDocument/2006/relationships/customXml" Target="../ink/ink900.xml"/><Relationship Id="rId337" Type="http://schemas.openxmlformats.org/officeDocument/2006/relationships/customXml" Target="../ink/ink928.xml"/><Relationship Id="rId34" Type="http://schemas.openxmlformats.org/officeDocument/2006/relationships/customXml" Target="../ink/ink776.xml"/><Relationship Id="rId76" Type="http://schemas.openxmlformats.org/officeDocument/2006/relationships/image" Target="../media/image796.png"/><Relationship Id="rId141" Type="http://schemas.openxmlformats.org/officeDocument/2006/relationships/customXml" Target="../ink/ink830.xml"/><Relationship Id="rId379" Type="http://schemas.openxmlformats.org/officeDocument/2006/relationships/customXml" Target="../ink/ink949.xml"/><Relationship Id="rId7" Type="http://schemas.openxmlformats.org/officeDocument/2006/relationships/image" Target="../media/image762.png"/><Relationship Id="rId183" Type="http://schemas.openxmlformats.org/officeDocument/2006/relationships/customXml" Target="../ink/ink851.xml"/><Relationship Id="rId239" Type="http://schemas.openxmlformats.org/officeDocument/2006/relationships/customXml" Target="../ink/ink879.xml"/><Relationship Id="rId250" Type="http://schemas.openxmlformats.org/officeDocument/2006/relationships/image" Target="../media/image883.png"/><Relationship Id="rId292" Type="http://schemas.openxmlformats.org/officeDocument/2006/relationships/image" Target="../media/image904.png"/><Relationship Id="rId306" Type="http://schemas.openxmlformats.org/officeDocument/2006/relationships/image" Target="../media/image911.png"/><Relationship Id="rId45" Type="http://schemas.openxmlformats.org/officeDocument/2006/relationships/customXml" Target="../ink/ink782.xml"/><Relationship Id="rId87" Type="http://schemas.openxmlformats.org/officeDocument/2006/relationships/customXml" Target="../ink/ink803.xml"/><Relationship Id="rId110" Type="http://schemas.openxmlformats.org/officeDocument/2006/relationships/image" Target="../media/image813.png"/><Relationship Id="rId348" Type="http://schemas.openxmlformats.org/officeDocument/2006/relationships/image" Target="../media/image932.png"/><Relationship Id="rId152" Type="http://schemas.openxmlformats.org/officeDocument/2006/relationships/image" Target="../media/image834.png"/><Relationship Id="rId194" Type="http://schemas.openxmlformats.org/officeDocument/2006/relationships/image" Target="../media/image855.png"/><Relationship Id="rId208" Type="http://schemas.openxmlformats.org/officeDocument/2006/relationships/image" Target="../media/image862.png"/><Relationship Id="rId261" Type="http://schemas.openxmlformats.org/officeDocument/2006/relationships/customXml" Target="../ink/ink890.xml"/><Relationship Id="rId14" Type="http://schemas.openxmlformats.org/officeDocument/2006/relationships/customXml" Target="../ink/ink766.xml"/><Relationship Id="rId56" Type="http://schemas.openxmlformats.org/officeDocument/2006/relationships/image" Target="../media/image786.png"/><Relationship Id="rId317" Type="http://schemas.openxmlformats.org/officeDocument/2006/relationships/customXml" Target="../ink/ink918.xml"/><Relationship Id="rId359" Type="http://schemas.openxmlformats.org/officeDocument/2006/relationships/customXml" Target="../ink/ink939.xml"/><Relationship Id="rId98" Type="http://schemas.openxmlformats.org/officeDocument/2006/relationships/image" Target="../media/image807.png"/><Relationship Id="rId121" Type="http://schemas.openxmlformats.org/officeDocument/2006/relationships/customXml" Target="../ink/ink820.xml"/><Relationship Id="rId163" Type="http://schemas.openxmlformats.org/officeDocument/2006/relationships/customXml" Target="../ink/ink841.xml"/><Relationship Id="rId219" Type="http://schemas.openxmlformats.org/officeDocument/2006/relationships/customXml" Target="../ink/ink869.xml"/><Relationship Id="rId370" Type="http://schemas.openxmlformats.org/officeDocument/2006/relationships/image" Target="../media/image943.png"/><Relationship Id="rId230" Type="http://schemas.openxmlformats.org/officeDocument/2006/relationships/image" Target="../media/image873.png"/><Relationship Id="rId25" Type="http://schemas.openxmlformats.org/officeDocument/2006/relationships/image" Target="../media/image771.png"/><Relationship Id="rId67" Type="http://schemas.openxmlformats.org/officeDocument/2006/relationships/customXml" Target="../ink/ink793.xml"/><Relationship Id="rId272" Type="http://schemas.openxmlformats.org/officeDocument/2006/relationships/image" Target="../media/image894.png"/><Relationship Id="rId328" Type="http://schemas.openxmlformats.org/officeDocument/2006/relationships/image" Target="../media/image922.png"/><Relationship Id="rId132" Type="http://schemas.openxmlformats.org/officeDocument/2006/relationships/image" Target="../media/image824.png"/><Relationship Id="rId174" Type="http://schemas.openxmlformats.org/officeDocument/2006/relationships/image" Target="../media/image845.png"/><Relationship Id="rId241" Type="http://schemas.openxmlformats.org/officeDocument/2006/relationships/customXml" Target="../ink/ink880.xml"/><Relationship Id="rId36" Type="http://schemas.openxmlformats.org/officeDocument/2006/relationships/customXml" Target="../ink/ink777.xml"/><Relationship Id="rId283" Type="http://schemas.openxmlformats.org/officeDocument/2006/relationships/customXml" Target="../ink/ink901.xml"/><Relationship Id="rId339" Type="http://schemas.openxmlformats.org/officeDocument/2006/relationships/customXml" Target="../ink/ink929.xml"/><Relationship Id="rId78" Type="http://schemas.openxmlformats.org/officeDocument/2006/relationships/image" Target="../media/image797.png"/><Relationship Id="rId101" Type="http://schemas.openxmlformats.org/officeDocument/2006/relationships/customXml" Target="../ink/ink810.xml"/><Relationship Id="rId143" Type="http://schemas.openxmlformats.org/officeDocument/2006/relationships/customXml" Target="../ink/ink831.xml"/><Relationship Id="rId185" Type="http://schemas.openxmlformats.org/officeDocument/2006/relationships/customXml" Target="../ink/ink852.xml"/><Relationship Id="rId350" Type="http://schemas.openxmlformats.org/officeDocument/2006/relationships/image" Target="../media/image933.png"/><Relationship Id="rId9" Type="http://schemas.openxmlformats.org/officeDocument/2006/relationships/image" Target="../media/image763.png"/><Relationship Id="rId210" Type="http://schemas.openxmlformats.org/officeDocument/2006/relationships/image" Target="../media/image863.png"/><Relationship Id="rId26" Type="http://schemas.openxmlformats.org/officeDocument/2006/relationships/customXml" Target="../ink/ink772.xml"/><Relationship Id="rId231" Type="http://schemas.openxmlformats.org/officeDocument/2006/relationships/customXml" Target="../ink/ink875.xml"/><Relationship Id="rId252" Type="http://schemas.openxmlformats.org/officeDocument/2006/relationships/image" Target="../media/image884.png"/><Relationship Id="rId273" Type="http://schemas.openxmlformats.org/officeDocument/2006/relationships/customXml" Target="../ink/ink896.xml"/><Relationship Id="rId294" Type="http://schemas.openxmlformats.org/officeDocument/2006/relationships/image" Target="../media/image905.png"/><Relationship Id="rId308" Type="http://schemas.openxmlformats.org/officeDocument/2006/relationships/image" Target="../media/image912.png"/><Relationship Id="rId329" Type="http://schemas.openxmlformats.org/officeDocument/2006/relationships/customXml" Target="../ink/ink924.xml"/><Relationship Id="rId47" Type="http://schemas.openxmlformats.org/officeDocument/2006/relationships/customXml" Target="../ink/ink783.xml"/><Relationship Id="rId68" Type="http://schemas.openxmlformats.org/officeDocument/2006/relationships/image" Target="../media/image792.png"/><Relationship Id="rId89" Type="http://schemas.openxmlformats.org/officeDocument/2006/relationships/customXml" Target="../ink/ink804.xml"/><Relationship Id="rId112" Type="http://schemas.openxmlformats.org/officeDocument/2006/relationships/image" Target="../media/image814.png"/><Relationship Id="rId133" Type="http://schemas.openxmlformats.org/officeDocument/2006/relationships/customXml" Target="../ink/ink826.xml"/><Relationship Id="rId154" Type="http://schemas.openxmlformats.org/officeDocument/2006/relationships/image" Target="../media/image835.png"/><Relationship Id="rId175" Type="http://schemas.openxmlformats.org/officeDocument/2006/relationships/customXml" Target="../ink/ink847.xml"/><Relationship Id="rId340" Type="http://schemas.openxmlformats.org/officeDocument/2006/relationships/image" Target="../media/image928.png"/><Relationship Id="rId361" Type="http://schemas.openxmlformats.org/officeDocument/2006/relationships/customXml" Target="../ink/ink940.xml"/><Relationship Id="rId196" Type="http://schemas.openxmlformats.org/officeDocument/2006/relationships/image" Target="../media/image856.png"/><Relationship Id="rId200" Type="http://schemas.openxmlformats.org/officeDocument/2006/relationships/image" Target="../media/image858.png"/><Relationship Id="rId16" Type="http://schemas.openxmlformats.org/officeDocument/2006/relationships/customXml" Target="../ink/ink767.xml"/><Relationship Id="rId221" Type="http://schemas.openxmlformats.org/officeDocument/2006/relationships/customXml" Target="../ink/ink870.xml"/><Relationship Id="rId242" Type="http://schemas.openxmlformats.org/officeDocument/2006/relationships/image" Target="../media/image879.png"/><Relationship Id="rId263" Type="http://schemas.openxmlformats.org/officeDocument/2006/relationships/customXml" Target="../ink/ink891.xml"/><Relationship Id="rId284" Type="http://schemas.openxmlformats.org/officeDocument/2006/relationships/image" Target="../media/image900.png"/><Relationship Id="rId319" Type="http://schemas.openxmlformats.org/officeDocument/2006/relationships/customXml" Target="../ink/ink919.xml"/><Relationship Id="rId37" Type="http://schemas.openxmlformats.org/officeDocument/2006/relationships/image" Target="../media/image777.png"/><Relationship Id="rId58" Type="http://schemas.openxmlformats.org/officeDocument/2006/relationships/image" Target="../media/image787.png"/><Relationship Id="rId79" Type="http://schemas.openxmlformats.org/officeDocument/2006/relationships/customXml" Target="../ink/ink799.xml"/><Relationship Id="rId102" Type="http://schemas.openxmlformats.org/officeDocument/2006/relationships/image" Target="../media/image809.png"/><Relationship Id="rId123" Type="http://schemas.openxmlformats.org/officeDocument/2006/relationships/customXml" Target="../ink/ink821.xml"/><Relationship Id="rId144" Type="http://schemas.openxmlformats.org/officeDocument/2006/relationships/image" Target="../media/image830.png"/><Relationship Id="rId330" Type="http://schemas.openxmlformats.org/officeDocument/2006/relationships/image" Target="../media/image923.png"/><Relationship Id="rId90" Type="http://schemas.openxmlformats.org/officeDocument/2006/relationships/image" Target="../media/image803.png"/><Relationship Id="rId165" Type="http://schemas.openxmlformats.org/officeDocument/2006/relationships/customXml" Target="../ink/ink842.xml"/><Relationship Id="rId186" Type="http://schemas.openxmlformats.org/officeDocument/2006/relationships/image" Target="../media/image851.png"/><Relationship Id="rId351" Type="http://schemas.openxmlformats.org/officeDocument/2006/relationships/customXml" Target="../ink/ink935.xml"/><Relationship Id="rId372" Type="http://schemas.openxmlformats.org/officeDocument/2006/relationships/image" Target="../media/image944.png"/><Relationship Id="rId211" Type="http://schemas.openxmlformats.org/officeDocument/2006/relationships/customXml" Target="../ink/ink865.xml"/><Relationship Id="rId232" Type="http://schemas.openxmlformats.org/officeDocument/2006/relationships/image" Target="../media/image874.png"/><Relationship Id="rId253" Type="http://schemas.openxmlformats.org/officeDocument/2006/relationships/customXml" Target="../ink/ink886.xml"/><Relationship Id="rId274" Type="http://schemas.openxmlformats.org/officeDocument/2006/relationships/image" Target="../media/image895.png"/><Relationship Id="rId295" Type="http://schemas.openxmlformats.org/officeDocument/2006/relationships/customXml" Target="../ink/ink907.xml"/><Relationship Id="rId309" Type="http://schemas.openxmlformats.org/officeDocument/2006/relationships/customXml" Target="../ink/ink914.xml"/><Relationship Id="rId27" Type="http://schemas.openxmlformats.org/officeDocument/2006/relationships/image" Target="../media/image772.png"/><Relationship Id="rId48" Type="http://schemas.openxmlformats.org/officeDocument/2006/relationships/image" Target="../media/image782.png"/><Relationship Id="rId69" Type="http://schemas.openxmlformats.org/officeDocument/2006/relationships/customXml" Target="../ink/ink794.xml"/><Relationship Id="rId113" Type="http://schemas.openxmlformats.org/officeDocument/2006/relationships/customXml" Target="../ink/ink816.xml"/><Relationship Id="rId134" Type="http://schemas.openxmlformats.org/officeDocument/2006/relationships/image" Target="../media/image825.png"/><Relationship Id="rId320" Type="http://schemas.openxmlformats.org/officeDocument/2006/relationships/image" Target="../media/image918.png"/><Relationship Id="rId80" Type="http://schemas.openxmlformats.org/officeDocument/2006/relationships/image" Target="../media/image798.png"/><Relationship Id="rId155" Type="http://schemas.openxmlformats.org/officeDocument/2006/relationships/customXml" Target="../ink/ink837.xml"/><Relationship Id="rId176" Type="http://schemas.openxmlformats.org/officeDocument/2006/relationships/image" Target="../media/image846.png"/><Relationship Id="rId197" Type="http://schemas.openxmlformats.org/officeDocument/2006/relationships/customXml" Target="../ink/ink858.xml"/><Relationship Id="rId341" Type="http://schemas.openxmlformats.org/officeDocument/2006/relationships/customXml" Target="../ink/ink930.xml"/><Relationship Id="rId362" Type="http://schemas.openxmlformats.org/officeDocument/2006/relationships/image" Target="../media/image939.png"/><Relationship Id="rId201" Type="http://schemas.openxmlformats.org/officeDocument/2006/relationships/customXml" Target="../ink/ink860.xml"/><Relationship Id="rId222" Type="http://schemas.openxmlformats.org/officeDocument/2006/relationships/image" Target="../media/image869.png"/><Relationship Id="rId243" Type="http://schemas.openxmlformats.org/officeDocument/2006/relationships/customXml" Target="../ink/ink881.xml"/><Relationship Id="rId264" Type="http://schemas.openxmlformats.org/officeDocument/2006/relationships/image" Target="../media/image890.png"/><Relationship Id="rId285" Type="http://schemas.openxmlformats.org/officeDocument/2006/relationships/customXml" Target="../ink/ink902.xml"/><Relationship Id="rId17" Type="http://schemas.openxmlformats.org/officeDocument/2006/relationships/image" Target="../media/image767.png"/><Relationship Id="rId38" Type="http://schemas.openxmlformats.org/officeDocument/2006/relationships/customXml" Target="../ink/ink778.xml"/><Relationship Id="rId59" Type="http://schemas.openxmlformats.org/officeDocument/2006/relationships/customXml" Target="../ink/ink789.xml"/><Relationship Id="rId103" Type="http://schemas.openxmlformats.org/officeDocument/2006/relationships/customXml" Target="../ink/ink811.xml"/><Relationship Id="rId124" Type="http://schemas.openxmlformats.org/officeDocument/2006/relationships/image" Target="../media/image820.png"/><Relationship Id="rId310" Type="http://schemas.openxmlformats.org/officeDocument/2006/relationships/image" Target="../media/image913.png"/><Relationship Id="rId70" Type="http://schemas.openxmlformats.org/officeDocument/2006/relationships/image" Target="../media/image793.png"/><Relationship Id="rId91" Type="http://schemas.openxmlformats.org/officeDocument/2006/relationships/customXml" Target="../ink/ink805.xml"/><Relationship Id="rId145" Type="http://schemas.openxmlformats.org/officeDocument/2006/relationships/customXml" Target="../ink/ink832.xml"/><Relationship Id="rId166" Type="http://schemas.openxmlformats.org/officeDocument/2006/relationships/image" Target="../media/image841.png"/><Relationship Id="rId187" Type="http://schemas.openxmlformats.org/officeDocument/2006/relationships/customXml" Target="../ink/ink853.xml"/><Relationship Id="rId331" Type="http://schemas.openxmlformats.org/officeDocument/2006/relationships/customXml" Target="../ink/ink925.xml"/><Relationship Id="rId352" Type="http://schemas.openxmlformats.org/officeDocument/2006/relationships/image" Target="../media/image934.png"/><Relationship Id="rId373" Type="http://schemas.openxmlformats.org/officeDocument/2006/relationships/customXml" Target="../ink/ink94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64.png"/><Relationship Id="rId233" Type="http://schemas.openxmlformats.org/officeDocument/2006/relationships/customXml" Target="../ink/ink876.xml"/><Relationship Id="rId254" Type="http://schemas.openxmlformats.org/officeDocument/2006/relationships/image" Target="../media/image885.png"/><Relationship Id="rId28" Type="http://schemas.openxmlformats.org/officeDocument/2006/relationships/customXml" Target="../ink/ink773.xml"/><Relationship Id="rId49" Type="http://schemas.openxmlformats.org/officeDocument/2006/relationships/customXml" Target="../ink/ink784.xml"/><Relationship Id="rId114" Type="http://schemas.openxmlformats.org/officeDocument/2006/relationships/image" Target="../media/image815.png"/><Relationship Id="rId275" Type="http://schemas.openxmlformats.org/officeDocument/2006/relationships/customXml" Target="../ink/ink897.xml"/><Relationship Id="rId296" Type="http://schemas.openxmlformats.org/officeDocument/2006/relationships/image" Target="../media/image906.png"/><Relationship Id="rId300" Type="http://schemas.openxmlformats.org/officeDocument/2006/relationships/image" Target="../media/image908.png"/><Relationship Id="rId60" Type="http://schemas.openxmlformats.org/officeDocument/2006/relationships/image" Target="../media/image788.png"/><Relationship Id="rId81" Type="http://schemas.openxmlformats.org/officeDocument/2006/relationships/customXml" Target="../ink/ink800.xml"/><Relationship Id="rId135" Type="http://schemas.openxmlformats.org/officeDocument/2006/relationships/customXml" Target="../ink/ink827.xml"/><Relationship Id="rId156" Type="http://schemas.openxmlformats.org/officeDocument/2006/relationships/image" Target="../media/image836.png"/><Relationship Id="rId177" Type="http://schemas.openxmlformats.org/officeDocument/2006/relationships/customXml" Target="../ink/ink848.xml"/><Relationship Id="rId198" Type="http://schemas.openxmlformats.org/officeDocument/2006/relationships/image" Target="../media/image857.png"/><Relationship Id="rId321" Type="http://schemas.openxmlformats.org/officeDocument/2006/relationships/customXml" Target="../ink/ink920.xml"/><Relationship Id="rId342" Type="http://schemas.openxmlformats.org/officeDocument/2006/relationships/image" Target="../media/image929.png"/><Relationship Id="rId363" Type="http://schemas.openxmlformats.org/officeDocument/2006/relationships/customXml" Target="../ink/ink941.xml"/><Relationship Id="rId202" Type="http://schemas.openxmlformats.org/officeDocument/2006/relationships/image" Target="../media/image859.png"/><Relationship Id="rId223" Type="http://schemas.openxmlformats.org/officeDocument/2006/relationships/customXml" Target="../ink/ink871.xml"/><Relationship Id="rId244" Type="http://schemas.openxmlformats.org/officeDocument/2006/relationships/image" Target="../media/image880.png"/><Relationship Id="rId18" Type="http://schemas.openxmlformats.org/officeDocument/2006/relationships/customXml" Target="../ink/ink768.xml"/><Relationship Id="rId39" Type="http://schemas.openxmlformats.org/officeDocument/2006/relationships/image" Target="../media/image778.png"/><Relationship Id="rId265" Type="http://schemas.openxmlformats.org/officeDocument/2006/relationships/customXml" Target="../ink/ink892.xml"/><Relationship Id="rId286" Type="http://schemas.openxmlformats.org/officeDocument/2006/relationships/image" Target="../media/image901.png"/><Relationship Id="rId50" Type="http://schemas.openxmlformats.org/officeDocument/2006/relationships/image" Target="../media/image783.png"/><Relationship Id="rId104" Type="http://schemas.openxmlformats.org/officeDocument/2006/relationships/image" Target="../media/image810.png"/><Relationship Id="rId125" Type="http://schemas.openxmlformats.org/officeDocument/2006/relationships/customXml" Target="../ink/ink822.xml"/><Relationship Id="rId146" Type="http://schemas.openxmlformats.org/officeDocument/2006/relationships/image" Target="../media/image831.png"/><Relationship Id="rId167" Type="http://schemas.openxmlformats.org/officeDocument/2006/relationships/customXml" Target="../ink/ink843.xml"/><Relationship Id="rId188" Type="http://schemas.openxmlformats.org/officeDocument/2006/relationships/image" Target="../media/image852.png"/><Relationship Id="rId311" Type="http://schemas.openxmlformats.org/officeDocument/2006/relationships/customXml" Target="../ink/ink915.xml"/><Relationship Id="rId332" Type="http://schemas.openxmlformats.org/officeDocument/2006/relationships/image" Target="../media/image924.png"/><Relationship Id="rId353" Type="http://schemas.openxmlformats.org/officeDocument/2006/relationships/customXml" Target="../ink/ink936.xml"/><Relationship Id="rId374" Type="http://schemas.openxmlformats.org/officeDocument/2006/relationships/image" Target="../media/image945.png"/><Relationship Id="rId71" Type="http://schemas.openxmlformats.org/officeDocument/2006/relationships/customXml" Target="../ink/ink795.xml"/><Relationship Id="rId92" Type="http://schemas.openxmlformats.org/officeDocument/2006/relationships/image" Target="../media/image804.png"/><Relationship Id="rId213" Type="http://schemas.openxmlformats.org/officeDocument/2006/relationships/customXml" Target="../ink/ink866.xml"/><Relationship Id="rId234" Type="http://schemas.openxmlformats.org/officeDocument/2006/relationships/image" Target="../media/image875.png"/><Relationship Id="rId2" Type="http://schemas.openxmlformats.org/officeDocument/2006/relationships/customXml" Target="../ink/ink760.xml"/><Relationship Id="rId29" Type="http://schemas.openxmlformats.org/officeDocument/2006/relationships/image" Target="../media/image773.png"/><Relationship Id="rId255" Type="http://schemas.openxmlformats.org/officeDocument/2006/relationships/customXml" Target="../ink/ink887.xml"/><Relationship Id="rId276" Type="http://schemas.openxmlformats.org/officeDocument/2006/relationships/image" Target="../media/image896.png"/><Relationship Id="rId297" Type="http://schemas.openxmlformats.org/officeDocument/2006/relationships/customXml" Target="../ink/ink908.xml"/><Relationship Id="rId40" Type="http://schemas.openxmlformats.org/officeDocument/2006/relationships/customXml" Target="../ink/ink779.xml"/><Relationship Id="rId115" Type="http://schemas.openxmlformats.org/officeDocument/2006/relationships/customXml" Target="../ink/ink817.xml"/><Relationship Id="rId136" Type="http://schemas.openxmlformats.org/officeDocument/2006/relationships/image" Target="../media/image826.png"/><Relationship Id="rId157" Type="http://schemas.openxmlformats.org/officeDocument/2006/relationships/customXml" Target="../ink/ink838.xml"/><Relationship Id="rId178" Type="http://schemas.openxmlformats.org/officeDocument/2006/relationships/image" Target="../media/image847.png"/><Relationship Id="rId301" Type="http://schemas.openxmlformats.org/officeDocument/2006/relationships/customXml" Target="../ink/ink910.xml"/><Relationship Id="rId322" Type="http://schemas.openxmlformats.org/officeDocument/2006/relationships/image" Target="../media/image919.png"/><Relationship Id="rId343" Type="http://schemas.openxmlformats.org/officeDocument/2006/relationships/customXml" Target="../ink/ink931.xml"/><Relationship Id="rId364" Type="http://schemas.openxmlformats.org/officeDocument/2006/relationships/image" Target="../media/image940.png"/><Relationship Id="rId61" Type="http://schemas.openxmlformats.org/officeDocument/2006/relationships/customXml" Target="../ink/ink790.xml"/><Relationship Id="rId82" Type="http://schemas.openxmlformats.org/officeDocument/2006/relationships/image" Target="../media/image799.png"/><Relationship Id="rId199" Type="http://schemas.openxmlformats.org/officeDocument/2006/relationships/customXml" Target="../ink/ink859.xml"/><Relationship Id="rId203" Type="http://schemas.openxmlformats.org/officeDocument/2006/relationships/customXml" Target="../ink/ink861.xml"/><Relationship Id="rId19" Type="http://schemas.openxmlformats.org/officeDocument/2006/relationships/image" Target="../media/image768.png"/><Relationship Id="rId224" Type="http://schemas.openxmlformats.org/officeDocument/2006/relationships/image" Target="../media/image870.png"/><Relationship Id="rId245" Type="http://schemas.openxmlformats.org/officeDocument/2006/relationships/customXml" Target="../ink/ink882.xml"/><Relationship Id="rId266" Type="http://schemas.openxmlformats.org/officeDocument/2006/relationships/image" Target="../media/image891.png"/><Relationship Id="rId287" Type="http://schemas.openxmlformats.org/officeDocument/2006/relationships/customXml" Target="../ink/ink903.xml"/><Relationship Id="rId30" Type="http://schemas.openxmlformats.org/officeDocument/2006/relationships/customXml" Target="../ink/ink774.xml"/><Relationship Id="rId105" Type="http://schemas.openxmlformats.org/officeDocument/2006/relationships/customXml" Target="../ink/ink812.xml"/><Relationship Id="rId126" Type="http://schemas.openxmlformats.org/officeDocument/2006/relationships/image" Target="../media/image821.png"/><Relationship Id="rId147" Type="http://schemas.openxmlformats.org/officeDocument/2006/relationships/customXml" Target="../ink/ink833.xml"/><Relationship Id="rId168" Type="http://schemas.openxmlformats.org/officeDocument/2006/relationships/image" Target="../media/image842.png"/><Relationship Id="rId312" Type="http://schemas.openxmlformats.org/officeDocument/2006/relationships/image" Target="../media/image914.png"/><Relationship Id="rId333" Type="http://schemas.openxmlformats.org/officeDocument/2006/relationships/customXml" Target="../ink/ink926.xml"/><Relationship Id="rId354" Type="http://schemas.openxmlformats.org/officeDocument/2006/relationships/image" Target="../media/image935.png"/><Relationship Id="rId51" Type="http://schemas.openxmlformats.org/officeDocument/2006/relationships/customXml" Target="../ink/ink785.xml"/><Relationship Id="rId72" Type="http://schemas.openxmlformats.org/officeDocument/2006/relationships/image" Target="../media/image794.png"/><Relationship Id="rId93" Type="http://schemas.openxmlformats.org/officeDocument/2006/relationships/customXml" Target="../ink/ink806.xml"/><Relationship Id="rId189" Type="http://schemas.openxmlformats.org/officeDocument/2006/relationships/customXml" Target="../ink/ink854.xml"/><Relationship Id="rId375" Type="http://schemas.openxmlformats.org/officeDocument/2006/relationships/customXml" Target="../ink/ink947.xml"/><Relationship Id="rId3" Type="http://schemas.openxmlformats.org/officeDocument/2006/relationships/image" Target="../media/image740.png"/><Relationship Id="rId214" Type="http://schemas.openxmlformats.org/officeDocument/2006/relationships/image" Target="../media/image865.png"/><Relationship Id="rId235" Type="http://schemas.openxmlformats.org/officeDocument/2006/relationships/customXml" Target="../ink/ink877.xml"/><Relationship Id="rId256" Type="http://schemas.openxmlformats.org/officeDocument/2006/relationships/image" Target="../media/image886.png"/><Relationship Id="rId277" Type="http://schemas.openxmlformats.org/officeDocument/2006/relationships/customXml" Target="../ink/ink898.xml"/><Relationship Id="rId298" Type="http://schemas.openxmlformats.org/officeDocument/2006/relationships/image" Target="../media/image907.png"/><Relationship Id="rId116" Type="http://schemas.openxmlformats.org/officeDocument/2006/relationships/image" Target="../media/image816.png"/><Relationship Id="rId137" Type="http://schemas.openxmlformats.org/officeDocument/2006/relationships/customXml" Target="../ink/ink828.xml"/><Relationship Id="rId158" Type="http://schemas.openxmlformats.org/officeDocument/2006/relationships/image" Target="../media/image837.png"/><Relationship Id="rId302" Type="http://schemas.openxmlformats.org/officeDocument/2006/relationships/image" Target="../media/image909.png"/><Relationship Id="rId323" Type="http://schemas.openxmlformats.org/officeDocument/2006/relationships/customXml" Target="../ink/ink921.xml"/><Relationship Id="rId344" Type="http://schemas.openxmlformats.org/officeDocument/2006/relationships/image" Target="../media/image930.png"/><Relationship Id="rId20" Type="http://schemas.openxmlformats.org/officeDocument/2006/relationships/customXml" Target="../ink/ink769.xml"/><Relationship Id="rId41" Type="http://schemas.openxmlformats.org/officeDocument/2006/relationships/image" Target="../media/image779.png"/><Relationship Id="rId62" Type="http://schemas.openxmlformats.org/officeDocument/2006/relationships/image" Target="../media/image789.png"/><Relationship Id="rId83" Type="http://schemas.openxmlformats.org/officeDocument/2006/relationships/customXml" Target="../ink/ink801.xml"/><Relationship Id="rId179" Type="http://schemas.openxmlformats.org/officeDocument/2006/relationships/customXml" Target="../ink/ink849.xml"/><Relationship Id="rId365" Type="http://schemas.openxmlformats.org/officeDocument/2006/relationships/customXml" Target="../ink/ink942.xml"/><Relationship Id="rId190" Type="http://schemas.openxmlformats.org/officeDocument/2006/relationships/image" Target="../media/image853.png"/><Relationship Id="rId204" Type="http://schemas.openxmlformats.org/officeDocument/2006/relationships/image" Target="../media/image860.png"/><Relationship Id="rId225" Type="http://schemas.openxmlformats.org/officeDocument/2006/relationships/customXml" Target="../ink/ink872.xml"/><Relationship Id="rId246" Type="http://schemas.openxmlformats.org/officeDocument/2006/relationships/image" Target="../media/image881.png"/><Relationship Id="rId267" Type="http://schemas.openxmlformats.org/officeDocument/2006/relationships/customXml" Target="../ink/ink893.xml"/><Relationship Id="rId288" Type="http://schemas.openxmlformats.org/officeDocument/2006/relationships/image" Target="../media/image902.png"/><Relationship Id="rId106" Type="http://schemas.openxmlformats.org/officeDocument/2006/relationships/image" Target="../media/image811.png"/><Relationship Id="rId127" Type="http://schemas.openxmlformats.org/officeDocument/2006/relationships/customXml" Target="../ink/ink823.xml"/><Relationship Id="rId313" Type="http://schemas.openxmlformats.org/officeDocument/2006/relationships/customXml" Target="../ink/ink916.xml"/><Relationship Id="rId10" Type="http://schemas.openxmlformats.org/officeDocument/2006/relationships/customXml" Target="../ink/ink764.xml"/><Relationship Id="rId31" Type="http://schemas.openxmlformats.org/officeDocument/2006/relationships/image" Target="../media/image774.png"/><Relationship Id="rId52" Type="http://schemas.openxmlformats.org/officeDocument/2006/relationships/image" Target="../media/image784.png"/><Relationship Id="rId73" Type="http://schemas.openxmlformats.org/officeDocument/2006/relationships/customXml" Target="../ink/ink796.xml"/><Relationship Id="rId94" Type="http://schemas.openxmlformats.org/officeDocument/2006/relationships/image" Target="../media/image805.png"/><Relationship Id="rId148" Type="http://schemas.openxmlformats.org/officeDocument/2006/relationships/image" Target="../media/image832.png"/><Relationship Id="rId169" Type="http://schemas.openxmlformats.org/officeDocument/2006/relationships/customXml" Target="../ink/ink844.xml"/><Relationship Id="rId334" Type="http://schemas.openxmlformats.org/officeDocument/2006/relationships/image" Target="../media/image925.png"/><Relationship Id="rId355" Type="http://schemas.openxmlformats.org/officeDocument/2006/relationships/customXml" Target="../ink/ink937.xml"/><Relationship Id="rId376" Type="http://schemas.openxmlformats.org/officeDocument/2006/relationships/image" Target="../media/image946.png"/><Relationship Id="rId4" Type="http://schemas.openxmlformats.org/officeDocument/2006/relationships/customXml" Target="../ink/ink761.xml"/><Relationship Id="rId180" Type="http://schemas.openxmlformats.org/officeDocument/2006/relationships/image" Target="../media/image848.png"/><Relationship Id="rId215" Type="http://schemas.openxmlformats.org/officeDocument/2006/relationships/customXml" Target="../ink/ink867.xml"/><Relationship Id="rId236" Type="http://schemas.openxmlformats.org/officeDocument/2006/relationships/image" Target="../media/image876.png"/><Relationship Id="rId257" Type="http://schemas.openxmlformats.org/officeDocument/2006/relationships/customXml" Target="../ink/ink888.xml"/><Relationship Id="rId278" Type="http://schemas.openxmlformats.org/officeDocument/2006/relationships/image" Target="../media/image897.png"/><Relationship Id="rId303" Type="http://schemas.openxmlformats.org/officeDocument/2006/relationships/customXml" Target="../ink/ink911.xml"/><Relationship Id="rId42" Type="http://schemas.openxmlformats.org/officeDocument/2006/relationships/customXml" Target="../ink/ink780.xml"/><Relationship Id="rId84" Type="http://schemas.openxmlformats.org/officeDocument/2006/relationships/image" Target="../media/image800.png"/><Relationship Id="rId138" Type="http://schemas.openxmlformats.org/officeDocument/2006/relationships/image" Target="../media/image827.png"/><Relationship Id="rId345" Type="http://schemas.openxmlformats.org/officeDocument/2006/relationships/customXml" Target="../ink/ink932.xml"/><Relationship Id="rId191" Type="http://schemas.openxmlformats.org/officeDocument/2006/relationships/customXml" Target="../ink/ink855.xml"/><Relationship Id="rId205" Type="http://schemas.openxmlformats.org/officeDocument/2006/relationships/customXml" Target="../ink/ink862.xml"/><Relationship Id="rId247" Type="http://schemas.openxmlformats.org/officeDocument/2006/relationships/customXml" Target="../ink/ink883.xml"/><Relationship Id="rId107" Type="http://schemas.openxmlformats.org/officeDocument/2006/relationships/customXml" Target="../ink/ink813.xml"/><Relationship Id="rId289" Type="http://schemas.openxmlformats.org/officeDocument/2006/relationships/customXml" Target="../ink/ink904.xml"/><Relationship Id="rId11" Type="http://schemas.openxmlformats.org/officeDocument/2006/relationships/image" Target="../media/image764.png"/><Relationship Id="rId53" Type="http://schemas.openxmlformats.org/officeDocument/2006/relationships/customXml" Target="../ink/ink786.xml"/><Relationship Id="rId149" Type="http://schemas.openxmlformats.org/officeDocument/2006/relationships/customXml" Target="../ink/ink834.xml"/><Relationship Id="rId314" Type="http://schemas.openxmlformats.org/officeDocument/2006/relationships/image" Target="../media/image915.png"/><Relationship Id="rId356" Type="http://schemas.openxmlformats.org/officeDocument/2006/relationships/image" Target="../media/image936.png"/><Relationship Id="rId95" Type="http://schemas.openxmlformats.org/officeDocument/2006/relationships/customXml" Target="../ink/ink807.xml"/><Relationship Id="rId160" Type="http://schemas.openxmlformats.org/officeDocument/2006/relationships/image" Target="../media/image838.png"/><Relationship Id="rId216" Type="http://schemas.openxmlformats.org/officeDocument/2006/relationships/image" Target="../media/image866.png"/><Relationship Id="rId258" Type="http://schemas.openxmlformats.org/officeDocument/2006/relationships/image" Target="../media/image887.png"/><Relationship Id="rId22" Type="http://schemas.openxmlformats.org/officeDocument/2006/relationships/customXml" Target="../ink/ink770.xml"/><Relationship Id="rId64" Type="http://schemas.openxmlformats.org/officeDocument/2006/relationships/image" Target="../media/image790.png"/><Relationship Id="rId118" Type="http://schemas.openxmlformats.org/officeDocument/2006/relationships/image" Target="../media/image817.png"/><Relationship Id="rId325" Type="http://schemas.openxmlformats.org/officeDocument/2006/relationships/customXml" Target="../ink/ink922.xml"/><Relationship Id="rId367" Type="http://schemas.openxmlformats.org/officeDocument/2006/relationships/customXml" Target="../ink/ink943.xml"/><Relationship Id="rId171" Type="http://schemas.openxmlformats.org/officeDocument/2006/relationships/customXml" Target="../ink/ink845.xml"/><Relationship Id="rId227" Type="http://schemas.openxmlformats.org/officeDocument/2006/relationships/customXml" Target="../ink/ink873.xml"/><Relationship Id="rId269" Type="http://schemas.openxmlformats.org/officeDocument/2006/relationships/customXml" Target="../ink/ink894.xml"/><Relationship Id="rId33" Type="http://schemas.openxmlformats.org/officeDocument/2006/relationships/image" Target="../media/image775.png"/><Relationship Id="rId129" Type="http://schemas.openxmlformats.org/officeDocument/2006/relationships/customXml" Target="../ink/ink824.xml"/><Relationship Id="rId280" Type="http://schemas.openxmlformats.org/officeDocument/2006/relationships/image" Target="../media/image898.png"/><Relationship Id="rId336" Type="http://schemas.openxmlformats.org/officeDocument/2006/relationships/image" Target="../media/image926.png"/><Relationship Id="rId75" Type="http://schemas.openxmlformats.org/officeDocument/2006/relationships/customXml" Target="../ink/ink797.xml"/><Relationship Id="rId140" Type="http://schemas.openxmlformats.org/officeDocument/2006/relationships/image" Target="../media/image828.png"/><Relationship Id="rId182" Type="http://schemas.openxmlformats.org/officeDocument/2006/relationships/image" Target="../media/image849.png"/><Relationship Id="rId378" Type="http://schemas.openxmlformats.org/officeDocument/2006/relationships/image" Target="../media/image947.png"/><Relationship Id="rId6" Type="http://schemas.openxmlformats.org/officeDocument/2006/relationships/customXml" Target="../ink/ink762.xml"/><Relationship Id="rId238" Type="http://schemas.openxmlformats.org/officeDocument/2006/relationships/image" Target="../media/image877.png"/><Relationship Id="rId291" Type="http://schemas.openxmlformats.org/officeDocument/2006/relationships/customXml" Target="../ink/ink905.xml"/><Relationship Id="rId305" Type="http://schemas.openxmlformats.org/officeDocument/2006/relationships/customXml" Target="../ink/ink912.xml"/><Relationship Id="rId347" Type="http://schemas.openxmlformats.org/officeDocument/2006/relationships/customXml" Target="../ink/ink933.xml"/><Relationship Id="rId44" Type="http://schemas.openxmlformats.org/officeDocument/2006/relationships/customXml" Target="../ink/ink781.xml"/><Relationship Id="rId86" Type="http://schemas.openxmlformats.org/officeDocument/2006/relationships/image" Target="../media/image801.png"/><Relationship Id="rId151" Type="http://schemas.openxmlformats.org/officeDocument/2006/relationships/customXml" Target="../ink/ink835.xml"/><Relationship Id="rId193" Type="http://schemas.openxmlformats.org/officeDocument/2006/relationships/customXml" Target="../ink/ink856.xml"/><Relationship Id="rId207" Type="http://schemas.openxmlformats.org/officeDocument/2006/relationships/customXml" Target="../ink/ink863.xml"/><Relationship Id="rId249" Type="http://schemas.openxmlformats.org/officeDocument/2006/relationships/customXml" Target="../ink/ink884.xml"/><Relationship Id="rId13" Type="http://schemas.openxmlformats.org/officeDocument/2006/relationships/image" Target="../media/image765.png"/><Relationship Id="rId109" Type="http://schemas.openxmlformats.org/officeDocument/2006/relationships/customXml" Target="../ink/ink814.xml"/><Relationship Id="rId260" Type="http://schemas.openxmlformats.org/officeDocument/2006/relationships/image" Target="../media/image888.png"/><Relationship Id="rId316" Type="http://schemas.openxmlformats.org/officeDocument/2006/relationships/image" Target="../media/image916.png"/><Relationship Id="rId55" Type="http://schemas.openxmlformats.org/officeDocument/2006/relationships/customXml" Target="../ink/ink787.xml"/><Relationship Id="rId97" Type="http://schemas.openxmlformats.org/officeDocument/2006/relationships/customXml" Target="../ink/ink808.xml"/><Relationship Id="rId120" Type="http://schemas.openxmlformats.org/officeDocument/2006/relationships/image" Target="../media/image818.png"/><Relationship Id="rId358" Type="http://schemas.openxmlformats.org/officeDocument/2006/relationships/image" Target="../media/image937.png"/><Relationship Id="rId162" Type="http://schemas.openxmlformats.org/officeDocument/2006/relationships/image" Target="../media/image839.png"/><Relationship Id="rId218" Type="http://schemas.openxmlformats.org/officeDocument/2006/relationships/image" Target="../media/image867.png"/><Relationship Id="rId271" Type="http://schemas.openxmlformats.org/officeDocument/2006/relationships/customXml" Target="../ink/ink895.xml"/><Relationship Id="rId24" Type="http://schemas.openxmlformats.org/officeDocument/2006/relationships/customXml" Target="../ink/ink771.xml"/><Relationship Id="rId66" Type="http://schemas.openxmlformats.org/officeDocument/2006/relationships/image" Target="../media/image791.png"/><Relationship Id="rId131" Type="http://schemas.openxmlformats.org/officeDocument/2006/relationships/customXml" Target="../ink/ink825.xml"/><Relationship Id="rId327" Type="http://schemas.openxmlformats.org/officeDocument/2006/relationships/customXml" Target="../ink/ink923.xml"/><Relationship Id="rId369" Type="http://schemas.openxmlformats.org/officeDocument/2006/relationships/customXml" Target="../ink/ink944.xml"/><Relationship Id="rId173" Type="http://schemas.openxmlformats.org/officeDocument/2006/relationships/customXml" Target="../ink/ink846.xml"/><Relationship Id="rId229" Type="http://schemas.openxmlformats.org/officeDocument/2006/relationships/customXml" Target="../ink/ink874.xml"/><Relationship Id="rId380" Type="http://schemas.openxmlformats.org/officeDocument/2006/relationships/image" Target="../media/image948.png"/><Relationship Id="rId240" Type="http://schemas.openxmlformats.org/officeDocument/2006/relationships/image" Target="../media/image878.png"/><Relationship Id="rId35" Type="http://schemas.openxmlformats.org/officeDocument/2006/relationships/image" Target="../media/image776.png"/><Relationship Id="rId77" Type="http://schemas.openxmlformats.org/officeDocument/2006/relationships/customXml" Target="../ink/ink798.xml"/><Relationship Id="rId100" Type="http://schemas.openxmlformats.org/officeDocument/2006/relationships/image" Target="../media/image808.png"/><Relationship Id="rId282" Type="http://schemas.openxmlformats.org/officeDocument/2006/relationships/image" Target="../media/image899.png"/><Relationship Id="rId338" Type="http://schemas.openxmlformats.org/officeDocument/2006/relationships/image" Target="../media/image927.png"/><Relationship Id="rId8" Type="http://schemas.openxmlformats.org/officeDocument/2006/relationships/customXml" Target="../ink/ink763.xml"/><Relationship Id="rId142" Type="http://schemas.openxmlformats.org/officeDocument/2006/relationships/image" Target="../media/image829.png"/><Relationship Id="rId184" Type="http://schemas.openxmlformats.org/officeDocument/2006/relationships/image" Target="../media/image850.png"/><Relationship Id="rId251" Type="http://schemas.openxmlformats.org/officeDocument/2006/relationships/customXml" Target="../ink/ink885.xml"/><Relationship Id="rId46" Type="http://schemas.openxmlformats.org/officeDocument/2006/relationships/image" Target="../media/image781.png"/><Relationship Id="rId293" Type="http://schemas.openxmlformats.org/officeDocument/2006/relationships/customXml" Target="../ink/ink906.xml"/><Relationship Id="rId307" Type="http://schemas.openxmlformats.org/officeDocument/2006/relationships/customXml" Target="../ink/ink913.xml"/><Relationship Id="rId349" Type="http://schemas.openxmlformats.org/officeDocument/2006/relationships/customXml" Target="../ink/ink934.xml"/><Relationship Id="rId88" Type="http://schemas.openxmlformats.org/officeDocument/2006/relationships/image" Target="../media/image802.png"/><Relationship Id="rId111" Type="http://schemas.openxmlformats.org/officeDocument/2006/relationships/customXml" Target="../ink/ink815.xml"/><Relationship Id="rId153" Type="http://schemas.openxmlformats.org/officeDocument/2006/relationships/customXml" Target="../ink/ink836.xml"/><Relationship Id="rId195" Type="http://schemas.openxmlformats.org/officeDocument/2006/relationships/customXml" Target="../ink/ink857.xml"/><Relationship Id="rId209" Type="http://schemas.openxmlformats.org/officeDocument/2006/relationships/customXml" Target="../ink/ink864.xml"/><Relationship Id="rId360" Type="http://schemas.openxmlformats.org/officeDocument/2006/relationships/image" Target="../media/image938.png"/><Relationship Id="rId220" Type="http://schemas.openxmlformats.org/officeDocument/2006/relationships/image" Target="../media/image868.png"/><Relationship Id="rId15" Type="http://schemas.openxmlformats.org/officeDocument/2006/relationships/image" Target="../media/image766.png"/><Relationship Id="rId57" Type="http://schemas.openxmlformats.org/officeDocument/2006/relationships/customXml" Target="../ink/ink788.xml"/><Relationship Id="rId262" Type="http://schemas.openxmlformats.org/officeDocument/2006/relationships/image" Target="../media/image889.png"/><Relationship Id="rId318" Type="http://schemas.openxmlformats.org/officeDocument/2006/relationships/image" Target="../media/image917.png"/><Relationship Id="rId99" Type="http://schemas.openxmlformats.org/officeDocument/2006/relationships/customXml" Target="../ink/ink809.xml"/><Relationship Id="rId122" Type="http://schemas.openxmlformats.org/officeDocument/2006/relationships/image" Target="../media/image819.png"/><Relationship Id="rId164" Type="http://schemas.openxmlformats.org/officeDocument/2006/relationships/image" Target="../media/image840.png"/><Relationship Id="rId371" Type="http://schemas.openxmlformats.org/officeDocument/2006/relationships/customXml" Target="../ink/ink9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5CB3-7946-17FD-822C-DE307D3D6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Properties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B155-BC64-A474-D95E-C5D750B2B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Nuclear spin from spin of decay products</a:t>
            </a:r>
          </a:p>
          <a:p>
            <a:r>
              <a:rPr lang="en-US" dirty="0"/>
              <a:t>Nuclear magnetic moments</a:t>
            </a:r>
          </a:p>
          <a:p>
            <a:r>
              <a:rPr lang="en-US" dirty="0"/>
              <a:t>Nuclear quadrupole</a:t>
            </a:r>
          </a:p>
        </p:txBody>
      </p:sp>
    </p:spTree>
    <p:extLst>
      <p:ext uri="{BB962C8B-B14F-4D97-AF65-F5344CB8AC3E}">
        <p14:creationId xmlns:p14="http://schemas.microsoft.com/office/powerpoint/2010/main" val="25789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79CE6D-E2AE-0E34-DD33-AA6C3F80DE40}"/>
                  </a:ext>
                </a:extLst>
              </p14:cNvPr>
              <p14:cNvContentPartPr/>
              <p14:nvPr/>
            </p14:nvContentPartPr>
            <p14:xfrm>
              <a:off x="5499250" y="116729"/>
              <a:ext cx="1483200" cy="315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79CE6D-E2AE-0E34-DD33-AA6C3F80DE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1610" y="99089"/>
                <a:ext cx="15188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5E5E97-BB89-8ADF-5C49-06D686433CEF}"/>
                  </a:ext>
                </a:extLst>
              </p14:cNvPr>
              <p14:cNvContentPartPr/>
              <p14:nvPr/>
            </p14:nvContentPartPr>
            <p14:xfrm>
              <a:off x="2098330" y="840329"/>
              <a:ext cx="1438560" cy="15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5E5E97-BB89-8ADF-5C49-06D686433C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330" y="822329"/>
                <a:ext cx="14742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DD84E2C-F568-B92A-9163-9E0FF4892F12}"/>
              </a:ext>
            </a:extLst>
          </p:cNvPr>
          <p:cNvGrpSpPr/>
          <p:nvPr/>
        </p:nvGrpSpPr>
        <p:grpSpPr>
          <a:xfrm>
            <a:off x="744370" y="127169"/>
            <a:ext cx="7746120" cy="930600"/>
            <a:chOff x="744370" y="127169"/>
            <a:chExt cx="774612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54162C-9DC3-478D-7150-D7BF8BAC5DD5}"/>
                    </a:ext>
                  </a:extLst>
                </p14:cNvPr>
                <p14:cNvContentPartPr/>
                <p14:nvPr/>
              </p14:nvContentPartPr>
              <p14:xfrm>
                <a:off x="7244890" y="146249"/>
                <a:ext cx="1245600" cy="45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54162C-9DC3-478D-7150-D7BF8BAC5D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27250" y="128609"/>
                  <a:ext cx="1281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85F271-6693-7EAD-405C-6D958ED2F51A}"/>
                    </a:ext>
                  </a:extLst>
                </p14:cNvPr>
                <p14:cNvContentPartPr/>
                <p14:nvPr/>
              </p14:nvContentPartPr>
              <p14:xfrm>
                <a:off x="819250" y="182249"/>
                <a:ext cx="1119960" cy="381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85F271-6693-7EAD-405C-6D958ED2F5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250" y="164249"/>
                  <a:ext cx="1155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EE8C4A-299D-99C1-0CA3-B6AA5BEEF566}"/>
                    </a:ext>
                  </a:extLst>
                </p14:cNvPr>
                <p14:cNvContentPartPr/>
                <p14:nvPr/>
              </p14:nvContentPartPr>
              <p14:xfrm>
                <a:off x="1764250" y="296729"/>
                <a:ext cx="2772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EE8C4A-299D-99C1-0CA3-B6AA5BEEF5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6610" y="279089"/>
                  <a:ext cx="63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6D8AC1-AB3B-96C0-F861-2295F7AF45F6}"/>
                    </a:ext>
                  </a:extLst>
                </p14:cNvPr>
                <p14:cNvContentPartPr/>
                <p14:nvPr/>
              </p14:nvContentPartPr>
              <p14:xfrm>
                <a:off x="1398130" y="263249"/>
                <a:ext cx="249840" cy="4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6D8AC1-AB3B-96C0-F861-2295F7AF45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0490" y="245609"/>
                  <a:ext cx="285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5AE1EC-1A27-4BBB-C376-53BDD77D2481}"/>
                    </a:ext>
                  </a:extLst>
                </p14:cNvPr>
                <p14:cNvContentPartPr/>
                <p14:nvPr/>
              </p14:nvContentPartPr>
              <p14:xfrm>
                <a:off x="2162770" y="127169"/>
                <a:ext cx="1562400" cy="56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5AE1EC-1A27-4BBB-C376-53BDD77D24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5130" y="109169"/>
                  <a:ext cx="159804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417FBA-36FB-FD37-2953-CBFA2AB064D5}"/>
                    </a:ext>
                  </a:extLst>
                </p14:cNvPr>
                <p14:cNvContentPartPr/>
                <p14:nvPr/>
              </p14:nvContentPartPr>
              <p14:xfrm>
                <a:off x="3376330" y="280889"/>
                <a:ext cx="3744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417FBA-36FB-FD37-2953-CBFA2AB064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8330" y="262889"/>
                  <a:ext cx="73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E7E896-D140-5B55-AAC6-3C5A8A56421B}"/>
                    </a:ext>
                  </a:extLst>
                </p14:cNvPr>
                <p14:cNvContentPartPr/>
                <p14:nvPr/>
              </p14:nvContentPartPr>
              <p14:xfrm>
                <a:off x="3151330" y="227609"/>
                <a:ext cx="18468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E7E896-D140-5B55-AAC6-3C5A8A5642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3330" y="209609"/>
                  <a:ext cx="220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250B57-7B1D-F8E8-8F22-D2339AD4297B}"/>
                    </a:ext>
                  </a:extLst>
                </p14:cNvPr>
                <p14:cNvContentPartPr/>
                <p14:nvPr/>
              </p14:nvContentPartPr>
              <p14:xfrm>
                <a:off x="2641210" y="208889"/>
                <a:ext cx="21456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250B57-7B1D-F8E8-8F22-D2339AD429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3210" y="191249"/>
                  <a:ext cx="250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742496-EBF8-5EB7-2A30-08281704FDAC}"/>
                    </a:ext>
                  </a:extLst>
                </p14:cNvPr>
                <p14:cNvContentPartPr/>
                <p14:nvPr/>
              </p14:nvContentPartPr>
              <p14:xfrm>
                <a:off x="4042330" y="180449"/>
                <a:ext cx="604440" cy="27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742496-EBF8-5EB7-2A30-08281704FD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4690" y="162449"/>
                  <a:ext cx="640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9A2669-5827-A4A4-5DEB-1FB98CDA8D03}"/>
                    </a:ext>
                  </a:extLst>
                </p14:cNvPr>
                <p14:cNvContentPartPr/>
                <p14:nvPr/>
              </p14:nvContentPartPr>
              <p14:xfrm>
                <a:off x="4835410" y="164969"/>
                <a:ext cx="450720" cy="29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9A2669-5827-A4A4-5DEB-1FB98CDA8D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7770" y="146969"/>
                  <a:ext cx="486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0ECD01-A22F-0470-7B17-60519267E857}"/>
                    </a:ext>
                  </a:extLst>
                </p14:cNvPr>
                <p14:cNvContentPartPr/>
                <p14:nvPr/>
              </p14:nvContentPartPr>
              <p14:xfrm>
                <a:off x="4836130" y="213209"/>
                <a:ext cx="364680" cy="9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0ECD01-A22F-0470-7B17-60519267E8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18130" y="195209"/>
                  <a:ext cx="40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70E1DA-3EEF-5731-B9B6-AA07A455059D}"/>
                    </a:ext>
                  </a:extLst>
                </p14:cNvPr>
                <p14:cNvContentPartPr/>
                <p14:nvPr/>
              </p14:nvContentPartPr>
              <p14:xfrm>
                <a:off x="744370" y="881369"/>
                <a:ext cx="359640" cy="14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70E1DA-3EEF-5731-B9B6-AA07A45505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370" y="863369"/>
                  <a:ext cx="395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FE19D3-1F32-F1D3-0D0F-4759045D7E65}"/>
                    </a:ext>
                  </a:extLst>
                </p14:cNvPr>
                <p14:cNvContentPartPr/>
                <p14:nvPr/>
              </p14:nvContentPartPr>
              <p14:xfrm>
                <a:off x="904930" y="809009"/>
                <a:ext cx="1836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FE19D3-1F32-F1D3-0D0F-4759045D7E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6930" y="791009"/>
                  <a:ext cx="54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CE0E5F-31D2-26DD-8D61-D2AE34867258}"/>
                    </a:ext>
                  </a:extLst>
                </p14:cNvPr>
                <p14:cNvContentPartPr/>
                <p14:nvPr/>
              </p14:nvContentPartPr>
              <p14:xfrm>
                <a:off x="1285090" y="661409"/>
                <a:ext cx="553680" cy="39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CE0E5F-31D2-26DD-8D61-D2AE348672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67450" y="643769"/>
                  <a:ext cx="589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C8EDF5-8F3C-7CA9-7263-6042C30EAFFA}"/>
                    </a:ext>
                  </a:extLst>
                </p14:cNvPr>
                <p14:cNvContentPartPr/>
                <p14:nvPr/>
              </p14:nvContentPartPr>
              <p14:xfrm>
                <a:off x="1327210" y="844649"/>
                <a:ext cx="31428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C8EDF5-8F3C-7CA9-7263-6042C30EAF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09210" y="827009"/>
                  <a:ext cx="34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C43C18-9CA4-31C7-9DE4-A60C49C3E147}"/>
                    </a:ext>
                  </a:extLst>
                </p14:cNvPr>
                <p14:cNvContentPartPr/>
                <p14:nvPr/>
              </p14:nvContentPartPr>
              <p14:xfrm>
                <a:off x="3874930" y="657089"/>
                <a:ext cx="529200" cy="33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C43C18-9CA4-31C7-9DE4-A60C49C3E1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7290" y="639449"/>
                  <a:ext cx="564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4FAAB5-7DC4-E4ED-CE4F-09D858105B3A}"/>
                    </a:ext>
                  </a:extLst>
                </p14:cNvPr>
                <p14:cNvContentPartPr/>
                <p14:nvPr/>
              </p14:nvContentPartPr>
              <p14:xfrm>
                <a:off x="4229170" y="771209"/>
                <a:ext cx="197640" cy="51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4FAAB5-7DC4-E4ED-CE4F-09D858105B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11170" y="753209"/>
                  <a:ext cx="23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4C4A52-5F98-47E7-E794-D73AE3E588B9}"/>
                    </a:ext>
                  </a:extLst>
                </p14:cNvPr>
                <p14:cNvContentPartPr/>
                <p14:nvPr/>
              </p14:nvContentPartPr>
              <p14:xfrm>
                <a:off x="4395850" y="661049"/>
                <a:ext cx="783720" cy="29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4C4A52-5F98-47E7-E794-D73AE3E588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8210" y="643409"/>
                  <a:ext cx="819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EFEA1D-E86B-3EB8-A2B6-32CEF55F3598}"/>
                    </a:ext>
                  </a:extLst>
                </p14:cNvPr>
                <p14:cNvContentPartPr/>
                <p14:nvPr/>
              </p14:nvContentPartPr>
              <p14:xfrm>
                <a:off x="4725970" y="692369"/>
                <a:ext cx="4212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EFEA1D-E86B-3EB8-A2B6-32CEF55F35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08330" y="674369"/>
                  <a:ext cx="77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882028-257E-C44B-CE04-7FA38E33EE42}"/>
                    </a:ext>
                  </a:extLst>
                </p14:cNvPr>
                <p14:cNvContentPartPr/>
                <p14:nvPr/>
              </p14:nvContentPartPr>
              <p14:xfrm>
                <a:off x="5373250" y="551249"/>
                <a:ext cx="539280" cy="36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882028-257E-C44B-CE04-7FA38E33EE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55610" y="533249"/>
                  <a:ext cx="574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8FD219-F3A8-4E4E-8B78-458C79BE1BA6}"/>
                    </a:ext>
                  </a:extLst>
                </p14:cNvPr>
                <p14:cNvContentPartPr/>
                <p14:nvPr/>
              </p14:nvContentPartPr>
              <p14:xfrm>
                <a:off x="5446330" y="677969"/>
                <a:ext cx="34560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8FD219-F3A8-4E4E-8B78-458C79BE1B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8330" y="659969"/>
                  <a:ext cx="38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3F5D35-D0E1-28E6-0C18-6160E8573572}"/>
                    </a:ext>
                  </a:extLst>
                </p14:cNvPr>
                <p14:cNvContentPartPr/>
                <p14:nvPr/>
              </p14:nvContentPartPr>
              <p14:xfrm>
                <a:off x="6038530" y="589769"/>
                <a:ext cx="1400400" cy="315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3F5D35-D0E1-28E6-0C18-6160E85735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20530" y="571769"/>
                  <a:ext cx="143604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72F663-2AB2-5DB8-A426-5FDD134BF365}"/>
              </a:ext>
            </a:extLst>
          </p:cNvPr>
          <p:cNvGrpSpPr/>
          <p:nvPr/>
        </p:nvGrpSpPr>
        <p:grpSpPr>
          <a:xfrm>
            <a:off x="707650" y="1154969"/>
            <a:ext cx="1614240" cy="434880"/>
            <a:chOff x="707650" y="1154969"/>
            <a:chExt cx="16142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3C1ABE-C52A-8072-A1BB-C81715F1474C}"/>
                    </a:ext>
                  </a:extLst>
                </p14:cNvPr>
                <p14:cNvContentPartPr/>
                <p14:nvPr/>
              </p14:nvContentPartPr>
              <p14:xfrm>
                <a:off x="707650" y="1154969"/>
                <a:ext cx="947520" cy="40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3C1ABE-C52A-8072-A1BB-C81715F147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650" y="1137329"/>
                  <a:ext cx="9831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B29525-3A19-A2D7-7720-2F69C3644318}"/>
                    </a:ext>
                  </a:extLst>
                </p14:cNvPr>
                <p14:cNvContentPartPr/>
                <p14:nvPr/>
              </p14:nvContentPartPr>
              <p14:xfrm>
                <a:off x="1233250" y="1253249"/>
                <a:ext cx="304920" cy="63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B29525-3A19-A2D7-7720-2F69C36443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15250" y="1235249"/>
                  <a:ext cx="34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6151B7-BBBC-A3F9-C8C7-FC276889AD55}"/>
                    </a:ext>
                  </a:extLst>
                </p14:cNvPr>
                <p14:cNvContentPartPr/>
                <p14:nvPr/>
              </p14:nvContentPartPr>
              <p14:xfrm>
                <a:off x="1651210" y="1261529"/>
                <a:ext cx="282600" cy="32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6151B7-BBBC-A3F9-C8C7-FC276889AD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33210" y="1243529"/>
                  <a:ext cx="318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E01A35-65BC-4430-2EE2-981CB93EB75E}"/>
                    </a:ext>
                  </a:extLst>
                </p14:cNvPr>
                <p14:cNvContentPartPr/>
                <p14:nvPr/>
              </p14:nvContentPartPr>
              <p14:xfrm>
                <a:off x="1979170" y="1334249"/>
                <a:ext cx="342720" cy="12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E01A35-65BC-4430-2EE2-981CB93EB7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61170" y="1316249"/>
                  <a:ext cx="3783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D5F150-EAB6-156C-03A6-10731CE02F78}"/>
              </a:ext>
            </a:extLst>
          </p:cNvPr>
          <p:cNvGrpSpPr/>
          <p:nvPr/>
        </p:nvGrpSpPr>
        <p:grpSpPr>
          <a:xfrm>
            <a:off x="2619250" y="1107809"/>
            <a:ext cx="3123360" cy="588600"/>
            <a:chOff x="2619250" y="1107809"/>
            <a:chExt cx="312336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2CB266-7732-4E4B-8B1F-57E98379592E}"/>
                    </a:ext>
                  </a:extLst>
                </p14:cNvPr>
                <p14:cNvContentPartPr/>
                <p14:nvPr/>
              </p14:nvContentPartPr>
              <p14:xfrm>
                <a:off x="2619250" y="1107809"/>
                <a:ext cx="1448640" cy="588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2CB266-7732-4E4B-8B1F-57E9837959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01250" y="1090169"/>
                  <a:ext cx="14842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953828-689C-66B5-1844-98002CC57B8F}"/>
                    </a:ext>
                  </a:extLst>
                </p14:cNvPr>
                <p14:cNvContentPartPr/>
                <p14:nvPr/>
              </p14:nvContentPartPr>
              <p14:xfrm>
                <a:off x="3944410" y="1163969"/>
                <a:ext cx="10080" cy="3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953828-689C-66B5-1844-98002CC57B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26410" y="1146329"/>
                  <a:ext cx="45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B49A89-D5AD-46C3-7E15-CBEB115F7DBB}"/>
                    </a:ext>
                  </a:extLst>
                </p14:cNvPr>
                <p14:cNvContentPartPr/>
                <p14:nvPr/>
              </p14:nvContentPartPr>
              <p14:xfrm>
                <a:off x="4283890" y="1137329"/>
                <a:ext cx="1458720" cy="55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B49A89-D5AD-46C3-7E15-CBEB115F7D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66250" y="1119329"/>
                  <a:ext cx="14943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D83926-2338-03F0-756D-6EEA50F94209}"/>
                    </a:ext>
                  </a:extLst>
                </p14:cNvPr>
                <p14:cNvContentPartPr/>
                <p14:nvPr/>
              </p14:nvContentPartPr>
              <p14:xfrm>
                <a:off x="5137090" y="1197089"/>
                <a:ext cx="369360" cy="7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D83926-2338-03F0-756D-6EEA50F942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19090" y="1179089"/>
                  <a:ext cx="405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F868807-275E-1B2B-2BE8-1DEB6D828CEE}"/>
              </a:ext>
            </a:extLst>
          </p:cNvPr>
          <p:cNvGrpSpPr/>
          <p:nvPr/>
        </p:nvGrpSpPr>
        <p:grpSpPr>
          <a:xfrm>
            <a:off x="6332650" y="1101689"/>
            <a:ext cx="1584360" cy="456120"/>
            <a:chOff x="6332650" y="1101689"/>
            <a:chExt cx="15843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B68860-73A1-856E-E7DB-63F7C8BB9556}"/>
                    </a:ext>
                  </a:extLst>
                </p14:cNvPr>
                <p14:cNvContentPartPr/>
                <p14:nvPr/>
              </p14:nvContentPartPr>
              <p14:xfrm>
                <a:off x="6332650" y="1213289"/>
                <a:ext cx="283680" cy="28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B68860-73A1-856E-E7DB-63F7C8BB95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4650" y="1195289"/>
                  <a:ext cx="3193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AAAA89-2D9A-0211-31B8-0BEA20B0CC26}"/>
                    </a:ext>
                  </a:extLst>
                </p14:cNvPr>
                <p14:cNvContentPartPr/>
                <p14:nvPr/>
              </p14:nvContentPartPr>
              <p14:xfrm>
                <a:off x="6644050" y="1101689"/>
                <a:ext cx="168480" cy="11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AAAA89-2D9A-0211-31B8-0BEA20B0CC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26410" y="1084049"/>
                  <a:ext cx="20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FE5B28-41A2-D464-E173-D92751D02C52}"/>
                    </a:ext>
                  </a:extLst>
                </p14:cNvPr>
                <p14:cNvContentPartPr/>
                <p14:nvPr/>
              </p14:nvContentPartPr>
              <p14:xfrm>
                <a:off x="6880210" y="1262249"/>
                <a:ext cx="259560" cy="19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FE5B28-41A2-D464-E173-D92751D02C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62570" y="1244249"/>
                  <a:ext cx="295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B3DCA6-C91B-E1FC-C13F-04E9E699BFDB}"/>
                    </a:ext>
                  </a:extLst>
                </p14:cNvPr>
                <p14:cNvContentPartPr/>
                <p14:nvPr/>
              </p14:nvContentPartPr>
              <p14:xfrm>
                <a:off x="7013050" y="1158569"/>
                <a:ext cx="16920" cy="39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B3DCA6-C91B-E1FC-C13F-04E9E699BF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95050" y="1140569"/>
                  <a:ext cx="52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10B4D3-476F-2E5F-AEF2-8941E3704B0D}"/>
                    </a:ext>
                  </a:extLst>
                </p14:cNvPr>
                <p14:cNvContentPartPr/>
                <p14:nvPr/>
              </p14:nvContentPartPr>
              <p14:xfrm>
                <a:off x="7322650" y="1322729"/>
                <a:ext cx="232560" cy="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10B4D3-476F-2E5F-AEF2-8941E3704B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05010" y="1305089"/>
                  <a:ext cx="268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7D3134-AEAD-55BC-56E4-9E8513210141}"/>
                    </a:ext>
                  </a:extLst>
                </p14:cNvPr>
                <p14:cNvContentPartPr/>
                <p14:nvPr/>
              </p14:nvContentPartPr>
              <p14:xfrm>
                <a:off x="7316890" y="1420289"/>
                <a:ext cx="160200" cy="1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7D3134-AEAD-55BC-56E4-9E85132101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99250" y="1402289"/>
                  <a:ext cx="19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78B758-E40C-25DE-B190-5E801A7B4AC7}"/>
                    </a:ext>
                  </a:extLst>
                </p14:cNvPr>
                <p14:cNvContentPartPr/>
                <p14:nvPr/>
              </p14:nvContentPartPr>
              <p14:xfrm>
                <a:off x="7687330" y="1298249"/>
                <a:ext cx="229680" cy="19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78B758-E40C-25DE-B190-5E801A7B4A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69690" y="1280609"/>
                  <a:ext cx="26532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2B2A1C-D4F6-AD38-2E78-CD3EE24AC623}"/>
                  </a:ext>
                </a:extLst>
              </p14:cNvPr>
              <p14:cNvContentPartPr/>
              <p14:nvPr/>
            </p14:nvContentPartPr>
            <p14:xfrm>
              <a:off x="892690" y="2039489"/>
              <a:ext cx="248760" cy="236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2B2A1C-D4F6-AD38-2E78-CD3EE24AC6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75050" y="2021849"/>
                <a:ext cx="284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46EB7C8-9940-01BB-A21B-80B0069582B2}"/>
                  </a:ext>
                </a:extLst>
              </p14:cNvPr>
              <p14:cNvContentPartPr/>
              <p14:nvPr/>
            </p14:nvContentPartPr>
            <p14:xfrm>
              <a:off x="1194730" y="2044529"/>
              <a:ext cx="474480" cy="247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46EB7C8-9940-01BB-A21B-80B0069582B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76730" y="2026529"/>
                <a:ext cx="51012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9C26F60-F28C-B61F-A5EE-DA32C6B53CDD}"/>
              </a:ext>
            </a:extLst>
          </p:cNvPr>
          <p:cNvGrpSpPr/>
          <p:nvPr/>
        </p:nvGrpSpPr>
        <p:grpSpPr>
          <a:xfrm>
            <a:off x="1851730" y="1709009"/>
            <a:ext cx="7211520" cy="721080"/>
            <a:chOff x="1851730" y="1709009"/>
            <a:chExt cx="721152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A21076-86A6-9288-2D3A-53CF095399BE}"/>
                    </a:ext>
                  </a:extLst>
                </p14:cNvPr>
                <p14:cNvContentPartPr/>
                <p14:nvPr/>
              </p14:nvContentPartPr>
              <p14:xfrm>
                <a:off x="1851730" y="1945889"/>
                <a:ext cx="767880" cy="34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A21076-86A6-9288-2D3A-53CF095399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33730" y="1928249"/>
                  <a:ext cx="803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001D65-294B-01C4-85F7-3E8DD80FB83E}"/>
                    </a:ext>
                  </a:extLst>
                </p14:cNvPr>
                <p14:cNvContentPartPr/>
                <p14:nvPr/>
              </p14:nvContentPartPr>
              <p14:xfrm>
                <a:off x="1858210" y="2077289"/>
                <a:ext cx="328680" cy="4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001D65-294B-01C4-85F7-3E8DD80FB8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40210" y="2059649"/>
                  <a:ext cx="364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1C451D-BBD4-28BE-100D-BB7092746F6C}"/>
                    </a:ext>
                  </a:extLst>
                </p14:cNvPr>
                <p14:cNvContentPartPr/>
                <p14:nvPr/>
              </p14:nvContentPartPr>
              <p14:xfrm>
                <a:off x="2775490" y="2110049"/>
                <a:ext cx="312480" cy="14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1C451D-BBD4-28BE-100D-BB7092746F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57850" y="2092409"/>
                  <a:ext cx="34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E39532-4087-47F0-A6D0-6DAC6443D32E}"/>
                    </a:ext>
                  </a:extLst>
                </p14:cNvPr>
                <p14:cNvContentPartPr/>
                <p14:nvPr/>
              </p14:nvContentPartPr>
              <p14:xfrm>
                <a:off x="2898970" y="2055689"/>
                <a:ext cx="25920" cy="2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E39532-4087-47F0-A6D0-6DAC6443D3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80970" y="2038049"/>
                  <a:ext cx="61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D24A3C6-CE54-BA8E-3960-F910F338F96F}"/>
                    </a:ext>
                  </a:extLst>
                </p14:cNvPr>
                <p14:cNvContentPartPr/>
                <p14:nvPr/>
              </p14:nvContentPartPr>
              <p14:xfrm>
                <a:off x="3291730" y="1881449"/>
                <a:ext cx="1556280" cy="54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D24A3C6-CE54-BA8E-3960-F910F338F9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73730" y="1863809"/>
                  <a:ext cx="15919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8700DA7-D8E6-6B97-20DC-224520AB232A}"/>
                    </a:ext>
                  </a:extLst>
                </p14:cNvPr>
                <p14:cNvContentPartPr/>
                <p14:nvPr/>
              </p14:nvContentPartPr>
              <p14:xfrm>
                <a:off x="4301890" y="1952369"/>
                <a:ext cx="31608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8700DA7-D8E6-6B97-20DC-224520AB23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84250" y="1934729"/>
                  <a:ext cx="351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A536D8-41CC-2346-4F09-A3F351766039}"/>
                    </a:ext>
                  </a:extLst>
                </p14:cNvPr>
                <p14:cNvContentPartPr/>
                <p14:nvPr/>
              </p14:nvContentPartPr>
              <p14:xfrm>
                <a:off x="5140690" y="1841129"/>
                <a:ext cx="970200" cy="33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A536D8-41CC-2346-4F09-A3F35176603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23050" y="1823489"/>
                  <a:ext cx="1005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4F7716-D235-85A8-A3AD-77A75BEA7C26}"/>
                    </a:ext>
                  </a:extLst>
                </p14:cNvPr>
                <p14:cNvContentPartPr/>
                <p14:nvPr/>
              </p14:nvContentPartPr>
              <p14:xfrm>
                <a:off x="5904250" y="1954169"/>
                <a:ext cx="27360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4F7716-D235-85A8-A3AD-77A75BEA7C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6610" y="1936529"/>
                  <a:ext cx="30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703BD0-00B8-8609-7CF3-7B67ACE9384C}"/>
                    </a:ext>
                  </a:extLst>
                </p14:cNvPr>
                <p14:cNvContentPartPr/>
                <p14:nvPr/>
              </p14:nvContentPartPr>
              <p14:xfrm>
                <a:off x="6389890" y="2017169"/>
                <a:ext cx="424440" cy="90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703BD0-00B8-8609-7CF3-7B67ACE938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72250" y="1999529"/>
                  <a:ext cx="46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5ECE93-0D77-46AA-12C3-13EA399ED16A}"/>
                    </a:ext>
                  </a:extLst>
                </p14:cNvPr>
                <p14:cNvContentPartPr/>
                <p14:nvPr/>
              </p14:nvContentPartPr>
              <p14:xfrm>
                <a:off x="6805690" y="2037329"/>
                <a:ext cx="183240" cy="6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5ECE93-0D77-46AA-12C3-13EA399ED1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87690" y="2019329"/>
                  <a:ext cx="21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DD8241-8623-92CC-42FD-944FDEDB5DDD}"/>
                    </a:ext>
                  </a:extLst>
                </p14:cNvPr>
                <p14:cNvContentPartPr/>
                <p14:nvPr/>
              </p14:nvContentPartPr>
              <p14:xfrm>
                <a:off x="7190170" y="2022929"/>
                <a:ext cx="403920" cy="87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DD8241-8623-92CC-42FD-944FDEDB5D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72170" y="2005289"/>
                  <a:ext cx="43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E5A20CD-A677-42CF-FB7B-DC76FF3B6BCF}"/>
                    </a:ext>
                  </a:extLst>
                </p14:cNvPr>
                <p14:cNvContentPartPr/>
                <p14:nvPr/>
              </p14:nvContentPartPr>
              <p14:xfrm>
                <a:off x="7498330" y="1995569"/>
                <a:ext cx="131760" cy="11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E5A20CD-A677-42CF-FB7B-DC76FF3B6B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80330" y="1977929"/>
                  <a:ext cx="167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ABA68A-2976-C407-F2E6-42BD01B39235}"/>
                    </a:ext>
                  </a:extLst>
                </p14:cNvPr>
                <p14:cNvContentPartPr/>
                <p14:nvPr/>
              </p14:nvContentPartPr>
              <p14:xfrm>
                <a:off x="7596970" y="2004569"/>
                <a:ext cx="416520" cy="11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ABA68A-2976-C407-F2E6-42BD01B392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78970" y="1986929"/>
                  <a:ext cx="45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5D0E78-04F5-347A-721F-3600EDD5B2F7}"/>
                    </a:ext>
                  </a:extLst>
                </p14:cNvPr>
                <p14:cNvContentPartPr/>
                <p14:nvPr/>
              </p14:nvContentPartPr>
              <p14:xfrm>
                <a:off x="8436130" y="1799729"/>
                <a:ext cx="161640" cy="31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5D0E78-04F5-347A-721F-3600EDD5B2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18490" y="1782089"/>
                  <a:ext cx="197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62B1CB-FE92-BADD-A73F-D6705F133B21}"/>
                    </a:ext>
                  </a:extLst>
                </p14:cNvPr>
                <p14:cNvContentPartPr/>
                <p14:nvPr/>
              </p14:nvContentPartPr>
              <p14:xfrm>
                <a:off x="8650330" y="1897649"/>
                <a:ext cx="193680" cy="16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62B1CB-FE92-BADD-A73F-D6705F133B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32690" y="1880009"/>
                  <a:ext cx="22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31E741-34DF-D51F-7F63-0F6B65FFA772}"/>
                    </a:ext>
                  </a:extLst>
                </p14:cNvPr>
                <p14:cNvContentPartPr/>
                <p14:nvPr/>
              </p14:nvContentPartPr>
              <p14:xfrm>
                <a:off x="8669770" y="1985129"/>
                <a:ext cx="176040" cy="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31E741-34DF-D51F-7F63-0F6B65FFA7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51770" y="1967129"/>
                  <a:ext cx="211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B474BE9-CC96-275D-6280-73B0A2EBEBDF}"/>
                    </a:ext>
                  </a:extLst>
                </p14:cNvPr>
                <p14:cNvContentPartPr/>
                <p14:nvPr/>
              </p14:nvContentPartPr>
              <p14:xfrm>
                <a:off x="8745370" y="1755809"/>
                <a:ext cx="90720" cy="8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B474BE9-CC96-275D-6280-73B0A2EBEB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27370" y="1738169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297FEE-4618-9846-F8A7-36E0A61264F6}"/>
                    </a:ext>
                  </a:extLst>
                </p14:cNvPr>
                <p14:cNvContentPartPr/>
                <p14:nvPr/>
              </p14:nvContentPartPr>
              <p14:xfrm>
                <a:off x="8957050" y="1709009"/>
                <a:ext cx="106200" cy="39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297FEE-4618-9846-F8A7-36E0A61264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39050" y="1691369"/>
                  <a:ext cx="14184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F231A9-8BBF-0EEF-ABC5-6EE73D8454CD}"/>
              </a:ext>
            </a:extLst>
          </p:cNvPr>
          <p:cNvGrpSpPr/>
          <p:nvPr/>
        </p:nvGrpSpPr>
        <p:grpSpPr>
          <a:xfrm>
            <a:off x="830770" y="2445569"/>
            <a:ext cx="4299840" cy="477000"/>
            <a:chOff x="830770" y="2445569"/>
            <a:chExt cx="429984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E7AD59-DF5D-AC03-C01D-545BE996349D}"/>
                    </a:ext>
                  </a:extLst>
                </p14:cNvPr>
                <p14:cNvContentPartPr/>
                <p14:nvPr/>
              </p14:nvContentPartPr>
              <p14:xfrm>
                <a:off x="830770" y="2457089"/>
                <a:ext cx="543960" cy="36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E7AD59-DF5D-AC03-C01D-545BE99634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2770" y="2439089"/>
                  <a:ext cx="5796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DAE5B5-F210-1A9E-E867-38ED8173C6A9}"/>
                    </a:ext>
                  </a:extLst>
                </p14:cNvPr>
                <p14:cNvContentPartPr/>
                <p14:nvPr/>
              </p14:nvContentPartPr>
              <p14:xfrm>
                <a:off x="975850" y="2559329"/>
                <a:ext cx="266040" cy="2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DAE5B5-F210-1A9E-E867-38ED8173C6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8210" y="2541689"/>
                  <a:ext cx="30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E4B9F7-512B-527A-53C4-62D9B2BE22A4}"/>
                    </a:ext>
                  </a:extLst>
                </p14:cNvPr>
                <p14:cNvContentPartPr/>
                <p14:nvPr/>
              </p14:nvContentPartPr>
              <p14:xfrm>
                <a:off x="1643290" y="2547809"/>
                <a:ext cx="1235160" cy="374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E4B9F7-512B-527A-53C4-62D9B2BE22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25290" y="2529809"/>
                  <a:ext cx="12708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7D8FFB-D545-1FE5-50A1-740BF2AD9C97}"/>
                    </a:ext>
                  </a:extLst>
                </p14:cNvPr>
                <p14:cNvContentPartPr/>
                <p14:nvPr/>
              </p14:nvContentPartPr>
              <p14:xfrm>
                <a:off x="3114250" y="2445569"/>
                <a:ext cx="991080" cy="346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7D8FFB-D545-1FE5-50A1-740BF2AD9C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96250" y="2427569"/>
                  <a:ext cx="10267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FE436E-2207-46A7-18B5-882645002AA9}"/>
                    </a:ext>
                  </a:extLst>
                </p14:cNvPr>
                <p14:cNvContentPartPr/>
                <p14:nvPr/>
              </p14:nvContentPartPr>
              <p14:xfrm>
                <a:off x="3874930" y="2587049"/>
                <a:ext cx="189360" cy="19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FE436E-2207-46A7-18B5-882645002A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7290" y="2569049"/>
                  <a:ext cx="225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C90F7E-C05A-0BB0-56D6-4D054049847E}"/>
                    </a:ext>
                  </a:extLst>
                </p14:cNvPr>
                <p14:cNvContentPartPr/>
                <p14:nvPr/>
              </p14:nvContentPartPr>
              <p14:xfrm>
                <a:off x="4128370" y="2647169"/>
                <a:ext cx="413280" cy="13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C90F7E-C05A-0BB0-56D6-4D05404984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10370" y="2629529"/>
                  <a:ext cx="448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AE7B0A-655A-8FC3-3370-A192E0150294}"/>
                    </a:ext>
                  </a:extLst>
                </p14:cNvPr>
                <p14:cNvContentPartPr/>
                <p14:nvPr/>
              </p14:nvContentPartPr>
              <p14:xfrm>
                <a:off x="4723090" y="2606489"/>
                <a:ext cx="407520" cy="14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AE7B0A-655A-8FC3-3370-A192E01502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05090" y="2588849"/>
                  <a:ext cx="44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56B7FBB-EF32-D180-0E24-C4F69FB40C10}"/>
                    </a:ext>
                  </a:extLst>
                </p14:cNvPr>
                <p14:cNvContentPartPr/>
                <p14:nvPr/>
              </p14:nvContentPartPr>
              <p14:xfrm>
                <a:off x="4950970" y="2512169"/>
                <a:ext cx="3636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56B7FBB-EF32-D180-0E24-C4F69FB40C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32970" y="2494529"/>
                  <a:ext cx="720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6784CBD-091F-2F4A-E7E0-786938BF2C43}"/>
              </a:ext>
            </a:extLst>
          </p:cNvPr>
          <p:cNvGrpSpPr/>
          <p:nvPr/>
        </p:nvGrpSpPr>
        <p:grpSpPr>
          <a:xfrm>
            <a:off x="2130730" y="3088889"/>
            <a:ext cx="3434760" cy="699480"/>
            <a:chOff x="2130730" y="3088889"/>
            <a:chExt cx="343476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6237A1-A7E2-6852-DD8C-D403B700705B}"/>
                    </a:ext>
                  </a:extLst>
                </p14:cNvPr>
                <p14:cNvContentPartPr/>
                <p14:nvPr/>
              </p14:nvContentPartPr>
              <p14:xfrm>
                <a:off x="2130730" y="3314249"/>
                <a:ext cx="274680" cy="215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6237A1-A7E2-6852-DD8C-D403B70070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12730" y="3296609"/>
                  <a:ext cx="310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31588F-17E0-489A-B01F-F767221C5DDD}"/>
                    </a:ext>
                  </a:extLst>
                </p14:cNvPr>
                <p14:cNvContentPartPr/>
                <p14:nvPr/>
              </p14:nvContentPartPr>
              <p14:xfrm>
                <a:off x="2301010" y="3231809"/>
                <a:ext cx="30600" cy="38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31588F-17E0-489A-B01F-F767221C5D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83010" y="3213809"/>
                  <a:ext cx="662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48CDD5-730D-A575-F5F0-EE09508C296D}"/>
                    </a:ext>
                  </a:extLst>
                </p14:cNvPr>
                <p14:cNvContentPartPr/>
                <p14:nvPr/>
              </p14:nvContentPartPr>
              <p14:xfrm>
                <a:off x="2609170" y="3255569"/>
                <a:ext cx="105120" cy="29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48CDD5-730D-A575-F5F0-EE09508C29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91530" y="3237569"/>
                  <a:ext cx="140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BBA3AE-528D-62A3-0392-1DB8625FA8C7}"/>
                    </a:ext>
                  </a:extLst>
                </p14:cNvPr>
                <p14:cNvContentPartPr/>
                <p14:nvPr/>
              </p14:nvContentPartPr>
              <p14:xfrm>
                <a:off x="2740210" y="3362129"/>
                <a:ext cx="150480" cy="141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BBA3AE-528D-62A3-0392-1DB8625FA8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22570" y="3344129"/>
                  <a:ext cx="18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4870BD-9FF3-A06A-DC53-7B0EFB3D6E67}"/>
                    </a:ext>
                  </a:extLst>
                </p14:cNvPr>
                <p14:cNvContentPartPr/>
                <p14:nvPr/>
              </p14:nvContentPartPr>
              <p14:xfrm>
                <a:off x="2918050" y="3511529"/>
                <a:ext cx="104040" cy="11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4870BD-9FF3-A06A-DC53-7B0EFB3D6E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00050" y="3493889"/>
                  <a:ext cx="139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BFEDE7-91B7-5F68-CC70-0FB28A087868}"/>
                    </a:ext>
                  </a:extLst>
                </p14:cNvPr>
                <p14:cNvContentPartPr/>
                <p14:nvPr/>
              </p14:nvContentPartPr>
              <p14:xfrm>
                <a:off x="3177610" y="3288689"/>
                <a:ext cx="191520" cy="23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BFEDE7-91B7-5F68-CC70-0FB28A0878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59970" y="3271049"/>
                  <a:ext cx="227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60839A-69D2-E547-CE0C-F6D316DFDDC9}"/>
                    </a:ext>
                  </a:extLst>
                </p14:cNvPr>
                <p14:cNvContentPartPr/>
                <p14:nvPr/>
              </p14:nvContentPartPr>
              <p14:xfrm>
                <a:off x="3173650" y="3428369"/>
                <a:ext cx="202680" cy="25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60839A-69D2-E547-CE0C-F6D316DFDD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56010" y="3410729"/>
                  <a:ext cx="238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CB1182-4BF9-C9FA-1D41-08F370357563}"/>
                    </a:ext>
                  </a:extLst>
                </p14:cNvPr>
                <p14:cNvContentPartPr/>
                <p14:nvPr/>
              </p14:nvContentPartPr>
              <p14:xfrm>
                <a:off x="3452290" y="3208409"/>
                <a:ext cx="108720" cy="45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CB1182-4BF9-C9FA-1D41-08F3703575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34290" y="3190769"/>
                  <a:ext cx="1443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D89977-5F02-5E08-0C37-9B6A3D87EC62}"/>
                    </a:ext>
                  </a:extLst>
                </p14:cNvPr>
                <p14:cNvContentPartPr/>
                <p14:nvPr/>
              </p14:nvContentPartPr>
              <p14:xfrm>
                <a:off x="3857290" y="3329009"/>
                <a:ext cx="241200" cy="2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D89977-5F02-5E08-0C37-9B6A3D87EC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39650" y="3311369"/>
                  <a:ext cx="27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EEDAD3-6FD5-E2F6-C889-736B3C85552B}"/>
                    </a:ext>
                  </a:extLst>
                </p14:cNvPr>
                <p14:cNvContentPartPr/>
                <p14:nvPr/>
              </p14:nvContentPartPr>
              <p14:xfrm>
                <a:off x="3854410" y="3468689"/>
                <a:ext cx="229680" cy="2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EEDAD3-6FD5-E2F6-C889-736B3C8555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36410" y="3450689"/>
                  <a:ext cx="26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2A6FEE-501A-E7BC-066D-EB81792F0125}"/>
                    </a:ext>
                  </a:extLst>
                </p14:cNvPr>
                <p14:cNvContentPartPr/>
                <p14:nvPr/>
              </p14:nvContentPartPr>
              <p14:xfrm>
                <a:off x="4500970" y="3088889"/>
                <a:ext cx="29520" cy="19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2A6FEE-501A-E7BC-066D-EB81792F01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82970" y="3071249"/>
                  <a:ext cx="65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555D52-BE88-F264-C0CD-22300D60EB80}"/>
                    </a:ext>
                  </a:extLst>
                </p14:cNvPr>
                <p14:cNvContentPartPr/>
                <p14:nvPr/>
              </p14:nvContentPartPr>
              <p14:xfrm>
                <a:off x="4340050" y="3343769"/>
                <a:ext cx="325080" cy="3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555D52-BE88-F264-C0CD-22300D60EB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22050" y="3326129"/>
                  <a:ext cx="360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028AD5-0337-DF87-7382-931FCAEA4EAD}"/>
                    </a:ext>
                  </a:extLst>
                </p14:cNvPr>
                <p14:cNvContentPartPr/>
                <p14:nvPr/>
              </p14:nvContentPartPr>
              <p14:xfrm>
                <a:off x="4405210" y="3507569"/>
                <a:ext cx="183600" cy="136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028AD5-0337-DF87-7382-931FCAEA4E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87210" y="3489569"/>
                  <a:ext cx="219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51FAE1D-A423-00EA-51F3-AD2DB78A64C1}"/>
                    </a:ext>
                  </a:extLst>
                </p14:cNvPr>
                <p14:cNvContentPartPr/>
                <p14:nvPr/>
              </p14:nvContentPartPr>
              <p14:xfrm>
                <a:off x="4890130" y="3168809"/>
                <a:ext cx="333360" cy="38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51FAE1D-A423-00EA-51F3-AD2DB78A64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72490" y="3151169"/>
                  <a:ext cx="369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0D02CE-7D57-2EEF-675F-4C6EA0DAA029}"/>
                    </a:ext>
                  </a:extLst>
                </p14:cNvPr>
                <p14:cNvContentPartPr/>
                <p14:nvPr/>
              </p14:nvContentPartPr>
              <p14:xfrm>
                <a:off x="5179570" y="3526649"/>
                <a:ext cx="21240" cy="2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0D02CE-7D57-2EEF-675F-4C6EA0DAA0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1930" y="3508649"/>
                  <a:ext cx="5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CC3EB7-0571-F9E8-1CB2-A9BCC34924BD}"/>
                    </a:ext>
                  </a:extLst>
                </p14:cNvPr>
                <p14:cNvContentPartPr/>
                <p14:nvPr/>
              </p14:nvContentPartPr>
              <p14:xfrm>
                <a:off x="4901290" y="3677489"/>
                <a:ext cx="158040" cy="11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CC3EB7-0571-F9E8-1CB2-A9BCC34924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83650" y="3659849"/>
                  <a:ext cx="19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F63DF0-2E3A-98EB-4C57-F87D0C567A5A}"/>
                    </a:ext>
                  </a:extLst>
                </p14:cNvPr>
                <p14:cNvContentPartPr/>
                <p14:nvPr/>
              </p14:nvContentPartPr>
              <p14:xfrm>
                <a:off x="5130970" y="3723209"/>
                <a:ext cx="138240" cy="1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F63DF0-2E3A-98EB-4C57-F87D0C567A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13330" y="3705569"/>
                  <a:ext cx="173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2DD2D4-3B7F-E218-2A31-43F5BB6E1A06}"/>
                    </a:ext>
                  </a:extLst>
                </p14:cNvPr>
                <p14:cNvContentPartPr/>
                <p14:nvPr/>
              </p14:nvContentPartPr>
              <p14:xfrm>
                <a:off x="5127370" y="3764969"/>
                <a:ext cx="158760" cy="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2DD2D4-3B7F-E218-2A31-43F5BB6E1A0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09730" y="3747329"/>
                  <a:ext cx="19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66C354-B8D1-0D02-F461-9DA69D47B943}"/>
                    </a:ext>
                  </a:extLst>
                </p14:cNvPr>
                <p14:cNvContentPartPr/>
                <p14:nvPr/>
              </p14:nvContentPartPr>
              <p14:xfrm>
                <a:off x="5373970" y="3599009"/>
                <a:ext cx="191520" cy="17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66C354-B8D1-0D02-F461-9DA69D47B9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55970" y="3581369"/>
                  <a:ext cx="22716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99478D2-7353-69BF-6656-B59DFB12AFB0}"/>
                  </a:ext>
                </a:extLst>
              </p14:cNvPr>
              <p14:cNvContentPartPr/>
              <p14:nvPr/>
            </p14:nvContentPartPr>
            <p14:xfrm>
              <a:off x="4991650" y="3003569"/>
              <a:ext cx="187560" cy="63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99478D2-7353-69BF-6656-B59DFB12AF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973650" y="2985929"/>
                <a:ext cx="22320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5C5A6E9-9448-1BC5-D9DE-7BA2C347F64B}"/>
              </a:ext>
            </a:extLst>
          </p:cNvPr>
          <p:cNvGrpSpPr/>
          <p:nvPr/>
        </p:nvGrpSpPr>
        <p:grpSpPr>
          <a:xfrm>
            <a:off x="5897410" y="3024809"/>
            <a:ext cx="621000" cy="594000"/>
            <a:chOff x="5897410" y="3024809"/>
            <a:chExt cx="62100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1D9118-8E7B-6A13-5C2F-FD13892EA757}"/>
                    </a:ext>
                  </a:extLst>
                </p14:cNvPr>
                <p14:cNvContentPartPr/>
                <p14:nvPr/>
              </p14:nvContentPartPr>
              <p14:xfrm>
                <a:off x="5976610" y="3024809"/>
                <a:ext cx="188640" cy="9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1D9118-8E7B-6A13-5C2F-FD13892EA75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58970" y="3006809"/>
                  <a:ext cx="224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55A47F-557C-7F48-03B8-182BEEC3AB0C}"/>
                    </a:ext>
                  </a:extLst>
                </p14:cNvPr>
                <p14:cNvContentPartPr/>
                <p14:nvPr/>
              </p14:nvContentPartPr>
              <p14:xfrm>
                <a:off x="6255250" y="3129569"/>
                <a:ext cx="105840" cy="9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55A47F-557C-7F48-03B8-182BEEC3AB0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37250" y="3111569"/>
                  <a:ext cx="141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71F2D4-BA59-9246-5417-552FA89079E0}"/>
                    </a:ext>
                  </a:extLst>
                </p14:cNvPr>
                <p14:cNvContentPartPr/>
                <p14:nvPr/>
              </p14:nvContentPartPr>
              <p14:xfrm>
                <a:off x="5897410" y="3311009"/>
                <a:ext cx="62100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71F2D4-BA59-9246-5417-552FA89079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79770" y="3293009"/>
                  <a:ext cx="656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5C8E20-D7C5-C3C9-BD6E-3347717931A5}"/>
                    </a:ext>
                  </a:extLst>
                </p14:cNvPr>
                <p14:cNvContentPartPr/>
                <p14:nvPr/>
              </p14:nvContentPartPr>
              <p14:xfrm>
                <a:off x="6061570" y="3469769"/>
                <a:ext cx="181800" cy="149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5C8E20-D7C5-C3C9-BD6E-3347717931A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43570" y="3452129"/>
                  <a:ext cx="217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CBB943-B255-F3B0-1B92-D1FAD7A68A69}"/>
                    </a:ext>
                  </a:extLst>
                </p14:cNvPr>
                <p14:cNvContentPartPr/>
                <p14:nvPr/>
              </p14:nvContentPartPr>
              <p14:xfrm>
                <a:off x="6312130" y="3427649"/>
                <a:ext cx="94320" cy="88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CBB943-B255-F3B0-1B92-D1FAD7A68A6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94490" y="3410009"/>
                  <a:ext cx="129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3EA3C01-29FD-5BC7-3E7A-CA82CBAC170D}"/>
              </a:ext>
            </a:extLst>
          </p:cNvPr>
          <p:cNvGrpSpPr/>
          <p:nvPr/>
        </p:nvGrpSpPr>
        <p:grpSpPr>
          <a:xfrm>
            <a:off x="6844570" y="3038489"/>
            <a:ext cx="1549800" cy="486000"/>
            <a:chOff x="6844570" y="3038489"/>
            <a:chExt cx="15498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A1FB37-2A46-0DA0-3C12-0F18079D8F3A}"/>
                    </a:ext>
                  </a:extLst>
                </p14:cNvPr>
                <p14:cNvContentPartPr/>
                <p14:nvPr/>
              </p14:nvContentPartPr>
              <p14:xfrm>
                <a:off x="6844570" y="3096449"/>
                <a:ext cx="20160" cy="295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A1FB37-2A46-0DA0-3C12-0F18079D8F3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26930" y="3078449"/>
                  <a:ext cx="55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B592A7-AFF2-0BC5-8F97-79A7224C565B}"/>
                    </a:ext>
                  </a:extLst>
                </p14:cNvPr>
                <p14:cNvContentPartPr/>
                <p14:nvPr/>
              </p14:nvContentPartPr>
              <p14:xfrm>
                <a:off x="6849610" y="3065849"/>
                <a:ext cx="224280" cy="165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B592A7-AFF2-0BC5-8F97-79A7224C56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31610" y="3047849"/>
                  <a:ext cx="259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0DA698-0DAB-258C-B015-F13C3BB5B9EF}"/>
                    </a:ext>
                  </a:extLst>
                </p14:cNvPr>
                <p14:cNvContentPartPr/>
                <p14:nvPr/>
              </p14:nvContentPartPr>
              <p14:xfrm>
                <a:off x="7041490" y="3452129"/>
                <a:ext cx="101160" cy="72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0DA698-0DAB-258C-B015-F13C3BB5B9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23490" y="3434129"/>
                  <a:ext cx="136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EEE35D7-A97F-1B6E-7E97-A20776E2CDB6}"/>
                    </a:ext>
                  </a:extLst>
                </p14:cNvPr>
                <p14:cNvContentPartPr/>
                <p14:nvPr/>
              </p14:nvContentPartPr>
              <p14:xfrm>
                <a:off x="7338130" y="3038489"/>
                <a:ext cx="143280" cy="451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EEE35D7-A97F-1B6E-7E97-A20776E2CDB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20130" y="3020849"/>
                  <a:ext cx="1789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EDAD6F-35E0-9CF5-A8DF-EF8418B2FBF8}"/>
                    </a:ext>
                  </a:extLst>
                </p14:cNvPr>
                <p14:cNvContentPartPr/>
                <p14:nvPr/>
              </p14:nvContentPartPr>
              <p14:xfrm>
                <a:off x="7548370" y="3196889"/>
                <a:ext cx="433080" cy="144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EDAD6F-35E0-9CF5-A8DF-EF8418B2FB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30730" y="3179249"/>
                  <a:ext cx="468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6E2B94-4B7D-35AF-D202-DF39CAE868F8}"/>
                    </a:ext>
                  </a:extLst>
                </p14:cNvPr>
                <p14:cNvContentPartPr/>
                <p14:nvPr/>
              </p14:nvContentPartPr>
              <p14:xfrm>
                <a:off x="8100610" y="3096449"/>
                <a:ext cx="155520" cy="261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6E2B94-4B7D-35AF-D202-DF39CAE868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82970" y="3078449"/>
                  <a:ext cx="191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454B3E-1B90-E35A-359F-5CC7EACFFEBC}"/>
                    </a:ext>
                  </a:extLst>
                </p14:cNvPr>
                <p14:cNvContentPartPr/>
                <p14:nvPr/>
              </p14:nvContentPartPr>
              <p14:xfrm>
                <a:off x="8086210" y="3247289"/>
                <a:ext cx="197640" cy="13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454B3E-1B90-E35A-359F-5CC7EACFFE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68570" y="3229289"/>
                  <a:ext cx="233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2C2005-F866-1F17-44D6-2D2BFBBA71BD}"/>
                    </a:ext>
                  </a:extLst>
                </p14:cNvPr>
                <p14:cNvContentPartPr/>
                <p14:nvPr/>
              </p14:nvContentPartPr>
              <p14:xfrm>
                <a:off x="8309410" y="3048569"/>
                <a:ext cx="84960" cy="416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2C2005-F866-1F17-44D6-2D2BFBBA71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91410" y="3030929"/>
                  <a:ext cx="12060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6D398B7-3055-BAC5-703E-726BAB69BAA9}"/>
              </a:ext>
            </a:extLst>
          </p:cNvPr>
          <p:cNvGrpSpPr/>
          <p:nvPr/>
        </p:nvGrpSpPr>
        <p:grpSpPr>
          <a:xfrm>
            <a:off x="973330" y="4001129"/>
            <a:ext cx="2252880" cy="361800"/>
            <a:chOff x="973330" y="4001129"/>
            <a:chExt cx="22528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702C8D-A075-1D05-738C-FEB6C375FEB8}"/>
                    </a:ext>
                  </a:extLst>
                </p14:cNvPr>
                <p14:cNvContentPartPr/>
                <p14:nvPr/>
              </p14:nvContentPartPr>
              <p14:xfrm>
                <a:off x="973330" y="4001129"/>
                <a:ext cx="1564200" cy="36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702C8D-A075-1D05-738C-FEB6C375FE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5330" y="3983489"/>
                  <a:ext cx="1599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32CC3A0-8893-F4F0-1813-A65DF1EBC02C}"/>
                    </a:ext>
                  </a:extLst>
                </p14:cNvPr>
                <p14:cNvContentPartPr/>
                <p14:nvPr/>
              </p14:nvContentPartPr>
              <p14:xfrm>
                <a:off x="2268970" y="4130729"/>
                <a:ext cx="119880" cy="36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32CC3A0-8893-F4F0-1813-A65DF1EBC0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51330" y="4112729"/>
                  <a:ext cx="155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3F5759-6392-D17C-F46C-67DF47F4A2F6}"/>
                    </a:ext>
                  </a:extLst>
                </p14:cNvPr>
                <p14:cNvContentPartPr/>
                <p14:nvPr/>
              </p14:nvContentPartPr>
              <p14:xfrm>
                <a:off x="1775770" y="4019849"/>
                <a:ext cx="194040" cy="59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3F5759-6392-D17C-F46C-67DF47F4A2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7770" y="4002209"/>
                  <a:ext cx="229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DD9DE74-136C-E92D-ECD0-B46D366F4C5F}"/>
                    </a:ext>
                  </a:extLst>
                </p14:cNvPr>
                <p14:cNvContentPartPr/>
                <p14:nvPr/>
              </p14:nvContentPartPr>
              <p14:xfrm>
                <a:off x="2908330" y="4121369"/>
                <a:ext cx="159840" cy="134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DD9DE74-136C-E92D-ECD0-B46D366F4C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90330" y="4103729"/>
                  <a:ext cx="195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0CAD47-E843-1F70-3C0D-B85BB849AA44}"/>
                    </a:ext>
                  </a:extLst>
                </p14:cNvPr>
                <p14:cNvContentPartPr/>
                <p14:nvPr/>
              </p14:nvContentPartPr>
              <p14:xfrm>
                <a:off x="3135130" y="4248089"/>
                <a:ext cx="91080" cy="42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0CAD47-E843-1F70-3C0D-B85BB849AA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17130" y="4230449"/>
                  <a:ext cx="1267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494DAB-7578-26A0-E5D2-81D5D8D7E355}"/>
                  </a:ext>
                </a:extLst>
              </p14:cNvPr>
              <p14:cNvContentPartPr/>
              <p14:nvPr/>
            </p14:nvContentPartPr>
            <p14:xfrm>
              <a:off x="3605650" y="3932369"/>
              <a:ext cx="1022040" cy="4665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494DAB-7578-26A0-E5D2-81D5D8D7E35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88010" y="3914729"/>
                <a:ext cx="1057680" cy="50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8F2D449-DE66-B2CE-56AD-52931FC141AE}"/>
              </a:ext>
            </a:extLst>
          </p:cNvPr>
          <p:cNvGrpSpPr/>
          <p:nvPr/>
        </p:nvGrpSpPr>
        <p:grpSpPr>
          <a:xfrm>
            <a:off x="9063610" y="2616929"/>
            <a:ext cx="1904760" cy="1026720"/>
            <a:chOff x="9063610" y="2616929"/>
            <a:chExt cx="1904760" cy="10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E14E936-FD60-33CB-299E-9F422D1A3F3A}"/>
                    </a:ext>
                  </a:extLst>
                </p14:cNvPr>
                <p14:cNvContentPartPr/>
                <p14:nvPr/>
              </p14:nvContentPartPr>
              <p14:xfrm>
                <a:off x="9086290" y="2846969"/>
                <a:ext cx="257400" cy="18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E14E936-FD60-33CB-299E-9F422D1A3F3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68290" y="2828969"/>
                  <a:ext cx="293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4C7B76-3189-D1C8-2AF4-06DCDEDA73CC}"/>
                    </a:ext>
                  </a:extLst>
                </p14:cNvPr>
                <p14:cNvContentPartPr/>
                <p14:nvPr/>
              </p14:nvContentPartPr>
              <p14:xfrm>
                <a:off x="9518290" y="2871089"/>
                <a:ext cx="93960" cy="15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4C7B76-3189-D1C8-2AF4-06DCDEDA73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00290" y="2853089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2E4ED3-044B-4450-ECBA-00750169474C}"/>
                    </a:ext>
                  </a:extLst>
                </p14:cNvPr>
                <p14:cNvContentPartPr/>
                <p14:nvPr/>
              </p14:nvContentPartPr>
              <p14:xfrm>
                <a:off x="9762730" y="2713769"/>
                <a:ext cx="26640" cy="313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2E4ED3-044B-4450-ECBA-00750169474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44730" y="2696129"/>
                  <a:ext cx="62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630608-9E9A-EC39-C7C6-79C668E89359}"/>
                    </a:ext>
                  </a:extLst>
                </p14:cNvPr>
                <p14:cNvContentPartPr/>
                <p14:nvPr/>
              </p14:nvContentPartPr>
              <p14:xfrm>
                <a:off x="9881530" y="2737889"/>
                <a:ext cx="56880" cy="29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630608-9E9A-EC39-C7C6-79C668E893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63530" y="2720249"/>
                  <a:ext cx="92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D44C8D-0D18-5EE1-146B-1EC1FF0C216B}"/>
                    </a:ext>
                  </a:extLst>
                </p14:cNvPr>
                <p14:cNvContentPartPr/>
                <p14:nvPr/>
              </p14:nvContentPartPr>
              <p14:xfrm>
                <a:off x="9818170" y="2881889"/>
                <a:ext cx="214560" cy="154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D44C8D-0D18-5EE1-146B-1EC1FF0C21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00170" y="2864249"/>
                  <a:ext cx="250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E46A865-ACF0-4EB3-F013-48191ADCB925}"/>
                    </a:ext>
                  </a:extLst>
                </p14:cNvPr>
                <p14:cNvContentPartPr/>
                <p14:nvPr/>
              </p14:nvContentPartPr>
              <p14:xfrm>
                <a:off x="10047490" y="2829689"/>
                <a:ext cx="5760" cy="2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E46A865-ACF0-4EB3-F013-48191ADCB9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29490" y="2812049"/>
                  <a:ext cx="4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643388-6FEB-B628-C6D9-86A76645EEF2}"/>
                    </a:ext>
                  </a:extLst>
                </p14:cNvPr>
                <p14:cNvContentPartPr/>
                <p14:nvPr/>
              </p14:nvContentPartPr>
              <p14:xfrm>
                <a:off x="10099330" y="2897369"/>
                <a:ext cx="187560" cy="339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643388-6FEB-B628-C6D9-86A76645EEF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81690" y="2879369"/>
                  <a:ext cx="223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2AC4C4-406F-F7C5-2317-E5F1FD684538}"/>
                    </a:ext>
                  </a:extLst>
                </p14:cNvPr>
                <p14:cNvContentPartPr/>
                <p14:nvPr/>
              </p14:nvContentPartPr>
              <p14:xfrm>
                <a:off x="10338730" y="2616929"/>
                <a:ext cx="419760" cy="398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2AC4C4-406F-F7C5-2317-E5F1FD6845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20730" y="2599289"/>
                  <a:ext cx="455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1CDF1C2-070E-5E33-A23F-3145DB217EB7}"/>
                    </a:ext>
                  </a:extLst>
                </p14:cNvPr>
                <p14:cNvContentPartPr/>
                <p14:nvPr/>
              </p14:nvContentPartPr>
              <p14:xfrm>
                <a:off x="10747330" y="2852009"/>
                <a:ext cx="91080" cy="174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1CDF1C2-070E-5E33-A23F-3145DB217E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29330" y="2834369"/>
                  <a:ext cx="12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6C7AD4-DA5A-E674-BF42-5E2E1FFEEC6D}"/>
                    </a:ext>
                  </a:extLst>
                </p14:cNvPr>
                <p14:cNvContentPartPr/>
                <p14:nvPr/>
              </p14:nvContentPartPr>
              <p14:xfrm>
                <a:off x="9063610" y="3317849"/>
                <a:ext cx="444240" cy="19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6C7AD4-DA5A-E674-BF42-5E2E1FFEEC6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45610" y="3299849"/>
                  <a:ext cx="479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337CA55-FDF3-A5AD-A430-E533F1D86A9E}"/>
                    </a:ext>
                  </a:extLst>
                </p14:cNvPr>
                <p14:cNvContentPartPr/>
                <p14:nvPr/>
              </p14:nvContentPartPr>
              <p14:xfrm>
                <a:off x="9329290" y="3385529"/>
                <a:ext cx="176400" cy="164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337CA55-FDF3-A5AD-A430-E533F1D86A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11650" y="3367889"/>
                  <a:ext cx="212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1DEC100-F802-0514-5F0F-7823793766E5}"/>
                    </a:ext>
                  </a:extLst>
                </p14:cNvPr>
                <p14:cNvContentPartPr/>
                <p14:nvPr/>
              </p14:nvContentPartPr>
              <p14:xfrm>
                <a:off x="9570490" y="3342689"/>
                <a:ext cx="187200" cy="300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1DEC100-F802-0514-5F0F-7823793766E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52850" y="3324689"/>
                  <a:ext cx="222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052774-F757-99C2-C903-BB579A024AF5}"/>
                    </a:ext>
                  </a:extLst>
                </p14:cNvPr>
                <p14:cNvContentPartPr/>
                <p14:nvPr/>
              </p14:nvContentPartPr>
              <p14:xfrm>
                <a:off x="9821050" y="3368249"/>
                <a:ext cx="391680" cy="138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052774-F757-99C2-C903-BB579A024AF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3050" y="3350609"/>
                  <a:ext cx="427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A292B8-E096-5232-F7A2-17FE2C96BFF0}"/>
                    </a:ext>
                  </a:extLst>
                </p14:cNvPr>
                <p14:cNvContentPartPr/>
                <p14:nvPr/>
              </p14:nvContentPartPr>
              <p14:xfrm>
                <a:off x="10285090" y="3340529"/>
                <a:ext cx="237240" cy="167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A292B8-E096-5232-F7A2-17FE2C96BF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67090" y="3322889"/>
                  <a:ext cx="27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659F8A5-BDE1-C4B3-CADA-5643E97642F9}"/>
                    </a:ext>
                  </a:extLst>
                </p14:cNvPr>
                <p14:cNvContentPartPr/>
                <p14:nvPr/>
              </p14:nvContentPartPr>
              <p14:xfrm>
                <a:off x="10536730" y="3299129"/>
                <a:ext cx="16560" cy="17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659F8A5-BDE1-C4B3-CADA-5643E97642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8730" y="3281489"/>
                  <a:ext cx="52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4224A86-42DC-7594-A860-C9991215C04B}"/>
                    </a:ext>
                  </a:extLst>
                </p14:cNvPr>
                <p14:cNvContentPartPr/>
                <p14:nvPr/>
              </p14:nvContentPartPr>
              <p14:xfrm>
                <a:off x="10583890" y="3363569"/>
                <a:ext cx="133200" cy="12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4224A86-42DC-7594-A860-C9991215C0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66250" y="3345569"/>
                  <a:ext cx="168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BE1DEE-03A0-429F-85E5-5EDAD3CF2825}"/>
                    </a:ext>
                  </a:extLst>
                </p14:cNvPr>
                <p14:cNvContentPartPr/>
                <p14:nvPr/>
              </p14:nvContentPartPr>
              <p14:xfrm>
                <a:off x="10793770" y="3375089"/>
                <a:ext cx="174600" cy="86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BE1DEE-03A0-429F-85E5-5EDAD3CF282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75770" y="3357449"/>
                  <a:ext cx="2102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D51247-CB23-2694-F4C4-1B7E0317AF13}"/>
                  </a:ext>
                </a:extLst>
              </p14:cNvPr>
              <p14:cNvContentPartPr/>
              <p14:nvPr/>
            </p14:nvContentPartPr>
            <p14:xfrm>
              <a:off x="5629210" y="4150889"/>
              <a:ext cx="43920" cy="835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D51247-CB23-2694-F4C4-1B7E0317AF1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611210" y="4133249"/>
                <a:ext cx="7956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3E4697-2256-5FD7-AD5C-FA48CF994646}"/>
              </a:ext>
            </a:extLst>
          </p:cNvPr>
          <p:cNvGrpSpPr/>
          <p:nvPr/>
        </p:nvGrpSpPr>
        <p:grpSpPr>
          <a:xfrm>
            <a:off x="4991290" y="3914009"/>
            <a:ext cx="1482840" cy="531360"/>
            <a:chOff x="4991290" y="3914009"/>
            <a:chExt cx="148284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50DF93-D26A-CD28-F54B-F83249029AF7}"/>
                    </a:ext>
                  </a:extLst>
                </p14:cNvPr>
                <p14:cNvContentPartPr/>
                <p14:nvPr/>
              </p14:nvContentPartPr>
              <p14:xfrm>
                <a:off x="4991290" y="3967289"/>
                <a:ext cx="699840" cy="478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50DF93-D26A-CD28-F54B-F83249029AF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73650" y="3949649"/>
                  <a:ext cx="7354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8250301-847D-4311-DD82-EF0F18293B14}"/>
                    </a:ext>
                  </a:extLst>
                </p14:cNvPr>
                <p14:cNvContentPartPr/>
                <p14:nvPr/>
              </p14:nvContentPartPr>
              <p14:xfrm>
                <a:off x="5625610" y="4176449"/>
                <a:ext cx="38160" cy="76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8250301-847D-4311-DD82-EF0F18293B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07610" y="4158809"/>
                  <a:ext cx="73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8F75A0-F1E6-AB79-117A-AD0992F64177}"/>
                    </a:ext>
                  </a:extLst>
                </p14:cNvPr>
                <p14:cNvContentPartPr/>
                <p14:nvPr/>
              </p14:nvContentPartPr>
              <p14:xfrm>
                <a:off x="5928730" y="3914009"/>
                <a:ext cx="545400" cy="326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8F75A0-F1E6-AB79-117A-AD0992F6417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911090" y="3896009"/>
                  <a:ext cx="581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71E85C-9344-4762-36DF-8A1922128547}"/>
                    </a:ext>
                  </a:extLst>
                </p14:cNvPr>
                <p14:cNvContentPartPr/>
                <p14:nvPr/>
              </p14:nvContentPartPr>
              <p14:xfrm>
                <a:off x="6059770" y="4029569"/>
                <a:ext cx="210960" cy="36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71E85C-9344-4762-36DF-8A192212854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42130" y="4011569"/>
                  <a:ext cx="2466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361FBA1-0CC8-16FA-1121-69686420A899}"/>
                  </a:ext>
                </a:extLst>
              </p14:cNvPr>
              <p14:cNvContentPartPr/>
              <p14:nvPr/>
            </p14:nvContentPartPr>
            <p14:xfrm>
              <a:off x="6786970" y="3885209"/>
              <a:ext cx="1234440" cy="532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361FBA1-0CC8-16FA-1121-69686420A89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768970" y="3867569"/>
                <a:ext cx="1270080" cy="56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E5403DD-1466-6A36-3B55-BE10C61381FB}"/>
              </a:ext>
            </a:extLst>
          </p:cNvPr>
          <p:cNvGrpSpPr/>
          <p:nvPr/>
        </p:nvGrpSpPr>
        <p:grpSpPr>
          <a:xfrm>
            <a:off x="8329570" y="3806369"/>
            <a:ext cx="1973880" cy="424800"/>
            <a:chOff x="8329570" y="3806369"/>
            <a:chExt cx="19738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2ECBFC-5DE1-72C7-EAD1-0DC3929BF039}"/>
                    </a:ext>
                  </a:extLst>
                </p14:cNvPr>
                <p14:cNvContentPartPr/>
                <p14:nvPr/>
              </p14:nvContentPartPr>
              <p14:xfrm>
                <a:off x="8329570" y="3806369"/>
                <a:ext cx="1973880" cy="424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2ECBFC-5DE1-72C7-EAD1-0DC3929BF03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11570" y="3788369"/>
                  <a:ext cx="2009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4BB6BE5-E988-3B17-136B-5198E7D429E8}"/>
                    </a:ext>
                  </a:extLst>
                </p14:cNvPr>
                <p14:cNvContentPartPr/>
                <p14:nvPr/>
              </p14:nvContentPartPr>
              <p14:xfrm>
                <a:off x="9942730" y="3906449"/>
                <a:ext cx="119880" cy="57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4BB6BE5-E988-3B17-136B-5198E7D429E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24730" y="3888449"/>
                  <a:ext cx="155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ADCDB1-A93E-B6D5-56D8-84355096262D}"/>
                    </a:ext>
                  </a:extLst>
                </p14:cNvPr>
                <p14:cNvContentPartPr/>
                <p14:nvPr/>
              </p14:nvContentPartPr>
              <p14:xfrm>
                <a:off x="9761290" y="3901409"/>
                <a:ext cx="228240" cy="23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ADCDB1-A93E-B6D5-56D8-8435509626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43650" y="3883769"/>
                  <a:ext cx="263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0804A3-84C8-C7B8-7F99-FB42E8983EBC}"/>
                    </a:ext>
                  </a:extLst>
                </p14:cNvPr>
                <p14:cNvContentPartPr/>
                <p14:nvPr/>
              </p14:nvContentPartPr>
              <p14:xfrm>
                <a:off x="8715490" y="3950729"/>
                <a:ext cx="13680" cy="1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0804A3-84C8-C7B8-7F99-FB42E8983E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97490" y="3932729"/>
                  <a:ext cx="49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04D721-BB37-A801-BEA0-8B389A7CE123}"/>
                    </a:ext>
                  </a:extLst>
                </p14:cNvPr>
                <p14:cNvContentPartPr/>
                <p14:nvPr/>
              </p14:nvContentPartPr>
              <p14:xfrm>
                <a:off x="8840410" y="3982409"/>
                <a:ext cx="200880" cy="1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04D721-BB37-A801-BEA0-8B389A7CE12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822410" y="3964409"/>
                  <a:ext cx="2365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EE415B8-E924-EE11-79E1-F644AE39A009}"/>
              </a:ext>
            </a:extLst>
          </p:cNvPr>
          <p:cNvGrpSpPr/>
          <p:nvPr/>
        </p:nvGrpSpPr>
        <p:grpSpPr>
          <a:xfrm>
            <a:off x="960010" y="4398929"/>
            <a:ext cx="9801720" cy="1506960"/>
            <a:chOff x="960010" y="4398929"/>
            <a:chExt cx="9801720" cy="15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DAFE911-B2AA-F2C5-8F5A-D08992FF558C}"/>
                    </a:ext>
                  </a:extLst>
                </p14:cNvPr>
                <p14:cNvContentPartPr/>
                <p14:nvPr/>
              </p14:nvContentPartPr>
              <p14:xfrm>
                <a:off x="8611810" y="4591529"/>
                <a:ext cx="213840" cy="173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DAFE911-B2AA-F2C5-8F5A-D08992FF55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94170" y="4573889"/>
                  <a:ext cx="24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7DBF9A-683A-E906-B7E4-B525E803DA58}"/>
                    </a:ext>
                  </a:extLst>
                </p14:cNvPr>
                <p14:cNvContentPartPr/>
                <p14:nvPr/>
              </p14:nvContentPartPr>
              <p14:xfrm>
                <a:off x="8892610" y="4681169"/>
                <a:ext cx="171000" cy="2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7DBF9A-683A-E906-B7E4-B525E803DA5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74970" y="4663169"/>
                  <a:ext cx="206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AAAF8F-F912-9DD7-8D72-D71AAE054E0B}"/>
                    </a:ext>
                  </a:extLst>
                </p14:cNvPr>
                <p14:cNvContentPartPr/>
                <p14:nvPr/>
              </p14:nvContentPartPr>
              <p14:xfrm>
                <a:off x="8869210" y="4730489"/>
                <a:ext cx="204480" cy="6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AAAF8F-F912-9DD7-8D72-D71AAE054E0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51210" y="4712849"/>
                  <a:ext cx="24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991E3C7-E1EE-E8D2-9FDC-5DC692FEB21B}"/>
                    </a:ext>
                  </a:extLst>
                </p14:cNvPr>
                <p14:cNvContentPartPr/>
                <p14:nvPr/>
              </p14:nvContentPartPr>
              <p14:xfrm>
                <a:off x="9242530" y="4527449"/>
                <a:ext cx="231120" cy="246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991E3C7-E1EE-E8D2-9FDC-5DC692FEB2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24890" y="4509809"/>
                  <a:ext cx="266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3F3173-D822-8FDE-1556-38FA2A76CB83}"/>
                    </a:ext>
                  </a:extLst>
                </p14:cNvPr>
                <p14:cNvContentPartPr/>
                <p14:nvPr/>
              </p14:nvContentPartPr>
              <p14:xfrm>
                <a:off x="9775690" y="4410089"/>
                <a:ext cx="986040" cy="323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3F3173-D822-8FDE-1556-38FA2A76CB8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58050" y="4392089"/>
                  <a:ext cx="1021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9E1288A-862E-FAE8-136D-89725F1FCED3}"/>
                    </a:ext>
                  </a:extLst>
                </p14:cNvPr>
                <p14:cNvContentPartPr/>
                <p14:nvPr/>
              </p14:nvContentPartPr>
              <p14:xfrm>
                <a:off x="9791890" y="4494329"/>
                <a:ext cx="261000" cy="9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9E1288A-862E-FAE8-136D-89725F1FCE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74250" y="4476329"/>
                  <a:ext cx="296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BF0FBC-8710-5AA9-4CFB-4AB3C98EEEE1}"/>
                    </a:ext>
                  </a:extLst>
                </p14:cNvPr>
                <p14:cNvContentPartPr/>
                <p14:nvPr/>
              </p14:nvContentPartPr>
              <p14:xfrm>
                <a:off x="6797770" y="4507649"/>
                <a:ext cx="492120" cy="54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BF0FBC-8710-5AA9-4CFB-4AB3C98EEE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79770" y="4490009"/>
                  <a:ext cx="5277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AFE0536-BDA7-2F19-08FA-49344A12A61D}"/>
                    </a:ext>
                  </a:extLst>
                </p14:cNvPr>
                <p14:cNvContentPartPr/>
                <p14:nvPr/>
              </p14:nvContentPartPr>
              <p14:xfrm>
                <a:off x="7587250" y="4398929"/>
                <a:ext cx="689040" cy="399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AFE0536-BDA7-2F19-08FA-49344A12A61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69610" y="4381289"/>
                  <a:ext cx="724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312A84-B080-9C65-F4C3-8829CE072DAC}"/>
                    </a:ext>
                  </a:extLst>
                </p14:cNvPr>
                <p14:cNvContentPartPr/>
                <p14:nvPr/>
              </p14:nvContentPartPr>
              <p14:xfrm>
                <a:off x="7721890" y="4609529"/>
                <a:ext cx="379080" cy="33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312A84-B080-9C65-F4C3-8829CE072DA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04250" y="4591889"/>
                  <a:ext cx="414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75AF34B-6431-3147-15BF-DD17DBB11B45}"/>
                    </a:ext>
                  </a:extLst>
                </p14:cNvPr>
                <p14:cNvContentPartPr/>
                <p14:nvPr/>
              </p14:nvContentPartPr>
              <p14:xfrm>
                <a:off x="960010" y="4672889"/>
                <a:ext cx="377640" cy="239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75AF34B-6431-3147-15BF-DD17DBB11B4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2010" y="4654889"/>
                  <a:ext cx="413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2EE8A4-7E6D-7DAC-5C49-E902486CDD25}"/>
                    </a:ext>
                  </a:extLst>
                </p14:cNvPr>
                <p14:cNvContentPartPr/>
                <p14:nvPr/>
              </p14:nvContentPartPr>
              <p14:xfrm>
                <a:off x="1129570" y="4809329"/>
                <a:ext cx="120240" cy="12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2EE8A4-7E6D-7DAC-5C49-E902486CDD2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1570" y="4791329"/>
                  <a:ext cx="155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4E7F6C-CC79-1C59-E580-D5D0CE2797D3}"/>
                    </a:ext>
                  </a:extLst>
                </p14:cNvPr>
                <p14:cNvContentPartPr/>
                <p14:nvPr/>
              </p14:nvContentPartPr>
              <p14:xfrm>
                <a:off x="1384810" y="4536449"/>
                <a:ext cx="1415880" cy="602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4E7F6C-CC79-1C59-E580-D5D0CE2797D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66810" y="4518809"/>
                  <a:ext cx="145152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38A68A6-50D3-62FE-9161-387E25C9FC99}"/>
                    </a:ext>
                  </a:extLst>
                </p14:cNvPr>
                <p14:cNvContentPartPr/>
                <p14:nvPr/>
              </p14:nvContentPartPr>
              <p14:xfrm>
                <a:off x="2961610" y="4542929"/>
                <a:ext cx="673920" cy="576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38A68A6-50D3-62FE-9161-387E25C9FC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43970" y="4525289"/>
                  <a:ext cx="7095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ED6C62-5F51-E7A7-87F4-8048591C2744}"/>
                    </a:ext>
                  </a:extLst>
                </p14:cNvPr>
                <p14:cNvContentPartPr/>
                <p14:nvPr/>
              </p14:nvContentPartPr>
              <p14:xfrm>
                <a:off x="3628690" y="4538969"/>
                <a:ext cx="1018440" cy="408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ED6C62-5F51-E7A7-87F4-8048591C274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10690" y="4520969"/>
                  <a:ext cx="1054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4105A9-6747-BA5D-B196-F323644130B1}"/>
                    </a:ext>
                  </a:extLst>
                </p14:cNvPr>
                <p14:cNvContentPartPr/>
                <p14:nvPr/>
              </p14:nvContentPartPr>
              <p14:xfrm>
                <a:off x="4791850" y="4751009"/>
                <a:ext cx="389160" cy="19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4105A9-6747-BA5D-B196-F323644130B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73850" y="4733009"/>
                  <a:ext cx="424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71ED71C-351D-3062-DB53-DB62D1C1D674}"/>
                    </a:ext>
                  </a:extLst>
                </p14:cNvPr>
                <p14:cNvContentPartPr/>
                <p14:nvPr/>
              </p14:nvContentPartPr>
              <p14:xfrm>
                <a:off x="4963930" y="4639409"/>
                <a:ext cx="30960" cy="4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71ED71C-351D-3062-DB53-DB62D1C1D67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46290" y="4621769"/>
                  <a:ext cx="66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E8DC66-06FB-3A84-D0FA-23A2532C09D3}"/>
                    </a:ext>
                  </a:extLst>
                </p14:cNvPr>
                <p14:cNvContentPartPr/>
                <p14:nvPr/>
              </p14:nvContentPartPr>
              <p14:xfrm>
                <a:off x="5489530" y="4706369"/>
                <a:ext cx="872640" cy="436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E8DC66-06FB-3A84-D0FA-23A2532C09D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71890" y="4688729"/>
                  <a:ext cx="908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8C4F4B6-FE31-4F35-AD14-3621EF3DC264}"/>
                    </a:ext>
                  </a:extLst>
                </p14:cNvPr>
                <p14:cNvContentPartPr/>
                <p14:nvPr/>
              </p14:nvContentPartPr>
              <p14:xfrm>
                <a:off x="5847370" y="4592249"/>
                <a:ext cx="37440" cy="4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8C4F4B6-FE31-4F35-AD14-3621EF3DC2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29730" y="4574609"/>
                  <a:ext cx="73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7A46E73-82EE-0E67-B314-9AC4A62FE4A1}"/>
                    </a:ext>
                  </a:extLst>
                </p14:cNvPr>
                <p14:cNvContentPartPr/>
                <p14:nvPr/>
              </p14:nvContentPartPr>
              <p14:xfrm>
                <a:off x="1320370" y="5289569"/>
                <a:ext cx="166680" cy="227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7A46E73-82EE-0E67-B314-9AC4A62FE4A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02730" y="5271569"/>
                  <a:ext cx="202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584F5DC-18B7-2689-F536-60DF45C2A9C5}"/>
                    </a:ext>
                  </a:extLst>
                </p14:cNvPr>
                <p14:cNvContentPartPr/>
                <p14:nvPr/>
              </p14:nvContentPartPr>
              <p14:xfrm>
                <a:off x="1224610" y="5635529"/>
                <a:ext cx="402120" cy="27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584F5DC-18B7-2689-F536-60DF45C2A9C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206610" y="5617529"/>
                  <a:ext cx="437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2608C0F-9CF1-939E-001E-88B8375C8F42}"/>
                    </a:ext>
                  </a:extLst>
                </p14:cNvPr>
                <p14:cNvContentPartPr/>
                <p14:nvPr/>
              </p14:nvContentPartPr>
              <p14:xfrm>
                <a:off x="1351690" y="5741369"/>
                <a:ext cx="173160" cy="164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2608C0F-9CF1-939E-001E-88B8375C8F4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34050" y="5723729"/>
                  <a:ext cx="208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B285BF-0792-B25A-5C1D-18E266CD41F3}"/>
                    </a:ext>
                  </a:extLst>
                </p14:cNvPr>
                <p14:cNvContentPartPr/>
                <p14:nvPr/>
              </p14:nvContentPartPr>
              <p14:xfrm>
                <a:off x="1819330" y="5469209"/>
                <a:ext cx="244440" cy="209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B285BF-0792-B25A-5C1D-18E266CD41F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01330" y="5451569"/>
                  <a:ext cx="280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04A9411-DE82-D390-5602-010BC2CC86AF}"/>
                    </a:ext>
                  </a:extLst>
                </p14:cNvPr>
                <p14:cNvContentPartPr/>
                <p14:nvPr/>
              </p14:nvContentPartPr>
              <p14:xfrm>
                <a:off x="2130730" y="5668289"/>
                <a:ext cx="136440" cy="14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04A9411-DE82-D390-5602-010BC2CC86A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13090" y="5650649"/>
                  <a:ext cx="172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F3C2878-0AEB-A80A-3D34-A47A2B278569}"/>
                    </a:ext>
                  </a:extLst>
                </p14:cNvPr>
                <p14:cNvContentPartPr/>
                <p14:nvPr/>
              </p14:nvContentPartPr>
              <p14:xfrm>
                <a:off x="2622130" y="5477129"/>
                <a:ext cx="236520" cy="21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F3C2878-0AEB-A80A-3D34-A47A2B27856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04130" y="5459129"/>
                  <a:ext cx="272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DE69C09-79AB-5B4D-6A8B-E6E645873C26}"/>
                    </a:ext>
                  </a:extLst>
                </p14:cNvPr>
                <p14:cNvContentPartPr/>
                <p14:nvPr/>
              </p14:nvContentPartPr>
              <p14:xfrm>
                <a:off x="2631490" y="5569649"/>
                <a:ext cx="198000" cy="42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DE69C09-79AB-5B4D-6A8B-E6E645873C2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613850" y="5551649"/>
                  <a:ext cx="233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AF5D298-C99F-D12F-D254-06D40E906E87}"/>
                    </a:ext>
                  </a:extLst>
                </p14:cNvPr>
                <p14:cNvContentPartPr/>
                <p14:nvPr/>
              </p14:nvContentPartPr>
              <p14:xfrm>
                <a:off x="3104170" y="5389289"/>
                <a:ext cx="332280" cy="27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AF5D298-C99F-D12F-D254-06D40E906E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086170" y="5371649"/>
                  <a:ext cx="367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51B61D-5158-199A-75AC-027FA63F7C7F}"/>
                    </a:ext>
                  </a:extLst>
                </p14:cNvPr>
                <p14:cNvContentPartPr/>
                <p14:nvPr/>
              </p14:nvContentPartPr>
              <p14:xfrm>
                <a:off x="3235570" y="5576129"/>
                <a:ext cx="174960" cy="131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51B61D-5158-199A-75AC-027FA63F7C7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17930" y="5558489"/>
                  <a:ext cx="210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EE61C73-E4C9-FE2C-C2CB-F636E27E15C5}"/>
                    </a:ext>
                  </a:extLst>
                </p14:cNvPr>
                <p14:cNvContentPartPr/>
                <p14:nvPr/>
              </p14:nvContentPartPr>
              <p14:xfrm>
                <a:off x="3687010" y="5450489"/>
                <a:ext cx="212040" cy="16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EE61C73-E4C9-FE2C-C2CB-F636E27E15C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69370" y="5432489"/>
                  <a:ext cx="24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3D41D66-7836-2F1B-ECA6-72312542DC26}"/>
                    </a:ext>
                  </a:extLst>
                </p14:cNvPr>
                <p14:cNvContentPartPr/>
                <p14:nvPr/>
              </p14:nvContentPartPr>
              <p14:xfrm>
                <a:off x="3664690" y="5549129"/>
                <a:ext cx="199800" cy="20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3D41D66-7836-2F1B-ECA6-72312542DC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47050" y="5531129"/>
                  <a:ext cx="235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994376A-0587-6344-B3B0-BDC9E2565B36}"/>
                    </a:ext>
                  </a:extLst>
                </p14:cNvPr>
                <p14:cNvContentPartPr/>
                <p14:nvPr/>
              </p14:nvContentPartPr>
              <p14:xfrm>
                <a:off x="4242130" y="5264009"/>
                <a:ext cx="3240" cy="194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994376A-0587-6344-B3B0-BDC9E2565B3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24490" y="5246009"/>
                  <a:ext cx="38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803AA5-D7F4-1FDE-93BB-127B3D47B9A6}"/>
                    </a:ext>
                  </a:extLst>
                </p14:cNvPr>
                <p14:cNvContentPartPr/>
                <p14:nvPr/>
              </p14:nvContentPartPr>
              <p14:xfrm>
                <a:off x="4102810" y="5543369"/>
                <a:ext cx="256320" cy="69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803AA5-D7F4-1FDE-93BB-127B3D47B9A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85170" y="5525369"/>
                  <a:ext cx="291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36C8CE-9308-9130-F5E4-9C7BC3381E62}"/>
                    </a:ext>
                  </a:extLst>
                </p14:cNvPr>
                <p14:cNvContentPartPr/>
                <p14:nvPr/>
              </p14:nvContentPartPr>
              <p14:xfrm>
                <a:off x="4109650" y="5702129"/>
                <a:ext cx="266760" cy="173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36C8CE-9308-9130-F5E4-9C7BC3381E6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2010" y="5684129"/>
                  <a:ext cx="302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4B84ACF-5CAE-6BBA-4260-C11E919BB446}"/>
                    </a:ext>
                  </a:extLst>
                </p14:cNvPr>
                <p14:cNvContentPartPr/>
                <p14:nvPr/>
              </p14:nvContentPartPr>
              <p14:xfrm>
                <a:off x="4595650" y="5225129"/>
                <a:ext cx="101160" cy="658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4B84ACF-5CAE-6BBA-4260-C11E919BB44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77650" y="5207129"/>
                  <a:ext cx="1368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CD5C614-754D-C7C8-F80E-68E15E82257B}"/>
                    </a:ext>
                  </a:extLst>
                </p14:cNvPr>
                <p14:cNvContentPartPr/>
                <p14:nvPr/>
              </p14:nvContentPartPr>
              <p14:xfrm>
                <a:off x="4833610" y="5280209"/>
                <a:ext cx="98640" cy="453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CD5C614-754D-C7C8-F80E-68E15E82257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15610" y="5262209"/>
                  <a:ext cx="1342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38BC2F1-1016-A0E2-A7BC-F1608CEBB793}"/>
                    </a:ext>
                  </a:extLst>
                </p14:cNvPr>
                <p14:cNvContentPartPr/>
                <p14:nvPr/>
              </p14:nvContentPartPr>
              <p14:xfrm>
                <a:off x="5048890" y="5373089"/>
                <a:ext cx="169560" cy="284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38BC2F1-1016-A0E2-A7BC-F1608CEBB79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30890" y="5355449"/>
                  <a:ext cx="205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DE97D5A-D0B4-27FD-E0AF-1D0251493092}"/>
                    </a:ext>
                  </a:extLst>
                </p14:cNvPr>
                <p14:cNvContentPartPr/>
                <p14:nvPr/>
              </p14:nvContentPartPr>
              <p14:xfrm>
                <a:off x="5298370" y="5459489"/>
                <a:ext cx="172080" cy="176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DE97D5A-D0B4-27FD-E0AF-1D025149309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80730" y="5441849"/>
                  <a:ext cx="207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8ECEBBC-785B-9DCC-CED0-C7ECBBD29BFB}"/>
                    </a:ext>
                  </a:extLst>
                </p14:cNvPr>
                <p14:cNvContentPartPr/>
                <p14:nvPr/>
              </p14:nvContentPartPr>
              <p14:xfrm>
                <a:off x="5540290" y="5352209"/>
                <a:ext cx="48240" cy="88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8ECEBBC-785B-9DCC-CED0-C7ECBBD29B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22650" y="5334569"/>
                  <a:ext cx="8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E4D552-47D3-050E-B781-F3FDA720C896}"/>
                    </a:ext>
                  </a:extLst>
                </p14:cNvPr>
                <p14:cNvContentPartPr/>
                <p14:nvPr/>
              </p14:nvContentPartPr>
              <p14:xfrm>
                <a:off x="5638570" y="5259329"/>
                <a:ext cx="106560" cy="186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E4D552-47D3-050E-B781-F3FDA720C89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20930" y="5241689"/>
                  <a:ext cx="142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E650DDA-94DD-347D-B57A-19B7D24F53FE}"/>
                    </a:ext>
                  </a:extLst>
                </p14:cNvPr>
                <p14:cNvContentPartPr/>
                <p14:nvPr/>
              </p14:nvContentPartPr>
              <p14:xfrm>
                <a:off x="6011530" y="5512769"/>
                <a:ext cx="186480" cy="29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E650DDA-94DD-347D-B57A-19B7D24F53F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93530" y="5495129"/>
                  <a:ext cx="222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9F8C8E3-54A2-3C66-D625-8023CDFFD6D3}"/>
                    </a:ext>
                  </a:extLst>
                </p14:cNvPr>
                <p14:cNvContentPartPr/>
                <p14:nvPr/>
              </p14:nvContentPartPr>
              <p14:xfrm>
                <a:off x="6385570" y="5468849"/>
                <a:ext cx="176400" cy="175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9F8C8E3-54A2-3C66-D625-8023CDFFD6D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367570" y="5451209"/>
                  <a:ext cx="212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C4C620D-1B8E-C8B4-7E02-3E0AB28001B9}"/>
                    </a:ext>
                  </a:extLst>
                </p14:cNvPr>
                <p14:cNvContentPartPr/>
                <p14:nvPr/>
              </p14:nvContentPartPr>
              <p14:xfrm>
                <a:off x="6673570" y="5302169"/>
                <a:ext cx="102960" cy="127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C4C620D-1B8E-C8B4-7E02-3E0AB28001B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55930" y="5284169"/>
                  <a:ext cx="138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AD15C7A-9F8F-E588-A1BC-C581A71EAE6C}"/>
                    </a:ext>
                  </a:extLst>
                </p14:cNvPr>
                <p14:cNvContentPartPr/>
                <p14:nvPr/>
              </p14:nvContentPartPr>
              <p14:xfrm>
                <a:off x="6844570" y="5224769"/>
                <a:ext cx="84240" cy="11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AD15C7A-9F8F-E588-A1BC-C581A71EAE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26570" y="5206769"/>
                  <a:ext cx="11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5B765BA-93A6-6933-678E-0CB4A48C8B4E}"/>
                    </a:ext>
                  </a:extLst>
                </p14:cNvPr>
                <p14:cNvContentPartPr/>
                <p14:nvPr/>
              </p14:nvContentPartPr>
              <p14:xfrm>
                <a:off x="6986770" y="5190929"/>
                <a:ext cx="136080" cy="453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5B765BA-93A6-6933-678E-0CB4A48C8B4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69130" y="5173289"/>
                  <a:ext cx="171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D9E90E6-626A-BA2B-5A76-0F10F86B124A}"/>
                    </a:ext>
                  </a:extLst>
                </p14:cNvPr>
                <p14:cNvContentPartPr/>
                <p14:nvPr/>
              </p14:nvContentPartPr>
              <p14:xfrm>
                <a:off x="7160290" y="5357969"/>
                <a:ext cx="424440" cy="401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D9E90E6-626A-BA2B-5A76-0F10F86B124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42650" y="5339969"/>
                  <a:ext cx="4600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06D2CE-CD85-4968-4D02-BBCF6DF5F04F}"/>
                    </a:ext>
                  </a:extLst>
                </p14:cNvPr>
                <p14:cNvContentPartPr/>
                <p14:nvPr/>
              </p14:nvContentPartPr>
              <p14:xfrm>
                <a:off x="7721170" y="5210729"/>
                <a:ext cx="171000" cy="438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06D2CE-CD85-4968-4D02-BBCF6DF5F0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03170" y="5192729"/>
                  <a:ext cx="2066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9D9618-3D52-D72D-F14D-3700FB2646AA}"/>
                    </a:ext>
                  </a:extLst>
                </p14:cNvPr>
                <p14:cNvContentPartPr/>
                <p14:nvPr/>
              </p14:nvContentPartPr>
              <p14:xfrm>
                <a:off x="7941850" y="5398289"/>
                <a:ext cx="139680" cy="100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9D9618-3D52-D72D-F14D-3700FB2646A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24210" y="5380649"/>
                  <a:ext cx="175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1045682-90F2-8673-4DDB-C7AEE1C9DDE4}"/>
                    </a:ext>
                  </a:extLst>
                </p14:cNvPr>
                <p14:cNvContentPartPr/>
                <p14:nvPr/>
              </p14:nvContentPartPr>
              <p14:xfrm>
                <a:off x="7927810" y="5275889"/>
                <a:ext cx="207360" cy="14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1045682-90F2-8673-4DDB-C7AEE1C9DDE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09810" y="5258249"/>
                  <a:ext cx="243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D524CE9-BC3D-CE88-194A-3A8C960E1B48}"/>
                    </a:ext>
                  </a:extLst>
                </p14:cNvPr>
                <p14:cNvContentPartPr/>
                <p14:nvPr/>
              </p14:nvContentPartPr>
              <p14:xfrm>
                <a:off x="8228410" y="5219009"/>
                <a:ext cx="76320" cy="73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D524CE9-BC3D-CE88-194A-3A8C960E1B4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10770" y="5201369"/>
                  <a:ext cx="111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15DE5FF-12FA-D915-7FCB-65024C90B51A}"/>
                    </a:ext>
                  </a:extLst>
                </p14:cNvPr>
                <p14:cNvContentPartPr/>
                <p14:nvPr/>
              </p14:nvContentPartPr>
              <p14:xfrm>
                <a:off x="8309410" y="5126489"/>
                <a:ext cx="147600" cy="480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5DE5FF-12FA-D915-7FCB-65024C90B5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91410" y="5108849"/>
                  <a:ext cx="18324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B67AB28-0FD5-E8B1-F14D-A6EF9D13D86A}"/>
              </a:ext>
            </a:extLst>
          </p:cNvPr>
          <p:cNvGrpSpPr/>
          <p:nvPr/>
        </p:nvGrpSpPr>
        <p:grpSpPr>
          <a:xfrm>
            <a:off x="8637370" y="5171849"/>
            <a:ext cx="862200" cy="421200"/>
            <a:chOff x="8637370" y="5171849"/>
            <a:chExt cx="8622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3BFDB86-2BE0-D923-6F58-4E54AE4859A3}"/>
                    </a:ext>
                  </a:extLst>
                </p14:cNvPr>
                <p14:cNvContentPartPr/>
                <p14:nvPr/>
              </p14:nvContentPartPr>
              <p14:xfrm>
                <a:off x="8637370" y="5235569"/>
                <a:ext cx="229320" cy="29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3BFDB86-2BE0-D923-6F58-4E54AE4859A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619370" y="5217929"/>
                  <a:ext cx="264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F6B9500-53AA-C12E-237D-73C877F8F6EE}"/>
                    </a:ext>
                  </a:extLst>
                </p14:cNvPr>
                <p14:cNvContentPartPr/>
                <p14:nvPr/>
              </p14:nvContentPartPr>
              <p14:xfrm>
                <a:off x="9015010" y="5262929"/>
                <a:ext cx="254520" cy="330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F6B9500-53AA-C12E-237D-73C877F8F6E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97010" y="5244929"/>
                  <a:ext cx="290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1E3CFC6-DA82-E665-1A01-975CFB802E9E}"/>
                    </a:ext>
                  </a:extLst>
                </p14:cNvPr>
                <p14:cNvContentPartPr/>
                <p14:nvPr/>
              </p14:nvContentPartPr>
              <p14:xfrm>
                <a:off x="9367810" y="5171849"/>
                <a:ext cx="131760" cy="112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1E3CFC6-DA82-E665-1A01-975CFB802E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50170" y="5154209"/>
                  <a:ext cx="1674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C564C346-CE3F-CD5A-419F-62550BDE7B94}"/>
                  </a:ext>
                </a:extLst>
              </p14:cNvPr>
              <p14:cNvContentPartPr/>
              <p14:nvPr/>
            </p14:nvContentPartPr>
            <p14:xfrm>
              <a:off x="4612570" y="6139889"/>
              <a:ext cx="203040" cy="2660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C564C346-CE3F-CD5A-419F-62550BDE7B9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594570" y="6121889"/>
                <a:ext cx="238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01D51B8-E1DD-02C6-ECC6-E9D495A4AEA5}"/>
                  </a:ext>
                </a:extLst>
              </p14:cNvPr>
              <p14:cNvContentPartPr/>
              <p14:nvPr/>
            </p14:nvContentPartPr>
            <p14:xfrm>
              <a:off x="4547770" y="6136289"/>
              <a:ext cx="87840" cy="11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01D51B8-E1DD-02C6-ECC6-E9D495A4AEA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530130" y="6118649"/>
                <a:ext cx="1234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9F9B71D-7403-C140-28D8-E837E7C427F6}"/>
                  </a:ext>
                </a:extLst>
              </p14:cNvPr>
              <p14:cNvContentPartPr/>
              <p14:nvPr/>
            </p14:nvContentPartPr>
            <p14:xfrm>
              <a:off x="4893370" y="6140609"/>
              <a:ext cx="1152360" cy="4118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9F9B71D-7403-C140-28D8-E837E7C427F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875730" y="6122609"/>
                <a:ext cx="1188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D190C05-FCA6-F2DE-1B90-C7FFE2CBD4C2}"/>
                  </a:ext>
                </a:extLst>
              </p14:cNvPr>
              <p14:cNvContentPartPr/>
              <p14:nvPr/>
            </p14:nvContentPartPr>
            <p14:xfrm>
              <a:off x="5278210" y="6206129"/>
              <a:ext cx="194760" cy="154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D190C05-FCA6-F2DE-1B90-C7FFE2CBD4C2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260210" y="6188489"/>
                <a:ext cx="230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86E6A661-10DF-145F-894A-58BDBDDA83BC}"/>
                  </a:ext>
                </a:extLst>
              </p14:cNvPr>
              <p14:cNvContentPartPr/>
              <p14:nvPr/>
            </p14:nvContentPartPr>
            <p14:xfrm>
              <a:off x="5114050" y="6156449"/>
              <a:ext cx="26640" cy="158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86E6A661-10DF-145F-894A-58BDBDDA83BC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096410" y="6138449"/>
                <a:ext cx="62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BC6B3C1-34A1-223C-86CD-72D78DA782AD}"/>
                  </a:ext>
                </a:extLst>
              </p14:cNvPr>
              <p14:cNvContentPartPr/>
              <p14:nvPr/>
            </p14:nvContentPartPr>
            <p14:xfrm>
              <a:off x="6237610" y="6257249"/>
              <a:ext cx="311040" cy="150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BC6B3C1-34A1-223C-86CD-72D78DA782A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219610" y="6239609"/>
                <a:ext cx="346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2944967-3DBC-8AD9-C99F-C58DBEAA0211}"/>
                  </a:ext>
                </a:extLst>
              </p14:cNvPr>
              <p14:cNvContentPartPr/>
              <p14:nvPr/>
            </p14:nvContentPartPr>
            <p14:xfrm>
              <a:off x="6397810" y="6171929"/>
              <a:ext cx="34560" cy="14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2944967-3DBC-8AD9-C99F-C58DBEAA021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379810" y="6153929"/>
                <a:ext cx="70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2739DAE-436C-13E6-09C5-4C9608C671E7}"/>
                  </a:ext>
                </a:extLst>
              </p14:cNvPr>
              <p14:cNvContentPartPr/>
              <p14:nvPr/>
            </p14:nvContentPartPr>
            <p14:xfrm>
              <a:off x="6747730" y="6193889"/>
              <a:ext cx="626400" cy="2023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2739DAE-436C-13E6-09C5-4C9608C671E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730090" y="6175889"/>
                <a:ext cx="66204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452C2A0-7669-8331-7E79-86F21D34988D}"/>
              </a:ext>
            </a:extLst>
          </p:cNvPr>
          <p:cNvGrpSpPr/>
          <p:nvPr/>
        </p:nvGrpSpPr>
        <p:grpSpPr>
          <a:xfrm>
            <a:off x="7591210" y="5982209"/>
            <a:ext cx="3674880" cy="568440"/>
            <a:chOff x="7591210" y="5982209"/>
            <a:chExt cx="367488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1DE263-A656-B2DC-681E-918B08EE6B11}"/>
                    </a:ext>
                  </a:extLst>
                </p14:cNvPr>
                <p14:cNvContentPartPr/>
                <p14:nvPr/>
              </p14:nvContentPartPr>
              <p14:xfrm>
                <a:off x="7591210" y="6010289"/>
                <a:ext cx="1101600" cy="385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1DE263-A656-B2DC-681E-918B08EE6B1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73570" y="5992289"/>
                  <a:ext cx="11372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4F0AB57-72BE-04A8-D159-342CA6BA9886}"/>
                    </a:ext>
                  </a:extLst>
                </p14:cNvPr>
                <p14:cNvContentPartPr/>
                <p14:nvPr/>
              </p14:nvContentPartPr>
              <p14:xfrm>
                <a:off x="8868130" y="6049889"/>
                <a:ext cx="275400" cy="500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4F0AB57-72BE-04A8-D159-342CA6BA988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50130" y="6031889"/>
                  <a:ext cx="3110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D46DFA5-850A-F0AA-979D-C7F4D499A247}"/>
                    </a:ext>
                  </a:extLst>
                </p14:cNvPr>
                <p14:cNvContentPartPr/>
                <p14:nvPr/>
              </p14:nvContentPartPr>
              <p14:xfrm>
                <a:off x="9238570" y="5997689"/>
                <a:ext cx="548640" cy="39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D46DFA5-850A-F0AA-979D-C7F4D499A24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20570" y="5980049"/>
                  <a:ext cx="5842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DE9BDEA-A6C4-7719-33C9-F6C3EE70B6AF}"/>
                    </a:ext>
                  </a:extLst>
                </p14:cNvPr>
                <p14:cNvContentPartPr/>
                <p14:nvPr/>
              </p14:nvContentPartPr>
              <p14:xfrm>
                <a:off x="9312730" y="6204689"/>
                <a:ext cx="227160" cy="17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DE9BDEA-A6C4-7719-33C9-F6C3EE70B6A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95090" y="6187049"/>
                  <a:ext cx="262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2D5C10B-F5F3-6A01-AD6D-AD35EC349DE2}"/>
                    </a:ext>
                  </a:extLst>
                </p14:cNvPr>
                <p14:cNvContentPartPr/>
                <p14:nvPr/>
              </p14:nvContentPartPr>
              <p14:xfrm>
                <a:off x="9871810" y="5982209"/>
                <a:ext cx="1394280" cy="382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2D5C10B-F5F3-6A01-AD6D-AD35EC349DE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4170" y="5964209"/>
                  <a:ext cx="142992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FE509DA-06CA-B2E9-ADDF-2E8C423B86AE}"/>
                  </a:ext>
                </a:extLst>
              </p14:cNvPr>
              <p14:cNvContentPartPr/>
              <p14:nvPr/>
            </p14:nvContentPartPr>
            <p14:xfrm>
              <a:off x="11679010" y="6417809"/>
              <a:ext cx="20160" cy="439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FE509DA-06CA-B2E9-ADDF-2E8C423B86A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661010" y="6399809"/>
                <a:ext cx="5580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8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70BDA70-0DF8-8758-EECA-BC44F531DF6D}"/>
              </a:ext>
            </a:extLst>
          </p:cNvPr>
          <p:cNvGrpSpPr/>
          <p:nvPr/>
        </p:nvGrpSpPr>
        <p:grpSpPr>
          <a:xfrm>
            <a:off x="908170" y="164249"/>
            <a:ext cx="7252200" cy="504360"/>
            <a:chOff x="908170" y="164249"/>
            <a:chExt cx="725220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8EDD221-86F3-F4D7-226B-76D6754E37BC}"/>
                    </a:ext>
                  </a:extLst>
                </p14:cNvPr>
                <p14:cNvContentPartPr/>
                <p14:nvPr/>
              </p14:nvContentPartPr>
              <p14:xfrm>
                <a:off x="908170" y="431009"/>
                <a:ext cx="175320" cy="19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8EDD221-86F3-F4D7-226B-76D6754E37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0170" y="413009"/>
                  <a:ext cx="210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6AFE9D-EB6C-21DC-D8D5-F5FEBE08A6BC}"/>
                    </a:ext>
                  </a:extLst>
                </p14:cNvPr>
                <p14:cNvContentPartPr/>
                <p14:nvPr/>
              </p14:nvContentPartPr>
              <p14:xfrm>
                <a:off x="1190410" y="493289"/>
                <a:ext cx="168120" cy="3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6AFE9D-EB6C-21DC-D8D5-F5FEBE08A6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2770" y="475649"/>
                  <a:ext cx="20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023B48-63BB-475B-8D3D-FA368498C3AD}"/>
                    </a:ext>
                  </a:extLst>
                </p14:cNvPr>
                <p14:cNvContentPartPr/>
                <p14:nvPr/>
              </p14:nvContentPartPr>
              <p14:xfrm>
                <a:off x="1226050" y="612449"/>
                <a:ext cx="156960" cy="2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023B48-63BB-475B-8D3D-FA368498C3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8050" y="594809"/>
                  <a:ext cx="192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793DFA-F4CB-C238-0F6C-64EFB02F9C70}"/>
                    </a:ext>
                  </a:extLst>
                </p14:cNvPr>
                <p14:cNvContentPartPr/>
                <p14:nvPr/>
              </p14:nvContentPartPr>
              <p14:xfrm>
                <a:off x="1530970" y="405089"/>
                <a:ext cx="156600" cy="23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793DFA-F4CB-C238-0F6C-64EFB02F9C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2970" y="387449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AF00F4-659F-4844-BFC0-44BEE90AC62B}"/>
                    </a:ext>
                  </a:extLst>
                </p14:cNvPr>
                <p14:cNvContentPartPr/>
                <p14:nvPr/>
              </p14:nvContentPartPr>
              <p14:xfrm>
                <a:off x="2008330" y="298169"/>
                <a:ext cx="735480" cy="31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AF00F4-659F-4844-BFC0-44BEE90AC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0330" y="280169"/>
                  <a:ext cx="77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717FDC-89C5-D146-7111-53D7242777FF}"/>
                    </a:ext>
                  </a:extLst>
                </p14:cNvPr>
                <p14:cNvContentPartPr/>
                <p14:nvPr/>
              </p14:nvContentPartPr>
              <p14:xfrm>
                <a:off x="2069170" y="362609"/>
                <a:ext cx="27504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717FDC-89C5-D146-7111-53D7242777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1530" y="344609"/>
                  <a:ext cx="31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2BFA62-1F34-528C-F0ED-B0B2FEC322E8}"/>
                    </a:ext>
                  </a:extLst>
                </p14:cNvPr>
                <p14:cNvContentPartPr/>
                <p14:nvPr/>
              </p14:nvContentPartPr>
              <p14:xfrm>
                <a:off x="2944330" y="427049"/>
                <a:ext cx="402840" cy="182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2BFA62-1F34-528C-F0ED-B0B2FEC322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6690" y="409049"/>
                  <a:ext cx="438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D34DC7-1B34-5B26-E370-10D82D490A90}"/>
                    </a:ext>
                  </a:extLst>
                </p14:cNvPr>
                <p14:cNvContentPartPr/>
                <p14:nvPr/>
              </p14:nvContentPartPr>
              <p14:xfrm>
                <a:off x="3170410" y="362609"/>
                <a:ext cx="16560" cy="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D34DC7-1B34-5B26-E370-10D82D490A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2770" y="344969"/>
                  <a:ext cx="52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CAC353-DA72-7313-1E3B-E1270252AB7B}"/>
                    </a:ext>
                  </a:extLst>
                </p14:cNvPr>
                <p14:cNvContentPartPr/>
                <p14:nvPr/>
              </p14:nvContentPartPr>
              <p14:xfrm>
                <a:off x="3555250" y="164249"/>
                <a:ext cx="565560" cy="44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CAC353-DA72-7313-1E3B-E1270252AB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7610" y="146609"/>
                  <a:ext cx="6012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A886B2-A35D-CBC4-D194-442B3E1769E9}"/>
                    </a:ext>
                  </a:extLst>
                </p14:cNvPr>
                <p14:cNvContentPartPr/>
                <p14:nvPr/>
              </p14:nvContentPartPr>
              <p14:xfrm>
                <a:off x="3599170" y="359729"/>
                <a:ext cx="267840" cy="6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A886B2-A35D-CBC4-D194-442B3E1769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81530" y="341729"/>
                  <a:ext cx="30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B02289-77F2-7D25-FDC0-1B56601BD045}"/>
                    </a:ext>
                  </a:extLst>
                </p14:cNvPr>
                <p14:cNvContentPartPr/>
                <p14:nvPr/>
              </p14:nvContentPartPr>
              <p14:xfrm>
                <a:off x="4292170" y="372329"/>
                <a:ext cx="957240" cy="21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B02289-77F2-7D25-FDC0-1B56601BD0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74170" y="354689"/>
                  <a:ext cx="992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A96817-0BB5-36DB-DEA3-91650651CF90}"/>
                    </a:ext>
                  </a:extLst>
                </p14:cNvPr>
                <p14:cNvContentPartPr/>
                <p14:nvPr/>
              </p14:nvContentPartPr>
              <p14:xfrm>
                <a:off x="5208370" y="184409"/>
                <a:ext cx="652680" cy="48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A96817-0BB5-36DB-DEA3-91650651CF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90730" y="166409"/>
                  <a:ext cx="6883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248718-E61A-4504-8A3B-3AA41BA5AA92}"/>
                    </a:ext>
                  </a:extLst>
                </p14:cNvPr>
                <p14:cNvContentPartPr/>
                <p14:nvPr/>
              </p14:nvContentPartPr>
              <p14:xfrm>
                <a:off x="6051490" y="170009"/>
                <a:ext cx="822600" cy="33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248718-E61A-4504-8A3B-3AA41BA5AA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3490" y="152009"/>
                  <a:ext cx="8582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A55034-6A2E-F47C-7718-47F1C0C624B6}"/>
                    </a:ext>
                  </a:extLst>
                </p14:cNvPr>
                <p14:cNvContentPartPr/>
                <p14:nvPr/>
              </p14:nvContentPartPr>
              <p14:xfrm>
                <a:off x="6083890" y="251009"/>
                <a:ext cx="249840" cy="5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A55034-6A2E-F47C-7718-47F1C0C624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65890" y="233009"/>
                  <a:ext cx="285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3CE444-7B87-E162-B071-1FC2A8DF103A}"/>
                    </a:ext>
                  </a:extLst>
                </p14:cNvPr>
                <p14:cNvContentPartPr/>
                <p14:nvPr/>
              </p14:nvContentPartPr>
              <p14:xfrm>
                <a:off x="8134450" y="260369"/>
                <a:ext cx="2592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3CE444-7B87-E162-B071-1FC2A8DF10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16810" y="242729"/>
                  <a:ext cx="615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D8E13D3-E8E1-3D28-FEC2-90138F8F83E1}"/>
                  </a:ext>
                </a:extLst>
              </p14:cNvPr>
              <p14:cNvContentPartPr/>
              <p14:nvPr/>
            </p14:nvContentPartPr>
            <p14:xfrm>
              <a:off x="8044810" y="219329"/>
              <a:ext cx="5436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D8E13D3-E8E1-3D28-FEC2-90138F8F83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7170" y="201689"/>
                <a:ext cx="9000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DBEFBCA-0597-7AA4-9E9B-B30BB3806EBF}"/>
              </a:ext>
            </a:extLst>
          </p:cNvPr>
          <p:cNvGrpSpPr/>
          <p:nvPr/>
        </p:nvGrpSpPr>
        <p:grpSpPr>
          <a:xfrm>
            <a:off x="7357570" y="140849"/>
            <a:ext cx="4365360" cy="827640"/>
            <a:chOff x="7357570" y="140849"/>
            <a:chExt cx="4365360" cy="8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F99692-2600-0650-CD58-468FDDD8C37E}"/>
                    </a:ext>
                  </a:extLst>
                </p14:cNvPr>
                <p14:cNvContentPartPr/>
                <p14:nvPr/>
              </p14:nvContentPartPr>
              <p14:xfrm>
                <a:off x="8458450" y="141929"/>
                <a:ext cx="1907280" cy="28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F99692-2600-0650-CD58-468FDDD8C3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40810" y="123929"/>
                  <a:ext cx="1942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C8228D-1878-0803-F839-76622BDECC98}"/>
                    </a:ext>
                  </a:extLst>
                </p14:cNvPr>
                <p14:cNvContentPartPr/>
                <p14:nvPr/>
              </p14:nvContentPartPr>
              <p14:xfrm>
                <a:off x="9837250" y="242009"/>
                <a:ext cx="262440" cy="3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C8228D-1878-0803-F839-76622BDECC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19610" y="224009"/>
                  <a:ext cx="298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83AD8C-75DE-B7EB-0DA2-91FB74A19779}"/>
                    </a:ext>
                  </a:extLst>
                </p14:cNvPr>
                <p14:cNvContentPartPr/>
                <p14:nvPr/>
              </p14:nvContentPartPr>
              <p14:xfrm>
                <a:off x="10636090" y="185849"/>
                <a:ext cx="361800" cy="23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83AD8C-75DE-B7EB-0DA2-91FB74A197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18450" y="168209"/>
                  <a:ext cx="397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D29199-852B-1DB6-7985-40C3A0642A29}"/>
                    </a:ext>
                  </a:extLst>
                </p14:cNvPr>
                <p14:cNvContentPartPr/>
                <p14:nvPr/>
              </p14:nvContentPartPr>
              <p14:xfrm>
                <a:off x="10730410" y="309329"/>
                <a:ext cx="15768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D29199-852B-1DB6-7985-40C3A0642A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2410" y="291689"/>
                  <a:ext cx="193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14D150-FE12-A980-41F6-A09746B30D21}"/>
                    </a:ext>
                  </a:extLst>
                </p14:cNvPr>
                <p14:cNvContentPartPr/>
                <p14:nvPr/>
              </p14:nvContentPartPr>
              <p14:xfrm>
                <a:off x="11234050" y="140849"/>
                <a:ext cx="488880" cy="24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14D150-FE12-A980-41F6-A09746B30D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16050" y="123209"/>
                  <a:ext cx="524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F92F76-5819-BEF5-A3F8-2410168EA1A1}"/>
                    </a:ext>
                  </a:extLst>
                </p14:cNvPr>
                <p14:cNvContentPartPr/>
                <p14:nvPr/>
              </p14:nvContentPartPr>
              <p14:xfrm>
                <a:off x="11297410" y="303929"/>
                <a:ext cx="12780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F92F76-5819-BEF5-A3F8-2410168EA1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79410" y="286289"/>
                  <a:ext cx="163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024FBE-EE41-A906-6877-D1A530FB296C}"/>
                    </a:ext>
                  </a:extLst>
                </p14:cNvPr>
                <p14:cNvContentPartPr/>
                <p14:nvPr/>
              </p14:nvContentPartPr>
              <p14:xfrm>
                <a:off x="7357570" y="299609"/>
                <a:ext cx="872640" cy="20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024FBE-EE41-A906-6877-D1A530FB29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39930" y="281609"/>
                  <a:ext cx="90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BE22DD-31D8-E5A5-51F4-EB17EBB12ED4}"/>
                    </a:ext>
                  </a:extLst>
                </p14:cNvPr>
                <p14:cNvContentPartPr/>
                <p14:nvPr/>
              </p14:nvContentPartPr>
              <p14:xfrm>
                <a:off x="8044090" y="259289"/>
                <a:ext cx="42480" cy="34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BE22DD-31D8-E5A5-51F4-EB17EBB12E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26450" y="241289"/>
                  <a:ext cx="78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44BC9A-CBCE-A160-6E2A-868BA20153F4}"/>
                    </a:ext>
                  </a:extLst>
                </p14:cNvPr>
                <p14:cNvContentPartPr/>
                <p14:nvPr/>
              </p14:nvContentPartPr>
              <p14:xfrm>
                <a:off x="7513090" y="550169"/>
                <a:ext cx="773640" cy="26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44BC9A-CBCE-A160-6E2A-868BA20153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5450" y="532529"/>
                  <a:ext cx="809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9C0BE1B-E423-A78D-67E2-F7F1C62D2567}"/>
                    </a:ext>
                  </a:extLst>
                </p14:cNvPr>
                <p14:cNvContentPartPr/>
                <p14:nvPr/>
              </p14:nvContentPartPr>
              <p14:xfrm>
                <a:off x="8154250" y="625769"/>
                <a:ext cx="14904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9C0BE1B-E423-A78D-67E2-F7F1C62D25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36250" y="608129"/>
                  <a:ext cx="184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F3E872-B4A4-EC74-6278-1EFFEB1534C0}"/>
                    </a:ext>
                  </a:extLst>
                </p14:cNvPr>
                <p14:cNvContentPartPr/>
                <p14:nvPr/>
              </p14:nvContentPartPr>
              <p14:xfrm>
                <a:off x="8261890" y="687689"/>
                <a:ext cx="596880" cy="138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F3E872-B4A4-EC74-6278-1EFFEB1534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43890" y="669689"/>
                  <a:ext cx="632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14F06D-D2E6-4AD2-88E3-98FBE21F19BA}"/>
                    </a:ext>
                  </a:extLst>
                </p14:cNvPr>
                <p14:cNvContentPartPr/>
                <p14:nvPr/>
              </p14:nvContentPartPr>
              <p14:xfrm>
                <a:off x="8646010" y="611369"/>
                <a:ext cx="2304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14F06D-D2E6-4AD2-88E3-98FBE21F19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28010" y="593729"/>
                  <a:ext cx="5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F5512C-A359-3BDB-F7DF-A68C0C2766CB}"/>
                    </a:ext>
                  </a:extLst>
                </p14:cNvPr>
                <p14:cNvContentPartPr/>
                <p14:nvPr/>
              </p14:nvContentPartPr>
              <p14:xfrm>
                <a:off x="9063610" y="504809"/>
                <a:ext cx="904320" cy="46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F5512C-A359-3BDB-F7DF-A68C0C2766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45610" y="486809"/>
                  <a:ext cx="9399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3D7D21-8C23-05E7-1018-1728D7A0665C}"/>
                    </a:ext>
                  </a:extLst>
                </p14:cNvPr>
                <p14:cNvContentPartPr/>
                <p14:nvPr/>
              </p14:nvContentPartPr>
              <p14:xfrm>
                <a:off x="9519730" y="568529"/>
                <a:ext cx="23040" cy="2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3D7D21-8C23-05E7-1018-1728D7A066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02090" y="550529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79F83B-534D-4839-4DAE-ED797808869B}"/>
              </a:ext>
            </a:extLst>
          </p:cNvPr>
          <p:cNvGrpSpPr/>
          <p:nvPr/>
        </p:nvGrpSpPr>
        <p:grpSpPr>
          <a:xfrm>
            <a:off x="941650" y="1803329"/>
            <a:ext cx="3155040" cy="424080"/>
            <a:chOff x="941650" y="1803329"/>
            <a:chExt cx="31550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C29BEB-0768-E819-8386-F7BFF0675FB4}"/>
                    </a:ext>
                  </a:extLst>
                </p14:cNvPr>
                <p14:cNvContentPartPr/>
                <p14:nvPr/>
              </p14:nvContentPartPr>
              <p14:xfrm>
                <a:off x="941650" y="2001329"/>
                <a:ext cx="163800" cy="22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C29BEB-0768-E819-8386-F7BFF0675F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3650" y="1983329"/>
                  <a:ext cx="199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83C24B-8C2F-00A4-DD32-2089C4443BF9}"/>
                    </a:ext>
                  </a:extLst>
                </p14:cNvPr>
                <p14:cNvContentPartPr/>
                <p14:nvPr/>
              </p14:nvContentPartPr>
              <p14:xfrm>
                <a:off x="1193290" y="2068289"/>
                <a:ext cx="19296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83C24B-8C2F-00A4-DD32-2089C4443B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5290" y="2050289"/>
                  <a:ext cx="22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F0FFEF-4808-90B0-FC0B-07D98E5C6805}"/>
                    </a:ext>
                  </a:extLst>
                </p14:cNvPr>
                <p14:cNvContentPartPr/>
                <p14:nvPr/>
              </p14:nvContentPartPr>
              <p14:xfrm>
                <a:off x="1206610" y="2155049"/>
                <a:ext cx="180360" cy="2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F0FFEF-4808-90B0-FC0B-07D98E5C68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8970" y="2137409"/>
                  <a:ext cx="21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FC6F5A-AE3C-BD76-1B67-0C6A5787E772}"/>
                    </a:ext>
                  </a:extLst>
                </p14:cNvPr>
                <p14:cNvContentPartPr/>
                <p14:nvPr/>
              </p14:nvContentPartPr>
              <p14:xfrm>
                <a:off x="1534930" y="1936169"/>
                <a:ext cx="101520" cy="26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FC6F5A-AE3C-BD76-1B67-0C6A5787E7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17290" y="1918529"/>
                  <a:ext cx="137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E35269-5517-8F7E-D2D4-4B0FB6984C2B}"/>
                    </a:ext>
                  </a:extLst>
                </p14:cNvPr>
                <p14:cNvContentPartPr/>
                <p14:nvPr/>
              </p14:nvContentPartPr>
              <p14:xfrm>
                <a:off x="2002930" y="1895129"/>
                <a:ext cx="153360" cy="33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E35269-5517-8F7E-D2D4-4B0FB6984C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85290" y="1877489"/>
                  <a:ext cx="189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D752A4-38D7-3F1C-9184-C8F24FFB5BED}"/>
                    </a:ext>
                  </a:extLst>
                </p14:cNvPr>
                <p14:cNvContentPartPr/>
                <p14:nvPr/>
              </p14:nvContentPartPr>
              <p14:xfrm>
                <a:off x="1944970" y="2017889"/>
                <a:ext cx="284400" cy="4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D752A4-38D7-3F1C-9184-C8F24FFB5B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26970" y="1999889"/>
                  <a:ext cx="320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2F4A61-4F9D-8CDD-989E-E9AC2EDE5DB6}"/>
                    </a:ext>
                  </a:extLst>
                </p14:cNvPr>
                <p14:cNvContentPartPr/>
                <p14:nvPr/>
              </p14:nvContentPartPr>
              <p14:xfrm>
                <a:off x="2200570" y="2051009"/>
                <a:ext cx="547920" cy="11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2F4A61-4F9D-8CDD-989E-E9AC2EDE5D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2930" y="2033009"/>
                  <a:ext cx="583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B240EE-3F2E-8B0C-8811-A9FD4C6A2E38}"/>
                    </a:ext>
                  </a:extLst>
                </p14:cNvPr>
                <p14:cNvContentPartPr/>
                <p14:nvPr/>
              </p14:nvContentPartPr>
              <p14:xfrm>
                <a:off x="2945410" y="2040569"/>
                <a:ext cx="372960" cy="13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B240EE-3F2E-8B0C-8811-A9FD4C6A2E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27770" y="2022569"/>
                  <a:ext cx="408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F0B3B3-3C37-EAAA-2122-2DFF011664CF}"/>
                    </a:ext>
                  </a:extLst>
                </p14:cNvPr>
                <p14:cNvContentPartPr/>
                <p14:nvPr/>
              </p14:nvContentPartPr>
              <p14:xfrm>
                <a:off x="3121810" y="1963889"/>
                <a:ext cx="1836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F0B3B3-3C37-EAAA-2122-2DFF011664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04170" y="1945889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1BC9C6-6F58-C3C4-8376-C1B4832580DB}"/>
                    </a:ext>
                  </a:extLst>
                </p14:cNvPr>
                <p14:cNvContentPartPr/>
                <p14:nvPr/>
              </p14:nvContentPartPr>
              <p14:xfrm>
                <a:off x="3580090" y="1803329"/>
                <a:ext cx="516600" cy="33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1BC9C6-6F58-C3C4-8376-C1B4832580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2090" y="1785689"/>
                  <a:ext cx="552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7E3D44-2601-9D53-0A73-5DDC3FA73AC4}"/>
                    </a:ext>
                  </a:extLst>
                </p14:cNvPr>
                <p14:cNvContentPartPr/>
                <p14:nvPr/>
              </p14:nvContentPartPr>
              <p14:xfrm>
                <a:off x="3577210" y="1893689"/>
                <a:ext cx="275400" cy="10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7E3D44-2601-9D53-0A73-5DDC3FA73A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59210" y="1876049"/>
                  <a:ext cx="3110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6F3276C-D3BE-D50F-C7EA-30DFD0DDC65F}"/>
              </a:ext>
            </a:extLst>
          </p:cNvPr>
          <p:cNvGrpSpPr/>
          <p:nvPr/>
        </p:nvGrpSpPr>
        <p:grpSpPr>
          <a:xfrm>
            <a:off x="4420330" y="1625129"/>
            <a:ext cx="2068560" cy="574920"/>
            <a:chOff x="4420330" y="1625129"/>
            <a:chExt cx="206856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B1116E-6B03-E960-3BDF-293237B1AC8D}"/>
                    </a:ext>
                  </a:extLst>
                </p14:cNvPr>
                <p14:cNvContentPartPr/>
                <p14:nvPr/>
              </p14:nvContentPartPr>
              <p14:xfrm>
                <a:off x="4420330" y="1625129"/>
                <a:ext cx="1019880" cy="57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B1116E-6B03-E960-3BDF-293237B1AC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02330" y="1607489"/>
                  <a:ext cx="105552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AE6664-E3F8-B6D6-5F4A-2CEF360CF45B}"/>
                    </a:ext>
                  </a:extLst>
                </p14:cNvPr>
                <p14:cNvContentPartPr/>
                <p14:nvPr/>
              </p14:nvContentPartPr>
              <p14:xfrm>
                <a:off x="4797250" y="1725209"/>
                <a:ext cx="3276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AE6664-E3F8-B6D6-5F4A-2CEF360CF4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79250" y="1707209"/>
                  <a:ext cx="68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913F73-EF80-487F-C729-3F51CB4209E6}"/>
                    </a:ext>
                  </a:extLst>
                </p14:cNvPr>
                <p14:cNvContentPartPr/>
                <p14:nvPr/>
              </p14:nvContentPartPr>
              <p14:xfrm>
                <a:off x="5636770" y="1631609"/>
                <a:ext cx="852120" cy="385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913F73-EF80-487F-C729-3F51CB4209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19130" y="1613969"/>
                  <a:ext cx="8877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6B10B5-77BC-BB02-2296-B401090B7247}"/>
                    </a:ext>
                  </a:extLst>
                </p14:cNvPr>
                <p14:cNvContentPartPr/>
                <p14:nvPr/>
              </p14:nvContentPartPr>
              <p14:xfrm>
                <a:off x="5785810" y="1631969"/>
                <a:ext cx="321120" cy="12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6B10B5-77BC-BB02-2296-B401090B72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67810" y="1613969"/>
                  <a:ext cx="356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85933E-F1BA-7731-14D7-88555F6F86C3}"/>
              </a:ext>
            </a:extLst>
          </p:cNvPr>
          <p:cNvGrpSpPr/>
          <p:nvPr/>
        </p:nvGrpSpPr>
        <p:grpSpPr>
          <a:xfrm>
            <a:off x="7516690" y="1508129"/>
            <a:ext cx="3036240" cy="479880"/>
            <a:chOff x="7516690" y="1508129"/>
            <a:chExt cx="30362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F4D70AA-182F-BFE5-C92B-69FBDFE29820}"/>
                    </a:ext>
                  </a:extLst>
                </p14:cNvPr>
                <p14:cNvContentPartPr/>
                <p14:nvPr/>
              </p14:nvContentPartPr>
              <p14:xfrm>
                <a:off x="7561330" y="1609289"/>
                <a:ext cx="33120" cy="20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F4D70AA-182F-BFE5-C92B-69FBDFE298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3330" y="1591649"/>
                  <a:ext cx="68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70B261-24F7-F1B3-2A8C-307B9EB0C527}"/>
                    </a:ext>
                  </a:extLst>
                </p14:cNvPr>
                <p14:cNvContentPartPr/>
                <p14:nvPr/>
              </p14:nvContentPartPr>
              <p14:xfrm>
                <a:off x="7516690" y="1571129"/>
                <a:ext cx="243000" cy="3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70B261-24F7-F1B3-2A8C-307B9EB0C5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98690" y="1553129"/>
                  <a:ext cx="278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A4EF85-E603-957C-AF4E-54C3384E300D}"/>
                    </a:ext>
                  </a:extLst>
                </p14:cNvPr>
                <p14:cNvContentPartPr/>
                <p14:nvPr/>
              </p14:nvContentPartPr>
              <p14:xfrm>
                <a:off x="7706770" y="1531529"/>
                <a:ext cx="366120" cy="28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A4EF85-E603-957C-AF4E-54C3384E30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89130" y="1513889"/>
                  <a:ext cx="401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BB3414-E30F-839B-E56B-E96B4621E288}"/>
                    </a:ext>
                  </a:extLst>
                </p14:cNvPr>
                <p14:cNvContentPartPr/>
                <p14:nvPr/>
              </p14:nvContentPartPr>
              <p14:xfrm>
                <a:off x="8006650" y="1624769"/>
                <a:ext cx="10080" cy="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BB3414-E30F-839B-E56B-E96B4621E2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8650" y="1606769"/>
                  <a:ext cx="45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03DA377-1813-54CB-599E-28BDC50B7590}"/>
                    </a:ext>
                  </a:extLst>
                </p14:cNvPr>
                <p14:cNvContentPartPr/>
                <p14:nvPr/>
              </p14:nvContentPartPr>
              <p14:xfrm>
                <a:off x="8235970" y="1643129"/>
                <a:ext cx="329760" cy="16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03DA377-1813-54CB-599E-28BDC50B75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7970" y="1625489"/>
                  <a:ext cx="365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EFC5F6-F7A5-ABE4-8E22-0F6B6D98769D}"/>
                    </a:ext>
                  </a:extLst>
                </p14:cNvPr>
                <p14:cNvContentPartPr/>
                <p14:nvPr/>
              </p14:nvContentPartPr>
              <p14:xfrm>
                <a:off x="8383930" y="1582649"/>
                <a:ext cx="3384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EFC5F6-F7A5-ABE4-8E22-0F6B6D9876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66290" y="1565009"/>
                  <a:ext cx="69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662E98-A0D7-7CBC-E4E3-B0AD584C21DF}"/>
                    </a:ext>
                  </a:extLst>
                </p14:cNvPr>
                <p14:cNvContentPartPr/>
                <p14:nvPr/>
              </p14:nvContentPartPr>
              <p14:xfrm>
                <a:off x="8835370" y="1607129"/>
                <a:ext cx="782280" cy="29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662E98-A0D7-7CBC-E4E3-B0AD584C21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17370" y="1589489"/>
                  <a:ext cx="817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6DF270-26D1-B5D2-EE76-9C1AF6D34E55}"/>
                    </a:ext>
                  </a:extLst>
                </p14:cNvPr>
                <p14:cNvContentPartPr/>
                <p14:nvPr/>
              </p14:nvContentPartPr>
              <p14:xfrm>
                <a:off x="9573010" y="1606409"/>
                <a:ext cx="78120" cy="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6DF270-26D1-B5D2-EE76-9C1AF6D34E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55010" y="1588409"/>
                  <a:ext cx="11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61CF95-009C-4AAC-CAC7-4D3D41628E93}"/>
                    </a:ext>
                  </a:extLst>
                </p14:cNvPr>
                <p14:cNvContentPartPr/>
                <p14:nvPr/>
              </p14:nvContentPartPr>
              <p14:xfrm>
                <a:off x="9798370" y="1508129"/>
                <a:ext cx="754560" cy="47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61CF95-009C-4AAC-CAC7-4D3D41628E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80730" y="1490489"/>
                  <a:ext cx="790200" cy="51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429A6C6-862C-A027-DD77-422B4E64956E}"/>
                  </a:ext>
                </a:extLst>
              </p14:cNvPr>
              <p14:cNvContentPartPr/>
              <p14:nvPr/>
            </p14:nvContentPartPr>
            <p14:xfrm>
              <a:off x="9420010" y="2104289"/>
              <a:ext cx="804600" cy="279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429A6C6-862C-A027-DD77-422B4E64956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402010" y="2086289"/>
                <a:ext cx="8402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FED28F3-C1E4-A345-560A-68AC372B71DD}"/>
                  </a:ext>
                </a:extLst>
              </p14:cNvPr>
              <p14:cNvContentPartPr/>
              <p14:nvPr/>
            </p14:nvContentPartPr>
            <p14:xfrm>
              <a:off x="10023370" y="2058929"/>
              <a:ext cx="14760" cy="4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FED28F3-C1E4-A345-560A-68AC372B71D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005730" y="2040929"/>
                <a:ext cx="50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2580E58-5726-B2E5-AC5A-4845F2D2C2B4}"/>
                  </a:ext>
                </a:extLst>
              </p14:cNvPr>
              <p14:cNvContentPartPr/>
              <p14:nvPr/>
            </p14:nvContentPartPr>
            <p14:xfrm>
              <a:off x="9672370" y="2040209"/>
              <a:ext cx="10008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2580E58-5726-B2E5-AC5A-4845F2D2C2B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654370" y="2022569"/>
                <a:ext cx="135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BFADBD9-5529-EEBE-7914-DA63DFF7C21A}"/>
                  </a:ext>
                </a:extLst>
              </p14:cNvPr>
              <p14:cNvContentPartPr/>
              <p14:nvPr/>
            </p14:nvContentPartPr>
            <p14:xfrm>
              <a:off x="10405690" y="2105009"/>
              <a:ext cx="302400" cy="135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BFADBD9-5529-EEBE-7914-DA63DFF7C21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387690" y="2087009"/>
                <a:ext cx="338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752C5E5-602F-358F-645F-6F04F38C4C24}"/>
                  </a:ext>
                </a:extLst>
              </p14:cNvPr>
              <p14:cNvContentPartPr/>
              <p14:nvPr/>
            </p14:nvContentPartPr>
            <p14:xfrm>
              <a:off x="10520530" y="2073329"/>
              <a:ext cx="33840" cy="19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752C5E5-602F-358F-645F-6F04F38C4C2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02530" y="2055329"/>
                <a:ext cx="69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BD1D8CC-C96A-A650-EF47-526254E77746}"/>
                  </a:ext>
                </a:extLst>
              </p14:cNvPr>
              <p14:cNvContentPartPr/>
              <p14:nvPr/>
            </p14:nvContentPartPr>
            <p14:xfrm>
              <a:off x="10916890" y="2107529"/>
              <a:ext cx="188280" cy="121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BD1D8CC-C96A-A650-EF47-526254E7774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899250" y="2089889"/>
                <a:ext cx="223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CD4A3C-F460-C64F-43A5-81EF018505C2}"/>
                  </a:ext>
                </a:extLst>
              </p14:cNvPr>
              <p14:cNvContentPartPr/>
              <p14:nvPr/>
            </p14:nvContentPartPr>
            <p14:xfrm>
              <a:off x="11157010" y="1981169"/>
              <a:ext cx="132480" cy="275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CD4A3C-F460-C64F-43A5-81EF018505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139010" y="1963169"/>
                <a:ext cx="168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CAE710-A682-9B7A-DC20-6A7B065733C5}"/>
                  </a:ext>
                </a:extLst>
              </p14:cNvPr>
              <p14:cNvContentPartPr/>
              <p14:nvPr/>
            </p14:nvContentPartPr>
            <p14:xfrm>
              <a:off x="11068810" y="2090609"/>
              <a:ext cx="238320" cy="23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CAE710-A682-9B7A-DC20-6A7B065733C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51170" y="2072609"/>
                <a:ext cx="27396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453F3708-E8D4-8158-6005-6272E7562D3E}"/>
              </a:ext>
            </a:extLst>
          </p:cNvPr>
          <p:cNvGrpSpPr/>
          <p:nvPr/>
        </p:nvGrpSpPr>
        <p:grpSpPr>
          <a:xfrm>
            <a:off x="7530010" y="1931129"/>
            <a:ext cx="1627560" cy="421560"/>
            <a:chOff x="7530010" y="1931129"/>
            <a:chExt cx="16275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CF4FD6-D3AF-0AD1-6780-3CC45CFE8A3C}"/>
                    </a:ext>
                  </a:extLst>
                </p14:cNvPr>
                <p14:cNvContentPartPr/>
                <p14:nvPr/>
              </p14:nvContentPartPr>
              <p14:xfrm>
                <a:off x="7530010" y="1931129"/>
                <a:ext cx="1131840" cy="368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CF4FD6-D3AF-0AD1-6780-3CC45CFE8A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12370" y="1913489"/>
                  <a:ext cx="11674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6A6323-8211-2503-CC8D-322AFEC99345}"/>
                    </a:ext>
                  </a:extLst>
                </p14:cNvPr>
                <p14:cNvContentPartPr/>
                <p14:nvPr/>
              </p14:nvContentPartPr>
              <p14:xfrm>
                <a:off x="8613610" y="1949489"/>
                <a:ext cx="35640" cy="3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6A6323-8211-2503-CC8D-322AFEC993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95970" y="1931489"/>
                  <a:ext cx="71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FA45E6-8A50-4B4D-CB75-B39798E173AE}"/>
                    </a:ext>
                  </a:extLst>
                </p14:cNvPr>
                <p14:cNvContentPartPr/>
                <p14:nvPr/>
              </p14:nvContentPartPr>
              <p14:xfrm>
                <a:off x="8940850" y="2066849"/>
                <a:ext cx="216720" cy="28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FA45E6-8A50-4B4D-CB75-B39798E173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22850" y="2048849"/>
                  <a:ext cx="252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9FB7C9-91E5-3729-6611-518168345C5C}"/>
                    </a:ext>
                  </a:extLst>
                </p14:cNvPr>
                <p14:cNvContentPartPr/>
                <p14:nvPr/>
              </p14:nvContentPartPr>
              <p14:xfrm>
                <a:off x="9045610" y="2086289"/>
                <a:ext cx="38160" cy="1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9FB7C9-91E5-3729-6611-518168345C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27610" y="2068649"/>
                  <a:ext cx="7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F065F2-3D01-B108-37EF-5D042F91CAB4}"/>
                    </a:ext>
                  </a:extLst>
                </p14:cNvPr>
                <p14:cNvContentPartPr/>
                <p14:nvPr/>
              </p14:nvContentPartPr>
              <p14:xfrm>
                <a:off x="8889010" y="2019689"/>
                <a:ext cx="135000" cy="325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F065F2-3D01-B108-37EF-5D042F91CA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71010" y="2002049"/>
                  <a:ext cx="17064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9D18D7-8A22-EC6B-4688-8AF494C7ACB3}"/>
              </a:ext>
            </a:extLst>
          </p:cNvPr>
          <p:cNvGrpSpPr/>
          <p:nvPr/>
        </p:nvGrpSpPr>
        <p:grpSpPr>
          <a:xfrm>
            <a:off x="7622890" y="2526929"/>
            <a:ext cx="1248480" cy="330120"/>
            <a:chOff x="7622890" y="2526929"/>
            <a:chExt cx="12484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A7098E-C63F-E257-6470-A9193E55BB93}"/>
                    </a:ext>
                  </a:extLst>
                </p14:cNvPr>
                <p14:cNvContentPartPr/>
                <p14:nvPr/>
              </p14:nvContentPartPr>
              <p14:xfrm>
                <a:off x="7622890" y="2526929"/>
                <a:ext cx="761400" cy="272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A7098E-C63F-E257-6470-A9193E55BB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5250" y="2509289"/>
                  <a:ext cx="797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074248F-6393-824D-61E8-E1A34E6FA778}"/>
                    </a:ext>
                  </a:extLst>
                </p14:cNvPr>
                <p14:cNvContentPartPr/>
                <p14:nvPr/>
              </p14:nvContentPartPr>
              <p14:xfrm>
                <a:off x="8061730" y="2592809"/>
                <a:ext cx="233640" cy="15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074248F-6393-824D-61E8-E1A34E6FA7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3730" y="2575169"/>
                  <a:ext cx="269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9C90C4-864D-D50C-C5A7-1097796C7052}"/>
                    </a:ext>
                  </a:extLst>
                </p14:cNvPr>
                <p14:cNvContentPartPr/>
                <p14:nvPr/>
              </p14:nvContentPartPr>
              <p14:xfrm>
                <a:off x="8610730" y="2587409"/>
                <a:ext cx="260640" cy="26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9C90C4-864D-D50C-C5A7-1097796C70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92730" y="2569409"/>
                  <a:ext cx="2962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939AB4D-102C-2491-C545-D5ADB5D9677D}"/>
              </a:ext>
            </a:extLst>
          </p:cNvPr>
          <p:cNvGrpSpPr/>
          <p:nvPr/>
        </p:nvGrpSpPr>
        <p:grpSpPr>
          <a:xfrm>
            <a:off x="9026170" y="2517209"/>
            <a:ext cx="1499400" cy="276120"/>
            <a:chOff x="9026170" y="2517209"/>
            <a:chExt cx="14994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DDC5C2-0BB6-8384-CAFD-C10DEE405B1B}"/>
                    </a:ext>
                  </a:extLst>
                </p14:cNvPr>
                <p14:cNvContentPartPr/>
                <p14:nvPr/>
              </p14:nvContentPartPr>
              <p14:xfrm>
                <a:off x="9026170" y="2517209"/>
                <a:ext cx="1128600" cy="27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DDC5C2-0BB6-8384-CAFD-C10DEE405B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08170" y="2499209"/>
                  <a:ext cx="1164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A29CB2-F170-919A-85E0-39B0B6BBF513}"/>
                    </a:ext>
                  </a:extLst>
                </p14:cNvPr>
                <p14:cNvContentPartPr/>
                <p14:nvPr/>
              </p14:nvContentPartPr>
              <p14:xfrm>
                <a:off x="10233250" y="2530889"/>
                <a:ext cx="84960" cy="25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A29CB2-F170-919A-85E0-39B0B6BBF5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15250" y="2512889"/>
                  <a:ext cx="120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286D8C-B9D7-B5D1-B2F8-B410957FB604}"/>
                    </a:ext>
                  </a:extLst>
                </p14:cNvPr>
                <p14:cNvContentPartPr/>
                <p14:nvPr/>
              </p14:nvContentPartPr>
              <p14:xfrm>
                <a:off x="10515490" y="2781449"/>
                <a:ext cx="10080" cy="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286D8C-B9D7-B5D1-B2F8-B410957FB6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7850" y="2763449"/>
                  <a:ext cx="457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E177224-947D-7CAC-B322-2A78717F5A5B}"/>
              </a:ext>
            </a:extLst>
          </p:cNvPr>
          <p:cNvGrpSpPr/>
          <p:nvPr/>
        </p:nvGrpSpPr>
        <p:grpSpPr>
          <a:xfrm>
            <a:off x="7627930" y="3047489"/>
            <a:ext cx="3834720" cy="726120"/>
            <a:chOff x="7627930" y="3047489"/>
            <a:chExt cx="383472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7B3FE6-6971-A4EF-5D14-7D764E5307D1}"/>
                    </a:ext>
                  </a:extLst>
                </p14:cNvPr>
                <p14:cNvContentPartPr/>
                <p14:nvPr/>
              </p14:nvContentPartPr>
              <p14:xfrm>
                <a:off x="7627930" y="3349529"/>
                <a:ext cx="1837080" cy="424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7B3FE6-6971-A4EF-5D14-7D764E5307D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09930" y="3331889"/>
                  <a:ext cx="1872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FC016D-C56F-BB32-A18D-C156C2B2CCE3}"/>
                    </a:ext>
                  </a:extLst>
                </p14:cNvPr>
                <p14:cNvContentPartPr/>
                <p14:nvPr/>
              </p14:nvContentPartPr>
              <p14:xfrm>
                <a:off x="9607930" y="3282569"/>
                <a:ext cx="276480" cy="429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FC016D-C56F-BB32-A18D-C156C2B2CCE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89930" y="3264569"/>
                  <a:ext cx="3121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6BE9E3-8672-CEA6-E215-6262A0FC4C1B}"/>
                    </a:ext>
                  </a:extLst>
                </p14:cNvPr>
                <p14:cNvContentPartPr/>
                <p14:nvPr/>
              </p14:nvContentPartPr>
              <p14:xfrm>
                <a:off x="10196170" y="3179609"/>
                <a:ext cx="70560" cy="7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6BE9E3-8672-CEA6-E215-6262A0FC4C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78530" y="3161609"/>
                  <a:ext cx="10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B6BAA5-AC8F-A753-2461-C47FB047E740}"/>
                    </a:ext>
                  </a:extLst>
                </p14:cNvPr>
                <p14:cNvContentPartPr/>
                <p14:nvPr/>
              </p14:nvContentPartPr>
              <p14:xfrm>
                <a:off x="10308130" y="3180689"/>
                <a:ext cx="41040" cy="10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B6BAA5-AC8F-A753-2461-C47FB047E7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90130" y="3163049"/>
                  <a:ext cx="76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99B266-EB48-024B-2259-965A7A91154D}"/>
                    </a:ext>
                  </a:extLst>
                </p14:cNvPr>
                <p14:cNvContentPartPr/>
                <p14:nvPr/>
              </p14:nvContentPartPr>
              <p14:xfrm>
                <a:off x="10280770" y="3310649"/>
                <a:ext cx="183600" cy="360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99B266-EB48-024B-2259-965A7A9115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62770" y="3293009"/>
                  <a:ext cx="2192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DDC7F5-4A82-73DB-3445-0B624D909244}"/>
                    </a:ext>
                  </a:extLst>
                </p14:cNvPr>
                <p14:cNvContentPartPr/>
                <p14:nvPr/>
              </p14:nvContentPartPr>
              <p14:xfrm>
                <a:off x="10556170" y="3104009"/>
                <a:ext cx="747360" cy="47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DDC7F5-4A82-73DB-3445-0B624D9092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38170" y="3086009"/>
                  <a:ext cx="783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533E82-15E3-FC68-A125-1A125DBB7794}"/>
                    </a:ext>
                  </a:extLst>
                </p14:cNvPr>
                <p14:cNvContentPartPr/>
                <p14:nvPr/>
              </p14:nvContentPartPr>
              <p14:xfrm>
                <a:off x="11025970" y="3246569"/>
                <a:ext cx="222840" cy="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533E82-15E3-FC68-A125-1A125DBB77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07970" y="3228569"/>
                  <a:ext cx="25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8F13F5-F031-0452-A9D4-909CAF8E6EDD}"/>
                    </a:ext>
                  </a:extLst>
                </p14:cNvPr>
                <p14:cNvContentPartPr/>
                <p14:nvPr/>
              </p14:nvContentPartPr>
              <p14:xfrm>
                <a:off x="10923010" y="3109049"/>
                <a:ext cx="60840" cy="27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8F13F5-F031-0452-A9D4-909CAF8E6E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05010" y="3091409"/>
                  <a:ext cx="96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A73F7A-6E16-6D5B-1A93-0429537E5CA2}"/>
                    </a:ext>
                  </a:extLst>
                </p14:cNvPr>
                <p14:cNvContentPartPr/>
                <p14:nvPr/>
              </p14:nvContentPartPr>
              <p14:xfrm>
                <a:off x="11314690" y="3069089"/>
                <a:ext cx="46800" cy="16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A73F7A-6E16-6D5B-1A93-0429537E5C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96690" y="3051449"/>
                  <a:ext cx="82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1BD2A0-6AF6-C318-AC5C-9DB28BE42661}"/>
                    </a:ext>
                  </a:extLst>
                </p14:cNvPr>
                <p14:cNvContentPartPr/>
                <p14:nvPr/>
              </p14:nvContentPartPr>
              <p14:xfrm>
                <a:off x="11429530" y="3047489"/>
                <a:ext cx="33120" cy="194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1BD2A0-6AF6-C318-AC5C-9DB28BE426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11530" y="3029489"/>
                  <a:ext cx="68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438265A-63CF-7EFF-19CE-76516ADEFB79}"/>
              </a:ext>
            </a:extLst>
          </p:cNvPr>
          <p:cNvGrpSpPr/>
          <p:nvPr/>
        </p:nvGrpSpPr>
        <p:grpSpPr>
          <a:xfrm>
            <a:off x="987730" y="4306049"/>
            <a:ext cx="617040" cy="207720"/>
            <a:chOff x="987730" y="4306049"/>
            <a:chExt cx="6170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1297F62-341B-F950-55F8-7C54E829FF62}"/>
                    </a:ext>
                  </a:extLst>
                </p14:cNvPr>
                <p14:cNvContentPartPr/>
                <p14:nvPr/>
              </p14:nvContentPartPr>
              <p14:xfrm>
                <a:off x="987730" y="4352849"/>
                <a:ext cx="161280" cy="15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1297F62-341B-F950-55F8-7C54E829FF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0090" y="4334849"/>
                  <a:ext cx="196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71B291-B2CF-CBE5-2120-06A584E11615}"/>
                    </a:ext>
                  </a:extLst>
                </p14:cNvPr>
                <p14:cNvContentPartPr/>
                <p14:nvPr/>
              </p14:nvContentPartPr>
              <p14:xfrm>
                <a:off x="1213450" y="4429529"/>
                <a:ext cx="145800" cy="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71B291-B2CF-CBE5-2120-06A584E116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95450" y="4411529"/>
                  <a:ext cx="181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BABADC-AB5C-B7AF-695F-895089811207}"/>
                    </a:ext>
                  </a:extLst>
                </p14:cNvPr>
                <p14:cNvContentPartPr/>
                <p14:nvPr/>
              </p14:nvContentPartPr>
              <p14:xfrm>
                <a:off x="1231450" y="4488929"/>
                <a:ext cx="140040" cy="1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BABADC-AB5C-B7AF-695F-8950898112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13810" y="4470929"/>
                  <a:ext cx="175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CC5070-AA68-569B-5B15-BB73E9D5CB70}"/>
                    </a:ext>
                  </a:extLst>
                </p14:cNvPr>
                <p14:cNvContentPartPr/>
                <p14:nvPr/>
              </p14:nvContentPartPr>
              <p14:xfrm>
                <a:off x="1422610" y="4306049"/>
                <a:ext cx="182160" cy="207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CC5070-AA68-569B-5B15-BB73E9D5CB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04970" y="4288049"/>
                  <a:ext cx="2178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87FF169-8F6F-2939-CC06-6923CD912598}"/>
              </a:ext>
            </a:extLst>
          </p:cNvPr>
          <p:cNvGrpSpPr/>
          <p:nvPr/>
        </p:nvGrpSpPr>
        <p:grpSpPr>
          <a:xfrm>
            <a:off x="1910050" y="4025969"/>
            <a:ext cx="1935720" cy="473400"/>
            <a:chOff x="1910050" y="4025969"/>
            <a:chExt cx="19357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EA356B9-08BF-4A42-C626-895693E0880C}"/>
                    </a:ext>
                  </a:extLst>
                </p14:cNvPr>
                <p14:cNvContentPartPr/>
                <p14:nvPr/>
              </p14:nvContentPartPr>
              <p14:xfrm>
                <a:off x="1910050" y="4160969"/>
                <a:ext cx="687600" cy="338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EA356B9-08BF-4A42-C626-895693E0880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92410" y="4143329"/>
                  <a:ext cx="723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8027E8-242E-9B6A-B650-58A38AFE215F}"/>
                    </a:ext>
                  </a:extLst>
                </p14:cNvPr>
                <p14:cNvContentPartPr/>
                <p14:nvPr/>
              </p14:nvContentPartPr>
              <p14:xfrm>
                <a:off x="1967290" y="4205249"/>
                <a:ext cx="232920" cy="3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8027E8-242E-9B6A-B650-58A38AFE21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49290" y="4187609"/>
                  <a:ext cx="268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514E3CD-0129-F65F-7179-38DAD1D8BF06}"/>
                    </a:ext>
                  </a:extLst>
                </p14:cNvPr>
                <p14:cNvContentPartPr/>
                <p14:nvPr/>
              </p14:nvContentPartPr>
              <p14:xfrm>
                <a:off x="2844970" y="4263569"/>
                <a:ext cx="283680" cy="18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514E3CD-0129-F65F-7179-38DAD1D8BF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27330" y="4245929"/>
                  <a:ext cx="319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B8E7BF1-66EC-F0AB-3B06-C660E42C1929}"/>
                    </a:ext>
                  </a:extLst>
                </p14:cNvPr>
                <p14:cNvContentPartPr/>
                <p14:nvPr/>
              </p14:nvContentPartPr>
              <p14:xfrm>
                <a:off x="2905450" y="4146209"/>
                <a:ext cx="17640" cy="10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B8E7BF1-66EC-F0AB-3B06-C660E42C19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7810" y="4128209"/>
                  <a:ext cx="5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0803F3-AD7E-F24F-44C7-427B8D1564E5}"/>
                    </a:ext>
                  </a:extLst>
                </p14:cNvPr>
                <p14:cNvContentPartPr/>
                <p14:nvPr/>
              </p14:nvContentPartPr>
              <p14:xfrm>
                <a:off x="3356890" y="4025969"/>
                <a:ext cx="488880" cy="381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0803F3-AD7E-F24F-44C7-427B8D1564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39250" y="4007969"/>
                  <a:ext cx="5245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DAF5511-11BD-3175-EA3F-F3E821B70D86}"/>
                    </a:ext>
                  </a:extLst>
                </p14:cNvPr>
                <p14:cNvContentPartPr/>
                <p14:nvPr/>
              </p14:nvContentPartPr>
              <p14:xfrm>
                <a:off x="3400810" y="4179689"/>
                <a:ext cx="218520" cy="3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DAF5511-11BD-3175-EA3F-F3E821B70D8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82810" y="4161689"/>
                  <a:ext cx="2541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D82F521-0816-D6FB-771B-517AFA06E0D1}"/>
              </a:ext>
            </a:extLst>
          </p:cNvPr>
          <p:cNvGrpSpPr/>
          <p:nvPr/>
        </p:nvGrpSpPr>
        <p:grpSpPr>
          <a:xfrm>
            <a:off x="4122970" y="3901769"/>
            <a:ext cx="2985480" cy="582120"/>
            <a:chOff x="4122970" y="3901769"/>
            <a:chExt cx="298548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FABF54-62C7-BA45-A651-DC56EC5C8B04}"/>
                    </a:ext>
                  </a:extLst>
                </p14:cNvPr>
                <p14:cNvContentPartPr/>
                <p14:nvPr/>
              </p14:nvContentPartPr>
              <p14:xfrm>
                <a:off x="4122970" y="3901769"/>
                <a:ext cx="1758960" cy="582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FABF54-62C7-BA45-A651-DC56EC5C8B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04970" y="3883769"/>
                  <a:ext cx="17946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6225E66-4ED0-9231-AFC6-469F44AAD63E}"/>
                    </a:ext>
                  </a:extLst>
                </p14:cNvPr>
                <p14:cNvContentPartPr/>
                <p14:nvPr/>
              </p14:nvContentPartPr>
              <p14:xfrm>
                <a:off x="6087130" y="3938849"/>
                <a:ext cx="1021320" cy="358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6225E66-4ED0-9231-AFC6-469F44AAD6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69490" y="3920849"/>
                  <a:ext cx="1056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4785120-814E-74DF-1AD4-7B623A3F7B9B}"/>
                    </a:ext>
                  </a:extLst>
                </p14:cNvPr>
                <p14:cNvContentPartPr/>
                <p14:nvPr/>
              </p14:nvContentPartPr>
              <p14:xfrm>
                <a:off x="6106930" y="4022369"/>
                <a:ext cx="312120" cy="1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4785120-814E-74DF-1AD4-7B623A3F7B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8930" y="4004369"/>
                  <a:ext cx="3477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779C44D-5FE5-9D42-2FD7-89A1BDCB33A5}"/>
              </a:ext>
            </a:extLst>
          </p:cNvPr>
          <p:cNvGrpSpPr/>
          <p:nvPr/>
        </p:nvGrpSpPr>
        <p:grpSpPr>
          <a:xfrm>
            <a:off x="7617850" y="4037129"/>
            <a:ext cx="2972160" cy="404280"/>
            <a:chOff x="7617850" y="4037129"/>
            <a:chExt cx="29721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F5CC5B-2BB6-90FF-6F85-E4B71FD70569}"/>
                    </a:ext>
                  </a:extLst>
                </p14:cNvPr>
                <p14:cNvContentPartPr/>
                <p14:nvPr/>
              </p14:nvContentPartPr>
              <p14:xfrm>
                <a:off x="7617850" y="4037129"/>
                <a:ext cx="271440" cy="10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F5CC5B-2BB6-90FF-6F85-E4B71FD705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99850" y="4019129"/>
                  <a:ext cx="30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0B41BF-9A2D-8630-8D2C-A26097E8A9FC}"/>
                    </a:ext>
                  </a:extLst>
                </p14:cNvPr>
                <p14:cNvContentPartPr/>
                <p14:nvPr/>
              </p14:nvContentPartPr>
              <p14:xfrm>
                <a:off x="7642690" y="4114889"/>
                <a:ext cx="131040" cy="261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0B41BF-9A2D-8630-8D2C-A26097E8A9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24690" y="4096889"/>
                  <a:ext cx="166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0DE144-BF30-50EA-CF5C-016108753A98}"/>
                    </a:ext>
                  </a:extLst>
                </p14:cNvPr>
                <p14:cNvContentPartPr/>
                <p14:nvPr/>
              </p14:nvContentPartPr>
              <p14:xfrm>
                <a:off x="7673650" y="4234769"/>
                <a:ext cx="152280" cy="18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0DE144-BF30-50EA-CF5C-016108753A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55650" y="4217129"/>
                  <a:ext cx="187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3CD622-1418-3B01-D756-719511C47ECA}"/>
                    </a:ext>
                  </a:extLst>
                </p14:cNvPr>
                <p14:cNvContentPartPr/>
                <p14:nvPr/>
              </p14:nvContentPartPr>
              <p14:xfrm>
                <a:off x="7820530" y="4232609"/>
                <a:ext cx="443520" cy="149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3CD622-1418-3B01-D756-719511C47E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02530" y="4214969"/>
                  <a:ext cx="47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059C438-ED9E-3598-1F08-22997CA7D947}"/>
                    </a:ext>
                  </a:extLst>
                </p14:cNvPr>
                <p14:cNvContentPartPr/>
                <p14:nvPr/>
              </p14:nvContentPartPr>
              <p14:xfrm>
                <a:off x="8117890" y="4050089"/>
                <a:ext cx="325440" cy="30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059C438-ED9E-3598-1F08-22997CA7D94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00250" y="4032089"/>
                  <a:ext cx="361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BA373EE-45DB-5715-C6EB-FA8D64B7E536}"/>
                    </a:ext>
                  </a:extLst>
                </p14:cNvPr>
                <p14:cNvContentPartPr/>
                <p14:nvPr/>
              </p14:nvContentPartPr>
              <p14:xfrm>
                <a:off x="8001970" y="4058729"/>
                <a:ext cx="435600" cy="129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BA373EE-45DB-5715-C6EB-FA8D64B7E5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83970" y="4041089"/>
                  <a:ext cx="471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1798D9C-AC6E-826C-60BE-28EEAB040260}"/>
                    </a:ext>
                  </a:extLst>
                </p14:cNvPr>
                <p14:cNvContentPartPr/>
                <p14:nvPr/>
              </p14:nvContentPartPr>
              <p14:xfrm>
                <a:off x="8637370" y="4187249"/>
                <a:ext cx="881280" cy="19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1798D9C-AC6E-826C-60BE-28EEAB0402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19730" y="4169249"/>
                  <a:ext cx="916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64BC48-9373-D39D-BA66-198E226A794D}"/>
                    </a:ext>
                  </a:extLst>
                </p14:cNvPr>
                <p14:cNvContentPartPr/>
                <p14:nvPr/>
              </p14:nvContentPartPr>
              <p14:xfrm>
                <a:off x="9576610" y="4180049"/>
                <a:ext cx="91440" cy="18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64BC48-9373-D39D-BA66-198E226A79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58970" y="4162409"/>
                  <a:ext cx="127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95D02F-CA6D-53BD-D4E6-4A2C536B0006}"/>
                    </a:ext>
                  </a:extLst>
                </p14:cNvPr>
                <p14:cNvContentPartPr/>
                <p14:nvPr/>
              </p14:nvContentPartPr>
              <p14:xfrm>
                <a:off x="9667690" y="4111289"/>
                <a:ext cx="922320" cy="33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95D02F-CA6D-53BD-D4E6-4A2C536B00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50050" y="4093649"/>
                  <a:ext cx="95796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21FF06D-DE35-3B4A-A067-C7D7E52CC59E}"/>
              </a:ext>
            </a:extLst>
          </p:cNvPr>
          <p:cNvGrpSpPr/>
          <p:nvPr/>
        </p:nvGrpSpPr>
        <p:grpSpPr>
          <a:xfrm>
            <a:off x="7632970" y="4523849"/>
            <a:ext cx="3702600" cy="916920"/>
            <a:chOff x="7632970" y="4523849"/>
            <a:chExt cx="3702600" cy="9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44D897-AE3C-2137-AFCB-4019409A5238}"/>
                    </a:ext>
                  </a:extLst>
                </p14:cNvPr>
                <p14:cNvContentPartPr/>
                <p14:nvPr/>
              </p14:nvContentPartPr>
              <p14:xfrm>
                <a:off x="7634770" y="4523849"/>
                <a:ext cx="1272960" cy="28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44D897-AE3C-2137-AFCB-4019409A52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17130" y="4505849"/>
                  <a:ext cx="1308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26277A-2EDD-75B9-42C8-F82A997B5F50}"/>
                    </a:ext>
                  </a:extLst>
                </p14:cNvPr>
                <p14:cNvContentPartPr/>
                <p14:nvPr/>
              </p14:nvContentPartPr>
              <p14:xfrm>
                <a:off x="8999170" y="4688729"/>
                <a:ext cx="339480" cy="85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26277A-2EDD-75B9-42C8-F82A997B5F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81530" y="4670729"/>
                  <a:ext cx="37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D2B4EE5-9809-21BF-6821-1CFCEC9AAC29}"/>
                    </a:ext>
                  </a:extLst>
                </p14:cNvPr>
                <p14:cNvContentPartPr/>
                <p14:nvPr/>
              </p14:nvContentPartPr>
              <p14:xfrm>
                <a:off x="9521530" y="4526009"/>
                <a:ext cx="476640" cy="246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D2B4EE5-9809-21BF-6821-1CFCEC9AAC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03890" y="4508009"/>
                  <a:ext cx="512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80188F-A2FA-F080-A5DE-DB727D3A556D}"/>
                    </a:ext>
                  </a:extLst>
                </p14:cNvPr>
                <p14:cNvContentPartPr/>
                <p14:nvPr/>
              </p14:nvContentPartPr>
              <p14:xfrm>
                <a:off x="9571930" y="4621049"/>
                <a:ext cx="238320" cy="5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80188F-A2FA-F080-A5DE-DB727D3A55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53930" y="4603049"/>
                  <a:ext cx="273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83179E-4E81-0C44-5A8F-1B6B4644845D}"/>
                    </a:ext>
                  </a:extLst>
                </p14:cNvPr>
                <p14:cNvContentPartPr/>
                <p14:nvPr/>
              </p14:nvContentPartPr>
              <p14:xfrm>
                <a:off x="7632970" y="4969529"/>
                <a:ext cx="1621800" cy="47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83179E-4E81-0C44-5A8F-1B6B464484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14970" y="4951889"/>
                  <a:ext cx="16574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E97D400-6A6A-57B9-CE87-C4391C4C9ECE}"/>
                    </a:ext>
                  </a:extLst>
                </p14:cNvPr>
                <p14:cNvContentPartPr/>
                <p14:nvPr/>
              </p14:nvContentPartPr>
              <p14:xfrm>
                <a:off x="8542330" y="4941449"/>
                <a:ext cx="30960" cy="3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E97D400-6A6A-57B9-CE87-C4391C4C9E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24690" y="4923809"/>
                  <a:ext cx="66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2983F4-BB61-C0DF-F153-1A95DD414555}"/>
                    </a:ext>
                  </a:extLst>
                </p14:cNvPr>
                <p14:cNvContentPartPr/>
                <p14:nvPr/>
              </p14:nvContentPartPr>
              <p14:xfrm>
                <a:off x="9536290" y="4887449"/>
                <a:ext cx="1799280" cy="525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2983F4-BB61-C0DF-F153-1A95DD4145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18290" y="4869449"/>
                  <a:ext cx="18349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073DD9-DDDB-358F-8F5B-23B76425DAEB}"/>
                    </a:ext>
                  </a:extLst>
                </p14:cNvPr>
                <p14:cNvContentPartPr/>
                <p14:nvPr/>
              </p14:nvContentPartPr>
              <p14:xfrm>
                <a:off x="10688650" y="4979249"/>
                <a:ext cx="493920" cy="3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073DD9-DDDB-358F-8F5B-23B76425DA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70650" y="4961609"/>
                  <a:ext cx="52956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9CBE863-7D70-6666-55CF-6E289F8F6D03}"/>
                  </a:ext>
                </a:extLst>
              </p14:cNvPr>
              <p14:cNvContentPartPr/>
              <p14:nvPr/>
            </p14:nvContentPartPr>
            <p14:xfrm>
              <a:off x="7992250" y="5478569"/>
              <a:ext cx="30960" cy="7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9CBE863-7D70-6666-55CF-6E289F8F6D0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974610" y="5460929"/>
                <a:ext cx="666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46D0794-9A69-4D7F-7248-60C152D96661}"/>
              </a:ext>
            </a:extLst>
          </p:cNvPr>
          <p:cNvGrpSpPr/>
          <p:nvPr/>
        </p:nvGrpSpPr>
        <p:grpSpPr>
          <a:xfrm>
            <a:off x="7601650" y="5515649"/>
            <a:ext cx="2773440" cy="545760"/>
            <a:chOff x="7601650" y="5515649"/>
            <a:chExt cx="27734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F6A31B-56F0-F3A0-32E1-4CC13B41F952}"/>
                    </a:ext>
                  </a:extLst>
                </p14:cNvPr>
                <p14:cNvContentPartPr/>
                <p14:nvPr/>
              </p14:nvContentPartPr>
              <p14:xfrm>
                <a:off x="7601650" y="5591969"/>
                <a:ext cx="1262880" cy="352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F6A31B-56F0-F3A0-32E1-4CC13B41F9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84010" y="5573969"/>
                  <a:ext cx="1298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7C1B119-6DE7-337B-F708-B2861BB33ACA}"/>
                    </a:ext>
                  </a:extLst>
                </p14:cNvPr>
                <p14:cNvContentPartPr/>
                <p14:nvPr/>
              </p14:nvContentPartPr>
              <p14:xfrm>
                <a:off x="8643130" y="5688449"/>
                <a:ext cx="943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7C1B119-6DE7-337B-F708-B2861BB33A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25130" y="5670809"/>
                  <a:ext cx="129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224CBFF-2087-AD8E-5B5D-4D254CB3975E}"/>
                    </a:ext>
                  </a:extLst>
                </p14:cNvPr>
                <p14:cNvContentPartPr/>
                <p14:nvPr/>
              </p14:nvContentPartPr>
              <p14:xfrm>
                <a:off x="8213650" y="5704289"/>
                <a:ext cx="413640" cy="13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224CBFF-2087-AD8E-5B5D-4D254CB397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95650" y="5686289"/>
                  <a:ext cx="44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E5F0095-C5AD-71B4-780A-3EBFEE19097B}"/>
                    </a:ext>
                  </a:extLst>
                </p14:cNvPr>
                <p14:cNvContentPartPr/>
                <p14:nvPr/>
              </p14:nvContentPartPr>
              <p14:xfrm>
                <a:off x="8979010" y="5515649"/>
                <a:ext cx="819720" cy="45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E5F0095-C5AD-71B4-780A-3EBFEE1909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61010" y="5498009"/>
                  <a:ext cx="855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737259-6F2B-7A4D-AD43-0A56010727A3}"/>
                    </a:ext>
                  </a:extLst>
                </p14:cNvPr>
                <p14:cNvContentPartPr/>
                <p14:nvPr/>
              </p14:nvContentPartPr>
              <p14:xfrm>
                <a:off x="9361330" y="5547329"/>
                <a:ext cx="23040" cy="1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737259-6F2B-7A4D-AD43-0A56010727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43330" y="5529689"/>
                  <a:ext cx="58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CED2F0B-9FBD-AE97-746C-698872627128}"/>
                    </a:ext>
                  </a:extLst>
                </p14:cNvPr>
                <p14:cNvContentPartPr/>
                <p14:nvPr/>
              </p14:nvContentPartPr>
              <p14:xfrm>
                <a:off x="10039930" y="5545529"/>
                <a:ext cx="335160" cy="515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CED2F0B-9FBD-AE97-746C-6988726271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21930" y="5527529"/>
                  <a:ext cx="37080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25A5C1A-2A75-104A-2FF1-AA770A2AB603}"/>
              </a:ext>
            </a:extLst>
          </p:cNvPr>
          <p:cNvGrpSpPr/>
          <p:nvPr/>
        </p:nvGrpSpPr>
        <p:grpSpPr>
          <a:xfrm>
            <a:off x="10533130" y="5487569"/>
            <a:ext cx="488160" cy="367200"/>
            <a:chOff x="10533130" y="5487569"/>
            <a:chExt cx="488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3079169-6830-4211-A068-FD4A6186E3F8}"/>
                    </a:ext>
                  </a:extLst>
                </p14:cNvPr>
                <p14:cNvContentPartPr/>
                <p14:nvPr/>
              </p14:nvContentPartPr>
              <p14:xfrm>
                <a:off x="10533130" y="5487569"/>
                <a:ext cx="488160" cy="36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3079169-6830-4211-A068-FD4A6186E3F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15490" y="5469929"/>
                  <a:ext cx="523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258663F-0F15-8363-209D-150065BB89F8}"/>
                    </a:ext>
                  </a:extLst>
                </p14:cNvPr>
                <p14:cNvContentPartPr/>
                <p14:nvPr/>
              </p14:nvContentPartPr>
              <p14:xfrm>
                <a:off x="10547890" y="5681609"/>
                <a:ext cx="335160" cy="2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258663F-0F15-8363-209D-150065BB89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0250" y="5663609"/>
                  <a:ext cx="3708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2BE373D-BE19-5FA4-A4E9-7748D4174D2B}"/>
                  </a:ext>
                </a:extLst>
              </p14:cNvPr>
              <p14:cNvContentPartPr/>
              <p14:nvPr/>
            </p14:nvContentPartPr>
            <p14:xfrm>
              <a:off x="7602370" y="6095969"/>
              <a:ext cx="1775520" cy="5090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2BE373D-BE19-5FA4-A4E9-7748D4174D2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584370" y="6078329"/>
                <a:ext cx="181116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7DDE948-357E-2DDB-1872-0C80D1EE8A63}"/>
              </a:ext>
            </a:extLst>
          </p:cNvPr>
          <p:cNvGrpSpPr/>
          <p:nvPr/>
        </p:nvGrpSpPr>
        <p:grpSpPr>
          <a:xfrm>
            <a:off x="2322970" y="4824449"/>
            <a:ext cx="859680" cy="312120"/>
            <a:chOff x="2322970" y="4824449"/>
            <a:chExt cx="8596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1E4CEC-B4D3-19B3-B25C-18AC1871865F}"/>
                    </a:ext>
                  </a:extLst>
                </p14:cNvPr>
                <p14:cNvContentPartPr/>
                <p14:nvPr/>
              </p14:nvContentPartPr>
              <p14:xfrm>
                <a:off x="2322970" y="4824449"/>
                <a:ext cx="297360" cy="278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1E4CEC-B4D3-19B3-B25C-18AC187186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04970" y="4806449"/>
                  <a:ext cx="333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159BCE-C0B3-E0BC-60D4-BB57C3840147}"/>
                    </a:ext>
                  </a:extLst>
                </p14:cNvPr>
                <p14:cNvContentPartPr/>
                <p14:nvPr/>
              </p14:nvContentPartPr>
              <p14:xfrm>
                <a:off x="2422330" y="4988249"/>
                <a:ext cx="230760" cy="148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159BCE-C0B3-E0BC-60D4-BB57C38401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04330" y="4970609"/>
                  <a:ext cx="266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31812E-8498-6281-B83E-BACCAAE9889A}"/>
                    </a:ext>
                  </a:extLst>
                </p14:cNvPr>
                <p14:cNvContentPartPr/>
                <p14:nvPr/>
              </p14:nvContentPartPr>
              <p14:xfrm>
                <a:off x="2758930" y="4916609"/>
                <a:ext cx="163080" cy="139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31812E-8498-6281-B83E-BACCAAE988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40930" y="4898969"/>
                  <a:ext cx="19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5E139BB-856A-697E-8D66-17D06FDE175A}"/>
                    </a:ext>
                  </a:extLst>
                </p14:cNvPr>
                <p14:cNvContentPartPr/>
                <p14:nvPr/>
              </p14:nvContentPartPr>
              <p14:xfrm>
                <a:off x="3022090" y="4921289"/>
                <a:ext cx="160560" cy="203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5E139BB-856A-697E-8D66-17D06FDE17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04090" y="4903649"/>
                  <a:ext cx="1962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DF8D265-3BB7-9A5E-6A29-1D76785ABF65}"/>
              </a:ext>
            </a:extLst>
          </p:cNvPr>
          <p:cNvGrpSpPr/>
          <p:nvPr/>
        </p:nvGrpSpPr>
        <p:grpSpPr>
          <a:xfrm>
            <a:off x="3540490" y="4603049"/>
            <a:ext cx="2954880" cy="660240"/>
            <a:chOff x="3540490" y="4603049"/>
            <a:chExt cx="295488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B96ADCC-EB29-89E1-2CF8-8D6421739620}"/>
                    </a:ext>
                  </a:extLst>
                </p14:cNvPr>
                <p14:cNvContentPartPr/>
                <p14:nvPr/>
              </p14:nvContentPartPr>
              <p14:xfrm>
                <a:off x="3540490" y="4652009"/>
                <a:ext cx="1101600" cy="611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B96ADCC-EB29-89E1-2CF8-8D64217396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22490" y="4634009"/>
                  <a:ext cx="11372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A7CBC8A-77D8-C02E-7CA6-754D3EDCB74D}"/>
                    </a:ext>
                  </a:extLst>
                </p14:cNvPr>
                <p14:cNvContentPartPr/>
                <p14:nvPr/>
              </p14:nvContentPartPr>
              <p14:xfrm>
                <a:off x="4625530" y="4859729"/>
                <a:ext cx="192960" cy="112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A7CBC8A-77D8-C02E-7CA6-754D3EDCB7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07890" y="4842089"/>
                  <a:ext cx="22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C15A02-6E7F-9276-1A45-A6D47BAC10E7}"/>
                    </a:ext>
                  </a:extLst>
                </p14:cNvPr>
                <p14:cNvContentPartPr/>
                <p14:nvPr/>
              </p14:nvContentPartPr>
              <p14:xfrm>
                <a:off x="5093530" y="4603049"/>
                <a:ext cx="1401840" cy="553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C15A02-6E7F-9276-1A45-A6D47BAC10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75890" y="4585049"/>
                  <a:ext cx="14374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776E48-A9FD-3107-ABEC-196EE05D4558}"/>
                    </a:ext>
                  </a:extLst>
                </p14:cNvPr>
                <p14:cNvContentPartPr/>
                <p14:nvPr/>
              </p14:nvContentPartPr>
              <p14:xfrm>
                <a:off x="6124570" y="4706009"/>
                <a:ext cx="27720" cy="1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776E48-A9FD-3107-ABEC-196EE05D455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6570" y="4688009"/>
                  <a:ext cx="633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50E362A-6CC8-0D75-8807-6515808EF66E}"/>
              </a:ext>
            </a:extLst>
          </p:cNvPr>
          <p:cNvGrpSpPr/>
          <p:nvPr/>
        </p:nvGrpSpPr>
        <p:grpSpPr>
          <a:xfrm>
            <a:off x="2373370" y="5282009"/>
            <a:ext cx="2052360" cy="420120"/>
            <a:chOff x="2373370" y="5282009"/>
            <a:chExt cx="20523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BF90B9-56C7-B101-DB58-CD5FCE7E3E49}"/>
                    </a:ext>
                  </a:extLst>
                </p14:cNvPr>
                <p14:cNvContentPartPr/>
                <p14:nvPr/>
              </p14:nvContentPartPr>
              <p14:xfrm>
                <a:off x="2373370" y="5479289"/>
                <a:ext cx="763920" cy="217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BF90B9-56C7-B101-DB58-CD5FCE7E3E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55370" y="5461649"/>
                  <a:ext cx="799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BC64C6-7FD2-16F9-963E-AAAD87899814}"/>
                    </a:ext>
                  </a:extLst>
                </p14:cNvPr>
                <p14:cNvContentPartPr/>
                <p14:nvPr/>
              </p14:nvContentPartPr>
              <p14:xfrm>
                <a:off x="3346090" y="5519249"/>
                <a:ext cx="357480" cy="182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BC64C6-7FD2-16F9-963E-AAAD8789981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28090" y="5501609"/>
                  <a:ext cx="393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0D0301B-E3B3-9445-095F-1EFDA925DEA5}"/>
                    </a:ext>
                  </a:extLst>
                </p14:cNvPr>
                <p14:cNvContentPartPr/>
                <p14:nvPr/>
              </p14:nvContentPartPr>
              <p14:xfrm>
                <a:off x="3421690" y="5435729"/>
                <a:ext cx="27720" cy="1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0D0301B-E3B3-9445-095F-1EFDA925DE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3690" y="5417729"/>
                  <a:ext cx="63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A5C14DF-E1E6-3F30-9723-1CEA2AA6FEF7}"/>
                    </a:ext>
                  </a:extLst>
                </p14:cNvPr>
                <p14:cNvContentPartPr/>
                <p14:nvPr/>
              </p14:nvContentPartPr>
              <p14:xfrm>
                <a:off x="3885370" y="5282009"/>
                <a:ext cx="540360" cy="402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A5C14DF-E1E6-3F30-9723-1CEA2AA6FE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67370" y="5264369"/>
                  <a:ext cx="576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C576B8-657A-B885-B519-793543D54E89}"/>
                    </a:ext>
                  </a:extLst>
                </p14:cNvPr>
                <p14:cNvContentPartPr/>
                <p14:nvPr/>
              </p14:nvContentPartPr>
              <p14:xfrm>
                <a:off x="3957370" y="5475689"/>
                <a:ext cx="162000" cy="33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C576B8-657A-B885-B519-793543D54E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39730" y="5458049"/>
                  <a:ext cx="197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0C14D0F-B68A-329A-931F-5E4022C0A352}"/>
              </a:ext>
            </a:extLst>
          </p:cNvPr>
          <p:cNvGrpSpPr/>
          <p:nvPr/>
        </p:nvGrpSpPr>
        <p:grpSpPr>
          <a:xfrm>
            <a:off x="4608970" y="5281649"/>
            <a:ext cx="823320" cy="405720"/>
            <a:chOff x="4608970" y="5281649"/>
            <a:chExt cx="82332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E234678-F55B-B75E-6145-A66695125720}"/>
                    </a:ext>
                  </a:extLst>
                </p14:cNvPr>
                <p14:cNvContentPartPr/>
                <p14:nvPr/>
              </p14:nvContentPartPr>
              <p14:xfrm>
                <a:off x="4608970" y="5281649"/>
                <a:ext cx="736920" cy="405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E234678-F55B-B75E-6145-A666951257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91330" y="5263649"/>
                  <a:ext cx="7725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114166-4C02-CB31-E2D0-C6BC0CB89C5A}"/>
                    </a:ext>
                  </a:extLst>
                </p14:cNvPr>
                <p14:cNvContentPartPr/>
                <p14:nvPr/>
              </p14:nvContentPartPr>
              <p14:xfrm>
                <a:off x="5157970" y="5387849"/>
                <a:ext cx="274320" cy="48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114166-4C02-CB31-E2D0-C6BC0CB89C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39970" y="53698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55476D8-77AD-8617-C325-04B23DE3DE1E}"/>
              </a:ext>
            </a:extLst>
          </p:cNvPr>
          <p:cNvGrpSpPr/>
          <p:nvPr/>
        </p:nvGrpSpPr>
        <p:grpSpPr>
          <a:xfrm>
            <a:off x="2367250" y="6060329"/>
            <a:ext cx="1514160" cy="156600"/>
            <a:chOff x="2367250" y="6060329"/>
            <a:chExt cx="151416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05E30E5-DFF7-8428-7373-DCED9CB3BD9B}"/>
                    </a:ext>
                  </a:extLst>
                </p14:cNvPr>
                <p14:cNvContentPartPr/>
                <p14:nvPr/>
              </p14:nvContentPartPr>
              <p14:xfrm>
                <a:off x="2367250" y="6060329"/>
                <a:ext cx="1370520" cy="154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05E30E5-DFF7-8428-7373-DCED9CB3BD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49610" y="6042329"/>
                  <a:ext cx="1406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1170F4-4960-E630-3AAC-032A67003931}"/>
                    </a:ext>
                  </a:extLst>
                </p14:cNvPr>
                <p14:cNvContentPartPr/>
                <p14:nvPr/>
              </p14:nvContentPartPr>
              <p14:xfrm>
                <a:off x="3868450" y="6199289"/>
                <a:ext cx="12960" cy="1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1170F4-4960-E630-3AAC-032A670039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50450" y="6181649"/>
                  <a:ext cx="486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5F1C19-786A-71BE-5356-9878E2B0A93F}"/>
                  </a:ext>
                </a:extLst>
              </p14:cNvPr>
              <p14:cNvContentPartPr/>
              <p14:nvPr/>
            </p14:nvContentPartPr>
            <p14:xfrm>
              <a:off x="7516330" y="1837742"/>
              <a:ext cx="2128320" cy="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5F1C19-786A-71BE-5356-9878E2B0A93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498330" y="1820102"/>
                <a:ext cx="216396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EA908DE-759B-D333-D728-E76FFA7F0010}"/>
              </a:ext>
            </a:extLst>
          </p:cNvPr>
          <p:cNvGrpSpPr/>
          <p:nvPr/>
        </p:nvGrpSpPr>
        <p:grpSpPr>
          <a:xfrm>
            <a:off x="4254730" y="1960502"/>
            <a:ext cx="3269880" cy="869040"/>
            <a:chOff x="4254730" y="1960502"/>
            <a:chExt cx="3269880" cy="8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47E5DE-0EA0-B013-8652-97B518865625}"/>
                    </a:ext>
                  </a:extLst>
                </p14:cNvPr>
                <p14:cNvContentPartPr/>
                <p14:nvPr/>
              </p14:nvContentPartPr>
              <p14:xfrm>
                <a:off x="4254730" y="2549102"/>
                <a:ext cx="48780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47E5DE-0EA0-B013-8652-97B51886562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37090" y="2531102"/>
                  <a:ext cx="523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3CB629-CBD4-6F4B-F08E-5186D7ABB2DB}"/>
                    </a:ext>
                  </a:extLst>
                </p14:cNvPr>
                <p14:cNvContentPartPr/>
                <p14:nvPr/>
              </p14:nvContentPartPr>
              <p14:xfrm>
                <a:off x="4758370" y="266430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3CB629-CBD4-6F4B-F08E-5186D7ABB2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40370" y="26466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C952F3-8E05-1EFF-8E8E-31FD09525910}"/>
                    </a:ext>
                  </a:extLst>
                </p14:cNvPr>
                <p14:cNvContentPartPr/>
                <p14:nvPr/>
              </p14:nvContentPartPr>
              <p14:xfrm>
                <a:off x="4831810" y="2301782"/>
                <a:ext cx="957960" cy="52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C952F3-8E05-1EFF-8E8E-31FD095259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14170" y="2284142"/>
                  <a:ext cx="9936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05D770-E09E-A0CA-D360-0D6119DAB1DF}"/>
                    </a:ext>
                  </a:extLst>
                </p14:cNvPr>
                <p14:cNvContentPartPr/>
                <p14:nvPr/>
              </p14:nvContentPartPr>
              <p14:xfrm>
                <a:off x="5991730" y="2357582"/>
                <a:ext cx="121320" cy="21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05D770-E09E-A0CA-D360-0D6119DAB1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73730" y="2339942"/>
                  <a:ext cx="156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6D2FE12-0570-8D9C-BFDC-FFADBCB15979}"/>
                    </a:ext>
                  </a:extLst>
                </p14:cNvPr>
                <p14:cNvContentPartPr/>
                <p14:nvPr/>
              </p14:nvContentPartPr>
              <p14:xfrm>
                <a:off x="5935930" y="2353982"/>
                <a:ext cx="191160" cy="3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6D2FE12-0570-8D9C-BFDC-FFADBCB1597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17930" y="2336342"/>
                  <a:ext cx="226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811D4E-E649-F2F8-0C92-BD0A9BDB06B7}"/>
                    </a:ext>
                  </a:extLst>
                </p14:cNvPr>
                <p14:cNvContentPartPr/>
                <p14:nvPr/>
              </p14:nvContentPartPr>
              <p14:xfrm>
                <a:off x="6232210" y="2551982"/>
                <a:ext cx="252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811D4E-E649-F2F8-0C92-BD0A9BDB06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14570" y="2533982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4B2BF1-EFED-8F15-A042-69514DE993CA}"/>
                    </a:ext>
                  </a:extLst>
                </p14:cNvPr>
                <p14:cNvContentPartPr/>
                <p14:nvPr/>
              </p14:nvContentPartPr>
              <p14:xfrm>
                <a:off x="6326530" y="2353262"/>
                <a:ext cx="10368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4B2BF1-EFED-8F15-A042-69514DE993C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08890" y="2335622"/>
                  <a:ext cx="139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EFBD3-A17A-D057-8161-8D8EA456B99E}"/>
                    </a:ext>
                  </a:extLst>
                </p14:cNvPr>
                <p14:cNvContentPartPr/>
                <p14:nvPr/>
              </p14:nvContentPartPr>
              <p14:xfrm>
                <a:off x="6359650" y="2452622"/>
                <a:ext cx="11124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EFBD3-A17A-D057-8161-8D8EA456B9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41650" y="2434982"/>
                  <a:ext cx="14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A4FE68-1C7B-9CBD-5DF2-8441B47AB269}"/>
                    </a:ext>
                  </a:extLst>
                </p14:cNvPr>
                <p14:cNvContentPartPr/>
                <p14:nvPr/>
              </p14:nvContentPartPr>
              <p14:xfrm>
                <a:off x="6336250" y="2338142"/>
                <a:ext cx="141480" cy="2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A4FE68-1C7B-9CBD-5DF2-8441B47AB2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18250" y="2320142"/>
                  <a:ext cx="17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053D9D-7FAC-52D2-DB5C-DE848296A61F}"/>
                    </a:ext>
                  </a:extLst>
                </p14:cNvPr>
                <p14:cNvContentPartPr/>
                <p14:nvPr/>
              </p14:nvContentPartPr>
              <p14:xfrm>
                <a:off x="6558010" y="2544782"/>
                <a:ext cx="1548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053D9D-7FAC-52D2-DB5C-DE848296A6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40370" y="2527142"/>
                  <a:ext cx="51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49DFB9-D356-E7CF-28A5-9DC0AA87A103}"/>
                    </a:ext>
                  </a:extLst>
                </p14:cNvPr>
                <p14:cNvContentPartPr/>
                <p14:nvPr/>
              </p14:nvContentPartPr>
              <p14:xfrm>
                <a:off x="6671770" y="2306822"/>
                <a:ext cx="134280" cy="23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49DFB9-D356-E7CF-28A5-9DC0AA87A1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53770" y="2288822"/>
                  <a:ext cx="169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19A7F5-43EB-907D-1BFD-7A2CB93A04BA}"/>
                    </a:ext>
                  </a:extLst>
                </p14:cNvPr>
                <p14:cNvContentPartPr/>
                <p14:nvPr/>
              </p14:nvContentPartPr>
              <p14:xfrm>
                <a:off x="6914410" y="1960502"/>
                <a:ext cx="610200" cy="28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19A7F5-43EB-907D-1BFD-7A2CB93A04B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6770" y="1942502"/>
                  <a:ext cx="645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B8F88E-A334-1F48-BA45-AC56771D2E90}"/>
              </a:ext>
            </a:extLst>
          </p:cNvPr>
          <p:cNvGrpSpPr/>
          <p:nvPr/>
        </p:nvGrpSpPr>
        <p:grpSpPr>
          <a:xfrm>
            <a:off x="4332490" y="2944742"/>
            <a:ext cx="579960" cy="264240"/>
            <a:chOff x="4332490" y="2944742"/>
            <a:chExt cx="5799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956ABE-4678-11A5-4BC8-49D8DCC09B5B}"/>
                    </a:ext>
                  </a:extLst>
                </p14:cNvPr>
                <p14:cNvContentPartPr/>
                <p14:nvPr/>
              </p14:nvContentPartPr>
              <p14:xfrm>
                <a:off x="4332490" y="2947982"/>
                <a:ext cx="157680" cy="230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956ABE-4678-11A5-4BC8-49D8DCC09B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14850" y="2929982"/>
                  <a:ext cx="193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A85F29-666D-8ABB-0C3B-61866ADFD95B}"/>
                    </a:ext>
                  </a:extLst>
                </p14:cNvPr>
                <p14:cNvContentPartPr/>
                <p14:nvPr/>
              </p14:nvContentPartPr>
              <p14:xfrm>
                <a:off x="4565770" y="2956262"/>
                <a:ext cx="1476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A85F29-666D-8ABB-0C3B-61866ADFD95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47770" y="2938622"/>
                  <a:ext cx="5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FEC1AC-8DBF-E819-B303-B8FF088A9828}"/>
                    </a:ext>
                  </a:extLst>
                </p14:cNvPr>
                <p14:cNvContentPartPr/>
                <p14:nvPr/>
              </p14:nvContentPartPr>
              <p14:xfrm>
                <a:off x="4574050" y="2944742"/>
                <a:ext cx="106920" cy="264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FEC1AC-8DBF-E819-B303-B8FF088A98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56410" y="2927102"/>
                  <a:ext cx="142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2CADDB-9394-258A-5C8E-210629019CC4}"/>
                    </a:ext>
                  </a:extLst>
                </p14:cNvPr>
                <p14:cNvContentPartPr/>
                <p14:nvPr/>
              </p14:nvContentPartPr>
              <p14:xfrm>
                <a:off x="4761250" y="2961302"/>
                <a:ext cx="151200" cy="20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2CADDB-9394-258A-5C8E-210629019CC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43250" y="2943302"/>
                  <a:ext cx="1868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1117D41-873A-9E42-4628-58F135D7D785}"/>
              </a:ext>
            </a:extLst>
          </p:cNvPr>
          <p:cNvGrpSpPr/>
          <p:nvPr/>
        </p:nvGrpSpPr>
        <p:grpSpPr>
          <a:xfrm>
            <a:off x="5152930" y="2770502"/>
            <a:ext cx="2352240" cy="417240"/>
            <a:chOff x="5152930" y="2770502"/>
            <a:chExt cx="235224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72B74F-AF8C-FF50-EA11-450345EE3044}"/>
                    </a:ext>
                  </a:extLst>
                </p14:cNvPr>
                <p14:cNvContentPartPr/>
                <p14:nvPr/>
              </p14:nvContentPartPr>
              <p14:xfrm>
                <a:off x="5152930" y="2805062"/>
                <a:ext cx="963360" cy="38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72B74F-AF8C-FF50-EA11-450345EE304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35290" y="2787422"/>
                  <a:ext cx="999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36C0ED-3CC8-3F79-B6F1-8F40DB1A824D}"/>
                    </a:ext>
                  </a:extLst>
                </p14:cNvPr>
                <p14:cNvContentPartPr/>
                <p14:nvPr/>
              </p14:nvContentPartPr>
              <p14:xfrm>
                <a:off x="5828290" y="2946182"/>
                <a:ext cx="11880" cy="9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36C0ED-3CC8-3F79-B6F1-8F40DB1A82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10650" y="2928182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9E2803-7883-58E7-9587-607FCCA4A549}"/>
                    </a:ext>
                  </a:extLst>
                </p14:cNvPr>
                <p14:cNvContentPartPr/>
                <p14:nvPr/>
              </p14:nvContentPartPr>
              <p14:xfrm>
                <a:off x="5554330" y="2849702"/>
                <a:ext cx="245160" cy="5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9E2803-7883-58E7-9587-607FCCA4A5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36690" y="2832062"/>
                  <a:ext cx="280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4DBFE1-29C0-1988-8394-DF2D16ADA2CB}"/>
                    </a:ext>
                  </a:extLst>
                </p14:cNvPr>
                <p14:cNvContentPartPr/>
                <p14:nvPr/>
              </p14:nvContentPartPr>
              <p14:xfrm>
                <a:off x="6389890" y="2850422"/>
                <a:ext cx="213840" cy="28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4DBFE1-29C0-1988-8394-DF2D16ADA2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72250" y="2832422"/>
                  <a:ext cx="249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3025C1-B3E2-A462-067A-90DEBBD73C78}"/>
                    </a:ext>
                  </a:extLst>
                </p14:cNvPr>
                <p14:cNvContentPartPr/>
                <p14:nvPr/>
              </p14:nvContentPartPr>
              <p14:xfrm>
                <a:off x="6645130" y="2856902"/>
                <a:ext cx="169200" cy="206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3025C1-B3E2-A462-067A-90DEBBD73C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27490" y="2839262"/>
                  <a:ext cx="204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C4E0F7-3CD9-3BDA-1696-7AAD20BB985B}"/>
                    </a:ext>
                  </a:extLst>
                </p14:cNvPr>
                <p14:cNvContentPartPr/>
                <p14:nvPr/>
              </p14:nvContentPartPr>
              <p14:xfrm>
                <a:off x="6676450" y="2834222"/>
                <a:ext cx="177840" cy="24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C4E0F7-3CD9-3BDA-1696-7AAD20BB98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58450" y="2816222"/>
                  <a:ext cx="213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B31FB2-6983-98DF-E0DC-2449E6E1D5A1}"/>
                    </a:ext>
                  </a:extLst>
                </p14:cNvPr>
                <p14:cNvContentPartPr/>
                <p14:nvPr/>
              </p14:nvContentPartPr>
              <p14:xfrm>
                <a:off x="6914410" y="2770502"/>
                <a:ext cx="185760" cy="31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B31FB2-6983-98DF-E0DC-2449E6E1D5A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96770" y="2752502"/>
                  <a:ext cx="221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35276F-31D4-3A4C-BDC7-D2C4C2E675C0}"/>
                    </a:ext>
                  </a:extLst>
                </p14:cNvPr>
                <p14:cNvContentPartPr/>
                <p14:nvPr/>
              </p14:nvContentPartPr>
              <p14:xfrm>
                <a:off x="7144090" y="2856182"/>
                <a:ext cx="148320" cy="28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35276F-31D4-3A4C-BDC7-D2C4C2E675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26090" y="2838182"/>
                  <a:ext cx="183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C084CBF-3F66-4088-ACA7-39E874C5520C}"/>
                    </a:ext>
                  </a:extLst>
                </p14:cNvPr>
                <p14:cNvContentPartPr/>
                <p14:nvPr/>
              </p14:nvContentPartPr>
              <p14:xfrm>
                <a:off x="7346050" y="2871302"/>
                <a:ext cx="159120" cy="19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C084CBF-3F66-4088-ACA7-39E874C552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28050" y="2853662"/>
                  <a:ext cx="19476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603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6C4D65-F0DA-317C-1921-76A7E5111663}"/>
                  </a:ext>
                </a:extLst>
              </p14:cNvPr>
              <p14:cNvContentPartPr/>
              <p14:nvPr/>
            </p14:nvContentPartPr>
            <p14:xfrm>
              <a:off x="2419810" y="1367369"/>
              <a:ext cx="1396800" cy="423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6C4D65-F0DA-317C-1921-76A7E51116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2170" y="1349729"/>
                <a:ext cx="14324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0A14A1-7997-7757-2C41-828FA1CA3B66}"/>
                  </a:ext>
                </a:extLst>
              </p14:cNvPr>
              <p14:cNvContentPartPr/>
              <p14:nvPr/>
            </p14:nvContentPartPr>
            <p14:xfrm>
              <a:off x="4072210" y="1321649"/>
              <a:ext cx="1249920" cy="627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0A14A1-7997-7757-2C41-828FA1CA3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570" y="1303649"/>
                <a:ext cx="12855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9FE099-47AA-CAC0-5E6D-8EDFB3775ADD}"/>
                  </a:ext>
                </a:extLst>
              </p14:cNvPr>
              <p14:cNvContentPartPr/>
              <p14:nvPr/>
            </p14:nvContentPartPr>
            <p14:xfrm>
              <a:off x="885130" y="294569"/>
              <a:ext cx="241200" cy="32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9FE099-47AA-CAC0-5E6D-8EDFB3775A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130" y="276929"/>
                <a:ext cx="2768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FD30EF-4CB3-D8C8-0B3F-5CB4A302B728}"/>
                  </a:ext>
                </a:extLst>
              </p14:cNvPr>
              <p14:cNvContentPartPr/>
              <p14:nvPr/>
            </p14:nvContentPartPr>
            <p14:xfrm>
              <a:off x="910690" y="272609"/>
              <a:ext cx="226080" cy="5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FD30EF-4CB3-D8C8-0B3F-5CB4A302B7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2690" y="254969"/>
                <a:ext cx="261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2BD547-17EB-312B-62A3-D035281CC22B}"/>
                  </a:ext>
                </a:extLst>
              </p14:cNvPr>
              <p14:cNvContentPartPr/>
              <p14:nvPr/>
            </p14:nvContentPartPr>
            <p14:xfrm>
              <a:off x="1221730" y="403289"/>
              <a:ext cx="186480" cy="1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2BD547-17EB-312B-62A3-D035281CC2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3730" y="385649"/>
                <a:ext cx="222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67F7BF-CE24-9EB5-7C10-C7E768AC150A}"/>
                  </a:ext>
                </a:extLst>
              </p14:cNvPr>
              <p14:cNvContentPartPr/>
              <p14:nvPr/>
            </p14:nvContentPartPr>
            <p14:xfrm>
              <a:off x="1250890" y="502649"/>
              <a:ext cx="163080" cy="2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67F7BF-CE24-9EB5-7C10-C7E768AC15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2890" y="484649"/>
                <a:ext cx="198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A42430-146C-5BD6-7A2C-E8B77F95D874}"/>
                  </a:ext>
                </a:extLst>
              </p14:cNvPr>
              <p14:cNvContentPartPr/>
              <p14:nvPr/>
            </p14:nvContentPartPr>
            <p14:xfrm>
              <a:off x="1580650" y="344249"/>
              <a:ext cx="185760" cy="24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A42430-146C-5BD6-7A2C-E8B77F95D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3010" y="326609"/>
                <a:ext cx="221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EC87D2-8D51-E50A-42FD-D563F14B99B0}"/>
                  </a:ext>
                </a:extLst>
              </p14:cNvPr>
              <p14:cNvContentPartPr/>
              <p14:nvPr/>
            </p14:nvContentPartPr>
            <p14:xfrm>
              <a:off x="2042530" y="406529"/>
              <a:ext cx="767520" cy="20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EC87D2-8D51-E50A-42FD-D563F14B99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4890" y="388889"/>
                <a:ext cx="8031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6F63EC-B7C4-33E8-11EA-5A95725C5474}"/>
                  </a:ext>
                </a:extLst>
              </p14:cNvPr>
              <p14:cNvContentPartPr/>
              <p14:nvPr/>
            </p14:nvContentPartPr>
            <p14:xfrm>
              <a:off x="2436370" y="949049"/>
              <a:ext cx="181080" cy="255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6F63EC-B7C4-33E8-11EA-5A95725C54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8370" y="931409"/>
                <a:ext cx="2167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2C3DE7C-8B47-6279-8F39-84FE24D55E00}"/>
                  </a:ext>
                </a:extLst>
              </p14:cNvPr>
              <p14:cNvContentPartPr/>
              <p14:nvPr/>
            </p14:nvContentPartPr>
            <p14:xfrm>
              <a:off x="2687650" y="1026449"/>
              <a:ext cx="160200" cy="12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2C3DE7C-8B47-6279-8F39-84FE24D55E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9650" y="1008809"/>
                <a:ext cx="195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19E9E7-CF5F-DC82-FAC7-86AE13AA4FC8}"/>
                  </a:ext>
                </a:extLst>
              </p14:cNvPr>
              <p14:cNvContentPartPr/>
              <p14:nvPr/>
            </p14:nvContentPartPr>
            <p14:xfrm>
              <a:off x="3181930" y="709289"/>
              <a:ext cx="1782720" cy="63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19E9E7-CF5F-DC82-FAC7-86AE13AA4F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63930" y="691649"/>
                <a:ext cx="181836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EF3C75-659C-7868-F78E-5F4F581966B3}"/>
                  </a:ext>
                </a:extLst>
              </p14:cNvPr>
              <p14:cNvContentPartPr/>
              <p14:nvPr/>
            </p14:nvContentPartPr>
            <p14:xfrm>
              <a:off x="5107210" y="971009"/>
              <a:ext cx="381240" cy="11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EF3C75-659C-7868-F78E-5F4F581966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210" y="953009"/>
                <a:ext cx="416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6EF20E-26A4-D191-D259-6BEFC9905494}"/>
                  </a:ext>
                </a:extLst>
              </p14:cNvPr>
              <p14:cNvContentPartPr/>
              <p14:nvPr/>
            </p14:nvContentPartPr>
            <p14:xfrm>
              <a:off x="5340850" y="930329"/>
              <a:ext cx="170640" cy="19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6EF20E-26A4-D191-D259-6BEFC99054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2850" y="912329"/>
                <a:ext cx="206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2D6772-4A61-CF61-130D-B8BE139A0976}"/>
                  </a:ext>
                </a:extLst>
              </p14:cNvPr>
              <p14:cNvContentPartPr/>
              <p14:nvPr/>
            </p14:nvContentPartPr>
            <p14:xfrm>
              <a:off x="5448850" y="931409"/>
              <a:ext cx="336240" cy="16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2D6772-4A61-CF61-130D-B8BE139A09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1210" y="913409"/>
                <a:ext cx="371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625012-B004-95CB-A938-182243E363F9}"/>
                  </a:ext>
                </a:extLst>
              </p14:cNvPr>
              <p14:cNvContentPartPr/>
              <p14:nvPr/>
            </p14:nvContentPartPr>
            <p14:xfrm>
              <a:off x="5640370" y="787409"/>
              <a:ext cx="241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625012-B004-95CB-A938-182243E363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2730" y="769409"/>
                <a:ext cx="59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4BC700-079E-D676-A141-A4D6C926738D}"/>
                  </a:ext>
                </a:extLst>
              </p14:cNvPr>
              <p14:cNvContentPartPr/>
              <p14:nvPr/>
            </p14:nvContentPartPr>
            <p14:xfrm>
              <a:off x="5579530" y="1256129"/>
              <a:ext cx="1923120" cy="419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4BC700-079E-D676-A141-A4D6C926738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61530" y="1238129"/>
                <a:ext cx="195876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214845-3FA4-12D0-91ED-8C9D772F2321}"/>
                  </a:ext>
                </a:extLst>
              </p14:cNvPr>
              <p14:cNvContentPartPr/>
              <p14:nvPr/>
            </p14:nvContentPartPr>
            <p14:xfrm>
              <a:off x="6880570" y="1348289"/>
              <a:ext cx="320400" cy="1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214845-3FA4-12D0-91ED-8C9D772F23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62570" y="1330649"/>
                <a:ext cx="356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2ABAEB6-6518-D97C-D885-47ECD5E3D8C6}"/>
                  </a:ext>
                </a:extLst>
              </p14:cNvPr>
              <p14:cNvContentPartPr/>
              <p14:nvPr/>
            </p14:nvContentPartPr>
            <p14:xfrm>
              <a:off x="5849170" y="1388249"/>
              <a:ext cx="81000" cy="4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2ABAEB6-6518-D97C-D885-47ECD5E3D8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31530" y="1370609"/>
                <a:ext cx="116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B0D1DB-3E6D-2BDD-9C57-48F155B7D062}"/>
                  </a:ext>
                </a:extLst>
              </p14:cNvPr>
              <p14:cNvContentPartPr/>
              <p14:nvPr/>
            </p14:nvContentPartPr>
            <p14:xfrm>
              <a:off x="5915050" y="1362689"/>
              <a:ext cx="386280" cy="6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B0D1DB-3E6D-2BDD-9C57-48F155B7D0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7410" y="1344689"/>
                <a:ext cx="421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EBED79-2684-2486-5E30-4E73F9B28DFD}"/>
                  </a:ext>
                </a:extLst>
              </p14:cNvPr>
              <p14:cNvContentPartPr/>
              <p14:nvPr/>
            </p14:nvContentPartPr>
            <p14:xfrm>
              <a:off x="6399610" y="1349369"/>
              <a:ext cx="36360" cy="21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EBED79-2684-2486-5E30-4E73F9B28D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610" y="1331729"/>
                <a:ext cx="720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25B9AC9-0664-88AB-355C-91F34ADB0DC9}"/>
              </a:ext>
            </a:extLst>
          </p:cNvPr>
          <p:cNvGrpSpPr/>
          <p:nvPr/>
        </p:nvGrpSpPr>
        <p:grpSpPr>
          <a:xfrm>
            <a:off x="7726570" y="1257209"/>
            <a:ext cx="2347920" cy="568800"/>
            <a:chOff x="7726570" y="1257209"/>
            <a:chExt cx="234792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1A6A6A-4BE9-E3CC-36B3-798D8C1C140A}"/>
                    </a:ext>
                  </a:extLst>
                </p14:cNvPr>
                <p14:cNvContentPartPr/>
                <p14:nvPr/>
              </p14:nvContentPartPr>
              <p14:xfrm>
                <a:off x="7726570" y="1484369"/>
                <a:ext cx="374040" cy="10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1A6A6A-4BE9-E3CC-36B3-798D8C1C14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08930" y="1466729"/>
                  <a:ext cx="40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71E731-405F-B196-2C01-5F6DA0047B81}"/>
                    </a:ext>
                  </a:extLst>
                </p14:cNvPr>
                <p14:cNvContentPartPr/>
                <p14:nvPr/>
              </p14:nvContentPartPr>
              <p14:xfrm>
                <a:off x="7948690" y="1361609"/>
                <a:ext cx="64800" cy="1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71E731-405F-B196-2C01-5F6DA0047B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30690" y="1343609"/>
                  <a:ext cx="100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324DA3-EC58-1A41-EE2B-767F2381EE07}"/>
                    </a:ext>
                  </a:extLst>
                </p14:cNvPr>
                <p14:cNvContentPartPr/>
                <p14:nvPr/>
              </p14:nvContentPartPr>
              <p14:xfrm>
                <a:off x="8309050" y="1257209"/>
                <a:ext cx="1135800" cy="540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324DA3-EC58-1A41-EE2B-767F2381EE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91050" y="1239569"/>
                  <a:ext cx="11714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CAB9DF-8DC0-6FCF-1316-B5B9BEF7ABC5}"/>
                    </a:ext>
                  </a:extLst>
                </p14:cNvPr>
                <p14:cNvContentPartPr/>
                <p14:nvPr/>
              </p14:nvContentPartPr>
              <p14:xfrm>
                <a:off x="9369610" y="1321289"/>
                <a:ext cx="116640" cy="2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CAB9DF-8DC0-6FCF-1316-B5B9BEF7AB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51610" y="1303289"/>
                  <a:ext cx="152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DA6800-92A2-FF05-469D-BFCF7EBE29F8}"/>
                    </a:ext>
                  </a:extLst>
                </p14:cNvPr>
                <p14:cNvContentPartPr/>
                <p14:nvPr/>
              </p14:nvContentPartPr>
              <p14:xfrm>
                <a:off x="9530530" y="1274489"/>
                <a:ext cx="543960" cy="55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DA6800-92A2-FF05-469D-BFCF7EBE29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12890" y="1256489"/>
                  <a:ext cx="57960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994C69-7411-9A3E-A0E0-47F0114D14F0}"/>
              </a:ext>
            </a:extLst>
          </p:cNvPr>
          <p:cNvGrpSpPr/>
          <p:nvPr/>
        </p:nvGrpSpPr>
        <p:grpSpPr>
          <a:xfrm>
            <a:off x="10300210" y="1323089"/>
            <a:ext cx="1782360" cy="421920"/>
            <a:chOff x="10300210" y="1323089"/>
            <a:chExt cx="17823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126415-CBA4-C176-AD32-3398F02B3792}"/>
                    </a:ext>
                  </a:extLst>
                </p14:cNvPr>
                <p14:cNvContentPartPr/>
                <p14:nvPr/>
              </p14:nvContentPartPr>
              <p14:xfrm>
                <a:off x="10300210" y="1323089"/>
                <a:ext cx="1782360" cy="42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126415-CBA4-C176-AD32-3398F02B37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2210" y="1305449"/>
                  <a:ext cx="1818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7DC8B5-F19A-76F9-E3B2-EF7601D831EB}"/>
                    </a:ext>
                  </a:extLst>
                </p14:cNvPr>
                <p14:cNvContentPartPr/>
                <p14:nvPr/>
              </p14:nvContentPartPr>
              <p14:xfrm>
                <a:off x="11358250" y="1395449"/>
                <a:ext cx="623520" cy="6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7DC8B5-F19A-76F9-E3B2-EF7601D831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40610" y="1377809"/>
                  <a:ext cx="6591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E7B6D0-E69E-EE75-3339-66BBA0005E4B}"/>
                  </a:ext>
                </a:extLst>
              </p14:cNvPr>
              <p14:cNvContentPartPr/>
              <p14:nvPr/>
            </p14:nvContentPartPr>
            <p14:xfrm>
              <a:off x="2410810" y="2252969"/>
              <a:ext cx="647280" cy="249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E7B6D0-E69E-EE75-3339-66BBA0005E4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92810" y="2234969"/>
                <a:ext cx="682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A20D77-3DB5-9307-D7C6-F53845294584}"/>
                  </a:ext>
                </a:extLst>
              </p14:cNvPr>
              <p14:cNvContentPartPr/>
              <p14:nvPr/>
            </p14:nvContentPartPr>
            <p14:xfrm>
              <a:off x="3397210" y="1957049"/>
              <a:ext cx="2188800" cy="625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A20D77-3DB5-9307-D7C6-F5384529458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79210" y="1939409"/>
                <a:ext cx="2224440" cy="66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4091C62-DD79-29B2-26EB-C9D4E0BCBF8E}"/>
              </a:ext>
            </a:extLst>
          </p:cNvPr>
          <p:cNvGrpSpPr/>
          <p:nvPr/>
        </p:nvGrpSpPr>
        <p:grpSpPr>
          <a:xfrm>
            <a:off x="2502610" y="2815649"/>
            <a:ext cx="1204920" cy="308880"/>
            <a:chOff x="2502610" y="2815649"/>
            <a:chExt cx="120492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645BFB-8A3D-83CC-622A-9BB0E213884F}"/>
                    </a:ext>
                  </a:extLst>
                </p14:cNvPr>
                <p14:cNvContentPartPr/>
                <p14:nvPr/>
              </p14:nvContentPartPr>
              <p14:xfrm>
                <a:off x="2502610" y="2815649"/>
                <a:ext cx="328320" cy="30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645BFB-8A3D-83CC-622A-9BB0E21388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84610" y="2797649"/>
                  <a:ext cx="363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603662-83E7-66A6-C88E-8DC0FDFDE246}"/>
                    </a:ext>
                  </a:extLst>
                </p14:cNvPr>
                <p14:cNvContentPartPr/>
                <p14:nvPr/>
              </p14:nvContentPartPr>
              <p14:xfrm>
                <a:off x="2646970" y="3024089"/>
                <a:ext cx="264960" cy="89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603662-83E7-66A6-C88E-8DC0FDFDE2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28970" y="3006089"/>
                  <a:ext cx="30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D7B836-AE2C-1DB3-536E-8BE3F6830DEE}"/>
                    </a:ext>
                  </a:extLst>
                </p14:cNvPr>
                <p14:cNvContentPartPr/>
                <p14:nvPr/>
              </p14:nvContentPartPr>
              <p14:xfrm>
                <a:off x="3093370" y="2923649"/>
                <a:ext cx="252360" cy="3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D7B836-AE2C-1DB3-536E-8BE3F6830D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5730" y="2905649"/>
                  <a:ext cx="28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E392E0-D838-D7BA-6D69-A413F7C9772D}"/>
                    </a:ext>
                  </a:extLst>
                </p14:cNvPr>
                <p14:cNvContentPartPr/>
                <p14:nvPr/>
              </p14:nvContentPartPr>
              <p14:xfrm>
                <a:off x="3084010" y="3033809"/>
                <a:ext cx="256680" cy="2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E392E0-D838-D7BA-6D69-A413F7C977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6010" y="3016169"/>
                  <a:ext cx="292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D189A-E029-3834-B210-D241D176ECA7}"/>
                    </a:ext>
                  </a:extLst>
                </p14:cNvPr>
                <p14:cNvContentPartPr/>
                <p14:nvPr/>
              </p14:nvContentPartPr>
              <p14:xfrm>
                <a:off x="3509530" y="2849129"/>
                <a:ext cx="198000" cy="23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D189A-E029-3834-B210-D241D176EC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1530" y="2831129"/>
                  <a:ext cx="233640" cy="27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59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84D659-13F5-326D-C867-DA1AEC16A19F}"/>
              </a:ext>
            </a:extLst>
          </p:cNvPr>
          <p:cNvGrpSpPr/>
          <p:nvPr/>
        </p:nvGrpSpPr>
        <p:grpSpPr>
          <a:xfrm>
            <a:off x="857410" y="280529"/>
            <a:ext cx="585000" cy="341640"/>
            <a:chOff x="857410" y="280529"/>
            <a:chExt cx="5850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CA03978-70E0-7591-0EB1-5F05536AC9BD}"/>
                    </a:ext>
                  </a:extLst>
                </p14:cNvPr>
                <p14:cNvContentPartPr/>
                <p14:nvPr/>
              </p14:nvContentPartPr>
              <p14:xfrm>
                <a:off x="857410" y="280529"/>
                <a:ext cx="204480" cy="341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CA03978-70E0-7591-0EB1-5F05536AC9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9770" y="262529"/>
                  <a:ext cx="240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882F4B-0A21-1823-DBA4-A0CCD0E2547C}"/>
                    </a:ext>
                  </a:extLst>
                </p14:cNvPr>
                <p14:cNvContentPartPr/>
                <p14:nvPr/>
              </p14:nvContentPartPr>
              <p14:xfrm>
                <a:off x="875050" y="283769"/>
                <a:ext cx="246600" cy="3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882F4B-0A21-1823-DBA4-A0CCD0E25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410" y="265769"/>
                  <a:ext cx="28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57EDD2-8224-5B71-E632-9B82DAAFDFD2}"/>
                    </a:ext>
                  </a:extLst>
                </p14:cNvPr>
                <p14:cNvContentPartPr/>
                <p14:nvPr/>
              </p14:nvContentPartPr>
              <p14:xfrm>
                <a:off x="1248010" y="383849"/>
                <a:ext cx="177120" cy="7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57EDD2-8224-5B71-E632-9B82DAAFDF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0010" y="366209"/>
                  <a:ext cx="212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A88ADA-4AD4-2A91-2A33-ECEC426349F9}"/>
                    </a:ext>
                  </a:extLst>
                </p14:cNvPr>
                <p14:cNvContentPartPr/>
                <p14:nvPr/>
              </p14:nvContentPartPr>
              <p14:xfrm>
                <a:off x="1280410" y="482129"/>
                <a:ext cx="162000" cy="41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A88ADA-4AD4-2A91-2A33-ECEC42634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2410" y="464489"/>
                  <a:ext cx="1976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221AB2-AC73-D460-5CBF-A9402F6E6849}"/>
              </a:ext>
            </a:extLst>
          </p:cNvPr>
          <p:cNvGrpSpPr/>
          <p:nvPr/>
        </p:nvGrpSpPr>
        <p:grpSpPr>
          <a:xfrm>
            <a:off x="1670290" y="146969"/>
            <a:ext cx="266400" cy="298080"/>
            <a:chOff x="1670290" y="146969"/>
            <a:chExt cx="2664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36E7A2-0674-6DAD-60BF-FF14F6D3E13F}"/>
                    </a:ext>
                  </a:extLst>
                </p14:cNvPr>
                <p14:cNvContentPartPr/>
                <p14:nvPr/>
              </p14:nvContentPartPr>
              <p14:xfrm>
                <a:off x="1780450" y="146969"/>
                <a:ext cx="24120" cy="21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36E7A2-0674-6DAD-60BF-FF14F6D3E1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2450" y="128969"/>
                  <a:ext cx="59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187094-05EF-10FB-CB1E-632C34D85F0D}"/>
                    </a:ext>
                  </a:extLst>
                </p14:cNvPr>
                <p14:cNvContentPartPr/>
                <p14:nvPr/>
              </p14:nvContentPartPr>
              <p14:xfrm>
                <a:off x="1670290" y="413009"/>
                <a:ext cx="26640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187094-05EF-10FB-CB1E-632C34D85F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2650" y="395009"/>
                  <a:ext cx="30204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01C3C-9D1D-5C0C-DC18-E8DA05AC6170}"/>
                  </a:ext>
                </a:extLst>
              </p14:cNvPr>
              <p14:cNvContentPartPr/>
              <p14:nvPr/>
            </p14:nvContentPartPr>
            <p14:xfrm>
              <a:off x="1710250" y="534689"/>
              <a:ext cx="17676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01C3C-9D1D-5C0C-DC18-E8DA05AC61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2610" y="516689"/>
                <a:ext cx="212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015603-6DCF-A556-4CE2-A6782239D3EB}"/>
                  </a:ext>
                </a:extLst>
              </p14:cNvPr>
              <p14:cNvContentPartPr/>
              <p14:nvPr/>
            </p14:nvContentPartPr>
            <p14:xfrm>
              <a:off x="2352850" y="371609"/>
              <a:ext cx="743760" cy="18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015603-6DCF-A556-4CE2-A6782239D3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5210" y="353609"/>
                <a:ext cx="77940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54E29-897C-6C11-5151-0D0DBABB35A9}"/>
              </a:ext>
            </a:extLst>
          </p:cNvPr>
          <p:cNvGrpSpPr/>
          <p:nvPr/>
        </p:nvGrpSpPr>
        <p:grpSpPr>
          <a:xfrm>
            <a:off x="2686210" y="942209"/>
            <a:ext cx="390600" cy="344160"/>
            <a:chOff x="2686210" y="942209"/>
            <a:chExt cx="3906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B6E396-9405-4A32-C09C-9A6534556D5B}"/>
                    </a:ext>
                  </a:extLst>
                </p14:cNvPr>
                <p14:cNvContentPartPr/>
                <p14:nvPr/>
              </p14:nvContentPartPr>
              <p14:xfrm>
                <a:off x="2686210" y="942209"/>
                <a:ext cx="390600" cy="31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B6E396-9405-4A32-C09C-9A6534556D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68210" y="924569"/>
                  <a:ext cx="426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2E083D-EEF0-883E-6F3B-97BAA58D11C3}"/>
                    </a:ext>
                  </a:extLst>
                </p14:cNvPr>
                <p14:cNvContentPartPr/>
                <p14:nvPr/>
              </p14:nvContentPartPr>
              <p14:xfrm>
                <a:off x="2851810" y="1138409"/>
                <a:ext cx="215640" cy="14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2E083D-EEF0-883E-6F3B-97BAA58D11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3810" y="1120769"/>
                  <a:ext cx="25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6DA456-716A-6210-3237-C50CE450A1E5}"/>
              </a:ext>
            </a:extLst>
          </p:cNvPr>
          <p:cNvGrpSpPr/>
          <p:nvPr/>
        </p:nvGrpSpPr>
        <p:grpSpPr>
          <a:xfrm>
            <a:off x="3384610" y="908369"/>
            <a:ext cx="666720" cy="273960"/>
            <a:chOff x="3384610" y="908369"/>
            <a:chExt cx="6667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E1A02E-1B15-7A53-36DD-5F60302CC1F0}"/>
                    </a:ext>
                  </a:extLst>
                </p14:cNvPr>
                <p14:cNvContentPartPr/>
                <p14:nvPr/>
              </p14:nvContentPartPr>
              <p14:xfrm>
                <a:off x="3384610" y="958409"/>
                <a:ext cx="265320" cy="7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E1A02E-1B15-7A53-36DD-5F60302CC1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6610" y="940409"/>
                  <a:ext cx="30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68F14B-65CB-FC11-14F2-09B21D8545FF}"/>
                    </a:ext>
                  </a:extLst>
                </p14:cNvPr>
                <p14:cNvContentPartPr/>
                <p14:nvPr/>
              </p14:nvContentPartPr>
              <p14:xfrm>
                <a:off x="3393970" y="1094129"/>
                <a:ext cx="230040" cy="2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68F14B-65CB-FC11-14F2-09B21D8545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5970" y="1076129"/>
                  <a:ext cx="26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CFDD87-2218-FA32-D161-1962D6062BED}"/>
                    </a:ext>
                  </a:extLst>
                </p14:cNvPr>
                <p14:cNvContentPartPr/>
                <p14:nvPr/>
              </p14:nvContentPartPr>
              <p14:xfrm>
                <a:off x="3800050" y="908369"/>
                <a:ext cx="251280" cy="27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CFDD87-2218-FA32-D161-1962D6062B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82410" y="890369"/>
                  <a:ext cx="28692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C4909B-28C5-8092-86D7-F86B4375495C}"/>
              </a:ext>
            </a:extLst>
          </p:cNvPr>
          <p:cNvGrpSpPr/>
          <p:nvPr/>
        </p:nvGrpSpPr>
        <p:grpSpPr>
          <a:xfrm>
            <a:off x="4385410" y="690569"/>
            <a:ext cx="882360" cy="494280"/>
            <a:chOff x="4385410" y="690569"/>
            <a:chExt cx="8823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3B6274-57D0-F295-A928-F57FECCC4F06}"/>
                    </a:ext>
                  </a:extLst>
                </p14:cNvPr>
                <p14:cNvContentPartPr/>
                <p14:nvPr/>
              </p14:nvContentPartPr>
              <p14:xfrm>
                <a:off x="4385410" y="690569"/>
                <a:ext cx="882360" cy="49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3B6274-57D0-F295-A928-F57FECCC4F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67770" y="672929"/>
                  <a:ext cx="9180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722999-F60B-7535-92D0-9440910B62E9}"/>
                    </a:ext>
                  </a:extLst>
                </p14:cNvPr>
                <p14:cNvContentPartPr/>
                <p14:nvPr/>
              </p14:nvContentPartPr>
              <p14:xfrm>
                <a:off x="5025850" y="840689"/>
                <a:ext cx="16560" cy="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722999-F60B-7535-92D0-9440910B62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7850" y="822689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FE9C71-39B3-FD7D-7E9F-B09D0D769F56}"/>
                    </a:ext>
                  </a:extLst>
                </p14:cNvPr>
                <p14:cNvContentPartPr/>
                <p14:nvPr/>
              </p14:nvContentPartPr>
              <p14:xfrm>
                <a:off x="4655050" y="853289"/>
                <a:ext cx="28980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FE9C71-39B3-FD7D-7E9F-B09D0D769F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7050" y="835289"/>
                  <a:ext cx="32544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AED7B34-6FA1-C2A9-1156-0C7D646F67DA}"/>
                  </a:ext>
                </a:extLst>
              </p14:cNvPr>
              <p14:cNvContentPartPr/>
              <p14:nvPr/>
            </p14:nvContentPartPr>
            <p14:xfrm>
              <a:off x="6120970" y="638582"/>
              <a:ext cx="264600" cy="44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AED7B34-6FA1-C2A9-1156-0C7D646F67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03330" y="620942"/>
                <a:ext cx="300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711D7BD-0565-38AB-005E-046749EC3955}"/>
                  </a:ext>
                </a:extLst>
              </p14:cNvPr>
              <p14:cNvContentPartPr/>
              <p14:nvPr/>
            </p14:nvContentPartPr>
            <p14:xfrm>
              <a:off x="6502930" y="707342"/>
              <a:ext cx="158760" cy="41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711D7BD-0565-38AB-005E-046749EC395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85290" y="689702"/>
                <a:ext cx="1944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000C0EF-D53C-750C-A7C1-11BF3C2E05F6}"/>
                  </a:ext>
                </a:extLst>
              </p14:cNvPr>
              <p14:cNvContentPartPr/>
              <p14:nvPr/>
            </p14:nvContentPartPr>
            <p14:xfrm>
              <a:off x="6791290" y="715622"/>
              <a:ext cx="233280" cy="395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000C0EF-D53C-750C-A7C1-11BF3C2E05F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73290" y="697982"/>
                <a:ext cx="26892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E465C93-4A5C-F3A3-E2C5-4E3612642FE1}"/>
              </a:ext>
            </a:extLst>
          </p:cNvPr>
          <p:cNvGrpSpPr/>
          <p:nvPr/>
        </p:nvGrpSpPr>
        <p:grpSpPr>
          <a:xfrm>
            <a:off x="7330210" y="714542"/>
            <a:ext cx="1741320" cy="362160"/>
            <a:chOff x="7330210" y="714542"/>
            <a:chExt cx="17413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3901CF-E124-0123-8940-07E5B7FA3949}"/>
                    </a:ext>
                  </a:extLst>
                </p14:cNvPr>
                <p14:cNvContentPartPr/>
                <p14:nvPr/>
              </p14:nvContentPartPr>
              <p14:xfrm>
                <a:off x="7330210" y="865742"/>
                <a:ext cx="150480" cy="20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3901CF-E124-0123-8940-07E5B7FA39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2210" y="848102"/>
                  <a:ext cx="186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1CF3138-8E7E-EA58-35C0-5FADBBBC341D}"/>
                    </a:ext>
                  </a:extLst>
                </p14:cNvPr>
                <p14:cNvContentPartPr/>
                <p14:nvPr/>
              </p14:nvContentPartPr>
              <p14:xfrm>
                <a:off x="7527490" y="714542"/>
                <a:ext cx="838440" cy="362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1CF3138-8E7E-EA58-35C0-5FADBBBC34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09850" y="696542"/>
                  <a:ext cx="874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517021-F280-19D7-5D33-6699D560B558}"/>
                    </a:ext>
                  </a:extLst>
                </p14:cNvPr>
                <p14:cNvContentPartPr/>
                <p14:nvPr/>
              </p14:nvContentPartPr>
              <p14:xfrm>
                <a:off x="8026450" y="879062"/>
                <a:ext cx="25920" cy="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517021-F280-19D7-5D33-6699D560B5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08450" y="861422"/>
                  <a:ext cx="6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B9635D-9E00-CA89-9032-A943A1FA6852}"/>
                    </a:ext>
                  </a:extLst>
                </p14:cNvPr>
                <p14:cNvContentPartPr/>
                <p14:nvPr/>
              </p14:nvContentPartPr>
              <p14:xfrm>
                <a:off x="7806130" y="812822"/>
                <a:ext cx="308880" cy="2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B9635D-9E00-CA89-9032-A943A1FA68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88490" y="794822"/>
                  <a:ext cx="344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DE668E-24F4-2106-D163-513862B30689}"/>
                    </a:ext>
                  </a:extLst>
                </p14:cNvPr>
                <p14:cNvContentPartPr/>
                <p14:nvPr/>
              </p14:nvContentPartPr>
              <p14:xfrm>
                <a:off x="8547370" y="714542"/>
                <a:ext cx="215640" cy="34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DE668E-24F4-2106-D163-513862B306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29370" y="696902"/>
                  <a:ext cx="251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45CF55-BDD7-A7E4-A3D6-C4CD06060DC7}"/>
                    </a:ext>
                  </a:extLst>
                </p14:cNvPr>
                <p14:cNvContentPartPr/>
                <p14:nvPr/>
              </p14:nvContentPartPr>
              <p14:xfrm>
                <a:off x="8795050" y="784022"/>
                <a:ext cx="201960" cy="250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45CF55-BDD7-A7E4-A3D6-C4CD06060D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77050" y="766382"/>
                  <a:ext cx="237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A9EF0E-1923-CCF5-072E-505B674D495A}"/>
                    </a:ext>
                  </a:extLst>
                </p14:cNvPr>
                <p14:cNvContentPartPr/>
                <p14:nvPr/>
              </p14:nvContentPartPr>
              <p14:xfrm>
                <a:off x="8843650" y="787262"/>
                <a:ext cx="22788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A9EF0E-1923-CCF5-072E-505B674D49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26010" y="769622"/>
                  <a:ext cx="2635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16D153F-1666-D597-39C0-FBD46E038B96}"/>
                  </a:ext>
                </a:extLst>
              </p14:cNvPr>
              <p14:cNvContentPartPr/>
              <p14:nvPr/>
            </p14:nvContentPartPr>
            <p14:xfrm>
              <a:off x="6177490" y="1411862"/>
              <a:ext cx="169920" cy="379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16D153F-1666-D597-39C0-FBD46E038B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59850" y="1393862"/>
                <a:ext cx="2055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6E26EA2-DD8D-D22D-3A71-50D483F141FF}"/>
                  </a:ext>
                </a:extLst>
              </p14:cNvPr>
              <p14:cNvContentPartPr/>
              <p14:nvPr/>
            </p14:nvContentPartPr>
            <p14:xfrm>
              <a:off x="6299170" y="1359302"/>
              <a:ext cx="1243080" cy="4417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6E26EA2-DD8D-D22D-3A71-50D483F141F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81170" y="1341662"/>
                <a:ext cx="127872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C6931B2-0C78-66A8-278F-5505BA4BF2B6}"/>
              </a:ext>
            </a:extLst>
          </p:cNvPr>
          <p:cNvGrpSpPr/>
          <p:nvPr/>
        </p:nvGrpSpPr>
        <p:grpSpPr>
          <a:xfrm>
            <a:off x="7757530" y="1335182"/>
            <a:ext cx="1147680" cy="387360"/>
            <a:chOff x="7757530" y="1335182"/>
            <a:chExt cx="11476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D60E34-E1A6-C8C1-042A-E4EE27BAA42C}"/>
                    </a:ext>
                  </a:extLst>
                </p14:cNvPr>
                <p14:cNvContentPartPr/>
                <p14:nvPr/>
              </p14:nvContentPartPr>
              <p14:xfrm>
                <a:off x="7776970" y="1420502"/>
                <a:ext cx="158760" cy="264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D60E34-E1A6-C8C1-042A-E4EE27BAA4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58970" y="1402862"/>
                  <a:ext cx="194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285559-FC6B-03B5-D916-22E661801DAE}"/>
                    </a:ext>
                  </a:extLst>
                </p14:cNvPr>
                <p14:cNvContentPartPr/>
                <p14:nvPr/>
              </p14:nvContentPartPr>
              <p14:xfrm>
                <a:off x="7757530" y="1380902"/>
                <a:ext cx="257040" cy="19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285559-FC6B-03B5-D916-22E661801D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39890" y="1363262"/>
                  <a:ext cx="292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B32B14-B912-6BDA-892F-EAFF4A4165D5}"/>
                    </a:ext>
                  </a:extLst>
                </p14:cNvPr>
                <p14:cNvContentPartPr/>
                <p14:nvPr/>
              </p14:nvContentPartPr>
              <p14:xfrm>
                <a:off x="8076130" y="1653062"/>
                <a:ext cx="17280" cy="4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B32B14-B912-6BDA-892F-EAFF4A4165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58130" y="1635062"/>
                  <a:ext cx="52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4F7F079-5432-FC38-8E15-062A6B7FFADD}"/>
                    </a:ext>
                  </a:extLst>
                </p14:cNvPr>
                <p14:cNvContentPartPr/>
                <p14:nvPr/>
              </p14:nvContentPartPr>
              <p14:xfrm>
                <a:off x="8221930" y="1391702"/>
                <a:ext cx="161280" cy="288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4F7F079-5432-FC38-8E15-062A6B7FFA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03930" y="1373702"/>
                  <a:ext cx="196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7FCDBCF-980D-A07C-4ED4-FB5F4EF69292}"/>
                    </a:ext>
                  </a:extLst>
                </p14:cNvPr>
                <p14:cNvContentPartPr/>
                <p14:nvPr/>
              </p14:nvContentPartPr>
              <p14:xfrm>
                <a:off x="8278810" y="1497182"/>
                <a:ext cx="211320" cy="56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7FCDBCF-980D-A07C-4ED4-FB5F4EF692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60810" y="1479542"/>
                  <a:ext cx="24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8D763F-F55D-9905-8B84-57CB9B86256D}"/>
                    </a:ext>
                  </a:extLst>
                </p14:cNvPr>
                <p14:cNvContentPartPr/>
                <p14:nvPr/>
              </p14:nvContentPartPr>
              <p14:xfrm>
                <a:off x="8291050" y="1362182"/>
                <a:ext cx="175320" cy="44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8D763F-F55D-9905-8B84-57CB9B8625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73050" y="1344542"/>
                  <a:ext cx="210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9F4B20-C34A-B5F6-7883-A794C25800B6}"/>
                    </a:ext>
                  </a:extLst>
                </p14:cNvPr>
                <p14:cNvContentPartPr/>
                <p14:nvPr/>
              </p14:nvContentPartPr>
              <p14:xfrm>
                <a:off x="8539450" y="1661342"/>
                <a:ext cx="27720" cy="6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9F4B20-C34A-B5F6-7883-A794C25800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21450" y="1643342"/>
                  <a:ext cx="63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979B6E-67AB-D1B8-4CFF-5B8DEE214420}"/>
                    </a:ext>
                  </a:extLst>
                </p14:cNvPr>
                <p14:cNvContentPartPr/>
                <p14:nvPr/>
              </p14:nvContentPartPr>
              <p14:xfrm>
                <a:off x="8767330" y="1335182"/>
                <a:ext cx="137880" cy="275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979B6E-67AB-D1B8-4CFF-5B8DEE2144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9690" y="1317182"/>
                  <a:ext cx="173520" cy="31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774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F64C9A-C98E-3E2D-5D6E-57185C01CBD1}"/>
              </a:ext>
            </a:extLst>
          </p:cNvPr>
          <p:cNvGrpSpPr/>
          <p:nvPr/>
        </p:nvGrpSpPr>
        <p:grpSpPr>
          <a:xfrm>
            <a:off x="1257011" y="120655"/>
            <a:ext cx="2296080" cy="444600"/>
            <a:chOff x="1257011" y="120655"/>
            <a:chExt cx="22960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CB254C-F013-12C1-07EF-3CED493A8849}"/>
                    </a:ext>
                  </a:extLst>
                </p14:cNvPr>
                <p14:cNvContentPartPr/>
                <p14:nvPr/>
              </p14:nvContentPartPr>
              <p14:xfrm>
                <a:off x="1257011" y="200935"/>
                <a:ext cx="163080" cy="30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CB254C-F013-12C1-07EF-3CED493A88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8011" y="191935"/>
                  <a:ext cx="18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1A1E65-6AB2-5770-58AF-EFA630D477CE}"/>
                    </a:ext>
                  </a:extLst>
                </p14:cNvPr>
                <p14:cNvContentPartPr/>
                <p14:nvPr/>
              </p14:nvContentPartPr>
              <p14:xfrm>
                <a:off x="1268891" y="218935"/>
                <a:ext cx="226800" cy="3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1A1E65-6AB2-5770-58AF-EFA630D477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0251" y="210295"/>
                  <a:ext cx="244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ADF629-B1D4-A097-F0CF-ACF0CF575160}"/>
                    </a:ext>
                  </a:extLst>
                </p14:cNvPr>
                <p14:cNvContentPartPr/>
                <p14:nvPr/>
              </p14:nvContentPartPr>
              <p14:xfrm>
                <a:off x="1534211" y="508735"/>
                <a:ext cx="13320" cy="2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ADF629-B1D4-A097-F0CF-ACF0CF5751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5211" y="500095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A1CAB5-1DF2-4CE5-26C1-F7C1BDE1B6C5}"/>
                    </a:ext>
                  </a:extLst>
                </p14:cNvPr>
                <p14:cNvContentPartPr/>
                <p14:nvPr/>
              </p14:nvContentPartPr>
              <p14:xfrm>
                <a:off x="1866491" y="120655"/>
                <a:ext cx="1686600" cy="44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A1CAB5-1DF2-4CE5-26C1-F7C1BDE1B6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7851" y="112015"/>
                  <a:ext cx="170424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8367ED-80F4-A6D8-6D6A-12A3551E3E4B}"/>
              </a:ext>
            </a:extLst>
          </p:cNvPr>
          <p:cNvGrpSpPr/>
          <p:nvPr/>
        </p:nvGrpSpPr>
        <p:grpSpPr>
          <a:xfrm>
            <a:off x="3676931" y="112015"/>
            <a:ext cx="1829520" cy="462960"/>
            <a:chOff x="3676931" y="112015"/>
            <a:chExt cx="182952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1B0B96F-8438-F079-73E9-E2EC1CACA637}"/>
                    </a:ext>
                  </a:extLst>
                </p14:cNvPr>
                <p14:cNvContentPartPr/>
                <p14:nvPr/>
              </p14:nvContentPartPr>
              <p14:xfrm>
                <a:off x="3676931" y="112015"/>
                <a:ext cx="1829520" cy="46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1B0B96F-8438-F079-73E9-E2EC1CACA6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68291" y="103375"/>
                  <a:ext cx="18471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1E9C1A-44AD-F779-1BB4-D5223D354E9E}"/>
                    </a:ext>
                  </a:extLst>
                </p14:cNvPr>
                <p14:cNvContentPartPr/>
                <p14:nvPr/>
              </p14:nvContentPartPr>
              <p14:xfrm>
                <a:off x="5031971" y="329095"/>
                <a:ext cx="6048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1E9C1A-44AD-F779-1BB4-D5223D354E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3331" y="320095"/>
                  <a:ext cx="78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CA758E-E9D8-BAA2-F635-3756794E71ED}"/>
                    </a:ext>
                  </a:extLst>
                </p14:cNvPr>
                <p14:cNvContentPartPr/>
                <p14:nvPr/>
              </p14:nvContentPartPr>
              <p14:xfrm>
                <a:off x="4725611" y="320095"/>
                <a:ext cx="315000" cy="3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CA758E-E9D8-BAA2-F635-3756794E71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16971" y="311455"/>
                  <a:ext cx="33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8F5C6-5158-3135-7101-4C7AC940920A}"/>
                    </a:ext>
                  </a:extLst>
                </p14:cNvPr>
                <p14:cNvContentPartPr/>
                <p14:nvPr/>
              </p14:nvContentPartPr>
              <p14:xfrm>
                <a:off x="4311971" y="452575"/>
                <a:ext cx="93600" cy="3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8F5C6-5158-3135-7101-4C7AC94092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03331" y="443575"/>
                  <a:ext cx="1112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E88D90-DB27-3215-F58A-BDA992085C7A}"/>
              </a:ext>
            </a:extLst>
          </p:cNvPr>
          <p:cNvGrpSpPr/>
          <p:nvPr/>
        </p:nvGrpSpPr>
        <p:grpSpPr>
          <a:xfrm>
            <a:off x="5861411" y="178255"/>
            <a:ext cx="729720" cy="552240"/>
            <a:chOff x="5861411" y="178255"/>
            <a:chExt cx="7297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274AB0-9BCF-5CE9-22DA-E2FBC46F5750}"/>
                    </a:ext>
                  </a:extLst>
                </p14:cNvPr>
                <p14:cNvContentPartPr/>
                <p14:nvPr/>
              </p14:nvContentPartPr>
              <p14:xfrm>
                <a:off x="5861411" y="546895"/>
                <a:ext cx="103320" cy="18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274AB0-9BCF-5CE9-22DA-E2FBC46F57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52771" y="537895"/>
                  <a:ext cx="12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97F3C9-3A3E-038C-2257-B2BB50B10B29}"/>
                    </a:ext>
                  </a:extLst>
                </p14:cNvPr>
                <p14:cNvContentPartPr/>
                <p14:nvPr/>
              </p14:nvContentPartPr>
              <p14:xfrm>
                <a:off x="6288731" y="178255"/>
                <a:ext cx="302400" cy="37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97F3C9-3A3E-038C-2257-B2BB50B10B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0091" y="169255"/>
                  <a:ext cx="32004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569A2A-6B73-0345-25C5-33D1ADD3D8AE}"/>
              </a:ext>
            </a:extLst>
          </p:cNvPr>
          <p:cNvGrpSpPr/>
          <p:nvPr/>
        </p:nvGrpSpPr>
        <p:grpSpPr>
          <a:xfrm>
            <a:off x="6927371" y="143695"/>
            <a:ext cx="1292400" cy="622080"/>
            <a:chOff x="6927371" y="143695"/>
            <a:chExt cx="129240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4CC1020-3819-530C-2D06-6C7804C7475A}"/>
                    </a:ext>
                  </a:extLst>
                </p14:cNvPr>
                <p14:cNvContentPartPr/>
                <p14:nvPr/>
              </p14:nvContentPartPr>
              <p14:xfrm>
                <a:off x="6927371" y="186175"/>
                <a:ext cx="716040" cy="36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4CC1020-3819-530C-2D06-6C7804C747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18731" y="177535"/>
                  <a:ext cx="7336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A944BF-8E7F-05A7-16DC-5F44F7F60497}"/>
                    </a:ext>
                  </a:extLst>
                </p14:cNvPr>
                <p14:cNvContentPartPr/>
                <p14:nvPr/>
              </p14:nvContentPartPr>
              <p14:xfrm>
                <a:off x="7793891" y="143695"/>
                <a:ext cx="425880" cy="62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A944BF-8E7F-05A7-16DC-5F44F7F604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84891" y="134695"/>
                  <a:ext cx="443520" cy="63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74AECB-DFBB-8643-D63D-0D10290E8931}"/>
                  </a:ext>
                </a:extLst>
              </p14:cNvPr>
              <p14:cNvContentPartPr/>
              <p14:nvPr/>
            </p14:nvContentPartPr>
            <p14:xfrm>
              <a:off x="8574731" y="168175"/>
              <a:ext cx="1409040" cy="652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74AECB-DFBB-8643-D63D-0D10290E89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66091" y="159175"/>
                <a:ext cx="142668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3035D21-F375-8964-0D87-86CAF1DC1B4F}"/>
              </a:ext>
            </a:extLst>
          </p:cNvPr>
          <p:cNvGrpSpPr/>
          <p:nvPr/>
        </p:nvGrpSpPr>
        <p:grpSpPr>
          <a:xfrm>
            <a:off x="2563091" y="868015"/>
            <a:ext cx="2225160" cy="825840"/>
            <a:chOff x="2563091" y="868015"/>
            <a:chExt cx="222516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84DCE5-B46D-FA17-D928-C80AD167F965}"/>
                    </a:ext>
                  </a:extLst>
                </p14:cNvPr>
                <p14:cNvContentPartPr/>
                <p14:nvPr/>
              </p14:nvContentPartPr>
              <p14:xfrm>
                <a:off x="2563091" y="1036855"/>
                <a:ext cx="241200" cy="40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84DCE5-B46D-FA17-D928-C80AD167F9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4091" y="1028215"/>
                  <a:ext cx="258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682835-B0FB-5C17-3AC4-535A2B7FA2AA}"/>
                    </a:ext>
                  </a:extLst>
                </p14:cNvPr>
                <p14:cNvContentPartPr/>
                <p14:nvPr/>
              </p14:nvContentPartPr>
              <p14:xfrm>
                <a:off x="3196331" y="974215"/>
                <a:ext cx="147600" cy="48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682835-B0FB-5C17-3AC4-535A2B7FA2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7691" y="965215"/>
                  <a:ext cx="1652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48CDF8-DFD8-7801-1892-4C3571387DE9}"/>
                    </a:ext>
                  </a:extLst>
                </p14:cNvPr>
                <p14:cNvContentPartPr/>
                <p14:nvPr/>
              </p14:nvContentPartPr>
              <p14:xfrm>
                <a:off x="3294611" y="868015"/>
                <a:ext cx="1295640" cy="82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48CDF8-DFD8-7801-1892-4C3571387D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5611" y="859015"/>
                  <a:ext cx="131328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CC9E4F-0218-0ED9-CF35-8666116CF4FA}"/>
                    </a:ext>
                  </a:extLst>
                </p14:cNvPr>
                <p14:cNvContentPartPr/>
                <p14:nvPr/>
              </p14:nvContentPartPr>
              <p14:xfrm>
                <a:off x="3867011" y="1045135"/>
                <a:ext cx="413640" cy="6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CC9E4F-0218-0ED9-CF35-8666116CF4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371" y="1036495"/>
                  <a:ext cx="43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B208E8-E749-CC6E-D79A-5ED122DC61F3}"/>
                    </a:ext>
                  </a:extLst>
                </p14:cNvPr>
                <p14:cNvContentPartPr/>
                <p14:nvPr/>
              </p14:nvContentPartPr>
              <p14:xfrm>
                <a:off x="4673771" y="913015"/>
                <a:ext cx="114480" cy="591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B208E8-E749-CC6E-D79A-5ED122DC61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5131" y="904375"/>
                  <a:ext cx="13212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AE3513-0BB2-5B4D-F465-3201C830C01F}"/>
              </a:ext>
            </a:extLst>
          </p:cNvPr>
          <p:cNvGrpSpPr/>
          <p:nvPr/>
        </p:nvGrpSpPr>
        <p:grpSpPr>
          <a:xfrm>
            <a:off x="1769651" y="1729855"/>
            <a:ext cx="901440" cy="721800"/>
            <a:chOff x="1769651" y="1729855"/>
            <a:chExt cx="90144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5F6EE6-B1D4-C127-3DB1-E976084638E7}"/>
                    </a:ext>
                  </a:extLst>
                </p14:cNvPr>
                <p14:cNvContentPartPr/>
                <p14:nvPr/>
              </p14:nvContentPartPr>
              <p14:xfrm>
                <a:off x="1769651" y="1729855"/>
                <a:ext cx="558720" cy="25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5F6EE6-B1D4-C127-3DB1-E976084638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61011" y="1720855"/>
                  <a:ext cx="576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1F0FC2-1CC0-FDDC-40A5-6C254D70F0B2}"/>
                    </a:ext>
                  </a:extLst>
                </p14:cNvPr>
                <p14:cNvContentPartPr/>
                <p14:nvPr/>
              </p14:nvContentPartPr>
              <p14:xfrm>
                <a:off x="2470571" y="2057455"/>
                <a:ext cx="200520" cy="394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1F0FC2-1CC0-FDDC-40A5-6C254D70F0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61931" y="2048815"/>
                  <a:ext cx="21816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1BC7E-2A71-0BDB-0C43-F7378B8F5E4A}"/>
                  </a:ext>
                </a:extLst>
              </p14:cNvPr>
              <p14:cNvContentPartPr/>
              <p14:nvPr/>
            </p14:nvContentPartPr>
            <p14:xfrm>
              <a:off x="3225851" y="1856935"/>
              <a:ext cx="160560" cy="507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1BC7E-2A71-0BDB-0C43-F7378B8F5E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17211" y="1848295"/>
                <a:ext cx="178200" cy="52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88E5D81-5A54-1235-A7FA-A7A0A6D6E1F5}"/>
              </a:ext>
            </a:extLst>
          </p:cNvPr>
          <p:cNvGrpSpPr/>
          <p:nvPr/>
        </p:nvGrpSpPr>
        <p:grpSpPr>
          <a:xfrm>
            <a:off x="3388211" y="1808335"/>
            <a:ext cx="1916280" cy="447120"/>
            <a:chOff x="3388211" y="1808335"/>
            <a:chExt cx="19162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439B7E-799B-2E03-2D54-6CCE3C70EA13}"/>
                    </a:ext>
                  </a:extLst>
                </p14:cNvPr>
                <p14:cNvContentPartPr/>
                <p14:nvPr/>
              </p14:nvContentPartPr>
              <p14:xfrm>
                <a:off x="3388211" y="1808335"/>
                <a:ext cx="1373040" cy="44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439B7E-799B-2E03-2D54-6CCE3C70EA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9211" y="1799335"/>
                  <a:ext cx="1390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B082F6-3C14-166B-4B54-135552765B2D}"/>
                    </a:ext>
                  </a:extLst>
                </p14:cNvPr>
                <p14:cNvContentPartPr/>
                <p14:nvPr/>
              </p14:nvContentPartPr>
              <p14:xfrm>
                <a:off x="4014971" y="1965295"/>
                <a:ext cx="239040" cy="4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B082F6-3C14-166B-4B54-135552765B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05971" y="1956655"/>
                  <a:ext cx="25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139D80-2A18-5C9A-DEAB-8853964AFF65}"/>
                    </a:ext>
                  </a:extLst>
                </p14:cNvPr>
                <p14:cNvContentPartPr/>
                <p14:nvPr/>
              </p14:nvContentPartPr>
              <p14:xfrm>
                <a:off x="5000651" y="2026495"/>
                <a:ext cx="303840" cy="17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139D80-2A18-5C9A-DEAB-8853964AFF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1651" y="2017495"/>
                  <a:ext cx="3214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789912-BC81-FBF5-8E4A-E9A506746717}"/>
              </a:ext>
            </a:extLst>
          </p:cNvPr>
          <p:cNvGrpSpPr/>
          <p:nvPr/>
        </p:nvGrpSpPr>
        <p:grpSpPr>
          <a:xfrm>
            <a:off x="5527691" y="1727335"/>
            <a:ext cx="1630440" cy="684000"/>
            <a:chOff x="5527691" y="1727335"/>
            <a:chExt cx="163044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26C547-67D9-93C5-579F-0EF54A377401}"/>
                    </a:ext>
                  </a:extLst>
                </p14:cNvPr>
                <p14:cNvContentPartPr/>
                <p14:nvPr/>
              </p14:nvContentPartPr>
              <p14:xfrm>
                <a:off x="5527691" y="1727335"/>
                <a:ext cx="1426680" cy="68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26C547-67D9-93C5-579F-0EF54A3774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8691" y="1718695"/>
                  <a:ext cx="14443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CF9704-84D5-67E7-922F-0BE06F3CFC91}"/>
                    </a:ext>
                  </a:extLst>
                </p14:cNvPr>
                <p14:cNvContentPartPr/>
                <p14:nvPr/>
              </p14:nvContentPartPr>
              <p14:xfrm>
                <a:off x="6516971" y="1878535"/>
                <a:ext cx="22680" cy="47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CF9704-84D5-67E7-922F-0BE06F3CFC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7971" y="1869535"/>
                  <a:ext cx="40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4EA9B0-4081-B6CF-A9F6-CE50D7AF957A}"/>
                    </a:ext>
                  </a:extLst>
                </p14:cNvPr>
                <p14:cNvContentPartPr/>
                <p14:nvPr/>
              </p14:nvContentPartPr>
              <p14:xfrm>
                <a:off x="6287291" y="1893295"/>
                <a:ext cx="346680" cy="3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4EA9B0-4081-B6CF-A9F6-CE50D7AF95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78651" y="1884295"/>
                  <a:ext cx="364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61B586-C911-D87A-0843-2A52D506B8DD}"/>
                    </a:ext>
                  </a:extLst>
                </p14:cNvPr>
                <p14:cNvContentPartPr/>
                <p14:nvPr/>
              </p14:nvContentPartPr>
              <p14:xfrm>
                <a:off x="6141131" y="1946215"/>
                <a:ext cx="2736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61B586-C911-D87A-0843-2A52D506B8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32131" y="1937215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EFEB08-F63C-0FAF-6966-93025B131AF9}"/>
                    </a:ext>
                  </a:extLst>
                </p14:cNvPr>
                <p14:cNvContentPartPr/>
                <p14:nvPr/>
              </p14:nvContentPartPr>
              <p14:xfrm>
                <a:off x="7034291" y="1779895"/>
                <a:ext cx="123840" cy="57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EFEB08-F63C-0FAF-6966-93025B131A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5651" y="1770895"/>
                  <a:ext cx="141480" cy="59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0961A8D-320E-FE41-5189-2737969A6B7A}"/>
                  </a:ext>
                </a:extLst>
              </p14:cNvPr>
              <p14:cNvContentPartPr/>
              <p14:nvPr/>
            </p14:nvContentPartPr>
            <p14:xfrm>
              <a:off x="1704131" y="2729215"/>
              <a:ext cx="690840" cy="420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0961A8D-320E-FE41-5189-2737969A6B7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5491" y="2720575"/>
                <a:ext cx="7084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E65252D-B314-F5A6-F022-8441D6CD5D7D}"/>
                  </a:ext>
                </a:extLst>
              </p14:cNvPr>
              <p14:cNvContentPartPr/>
              <p14:nvPr/>
            </p14:nvContentPartPr>
            <p14:xfrm>
              <a:off x="2837051" y="2700415"/>
              <a:ext cx="1348920" cy="53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E65252D-B314-F5A6-F022-8441D6CD5D7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28411" y="2691775"/>
                <a:ext cx="1366560" cy="55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313E2B9-2A40-4B8B-784C-37BAF318C3E4}"/>
              </a:ext>
            </a:extLst>
          </p:cNvPr>
          <p:cNvGrpSpPr/>
          <p:nvPr/>
        </p:nvGrpSpPr>
        <p:grpSpPr>
          <a:xfrm>
            <a:off x="4289651" y="2612215"/>
            <a:ext cx="2216520" cy="528840"/>
            <a:chOff x="4289651" y="2612215"/>
            <a:chExt cx="221652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584FD0-2239-6D0A-C049-33FB07C395AF}"/>
                    </a:ext>
                  </a:extLst>
                </p14:cNvPr>
                <p14:cNvContentPartPr/>
                <p14:nvPr/>
              </p14:nvContentPartPr>
              <p14:xfrm>
                <a:off x="4289651" y="2612215"/>
                <a:ext cx="1512000" cy="52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584FD0-2239-6D0A-C049-33FB07C395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0651" y="2603215"/>
                  <a:ext cx="1529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A02A1B-18EC-9CFF-4B9D-528335F17F63}"/>
                    </a:ext>
                  </a:extLst>
                </p14:cNvPr>
                <p14:cNvContentPartPr/>
                <p14:nvPr/>
              </p14:nvContentPartPr>
              <p14:xfrm>
                <a:off x="5796611" y="2855215"/>
                <a:ext cx="20592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A02A1B-18EC-9CFF-4B9D-528335F17F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87611" y="2846575"/>
                  <a:ext cx="223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F5BB33-76A3-3017-114B-D597B303A5D9}"/>
                    </a:ext>
                  </a:extLst>
                </p14:cNvPr>
                <p14:cNvContentPartPr/>
                <p14:nvPr/>
              </p14:nvContentPartPr>
              <p14:xfrm>
                <a:off x="6068411" y="2868175"/>
                <a:ext cx="216720" cy="9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F5BB33-76A3-3017-114B-D597B303A5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59411" y="2859535"/>
                  <a:ext cx="234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9E2321-ED0A-562C-EF03-309BEE48F942}"/>
                    </a:ext>
                  </a:extLst>
                </p14:cNvPr>
                <p14:cNvContentPartPr/>
                <p14:nvPr/>
              </p14:nvContentPartPr>
              <p14:xfrm>
                <a:off x="6488171" y="2736055"/>
                <a:ext cx="18000" cy="5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9E2321-ED0A-562C-EF03-309BEE48F9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79531" y="2727055"/>
                  <a:ext cx="3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4958FB-9A34-3B48-2D10-A5CA4A771E66}"/>
                    </a:ext>
                  </a:extLst>
                </p14:cNvPr>
                <p14:cNvContentPartPr/>
                <p14:nvPr/>
              </p14:nvContentPartPr>
              <p14:xfrm>
                <a:off x="6481331" y="2910655"/>
                <a:ext cx="15120" cy="2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4958FB-9A34-3B48-2D10-A5CA4A771E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2691" y="2901655"/>
                  <a:ext cx="327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39AE48-D7DB-5A0D-BC02-F345F632EB84}"/>
              </a:ext>
            </a:extLst>
          </p:cNvPr>
          <p:cNvGrpSpPr/>
          <p:nvPr/>
        </p:nvGrpSpPr>
        <p:grpSpPr>
          <a:xfrm>
            <a:off x="7074971" y="2643895"/>
            <a:ext cx="1153080" cy="425880"/>
            <a:chOff x="7074971" y="2643895"/>
            <a:chExt cx="115308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5DBA14-FA13-2F6D-0C94-131F088F8FA6}"/>
                    </a:ext>
                  </a:extLst>
                </p14:cNvPr>
                <p14:cNvContentPartPr/>
                <p14:nvPr/>
              </p14:nvContentPartPr>
              <p14:xfrm>
                <a:off x="7074971" y="2652175"/>
                <a:ext cx="464040" cy="406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5DBA14-FA13-2F6D-0C94-131F088F8F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65971" y="2643535"/>
                  <a:ext cx="4816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34B307-E66C-6091-0197-B77A9F1E0DBF}"/>
                    </a:ext>
                  </a:extLst>
                </p14:cNvPr>
                <p14:cNvContentPartPr/>
                <p14:nvPr/>
              </p14:nvContentPartPr>
              <p14:xfrm>
                <a:off x="7881371" y="2643895"/>
                <a:ext cx="284400" cy="27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34B307-E66C-6091-0197-B77A9F1E0D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72371" y="2635255"/>
                  <a:ext cx="302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089315-BFB2-8D5F-FCE5-555C9B77A1A0}"/>
                    </a:ext>
                  </a:extLst>
                </p14:cNvPr>
                <p14:cNvContentPartPr/>
                <p14:nvPr/>
              </p14:nvContentPartPr>
              <p14:xfrm>
                <a:off x="8165411" y="2934055"/>
                <a:ext cx="62640" cy="135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089315-BFB2-8D5F-FCE5-555C9B77A1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56771" y="2925055"/>
                  <a:ext cx="802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49FC6D7-3883-DA74-9607-C992DBEF93A8}"/>
                  </a:ext>
                </a:extLst>
              </p14:cNvPr>
              <p14:cNvContentPartPr/>
              <p14:nvPr/>
            </p14:nvContentPartPr>
            <p14:xfrm>
              <a:off x="6937091" y="3227095"/>
              <a:ext cx="456840" cy="388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49FC6D7-3883-DA74-9607-C992DBEF93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28091" y="3218095"/>
                <a:ext cx="47448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736A327-59ED-9C68-93C5-D821100EB039}"/>
              </a:ext>
            </a:extLst>
          </p:cNvPr>
          <p:cNvGrpSpPr/>
          <p:nvPr/>
        </p:nvGrpSpPr>
        <p:grpSpPr>
          <a:xfrm>
            <a:off x="8604251" y="2593495"/>
            <a:ext cx="1284840" cy="353160"/>
            <a:chOff x="8604251" y="2593495"/>
            <a:chExt cx="1284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8F8CFF-4635-06D7-0020-38F0A15B8AA7}"/>
                    </a:ext>
                  </a:extLst>
                </p14:cNvPr>
                <p14:cNvContentPartPr/>
                <p14:nvPr/>
              </p14:nvContentPartPr>
              <p14:xfrm>
                <a:off x="8680211" y="2625535"/>
                <a:ext cx="42840" cy="16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8F8CFF-4635-06D7-0020-38F0A15B8A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71211" y="2616535"/>
                  <a:ext cx="60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31FFAE-6F2F-C24E-6F75-87C4E0C9351F}"/>
                    </a:ext>
                  </a:extLst>
                </p14:cNvPr>
                <p14:cNvContentPartPr/>
                <p14:nvPr/>
              </p14:nvContentPartPr>
              <p14:xfrm>
                <a:off x="8624771" y="2697535"/>
                <a:ext cx="192600" cy="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31FFAE-6F2F-C24E-6F75-87C4E0C935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16131" y="2688535"/>
                  <a:ext cx="21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FEF0D8-B944-87B2-800B-5858A84091BC}"/>
                    </a:ext>
                  </a:extLst>
                </p14:cNvPr>
                <p14:cNvContentPartPr/>
                <p14:nvPr/>
              </p14:nvContentPartPr>
              <p14:xfrm>
                <a:off x="8890451" y="2593495"/>
                <a:ext cx="12600" cy="28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FEF0D8-B944-87B2-800B-5858A84091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1451" y="2584495"/>
                  <a:ext cx="30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9FB211-7713-919C-D667-7DDCF3986CDE}"/>
                    </a:ext>
                  </a:extLst>
                </p14:cNvPr>
                <p14:cNvContentPartPr/>
                <p14:nvPr/>
              </p14:nvContentPartPr>
              <p14:xfrm>
                <a:off x="9186731" y="2714095"/>
                <a:ext cx="327600" cy="16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9FB211-7713-919C-D667-7DDCF3986C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8091" y="2705095"/>
                  <a:ext cx="345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4F585F-57E0-3B00-E716-8EB9C26E872C}"/>
                    </a:ext>
                  </a:extLst>
                </p14:cNvPr>
                <p14:cNvContentPartPr/>
                <p14:nvPr/>
              </p14:nvContentPartPr>
              <p14:xfrm>
                <a:off x="9747971" y="2631295"/>
                <a:ext cx="141120" cy="17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4F585F-57E0-3B00-E716-8EB9C26E87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38971" y="2622295"/>
                  <a:ext cx="158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0139A6-DC82-8A36-24A4-C67C24049307}"/>
                    </a:ext>
                  </a:extLst>
                </p14:cNvPr>
                <p14:cNvContentPartPr/>
                <p14:nvPr/>
              </p14:nvContentPartPr>
              <p14:xfrm>
                <a:off x="8604251" y="2886895"/>
                <a:ext cx="268920" cy="3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0139A6-DC82-8A36-24A4-C67C240493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95611" y="2877895"/>
                  <a:ext cx="286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986BEF-8E37-A96C-9D5C-557399F1E4FF}"/>
                    </a:ext>
                  </a:extLst>
                </p14:cNvPr>
                <p14:cNvContentPartPr/>
                <p14:nvPr/>
              </p14:nvContentPartPr>
              <p14:xfrm>
                <a:off x="8838251" y="2622295"/>
                <a:ext cx="139680" cy="32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986BEF-8E37-A96C-9D5C-557399F1E4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29611" y="2613655"/>
                  <a:ext cx="1573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A4D1E9-6CD0-1BEF-B5C3-21E8B56959B5}"/>
              </a:ext>
            </a:extLst>
          </p:cNvPr>
          <p:cNvGrpSpPr/>
          <p:nvPr/>
        </p:nvGrpSpPr>
        <p:grpSpPr>
          <a:xfrm>
            <a:off x="7648811" y="3210535"/>
            <a:ext cx="1276920" cy="563760"/>
            <a:chOff x="7648811" y="3210535"/>
            <a:chExt cx="127692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7D81885-D2FB-2572-3125-ED837673B1F4}"/>
                    </a:ext>
                  </a:extLst>
                </p14:cNvPr>
                <p14:cNvContentPartPr/>
                <p14:nvPr/>
              </p14:nvContentPartPr>
              <p14:xfrm>
                <a:off x="7648811" y="3366415"/>
                <a:ext cx="231480" cy="407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7D81885-D2FB-2572-3125-ED837673B1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40171" y="3357415"/>
                  <a:ext cx="2491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C7AEA0-9044-29A3-F05F-3AAD81133C3A}"/>
                    </a:ext>
                  </a:extLst>
                </p14:cNvPr>
                <p14:cNvContentPartPr/>
                <p14:nvPr/>
              </p14:nvContentPartPr>
              <p14:xfrm>
                <a:off x="8031131" y="3564415"/>
                <a:ext cx="121680" cy="13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C7AEA0-9044-29A3-F05F-3AAD81133C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22491" y="3555775"/>
                  <a:ext cx="139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40DDCC-A23A-8C99-81E6-062B808E71EC}"/>
                    </a:ext>
                  </a:extLst>
                </p14:cNvPr>
                <p14:cNvContentPartPr/>
                <p14:nvPr/>
              </p14:nvContentPartPr>
              <p14:xfrm>
                <a:off x="8776691" y="3298735"/>
                <a:ext cx="20520" cy="10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40DDCC-A23A-8C99-81E6-062B808E71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68051" y="3289735"/>
                  <a:ext cx="38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D0E05D-49CE-0503-55E9-D34F9E0B6F8B}"/>
                    </a:ext>
                  </a:extLst>
                </p14:cNvPr>
                <p14:cNvContentPartPr/>
                <p14:nvPr/>
              </p14:nvContentPartPr>
              <p14:xfrm>
                <a:off x="8657891" y="3402775"/>
                <a:ext cx="267840" cy="75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D0E05D-49CE-0503-55E9-D34F9E0B6F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8891" y="3393775"/>
                  <a:ext cx="285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C0C406-1EF9-CE3C-63F2-5E0FFB9D6530}"/>
                    </a:ext>
                  </a:extLst>
                </p14:cNvPr>
                <p14:cNvContentPartPr/>
                <p14:nvPr/>
              </p14:nvContentPartPr>
              <p14:xfrm>
                <a:off x="8710091" y="3538855"/>
                <a:ext cx="154440" cy="119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C0C406-1EF9-CE3C-63F2-5E0FFB9D65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01091" y="3530215"/>
                  <a:ext cx="172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FF8D20-A28A-2637-180A-F938D75539F1}"/>
                    </a:ext>
                  </a:extLst>
                </p14:cNvPr>
                <p14:cNvContentPartPr/>
                <p14:nvPr/>
              </p14:nvContentPartPr>
              <p14:xfrm>
                <a:off x="8791451" y="3210535"/>
                <a:ext cx="26640" cy="20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FF8D20-A28A-2637-180A-F938D75539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2811" y="3201895"/>
                  <a:ext cx="44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A5368F-25DE-54B9-E6EA-4ADE3A925146}"/>
                    </a:ext>
                  </a:extLst>
                </p14:cNvPr>
                <p14:cNvContentPartPr/>
                <p14:nvPr/>
              </p14:nvContentPartPr>
              <p14:xfrm>
                <a:off x="8470691" y="3347695"/>
                <a:ext cx="46080" cy="10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A5368F-25DE-54B9-E6EA-4ADE3A9251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1691" y="3338695"/>
                  <a:ext cx="63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ED78CB-53F4-637A-0187-527D9DF58268}"/>
                    </a:ext>
                  </a:extLst>
                </p14:cNvPr>
                <p14:cNvContentPartPr/>
                <p14:nvPr/>
              </p14:nvContentPartPr>
              <p14:xfrm>
                <a:off x="8403731" y="3393775"/>
                <a:ext cx="180000" cy="2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ED78CB-53F4-637A-0187-527D9DF582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95091" y="3385135"/>
                  <a:ext cx="197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108F27-CDFE-0E93-65E6-AD2A286B628E}"/>
                    </a:ext>
                  </a:extLst>
                </p14:cNvPr>
                <p14:cNvContentPartPr/>
                <p14:nvPr/>
              </p14:nvContentPartPr>
              <p14:xfrm>
                <a:off x="8392931" y="3515455"/>
                <a:ext cx="166320" cy="6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108F27-CDFE-0E93-65E6-AD2A286B62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83931" y="3506455"/>
                  <a:ext cx="18396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8B32816-8960-2F05-C7F5-C87775EDAE10}"/>
                  </a:ext>
                </a:extLst>
              </p14:cNvPr>
              <p14:cNvContentPartPr/>
              <p14:nvPr/>
            </p14:nvContentPartPr>
            <p14:xfrm>
              <a:off x="10237571" y="2977975"/>
              <a:ext cx="95400" cy="324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8B32816-8960-2F05-C7F5-C87775EDAE1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28931" y="2969335"/>
                <a:ext cx="11304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27CFA12-24A1-8BF9-F250-B7D4BA944EB4}"/>
              </a:ext>
            </a:extLst>
          </p:cNvPr>
          <p:cNvGrpSpPr/>
          <p:nvPr/>
        </p:nvGrpSpPr>
        <p:grpSpPr>
          <a:xfrm>
            <a:off x="10300931" y="2891215"/>
            <a:ext cx="1660680" cy="586080"/>
            <a:chOff x="10300931" y="2891215"/>
            <a:chExt cx="16606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89BC25-A113-03FA-EBFE-0B88D6E43535}"/>
                    </a:ext>
                  </a:extLst>
                </p14:cNvPr>
                <p14:cNvContentPartPr/>
                <p14:nvPr/>
              </p14:nvContentPartPr>
              <p14:xfrm>
                <a:off x="10300931" y="2915335"/>
                <a:ext cx="1497240" cy="56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89BC25-A113-03FA-EBFE-0B88D6E435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1931" y="2906695"/>
                  <a:ext cx="15148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7094D0-0633-956E-90BC-C1D95E1FD33F}"/>
                    </a:ext>
                  </a:extLst>
                </p14:cNvPr>
                <p14:cNvContentPartPr/>
                <p14:nvPr/>
              </p14:nvContentPartPr>
              <p14:xfrm>
                <a:off x="11518091" y="3052135"/>
                <a:ext cx="32040" cy="2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7094D0-0633-956E-90BC-C1D95E1FD3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09451" y="3043135"/>
                  <a:ext cx="4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0B32B8-2CAA-B741-7DB1-3D1B628A5CAE}"/>
                    </a:ext>
                  </a:extLst>
                </p14:cNvPr>
                <p14:cNvContentPartPr/>
                <p14:nvPr/>
              </p14:nvContentPartPr>
              <p14:xfrm>
                <a:off x="11229371" y="3085975"/>
                <a:ext cx="255960" cy="1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0B32B8-2CAA-B741-7DB1-3D1B628A5C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20371" y="3076975"/>
                  <a:ext cx="273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FA986F-BAE8-42D2-2092-679CAB60AD23}"/>
                    </a:ext>
                  </a:extLst>
                </p14:cNvPr>
                <p14:cNvContentPartPr/>
                <p14:nvPr/>
              </p14:nvContentPartPr>
              <p14:xfrm>
                <a:off x="11836331" y="2891215"/>
                <a:ext cx="125280" cy="53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FA986F-BAE8-42D2-2092-679CAB60AD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27691" y="2882575"/>
                  <a:ext cx="142920" cy="54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3345BAF-DA3D-2988-7666-3F94A64CA893}"/>
                  </a:ext>
                </a:extLst>
              </p14:cNvPr>
              <p14:cNvContentPartPr/>
              <p14:nvPr/>
            </p14:nvContentPartPr>
            <p14:xfrm>
              <a:off x="3633371" y="4343455"/>
              <a:ext cx="27360" cy="17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3345BAF-DA3D-2988-7666-3F94A64CA89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24371" y="4334815"/>
                <a:ext cx="450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7D5E092-CBE9-577C-D2D3-99581D75E05E}"/>
              </a:ext>
            </a:extLst>
          </p:cNvPr>
          <p:cNvGrpSpPr/>
          <p:nvPr/>
        </p:nvGrpSpPr>
        <p:grpSpPr>
          <a:xfrm>
            <a:off x="1661651" y="4485655"/>
            <a:ext cx="291240" cy="457920"/>
            <a:chOff x="1661651" y="4485655"/>
            <a:chExt cx="29124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A9DC43-C104-31B8-2D60-0F9A8DA81DE2}"/>
                    </a:ext>
                  </a:extLst>
                </p14:cNvPr>
                <p14:cNvContentPartPr/>
                <p14:nvPr/>
              </p14:nvContentPartPr>
              <p14:xfrm>
                <a:off x="1661651" y="4485655"/>
                <a:ext cx="7668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A9DC43-C104-31B8-2D60-0F9A8DA81D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53011" y="4476655"/>
                  <a:ext cx="94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AD6CBE-2907-E9F2-5A40-285FB767FF5C}"/>
                    </a:ext>
                  </a:extLst>
                </p14:cNvPr>
                <p14:cNvContentPartPr/>
                <p14:nvPr/>
              </p14:nvContentPartPr>
              <p14:xfrm>
                <a:off x="1770011" y="4542895"/>
                <a:ext cx="182880" cy="40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AD6CBE-2907-E9F2-5A40-285FB767FF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61011" y="4533895"/>
                  <a:ext cx="20052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347B141-1718-4F13-DEC9-17481C34C9BB}"/>
              </a:ext>
            </a:extLst>
          </p:cNvPr>
          <p:cNvGrpSpPr/>
          <p:nvPr/>
        </p:nvGrpSpPr>
        <p:grpSpPr>
          <a:xfrm>
            <a:off x="2387411" y="4530295"/>
            <a:ext cx="311400" cy="270000"/>
            <a:chOff x="2387411" y="4530295"/>
            <a:chExt cx="3114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27E383-4682-9390-40A9-0F93B09DC773}"/>
                    </a:ext>
                  </a:extLst>
                </p14:cNvPr>
                <p14:cNvContentPartPr/>
                <p14:nvPr/>
              </p14:nvContentPartPr>
              <p14:xfrm>
                <a:off x="2387411" y="4530295"/>
                <a:ext cx="222480" cy="270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27E383-4682-9390-40A9-0F93B09DC7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78771" y="4521655"/>
                  <a:ext cx="240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9927F3-8A50-9CB4-CEFA-FAAC0BD5A133}"/>
                    </a:ext>
                  </a:extLst>
                </p14:cNvPr>
                <p14:cNvContentPartPr/>
                <p14:nvPr/>
              </p14:nvContentPartPr>
              <p14:xfrm>
                <a:off x="2476331" y="4536415"/>
                <a:ext cx="22248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9927F3-8A50-9CB4-CEFA-FAAC0BD5A1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7331" y="4527775"/>
                  <a:ext cx="2401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1C7B301-487F-EDC8-8132-6CD177FF5DD5}"/>
                  </a:ext>
                </a:extLst>
              </p14:cNvPr>
              <p14:cNvContentPartPr/>
              <p14:nvPr/>
            </p14:nvContentPartPr>
            <p14:xfrm>
              <a:off x="3182651" y="4429135"/>
              <a:ext cx="292680" cy="52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1C7B301-487F-EDC8-8132-6CD177FF5DD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74011" y="4420135"/>
                <a:ext cx="31032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3D9E8F-99ED-93F1-D6A2-DE02E34B8EE3}"/>
              </a:ext>
            </a:extLst>
          </p:cNvPr>
          <p:cNvGrpSpPr/>
          <p:nvPr/>
        </p:nvGrpSpPr>
        <p:grpSpPr>
          <a:xfrm>
            <a:off x="3923171" y="4315375"/>
            <a:ext cx="4858200" cy="641160"/>
            <a:chOff x="3923171" y="4315375"/>
            <a:chExt cx="485820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08536D2-3FEA-9C82-2128-139889197743}"/>
                    </a:ext>
                  </a:extLst>
                </p14:cNvPr>
                <p14:cNvContentPartPr/>
                <p14:nvPr/>
              </p14:nvContentPartPr>
              <p14:xfrm>
                <a:off x="3923171" y="4419775"/>
                <a:ext cx="1130400" cy="536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08536D2-3FEA-9C82-2128-1398891977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14531" y="4410775"/>
                  <a:ext cx="11480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F013F4-9EA6-A547-1B4D-191D854A4693}"/>
                    </a:ext>
                  </a:extLst>
                </p14:cNvPr>
                <p14:cNvContentPartPr/>
                <p14:nvPr/>
              </p14:nvContentPartPr>
              <p14:xfrm>
                <a:off x="4920011" y="4582135"/>
                <a:ext cx="156600" cy="1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F013F4-9EA6-A547-1B4D-191D854A46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1371" y="4573495"/>
                  <a:ext cx="174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A630849-AF06-CCBD-4BEF-EDDA016DA756}"/>
                    </a:ext>
                  </a:extLst>
                </p14:cNvPr>
                <p14:cNvContentPartPr/>
                <p14:nvPr/>
              </p14:nvContentPartPr>
              <p14:xfrm>
                <a:off x="5298731" y="4315375"/>
                <a:ext cx="1451880" cy="46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A630849-AF06-CCBD-4BEF-EDDA016DA7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0091" y="4306375"/>
                  <a:ext cx="1469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09A937-829D-21B7-722A-569B8B0D4849}"/>
                    </a:ext>
                  </a:extLst>
                </p14:cNvPr>
                <p14:cNvContentPartPr/>
                <p14:nvPr/>
              </p14:nvContentPartPr>
              <p14:xfrm>
                <a:off x="6945011" y="4571335"/>
                <a:ext cx="370800" cy="18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09A937-829D-21B7-722A-569B8B0D48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6371" y="4562335"/>
                  <a:ext cx="388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D3C4C6-F413-E568-80AD-69C46D556481}"/>
                    </a:ext>
                  </a:extLst>
                </p14:cNvPr>
                <p14:cNvContentPartPr/>
                <p14:nvPr/>
              </p14:nvContentPartPr>
              <p14:xfrm>
                <a:off x="7044371" y="4478455"/>
                <a:ext cx="22680" cy="2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D3C4C6-F413-E568-80AD-69C46D5564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35731" y="4469455"/>
                  <a:ext cx="4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2A29C0-EE52-CB8C-E2CB-0EFE6778B7E2}"/>
                    </a:ext>
                  </a:extLst>
                </p14:cNvPr>
                <p14:cNvContentPartPr/>
                <p14:nvPr/>
              </p14:nvContentPartPr>
              <p14:xfrm>
                <a:off x="7526051" y="4359655"/>
                <a:ext cx="1255320" cy="28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2A29C0-EE52-CB8C-E2CB-0EFE6778B7E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17411" y="4350655"/>
                  <a:ext cx="127296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8DC4D18-9E97-D94B-AC4B-DB6871B67009}"/>
                  </a:ext>
                </a:extLst>
              </p14:cNvPr>
              <p14:cNvContentPartPr/>
              <p14:nvPr/>
            </p14:nvContentPartPr>
            <p14:xfrm>
              <a:off x="1602251" y="5098375"/>
              <a:ext cx="499320" cy="270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8DC4D18-9E97-D94B-AC4B-DB6871B6700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93251" y="5089735"/>
                <a:ext cx="51696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FAA44CF-3D0F-DE3D-0C8F-8A7E130D1D8F}"/>
              </a:ext>
            </a:extLst>
          </p:cNvPr>
          <p:cNvGrpSpPr/>
          <p:nvPr/>
        </p:nvGrpSpPr>
        <p:grpSpPr>
          <a:xfrm>
            <a:off x="2598731" y="5104855"/>
            <a:ext cx="1440360" cy="551520"/>
            <a:chOff x="2598731" y="5104855"/>
            <a:chExt cx="144036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0E9B2F-7AE1-8A31-9A48-A88A115E3A52}"/>
                    </a:ext>
                  </a:extLst>
                </p14:cNvPr>
                <p14:cNvContentPartPr/>
                <p14:nvPr/>
              </p14:nvContentPartPr>
              <p14:xfrm>
                <a:off x="2598731" y="5104855"/>
                <a:ext cx="1440360" cy="55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0E9B2F-7AE1-8A31-9A48-A88A115E3A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90091" y="5096215"/>
                  <a:ext cx="14580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E1DAFD-9EF6-20A1-CB1C-D95770AB4B11}"/>
                    </a:ext>
                  </a:extLst>
                </p14:cNvPr>
                <p14:cNvContentPartPr/>
                <p14:nvPr/>
              </p14:nvContentPartPr>
              <p14:xfrm>
                <a:off x="3664691" y="5306455"/>
                <a:ext cx="101160" cy="38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E1DAFD-9EF6-20A1-CB1C-D95770AB4B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56051" y="5297455"/>
                  <a:ext cx="118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588C43F-E596-092A-E8F8-01E6074799B6}"/>
              </a:ext>
            </a:extLst>
          </p:cNvPr>
          <p:cNvGrpSpPr/>
          <p:nvPr/>
        </p:nvGrpSpPr>
        <p:grpSpPr>
          <a:xfrm>
            <a:off x="4275971" y="5001535"/>
            <a:ext cx="2476080" cy="541080"/>
            <a:chOff x="4275971" y="5001535"/>
            <a:chExt cx="24760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5802B2B-38BA-C46B-E7F8-EAADC30F2211}"/>
                    </a:ext>
                  </a:extLst>
                </p14:cNvPr>
                <p14:cNvContentPartPr/>
                <p14:nvPr/>
              </p14:nvContentPartPr>
              <p14:xfrm>
                <a:off x="4275971" y="5001535"/>
                <a:ext cx="1924920" cy="444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5802B2B-38BA-C46B-E7F8-EAADC30F22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66971" y="4992535"/>
                  <a:ext cx="19425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1991B8-D10A-E7CA-A32A-EE46509CEC47}"/>
                    </a:ext>
                  </a:extLst>
                </p14:cNvPr>
                <p14:cNvContentPartPr/>
                <p14:nvPr/>
              </p14:nvContentPartPr>
              <p14:xfrm>
                <a:off x="5518691" y="5073535"/>
                <a:ext cx="27000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1991B8-D10A-E7CA-A32A-EE46509CEC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10051" y="5064895"/>
                  <a:ext cx="287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B3DA5B-C9C0-9A39-C6B2-BA4713A36050}"/>
                    </a:ext>
                  </a:extLst>
                </p14:cNvPr>
                <p14:cNvContentPartPr/>
                <p14:nvPr/>
              </p14:nvContentPartPr>
              <p14:xfrm>
                <a:off x="6474851" y="5020615"/>
                <a:ext cx="277200" cy="52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B3DA5B-C9C0-9A39-C6B2-BA4713A360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66211" y="5011615"/>
                  <a:ext cx="294840" cy="53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788094B-47B1-34F0-6648-E9C5A19173DF}"/>
                  </a:ext>
                </a:extLst>
              </p14:cNvPr>
              <p14:cNvContentPartPr/>
              <p14:nvPr/>
            </p14:nvContentPartPr>
            <p14:xfrm>
              <a:off x="7306451" y="5013055"/>
              <a:ext cx="276120" cy="299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788094B-47B1-34F0-6648-E9C5A19173D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97811" y="5004055"/>
                <a:ext cx="29376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C84611F-5D4B-C9AD-43C8-65906C73F538}"/>
              </a:ext>
            </a:extLst>
          </p:cNvPr>
          <p:cNvGrpSpPr/>
          <p:nvPr/>
        </p:nvGrpSpPr>
        <p:grpSpPr>
          <a:xfrm>
            <a:off x="8060651" y="5028895"/>
            <a:ext cx="839880" cy="474480"/>
            <a:chOff x="8060651" y="5028895"/>
            <a:chExt cx="8398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1B1F8E-7418-3BD1-4524-90885CB1DAEA}"/>
                    </a:ext>
                  </a:extLst>
                </p14:cNvPr>
                <p14:cNvContentPartPr/>
                <p14:nvPr/>
              </p14:nvContentPartPr>
              <p14:xfrm>
                <a:off x="8060651" y="5115655"/>
                <a:ext cx="348480" cy="141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1B1F8E-7418-3BD1-4524-90885CB1DA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51651" y="5106655"/>
                  <a:ext cx="36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824C08-3EB7-DD00-1C8B-168842C75955}"/>
                    </a:ext>
                  </a:extLst>
                </p14:cNvPr>
                <p14:cNvContentPartPr/>
                <p14:nvPr/>
              </p14:nvContentPartPr>
              <p14:xfrm>
                <a:off x="8635931" y="5028895"/>
                <a:ext cx="264600" cy="47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824C08-3EB7-DD00-1C8B-168842C759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6931" y="5019895"/>
                  <a:ext cx="28224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814E29A-0EEA-0D0A-E9DA-B57D6FFBE1E4}"/>
              </a:ext>
            </a:extLst>
          </p:cNvPr>
          <p:cNvGrpSpPr/>
          <p:nvPr/>
        </p:nvGrpSpPr>
        <p:grpSpPr>
          <a:xfrm>
            <a:off x="9286811" y="5059495"/>
            <a:ext cx="308160" cy="221760"/>
            <a:chOff x="9286811" y="5059495"/>
            <a:chExt cx="30816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2507D3-FFF4-356B-7514-6EE81FE911CD}"/>
                    </a:ext>
                  </a:extLst>
                </p14:cNvPr>
                <p14:cNvContentPartPr/>
                <p14:nvPr/>
              </p14:nvContentPartPr>
              <p14:xfrm>
                <a:off x="9286811" y="5135095"/>
                <a:ext cx="308160" cy="14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2507D3-FFF4-356B-7514-6EE81FE911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78171" y="5126455"/>
                  <a:ext cx="32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4C5D15-CE59-E8C9-8EE0-1E3498A30BDF}"/>
                    </a:ext>
                  </a:extLst>
                </p14:cNvPr>
                <p14:cNvContentPartPr/>
                <p14:nvPr/>
              </p14:nvContentPartPr>
              <p14:xfrm>
                <a:off x="9413171" y="5059495"/>
                <a:ext cx="18000" cy="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4C5D15-CE59-E8C9-8EE0-1E3498A30B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04531" y="5050855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CD3387-3CD9-4FFB-3F7B-652B22F85066}"/>
              </a:ext>
            </a:extLst>
          </p:cNvPr>
          <p:cNvGrpSpPr/>
          <p:nvPr/>
        </p:nvGrpSpPr>
        <p:grpSpPr>
          <a:xfrm>
            <a:off x="9915371" y="5032495"/>
            <a:ext cx="1622160" cy="358200"/>
            <a:chOff x="9915371" y="5032495"/>
            <a:chExt cx="16221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A6C38A-13E1-61D7-A932-FF8DF9D980A6}"/>
                    </a:ext>
                  </a:extLst>
                </p14:cNvPr>
                <p14:cNvContentPartPr/>
                <p14:nvPr/>
              </p14:nvContentPartPr>
              <p14:xfrm>
                <a:off x="9915371" y="5032495"/>
                <a:ext cx="1563480" cy="243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A6C38A-13E1-61D7-A932-FF8DF9D980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06731" y="5023495"/>
                  <a:ext cx="1581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5ABB7E-837A-5749-F9AC-9790259B6D0B}"/>
                    </a:ext>
                  </a:extLst>
                </p14:cNvPr>
                <p14:cNvContentPartPr/>
                <p14:nvPr/>
              </p14:nvContentPartPr>
              <p14:xfrm>
                <a:off x="11444291" y="5270095"/>
                <a:ext cx="93240" cy="12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5ABB7E-837A-5749-F9AC-9790259B6D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35291" y="5261455"/>
                  <a:ext cx="1108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038DCC8-348A-B344-E2A0-A67DFD2FB81A}"/>
              </a:ext>
            </a:extLst>
          </p:cNvPr>
          <p:cNvGrpSpPr/>
          <p:nvPr/>
        </p:nvGrpSpPr>
        <p:grpSpPr>
          <a:xfrm>
            <a:off x="1435931" y="5650615"/>
            <a:ext cx="923040" cy="531000"/>
            <a:chOff x="1435931" y="5650615"/>
            <a:chExt cx="92304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006AD7-D1F9-F0CD-FB16-22411AB73765}"/>
                    </a:ext>
                  </a:extLst>
                </p14:cNvPr>
                <p14:cNvContentPartPr/>
                <p14:nvPr/>
              </p14:nvContentPartPr>
              <p14:xfrm>
                <a:off x="1435931" y="5650615"/>
                <a:ext cx="923040" cy="531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006AD7-D1F9-F0CD-FB16-22411AB737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27291" y="5641975"/>
                  <a:ext cx="9406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8264D6-AEC2-CABC-947B-74B85FE48125}"/>
                    </a:ext>
                  </a:extLst>
                </p14:cNvPr>
                <p14:cNvContentPartPr/>
                <p14:nvPr/>
              </p14:nvContentPartPr>
              <p14:xfrm>
                <a:off x="1679291" y="5780935"/>
                <a:ext cx="275400" cy="24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8264D6-AEC2-CABC-947B-74B85FE481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70651" y="5771935"/>
                  <a:ext cx="2930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17E6327-09E3-0F98-3BBA-B7F9FE189F6C}"/>
                  </a:ext>
                </a:extLst>
              </p14:cNvPr>
              <p14:cNvContentPartPr/>
              <p14:nvPr/>
            </p14:nvContentPartPr>
            <p14:xfrm>
              <a:off x="2783771" y="5774455"/>
              <a:ext cx="1365840" cy="571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17E6327-09E3-0F98-3BBA-B7F9FE189F6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774771" y="5765815"/>
                <a:ext cx="1383480" cy="58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C6F75D6-105F-86A2-E6DD-E8A4C3CA664F}"/>
              </a:ext>
            </a:extLst>
          </p:cNvPr>
          <p:cNvGrpSpPr/>
          <p:nvPr/>
        </p:nvGrpSpPr>
        <p:grpSpPr>
          <a:xfrm>
            <a:off x="4306931" y="5759335"/>
            <a:ext cx="2386440" cy="493560"/>
            <a:chOff x="4306931" y="5759335"/>
            <a:chExt cx="23864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6E17E4-0485-91EA-5578-96E086734B7C}"/>
                    </a:ext>
                  </a:extLst>
                </p14:cNvPr>
                <p14:cNvContentPartPr/>
                <p14:nvPr/>
              </p14:nvContentPartPr>
              <p14:xfrm>
                <a:off x="4306931" y="5759335"/>
                <a:ext cx="1888920" cy="38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6E17E4-0485-91EA-5578-96E086734B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97931" y="5750695"/>
                  <a:ext cx="19065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5B6957-90D3-28DF-D245-E4AC2231D6A1}"/>
                    </a:ext>
                  </a:extLst>
                </p14:cNvPr>
                <p14:cNvContentPartPr/>
                <p14:nvPr/>
              </p14:nvContentPartPr>
              <p14:xfrm>
                <a:off x="5510771" y="5827375"/>
                <a:ext cx="353880" cy="1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5B6957-90D3-28DF-D245-E4AC2231D6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01771" y="5818735"/>
                  <a:ext cx="371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265A4B-1AB4-87B8-3264-1FFAFA75247E}"/>
                    </a:ext>
                  </a:extLst>
                </p14:cNvPr>
                <p14:cNvContentPartPr/>
                <p14:nvPr/>
              </p14:nvContentPartPr>
              <p14:xfrm>
                <a:off x="6466571" y="5759335"/>
                <a:ext cx="226800" cy="49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265A4B-1AB4-87B8-3264-1FFAFA7524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57931" y="5750335"/>
                  <a:ext cx="24444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2841BBD-78C3-16EC-8139-8D10C396AD49}"/>
              </a:ext>
            </a:extLst>
          </p:cNvPr>
          <p:cNvGrpSpPr/>
          <p:nvPr/>
        </p:nvGrpSpPr>
        <p:grpSpPr>
          <a:xfrm>
            <a:off x="6975251" y="5718655"/>
            <a:ext cx="5020200" cy="568080"/>
            <a:chOff x="6975251" y="5718655"/>
            <a:chExt cx="502020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8FEF3E9-ACE0-5AFE-B117-959063C12F79}"/>
                    </a:ext>
                  </a:extLst>
                </p14:cNvPr>
                <p14:cNvContentPartPr/>
                <p14:nvPr/>
              </p14:nvContentPartPr>
              <p14:xfrm>
                <a:off x="6975251" y="5749615"/>
                <a:ext cx="1436760" cy="537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8FEF3E9-ACE0-5AFE-B117-959063C12F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66611" y="5740615"/>
                  <a:ext cx="14544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3F36DD-91D6-3693-599A-EB56FE595231}"/>
                    </a:ext>
                  </a:extLst>
                </p14:cNvPr>
                <p14:cNvContentPartPr/>
                <p14:nvPr/>
              </p14:nvContentPartPr>
              <p14:xfrm>
                <a:off x="8406611" y="5985775"/>
                <a:ext cx="327600" cy="172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3F36DD-91D6-3693-599A-EB56FE5952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97971" y="5976775"/>
                  <a:ext cx="345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5A2090-811A-C4A6-958D-335DA62B70E3}"/>
                    </a:ext>
                  </a:extLst>
                </p14:cNvPr>
                <p14:cNvContentPartPr/>
                <p14:nvPr/>
              </p14:nvContentPartPr>
              <p14:xfrm>
                <a:off x="8982611" y="5977495"/>
                <a:ext cx="741960" cy="13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5A2090-811A-C4A6-958D-335DA62B70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73971" y="5968855"/>
                  <a:ext cx="759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D64CEB-2583-C16B-C1A1-5FBD066E53A4}"/>
                    </a:ext>
                  </a:extLst>
                </p14:cNvPr>
                <p14:cNvContentPartPr/>
                <p14:nvPr/>
              </p14:nvContentPartPr>
              <p14:xfrm>
                <a:off x="10034171" y="5761495"/>
                <a:ext cx="334800" cy="397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D64CEB-2583-C16B-C1A1-5FBD066E53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25171" y="5752855"/>
                  <a:ext cx="352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95221A-95E6-E902-994A-7EB3E298E6AB}"/>
                    </a:ext>
                  </a:extLst>
                </p14:cNvPr>
                <p14:cNvContentPartPr/>
                <p14:nvPr/>
              </p14:nvContentPartPr>
              <p14:xfrm>
                <a:off x="10588931" y="5718655"/>
                <a:ext cx="539640" cy="37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95221A-95E6-E902-994A-7EB3E298E6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79931" y="5710015"/>
                  <a:ext cx="557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10444F-8309-6EEC-FFB0-86D680A60F2A}"/>
                    </a:ext>
                  </a:extLst>
                </p14:cNvPr>
                <p14:cNvContentPartPr/>
                <p14:nvPr/>
              </p14:nvContentPartPr>
              <p14:xfrm>
                <a:off x="11025251" y="5843215"/>
                <a:ext cx="970200" cy="319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10444F-8309-6EEC-FFB0-86D680A60F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16251" y="5834575"/>
                  <a:ext cx="987840" cy="33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717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E3E0EA-8E29-D6E5-DD2D-05EFEB611E85}"/>
              </a:ext>
            </a:extLst>
          </p:cNvPr>
          <p:cNvGrpSpPr/>
          <p:nvPr/>
        </p:nvGrpSpPr>
        <p:grpSpPr>
          <a:xfrm>
            <a:off x="1127051" y="240175"/>
            <a:ext cx="3637080" cy="705600"/>
            <a:chOff x="1127051" y="240175"/>
            <a:chExt cx="363708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05E827A-84D3-938C-FC15-24608EB046E9}"/>
                    </a:ext>
                  </a:extLst>
                </p14:cNvPr>
                <p14:cNvContentPartPr/>
                <p14:nvPr/>
              </p14:nvContentPartPr>
              <p14:xfrm>
                <a:off x="1127051" y="375535"/>
                <a:ext cx="387000" cy="351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05E827A-84D3-938C-FC15-24608EB046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8411" y="366535"/>
                  <a:ext cx="4046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3E5651-592E-7D45-FEAB-F1ED75B29C34}"/>
                    </a:ext>
                  </a:extLst>
                </p14:cNvPr>
                <p14:cNvContentPartPr/>
                <p14:nvPr/>
              </p14:nvContentPartPr>
              <p14:xfrm>
                <a:off x="1363931" y="540775"/>
                <a:ext cx="200880" cy="270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3E5651-592E-7D45-FEAB-F1ED75B29C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4931" y="532135"/>
                  <a:ext cx="218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5DF734-390E-E7E1-9B9C-7BE3B3AE9709}"/>
                    </a:ext>
                  </a:extLst>
                </p14:cNvPr>
                <p14:cNvContentPartPr/>
                <p14:nvPr/>
              </p14:nvContentPartPr>
              <p14:xfrm>
                <a:off x="1536731" y="315415"/>
                <a:ext cx="1665720" cy="63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5DF734-390E-E7E1-9B9C-7BE3B3AE97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8091" y="306415"/>
                  <a:ext cx="16833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F980BF-ED8E-5FAB-F232-8E8F65BD6184}"/>
                    </a:ext>
                  </a:extLst>
                </p14:cNvPr>
                <p14:cNvContentPartPr/>
                <p14:nvPr/>
              </p14:nvContentPartPr>
              <p14:xfrm>
                <a:off x="2740931" y="420175"/>
                <a:ext cx="199440" cy="4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F980BF-ED8E-5FAB-F232-8E8F65BD61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2291" y="411175"/>
                  <a:ext cx="21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F26F0D-8B74-5D35-59C9-7ADBF7751BC9}"/>
                    </a:ext>
                  </a:extLst>
                </p14:cNvPr>
                <p14:cNvContentPartPr/>
                <p14:nvPr/>
              </p14:nvContentPartPr>
              <p14:xfrm>
                <a:off x="2383811" y="348175"/>
                <a:ext cx="18000" cy="5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F26F0D-8B74-5D35-59C9-7ADBF7751B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4811" y="339535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A0E4D1-1363-2669-D7F7-7759E43672CB}"/>
                    </a:ext>
                  </a:extLst>
                </p14:cNvPr>
                <p14:cNvContentPartPr/>
                <p14:nvPr/>
              </p14:nvContentPartPr>
              <p14:xfrm>
                <a:off x="3595931" y="240175"/>
                <a:ext cx="1168200" cy="43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A0E4D1-1363-2669-D7F7-7759E43672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87291" y="231535"/>
                  <a:ext cx="1185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1D3E31-95F1-068B-666B-DD01190EC735}"/>
                    </a:ext>
                  </a:extLst>
                </p14:cNvPr>
                <p14:cNvContentPartPr/>
                <p14:nvPr/>
              </p14:nvContentPartPr>
              <p14:xfrm>
                <a:off x="4508171" y="362215"/>
                <a:ext cx="15156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1D3E31-95F1-068B-666B-DD01190EC7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9171" y="353575"/>
                  <a:ext cx="169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286990-1FC6-7968-6D58-B8815E5F5276}"/>
              </a:ext>
            </a:extLst>
          </p:cNvPr>
          <p:cNvGrpSpPr/>
          <p:nvPr/>
        </p:nvGrpSpPr>
        <p:grpSpPr>
          <a:xfrm>
            <a:off x="1775771" y="1035415"/>
            <a:ext cx="4231440" cy="492840"/>
            <a:chOff x="1775771" y="1035415"/>
            <a:chExt cx="4231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FA25F0-63AB-A0C9-2B0C-000D31EB8800}"/>
                    </a:ext>
                  </a:extLst>
                </p14:cNvPr>
                <p14:cNvContentPartPr/>
                <p14:nvPr/>
              </p14:nvContentPartPr>
              <p14:xfrm>
                <a:off x="1775771" y="1087975"/>
                <a:ext cx="1616040" cy="44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FA25F0-63AB-A0C9-2B0C-000D31EB88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7131" y="1078975"/>
                  <a:ext cx="16336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0EA116-64D6-7926-60E5-CF2FA5797693}"/>
                    </a:ext>
                  </a:extLst>
                </p14:cNvPr>
                <p14:cNvContentPartPr/>
                <p14:nvPr/>
              </p14:nvContentPartPr>
              <p14:xfrm>
                <a:off x="3190931" y="1207855"/>
                <a:ext cx="3024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0EA116-64D6-7926-60E5-CF2FA57976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1931" y="1199215"/>
                  <a:ext cx="47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3C9C3A-E1E0-C0E6-7BF3-F667AEAD2F19}"/>
                    </a:ext>
                  </a:extLst>
                </p14:cNvPr>
                <p14:cNvContentPartPr/>
                <p14:nvPr/>
              </p14:nvContentPartPr>
              <p14:xfrm>
                <a:off x="2461571" y="1171135"/>
                <a:ext cx="404280" cy="8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3C9C3A-E1E0-C0E6-7BF3-F667AEAD2F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2571" y="1162135"/>
                  <a:ext cx="421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E6CD43-3F24-2A34-FE99-AAF65F6FC09E}"/>
                    </a:ext>
                  </a:extLst>
                </p14:cNvPr>
                <p14:cNvContentPartPr/>
                <p14:nvPr/>
              </p14:nvContentPartPr>
              <p14:xfrm>
                <a:off x="3573971" y="1035415"/>
                <a:ext cx="1639800" cy="48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E6CD43-3F24-2A34-FE99-AAF65F6FC0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5331" y="1026415"/>
                  <a:ext cx="16574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16C97A-294D-972F-E9F2-80793BA4241E}"/>
                    </a:ext>
                  </a:extLst>
                </p14:cNvPr>
                <p14:cNvContentPartPr/>
                <p14:nvPr/>
              </p14:nvContentPartPr>
              <p14:xfrm>
                <a:off x="4873931" y="1211815"/>
                <a:ext cx="270720" cy="2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16C97A-294D-972F-E9F2-80793BA424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5291" y="1203175"/>
                  <a:ext cx="288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0CF0A2-4F1A-66CA-88ED-0E8F670009DA}"/>
                    </a:ext>
                  </a:extLst>
                </p14:cNvPr>
                <p14:cNvContentPartPr/>
                <p14:nvPr/>
              </p14:nvContentPartPr>
              <p14:xfrm>
                <a:off x="5517971" y="1273015"/>
                <a:ext cx="489240" cy="10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0CF0A2-4F1A-66CA-88ED-0E8F670009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9331" y="1264375"/>
                  <a:ext cx="5068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DA5A97-827A-20E0-C513-CE6B019CD377}"/>
              </a:ext>
            </a:extLst>
          </p:cNvPr>
          <p:cNvGrpSpPr/>
          <p:nvPr/>
        </p:nvGrpSpPr>
        <p:grpSpPr>
          <a:xfrm>
            <a:off x="6174611" y="1066015"/>
            <a:ext cx="2223360" cy="350280"/>
            <a:chOff x="6174611" y="1066015"/>
            <a:chExt cx="22233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D0BE8A-53BF-1B14-DBF8-E9444DF85F9B}"/>
                    </a:ext>
                  </a:extLst>
                </p14:cNvPr>
                <p14:cNvContentPartPr/>
                <p14:nvPr/>
              </p14:nvContentPartPr>
              <p14:xfrm>
                <a:off x="6174611" y="1082935"/>
                <a:ext cx="1577520" cy="33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D0BE8A-53BF-1B14-DBF8-E9444DF85F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65611" y="1074295"/>
                  <a:ext cx="1595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3AB893-ACFA-1FB2-BE13-D815EA35B52B}"/>
                    </a:ext>
                  </a:extLst>
                </p14:cNvPr>
                <p14:cNvContentPartPr/>
                <p14:nvPr/>
              </p14:nvContentPartPr>
              <p14:xfrm>
                <a:off x="7968131" y="1200655"/>
                <a:ext cx="42984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3AB893-ACFA-1FB2-BE13-D815EA35B5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9491" y="1192015"/>
                  <a:ext cx="447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4FEE92-1C0F-B5FD-D897-3F07093F3AE1}"/>
                    </a:ext>
                  </a:extLst>
                </p14:cNvPr>
                <p14:cNvContentPartPr/>
                <p14:nvPr/>
              </p14:nvContentPartPr>
              <p14:xfrm>
                <a:off x="8219051" y="1066015"/>
                <a:ext cx="83880" cy="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4FEE92-1C0F-B5FD-D897-3F07093F3A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0411" y="1057375"/>
                  <a:ext cx="1015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94CAB70-171E-97E4-58ED-36E0E7387DA2}"/>
                  </a:ext>
                </a:extLst>
              </p14:cNvPr>
              <p14:cNvContentPartPr/>
              <p14:nvPr/>
            </p14:nvContentPartPr>
            <p14:xfrm>
              <a:off x="1877291" y="1789615"/>
              <a:ext cx="891000" cy="433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94CAB70-171E-97E4-58ED-36E0E7387D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68291" y="1780975"/>
                <a:ext cx="9086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DD400F-DBDC-1C52-E370-9BE8A9CE0D02}"/>
                  </a:ext>
                </a:extLst>
              </p14:cNvPr>
              <p14:cNvContentPartPr/>
              <p14:nvPr/>
            </p14:nvContentPartPr>
            <p14:xfrm>
              <a:off x="3024971" y="1751095"/>
              <a:ext cx="2188800" cy="668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DD400F-DBDC-1C52-E370-9BE8A9CE0D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16331" y="1742455"/>
                <a:ext cx="220644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E063A3F-CA41-F16D-2BC8-0022E886F608}"/>
                  </a:ext>
                </a:extLst>
              </p14:cNvPr>
              <p14:cNvContentPartPr/>
              <p14:nvPr/>
            </p14:nvContentPartPr>
            <p14:xfrm>
              <a:off x="4340411" y="1797175"/>
              <a:ext cx="387360" cy="98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E063A3F-CA41-F16D-2BC8-0022E886F6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31771" y="1788535"/>
                <a:ext cx="40500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970AEE3-9125-A8E7-82C4-3F1E79761010}"/>
              </a:ext>
            </a:extLst>
          </p:cNvPr>
          <p:cNvGrpSpPr/>
          <p:nvPr/>
        </p:nvGrpSpPr>
        <p:grpSpPr>
          <a:xfrm>
            <a:off x="5691131" y="1540495"/>
            <a:ext cx="2143440" cy="919080"/>
            <a:chOff x="5691131" y="1540495"/>
            <a:chExt cx="214344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862AA8-EF05-3A41-F10E-A663DC1F980F}"/>
                    </a:ext>
                  </a:extLst>
                </p14:cNvPr>
                <p14:cNvContentPartPr/>
                <p14:nvPr/>
              </p14:nvContentPartPr>
              <p14:xfrm>
                <a:off x="5691131" y="1793215"/>
                <a:ext cx="511920" cy="46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862AA8-EF05-3A41-F10E-A663DC1F98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2131" y="1784215"/>
                  <a:ext cx="5295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D5E08A-4BA2-37CD-5156-11A4EB4EE9E3}"/>
                    </a:ext>
                  </a:extLst>
                </p14:cNvPr>
                <p14:cNvContentPartPr/>
                <p14:nvPr/>
              </p14:nvContentPartPr>
              <p14:xfrm>
                <a:off x="6187211" y="2027215"/>
                <a:ext cx="141840" cy="28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D5E08A-4BA2-37CD-5156-11A4EB4EE9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8211" y="2018575"/>
                  <a:ext cx="159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B671C3-CD46-C563-5EE8-89E71DDC5EEC}"/>
                    </a:ext>
                  </a:extLst>
                </p14:cNvPr>
                <p14:cNvContentPartPr/>
                <p14:nvPr/>
              </p14:nvContentPartPr>
              <p14:xfrm>
                <a:off x="6601571" y="1910575"/>
                <a:ext cx="256320" cy="4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B671C3-CD46-C563-5EE8-89E71DDC5E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2931" y="1901575"/>
                  <a:ext cx="273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D60BE3-4283-BBB9-6237-2CC0CDD26FB9}"/>
                    </a:ext>
                  </a:extLst>
                </p14:cNvPr>
                <p14:cNvContentPartPr/>
                <p14:nvPr/>
              </p14:nvContentPartPr>
              <p14:xfrm>
                <a:off x="6636851" y="2010295"/>
                <a:ext cx="14688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D60BE3-4283-BBB9-6237-2CC0CDD26F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27851" y="2001655"/>
                  <a:ext cx="16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437911-05A2-327E-7122-0158C6023EED}"/>
                    </a:ext>
                  </a:extLst>
                </p14:cNvPr>
                <p14:cNvContentPartPr/>
                <p14:nvPr/>
              </p14:nvContentPartPr>
              <p14:xfrm>
                <a:off x="7195571" y="1754695"/>
                <a:ext cx="248400" cy="13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437911-05A2-327E-7122-0158C6023E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86571" y="1746055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13FC63-DC5D-9193-91D5-E65051C9E649}"/>
                    </a:ext>
                  </a:extLst>
                </p14:cNvPr>
                <p14:cNvContentPartPr/>
                <p14:nvPr/>
              </p14:nvContentPartPr>
              <p14:xfrm>
                <a:off x="7481411" y="1540495"/>
                <a:ext cx="135360" cy="38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13FC63-DC5D-9193-91D5-E65051C9E6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72771" y="1531855"/>
                  <a:ext cx="1530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0B696F-0D8D-FC58-7FA3-569277BFF5D0}"/>
                    </a:ext>
                  </a:extLst>
                </p14:cNvPr>
                <p14:cNvContentPartPr/>
                <p14:nvPr/>
              </p14:nvContentPartPr>
              <p14:xfrm>
                <a:off x="7421291" y="1639855"/>
                <a:ext cx="253080" cy="12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0B696F-0D8D-FC58-7FA3-569277BFF5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2651" y="1630855"/>
                  <a:ext cx="270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E1A5E5-ED55-6F3E-753A-A0484CF13BEF}"/>
                    </a:ext>
                  </a:extLst>
                </p14:cNvPr>
                <p14:cNvContentPartPr/>
                <p14:nvPr/>
              </p14:nvContentPartPr>
              <p14:xfrm>
                <a:off x="6996491" y="1971055"/>
                <a:ext cx="838080" cy="4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E1A5E5-ED55-6F3E-753A-A0484CF13B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87851" y="1962055"/>
                  <a:ext cx="855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C551FC-D77B-DB88-27F7-85C35448CB84}"/>
                    </a:ext>
                  </a:extLst>
                </p14:cNvPr>
                <p14:cNvContentPartPr/>
                <p14:nvPr/>
              </p14:nvContentPartPr>
              <p14:xfrm>
                <a:off x="7032131" y="2197495"/>
                <a:ext cx="169200" cy="244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C551FC-D77B-DB88-27F7-85C35448CB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23491" y="2188495"/>
                  <a:ext cx="186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B7F12F-90BD-70CD-2730-0B01B4DFCA64}"/>
                    </a:ext>
                  </a:extLst>
                </p14:cNvPr>
                <p14:cNvContentPartPr/>
                <p14:nvPr/>
              </p14:nvContentPartPr>
              <p14:xfrm>
                <a:off x="7253531" y="2269855"/>
                <a:ext cx="196920" cy="160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B7F12F-90BD-70CD-2730-0B01B4DFCA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4531" y="2261215"/>
                  <a:ext cx="214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16C495-CE70-15E9-F900-19B63A849289}"/>
                    </a:ext>
                  </a:extLst>
                </p14:cNvPr>
                <p14:cNvContentPartPr/>
                <p14:nvPr/>
              </p14:nvContentPartPr>
              <p14:xfrm>
                <a:off x="7601291" y="2266615"/>
                <a:ext cx="125640" cy="19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16C495-CE70-15E9-F900-19B63A849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2651" y="2257615"/>
                  <a:ext cx="1432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C342E6A-5F1A-70F3-091D-9938C251CBC9}"/>
              </a:ext>
            </a:extLst>
          </p:cNvPr>
          <p:cNvGrpSpPr/>
          <p:nvPr/>
        </p:nvGrpSpPr>
        <p:grpSpPr>
          <a:xfrm>
            <a:off x="8124731" y="1904815"/>
            <a:ext cx="1752120" cy="315720"/>
            <a:chOff x="8124731" y="1904815"/>
            <a:chExt cx="17521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5500C2-6393-1867-4699-E544413B96B6}"/>
                    </a:ext>
                  </a:extLst>
                </p14:cNvPr>
                <p14:cNvContentPartPr/>
                <p14:nvPr/>
              </p14:nvContentPartPr>
              <p14:xfrm>
                <a:off x="8124731" y="1983655"/>
                <a:ext cx="255600" cy="28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5500C2-6393-1867-4699-E544413B96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15731" y="1975015"/>
                  <a:ext cx="273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61419E-B2B3-4681-486C-52455008AD4A}"/>
                    </a:ext>
                  </a:extLst>
                </p14:cNvPr>
                <p14:cNvContentPartPr/>
                <p14:nvPr/>
              </p14:nvContentPartPr>
              <p14:xfrm>
                <a:off x="8130491" y="2047015"/>
                <a:ext cx="26280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61419E-B2B3-4681-486C-52455008AD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21851" y="2038375"/>
                  <a:ext cx="280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84B18D-2B4D-8D06-5755-1AD121E3759F}"/>
                    </a:ext>
                  </a:extLst>
                </p14:cNvPr>
                <p14:cNvContentPartPr/>
                <p14:nvPr/>
              </p14:nvContentPartPr>
              <p14:xfrm>
                <a:off x="8512451" y="1919215"/>
                <a:ext cx="245880" cy="22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84B18D-2B4D-8D06-5755-1AD121E375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03811" y="1910575"/>
                  <a:ext cx="263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1CAD4E-83DF-1B36-6511-90931DAC44E5}"/>
                    </a:ext>
                  </a:extLst>
                </p14:cNvPr>
                <p14:cNvContentPartPr/>
                <p14:nvPr/>
              </p14:nvContentPartPr>
              <p14:xfrm>
                <a:off x="8868131" y="2030095"/>
                <a:ext cx="20880" cy="9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1CAD4E-83DF-1B36-6511-90931DAC44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59131" y="2021455"/>
                  <a:ext cx="3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C9C892-8EBE-78C7-E7CC-BF334EC8501F}"/>
                    </a:ext>
                  </a:extLst>
                </p14:cNvPr>
                <p14:cNvContentPartPr/>
                <p14:nvPr/>
              </p14:nvContentPartPr>
              <p14:xfrm>
                <a:off x="9084131" y="1904815"/>
                <a:ext cx="95400" cy="29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C9C892-8EBE-78C7-E7CC-BF334EC850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75131" y="1895815"/>
                  <a:ext cx="113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49F85D-AB68-E775-85FE-5C557B353899}"/>
                    </a:ext>
                  </a:extLst>
                </p14:cNvPr>
                <p14:cNvContentPartPr/>
                <p14:nvPr/>
              </p14:nvContentPartPr>
              <p14:xfrm>
                <a:off x="9261971" y="1949815"/>
                <a:ext cx="113400" cy="20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49F85D-AB68-E775-85FE-5C557B3538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53331" y="1940815"/>
                  <a:ext cx="13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B375611-9D1D-435F-A3C3-4016B5AFB084}"/>
                    </a:ext>
                  </a:extLst>
                </p14:cNvPr>
                <p14:cNvContentPartPr/>
                <p14:nvPr/>
              </p14:nvContentPartPr>
              <p14:xfrm>
                <a:off x="9530891" y="1933255"/>
                <a:ext cx="16524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B375611-9D1D-435F-A3C3-4016B5AFB0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1891" y="1924255"/>
                  <a:ext cx="18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F6A874-726F-145D-710C-6593DE1B187F}"/>
                    </a:ext>
                  </a:extLst>
                </p14:cNvPr>
                <p14:cNvContentPartPr/>
                <p14:nvPr/>
              </p14:nvContentPartPr>
              <p14:xfrm>
                <a:off x="9715931" y="1942975"/>
                <a:ext cx="160920" cy="27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F6A874-726F-145D-710C-6593DE1B18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07291" y="1933975"/>
                  <a:ext cx="1785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85F945-7BB1-DDD3-392C-1BD24AA893DB}"/>
              </a:ext>
            </a:extLst>
          </p:cNvPr>
          <p:cNvGrpSpPr/>
          <p:nvPr/>
        </p:nvGrpSpPr>
        <p:grpSpPr>
          <a:xfrm>
            <a:off x="8149811" y="2715274"/>
            <a:ext cx="1382760" cy="525240"/>
            <a:chOff x="8149811" y="2715274"/>
            <a:chExt cx="13827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A5C2C-6DE7-9010-833D-5951FAB4C3B8}"/>
                    </a:ext>
                  </a:extLst>
                </p14:cNvPr>
                <p14:cNvContentPartPr/>
                <p14:nvPr/>
              </p14:nvContentPartPr>
              <p14:xfrm>
                <a:off x="8149811" y="2799154"/>
                <a:ext cx="15480" cy="26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A5C2C-6DE7-9010-833D-5951FAB4C3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40811" y="2790154"/>
                  <a:ext cx="33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E2731D-7B93-D91F-A046-87A22EC15F73}"/>
                    </a:ext>
                  </a:extLst>
                </p14:cNvPr>
                <p14:cNvContentPartPr/>
                <p14:nvPr/>
              </p14:nvContentPartPr>
              <p14:xfrm>
                <a:off x="8205611" y="2875114"/>
                <a:ext cx="174600" cy="19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E2731D-7B93-D91F-A046-87A22EC15F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96971" y="2866474"/>
                  <a:ext cx="19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7CD5F8A-D7B4-807F-8CCE-27D43950431F}"/>
                    </a:ext>
                  </a:extLst>
                </p14:cNvPr>
                <p14:cNvContentPartPr/>
                <p14:nvPr/>
              </p14:nvContentPartPr>
              <p14:xfrm>
                <a:off x="8404331" y="2715274"/>
                <a:ext cx="215280" cy="17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7CD5F8A-D7B4-807F-8CCE-27D4395043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95691" y="2706634"/>
                  <a:ext cx="232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9B0B47-18AF-34E2-1DEC-9565B6582117}"/>
                    </a:ext>
                  </a:extLst>
                </p14:cNvPr>
                <p14:cNvContentPartPr/>
                <p14:nvPr/>
              </p14:nvContentPartPr>
              <p14:xfrm>
                <a:off x="8671451" y="2919034"/>
                <a:ext cx="409680" cy="32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9B0B47-18AF-34E2-1DEC-9565B65821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62451" y="2910394"/>
                  <a:ext cx="427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4BA966-E59F-1AEF-BF72-2E2EA20C87AC}"/>
                    </a:ext>
                  </a:extLst>
                </p14:cNvPr>
                <p14:cNvContentPartPr/>
                <p14:nvPr/>
              </p14:nvContentPartPr>
              <p14:xfrm>
                <a:off x="9380651" y="2894914"/>
                <a:ext cx="141480" cy="1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4BA966-E59F-1AEF-BF72-2E2EA20C87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71651" y="2886274"/>
                  <a:ext cx="159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112037-11CD-76A8-5022-0E744DDDC06F}"/>
                    </a:ext>
                  </a:extLst>
                </p14:cNvPr>
                <p14:cNvContentPartPr/>
                <p14:nvPr/>
              </p14:nvContentPartPr>
              <p14:xfrm>
                <a:off x="9369491" y="2938114"/>
                <a:ext cx="16308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112037-11CD-76A8-5022-0E744DDDC0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0491" y="2929474"/>
                  <a:ext cx="1807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B8BE978-216B-F950-78D0-EB798E7C5B25}"/>
              </a:ext>
            </a:extLst>
          </p:cNvPr>
          <p:cNvGrpSpPr/>
          <p:nvPr/>
        </p:nvGrpSpPr>
        <p:grpSpPr>
          <a:xfrm>
            <a:off x="8178611" y="3477394"/>
            <a:ext cx="240840" cy="231840"/>
            <a:chOff x="8178611" y="3477394"/>
            <a:chExt cx="2408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7256F7-5FF5-7BD6-60F7-BD6E13C03189}"/>
                    </a:ext>
                  </a:extLst>
                </p14:cNvPr>
                <p14:cNvContentPartPr/>
                <p14:nvPr/>
              </p14:nvContentPartPr>
              <p14:xfrm>
                <a:off x="8178611" y="3477394"/>
                <a:ext cx="9000" cy="23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7256F7-5FF5-7BD6-60F7-BD6E13C031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69611" y="3468754"/>
                  <a:ext cx="2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C205BB-5B51-E113-3F70-FF68E420BBFE}"/>
                    </a:ext>
                  </a:extLst>
                </p14:cNvPr>
                <p14:cNvContentPartPr/>
                <p14:nvPr/>
              </p14:nvContentPartPr>
              <p14:xfrm>
                <a:off x="8282651" y="3563074"/>
                <a:ext cx="136800" cy="14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C205BB-5B51-E113-3F70-FF68E420BB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73651" y="3554434"/>
                  <a:ext cx="1544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0721445-3ECE-74F8-BD2B-E240F04DFE52}"/>
              </a:ext>
            </a:extLst>
          </p:cNvPr>
          <p:cNvGrpSpPr/>
          <p:nvPr/>
        </p:nvGrpSpPr>
        <p:grpSpPr>
          <a:xfrm>
            <a:off x="8450771" y="3412954"/>
            <a:ext cx="954000" cy="330480"/>
            <a:chOff x="8450771" y="3412954"/>
            <a:chExt cx="9540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3DB5670-CBBF-8B2F-516B-F9EE1404351B}"/>
                    </a:ext>
                  </a:extLst>
                </p14:cNvPr>
                <p14:cNvContentPartPr/>
                <p14:nvPr/>
              </p14:nvContentPartPr>
              <p14:xfrm>
                <a:off x="8547611" y="3420874"/>
                <a:ext cx="24120" cy="205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3DB5670-CBBF-8B2F-516B-F9EE140435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38971" y="3411874"/>
                  <a:ext cx="4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F124FC-EB42-FBDC-FF33-8B3EB6EFA960}"/>
                    </a:ext>
                  </a:extLst>
                </p14:cNvPr>
                <p14:cNvContentPartPr/>
                <p14:nvPr/>
              </p14:nvContentPartPr>
              <p14:xfrm>
                <a:off x="8450771" y="3412954"/>
                <a:ext cx="185760" cy="153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F124FC-EB42-FBDC-FF33-8B3EB6EFA9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42131" y="3403954"/>
                  <a:ext cx="203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A17A38A-2E6A-74BE-99A4-0D5B95C6B12E}"/>
                    </a:ext>
                  </a:extLst>
                </p14:cNvPr>
                <p14:cNvContentPartPr/>
                <p14:nvPr/>
              </p14:nvContentPartPr>
              <p14:xfrm>
                <a:off x="8736611" y="3483874"/>
                <a:ext cx="217080" cy="259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A17A38A-2E6A-74BE-99A4-0D5B95C6B1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27971" y="3475234"/>
                  <a:ext cx="234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36F656-5C0E-84CE-68D6-3D8A6623E1C0}"/>
                    </a:ext>
                  </a:extLst>
                </p14:cNvPr>
                <p14:cNvContentPartPr/>
                <p14:nvPr/>
              </p14:nvContentPartPr>
              <p14:xfrm>
                <a:off x="9212891" y="3587194"/>
                <a:ext cx="17928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36F656-5C0E-84CE-68D6-3D8A6623E1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3891" y="3578554"/>
                  <a:ext cx="19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C2F06A-A1A8-80A8-F220-6C1A69B724D5}"/>
                    </a:ext>
                  </a:extLst>
                </p14:cNvPr>
                <p14:cNvContentPartPr/>
                <p14:nvPr/>
              </p14:nvContentPartPr>
              <p14:xfrm>
                <a:off x="9221531" y="3645154"/>
                <a:ext cx="183240" cy="5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C2F06A-A1A8-80A8-F220-6C1A69B724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12891" y="3636514"/>
                  <a:ext cx="200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7542618-D8FC-EDFE-3532-23281ECEA8D7}"/>
              </a:ext>
            </a:extLst>
          </p:cNvPr>
          <p:cNvGrpSpPr/>
          <p:nvPr/>
        </p:nvGrpSpPr>
        <p:grpSpPr>
          <a:xfrm>
            <a:off x="9744251" y="3387394"/>
            <a:ext cx="705240" cy="278280"/>
            <a:chOff x="9744251" y="3387394"/>
            <a:chExt cx="7052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3A327D-2710-418D-2562-23BDC4A97A41}"/>
                    </a:ext>
                  </a:extLst>
                </p14:cNvPr>
                <p14:cNvContentPartPr/>
                <p14:nvPr/>
              </p14:nvContentPartPr>
              <p14:xfrm>
                <a:off x="9744251" y="3387394"/>
                <a:ext cx="165960" cy="278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3A327D-2710-418D-2562-23BDC4A97A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35251" y="3378754"/>
                  <a:ext cx="183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6A3188-E130-96F5-048C-3EC220D0691F}"/>
                    </a:ext>
                  </a:extLst>
                </p14:cNvPr>
                <p14:cNvContentPartPr/>
                <p14:nvPr/>
              </p14:nvContentPartPr>
              <p14:xfrm>
                <a:off x="10232051" y="3418714"/>
                <a:ext cx="34920" cy="22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6A3188-E130-96F5-048C-3EC220D069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23051" y="3409714"/>
                  <a:ext cx="52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BF475C-0852-0771-CCB3-C5FE31069B1A}"/>
                    </a:ext>
                  </a:extLst>
                </p14:cNvPr>
                <p14:cNvContentPartPr/>
                <p14:nvPr/>
              </p14:nvContentPartPr>
              <p14:xfrm>
                <a:off x="10091291" y="3405394"/>
                <a:ext cx="358200" cy="5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BF475C-0852-0771-CCB3-C5FE31069B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82291" y="3396394"/>
                  <a:ext cx="3758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6FFBFE8-2EF7-2C92-C978-1325B0CFED27}"/>
              </a:ext>
            </a:extLst>
          </p:cNvPr>
          <p:cNvGrpSpPr/>
          <p:nvPr/>
        </p:nvGrpSpPr>
        <p:grpSpPr>
          <a:xfrm>
            <a:off x="3271931" y="2634175"/>
            <a:ext cx="1419840" cy="337320"/>
            <a:chOff x="3271931" y="2634175"/>
            <a:chExt cx="14198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E6B5C5-03F2-190C-0420-1DAD1ABE4315}"/>
                    </a:ext>
                  </a:extLst>
                </p14:cNvPr>
                <p14:cNvContentPartPr/>
                <p14:nvPr/>
              </p14:nvContentPartPr>
              <p14:xfrm>
                <a:off x="3271931" y="2634175"/>
                <a:ext cx="623520" cy="334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E6B5C5-03F2-190C-0420-1DAD1ABE43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63291" y="2625175"/>
                  <a:ext cx="6411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BC489D-1D67-0172-F964-1426B99B6585}"/>
                    </a:ext>
                  </a:extLst>
                </p14:cNvPr>
                <p14:cNvContentPartPr/>
                <p14:nvPr/>
              </p14:nvContentPartPr>
              <p14:xfrm>
                <a:off x="3450131" y="2749015"/>
                <a:ext cx="219960" cy="49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BC489D-1D67-0172-F964-1426B99B65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1131" y="2740375"/>
                  <a:ext cx="237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224BD5-620C-E130-79AC-5AFCEDFFD60B}"/>
                    </a:ext>
                  </a:extLst>
                </p14:cNvPr>
                <p14:cNvContentPartPr/>
                <p14:nvPr/>
              </p14:nvContentPartPr>
              <p14:xfrm>
                <a:off x="4032611" y="2690335"/>
                <a:ext cx="659160" cy="28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224BD5-620C-E130-79AC-5AFCEDFFD6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23611" y="2681695"/>
                  <a:ext cx="676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5856DEF-8ADF-7F30-36AA-F42D239139A0}"/>
                    </a:ext>
                  </a:extLst>
                </p14:cNvPr>
                <p14:cNvContentPartPr/>
                <p14:nvPr/>
              </p14:nvContentPartPr>
              <p14:xfrm>
                <a:off x="4266611" y="2760175"/>
                <a:ext cx="270000" cy="5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5856DEF-8ADF-7F30-36AA-F42D23913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57611" y="2751535"/>
                  <a:ext cx="2876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AA78A8-E353-3585-9C83-C05122C32D28}"/>
              </a:ext>
            </a:extLst>
          </p:cNvPr>
          <p:cNvGrpSpPr/>
          <p:nvPr/>
        </p:nvGrpSpPr>
        <p:grpSpPr>
          <a:xfrm>
            <a:off x="3838211" y="3187855"/>
            <a:ext cx="2134080" cy="745920"/>
            <a:chOff x="3838211" y="3187855"/>
            <a:chExt cx="213408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BE259F-EC60-F42D-62D5-1A58A4F3DFD6}"/>
                    </a:ext>
                  </a:extLst>
                </p14:cNvPr>
                <p14:cNvContentPartPr/>
                <p14:nvPr/>
              </p14:nvContentPartPr>
              <p14:xfrm>
                <a:off x="3838211" y="3273175"/>
                <a:ext cx="370440" cy="31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BE259F-EC60-F42D-62D5-1A58A4F3DF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9211" y="3264175"/>
                  <a:ext cx="388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2CD96F-0887-05BD-FFC9-D7D195528350}"/>
                    </a:ext>
                  </a:extLst>
                </p14:cNvPr>
                <p14:cNvContentPartPr/>
                <p14:nvPr/>
              </p14:nvContentPartPr>
              <p14:xfrm>
                <a:off x="4267691" y="3421855"/>
                <a:ext cx="92160" cy="210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2CD96F-0887-05BD-FFC9-D7D1955283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58691" y="3412855"/>
                  <a:ext cx="109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97A24E-5445-2853-8D1B-2280532B013C}"/>
                    </a:ext>
                  </a:extLst>
                </p14:cNvPr>
                <p14:cNvContentPartPr/>
                <p14:nvPr/>
              </p14:nvContentPartPr>
              <p14:xfrm>
                <a:off x="4533011" y="3390175"/>
                <a:ext cx="12348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97A24E-5445-2853-8D1B-2280532B01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4371" y="3381175"/>
                  <a:ext cx="141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A8239E-DA98-6522-C6A4-FF783839F941}"/>
                    </a:ext>
                  </a:extLst>
                </p14:cNvPr>
                <p14:cNvContentPartPr/>
                <p14:nvPr/>
              </p14:nvContentPartPr>
              <p14:xfrm>
                <a:off x="4539491" y="3445255"/>
                <a:ext cx="9324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A8239E-DA98-6522-C6A4-FF783839F9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30851" y="3436615"/>
                  <a:ext cx="110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8EA52D3-167E-3A18-0BF8-A182CC2081EF}"/>
                    </a:ext>
                  </a:extLst>
                </p14:cNvPr>
                <p14:cNvContentPartPr/>
                <p14:nvPr/>
              </p14:nvContentPartPr>
              <p14:xfrm>
                <a:off x="5483771" y="3382255"/>
                <a:ext cx="81000" cy="11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8EA52D3-167E-3A18-0BF8-A182CC2081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75131" y="3373615"/>
                  <a:ext cx="9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4E92BE-6C03-36D7-F8F3-519C637F4C27}"/>
                    </a:ext>
                  </a:extLst>
                </p14:cNvPr>
                <p14:cNvContentPartPr/>
                <p14:nvPr/>
              </p14:nvContentPartPr>
              <p14:xfrm>
                <a:off x="5619851" y="3398815"/>
                <a:ext cx="151920" cy="97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4E92BE-6C03-36D7-F8F3-519C637F4C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10851" y="3389815"/>
                  <a:ext cx="169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97A69B-11E1-4E36-E7DA-F7A06FE36A83}"/>
                    </a:ext>
                  </a:extLst>
                </p14:cNvPr>
                <p14:cNvContentPartPr/>
                <p14:nvPr/>
              </p14:nvContentPartPr>
              <p14:xfrm>
                <a:off x="5787251" y="3317095"/>
                <a:ext cx="92160" cy="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97A69B-11E1-4E36-E7DA-F7A06FE36A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78251" y="3308095"/>
                  <a:ext cx="10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10ABD3-7212-EFE6-D7E5-0066389D6C9C}"/>
                    </a:ext>
                  </a:extLst>
                </p14:cNvPr>
                <p14:cNvContentPartPr/>
                <p14:nvPr/>
              </p14:nvContentPartPr>
              <p14:xfrm>
                <a:off x="5956091" y="3187855"/>
                <a:ext cx="16200" cy="19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10ABD3-7212-EFE6-D7E5-0066389D6C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7091" y="3178855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02D2F8-B872-FDBD-A78D-476F6157431B}"/>
                    </a:ext>
                  </a:extLst>
                </p14:cNvPr>
                <p14:cNvContentPartPr/>
                <p14:nvPr/>
              </p14:nvContentPartPr>
              <p14:xfrm>
                <a:off x="5507891" y="3588895"/>
                <a:ext cx="445680" cy="4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02D2F8-B872-FDBD-A78D-476F615743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98891" y="3579895"/>
                  <a:ext cx="46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145653F-D3A5-3D3B-FF5C-727A03066C83}"/>
                    </a:ext>
                  </a:extLst>
                </p14:cNvPr>
                <p14:cNvContentPartPr/>
                <p14:nvPr/>
              </p14:nvContentPartPr>
              <p14:xfrm>
                <a:off x="5690051" y="3705175"/>
                <a:ext cx="22680" cy="22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145653F-D3A5-3D3B-FF5C-727A03066C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81411" y="3696175"/>
                  <a:ext cx="4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6ADD6F-CF3C-DB41-14A0-DA298F50A325}"/>
                    </a:ext>
                  </a:extLst>
                </p14:cNvPr>
                <p14:cNvContentPartPr/>
                <p14:nvPr/>
              </p14:nvContentPartPr>
              <p14:xfrm>
                <a:off x="5550011" y="3672055"/>
                <a:ext cx="307080" cy="10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6ADD6F-CF3C-DB41-14A0-DA298F50A32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41011" y="3663055"/>
                  <a:ext cx="324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62B875-2E40-659A-ED7B-AAA048ADD633}"/>
                    </a:ext>
                  </a:extLst>
                </p14:cNvPr>
                <p14:cNvContentPartPr/>
                <p14:nvPr/>
              </p14:nvContentPartPr>
              <p14:xfrm>
                <a:off x="4768811" y="3384775"/>
                <a:ext cx="108000" cy="255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62B875-2E40-659A-ED7B-AAA048ADD6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60171" y="3376135"/>
                  <a:ext cx="125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23A154-A44A-FCFC-A323-82F405664843}"/>
                    </a:ext>
                  </a:extLst>
                </p14:cNvPr>
                <p14:cNvContentPartPr/>
                <p14:nvPr/>
              </p14:nvContentPartPr>
              <p14:xfrm>
                <a:off x="4948091" y="3606535"/>
                <a:ext cx="29160" cy="3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23A154-A44A-FCFC-A323-82F4056648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39091" y="3597535"/>
                  <a:ext cx="46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CC0F93-ECEC-B159-12C7-BDA7F4AE586E}"/>
                    </a:ext>
                  </a:extLst>
                </p14:cNvPr>
                <p14:cNvContentPartPr/>
                <p14:nvPr/>
              </p14:nvContentPartPr>
              <p14:xfrm>
                <a:off x="5136371" y="3386575"/>
                <a:ext cx="17280" cy="252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CC0F93-ECEC-B159-12C7-BDA7F4AE58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27731" y="3377575"/>
                  <a:ext cx="34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A47CBD-0537-D7CE-9C1A-CF67CC9B471B}"/>
                    </a:ext>
                  </a:extLst>
                </p14:cNvPr>
                <p14:cNvContentPartPr/>
                <p14:nvPr/>
              </p14:nvContentPartPr>
              <p14:xfrm>
                <a:off x="5028731" y="3384775"/>
                <a:ext cx="135000" cy="155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A47CBD-0537-D7CE-9C1A-CF67CC9B47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20091" y="3375775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F14037B-47B5-FE25-D716-F62C339E64E5}"/>
                    </a:ext>
                  </a:extLst>
                </p14:cNvPr>
                <p14:cNvContentPartPr/>
                <p14:nvPr/>
              </p14:nvContentPartPr>
              <p14:xfrm>
                <a:off x="5238251" y="3404215"/>
                <a:ext cx="133920" cy="246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F14037B-47B5-FE25-D716-F62C339E64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29251" y="3395215"/>
                  <a:ext cx="1515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E7C9BD1-AC2E-CC0C-A6DE-C25A2717CB2B}"/>
              </a:ext>
            </a:extLst>
          </p:cNvPr>
          <p:cNvGrpSpPr/>
          <p:nvPr/>
        </p:nvGrpSpPr>
        <p:grpSpPr>
          <a:xfrm>
            <a:off x="3381011" y="4133935"/>
            <a:ext cx="2415960" cy="454680"/>
            <a:chOff x="3381011" y="4133935"/>
            <a:chExt cx="24159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DD6073-C21E-52BD-7394-11CCD097DABE}"/>
                    </a:ext>
                  </a:extLst>
                </p14:cNvPr>
                <p14:cNvContentPartPr/>
                <p14:nvPr/>
              </p14:nvContentPartPr>
              <p14:xfrm>
                <a:off x="3381011" y="4133935"/>
                <a:ext cx="1648800" cy="45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DD6073-C21E-52BD-7394-11CCD097DA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72011" y="4124935"/>
                  <a:ext cx="16664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314CF8-B120-49AF-1137-8EC59B230E12}"/>
                    </a:ext>
                  </a:extLst>
                </p14:cNvPr>
                <p14:cNvContentPartPr/>
                <p14:nvPr/>
              </p14:nvContentPartPr>
              <p14:xfrm>
                <a:off x="4604291" y="4321135"/>
                <a:ext cx="331920" cy="57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314CF8-B120-49AF-1137-8EC59B230E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95651" y="4312495"/>
                  <a:ext cx="349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D4E654-586B-E116-B943-B24476F9D3E4}"/>
                    </a:ext>
                  </a:extLst>
                </p14:cNvPr>
                <p14:cNvContentPartPr/>
                <p14:nvPr/>
              </p14:nvContentPartPr>
              <p14:xfrm>
                <a:off x="5251571" y="4365775"/>
                <a:ext cx="545400" cy="159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D4E654-586B-E116-B943-B24476F9D3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42571" y="4356775"/>
                  <a:ext cx="5630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6809731-5A43-3191-2B79-F474757F5C51}"/>
              </a:ext>
            </a:extLst>
          </p:cNvPr>
          <p:cNvGrpSpPr/>
          <p:nvPr/>
        </p:nvGrpSpPr>
        <p:grpSpPr>
          <a:xfrm>
            <a:off x="6021971" y="4199815"/>
            <a:ext cx="2382120" cy="355680"/>
            <a:chOff x="6021971" y="4199815"/>
            <a:chExt cx="2382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A3B7281-D318-455B-8BE5-2E4A87972586}"/>
                    </a:ext>
                  </a:extLst>
                </p14:cNvPr>
                <p14:cNvContentPartPr/>
                <p14:nvPr/>
              </p14:nvContentPartPr>
              <p14:xfrm>
                <a:off x="6021971" y="4199815"/>
                <a:ext cx="1856160" cy="33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A3B7281-D318-455B-8BE5-2E4A879725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12971" y="4191175"/>
                  <a:ext cx="1873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9A345A-DEF3-D9EA-439C-651FFA1F723A}"/>
                    </a:ext>
                  </a:extLst>
                </p14:cNvPr>
                <p14:cNvContentPartPr/>
                <p14:nvPr/>
              </p14:nvContentPartPr>
              <p14:xfrm>
                <a:off x="8011691" y="4366495"/>
                <a:ext cx="392400" cy="189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9A345A-DEF3-D9EA-439C-651FFA1F72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03051" y="4357495"/>
                  <a:ext cx="410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7C8C23-A47E-31AC-9235-65BCBAA97489}"/>
                    </a:ext>
                  </a:extLst>
                </p14:cNvPr>
                <p14:cNvContentPartPr/>
                <p14:nvPr/>
              </p14:nvContentPartPr>
              <p14:xfrm>
                <a:off x="8244251" y="4235455"/>
                <a:ext cx="19440" cy="2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7C8C23-A47E-31AC-9235-65BCBAA9748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35611" y="4226815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1DF0F32-15B5-4664-8F23-E602B9751231}"/>
              </a:ext>
            </a:extLst>
          </p:cNvPr>
          <p:cNvGrpSpPr/>
          <p:nvPr/>
        </p:nvGrpSpPr>
        <p:grpSpPr>
          <a:xfrm>
            <a:off x="1958291" y="4163095"/>
            <a:ext cx="1382760" cy="915840"/>
            <a:chOff x="1958291" y="4163095"/>
            <a:chExt cx="138276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BFE51C-EB43-5143-8776-307DD4E7D105}"/>
                    </a:ext>
                  </a:extLst>
                </p14:cNvPr>
                <p14:cNvContentPartPr/>
                <p14:nvPr/>
              </p14:nvContentPartPr>
              <p14:xfrm>
                <a:off x="1958291" y="4241575"/>
                <a:ext cx="231480" cy="32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BFE51C-EB43-5143-8776-307DD4E7D1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49291" y="4232935"/>
                  <a:ext cx="249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04567C-3F5E-5C7B-3037-96106F22949E}"/>
                    </a:ext>
                  </a:extLst>
                </p14:cNvPr>
                <p14:cNvContentPartPr/>
                <p14:nvPr/>
              </p14:nvContentPartPr>
              <p14:xfrm>
                <a:off x="2243051" y="4163095"/>
                <a:ext cx="1001880" cy="400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04567C-3F5E-5C7B-3037-96106F2294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34411" y="4154095"/>
                  <a:ext cx="10195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E259D0-823C-AA51-754C-E3C689482216}"/>
                    </a:ext>
                  </a:extLst>
                </p14:cNvPr>
                <p14:cNvContentPartPr/>
                <p14:nvPr/>
              </p14:nvContentPartPr>
              <p14:xfrm>
                <a:off x="2055131" y="4676095"/>
                <a:ext cx="1285920" cy="402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E259D0-823C-AA51-754C-E3C6894822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46491" y="4667455"/>
                  <a:ext cx="130356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4E3CBD-6AC4-709C-0E0C-567233DB91CE}"/>
              </a:ext>
            </a:extLst>
          </p:cNvPr>
          <p:cNvGrpSpPr/>
          <p:nvPr/>
        </p:nvGrpSpPr>
        <p:grpSpPr>
          <a:xfrm>
            <a:off x="3550931" y="4666375"/>
            <a:ext cx="2113920" cy="595080"/>
            <a:chOff x="3550931" y="4666375"/>
            <a:chExt cx="21139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4AF9A7-11ED-99AE-438D-DB633BAC0C49}"/>
                    </a:ext>
                  </a:extLst>
                </p14:cNvPr>
                <p14:cNvContentPartPr/>
                <p14:nvPr/>
              </p14:nvContentPartPr>
              <p14:xfrm>
                <a:off x="3550931" y="4666375"/>
                <a:ext cx="2113920" cy="59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4AF9A7-11ED-99AE-438D-DB633BAC0C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42291" y="4657735"/>
                  <a:ext cx="21315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8A29DB-D656-CD9E-A024-3F8D495F190E}"/>
                    </a:ext>
                  </a:extLst>
                </p14:cNvPr>
                <p14:cNvContentPartPr/>
                <p14:nvPr/>
              </p14:nvContentPartPr>
              <p14:xfrm>
                <a:off x="4776371" y="4775815"/>
                <a:ext cx="423360" cy="5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8A29DB-D656-CD9E-A024-3F8D495F19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67731" y="4767175"/>
                  <a:ext cx="4410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75FE51A-72EF-CCDB-7457-BC98F6722C84}"/>
                  </a:ext>
                </a:extLst>
              </p14:cNvPr>
              <p14:cNvContentPartPr/>
              <p14:nvPr/>
            </p14:nvContentPartPr>
            <p14:xfrm>
              <a:off x="5955371" y="4854655"/>
              <a:ext cx="365040" cy="365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75FE51A-72EF-CCDB-7457-BC98F6722C8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46731" y="4846015"/>
                <a:ext cx="3826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E86EA3D-36FE-7DF2-1EA1-CEE8FF984262}"/>
                  </a:ext>
                </a:extLst>
              </p14:cNvPr>
              <p14:cNvContentPartPr/>
              <p14:nvPr/>
            </p14:nvContentPartPr>
            <p14:xfrm>
              <a:off x="6379811" y="5098735"/>
              <a:ext cx="121680" cy="161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E86EA3D-36FE-7DF2-1EA1-CEE8FF98426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370811" y="5090095"/>
                <a:ext cx="139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A98879C-B048-51CD-06ED-F0C17A02A8DD}"/>
                  </a:ext>
                </a:extLst>
              </p14:cNvPr>
              <p14:cNvContentPartPr/>
              <p14:nvPr/>
            </p14:nvContentPartPr>
            <p14:xfrm>
              <a:off x="6711011" y="5011615"/>
              <a:ext cx="205200" cy="21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A98879C-B048-51CD-06ED-F0C17A02A8D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02371" y="5002615"/>
                <a:ext cx="222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E971C67-23EE-87AA-1273-78C349920723}"/>
                  </a:ext>
                </a:extLst>
              </p14:cNvPr>
              <p14:cNvContentPartPr/>
              <p14:nvPr/>
            </p14:nvContentPartPr>
            <p14:xfrm>
              <a:off x="6727931" y="5064895"/>
              <a:ext cx="172800" cy="104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E971C67-23EE-87AA-1273-78C34992072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18931" y="5055895"/>
                <a:ext cx="190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8DE367C-5686-B443-3BFC-61C3A2E3B399}"/>
                  </a:ext>
                </a:extLst>
              </p14:cNvPr>
              <p14:cNvContentPartPr/>
              <p14:nvPr/>
            </p14:nvContentPartPr>
            <p14:xfrm>
              <a:off x="7152371" y="4834495"/>
              <a:ext cx="140040" cy="173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8DE367C-5686-B443-3BFC-61C3A2E3B39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43371" y="4825855"/>
                <a:ext cx="157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D453D28-222E-E6CC-DB73-470489548A5B}"/>
                  </a:ext>
                </a:extLst>
              </p14:cNvPr>
              <p14:cNvContentPartPr/>
              <p14:nvPr/>
            </p14:nvContentPartPr>
            <p14:xfrm>
              <a:off x="7410131" y="4638295"/>
              <a:ext cx="123120" cy="3654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D453D28-222E-E6CC-DB73-470489548A5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01131" y="4629655"/>
                <a:ext cx="1407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D454F4B-2D15-4988-601C-F4910C980223}"/>
                  </a:ext>
                </a:extLst>
              </p14:cNvPr>
              <p14:cNvContentPartPr/>
              <p14:nvPr/>
            </p14:nvContentPartPr>
            <p14:xfrm>
              <a:off x="7353611" y="4749895"/>
              <a:ext cx="232920" cy="124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D454F4B-2D15-4988-601C-F4910C98022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344611" y="4740895"/>
                <a:ext cx="250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B52401C-CF86-FDD5-1187-B9C3D5DF602F}"/>
                  </a:ext>
                </a:extLst>
              </p14:cNvPr>
              <p14:cNvContentPartPr/>
              <p14:nvPr/>
            </p14:nvContentPartPr>
            <p14:xfrm>
              <a:off x="7096211" y="5077855"/>
              <a:ext cx="567360" cy="486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B52401C-CF86-FDD5-1187-B9C3D5DF60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87571" y="5069215"/>
                <a:ext cx="5850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7136D8D-F059-5A55-27FA-7D7D244CCE2A}"/>
              </a:ext>
            </a:extLst>
          </p:cNvPr>
          <p:cNvGrpSpPr/>
          <p:nvPr/>
        </p:nvGrpSpPr>
        <p:grpSpPr>
          <a:xfrm>
            <a:off x="7001891" y="5245615"/>
            <a:ext cx="819360" cy="426240"/>
            <a:chOff x="7001891" y="5245615"/>
            <a:chExt cx="81936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A2CFAC-6003-A278-E774-9584EC66667C}"/>
                    </a:ext>
                  </a:extLst>
                </p14:cNvPr>
                <p14:cNvContentPartPr/>
                <p14:nvPr/>
              </p14:nvContentPartPr>
              <p14:xfrm>
                <a:off x="7001891" y="5257495"/>
                <a:ext cx="192600" cy="23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A2CFAC-6003-A278-E774-9584EC66667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93251" y="5248855"/>
                  <a:ext cx="21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793DD24-C60D-3ACB-780B-09039FE6B8F2}"/>
                    </a:ext>
                  </a:extLst>
                </p14:cNvPr>
                <p14:cNvContentPartPr/>
                <p14:nvPr/>
              </p14:nvContentPartPr>
              <p14:xfrm>
                <a:off x="7245611" y="5245615"/>
                <a:ext cx="189360" cy="25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793DD24-C60D-3ACB-780B-09039FE6B8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36611" y="5236615"/>
                  <a:ext cx="207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9A4F02-95F5-9EBE-0BDF-5F6BA92E3019}"/>
                    </a:ext>
                  </a:extLst>
                </p14:cNvPr>
                <p14:cNvContentPartPr/>
                <p14:nvPr/>
              </p14:nvContentPartPr>
              <p14:xfrm>
                <a:off x="7470251" y="5385655"/>
                <a:ext cx="155520" cy="167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9A4F02-95F5-9EBE-0BDF-5F6BA92E30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1611" y="5377015"/>
                  <a:ext cx="173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CA54B3-CD2B-C0A9-C687-212CFE17B540}"/>
                    </a:ext>
                  </a:extLst>
                </p14:cNvPr>
                <p14:cNvContentPartPr/>
                <p14:nvPr/>
              </p14:nvContentPartPr>
              <p14:xfrm>
                <a:off x="7656731" y="5310415"/>
                <a:ext cx="164520" cy="158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CA54B3-CD2B-C0A9-C687-212CFE17B5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48091" y="5301775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2A2A6E-628B-1926-9352-5482E4030CF9}"/>
                    </a:ext>
                  </a:extLst>
                </p14:cNvPr>
                <p14:cNvContentPartPr/>
                <p14:nvPr/>
              </p14:nvContentPartPr>
              <p14:xfrm>
                <a:off x="7478891" y="5483215"/>
                <a:ext cx="15120" cy="18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2A2A6E-628B-1926-9352-5482E4030C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69891" y="5474575"/>
                  <a:ext cx="32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47AFF11-7F36-0111-A053-A24AB9E934DD}"/>
              </a:ext>
            </a:extLst>
          </p:cNvPr>
          <p:cNvGrpSpPr/>
          <p:nvPr/>
        </p:nvGrpSpPr>
        <p:grpSpPr>
          <a:xfrm>
            <a:off x="8086211" y="5108455"/>
            <a:ext cx="259200" cy="136440"/>
            <a:chOff x="8086211" y="5108455"/>
            <a:chExt cx="25920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C300EAB-6FD8-BD7E-877D-74A950A4997B}"/>
                    </a:ext>
                  </a:extLst>
                </p14:cNvPr>
                <p14:cNvContentPartPr/>
                <p14:nvPr/>
              </p14:nvContentPartPr>
              <p14:xfrm>
                <a:off x="8086211" y="5108455"/>
                <a:ext cx="259200" cy="5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C300EAB-6FD8-BD7E-877D-74A950A499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77571" y="5099815"/>
                  <a:ext cx="27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3F15F27-F20A-35BA-BFF4-FD4E3D4EF4D2}"/>
                    </a:ext>
                  </a:extLst>
                </p14:cNvPr>
                <p14:cNvContentPartPr/>
                <p14:nvPr/>
              </p14:nvContentPartPr>
              <p14:xfrm>
                <a:off x="8129771" y="5222215"/>
                <a:ext cx="17928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3F15F27-F20A-35BA-BFF4-FD4E3D4EF4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20771" y="5213575"/>
                  <a:ext cx="1969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3E2179B-9EE7-F150-422B-B4D0CBEC80CC}"/>
              </a:ext>
            </a:extLst>
          </p:cNvPr>
          <p:cNvGrpSpPr/>
          <p:nvPr/>
        </p:nvGrpSpPr>
        <p:grpSpPr>
          <a:xfrm>
            <a:off x="8629091" y="4757815"/>
            <a:ext cx="783000" cy="806040"/>
            <a:chOff x="8629091" y="4757815"/>
            <a:chExt cx="78300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FBC438-2ABF-9267-65CC-3AAF7789F9E4}"/>
                    </a:ext>
                  </a:extLst>
                </p14:cNvPr>
                <p14:cNvContentPartPr/>
                <p14:nvPr/>
              </p14:nvContentPartPr>
              <p14:xfrm>
                <a:off x="8629091" y="4757815"/>
                <a:ext cx="325080" cy="24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FBC438-2ABF-9267-65CC-3AAF7789F9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20091" y="4749175"/>
                  <a:ext cx="342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7D5908-F85F-7029-11A0-1E2623ABEFD8}"/>
                    </a:ext>
                  </a:extLst>
                </p14:cNvPr>
                <p14:cNvContentPartPr/>
                <p14:nvPr/>
              </p14:nvContentPartPr>
              <p14:xfrm>
                <a:off x="9062531" y="4843495"/>
                <a:ext cx="120960" cy="22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7D5908-F85F-7029-11A0-1E2623ABEF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3531" y="4834855"/>
                  <a:ext cx="138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2F2B12E-557A-BAE3-8BE4-3B77C3641081}"/>
                    </a:ext>
                  </a:extLst>
                </p14:cNvPr>
                <p14:cNvContentPartPr/>
                <p14:nvPr/>
              </p14:nvContentPartPr>
              <p14:xfrm>
                <a:off x="8629091" y="5129695"/>
                <a:ext cx="758880" cy="90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2F2B12E-557A-BAE3-8BE4-3B77C36410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20091" y="5120695"/>
                  <a:ext cx="776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4AB304-EE6C-45A4-9F6E-512CC3C99FDE}"/>
                    </a:ext>
                  </a:extLst>
                </p14:cNvPr>
                <p14:cNvContentPartPr/>
                <p14:nvPr/>
              </p14:nvContentPartPr>
              <p14:xfrm>
                <a:off x="8673371" y="5314015"/>
                <a:ext cx="9000" cy="249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4AB304-EE6C-45A4-9F6E-512CC3C99F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4371" y="5305375"/>
                  <a:ext cx="26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05C3C9-2095-C421-7536-4D5C94B7E927}"/>
                    </a:ext>
                  </a:extLst>
                </p14:cNvPr>
                <p14:cNvContentPartPr/>
                <p14:nvPr/>
              </p14:nvContentPartPr>
              <p14:xfrm>
                <a:off x="8839691" y="5310775"/>
                <a:ext cx="122760" cy="239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05C3C9-2095-C421-7536-4D5C94B7E9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30691" y="5302135"/>
                  <a:ext cx="140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DA13160-A0BD-F47D-7F5A-FAEBDE543DF0}"/>
                    </a:ext>
                  </a:extLst>
                </p14:cNvPr>
                <p14:cNvContentPartPr/>
                <p14:nvPr/>
              </p14:nvContentPartPr>
              <p14:xfrm>
                <a:off x="9016091" y="5314015"/>
                <a:ext cx="119520" cy="23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DA13160-A0BD-F47D-7F5A-FAEBDE543D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07091" y="5305015"/>
                  <a:ext cx="137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F83DF7-0923-44F0-E4BE-F019F77B4FEC}"/>
                    </a:ext>
                  </a:extLst>
                </p14:cNvPr>
                <p14:cNvContentPartPr/>
                <p14:nvPr/>
              </p14:nvContentPartPr>
              <p14:xfrm>
                <a:off x="9223451" y="5300335"/>
                <a:ext cx="188640" cy="261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F83DF7-0923-44F0-E4BE-F019F77B4F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14811" y="5291695"/>
                  <a:ext cx="2062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BC7D573-37F8-1B32-1C92-E8A3F3B6D48D}"/>
              </a:ext>
            </a:extLst>
          </p:cNvPr>
          <p:cNvGrpSpPr/>
          <p:nvPr/>
        </p:nvGrpSpPr>
        <p:grpSpPr>
          <a:xfrm>
            <a:off x="9673451" y="4948615"/>
            <a:ext cx="2274840" cy="426960"/>
            <a:chOff x="9673451" y="4948615"/>
            <a:chExt cx="22748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3A31BF-4E70-E461-EBAD-703AF6603DE5}"/>
                    </a:ext>
                  </a:extLst>
                </p14:cNvPr>
                <p14:cNvContentPartPr/>
                <p14:nvPr/>
              </p14:nvContentPartPr>
              <p14:xfrm>
                <a:off x="9673451" y="5147695"/>
                <a:ext cx="342720" cy="34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3A31BF-4E70-E461-EBAD-703AF6603D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64811" y="5138695"/>
                  <a:ext cx="36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69ED5B0-80BC-D87C-75B2-F5A9A46ECC04}"/>
                    </a:ext>
                  </a:extLst>
                </p14:cNvPr>
                <p14:cNvContentPartPr/>
                <p14:nvPr/>
              </p14:nvContentPartPr>
              <p14:xfrm>
                <a:off x="9679931" y="5267215"/>
                <a:ext cx="302040" cy="28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69ED5B0-80BC-D87C-75B2-F5A9A46ECC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70931" y="5258575"/>
                  <a:ext cx="319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23AC63-77AB-8895-EC8F-412EC77A4790}"/>
                    </a:ext>
                  </a:extLst>
                </p14:cNvPr>
                <p14:cNvContentPartPr/>
                <p14:nvPr/>
              </p14:nvContentPartPr>
              <p14:xfrm>
                <a:off x="10186811" y="5084695"/>
                <a:ext cx="162360" cy="250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23AC63-77AB-8895-EC8F-412EC77A47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78171" y="5075695"/>
                  <a:ext cx="180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F52D746-0A33-EEC5-B93F-9A15CB0135A5}"/>
                    </a:ext>
                  </a:extLst>
                </p14:cNvPr>
                <p14:cNvContentPartPr/>
                <p14:nvPr/>
              </p14:nvContentPartPr>
              <p14:xfrm>
                <a:off x="10214531" y="5087935"/>
                <a:ext cx="215640" cy="3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F52D746-0A33-EEC5-B93F-9A15CB0135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5531" y="5078935"/>
                  <a:ext cx="233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F3DC46-9F6D-6767-B5F4-B99F03DBD424}"/>
                    </a:ext>
                  </a:extLst>
                </p14:cNvPr>
                <p14:cNvContentPartPr/>
                <p14:nvPr/>
              </p14:nvContentPartPr>
              <p14:xfrm>
                <a:off x="10440971" y="5278375"/>
                <a:ext cx="15120" cy="4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F3DC46-9F6D-6767-B5F4-B99F03DBD4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31971" y="5269735"/>
                  <a:ext cx="32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9572145-F9C4-150B-822E-FF2B710AD406}"/>
                    </a:ext>
                  </a:extLst>
                </p14:cNvPr>
                <p14:cNvContentPartPr/>
                <p14:nvPr/>
              </p14:nvContentPartPr>
              <p14:xfrm>
                <a:off x="10566251" y="5147695"/>
                <a:ext cx="152280" cy="162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9572145-F9C4-150B-822E-FF2B710AD4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57611" y="5139055"/>
                  <a:ext cx="169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267A5D6-B9F5-E198-5EB0-3FA6EF40E9FD}"/>
                    </a:ext>
                  </a:extLst>
                </p14:cNvPr>
                <p14:cNvContentPartPr/>
                <p14:nvPr/>
              </p14:nvContentPartPr>
              <p14:xfrm>
                <a:off x="10766411" y="5176855"/>
                <a:ext cx="6840" cy="1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267A5D6-B9F5-E198-5EB0-3FA6EF40E9F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57771" y="5167855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53B89CA-9E96-53A0-57CB-A22185FEF6BD}"/>
                    </a:ext>
                  </a:extLst>
                </p14:cNvPr>
                <p14:cNvContentPartPr/>
                <p14:nvPr/>
              </p14:nvContentPartPr>
              <p14:xfrm>
                <a:off x="10862531" y="5078935"/>
                <a:ext cx="25920" cy="23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53B89CA-9E96-53A0-57CB-A22185FEF6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53531" y="5069935"/>
                  <a:ext cx="43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379EB2-18D6-5835-E0D4-A88EAEA502CC}"/>
                    </a:ext>
                  </a:extLst>
                </p14:cNvPr>
                <p14:cNvContentPartPr/>
                <p14:nvPr/>
              </p14:nvContentPartPr>
              <p14:xfrm>
                <a:off x="10763171" y="5064895"/>
                <a:ext cx="206640" cy="191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379EB2-18D6-5835-E0D4-A88EAEA502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54171" y="5055895"/>
                  <a:ext cx="224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F804B9F-76B3-B92E-0378-23E787CB1E41}"/>
                    </a:ext>
                  </a:extLst>
                </p14:cNvPr>
                <p14:cNvContentPartPr/>
                <p14:nvPr/>
              </p14:nvContentPartPr>
              <p14:xfrm>
                <a:off x="11056931" y="5226535"/>
                <a:ext cx="191520" cy="108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F804B9F-76B3-B92E-0378-23E787CB1E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47931" y="5217535"/>
                  <a:ext cx="20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23F7E31-A473-CE85-8F33-307765140D01}"/>
                    </a:ext>
                  </a:extLst>
                </p14:cNvPr>
                <p14:cNvContentPartPr/>
                <p14:nvPr/>
              </p14:nvContentPartPr>
              <p14:xfrm>
                <a:off x="11064491" y="5168215"/>
                <a:ext cx="120600" cy="20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23F7E31-A473-CE85-8F33-307765140D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55851" y="5159575"/>
                  <a:ext cx="13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DB24F9F-DC86-87E3-F45D-F9DF4810DB5F}"/>
                    </a:ext>
                  </a:extLst>
                </p14:cNvPr>
                <p14:cNvContentPartPr/>
                <p14:nvPr/>
              </p14:nvContentPartPr>
              <p14:xfrm>
                <a:off x="11311091" y="5139055"/>
                <a:ext cx="27360" cy="230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DB24F9F-DC86-87E3-F45D-F9DF4810DB5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02091" y="5130415"/>
                  <a:ext cx="45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08AA524-660C-72DB-A6EE-0A8A17FEBC8F}"/>
                    </a:ext>
                  </a:extLst>
                </p14:cNvPr>
                <p14:cNvContentPartPr/>
                <p14:nvPr/>
              </p14:nvContentPartPr>
              <p14:xfrm>
                <a:off x="11374091" y="5203135"/>
                <a:ext cx="146520" cy="16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08AA524-660C-72DB-A6EE-0A8A17FEBC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65091" y="5194135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E739522-04D9-F55E-C641-CB4E4D77AEF5}"/>
                    </a:ext>
                  </a:extLst>
                </p14:cNvPr>
                <p14:cNvContentPartPr/>
                <p14:nvPr/>
              </p14:nvContentPartPr>
              <p14:xfrm>
                <a:off x="11518091" y="5070655"/>
                <a:ext cx="78120" cy="4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E739522-04D9-F55E-C641-CB4E4D77AE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09451" y="5061655"/>
                  <a:ext cx="95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DEE94E-8BA6-1328-51CE-5DB076727C0C}"/>
                    </a:ext>
                  </a:extLst>
                </p14:cNvPr>
                <p14:cNvContentPartPr/>
                <p14:nvPr/>
              </p14:nvContentPartPr>
              <p14:xfrm>
                <a:off x="11623931" y="4991815"/>
                <a:ext cx="118080" cy="10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DEE94E-8BA6-1328-51CE-5DB076727C0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15291" y="4982815"/>
                  <a:ext cx="13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45D0647-5337-51D7-DAF8-C4F5FB036B8F}"/>
                    </a:ext>
                  </a:extLst>
                </p14:cNvPr>
                <p14:cNvContentPartPr/>
                <p14:nvPr/>
              </p14:nvContentPartPr>
              <p14:xfrm>
                <a:off x="11840291" y="4948615"/>
                <a:ext cx="2808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45D0647-5337-51D7-DAF8-C4F5FB036B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31651" y="4939975"/>
                  <a:ext cx="45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5A21967-0C8E-58CD-C78F-6230141077EF}"/>
                    </a:ext>
                  </a:extLst>
                </p14:cNvPr>
                <p14:cNvContentPartPr/>
                <p14:nvPr/>
              </p14:nvContentPartPr>
              <p14:xfrm>
                <a:off x="11777651" y="4972375"/>
                <a:ext cx="170640" cy="87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5A21967-0C8E-58CD-C78F-6230141077E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68651" y="4963375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12FCFE3-F7EB-4DBD-269C-FBEA4B19B355}"/>
              </a:ext>
            </a:extLst>
          </p:cNvPr>
          <p:cNvGrpSpPr/>
          <p:nvPr/>
        </p:nvGrpSpPr>
        <p:grpSpPr>
          <a:xfrm>
            <a:off x="11633291" y="5303575"/>
            <a:ext cx="423360" cy="242280"/>
            <a:chOff x="11633291" y="5303575"/>
            <a:chExt cx="4233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C5624B-1153-6469-1F72-EEE719B3D597}"/>
                    </a:ext>
                  </a:extLst>
                </p14:cNvPr>
                <p14:cNvContentPartPr/>
                <p14:nvPr/>
              </p14:nvContentPartPr>
              <p14:xfrm>
                <a:off x="11725091" y="5303575"/>
                <a:ext cx="331560" cy="242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C5624B-1153-6469-1F72-EEE719B3D5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16451" y="5294935"/>
                  <a:ext cx="34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814CD04-1C7B-9800-CE3F-CEA81DE544B5}"/>
                    </a:ext>
                  </a:extLst>
                </p14:cNvPr>
                <p14:cNvContentPartPr/>
                <p14:nvPr/>
              </p14:nvContentPartPr>
              <p14:xfrm>
                <a:off x="11633291" y="5513815"/>
                <a:ext cx="344520" cy="2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814CD04-1C7B-9800-CE3F-CEA81DE544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24651" y="5505175"/>
                  <a:ext cx="3621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8C6520-2EB5-5D19-D33A-B9B89FB48693}"/>
              </a:ext>
            </a:extLst>
          </p:cNvPr>
          <p:cNvGrpSpPr/>
          <p:nvPr/>
        </p:nvGrpSpPr>
        <p:grpSpPr>
          <a:xfrm>
            <a:off x="11385251" y="5682295"/>
            <a:ext cx="726120" cy="240840"/>
            <a:chOff x="11385251" y="5682295"/>
            <a:chExt cx="7261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79324A-3FCA-9DF6-AD82-FF41A47ED784}"/>
                    </a:ext>
                  </a:extLst>
                </p14:cNvPr>
                <p14:cNvContentPartPr/>
                <p14:nvPr/>
              </p14:nvContentPartPr>
              <p14:xfrm>
                <a:off x="11385251" y="5682295"/>
                <a:ext cx="225000" cy="191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79324A-3FCA-9DF6-AD82-FF41A47ED7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76251" y="5673295"/>
                  <a:ext cx="24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8168AB-F310-2F56-F3F8-08D0B692B883}"/>
                    </a:ext>
                  </a:extLst>
                </p14:cNvPr>
                <p14:cNvContentPartPr/>
                <p14:nvPr/>
              </p14:nvContentPartPr>
              <p14:xfrm>
                <a:off x="11621411" y="5748535"/>
                <a:ext cx="118440" cy="141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8168AB-F310-2F56-F3F8-08D0B692B8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612771" y="5739895"/>
                  <a:ext cx="136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F7D08A-BBB6-5E54-0170-A6B32E5DD0D3}"/>
                    </a:ext>
                  </a:extLst>
                </p14:cNvPr>
                <p14:cNvContentPartPr/>
                <p14:nvPr/>
              </p14:nvContentPartPr>
              <p14:xfrm>
                <a:off x="11775491" y="5758615"/>
                <a:ext cx="134640" cy="105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F7D08A-BBB6-5E54-0170-A6B32E5DD0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766851" y="5749975"/>
                  <a:ext cx="152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09E4D2-67DE-75A0-E60C-FCA3AB5C39BC}"/>
                    </a:ext>
                  </a:extLst>
                </p14:cNvPr>
                <p14:cNvContentPartPr/>
                <p14:nvPr/>
              </p14:nvContentPartPr>
              <p14:xfrm>
                <a:off x="11904371" y="5751775"/>
                <a:ext cx="88920" cy="14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09E4D2-67DE-75A0-E60C-FCA3AB5C39B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895371" y="5742775"/>
                  <a:ext cx="106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5D53E3-6F18-5B7D-2440-8D2E7F1066BD}"/>
                    </a:ext>
                  </a:extLst>
                </p14:cNvPr>
                <p14:cNvContentPartPr/>
                <p14:nvPr/>
              </p14:nvContentPartPr>
              <p14:xfrm>
                <a:off x="11992211" y="5757895"/>
                <a:ext cx="119160" cy="165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5D53E3-6F18-5B7D-2440-8D2E7F1066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983211" y="5748895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7EA6E99-8F95-9BF7-355B-36F1B8597D5F}"/>
              </a:ext>
            </a:extLst>
          </p:cNvPr>
          <p:cNvGrpSpPr/>
          <p:nvPr/>
        </p:nvGrpSpPr>
        <p:grpSpPr>
          <a:xfrm>
            <a:off x="10142171" y="1741375"/>
            <a:ext cx="1906920" cy="777600"/>
            <a:chOff x="10142171" y="1741375"/>
            <a:chExt cx="190692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993748C-1E97-AD53-31D7-F3BD5911A28D}"/>
                    </a:ext>
                  </a:extLst>
                </p14:cNvPr>
                <p14:cNvContentPartPr/>
                <p14:nvPr/>
              </p14:nvContentPartPr>
              <p14:xfrm>
                <a:off x="10169531" y="1902655"/>
                <a:ext cx="177480" cy="218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993748C-1E97-AD53-31D7-F3BD5911A28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60891" y="1893655"/>
                  <a:ext cx="195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D8F90C-38F2-A90C-3EC0-EA43C4A0985C}"/>
                    </a:ext>
                  </a:extLst>
                </p14:cNvPr>
                <p14:cNvContentPartPr/>
                <p14:nvPr/>
              </p14:nvContentPartPr>
              <p14:xfrm>
                <a:off x="10142171" y="1955935"/>
                <a:ext cx="174240" cy="149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D8F90C-38F2-A90C-3EC0-EA43C4A098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33171" y="1947295"/>
                  <a:ext cx="191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2DC30DB-4224-26E4-4115-C35F1B8FA3EB}"/>
                    </a:ext>
                  </a:extLst>
                </p14:cNvPr>
                <p14:cNvContentPartPr/>
                <p14:nvPr/>
              </p14:nvContentPartPr>
              <p14:xfrm>
                <a:off x="10507211" y="1890055"/>
                <a:ext cx="22680" cy="242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2DC30DB-4224-26E4-4115-C35F1B8FA3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98211" y="1881415"/>
                  <a:ext cx="40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AC11ABE-8C67-A167-57E2-1173F2A6195B}"/>
                    </a:ext>
                  </a:extLst>
                </p14:cNvPr>
                <p14:cNvContentPartPr/>
                <p14:nvPr/>
              </p14:nvContentPartPr>
              <p14:xfrm>
                <a:off x="10600451" y="1931095"/>
                <a:ext cx="168120" cy="18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AC11ABE-8C67-A167-57E2-1173F2A619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1811" y="1922455"/>
                  <a:ext cx="185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0A74010-0804-B260-E5F6-9B1005F9CA83}"/>
                    </a:ext>
                  </a:extLst>
                </p14:cNvPr>
                <p14:cNvContentPartPr/>
                <p14:nvPr/>
              </p14:nvContentPartPr>
              <p14:xfrm>
                <a:off x="10765331" y="1824895"/>
                <a:ext cx="150840" cy="63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0A74010-0804-B260-E5F6-9B1005F9CA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56691" y="1816255"/>
                  <a:ext cx="168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9E73E23-20A6-5DEF-DBCB-1F95A744BE25}"/>
                    </a:ext>
                  </a:extLst>
                </p14:cNvPr>
                <p14:cNvContentPartPr/>
                <p14:nvPr/>
              </p14:nvContentPartPr>
              <p14:xfrm>
                <a:off x="11001851" y="1741375"/>
                <a:ext cx="107640" cy="151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9E73E23-20A6-5DEF-DBCB-1F95A744BE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92851" y="1732735"/>
                  <a:ext cx="125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D842116-14DF-5060-33B1-84275D3AD1C0}"/>
                    </a:ext>
                  </a:extLst>
                </p14:cNvPr>
                <p14:cNvContentPartPr/>
                <p14:nvPr/>
              </p14:nvContentPartPr>
              <p14:xfrm>
                <a:off x="11163131" y="1763695"/>
                <a:ext cx="132480" cy="101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D842116-14DF-5060-33B1-84275D3AD1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54131" y="1754695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893A06B-EFED-DF9E-D1FD-A5022F505E35}"/>
                    </a:ext>
                  </a:extLst>
                </p14:cNvPr>
                <p14:cNvContentPartPr/>
                <p14:nvPr/>
              </p14:nvContentPartPr>
              <p14:xfrm>
                <a:off x="11501171" y="1766575"/>
                <a:ext cx="487800" cy="36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893A06B-EFED-DF9E-D1FD-A5022F505E3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92531" y="1757575"/>
                  <a:ext cx="505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F64DB8-3D1D-191A-D5FA-E989BE8C6448}"/>
                    </a:ext>
                  </a:extLst>
                </p14:cNvPr>
                <p14:cNvContentPartPr/>
                <p14:nvPr/>
              </p14:nvContentPartPr>
              <p14:xfrm>
                <a:off x="11313971" y="2037295"/>
                <a:ext cx="589680" cy="109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F64DB8-3D1D-191A-D5FA-E989BE8C64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04971" y="2028655"/>
                  <a:ext cx="60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1DE86D-3311-6D1D-03A2-995325C74F37}"/>
                    </a:ext>
                  </a:extLst>
                </p14:cNvPr>
                <p14:cNvContentPartPr/>
                <p14:nvPr/>
              </p14:nvContentPartPr>
              <p14:xfrm>
                <a:off x="11243411" y="2228455"/>
                <a:ext cx="305280" cy="25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1DE86D-3311-6D1D-03A2-995325C74F3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34411" y="2219815"/>
                  <a:ext cx="322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354D87D-5B08-CABC-526D-1AF1FBE22404}"/>
                    </a:ext>
                  </a:extLst>
                </p14:cNvPr>
                <p14:cNvContentPartPr/>
                <p14:nvPr/>
              </p14:nvContentPartPr>
              <p14:xfrm>
                <a:off x="11519531" y="2407015"/>
                <a:ext cx="71280" cy="95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354D87D-5B08-CABC-526D-1AF1FBE224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10531" y="2398375"/>
                  <a:ext cx="8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F9D9E96-A04D-F1B7-01EA-4E9612974FC9}"/>
                    </a:ext>
                  </a:extLst>
                </p14:cNvPr>
                <p14:cNvContentPartPr/>
                <p14:nvPr/>
              </p14:nvContentPartPr>
              <p14:xfrm>
                <a:off x="11670371" y="2395855"/>
                <a:ext cx="114480" cy="97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F9D9E96-A04D-F1B7-01EA-4E9612974F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61371" y="2387215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4FF5DEB-0F6F-8611-A35C-084F800D3833}"/>
                    </a:ext>
                  </a:extLst>
                </p14:cNvPr>
                <p14:cNvContentPartPr/>
                <p14:nvPr/>
              </p14:nvContentPartPr>
              <p14:xfrm>
                <a:off x="11770811" y="2397655"/>
                <a:ext cx="90360" cy="12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4FF5DEB-0F6F-8611-A35C-084F800D38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62171" y="2389015"/>
                  <a:ext cx="10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9C40FF4-18B8-EA03-4179-9EDC2176E860}"/>
                    </a:ext>
                  </a:extLst>
                </p14:cNvPr>
                <p14:cNvContentPartPr/>
                <p14:nvPr/>
              </p14:nvContentPartPr>
              <p14:xfrm>
                <a:off x="11891051" y="2422495"/>
                <a:ext cx="158040" cy="87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9C40FF4-18B8-EA03-4179-9EDC2176E86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82411" y="2413855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68AD18-05C8-CC4A-8CAD-49A8A43E3A07}"/>
                  </a:ext>
                </a:extLst>
              </p14:cNvPr>
              <p14:cNvContentPartPr/>
              <p14:nvPr/>
            </p14:nvContentPartPr>
            <p14:xfrm>
              <a:off x="9860891" y="2710594"/>
              <a:ext cx="195840" cy="261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68AD18-05C8-CC4A-8CAD-49A8A43E3A0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851891" y="2701954"/>
                <a:ext cx="21348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CCECFF6-343A-3905-297E-863F6016C90F}"/>
              </a:ext>
            </a:extLst>
          </p:cNvPr>
          <p:cNvGrpSpPr/>
          <p:nvPr/>
        </p:nvGrpSpPr>
        <p:grpSpPr>
          <a:xfrm>
            <a:off x="10214891" y="2695375"/>
            <a:ext cx="351000" cy="315360"/>
            <a:chOff x="10214891" y="2695375"/>
            <a:chExt cx="3510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0B7542-91FE-4CF0-45C3-2C8E9877D1A4}"/>
                    </a:ext>
                  </a:extLst>
                </p14:cNvPr>
                <p14:cNvContentPartPr/>
                <p14:nvPr/>
              </p14:nvContentPartPr>
              <p14:xfrm>
                <a:off x="10238651" y="2720575"/>
                <a:ext cx="160200" cy="290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0B7542-91FE-4CF0-45C3-2C8E9877D1A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30011" y="2711575"/>
                  <a:ext cx="177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EF38091-DD97-C2AF-BF99-6D0691A8CA44}"/>
                    </a:ext>
                  </a:extLst>
                </p14:cNvPr>
                <p14:cNvContentPartPr/>
                <p14:nvPr/>
              </p14:nvContentPartPr>
              <p14:xfrm>
                <a:off x="10214891" y="2695375"/>
                <a:ext cx="351000" cy="34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EF38091-DD97-C2AF-BF99-6D0691A8CA4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06251" y="2686735"/>
                  <a:ext cx="3686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28ACF6F-763B-B53E-721C-A23554756CBE}"/>
              </a:ext>
            </a:extLst>
          </p:cNvPr>
          <p:cNvGrpSpPr/>
          <p:nvPr/>
        </p:nvGrpSpPr>
        <p:grpSpPr>
          <a:xfrm>
            <a:off x="3822011" y="5935015"/>
            <a:ext cx="2905560" cy="748440"/>
            <a:chOff x="3822011" y="5935015"/>
            <a:chExt cx="290556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8EEDD2-9C04-B546-D869-95B7FA1C847B}"/>
                    </a:ext>
                  </a:extLst>
                </p14:cNvPr>
                <p14:cNvContentPartPr/>
                <p14:nvPr/>
              </p14:nvContentPartPr>
              <p14:xfrm>
                <a:off x="3822011" y="6029335"/>
                <a:ext cx="315000" cy="23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8EEDD2-9C04-B546-D869-95B7FA1C84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13011" y="6020335"/>
                  <a:ext cx="332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1D3048-8780-BAE5-D929-0E638C73738D}"/>
                    </a:ext>
                  </a:extLst>
                </p14:cNvPr>
                <p14:cNvContentPartPr/>
                <p14:nvPr/>
              </p14:nvContentPartPr>
              <p14:xfrm>
                <a:off x="4160411" y="6231295"/>
                <a:ext cx="158400" cy="150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1D3048-8780-BAE5-D929-0E638C73738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51411" y="6222655"/>
                  <a:ext cx="176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5F2DA5-BBDD-620F-0FBB-2EC358D5FF36}"/>
                    </a:ext>
                  </a:extLst>
                </p14:cNvPr>
                <p14:cNvContentPartPr/>
                <p14:nvPr/>
              </p14:nvContentPartPr>
              <p14:xfrm>
                <a:off x="4457771" y="6116095"/>
                <a:ext cx="137880" cy="35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5F2DA5-BBDD-620F-0FBB-2EC358D5FF3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48771" y="6107455"/>
                  <a:ext cx="155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B53B7D-E67C-493D-5A8E-2279407A6ED9}"/>
                    </a:ext>
                  </a:extLst>
                </p14:cNvPr>
                <p14:cNvContentPartPr/>
                <p14:nvPr/>
              </p14:nvContentPartPr>
              <p14:xfrm>
                <a:off x="4438691" y="6174055"/>
                <a:ext cx="228960" cy="5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B53B7D-E67C-493D-5A8E-2279407A6ED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29691" y="6165415"/>
                  <a:ext cx="24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FBE4AC-1FEB-CF69-A0E8-6B458C540D5C}"/>
                    </a:ext>
                  </a:extLst>
                </p14:cNvPr>
                <p14:cNvContentPartPr/>
                <p14:nvPr/>
              </p14:nvContentPartPr>
              <p14:xfrm>
                <a:off x="4827131" y="6066055"/>
                <a:ext cx="168120" cy="171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FBE4AC-1FEB-CF69-A0E8-6B458C540D5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18491" y="6057415"/>
                  <a:ext cx="18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FC2FBD-FF5C-6EE7-A291-346E3D748F64}"/>
                    </a:ext>
                  </a:extLst>
                </p14:cNvPr>
                <p14:cNvContentPartPr/>
                <p14:nvPr/>
              </p14:nvContentPartPr>
              <p14:xfrm>
                <a:off x="5044931" y="6213295"/>
                <a:ext cx="32040" cy="25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FC2FBD-FF5C-6EE7-A291-346E3D748F6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36291" y="6204655"/>
                  <a:ext cx="4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723E10A-34FE-6732-595D-3710030EDCE3}"/>
                    </a:ext>
                  </a:extLst>
                </p14:cNvPr>
                <p14:cNvContentPartPr/>
                <p14:nvPr/>
              </p14:nvContentPartPr>
              <p14:xfrm>
                <a:off x="5204411" y="6080815"/>
                <a:ext cx="88560" cy="147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723E10A-34FE-6732-595D-3710030EDCE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95771" y="6071815"/>
                  <a:ext cx="106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B3AA8E-5EFC-6E3F-DF31-4E4D42E035AD}"/>
                    </a:ext>
                  </a:extLst>
                </p14:cNvPr>
                <p14:cNvContentPartPr/>
                <p14:nvPr/>
              </p14:nvContentPartPr>
              <p14:xfrm>
                <a:off x="5354171" y="6101335"/>
                <a:ext cx="108360" cy="113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B3AA8E-5EFC-6E3F-DF31-4E4D42E035A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45531" y="6092335"/>
                  <a:ext cx="12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4C88E67-86C7-08A5-E8FE-83D3EA02804A}"/>
                    </a:ext>
                  </a:extLst>
                </p14:cNvPr>
                <p14:cNvContentPartPr/>
                <p14:nvPr/>
              </p14:nvContentPartPr>
              <p14:xfrm>
                <a:off x="5531291" y="6110695"/>
                <a:ext cx="134640" cy="116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4C88E67-86C7-08A5-E8FE-83D3EA0280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22291" y="6101695"/>
                  <a:ext cx="152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3D6342-A847-BD74-94CF-294A89BCFF42}"/>
                    </a:ext>
                  </a:extLst>
                </p14:cNvPr>
                <p14:cNvContentPartPr/>
                <p14:nvPr/>
              </p14:nvContentPartPr>
              <p14:xfrm>
                <a:off x="5737931" y="6036895"/>
                <a:ext cx="110520" cy="177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3D6342-A847-BD74-94CF-294A89BCFF4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29291" y="6028255"/>
                  <a:ext cx="128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FE57827-C459-AD31-DB12-BE6FC79C2C36}"/>
                    </a:ext>
                  </a:extLst>
                </p14:cNvPr>
                <p14:cNvContentPartPr/>
                <p14:nvPr/>
              </p14:nvContentPartPr>
              <p14:xfrm>
                <a:off x="5964731" y="6011695"/>
                <a:ext cx="105120" cy="209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FE57827-C459-AD31-DB12-BE6FC79C2C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56091" y="6003055"/>
                  <a:ext cx="122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11DFCA-7400-6ADC-FCE7-4494F0C7F85F}"/>
                    </a:ext>
                  </a:extLst>
                </p14:cNvPr>
                <p14:cNvContentPartPr/>
                <p14:nvPr/>
              </p14:nvContentPartPr>
              <p14:xfrm>
                <a:off x="6231491" y="6085135"/>
                <a:ext cx="138600" cy="117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11DFCA-7400-6ADC-FCE7-4494F0C7F85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22491" y="6076135"/>
                  <a:ext cx="156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41FD16-06DF-1F01-0B0B-486E74C3295A}"/>
                    </a:ext>
                  </a:extLst>
                </p14:cNvPr>
                <p14:cNvContentPartPr/>
                <p14:nvPr/>
              </p14:nvContentPartPr>
              <p14:xfrm>
                <a:off x="6425171" y="6102415"/>
                <a:ext cx="154800" cy="77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41FD16-06DF-1F01-0B0B-486E74C329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16531" y="6093775"/>
                  <a:ext cx="172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5DE7C71-FC05-F290-C84E-51FF7B26EC8A}"/>
                    </a:ext>
                  </a:extLst>
                </p14:cNvPr>
                <p14:cNvContentPartPr/>
                <p14:nvPr/>
              </p14:nvContentPartPr>
              <p14:xfrm>
                <a:off x="6556571" y="6001255"/>
                <a:ext cx="122760" cy="7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5DE7C71-FC05-F290-C84E-51FF7B26EC8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47571" y="5992615"/>
                  <a:ext cx="140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9D35789-678E-CDAF-1BBD-CA5E83CB19AC}"/>
                    </a:ext>
                  </a:extLst>
                </p14:cNvPr>
                <p14:cNvContentPartPr/>
                <p14:nvPr/>
              </p14:nvContentPartPr>
              <p14:xfrm>
                <a:off x="6715691" y="5935015"/>
                <a:ext cx="11880" cy="77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9D35789-678E-CDAF-1BBD-CA5E83CB19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07051" y="5926375"/>
                  <a:ext cx="29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B4E3C61-F780-E1C5-AB8F-C4C4CE9CEC2B}"/>
                    </a:ext>
                  </a:extLst>
                </p14:cNvPr>
                <p14:cNvContentPartPr/>
                <p14:nvPr/>
              </p14:nvContentPartPr>
              <p14:xfrm>
                <a:off x="6190811" y="6269455"/>
                <a:ext cx="491400" cy="101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B4E3C61-F780-E1C5-AB8F-C4C4CE9CEC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82171" y="6260815"/>
                  <a:ext cx="509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748BDAB-0916-5147-A65E-5BC175AE55FE}"/>
                    </a:ext>
                  </a:extLst>
                </p14:cNvPr>
                <p14:cNvContentPartPr/>
                <p14:nvPr/>
              </p14:nvContentPartPr>
              <p14:xfrm>
                <a:off x="6431651" y="6443695"/>
                <a:ext cx="17280" cy="23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748BDAB-0916-5147-A65E-5BC175AE55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22651" y="6435055"/>
                  <a:ext cx="34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708776-F2C1-DF51-FCA5-CBC5B08297CB}"/>
                    </a:ext>
                  </a:extLst>
                </p14:cNvPr>
                <p14:cNvContentPartPr/>
                <p14:nvPr/>
              </p14:nvContentPartPr>
              <p14:xfrm>
                <a:off x="6314651" y="6441895"/>
                <a:ext cx="333360" cy="56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708776-F2C1-DF51-FCA5-CBC5B08297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05651" y="6432895"/>
                  <a:ext cx="3510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AB70F99-D14A-2FB8-B021-BA35772B5D49}"/>
                  </a:ext>
                </a:extLst>
              </p14:cNvPr>
              <p14:cNvContentPartPr/>
              <p14:nvPr/>
            </p14:nvContentPartPr>
            <p14:xfrm>
              <a:off x="9648251" y="6200335"/>
              <a:ext cx="14400" cy="162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AB70F99-D14A-2FB8-B021-BA35772B5D4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39611" y="6191695"/>
                <a:ext cx="320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BC29F19-4D3D-1015-98FC-446F1482E769}"/>
              </a:ext>
            </a:extLst>
          </p:cNvPr>
          <p:cNvGrpSpPr/>
          <p:nvPr/>
        </p:nvGrpSpPr>
        <p:grpSpPr>
          <a:xfrm>
            <a:off x="7400051" y="6264415"/>
            <a:ext cx="768600" cy="300600"/>
            <a:chOff x="7400051" y="6264415"/>
            <a:chExt cx="7686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A0899FB-26FB-44CB-8104-9939FCB2B7E4}"/>
                    </a:ext>
                  </a:extLst>
                </p14:cNvPr>
                <p14:cNvContentPartPr/>
                <p14:nvPr/>
              </p14:nvContentPartPr>
              <p14:xfrm>
                <a:off x="7400051" y="6264415"/>
                <a:ext cx="244800" cy="300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A0899FB-26FB-44CB-8104-9939FCB2B7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91051" y="6255775"/>
                  <a:ext cx="262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718FDC7-B9D7-2BF8-CC34-869088BB82C9}"/>
                    </a:ext>
                  </a:extLst>
                </p14:cNvPr>
                <p14:cNvContentPartPr/>
                <p14:nvPr/>
              </p14:nvContentPartPr>
              <p14:xfrm>
                <a:off x="7698131" y="6324895"/>
                <a:ext cx="240120" cy="185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718FDC7-B9D7-2BF8-CC34-869088BB82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89131" y="6315895"/>
                  <a:ext cx="25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C01340D-9A17-BA45-0050-6B9D59A0F754}"/>
                    </a:ext>
                  </a:extLst>
                </p14:cNvPr>
                <p14:cNvContentPartPr/>
                <p14:nvPr/>
              </p14:nvContentPartPr>
              <p14:xfrm>
                <a:off x="8007371" y="6291055"/>
                <a:ext cx="161280" cy="254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C01340D-9A17-BA45-0050-6B9D59A0F75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98371" y="6282055"/>
                  <a:ext cx="17892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9E8DAEB-3728-87AD-A99B-CC75EAC76D07}"/>
              </a:ext>
            </a:extLst>
          </p:cNvPr>
          <p:cNvGrpSpPr/>
          <p:nvPr/>
        </p:nvGrpSpPr>
        <p:grpSpPr>
          <a:xfrm>
            <a:off x="8433971" y="6213295"/>
            <a:ext cx="1899000" cy="491760"/>
            <a:chOff x="8433971" y="6213295"/>
            <a:chExt cx="18990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9546B2C-C0F3-FBC0-E358-D53BCB7A7172}"/>
                    </a:ext>
                  </a:extLst>
                </p14:cNvPr>
                <p14:cNvContentPartPr/>
                <p14:nvPr/>
              </p14:nvContentPartPr>
              <p14:xfrm>
                <a:off x="8433971" y="6434335"/>
                <a:ext cx="172440" cy="155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9546B2C-C0F3-FBC0-E358-D53BCB7A71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24971" y="6425695"/>
                  <a:ext cx="190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D05DD45-E99A-C7AE-5FE1-99B0BC494F70}"/>
                    </a:ext>
                  </a:extLst>
                </p14:cNvPr>
                <p14:cNvContentPartPr/>
                <p14:nvPr/>
              </p14:nvContentPartPr>
              <p14:xfrm>
                <a:off x="8666171" y="6451255"/>
                <a:ext cx="180000" cy="147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D05DD45-E99A-C7AE-5FE1-99B0BC494F7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57531" y="6442615"/>
                  <a:ext cx="197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49F86BD-A639-FA72-F984-9F3140E7A084}"/>
                    </a:ext>
                  </a:extLst>
                </p14:cNvPr>
                <p14:cNvContentPartPr/>
                <p14:nvPr/>
              </p14:nvContentPartPr>
              <p14:xfrm>
                <a:off x="8855171" y="6385735"/>
                <a:ext cx="379800" cy="249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49F86BD-A639-FA72-F984-9F3140E7A08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46531" y="6376735"/>
                  <a:ext cx="397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33B8F28-EB23-0F1B-7AC5-7A024A51DFF1}"/>
                    </a:ext>
                  </a:extLst>
                </p14:cNvPr>
                <p14:cNvContentPartPr/>
                <p14:nvPr/>
              </p14:nvContentPartPr>
              <p14:xfrm>
                <a:off x="9398051" y="6213295"/>
                <a:ext cx="934920" cy="491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33B8F28-EB23-0F1B-7AC5-7A024A51DFF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89051" y="6204295"/>
                  <a:ext cx="952560" cy="50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3412CC2-5E8C-6A73-4A01-690F9657CF98}"/>
                  </a:ext>
                </a:extLst>
              </p14:cNvPr>
              <p14:cNvContentPartPr/>
              <p14:nvPr/>
            </p14:nvContentPartPr>
            <p14:xfrm>
              <a:off x="10575251" y="6275575"/>
              <a:ext cx="305640" cy="3607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3412CC2-5E8C-6A73-4A01-690F9657CF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566251" y="6266575"/>
                <a:ext cx="32328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DA52E61-F130-E716-DAE6-F6AF23A59014}"/>
              </a:ext>
            </a:extLst>
          </p:cNvPr>
          <p:cNvGrpSpPr/>
          <p:nvPr/>
        </p:nvGrpSpPr>
        <p:grpSpPr>
          <a:xfrm>
            <a:off x="11098331" y="6283855"/>
            <a:ext cx="759960" cy="410400"/>
            <a:chOff x="11098331" y="6283855"/>
            <a:chExt cx="7599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79E27E9-C83C-374E-4DDF-A8942FB85F56}"/>
                    </a:ext>
                  </a:extLst>
                </p14:cNvPr>
                <p14:cNvContentPartPr/>
                <p14:nvPr/>
              </p14:nvContentPartPr>
              <p14:xfrm>
                <a:off x="11140451" y="6334975"/>
                <a:ext cx="151920" cy="341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79E27E9-C83C-374E-4DDF-A8942FB85F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31451" y="6325975"/>
                  <a:ext cx="169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C7CA442-C155-30D6-7BC0-8A61A59EA824}"/>
                    </a:ext>
                  </a:extLst>
                </p14:cNvPr>
                <p14:cNvContentPartPr/>
                <p14:nvPr/>
              </p14:nvContentPartPr>
              <p14:xfrm>
                <a:off x="11098331" y="6450895"/>
                <a:ext cx="289080" cy="180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C7CA442-C155-30D6-7BC0-8A61A59EA8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89331" y="6441895"/>
                  <a:ext cx="30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99E85EE-30AE-F0EB-E40E-B375048EFD74}"/>
                    </a:ext>
                  </a:extLst>
                </p14:cNvPr>
                <p14:cNvContentPartPr/>
                <p14:nvPr/>
              </p14:nvContentPartPr>
              <p14:xfrm>
                <a:off x="11452211" y="6518575"/>
                <a:ext cx="123120" cy="152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99E85EE-30AE-F0EB-E40E-B375048EFD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43211" y="6509575"/>
                  <a:ext cx="140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52B166E-B3F5-9510-DBC0-F60F121E3CED}"/>
                    </a:ext>
                  </a:extLst>
                </p14:cNvPr>
                <p14:cNvContentPartPr/>
                <p14:nvPr/>
              </p14:nvContentPartPr>
              <p14:xfrm>
                <a:off x="11586851" y="6283855"/>
                <a:ext cx="97560" cy="390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52B166E-B3F5-9510-DBC0-F60F121E3CE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77851" y="6275215"/>
                  <a:ext cx="115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52550A8-1F4D-B8A6-58BC-5E2DF97D9C17}"/>
                    </a:ext>
                  </a:extLst>
                </p14:cNvPr>
                <p14:cNvContentPartPr/>
                <p14:nvPr/>
              </p14:nvContentPartPr>
              <p14:xfrm>
                <a:off x="11748851" y="6360175"/>
                <a:ext cx="109440" cy="334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52550A8-1F4D-B8A6-58BC-5E2DF97D9C1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0211" y="6351175"/>
                  <a:ext cx="127080" cy="35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14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5DF1A0-FF3E-A231-3555-9DBAA6BF50A0}"/>
                  </a:ext>
                </a:extLst>
              </p14:cNvPr>
              <p14:cNvContentPartPr/>
              <p14:nvPr/>
            </p14:nvContentPartPr>
            <p14:xfrm>
              <a:off x="2854331" y="335935"/>
              <a:ext cx="37080" cy="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5DF1A0-FF3E-A231-3555-9DBAA6BF50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331" y="327295"/>
                <a:ext cx="547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A8E317C-3F04-20B2-D6B4-2E5096632A0E}"/>
              </a:ext>
            </a:extLst>
          </p:cNvPr>
          <p:cNvGrpSpPr/>
          <p:nvPr/>
        </p:nvGrpSpPr>
        <p:grpSpPr>
          <a:xfrm>
            <a:off x="2868731" y="171775"/>
            <a:ext cx="818640" cy="395280"/>
            <a:chOff x="2868731" y="171775"/>
            <a:chExt cx="8186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3EEA74-D5E3-9BA7-FDAB-B2D3AEA0E219}"/>
                    </a:ext>
                  </a:extLst>
                </p14:cNvPr>
                <p14:cNvContentPartPr/>
                <p14:nvPr/>
              </p14:nvContentPartPr>
              <p14:xfrm>
                <a:off x="2868731" y="276895"/>
                <a:ext cx="208080" cy="27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3EEA74-D5E3-9BA7-FDAB-B2D3AEA0E2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9731" y="268255"/>
                  <a:ext cx="22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708924-3394-A316-C538-E16169DF0521}"/>
                    </a:ext>
                  </a:extLst>
                </p14:cNvPr>
                <p14:cNvContentPartPr/>
                <p14:nvPr/>
              </p14:nvContentPartPr>
              <p14:xfrm>
                <a:off x="3123611" y="171775"/>
                <a:ext cx="563760" cy="39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708924-3394-A316-C538-E16169DF05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4611" y="162775"/>
                  <a:ext cx="581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B75BE1-AFE3-AFE6-6382-9C5DA158DAF9}"/>
                    </a:ext>
                  </a:extLst>
                </p14:cNvPr>
                <p14:cNvContentPartPr/>
                <p14:nvPr/>
              </p14:nvContentPartPr>
              <p14:xfrm>
                <a:off x="3309371" y="289495"/>
                <a:ext cx="27828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B75BE1-AFE3-AFE6-6382-9C5DA158DA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0371" y="280495"/>
                  <a:ext cx="2959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BDCABA-BDD1-069C-753B-E6AFCADA8C6E}"/>
              </a:ext>
            </a:extLst>
          </p:cNvPr>
          <p:cNvGrpSpPr/>
          <p:nvPr/>
        </p:nvGrpSpPr>
        <p:grpSpPr>
          <a:xfrm>
            <a:off x="3958091" y="994375"/>
            <a:ext cx="977760" cy="498600"/>
            <a:chOff x="3958091" y="994375"/>
            <a:chExt cx="97776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84F714-87D1-A161-96AC-DE3F8C3A05E6}"/>
                    </a:ext>
                  </a:extLst>
                </p14:cNvPr>
                <p14:cNvContentPartPr/>
                <p14:nvPr/>
              </p14:nvContentPartPr>
              <p14:xfrm>
                <a:off x="3958091" y="1060255"/>
                <a:ext cx="977760" cy="43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84F714-87D1-A161-96AC-DE3F8C3A05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9091" y="1051615"/>
                  <a:ext cx="995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FC56A5-1846-1868-D18F-1B942B12C661}"/>
                    </a:ext>
                  </a:extLst>
                </p14:cNvPr>
                <p14:cNvContentPartPr/>
                <p14:nvPr/>
              </p14:nvContentPartPr>
              <p14:xfrm>
                <a:off x="4669091" y="994375"/>
                <a:ext cx="2736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FC56A5-1846-1868-D18F-1B942B12C6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0451" y="985375"/>
                  <a:ext cx="450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7D56F4-A188-CABF-5E84-19E273E99461}"/>
              </a:ext>
            </a:extLst>
          </p:cNvPr>
          <p:cNvGrpSpPr/>
          <p:nvPr/>
        </p:nvGrpSpPr>
        <p:grpSpPr>
          <a:xfrm>
            <a:off x="6385931" y="911215"/>
            <a:ext cx="1465560" cy="359640"/>
            <a:chOff x="6385931" y="911215"/>
            <a:chExt cx="14655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DA621E-2CF2-E06A-F1D2-CFED9C3A1525}"/>
                    </a:ext>
                  </a:extLst>
                </p14:cNvPr>
                <p14:cNvContentPartPr/>
                <p14:nvPr/>
              </p14:nvContentPartPr>
              <p14:xfrm>
                <a:off x="6385931" y="911215"/>
                <a:ext cx="1404000" cy="35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DA621E-2CF2-E06A-F1D2-CFED9C3A15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76931" y="902215"/>
                  <a:ext cx="1421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30EB3D-6E71-22FD-7874-EE8639EEB4FA}"/>
                    </a:ext>
                  </a:extLst>
                </p14:cNvPr>
                <p14:cNvContentPartPr/>
                <p14:nvPr/>
              </p14:nvContentPartPr>
              <p14:xfrm>
                <a:off x="7626851" y="1014175"/>
                <a:ext cx="22464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30EB3D-6E71-22FD-7874-EE8639EEB4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17851" y="1005175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4935DC-D921-AE31-6F79-B24E19179F3A}"/>
              </a:ext>
            </a:extLst>
          </p:cNvPr>
          <p:cNvGrpSpPr/>
          <p:nvPr/>
        </p:nvGrpSpPr>
        <p:grpSpPr>
          <a:xfrm>
            <a:off x="1499651" y="954055"/>
            <a:ext cx="1576080" cy="632880"/>
            <a:chOff x="1499651" y="954055"/>
            <a:chExt cx="157608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C74ADA-EFE7-7FE1-94EC-23CBA9BADC0D}"/>
                    </a:ext>
                  </a:extLst>
                </p14:cNvPr>
                <p14:cNvContentPartPr/>
                <p14:nvPr/>
              </p14:nvContentPartPr>
              <p14:xfrm>
                <a:off x="1647971" y="1010215"/>
                <a:ext cx="221400" cy="39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C74ADA-EFE7-7FE1-94EC-23CBA9BADC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38971" y="1001215"/>
                  <a:ext cx="2390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CBC027-B5AF-0BCE-18BD-F09339E33BE9}"/>
                    </a:ext>
                  </a:extLst>
                </p14:cNvPr>
                <p14:cNvContentPartPr/>
                <p14:nvPr/>
              </p14:nvContentPartPr>
              <p14:xfrm>
                <a:off x="1887731" y="954055"/>
                <a:ext cx="1188000" cy="47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CBC027-B5AF-0BCE-18BD-F09339E33B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9091" y="945415"/>
                  <a:ext cx="1205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2D99E1-EFA9-F17D-A6B8-1A18ECA3CB78}"/>
                    </a:ext>
                  </a:extLst>
                </p14:cNvPr>
                <p14:cNvContentPartPr/>
                <p14:nvPr/>
              </p14:nvContentPartPr>
              <p14:xfrm>
                <a:off x="2510531" y="1092295"/>
                <a:ext cx="7452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2D99E1-EFA9-F17D-A6B8-1A18ECA3CB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01531" y="1083655"/>
                  <a:ext cx="92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F4E709-5F20-8B0D-4D87-3BB86164F1E6}"/>
                    </a:ext>
                  </a:extLst>
                </p14:cNvPr>
                <p14:cNvContentPartPr/>
                <p14:nvPr/>
              </p14:nvContentPartPr>
              <p14:xfrm>
                <a:off x="2224331" y="1056295"/>
                <a:ext cx="42156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F4E709-5F20-8B0D-4D87-3BB86164F1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15691" y="1047295"/>
                  <a:ext cx="439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DBEFAD-3DBF-4DFE-976E-7660AE52BF7D}"/>
                    </a:ext>
                  </a:extLst>
                </p14:cNvPr>
                <p14:cNvContentPartPr/>
                <p14:nvPr/>
              </p14:nvContentPartPr>
              <p14:xfrm>
                <a:off x="1499651" y="1507015"/>
                <a:ext cx="1413720" cy="79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DBEFAD-3DBF-4DFE-976E-7660AE52BF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90651" y="1498375"/>
                  <a:ext cx="143136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BAD3C1-7A68-28DE-CEE9-770C2AB5301C}"/>
                  </a:ext>
                </a:extLst>
              </p14:cNvPr>
              <p14:cNvContentPartPr/>
              <p14:nvPr/>
            </p14:nvContentPartPr>
            <p14:xfrm>
              <a:off x="3940811" y="1412695"/>
              <a:ext cx="829800" cy="4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BAD3C1-7A68-28DE-CEE9-770C2AB530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2171" y="1404055"/>
                <a:ext cx="8474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6C3BD12-F2F3-D21C-E4CC-634C947E67BA}"/>
                  </a:ext>
                </a:extLst>
              </p14:cNvPr>
              <p14:cNvContentPartPr/>
              <p14:nvPr/>
            </p14:nvContentPartPr>
            <p14:xfrm>
              <a:off x="6327251" y="1387495"/>
              <a:ext cx="1332360" cy="72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6C3BD12-F2F3-D21C-E4CC-634C947E67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18251" y="1378855"/>
                <a:ext cx="135000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5FE4120-344E-8DE1-6813-3E04FC5585E9}"/>
              </a:ext>
            </a:extLst>
          </p:cNvPr>
          <p:cNvGrpSpPr/>
          <p:nvPr/>
        </p:nvGrpSpPr>
        <p:grpSpPr>
          <a:xfrm>
            <a:off x="1628891" y="1639135"/>
            <a:ext cx="1224360" cy="345960"/>
            <a:chOff x="1628891" y="1639135"/>
            <a:chExt cx="12243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59D689-C098-65F4-79B9-792A86C2353E}"/>
                    </a:ext>
                  </a:extLst>
                </p14:cNvPr>
                <p14:cNvContentPartPr/>
                <p14:nvPr/>
              </p14:nvContentPartPr>
              <p14:xfrm>
                <a:off x="1628891" y="1639135"/>
                <a:ext cx="1224360" cy="34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59D689-C098-65F4-79B9-792A86C235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20251" y="1630135"/>
                  <a:ext cx="1242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6064D4-F45B-C7F8-7074-3650CD2D497D}"/>
                    </a:ext>
                  </a:extLst>
                </p14:cNvPr>
                <p14:cNvContentPartPr/>
                <p14:nvPr/>
              </p14:nvContentPartPr>
              <p14:xfrm>
                <a:off x="2171051" y="1718695"/>
                <a:ext cx="339840" cy="5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6064D4-F45B-C7F8-7074-3650CD2D49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2051" y="1709695"/>
                  <a:ext cx="3574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37E62E-E6DE-3F4D-56F3-2CF595602EB5}"/>
              </a:ext>
            </a:extLst>
          </p:cNvPr>
          <p:cNvGrpSpPr/>
          <p:nvPr/>
        </p:nvGrpSpPr>
        <p:grpSpPr>
          <a:xfrm>
            <a:off x="4224851" y="1597735"/>
            <a:ext cx="475920" cy="359280"/>
            <a:chOff x="4224851" y="1597735"/>
            <a:chExt cx="475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9B361D-0266-0B68-84B4-5138A61A887D}"/>
                    </a:ext>
                  </a:extLst>
                </p14:cNvPr>
                <p14:cNvContentPartPr/>
                <p14:nvPr/>
              </p14:nvContentPartPr>
              <p14:xfrm>
                <a:off x="4224851" y="1633015"/>
                <a:ext cx="38160" cy="17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9B361D-0266-0B68-84B4-5138A61A88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16211" y="1624375"/>
                  <a:ext cx="55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6E353D-DF43-28BF-FB0B-59F6503B823D}"/>
                    </a:ext>
                  </a:extLst>
                </p14:cNvPr>
                <p14:cNvContentPartPr/>
                <p14:nvPr/>
              </p14:nvContentPartPr>
              <p14:xfrm>
                <a:off x="4288931" y="1597735"/>
                <a:ext cx="209160" cy="359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6E353D-DF43-28BF-FB0B-59F6503B82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9931" y="1588735"/>
                  <a:ext cx="226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7779FE-5E68-F88A-4555-9FD84A63E260}"/>
                    </a:ext>
                  </a:extLst>
                </p14:cNvPr>
                <p14:cNvContentPartPr/>
                <p14:nvPr/>
              </p14:nvContentPartPr>
              <p14:xfrm>
                <a:off x="4482251" y="1763695"/>
                <a:ext cx="218520" cy="18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7779FE-5E68-F88A-4555-9FD84A63E2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73611" y="1754695"/>
                  <a:ext cx="2361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DEB76F-348B-A00B-F653-FD4DC4697E5A}"/>
              </a:ext>
            </a:extLst>
          </p:cNvPr>
          <p:cNvGrpSpPr/>
          <p:nvPr/>
        </p:nvGrpSpPr>
        <p:grpSpPr>
          <a:xfrm>
            <a:off x="6468731" y="1582255"/>
            <a:ext cx="2044440" cy="426240"/>
            <a:chOff x="6468731" y="1582255"/>
            <a:chExt cx="20444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B06DBB-0646-D5C2-FFEF-96A95CD14969}"/>
                    </a:ext>
                  </a:extLst>
                </p14:cNvPr>
                <p14:cNvContentPartPr/>
                <p14:nvPr/>
              </p14:nvContentPartPr>
              <p14:xfrm>
                <a:off x="6468731" y="1756135"/>
                <a:ext cx="282960" cy="5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B06DBB-0646-D5C2-FFEF-96A95CD149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9731" y="1747495"/>
                  <a:ext cx="30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3A6D46-1C93-7D32-8C48-913F775FCD61}"/>
                    </a:ext>
                  </a:extLst>
                </p14:cNvPr>
                <p14:cNvContentPartPr/>
                <p14:nvPr/>
              </p14:nvContentPartPr>
              <p14:xfrm>
                <a:off x="6914051" y="1582255"/>
                <a:ext cx="19800" cy="29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3A6D46-1C93-7D32-8C48-913F775FCD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05411" y="1573255"/>
                  <a:ext cx="37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29DB24-DDE7-6A69-B65A-F2C5067588CA}"/>
                    </a:ext>
                  </a:extLst>
                </p14:cNvPr>
                <p14:cNvContentPartPr/>
                <p14:nvPr/>
              </p14:nvContentPartPr>
              <p14:xfrm>
                <a:off x="7052291" y="1786015"/>
                <a:ext cx="47520" cy="7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29DB24-DDE7-6A69-B65A-F2C5067588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43291" y="1777375"/>
                  <a:ext cx="65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CBD88B-BDE3-B9EF-2790-956F2440BE28}"/>
                    </a:ext>
                  </a:extLst>
                </p14:cNvPr>
                <p14:cNvContentPartPr/>
                <p14:nvPr/>
              </p14:nvContentPartPr>
              <p14:xfrm>
                <a:off x="7219331" y="1600615"/>
                <a:ext cx="128520" cy="20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CBD88B-BDE3-B9EF-2790-956F2440BE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10331" y="1591975"/>
                  <a:ext cx="14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E6B7C3-093D-8E5A-A363-D1B09CA989A1}"/>
                    </a:ext>
                  </a:extLst>
                </p14:cNvPr>
                <p14:cNvContentPartPr/>
                <p14:nvPr/>
              </p14:nvContentPartPr>
              <p14:xfrm>
                <a:off x="7441091" y="1662175"/>
                <a:ext cx="119880" cy="128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E6B7C3-093D-8E5A-A363-D1B09CA989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2451" y="1653535"/>
                  <a:ext cx="13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273A2B-7054-6563-5607-FE7ED6400F4C}"/>
                    </a:ext>
                  </a:extLst>
                </p14:cNvPr>
                <p14:cNvContentPartPr/>
                <p14:nvPr/>
              </p14:nvContentPartPr>
              <p14:xfrm>
                <a:off x="7625411" y="1639495"/>
                <a:ext cx="119880" cy="22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273A2B-7054-6563-5607-FE7ED6400F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6771" y="1630855"/>
                  <a:ext cx="137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70CF26-92EE-C5B0-5677-4BA323391C47}"/>
                    </a:ext>
                  </a:extLst>
                </p14:cNvPr>
                <p14:cNvContentPartPr/>
                <p14:nvPr/>
              </p14:nvContentPartPr>
              <p14:xfrm>
                <a:off x="7977131" y="1624375"/>
                <a:ext cx="362520" cy="30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70CF26-92EE-C5B0-5677-4BA323391C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8491" y="1615735"/>
                  <a:ext cx="380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A9C9A0-14DD-F042-A6BC-3708E515D093}"/>
                    </a:ext>
                  </a:extLst>
                </p14:cNvPr>
                <p14:cNvContentPartPr/>
                <p14:nvPr/>
              </p14:nvContentPartPr>
              <p14:xfrm>
                <a:off x="8406971" y="1795735"/>
                <a:ext cx="11520" cy="172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A9C9A0-14DD-F042-A6BC-3708E515D0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98331" y="1786735"/>
                  <a:ext cx="2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04CA75-F093-AA6B-8DD8-3F359780FE7E}"/>
                    </a:ext>
                  </a:extLst>
                </p14:cNvPr>
                <p14:cNvContentPartPr/>
                <p14:nvPr/>
              </p14:nvContentPartPr>
              <p14:xfrm>
                <a:off x="8402291" y="1802215"/>
                <a:ext cx="110880" cy="20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04CA75-F093-AA6B-8DD8-3F359780FE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93651" y="1793215"/>
                  <a:ext cx="1285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EA133D-2FA7-A693-2523-02DB81368EA0}"/>
              </a:ext>
            </a:extLst>
          </p:cNvPr>
          <p:cNvGrpSpPr/>
          <p:nvPr/>
        </p:nvGrpSpPr>
        <p:grpSpPr>
          <a:xfrm>
            <a:off x="1522331" y="2166535"/>
            <a:ext cx="1163520" cy="565560"/>
            <a:chOff x="1522331" y="2166535"/>
            <a:chExt cx="116352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13871D-3AB1-4C71-CCF0-5EDC308B6ABE}"/>
                    </a:ext>
                  </a:extLst>
                </p14:cNvPr>
                <p14:cNvContentPartPr/>
                <p14:nvPr/>
              </p14:nvContentPartPr>
              <p14:xfrm>
                <a:off x="1522331" y="2166535"/>
                <a:ext cx="1163520" cy="56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13871D-3AB1-4C71-CCF0-5EDC308B6A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13331" y="2157535"/>
                  <a:ext cx="11811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1E640E-D1CA-645F-00EF-F298E00AC649}"/>
                    </a:ext>
                  </a:extLst>
                </p14:cNvPr>
                <p14:cNvContentPartPr/>
                <p14:nvPr/>
              </p14:nvContentPartPr>
              <p14:xfrm>
                <a:off x="2135771" y="2242135"/>
                <a:ext cx="331920" cy="5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1E640E-D1CA-645F-00EF-F298E00AC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26771" y="2233135"/>
                  <a:ext cx="3495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0C1F8C-FA8F-B9B6-446C-4879BB69B534}"/>
              </a:ext>
            </a:extLst>
          </p:cNvPr>
          <p:cNvGrpSpPr/>
          <p:nvPr/>
        </p:nvGrpSpPr>
        <p:grpSpPr>
          <a:xfrm>
            <a:off x="4158971" y="2207935"/>
            <a:ext cx="502560" cy="378720"/>
            <a:chOff x="4158971" y="2207935"/>
            <a:chExt cx="5025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A5C2EE-4E15-93B2-D635-FD1E866C0C2B}"/>
                    </a:ext>
                  </a:extLst>
                </p14:cNvPr>
                <p14:cNvContentPartPr/>
                <p14:nvPr/>
              </p14:nvContentPartPr>
              <p14:xfrm>
                <a:off x="4158971" y="2233135"/>
                <a:ext cx="5508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A5C2EE-4E15-93B2-D635-FD1E866C0C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50331" y="2224135"/>
                  <a:ext cx="72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88C896-6C3C-5324-DFFE-410577063D0C}"/>
                    </a:ext>
                  </a:extLst>
                </p14:cNvPr>
                <p14:cNvContentPartPr/>
                <p14:nvPr/>
              </p14:nvContentPartPr>
              <p14:xfrm>
                <a:off x="4283531" y="2207935"/>
                <a:ext cx="221400" cy="37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88C896-6C3C-5324-DFFE-410577063D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74891" y="2198935"/>
                  <a:ext cx="239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C64988-6B6F-4AB3-39CB-475465B4B725}"/>
                    </a:ext>
                  </a:extLst>
                </p14:cNvPr>
                <p14:cNvContentPartPr/>
                <p14:nvPr/>
              </p14:nvContentPartPr>
              <p14:xfrm>
                <a:off x="4479731" y="2379655"/>
                <a:ext cx="181800" cy="17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C64988-6B6F-4AB3-39CB-475465B4B7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70731" y="2370655"/>
                  <a:ext cx="1994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10610A-23D5-D688-BAFA-7C6BBBDAE272}"/>
              </a:ext>
            </a:extLst>
          </p:cNvPr>
          <p:cNvGrpSpPr/>
          <p:nvPr/>
        </p:nvGrpSpPr>
        <p:grpSpPr>
          <a:xfrm>
            <a:off x="6422651" y="2323495"/>
            <a:ext cx="1531440" cy="355680"/>
            <a:chOff x="6422651" y="2323495"/>
            <a:chExt cx="15314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20E191-60CD-C594-061B-A0E216996E2F}"/>
                    </a:ext>
                  </a:extLst>
                </p14:cNvPr>
                <p14:cNvContentPartPr/>
                <p14:nvPr/>
              </p14:nvContentPartPr>
              <p14:xfrm>
                <a:off x="6466211" y="2342215"/>
                <a:ext cx="30600" cy="21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20E191-60CD-C594-061B-A0E216996E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57211" y="2333215"/>
                  <a:ext cx="4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00EDCA-DEE1-854D-D81A-386ECFC8423D}"/>
                    </a:ext>
                  </a:extLst>
                </p14:cNvPr>
                <p14:cNvContentPartPr/>
                <p14:nvPr/>
              </p14:nvContentPartPr>
              <p14:xfrm>
                <a:off x="6422651" y="2466775"/>
                <a:ext cx="209520" cy="1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00EDCA-DEE1-854D-D81A-386ECFC842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3651" y="2457775"/>
                  <a:ext cx="227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0D95D9-EFE0-A147-EDB1-E297A1CC311E}"/>
                    </a:ext>
                  </a:extLst>
                </p14:cNvPr>
                <p14:cNvContentPartPr/>
                <p14:nvPr/>
              </p14:nvContentPartPr>
              <p14:xfrm>
                <a:off x="6697331" y="2323495"/>
                <a:ext cx="153000" cy="301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0D95D9-EFE0-A147-EDB1-E297A1CC31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8691" y="2314495"/>
                  <a:ext cx="170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6CBD09-87B1-A871-115B-49AE45B954B4}"/>
                    </a:ext>
                  </a:extLst>
                </p14:cNvPr>
                <p14:cNvContentPartPr/>
                <p14:nvPr/>
              </p14:nvContentPartPr>
              <p14:xfrm>
                <a:off x="6935291" y="2544535"/>
                <a:ext cx="11160" cy="68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6CBD09-87B1-A871-115B-49AE45B954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26291" y="2535535"/>
                  <a:ext cx="28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879676-0378-562C-6A8A-88D02B7937DA}"/>
                    </a:ext>
                  </a:extLst>
                </p14:cNvPr>
                <p14:cNvContentPartPr/>
                <p14:nvPr/>
              </p14:nvContentPartPr>
              <p14:xfrm>
                <a:off x="7106651" y="2360575"/>
                <a:ext cx="225720" cy="25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879676-0378-562C-6A8A-88D02B7937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97651" y="2351935"/>
                  <a:ext cx="243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49308C7-A52A-3606-4E2F-8B45100E2CB6}"/>
                    </a:ext>
                  </a:extLst>
                </p14:cNvPr>
                <p14:cNvContentPartPr/>
                <p14:nvPr/>
              </p14:nvContentPartPr>
              <p14:xfrm>
                <a:off x="7387091" y="2367055"/>
                <a:ext cx="147960" cy="27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49308C7-A52A-3606-4E2F-8B45100E2C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78451" y="2358055"/>
                  <a:ext cx="165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4961EE-CB40-27A0-A2FA-06664A89D12B}"/>
                    </a:ext>
                  </a:extLst>
                </p14:cNvPr>
                <p14:cNvContentPartPr/>
                <p14:nvPr/>
              </p14:nvContentPartPr>
              <p14:xfrm>
                <a:off x="7651331" y="2361655"/>
                <a:ext cx="138960" cy="31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4961EE-CB40-27A0-A2FA-06664A89D1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2331" y="2353015"/>
                  <a:ext cx="156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A54BA8-BDF4-5A40-7497-398713FE01F2}"/>
                    </a:ext>
                  </a:extLst>
                </p14:cNvPr>
                <p14:cNvContentPartPr/>
                <p14:nvPr/>
              </p14:nvContentPartPr>
              <p14:xfrm>
                <a:off x="7810091" y="2347615"/>
                <a:ext cx="144000" cy="28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A54BA8-BDF4-5A40-7497-398713FE01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1091" y="2338975"/>
                  <a:ext cx="1616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ED2BC87-602F-D06E-F607-1442581EBCF3}"/>
              </a:ext>
            </a:extLst>
          </p:cNvPr>
          <p:cNvGrpSpPr/>
          <p:nvPr/>
        </p:nvGrpSpPr>
        <p:grpSpPr>
          <a:xfrm>
            <a:off x="8141291" y="2380375"/>
            <a:ext cx="516240" cy="338040"/>
            <a:chOff x="8141291" y="2380375"/>
            <a:chExt cx="5162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6CB344-2C17-2304-CDC8-6BF82EDDCB7B}"/>
                    </a:ext>
                  </a:extLst>
                </p14:cNvPr>
                <p14:cNvContentPartPr/>
                <p14:nvPr/>
              </p14:nvContentPartPr>
              <p14:xfrm>
                <a:off x="8141291" y="2380375"/>
                <a:ext cx="348840" cy="321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6CB344-2C17-2304-CDC8-6BF82EDDCB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32291" y="2371735"/>
                  <a:ext cx="366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B273CDD-4F79-9E59-24C5-BEF685910485}"/>
                    </a:ext>
                  </a:extLst>
                </p14:cNvPr>
                <p14:cNvContentPartPr/>
                <p14:nvPr/>
              </p14:nvContentPartPr>
              <p14:xfrm>
                <a:off x="8502371" y="2601055"/>
                <a:ext cx="155160" cy="117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B273CDD-4F79-9E59-24C5-BEF6859104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93371" y="2592415"/>
                  <a:ext cx="172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292A18-D202-E78E-C17E-AD14CC6117C9}"/>
              </a:ext>
            </a:extLst>
          </p:cNvPr>
          <p:cNvGrpSpPr/>
          <p:nvPr/>
        </p:nvGrpSpPr>
        <p:grpSpPr>
          <a:xfrm>
            <a:off x="1544651" y="2867455"/>
            <a:ext cx="1147680" cy="477000"/>
            <a:chOff x="1544651" y="2867455"/>
            <a:chExt cx="114768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5DF9F7-2634-2A8D-B2CD-C6E69D2AB015}"/>
                    </a:ext>
                  </a:extLst>
                </p14:cNvPr>
                <p14:cNvContentPartPr/>
                <p14:nvPr/>
              </p14:nvContentPartPr>
              <p14:xfrm>
                <a:off x="1544651" y="2867455"/>
                <a:ext cx="1147680" cy="47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5DF9F7-2634-2A8D-B2CD-C6E69D2AB0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36011" y="2858815"/>
                  <a:ext cx="11653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E5E28B-ECD7-AD9E-5D4C-B5A7B3A897C1}"/>
                    </a:ext>
                  </a:extLst>
                </p14:cNvPr>
                <p14:cNvContentPartPr/>
                <p14:nvPr/>
              </p14:nvContentPartPr>
              <p14:xfrm>
                <a:off x="2048651" y="2997055"/>
                <a:ext cx="352800" cy="8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E5E28B-ECD7-AD9E-5D4C-B5A7B3A897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40011" y="2988415"/>
                  <a:ext cx="3704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37DFEF-41BF-8FA1-6AB5-CA8B6A5404C0}"/>
              </a:ext>
            </a:extLst>
          </p:cNvPr>
          <p:cNvGrpSpPr/>
          <p:nvPr/>
        </p:nvGrpSpPr>
        <p:grpSpPr>
          <a:xfrm>
            <a:off x="4073651" y="2992015"/>
            <a:ext cx="455400" cy="428040"/>
            <a:chOff x="4073651" y="2992015"/>
            <a:chExt cx="4554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C22927-4317-263C-2EC2-FE57D8A427DE}"/>
                    </a:ext>
                  </a:extLst>
                </p14:cNvPr>
                <p14:cNvContentPartPr/>
                <p14:nvPr/>
              </p14:nvContentPartPr>
              <p14:xfrm>
                <a:off x="4073651" y="3075535"/>
                <a:ext cx="5400" cy="16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C22927-4317-263C-2EC2-FE57D8A427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64651" y="3066535"/>
                  <a:ext cx="23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7A117D-15F3-2636-B580-8264EAE1B919}"/>
                    </a:ext>
                  </a:extLst>
                </p14:cNvPr>
                <p14:cNvContentPartPr/>
                <p14:nvPr/>
              </p14:nvContentPartPr>
              <p14:xfrm>
                <a:off x="4138451" y="2992015"/>
                <a:ext cx="192600" cy="37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7A117D-15F3-2636-B580-8264EAE1B9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29451" y="2983375"/>
                  <a:ext cx="210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34C475-EE74-6105-9A9A-D7F0BB02AB65}"/>
                    </a:ext>
                  </a:extLst>
                </p14:cNvPr>
                <p14:cNvContentPartPr/>
                <p14:nvPr/>
              </p14:nvContentPartPr>
              <p14:xfrm>
                <a:off x="4312331" y="3168415"/>
                <a:ext cx="216720" cy="251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34C475-EE74-6105-9A9A-D7F0BB02AB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03331" y="3159775"/>
                  <a:ext cx="2343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72FC89-723F-13E6-C4EB-CA435AF2F4A0}"/>
              </a:ext>
            </a:extLst>
          </p:cNvPr>
          <p:cNvGrpSpPr/>
          <p:nvPr/>
        </p:nvGrpSpPr>
        <p:grpSpPr>
          <a:xfrm>
            <a:off x="6316091" y="3141775"/>
            <a:ext cx="2310840" cy="312120"/>
            <a:chOff x="6316091" y="3141775"/>
            <a:chExt cx="23108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396B36-C743-5A71-EEA6-193007F5E9C9}"/>
                    </a:ext>
                  </a:extLst>
                </p14:cNvPr>
                <p14:cNvContentPartPr/>
                <p14:nvPr/>
              </p14:nvContentPartPr>
              <p14:xfrm>
                <a:off x="6316091" y="3279295"/>
                <a:ext cx="219960" cy="2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396B36-C743-5A71-EEA6-193007F5E9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07091" y="3270295"/>
                  <a:ext cx="23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93E099-82DE-43C2-BC48-A51DCB662CD1}"/>
                    </a:ext>
                  </a:extLst>
                </p14:cNvPr>
                <p14:cNvContentPartPr/>
                <p14:nvPr/>
              </p14:nvContentPartPr>
              <p14:xfrm>
                <a:off x="6714251" y="3143935"/>
                <a:ext cx="19440" cy="27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93E099-82DE-43C2-BC48-A51DCB662C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5611" y="3134935"/>
                  <a:ext cx="37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BA39E8-A041-80F0-B51D-7E9481618746}"/>
                    </a:ext>
                  </a:extLst>
                </p14:cNvPr>
                <p14:cNvContentPartPr/>
                <p14:nvPr/>
              </p14:nvContentPartPr>
              <p14:xfrm>
                <a:off x="6918011" y="3363175"/>
                <a:ext cx="25200" cy="41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BA39E8-A041-80F0-B51D-7E94816187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9011" y="3354175"/>
                  <a:ext cx="42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37B4287-70B5-59E4-203B-B6F4F1C3DCDE}"/>
                    </a:ext>
                  </a:extLst>
                </p14:cNvPr>
                <p14:cNvContentPartPr/>
                <p14:nvPr/>
              </p14:nvContentPartPr>
              <p14:xfrm>
                <a:off x="7116371" y="3159055"/>
                <a:ext cx="98640" cy="27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37B4287-70B5-59E4-203B-B6F4F1C3DC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7731" y="3150055"/>
                  <a:ext cx="116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E98558-C8E9-2DAA-9229-ABC1F227915D}"/>
                    </a:ext>
                  </a:extLst>
                </p14:cNvPr>
                <p14:cNvContentPartPr/>
                <p14:nvPr/>
              </p14:nvContentPartPr>
              <p14:xfrm>
                <a:off x="7356491" y="3175615"/>
                <a:ext cx="22680" cy="270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E98558-C8E9-2DAA-9229-ABC1F22791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47851" y="3166615"/>
                  <a:ext cx="40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7A9FF0-91B9-D88B-56DC-96780F7D5959}"/>
                    </a:ext>
                  </a:extLst>
                </p14:cNvPr>
                <p14:cNvContentPartPr/>
                <p14:nvPr/>
              </p14:nvContentPartPr>
              <p14:xfrm>
                <a:off x="7476731" y="3197935"/>
                <a:ext cx="160920" cy="20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7A9FF0-91B9-D88B-56DC-96780F7D59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68091" y="3188935"/>
                  <a:ext cx="178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AE7515D-8272-14AE-4EBB-D4B8573407AD}"/>
                    </a:ext>
                  </a:extLst>
                </p14:cNvPr>
                <p14:cNvContentPartPr/>
                <p14:nvPr/>
              </p14:nvContentPartPr>
              <p14:xfrm>
                <a:off x="7702811" y="3174895"/>
                <a:ext cx="166680" cy="266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AE7515D-8272-14AE-4EBB-D4B8573407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93811" y="3166255"/>
                  <a:ext cx="184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F88D1E-77B9-1390-6294-F1DB0798A1FF}"/>
                    </a:ext>
                  </a:extLst>
                </p14:cNvPr>
                <p14:cNvContentPartPr/>
                <p14:nvPr/>
              </p14:nvContentPartPr>
              <p14:xfrm>
                <a:off x="8084771" y="3141775"/>
                <a:ext cx="351720" cy="312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F88D1E-77B9-1390-6294-F1DB0798A1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76131" y="3133135"/>
                  <a:ext cx="369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911B51-6BCE-0541-57DE-C15F6EAE696E}"/>
                    </a:ext>
                  </a:extLst>
                </p14:cNvPr>
                <p14:cNvContentPartPr/>
                <p14:nvPr/>
              </p14:nvContentPartPr>
              <p14:xfrm>
                <a:off x="8503451" y="3339055"/>
                <a:ext cx="123480" cy="10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911B51-6BCE-0541-57DE-C15F6EAE69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94451" y="3330415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EE9CAAF-AB73-86EB-7AD5-8D81AA814D0D}"/>
              </a:ext>
            </a:extLst>
          </p:cNvPr>
          <p:cNvGrpSpPr/>
          <p:nvPr/>
        </p:nvGrpSpPr>
        <p:grpSpPr>
          <a:xfrm>
            <a:off x="1487771" y="3804895"/>
            <a:ext cx="1318320" cy="372240"/>
            <a:chOff x="1487771" y="3804895"/>
            <a:chExt cx="13183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ACF1DE-DA64-E1BE-ACE6-353F8CBCE1C0}"/>
                    </a:ext>
                  </a:extLst>
                </p14:cNvPr>
                <p14:cNvContentPartPr/>
                <p14:nvPr/>
              </p14:nvContentPartPr>
              <p14:xfrm>
                <a:off x="1487771" y="3804895"/>
                <a:ext cx="1318320" cy="37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ACF1DE-DA64-E1BE-ACE6-353F8CBCE1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79131" y="3795895"/>
                  <a:ext cx="1335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CD0587-CCD0-A3AD-0D3E-D31065A59BFA}"/>
                    </a:ext>
                  </a:extLst>
                </p14:cNvPr>
                <p14:cNvContentPartPr/>
                <p14:nvPr/>
              </p14:nvContentPartPr>
              <p14:xfrm>
                <a:off x="2004371" y="3908575"/>
                <a:ext cx="346680" cy="3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CD0587-CCD0-A3AD-0D3E-D31065A59B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5371" y="3899935"/>
                  <a:ext cx="3643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2E8716F-A37B-A12C-3B54-932F2D8721BC}"/>
                  </a:ext>
                </a:extLst>
              </p14:cNvPr>
              <p14:cNvContentPartPr/>
              <p14:nvPr/>
            </p14:nvContentPartPr>
            <p14:xfrm>
              <a:off x="4164731" y="3888055"/>
              <a:ext cx="42120" cy="267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2E8716F-A37B-A12C-3B54-932F2D8721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155731" y="3879415"/>
                <a:ext cx="5976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81410FD-251C-9381-BF83-F07029B34625}"/>
              </a:ext>
            </a:extLst>
          </p:cNvPr>
          <p:cNvGrpSpPr/>
          <p:nvPr/>
        </p:nvGrpSpPr>
        <p:grpSpPr>
          <a:xfrm>
            <a:off x="6267131" y="3893815"/>
            <a:ext cx="1932480" cy="302040"/>
            <a:chOff x="6267131" y="3893815"/>
            <a:chExt cx="19324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FBD86A-9990-0B57-B9C2-663B7260654E}"/>
                    </a:ext>
                  </a:extLst>
                </p14:cNvPr>
                <p14:cNvContentPartPr/>
                <p14:nvPr/>
              </p14:nvContentPartPr>
              <p14:xfrm>
                <a:off x="6360371" y="3968335"/>
                <a:ext cx="47520" cy="224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FBD86A-9990-0B57-B9C2-663B726065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51731" y="3959335"/>
                  <a:ext cx="65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91264AC-EB9C-F7B1-8E5A-73391F87ED53}"/>
                    </a:ext>
                  </a:extLst>
                </p14:cNvPr>
                <p14:cNvContentPartPr/>
                <p14:nvPr/>
              </p14:nvContentPartPr>
              <p14:xfrm>
                <a:off x="6267131" y="4096855"/>
                <a:ext cx="252000" cy="20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91264AC-EB9C-F7B1-8E5A-73391F87ED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58131" y="4088215"/>
                  <a:ext cx="269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D3EE0C-2E44-EAB1-F37A-B6D775FF3204}"/>
                    </a:ext>
                  </a:extLst>
                </p14:cNvPr>
                <p14:cNvContentPartPr/>
                <p14:nvPr/>
              </p14:nvContentPartPr>
              <p14:xfrm>
                <a:off x="6609131" y="3948175"/>
                <a:ext cx="145080" cy="220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D3EE0C-2E44-EAB1-F37A-B6D775FF32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00131" y="3939535"/>
                  <a:ext cx="162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9B10FF-E613-1324-867C-A2CD2A671FA9}"/>
                    </a:ext>
                  </a:extLst>
                </p14:cNvPr>
                <p14:cNvContentPartPr/>
                <p14:nvPr/>
              </p14:nvContentPartPr>
              <p14:xfrm>
                <a:off x="6884891" y="4148695"/>
                <a:ext cx="33480" cy="47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9B10FF-E613-1324-867C-A2CD2A671F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75891" y="4140055"/>
                  <a:ext cx="51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2526D3-731E-CD92-C53D-935759CEA233}"/>
                    </a:ext>
                  </a:extLst>
                </p14:cNvPr>
                <p14:cNvContentPartPr/>
                <p14:nvPr/>
              </p14:nvContentPartPr>
              <p14:xfrm>
                <a:off x="7040051" y="3904975"/>
                <a:ext cx="159840" cy="12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2526D3-731E-CD92-C53D-935759CEA2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31051" y="3896335"/>
                  <a:ext cx="177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7CF18F-8C81-D8A1-FC4B-19A303B77E57}"/>
                    </a:ext>
                  </a:extLst>
                </p14:cNvPr>
                <p14:cNvContentPartPr/>
                <p14:nvPr/>
              </p14:nvContentPartPr>
              <p14:xfrm>
                <a:off x="7068131" y="4064095"/>
                <a:ext cx="85680" cy="9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7CF18F-8C81-D8A1-FC4B-19A303B77E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9491" y="4055095"/>
                  <a:ext cx="103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993A306-88E2-B6E6-7CAD-68CA73F6A81B}"/>
                    </a:ext>
                  </a:extLst>
                </p14:cNvPr>
                <p14:cNvContentPartPr/>
                <p14:nvPr/>
              </p14:nvContentPartPr>
              <p14:xfrm>
                <a:off x="7294571" y="3902095"/>
                <a:ext cx="146520" cy="223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993A306-88E2-B6E6-7CAD-68CA73F6A8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85571" y="3893095"/>
                  <a:ext cx="164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FA9C43-9652-839B-20FF-A0B70A240A26}"/>
                    </a:ext>
                  </a:extLst>
                </p14:cNvPr>
                <p14:cNvContentPartPr/>
                <p14:nvPr/>
              </p14:nvContentPartPr>
              <p14:xfrm>
                <a:off x="7310051" y="3910375"/>
                <a:ext cx="178560" cy="2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FA9C43-9652-839B-20FF-A0B70A240A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01051" y="3901375"/>
                  <a:ext cx="196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64E6D5-E8A0-CA05-1E59-B505FEAB3433}"/>
                    </a:ext>
                  </a:extLst>
                </p14:cNvPr>
                <p14:cNvContentPartPr/>
                <p14:nvPr/>
              </p14:nvContentPartPr>
              <p14:xfrm>
                <a:off x="7575011" y="3931975"/>
                <a:ext cx="138960" cy="230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64E6D5-E8A0-CA05-1E59-B505FEAB34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66371" y="3923335"/>
                  <a:ext cx="156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A3DBF9-816E-ED3E-08B6-72F5E132D733}"/>
                    </a:ext>
                  </a:extLst>
                </p14:cNvPr>
                <p14:cNvContentPartPr/>
                <p14:nvPr/>
              </p14:nvContentPartPr>
              <p14:xfrm>
                <a:off x="7883891" y="3916135"/>
                <a:ext cx="30960" cy="22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A3DBF9-816E-ED3E-08B6-72F5E132D7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75251" y="3907495"/>
                  <a:ext cx="48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479E34-5945-0681-A112-2D4A590DC1A4}"/>
                    </a:ext>
                  </a:extLst>
                </p14:cNvPr>
                <p14:cNvContentPartPr/>
                <p14:nvPr/>
              </p14:nvContentPartPr>
              <p14:xfrm>
                <a:off x="7785251" y="3893815"/>
                <a:ext cx="178200" cy="18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479E34-5945-0681-A112-2D4A590DC1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76611" y="3885175"/>
                  <a:ext cx="19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0B3DF0-431F-DD79-0984-4870FDE7DA9C}"/>
                    </a:ext>
                  </a:extLst>
                </p14:cNvPr>
                <p14:cNvContentPartPr/>
                <p14:nvPr/>
              </p14:nvContentPartPr>
              <p14:xfrm>
                <a:off x="8068931" y="3915415"/>
                <a:ext cx="130680" cy="258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0B3DF0-431F-DD79-0984-4870FDE7DA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59931" y="3906775"/>
                  <a:ext cx="1483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878991-FBBB-61CC-511C-2F128C1EF435}"/>
              </a:ext>
            </a:extLst>
          </p:cNvPr>
          <p:cNvGrpSpPr/>
          <p:nvPr/>
        </p:nvGrpSpPr>
        <p:grpSpPr>
          <a:xfrm>
            <a:off x="1397771" y="4347415"/>
            <a:ext cx="245520" cy="451800"/>
            <a:chOff x="1397771" y="4347415"/>
            <a:chExt cx="2455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9D0EB9-67FB-F407-E706-9D1510476298}"/>
                    </a:ext>
                  </a:extLst>
                </p14:cNvPr>
                <p14:cNvContentPartPr/>
                <p14:nvPr/>
              </p14:nvContentPartPr>
              <p14:xfrm>
                <a:off x="1397771" y="4362895"/>
                <a:ext cx="243360" cy="436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9D0EB9-67FB-F407-E706-9D15104762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88771" y="4353895"/>
                  <a:ext cx="2610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426BB8-290B-9971-6888-F34730EA8AE2}"/>
                    </a:ext>
                  </a:extLst>
                </p14:cNvPr>
                <p14:cNvContentPartPr/>
                <p14:nvPr/>
              </p14:nvContentPartPr>
              <p14:xfrm>
                <a:off x="1429811" y="4347415"/>
                <a:ext cx="213480" cy="69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426BB8-290B-9971-6888-F34730EA8A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1171" y="4338415"/>
                  <a:ext cx="2311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E2A34D-9952-5A76-C0A2-9AC6AEE3F035}"/>
              </a:ext>
            </a:extLst>
          </p:cNvPr>
          <p:cNvGrpSpPr/>
          <p:nvPr/>
        </p:nvGrpSpPr>
        <p:grpSpPr>
          <a:xfrm>
            <a:off x="1134611" y="5026735"/>
            <a:ext cx="614520" cy="275400"/>
            <a:chOff x="1134611" y="5026735"/>
            <a:chExt cx="6145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10CD02-5758-3331-CB77-D2B7F2BB63A4}"/>
                    </a:ext>
                  </a:extLst>
                </p14:cNvPr>
                <p14:cNvContentPartPr/>
                <p14:nvPr/>
              </p14:nvContentPartPr>
              <p14:xfrm>
                <a:off x="1134611" y="5026735"/>
                <a:ext cx="351000" cy="255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10CD02-5758-3331-CB77-D2B7F2BB63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5971" y="5018095"/>
                  <a:ext cx="368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7998B5-E188-FF15-1ED8-E6369599AB0A}"/>
                    </a:ext>
                  </a:extLst>
                </p14:cNvPr>
                <p14:cNvContentPartPr/>
                <p14:nvPr/>
              </p14:nvContentPartPr>
              <p14:xfrm>
                <a:off x="1255571" y="5122495"/>
                <a:ext cx="106920" cy="14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7998B5-E188-FF15-1ED8-E6369599AB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46571" y="5113855"/>
                  <a:ext cx="12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472AE14-1141-7A36-C2C5-FBAF9A569A1B}"/>
                    </a:ext>
                  </a:extLst>
                </p14:cNvPr>
                <p14:cNvContentPartPr/>
                <p14:nvPr/>
              </p14:nvContentPartPr>
              <p14:xfrm>
                <a:off x="1444931" y="5065615"/>
                <a:ext cx="304200" cy="23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472AE14-1141-7A36-C2C5-FBAF9A569A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35931" y="5056615"/>
                  <a:ext cx="321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A36200E-3A7B-8A33-AB43-9D01A05762A6}"/>
                    </a:ext>
                  </a:extLst>
                </p14:cNvPr>
                <p14:cNvContentPartPr/>
                <p14:nvPr/>
              </p14:nvContentPartPr>
              <p14:xfrm>
                <a:off x="1565531" y="5163175"/>
                <a:ext cx="88920" cy="9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A36200E-3A7B-8A33-AB43-9D01A0576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6891" y="5154175"/>
                  <a:ext cx="1065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9E839D-53ED-3C88-2C1D-0815411177B8}"/>
              </a:ext>
            </a:extLst>
          </p:cNvPr>
          <p:cNvGrpSpPr/>
          <p:nvPr/>
        </p:nvGrpSpPr>
        <p:grpSpPr>
          <a:xfrm>
            <a:off x="758411" y="1597735"/>
            <a:ext cx="329040" cy="259920"/>
            <a:chOff x="758411" y="1597735"/>
            <a:chExt cx="3290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412538-B730-C404-3C9A-42EA92F694E5}"/>
                    </a:ext>
                  </a:extLst>
                </p14:cNvPr>
                <p14:cNvContentPartPr/>
                <p14:nvPr/>
              </p14:nvContentPartPr>
              <p14:xfrm>
                <a:off x="758411" y="1719055"/>
                <a:ext cx="161640" cy="138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412538-B730-C404-3C9A-42EA92F694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9411" y="1710415"/>
                  <a:ext cx="179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755C621-95CE-5EA4-54F9-143987F494EE}"/>
                    </a:ext>
                  </a:extLst>
                </p14:cNvPr>
                <p14:cNvContentPartPr/>
                <p14:nvPr/>
              </p14:nvContentPartPr>
              <p14:xfrm>
                <a:off x="950651" y="1597735"/>
                <a:ext cx="136800" cy="3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755C621-95CE-5EA4-54F9-143987F494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651" y="1588735"/>
                  <a:ext cx="1544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6609688-F23B-BE48-8822-4AE33B5EFDE5}"/>
                  </a:ext>
                </a:extLst>
              </p14:cNvPr>
              <p14:cNvContentPartPr/>
              <p14:nvPr/>
            </p14:nvContentPartPr>
            <p14:xfrm>
              <a:off x="628811" y="2268055"/>
              <a:ext cx="456480" cy="3855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6609688-F23B-BE48-8822-4AE33B5EFD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20171" y="2259055"/>
                <a:ext cx="4741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CE10148-B98B-C005-B05C-313441169309}"/>
                  </a:ext>
                </a:extLst>
              </p14:cNvPr>
              <p14:cNvContentPartPr/>
              <p14:nvPr/>
            </p14:nvContentPartPr>
            <p14:xfrm>
              <a:off x="705491" y="3093175"/>
              <a:ext cx="396360" cy="289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CE10148-B98B-C005-B05C-31344116930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96491" y="3084175"/>
                <a:ext cx="414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E3296D1-9216-E9D7-503E-3D24C52F3B57}"/>
                  </a:ext>
                </a:extLst>
              </p14:cNvPr>
              <p14:cNvContentPartPr/>
              <p14:nvPr/>
            </p14:nvContentPartPr>
            <p14:xfrm>
              <a:off x="792971" y="2442655"/>
              <a:ext cx="104760" cy="1821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E3296D1-9216-E9D7-503E-3D24C52F3B5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3971" y="2434015"/>
                <a:ext cx="122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A1F6C2D-F8D6-54F1-5FDC-A9D25034D248}"/>
                  </a:ext>
                </a:extLst>
              </p14:cNvPr>
              <p14:cNvContentPartPr/>
              <p14:nvPr/>
            </p14:nvContentPartPr>
            <p14:xfrm>
              <a:off x="845891" y="3203695"/>
              <a:ext cx="80280" cy="122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A1F6C2D-F8D6-54F1-5FDC-A9D25034D24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37251" y="3195055"/>
                <a:ext cx="979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787C4B4-83D8-07DF-6147-3F3F3DBAA871}"/>
                  </a:ext>
                </a:extLst>
              </p14:cNvPr>
              <p14:cNvContentPartPr/>
              <p14:nvPr/>
            </p14:nvContentPartPr>
            <p14:xfrm>
              <a:off x="691811" y="2387575"/>
              <a:ext cx="281160" cy="167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787C4B4-83D8-07DF-6147-3F3F3DBAA87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7811" y="2279575"/>
                <a:ext cx="388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F2FE478-F386-8EF6-EF39-6E3BC6ECFC57}"/>
                  </a:ext>
                </a:extLst>
              </p14:cNvPr>
              <p14:cNvContentPartPr/>
              <p14:nvPr/>
            </p14:nvContentPartPr>
            <p14:xfrm>
              <a:off x="1181771" y="5074615"/>
              <a:ext cx="232560" cy="141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F2FE478-F386-8EF6-EF39-6E3BC6ECFC5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27771" y="4966975"/>
                <a:ext cx="3402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12C494C-FA58-1947-9F82-5BCAB0600A42}"/>
                  </a:ext>
                </a:extLst>
              </p14:cNvPr>
              <p14:cNvContentPartPr/>
              <p14:nvPr/>
            </p14:nvContentPartPr>
            <p14:xfrm>
              <a:off x="1516571" y="5116735"/>
              <a:ext cx="149040" cy="136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12C494C-FA58-1947-9F82-5BCAB0600A4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62571" y="5009095"/>
                <a:ext cx="2566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578CB78-A42F-5163-8880-ABAC63DE3EFD}"/>
                  </a:ext>
                </a:extLst>
              </p14:cNvPr>
              <p14:cNvContentPartPr/>
              <p14:nvPr/>
            </p14:nvContentPartPr>
            <p14:xfrm>
              <a:off x="744011" y="3159055"/>
              <a:ext cx="304200" cy="134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578CB78-A42F-5163-8880-ABAC63DE3E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90371" y="3051415"/>
                <a:ext cx="41184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637449F-9982-ACCA-2AB6-FEF635B0AAFD}"/>
              </a:ext>
            </a:extLst>
          </p:cNvPr>
          <p:cNvGrpSpPr/>
          <p:nvPr/>
        </p:nvGrpSpPr>
        <p:grpSpPr>
          <a:xfrm>
            <a:off x="8307971" y="4008295"/>
            <a:ext cx="582840" cy="303480"/>
            <a:chOff x="8307971" y="4008295"/>
            <a:chExt cx="5828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50A04E-5E71-C1FC-493C-AF36B7D1B845}"/>
                    </a:ext>
                  </a:extLst>
                </p14:cNvPr>
                <p14:cNvContentPartPr/>
                <p14:nvPr/>
              </p14:nvContentPartPr>
              <p14:xfrm>
                <a:off x="8307971" y="4008295"/>
                <a:ext cx="402840" cy="303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50A04E-5E71-C1FC-493C-AF36B7D1B8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99331" y="3999655"/>
                  <a:ext cx="420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8B36BE-2FF7-4DE3-2579-D1BC5FCEE6EF}"/>
                    </a:ext>
                  </a:extLst>
                </p14:cNvPr>
                <p14:cNvContentPartPr/>
                <p14:nvPr/>
              </p14:nvContentPartPr>
              <p14:xfrm>
                <a:off x="8763371" y="4160575"/>
                <a:ext cx="127440" cy="121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8B36BE-2FF7-4DE3-2579-D1BC5FCEE6E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54371" y="4151575"/>
                  <a:ext cx="145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2D5DFAE-C641-148A-E00F-D8D521C2FB25}"/>
              </a:ext>
            </a:extLst>
          </p:cNvPr>
          <p:cNvGrpSpPr/>
          <p:nvPr/>
        </p:nvGrpSpPr>
        <p:grpSpPr>
          <a:xfrm>
            <a:off x="9586331" y="2951335"/>
            <a:ext cx="1976760" cy="305280"/>
            <a:chOff x="9586331" y="2951335"/>
            <a:chExt cx="19767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3F1F3B-40B5-F617-E985-FB758D7CB0FD}"/>
                    </a:ext>
                  </a:extLst>
                </p14:cNvPr>
                <p14:cNvContentPartPr/>
                <p14:nvPr/>
              </p14:nvContentPartPr>
              <p14:xfrm>
                <a:off x="9586331" y="2951335"/>
                <a:ext cx="928080" cy="305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3F1F3B-40B5-F617-E985-FB758D7CB0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577331" y="2942695"/>
                  <a:ext cx="945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62426E-6755-3999-618C-E4BC12C950BB}"/>
                    </a:ext>
                  </a:extLst>
                </p14:cNvPr>
                <p14:cNvContentPartPr/>
                <p14:nvPr/>
              </p14:nvContentPartPr>
              <p14:xfrm>
                <a:off x="10533131" y="2959255"/>
                <a:ext cx="8640" cy="93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62426E-6755-3999-618C-E4BC12C950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24131" y="2950255"/>
                  <a:ext cx="2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E13082-360C-FC9F-2578-3D089AEAB25D}"/>
                    </a:ext>
                  </a:extLst>
                </p14:cNvPr>
                <p14:cNvContentPartPr/>
                <p14:nvPr/>
              </p14:nvContentPartPr>
              <p14:xfrm>
                <a:off x="10541051" y="2973655"/>
                <a:ext cx="205560" cy="241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E13082-360C-FC9F-2578-3D089AEAB2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32051" y="2965015"/>
                  <a:ext cx="223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B082924-9B9A-AC03-3DD9-C7252CB25D5B}"/>
                    </a:ext>
                  </a:extLst>
                </p14:cNvPr>
                <p14:cNvContentPartPr/>
                <p14:nvPr/>
              </p14:nvContentPartPr>
              <p14:xfrm>
                <a:off x="10567691" y="3055015"/>
                <a:ext cx="17712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B082924-9B9A-AC03-3DD9-C7252CB25D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8691" y="3046015"/>
                  <a:ext cx="194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FD0BAB-0D1C-264D-E1D2-4373C7737EE7}"/>
                    </a:ext>
                  </a:extLst>
                </p14:cNvPr>
                <p14:cNvContentPartPr/>
                <p14:nvPr/>
              </p14:nvContentPartPr>
              <p14:xfrm>
                <a:off x="10865771" y="2975815"/>
                <a:ext cx="697320" cy="22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FD0BAB-0D1C-264D-E1D2-4373C7737E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131" y="2966815"/>
                  <a:ext cx="7149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BEB71B-5CB7-4643-5F8A-D36175DA62DE}"/>
              </a:ext>
            </a:extLst>
          </p:cNvPr>
          <p:cNvGrpSpPr/>
          <p:nvPr/>
        </p:nvGrpSpPr>
        <p:grpSpPr>
          <a:xfrm>
            <a:off x="9477611" y="3341575"/>
            <a:ext cx="2239920" cy="602640"/>
            <a:chOff x="9477611" y="3341575"/>
            <a:chExt cx="22399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470253-0474-E98E-08A0-522521E639A7}"/>
                    </a:ext>
                  </a:extLst>
                </p14:cNvPr>
                <p14:cNvContentPartPr/>
                <p14:nvPr/>
              </p14:nvContentPartPr>
              <p14:xfrm>
                <a:off x="9551771" y="3341575"/>
                <a:ext cx="867960" cy="317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470253-0474-E98E-08A0-522521E639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42771" y="3332575"/>
                  <a:ext cx="885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C669AC-C473-0406-A277-6DF31C1E19EA}"/>
                    </a:ext>
                  </a:extLst>
                </p14:cNvPr>
                <p14:cNvContentPartPr/>
                <p14:nvPr/>
              </p14:nvContentPartPr>
              <p14:xfrm>
                <a:off x="10558331" y="3342295"/>
                <a:ext cx="301320" cy="210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C669AC-C473-0406-A277-6DF31C1E19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49331" y="3333295"/>
                  <a:ext cx="318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B293B2-22B0-0540-8A5A-ED98EF0522A0}"/>
                    </a:ext>
                  </a:extLst>
                </p14:cNvPr>
                <p14:cNvContentPartPr/>
                <p14:nvPr/>
              </p14:nvContentPartPr>
              <p14:xfrm>
                <a:off x="10570571" y="3384775"/>
                <a:ext cx="256680" cy="2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B293B2-22B0-0540-8A5A-ED98EF0522A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61571" y="3375775"/>
                  <a:ext cx="274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0C44FD-6A36-11B3-B4F0-8C8E2E878F9D}"/>
                    </a:ext>
                  </a:extLst>
                </p14:cNvPr>
                <p14:cNvContentPartPr/>
                <p14:nvPr/>
              </p14:nvContentPartPr>
              <p14:xfrm>
                <a:off x="11079611" y="3342295"/>
                <a:ext cx="637920" cy="20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0C44FD-6A36-11B3-B4F0-8C8E2E878F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0611" y="3333655"/>
                  <a:ext cx="655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F885BCE-497F-A274-9FEC-86444E595182}"/>
                    </a:ext>
                  </a:extLst>
                </p14:cNvPr>
                <p14:cNvContentPartPr/>
                <p14:nvPr/>
              </p14:nvContentPartPr>
              <p14:xfrm>
                <a:off x="9477611" y="3660535"/>
                <a:ext cx="1350360" cy="28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F885BCE-497F-A274-9FEC-86444E5951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68971" y="3651535"/>
                  <a:ext cx="1368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B60737-BD45-4C05-F5AD-AC2443F26B38}"/>
                    </a:ext>
                  </a:extLst>
                </p14:cNvPr>
                <p14:cNvContentPartPr/>
                <p14:nvPr/>
              </p14:nvContentPartPr>
              <p14:xfrm>
                <a:off x="10647251" y="3691135"/>
                <a:ext cx="321840" cy="6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B60737-BD45-4C05-F5AD-AC2443F26B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38251" y="3682495"/>
                  <a:ext cx="33948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193752A-E8F3-86D2-C7B9-9816D80FFE8F}"/>
                  </a:ext>
                </a:extLst>
              </p14:cNvPr>
              <p14:cNvContentPartPr/>
              <p14:nvPr/>
            </p14:nvContentPartPr>
            <p14:xfrm>
              <a:off x="9079811" y="3037735"/>
              <a:ext cx="491040" cy="831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193752A-E8F3-86D2-C7B9-9816D80FFE8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071171" y="3028735"/>
                <a:ext cx="508680" cy="84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D8A82D4-A005-BA35-5E00-CCE7B4AC1A96}"/>
              </a:ext>
            </a:extLst>
          </p:cNvPr>
          <p:cNvGrpSpPr/>
          <p:nvPr/>
        </p:nvGrpSpPr>
        <p:grpSpPr>
          <a:xfrm>
            <a:off x="7176131" y="4367215"/>
            <a:ext cx="138240" cy="502920"/>
            <a:chOff x="7176131" y="4367215"/>
            <a:chExt cx="1382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7C9340-B91C-9699-360E-BC7A8A9A9B83}"/>
                    </a:ext>
                  </a:extLst>
                </p14:cNvPr>
                <p14:cNvContentPartPr/>
                <p14:nvPr/>
              </p14:nvContentPartPr>
              <p14:xfrm>
                <a:off x="7176131" y="4429495"/>
                <a:ext cx="138240" cy="44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7C9340-B91C-9699-360E-BC7A8A9A9B8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67491" y="4420855"/>
                  <a:ext cx="155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050645F-0220-9C7D-2238-7CAF0AD83B33}"/>
                    </a:ext>
                  </a:extLst>
                </p14:cNvPr>
                <p14:cNvContentPartPr/>
                <p14:nvPr/>
              </p14:nvContentPartPr>
              <p14:xfrm>
                <a:off x="7181531" y="4367215"/>
                <a:ext cx="78840" cy="176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050645F-0220-9C7D-2238-7CAF0AD83B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72531" y="4358575"/>
                  <a:ext cx="964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CCBB2C6-FA39-2692-1ED6-BDBE3AA43D6F}"/>
              </a:ext>
            </a:extLst>
          </p:cNvPr>
          <p:cNvGrpSpPr/>
          <p:nvPr/>
        </p:nvGrpSpPr>
        <p:grpSpPr>
          <a:xfrm>
            <a:off x="6401771" y="4849255"/>
            <a:ext cx="2244960" cy="442440"/>
            <a:chOff x="6401771" y="4849255"/>
            <a:chExt cx="22449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E78F0A-657E-B68B-CD9A-7A304A25C6B5}"/>
                    </a:ext>
                  </a:extLst>
                </p14:cNvPr>
                <p14:cNvContentPartPr/>
                <p14:nvPr/>
              </p14:nvContentPartPr>
              <p14:xfrm>
                <a:off x="6401771" y="5019535"/>
                <a:ext cx="1263240" cy="27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E78F0A-657E-B68B-CD9A-7A304A25C6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93131" y="5010535"/>
                  <a:ext cx="1280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30FE55-2AC0-6C25-EFB0-8615D1801FB7}"/>
                    </a:ext>
                  </a:extLst>
                </p14:cNvPr>
                <p14:cNvContentPartPr/>
                <p14:nvPr/>
              </p14:nvContentPartPr>
              <p14:xfrm>
                <a:off x="7854731" y="4849255"/>
                <a:ext cx="792000" cy="430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30FE55-2AC0-6C25-EFB0-8615D1801F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45731" y="4840255"/>
                  <a:ext cx="8096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C1F58F6-0C08-D500-C3FE-DF23CC3EB5B3}"/>
                    </a:ext>
                  </a:extLst>
                </p14:cNvPr>
                <p14:cNvContentPartPr/>
                <p14:nvPr/>
              </p14:nvContentPartPr>
              <p14:xfrm>
                <a:off x="7887851" y="5070655"/>
                <a:ext cx="208800" cy="5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C1F58F6-0C08-D500-C3FE-DF23CC3EB5B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78851" y="5061655"/>
                  <a:ext cx="2264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F28E9CC-40E7-F463-0F30-019669209FA7}"/>
              </a:ext>
            </a:extLst>
          </p:cNvPr>
          <p:cNvGrpSpPr/>
          <p:nvPr/>
        </p:nvGrpSpPr>
        <p:grpSpPr>
          <a:xfrm>
            <a:off x="8823491" y="4843135"/>
            <a:ext cx="2077920" cy="473400"/>
            <a:chOff x="8823491" y="4843135"/>
            <a:chExt cx="20779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321BEB0-C28B-3D08-958E-74D66B5D0CC2}"/>
                    </a:ext>
                  </a:extLst>
                </p14:cNvPr>
                <p14:cNvContentPartPr/>
                <p14:nvPr/>
              </p14:nvContentPartPr>
              <p14:xfrm>
                <a:off x="8823491" y="4843135"/>
                <a:ext cx="570600" cy="39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321BEB0-C28B-3D08-958E-74D66B5D0C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14851" y="4834495"/>
                  <a:ext cx="5882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2AC453-0A5F-F30E-2987-6FD9BF96A51A}"/>
                    </a:ext>
                  </a:extLst>
                </p14:cNvPr>
                <p14:cNvContentPartPr/>
                <p14:nvPr/>
              </p14:nvContentPartPr>
              <p14:xfrm>
                <a:off x="8988371" y="4976695"/>
                <a:ext cx="255960" cy="24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2AC453-0A5F-F30E-2987-6FD9BF96A5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79371" y="4967695"/>
                  <a:ext cx="273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E267A0-F4D6-AA90-E3D8-BEDB677093D8}"/>
                    </a:ext>
                  </a:extLst>
                </p14:cNvPr>
                <p14:cNvContentPartPr/>
                <p14:nvPr/>
              </p14:nvContentPartPr>
              <p14:xfrm>
                <a:off x="9661211" y="5005855"/>
                <a:ext cx="1240200" cy="31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E267A0-F4D6-AA90-E3D8-BEDB677093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2211" y="4997215"/>
                  <a:ext cx="125784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487253C-4D04-2D22-D961-5BEC96D70F2D}"/>
                  </a:ext>
                </a:extLst>
              </p14:cNvPr>
              <p14:cNvContentPartPr/>
              <p14:nvPr/>
            </p14:nvContentPartPr>
            <p14:xfrm>
              <a:off x="6464771" y="5548735"/>
              <a:ext cx="273600" cy="506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487253C-4D04-2D22-D961-5BEC96D70F2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455771" y="5539735"/>
                <a:ext cx="29124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6DC4ABC-B3AF-1688-5475-1FCEAE670833}"/>
                  </a:ext>
                </a:extLst>
              </p14:cNvPr>
              <p14:cNvContentPartPr/>
              <p14:nvPr/>
            </p14:nvContentPartPr>
            <p14:xfrm>
              <a:off x="7123211" y="5584015"/>
              <a:ext cx="144000" cy="206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6DC4ABC-B3AF-1688-5475-1FCEAE67083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114211" y="5575375"/>
                <a:ext cx="1616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3637A66-2DF2-56F5-2943-C6E481D515F6}"/>
              </a:ext>
            </a:extLst>
          </p:cNvPr>
          <p:cNvGrpSpPr/>
          <p:nvPr/>
        </p:nvGrpSpPr>
        <p:grpSpPr>
          <a:xfrm>
            <a:off x="7661411" y="5554135"/>
            <a:ext cx="1019160" cy="367200"/>
            <a:chOff x="7661411" y="5554135"/>
            <a:chExt cx="1019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77D05A-FABA-F6EF-AECB-DB87319569B0}"/>
                    </a:ext>
                  </a:extLst>
                </p14:cNvPr>
                <p14:cNvContentPartPr/>
                <p14:nvPr/>
              </p14:nvContentPartPr>
              <p14:xfrm>
                <a:off x="7661411" y="5554135"/>
                <a:ext cx="565920" cy="238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77D05A-FABA-F6EF-AECB-DB87319569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52411" y="5545495"/>
                  <a:ext cx="583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EAB5F40-FFAC-5982-E9D7-5BE8EF5A9225}"/>
                    </a:ext>
                  </a:extLst>
                </p14:cNvPr>
                <p14:cNvContentPartPr/>
                <p14:nvPr/>
              </p14:nvContentPartPr>
              <p14:xfrm>
                <a:off x="8505251" y="5631175"/>
                <a:ext cx="175320" cy="29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EAB5F40-FFAC-5982-E9D7-5BE8EF5A92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96251" y="5622175"/>
                  <a:ext cx="19296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1CB9164-EFC7-1EC1-1F2F-6FD1A5B3AB4C}"/>
              </a:ext>
            </a:extLst>
          </p:cNvPr>
          <p:cNvGrpSpPr/>
          <p:nvPr/>
        </p:nvGrpSpPr>
        <p:grpSpPr>
          <a:xfrm>
            <a:off x="9078371" y="5456935"/>
            <a:ext cx="1657440" cy="299160"/>
            <a:chOff x="9078371" y="5456935"/>
            <a:chExt cx="16574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3E255D6-21A3-6983-701F-51B0D14CC5B1}"/>
                    </a:ext>
                  </a:extLst>
                </p14:cNvPr>
                <p14:cNvContentPartPr/>
                <p14:nvPr/>
              </p14:nvContentPartPr>
              <p14:xfrm>
                <a:off x="9078371" y="5456935"/>
                <a:ext cx="1657440" cy="299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3E255D6-21A3-6983-701F-51B0D14CC5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69371" y="5448295"/>
                  <a:ext cx="1675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9E2CE9E-2D83-2689-4582-E8D6183636F5}"/>
                    </a:ext>
                  </a:extLst>
                </p14:cNvPr>
                <p14:cNvContentPartPr/>
                <p14:nvPr/>
              </p14:nvContentPartPr>
              <p14:xfrm>
                <a:off x="10234331" y="5470975"/>
                <a:ext cx="488160" cy="4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9E2CE9E-2D83-2689-4582-E8D6183636F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25331" y="5461975"/>
                  <a:ext cx="50580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C206585-8F83-184F-4096-EFAE85AD248E}"/>
                  </a:ext>
                </a:extLst>
              </p14:cNvPr>
              <p14:cNvContentPartPr/>
              <p14:nvPr/>
            </p14:nvContentPartPr>
            <p14:xfrm>
              <a:off x="8340371" y="828055"/>
              <a:ext cx="87480" cy="347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C206585-8F83-184F-4096-EFAE85AD248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331731" y="819055"/>
                <a:ext cx="10512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4B26E35-E9A0-14B7-8DDF-28246FF5AEF8}"/>
              </a:ext>
            </a:extLst>
          </p:cNvPr>
          <p:cNvGrpSpPr/>
          <p:nvPr/>
        </p:nvGrpSpPr>
        <p:grpSpPr>
          <a:xfrm>
            <a:off x="8473211" y="784495"/>
            <a:ext cx="3460680" cy="528840"/>
            <a:chOff x="8473211" y="784495"/>
            <a:chExt cx="346068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5DA81C-2AFB-4D35-70F0-5BF2ADF2C3E8}"/>
                    </a:ext>
                  </a:extLst>
                </p14:cNvPr>
                <p14:cNvContentPartPr/>
                <p14:nvPr/>
              </p14:nvContentPartPr>
              <p14:xfrm>
                <a:off x="8473211" y="810775"/>
                <a:ext cx="1131480" cy="47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5DA81C-2AFB-4D35-70F0-5BF2ADF2C3E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64211" y="801775"/>
                  <a:ext cx="1149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501788-611D-965E-24FC-52C41B08D622}"/>
                    </a:ext>
                  </a:extLst>
                </p14:cNvPr>
                <p14:cNvContentPartPr/>
                <p14:nvPr/>
              </p14:nvContentPartPr>
              <p14:xfrm>
                <a:off x="9362411" y="931375"/>
                <a:ext cx="112320" cy="11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501788-611D-965E-24FC-52C41B08D6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53771" y="922375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36F4862-1C78-7F1E-CCED-B64F1B6FC176}"/>
                    </a:ext>
                  </a:extLst>
                </p14:cNvPr>
                <p14:cNvContentPartPr/>
                <p14:nvPr/>
              </p14:nvContentPartPr>
              <p14:xfrm>
                <a:off x="9044891" y="945415"/>
                <a:ext cx="196560" cy="31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36F4862-1C78-7F1E-CCED-B64F1B6FC1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36251" y="936415"/>
                  <a:ext cx="21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C4E32D-933C-E262-836A-BB025E7BD1FE}"/>
                    </a:ext>
                  </a:extLst>
                </p14:cNvPr>
                <p14:cNvContentPartPr/>
                <p14:nvPr/>
              </p14:nvContentPartPr>
              <p14:xfrm>
                <a:off x="9853811" y="824455"/>
                <a:ext cx="803880" cy="275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C4E32D-933C-E262-836A-BB025E7BD1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45171" y="815815"/>
                  <a:ext cx="821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45C1192-8F77-CAAC-666B-384226148D7D}"/>
                    </a:ext>
                  </a:extLst>
                </p14:cNvPr>
                <p14:cNvContentPartPr/>
                <p14:nvPr/>
              </p14:nvContentPartPr>
              <p14:xfrm>
                <a:off x="10772531" y="1000495"/>
                <a:ext cx="367560" cy="232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45C1192-8F77-CAAC-666B-384226148D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63531" y="991855"/>
                  <a:ext cx="385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9BA004-28AD-33B5-672D-6146A3F36ADC}"/>
                    </a:ext>
                  </a:extLst>
                </p14:cNvPr>
                <p14:cNvContentPartPr/>
                <p14:nvPr/>
              </p14:nvContentPartPr>
              <p14:xfrm>
                <a:off x="10914011" y="943615"/>
                <a:ext cx="228960" cy="2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9BA004-28AD-33B5-672D-6146A3F36A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05011" y="934615"/>
                  <a:ext cx="24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618EC7D-33D4-B3AA-16D7-E4360BC7FF94}"/>
                    </a:ext>
                  </a:extLst>
                </p14:cNvPr>
                <p14:cNvContentPartPr/>
                <p14:nvPr/>
              </p14:nvContentPartPr>
              <p14:xfrm>
                <a:off x="11227931" y="824455"/>
                <a:ext cx="73080" cy="47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618EC7D-33D4-B3AA-16D7-E4360BC7FF9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18931" y="815815"/>
                  <a:ext cx="90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665BBA-9E9B-0E99-A866-DECAA01AE3C0}"/>
                    </a:ext>
                  </a:extLst>
                </p14:cNvPr>
                <p14:cNvContentPartPr/>
                <p14:nvPr/>
              </p14:nvContentPartPr>
              <p14:xfrm>
                <a:off x="11312171" y="859015"/>
                <a:ext cx="63720" cy="425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665BBA-9E9B-0E99-A866-DECAA01AE3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03531" y="850015"/>
                  <a:ext cx="81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32A82B1-0710-A7DC-4614-D23DE5543E45}"/>
                    </a:ext>
                  </a:extLst>
                </p14:cNvPr>
                <p14:cNvContentPartPr/>
                <p14:nvPr/>
              </p14:nvContentPartPr>
              <p14:xfrm>
                <a:off x="11480651" y="1032175"/>
                <a:ext cx="145440" cy="169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32A82B1-0710-A7DC-4614-D23DE5543E4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71651" y="1023535"/>
                  <a:ext cx="163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85DE23-BBA1-3BA9-3F4A-8CDE5F16DED0}"/>
                    </a:ext>
                  </a:extLst>
                </p14:cNvPr>
                <p14:cNvContentPartPr/>
                <p14:nvPr/>
              </p14:nvContentPartPr>
              <p14:xfrm>
                <a:off x="11508731" y="960895"/>
                <a:ext cx="214560" cy="32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85DE23-BBA1-3BA9-3F4A-8CDE5F16DE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00091" y="952255"/>
                  <a:ext cx="232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95A1EC0-657A-7527-A4BE-5E15CE7740BF}"/>
                    </a:ext>
                  </a:extLst>
                </p14:cNvPr>
                <p14:cNvContentPartPr/>
                <p14:nvPr/>
              </p14:nvContentPartPr>
              <p14:xfrm>
                <a:off x="11778371" y="784495"/>
                <a:ext cx="155520" cy="528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95A1EC0-657A-7527-A4BE-5E15CE7740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769371" y="775855"/>
                  <a:ext cx="173160" cy="54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8BD0352-6BD1-5FD1-5CC3-5475A724D549}"/>
                  </a:ext>
                </a:extLst>
              </p14:cNvPr>
              <p14:cNvContentPartPr/>
              <p14:nvPr/>
            </p14:nvContentPartPr>
            <p14:xfrm>
              <a:off x="6374411" y="6255415"/>
              <a:ext cx="22680" cy="291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8BD0352-6BD1-5FD1-5CC3-5475A724D54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365771" y="6246415"/>
                <a:ext cx="4032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7A3C04B-A555-D326-4EA8-40324E50A522}"/>
              </a:ext>
            </a:extLst>
          </p:cNvPr>
          <p:cNvGrpSpPr/>
          <p:nvPr/>
        </p:nvGrpSpPr>
        <p:grpSpPr>
          <a:xfrm>
            <a:off x="6466571" y="6256495"/>
            <a:ext cx="4331520" cy="407520"/>
            <a:chOff x="6466571" y="6256495"/>
            <a:chExt cx="43315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F361ADE-D82D-D46B-A9AA-B510C17DCA24}"/>
                    </a:ext>
                  </a:extLst>
                </p14:cNvPr>
                <p14:cNvContentPartPr/>
                <p14:nvPr/>
              </p14:nvContentPartPr>
              <p14:xfrm>
                <a:off x="6466571" y="6352615"/>
                <a:ext cx="260640" cy="21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F361ADE-D82D-D46B-A9AA-B510C17DCA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57931" y="6343975"/>
                  <a:ext cx="278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7E908DF-CA55-43AC-5DB9-62956104F0F1}"/>
                    </a:ext>
                  </a:extLst>
                </p14:cNvPr>
                <p14:cNvContentPartPr/>
                <p14:nvPr/>
              </p14:nvContentPartPr>
              <p14:xfrm>
                <a:off x="6774731" y="6476095"/>
                <a:ext cx="114480" cy="172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7E908DF-CA55-43AC-5DB9-62956104F0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66091" y="6467095"/>
                  <a:ext cx="13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C712A06-B4EB-8F1F-9F86-48ABF0F9711E}"/>
                    </a:ext>
                  </a:extLst>
                </p14:cNvPr>
                <p14:cNvContentPartPr/>
                <p14:nvPr/>
              </p14:nvContentPartPr>
              <p14:xfrm>
                <a:off x="6980651" y="6268015"/>
                <a:ext cx="16200" cy="388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C712A06-B4EB-8F1F-9F86-48ABF0F9711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72011" y="6259375"/>
                  <a:ext cx="33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A288629-70EF-56BA-E665-ADEAE7FD8C2F}"/>
                    </a:ext>
                  </a:extLst>
                </p14:cNvPr>
                <p14:cNvContentPartPr/>
                <p14:nvPr/>
              </p14:nvContentPartPr>
              <p14:xfrm>
                <a:off x="7179731" y="6446215"/>
                <a:ext cx="227880" cy="28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A288629-70EF-56BA-E665-ADEAE7FD8C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71091" y="6437215"/>
                  <a:ext cx="245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0E6E888-6DB6-1598-68CD-123472B79924}"/>
                    </a:ext>
                  </a:extLst>
                </p14:cNvPr>
                <p14:cNvContentPartPr/>
                <p14:nvPr/>
              </p14:nvContentPartPr>
              <p14:xfrm>
                <a:off x="7555931" y="6270175"/>
                <a:ext cx="15840" cy="38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0E6E888-6DB6-1598-68CD-123472B799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46931" y="6261535"/>
                  <a:ext cx="334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70CEED-683A-0FE6-7688-C2A7E44DDD6C}"/>
                    </a:ext>
                  </a:extLst>
                </p14:cNvPr>
                <p14:cNvContentPartPr/>
                <p14:nvPr/>
              </p14:nvContentPartPr>
              <p14:xfrm>
                <a:off x="7667891" y="6346855"/>
                <a:ext cx="267480" cy="20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70CEED-683A-0FE6-7688-C2A7E44DDD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58891" y="6338215"/>
                  <a:ext cx="285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37DC7D-64F5-9120-6D0C-916F399A272B}"/>
                    </a:ext>
                  </a:extLst>
                </p14:cNvPr>
                <p14:cNvContentPartPr/>
                <p14:nvPr/>
              </p14:nvContentPartPr>
              <p14:xfrm>
                <a:off x="7992611" y="6491935"/>
                <a:ext cx="101520" cy="12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37DC7D-64F5-9120-6D0C-916F399A272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83971" y="6483295"/>
                  <a:ext cx="119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7ECA10-45B5-03A3-5040-F1E7B0719BC3}"/>
                    </a:ext>
                  </a:extLst>
                </p14:cNvPr>
                <p14:cNvContentPartPr/>
                <p14:nvPr/>
              </p14:nvContentPartPr>
              <p14:xfrm>
                <a:off x="8193851" y="6291055"/>
                <a:ext cx="23760" cy="372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7ECA10-45B5-03A3-5040-F1E7B0719B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85211" y="6282055"/>
                  <a:ext cx="414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42B4A1-2A5E-5D41-1327-A97C4288585C}"/>
                    </a:ext>
                  </a:extLst>
                </p14:cNvPr>
                <p14:cNvContentPartPr/>
                <p14:nvPr/>
              </p14:nvContentPartPr>
              <p14:xfrm>
                <a:off x="8397611" y="6405175"/>
                <a:ext cx="264960" cy="76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42B4A1-2A5E-5D41-1327-A97C4288585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88611" y="6396175"/>
                  <a:ext cx="282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E46AE9-AE3A-E4BB-CEB5-92BDF71BE791}"/>
                    </a:ext>
                  </a:extLst>
                </p14:cNvPr>
                <p14:cNvContentPartPr/>
                <p14:nvPr/>
              </p14:nvContentPartPr>
              <p14:xfrm>
                <a:off x="8370971" y="6494455"/>
                <a:ext cx="264960" cy="6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E46AE9-AE3A-E4BB-CEB5-92BDF71BE7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61971" y="6485455"/>
                  <a:ext cx="282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9BC322-292E-92F6-62AC-7B6A2C6D075E}"/>
                    </a:ext>
                  </a:extLst>
                </p14:cNvPr>
                <p14:cNvContentPartPr/>
                <p14:nvPr/>
              </p14:nvContentPartPr>
              <p14:xfrm>
                <a:off x="8837531" y="6309055"/>
                <a:ext cx="147960" cy="229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9BC322-292E-92F6-62AC-7B6A2C6D07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28531" y="6300055"/>
                  <a:ext cx="165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22091C-D664-E7BD-38ED-46206BF2606B}"/>
                    </a:ext>
                  </a:extLst>
                </p14:cNvPr>
                <p14:cNvContentPartPr/>
                <p14:nvPr/>
              </p14:nvContentPartPr>
              <p14:xfrm>
                <a:off x="9054251" y="6477175"/>
                <a:ext cx="10440" cy="54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22091C-D664-E7BD-38ED-46206BF260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45611" y="6468175"/>
                  <a:ext cx="28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8EB69A7-EF1B-5A6F-DD97-BD0BA259CD1B}"/>
                    </a:ext>
                  </a:extLst>
                </p14:cNvPr>
                <p14:cNvContentPartPr/>
                <p14:nvPr/>
              </p14:nvContentPartPr>
              <p14:xfrm>
                <a:off x="9177731" y="6298255"/>
                <a:ext cx="122400" cy="141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8EB69A7-EF1B-5A6F-DD97-BD0BA259CD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69091" y="6289615"/>
                  <a:ext cx="14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519885-4EEE-A245-655F-5590C426D0DC}"/>
                    </a:ext>
                  </a:extLst>
                </p14:cNvPr>
                <p14:cNvContentPartPr/>
                <p14:nvPr/>
              </p14:nvContentPartPr>
              <p14:xfrm>
                <a:off x="9160091" y="6425695"/>
                <a:ext cx="126000" cy="124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519885-4EEE-A245-655F-5590C426D0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151091" y="6416695"/>
                  <a:ext cx="143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8008F5-EE7A-9302-E9BC-C865A3D7C797}"/>
                    </a:ext>
                  </a:extLst>
                </p14:cNvPr>
                <p14:cNvContentPartPr/>
                <p14:nvPr/>
              </p14:nvContentPartPr>
              <p14:xfrm>
                <a:off x="9375371" y="6350095"/>
                <a:ext cx="171720" cy="173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8008F5-EE7A-9302-E9BC-C865A3D7C79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66371" y="6341455"/>
                  <a:ext cx="189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B46EA1C-C9C7-8D2E-CA30-94040E7FA99A}"/>
                    </a:ext>
                  </a:extLst>
                </p14:cNvPr>
                <p14:cNvContentPartPr/>
                <p14:nvPr/>
              </p14:nvContentPartPr>
              <p14:xfrm>
                <a:off x="9597131" y="6317695"/>
                <a:ext cx="156960" cy="220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B46EA1C-C9C7-8D2E-CA30-94040E7FA99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88131" y="6308695"/>
                  <a:ext cx="174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F426454-B032-FDC9-4453-135473D1B618}"/>
                    </a:ext>
                  </a:extLst>
                </p14:cNvPr>
                <p14:cNvContentPartPr/>
                <p14:nvPr/>
              </p14:nvContentPartPr>
              <p14:xfrm>
                <a:off x="9812411" y="6297175"/>
                <a:ext cx="180000" cy="292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F426454-B032-FDC9-4453-135473D1B6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03411" y="6288535"/>
                  <a:ext cx="197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D205E28-5B21-90F8-31A4-D142A176050C}"/>
                    </a:ext>
                  </a:extLst>
                </p14:cNvPr>
                <p14:cNvContentPartPr/>
                <p14:nvPr/>
              </p14:nvContentPartPr>
              <p14:xfrm>
                <a:off x="10221731" y="6358375"/>
                <a:ext cx="219240" cy="87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D205E28-5B21-90F8-31A4-D142A17605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12731" y="6349375"/>
                  <a:ext cx="236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E33ED75-1FEC-1EC8-E83B-A4BBDA4C6B88}"/>
                    </a:ext>
                  </a:extLst>
                </p14:cNvPr>
                <p14:cNvContentPartPr/>
                <p14:nvPr/>
              </p14:nvContentPartPr>
              <p14:xfrm>
                <a:off x="10237571" y="6496615"/>
                <a:ext cx="194400" cy="54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E33ED75-1FEC-1EC8-E83B-A4BBDA4C6B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28571" y="6487615"/>
                  <a:ext cx="212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A058363-31EB-2A9E-E240-8465F3E7FD8D}"/>
                    </a:ext>
                  </a:extLst>
                </p14:cNvPr>
                <p14:cNvContentPartPr/>
                <p14:nvPr/>
              </p14:nvContentPartPr>
              <p14:xfrm>
                <a:off x="10601891" y="6256495"/>
                <a:ext cx="196200" cy="317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A058363-31EB-2A9E-E240-8465F3E7FD8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93251" y="6247855"/>
                  <a:ext cx="21384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914FE9C-E58A-47CF-6BE6-34D23A9A9B2C}"/>
              </a:ext>
            </a:extLst>
          </p:cNvPr>
          <p:cNvGrpSpPr/>
          <p:nvPr/>
        </p:nvGrpSpPr>
        <p:grpSpPr>
          <a:xfrm>
            <a:off x="8903411" y="1471735"/>
            <a:ext cx="3006720" cy="784800"/>
            <a:chOff x="8903411" y="1471735"/>
            <a:chExt cx="300672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21F96A-48EF-DC6F-3910-B6B8B76C4B9C}"/>
                    </a:ext>
                  </a:extLst>
                </p14:cNvPr>
                <p14:cNvContentPartPr/>
                <p14:nvPr/>
              </p14:nvContentPartPr>
              <p14:xfrm>
                <a:off x="8930051" y="1570375"/>
                <a:ext cx="165600" cy="336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21F96A-48EF-DC6F-3910-B6B8B76C4B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21051" y="1561735"/>
                  <a:ext cx="183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B47C1B-37E6-9F0C-F611-ED3E12DDF295}"/>
                    </a:ext>
                  </a:extLst>
                </p14:cNvPr>
                <p14:cNvContentPartPr/>
                <p14:nvPr/>
              </p14:nvContentPartPr>
              <p14:xfrm>
                <a:off x="9132011" y="1481455"/>
                <a:ext cx="1133280" cy="28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B47C1B-37E6-9F0C-F611-ED3E12DDF2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23011" y="1472815"/>
                  <a:ext cx="1150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A08F807-314C-AD42-05F1-8870AF45FCB4}"/>
                    </a:ext>
                  </a:extLst>
                </p14:cNvPr>
                <p14:cNvContentPartPr/>
                <p14:nvPr/>
              </p14:nvContentPartPr>
              <p14:xfrm>
                <a:off x="9640331" y="1556695"/>
                <a:ext cx="435240" cy="24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A08F807-314C-AD42-05F1-8870AF45FC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31331" y="1548055"/>
                  <a:ext cx="452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F97EB3-7216-E1F3-9E03-962C9A3EC250}"/>
                    </a:ext>
                  </a:extLst>
                </p14:cNvPr>
                <p14:cNvContentPartPr/>
                <p14:nvPr/>
              </p14:nvContentPartPr>
              <p14:xfrm>
                <a:off x="10542491" y="1471735"/>
                <a:ext cx="383760" cy="482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F97EB3-7216-E1F3-9E03-962C9A3EC25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33491" y="1462735"/>
                  <a:ext cx="4014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FC29F44-309D-E016-230B-00A7C9A97E89}"/>
                    </a:ext>
                  </a:extLst>
                </p14:cNvPr>
                <p14:cNvContentPartPr/>
                <p14:nvPr/>
              </p14:nvContentPartPr>
              <p14:xfrm>
                <a:off x="11142251" y="1493335"/>
                <a:ext cx="767880" cy="288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FC29F44-309D-E016-230B-00A7C9A97E8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33611" y="1484695"/>
                  <a:ext cx="785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C040C4B-930A-48BC-1862-C8260A77FC25}"/>
                    </a:ext>
                  </a:extLst>
                </p14:cNvPr>
                <p14:cNvContentPartPr/>
                <p14:nvPr/>
              </p14:nvContentPartPr>
              <p14:xfrm>
                <a:off x="11366531" y="1600615"/>
                <a:ext cx="60480" cy="28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C040C4B-930A-48BC-1862-C8260A77FC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57531" y="1591975"/>
                  <a:ext cx="78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9E05004-EBEF-14D1-57C2-41FA5C8E8515}"/>
                    </a:ext>
                  </a:extLst>
                </p14:cNvPr>
                <p14:cNvContentPartPr/>
                <p14:nvPr/>
              </p14:nvContentPartPr>
              <p14:xfrm>
                <a:off x="8964251" y="1929295"/>
                <a:ext cx="180000" cy="242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9E05004-EBEF-14D1-57C2-41FA5C8E851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55611" y="1920295"/>
                  <a:ext cx="197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CE9F094-50D0-A40E-26D1-EA6CF6EB6944}"/>
                    </a:ext>
                  </a:extLst>
                </p14:cNvPr>
                <p14:cNvContentPartPr/>
                <p14:nvPr/>
              </p14:nvContentPartPr>
              <p14:xfrm>
                <a:off x="8903411" y="2014975"/>
                <a:ext cx="230400" cy="36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CE9F094-50D0-A40E-26D1-EA6CF6EB694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94771" y="2006335"/>
                  <a:ext cx="248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D4E40B-D5CA-FA57-E414-037743B8D679}"/>
                    </a:ext>
                  </a:extLst>
                </p14:cNvPr>
                <p14:cNvContentPartPr/>
                <p14:nvPr/>
              </p14:nvContentPartPr>
              <p14:xfrm>
                <a:off x="9213371" y="1845055"/>
                <a:ext cx="789120" cy="391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D4E40B-D5CA-FA57-E414-037743B8D67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04731" y="1836415"/>
                  <a:ext cx="806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4A697D8-0270-8219-83E1-A327A9D73C3E}"/>
                    </a:ext>
                  </a:extLst>
                </p14:cNvPr>
                <p14:cNvContentPartPr/>
                <p14:nvPr/>
              </p14:nvContentPartPr>
              <p14:xfrm>
                <a:off x="10224971" y="1939015"/>
                <a:ext cx="282960" cy="317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4A697D8-0270-8219-83E1-A327A9D73C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15971" y="1930375"/>
                  <a:ext cx="300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5BCC99-7AA3-24A4-9786-A03B786F2E57}"/>
                    </a:ext>
                  </a:extLst>
                </p14:cNvPr>
                <p14:cNvContentPartPr/>
                <p14:nvPr/>
              </p14:nvContentPartPr>
              <p14:xfrm>
                <a:off x="10779371" y="2015335"/>
                <a:ext cx="189360" cy="179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5BCC99-7AA3-24A4-9786-A03B786F2E5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70731" y="2006335"/>
                  <a:ext cx="207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A5EC2E6-1CD9-CFCC-9F89-15D0F9F7AC40}"/>
                    </a:ext>
                  </a:extLst>
                </p14:cNvPr>
                <p14:cNvContentPartPr/>
                <p14:nvPr/>
              </p14:nvContentPartPr>
              <p14:xfrm>
                <a:off x="11020931" y="1970695"/>
                <a:ext cx="218160" cy="25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A5EC2E6-1CD9-CFCC-9F89-15D0F9F7AC4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12291" y="1961695"/>
                  <a:ext cx="235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097EACA-7196-17F1-2D63-EB37F14AB368}"/>
              </a:ext>
            </a:extLst>
          </p:cNvPr>
          <p:cNvGrpSpPr/>
          <p:nvPr/>
        </p:nvGrpSpPr>
        <p:grpSpPr>
          <a:xfrm>
            <a:off x="2540051" y="2385415"/>
            <a:ext cx="3837960" cy="4281480"/>
            <a:chOff x="2540051" y="2385415"/>
            <a:chExt cx="3837960" cy="42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0DC3F62-BA6E-33DF-2DFB-E1216FDE369B}"/>
                    </a:ext>
                  </a:extLst>
                </p14:cNvPr>
                <p14:cNvContentPartPr/>
                <p14:nvPr/>
              </p14:nvContentPartPr>
              <p14:xfrm>
                <a:off x="5848451" y="2385415"/>
                <a:ext cx="529560" cy="1764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0DC3F62-BA6E-33DF-2DFB-E1216FDE36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9811" y="2376775"/>
                  <a:ext cx="5472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17793B7-FAEF-3582-8239-7A683412865F}"/>
                    </a:ext>
                  </a:extLst>
                </p14:cNvPr>
                <p14:cNvContentPartPr/>
                <p14:nvPr/>
              </p14:nvContentPartPr>
              <p14:xfrm>
                <a:off x="4474691" y="3405655"/>
                <a:ext cx="1326600" cy="1586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17793B7-FAEF-3582-8239-7A68341286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66051" y="3396655"/>
                  <a:ext cx="1344240" cy="16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264213-819B-E5A9-8C1D-1DD248DC052D}"/>
                    </a:ext>
                  </a:extLst>
                </p14:cNvPr>
                <p14:cNvContentPartPr/>
                <p14:nvPr/>
              </p14:nvContentPartPr>
              <p14:xfrm>
                <a:off x="2971331" y="5069935"/>
                <a:ext cx="203040" cy="280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264213-819B-E5A9-8C1D-1DD248DC05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62691" y="5060935"/>
                  <a:ext cx="220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DF3D85-5459-9481-098C-57FB95EF28A4}"/>
                    </a:ext>
                  </a:extLst>
                </p14:cNvPr>
                <p14:cNvContentPartPr/>
                <p14:nvPr/>
              </p14:nvContentPartPr>
              <p14:xfrm>
                <a:off x="3214331" y="5258215"/>
                <a:ext cx="101160" cy="71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DF3D85-5459-9481-098C-57FB95EF28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05331" y="5249575"/>
                  <a:ext cx="118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AFFAF6C-B6B2-1346-E396-B4AFAAC155F5}"/>
                    </a:ext>
                  </a:extLst>
                </p14:cNvPr>
                <p14:cNvContentPartPr/>
                <p14:nvPr/>
              </p14:nvContentPartPr>
              <p14:xfrm>
                <a:off x="3448331" y="4991815"/>
                <a:ext cx="864360" cy="523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AFFAF6C-B6B2-1346-E396-B4AFAAC155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39331" y="4983175"/>
                  <a:ext cx="8820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12D05A4-CA5F-496A-71E7-810459E5F17F}"/>
                    </a:ext>
                  </a:extLst>
                </p14:cNvPr>
                <p14:cNvContentPartPr/>
                <p14:nvPr/>
              </p14:nvContentPartPr>
              <p14:xfrm>
                <a:off x="3462371" y="5108455"/>
                <a:ext cx="165960" cy="70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12D05A4-CA5F-496A-71E7-810459E5F1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53371" y="5099815"/>
                  <a:ext cx="183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BF993C7-B02E-EAEC-57BD-939BB4B8C448}"/>
                    </a:ext>
                  </a:extLst>
                </p14:cNvPr>
                <p14:cNvContentPartPr/>
                <p14:nvPr/>
              </p14:nvContentPartPr>
              <p14:xfrm>
                <a:off x="4528331" y="5226175"/>
                <a:ext cx="577080" cy="314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BF993C7-B02E-EAEC-57BD-939BB4B8C44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19691" y="5217175"/>
                  <a:ext cx="594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328C475-B7C7-8AC3-DEE6-43617C2BF132}"/>
                    </a:ext>
                  </a:extLst>
                </p14:cNvPr>
                <p14:cNvContentPartPr/>
                <p14:nvPr/>
              </p14:nvContentPartPr>
              <p14:xfrm>
                <a:off x="4741451" y="5104495"/>
                <a:ext cx="11520" cy="4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328C475-B7C7-8AC3-DEE6-43617C2BF13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32811" y="5095495"/>
                  <a:ext cx="2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CBC746-5536-43C1-D8E3-009425BB4D9A}"/>
                    </a:ext>
                  </a:extLst>
                </p14:cNvPr>
                <p14:cNvContentPartPr/>
                <p14:nvPr/>
              </p14:nvContentPartPr>
              <p14:xfrm>
                <a:off x="2840291" y="5538295"/>
                <a:ext cx="721800" cy="375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CBC746-5536-43C1-D8E3-009425BB4D9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31291" y="5529655"/>
                  <a:ext cx="7394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A8112B-F048-09D6-4C8A-903607F64948}"/>
                    </a:ext>
                  </a:extLst>
                </p14:cNvPr>
                <p14:cNvContentPartPr/>
                <p14:nvPr/>
              </p14:nvContentPartPr>
              <p14:xfrm>
                <a:off x="2891051" y="5664655"/>
                <a:ext cx="360360" cy="88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A8112B-F048-09D6-4C8A-903607F6494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82051" y="5656015"/>
                  <a:ext cx="378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FEF0D4D-DCAB-18F2-3736-D489374E6372}"/>
                    </a:ext>
                  </a:extLst>
                </p14:cNvPr>
                <p14:cNvContentPartPr/>
                <p14:nvPr/>
              </p14:nvContentPartPr>
              <p14:xfrm>
                <a:off x="3847931" y="5546215"/>
                <a:ext cx="114120" cy="351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FEF0D4D-DCAB-18F2-3736-D489374E637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39291" y="5537215"/>
                  <a:ext cx="131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A93C90C-B561-44E9-9A22-B695B77C9A64}"/>
                    </a:ext>
                  </a:extLst>
                </p14:cNvPr>
                <p14:cNvContentPartPr/>
                <p14:nvPr/>
              </p14:nvContentPartPr>
              <p14:xfrm>
                <a:off x="4012091" y="5743495"/>
                <a:ext cx="306720" cy="109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A93C90C-B561-44E9-9A22-B695B77C9A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3451" y="5734495"/>
                  <a:ext cx="32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9068AFA-08C0-2E8E-95E9-FBECAA3CC5D4}"/>
                    </a:ext>
                  </a:extLst>
                </p14:cNvPr>
                <p14:cNvContentPartPr/>
                <p14:nvPr/>
              </p14:nvContentPartPr>
              <p14:xfrm>
                <a:off x="4512491" y="5644495"/>
                <a:ext cx="223200" cy="337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9068AFA-08C0-2E8E-95E9-FBECAA3CC5D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03491" y="5635855"/>
                  <a:ext cx="240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A570615-9DA8-45AC-BB87-F354873C04B1}"/>
                    </a:ext>
                  </a:extLst>
                </p14:cNvPr>
                <p14:cNvContentPartPr/>
                <p14:nvPr/>
              </p14:nvContentPartPr>
              <p14:xfrm>
                <a:off x="5002451" y="5614255"/>
                <a:ext cx="22680" cy="221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A570615-9DA8-45AC-BB87-F354873C04B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93451" y="5605255"/>
                  <a:ext cx="40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51CF546-9D0E-AB46-FE6A-A5D50B1090E5}"/>
                    </a:ext>
                  </a:extLst>
                </p14:cNvPr>
                <p14:cNvContentPartPr/>
                <p14:nvPr/>
              </p14:nvContentPartPr>
              <p14:xfrm>
                <a:off x="5102171" y="5662855"/>
                <a:ext cx="113400" cy="182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51CF546-9D0E-AB46-FE6A-A5D50B1090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93171" y="5654215"/>
                  <a:ext cx="131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7A35F61-141D-6E48-67D4-0460D2682A3D}"/>
                    </a:ext>
                  </a:extLst>
                </p14:cNvPr>
                <p14:cNvContentPartPr/>
                <p14:nvPr/>
              </p14:nvContentPartPr>
              <p14:xfrm>
                <a:off x="5271371" y="5698135"/>
                <a:ext cx="121680" cy="167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7A35F61-141D-6E48-67D4-0460D2682A3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62731" y="5689135"/>
                  <a:ext cx="13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2DD915-B95B-FD9C-578A-BD173B04BBAC}"/>
                    </a:ext>
                  </a:extLst>
                </p14:cNvPr>
                <p14:cNvContentPartPr/>
                <p14:nvPr/>
              </p14:nvContentPartPr>
              <p14:xfrm>
                <a:off x="5273891" y="5716135"/>
                <a:ext cx="139320" cy="27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2DD915-B95B-FD9C-578A-BD173B04BBA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64891" y="5707495"/>
                  <a:ext cx="15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F62913-9538-31F4-BA17-BE35E15E9EAF}"/>
                    </a:ext>
                  </a:extLst>
                </p14:cNvPr>
                <p14:cNvContentPartPr/>
                <p14:nvPr/>
              </p14:nvContentPartPr>
              <p14:xfrm>
                <a:off x="5469731" y="5723335"/>
                <a:ext cx="97920" cy="122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F62913-9538-31F4-BA17-BE35E15E9E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60731" y="5714335"/>
                  <a:ext cx="115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2657782-8E98-568B-9184-854FCB122D5F}"/>
                    </a:ext>
                  </a:extLst>
                </p14:cNvPr>
                <p14:cNvContentPartPr/>
                <p14:nvPr/>
              </p14:nvContentPartPr>
              <p14:xfrm>
                <a:off x="5589611" y="5519935"/>
                <a:ext cx="190440" cy="502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2657782-8E98-568B-9184-854FCB122D5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80611" y="5511295"/>
                  <a:ext cx="2080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A329DE7-2889-9466-1DD5-D80ADE70FF30}"/>
                    </a:ext>
                  </a:extLst>
                </p14:cNvPr>
                <p14:cNvContentPartPr/>
                <p14:nvPr/>
              </p14:nvContentPartPr>
              <p14:xfrm>
                <a:off x="4511411" y="5277295"/>
                <a:ext cx="82080" cy="73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A329DE7-2889-9466-1DD5-D80ADE70FF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02771" y="5268295"/>
                  <a:ext cx="99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FEA7DB7-A8FD-87E9-54CB-C9F6C9940D42}"/>
                    </a:ext>
                  </a:extLst>
                </p14:cNvPr>
                <p14:cNvContentPartPr/>
                <p14:nvPr/>
              </p14:nvContentPartPr>
              <p14:xfrm>
                <a:off x="4763771" y="5166415"/>
                <a:ext cx="14400" cy="33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FEA7DB7-A8FD-87E9-54CB-C9F6C9940D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54771" y="5157415"/>
                  <a:ext cx="32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6187C1A-3634-C2B1-1114-8DCACA5F514D}"/>
                    </a:ext>
                  </a:extLst>
                </p14:cNvPr>
                <p14:cNvContentPartPr/>
                <p14:nvPr/>
              </p14:nvContentPartPr>
              <p14:xfrm>
                <a:off x="2540051" y="6109255"/>
                <a:ext cx="335520" cy="333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6187C1A-3634-C2B1-1114-8DCACA5F51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31411" y="6100615"/>
                  <a:ext cx="353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137C25-7639-FA4A-62BB-831AB69F467F}"/>
                    </a:ext>
                  </a:extLst>
                </p14:cNvPr>
                <p14:cNvContentPartPr/>
                <p14:nvPr/>
              </p14:nvContentPartPr>
              <p14:xfrm>
                <a:off x="2884931" y="6018535"/>
                <a:ext cx="505440" cy="420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137C25-7639-FA4A-62BB-831AB69F46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875931" y="6009535"/>
                  <a:ext cx="5230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5DD9EDE-9F28-3E13-9667-AA31D5F17A9B}"/>
                    </a:ext>
                  </a:extLst>
                </p14:cNvPr>
                <p14:cNvContentPartPr/>
                <p14:nvPr/>
              </p14:nvContentPartPr>
              <p14:xfrm>
                <a:off x="3544451" y="6097375"/>
                <a:ext cx="788040" cy="37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5DD9EDE-9F28-3E13-9667-AA31D5F17A9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35811" y="6088375"/>
                  <a:ext cx="805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F0236A-3255-EB1D-23FE-42B1EC3E72B3}"/>
                    </a:ext>
                  </a:extLst>
                </p14:cNvPr>
                <p14:cNvContentPartPr/>
                <p14:nvPr/>
              </p14:nvContentPartPr>
              <p14:xfrm>
                <a:off x="4376411" y="6154975"/>
                <a:ext cx="878400" cy="511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F0236A-3255-EB1D-23FE-42B1EC3E72B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67411" y="6145975"/>
                  <a:ext cx="8960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E18726C-A65E-7C0B-A17B-8A354542E4BB}"/>
                    </a:ext>
                  </a:extLst>
                </p14:cNvPr>
                <p14:cNvContentPartPr/>
                <p14:nvPr/>
              </p14:nvContentPartPr>
              <p14:xfrm>
                <a:off x="5112611" y="6341455"/>
                <a:ext cx="43200" cy="139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E18726C-A65E-7C0B-A17B-8A354542E4B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03611" y="6332455"/>
                  <a:ext cx="60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539A383-2501-FA2D-DBDB-53B5AF916563}"/>
                    </a:ext>
                  </a:extLst>
                </p14:cNvPr>
                <p14:cNvContentPartPr/>
                <p14:nvPr/>
              </p14:nvContentPartPr>
              <p14:xfrm>
                <a:off x="5180291" y="6294655"/>
                <a:ext cx="71280" cy="163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539A383-2501-FA2D-DBDB-53B5AF91656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171651" y="6285655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3F38AA7-AAF7-788F-6A9A-F65F8BD33224}"/>
                    </a:ext>
                  </a:extLst>
                </p14:cNvPr>
                <p14:cNvContentPartPr/>
                <p14:nvPr/>
              </p14:nvContentPartPr>
              <p14:xfrm>
                <a:off x="4399091" y="6266575"/>
                <a:ext cx="347760" cy="88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3F38AA7-AAF7-788F-6A9A-F65F8BD3322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90091" y="6257575"/>
                  <a:ext cx="36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0D9899B-5F1D-4644-D2E4-0B86D4EFED75}"/>
                    </a:ext>
                  </a:extLst>
                </p14:cNvPr>
                <p14:cNvContentPartPr/>
                <p14:nvPr/>
              </p14:nvContentPartPr>
              <p14:xfrm>
                <a:off x="5372171" y="6206815"/>
                <a:ext cx="179280" cy="326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0D9899B-5F1D-4644-D2E4-0B86D4EFED7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63171" y="6197815"/>
                  <a:ext cx="196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1FDB24F-D74F-65BC-8EF8-786EC97B9C86}"/>
                    </a:ext>
                  </a:extLst>
                </p14:cNvPr>
                <p14:cNvContentPartPr/>
                <p14:nvPr/>
              </p14:nvContentPartPr>
              <p14:xfrm>
                <a:off x="5465771" y="6599215"/>
                <a:ext cx="32400" cy="51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1FDB24F-D74F-65BC-8EF8-786EC97B9C8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457131" y="6590215"/>
                  <a:ext cx="50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4687F83-93B9-C9E1-C299-F24F43792D9F}"/>
                    </a:ext>
                  </a:extLst>
                </p14:cNvPr>
                <p14:cNvContentPartPr/>
                <p14:nvPr/>
              </p14:nvContentPartPr>
              <p14:xfrm>
                <a:off x="5132411" y="6255415"/>
                <a:ext cx="130320" cy="19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4687F83-93B9-C9E1-C299-F24F43792D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123411" y="6246415"/>
                  <a:ext cx="147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85922E4-ACE8-2BEB-D718-B25D8029B24E}"/>
                    </a:ext>
                  </a:extLst>
                </p14:cNvPr>
                <p14:cNvContentPartPr/>
                <p14:nvPr/>
              </p14:nvContentPartPr>
              <p14:xfrm>
                <a:off x="5157971" y="6374935"/>
                <a:ext cx="84600" cy="210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85922E4-ACE8-2BEB-D718-B25D8029B2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49331" y="6366295"/>
                  <a:ext cx="102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A4DC52B-74E4-A002-0D41-C847CB0C3D01}"/>
                    </a:ext>
                  </a:extLst>
                </p14:cNvPr>
                <p14:cNvContentPartPr/>
                <p14:nvPr/>
              </p14:nvContentPartPr>
              <p14:xfrm>
                <a:off x="4971851" y="6320935"/>
                <a:ext cx="106560" cy="156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A4DC52B-74E4-A002-0D41-C847CB0C3D0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962851" y="6312295"/>
                  <a:ext cx="12420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517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E86F28-126E-EB8F-B7FB-463CD4DCC371}"/>
              </a:ext>
            </a:extLst>
          </p:cNvPr>
          <p:cNvSpPr txBox="1"/>
          <p:nvPr/>
        </p:nvSpPr>
        <p:spPr>
          <a:xfrm>
            <a:off x="399010" y="237017"/>
            <a:ext cx="113939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existence of the neutron's magnetic moment and the large value for the proton magnetic moment indicate the nucleons are not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Elementary particle"/>
              </a:rPr>
              <a:t>elementary particles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For an elementary particle to have an intrinsic magnetic moment, it must have both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pin (physics)"/>
              </a:rPr>
              <a:t>spin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Electric charge"/>
              </a:rPr>
              <a:t>electric charge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The nucleons have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Spin-1/2"/>
              </a:rPr>
              <a:t>spin-1/2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ħ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but the neutron has no net charge. Their magnetic moments were puzzling and defied a valid explanation until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Quark model"/>
              </a:rPr>
              <a:t>quark model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Hadron"/>
              </a:rPr>
              <a:t>hadron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particles was developed in the 1960s. The nucleons are composed of three quarks, and the magnetic moments of these elementary particles combine to give the nucleons their magnetic moments.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425815-0AF0-B8E9-A52E-A76D08F50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39625"/>
              </p:ext>
            </p:extLst>
          </p:nvPr>
        </p:nvGraphicFramePr>
        <p:xfrm>
          <a:off x="716280" y="2330436"/>
          <a:ext cx="10515600" cy="164592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1061793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69634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958201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45196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Baryon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Magnetic moment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of quark model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Computed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({\displaystyle \mu _{\text{N}}})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Observed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({\displaystyle \mu _{\text{N}}})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87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4/3 </a:t>
                      </a:r>
                      <a:r>
                        <a:rPr lang="el-GR" i="1">
                          <a:effectLst/>
                        </a:rPr>
                        <a:t>μ</a:t>
                      </a:r>
                      <a:r>
                        <a:rPr lang="en-US" baseline="-25000">
                          <a:effectLst/>
                        </a:rPr>
                        <a:t>u</a:t>
                      </a:r>
                      <a:r>
                        <a:rPr lang="en-US">
                          <a:effectLst/>
                        </a:rPr>
                        <a:t> − 1/3 </a:t>
                      </a:r>
                      <a:r>
                        <a:rPr lang="el-GR" i="1">
                          <a:effectLst/>
                        </a:rPr>
                        <a:t>μ</a:t>
                      </a:r>
                      <a:r>
                        <a:rPr lang="en-US" baseline="-25000">
                          <a:effectLst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2.79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2.793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4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4/3 </a:t>
                      </a:r>
                      <a:r>
                        <a:rPr lang="el-GR" i="1">
                          <a:effectLst/>
                        </a:rPr>
                        <a:t>μ</a:t>
                      </a:r>
                      <a:r>
                        <a:rPr lang="en-US" baseline="-25000">
                          <a:effectLst/>
                        </a:rPr>
                        <a:t>d</a:t>
                      </a:r>
                      <a:r>
                        <a:rPr lang="en-US">
                          <a:effectLst/>
                        </a:rPr>
                        <a:t> − 1/3 </a:t>
                      </a:r>
                      <a:r>
                        <a:rPr lang="el-GR" i="1">
                          <a:effectLst/>
                        </a:rPr>
                        <a:t>μ</a:t>
                      </a:r>
                      <a:r>
                        <a:rPr lang="en-US" baseline="-25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−1.86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−1.913</a:t>
                      </a:r>
                    </a:p>
                  </a:txBody>
                  <a:tcPr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12919"/>
                  </a:ext>
                </a:extLst>
              </a:tr>
            </a:tbl>
          </a:graphicData>
        </a:graphic>
      </p:graphicFrame>
      <p:sp>
        <p:nvSpPr>
          <p:cNvPr id="5" name="AutoShape 1" descr="\mu_\text{N}">
            <a:extLst>
              <a:ext uri="{FF2B5EF4-FFF2-40B4-BE49-F238E27FC236}">
                <a16:creationId xmlns:a16="http://schemas.microsoft.com/office/drawing/2014/main" id="{921C8BCB-4D4F-349E-88DD-181E95AC3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" y="2330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\mu_\text{N}">
            <a:extLst>
              <a:ext uri="{FF2B5EF4-FFF2-40B4-BE49-F238E27FC236}">
                <a16:creationId xmlns:a16="http://schemas.microsoft.com/office/drawing/2014/main" id="{8697FB6A-17B8-3A3D-34C7-1643DE7C1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" y="2330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B1313-4B2E-33A6-819B-ACF359589829}"/>
              </a:ext>
            </a:extLst>
          </p:cNvPr>
          <p:cNvSpPr txBox="1"/>
          <p:nvPr/>
        </p:nvSpPr>
        <p:spPr>
          <a:xfrm>
            <a:off x="515389" y="4520889"/>
            <a:ext cx="113939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results of this calculation are encouraging, but the masses of the up or down quarks were assumed to be 1/3 the mass of a nucleon.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/>
              </a:rPr>
              <a:t>[64]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The masses of the quarks are actually only about 1% that of a nucleon.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[65]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The discrepancy stems from the complexity of the Standard Model for nucleons, where most of their mass originates in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Gluon"/>
              </a:rPr>
              <a:t>gluon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fields, virtual particles, and their associated energy that are essential aspects of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Strong force"/>
              </a:rPr>
              <a:t>strong force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[65]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/>
              </a:rPr>
              <a:t>[70]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Furthermore, the complex system of quarks and gluons that constitute a nucleon requires a relativistic treatment.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/>
              </a:rPr>
              <a:t>[71]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Nucleon magnetic moments have been successfully computed from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First principle"/>
              </a:rPr>
              <a:t>first principles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requiring significant computing resources.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/>
              </a:rPr>
              <a:t>[72]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/>
              </a:rPr>
              <a:t>[73]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F4FCFB-FA35-3A07-116C-5AE4037EF1BC}"/>
                  </a:ext>
                </a:extLst>
              </p14:cNvPr>
              <p14:cNvContentPartPr/>
              <p14:nvPr/>
            </p14:nvContentPartPr>
            <p14:xfrm>
              <a:off x="5305211" y="1431829"/>
              <a:ext cx="765000" cy="1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F4FCFB-FA35-3A07-116C-5AE4037EF1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1211" y="1324189"/>
                <a:ext cx="87264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36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1181A4C-C4BA-F602-0BEF-D7D6A2EC5D81}"/>
              </a:ext>
            </a:extLst>
          </p:cNvPr>
          <p:cNvGrpSpPr/>
          <p:nvPr/>
        </p:nvGrpSpPr>
        <p:grpSpPr>
          <a:xfrm>
            <a:off x="1272491" y="315415"/>
            <a:ext cx="3740400" cy="543960"/>
            <a:chOff x="1272491" y="315415"/>
            <a:chExt cx="37404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5876BE-FD70-C2B0-33C1-1F9828F03B9E}"/>
                    </a:ext>
                  </a:extLst>
                </p14:cNvPr>
                <p14:cNvContentPartPr/>
                <p14:nvPr/>
              </p14:nvContentPartPr>
              <p14:xfrm>
                <a:off x="1272491" y="315415"/>
                <a:ext cx="900000" cy="479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5876BE-FD70-C2B0-33C1-1F9828F03B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3491" y="306775"/>
                  <a:ext cx="9176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721296-1286-DB3D-D2D7-1330BB723E88}"/>
                    </a:ext>
                  </a:extLst>
                </p14:cNvPr>
                <p14:cNvContentPartPr/>
                <p14:nvPr/>
              </p14:nvContentPartPr>
              <p14:xfrm>
                <a:off x="2272571" y="658855"/>
                <a:ext cx="129240" cy="3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721296-1286-DB3D-D2D7-1330BB723E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63571" y="649855"/>
                  <a:ext cx="14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A2A968-82E3-C0E3-9AB7-0AEE8DD6C53B}"/>
                    </a:ext>
                  </a:extLst>
                </p14:cNvPr>
                <p14:cNvContentPartPr/>
                <p14:nvPr/>
              </p14:nvContentPartPr>
              <p14:xfrm>
                <a:off x="2561651" y="447175"/>
                <a:ext cx="244440" cy="34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A2A968-82E3-C0E3-9AB7-0AEE8DD6C5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2651" y="438535"/>
                  <a:ext cx="2620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4692AD-1C36-7ADF-A713-1CED618D10E6}"/>
                    </a:ext>
                  </a:extLst>
                </p14:cNvPr>
                <p14:cNvContentPartPr/>
                <p14:nvPr/>
              </p14:nvContentPartPr>
              <p14:xfrm>
                <a:off x="3114971" y="740575"/>
                <a:ext cx="101520" cy="11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4692AD-1C36-7ADF-A713-1CED618D10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6331" y="731575"/>
                  <a:ext cx="119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B49609-9409-6D6D-312A-D50AC2B8EC54}"/>
                    </a:ext>
                  </a:extLst>
                </p14:cNvPr>
                <p14:cNvContentPartPr/>
                <p14:nvPr/>
              </p14:nvContentPartPr>
              <p14:xfrm>
                <a:off x="3563891" y="349975"/>
                <a:ext cx="784800" cy="35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B49609-9409-6D6D-312A-D50AC2B8EC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4891" y="341335"/>
                  <a:ext cx="802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705970-7B40-D48A-52EA-7FF9E47E6D28}"/>
                    </a:ext>
                  </a:extLst>
                </p14:cNvPr>
                <p14:cNvContentPartPr/>
                <p14:nvPr/>
              </p14:nvContentPartPr>
              <p14:xfrm>
                <a:off x="4519331" y="533935"/>
                <a:ext cx="105840" cy="2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705970-7B40-D48A-52EA-7FF9E47E6D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10331" y="525295"/>
                  <a:ext cx="123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ACDF3D-B2BF-FB9B-B20D-76938B7D3C2E}"/>
                    </a:ext>
                  </a:extLst>
                </p14:cNvPr>
                <p14:cNvContentPartPr/>
                <p14:nvPr/>
              </p14:nvContentPartPr>
              <p14:xfrm>
                <a:off x="4799411" y="358255"/>
                <a:ext cx="213480" cy="31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ACDF3D-B2BF-FB9B-B20D-76938B7D3C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90771" y="349615"/>
                  <a:ext cx="2311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188752-2596-BF9C-A7BC-2ED4EFC39FBA}"/>
              </a:ext>
            </a:extLst>
          </p:cNvPr>
          <p:cNvGrpSpPr/>
          <p:nvPr/>
        </p:nvGrpSpPr>
        <p:grpSpPr>
          <a:xfrm>
            <a:off x="5382971" y="321535"/>
            <a:ext cx="1065960" cy="402120"/>
            <a:chOff x="5382971" y="321535"/>
            <a:chExt cx="10659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E85BC7-9C51-249A-4A8F-57DB7E602BB6}"/>
                    </a:ext>
                  </a:extLst>
                </p14:cNvPr>
                <p14:cNvContentPartPr/>
                <p14:nvPr/>
              </p14:nvContentPartPr>
              <p14:xfrm>
                <a:off x="5382971" y="321535"/>
                <a:ext cx="1065960" cy="40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E85BC7-9C51-249A-4A8F-57DB7E602B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74331" y="312895"/>
                  <a:ext cx="1083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1FA52D-0EA2-735B-0D5C-3E033250F678}"/>
                    </a:ext>
                  </a:extLst>
                </p14:cNvPr>
                <p14:cNvContentPartPr/>
                <p14:nvPr/>
              </p14:nvContentPartPr>
              <p14:xfrm>
                <a:off x="6349211" y="364015"/>
                <a:ext cx="3204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1FA52D-0EA2-735B-0D5C-3E033250F6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40571" y="355375"/>
                  <a:ext cx="49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58F9FA-242D-E2C6-353A-CE3EA2F21425}"/>
              </a:ext>
            </a:extLst>
          </p:cNvPr>
          <p:cNvGrpSpPr/>
          <p:nvPr/>
        </p:nvGrpSpPr>
        <p:grpSpPr>
          <a:xfrm>
            <a:off x="6917651" y="244135"/>
            <a:ext cx="3309840" cy="666360"/>
            <a:chOff x="6917651" y="244135"/>
            <a:chExt cx="33098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9D9616-5A14-1448-CB7D-EC4776E7CA22}"/>
                    </a:ext>
                  </a:extLst>
                </p14:cNvPr>
                <p14:cNvContentPartPr/>
                <p14:nvPr/>
              </p14:nvContentPartPr>
              <p14:xfrm>
                <a:off x="6917651" y="562735"/>
                <a:ext cx="619560" cy="17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9D9616-5A14-1448-CB7D-EC4776E7CA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09011" y="553735"/>
                  <a:ext cx="63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DC414D-6E91-4895-F8C7-0321C7F2E1AC}"/>
                    </a:ext>
                  </a:extLst>
                </p14:cNvPr>
                <p14:cNvContentPartPr/>
                <p14:nvPr/>
              </p14:nvContentPartPr>
              <p14:xfrm>
                <a:off x="7773731" y="464455"/>
                <a:ext cx="747720" cy="44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DC414D-6E91-4895-F8C7-0321C7F2E1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64731" y="455815"/>
                  <a:ext cx="7653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E1EC8D-FDC3-7867-FF7A-D21A168BB20C}"/>
                    </a:ext>
                  </a:extLst>
                </p14:cNvPr>
                <p14:cNvContentPartPr/>
                <p14:nvPr/>
              </p14:nvContentPartPr>
              <p14:xfrm>
                <a:off x="8871371" y="244135"/>
                <a:ext cx="1164600" cy="43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E1EC8D-FDC3-7867-FF7A-D21A168BB2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62371" y="235495"/>
                  <a:ext cx="11822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A42D47-0920-A295-FB0D-756FBBE7EAD1}"/>
                    </a:ext>
                  </a:extLst>
                </p14:cNvPr>
                <p14:cNvContentPartPr/>
                <p14:nvPr/>
              </p14:nvContentPartPr>
              <p14:xfrm>
                <a:off x="9029051" y="443575"/>
                <a:ext cx="396720" cy="4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A42D47-0920-A295-FB0D-756FBBE7EA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20411" y="434935"/>
                  <a:ext cx="414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BBC517-D497-F833-A904-C700639F4934}"/>
                    </a:ext>
                  </a:extLst>
                </p14:cNvPr>
                <p14:cNvContentPartPr/>
                <p14:nvPr/>
              </p14:nvContentPartPr>
              <p14:xfrm>
                <a:off x="10170251" y="623575"/>
                <a:ext cx="57240" cy="8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BBC517-D497-F833-A904-C700639F49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1251" y="614935"/>
                  <a:ext cx="748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262FC0-E038-A39A-FBF9-BFCF2A273F51}"/>
              </a:ext>
            </a:extLst>
          </p:cNvPr>
          <p:cNvGrpSpPr/>
          <p:nvPr/>
        </p:nvGrpSpPr>
        <p:grpSpPr>
          <a:xfrm>
            <a:off x="1314971" y="1594495"/>
            <a:ext cx="1778040" cy="661680"/>
            <a:chOff x="1314971" y="1594495"/>
            <a:chExt cx="177804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F47A38-1E09-CBE0-84A7-61BC51E2B222}"/>
                    </a:ext>
                  </a:extLst>
                </p14:cNvPr>
                <p14:cNvContentPartPr/>
                <p14:nvPr/>
              </p14:nvContentPartPr>
              <p14:xfrm>
                <a:off x="1371491" y="1681975"/>
                <a:ext cx="71280" cy="33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F47A38-1E09-CBE0-84A7-61BC51E2B2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2851" y="1672975"/>
                  <a:ext cx="88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5DF777-CBBB-516E-06B0-E90E8425FD82}"/>
                    </a:ext>
                  </a:extLst>
                </p14:cNvPr>
                <p14:cNvContentPartPr/>
                <p14:nvPr/>
              </p14:nvContentPartPr>
              <p14:xfrm>
                <a:off x="1314971" y="1738495"/>
                <a:ext cx="239760" cy="61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5DF777-CBBB-516E-06B0-E90E8425FD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06331" y="1729855"/>
                  <a:ext cx="257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8324A0-1334-2D97-C2EA-85951A4A56A3}"/>
                    </a:ext>
                  </a:extLst>
                </p14:cNvPr>
                <p14:cNvContentPartPr/>
                <p14:nvPr/>
              </p14:nvContentPartPr>
              <p14:xfrm>
                <a:off x="1606211" y="1637335"/>
                <a:ext cx="451800" cy="61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8324A0-1334-2D97-C2EA-85951A4A56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7211" y="1628695"/>
                  <a:ext cx="46944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77FE59-B0A7-07B9-1611-8A8D41EEA635}"/>
                    </a:ext>
                  </a:extLst>
                </p14:cNvPr>
                <p14:cNvContentPartPr/>
                <p14:nvPr/>
              </p14:nvContentPartPr>
              <p14:xfrm>
                <a:off x="2436011" y="1594495"/>
                <a:ext cx="657000" cy="41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77FE59-B0A7-07B9-1611-8A8D41EEA6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27371" y="1585495"/>
                  <a:ext cx="67464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D85A5B-D74D-8A19-1064-D6E399451EF0}"/>
              </a:ext>
            </a:extLst>
          </p:cNvPr>
          <p:cNvGrpSpPr/>
          <p:nvPr/>
        </p:nvGrpSpPr>
        <p:grpSpPr>
          <a:xfrm>
            <a:off x="3521411" y="1587295"/>
            <a:ext cx="1578960" cy="415440"/>
            <a:chOff x="3521411" y="1587295"/>
            <a:chExt cx="157896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7669F7-8989-348E-215F-120D1B608C30}"/>
                    </a:ext>
                  </a:extLst>
                </p14:cNvPr>
                <p14:cNvContentPartPr/>
                <p14:nvPr/>
              </p14:nvContentPartPr>
              <p14:xfrm>
                <a:off x="3521411" y="1636615"/>
                <a:ext cx="486000" cy="35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7669F7-8989-348E-215F-120D1B608C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2771" y="1627975"/>
                  <a:ext cx="503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4257D5-C639-FDD9-0306-445ED427EDED}"/>
                    </a:ext>
                  </a:extLst>
                </p14:cNvPr>
                <p14:cNvContentPartPr/>
                <p14:nvPr/>
              </p14:nvContentPartPr>
              <p14:xfrm>
                <a:off x="4300451" y="1587295"/>
                <a:ext cx="799920" cy="41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4257D5-C639-FDD9-0306-445ED427ED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91451" y="1578655"/>
                  <a:ext cx="81756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F2D06F-7431-FFE0-7E4F-D30820C240D5}"/>
              </a:ext>
            </a:extLst>
          </p:cNvPr>
          <p:cNvGrpSpPr/>
          <p:nvPr/>
        </p:nvGrpSpPr>
        <p:grpSpPr>
          <a:xfrm>
            <a:off x="5580971" y="1561735"/>
            <a:ext cx="1158480" cy="383040"/>
            <a:chOff x="5580971" y="1561735"/>
            <a:chExt cx="115848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D54D4D-A66F-3596-85FB-7AF94ACF611E}"/>
                    </a:ext>
                  </a:extLst>
                </p14:cNvPr>
                <p14:cNvContentPartPr/>
                <p14:nvPr/>
              </p14:nvContentPartPr>
              <p14:xfrm>
                <a:off x="5580971" y="1585495"/>
                <a:ext cx="353520" cy="35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D54D4D-A66F-3596-85FB-7AF94ACF6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1971" y="1576855"/>
                  <a:ext cx="371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1129ED-F5C1-353A-DDD6-255C7BAFFC7A}"/>
                    </a:ext>
                  </a:extLst>
                </p14:cNvPr>
                <p14:cNvContentPartPr/>
                <p14:nvPr/>
              </p14:nvContentPartPr>
              <p14:xfrm>
                <a:off x="5609771" y="1561735"/>
                <a:ext cx="371520" cy="7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1129ED-F5C1-353A-DDD6-255C7BAFFC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00771" y="1552735"/>
                  <a:ext cx="389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4B85E65-927F-0174-7BCE-649F0B26FBC0}"/>
                    </a:ext>
                  </a:extLst>
                </p14:cNvPr>
                <p14:cNvContentPartPr/>
                <p14:nvPr/>
              </p14:nvContentPartPr>
              <p14:xfrm>
                <a:off x="6126011" y="1691695"/>
                <a:ext cx="196200" cy="2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4B85E65-927F-0174-7BCE-649F0B26F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17011" y="1682695"/>
                  <a:ext cx="21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EAC7AA-1AAD-B468-AF23-7E5380D80697}"/>
                    </a:ext>
                  </a:extLst>
                </p14:cNvPr>
                <p14:cNvContentPartPr/>
                <p14:nvPr/>
              </p14:nvContentPartPr>
              <p14:xfrm>
                <a:off x="6095051" y="1778455"/>
                <a:ext cx="212040" cy="1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EAC7AA-1AAD-B468-AF23-7E5380D806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6051" y="1769455"/>
                  <a:ext cx="22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6C276D-A553-C368-240F-03B2F08ACC0F}"/>
                    </a:ext>
                  </a:extLst>
                </p14:cNvPr>
                <p14:cNvContentPartPr/>
                <p14:nvPr/>
              </p14:nvContentPartPr>
              <p14:xfrm>
                <a:off x="6480611" y="1563895"/>
                <a:ext cx="258840" cy="32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6C276D-A553-C368-240F-03B2F08ACC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1611" y="1554895"/>
                  <a:ext cx="27648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FDED1E-AAB7-4275-A46D-A1CCEA91A5A2}"/>
              </a:ext>
            </a:extLst>
          </p:cNvPr>
          <p:cNvGrpSpPr/>
          <p:nvPr/>
        </p:nvGrpSpPr>
        <p:grpSpPr>
          <a:xfrm>
            <a:off x="7258211" y="1498735"/>
            <a:ext cx="3066480" cy="492840"/>
            <a:chOff x="7258211" y="1498735"/>
            <a:chExt cx="30664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79AA82-C53C-0142-D2FF-0B331D6961EF}"/>
                    </a:ext>
                  </a:extLst>
                </p14:cNvPr>
                <p14:cNvContentPartPr/>
                <p14:nvPr/>
              </p14:nvContentPartPr>
              <p14:xfrm>
                <a:off x="7258211" y="1498735"/>
                <a:ext cx="711360" cy="36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79AA82-C53C-0142-D2FF-0B331D6961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49211" y="1490095"/>
                  <a:ext cx="7290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F488D9-3CC5-6E28-7B6C-44D8DACC24DA}"/>
                    </a:ext>
                  </a:extLst>
                </p14:cNvPr>
                <p14:cNvContentPartPr/>
                <p14:nvPr/>
              </p14:nvContentPartPr>
              <p14:xfrm>
                <a:off x="8215811" y="1600255"/>
                <a:ext cx="623160" cy="391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F488D9-3CC5-6E28-7B6C-44D8DACC24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06811" y="1591255"/>
                  <a:ext cx="6408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C84A4A-6D32-1F5D-3FE6-203E72A6611E}"/>
                    </a:ext>
                  </a:extLst>
                </p14:cNvPr>
                <p14:cNvContentPartPr/>
                <p14:nvPr/>
              </p14:nvContentPartPr>
              <p14:xfrm>
                <a:off x="8852651" y="1795735"/>
                <a:ext cx="116640" cy="16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C84A4A-6D32-1F5D-3FE6-203E72A661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44011" y="1787095"/>
                  <a:ext cx="134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0091CB-C2D8-EC61-97EF-9FB1EACAF108}"/>
                    </a:ext>
                  </a:extLst>
                </p14:cNvPr>
                <p14:cNvContentPartPr/>
                <p14:nvPr/>
              </p14:nvContentPartPr>
              <p14:xfrm>
                <a:off x="9290771" y="1563175"/>
                <a:ext cx="246600" cy="5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0091CB-C2D8-EC61-97EF-9FB1EACAF1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81771" y="1554175"/>
                  <a:ext cx="264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6DE3D3-AE63-5808-F00C-C5AD0C942903}"/>
                    </a:ext>
                  </a:extLst>
                </p14:cNvPr>
                <p14:cNvContentPartPr/>
                <p14:nvPr/>
              </p14:nvContentPartPr>
              <p14:xfrm>
                <a:off x="9292931" y="1704655"/>
                <a:ext cx="241200" cy="1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6DE3D3-AE63-5808-F00C-C5AD0C9429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84291" y="1695655"/>
                  <a:ext cx="25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36AA28-4B32-590E-D7A3-02B2DB6855A1}"/>
                    </a:ext>
                  </a:extLst>
                </p14:cNvPr>
                <p14:cNvContentPartPr/>
                <p14:nvPr/>
              </p14:nvContentPartPr>
              <p14:xfrm>
                <a:off x="9762731" y="1516735"/>
                <a:ext cx="281880" cy="24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36AA28-4B32-590E-D7A3-02B2DB6855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54091" y="1507735"/>
                  <a:ext cx="299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E4D7F1-C343-B8FD-1051-30E1BA9C55BC}"/>
                    </a:ext>
                  </a:extLst>
                </p14:cNvPr>
                <p14:cNvContentPartPr/>
                <p14:nvPr/>
              </p14:nvContentPartPr>
              <p14:xfrm>
                <a:off x="10283291" y="1787455"/>
                <a:ext cx="41400" cy="8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E4D7F1-C343-B8FD-1051-30E1BA9C55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74291" y="1778455"/>
                  <a:ext cx="5904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4573822-2035-08F0-F257-6A0E532A1376}"/>
                  </a:ext>
                </a:extLst>
              </p14:cNvPr>
              <p14:cNvContentPartPr/>
              <p14:nvPr/>
            </p14:nvContentPartPr>
            <p14:xfrm>
              <a:off x="3875291" y="2297935"/>
              <a:ext cx="178200" cy="587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4573822-2035-08F0-F257-6A0E532A137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57291" y="2280295"/>
                <a:ext cx="213840" cy="62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9A6A7E2-A5AD-8B34-6BA0-E62C11BA1046}"/>
              </a:ext>
            </a:extLst>
          </p:cNvPr>
          <p:cNvGrpSpPr/>
          <p:nvPr/>
        </p:nvGrpSpPr>
        <p:grpSpPr>
          <a:xfrm>
            <a:off x="4285331" y="2328175"/>
            <a:ext cx="2090880" cy="497160"/>
            <a:chOff x="4285331" y="2328175"/>
            <a:chExt cx="20908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64D102B-0BB7-03B2-96C0-43E24654B450}"/>
                    </a:ext>
                  </a:extLst>
                </p14:cNvPr>
                <p14:cNvContentPartPr/>
                <p14:nvPr/>
              </p14:nvContentPartPr>
              <p14:xfrm>
                <a:off x="4285331" y="2328175"/>
                <a:ext cx="187920" cy="49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64D102B-0BB7-03B2-96C0-43E24654B4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7691" y="2310535"/>
                  <a:ext cx="2235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EF0221-A5B1-DA39-A484-44E558170414}"/>
                    </a:ext>
                  </a:extLst>
                </p14:cNvPr>
                <p14:cNvContentPartPr/>
                <p14:nvPr/>
              </p14:nvContentPartPr>
              <p14:xfrm>
                <a:off x="4413131" y="2403055"/>
                <a:ext cx="704520" cy="356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EF0221-A5B1-DA39-A484-44E5581704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95491" y="2385055"/>
                  <a:ext cx="740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B86206-CE80-6C0A-BA9A-F69030AFF367}"/>
                    </a:ext>
                  </a:extLst>
                </p14:cNvPr>
                <p14:cNvContentPartPr/>
                <p14:nvPr/>
              </p14:nvContentPartPr>
              <p14:xfrm>
                <a:off x="4773131" y="2484775"/>
                <a:ext cx="6048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B86206-CE80-6C0A-BA9A-F69030AFF3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55131" y="2466775"/>
                  <a:ext cx="9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56AF97-9A20-2376-F243-2B688CEF8409}"/>
                    </a:ext>
                  </a:extLst>
                </p14:cNvPr>
                <p14:cNvContentPartPr/>
                <p14:nvPr/>
              </p14:nvContentPartPr>
              <p14:xfrm>
                <a:off x="5325011" y="2359135"/>
                <a:ext cx="1051200" cy="37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56AF97-9A20-2376-F243-2B688CEF84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7371" y="2341135"/>
                  <a:ext cx="108684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2307894-CAF2-AF41-32FC-F158EA479D85}"/>
              </a:ext>
            </a:extLst>
          </p:cNvPr>
          <p:cNvGrpSpPr/>
          <p:nvPr/>
        </p:nvGrpSpPr>
        <p:grpSpPr>
          <a:xfrm>
            <a:off x="6647651" y="2232055"/>
            <a:ext cx="5039640" cy="582120"/>
            <a:chOff x="6647651" y="2232055"/>
            <a:chExt cx="503964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DC14C0-75F8-58B0-24C0-8D474C5B633F}"/>
                    </a:ext>
                  </a:extLst>
                </p14:cNvPr>
                <p14:cNvContentPartPr/>
                <p14:nvPr/>
              </p14:nvContentPartPr>
              <p14:xfrm>
                <a:off x="6647651" y="2243935"/>
                <a:ext cx="767160" cy="43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DC14C0-75F8-58B0-24C0-8D474C5B63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29651" y="2226295"/>
                  <a:ext cx="8028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69F15B-EBB3-5E34-12CC-91EC97988B6F}"/>
                    </a:ext>
                  </a:extLst>
                </p14:cNvPr>
                <p14:cNvContentPartPr/>
                <p14:nvPr/>
              </p14:nvContentPartPr>
              <p14:xfrm>
                <a:off x="7222211" y="2434735"/>
                <a:ext cx="218880" cy="3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69F15B-EBB3-5E34-12CC-91EC97988B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4211" y="2417095"/>
                  <a:ext cx="25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AB66DB-BD7B-6129-0EBA-4F995596A96F}"/>
                    </a:ext>
                  </a:extLst>
                </p14:cNvPr>
                <p14:cNvContentPartPr/>
                <p14:nvPr/>
              </p14:nvContentPartPr>
              <p14:xfrm>
                <a:off x="7313291" y="2482615"/>
                <a:ext cx="975600" cy="18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AB66DB-BD7B-6129-0EBA-4F995596A9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95651" y="2464615"/>
                  <a:ext cx="1011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8EA9CC-B984-D938-98FD-A8323B0784D7}"/>
                    </a:ext>
                  </a:extLst>
                </p14:cNvPr>
                <p14:cNvContentPartPr/>
                <p14:nvPr/>
              </p14:nvContentPartPr>
              <p14:xfrm>
                <a:off x="8134091" y="2320615"/>
                <a:ext cx="16200" cy="2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8EA9CC-B984-D938-98FD-A8323B0784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16091" y="2302975"/>
                  <a:ext cx="51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DB8FEF-D4A9-D2EB-3873-B97E6A880F81}"/>
                    </a:ext>
                  </a:extLst>
                </p14:cNvPr>
                <p14:cNvContentPartPr/>
                <p14:nvPr/>
              </p14:nvContentPartPr>
              <p14:xfrm>
                <a:off x="8419571" y="2264095"/>
                <a:ext cx="1099800" cy="40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DB8FEF-D4A9-D2EB-3873-B97E6A880F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01571" y="2246455"/>
                  <a:ext cx="1135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B79085-6C2F-581B-F9F2-91FC03FAC8A9}"/>
                    </a:ext>
                  </a:extLst>
                </p14:cNvPr>
                <p14:cNvContentPartPr/>
                <p14:nvPr/>
              </p14:nvContentPartPr>
              <p14:xfrm>
                <a:off x="9690011" y="2335735"/>
                <a:ext cx="294840" cy="47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B79085-6C2F-581B-F9F2-91FC03FAC8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2011" y="2317735"/>
                  <a:ext cx="3304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C39D37-44BF-4968-3E94-0E62E8D4AA8B}"/>
                    </a:ext>
                  </a:extLst>
                </p14:cNvPr>
                <p14:cNvContentPartPr/>
                <p14:nvPr/>
              </p14:nvContentPartPr>
              <p14:xfrm>
                <a:off x="10292651" y="2246095"/>
                <a:ext cx="1246680" cy="39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C39D37-44BF-4968-3E94-0E62E8D4AA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74651" y="2228455"/>
                  <a:ext cx="1282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C8F7C5-E7E6-F47D-04B5-0390DDC78B26}"/>
                    </a:ext>
                  </a:extLst>
                </p14:cNvPr>
                <p14:cNvContentPartPr/>
                <p14:nvPr/>
              </p14:nvContentPartPr>
              <p14:xfrm>
                <a:off x="10526651" y="2387215"/>
                <a:ext cx="482040" cy="34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C8F7C5-E7E6-F47D-04B5-0390DDC78B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08651" y="2369575"/>
                  <a:ext cx="51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991E3C-0658-6A58-FB6B-9D193C79BE34}"/>
                    </a:ext>
                  </a:extLst>
                </p14:cNvPr>
                <p14:cNvContentPartPr/>
                <p14:nvPr/>
              </p14:nvContentPartPr>
              <p14:xfrm>
                <a:off x="11533931" y="2232055"/>
                <a:ext cx="153360" cy="556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991E3C-0658-6A58-FB6B-9D193C79BE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16291" y="2214415"/>
                  <a:ext cx="18900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D726E0-D61C-4DA8-10BF-733E511938F2}"/>
              </a:ext>
            </a:extLst>
          </p:cNvPr>
          <p:cNvGrpSpPr/>
          <p:nvPr/>
        </p:nvGrpSpPr>
        <p:grpSpPr>
          <a:xfrm>
            <a:off x="1305971" y="3395575"/>
            <a:ext cx="4201920" cy="540360"/>
            <a:chOff x="1305971" y="3395575"/>
            <a:chExt cx="420192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9444D8B-6576-001E-44F1-D6488616D33B}"/>
                    </a:ext>
                  </a:extLst>
                </p14:cNvPr>
                <p14:cNvContentPartPr/>
                <p14:nvPr/>
              </p14:nvContentPartPr>
              <p14:xfrm>
                <a:off x="1305971" y="3503215"/>
                <a:ext cx="317160" cy="31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9444D8B-6576-001E-44F1-D6488616D3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88331" y="3485575"/>
                  <a:ext cx="352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0923B4-7DE0-ACA7-7927-14D1F3D5517F}"/>
                    </a:ext>
                  </a:extLst>
                </p14:cNvPr>
                <p14:cNvContentPartPr/>
                <p14:nvPr/>
              </p14:nvContentPartPr>
              <p14:xfrm>
                <a:off x="1676411" y="3419335"/>
                <a:ext cx="457560" cy="39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0923B4-7DE0-ACA7-7927-14D1F3D551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58771" y="3401335"/>
                  <a:ext cx="4932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699D5E-8C25-A130-13B0-280508B93185}"/>
                    </a:ext>
                  </a:extLst>
                </p14:cNvPr>
                <p14:cNvContentPartPr/>
                <p14:nvPr/>
              </p14:nvContentPartPr>
              <p14:xfrm>
                <a:off x="1959011" y="3589615"/>
                <a:ext cx="241920" cy="47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699D5E-8C25-A130-13B0-280508B931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1011" y="3571615"/>
                  <a:ext cx="277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04ECEA-ADD8-B275-C027-928BE76637BF}"/>
                    </a:ext>
                  </a:extLst>
                </p14:cNvPr>
                <p14:cNvContentPartPr/>
                <p14:nvPr/>
              </p14:nvContentPartPr>
              <p14:xfrm>
                <a:off x="2421611" y="3437335"/>
                <a:ext cx="362160" cy="498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04ECEA-ADD8-B275-C027-928BE76637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03971" y="3419335"/>
                  <a:ext cx="3978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4EB0B2-1568-F656-959F-3746A770926C}"/>
                    </a:ext>
                  </a:extLst>
                </p14:cNvPr>
                <p14:cNvContentPartPr/>
                <p14:nvPr/>
              </p14:nvContentPartPr>
              <p14:xfrm>
                <a:off x="2551211" y="3512575"/>
                <a:ext cx="54000" cy="6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4EB0B2-1568-F656-959F-3746A77092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3571" y="3494575"/>
                  <a:ext cx="89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6222A6F-1C92-E94F-67F0-EE50A879A365}"/>
                    </a:ext>
                  </a:extLst>
                </p14:cNvPr>
                <p14:cNvContentPartPr/>
                <p14:nvPr/>
              </p14:nvContentPartPr>
              <p14:xfrm>
                <a:off x="3135491" y="3617695"/>
                <a:ext cx="595440" cy="13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6222A6F-1C92-E94F-67F0-EE50A879A3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17851" y="3599695"/>
                  <a:ext cx="631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41A051-CA08-C532-9194-45093128F821}"/>
                    </a:ext>
                  </a:extLst>
                </p14:cNvPr>
                <p14:cNvContentPartPr/>
                <p14:nvPr/>
              </p14:nvContentPartPr>
              <p14:xfrm>
                <a:off x="4024691" y="3395575"/>
                <a:ext cx="1483200" cy="42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41A051-CA08-C532-9194-45093128F8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07051" y="3377935"/>
                  <a:ext cx="1518840" cy="46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3B0E6B-2A08-3E53-9A89-52E59538FBAF}"/>
              </a:ext>
            </a:extLst>
          </p:cNvPr>
          <p:cNvGrpSpPr/>
          <p:nvPr/>
        </p:nvGrpSpPr>
        <p:grpSpPr>
          <a:xfrm>
            <a:off x="5697251" y="3365695"/>
            <a:ext cx="3498840" cy="489960"/>
            <a:chOff x="5697251" y="3365695"/>
            <a:chExt cx="349884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DB2F8A-4432-B810-7A36-6F324D11EE2E}"/>
                    </a:ext>
                  </a:extLst>
                </p14:cNvPr>
                <p14:cNvContentPartPr/>
                <p14:nvPr/>
              </p14:nvContentPartPr>
              <p14:xfrm>
                <a:off x="5697251" y="3472255"/>
                <a:ext cx="253080" cy="38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DB2F8A-4432-B810-7A36-6F324D11EE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79611" y="3454255"/>
                  <a:ext cx="2887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764605-DB0D-9330-22BF-C04B3CD05097}"/>
                    </a:ext>
                  </a:extLst>
                </p14:cNvPr>
                <p14:cNvContentPartPr/>
                <p14:nvPr/>
              </p14:nvContentPartPr>
              <p14:xfrm>
                <a:off x="6128171" y="3570175"/>
                <a:ext cx="14400" cy="243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764605-DB0D-9330-22BF-C04B3CD050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10171" y="3552175"/>
                  <a:ext cx="50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2AF3AD-A14A-3CC6-10F3-AC6BA437C648}"/>
                    </a:ext>
                  </a:extLst>
                </p14:cNvPr>
                <p14:cNvContentPartPr/>
                <p14:nvPr/>
              </p14:nvContentPartPr>
              <p14:xfrm>
                <a:off x="6097211" y="3504655"/>
                <a:ext cx="123120" cy="157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2AF3AD-A14A-3CC6-10F3-AC6BA437C6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9571" y="3486655"/>
                  <a:ext cx="158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BE5AE0-1658-0D72-589C-48AE9AE73257}"/>
                    </a:ext>
                  </a:extLst>
                </p14:cNvPr>
                <p14:cNvContentPartPr/>
                <p14:nvPr/>
              </p14:nvContentPartPr>
              <p14:xfrm>
                <a:off x="6474131" y="3633175"/>
                <a:ext cx="275400" cy="158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BE5AE0-1658-0D72-589C-48AE9AE732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56131" y="3615175"/>
                  <a:ext cx="311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AF05E4-A4E6-983F-BFAC-8D0C8564A4F3}"/>
                    </a:ext>
                  </a:extLst>
                </p14:cNvPr>
                <p14:cNvContentPartPr/>
                <p14:nvPr/>
              </p14:nvContentPartPr>
              <p14:xfrm>
                <a:off x="6935291" y="3466495"/>
                <a:ext cx="233640" cy="258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AF05E4-A4E6-983F-BFAC-8D0C8564A4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7291" y="3448495"/>
                  <a:ext cx="269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FC06C4-4978-FA95-7BD0-5C496C285DF8}"/>
                    </a:ext>
                  </a:extLst>
                </p14:cNvPr>
                <p14:cNvContentPartPr/>
                <p14:nvPr/>
              </p14:nvContentPartPr>
              <p14:xfrm>
                <a:off x="7203851" y="3371455"/>
                <a:ext cx="113400" cy="44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FC06C4-4978-FA95-7BD0-5C496C285D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85851" y="3353455"/>
                  <a:ext cx="1490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794D0A-581C-F83A-4EF9-B0DCD00DFFC4}"/>
                    </a:ext>
                  </a:extLst>
                </p14:cNvPr>
                <p14:cNvContentPartPr/>
                <p14:nvPr/>
              </p14:nvContentPartPr>
              <p14:xfrm>
                <a:off x="7521011" y="3610495"/>
                <a:ext cx="428040" cy="17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794D0A-581C-F83A-4EF9-B0DCD00DFF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3371" y="3592855"/>
                  <a:ext cx="463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159F79-39FB-1E64-0306-677755F412CD}"/>
                    </a:ext>
                  </a:extLst>
                </p14:cNvPr>
                <p14:cNvContentPartPr/>
                <p14:nvPr/>
              </p14:nvContentPartPr>
              <p14:xfrm>
                <a:off x="7759331" y="3477295"/>
                <a:ext cx="37080" cy="29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159F79-39FB-1E64-0306-677755F412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41331" y="3459655"/>
                  <a:ext cx="72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30228B-022F-9660-61EC-181D1FCD0729}"/>
                    </a:ext>
                  </a:extLst>
                </p14:cNvPr>
                <p14:cNvContentPartPr/>
                <p14:nvPr/>
              </p14:nvContentPartPr>
              <p14:xfrm>
                <a:off x="8182691" y="3379375"/>
                <a:ext cx="629640" cy="40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30228B-022F-9660-61EC-181D1FCD07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5051" y="3361375"/>
                  <a:ext cx="665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E90B1D-3F86-CD21-7A7D-AAEB2849DE5E}"/>
                    </a:ext>
                  </a:extLst>
                </p14:cNvPr>
                <p14:cNvContentPartPr/>
                <p14:nvPr/>
              </p14:nvContentPartPr>
              <p14:xfrm>
                <a:off x="8724491" y="3365695"/>
                <a:ext cx="471600" cy="33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E90B1D-3F86-CD21-7A7D-AAEB2849DE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06491" y="3347695"/>
                  <a:ext cx="50724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B74E82-4269-FB58-C307-2E1BF6F933C1}"/>
              </a:ext>
            </a:extLst>
          </p:cNvPr>
          <p:cNvGrpSpPr/>
          <p:nvPr/>
        </p:nvGrpSpPr>
        <p:grpSpPr>
          <a:xfrm>
            <a:off x="9435491" y="3283615"/>
            <a:ext cx="584280" cy="407160"/>
            <a:chOff x="9435491" y="3283615"/>
            <a:chExt cx="584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1812C6-B456-A7EC-E44F-071E3FE7C040}"/>
                    </a:ext>
                  </a:extLst>
                </p14:cNvPr>
                <p14:cNvContentPartPr/>
                <p14:nvPr/>
              </p14:nvContentPartPr>
              <p14:xfrm>
                <a:off x="9435491" y="3283615"/>
                <a:ext cx="584280" cy="407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1812C6-B456-A7EC-E44F-071E3FE7C0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17491" y="3265615"/>
                  <a:ext cx="6199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CE20E4-66C9-0070-2C60-F46ED65CCB22}"/>
                    </a:ext>
                  </a:extLst>
                </p14:cNvPr>
                <p14:cNvContentPartPr/>
                <p14:nvPr/>
              </p14:nvContentPartPr>
              <p14:xfrm>
                <a:off x="9558611" y="3457495"/>
                <a:ext cx="314280" cy="3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CE20E4-66C9-0070-2C60-F46ED65CCB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40611" y="3439855"/>
                  <a:ext cx="34992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0562C85-3274-CA56-70CE-36A32C81A655}"/>
                  </a:ext>
                </a:extLst>
              </p14:cNvPr>
              <p14:cNvContentPartPr/>
              <p14:nvPr/>
            </p14:nvContentPartPr>
            <p14:xfrm>
              <a:off x="1327931" y="4348855"/>
              <a:ext cx="372240" cy="182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0562C85-3274-CA56-70CE-36A32C81A65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09931" y="4330855"/>
                <a:ext cx="40788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530E7FF-B7F9-FF0E-7522-3E6E60686F7C}"/>
              </a:ext>
            </a:extLst>
          </p:cNvPr>
          <p:cNvGrpSpPr/>
          <p:nvPr/>
        </p:nvGrpSpPr>
        <p:grpSpPr>
          <a:xfrm>
            <a:off x="2191571" y="4170655"/>
            <a:ext cx="2558520" cy="393840"/>
            <a:chOff x="2191571" y="4170655"/>
            <a:chExt cx="25585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6176CA-1E91-BBF3-35D0-CA966A36B3A8}"/>
                    </a:ext>
                  </a:extLst>
                </p14:cNvPr>
                <p14:cNvContentPartPr/>
                <p14:nvPr/>
              </p14:nvContentPartPr>
              <p14:xfrm>
                <a:off x="2191571" y="4240135"/>
                <a:ext cx="626760" cy="27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6176CA-1E91-BBF3-35D0-CA966A36B3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73931" y="4222135"/>
                  <a:ext cx="662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0ADEDE-A420-0907-1B2F-BABF0E42B6A6}"/>
                    </a:ext>
                  </a:extLst>
                </p14:cNvPr>
                <p14:cNvContentPartPr/>
                <p14:nvPr/>
              </p14:nvContentPartPr>
              <p14:xfrm>
                <a:off x="2969531" y="4248415"/>
                <a:ext cx="209160" cy="24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0ADEDE-A420-0907-1B2F-BABF0E42B6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51891" y="4230775"/>
                  <a:ext cx="244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14ED1E-7C02-2628-570C-1301E6123D86}"/>
                    </a:ext>
                  </a:extLst>
                </p14:cNvPr>
                <p14:cNvContentPartPr/>
                <p14:nvPr/>
              </p14:nvContentPartPr>
              <p14:xfrm>
                <a:off x="3325211" y="4418695"/>
                <a:ext cx="83520" cy="145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14ED1E-7C02-2628-570C-1301E6123D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07211" y="4400695"/>
                  <a:ext cx="119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75621B-BC35-EDF5-3B8B-610B416578A4}"/>
                    </a:ext>
                  </a:extLst>
                </p14:cNvPr>
                <p14:cNvContentPartPr/>
                <p14:nvPr/>
              </p14:nvContentPartPr>
              <p14:xfrm>
                <a:off x="3748571" y="4215295"/>
                <a:ext cx="617400" cy="29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75621B-BC35-EDF5-3B8B-610B416578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30931" y="4197295"/>
                  <a:ext cx="653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9B6264-EAB7-0922-2651-FB5FBA7D2F43}"/>
                    </a:ext>
                  </a:extLst>
                </p14:cNvPr>
                <p14:cNvContentPartPr/>
                <p14:nvPr/>
              </p14:nvContentPartPr>
              <p14:xfrm>
                <a:off x="4524731" y="4170655"/>
                <a:ext cx="225360" cy="30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9B6264-EAB7-0922-2651-FB5FBA7D2F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7091" y="4153015"/>
                  <a:ext cx="26100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48846B8-EF49-0466-C30A-0C0D17298DF8}"/>
              </a:ext>
            </a:extLst>
          </p:cNvPr>
          <p:cNvGrpSpPr/>
          <p:nvPr/>
        </p:nvGrpSpPr>
        <p:grpSpPr>
          <a:xfrm>
            <a:off x="5060411" y="4050055"/>
            <a:ext cx="1915200" cy="481680"/>
            <a:chOff x="5060411" y="4050055"/>
            <a:chExt cx="19152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2B9E77-DC65-754C-1C6D-26BA3208B433}"/>
                    </a:ext>
                  </a:extLst>
                </p14:cNvPr>
                <p14:cNvContentPartPr/>
                <p14:nvPr/>
              </p14:nvContentPartPr>
              <p14:xfrm>
                <a:off x="5060411" y="4106935"/>
                <a:ext cx="1692720" cy="38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2B9E77-DC65-754C-1C6D-26BA3208B4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2411" y="4089295"/>
                  <a:ext cx="17283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45B346-EF20-62DC-6A90-B7C3EC717D84}"/>
                    </a:ext>
                  </a:extLst>
                </p14:cNvPr>
                <p14:cNvContentPartPr/>
                <p14:nvPr/>
              </p14:nvContentPartPr>
              <p14:xfrm>
                <a:off x="6840251" y="4050055"/>
                <a:ext cx="135360" cy="28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45B346-EF20-62DC-6A90-B7C3EC717D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22251" y="4032415"/>
                  <a:ext cx="171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50FCC3-21EC-9157-BF68-0923A2B24E26}"/>
                    </a:ext>
                  </a:extLst>
                </p14:cNvPr>
                <p14:cNvContentPartPr/>
                <p14:nvPr/>
              </p14:nvContentPartPr>
              <p14:xfrm>
                <a:off x="6928811" y="4513375"/>
                <a:ext cx="25560" cy="1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50FCC3-21EC-9157-BF68-0923A2B24E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11171" y="4495375"/>
                  <a:ext cx="61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3E24406-913B-5696-0674-737658657B93}"/>
              </a:ext>
            </a:extLst>
          </p:cNvPr>
          <p:cNvGrpSpPr/>
          <p:nvPr/>
        </p:nvGrpSpPr>
        <p:grpSpPr>
          <a:xfrm>
            <a:off x="3016331" y="4720375"/>
            <a:ext cx="2938320" cy="609480"/>
            <a:chOff x="3016331" y="4720375"/>
            <a:chExt cx="293832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3BC9D1-EF8C-D1D9-709E-7DD8EEFFDDB5}"/>
                    </a:ext>
                  </a:extLst>
                </p14:cNvPr>
                <p14:cNvContentPartPr/>
                <p14:nvPr/>
              </p14:nvContentPartPr>
              <p14:xfrm>
                <a:off x="3016331" y="4853215"/>
                <a:ext cx="1266120" cy="47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3BC9D1-EF8C-D1D9-709E-7DD8EEFFDD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98331" y="4835215"/>
                  <a:ext cx="1301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BEF1FA-F4C0-D932-A3B5-1B9AD1D07362}"/>
                    </a:ext>
                  </a:extLst>
                </p14:cNvPr>
                <p14:cNvContentPartPr/>
                <p14:nvPr/>
              </p14:nvContentPartPr>
              <p14:xfrm>
                <a:off x="4492331" y="4720375"/>
                <a:ext cx="604800" cy="37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BEF1FA-F4C0-D932-A3B5-1B9AD1D073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4331" y="4702375"/>
                  <a:ext cx="640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B2629F-7BF7-51AB-9CC9-ED19AD238553}"/>
                    </a:ext>
                  </a:extLst>
                </p14:cNvPr>
                <p14:cNvContentPartPr/>
                <p14:nvPr/>
              </p14:nvContentPartPr>
              <p14:xfrm>
                <a:off x="4551731" y="4847815"/>
                <a:ext cx="355680" cy="122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B2629F-7BF7-51AB-9CC9-ED19AD2385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34091" y="4829815"/>
                  <a:ext cx="39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C7AF02-C69A-E141-2BA6-4B6B64198986}"/>
                    </a:ext>
                  </a:extLst>
                </p14:cNvPr>
                <p14:cNvContentPartPr/>
                <p14:nvPr/>
              </p14:nvContentPartPr>
              <p14:xfrm>
                <a:off x="5304851" y="4720735"/>
                <a:ext cx="649800" cy="33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C7AF02-C69A-E141-2BA6-4B6B641989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86851" y="4702735"/>
                  <a:ext cx="68544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D808B71-4FB0-1554-C678-D53944066049}"/>
                  </a:ext>
                </a:extLst>
              </p14:cNvPr>
              <p14:cNvContentPartPr/>
              <p14:nvPr/>
            </p14:nvContentPartPr>
            <p14:xfrm>
              <a:off x="6181811" y="4712455"/>
              <a:ext cx="1436040" cy="354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D808B71-4FB0-1554-C678-D5394406604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64171" y="4694815"/>
                <a:ext cx="147168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C464914-4D7C-191D-A46F-F7FAC1E2DD97}"/>
              </a:ext>
            </a:extLst>
          </p:cNvPr>
          <p:cNvGrpSpPr/>
          <p:nvPr/>
        </p:nvGrpSpPr>
        <p:grpSpPr>
          <a:xfrm>
            <a:off x="7949051" y="4567375"/>
            <a:ext cx="1873800" cy="440280"/>
            <a:chOff x="7949051" y="4567375"/>
            <a:chExt cx="187380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F269D9-6BB9-80AD-61F0-62FCB2A13005}"/>
                    </a:ext>
                  </a:extLst>
                </p14:cNvPr>
                <p14:cNvContentPartPr/>
                <p14:nvPr/>
              </p14:nvContentPartPr>
              <p14:xfrm>
                <a:off x="7949051" y="4617415"/>
                <a:ext cx="1034280" cy="39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F269D9-6BB9-80AD-61F0-62FCB2A130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31051" y="4599775"/>
                  <a:ext cx="1069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3DD7D9-6DE7-B3E3-F69C-BC814C0B12A1}"/>
                    </a:ext>
                  </a:extLst>
                </p14:cNvPr>
                <p14:cNvContentPartPr/>
                <p14:nvPr/>
              </p14:nvContentPartPr>
              <p14:xfrm>
                <a:off x="8633051" y="4705975"/>
                <a:ext cx="286200" cy="87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3DD7D9-6DE7-B3E3-F69C-BC814C0B12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15051" y="4687975"/>
                  <a:ext cx="321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CF772C-9ECF-1633-7B23-15613C6E5479}"/>
                    </a:ext>
                  </a:extLst>
                </p14:cNvPr>
                <p14:cNvContentPartPr/>
                <p14:nvPr/>
              </p14:nvContentPartPr>
              <p14:xfrm>
                <a:off x="9132011" y="4567375"/>
                <a:ext cx="690840" cy="42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CF772C-9ECF-1633-7B23-15613C6E54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4011" y="4549735"/>
                  <a:ext cx="7264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50180D-33D7-2239-09E4-EA7C34C6BF08}"/>
                    </a:ext>
                  </a:extLst>
                </p14:cNvPr>
                <p14:cNvContentPartPr/>
                <p14:nvPr/>
              </p14:nvContentPartPr>
              <p14:xfrm>
                <a:off x="9279971" y="4673215"/>
                <a:ext cx="306720" cy="4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50180D-33D7-2239-09E4-EA7C34C6BF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62331" y="4655215"/>
                  <a:ext cx="3423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DB6D294-C770-184D-7C7F-48094FD12290}"/>
                  </a:ext>
                </a:extLst>
              </p14:cNvPr>
              <p14:cNvContentPartPr/>
              <p14:nvPr/>
            </p14:nvContentPartPr>
            <p14:xfrm>
              <a:off x="10116611" y="4489975"/>
              <a:ext cx="1069560" cy="429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DB6D294-C770-184D-7C7F-48094FD1229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098611" y="4472335"/>
                <a:ext cx="11052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DB9B341-5B11-B6AD-4C50-1124A4899838}"/>
                  </a:ext>
                </a:extLst>
              </p14:cNvPr>
              <p14:cNvContentPartPr/>
              <p14:nvPr/>
            </p14:nvContentPartPr>
            <p14:xfrm>
              <a:off x="5542091" y="5539015"/>
              <a:ext cx="538920" cy="191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DB9B341-5B11-B6AD-4C50-1124A489983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24451" y="5521015"/>
                <a:ext cx="57456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D5952F9-FEA9-4F61-7F47-D5D0EBAC6194}"/>
              </a:ext>
            </a:extLst>
          </p:cNvPr>
          <p:cNvGrpSpPr/>
          <p:nvPr/>
        </p:nvGrpSpPr>
        <p:grpSpPr>
          <a:xfrm>
            <a:off x="2859371" y="5299615"/>
            <a:ext cx="6877440" cy="596520"/>
            <a:chOff x="2859371" y="5299615"/>
            <a:chExt cx="687744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FF09E5-EB4B-CAA3-8CD2-8D9BBD84E193}"/>
                    </a:ext>
                  </a:extLst>
                </p14:cNvPr>
                <p14:cNvContentPartPr/>
                <p14:nvPr/>
              </p14:nvContentPartPr>
              <p14:xfrm>
                <a:off x="2859371" y="5366575"/>
                <a:ext cx="1032480" cy="441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FF09E5-EB4B-CAA3-8CD2-8D9BBD84E1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41371" y="5348935"/>
                  <a:ext cx="10681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03B8A4-9FEA-6F3A-7FEE-FA5D05DCBFB7}"/>
                    </a:ext>
                  </a:extLst>
                </p14:cNvPr>
                <p14:cNvContentPartPr/>
                <p14:nvPr/>
              </p14:nvContentPartPr>
              <p14:xfrm>
                <a:off x="4279931" y="5388895"/>
                <a:ext cx="973800" cy="50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03B8A4-9FEA-6F3A-7FEE-FA5D05DCBF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61931" y="5371255"/>
                  <a:ext cx="10094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8AA558-A2B8-4ED8-E14D-EFFB59DDFE4C}"/>
                    </a:ext>
                  </a:extLst>
                </p14:cNvPr>
                <p14:cNvContentPartPr/>
                <p14:nvPr/>
              </p14:nvContentPartPr>
              <p14:xfrm>
                <a:off x="5042051" y="5472055"/>
                <a:ext cx="260640" cy="3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8AA558-A2B8-4ED8-E14D-EFFB59DDFE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24411" y="5454415"/>
                  <a:ext cx="296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FDF991-65A0-20C8-35B2-87D9F67C65AA}"/>
                    </a:ext>
                  </a:extLst>
                </p14:cNvPr>
                <p14:cNvContentPartPr/>
                <p14:nvPr/>
              </p14:nvContentPartPr>
              <p14:xfrm>
                <a:off x="5736491" y="5402215"/>
                <a:ext cx="30240" cy="1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FDF991-65A0-20C8-35B2-87D9F67C65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18851" y="5384215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68EA69-E97D-205A-2B82-180E48C2D0EB}"/>
                    </a:ext>
                  </a:extLst>
                </p14:cNvPr>
                <p14:cNvContentPartPr/>
                <p14:nvPr/>
              </p14:nvContentPartPr>
              <p14:xfrm>
                <a:off x="6241571" y="5299615"/>
                <a:ext cx="568440" cy="406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68EA69-E97D-205A-2B82-180E48C2D0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23931" y="5281615"/>
                  <a:ext cx="6040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35CB81-EF9A-039F-0201-9EEA5D4E6D4B}"/>
                    </a:ext>
                  </a:extLst>
                </p14:cNvPr>
                <p14:cNvContentPartPr/>
                <p14:nvPr/>
              </p14:nvContentPartPr>
              <p14:xfrm>
                <a:off x="6406091" y="5317615"/>
                <a:ext cx="355680" cy="144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35CB81-EF9A-039F-0201-9EEA5D4E6D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88091" y="5299615"/>
                  <a:ext cx="391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DBDA6EB-F3E2-80EA-A01F-CB63310BD414}"/>
                    </a:ext>
                  </a:extLst>
                </p14:cNvPr>
                <p14:cNvContentPartPr/>
                <p14:nvPr/>
              </p14:nvContentPartPr>
              <p14:xfrm>
                <a:off x="7165691" y="5329135"/>
                <a:ext cx="1361160" cy="38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DBDA6EB-F3E2-80EA-A01F-CB63310BD4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47691" y="5311495"/>
                  <a:ext cx="1396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82B4E5-2E62-A244-ED52-E5988BB10B1C}"/>
                    </a:ext>
                  </a:extLst>
                </p14:cNvPr>
                <p14:cNvContentPartPr/>
                <p14:nvPr/>
              </p14:nvContentPartPr>
              <p14:xfrm>
                <a:off x="7590491" y="5480335"/>
                <a:ext cx="414000" cy="3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82B4E5-2E62-A244-ED52-E5988BB10B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72851" y="5462335"/>
                  <a:ext cx="449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BD6AE6-C7E0-E780-ED80-778D6C6297F0}"/>
                    </a:ext>
                  </a:extLst>
                </p14:cNvPr>
                <p14:cNvContentPartPr/>
                <p14:nvPr/>
              </p14:nvContentPartPr>
              <p14:xfrm>
                <a:off x="8622971" y="5316895"/>
                <a:ext cx="1113840" cy="447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BD6AE6-C7E0-E780-ED80-778D6C6297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05331" y="5298895"/>
                  <a:ext cx="114948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C37E424-743A-3FC2-EF0D-02C38B44D063}"/>
              </a:ext>
            </a:extLst>
          </p:cNvPr>
          <p:cNvGrpSpPr/>
          <p:nvPr/>
        </p:nvGrpSpPr>
        <p:grpSpPr>
          <a:xfrm>
            <a:off x="9876131" y="5233375"/>
            <a:ext cx="1216080" cy="571320"/>
            <a:chOff x="9876131" y="5233375"/>
            <a:chExt cx="121608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936298-842A-2931-422F-9AC645E6CB5B}"/>
                    </a:ext>
                  </a:extLst>
                </p14:cNvPr>
                <p14:cNvContentPartPr/>
                <p14:nvPr/>
              </p14:nvContentPartPr>
              <p14:xfrm>
                <a:off x="9876131" y="5233375"/>
                <a:ext cx="1216080" cy="571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936298-842A-2931-422F-9AC645E6CB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58131" y="5215375"/>
                  <a:ext cx="12517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D5FB6D2-E750-0776-B378-CBDF3C6117F3}"/>
                    </a:ext>
                  </a:extLst>
                </p14:cNvPr>
                <p14:cNvContentPartPr/>
                <p14:nvPr/>
              </p14:nvContentPartPr>
              <p14:xfrm>
                <a:off x="10362131" y="5360815"/>
                <a:ext cx="28440" cy="45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D5FB6D2-E750-0776-B378-CBDF3C6117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44131" y="5342815"/>
                  <a:ext cx="640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D240AC-99F0-9F24-E992-140DA9E943CA}"/>
              </a:ext>
            </a:extLst>
          </p:cNvPr>
          <p:cNvGrpSpPr/>
          <p:nvPr/>
        </p:nvGrpSpPr>
        <p:grpSpPr>
          <a:xfrm>
            <a:off x="443673" y="6174240"/>
            <a:ext cx="4777560" cy="502200"/>
            <a:chOff x="443673" y="6174240"/>
            <a:chExt cx="47775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860132-3549-AED7-44FC-6A03C35C1E69}"/>
                    </a:ext>
                  </a:extLst>
                </p14:cNvPr>
                <p14:cNvContentPartPr/>
                <p14:nvPr/>
              </p14:nvContentPartPr>
              <p14:xfrm>
                <a:off x="445473" y="6237600"/>
                <a:ext cx="159840" cy="27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860132-3549-AED7-44FC-6A03C35C1E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7473" y="6219960"/>
                  <a:ext cx="195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04916D-E0DA-2CD3-8F32-CF15EF31383E}"/>
                    </a:ext>
                  </a:extLst>
                </p14:cNvPr>
                <p14:cNvContentPartPr/>
                <p14:nvPr/>
              </p14:nvContentPartPr>
              <p14:xfrm>
                <a:off x="443673" y="6236160"/>
                <a:ext cx="273240" cy="6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04916D-E0DA-2CD3-8F32-CF15EF3138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5673" y="6218520"/>
                  <a:ext cx="308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003D2A-74DB-ABB5-179E-25D670C8754B}"/>
                    </a:ext>
                  </a:extLst>
                </p14:cNvPr>
                <p14:cNvContentPartPr/>
                <p14:nvPr/>
              </p14:nvContentPartPr>
              <p14:xfrm>
                <a:off x="597033" y="6203760"/>
                <a:ext cx="548640" cy="331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003D2A-74DB-ABB5-179E-25D670C875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9033" y="6186120"/>
                  <a:ext cx="584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41D399-B802-3210-6AA6-F16FD1AC5D76}"/>
                    </a:ext>
                  </a:extLst>
                </p14:cNvPr>
                <p14:cNvContentPartPr/>
                <p14:nvPr/>
              </p14:nvContentPartPr>
              <p14:xfrm>
                <a:off x="1322073" y="6217080"/>
                <a:ext cx="741960" cy="323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41D399-B802-3210-6AA6-F16FD1AC5D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04073" y="6199080"/>
                  <a:ext cx="777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125714-07CB-D80A-3ED2-3906AEE63B1D}"/>
                    </a:ext>
                  </a:extLst>
                </p14:cNvPr>
                <p14:cNvContentPartPr/>
                <p14:nvPr/>
              </p14:nvContentPartPr>
              <p14:xfrm>
                <a:off x="1351593" y="6381960"/>
                <a:ext cx="290880" cy="3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125714-07CB-D80A-3ED2-3906AEE63B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33953" y="6363960"/>
                  <a:ext cx="32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C3D628-64D9-3A7F-4CA3-6078C90FBC45}"/>
                    </a:ext>
                  </a:extLst>
                </p14:cNvPr>
                <p14:cNvContentPartPr/>
                <p14:nvPr/>
              </p14:nvContentPartPr>
              <p14:xfrm>
                <a:off x="2177433" y="6378720"/>
                <a:ext cx="252000" cy="150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C3D628-64D9-3A7F-4CA3-6078C90FBC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59433" y="6361080"/>
                  <a:ext cx="287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3C3DC86-162F-0EF7-5FEF-0F347ACD0572}"/>
                    </a:ext>
                  </a:extLst>
                </p14:cNvPr>
                <p14:cNvContentPartPr/>
                <p14:nvPr/>
              </p14:nvContentPartPr>
              <p14:xfrm>
                <a:off x="2223513" y="6279720"/>
                <a:ext cx="41040" cy="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3C3DC86-162F-0EF7-5FEF-0F347ACD05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05873" y="6262080"/>
                  <a:ext cx="76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B46FACF-3087-4941-1AF6-A422E910505C}"/>
                    </a:ext>
                  </a:extLst>
                </p14:cNvPr>
                <p14:cNvContentPartPr/>
                <p14:nvPr/>
              </p14:nvContentPartPr>
              <p14:xfrm>
                <a:off x="2676393" y="6174240"/>
                <a:ext cx="1062720" cy="365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B46FACF-3087-4941-1AF6-A422E91050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58753" y="6156600"/>
                  <a:ext cx="1098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1911F3C-9E39-FA38-E847-AB9EA3477DFB}"/>
                    </a:ext>
                  </a:extLst>
                </p14:cNvPr>
                <p14:cNvContentPartPr/>
                <p14:nvPr/>
              </p14:nvContentPartPr>
              <p14:xfrm>
                <a:off x="3295593" y="6328680"/>
                <a:ext cx="19188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1911F3C-9E39-FA38-E847-AB9EA3477D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77953" y="6311040"/>
                  <a:ext cx="22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B9EFFFF-AF70-6ADD-9A86-99EF9D8E584A}"/>
                    </a:ext>
                  </a:extLst>
                </p14:cNvPr>
                <p14:cNvContentPartPr/>
                <p14:nvPr/>
              </p14:nvContentPartPr>
              <p14:xfrm>
                <a:off x="3170673" y="6280800"/>
                <a:ext cx="32400" cy="4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B9EFFFF-AF70-6ADD-9A86-99EF9D8E58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53033" y="6263160"/>
                  <a:ext cx="6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952ABA-4EFB-7BDB-406F-E23F7E40D3F9}"/>
                    </a:ext>
                  </a:extLst>
                </p14:cNvPr>
                <p14:cNvContentPartPr/>
                <p14:nvPr/>
              </p14:nvContentPartPr>
              <p14:xfrm>
                <a:off x="3897513" y="6213840"/>
                <a:ext cx="1323720" cy="46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952ABA-4EFB-7BDB-406F-E23F7E40D3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79873" y="6195840"/>
                  <a:ext cx="135936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0AE74E-42A3-D7ED-7747-D90388D9B4D6}"/>
              </a:ext>
            </a:extLst>
          </p:cNvPr>
          <p:cNvGrpSpPr/>
          <p:nvPr/>
        </p:nvGrpSpPr>
        <p:grpSpPr>
          <a:xfrm>
            <a:off x="5369193" y="6088560"/>
            <a:ext cx="2078640" cy="414720"/>
            <a:chOff x="5369193" y="6088560"/>
            <a:chExt cx="20786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581C8F-3CEB-3202-59B3-5DAAB2188EBA}"/>
                    </a:ext>
                  </a:extLst>
                </p14:cNvPr>
                <p14:cNvContentPartPr/>
                <p14:nvPr/>
              </p14:nvContentPartPr>
              <p14:xfrm>
                <a:off x="5369193" y="6119520"/>
                <a:ext cx="1616040" cy="38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581C8F-3CEB-3202-59B3-5DAAB2188EB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51193" y="6101880"/>
                  <a:ext cx="1651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3CA85F-1E27-ACEC-7ABB-AD9AB107B264}"/>
                    </a:ext>
                  </a:extLst>
                </p14:cNvPr>
                <p14:cNvContentPartPr/>
                <p14:nvPr/>
              </p14:nvContentPartPr>
              <p14:xfrm>
                <a:off x="7112673" y="6088560"/>
                <a:ext cx="335160" cy="413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3CA85F-1E27-ACEC-7ABB-AD9AB107B2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94673" y="6070920"/>
                  <a:ext cx="37080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4E6C1BE-3364-8053-3C7D-4D8DB7E494B8}"/>
                  </a:ext>
                </a:extLst>
              </p14:cNvPr>
              <p14:cNvContentPartPr/>
              <p14:nvPr/>
            </p14:nvContentPartPr>
            <p14:xfrm>
              <a:off x="7714953" y="6154080"/>
              <a:ext cx="505440" cy="246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4E6C1BE-3364-8053-3C7D-4D8DB7E494B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696953" y="6136440"/>
                <a:ext cx="5410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68BD905-A879-D203-9E01-D40836E1184B}"/>
                  </a:ext>
                </a:extLst>
              </p14:cNvPr>
              <p14:cNvContentPartPr/>
              <p14:nvPr/>
            </p14:nvContentPartPr>
            <p14:xfrm>
              <a:off x="8316513" y="6118800"/>
              <a:ext cx="1309320" cy="450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68BD905-A879-D203-9E01-D40836E1184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298513" y="6100800"/>
                <a:ext cx="134496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8F22CCC-93FA-8F67-AC72-6F140185E0C9}"/>
              </a:ext>
            </a:extLst>
          </p:cNvPr>
          <p:cNvGrpSpPr/>
          <p:nvPr/>
        </p:nvGrpSpPr>
        <p:grpSpPr>
          <a:xfrm>
            <a:off x="9746531" y="6169735"/>
            <a:ext cx="1343520" cy="434160"/>
            <a:chOff x="9746531" y="6169735"/>
            <a:chExt cx="13435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B3430C2-5925-7EDE-7D2C-C754A9D315EC}"/>
                    </a:ext>
                  </a:extLst>
                </p14:cNvPr>
                <p14:cNvContentPartPr/>
                <p14:nvPr/>
              </p14:nvContentPartPr>
              <p14:xfrm>
                <a:off x="9746531" y="6266575"/>
                <a:ext cx="843120" cy="33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B3430C2-5925-7EDE-7D2C-C754A9D315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28531" y="6248575"/>
                  <a:ext cx="878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AFBCE1-C9D4-E9E1-9AF3-081DEBB2476B}"/>
                    </a:ext>
                  </a:extLst>
                </p14:cNvPr>
                <p14:cNvContentPartPr/>
                <p14:nvPr/>
              </p14:nvContentPartPr>
              <p14:xfrm>
                <a:off x="10354571" y="6171175"/>
                <a:ext cx="52200" cy="25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AFBCE1-C9D4-E9E1-9AF3-081DEBB247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36571" y="6153535"/>
                  <a:ext cx="8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927095-8475-1823-20E9-077B9A680A9A}"/>
                    </a:ext>
                  </a:extLst>
                </p14:cNvPr>
                <p14:cNvContentPartPr/>
                <p14:nvPr/>
              </p14:nvContentPartPr>
              <p14:xfrm>
                <a:off x="10946411" y="6169735"/>
                <a:ext cx="55800" cy="186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927095-8475-1823-20E9-077B9A680A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28411" y="6151735"/>
                  <a:ext cx="9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73C5A5-E9D2-B21C-BAC4-14EA95FFE252}"/>
                    </a:ext>
                  </a:extLst>
                </p14:cNvPr>
                <p14:cNvContentPartPr/>
                <p14:nvPr/>
              </p14:nvContentPartPr>
              <p14:xfrm>
                <a:off x="10789091" y="6335335"/>
                <a:ext cx="300960" cy="83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73C5A5-E9D2-B21C-BAC4-14EA95FFE2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71091" y="6317335"/>
                  <a:ext cx="33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81D4FA5-13C2-037A-9947-D1D5695EB537}"/>
                    </a:ext>
                  </a:extLst>
                </p14:cNvPr>
                <p14:cNvContentPartPr/>
                <p14:nvPr/>
              </p14:nvContentPartPr>
              <p14:xfrm>
                <a:off x="10807811" y="6439735"/>
                <a:ext cx="235080" cy="154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81D4FA5-13C2-037A-9947-D1D5695EB53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9811" y="6421735"/>
                  <a:ext cx="270720" cy="18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98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A29920-E264-C791-8F45-BF2456675EB9}"/>
                  </a:ext>
                </a:extLst>
              </p14:cNvPr>
              <p14:cNvContentPartPr/>
              <p14:nvPr/>
            </p14:nvContentPartPr>
            <p14:xfrm>
              <a:off x="8931851" y="806095"/>
              <a:ext cx="865800" cy="30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A29920-E264-C791-8F45-BF2456675E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3851" y="788095"/>
                <a:ext cx="90144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82DF954-1C28-6B65-0D2D-FBBF3BF4A61A}"/>
              </a:ext>
            </a:extLst>
          </p:cNvPr>
          <p:cNvGrpSpPr/>
          <p:nvPr/>
        </p:nvGrpSpPr>
        <p:grpSpPr>
          <a:xfrm>
            <a:off x="8522171" y="517735"/>
            <a:ext cx="1863000" cy="1415160"/>
            <a:chOff x="8522171" y="517735"/>
            <a:chExt cx="1863000" cy="14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329CC9-09B6-250F-2DAE-D466B79A8BFD}"/>
                    </a:ext>
                  </a:extLst>
                </p14:cNvPr>
                <p14:cNvContentPartPr/>
                <p14:nvPr/>
              </p14:nvContentPartPr>
              <p14:xfrm>
                <a:off x="9916451" y="806095"/>
                <a:ext cx="214920" cy="247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329CC9-09B6-250F-2DAE-D466B79A8B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98811" y="788455"/>
                  <a:ext cx="250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1C30ED-72F5-B48A-7C9E-5208FFBD6366}"/>
                    </a:ext>
                  </a:extLst>
                </p14:cNvPr>
                <p14:cNvContentPartPr/>
                <p14:nvPr/>
              </p14:nvContentPartPr>
              <p14:xfrm>
                <a:off x="8844731" y="1283095"/>
                <a:ext cx="693720" cy="315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1C30ED-72F5-B48A-7C9E-5208FFBD63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7091" y="1265455"/>
                  <a:ext cx="729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45904F-3868-F038-C695-9D0622F80306}"/>
                    </a:ext>
                  </a:extLst>
                </p14:cNvPr>
                <p14:cNvContentPartPr/>
                <p14:nvPr/>
              </p14:nvContentPartPr>
              <p14:xfrm>
                <a:off x="9808091" y="1258615"/>
                <a:ext cx="211680" cy="26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45904F-3868-F038-C695-9D0622F803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90091" y="1240615"/>
                  <a:ext cx="247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8AF584-1D31-90D4-9F39-1F6C628A0826}"/>
                    </a:ext>
                  </a:extLst>
                </p14:cNvPr>
                <p14:cNvContentPartPr/>
                <p14:nvPr/>
              </p14:nvContentPartPr>
              <p14:xfrm>
                <a:off x="9221651" y="522775"/>
                <a:ext cx="2160" cy="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8AF584-1D31-90D4-9F39-1F6C628A08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04011" y="504775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568B75-0334-5DCF-7B79-8A704B74F58C}"/>
                    </a:ext>
                  </a:extLst>
                </p14:cNvPr>
                <p14:cNvContentPartPr/>
                <p14:nvPr/>
              </p14:nvContentPartPr>
              <p14:xfrm>
                <a:off x="8522171" y="517735"/>
                <a:ext cx="1863000" cy="1415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568B75-0334-5DCF-7B79-8A704B74F5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4531" y="499735"/>
                  <a:ext cx="1898640" cy="145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EE0F66-4804-8AFC-1DF4-9A99285BFA8C}"/>
                  </a:ext>
                </a:extLst>
              </p14:cNvPr>
              <p14:cNvContentPartPr/>
              <p14:nvPr/>
            </p14:nvContentPartPr>
            <p14:xfrm>
              <a:off x="8621171" y="607015"/>
              <a:ext cx="1678320" cy="12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EE0F66-4804-8AFC-1DF4-9A99285BFA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7531" y="499015"/>
                <a:ext cx="1785960" cy="14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23F33B-B783-D9B9-D8A0-4C6DD07B5964}"/>
                  </a:ext>
                </a:extLst>
              </p14:cNvPr>
              <p14:cNvContentPartPr/>
              <p14:nvPr/>
            </p14:nvContentPartPr>
            <p14:xfrm>
              <a:off x="8334611" y="365095"/>
              <a:ext cx="2330280" cy="180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23F33B-B783-D9B9-D8A0-4C6DD07B59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80611" y="257455"/>
                <a:ext cx="243792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293629-DCB7-64C7-A7FB-47B15FC30058}"/>
                  </a:ext>
                </a:extLst>
              </p14:cNvPr>
              <p14:cNvContentPartPr/>
              <p14:nvPr/>
            </p14:nvContentPartPr>
            <p14:xfrm>
              <a:off x="8430011" y="755695"/>
              <a:ext cx="953280" cy="132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293629-DCB7-64C7-A7FB-47B15FC300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76371" y="647695"/>
                <a:ext cx="1060920" cy="15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F22259-92E0-9496-047F-A98D3779ADAC}"/>
                  </a:ext>
                </a:extLst>
              </p14:cNvPr>
              <p14:cNvContentPartPr/>
              <p14:nvPr/>
            </p14:nvContentPartPr>
            <p14:xfrm>
              <a:off x="9421091" y="2014615"/>
              <a:ext cx="124560" cy="7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F22259-92E0-9496-047F-A98D3779AD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67451" y="1906975"/>
                <a:ext cx="2322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63035E-9E02-9E85-94D6-DC5A9323063F}"/>
                  </a:ext>
                </a:extLst>
              </p14:cNvPr>
              <p14:cNvContentPartPr/>
              <p14:nvPr/>
            </p14:nvContentPartPr>
            <p14:xfrm>
              <a:off x="10315691" y="1309375"/>
              <a:ext cx="257040" cy="269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63035E-9E02-9E85-94D6-DC5A932306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97691" y="1291375"/>
                <a:ext cx="2926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741E8-57D6-B3B7-A253-189A624D494D}"/>
                  </a:ext>
                </a:extLst>
              </p14:cNvPr>
              <p14:cNvContentPartPr/>
              <p14:nvPr/>
            </p14:nvContentPartPr>
            <p14:xfrm>
              <a:off x="10557251" y="909775"/>
              <a:ext cx="135720" cy="39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741E8-57D6-B3B7-A253-189A624D494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39251" y="891775"/>
                <a:ext cx="171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1B69E-9FD3-24E7-9473-881A349E623C}"/>
                  </a:ext>
                </a:extLst>
              </p14:cNvPr>
              <p14:cNvContentPartPr/>
              <p14:nvPr/>
            </p14:nvContentPartPr>
            <p14:xfrm>
              <a:off x="10363931" y="1396135"/>
              <a:ext cx="167760" cy="11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1B69E-9FD3-24E7-9473-881A349E62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309931" y="1288495"/>
                <a:ext cx="27540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854E583-E1D4-8D19-EBFA-0CB08964598D}"/>
              </a:ext>
            </a:extLst>
          </p:cNvPr>
          <p:cNvGrpSpPr/>
          <p:nvPr/>
        </p:nvGrpSpPr>
        <p:grpSpPr>
          <a:xfrm>
            <a:off x="10551491" y="1561375"/>
            <a:ext cx="448920" cy="280080"/>
            <a:chOff x="10551491" y="1561375"/>
            <a:chExt cx="4489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78A9C9-B02F-A169-6480-80A8180799F8}"/>
                    </a:ext>
                  </a:extLst>
                </p14:cNvPr>
                <p14:cNvContentPartPr/>
                <p14:nvPr/>
              </p14:nvContentPartPr>
              <p14:xfrm>
                <a:off x="10619891" y="1586935"/>
                <a:ext cx="380520" cy="25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78A9C9-B02F-A169-6480-80A8180799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01891" y="1568935"/>
                  <a:ext cx="416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653157-68A1-47B1-53EC-F87FE7FEAA22}"/>
                    </a:ext>
                  </a:extLst>
                </p14:cNvPr>
                <p14:cNvContentPartPr/>
                <p14:nvPr/>
              </p14:nvContentPartPr>
              <p14:xfrm>
                <a:off x="10551491" y="1561375"/>
                <a:ext cx="172800" cy="16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653157-68A1-47B1-53EC-F87FE7FEAA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33851" y="1543735"/>
                  <a:ext cx="20844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8BF07D-9830-F6C0-4953-B087BEDDD962}"/>
              </a:ext>
            </a:extLst>
          </p:cNvPr>
          <p:cNvGrpSpPr/>
          <p:nvPr/>
        </p:nvGrpSpPr>
        <p:grpSpPr>
          <a:xfrm>
            <a:off x="10177091" y="2161135"/>
            <a:ext cx="1373040" cy="784440"/>
            <a:chOff x="10177091" y="2161135"/>
            <a:chExt cx="137304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F9A99E-5B51-E0F7-012D-282B55E196D3}"/>
                    </a:ext>
                  </a:extLst>
                </p14:cNvPr>
                <p14:cNvContentPartPr/>
                <p14:nvPr/>
              </p14:nvContentPartPr>
              <p14:xfrm>
                <a:off x="10283291" y="2234935"/>
                <a:ext cx="312840" cy="139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F9A99E-5B51-E0F7-012D-282B55E196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65651" y="2216935"/>
                  <a:ext cx="348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2DA81C-C345-A51A-565D-4A7C99608B1D}"/>
                    </a:ext>
                  </a:extLst>
                </p14:cNvPr>
                <p14:cNvContentPartPr/>
                <p14:nvPr/>
              </p14:nvContentPartPr>
              <p14:xfrm>
                <a:off x="10439171" y="2219815"/>
                <a:ext cx="213840" cy="21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2DA81C-C345-A51A-565D-4A7C99608B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21531" y="2202175"/>
                  <a:ext cx="249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CA6074-1B42-8470-00E4-A9AF47814DBB}"/>
                    </a:ext>
                  </a:extLst>
                </p14:cNvPr>
                <p14:cNvContentPartPr/>
                <p14:nvPr/>
              </p14:nvContentPartPr>
              <p14:xfrm>
                <a:off x="10717451" y="2161135"/>
                <a:ext cx="150480" cy="268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CA6074-1B42-8470-00E4-A9AF47814D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99811" y="2143495"/>
                  <a:ext cx="186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FAB323-8F24-7043-BA84-742199FEAD4A}"/>
                    </a:ext>
                  </a:extLst>
                </p14:cNvPr>
                <p14:cNvContentPartPr/>
                <p14:nvPr/>
              </p14:nvContentPartPr>
              <p14:xfrm>
                <a:off x="10683611" y="2245015"/>
                <a:ext cx="17964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FAB323-8F24-7043-BA84-742199FEAD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65971" y="2227015"/>
                  <a:ext cx="215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FEE67A-2E81-54BA-02FB-D3DE0012966A}"/>
                    </a:ext>
                  </a:extLst>
                </p14:cNvPr>
                <p14:cNvContentPartPr/>
                <p14:nvPr/>
              </p14:nvContentPartPr>
              <p14:xfrm>
                <a:off x="10892411" y="2258695"/>
                <a:ext cx="212400" cy="176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FEE67A-2E81-54BA-02FB-D3DE001296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4771" y="2241055"/>
                  <a:ext cx="248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D98C27-D09E-E355-ADF6-B3B8D3C117CF}"/>
                    </a:ext>
                  </a:extLst>
                </p14:cNvPr>
                <p14:cNvContentPartPr/>
                <p14:nvPr/>
              </p14:nvContentPartPr>
              <p14:xfrm>
                <a:off x="11080691" y="2259055"/>
                <a:ext cx="185400" cy="18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D98C27-D09E-E355-ADF6-B3B8D3C117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62691" y="2241055"/>
                  <a:ext cx="221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313467-DEDD-52F2-1BAC-44261024BD1A}"/>
                    </a:ext>
                  </a:extLst>
                </p14:cNvPr>
                <p14:cNvContentPartPr/>
                <p14:nvPr/>
              </p14:nvContentPartPr>
              <p14:xfrm>
                <a:off x="10177091" y="2700055"/>
                <a:ext cx="167760" cy="19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313467-DEDD-52F2-1BAC-44261024BD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59451" y="2682415"/>
                  <a:ext cx="203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6F8F88-B5C7-6744-3CF3-A2EA7967C267}"/>
                    </a:ext>
                  </a:extLst>
                </p14:cNvPr>
                <p14:cNvContentPartPr/>
                <p14:nvPr/>
              </p14:nvContentPartPr>
              <p14:xfrm>
                <a:off x="10474091" y="2711215"/>
                <a:ext cx="106560" cy="16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6F8F88-B5C7-6744-3CF3-A2EA7967C2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56451" y="2693215"/>
                  <a:ext cx="14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12E025-9DC2-E2E7-10ED-6CBEEEE7EE7C}"/>
                    </a:ext>
                  </a:extLst>
                </p14:cNvPr>
                <p14:cNvContentPartPr/>
                <p14:nvPr/>
              </p14:nvContentPartPr>
              <p14:xfrm>
                <a:off x="10696931" y="2737495"/>
                <a:ext cx="112680" cy="17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12E025-9DC2-E2E7-10ED-6CBEEEE7EE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79291" y="2719855"/>
                  <a:ext cx="148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90FA32-C828-8CA4-A81D-E0F347553772}"/>
                    </a:ext>
                  </a:extLst>
                </p14:cNvPr>
                <p14:cNvContentPartPr/>
                <p14:nvPr/>
              </p14:nvContentPartPr>
              <p14:xfrm>
                <a:off x="10864691" y="2589895"/>
                <a:ext cx="81720" cy="35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90FA32-C828-8CA4-A81D-E0F3475537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47051" y="2571895"/>
                  <a:ext cx="1173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FE8866-A220-830A-CE4E-D68B91F033F7}"/>
                    </a:ext>
                  </a:extLst>
                </p14:cNvPr>
                <p14:cNvContentPartPr/>
                <p14:nvPr/>
              </p14:nvContentPartPr>
              <p14:xfrm>
                <a:off x="10978091" y="2770255"/>
                <a:ext cx="572040" cy="15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FE8866-A220-830A-CE4E-D68B91F033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60451" y="2752615"/>
                  <a:ext cx="6076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B93C95-3CEE-3714-96A8-D6ECA3CC94EA}"/>
              </a:ext>
            </a:extLst>
          </p:cNvPr>
          <p:cNvGrpSpPr/>
          <p:nvPr/>
        </p:nvGrpSpPr>
        <p:grpSpPr>
          <a:xfrm>
            <a:off x="10209131" y="1087255"/>
            <a:ext cx="969840" cy="618480"/>
            <a:chOff x="10209131" y="1087255"/>
            <a:chExt cx="9698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E44A60-F5B9-44CF-DC66-A5A24FFA2D28}"/>
                    </a:ext>
                  </a:extLst>
                </p14:cNvPr>
                <p14:cNvContentPartPr/>
                <p14:nvPr/>
              </p14:nvContentPartPr>
              <p14:xfrm>
                <a:off x="11058371" y="1087255"/>
                <a:ext cx="26280" cy="16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E44A60-F5B9-44CF-DC66-A5A24FFA2D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0371" y="1069615"/>
                  <a:ext cx="61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80CE84-DDB4-CE04-E644-12AA9A99147D}"/>
                    </a:ext>
                  </a:extLst>
                </p14:cNvPr>
                <p14:cNvContentPartPr/>
                <p14:nvPr/>
              </p14:nvContentPartPr>
              <p14:xfrm>
                <a:off x="10973051" y="1266895"/>
                <a:ext cx="205920" cy="43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80CE84-DDB4-CE04-E644-12AA9A9914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55411" y="1248895"/>
                  <a:ext cx="241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A9CBD5-C548-6C12-4AF4-0E6C13640C8B}"/>
                    </a:ext>
                  </a:extLst>
                </p14:cNvPr>
                <p14:cNvContentPartPr/>
                <p14:nvPr/>
              </p14:nvContentPartPr>
              <p14:xfrm>
                <a:off x="11014091" y="1397575"/>
                <a:ext cx="117360" cy="11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A9CBD5-C548-6C12-4AF4-0E6C13640C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96451" y="1379575"/>
                  <a:ext cx="15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0C575A-6B40-8422-899A-3663D9C4E7E6}"/>
                    </a:ext>
                  </a:extLst>
                </p14:cNvPr>
                <p14:cNvContentPartPr/>
                <p14:nvPr/>
              </p14:nvContentPartPr>
              <p14:xfrm>
                <a:off x="10209131" y="1245655"/>
                <a:ext cx="588960" cy="46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0C575A-6B40-8422-899A-3663D9C4E7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91491" y="1227655"/>
                  <a:ext cx="6246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A4B81B-49A6-0BE8-16EB-325FF8E5D896}"/>
                    </a:ext>
                  </a:extLst>
                </p14:cNvPr>
                <p14:cNvContentPartPr/>
                <p14:nvPr/>
              </p14:nvContentPartPr>
              <p14:xfrm>
                <a:off x="10677851" y="1225135"/>
                <a:ext cx="16560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A4B81B-49A6-0BE8-16EB-325FF8E5D8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59851" y="1207495"/>
                  <a:ext cx="2012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389C38-4D75-8DF6-9E35-DD8232A9EA64}"/>
              </a:ext>
            </a:extLst>
          </p:cNvPr>
          <p:cNvGrpSpPr/>
          <p:nvPr/>
        </p:nvGrpSpPr>
        <p:grpSpPr>
          <a:xfrm>
            <a:off x="681371" y="293455"/>
            <a:ext cx="4055760" cy="531000"/>
            <a:chOff x="681371" y="293455"/>
            <a:chExt cx="40557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C8DC68-8DEE-533C-8240-7E374EAB465D}"/>
                    </a:ext>
                  </a:extLst>
                </p14:cNvPr>
                <p14:cNvContentPartPr/>
                <p14:nvPr/>
              </p14:nvContentPartPr>
              <p14:xfrm>
                <a:off x="681371" y="364375"/>
                <a:ext cx="801360" cy="326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C8DC68-8DEE-533C-8240-7E374EAB4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3371" y="346735"/>
                  <a:ext cx="837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4CFE2E-E83F-EE1C-F36B-B9A2DEA74628}"/>
                    </a:ext>
                  </a:extLst>
                </p14:cNvPr>
                <p14:cNvContentPartPr/>
                <p14:nvPr/>
              </p14:nvContentPartPr>
              <p14:xfrm>
                <a:off x="1343411" y="501895"/>
                <a:ext cx="224280" cy="264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4CFE2E-E83F-EE1C-F36B-B9A2DEA746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25771" y="483895"/>
                  <a:ext cx="259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A160DE-5DA0-B58F-30A0-19D43690B7F8}"/>
                    </a:ext>
                  </a:extLst>
                </p14:cNvPr>
                <p14:cNvContentPartPr/>
                <p14:nvPr/>
              </p14:nvContentPartPr>
              <p14:xfrm>
                <a:off x="1847051" y="302815"/>
                <a:ext cx="1621800" cy="51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A160DE-5DA0-B58F-30A0-19D43690B7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9411" y="285175"/>
                  <a:ext cx="16574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5B76A9-81C6-BA31-C93E-4863B470E556}"/>
                    </a:ext>
                  </a:extLst>
                </p14:cNvPr>
                <p14:cNvContentPartPr/>
                <p14:nvPr/>
              </p14:nvContentPartPr>
              <p14:xfrm>
                <a:off x="3187331" y="378055"/>
                <a:ext cx="66960" cy="3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5B76A9-81C6-BA31-C93E-4863B470E5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69691" y="360055"/>
                  <a:ext cx="102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1814FD-EC09-18A3-334E-AD01FE6F8A83}"/>
                    </a:ext>
                  </a:extLst>
                </p14:cNvPr>
                <p14:cNvContentPartPr/>
                <p14:nvPr/>
              </p14:nvContentPartPr>
              <p14:xfrm>
                <a:off x="2889251" y="379135"/>
                <a:ext cx="237240" cy="66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1814FD-EC09-18A3-334E-AD01FE6F8A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71251" y="361495"/>
                  <a:ext cx="272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030165-1F00-7417-F0A0-7B62749C514F}"/>
                    </a:ext>
                  </a:extLst>
                </p14:cNvPr>
                <p14:cNvContentPartPr/>
                <p14:nvPr/>
              </p14:nvContentPartPr>
              <p14:xfrm>
                <a:off x="2590811" y="333055"/>
                <a:ext cx="21960" cy="3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030165-1F00-7417-F0A0-7B62749C51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3171" y="315415"/>
                  <a:ext cx="57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A471BA-4F48-B128-CEE3-54D9C9B9E8D5}"/>
                    </a:ext>
                  </a:extLst>
                </p14:cNvPr>
                <p14:cNvContentPartPr/>
                <p14:nvPr/>
              </p14:nvContentPartPr>
              <p14:xfrm>
                <a:off x="3776651" y="293455"/>
                <a:ext cx="256320" cy="531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A471BA-4F48-B128-CEE3-54D9C9B9E8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58651" y="275455"/>
                  <a:ext cx="2919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40BE93-4A5E-09C5-F0CA-EB1F09A4C52C}"/>
                    </a:ext>
                  </a:extLst>
                </p14:cNvPr>
                <p14:cNvContentPartPr/>
                <p14:nvPr/>
              </p14:nvContentPartPr>
              <p14:xfrm>
                <a:off x="4268051" y="468415"/>
                <a:ext cx="469080" cy="308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40BE93-4A5E-09C5-F0CA-EB1F09A4C5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0411" y="450415"/>
                  <a:ext cx="50472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14C5530-15DF-F69C-D92E-F2E09EA513F0}"/>
                  </a:ext>
                </a:extLst>
              </p14:cNvPr>
              <p14:cNvContentPartPr/>
              <p14:nvPr/>
            </p14:nvContentPartPr>
            <p14:xfrm>
              <a:off x="4425731" y="319015"/>
              <a:ext cx="378000" cy="163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14C5530-15DF-F69C-D92E-F2E09EA513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08091" y="301375"/>
                <a:ext cx="41364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9212A84-D8AA-B2F8-FEAB-B2A04EBEA13A}"/>
              </a:ext>
            </a:extLst>
          </p:cNvPr>
          <p:cNvGrpSpPr/>
          <p:nvPr/>
        </p:nvGrpSpPr>
        <p:grpSpPr>
          <a:xfrm>
            <a:off x="5169131" y="304975"/>
            <a:ext cx="888840" cy="456120"/>
            <a:chOff x="5169131" y="304975"/>
            <a:chExt cx="88884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F32859-1981-C789-C1D8-233655A93049}"/>
                    </a:ext>
                  </a:extLst>
                </p14:cNvPr>
                <p14:cNvContentPartPr/>
                <p14:nvPr/>
              </p14:nvContentPartPr>
              <p14:xfrm>
                <a:off x="5169131" y="565975"/>
                <a:ext cx="327960" cy="17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F32859-1981-C789-C1D8-233655A930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1491" y="548335"/>
                  <a:ext cx="363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10619B-A4A6-9E77-EC31-CB6F511F60B3}"/>
                    </a:ext>
                  </a:extLst>
                </p14:cNvPr>
                <p14:cNvContentPartPr/>
                <p14:nvPr/>
              </p14:nvContentPartPr>
              <p14:xfrm>
                <a:off x="5368211" y="593695"/>
                <a:ext cx="66240" cy="16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10619B-A4A6-9E77-EC31-CB6F511F60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50571" y="576055"/>
                  <a:ext cx="101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A1C893-B2EC-7AAE-7D42-E575FEC5D2BC}"/>
                    </a:ext>
                  </a:extLst>
                </p14:cNvPr>
                <p14:cNvContentPartPr/>
                <p14:nvPr/>
              </p14:nvContentPartPr>
              <p14:xfrm>
                <a:off x="5822171" y="411895"/>
                <a:ext cx="68400" cy="349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A1C893-B2EC-7AAE-7D42-E575FEC5D2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4531" y="393895"/>
                  <a:ext cx="104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61F952-3045-814B-DFA0-0D3274467A2B}"/>
                    </a:ext>
                  </a:extLst>
                </p14:cNvPr>
                <p14:cNvContentPartPr/>
                <p14:nvPr/>
              </p14:nvContentPartPr>
              <p14:xfrm>
                <a:off x="5976971" y="417655"/>
                <a:ext cx="33480" cy="33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61F952-3045-814B-DFA0-0D3274467A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59331" y="400015"/>
                  <a:ext cx="69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FDD4E-EE14-4DFD-BD0D-A29496ACB1F0}"/>
                    </a:ext>
                  </a:extLst>
                </p14:cNvPr>
                <p14:cNvContentPartPr/>
                <p14:nvPr/>
              </p14:nvContentPartPr>
              <p14:xfrm>
                <a:off x="5822171" y="643735"/>
                <a:ext cx="170640" cy="2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FDD4E-EE14-4DFD-BD0D-A29496ACB1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04171" y="626095"/>
                  <a:ext cx="206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665D29-9EEA-27E3-9E2A-66070D142407}"/>
                    </a:ext>
                  </a:extLst>
                </p14:cNvPr>
                <p14:cNvContentPartPr/>
                <p14:nvPr/>
              </p14:nvContentPartPr>
              <p14:xfrm>
                <a:off x="5843771" y="304975"/>
                <a:ext cx="21420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665D29-9EEA-27E3-9E2A-66070D1424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26131" y="287335"/>
                  <a:ext cx="249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E39309F-99A9-58BB-1023-F5D66157B846}"/>
              </a:ext>
            </a:extLst>
          </p:cNvPr>
          <p:cNvGrpSpPr/>
          <p:nvPr/>
        </p:nvGrpSpPr>
        <p:grpSpPr>
          <a:xfrm>
            <a:off x="1633931" y="1015255"/>
            <a:ext cx="1150560" cy="529920"/>
            <a:chOff x="1633931" y="1015255"/>
            <a:chExt cx="11505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42145F-95BA-7254-4A09-FE2F8C401390}"/>
                    </a:ext>
                  </a:extLst>
                </p14:cNvPr>
                <p14:cNvContentPartPr/>
                <p14:nvPr/>
              </p14:nvContentPartPr>
              <p14:xfrm>
                <a:off x="1633931" y="1015255"/>
                <a:ext cx="127800" cy="432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42145F-95BA-7254-4A09-FE2F8C4013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16291" y="997255"/>
                  <a:ext cx="163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0DB7F1-972B-CED7-DBE8-FFD079A711AE}"/>
                    </a:ext>
                  </a:extLst>
                </p14:cNvPr>
                <p14:cNvContentPartPr/>
                <p14:nvPr/>
              </p14:nvContentPartPr>
              <p14:xfrm>
                <a:off x="1790891" y="1213975"/>
                <a:ext cx="95760" cy="11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0DB7F1-972B-CED7-DBE8-FFD079A711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3251" y="1195975"/>
                  <a:ext cx="13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0D3865-0525-B65C-96FB-3084978A96D3}"/>
                    </a:ext>
                  </a:extLst>
                </p14:cNvPr>
                <p14:cNvContentPartPr/>
                <p14:nvPr/>
              </p14:nvContentPartPr>
              <p14:xfrm>
                <a:off x="1921571" y="1294975"/>
                <a:ext cx="23760" cy="6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0D3865-0525-B65C-96FB-3084978A96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03571" y="1276975"/>
                  <a:ext cx="59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B58A20-E975-F5AD-6DB7-62701EB1541E}"/>
                    </a:ext>
                  </a:extLst>
                </p14:cNvPr>
                <p14:cNvContentPartPr/>
                <p14:nvPr/>
              </p14:nvContentPartPr>
              <p14:xfrm>
                <a:off x="2046491" y="1258615"/>
                <a:ext cx="62280" cy="28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B58A20-E975-F5AD-6DB7-62701EB154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8851" y="1240615"/>
                  <a:ext cx="97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6A50EF-1C71-0B4F-4F19-E33432CB1CCC}"/>
                    </a:ext>
                  </a:extLst>
                </p14:cNvPr>
                <p14:cNvContentPartPr/>
                <p14:nvPr/>
              </p14:nvContentPartPr>
              <p14:xfrm>
                <a:off x="2150171" y="1438975"/>
                <a:ext cx="5040" cy="1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6A50EF-1C71-0B4F-4F19-E33432CB1C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32531" y="1421335"/>
                  <a:ext cx="4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873B21-801B-E040-2D91-B6F43C4E11FF}"/>
                    </a:ext>
                  </a:extLst>
                </p14:cNvPr>
                <p14:cNvContentPartPr/>
                <p14:nvPr/>
              </p14:nvContentPartPr>
              <p14:xfrm>
                <a:off x="2078891" y="1275175"/>
                <a:ext cx="77400" cy="7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873B21-801B-E040-2D91-B6F43C4E11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1251" y="1257535"/>
                  <a:ext cx="11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166D28-7C15-1D67-A745-7E14CBF1817A}"/>
                    </a:ext>
                  </a:extLst>
                </p14:cNvPr>
                <p14:cNvContentPartPr/>
                <p14:nvPr/>
              </p14:nvContentPartPr>
              <p14:xfrm>
                <a:off x="2448971" y="1174015"/>
                <a:ext cx="335520" cy="11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166D28-7C15-1D67-A745-7E14CBF181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30971" y="1156375"/>
                  <a:ext cx="3711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82F2D7-370D-494F-AC94-9F147F21D686}"/>
              </a:ext>
            </a:extLst>
          </p:cNvPr>
          <p:cNvGrpSpPr/>
          <p:nvPr/>
        </p:nvGrpSpPr>
        <p:grpSpPr>
          <a:xfrm>
            <a:off x="2982851" y="951175"/>
            <a:ext cx="1698840" cy="487080"/>
            <a:chOff x="2982851" y="951175"/>
            <a:chExt cx="16988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7C536E5-BF71-895B-7152-62ADA8A1D650}"/>
                    </a:ext>
                  </a:extLst>
                </p14:cNvPr>
                <p14:cNvContentPartPr/>
                <p14:nvPr/>
              </p14:nvContentPartPr>
              <p14:xfrm>
                <a:off x="2982851" y="951175"/>
                <a:ext cx="1076760" cy="487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7C536E5-BF71-895B-7152-62ADA8A1D6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4851" y="933175"/>
                  <a:ext cx="11124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214CB5-BF6F-F1B7-5370-F0C9C6E23364}"/>
                    </a:ext>
                  </a:extLst>
                </p14:cNvPr>
                <p14:cNvContentPartPr/>
                <p14:nvPr/>
              </p14:nvContentPartPr>
              <p14:xfrm>
                <a:off x="4221611" y="1087975"/>
                <a:ext cx="460080" cy="18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214CB5-BF6F-F1B7-5370-F0C9C6E233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03971" y="1070335"/>
                  <a:ext cx="49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DDDFEE-B7C1-89DC-17E9-FE5E2177741E}"/>
                    </a:ext>
                  </a:extLst>
                </p14:cNvPr>
                <p14:cNvContentPartPr/>
                <p14:nvPr/>
              </p14:nvContentPartPr>
              <p14:xfrm>
                <a:off x="4434011" y="976375"/>
                <a:ext cx="30240" cy="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DDDFEE-B7C1-89DC-17E9-FE5E2177741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6011" y="958375"/>
                  <a:ext cx="65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1759554-4B59-77DC-BC0C-ADC005B3EAA4}"/>
              </a:ext>
            </a:extLst>
          </p:cNvPr>
          <p:cNvGrpSpPr/>
          <p:nvPr/>
        </p:nvGrpSpPr>
        <p:grpSpPr>
          <a:xfrm>
            <a:off x="1989971" y="1636255"/>
            <a:ext cx="1000440" cy="342360"/>
            <a:chOff x="1989971" y="1636255"/>
            <a:chExt cx="10004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630704-82F2-276E-F52A-5EEC5FEA54C7}"/>
                    </a:ext>
                  </a:extLst>
                </p14:cNvPr>
                <p14:cNvContentPartPr/>
                <p14:nvPr/>
              </p14:nvContentPartPr>
              <p14:xfrm>
                <a:off x="1989971" y="1636255"/>
                <a:ext cx="1000440" cy="34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630704-82F2-276E-F52A-5EEC5FEA54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71971" y="1618255"/>
                  <a:ext cx="1036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2CEDD8-9E48-9A7C-0163-3D52D03E9416}"/>
                    </a:ext>
                  </a:extLst>
                </p14:cNvPr>
                <p14:cNvContentPartPr/>
                <p14:nvPr/>
              </p14:nvContentPartPr>
              <p14:xfrm>
                <a:off x="2246651" y="1686295"/>
                <a:ext cx="318960" cy="19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2CEDD8-9E48-9A7C-0163-3D52D03E94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8651" y="1668655"/>
                  <a:ext cx="3546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BE241B-05F3-F61B-A1FD-7D394E0DA78C}"/>
              </a:ext>
            </a:extLst>
          </p:cNvPr>
          <p:cNvGrpSpPr/>
          <p:nvPr/>
        </p:nvGrpSpPr>
        <p:grpSpPr>
          <a:xfrm>
            <a:off x="3229811" y="1455895"/>
            <a:ext cx="2456280" cy="620640"/>
            <a:chOff x="3229811" y="1455895"/>
            <a:chExt cx="245628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9E4B24-AC68-3040-94B1-CFF5BB93E3D4}"/>
                    </a:ext>
                  </a:extLst>
                </p14:cNvPr>
                <p14:cNvContentPartPr/>
                <p14:nvPr/>
              </p14:nvContentPartPr>
              <p14:xfrm>
                <a:off x="3229811" y="1540855"/>
                <a:ext cx="1319400" cy="407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9E4B24-AC68-3040-94B1-CFF5BB93E3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12171" y="1522855"/>
                  <a:ext cx="13550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35C671F-041F-45B0-5AEB-D17E7D8842A7}"/>
                    </a:ext>
                  </a:extLst>
                </p14:cNvPr>
                <p14:cNvContentPartPr/>
                <p14:nvPr/>
              </p14:nvContentPartPr>
              <p14:xfrm>
                <a:off x="4838291" y="1653535"/>
                <a:ext cx="390600" cy="263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35C671F-041F-45B0-5AEB-D17E7D8842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0291" y="1635895"/>
                  <a:ext cx="426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CD2BA5-0028-291C-8A18-0FCBBAE4B56B}"/>
                    </a:ext>
                  </a:extLst>
                </p14:cNvPr>
                <p14:cNvContentPartPr/>
                <p14:nvPr/>
              </p14:nvContentPartPr>
              <p14:xfrm>
                <a:off x="5106851" y="1731295"/>
                <a:ext cx="342000" cy="28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CD2BA5-0028-291C-8A18-0FCBBAE4B5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89211" y="1713655"/>
                  <a:ext cx="377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C35997-F84A-4E68-2115-49E8F7DCF493}"/>
                    </a:ext>
                  </a:extLst>
                </p14:cNvPr>
                <p14:cNvContentPartPr/>
                <p14:nvPr/>
              </p14:nvContentPartPr>
              <p14:xfrm>
                <a:off x="5521931" y="1455895"/>
                <a:ext cx="164160" cy="620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C35997-F84A-4E68-2115-49E8F7DCF4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03931" y="1438255"/>
                  <a:ext cx="199800" cy="65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7D5E408-8E47-52DE-9617-AF0F744F6AC0}"/>
                  </a:ext>
                </a:extLst>
              </p14:cNvPr>
              <p14:cNvContentPartPr/>
              <p14:nvPr/>
            </p14:nvContentPartPr>
            <p14:xfrm>
              <a:off x="611531" y="3079135"/>
              <a:ext cx="1501200" cy="85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7D5E408-8E47-52DE-9617-AF0F744F6A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3891" y="3061495"/>
                <a:ext cx="1536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B0530D1-133C-E62E-8F57-EC3F1ABEC9E4}"/>
                  </a:ext>
                </a:extLst>
              </p14:cNvPr>
              <p14:cNvContentPartPr/>
              <p14:nvPr/>
            </p14:nvContentPartPr>
            <p14:xfrm>
              <a:off x="2815091" y="3078055"/>
              <a:ext cx="740880" cy="50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B0530D1-133C-E62E-8F57-EC3F1ABEC9E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97091" y="3060415"/>
                <a:ext cx="776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21763B6-9748-CD89-326D-FCD8D599EF0C}"/>
                  </a:ext>
                </a:extLst>
              </p14:cNvPr>
              <p14:cNvContentPartPr/>
              <p14:nvPr/>
            </p14:nvContentPartPr>
            <p14:xfrm>
              <a:off x="4794731" y="3061855"/>
              <a:ext cx="1190160" cy="76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21763B6-9748-CD89-326D-FCD8D599EF0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77091" y="3044215"/>
                <a:ext cx="122580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5F8EE2A-D8FC-3B40-3E9B-406F497457D0}"/>
              </a:ext>
            </a:extLst>
          </p:cNvPr>
          <p:cNvGrpSpPr/>
          <p:nvPr/>
        </p:nvGrpSpPr>
        <p:grpSpPr>
          <a:xfrm>
            <a:off x="875051" y="3291895"/>
            <a:ext cx="1006200" cy="322200"/>
            <a:chOff x="875051" y="3291895"/>
            <a:chExt cx="10062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007EF9-7551-C661-5449-0BBA0FE0250F}"/>
                    </a:ext>
                  </a:extLst>
                </p14:cNvPr>
                <p14:cNvContentPartPr/>
                <p14:nvPr/>
              </p14:nvContentPartPr>
              <p14:xfrm>
                <a:off x="875051" y="3291895"/>
                <a:ext cx="539280" cy="32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007EF9-7551-C661-5449-0BBA0FE025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7051" y="3273895"/>
                  <a:ext cx="574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3B675E-0456-F52D-770C-491F685B4B95}"/>
                    </a:ext>
                  </a:extLst>
                </p14:cNvPr>
                <p14:cNvContentPartPr/>
                <p14:nvPr/>
              </p14:nvContentPartPr>
              <p14:xfrm>
                <a:off x="1487411" y="3514735"/>
                <a:ext cx="99000" cy="16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3B675E-0456-F52D-770C-491F685B4B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69411" y="3496735"/>
                  <a:ext cx="134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1D133A8-FAC0-CCA3-1630-14B7A73D84CA}"/>
                    </a:ext>
                  </a:extLst>
                </p14:cNvPr>
                <p14:cNvContentPartPr/>
                <p14:nvPr/>
              </p14:nvContentPartPr>
              <p14:xfrm>
                <a:off x="1714211" y="3378655"/>
                <a:ext cx="17280" cy="22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1D133A8-FAC0-CCA3-1630-14B7A73D84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96571" y="3361015"/>
                  <a:ext cx="52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00ED60-86AE-0DF8-DF33-F4E139EC95EE}"/>
                    </a:ext>
                  </a:extLst>
                </p14:cNvPr>
                <p14:cNvContentPartPr/>
                <p14:nvPr/>
              </p14:nvContentPartPr>
              <p14:xfrm>
                <a:off x="1679651" y="3341575"/>
                <a:ext cx="201600" cy="13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00ED60-86AE-0DF8-DF33-F4E139EC95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61651" y="3323575"/>
                  <a:ext cx="2372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4C1DFB7-C1DE-1DA4-2BE0-F92C0B270135}"/>
              </a:ext>
            </a:extLst>
          </p:cNvPr>
          <p:cNvGrpSpPr/>
          <p:nvPr/>
        </p:nvGrpSpPr>
        <p:grpSpPr>
          <a:xfrm>
            <a:off x="808451" y="2519335"/>
            <a:ext cx="1311840" cy="405360"/>
            <a:chOff x="808451" y="2519335"/>
            <a:chExt cx="13118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615C4CB-CFB7-BABF-D0FC-946846AED1C4}"/>
                    </a:ext>
                  </a:extLst>
                </p14:cNvPr>
                <p14:cNvContentPartPr/>
                <p14:nvPr/>
              </p14:nvContentPartPr>
              <p14:xfrm>
                <a:off x="808451" y="2601775"/>
                <a:ext cx="182880" cy="296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615C4CB-CFB7-BABF-D0FC-946846AED1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0451" y="2584135"/>
                  <a:ext cx="218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099B78-F1DC-9624-591B-6F3EC2CF5270}"/>
                    </a:ext>
                  </a:extLst>
                </p14:cNvPr>
                <p14:cNvContentPartPr/>
                <p14:nvPr/>
              </p14:nvContentPartPr>
              <p14:xfrm>
                <a:off x="1078091" y="2739295"/>
                <a:ext cx="99720" cy="166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099B78-F1DC-9624-591B-6F3EC2CF52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0451" y="2721655"/>
                  <a:ext cx="135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2581A5-BF5B-D32D-276A-EDFF537A6966}"/>
                    </a:ext>
                  </a:extLst>
                </p14:cNvPr>
                <p14:cNvContentPartPr/>
                <p14:nvPr/>
              </p14:nvContentPartPr>
              <p14:xfrm>
                <a:off x="1283651" y="2519335"/>
                <a:ext cx="836640" cy="405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2581A5-BF5B-D32D-276A-EDFF537A69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66011" y="2501695"/>
                  <a:ext cx="872280" cy="44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0F0A71-7A08-490E-3509-330D6D1D6D9C}"/>
              </a:ext>
            </a:extLst>
          </p:cNvPr>
          <p:cNvGrpSpPr/>
          <p:nvPr/>
        </p:nvGrpSpPr>
        <p:grpSpPr>
          <a:xfrm>
            <a:off x="783251" y="3841615"/>
            <a:ext cx="1062360" cy="356040"/>
            <a:chOff x="783251" y="3841615"/>
            <a:chExt cx="10623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90A249-0F16-BF54-EE5B-6EA91D0EAA59}"/>
                    </a:ext>
                  </a:extLst>
                </p14:cNvPr>
                <p14:cNvContentPartPr/>
                <p14:nvPr/>
              </p14:nvContentPartPr>
              <p14:xfrm>
                <a:off x="783251" y="3841615"/>
                <a:ext cx="597240" cy="356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90A249-0F16-BF54-EE5B-6EA91D0EAA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5611" y="3823615"/>
                  <a:ext cx="6328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FF75CC-BDDE-7EE2-92E6-884A6C6292EB}"/>
                    </a:ext>
                  </a:extLst>
                </p14:cNvPr>
                <p14:cNvContentPartPr/>
                <p14:nvPr/>
              </p14:nvContentPartPr>
              <p14:xfrm>
                <a:off x="1437731" y="4063015"/>
                <a:ext cx="134640" cy="2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FF75CC-BDDE-7EE2-92E6-884A6C6292E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19731" y="4045375"/>
                  <a:ext cx="170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9196FC-E64B-4624-0FC9-268DB004C887}"/>
                    </a:ext>
                  </a:extLst>
                </p14:cNvPr>
                <p14:cNvContentPartPr/>
                <p14:nvPr/>
              </p14:nvContentPartPr>
              <p14:xfrm>
                <a:off x="1683971" y="3897055"/>
                <a:ext cx="22680" cy="24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9196FC-E64B-4624-0FC9-268DB004C8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66331" y="3879055"/>
                  <a:ext cx="58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4E8410-9BBE-3F60-DDE2-FF2CED955E26}"/>
                    </a:ext>
                  </a:extLst>
                </p14:cNvPr>
                <p14:cNvContentPartPr/>
                <p14:nvPr/>
              </p14:nvContentPartPr>
              <p14:xfrm>
                <a:off x="1662731" y="3890215"/>
                <a:ext cx="182880" cy="17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4E8410-9BBE-3F60-DDE2-FF2CED955E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44731" y="3872575"/>
                  <a:ext cx="2185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7614FCD-995E-524D-3A43-5E25BD894A30}"/>
              </a:ext>
            </a:extLst>
          </p:cNvPr>
          <p:cNvGrpSpPr/>
          <p:nvPr/>
        </p:nvGrpSpPr>
        <p:grpSpPr>
          <a:xfrm>
            <a:off x="651491" y="5122495"/>
            <a:ext cx="979200" cy="394560"/>
            <a:chOff x="651491" y="5122495"/>
            <a:chExt cx="97920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2468A2E-8EAD-F419-4C20-38687C1F256F}"/>
                    </a:ext>
                  </a:extLst>
                </p14:cNvPr>
                <p14:cNvContentPartPr/>
                <p14:nvPr/>
              </p14:nvContentPartPr>
              <p14:xfrm>
                <a:off x="651491" y="5149495"/>
                <a:ext cx="516240" cy="367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2468A2E-8EAD-F419-4C20-38687C1F25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3851" y="5131855"/>
                  <a:ext cx="551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6580301-9DE8-FA80-E282-B3C3B3A27679}"/>
                    </a:ext>
                  </a:extLst>
                </p14:cNvPr>
                <p14:cNvContentPartPr/>
                <p14:nvPr/>
              </p14:nvContentPartPr>
              <p14:xfrm>
                <a:off x="1372571" y="5122495"/>
                <a:ext cx="258120" cy="382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6580301-9DE8-FA80-E282-B3C3B3A276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54931" y="5104855"/>
                  <a:ext cx="2937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063FEDD-AA21-AE26-6614-4D7A0881AA2B}"/>
              </a:ext>
            </a:extLst>
          </p:cNvPr>
          <p:cNvGrpSpPr/>
          <p:nvPr/>
        </p:nvGrpSpPr>
        <p:grpSpPr>
          <a:xfrm>
            <a:off x="542051" y="5767255"/>
            <a:ext cx="1098000" cy="369360"/>
            <a:chOff x="542051" y="5767255"/>
            <a:chExt cx="10980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FF12E8-01AB-EAA5-B469-7EAC6180157F}"/>
                    </a:ext>
                  </a:extLst>
                </p14:cNvPr>
                <p14:cNvContentPartPr/>
                <p14:nvPr/>
              </p14:nvContentPartPr>
              <p14:xfrm>
                <a:off x="542051" y="5767255"/>
                <a:ext cx="689400" cy="36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FF12E8-01AB-EAA5-B469-7EAC6180157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4411" y="5749615"/>
                  <a:ext cx="725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55B7A3-54EF-32DD-5552-D1BADF7A3F79}"/>
                    </a:ext>
                  </a:extLst>
                </p14:cNvPr>
                <p14:cNvContentPartPr/>
                <p14:nvPr/>
              </p14:nvContentPartPr>
              <p14:xfrm>
                <a:off x="1365011" y="5769775"/>
                <a:ext cx="275040" cy="31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55B7A3-54EF-32DD-5552-D1BADF7A3F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47371" y="5751775"/>
                  <a:ext cx="31068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D5B288B-B8A1-9303-678C-47C233A13DDC}"/>
              </a:ext>
            </a:extLst>
          </p:cNvPr>
          <p:cNvGrpSpPr/>
          <p:nvPr/>
        </p:nvGrpSpPr>
        <p:grpSpPr>
          <a:xfrm>
            <a:off x="2730851" y="3255535"/>
            <a:ext cx="772920" cy="369000"/>
            <a:chOff x="2730851" y="3255535"/>
            <a:chExt cx="7729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0A2C1D0-D251-1EBE-15EE-91DFCA474919}"/>
                    </a:ext>
                  </a:extLst>
                </p14:cNvPr>
                <p14:cNvContentPartPr/>
                <p14:nvPr/>
              </p14:nvContentPartPr>
              <p14:xfrm>
                <a:off x="2730851" y="3284695"/>
                <a:ext cx="228600" cy="266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0A2C1D0-D251-1EBE-15EE-91DFCA4749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13211" y="3267055"/>
                  <a:ext cx="264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683A25-3FC4-8472-468A-4B55445B26F7}"/>
                    </a:ext>
                  </a:extLst>
                </p14:cNvPr>
                <p14:cNvContentPartPr/>
                <p14:nvPr/>
              </p14:nvContentPartPr>
              <p14:xfrm>
                <a:off x="3153491" y="3308815"/>
                <a:ext cx="12600" cy="151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683A25-3FC4-8472-468A-4B55445B26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35851" y="3290815"/>
                  <a:ext cx="4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18A666-4D15-F6D0-B04A-F627F756EFAD}"/>
                    </a:ext>
                  </a:extLst>
                </p14:cNvPr>
                <p14:cNvContentPartPr/>
                <p14:nvPr/>
              </p14:nvContentPartPr>
              <p14:xfrm>
                <a:off x="3080411" y="3397015"/>
                <a:ext cx="181800" cy="2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18A666-4D15-F6D0-B04A-F627F756EF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62771" y="3379015"/>
                  <a:ext cx="217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E7D4BF-5229-F3F5-89CE-D7AFB37A66E8}"/>
                    </a:ext>
                  </a:extLst>
                </p14:cNvPr>
                <p14:cNvContentPartPr/>
                <p14:nvPr/>
              </p14:nvContentPartPr>
              <p14:xfrm>
                <a:off x="3386771" y="3255535"/>
                <a:ext cx="19440" cy="12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E7D4BF-5229-F3F5-89CE-D7AFB37A6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8771" y="3237895"/>
                  <a:ext cx="5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30DD53-3834-C7A8-869E-231BE72A2F63}"/>
                    </a:ext>
                  </a:extLst>
                </p14:cNvPr>
                <p14:cNvContentPartPr/>
                <p14:nvPr/>
              </p14:nvContentPartPr>
              <p14:xfrm>
                <a:off x="3324491" y="3412495"/>
                <a:ext cx="179280" cy="37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30DD53-3834-C7A8-869E-231BE72A2F6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06851" y="3394855"/>
                  <a:ext cx="214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82D544-3D05-7949-4A90-AB5A7127C009}"/>
                    </a:ext>
                  </a:extLst>
                </p14:cNvPr>
                <p14:cNvContentPartPr/>
                <p14:nvPr/>
              </p14:nvContentPartPr>
              <p14:xfrm>
                <a:off x="3359411" y="3510415"/>
                <a:ext cx="114120" cy="114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82D544-3D05-7949-4A90-AB5A7127C0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41771" y="3492775"/>
                  <a:ext cx="1497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2976BE-20F3-5725-D12C-4329608423C9}"/>
              </a:ext>
            </a:extLst>
          </p:cNvPr>
          <p:cNvGrpSpPr/>
          <p:nvPr/>
        </p:nvGrpSpPr>
        <p:grpSpPr>
          <a:xfrm>
            <a:off x="2589371" y="3876175"/>
            <a:ext cx="752040" cy="311760"/>
            <a:chOff x="2589371" y="3876175"/>
            <a:chExt cx="7520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2963BF1-51DC-A66A-D4E5-087D03117144}"/>
                    </a:ext>
                  </a:extLst>
                </p14:cNvPr>
                <p14:cNvContentPartPr/>
                <p14:nvPr/>
              </p14:nvContentPartPr>
              <p14:xfrm>
                <a:off x="2589371" y="3885895"/>
                <a:ext cx="204840" cy="29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2963BF1-51DC-A66A-D4E5-087D031171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71371" y="3867895"/>
                  <a:ext cx="240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9C810D-B76A-05A3-3C2B-BC563FC10BA6}"/>
                    </a:ext>
                  </a:extLst>
                </p14:cNvPr>
                <p14:cNvContentPartPr/>
                <p14:nvPr/>
              </p14:nvContentPartPr>
              <p14:xfrm>
                <a:off x="2922371" y="4037815"/>
                <a:ext cx="147240" cy="2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9C810D-B76A-05A3-3C2B-BC563FC10B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04371" y="4019815"/>
                  <a:ext cx="182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42174C-0D44-9718-FF6A-A2D9BD941367}"/>
                    </a:ext>
                  </a:extLst>
                </p14:cNvPr>
                <p14:cNvContentPartPr/>
                <p14:nvPr/>
              </p14:nvContentPartPr>
              <p14:xfrm>
                <a:off x="3296411" y="3876175"/>
                <a:ext cx="8280" cy="103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42174C-0D44-9718-FF6A-A2D9BD9413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78771" y="3858175"/>
                  <a:ext cx="43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FD88577-1F42-5D28-3E50-33BD4E09C187}"/>
                    </a:ext>
                  </a:extLst>
                </p14:cNvPr>
                <p14:cNvContentPartPr/>
                <p14:nvPr/>
              </p14:nvContentPartPr>
              <p14:xfrm>
                <a:off x="3209651" y="4023775"/>
                <a:ext cx="123480" cy="39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FD88577-1F42-5D28-3E50-33BD4E09C1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91651" y="4005775"/>
                  <a:ext cx="159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38E23E-3BC7-3B43-EA14-F5676F49911A}"/>
                    </a:ext>
                  </a:extLst>
                </p14:cNvPr>
                <p14:cNvContentPartPr/>
                <p14:nvPr/>
              </p14:nvContentPartPr>
              <p14:xfrm>
                <a:off x="3253931" y="4108375"/>
                <a:ext cx="87480" cy="79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38E23E-3BC7-3B43-EA14-F5676F4991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35931" y="4090735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2AB00D1-E81F-1FBD-E0E4-FD070A774F80}"/>
              </a:ext>
            </a:extLst>
          </p:cNvPr>
          <p:cNvGrpSpPr/>
          <p:nvPr/>
        </p:nvGrpSpPr>
        <p:grpSpPr>
          <a:xfrm>
            <a:off x="3086171" y="2629855"/>
            <a:ext cx="288360" cy="282600"/>
            <a:chOff x="3086171" y="2629855"/>
            <a:chExt cx="2883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AE9093-32A9-9608-D7EC-A56D273F601B}"/>
                    </a:ext>
                  </a:extLst>
                </p14:cNvPr>
                <p14:cNvContentPartPr/>
                <p14:nvPr/>
              </p14:nvContentPartPr>
              <p14:xfrm>
                <a:off x="3087611" y="2636335"/>
                <a:ext cx="237960" cy="276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AE9093-32A9-9608-D7EC-A56D273F60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9971" y="2618695"/>
                  <a:ext cx="273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252156-967C-DBBC-6777-65D8D4B47913}"/>
                    </a:ext>
                  </a:extLst>
                </p14:cNvPr>
                <p14:cNvContentPartPr/>
                <p14:nvPr/>
              </p14:nvContentPartPr>
              <p14:xfrm>
                <a:off x="3086171" y="2629855"/>
                <a:ext cx="288360" cy="43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252156-967C-DBBC-6777-65D8D4B479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68171" y="2611855"/>
                  <a:ext cx="3240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5F0E536-8428-0D94-01A1-AEA891287AAF}"/>
              </a:ext>
            </a:extLst>
          </p:cNvPr>
          <p:cNvGrpSpPr/>
          <p:nvPr/>
        </p:nvGrpSpPr>
        <p:grpSpPr>
          <a:xfrm>
            <a:off x="2453291" y="5069215"/>
            <a:ext cx="838800" cy="479160"/>
            <a:chOff x="2453291" y="5069215"/>
            <a:chExt cx="8388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C82D4F-6739-ABC1-ADC8-25FB95A13DFA}"/>
                    </a:ext>
                  </a:extLst>
                </p14:cNvPr>
                <p14:cNvContentPartPr/>
                <p14:nvPr/>
              </p14:nvContentPartPr>
              <p14:xfrm>
                <a:off x="2453291" y="5069215"/>
                <a:ext cx="182520" cy="40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C82D4F-6739-ABC1-ADC8-25FB95A13DF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35291" y="5051575"/>
                  <a:ext cx="218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566EFB-EFBB-C0D6-9AD4-87DD64939BE0}"/>
                    </a:ext>
                  </a:extLst>
                </p14:cNvPr>
                <p14:cNvContentPartPr/>
                <p14:nvPr/>
              </p14:nvContentPartPr>
              <p14:xfrm>
                <a:off x="2862251" y="5215375"/>
                <a:ext cx="6840" cy="144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566EFB-EFBB-C0D6-9AD4-87DD64939B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44611" y="5197375"/>
                  <a:ext cx="42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45A563-DED7-F8FB-A097-44EAD94866E1}"/>
                    </a:ext>
                  </a:extLst>
                </p14:cNvPr>
                <p14:cNvContentPartPr/>
                <p14:nvPr/>
              </p14:nvContentPartPr>
              <p14:xfrm>
                <a:off x="2797091" y="5297095"/>
                <a:ext cx="144360" cy="36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45A563-DED7-F8FB-A097-44EAD94866E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79451" y="5279095"/>
                  <a:ext cx="180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B4D8F4C-77F5-5F10-C1DC-38F7A7094993}"/>
                    </a:ext>
                  </a:extLst>
                </p14:cNvPr>
                <p14:cNvContentPartPr/>
                <p14:nvPr/>
              </p14:nvContentPartPr>
              <p14:xfrm>
                <a:off x="3119651" y="5101615"/>
                <a:ext cx="18000" cy="200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B4D8F4C-77F5-5F10-C1DC-38F7A70949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02011" y="5083975"/>
                  <a:ext cx="53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231EBA-0641-ED0F-54F8-40333B7AD9C6}"/>
                    </a:ext>
                  </a:extLst>
                </p14:cNvPr>
                <p14:cNvContentPartPr/>
                <p14:nvPr/>
              </p14:nvContentPartPr>
              <p14:xfrm>
                <a:off x="3062771" y="5314375"/>
                <a:ext cx="223560" cy="6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231EBA-0641-ED0F-54F8-40333B7AD9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45131" y="5296375"/>
                  <a:ext cx="259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CCE40A-1582-1FBE-5395-A423CFB73700}"/>
                    </a:ext>
                  </a:extLst>
                </p14:cNvPr>
                <p14:cNvContentPartPr/>
                <p14:nvPr/>
              </p14:nvContentPartPr>
              <p14:xfrm>
                <a:off x="3085451" y="5460895"/>
                <a:ext cx="206640" cy="87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CCE40A-1582-1FBE-5395-A423CFB737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67811" y="5443255"/>
                  <a:ext cx="2422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D12A411-F743-DDE3-C905-C9F8095D4C8D}"/>
              </a:ext>
            </a:extLst>
          </p:cNvPr>
          <p:cNvGrpSpPr/>
          <p:nvPr/>
        </p:nvGrpSpPr>
        <p:grpSpPr>
          <a:xfrm>
            <a:off x="2264651" y="5875975"/>
            <a:ext cx="896040" cy="522720"/>
            <a:chOff x="2264651" y="5875975"/>
            <a:chExt cx="89604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849A82-A85C-8124-B3A5-8837C80352B2}"/>
                    </a:ext>
                  </a:extLst>
                </p14:cNvPr>
                <p14:cNvContentPartPr/>
                <p14:nvPr/>
              </p14:nvContentPartPr>
              <p14:xfrm>
                <a:off x="2264651" y="5875975"/>
                <a:ext cx="236160" cy="355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849A82-A85C-8124-B3A5-8837C80352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47011" y="5858335"/>
                  <a:ext cx="271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A6B6A2-E0BD-C163-75A2-1A53CDEC5DB7}"/>
                    </a:ext>
                  </a:extLst>
                </p14:cNvPr>
                <p14:cNvContentPartPr/>
                <p14:nvPr/>
              </p14:nvContentPartPr>
              <p14:xfrm>
                <a:off x="2612411" y="6070375"/>
                <a:ext cx="202680" cy="57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A6B6A2-E0BD-C163-75A2-1A53CDEC5D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94411" y="6052735"/>
                  <a:ext cx="238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E11DE6-23DD-FB9B-0D67-D71F6BC3113E}"/>
                    </a:ext>
                  </a:extLst>
                </p14:cNvPr>
                <p14:cNvContentPartPr/>
                <p14:nvPr/>
              </p14:nvContentPartPr>
              <p14:xfrm>
                <a:off x="3036131" y="5921695"/>
                <a:ext cx="22680" cy="16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E11DE6-23DD-FB9B-0D67-D71F6BC311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18491" y="5904055"/>
                  <a:ext cx="58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5EEDBB-6436-AA12-D962-AC152D0D0AFA}"/>
                    </a:ext>
                  </a:extLst>
                </p14:cNvPr>
                <p14:cNvContentPartPr/>
                <p14:nvPr/>
              </p14:nvContentPartPr>
              <p14:xfrm>
                <a:off x="2914451" y="6110335"/>
                <a:ext cx="202680" cy="59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5EEDBB-6436-AA12-D962-AC152D0D0A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96811" y="6092335"/>
                  <a:ext cx="23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F81119-7CE8-3313-8E26-8D992BA8B754}"/>
                    </a:ext>
                  </a:extLst>
                </p14:cNvPr>
                <p14:cNvContentPartPr/>
                <p14:nvPr/>
              </p14:nvContentPartPr>
              <p14:xfrm>
                <a:off x="3025331" y="6216535"/>
                <a:ext cx="135360" cy="18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F81119-7CE8-3313-8E26-8D992BA8B75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07691" y="6198535"/>
                  <a:ext cx="1710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9C84ECB-A013-2F53-7657-A9A93FD7C3A5}"/>
              </a:ext>
            </a:extLst>
          </p:cNvPr>
          <p:cNvGrpSpPr/>
          <p:nvPr/>
        </p:nvGrpSpPr>
        <p:grpSpPr>
          <a:xfrm>
            <a:off x="5043131" y="2588095"/>
            <a:ext cx="662760" cy="394920"/>
            <a:chOff x="5043131" y="2588095"/>
            <a:chExt cx="6627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F23345B-CB82-7BD0-B871-78FD3596EB4D}"/>
                    </a:ext>
                  </a:extLst>
                </p14:cNvPr>
                <p14:cNvContentPartPr/>
                <p14:nvPr/>
              </p14:nvContentPartPr>
              <p14:xfrm>
                <a:off x="5043131" y="2588095"/>
                <a:ext cx="422640" cy="335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F23345B-CB82-7BD0-B871-78FD3596EB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25491" y="2570455"/>
                  <a:ext cx="458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ADF095-712A-2494-CCA9-CC6CC1E5209E}"/>
                    </a:ext>
                  </a:extLst>
                </p14:cNvPr>
                <p14:cNvContentPartPr/>
                <p14:nvPr/>
              </p14:nvContentPartPr>
              <p14:xfrm>
                <a:off x="5516891" y="2822815"/>
                <a:ext cx="189000" cy="16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ADF095-712A-2494-CCA9-CC6CC1E5209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98891" y="2804815"/>
                  <a:ext cx="224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75C08B5-9523-0270-EEDC-6C4AC7CE4CD7}"/>
              </a:ext>
            </a:extLst>
          </p:cNvPr>
          <p:cNvGrpSpPr/>
          <p:nvPr/>
        </p:nvGrpSpPr>
        <p:grpSpPr>
          <a:xfrm>
            <a:off x="4766291" y="3274255"/>
            <a:ext cx="1477080" cy="283320"/>
            <a:chOff x="4766291" y="3274255"/>
            <a:chExt cx="147708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9F484B2-066D-86F9-888C-39FA96CF290A}"/>
                    </a:ext>
                  </a:extLst>
                </p14:cNvPr>
                <p14:cNvContentPartPr/>
                <p14:nvPr/>
              </p14:nvContentPartPr>
              <p14:xfrm>
                <a:off x="4766291" y="3332575"/>
                <a:ext cx="245520" cy="22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9F484B2-066D-86F9-888C-39FA96CF29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48651" y="3314935"/>
                  <a:ext cx="281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F1AB60-1436-0449-7C03-18F86A24F85C}"/>
                    </a:ext>
                  </a:extLst>
                </p14:cNvPr>
                <p14:cNvContentPartPr/>
                <p14:nvPr/>
              </p14:nvContentPartPr>
              <p14:xfrm>
                <a:off x="4793651" y="3280735"/>
                <a:ext cx="292680" cy="10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F1AB60-1436-0449-7C03-18F86A24F8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76011" y="3263095"/>
                  <a:ext cx="328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D22A9A-F208-6696-FAB2-8371F54494E6}"/>
                    </a:ext>
                  </a:extLst>
                </p14:cNvPr>
                <p14:cNvContentPartPr/>
                <p14:nvPr/>
              </p14:nvContentPartPr>
              <p14:xfrm>
                <a:off x="5291891" y="3348775"/>
                <a:ext cx="66240" cy="157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D22A9A-F208-6696-FAB2-8371F54494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73891" y="3330775"/>
                  <a:ext cx="101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C5D4949-58AA-F5C0-ABE0-F18C9EC18632}"/>
                    </a:ext>
                  </a:extLst>
                </p14:cNvPr>
                <p14:cNvContentPartPr/>
                <p14:nvPr/>
              </p14:nvContentPartPr>
              <p14:xfrm>
                <a:off x="5235011" y="3402415"/>
                <a:ext cx="16956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C5D4949-58AA-F5C0-ABE0-F18C9EC186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17011" y="3384415"/>
                  <a:ext cx="20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FF1BB8A-2E27-FEEA-E491-77DD746C1AD2}"/>
                    </a:ext>
                  </a:extLst>
                </p14:cNvPr>
                <p14:cNvContentPartPr/>
                <p14:nvPr/>
              </p14:nvContentPartPr>
              <p14:xfrm>
                <a:off x="5519411" y="3285775"/>
                <a:ext cx="171720" cy="234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FF1BB8A-2E27-FEEA-E491-77DD746C1A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01411" y="3268135"/>
                  <a:ext cx="207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A4B4D9-C47F-10D5-84A2-89B1575E6BD1}"/>
                    </a:ext>
                  </a:extLst>
                </p14:cNvPr>
                <p14:cNvContentPartPr/>
                <p14:nvPr/>
              </p14:nvContentPartPr>
              <p14:xfrm>
                <a:off x="5772851" y="3422575"/>
                <a:ext cx="11520" cy="66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A4B4D9-C47F-10D5-84A2-89B1575E6B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54851" y="3404935"/>
                  <a:ext cx="47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0DCE07-994E-5119-1DD3-1B9D7F0E7D19}"/>
                    </a:ext>
                  </a:extLst>
                </p14:cNvPr>
                <p14:cNvContentPartPr/>
                <p14:nvPr/>
              </p14:nvContentPartPr>
              <p14:xfrm>
                <a:off x="5880131" y="3281815"/>
                <a:ext cx="114840" cy="218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0DCE07-994E-5119-1DD3-1B9D7F0E7D1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62491" y="3263815"/>
                  <a:ext cx="150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66CA24-4E77-307F-0972-A2561AC0A15E}"/>
                    </a:ext>
                  </a:extLst>
                </p14:cNvPr>
                <p14:cNvContentPartPr/>
                <p14:nvPr/>
              </p14:nvContentPartPr>
              <p14:xfrm>
                <a:off x="6113051" y="3274255"/>
                <a:ext cx="130320" cy="283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66CA24-4E77-307F-0972-A2561AC0A1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95051" y="3256615"/>
                  <a:ext cx="16596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4BBCAD8-D03C-729D-A972-893C1F129BC6}"/>
              </a:ext>
            </a:extLst>
          </p:cNvPr>
          <p:cNvGrpSpPr/>
          <p:nvPr/>
        </p:nvGrpSpPr>
        <p:grpSpPr>
          <a:xfrm>
            <a:off x="4476491" y="3858895"/>
            <a:ext cx="2105280" cy="823680"/>
            <a:chOff x="4476491" y="3858895"/>
            <a:chExt cx="210528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0531A9-26F6-844F-768E-56E22EBACB34}"/>
                    </a:ext>
                  </a:extLst>
                </p14:cNvPr>
                <p14:cNvContentPartPr/>
                <p14:nvPr/>
              </p14:nvContentPartPr>
              <p14:xfrm>
                <a:off x="4669811" y="3915055"/>
                <a:ext cx="201960" cy="230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0531A9-26F6-844F-768E-56E22EBACB3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52171" y="3897415"/>
                  <a:ext cx="237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9CBB67-15D9-2973-F611-47CC8C363288}"/>
                    </a:ext>
                  </a:extLst>
                </p14:cNvPr>
                <p14:cNvContentPartPr/>
                <p14:nvPr/>
              </p14:nvContentPartPr>
              <p14:xfrm>
                <a:off x="4677371" y="3916855"/>
                <a:ext cx="202320" cy="5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9CBB67-15D9-2973-F611-47CC8C3632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59731" y="3898855"/>
                  <a:ext cx="23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D9044E0-7419-5472-D331-E4660669BB5F}"/>
                    </a:ext>
                  </a:extLst>
                </p14:cNvPr>
                <p14:cNvContentPartPr/>
                <p14:nvPr/>
              </p14:nvContentPartPr>
              <p14:xfrm>
                <a:off x="4988411" y="3888055"/>
                <a:ext cx="90360" cy="131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D9044E0-7419-5472-D331-E4660669BB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70411" y="3870055"/>
                  <a:ext cx="126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F745E2D-FF42-26C8-0831-303B9F6499F3}"/>
                    </a:ext>
                  </a:extLst>
                </p14:cNvPr>
                <p14:cNvContentPartPr/>
                <p14:nvPr/>
              </p14:nvContentPartPr>
              <p14:xfrm>
                <a:off x="5243291" y="4049335"/>
                <a:ext cx="198360" cy="46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F745E2D-FF42-26C8-0831-303B9F6499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25291" y="4031335"/>
                  <a:ext cx="234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273B5F-91E9-6D30-E12C-EBDBE15C2B86}"/>
                    </a:ext>
                  </a:extLst>
                </p14:cNvPr>
                <p14:cNvContentPartPr/>
                <p14:nvPr/>
              </p14:nvContentPartPr>
              <p14:xfrm>
                <a:off x="5580971" y="3869695"/>
                <a:ext cx="48960" cy="24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273B5F-91E9-6D30-E12C-EBDBE15C2B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63331" y="3852055"/>
                  <a:ext cx="84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DC4A2F2-8D4B-7890-BD46-B029C064CF7D}"/>
                    </a:ext>
                  </a:extLst>
                </p14:cNvPr>
                <p14:cNvContentPartPr/>
                <p14:nvPr/>
              </p14:nvContentPartPr>
              <p14:xfrm>
                <a:off x="5758811" y="3999655"/>
                <a:ext cx="9720" cy="10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DC4A2F2-8D4B-7890-BD46-B029C064CF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40811" y="3982015"/>
                  <a:ext cx="4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E8262B-15FA-3FE2-B1D3-3443E33DE5B4}"/>
                    </a:ext>
                  </a:extLst>
                </p14:cNvPr>
                <p14:cNvContentPartPr/>
                <p14:nvPr/>
              </p14:nvContentPartPr>
              <p14:xfrm>
                <a:off x="5858531" y="3871855"/>
                <a:ext cx="114120" cy="237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E8262B-15FA-3FE2-B1D3-3443E33DE5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40531" y="3853855"/>
                  <a:ext cx="149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BA04C6-56E2-81F0-79A8-FF39DDF287E9}"/>
                    </a:ext>
                  </a:extLst>
                </p14:cNvPr>
                <p14:cNvContentPartPr/>
                <p14:nvPr/>
              </p14:nvContentPartPr>
              <p14:xfrm>
                <a:off x="6066611" y="3869335"/>
                <a:ext cx="133560" cy="261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BA04C6-56E2-81F0-79A8-FF39DDF287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48611" y="3851695"/>
                  <a:ext cx="169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F9D644-845F-8AB9-7D6F-4628C562B467}"/>
                    </a:ext>
                  </a:extLst>
                </p14:cNvPr>
                <p14:cNvContentPartPr/>
                <p14:nvPr/>
              </p14:nvContentPartPr>
              <p14:xfrm>
                <a:off x="6292331" y="3858895"/>
                <a:ext cx="189720" cy="243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F9D644-845F-8AB9-7D6F-4628C562B4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74691" y="3841255"/>
                  <a:ext cx="225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45C9E01-1EC8-C4DE-1AED-C86F6BAA1BD5}"/>
                    </a:ext>
                  </a:extLst>
                </p14:cNvPr>
                <p14:cNvContentPartPr/>
                <p14:nvPr/>
              </p14:nvContentPartPr>
              <p14:xfrm>
                <a:off x="6343091" y="3870775"/>
                <a:ext cx="238680" cy="23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45C9E01-1EC8-C4DE-1AED-C86F6BAA1B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25451" y="3853135"/>
                  <a:ext cx="274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2F30E2-FBC6-F28C-B457-3928C0B5CEE6}"/>
                    </a:ext>
                  </a:extLst>
                </p14:cNvPr>
                <p14:cNvContentPartPr/>
                <p14:nvPr/>
              </p14:nvContentPartPr>
              <p14:xfrm>
                <a:off x="4476491" y="4145455"/>
                <a:ext cx="2105280" cy="219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2F30E2-FBC6-F28C-B457-3928C0B5CE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58851" y="4127815"/>
                  <a:ext cx="2140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A9743B-C630-7F8D-8957-025F716C43E5}"/>
                    </a:ext>
                  </a:extLst>
                </p14:cNvPr>
                <p14:cNvContentPartPr/>
                <p14:nvPr/>
              </p14:nvContentPartPr>
              <p14:xfrm>
                <a:off x="5078411" y="4446415"/>
                <a:ext cx="207720" cy="21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A9743B-C630-7F8D-8957-025F716C43E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60771" y="4428415"/>
                  <a:ext cx="243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5EB7B29-BE34-8B90-470B-21E984299096}"/>
                    </a:ext>
                  </a:extLst>
                </p14:cNvPr>
                <p14:cNvContentPartPr/>
                <p14:nvPr/>
              </p14:nvContentPartPr>
              <p14:xfrm>
                <a:off x="5073011" y="4435975"/>
                <a:ext cx="263160" cy="8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5EB7B29-BE34-8B90-470B-21E98429909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55011" y="4418335"/>
                  <a:ext cx="298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BBDC851-6530-4475-8363-EEF8382D2D78}"/>
                    </a:ext>
                  </a:extLst>
                </p14:cNvPr>
                <p14:cNvContentPartPr/>
                <p14:nvPr/>
              </p14:nvContentPartPr>
              <p14:xfrm>
                <a:off x="5487731" y="4486375"/>
                <a:ext cx="26280" cy="154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BBDC851-6530-4475-8363-EEF8382D2D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70091" y="4468735"/>
                  <a:ext cx="61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379E0C-4BFE-7654-FEBA-0DAB208B7540}"/>
                    </a:ext>
                  </a:extLst>
                </p14:cNvPr>
                <p14:cNvContentPartPr/>
                <p14:nvPr/>
              </p14:nvContentPartPr>
              <p14:xfrm>
                <a:off x="5406371" y="4572415"/>
                <a:ext cx="15228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379E0C-4BFE-7654-FEBA-0DAB208B75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88371" y="4554415"/>
                  <a:ext cx="187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8B3415-7C40-F978-283A-2883E2B01421}"/>
                    </a:ext>
                  </a:extLst>
                </p14:cNvPr>
                <p14:cNvContentPartPr/>
                <p14:nvPr/>
              </p14:nvContentPartPr>
              <p14:xfrm>
                <a:off x="5702291" y="4484935"/>
                <a:ext cx="20520" cy="197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8B3415-7C40-F978-283A-2883E2B0142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84291" y="4466935"/>
                  <a:ext cx="5616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DE4B60C-9B6F-5378-D859-BBE11F5B5E7B}"/>
              </a:ext>
            </a:extLst>
          </p:cNvPr>
          <p:cNvGrpSpPr/>
          <p:nvPr/>
        </p:nvGrpSpPr>
        <p:grpSpPr>
          <a:xfrm>
            <a:off x="4790411" y="5128615"/>
            <a:ext cx="1133640" cy="329760"/>
            <a:chOff x="4790411" y="5128615"/>
            <a:chExt cx="11336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96A624-C220-0788-8348-75AF0D545E84}"/>
                    </a:ext>
                  </a:extLst>
                </p14:cNvPr>
                <p14:cNvContentPartPr/>
                <p14:nvPr/>
              </p14:nvContentPartPr>
              <p14:xfrm>
                <a:off x="4790411" y="5332735"/>
                <a:ext cx="277200" cy="45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96A624-C220-0788-8348-75AF0D545E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72771" y="5314735"/>
                  <a:ext cx="31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83398B1-C59E-D506-9AE4-2D815EE5F9C7}"/>
                    </a:ext>
                  </a:extLst>
                </p14:cNvPr>
                <p14:cNvContentPartPr/>
                <p14:nvPr/>
              </p14:nvContentPartPr>
              <p14:xfrm>
                <a:off x="5250491" y="5162095"/>
                <a:ext cx="2196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83398B1-C59E-D506-9AE4-2D815EE5F9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2491" y="5144095"/>
                  <a:ext cx="57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6DCF13-CDAE-C80A-F5E6-24CB367B14AB}"/>
                    </a:ext>
                  </a:extLst>
                </p14:cNvPr>
                <p14:cNvContentPartPr/>
                <p14:nvPr/>
              </p14:nvContentPartPr>
              <p14:xfrm>
                <a:off x="5460011" y="5323375"/>
                <a:ext cx="13320" cy="5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6DCF13-CDAE-C80A-F5E6-24CB367B14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42011" y="5305375"/>
                  <a:ext cx="48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BA2983D-5152-45D9-EF82-4B314571A346}"/>
                    </a:ext>
                  </a:extLst>
                </p14:cNvPr>
                <p14:cNvContentPartPr/>
                <p14:nvPr/>
              </p14:nvContentPartPr>
              <p14:xfrm>
                <a:off x="5614091" y="5153815"/>
                <a:ext cx="124560" cy="275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BA2983D-5152-45D9-EF82-4B314571A3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96091" y="5136175"/>
                  <a:ext cx="160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8589622-5D94-C4B0-E9AC-22CD4676995D}"/>
                    </a:ext>
                  </a:extLst>
                </p14:cNvPr>
                <p14:cNvContentPartPr/>
                <p14:nvPr/>
              </p14:nvContentPartPr>
              <p14:xfrm>
                <a:off x="5852051" y="5128615"/>
                <a:ext cx="72000" cy="329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8589622-5D94-C4B0-E9AC-22CD4676995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34411" y="5110615"/>
                  <a:ext cx="1076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A072A10-4DC7-C71C-A48C-6BADA47FB25E}"/>
              </a:ext>
            </a:extLst>
          </p:cNvPr>
          <p:cNvGrpSpPr/>
          <p:nvPr/>
        </p:nvGrpSpPr>
        <p:grpSpPr>
          <a:xfrm>
            <a:off x="4651451" y="5849389"/>
            <a:ext cx="1325160" cy="883746"/>
            <a:chOff x="4651451" y="5849389"/>
            <a:chExt cx="1325160" cy="883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1B9A045-B4C6-DA05-8963-2F85C8FEBBD4}"/>
                    </a:ext>
                  </a:extLst>
                </p14:cNvPr>
                <p14:cNvContentPartPr/>
                <p14:nvPr/>
              </p14:nvContentPartPr>
              <p14:xfrm>
                <a:off x="4877531" y="5971375"/>
                <a:ext cx="41400" cy="226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1B9A045-B4C6-DA05-8963-2F85C8FEBB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59531" y="5953735"/>
                  <a:ext cx="77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C21931D-EE4D-F8FD-9E61-DC52E3939093}"/>
                    </a:ext>
                  </a:extLst>
                </p14:cNvPr>
                <p14:cNvContentPartPr/>
                <p14:nvPr/>
              </p14:nvContentPartPr>
              <p14:xfrm>
                <a:off x="5209091" y="6190255"/>
                <a:ext cx="19440" cy="23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C21931D-EE4D-F8FD-9E61-DC52E39390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91451" y="6172255"/>
                  <a:ext cx="55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39C3A2-E49A-45B5-0E13-08BEAD50F941}"/>
                    </a:ext>
                  </a:extLst>
                </p14:cNvPr>
                <p14:cNvContentPartPr/>
                <p14:nvPr/>
              </p14:nvContentPartPr>
              <p14:xfrm>
                <a:off x="5370731" y="5946175"/>
                <a:ext cx="155880" cy="266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39C3A2-E49A-45B5-0E13-08BEAD50F94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53091" y="5928535"/>
                  <a:ext cx="191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E3E62F-9220-09A3-0E6D-9B2B5EF93346}"/>
                    </a:ext>
                  </a:extLst>
                </p14:cNvPr>
                <p14:cNvContentPartPr/>
                <p14:nvPr/>
              </p14:nvContentPartPr>
              <p14:xfrm>
                <a:off x="5655851" y="5909095"/>
                <a:ext cx="64080" cy="28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E3E62F-9220-09A3-0E6D-9B2B5EF9334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38211" y="5891095"/>
                  <a:ext cx="99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96F4FC-32B8-EC8B-693D-832B5D7B1A9F}"/>
                    </a:ext>
                  </a:extLst>
                </p14:cNvPr>
                <p14:cNvContentPartPr/>
                <p14:nvPr/>
              </p14:nvContentPartPr>
              <p14:xfrm>
                <a:off x="5314211" y="5951215"/>
                <a:ext cx="144720" cy="96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96F4FC-32B8-EC8B-693D-832B5D7B1A9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96571" y="5933575"/>
                  <a:ext cx="180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CFB5927-BB9B-1402-600B-EC634F1FDACE}"/>
                    </a:ext>
                  </a:extLst>
                </p14:cNvPr>
                <p14:cNvContentPartPr/>
                <p14:nvPr/>
              </p14:nvContentPartPr>
              <p14:xfrm>
                <a:off x="4651451" y="6283495"/>
                <a:ext cx="1325160" cy="88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CFB5927-BB9B-1402-600B-EC634F1FDA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33451" y="6265495"/>
                  <a:ext cx="1360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986E76D-8C13-50C9-0B27-9200C0CC5A6C}"/>
                    </a:ext>
                  </a:extLst>
                </p14:cNvPr>
                <p14:cNvContentPartPr/>
                <p14:nvPr/>
              </p14:nvContentPartPr>
              <p14:xfrm>
                <a:off x="4901651" y="6472135"/>
                <a:ext cx="243000" cy="254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986E76D-8C13-50C9-0B27-9200C0CC5A6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83651" y="6454135"/>
                  <a:ext cx="278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437B2A2-A35C-2B7B-F866-9A1AFB48D7DA}"/>
                    </a:ext>
                  </a:extLst>
                </p14:cNvPr>
                <p14:cNvContentPartPr/>
                <p14:nvPr/>
              </p14:nvContentPartPr>
              <p14:xfrm>
                <a:off x="4908851" y="6481135"/>
                <a:ext cx="237240" cy="28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437B2A2-A35C-2B7B-F866-9A1AFB48D7D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91211" y="6463495"/>
                  <a:ext cx="272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C3C6AA-4568-D971-D0F9-48FF82B4DD21}"/>
                    </a:ext>
                  </a:extLst>
                </p14:cNvPr>
                <p14:cNvContentPartPr/>
                <p14:nvPr/>
              </p14:nvContentPartPr>
              <p14:xfrm>
                <a:off x="5300171" y="6476095"/>
                <a:ext cx="32760" cy="215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C3C6AA-4568-D971-D0F9-48FF82B4DD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82531" y="6458455"/>
                  <a:ext cx="68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16EEA1A-32A6-9963-02FB-E8036AA55280}"/>
                    </a:ext>
                  </a:extLst>
                </p14:cNvPr>
                <p14:cNvContentPartPr/>
                <p14:nvPr/>
              </p14:nvContentPartPr>
              <p14:xfrm>
                <a:off x="5239691" y="6580855"/>
                <a:ext cx="198720" cy="63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16EEA1A-32A6-9963-02FB-E8036AA552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22051" y="6563215"/>
                  <a:ext cx="234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02B11D-E5E2-D1A3-3947-44B2A8ECF95B}"/>
                    </a:ext>
                  </a:extLst>
                </p14:cNvPr>
                <p14:cNvContentPartPr/>
                <p14:nvPr/>
              </p14:nvContentPartPr>
              <p14:xfrm>
                <a:off x="5546771" y="6460615"/>
                <a:ext cx="62280" cy="272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02B11D-E5E2-D1A3-3947-44B2A8ECF9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29131" y="6442615"/>
                  <a:ext cx="97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740AF5-96DB-60C3-11FA-A7020BBA81AB}"/>
                    </a:ext>
                  </a:extLst>
                </p14:cNvPr>
                <p14:cNvContentPartPr/>
                <p14:nvPr/>
              </p14:nvContentPartPr>
              <p14:xfrm>
                <a:off x="4810931" y="5951629"/>
                <a:ext cx="112680" cy="267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740AF5-96DB-60C3-11FA-A7020BBA81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93291" y="5933629"/>
                  <a:ext cx="148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4514DE3-5D77-A3A7-8417-3E603F329503}"/>
                    </a:ext>
                  </a:extLst>
                </p14:cNvPr>
                <p14:cNvContentPartPr/>
                <p14:nvPr/>
              </p14:nvContentPartPr>
              <p14:xfrm>
                <a:off x="5642171" y="5849389"/>
                <a:ext cx="103680" cy="341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4514DE3-5D77-A3A7-8417-3E603F3295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24531" y="5831749"/>
                  <a:ext cx="139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D1ADE5F-3164-7284-6EFA-B1B7215BBB6A}"/>
                    </a:ext>
                  </a:extLst>
                </p14:cNvPr>
                <p14:cNvContentPartPr/>
                <p14:nvPr/>
              </p14:nvContentPartPr>
              <p14:xfrm>
                <a:off x="4847291" y="6227029"/>
                <a:ext cx="81360" cy="22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D1ADE5F-3164-7284-6EFA-B1B7215BBB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29291" y="6209029"/>
                  <a:ext cx="117000" cy="5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E72D8943-3B77-507D-0A22-6CA42235AE6A}"/>
              </a:ext>
            </a:extLst>
      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7375571" y="3306085"/>
            <a:ext cx="4274378" cy="3397992"/>
          </a:xfrm>
          <a:prstGeom prst="rect">
            <a:avLst/>
          </a:prstGeom>
        </p:spPr>
      </p:pic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BE2693E-2A14-3696-A20C-7816A94CADD1}"/>
              </a:ext>
            </a:extLst>
          </p:cNvPr>
          <p:cNvGrpSpPr/>
          <p:nvPr/>
        </p:nvGrpSpPr>
        <p:grpSpPr>
          <a:xfrm>
            <a:off x="11241611" y="5961349"/>
            <a:ext cx="794160" cy="706320"/>
            <a:chOff x="11241611" y="5961349"/>
            <a:chExt cx="79416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484EAA5-FBEC-C208-12B7-859AA473263D}"/>
                    </a:ext>
                  </a:extLst>
                </p14:cNvPr>
                <p14:cNvContentPartPr/>
                <p14:nvPr/>
              </p14:nvContentPartPr>
              <p14:xfrm>
                <a:off x="11241611" y="6048469"/>
                <a:ext cx="88920" cy="188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484EAA5-FBEC-C208-12B7-859AA473263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23611" y="6030469"/>
                  <a:ext cx="124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02A7791-2974-6729-6BBC-3706B711855B}"/>
                    </a:ext>
                  </a:extLst>
                </p14:cNvPr>
                <p14:cNvContentPartPr/>
                <p14:nvPr/>
              </p14:nvContentPartPr>
              <p14:xfrm>
                <a:off x="11402171" y="6110389"/>
                <a:ext cx="87840" cy="11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02A7791-2974-6729-6BBC-3706B711855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384171" y="6092389"/>
                  <a:ext cx="123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C745F2E-FA5A-1079-F9BE-0D04987E98C5}"/>
                    </a:ext>
                  </a:extLst>
                </p14:cNvPr>
                <p14:cNvContentPartPr/>
                <p14:nvPr/>
              </p14:nvContentPartPr>
              <p14:xfrm>
                <a:off x="11565611" y="5961349"/>
                <a:ext cx="117000" cy="248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C745F2E-FA5A-1079-F9BE-0D04987E98C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547611" y="5943709"/>
                  <a:ext cx="15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263BA1C-082D-A0D4-1E94-273903A6448F}"/>
                    </a:ext>
                  </a:extLst>
                </p14:cNvPr>
                <p14:cNvContentPartPr/>
                <p14:nvPr/>
              </p14:nvContentPartPr>
              <p14:xfrm>
                <a:off x="11499011" y="6019309"/>
                <a:ext cx="182520" cy="14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263BA1C-082D-A0D4-1E94-273903A644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81011" y="6001309"/>
                  <a:ext cx="218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1305060-C2F7-3E41-F67A-94663EEB0A87}"/>
                    </a:ext>
                  </a:extLst>
                </p14:cNvPr>
                <p14:cNvContentPartPr/>
                <p14:nvPr/>
              </p14:nvContentPartPr>
              <p14:xfrm>
                <a:off x="11832011" y="6012109"/>
                <a:ext cx="86040" cy="221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1305060-C2F7-3E41-F67A-94663EEB0A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14371" y="5994469"/>
                  <a:ext cx="121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1A934C8-5F86-7386-6D3C-B9DF48D1B1D8}"/>
                    </a:ext>
                  </a:extLst>
                </p14:cNvPr>
                <p14:cNvContentPartPr/>
                <p14:nvPr/>
              </p14:nvContentPartPr>
              <p14:xfrm>
                <a:off x="11786651" y="6071149"/>
                <a:ext cx="148680" cy="25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1A934C8-5F86-7386-6D3C-B9DF48D1B1D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769011" y="6053509"/>
                  <a:ext cx="184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7D55FA4-4625-4FCB-BB42-51D905B82784}"/>
                    </a:ext>
                  </a:extLst>
                </p14:cNvPr>
                <p14:cNvContentPartPr/>
                <p14:nvPr/>
              </p14:nvContentPartPr>
              <p14:xfrm>
                <a:off x="11998691" y="6176269"/>
                <a:ext cx="37080" cy="72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7D55FA4-4625-4FCB-BB42-51D905B827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981051" y="6158269"/>
                  <a:ext cx="72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6B268EE-F1D9-5CAA-C21C-452EC1842625}"/>
                    </a:ext>
                  </a:extLst>
                </p14:cNvPr>
                <p14:cNvContentPartPr/>
                <p14:nvPr/>
              </p14:nvContentPartPr>
              <p14:xfrm>
                <a:off x="11257091" y="6448069"/>
                <a:ext cx="75960" cy="165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6B268EE-F1D9-5CAA-C21C-452EC184262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39451" y="6430069"/>
                  <a:ext cx="111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4584B78-BB66-9CBB-59EC-EB88CA2197B8}"/>
                    </a:ext>
                  </a:extLst>
                </p14:cNvPr>
                <p14:cNvContentPartPr/>
                <p14:nvPr/>
              </p14:nvContentPartPr>
              <p14:xfrm>
                <a:off x="11416931" y="6478669"/>
                <a:ext cx="272160" cy="174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4584B78-BB66-9CBB-59EC-EB88CA2197B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98931" y="6461029"/>
                  <a:ext cx="30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2B5564-2B5C-0CC2-74C9-940F71999483}"/>
                    </a:ext>
                  </a:extLst>
                </p14:cNvPr>
                <p14:cNvContentPartPr/>
                <p14:nvPr/>
              </p14:nvContentPartPr>
              <p14:xfrm>
                <a:off x="11710691" y="6310549"/>
                <a:ext cx="92160" cy="328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2B5564-2B5C-0CC2-74C9-940F7199948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93051" y="6292549"/>
                  <a:ext cx="127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AC920E8-F38E-584F-FF1A-980805006B6A}"/>
                    </a:ext>
                  </a:extLst>
                </p14:cNvPr>
                <p14:cNvContentPartPr/>
                <p14:nvPr/>
              </p14:nvContentPartPr>
              <p14:xfrm>
                <a:off x="11830931" y="6489829"/>
                <a:ext cx="141120" cy="177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AC920E8-F38E-584F-FF1A-980805006B6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13291" y="6471829"/>
                  <a:ext cx="1767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6479F53-2B7F-DB5A-2A84-EB45B895A09F}"/>
                  </a:ext>
                </a:extLst>
              </p14:cNvPr>
              <p14:cNvContentPartPr/>
              <p14:nvPr/>
            </p14:nvContentPartPr>
            <p14:xfrm>
              <a:off x="6562331" y="3413989"/>
              <a:ext cx="2077560" cy="746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6479F53-2B7F-DB5A-2A84-EB45B895A09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44691" y="3396349"/>
                <a:ext cx="21132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E51EEAD-2CDB-F7CF-1035-08A21F75569E}"/>
                  </a:ext>
                </a:extLst>
              </p14:cNvPr>
              <p14:cNvContentPartPr/>
              <p14:nvPr/>
            </p14:nvContentPartPr>
            <p14:xfrm>
              <a:off x="6823331" y="4069549"/>
              <a:ext cx="1541880" cy="8157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E51EEAD-2CDB-F7CF-1035-08A21F75569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805331" y="4051549"/>
                <a:ext cx="1577520" cy="85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5C30625-32D3-5033-193B-4FC44B8EDAC3}"/>
              </a:ext>
            </a:extLst>
          </p:cNvPr>
          <p:cNvGrpSpPr/>
          <p:nvPr/>
        </p:nvGrpSpPr>
        <p:grpSpPr>
          <a:xfrm>
            <a:off x="6132131" y="2486629"/>
            <a:ext cx="2204280" cy="609120"/>
            <a:chOff x="6132131" y="2486629"/>
            <a:chExt cx="220428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42FC64D-2FFC-0360-A55E-06CB02CD018E}"/>
                    </a:ext>
                  </a:extLst>
                </p14:cNvPr>
                <p14:cNvContentPartPr/>
                <p14:nvPr/>
              </p14:nvContentPartPr>
              <p14:xfrm>
                <a:off x="6132131" y="2539189"/>
                <a:ext cx="138600" cy="417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42FC64D-2FFC-0360-A55E-06CB02CD01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14491" y="2521549"/>
                  <a:ext cx="174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90EF7CA-F86D-4926-67A8-5811441353F4}"/>
                    </a:ext>
                  </a:extLst>
                </p14:cNvPr>
                <p14:cNvContentPartPr/>
                <p14:nvPr/>
              </p14:nvContentPartPr>
              <p14:xfrm>
                <a:off x="6276851" y="2588509"/>
                <a:ext cx="245160" cy="312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90EF7CA-F86D-4926-67A8-5811441353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58851" y="2570869"/>
                  <a:ext cx="280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063DEF0-F3BD-8DB9-0433-49A9436E127D}"/>
                    </a:ext>
                  </a:extLst>
                </p14:cNvPr>
                <p14:cNvContentPartPr/>
                <p14:nvPr/>
              </p14:nvContentPartPr>
              <p14:xfrm>
                <a:off x="6583211" y="2497069"/>
                <a:ext cx="790200" cy="388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063DEF0-F3BD-8DB9-0433-49A9436E12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65571" y="2479069"/>
                  <a:ext cx="8258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99ED38A-C3CB-A85B-0923-6B0BCBF09881}"/>
                    </a:ext>
                  </a:extLst>
                </p14:cNvPr>
                <p14:cNvContentPartPr/>
                <p14:nvPr/>
              </p14:nvContentPartPr>
              <p14:xfrm>
                <a:off x="7228691" y="2688229"/>
                <a:ext cx="187200" cy="13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99ED38A-C3CB-A85B-0923-6B0BCBF0988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11051" y="2670229"/>
                  <a:ext cx="222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61F83D3-5F48-05D2-5699-76884CE526CB}"/>
                    </a:ext>
                  </a:extLst>
                </p14:cNvPr>
                <p14:cNvContentPartPr/>
                <p14:nvPr/>
              </p14:nvContentPartPr>
              <p14:xfrm>
                <a:off x="7020611" y="2563309"/>
                <a:ext cx="42840" cy="17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61F83D3-5F48-05D2-5699-76884CE526C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02611" y="2545309"/>
                  <a:ext cx="78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623B2B0-9ED7-30BF-0640-4C6E9EE224F6}"/>
                    </a:ext>
                  </a:extLst>
                </p14:cNvPr>
                <p14:cNvContentPartPr/>
                <p14:nvPr/>
              </p14:nvContentPartPr>
              <p14:xfrm>
                <a:off x="7634411" y="2720269"/>
                <a:ext cx="590040" cy="37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623B2B0-9ED7-30BF-0640-4C6E9EE224F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16411" y="2702269"/>
                  <a:ext cx="625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5C9EAF5-873F-9474-8DBA-CFADE5FBC1C5}"/>
                    </a:ext>
                  </a:extLst>
                </p14:cNvPr>
                <p14:cNvContentPartPr/>
                <p14:nvPr/>
              </p14:nvContentPartPr>
              <p14:xfrm>
                <a:off x="8160731" y="2486629"/>
                <a:ext cx="175680" cy="512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5C9EAF5-873F-9474-8DBA-CFADE5FBC1C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43091" y="2468629"/>
                  <a:ext cx="211320" cy="54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09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337E9F2-FCFA-221C-57A2-1ABC16B6E540}"/>
                  </a:ext>
                </a:extLst>
              </p14:cNvPr>
              <p14:cNvContentPartPr/>
              <p14:nvPr/>
            </p14:nvContentPartPr>
            <p14:xfrm>
              <a:off x="4403770" y="369449"/>
              <a:ext cx="326520" cy="234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337E9F2-FCFA-221C-57A2-1ABC16B6E5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770" y="351449"/>
                <a:ext cx="36216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206E1CA-F49F-EAC0-195B-89D6A3BF7B5C}"/>
              </a:ext>
            </a:extLst>
          </p:cNvPr>
          <p:cNvGrpSpPr/>
          <p:nvPr/>
        </p:nvGrpSpPr>
        <p:grpSpPr>
          <a:xfrm>
            <a:off x="997810" y="265769"/>
            <a:ext cx="5810040" cy="556560"/>
            <a:chOff x="997810" y="265769"/>
            <a:chExt cx="581004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A32CD6-1C96-B5A0-A152-F060EBDA701A}"/>
                    </a:ext>
                  </a:extLst>
                </p14:cNvPr>
                <p14:cNvContentPartPr/>
                <p14:nvPr/>
              </p14:nvContentPartPr>
              <p14:xfrm>
                <a:off x="997810" y="333809"/>
                <a:ext cx="197640" cy="28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A32CD6-1C96-B5A0-A152-F060EBDA70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9810" y="315809"/>
                  <a:ext cx="233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A5B5FF-A87F-CE3C-9A42-689A9E968B5C}"/>
                    </a:ext>
                  </a:extLst>
                </p14:cNvPr>
                <p14:cNvContentPartPr/>
                <p14:nvPr/>
              </p14:nvContentPartPr>
              <p14:xfrm>
                <a:off x="1038850" y="341009"/>
                <a:ext cx="191880" cy="2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A5B5FF-A87F-CE3C-9A42-689A9E968B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850" y="323369"/>
                  <a:ext cx="22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3C06E1-4CB8-B93E-A458-D2145384761E}"/>
                    </a:ext>
                  </a:extLst>
                </p14:cNvPr>
                <p14:cNvContentPartPr/>
                <p14:nvPr/>
              </p14:nvContentPartPr>
              <p14:xfrm>
                <a:off x="1376530" y="625769"/>
                <a:ext cx="10800" cy="2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3C06E1-4CB8-B93E-A458-D214538476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8530" y="608129"/>
                  <a:ext cx="46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0327AF-36D4-D15B-4109-9BEBBD17D56F}"/>
                    </a:ext>
                  </a:extLst>
                </p14:cNvPr>
                <p14:cNvContentPartPr/>
                <p14:nvPr/>
              </p14:nvContentPartPr>
              <p14:xfrm>
                <a:off x="1511170" y="380609"/>
                <a:ext cx="162720" cy="24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0327AF-36D4-D15B-4109-9BEBBD17D5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3170" y="362609"/>
                  <a:ext cx="198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883AD7-DF04-DF24-20D6-165D052A38E5}"/>
                    </a:ext>
                  </a:extLst>
                </p14:cNvPr>
                <p14:cNvContentPartPr/>
                <p14:nvPr/>
              </p14:nvContentPartPr>
              <p14:xfrm>
                <a:off x="1587490" y="503009"/>
                <a:ext cx="112320" cy="2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883AD7-DF04-DF24-20D6-165D052A38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9850" y="485369"/>
                  <a:ext cx="147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65B688-071B-8163-FC80-1CB53D419E03}"/>
                    </a:ext>
                  </a:extLst>
                </p14:cNvPr>
                <p14:cNvContentPartPr/>
                <p14:nvPr/>
              </p14:nvContentPartPr>
              <p14:xfrm>
                <a:off x="1584610" y="366569"/>
                <a:ext cx="217440" cy="49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65B688-071B-8163-FC80-1CB53D419E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6610" y="348929"/>
                  <a:ext cx="25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6202C9-22C8-7135-116B-ED3CB9041D1E}"/>
                    </a:ext>
                  </a:extLst>
                </p14:cNvPr>
                <p14:cNvContentPartPr/>
                <p14:nvPr/>
              </p14:nvContentPartPr>
              <p14:xfrm>
                <a:off x="1866850" y="624689"/>
                <a:ext cx="288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6202C9-22C8-7135-116B-ED3CB9041D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9210" y="606689"/>
                  <a:ext cx="38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F82877-6D7C-796D-C81F-DFC2D1EDD16D}"/>
                    </a:ext>
                  </a:extLst>
                </p14:cNvPr>
                <p14:cNvContentPartPr/>
                <p14:nvPr/>
              </p14:nvContentPartPr>
              <p14:xfrm>
                <a:off x="2447170" y="265769"/>
                <a:ext cx="1612440" cy="42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F82877-6D7C-796D-C81F-DFC2D1EDD1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9170" y="248129"/>
                  <a:ext cx="1648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A51346-D4E9-B910-BF83-9A33DE17AF2C}"/>
                    </a:ext>
                  </a:extLst>
                </p14:cNvPr>
                <p14:cNvContentPartPr/>
                <p14:nvPr/>
              </p14:nvContentPartPr>
              <p14:xfrm>
                <a:off x="3856930" y="386009"/>
                <a:ext cx="504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A51346-D4E9-B910-BF83-9A33DE17AF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9290" y="368369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C21BAD-6B8A-80D0-45F9-33BF68356D15}"/>
                    </a:ext>
                  </a:extLst>
                </p14:cNvPr>
                <p14:cNvContentPartPr/>
                <p14:nvPr/>
              </p14:nvContentPartPr>
              <p14:xfrm>
                <a:off x="3327730" y="357209"/>
                <a:ext cx="312480" cy="6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C21BAD-6B8A-80D0-45F9-33BF68356D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9730" y="339569"/>
                  <a:ext cx="34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B9DD78-569E-67AB-189E-1D81AD8CA7D8}"/>
                    </a:ext>
                  </a:extLst>
                </p14:cNvPr>
                <p14:cNvContentPartPr/>
                <p14:nvPr/>
              </p14:nvContentPartPr>
              <p14:xfrm>
                <a:off x="4529770" y="274049"/>
                <a:ext cx="2278080" cy="54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B9DD78-569E-67AB-189E-1D81AD8CA7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12130" y="256409"/>
                  <a:ext cx="2313720" cy="5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29DB43-9D57-86C4-3C50-226F82888C66}"/>
              </a:ext>
            </a:extLst>
          </p:cNvPr>
          <p:cNvGrpSpPr/>
          <p:nvPr/>
        </p:nvGrpSpPr>
        <p:grpSpPr>
          <a:xfrm>
            <a:off x="7069570" y="276569"/>
            <a:ext cx="1555560" cy="294480"/>
            <a:chOff x="7069570" y="276569"/>
            <a:chExt cx="1555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195E07-B592-D425-5F84-A74085CCEFFB}"/>
                    </a:ext>
                  </a:extLst>
                </p14:cNvPr>
                <p14:cNvContentPartPr/>
                <p14:nvPr/>
              </p14:nvContentPartPr>
              <p14:xfrm>
                <a:off x="7069570" y="276569"/>
                <a:ext cx="1555560" cy="29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195E07-B592-D425-5F84-A74085CCEF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51930" y="258569"/>
                  <a:ext cx="1591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57FC69-B0B9-AB2C-5CD5-42747F64E152}"/>
                    </a:ext>
                  </a:extLst>
                </p14:cNvPr>
                <p14:cNvContentPartPr/>
                <p14:nvPr/>
              </p14:nvContentPartPr>
              <p14:xfrm>
                <a:off x="8277010" y="358649"/>
                <a:ext cx="275400" cy="1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57FC69-B0B9-AB2C-5CD5-42747F64E1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59370" y="340649"/>
                  <a:ext cx="3110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20AB3F-9BF8-FE93-EF87-B980CB311445}"/>
              </a:ext>
            </a:extLst>
          </p:cNvPr>
          <p:cNvGrpSpPr/>
          <p:nvPr/>
        </p:nvGrpSpPr>
        <p:grpSpPr>
          <a:xfrm>
            <a:off x="1163770" y="814769"/>
            <a:ext cx="8631360" cy="1117800"/>
            <a:chOff x="1163770" y="814769"/>
            <a:chExt cx="8631360" cy="11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841AA7-5B5A-8EA2-4D86-5525A79EF880}"/>
                    </a:ext>
                  </a:extLst>
                </p14:cNvPr>
                <p14:cNvContentPartPr/>
                <p14:nvPr/>
              </p14:nvContentPartPr>
              <p14:xfrm>
                <a:off x="3962410" y="872369"/>
                <a:ext cx="1693080" cy="58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841AA7-5B5A-8EA2-4D86-5525A79EF8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4410" y="854729"/>
                  <a:ext cx="17287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E52066-A3C5-81D4-42C2-0C29EEA7ADBC}"/>
                    </a:ext>
                  </a:extLst>
                </p14:cNvPr>
                <p14:cNvContentPartPr/>
                <p14:nvPr/>
              </p14:nvContentPartPr>
              <p14:xfrm>
                <a:off x="5313490" y="948329"/>
                <a:ext cx="20160" cy="3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E52066-A3C5-81D4-42C2-0C29EEA7AD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5490" y="930329"/>
                  <a:ext cx="55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FC99BE-1541-DC0A-3411-B8C9E42A7E82}"/>
                    </a:ext>
                  </a:extLst>
                </p14:cNvPr>
                <p14:cNvContentPartPr/>
                <p14:nvPr/>
              </p14:nvContentPartPr>
              <p14:xfrm>
                <a:off x="5834770" y="841769"/>
                <a:ext cx="1704600" cy="40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FC99BE-1541-DC0A-3411-B8C9E42A7E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6770" y="823769"/>
                  <a:ext cx="17402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92B58E-0F7A-1680-0BAF-1C7DBA8F6EBE}"/>
                    </a:ext>
                  </a:extLst>
                </p14:cNvPr>
                <p14:cNvContentPartPr/>
                <p14:nvPr/>
              </p14:nvContentPartPr>
              <p14:xfrm>
                <a:off x="6674650" y="892169"/>
                <a:ext cx="44064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92B58E-0F7A-1680-0BAF-1C7DBA8F6E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57010" y="874169"/>
                  <a:ext cx="476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D4A8F4-40AF-9AF2-9FB8-1EF841E9020E}"/>
                    </a:ext>
                  </a:extLst>
                </p14:cNvPr>
                <p14:cNvContentPartPr/>
                <p14:nvPr/>
              </p14:nvContentPartPr>
              <p14:xfrm>
                <a:off x="6083890" y="922409"/>
                <a:ext cx="282240" cy="2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D4A8F4-40AF-9AF2-9FB8-1EF841E902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65890" y="904769"/>
                  <a:ext cx="317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9F7CCD-CDAF-F1DD-B563-CE0B727BA08B}"/>
                    </a:ext>
                  </a:extLst>
                </p14:cNvPr>
                <p14:cNvContentPartPr/>
                <p14:nvPr/>
              </p14:nvContentPartPr>
              <p14:xfrm>
                <a:off x="7779850" y="814769"/>
                <a:ext cx="2015280" cy="336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9F7CCD-CDAF-F1DD-B563-CE0B727BA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2210" y="796769"/>
                  <a:ext cx="2050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2C7518-B5CD-BA7C-BEE4-5FB1FECA609F}"/>
                    </a:ext>
                  </a:extLst>
                </p14:cNvPr>
                <p14:cNvContentPartPr/>
                <p14:nvPr/>
              </p14:nvContentPartPr>
              <p14:xfrm>
                <a:off x="9144250" y="900809"/>
                <a:ext cx="230760" cy="3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2C7518-B5CD-BA7C-BEE4-5FB1FECA60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26250" y="883169"/>
                  <a:ext cx="26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901680-2181-3C26-9FB5-A98C355EAA8B}"/>
                    </a:ext>
                  </a:extLst>
                </p14:cNvPr>
                <p14:cNvContentPartPr/>
                <p14:nvPr/>
              </p14:nvContentPartPr>
              <p14:xfrm>
                <a:off x="8742850" y="851849"/>
                <a:ext cx="684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901680-2181-3C26-9FB5-A98C355EAA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25210" y="834209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FC0E22D-159F-2508-BD38-EFF58A2853D2}"/>
                    </a:ext>
                  </a:extLst>
                </p14:cNvPr>
                <p14:cNvContentPartPr/>
                <p14:nvPr/>
              </p14:nvContentPartPr>
              <p14:xfrm>
                <a:off x="7869130" y="886769"/>
                <a:ext cx="684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FC0E22D-159F-2508-BD38-EFF58A2853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51130" y="868769"/>
                  <a:ext cx="42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6C3F90-FE17-A9FB-54E9-72F696BF2107}"/>
                    </a:ext>
                  </a:extLst>
                </p14:cNvPr>
                <p14:cNvContentPartPr/>
                <p14:nvPr/>
              </p14:nvContentPartPr>
              <p14:xfrm>
                <a:off x="1259890" y="992969"/>
                <a:ext cx="1632600" cy="51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6C3F90-FE17-A9FB-54E9-72F696BF21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2250" y="974969"/>
                  <a:ext cx="16682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E4803F-11D9-482E-93AD-FD4A64CE1A04}"/>
                    </a:ext>
                  </a:extLst>
                </p14:cNvPr>
                <p14:cNvContentPartPr/>
                <p14:nvPr/>
              </p14:nvContentPartPr>
              <p14:xfrm>
                <a:off x="2610610" y="1044449"/>
                <a:ext cx="32760" cy="2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E4803F-11D9-482E-93AD-FD4A64CE1A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92610" y="1026809"/>
                  <a:ext cx="68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9CCB27-1FBB-05EA-C703-EB5557A301BD}"/>
                    </a:ext>
                  </a:extLst>
                </p14:cNvPr>
                <p14:cNvContentPartPr/>
                <p14:nvPr/>
              </p14:nvContentPartPr>
              <p14:xfrm>
                <a:off x="3180130" y="1045889"/>
                <a:ext cx="390600" cy="46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9CCB27-1FBB-05EA-C703-EB5557A301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62490" y="1027889"/>
                  <a:ext cx="4262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0113E2-0A95-A155-7853-B486B5952E33}"/>
                    </a:ext>
                  </a:extLst>
                </p14:cNvPr>
                <p14:cNvContentPartPr/>
                <p14:nvPr/>
              </p14:nvContentPartPr>
              <p14:xfrm>
                <a:off x="1177810" y="1567889"/>
                <a:ext cx="814680" cy="33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0113E2-0A95-A155-7853-B486B5952E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0170" y="1549889"/>
                  <a:ext cx="850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262B46-AD5D-2EA6-836F-CA921DAFC8F4}"/>
                    </a:ext>
                  </a:extLst>
                </p14:cNvPr>
                <p14:cNvContentPartPr/>
                <p14:nvPr/>
              </p14:nvContentPartPr>
              <p14:xfrm>
                <a:off x="1780450" y="1663649"/>
                <a:ext cx="200880" cy="4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262B46-AD5D-2EA6-836F-CA921DAFC8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62450" y="1645649"/>
                  <a:ext cx="236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B6D0B9-8249-9C7A-BD99-972340A2E487}"/>
                    </a:ext>
                  </a:extLst>
                </p14:cNvPr>
                <p14:cNvContentPartPr/>
                <p14:nvPr/>
              </p14:nvContentPartPr>
              <p14:xfrm>
                <a:off x="1163770" y="1650329"/>
                <a:ext cx="348480" cy="10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B6D0B9-8249-9C7A-BD99-972340A2E4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6130" y="1632689"/>
                  <a:ext cx="38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61ED9A-56B8-46AF-DFF5-9E8B6F470237}"/>
                    </a:ext>
                  </a:extLst>
                </p14:cNvPr>
                <p14:cNvContentPartPr/>
                <p14:nvPr/>
              </p14:nvContentPartPr>
              <p14:xfrm>
                <a:off x="2337370" y="1577249"/>
                <a:ext cx="1256400" cy="355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61ED9A-56B8-46AF-DFF5-9E8B6F47023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19370" y="1559609"/>
                  <a:ext cx="12920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3CBD51-B01B-2168-AE0C-35CFB4FB0475}"/>
                    </a:ext>
                  </a:extLst>
                </p14:cNvPr>
                <p14:cNvContentPartPr/>
                <p14:nvPr/>
              </p14:nvContentPartPr>
              <p14:xfrm>
                <a:off x="3518530" y="1589849"/>
                <a:ext cx="25920" cy="3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3CBD51-B01B-2168-AE0C-35CFB4FB04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00530" y="1572209"/>
                  <a:ext cx="6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A2A1BC-CB51-55A2-D2CD-8FBAB2449C57}"/>
                    </a:ext>
                  </a:extLst>
                </p14:cNvPr>
                <p14:cNvContentPartPr/>
                <p14:nvPr/>
              </p14:nvContentPartPr>
              <p14:xfrm>
                <a:off x="3967810" y="1579769"/>
                <a:ext cx="875160" cy="24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A2A1BC-CB51-55A2-D2CD-8FBAB2449C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49810" y="1561769"/>
                  <a:ext cx="91080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0D211E-72E3-B190-F16E-67DB469D9C4E}"/>
              </a:ext>
            </a:extLst>
          </p:cNvPr>
          <p:cNvGrpSpPr/>
          <p:nvPr/>
        </p:nvGrpSpPr>
        <p:grpSpPr>
          <a:xfrm>
            <a:off x="5152930" y="1374569"/>
            <a:ext cx="4843080" cy="552600"/>
            <a:chOff x="5152930" y="1374569"/>
            <a:chExt cx="484308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B08972-FE3F-CF7B-1844-84CE7B5D6B8E}"/>
                    </a:ext>
                  </a:extLst>
                </p14:cNvPr>
                <p14:cNvContentPartPr/>
                <p14:nvPr/>
              </p14:nvContentPartPr>
              <p14:xfrm>
                <a:off x="5152930" y="1505969"/>
                <a:ext cx="2193480" cy="42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B08972-FE3F-CF7B-1844-84CE7B5D6B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35290" y="1488329"/>
                  <a:ext cx="22291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B64FD3-EFA5-F92C-8E7B-97E7A1E55318}"/>
                    </a:ext>
                  </a:extLst>
                </p14:cNvPr>
                <p14:cNvContentPartPr/>
                <p14:nvPr/>
              </p14:nvContentPartPr>
              <p14:xfrm>
                <a:off x="7109890" y="1561409"/>
                <a:ext cx="23832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B64FD3-EFA5-F92C-8E7B-97E7A1E553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250" y="1543409"/>
                  <a:ext cx="273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72A-D9E7-D7FA-4B5B-9ECE2BE0498F}"/>
                    </a:ext>
                  </a:extLst>
                </p14:cNvPr>
                <p14:cNvContentPartPr/>
                <p14:nvPr/>
              </p14:nvContentPartPr>
              <p14:xfrm>
                <a:off x="7631530" y="1374569"/>
                <a:ext cx="2364480" cy="49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72A-D9E7-D7FA-4B5B-9ECE2BE049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13890" y="1356929"/>
                  <a:ext cx="240012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9E593C-943B-215E-469D-B0CC279F4275}"/>
              </a:ext>
            </a:extLst>
          </p:cNvPr>
          <p:cNvGrpSpPr/>
          <p:nvPr/>
        </p:nvGrpSpPr>
        <p:grpSpPr>
          <a:xfrm>
            <a:off x="1134610" y="2092409"/>
            <a:ext cx="2662920" cy="338040"/>
            <a:chOff x="1134610" y="2092409"/>
            <a:chExt cx="26629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679C2E-163B-9AFD-1E5E-711F8B47465C}"/>
                    </a:ext>
                  </a:extLst>
                </p14:cNvPr>
                <p14:cNvContentPartPr/>
                <p14:nvPr/>
              </p14:nvContentPartPr>
              <p14:xfrm>
                <a:off x="1134610" y="2092409"/>
                <a:ext cx="1694880" cy="338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679C2E-163B-9AFD-1E5E-711F8B4746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6610" y="2074409"/>
                  <a:ext cx="1730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3B1832-B704-AD5C-9BEE-D7DFE8B48DF2}"/>
                    </a:ext>
                  </a:extLst>
                </p14:cNvPr>
                <p14:cNvContentPartPr/>
                <p14:nvPr/>
              </p14:nvContentPartPr>
              <p14:xfrm>
                <a:off x="2434210" y="2133449"/>
                <a:ext cx="299880" cy="3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3B1832-B704-AD5C-9BEE-D7DFE8B48DF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16210" y="2115809"/>
                  <a:ext cx="335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99383F-99A3-D32D-0BC9-C8BA5526E473}"/>
                    </a:ext>
                  </a:extLst>
                </p14:cNvPr>
                <p14:cNvContentPartPr/>
                <p14:nvPr/>
              </p14:nvContentPartPr>
              <p14:xfrm>
                <a:off x="3164290" y="2103569"/>
                <a:ext cx="365760" cy="21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99383F-99A3-D32D-0BC9-C8BA5526E47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46650" y="2085929"/>
                  <a:ext cx="401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D25D3A-5593-CA4F-0CC4-0E09CE5FEE85}"/>
                    </a:ext>
                  </a:extLst>
                </p14:cNvPr>
                <p14:cNvContentPartPr/>
                <p14:nvPr/>
              </p14:nvContentPartPr>
              <p14:xfrm>
                <a:off x="3312610" y="2269889"/>
                <a:ext cx="311400" cy="89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D25D3A-5593-CA4F-0CC4-0E09CE5FEE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94970" y="2251889"/>
                  <a:ext cx="347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3A4C3-7FE7-FDAE-9948-3E045923DADB}"/>
                    </a:ext>
                  </a:extLst>
                </p14:cNvPr>
                <p14:cNvContentPartPr/>
                <p14:nvPr/>
              </p14:nvContentPartPr>
              <p14:xfrm>
                <a:off x="3766210" y="2338289"/>
                <a:ext cx="31320" cy="2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3A4C3-7FE7-FDAE-9948-3E045923DA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48210" y="2320289"/>
                  <a:ext cx="6696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9A6F38-A5D3-7B3A-BD02-F4B6AAAFCE84}"/>
                  </a:ext>
                </a:extLst>
              </p14:cNvPr>
              <p14:cNvContentPartPr/>
              <p14:nvPr/>
            </p14:nvContentPartPr>
            <p14:xfrm>
              <a:off x="4327450" y="2061089"/>
              <a:ext cx="597960" cy="254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9A6F38-A5D3-7B3A-BD02-F4B6AAAFCE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09810" y="2043089"/>
                <a:ext cx="6336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C42116-19B8-6CFD-BCD1-12F354E10D3C}"/>
                  </a:ext>
                </a:extLst>
              </p14:cNvPr>
              <p14:cNvContentPartPr/>
              <p14:nvPr/>
            </p14:nvContentPartPr>
            <p14:xfrm>
              <a:off x="5233930" y="1991249"/>
              <a:ext cx="1106280" cy="299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C42116-19B8-6CFD-BCD1-12F354E10D3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15930" y="1973609"/>
                <a:ext cx="1141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679FEF-6F3F-2F68-8416-8E606D1C49FD}"/>
                  </a:ext>
                </a:extLst>
              </p14:cNvPr>
              <p14:cNvContentPartPr/>
              <p14:nvPr/>
            </p14:nvContentPartPr>
            <p14:xfrm>
              <a:off x="6442450" y="1942649"/>
              <a:ext cx="245520" cy="372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679FEF-6F3F-2F68-8416-8E606D1C49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424810" y="1925009"/>
                <a:ext cx="28116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A322279-A655-CE43-E2DE-3F5851670852}"/>
              </a:ext>
            </a:extLst>
          </p:cNvPr>
          <p:cNvGrpSpPr/>
          <p:nvPr/>
        </p:nvGrpSpPr>
        <p:grpSpPr>
          <a:xfrm>
            <a:off x="6844570" y="1966769"/>
            <a:ext cx="4281480" cy="393480"/>
            <a:chOff x="6844570" y="1966769"/>
            <a:chExt cx="42814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FD15AF-368C-75F3-DEDB-E3C6C2D46165}"/>
                    </a:ext>
                  </a:extLst>
                </p14:cNvPr>
                <p14:cNvContentPartPr/>
                <p14:nvPr/>
              </p14:nvContentPartPr>
              <p14:xfrm>
                <a:off x="6844570" y="1966769"/>
                <a:ext cx="1044720" cy="39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FD15AF-368C-75F3-DEDB-E3C6C2D461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26570" y="1949129"/>
                  <a:ext cx="10803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BBABD8-179E-9820-1E87-43B34E803EF0}"/>
                    </a:ext>
                  </a:extLst>
                </p14:cNvPr>
                <p14:cNvContentPartPr/>
                <p14:nvPr/>
              </p14:nvContentPartPr>
              <p14:xfrm>
                <a:off x="7477450" y="2038409"/>
                <a:ext cx="313200" cy="3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BBABD8-179E-9820-1E87-43B34E803E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59450" y="2020769"/>
                  <a:ext cx="348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B6B1D7-4CDE-EEC9-78F2-8A6FC5C083A8}"/>
                    </a:ext>
                  </a:extLst>
                </p14:cNvPr>
                <p14:cNvContentPartPr/>
                <p14:nvPr/>
              </p14:nvContentPartPr>
              <p14:xfrm>
                <a:off x="7007650" y="2043449"/>
                <a:ext cx="2772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B6B1D7-4CDE-EEC9-78F2-8A6FC5C083A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90010" y="2025449"/>
                  <a:ext cx="6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CDEAEC-0034-2079-E46D-3FA7859B74DE}"/>
                    </a:ext>
                  </a:extLst>
                </p14:cNvPr>
                <p14:cNvContentPartPr/>
                <p14:nvPr/>
              </p14:nvContentPartPr>
              <p14:xfrm>
                <a:off x="8211490" y="2075489"/>
                <a:ext cx="321840" cy="171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CDEAEC-0034-2079-E46D-3FA7859B74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3850" y="2057489"/>
                  <a:ext cx="357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4AAFCF-4A2D-082A-BE46-75500E4A6B30}"/>
                    </a:ext>
                  </a:extLst>
                </p14:cNvPr>
                <p14:cNvContentPartPr/>
                <p14:nvPr/>
              </p14:nvContentPartPr>
              <p14:xfrm>
                <a:off x="8529370" y="2198249"/>
                <a:ext cx="10080" cy="42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4AAFCF-4A2D-082A-BE46-75500E4A6B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11370" y="2180249"/>
                  <a:ext cx="45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CB999A-4E99-8271-11F9-48A6DC822B5F}"/>
                    </a:ext>
                  </a:extLst>
                </p14:cNvPr>
                <p14:cNvContentPartPr/>
                <p14:nvPr/>
              </p14:nvContentPartPr>
              <p14:xfrm>
                <a:off x="8682370" y="2048489"/>
                <a:ext cx="138960" cy="21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CB999A-4E99-8271-11F9-48A6DC822B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64370" y="2030489"/>
                  <a:ext cx="174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4A52A1-9372-6DFA-D1D9-A3C3B8F0A11A}"/>
                    </a:ext>
                  </a:extLst>
                </p14:cNvPr>
                <p14:cNvContentPartPr/>
                <p14:nvPr/>
              </p14:nvContentPartPr>
              <p14:xfrm>
                <a:off x="9053890" y="2110409"/>
                <a:ext cx="135000" cy="17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4A52A1-9372-6DFA-D1D9-A3C3B8F0A1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35890" y="2092409"/>
                  <a:ext cx="170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DCBCEF-F33D-75CA-A2AF-9C678CB7CAFE}"/>
                    </a:ext>
                  </a:extLst>
                </p14:cNvPr>
                <p14:cNvContentPartPr/>
                <p14:nvPr/>
              </p14:nvContentPartPr>
              <p14:xfrm>
                <a:off x="9248290" y="2035169"/>
                <a:ext cx="50832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DCBCEF-F33D-75CA-A2AF-9C678CB7CA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30290" y="2017529"/>
                  <a:ext cx="543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CC404B-751B-D4DD-7CBE-9B8862128B27}"/>
                    </a:ext>
                  </a:extLst>
                </p14:cNvPr>
                <p14:cNvContentPartPr/>
                <p14:nvPr/>
              </p14:nvContentPartPr>
              <p14:xfrm>
                <a:off x="9555730" y="2101769"/>
                <a:ext cx="19944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CC404B-751B-D4DD-7CBE-9B8862128B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7730" y="2084129"/>
                  <a:ext cx="23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56E212-E58D-C8AD-5630-0350018DD40E}"/>
                    </a:ext>
                  </a:extLst>
                </p14:cNvPr>
                <p14:cNvContentPartPr/>
                <p14:nvPr/>
              </p14:nvContentPartPr>
              <p14:xfrm>
                <a:off x="9750130" y="2161169"/>
                <a:ext cx="585720" cy="13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56E212-E58D-C8AD-5630-0350018DD4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32130" y="2143169"/>
                  <a:ext cx="62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C75819-D395-44D3-6E17-78CFD481C05F}"/>
                    </a:ext>
                  </a:extLst>
                </p14:cNvPr>
                <p14:cNvContentPartPr/>
                <p14:nvPr/>
              </p14:nvContentPartPr>
              <p14:xfrm>
                <a:off x="9982690" y="2055689"/>
                <a:ext cx="2772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C75819-D395-44D3-6E17-78CFD481C0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65050" y="2038049"/>
                  <a:ext cx="63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6F9DC0-D18E-CAEF-4025-F1F570629A27}"/>
                    </a:ext>
                  </a:extLst>
                </p14:cNvPr>
                <p14:cNvContentPartPr/>
                <p14:nvPr/>
              </p14:nvContentPartPr>
              <p14:xfrm>
                <a:off x="10757770" y="2024009"/>
                <a:ext cx="24480" cy="247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6F9DC0-D18E-CAEF-4025-F1F570629A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40130" y="2006009"/>
                  <a:ext cx="60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A05972-648E-3A4C-B209-0D14E73DD154}"/>
                    </a:ext>
                  </a:extLst>
                </p14:cNvPr>
                <p14:cNvContentPartPr/>
                <p14:nvPr/>
              </p14:nvContentPartPr>
              <p14:xfrm>
                <a:off x="10563010" y="2031209"/>
                <a:ext cx="297720" cy="12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A05972-648E-3A4C-B209-0D14E73DD1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45010" y="2013209"/>
                  <a:ext cx="33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BE2A5D-8216-AFCC-1D5F-A0D4DA0C13A6}"/>
                    </a:ext>
                  </a:extLst>
                </p14:cNvPr>
                <p14:cNvContentPartPr/>
                <p14:nvPr/>
              </p14:nvContentPartPr>
              <p14:xfrm>
                <a:off x="10915090" y="2075849"/>
                <a:ext cx="210960" cy="239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BE2A5D-8216-AFCC-1D5F-A0D4DA0C13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97450" y="2058209"/>
                  <a:ext cx="24660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8C858F5-0F20-09C9-27BE-C3093C65D1EF}"/>
                  </a:ext>
                </a:extLst>
              </p14:cNvPr>
              <p14:cNvContentPartPr/>
              <p14:nvPr/>
            </p14:nvContentPartPr>
            <p14:xfrm>
              <a:off x="1464730" y="2880089"/>
              <a:ext cx="1839600" cy="775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8C858F5-0F20-09C9-27BE-C3093C65D1E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46730" y="2862449"/>
                <a:ext cx="1875240" cy="81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416A395-3960-0681-4B71-D337045CC0A2}"/>
              </a:ext>
            </a:extLst>
          </p:cNvPr>
          <p:cNvGrpSpPr/>
          <p:nvPr/>
        </p:nvGrpSpPr>
        <p:grpSpPr>
          <a:xfrm>
            <a:off x="927610" y="2875049"/>
            <a:ext cx="4659840" cy="579240"/>
            <a:chOff x="927610" y="2875049"/>
            <a:chExt cx="465984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FDCBFB-EBA0-2757-09E7-9F0DBF81694C}"/>
                    </a:ext>
                  </a:extLst>
                </p14:cNvPr>
                <p14:cNvContentPartPr/>
                <p14:nvPr/>
              </p14:nvContentPartPr>
              <p14:xfrm>
                <a:off x="927610" y="3161609"/>
                <a:ext cx="3538080" cy="13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FDCBFB-EBA0-2757-09E7-9F0DBF8169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9610" y="3143609"/>
                  <a:ext cx="3573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49A5D0-4A4A-40A0-D05C-2258E111AEF0}"/>
                    </a:ext>
                  </a:extLst>
                </p14:cNvPr>
                <p14:cNvContentPartPr/>
                <p14:nvPr/>
              </p14:nvContentPartPr>
              <p14:xfrm>
                <a:off x="4665490" y="3033089"/>
                <a:ext cx="226440" cy="28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49A5D0-4A4A-40A0-D05C-2258E111AE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47850" y="3015449"/>
                  <a:ext cx="262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0847B1-E373-04C5-3D70-F082BDCD48DC}"/>
                    </a:ext>
                  </a:extLst>
                </p14:cNvPr>
                <p14:cNvContentPartPr/>
                <p14:nvPr/>
              </p14:nvContentPartPr>
              <p14:xfrm>
                <a:off x="4692130" y="3031289"/>
                <a:ext cx="19008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0847B1-E373-04C5-3D70-F082BDCD48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74130" y="3013289"/>
                  <a:ext cx="22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3F9B36-B4C4-3FBD-5665-EC3FB1F51015}"/>
                    </a:ext>
                  </a:extLst>
                </p14:cNvPr>
                <p14:cNvContentPartPr/>
                <p14:nvPr/>
              </p14:nvContentPartPr>
              <p14:xfrm>
                <a:off x="4673410" y="2880449"/>
                <a:ext cx="227520" cy="41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3F9B36-B4C4-3FBD-5665-EC3FB1F5101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55770" y="2862809"/>
                  <a:ext cx="263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38CB5D-422C-F33B-2685-7FF98C1CFD68}"/>
                    </a:ext>
                  </a:extLst>
                </p14:cNvPr>
                <p14:cNvContentPartPr/>
                <p14:nvPr/>
              </p14:nvContentPartPr>
              <p14:xfrm>
                <a:off x="5112970" y="3289049"/>
                <a:ext cx="62640" cy="16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38CB5D-422C-F33B-2685-7FF98C1CFD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95330" y="3271409"/>
                  <a:ext cx="9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2FA049-F550-76FC-4605-003663FC85CE}"/>
                    </a:ext>
                  </a:extLst>
                </p14:cNvPr>
                <p14:cNvContentPartPr/>
                <p14:nvPr/>
              </p14:nvContentPartPr>
              <p14:xfrm>
                <a:off x="5361730" y="3064049"/>
                <a:ext cx="224280" cy="20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2FA049-F550-76FC-4605-003663FC85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43730" y="3046049"/>
                  <a:ext cx="25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B1103E-7C3B-1DA3-F45D-D8DCB8A5C238}"/>
                    </a:ext>
                  </a:extLst>
                </p14:cNvPr>
                <p14:cNvContentPartPr/>
                <p14:nvPr/>
              </p14:nvContentPartPr>
              <p14:xfrm>
                <a:off x="5366770" y="3195089"/>
                <a:ext cx="220680" cy="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B1103E-7C3B-1DA3-F45D-D8DCB8A5C2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48770" y="3177449"/>
                  <a:ext cx="25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C0DED9-EDAB-F002-96CC-50642E06F887}"/>
                    </a:ext>
                  </a:extLst>
                </p14:cNvPr>
                <p14:cNvContentPartPr/>
                <p14:nvPr/>
              </p14:nvContentPartPr>
              <p14:xfrm>
                <a:off x="5444530" y="2875049"/>
                <a:ext cx="135000" cy="14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C0DED9-EDAB-F002-96CC-50642E06F88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26530" y="2857409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FF2E13C-0E71-4C2D-460E-373E8C9B52D4}"/>
                  </a:ext>
                </a:extLst>
              </p14:cNvPr>
              <p14:cNvContentPartPr/>
              <p14:nvPr/>
            </p14:nvContentPartPr>
            <p14:xfrm>
              <a:off x="2395330" y="3303449"/>
              <a:ext cx="1155600" cy="1020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FF2E13C-0E71-4C2D-460E-373E8C9B52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77330" y="3285809"/>
                <a:ext cx="1191240" cy="10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8F9DDA2-5E01-8A75-8FB1-E76223BDB89D}"/>
              </a:ext>
            </a:extLst>
          </p:cNvPr>
          <p:cNvGrpSpPr/>
          <p:nvPr/>
        </p:nvGrpSpPr>
        <p:grpSpPr>
          <a:xfrm>
            <a:off x="1963330" y="3264209"/>
            <a:ext cx="427680" cy="371160"/>
            <a:chOff x="1963330" y="3264209"/>
            <a:chExt cx="4276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B4B38E2-53F1-B2BA-49A0-B9BC3B4F36DF}"/>
                    </a:ext>
                  </a:extLst>
                </p14:cNvPr>
                <p14:cNvContentPartPr/>
                <p14:nvPr/>
              </p14:nvContentPartPr>
              <p14:xfrm>
                <a:off x="2339890" y="3264209"/>
                <a:ext cx="51120" cy="45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B4B38E2-53F1-B2BA-49A0-B9BC3B4F36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21890" y="3246209"/>
                  <a:ext cx="86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0E52DB-E858-8CCF-4A59-C831A9C4012E}"/>
                    </a:ext>
                  </a:extLst>
                </p14:cNvPr>
                <p14:cNvContentPartPr/>
                <p14:nvPr/>
              </p14:nvContentPartPr>
              <p14:xfrm>
                <a:off x="2084650" y="3320729"/>
                <a:ext cx="272160" cy="20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0E52DB-E858-8CCF-4A59-C831A9C401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66650" y="3303089"/>
                  <a:ext cx="307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E4F229-8D82-FA06-0190-674B96D54020}"/>
                    </a:ext>
                  </a:extLst>
                </p14:cNvPr>
                <p14:cNvContentPartPr/>
                <p14:nvPr/>
              </p14:nvContentPartPr>
              <p14:xfrm>
                <a:off x="1963330" y="3507569"/>
                <a:ext cx="168840" cy="127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E4F229-8D82-FA06-0190-674B96D540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45330" y="3489569"/>
                  <a:ext cx="2044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7F5A54F-16E1-9FDC-A724-932DA3A92E7F}"/>
                  </a:ext>
                </a:extLst>
              </p14:cNvPr>
              <p14:cNvContentPartPr/>
              <p14:nvPr/>
            </p14:nvContentPartPr>
            <p14:xfrm>
              <a:off x="1120210" y="3347369"/>
              <a:ext cx="1024920" cy="257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7F5A54F-16E1-9FDC-A724-932DA3A92E7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02210" y="3329369"/>
                <a:ext cx="10605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580F372-C891-9D45-1344-0FAFA1EA5674}"/>
                  </a:ext>
                </a:extLst>
              </p14:cNvPr>
              <p14:cNvContentPartPr/>
              <p14:nvPr/>
            </p14:nvContentPartPr>
            <p14:xfrm>
              <a:off x="2041090" y="3533849"/>
              <a:ext cx="144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580F372-C891-9D45-1344-0FAFA1EA56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987450" y="3425849"/>
                <a:ext cx="109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41D7712-3605-02E2-A828-C0A0C9931BD2}"/>
                  </a:ext>
                </a:extLst>
              </p14:cNvPr>
              <p14:cNvContentPartPr/>
              <p14:nvPr/>
            </p14:nvContentPartPr>
            <p14:xfrm>
              <a:off x="2035690" y="3563729"/>
              <a:ext cx="2160" cy="2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41D7712-3605-02E2-A828-C0A0C9931BD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982050" y="3455729"/>
                <a:ext cx="109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3F6F499-5B48-0EF4-DA1A-5FCC7F703A5C}"/>
                  </a:ext>
                </a:extLst>
              </p14:cNvPr>
              <p14:cNvContentPartPr/>
              <p14:nvPr/>
            </p14:nvContentPartPr>
            <p14:xfrm>
              <a:off x="2087890" y="3560489"/>
              <a:ext cx="6840" cy="32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3F6F499-5B48-0EF4-DA1A-5FCC7F703A5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33890" y="3452849"/>
                <a:ext cx="114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27989DC-DC50-E519-73CC-80A0CCDFA693}"/>
                  </a:ext>
                </a:extLst>
              </p14:cNvPr>
              <p14:cNvContentPartPr/>
              <p14:nvPr/>
            </p14:nvContentPartPr>
            <p14:xfrm>
              <a:off x="2102290" y="3572729"/>
              <a:ext cx="6840" cy="1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27989DC-DC50-E519-73CC-80A0CCDFA69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48290" y="3464729"/>
                <a:ext cx="114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46048E5-2695-47F6-B05F-78D101160C50}"/>
                  </a:ext>
                </a:extLst>
              </p14:cNvPr>
              <p14:cNvContentPartPr/>
              <p14:nvPr/>
            </p14:nvContentPartPr>
            <p14:xfrm>
              <a:off x="2097250" y="3573809"/>
              <a:ext cx="5040" cy="4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46048E5-2695-47F6-B05F-78D101160C5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043610" y="3465809"/>
                <a:ext cx="112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0BF232-D75F-EE00-91AC-BA46E9AC7AAD}"/>
                  </a:ext>
                </a:extLst>
              </p14:cNvPr>
              <p14:cNvContentPartPr/>
              <p14:nvPr/>
            </p14:nvContentPartPr>
            <p14:xfrm>
              <a:off x="2028130" y="3601169"/>
              <a:ext cx="10080" cy="3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0BF232-D75F-EE00-91AC-BA46E9AC7AA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974130" y="3493529"/>
                <a:ext cx="117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9B18BC6-5848-5235-4B65-A8E361FA5693}"/>
                  </a:ext>
                </a:extLst>
              </p14:cNvPr>
              <p14:cNvContentPartPr/>
              <p14:nvPr/>
            </p14:nvContentPartPr>
            <p14:xfrm>
              <a:off x="2013730" y="3605489"/>
              <a:ext cx="11160" cy="1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9B18BC6-5848-5235-4B65-A8E361FA569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959730" y="3497849"/>
                <a:ext cx="118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D3EF066-58A7-FD60-B59A-D691558CA01E}"/>
                  </a:ext>
                </a:extLst>
              </p14:cNvPr>
              <p14:cNvContentPartPr/>
              <p14:nvPr/>
            </p14:nvContentPartPr>
            <p14:xfrm>
              <a:off x="1526290" y="3819329"/>
              <a:ext cx="189360" cy="214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D3EF066-58A7-FD60-B59A-D691558CA01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508290" y="3801689"/>
                <a:ext cx="225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07C0342-2820-4A4B-870C-FB062C645822}"/>
                  </a:ext>
                </a:extLst>
              </p14:cNvPr>
              <p14:cNvContentPartPr/>
              <p14:nvPr/>
            </p14:nvContentPartPr>
            <p14:xfrm>
              <a:off x="1790170" y="3792689"/>
              <a:ext cx="86400" cy="202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07C0342-2820-4A4B-870C-FB062C64582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772170" y="3775049"/>
                <a:ext cx="12204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313D9B-2E43-8E3C-ADB5-E22ECCD8C182}"/>
              </a:ext>
            </a:extLst>
          </p:cNvPr>
          <p:cNvGrpSpPr/>
          <p:nvPr/>
        </p:nvGrpSpPr>
        <p:grpSpPr>
          <a:xfrm>
            <a:off x="1867930" y="3782609"/>
            <a:ext cx="431640" cy="209160"/>
            <a:chOff x="1867930" y="3782609"/>
            <a:chExt cx="43164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22790F-8690-7AB1-E33E-44BDC4B347EC}"/>
                    </a:ext>
                  </a:extLst>
                </p14:cNvPr>
                <p14:cNvContentPartPr/>
                <p14:nvPr/>
              </p14:nvContentPartPr>
              <p14:xfrm>
                <a:off x="1867930" y="3880529"/>
                <a:ext cx="18468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22790F-8690-7AB1-E33E-44BDC4B347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49930" y="3862529"/>
                  <a:ext cx="220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C5F75C-7BA1-D9AC-D636-A67FEA56C821}"/>
                    </a:ext>
                  </a:extLst>
                </p14:cNvPr>
                <p14:cNvContentPartPr/>
                <p14:nvPr/>
              </p14:nvContentPartPr>
              <p14:xfrm>
                <a:off x="1925890" y="3802409"/>
                <a:ext cx="12348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C5F75C-7BA1-D9AC-D636-A67FEA56C8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07890" y="3784409"/>
                  <a:ext cx="159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E0BF111-D220-1B52-7439-F0552553D58F}"/>
                    </a:ext>
                  </a:extLst>
                </p14:cNvPr>
                <p14:cNvContentPartPr/>
                <p14:nvPr/>
              </p14:nvContentPartPr>
              <p14:xfrm>
                <a:off x="2124970" y="3790889"/>
                <a:ext cx="34560" cy="53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E0BF111-D220-1B52-7439-F0552553D58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06970" y="3773249"/>
                  <a:ext cx="70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99544F-59B7-530B-2AD2-7954EFCA9C8A}"/>
                    </a:ext>
                  </a:extLst>
                </p14:cNvPr>
                <p14:cNvContentPartPr/>
                <p14:nvPr/>
              </p14:nvContentPartPr>
              <p14:xfrm>
                <a:off x="2204530" y="3782609"/>
                <a:ext cx="95040" cy="20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99544F-59B7-530B-2AD2-7954EFCA9C8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86530" y="3764609"/>
                  <a:ext cx="1306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D110635-4601-87F1-3722-8DE758EFD9A8}"/>
                  </a:ext>
                </a:extLst>
              </p14:cNvPr>
              <p14:cNvContentPartPr/>
              <p14:nvPr/>
            </p14:nvContentPartPr>
            <p14:xfrm>
              <a:off x="400930" y="4384169"/>
              <a:ext cx="1002240" cy="389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D110635-4601-87F1-3722-8DE758EFD9A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3290" y="4366169"/>
                <a:ext cx="103788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980A7AF-1CF0-5A6A-2E24-B3BEF6BA6401}"/>
              </a:ext>
            </a:extLst>
          </p:cNvPr>
          <p:cNvGrpSpPr/>
          <p:nvPr/>
        </p:nvGrpSpPr>
        <p:grpSpPr>
          <a:xfrm>
            <a:off x="417130" y="4355729"/>
            <a:ext cx="2048400" cy="708840"/>
            <a:chOff x="417130" y="4355729"/>
            <a:chExt cx="204840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DF4094-63C0-EB86-F154-904B0CFE0560}"/>
                    </a:ext>
                  </a:extLst>
                </p14:cNvPr>
                <p14:cNvContentPartPr/>
                <p14:nvPr/>
              </p14:nvContentPartPr>
              <p14:xfrm>
                <a:off x="1599730" y="4355729"/>
                <a:ext cx="865800" cy="38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DF4094-63C0-EB86-F154-904B0CFE05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581730" y="4337729"/>
                  <a:ext cx="901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19F3D8-58F6-DE12-049C-F5CD4716E44B}"/>
                    </a:ext>
                  </a:extLst>
                </p14:cNvPr>
                <p14:cNvContentPartPr/>
                <p14:nvPr/>
              </p14:nvContentPartPr>
              <p14:xfrm>
                <a:off x="2218930" y="4435649"/>
                <a:ext cx="15408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19F3D8-58F6-DE12-049C-F5CD4716E4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00930" y="4417649"/>
                  <a:ext cx="189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7D0AAD-60E2-42F6-E302-D03B1B916DC3}"/>
                    </a:ext>
                  </a:extLst>
                </p14:cNvPr>
                <p14:cNvContentPartPr/>
                <p14:nvPr/>
              </p14:nvContentPartPr>
              <p14:xfrm>
                <a:off x="2113450" y="4383449"/>
                <a:ext cx="1548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7D0AAD-60E2-42F6-E302-D03B1B916D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95810" y="4365809"/>
                  <a:ext cx="51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E7188F-58F2-9408-9F0A-15527D1BA91C}"/>
                    </a:ext>
                  </a:extLst>
                </p14:cNvPr>
                <p14:cNvContentPartPr/>
                <p14:nvPr/>
              </p14:nvContentPartPr>
              <p14:xfrm>
                <a:off x="417130" y="4814369"/>
                <a:ext cx="261360" cy="250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E7188F-58F2-9408-9F0A-15527D1BA9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9130" y="4796369"/>
                  <a:ext cx="297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20CCDE-6C5B-EAAC-EDFA-25D6FFF389FC}"/>
                    </a:ext>
                  </a:extLst>
                </p14:cNvPr>
                <p14:cNvContentPartPr/>
                <p14:nvPr/>
              </p14:nvContentPartPr>
              <p14:xfrm>
                <a:off x="535930" y="4922009"/>
                <a:ext cx="129600" cy="3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20CCDE-6C5B-EAAC-EDFA-25D6FFF389F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7930" y="4904009"/>
                  <a:ext cx="165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55FB02-3E83-6249-8025-B29F6277B8C2}"/>
                    </a:ext>
                  </a:extLst>
                </p14:cNvPr>
                <p14:cNvContentPartPr/>
                <p14:nvPr/>
              </p14:nvContentPartPr>
              <p14:xfrm>
                <a:off x="934090" y="4958009"/>
                <a:ext cx="250920" cy="9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55FB02-3E83-6249-8025-B29F6277B8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6450" y="4940369"/>
                  <a:ext cx="286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1225AE-D085-72C0-BA18-18FA2E71D0DF}"/>
                    </a:ext>
                  </a:extLst>
                </p14:cNvPr>
                <p14:cNvContentPartPr/>
                <p14:nvPr/>
              </p14:nvContentPartPr>
              <p14:xfrm>
                <a:off x="966490" y="4878089"/>
                <a:ext cx="176760" cy="25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1225AE-D085-72C0-BA18-18FA2E71D0D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8490" y="4860089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C0B65B-A6B2-2995-92E3-47B495A75530}"/>
                    </a:ext>
                  </a:extLst>
                </p14:cNvPr>
                <p14:cNvContentPartPr/>
                <p14:nvPr/>
              </p14:nvContentPartPr>
              <p14:xfrm>
                <a:off x="1257730" y="4828049"/>
                <a:ext cx="82800" cy="10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C0B65B-A6B2-2995-92E3-47B495A7553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39730" y="4810049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A67EEEC-B61F-9F61-48C7-16CC91F6D9FB}"/>
                  </a:ext>
                </a:extLst>
              </p14:cNvPr>
              <p14:cNvContentPartPr/>
              <p14:nvPr/>
            </p14:nvContentPartPr>
            <p14:xfrm>
              <a:off x="7021330" y="2981969"/>
              <a:ext cx="268560" cy="258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A67EEEC-B61F-9F61-48C7-16CC91F6D9F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003330" y="2963969"/>
                <a:ext cx="304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7131E6A-72A7-6C38-7C42-F137824E1F4E}"/>
                  </a:ext>
                </a:extLst>
              </p14:cNvPr>
              <p14:cNvContentPartPr/>
              <p14:nvPr/>
            </p14:nvContentPartPr>
            <p14:xfrm>
              <a:off x="7569970" y="2822129"/>
              <a:ext cx="1539360" cy="4269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7131E6A-72A7-6C38-7C42-F137824E1F4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551970" y="2804129"/>
                <a:ext cx="1575000" cy="46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CF00B94-10D5-218D-2BCA-148D73508FFF}"/>
              </a:ext>
            </a:extLst>
          </p:cNvPr>
          <p:cNvGrpSpPr/>
          <p:nvPr/>
        </p:nvGrpSpPr>
        <p:grpSpPr>
          <a:xfrm>
            <a:off x="9317770" y="2767409"/>
            <a:ext cx="1859760" cy="561240"/>
            <a:chOff x="9317770" y="2767409"/>
            <a:chExt cx="18597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142FA1-5390-2B21-1136-91F3E8FA2E9C}"/>
                    </a:ext>
                  </a:extLst>
                </p14:cNvPr>
                <p14:cNvContentPartPr/>
                <p14:nvPr/>
              </p14:nvContentPartPr>
              <p14:xfrm>
                <a:off x="9317770" y="2767409"/>
                <a:ext cx="1859760" cy="56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142FA1-5390-2B21-1136-91F3E8FA2E9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99770" y="2749769"/>
                  <a:ext cx="18954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D03FD7-8804-4BC7-65AD-BEBE93749D70}"/>
                    </a:ext>
                  </a:extLst>
                </p14:cNvPr>
                <p14:cNvContentPartPr/>
                <p14:nvPr/>
              </p14:nvContentPartPr>
              <p14:xfrm>
                <a:off x="10511890" y="2884769"/>
                <a:ext cx="277200" cy="4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D03FD7-8804-4BC7-65AD-BEBE93749D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94250" y="2867129"/>
                  <a:ext cx="31284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38BEC76-999E-B810-F0A9-DE3DE7900900}"/>
                  </a:ext>
                </a:extLst>
              </p14:cNvPr>
              <p14:cNvContentPartPr/>
              <p14:nvPr/>
            </p14:nvContentPartPr>
            <p14:xfrm>
              <a:off x="7071370" y="3443849"/>
              <a:ext cx="819000" cy="552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38BEC76-999E-B810-F0A9-DE3DE790090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53370" y="3425849"/>
                <a:ext cx="854640" cy="58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767C500-8F05-10B7-E72A-F83AE3675344}"/>
              </a:ext>
            </a:extLst>
          </p:cNvPr>
          <p:cNvGrpSpPr/>
          <p:nvPr/>
        </p:nvGrpSpPr>
        <p:grpSpPr>
          <a:xfrm>
            <a:off x="8269810" y="3431969"/>
            <a:ext cx="2030760" cy="338040"/>
            <a:chOff x="8269810" y="3431969"/>
            <a:chExt cx="20307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E50FE4-9367-7C45-8AAA-3251C9F0BBB1}"/>
                    </a:ext>
                  </a:extLst>
                </p14:cNvPr>
                <p14:cNvContentPartPr/>
                <p14:nvPr/>
              </p14:nvContentPartPr>
              <p14:xfrm>
                <a:off x="8288890" y="3515849"/>
                <a:ext cx="159120" cy="254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E50FE4-9367-7C45-8AAA-3251C9F0BB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70890" y="3497849"/>
                  <a:ext cx="194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FF11E0-4F89-6959-B172-96BFE5A2CD84}"/>
                    </a:ext>
                  </a:extLst>
                </p14:cNvPr>
                <p14:cNvContentPartPr/>
                <p14:nvPr/>
              </p14:nvContentPartPr>
              <p14:xfrm>
                <a:off x="8269810" y="3515849"/>
                <a:ext cx="18216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FF11E0-4F89-6959-B172-96BFE5A2CD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51810" y="3498209"/>
                  <a:ext cx="217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08C436-7982-D222-ACAE-EC20BD21105A}"/>
                    </a:ext>
                  </a:extLst>
                </p14:cNvPr>
                <p14:cNvContentPartPr/>
                <p14:nvPr/>
              </p14:nvContentPartPr>
              <p14:xfrm>
                <a:off x="8285290" y="3453569"/>
                <a:ext cx="181800" cy="27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08C436-7982-D222-ACAE-EC20BD21105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67650" y="3435569"/>
                  <a:ext cx="217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9E84EA-4CCF-3740-222C-373A0F0E445C}"/>
                    </a:ext>
                  </a:extLst>
                </p14:cNvPr>
                <p14:cNvContentPartPr/>
                <p14:nvPr/>
              </p14:nvContentPartPr>
              <p14:xfrm>
                <a:off x="8825290" y="3458969"/>
                <a:ext cx="338400" cy="299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9E84EA-4CCF-3740-222C-373A0F0E44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07650" y="3441329"/>
                  <a:ext cx="374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A522D9-D9B5-27E8-33AA-6CDB27058652}"/>
                    </a:ext>
                  </a:extLst>
                </p14:cNvPr>
                <p14:cNvContentPartPr/>
                <p14:nvPr/>
              </p14:nvContentPartPr>
              <p14:xfrm>
                <a:off x="9182410" y="3431969"/>
                <a:ext cx="1118160" cy="324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A522D9-D9B5-27E8-33AA-6CDB270586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64770" y="3414329"/>
                  <a:ext cx="1153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F60A53-CAC7-6581-B08B-F9E285F30C8E}"/>
                    </a:ext>
                  </a:extLst>
                </p14:cNvPr>
                <p14:cNvContentPartPr/>
                <p14:nvPr/>
              </p14:nvContentPartPr>
              <p14:xfrm>
                <a:off x="9990970" y="3505049"/>
                <a:ext cx="30960" cy="1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F60A53-CAC7-6581-B08B-F9E285F30C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73330" y="348704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2333AA-704F-62FA-84CA-5C3820E56001}"/>
                    </a:ext>
                  </a:extLst>
                </p14:cNvPr>
                <p14:cNvContentPartPr/>
                <p14:nvPr/>
              </p14:nvContentPartPr>
              <p14:xfrm>
                <a:off x="9265570" y="3507569"/>
                <a:ext cx="630000" cy="29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2333AA-704F-62FA-84CA-5C3820E560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47930" y="3489569"/>
                  <a:ext cx="665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56E55E-47E4-B9DE-7D00-7E07732EB1C9}"/>
                    </a:ext>
                  </a:extLst>
                </p14:cNvPr>
                <p14:cNvContentPartPr/>
                <p14:nvPr/>
              </p14:nvContentPartPr>
              <p14:xfrm>
                <a:off x="8853730" y="3648329"/>
                <a:ext cx="147240" cy="5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56E55E-47E4-B9DE-7D00-7E07732EB1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36090" y="3630329"/>
                  <a:ext cx="1828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DD3E576-1F30-F3EE-C429-C1979BE098A9}"/>
              </a:ext>
            </a:extLst>
          </p:cNvPr>
          <p:cNvGrpSpPr/>
          <p:nvPr/>
        </p:nvGrpSpPr>
        <p:grpSpPr>
          <a:xfrm>
            <a:off x="10601170" y="3377969"/>
            <a:ext cx="781200" cy="376560"/>
            <a:chOff x="10601170" y="3377969"/>
            <a:chExt cx="7812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119C8D-8C09-67F6-B8FE-11EEB302EA97}"/>
                    </a:ext>
                  </a:extLst>
                </p14:cNvPr>
                <p14:cNvContentPartPr/>
                <p14:nvPr/>
              </p14:nvContentPartPr>
              <p14:xfrm>
                <a:off x="10601170" y="3377969"/>
                <a:ext cx="781200" cy="37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119C8D-8C09-67F6-B8FE-11EEB302EA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83530" y="3360329"/>
                  <a:ext cx="816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AF0F755-982E-84A5-4B54-E2B3B7BE5E5A}"/>
                    </a:ext>
                  </a:extLst>
                </p14:cNvPr>
                <p14:cNvContentPartPr/>
                <p14:nvPr/>
              </p14:nvContentPartPr>
              <p14:xfrm>
                <a:off x="10984570" y="3560489"/>
                <a:ext cx="223920" cy="38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AF0F755-982E-84A5-4B54-E2B3B7BE5E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66570" y="3542849"/>
                  <a:ext cx="259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D6A272-F04C-1BEF-26AD-E445360D4F73}"/>
                    </a:ext>
                  </a:extLst>
                </p14:cNvPr>
                <p14:cNvContentPartPr/>
                <p14:nvPr/>
              </p14:nvContentPartPr>
              <p14:xfrm>
                <a:off x="10878010" y="3520529"/>
                <a:ext cx="12960" cy="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D6A272-F04C-1BEF-26AD-E445360D4F7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60370" y="3502889"/>
                  <a:ext cx="486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3E6D4CF-819F-7183-2E78-5A1E2E467660}"/>
              </a:ext>
            </a:extLst>
          </p:cNvPr>
          <p:cNvGrpSpPr/>
          <p:nvPr/>
        </p:nvGrpSpPr>
        <p:grpSpPr>
          <a:xfrm>
            <a:off x="7055170" y="4069169"/>
            <a:ext cx="1790280" cy="371880"/>
            <a:chOff x="7055170" y="4069169"/>
            <a:chExt cx="179028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03E27E-5C9F-4BB6-A416-83FAD5B2A026}"/>
                    </a:ext>
                  </a:extLst>
                </p14:cNvPr>
                <p14:cNvContentPartPr/>
                <p14:nvPr/>
              </p14:nvContentPartPr>
              <p14:xfrm>
                <a:off x="7055170" y="4069169"/>
                <a:ext cx="1790280" cy="371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03E27E-5C9F-4BB6-A416-83FAD5B2A0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37170" y="4051529"/>
                  <a:ext cx="18259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E158A03-D4BA-05B4-874B-44CE77E46F05}"/>
                    </a:ext>
                  </a:extLst>
                </p14:cNvPr>
                <p14:cNvContentPartPr/>
                <p14:nvPr/>
              </p14:nvContentPartPr>
              <p14:xfrm>
                <a:off x="8231650" y="4186889"/>
                <a:ext cx="20160" cy="1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E158A03-D4BA-05B4-874B-44CE77E46F0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13650" y="4168889"/>
                  <a:ext cx="55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593D545-B800-C2B8-49D4-A62A4C14ADD4}"/>
                    </a:ext>
                  </a:extLst>
                </p14:cNvPr>
                <p14:cNvContentPartPr/>
                <p14:nvPr/>
              </p14:nvContentPartPr>
              <p14:xfrm>
                <a:off x="7846450" y="4205249"/>
                <a:ext cx="298080" cy="23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593D545-B800-C2B8-49D4-A62A4C14ADD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28450" y="4187609"/>
                  <a:ext cx="333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F0FB67-0C9D-3465-80DC-ADFEEB9D8EE6}"/>
                    </a:ext>
                  </a:extLst>
                </p14:cNvPr>
                <p14:cNvContentPartPr/>
                <p14:nvPr/>
              </p14:nvContentPartPr>
              <p14:xfrm>
                <a:off x="7545490" y="4206689"/>
                <a:ext cx="108720" cy="20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F0FB67-0C9D-3465-80DC-ADFEEB9D8EE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27490" y="4188689"/>
                  <a:ext cx="1443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D7C613D-B468-6AFF-4876-B4EAB8E2363A}"/>
              </a:ext>
            </a:extLst>
          </p:cNvPr>
          <p:cNvGrpSpPr/>
          <p:nvPr/>
        </p:nvGrpSpPr>
        <p:grpSpPr>
          <a:xfrm>
            <a:off x="9043090" y="4019849"/>
            <a:ext cx="1832400" cy="470520"/>
            <a:chOff x="9043090" y="4019849"/>
            <a:chExt cx="18324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BD25247-C3E4-8092-DDBC-239675877FAE}"/>
                    </a:ext>
                  </a:extLst>
                </p14:cNvPr>
                <p14:cNvContentPartPr/>
                <p14:nvPr/>
              </p14:nvContentPartPr>
              <p14:xfrm>
                <a:off x="9043090" y="4019849"/>
                <a:ext cx="1832400" cy="47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BD25247-C3E4-8092-DDBC-239675877FA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25090" y="4002209"/>
                  <a:ext cx="18680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F75F20-97A7-99C2-226B-2D235A4730D0}"/>
                    </a:ext>
                  </a:extLst>
                </p14:cNvPr>
                <p14:cNvContentPartPr/>
                <p14:nvPr/>
              </p14:nvContentPartPr>
              <p14:xfrm>
                <a:off x="10309930" y="4090409"/>
                <a:ext cx="371160" cy="44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F75F20-97A7-99C2-226B-2D235A4730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91930" y="4072769"/>
                  <a:ext cx="4068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79E4F21-1EEE-0F3E-2513-9D7966D4045D}"/>
              </a:ext>
            </a:extLst>
          </p:cNvPr>
          <p:cNvGrpSpPr/>
          <p:nvPr/>
        </p:nvGrpSpPr>
        <p:grpSpPr>
          <a:xfrm>
            <a:off x="7119250" y="4518089"/>
            <a:ext cx="3147840" cy="436680"/>
            <a:chOff x="7119250" y="4518089"/>
            <a:chExt cx="31478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9CE5449-C691-CDF8-871C-420B31A5A0B2}"/>
                    </a:ext>
                  </a:extLst>
                </p14:cNvPr>
                <p14:cNvContentPartPr/>
                <p14:nvPr/>
              </p14:nvContentPartPr>
              <p14:xfrm>
                <a:off x="7119250" y="4574249"/>
                <a:ext cx="975600" cy="380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9CE5449-C691-CDF8-871C-420B31A5A0B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01610" y="4556249"/>
                  <a:ext cx="1011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CEFE46-413A-9487-4268-75873073DCB5}"/>
                    </a:ext>
                  </a:extLst>
                </p14:cNvPr>
                <p14:cNvContentPartPr/>
                <p14:nvPr/>
              </p14:nvContentPartPr>
              <p14:xfrm>
                <a:off x="7867330" y="4734809"/>
                <a:ext cx="217440" cy="1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CEFE46-413A-9487-4268-75873073DCB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49330" y="4716809"/>
                  <a:ext cx="253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C92FE0C-E282-D7EC-D856-6FD43B966E6A}"/>
                    </a:ext>
                  </a:extLst>
                </p14:cNvPr>
                <p14:cNvContentPartPr/>
                <p14:nvPr/>
              </p14:nvContentPartPr>
              <p14:xfrm>
                <a:off x="8346490" y="4518089"/>
                <a:ext cx="733680" cy="433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C92FE0C-E282-D7EC-D856-6FD43B966E6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8490" y="4500089"/>
                  <a:ext cx="7693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046A6E-A45F-455F-A269-045A40149DD0}"/>
                    </a:ext>
                  </a:extLst>
                </p14:cNvPr>
                <p14:cNvContentPartPr/>
                <p14:nvPr/>
              </p14:nvContentPartPr>
              <p14:xfrm>
                <a:off x="8872810" y="4726169"/>
                <a:ext cx="99000" cy="1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046A6E-A45F-455F-A269-045A40149DD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54810" y="4708529"/>
                  <a:ext cx="134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4E1F67-BF8F-2B12-113A-AD1E0CDDCFB6}"/>
                    </a:ext>
                  </a:extLst>
                </p14:cNvPr>
                <p14:cNvContentPartPr/>
                <p14:nvPr/>
              </p14:nvContentPartPr>
              <p14:xfrm>
                <a:off x="8406610" y="4727609"/>
                <a:ext cx="258840" cy="11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4E1F67-BF8F-2B12-113A-AD1E0CDDCFB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88970" y="4709609"/>
                  <a:ext cx="294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FCC1EF3-D66A-B4E9-E707-D574CA759DE1}"/>
                    </a:ext>
                  </a:extLst>
                </p14:cNvPr>
                <p14:cNvContentPartPr/>
                <p14:nvPr/>
              </p14:nvContentPartPr>
              <p14:xfrm>
                <a:off x="9354850" y="4736249"/>
                <a:ext cx="448200" cy="123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FCC1EF3-D66A-B4E9-E707-D574CA759D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36850" y="4718609"/>
                  <a:ext cx="48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E7C96D-FCFC-7EEC-26E0-3139B2C6D03C}"/>
                    </a:ext>
                  </a:extLst>
                </p14:cNvPr>
                <p14:cNvContentPartPr/>
                <p14:nvPr/>
              </p14:nvContentPartPr>
              <p14:xfrm>
                <a:off x="9603610" y="4737689"/>
                <a:ext cx="216000" cy="162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E7C96D-FCFC-7EEC-26E0-3139B2C6D0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85970" y="4719689"/>
                  <a:ext cx="25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B1B6F16-C500-F599-8476-20FDBE4C283E}"/>
                    </a:ext>
                  </a:extLst>
                </p14:cNvPr>
                <p14:cNvContentPartPr/>
                <p14:nvPr/>
              </p14:nvContentPartPr>
              <p14:xfrm>
                <a:off x="9760210" y="4742369"/>
                <a:ext cx="506880" cy="152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B1B6F16-C500-F599-8476-20FDBE4C283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42570" y="4724729"/>
                  <a:ext cx="542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09E2A2-4132-C854-4733-C7649014800B}"/>
                    </a:ext>
                  </a:extLst>
                </p14:cNvPr>
                <p14:cNvContentPartPr/>
                <p14:nvPr/>
              </p14:nvContentPartPr>
              <p14:xfrm>
                <a:off x="9833650" y="4535009"/>
                <a:ext cx="23040" cy="4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09E2A2-4132-C854-4733-C764901480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16010" y="4517009"/>
                  <a:ext cx="586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6B63367-EE53-9BAD-0CD0-8FC19D6EA905}"/>
                  </a:ext>
                </a:extLst>
              </p14:cNvPr>
              <p14:cNvContentPartPr/>
              <p14:nvPr/>
            </p14:nvContentPartPr>
            <p14:xfrm>
              <a:off x="10478050" y="4848209"/>
              <a:ext cx="39240" cy="507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6B63367-EE53-9BAD-0CD0-8FC19D6EA90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460050" y="4830569"/>
                <a:ext cx="748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1F043E0-A5A1-6105-DD32-CF22E7B305EA}"/>
              </a:ext>
            </a:extLst>
          </p:cNvPr>
          <p:cNvGrpSpPr/>
          <p:nvPr/>
        </p:nvGrpSpPr>
        <p:grpSpPr>
          <a:xfrm>
            <a:off x="7068490" y="5192009"/>
            <a:ext cx="671760" cy="258840"/>
            <a:chOff x="7068490" y="5192009"/>
            <a:chExt cx="6717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9AAE705-B09B-944F-684A-3BBD81B643F0}"/>
                    </a:ext>
                  </a:extLst>
                </p14:cNvPr>
                <p14:cNvContentPartPr/>
                <p14:nvPr/>
              </p14:nvContentPartPr>
              <p14:xfrm>
                <a:off x="7117450" y="5210729"/>
                <a:ext cx="119160" cy="227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9AAE705-B09B-944F-684A-3BBD81B643F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99810" y="5192729"/>
                  <a:ext cx="154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3803DE1-700F-4FA2-CC41-FE13C9E19341}"/>
                    </a:ext>
                  </a:extLst>
                </p14:cNvPr>
                <p14:cNvContentPartPr/>
                <p14:nvPr/>
              </p14:nvContentPartPr>
              <p14:xfrm>
                <a:off x="7068490" y="5192009"/>
                <a:ext cx="253800" cy="47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3803DE1-700F-4FA2-CC41-FE13C9E1934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50850" y="5174009"/>
                  <a:ext cx="28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14705B-CF92-F911-3679-2CFE766B6BBF}"/>
                    </a:ext>
                  </a:extLst>
                </p14:cNvPr>
                <p14:cNvContentPartPr/>
                <p14:nvPr/>
              </p14:nvContentPartPr>
              <p14:xfrm>
                <a:off x="7291330" y="5208209"/>
                <a:ext cx="448920" cy="242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14705B-CF92-F911-3679-2CFE766B6B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330" y="5190569"/>
                  <a:ext cx="48456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7B027C4-04A9-9F41-C606-F63C6912DADF}"/>
                  </a:ext>
                </a:extLst>
              </p14:cNvPr>
              <p14:cNvContentPartPr/>
              <p14:nvPr/>
            </p14:nvContentPartPr>
            <p14:xfrm>
              <a:off x="7874890" y="5200289"/>
              <a:ext cx="1132920" cy="4341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7B027C4-04A9-9F41-C606-F63C6912DAD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856890" y="5182289"/>
                <a:ext cx="11685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99AFBBF-7A3B-C469-E1C3-3D06CB7A8397}"/>
                  </a:ext>
                </a:extLst>
              </p14:cNvPr>
              <p14:cNvContentPartPr/>
              <p14:nvPr/>
            </p14:nvContentPartPr>
            <p14:xfrm>
              <a:off x="8906650" y="5167889"/>
              <a:ext cx="807840" cy="501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99AFBBF-7A3B-C469-E1C3-3D06CB7A839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889010" y="5150249"/>
                <a:ext cx="843480" cy="53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5C84A3C-94F2-1255-6F21-564C5FE24828}"/>
              </a:ext>
            </a:extLst>
          </p:cNvPr>
          <p:cNvGrpSpPr/>
          <p:nvPr/>
        </p:nvGrpSpPr>
        <p:grpSpPr>
          <a:xfrm>
            <a:off x="9898810" y="5216129"/>
            <a:ext cx="1560240" cy="236520"/>
            <a:chOff x="9898810" y="5216129"/>
            <a:chExt cx="156024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82DF5E-1F6A-75F7-5ACB-2747CA9DE98B}"/>
                    </a:ext>
                  </a:extLst>
                </p14:cNvPr>
                <p14:cNvContentPartPr/>
                <p14:nvPr/>
              </p14:nvContentPartPr>
              <p14:xfrm>
                <a:off x="9898810" y="5216129"/>
                <a:ext cx="1506240" cy="236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82DF5E-1F6A-75F7-5ACB-2747CA9DE98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80810" y="5198489"/>
                  <a:ext cx="1541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F059450-41C5-9B19-2486-57C8CE05C6C8}"/>
                    </a:ext>
                  </a:extLst>
                </p14:cNvPr>
                <p14:cNvContentPartPr/>
                <p14:nvPr/>
              </p14:nvContentPartPr>
              <p14:xfrm>
                <a:off x="11148370" y="5297489"/>
                <a:ext cx="310680" cy="34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F059450-41C5-9B19-2486-57C8CE05C6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30730" y="5279489"/>
                  <a:ext cx="3463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A29745F-770C-6633-082E-F415786022A1}"/>
              </a:ext>
            </a:extLst>
          </p:cNvPr>
          <p:cNvGrpSpPr/>
          <p:nvPr/>
        </p:nvGrpSpPr>
        <p:grpSpPr>
          <a:xfrm>
            <a:off x="6964090" y="5663609"/>
            <a:ext cx="4487400" cy="514440"/>
            <a:chOff x="6964090" y="5663609"/>
            <a:chExt cx="44874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C368F06-76BA-81F9-5CA3-6E1F5CC999CB}"/>
                    </a:ext>
                  </a:extLst>
                </p14:cNvPr>
                <p14:cNvContentPartPr/>
                <p14:nvPr/>
              </p14:nvContentPartPr>
              <p14:xfrm>
                <a:off x="6964090" y="5694209"/>
                <a:ext cx="1149840" cy="312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C368F06-76BA-81F9-5CA3-6E1F5CC999C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46450" y="5676209"/>
                  <a:ext cx="1185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423E927-2A13-CD69-4C7A-5AF2DE55B63C}"/>
                    </a:ext>
                  </a:extLst>
                </p14:cNvPr>
                <p14:cNvContentPartPr/>
                <p14:nvPr/>
              </p14:nvContentPartPr>
              <p14:xfrm>
                <a:off x="7129330" y="5734529"/>
                <a:ext cx="264600" cy="3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423E927-2A13-CD69-4C7A-5AF2DE55B6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11330" y="5716889"/>
                  <a:ext cx="300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6D28D41-31D7-86DF-EEB8-373DFE2BFD71}"/>
                    </a:ext>
                  </a:extLst>
                </p14:cNvPr>
                <p14:cNvContentPartPr/>
                <p14:nvPr/>
              </p14:nvContentPartPr>
              <p14:xfrm>
                <a:off x="8304370" y="5859809"/>
                <a:ext cx="350280" cy="11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6D28D41-31D7-86DF-EEB8-373DFE2BFD7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86730" y="5841809"/>
                  <a:ext cx="385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25BBBA0-D263-A90B-8CE9-6E86D3038543}"/>
                    </a:ext>
                  </a:extLst>
                </p14:cNvPr>
                <p14:cNvContentPartPr/>
                <p14:nvPr/>
              </p14:nvContentPartPr>
              <p14:xfrm>
                <a:off x="8539090" y="5752169"/>
                <a:ext cx="10440" cy="3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25BBBA0-D263-A90B-8CE9-6E86D30385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21090" y="5734169"/>
                  <a:ext cx="46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039184-E18A-4B3B-BC7D-F376BA1C771E}"/>
                    </a:ext>
                  </a:extLst>
                </p14:cNvPr>
                <p14:cNvContentPartPr/>
                <p14:nvPr/>
              </p14:nvContentPartPr>
              <p14:xfrm>
                <a:off x="9031930" y="5663609"/>
                <a:ext cx="1784880" cy="339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039184-E18A-4B3B-BC7D-F376BA1C771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13930" y="5645609"/>
                  <a:ext cx="1820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1B53C7F-B332-27B4-0FB1-55C2AFFFC7E3}"/>
                    </a:ext>
                  </a:extLst>
                </p14:cNvPr>
                <p14:cNvContentPartPr/>
                <p14:nvPr/>
              </p14:nvContentPartPr>
              <p14:xfrm>
                <a:off x="10013650" y="5701769"/>
                <a:ext cx="72720" cy="14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1B53C7F-B332-27B4-0FB1-55C2AFFFC7E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996010" y="5684129"/>
                  <a:ext cx="108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EB57B7F-EFB1-33F6-952A-85F5E0109B34}"/>
                    </a:ext>
                  </a:extLst>
                </p14:cNvPr>
                <p14:cNvContentPartPr/>
                <p14:nvPr/>
              </p14:nvContentPartPr>
              <p14:xfrm>
                <a:off x="11022370" y="5727329"/>
                <a:ext cx="429120" cy="450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EB57B7F-EFB1-33F6-952A-85F5E0109B3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04730" y="5709689"/>
                  <a:ext cx="46476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97986EF-E4E5-B91B-6BC0-1454C852A057}"/>
              </a:ext>
            </a:extLst>
          </p:cNvPr>
          <p:cNvGrpSpPr/>
          <p:nvPr/>
        </p:nvGrpSpPr>
        <p:grpSpPr>
          <a:xfrm>
            <a:off x="7046530" y="6133049"/>
            <a:ext cx="4421880" cy="605520"/>
            <a:chOff x="7046530" y="6133049"/>
            <a:chExt cx="442188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7B544C8-F00A-E73E-AFA6-1857572E7ED0}"/>
                    </a:ext>
                  </a:extLst>
                </p14:cNvPr>
                <p14:cNvContentPartPr/>
                <p14:nvPr/>
              </p14:nvContentPartPr>
              <p14:xfrm>
                <a:off x="7046530" y="6133049"/>
                <a:ext cx="611640" cy="446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7B544C8-F00A-E73E-AFA6-1857572E7ED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28890" y="6115409"/>
                  <a:ext cx="647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518CDD4-64A3-643D-12C2-D31D6112931E}"/>
                    </a:ext>
                  </a:extLst>
                </p14:cNvPr>
                <p14:cNvContentPartPr/>
                <p14:nvPr/>
              </p14:nvContentPartPr>
              <p14:xfrm>
                <a:off x="7185850" y="6360209"/>
                <a:ext cx="241560" cy="41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518CDD4-64A3-643D-12C2-D31D611293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68210" y="6342569"/>
                  <a:ext cx="27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4760B2-8CC2-42C0-8ABE-E4D0D2EA8641}"/>
                    </a:ext>
                  </a:extLst>
                </p14:cNvPr>
                <p14:cNvContentPartPr/>
                <p14:nvPr/>
              </p14:nvContentPartPr>
              <p14:xfrm>
                <a:off x="7844290" y="6283529"/>
                <a:ext cx="1134000" cy="455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4760B2-8CC2-42C0-8ABE-E4D0D2EA864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26650" y="6265889"/>
                  <a:ext cx="11696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C5217DB-5224-3664-C179-75FD7F64FBCA}"/>
                    </a:ext>
                  </a:extLst>
                </p14:cNvPr>
                <p14:cNvContentPartPr/>
                <p14:nvPr/>
              </p14:nvContentPartPr>
              <p14:xfrm>
                <a:off x="8289970" y="6324569"/>
                <a:ext cx="39240" cy="30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C5217DB-5224-3664-C179-75FD7F64FBC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72330" y="6306569"/>
                  <a:ext cx="74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567298B-63E5-9EC6-7660-F62FA471B144}"/>
                    </a:ext>
                  </a:extLst>
                </p14:cNvPr>
                <p14:cNvContentPartPr/>
                <p14:nvPr/>
              </p14:nvContentPartPr>
              <p14:xfrm>
                <a:off x="9286090" y="6306209"/>
                <a:ext cx="1794600" cy="370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567298B-63E5-9EC6-7660-F62FA471B14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68090" y="6288209"/>
                  <a:ext cx="1830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5F2A6A0-194D-6662-1455-DFAAD9D59FEB}"/>
                    </a:ext>
                  </a:extLst>
                </p14:cNvPr>
                <p14:cNvContentPartPr/>
                <p14:nvPr/>
              </p14:nvContentPartPr>
              <p14:xfrm>
                <a:off x="10915090" y="6410609"/>
                <a:ext cx="149400" cy="1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5F2A6A0-194D-6662-1455-DFAAD9D59FE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97450" y="6392609"/>
                  <a:ext cx="185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C87C775-D1F3-1E96-C79C-441364D17C4E}"/>
                    </a:ext>
                  </a:extLst>
                </p14:cNvPr>
                <p14:cNvContentPartPr/>
                <p14:nvPr/>
              </p14:nvContentPartPr>
              <p14:xfrm>
                <a:off x="11087890" y="6448409"/>
                <a:ext cx="380520" cy="159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C87C775-D1F3-1E96-C79C-441364D17C4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0250" y="6430409"/>
                  <a:ext cx="4161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463EECF-9108-E68A-0CC7-81A4B601A381}"/>
                  </a:ext>
                </a:extLst>
              </p14:cNvPr>
              <p14:cNvContentPartPr/>
              <p14:nvPr/>
            </p14:nvContentPartPr>
            <p14:xfrm>
              <a:off x="5647210" y="4390649"/>
              <a:ext cx="8280" cy="36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463EECF-9108-E68A-0CC7-81A4B601A38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629210" y="4373009"/>
                <a:ext cx="439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C15B8DA-528F-316D-5EC8-F34F74755B4A}"/>
              </a:ext>
            </a:extLst>
          </p:cNvPr>
          <p:cNvGrpSpPr/>
          <p:nvPr/>
        </p:nvGrpSpPr>
        <p:grpSpPr>
          <a:xfrm>
            <a:off x="3562810" y="4127129"/>
            <a:ext cx="2972880" cy="1927800"/>
            <a:chOff x="3562810" y="4127129"/>
            <a:chExt cx="2972880" cy="19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6AF5380-CA34-FDC0-6DB5-3688CCC51DC5}"/>
                    </a:ext>
                  </a:extLst>
                </p14:cNvPr>
                <p14:cNvContentPartPr/>
                <p14:nvPr/>
              </p14:nvContentPartPr>
              <p14:xfrm>
                <a:off x="3563890" y="4335929"/>
                <a:ext cx="288720" cy="153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6AF5380-CA34-FDC0-6DB5-3688CCC51DC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46250" y="4318289"/>
                  <a:ext cx="324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927479F-6FB4-45DD-94FD-6F3DF247BC51}"/>
                    </a:ext>
                  </a:extLst>
                </p14:cNvPr>
                <p14:cNvContentPartPr/>
                <p14:nvPr/>
              </p14:nvContentPartPr>
              <p14:xfrm>
                <a:off x="3651370" y="4245569"/>
                <a:ext cx="123480" cy="12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927479F-6FB4-45DD-94FD-6F3DF247BC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33370" y="4227569"/>
                  <a:ext cx="159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EA82752-1A34-85A9-6519-FB76FD20EE3D}"/>
                    </a:ext>
                  </a:extLst>
                </p14:cNvPr>
                <p14:cNvContentPartPr/>
                <p14:nvPr/>
              </p14:nvContentPartPr>
              <p14:xfrm>
                <a:off x="3970330" y="4182569"/>
                <a:ext cx="681480" cy="351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EA82752-1A34-85A9-6519-FB76FD20EE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52690" y="4164569"/>
                  <a:ext cx="717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4751FD7-5BA6-4BC9-D434-685D3685F525}"/>
                    </a:ext>
                  </a:extLst>
                </p14:cNvPr>
                <p14:cNvContentPartPr/>
                <p14:nvPr/>
              </p14:nvContentPartPr>
              <p14:xfrm>
                <a:off x="4206490" y="4216769"/>
                <a:ext cx="24840" cy="4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4751FD7-5BA6-4BC9-D434-685D3685F52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88490" y="4198769"/>
                  <a:ext cx="60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F0D71E6-BCA6-3DF1-B37B-2E93DCCCAB92}"/>
                    </a:ext>
                  </a:extLst>
                </p14:cNvPr>
                <p14:cNvContentPartPr/>
                <p14:nvPr/>
              </p14:nvContentPartPr>
              <p14:xfrm>
                <a:off x="4803730" y="4127129"/>
                <a:ext cx="745920" cy="446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F0D71E6-BCA6-3DF1-B37B-2E93DCCCAB9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86090" y="4109489"/>
                  <a:ext cx="7815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B9ABF5-3C73-0C35-13E3-1A98F7896D6D}"/>
                    </a:ext>
                  </a:extLst>
                </p14:cNvPr>
                <p14:cNvContentPartPr/>
                <p14:nvPr/>
              </p14:nvContentPartPr>
              <p14:xfrm>
                <a:off x="5379730" y="4211369"/>
                <a:ext cx="218520" cy="41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B9ABF5-3C73-0C35-13E3-1A98F7896D6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62090" y="4193369"/>
                  <a:ext cx="25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992E3EC-320C-95CF-855E-7858CFEF3E2C}"/>
                    </a:ext>
                  </a:extLst>
                </p14:cNvPr>
                <p14:cNvContentPartPr/>
                <p14:nvPr/>
              </p14:nvContentPartPr>
              <p14:xfrm>
                <a:off x="5157970" y="4145129"/>
                <a:ext cx="38160" cy="23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992E3EC-320C-95CF-855E-7858CFEF3E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39970" y="4127129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8297316-F21A-3040-C6FE-40AC0677D5B7}"/>
                    </a:ext>
                  </a:extLst>
                </p14:cNvPr>
                <p14:cNvContentPartPr/>
                <p14:nvPr/>
              </p14:nvContentPartPr>
              <p14:xfrm>
                <a:off x="3562810" y="4595849"/>
                <a:ext cx="1195560" cy="37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8297316-F21A-3040-C6FE-40AC0677D5B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44810" y="4577849"/>
                  <a:ext cx="12312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8545D71-BDC3-CA60-7057-5C0055DF01EC}"/>
                    </a:ext>
                  </a:extLst>
                </p14:cNvPr>
                <p14:cNvContentPartPr/>
                <p14:nvPr/>
              </p14:nvContentPartPr>
              <p14:xfrm>
                <a:off x="4156090" y="4706009"/>
                <a:ext cx="167400" cy="42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8545D71-BDC3-CA60-7057-5C0055DF01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38090" y="4688009"/>
                  <a:ext cx="20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89F126D-4752-3220-24FC-ECA0DFAAEBC7}"/>
                    </a:ext>
                  </a:extLst>
                </p14:cNvPr>
                <p14:cNvContentPartPr/>
                <p14:nvPr/>
              </p14:nvContentPartPr>
              <p14:xfrm>
                <a:off x="4864210" y="4728689"/>
                <a:ext cx="1184040" cy="291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89F126D-4752-3220-24FC-ECA0DFAAEBC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46570" y="4710689"/>
                  <a:ext cx="1219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ACE7F05-D5D4-145F-A76C-9D5F25D8CCAA}"/>
                    </a:ext>
                  </a:extLst>
                </p14:cNvPr>
                <p14:cNvContentPartPr/>
                <p14:nvPr/>
              </p14:nvContentPartPr>
              <p14:xfrm>
                <a:off x="5713450" y="4674329"/>
                <a:ext cx="21240" cy="16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ACE7F05-D5D4-145F-A76C-9D5F25D8CCA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95810" y="4656329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4C047A2-1034-2E1F-5E68-EABFAAD129FE}"/>
                    </a:ext>
                  </a:extLst>
                </p14:cNvPr>
                <p14:cNvContentPartPr/>
                <p14:nvPr/>
              </p14:nvContentPartPr>
              <p14:xfrm>
                <a:off x="3642010" y="5239889"/>
                <a:ext cx="383400" cy="159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4C047A2-1034-2E1F-5E68-EABFAAD129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24370" y="5221889"/>
                  <a:ext cx="419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6E690EF-73E3-8300-A1B6-27CDFF67B8D6}"/>
                    </a:ext>
                  </a:extLst>
                </p14:cNvPr>
                <p14:cNvContentPartPr/>
                <p14:nvPr/>
              </p14:nvContentPartPr>
              <p14:xfrm>
                <a:off x="3921010" y="5228009"/>
                <a:ext cx="243720" cy="160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6E690EF-73E3-8300-A1B6-27CDFF67B8D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903010" y="5210369"/>
                  <a:ext cx="279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4E5425F-4543-252F-82ED-DB619AC99B5C}"/>
                    </a:ext>
                  </a:extLst>
                </p14:cNvPr>
                <p14:cNvContentPartPr/>
                <p14:nvPr/>
              </p14:nvContentPartPr>
              <p14:xfrm>
                <a:off x="4369930" y="5054849"/>
                <a:ext cx="724680" cy="422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4E5425F-4543-252F-82ED-DB619AC99B5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51930" y="5037209"/>
                  <a:ext cx="7603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A095297-A7F6-7832-7D06-61CE9B7ABED4}"/>
                    </a:ext>
                  </a:extLst>
                </p14:cNvPr>
                <p14:cNvContentPartPr/>
                <p14:nvPr/>
              </p14:nvContentPartPr>
              <p14:xfrm>
                <a:off x="4898770" y="5171849"/>
                <a:ext cx="215640" cy="3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A095297-A7F6-7832-7D06-61CE9B7ABE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81130" y="5154209"/>
                  <a:ext cx="251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0B67C2D-2678-D15B-542A-51E7F2E2061C}"/>
                    </a:ext>
                  </a:extLst>
                </p14:cNvPr>
                <p14:cNvContentPartPr/>
                <p14:nvPr/>
              </p14:nvContentPartPr>
              <p14:xfrm>
                <a:off x="5100010" y="4990049"/>
                <a:ext cx="894960" cy="353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0B67C2D-2678-D15B-542A-51E7F2E206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82010" y="4972049"/>
                  <a:ext cx="930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0F6C782-BE75-2B1D-0E39-533A4659D892}"/>
                    </a:ext>
                  </a:extLst>
                </p14:cNvPr>
                <p14:cNvContentPartPr/>
                <p14:nvPr/>
              </p14:nvContentPartPr>
              <p14:xfrm>
                <a:off x="3572530" y="5580449"/>
                <a:ext cx="347760" cy="474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0F6C782-BE75-2B1D-0E39-533A4659D89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54530" y="5562449"/>
                  <a:ext cx="3834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B5EBFDD-FFE5-F646-67C4-84AF645117FC}"/>
                    </a:ext>
                  </a:extLst>
                </p14:cNvPr>
                <p14:cNvContentPartPr/>
                <p14:nvPr/>
              </p14:nvContentPartPr>
              <p14:xfrm>
                <a:off x="4107490" y="5508449"/>
                <a:ext cx="552240" cy="351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B5EBFDD-FFE5-F646-67C4-84AF645117F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89850" y="5490809"/>
                  <a:ext cx="587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5F9203-17E4-DCC8-6684-63563E88C04C}"/>
                    </a:ext>
                  </a:extLst>
                </p14:cNvPr>
                <p14:cNvContentPartPr/>
                <p14:nvPr/>
              </p14:nvContentPartPr>
              <p14:xfrm>
                <a:off x="4240330" y="5661089"/>
                <a:ext cx="241560" cy="34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5F9203-17E4-DCC8-6684-63563E88C04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22690" y="5643449"/>
                  <a:ext cx="277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A7285E2-DE1A-C959-B9B2-BA239ACF6A7C}"/>
                    </a:ext>
                  </a:extLst>
                </p14:cNvPr>
                <p14:cNvContentPartPr/>
                <p14:nvPr/>
              </p14:nvContentPartPr>
              <p14:xfrm>
                <a:off x="4896250" y="5682329"/>
                <a:ext cx="461160" cy="250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A7285E2-DE1A-C959-B9B2-BA239ACF6A7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78250" y="5664329"/>
                  <a:ext cx="496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2EBC536-370F-6589-6672-26C3D4258DDF}"/>
                    </a:ext>
                  </a:extLst>
                </p14:cNvPr>
                <p14:cNvContentPartPr/>
                <p14:nvPr/>
              </p14:nvContentPartPr>
              <p14:xfrm>
                <a:off x="4971850" y="5688449"/>
                <a:ext cx="70200" cy="10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2EBC536-370F-6589-6672-26C3D4258D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54210" y="5670809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D77BCFC-0A97-5F3D-36D2-9B046BCB7AED}"/>
                    </a:ext>
                  </a:extLst>
                </p14:cNvPr>
                <p14:cNvContentPartPr/>
                <p14:nvPr/>
              </p14:nvContentPartPr>
              <p14:xfrm>
                <a:off x="5357410" y="5450849"/>
                <a:ext cx="1178280" cy="479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D77BCFC-0A97-5F3D-36D2-9B046BCB7AE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39410" y="5432849"/>
                  <a:ext cx="121392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4CF6FE9-EBA5-FDA6-2699-701080BF1B1B}"/>
              </a:ext>
            </a:extLst>
          </p:cNvPr>
          <p:cNvGrpSpPr/>
          <p:nvPr/>
        </p:nvGrpSpPr>
        <p:grpSpPr>
          <a:xfrm>
            <a:off x="3441490" y="6086969"/>
            <a:ext cx="912960" cy="455400"/>
            <a:chOff x="3441490" y="6086969"/>
            <a:chExt cx="9129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745E748-8680-4AD0-C625-5E82A1169E9F}"/>
                    </a:ext>
                  </a:extLst>
                </p14:cNvPr>
                <p14:cNvContentPartPr/>
                <p14:nvPr/>
              </p14:nvContentPartPr>
              <p14:xfrm>
                <a:off x="3441490" y="6086969"/>
                <a:ext cx="912960" cy="455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745E748-8680-4AD0-C625-5E82A1169E9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23850" y="6068969"/>
                  <a:ext cx="9486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B73D82D-D1BB-960D-CEF9-4FD4E12734B0}"/>
                    </a:ext>
                  </a:extLst>
                </p14:cNvPr>
                <p14:cNvContentPartPr/>
                <p14:nvPr/>
              </p14:nvContentPartPr>
              <p14:xfrm>
                <a:off x="3769810" y="6192089"/>
                <a:ext cx="33840" cy="53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B73D82D-D1BB-960D-CEF9-4FD4E12734B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751810" y="6174449"/>
                  <a:ext cx="694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6529E0A3-0B85-987A-2DEC-1BAB8A62C3F9}"/>
                  </a:ext>
                </a:extLst>
              </p14:cNvPr>
              <p14:cNvContentPartPr/>
              <p14:nvPr/>
            </p14:nvContentPartPr>
            <p14:xfrm>
              <a:off x="4458850" y="6398729"/>
              <a:ext cx="94320" cy="280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6529E0A3-0B85-987A-2DEC-1BAB8A62C3F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440850" y="6381089"/>
                <a:ext cx="129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0B86291-5F54-293B-3081-F98D6E2C2FBC}"/>
                  </a:ext>
                </a:extLst>
              </p14:cNvPr>
              <p14:cNvContentPartPr/>
              <p14:nvPr/>
            </p14:nvContentPartPr>
            <p14:xfrm>
              <a:off x="1503970" y="2975849"/>
              <a:ext cx="1715040" cy="451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0B86291-5F54-293B-3081-F98D6E2C2FBC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450330" y="2868209"/>
                <a:ext cx="182268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2F406FF6-A144-B4E0-BB9B-9F9CD8B4624E}"/>
                  </a:ext>
                </a:extLst>
              </p14:cNvPr>
              <p14:cNvContentPartPr/>
              <p14:nvPr/>
            </p14:nvContentPartPr>
            <p14:xfrm>
              <a:off x="1888810" y="3302369"/>
              <a:ext cx="360720" cy="259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2F406FF6-A144-B4E0-BB9B-9F9CD8B4624E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834810" y="3194729"/>
                <a:ext cx="4683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CAD64B6-CF9E-DA61-BF0D-AB24856A1072}"/>
                  </a:ext>
                </a:extLst>
              </p14:cNvPr>
              <p14:cNvContentPartPr/>
              <p14:nvPr/>
            </p14:nvContentPartPr>
            <p14:xfrm>
              <a:off x="1675690" y="3413969"/>
              <a:ext cx="371880" cy="1062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CAD64B6-CF9E-DA61-BF0D-AB24856A107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621690" y="3306329"/>
                <a:ext cx="479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F29B406-D7F0-BD28-13E9-B9A412E45F0F}"/>
                  </a:ext>
                </a:extLst>
              </p14:cNvPr>
              <p14:cNvContentPartPr/>
              <p14:nvPr/>
            </p14:nvContentPartPr>
            <p14:xfrm>
              <a:off x="2221810" y="3424049"/>
              <a:ext cx="246960" cy="1350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F29B406-D7F0-BD28-13E9-B9A412E45F0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167810" y="3316409"/>
                <a:ext cx="3546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E792149-C29A-A92E-574E-C2FD2DEA41B2}"/>
                  </a:ext>
                </a:extLst>
              </p14:cNvPr>
              <p14:cNvContentPartPr/>
              <p14:nvPr/>
            </p14:nvContentPartPr>
            <p14:xfrm>
              <a:off x="2329810" y="3309929"/>
              <a:ext cx="776880" cy="2530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E792149-C29A-A92E-574E-C2FD2DEA41B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276170" y="3201929"/>
                <a:ext cx="8845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1FAD4F6-4C42-6C23-9330-C595363C469E}"/>
                  </a:ext>
                </a:extLst>
              </p14:cNvPr>
              <p14:cNvContentPartPr/>
              <p14:nvPr/>
            </p14:nvContentPartPr>
            <p14:xfrm>
              <a:off x="2793850" y="3264569"/>
              <a:ext cx="375480" cy="1677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1FAD4F6-4C42-6C23-9330-C595363C469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740210" y="3156929"/>
                <a:ext cx="4831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C2619A7B-5022-28F6-44BE-B7459C8D12AE}"/>
                  </a:ext>
                </a:extLst>
              </p14:cNvPr>
              <p14:cNvContentPartPr/>
              <p14:nvPr/>
            </p14:nvContentPartPr>
            <p14:xfrm>
              <a:off x="2193010" y="2931569"/>
              <a:ext cx="938880" cy="2905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C2619A7B-5022-28F6-44BE-B7459C8D12A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139370" y="2823569"/>
                <a:ext cx="10465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095C419A-91C6-89A9-F0B8-A363E89AA7FC}"/>
                  </a:ext>
                </a:extLst>
              </p14:cNvPr>
              <p14:cNvContentPartPr/>
              <p14:nvPr/>
            </p14:nvContentPartPr>
            <p14:xfrm>
              <a:off x="2327650" y="3397409"/>
              <a:ext cx="278640" cy="115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095C419A-91C6-89A9-F0B8-A363E89AA7F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273650" y="3289769"/>
                <a:ext cx="3862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5D5CA0B-9320-5475-8BF4-D72D217E7BCA}"/>
                  </a:ext>
                </a:extLst>
              </p14:cNvPr>
              <p14:cNvContentPartPr/>
              <p14:nvPr/>
            </p14:nvContentPartPr>
            <p14:xfrm>
              <a:off x="1994650" y="3444929"/>
              <a:ext cx="404280" cy="615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5D5CA0B-9320-5475-8BF4-D72D217E7BCA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941010" y="3337289"/>
                <a:ext cx="511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009636BD-496B-265D-1C1A-B49246BEFC40}"/>
                  </a:ext>
                </a:extLst>
              </p14:cNvPr>
              <p14:cNvContentPartPr/>
              <p14:nvPr/>
            </p14:nvContentPartPr>
            <p14:xfrm>
              <a:off x="2165650" y="3524849"/>
              <a:ext cx="27720" cy="698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009636BD-496B-265D-1C1A-B49246BEFC4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111650" y="3416849"/>
                <a:ext cx="1353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298AAB4-079A-2D5B-45CA-BBE2D0D206A2}"/>
                  </a:ext>
                </a:extLst>
              </p14:cNvPr>
              <p14:cNvContentPartPr/>
              <p14:nvPr/>
            </p14:nvContentPartPr>
            <p14:xfrm>
              <a:off x="1902850" y="3497849"/>
              <a:ext cx="6120" cy="810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298AAB4-079A-2D5B-45CA-BBE2D0D206A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849210" y="3389849"/>
                <a:ext cx="113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721A9D1-955D-E3FB-A42A-28E4FC97897E}"/>
                  </a:ext>
                </a:extLst>
              </p14:cNvPr>
              <p14:cNvContentPartPr/>
              <p14:nvPr/>
            </p14:nvContentPartPr>
            <p14:xfrm>
              <a:off x="3186610" y="3051809"/>
              <a:ext cx="79920" cy="243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721A9D1-955D-E3FB-A42A-28E4FC97897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132610" y="2944169"/>
                <a:ext cx="18756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C92BCD8-C248-0CE9-BFE7-AC25B900CCF2}"/>
              </a:ext>
            </a:extLst>
          </p:cNvPr>
          <p:cNvGrpSpPr/>
          <p:nvPr/>
        </p:nvGrpSpPr>
        <p:grpSpPr>
          <a:xfrm>
            <a:off x="661930" y="3482729"/>
            <a:ext cx="392400" cy="258120"/>
            <a:chOff x="661930" y="3482729"/>
            <a:chExt cx="3924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D17450F-AF58-2811-0188-BD80622A1DFA}"/>
                    </a:ext>
                  </a:extLst>
                </p14:cNvPr>
                <p14:cNvContentPartPr/>
                <p14:nvPr/>
              </p14:nvContentPartPr>
              <p14:xfrm>
                <a:off x="661930" y="3555089"/>
                <a:ext cx="254520" cy="185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D17450F-AF58-2811-0188-BD80622A1DF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4290" y="3537089"/>
                  <a:ext cx="290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8579859-D6E8-62AC-516D-A62D6FBC1328}"/>
                    </a:ext>
                  </a:extLst>
                </p14:cNvPr>
                <p14:cNvContentPartPr/>
                <p14:nvPr/>
              </p14:nvContentPartPr>
              <p14:xfrm>
                <a:off x="704410" y="3511169"/>
                <a:ext cx="202680" cy="4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8579859-D6E8-62AC-516D-A62D6FBC132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6410" y="3493529"/>
                  <a:ext cx="238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1BCFD6C-0F19-BA83-53BD-D50228DED583}"/>
                    </a:ext>
                  </a:extLst>
                </p14:cNvPr>
                <p14:cNvContentPartPr/>
                <p14:nvPr/>
              </p14:nvContentPartPr>
              <p14:xfrm>
                <a:off x="962890" y="3482729"/>
                <a:ext cx="91440" cy="72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1BCFD6C-0F19-BA83-53BD-D50228DED5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44890" y="3465089"/>
                  <a:ext cx="1270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6FE0E6F-5DCA-E276-1C72-6B82AF1EB16D}"/>
                  </a:ext>
                </a:extLst>
              </p14:cNvPr>
              <p14:cNvContentPartPr/>
              <p14:nvPr/>
            </p14:nvContentPartPr>
            <p14:xfrm>
              <a:off x="3124690" y="3283649"/>
              <a:ext cx="465480" cy="6170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6FE0E6F-5DCA-E276-1C72-6B82AF1EB16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106690" y="3266009"/>
                <a:ext cx="501120" cy="65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0D0E5CF-CFD9-E09D-7D77-B69E9D69F166}"/>
              </a:ext>
            </a:extLst>
          </p:cNvPr>
          <p:cNvGrpSpPr/>
          <p:nvPr/>
        </p:nvGrpSpPr>
        <p:grpSpPr>
          <a:xfrm>
            <a:off x="3639130" y="3523409"/>
            <a:ext cx="154800" cy="256320"/>
            <a:chOff x="3639130" y="3523409"/>
            <a:chExt cx="15480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DDBC0FB-77D7-D249-0502-6B4E3622AE7E}"/>
                    </a:ext>
                  </a:extLst>
                </p14:cNvPr>
                <p14:cNvContentPartPr/>
                <p14:nvPr/>
              </p14:nvContentPartPr>
              <p14:xfrm>
                <a:off x="3639130" y="3523409"/>
                <a:ext cx="154800" cy="256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DDBC0FB-77D7-D249-0502-6B4E3622AE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21490" y="3505769"/>
                  <a:ext cx="190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601F55-1E10-4A58-AE63-DC9BE466FA3B}"/>
                    </a:ext>
                  </a:extLst>
                </p14:cNvPr>
                <p14:cNvContentPartPr/>
                <p14:nvPr/>
              </p14:nvContentPartPr>
              <p14:xfrm>
                <a:off x="3641650" y="3646889"/>
                <a:ext cx="126720" cy="46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601F55-1E10-4A58-AE63-DC9BE466FA3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24010" y="3628889"/>
                  <a:ext cx="162360" cy="8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86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BA635-4973-071B-DC6A-E653F1D17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514475"/>
            <a:ext cx="8096250" cy="3829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C3074-B90C-1322-617F-64B3A45B6B52}"/>
              </a:ext>
            </a:extLst>
          </p:cNvPr>
          <p:cNvSpPr txBox="1"/>
          <p:nvPr/>
        </p:nvSpPr>
        <p:spPr>
          <a:xfrm>
            <a:off x="3474435" y="542310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Inter Var"/>
              </a:rPr>
              <a:t>Hyperfine structure of 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Inter Var"/>
              </a:rPr>
              <a:t>154</a:t>
            </a:r>
            <a:r>
              <a:rPr lang="en-US" b="0" i="0" dirty="0">
                <a:solidFill>
                  <a:srgbClr val="333333"/>
                </a:solidFill>
                <a:effectLst/>
                <a:latin typeface="Inter Var"/>
              </a:rPr>
              <a:t>Eu at the 564.58 nm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7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313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Inter Var</vt:lpstr>
      <vt:lpstr>Office Theme</vt:lpstr>
      <vt:lpstr>Nuclear Properties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13</cp:revision>
  <dcterms:created xsi:type="dcterms:W3CDTF">2022-11-06T19:43:28Z</dcterms:created>
  <dcterms:modified xsi:type="dcterms:W3CDTF">2023-07-19T13:52:58Z</dcterms:modified>
</cp:coreProperties>
</file>