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3" r:id="rId6"/>
    <p:sldId id="262" r:id="rId7"/>
    <p:sldId id="261" r:id="rId8"/>
    <p:sldId id="257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1:00.4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17099 38 1056,'0'-1'19,"-1"1"0,1 0 0,0-1 1,0 1-1,-1 0 0,1-1 0,0 1 0,0 0 0,-1-1 1,1 1-1,0 0 0,-1-1 0,1 1 0,0 0 0,-1 0 1,1 0-1,-1-1 0,1 1 0,0 0 0,-1 0 0,1 0 1,-1 0-1,0 0-19,-4-4 156,-18-2 580,8 1-584,0 0 0,0 2 0,-1 0 0,1 0 0,-1 2 1,0 0-1,1 1 0,-15 1-152,-3 2-29,0 2 0,1 1 1,-23 8 28,34-8 31,1 1 1,0 1-1,0 0 1,1 2-1,0 0 1,0 1-1,1 1 1,1 0-1,0 2 1,-7 7-32,-112 121 147,34-34-289,26-34 393,-55 57-76,101-97-102,2 0 0,1 2 0,-1 5-73,-21 42 27,3 2 0,-3 18-27,34-73 51,-1 0 1,-2-2 0,0 0 0,-12 11-52,-91 100 492,113-131-450,-23 28 47,2 0 1,1 3 0,2 0-1,2 1 1,-18 41-90,-43 105 85,61-125-157,2 1 0,1 10 72,-26 119-49,2-9 103,-19 34-54,-56 149 288,19-68-389,41-104-19,-23 65 293,13-87-201,-14 40 40,-2 17 122,57-163-91,-2-1-1,-21 28-42,-97 157 81,-81 128 121,106-166-203,72-118-73,22-45-2,-2-2 0,-34 40 76,-81 77 71,64-73 154,-32 47-225,35-26 94,25-33-34,-4-2-1,-60 59-59,25-45 149,23-24 140,-40 51-289,-12 41 208,69-84-173,-4-3-1,-27 25-34,-21 0-69,15-15 42,-11 25 102,-82 113-75,182-216 0,-46 54-22,-3-1 1,-40 33 21,67-67 32,-305 291 123,197-175 26,-93 69-181,-46 41-27,199-176-2,-118 115-54,37-61 72,17-15 12,-51 67-1,86-79 0,-25 13 0,-15-2 0,-19 14 0,-36 57-46,94-83 1,-22 9 45,-89 50 179,-10 6-251,110-70 8,-52 41 53,-265 184-266,226-178 54,-41 29-173,158-103 269,-32 23 169,-123 71-42,132-98-99,-94 55-58,-263 147 24,318-190-131,-4-6-1,-38 6 265,-307 80-479,181-74 368,2-1 254,-264 93-188,330-95 36,87-33 416,-134 18-407,-170 2 670,298-50-619,-1-8 0,-101-10-51,213 1-51,0-3-1,1-2 1,0-3 0,1-2 0,-24-10 51,54 15 22,1-2 0,0-1 0,1 0 0,0-2 0,1-1 0,1 0 0,0-2 0,0-1-22,-167-145 362,138 125-398,-1 2-1,-25-11 37,-13-9-172,56 34 149,6 5 22,1-2 0,0 0 0,2-2 0,-21-21 1,9-1-4,2-2-1,-26-45 5,-16-20-62,58 86 168,-1 0-1,-1 2 1,-11-10-106,-17-8 187,-39-24-187,45 35 117,2-3 0,-31-29-117,51 40-40,1 0-1,0-2 1,2 0 0,0 0-1,2-2 1,1 0-1,-2-5 41,-36-89-95,24 52-18,18 41 156,-24-49-102,24 52 98,1 1-1,-2-8-38,-4-11-23,-16-50 103,17 49-125,3 0 1,1-1-1,-1-18 45,3 14 8,-2 1 0,-12-32-8,20 69 12,-56-146-210,51 133 290,1 0 1,1 0-1,-3-22-92,6 27 5,-6-75 86,6 62-53,-2-14-145,-5-25 66,3-2 0,3 1 0,3-27 41,0 52 144,1 39-171,-1 1 0,1-1 0,0 0 0,1 0 0,-1 1 1,1-1-1,0 0 0,0 1 0,0 0 0,1-1 0,2-2 27,-2 2-14,0 0 0,0-1 1,0 1-1,-1-1 0,0 0 0,2-5 14,4-12 119,-6 20-119,-1-1 0,0 1 0,1-1-1,-1 1 1,0-1 0,-1 0 0,1 1 0,-1-2 0,8-85 181,-7 81-163,-1 0 0,-1 1 0,0-1 0,0 1 0,-1 0 0,0-1 0,0 1 0,-3-7-18,-1 9 65,5 5-71,1 1 0,-1-1 0,1 1-1,-1-1 1,1 1 0,0-1 0,-1 1 0,1-1 0,-1 1 0,1-1 0,0 1 0,0-1 0,-1 0 0,1 1-1,0-1 7,-5-14-52,4 13 36,0 0 0,0 0 0,0 0 0,1 0 0,-1 0-1,1 0 1,0 0 0,0 0 0,-1-1 16,1-6-8,0 1-1,1-1 1,0 1-1,1-2 9,-1 6-200,0 0 0,0 0-1,1 1 1,-1-1 0,1 0-1,0 1 1,0-1 0,1 1-1,-1 0 1,1 0 200,9-13-2256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20:01:47.81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2728 896,'1'2'78,"2"1"-44,0-1-1,0 1 1,0-1 0,1 1-1,-1-1 1,1 0-1,0 0 1,-1-1 0,1 1-1,0-1 1,2 1-34,122 3 1749,-34-5-1416,79 0-10,124-16-323,119-24 262,-68-3-143,-210 23 87,-24 3-160,-1-5 0,0-5 1,97-38-47,-184 56-6,95-37-127,83-45 133,-146 62-46,87-45 215,25-3-169,-73 39-84,-1 1 72,-1-5 1,-2-4 11,30-22-51,-3-6 1,2-9 50,-33 23 160,-42 30 10,38-34-170,14-11 38,-46 37-305,45-37 459,-73 57-213,1 1-1,1 1 1,0 1 0,27-10 21,-2 5-94,24-6 94,-22 8 88,17-9-88,-21 2-69,0-3 0,-2-1-1,-2-2 1,18-18 69,-19 17-10,1 2 0,1 3 0,29-13 10,155-60 275,-10 4-285,-142 61-177,77-23 187,-58 24 37,-1-5 1,-3-4-1,36-23-37,-21 9-160,7 3 160,-27 8-43,-28 16 121,-44 21-66,1 0 0,0 1 1,1 1-1,0 0 0,2 1-12,9-5 41,-7 2 3,25-8-86,-34 11 63,1 1 1,-1 1-1,16-3-21,-9 3 2,-1-1 0,0-1 0,0-1 0,0-1 0,3-2-2,-6 4-8,0 1 1,1 0-1,0 1 0,0 1 0,15-1 8,-2 0-25,72-8-97,-22 3 394,4-5-272,-37 6-11,-27 5 4,0-1 0,-1-1 0,13-4 7,-17 5 6,-13 3-17,0 1 0,-1 0 0,1-1 1,0 0-1,-1 0 0,1 0 1,0 0-1,-1 0 0,1 0 0,-1-1 1,0 1-1,1-1 0,-1 1 1,0-1-1,1-1 11,-3 3 2,0 0 0,0 0 1,0 0-1,0 0 0,0-1 0,0 1 0,0 0 1,0 0-1,0 0 0,0 0 0,0 0 1,0 0-1,0 0 0,0 0 0,0-1 1,0 1-1,0 0 0,0 0 0,0 0 0,0 0 1,0 0-1,0 0 0,0 0 0,-1 0 1,1 0-1,0 0 0,0 0 0,0-1 0,0 1 1,0 0-1,0 0 0,0 0 0,0 0 1,0 0-1,0 0 0,-1 0 0,1 0 1,0 0-1,0 0 0,0 0 0,0 0 0,0 0 1,0 0-1,0 0 0,0 0-2,-10-1-29,-13 0-22,18 1 122,-32 0-189,-15-3 118,-7-6 26,28 5 6,1 0 1,-17 1-33,-4 1 196,0-2 0,-8-4-196,-12-1-120,-13 2 477,31 6-743,30 1 506,27 1-134,0-1 1,0 1-1,0 0 1,0 0 0,3 1 13,16 3-40,106-1 40,5 3-57,20 2-14,-118-7 98,-23-1 6,0-1 1,0 2-1,0 0 0,10 2-33,1 1-31,-21-4 49,1-1 1,0 1-1,0 0 0,0 0 0,0 0 0,-1 0 0,1 1 0,0-1 0,-1 1 0,0 0 0,1 0 1,1 2-19,-16 12 181,9-14-159,-1 0 0,1 0 0,0-1 0,0 1-1,-1-1 1,1 1 0,-1-1 0,1 0 0,-1 1 0,0-1 0,1-1 0,-1 1 0,0 0 0,0-1 0,0 1 0,1-1 0,-1 0-1,-3 0-20,5 0 62,-1 1-6,-6-2-273,8 1 222,1 0 0,-1 0 0,0 0 0,0 0 0,1 1 0,-1-1 0,0 0 1,0 0-1,1 0 0,-1 0 0,0 1 0,0-1 0,0 0 0,0 0 1,1 1-1,-1-1 0,0 0 0,0 0 0,0 0 0,0 1 0,0-1 1,0 0-1,0 0 0,0 1 0,0-1 0,0 0 0,0 1 0,0-1 1,0 0-1,0 0 0,0 1 0,0-1 0,0 0 0,0 0 0,0 1 1,0-1-1,0 0 0,0 0 0,0 1 0,0-1 0,-1 0 0,1 0 1,0 1-1,0-1 0,0 0 0,0 0 0,-1 0 0,1 0 0,0 1 1,0-1-1,0 0 0,-1 0 0,1 0 0,0 0 0,0 0 0,-1 0 1,1 1-1,0-1 0,0 0 0,-1 0 0,1 0-6,-17 8 313,-12 0 45,1 0-1,-1-2 1,-12 0-358,-45 10 186,33-3 11,0 4 1,-5 3-198,27-7 8,1 1 0,1 1 0,0 1 0,-5 6-8,30-19-40,0 0-1,0 1 1,0-1 0,0 1 0,0 0-1,1 1 1,-1-1 0,1 0 0,-2 5 40,4-7-95,0 0 0,0 0 0,0-1 0,1 1 0,-1 0 0,0 0-1,1 0 1,0 0 0,-1 0 0,1 0 0,0 0 0,0 0 0,0 0 0,0 0 0,0 0 0,1 0 0,-1 0 0,1 0 0,-1 0 0,1 0 0,0 0 0,0 0 0,-1 0 0,1-1 0,1 1 0,-1 0 0,1 0 95,18 15-2480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20:06:52.05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4 12 1824,'-4'-1'486,"13"2"287,-4-1-721,0-1 0,1 0 1,-1 0-1,0 0 0,0-1-52,0 1 32,0-1 0,0 1 0,0 0 0,0 1 0,0-1-32,109 8 550,-25-2-215,634 3 1574,-674-8-1798,116 1 280,39 10-391,-188-10 6,223 26-70,-169-16 21,0 3 0,27 11 43,197 60-63,131 40 243,-327-93-172,99 32 400,78 41-408,-153-51 197,101 28-197,155 18 155,-219-70 54,50 0-209,-179-27 4,239 24 28,6-13-32,-119-6 76,119 3-93,315 1-20,-508-8 35,228 15 5,-173-5-20,34 12 17,161 42-16,135 54 16,304 79-128,-160-62-309,-445-101 324,-88-20 109,-1 3 0,-1 4 0,-1 3 0,10 8 4,93 60-143,-16-9 126,288 136 129,-314-160-107,63 32-4,-155-71-1,-1 2 0,-1 2 0,13 13 0,45 47-269,46 54 269,14 14 23,-122-122-142,-1 3 0,-2 1 0,-2 2 0,-1 1 0,-2 1 0,14 30 119,16 43-326,-5 3 1,-1 15 325,-40-95-36,-1 1 0,-2 0 0,-2 0 0,2 24 36,10 113-11,21 143-20,-20-145 127,-5-39-155,10 16 59,-13-78-288,2 7-53,17 44 341,98 238 32,-126-350-52,-1 1 0,-1 0 1,0 1-1,1 5 20,-3-12-1,-1 0 0,1 1-1,-1-1 1,-1 0-1,1 0 1,-1 0 0,0 1-1,-1-1 1,0 0 1,1-4-74,0-1 1,-1 1-1,0 0 1,1-1-1,-1 1 0,0-1 1,0 1-1,0-1 1,-1 0-1,1 0 0,-1 0 1,1 0-1,-1 0 1,1-1-1,-1 1 1,-1-1 73,-2 3-167,-16 2-681,14 0 741,7-5 148,-1 0 1,1 0 0,0 0-1,-1 0 1,1-1-1,-1 1 1,0 0-1,1-1 1,-1 1-1,1-1 1,-1 1-1,0-1 1,0 0 0,0 0-42,-7-3 1173,8 3-1148,1 0 0,0 0 0,-1 0 0,1 0 0,0 0 0,-1 0 0,1 0 0,0 0 0,-1 0-1,1 0 1,0-1 0,-1 1 0,1 0 0,0 0 0,-1 0 0,1 0 0,0-1 0,-1 1 0,1 0 0,0 0 0,0-1 0,-1 1 0,1 0 0,0-1 0,0 1 0,0 0 0,-1-1 0,1 1 0,0 0 0,0-1 0,0 1 0,0 0 0,0-1 0,0 1-1,0 0 1,0-1 0,0 1-25,-5-12 527,-1 4-375,0 0 0,1-1 0,1 0 0,0 0 0,-3-8-152,-8-19-72,-2 0 254,2 0-1,-1-9-181,6 15 4,-1 1 0,-1 1 0,-2 0 0,-2-2-4,9 19 32,0-2 57,-2 0-1,1 0 0,-1 1 1,-1 0-1,0 1 0,-1 0 1,-7-6-89,-53-45 682,38 36-534,2-1 0,1-1-1,-6-10-147,1-9 192,44 51-823,6 5 627,138 116-241,-136-110 192,-1 1 1,-1 1-1,-1 0 1,0 1-1,-1 0 0,0 1 1,8 19 52,10 27 468,17 53-468,-46-112-4,31 65-54,-11-24 57,-10-20 9,2-1 0,1 0 0,0-1 0,17 18-8,-28-37 28,0 0 0,0 0 0,0 0 0,1 5-28,-5-10 27,0-1-160,0 0 111,0 0 337,0 0-6,1 0-245,0-1-1,0 1 1,0-1-1,-1 0 1,1 1-1,0-1 1,-1 0-1,1 0 1,-1 1-1,1-1 1,-1 0-1,1 0 0,-1 0 1,1 0-1,-1 0 1,0 1-1,0-1 1,1 0-1,-1 0 1,0 0-1,0-1-63,0-24 336,-1 13-293,-5-145 38,1 65-178,4-1 97,1 48-30,2-36 214,-1 70-194,0-1-1,2 1 1,-1 0-1,1 0 1,2-4 10,-2 10-54,-1 0 1,1 0-1,1 1 1,-1-1 0,1 1-1,0 0 1,0 0-1,0 0 1,1 1-1,-1-1 1,1 1 0,0 0-1,1 0 54,10-6-815,0 1-1,0 1 0,17-6 816,-28 12-355,-3 1 151,1 0 0,-1 0 1,1 0-1,-1 0 0,1-1 0,-1 1 1,1-1-1,-1 1 0,0-1 0,0 0 0,0 0 1,0 0-1,0 0 0,-1 0 0,1 0 1,0-1 203,5-23-1899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20:07:58.08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8 167 224,'0'0'6,"0"-1"1,0 1-1,0-1 1,0 1-1,0 0 0,0-1 1,0 1-1,0-1 1,0 1-1,0 0 1,-1-1-1,1 1 0,0 0 1,0-1-1,0 1 1,-1 0-1,1-1 0,0 1 1,-1 0-1,1 0 1,0-1-1,0 1 0,-1 0 1,1 0-7,0 0-2,-1-1 1,1 1-1,0 0 0,0 0 1,0 0-1,0 0 0,-1 0 1,1 0-1,0-1 0,0 1 1,0 0-1,0 0 1,0 0-1,0 0 0,-1-1 1,1 1-1,0 0 0,0 0 1,0 0-1,0 0 0,0-1 1,0 1-1,0 0 0,0 0 1,0 0-1,0-1 1,0 1-1,0 0 0,0 0 1,0 0-1,0-1 0,0 1 1,0 0-1,0 0 0,0 0 1,0-1-1,0 1 0,1 0 1,-1 0-1,0 0 1,0 0-1,0-1 0,0 1 1,0 0-1,1 0 2,2-6 87,0 2 857,4 9-191,-6-4-740,49 41 794,-30-25-816,0 0-1,1-1 1,2-1 9,35 18 489,2-2 1,2-3-1,0-3 0,10 0-489,-22-11 347,0-2-1,0-3 1,1-1 0,43-1-347,35-4 561,91-11-561,131-25 159,33-26 128,-45 4-324,-171 36 96,0 8 0,1 6-1,5 9-58,249 33 273,-255-19-151,188 18-60,196 19-206,1-21 322,314-34 138,4-36-408,-295-12 166,-107 7-313,-169 15 111,96-4-358,-50 20-73,-238 12 479,0 4-1,15 8 81,-47-3 182,-1 4-1,7 6-181,-6-3-458,34 2 458,-51-10-70,177 22 174,-220-30-101,-9-1 3,57 7-23,29 8 17,-18-3 125,-44-8 7,0 1 0,23 8-132,18 7 182,-64-19-122,-7-2-54,0 1 0,-1-1 0,1 0 0,-1 0 1,1 0-1,0 0 0,-1 0 0,1 1 1,-1-1-1,1 0 0,0 1 0,-1-1 0,1 0 1,-1 1-1,1-1 0,-1 1 0,0-1 0,1 0 1,-1 1-1,1-1 0,-1 1 0,0 0 0,1-1-6,-1 1-58,0-1-44,0 0-122,0 0 112,3 1 102,-1-2 0,1 1 0,-1 0-1,1 0 1,-1-1 0,0 0-1,1 1 1,-1-1 0,0 0 0,1 0-1,-1 0 1,0 0 0,0-1-1,1 1 11,-3 0 75,0-10 224,-3 5-265,0 0 1,0 0-1,0 1 1,-1-1-1,0 1 1,0 0-1,-1-1-34,-3-3 4,-37-47 49,-3 2 1,-27-22-54,62 64 70,-3-3 72,0 0-1,-1 1 1,0 1 0,-1 0-1,-13-5-141,-110-49 368,110 54-476,0 2-1,-1 1 1,-21-3 108,19 5-5,19 4 8,0 1-1,0 1 1,0 0-1,-5 0-2,3 1 58,-8 2-62,18 0-169,3 0-185,12 5 227,-2-2 122,1-1-1,0 0 0,-1 0 1,1 0-1,0-1 0,0 0 1,1-1-1,-1 0 0,4 0 10,18 4-99,73 14 43,-33-6 64,3 3-8,59 13 449,-51-13-392,4 1 47,-26-7-112,20 8 8,-43-8 75,-16-6-73,0 1 0,0 1 0,0 1 1,-1 1-1,13 7-2,-10-4-51,-18-10 68,1 1 0,-1-1 0,0 1 0,0-1 0,0 1 0,-1 0 0,1 0 0,0 0 0,-1 1 0,1-1 0,-1 1 0,1-1 0,-1 2-17,8 10 36,-8-11-8,0-1 0,0 1 0,-1 0 0,1-1 0,-1 1 0,1 0 0,-1 0 0,0 1-28,-1-3 13,0-1 0,0 1-1,0 0 1,0 0 0,0 0 0,0 0 0,0 0 0,0 0 0,-1 0 0,1 0 0,0-1 0,0 1 0,-1 0 0,1 0 0,-1 0 0,1 0 0,-1-1 0,1 1 0,-1 0 0,1-1 0,-1 1 0,0 0 0,1-1 0,-1 1 0,0-1 0,0 1 0,1-1 0,-1 1 0,0-1 0,0 1 0,0-1-13,-38 19 562,0-2-1,-10 2-561,-23 9 103,21-7-79,21-10 18,1 2 0,1 1 0,0 1 0,-1 2-42,7-3 151,0-2 0,-9 4-151,-23 12 162,32-18-320,15-7 83,1-1 0,0 1 0,0 0 0,-5 4 75,10-7-144,1 0 64,0 0 133,0 0-10,0 0-11,0 1-5,0-1-28,0 0 0,0 1-1,0-1 1,0 0 0,0 1-1,0-1 1,0 0 0,0 0-1,0 1 1,0-1 0,0 0-1,0 1 1,0-1 0,0 0-1,0 0 1,0 1 0,-1-1 0,1 0-1,0 0 1,0 1 0,0-1-1,-1 0 1,1 0 0,0 0-1,0 1 2,-1-1-165,1 0 80,-2 0 107,0 0 1,1 0 0,-1 0 0,0 0-1,0-1 1,0 1 0,1-1-1,-1 1 1,0-1 0,1 0 0,-1 0-1,0 1 1,1-1 0,-1 0 0,1 0-1,-1-1 1,1 1 0,0 0-1,0 0 1,-1-1 0,1 1 0,0-1-1,0 1-22,-9-10-49,5 7 24,1-1 0,0 0-1,0 0 1,0 0 0,1 0 0,0 0 0,0-1 0,0 0 25,-15-42-188,2-1 0,3-1 0,-5-36 188,16 80-7,-9-65-215,-1-30 222,9 68-141,2-21-488,11 63-336,0 15 245,6 15-816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20:03:42.59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1550 203 2656,'1'-7'616,"2"6"-220,-3 2-14,-4-2 192,4 1-572,-1 0 2,1 0 1,-1-1-1,1 1 0,-1 0 1,1 0-1,-1 0 0,1-1 0,-1 1 1,0 0-1,1 0 0,-1 0 1,1 0-1,-1 0 0,1 0 0,-1 0 1,0 0-1,1 0 0,-1 0 1,1 0-1,-1 1-4,0 0 2,0-1 0,0 1 1,0 0-1,0 0 0,0 1 0,1-1 0,-1 0 1,0 0-1,1 0 0,-1 0 0,0 1 1,1-1-1,0 0 0,-1 1 0,1-1 0,0 0 1,0 1-1,-1 0-2,-11 74 101,5-58-60,0-15-12,7-3-29,-1 0 1,1 0-1,0 0 1,-1 0-1,1 0 1,0 0 0,-1 0-1,1 0 1,0 0-1,-1 0 1,1 0 0,0-1-1,0 1 1,-1 0-1,1 0 1,0 0 0,0 0-1,-1-1 1,1 1-1,0 0 1,0 0 0,-1 0-1,1-1 1,0 1-1,0 0 1,0 0-1,-1-1 1,1 1 0,0 0-1,0 0 1,0-1-1,0 1 1,0 0 0,0-1-1,0 1 0,-3-8 4,1 0 1,1 0-1,-1 1 0,1-9-4,-16-196 69,17 205-53,-1 1-1,0 0 1,0-1-1,-1 1 0,1 0 1,-2-2-16,3 8 1,0 0 1,0 0-1,0 0 1,0 0-1,0 0 1,0-1-1,0 1 1,-1 0-1,1 0 1,0 0-1,0 0 1,0 0-1,0 0 1,0-1-1,0 1 1,-1 0-1,1 0 1,0 0-1,0 0 1,0 0-1,0 0 1,0 0-1,-1 0 1,1 0-1,0 0 1,0 0-1,0 0 1,0 0-1,0 0 0,-1 0 1,1 0-1,0 0 1,0 0-1,0 0 1,0 0-1,-1 0-1,-4 5 52,-2 12 20,6-14-53,0 0 0,0 0 0,0 0 0,-1 0-1,1-1 1,-1 1 0,0-1 0,0 1-1,1-1 1,-1 1 0,-1-1 0,1 0-1,0 0 1,-1 0 0,1 0 0,-1-1-1,1 1 1,-2 0-19,-23 17 203,1-5 127,-1 13-74,-4-12 38,14-5-181,9-5-57,0 0-1,0-1 1,0 0 0,-4 1-56,3-1 15,0 0 0,0 0-1,1 1 1,0 0 0,0 0 0,-7 7-15,-10 6 1,-57 31-70,46-24 103,2 1 0,1 2-1,1 1 1,2 2 0,0 1 0,-16 25-34,-202 289 144,229-313-132,0 1 1,2 1-1,2 0 0,1 1 1,-5 24-13,-11 56-94,2 18 94,14-64 176,6-20-236,2 0 0,2 0 0,3 0 0,3 45 60,0 116 204,-3-115-270,-3 3 17,-9 42 49,-1 18 145,7-61-129,-12 50-16,11-103 164,-2 0 0,-2-1 0,-3 0 0,-8 18-164,-59 161 223,71-191-211,7-21 11,-54 151 183,45-134-198,-8 12-8,10-20 30,8-14 6,0-1 0,0 0 0,-1 0 0,0 0 0,0-1 1,0 1-1,0-1 0,-1 0 0,0 0-36,4-3 6,1-1 0,0 0 1,0 0-1,-1 0 0,1 1 0,0-1 0,0 0 0,-1 0 1,1 0-1,0 0 0,-1 1 0,1-1 0,0 0 0,0 0 1,-1 0-1,1 0 0,0 0 0,-1 0 0,1 0 1,0 0-1,-1 0 0,1 0 0,0 0 0,-1 0 0,1 0 1,0 0-1,-1-1 0,1 1 0,0 0 0,-1 0 0,1 0 1,0 0-1,0 0 0,-1-1 0,1 1 0,0 0 0,0 0 1,-1-1-1,1 1 0,0 0 0,0 0 0,0-1 0,-1 1 1,1 0-1,0 0 0,0-1 0,0 1 0,0 0 1,0-1-1,0 1 0,0 0 0,-1-1 0,1 1 0,0-1-6,0-21 102,1 16-68,0-145-140,11-51 106,-2 116 7,-2 12 87,0-58-94,-8 123-66,0-19 78,0 27-54,1-1 0,-1 0 0,0 1-1,0-1 1,1 1 0,-1-1 0,1 1 0,-1-1-1,1 1 1,0-1 0,0 1 0,-1-1-1,2 0 43,-2 2-144,0 2 80,5 59-16,-9 46 132,-7 24-52,1-24-30,4 24 30,6-80-34,2 0 1,2 0 0,3 0-1,11 42 34,-13-72 83,-4-13 1,1 0-1,0 0 0,1 0 0,2 6-83,-2-10 70,-3-3-25,0 0-1,0-1 0,1 1 0,-1 0 0,0-1 0,1 1 0,-1 0 0,0-1 1,1 1-1,-1-1 0,1 1 0,-1-1 0,1 1 0,0-1 0,-1 1-44,1-1 13,0 0 0,0 0 0,-1-1 0,1 1 0,0 0 0,-1 0 0,1 0-1,-1-1 1,1 1 0,0 0 0,-1-1 0,1 1 0,-1-1 0,1 1 0,-1-1 0,1 1-1,-1-1 1,1 1 0,-1-1 0,1 1 0,-1-1-13,16-18 143,0-1 0,-2-1 0,0 0 0,9-19-143,39-95 316,-37 78-20,28-49-296,-38 81-22,1 1 1,8-9 21,-17 25-315,0-1 1,1 1-1,0 1 0,0 0 1,1 0-1,0 0 1,9-4 314,12-2-3440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20:05:19.17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586 1277 1664,'0'0'528,"0"0"-325,0 0-97,0 0 1,0 0-86,0 0-111,-5 12-236,4-10 397,0-1 0,0 0 0,0 0 1,0 0-1,0 0 0,0 0 0,-1 0 0,1 0 0,0 0 0,-1-1 0,1 1 0,0 0 0,-1-1 0,1 1 0,-1-1 0,1 0 0,-1 1 1,-1-1-72,-2 1 150,-5 1 152,0 0 1,-1 0 0,1-2-1,-1 1 1,1-1 0,-1-1-1,1 0 1,0 0-1,-1-1 1,1 0 0,0-1-1,-7-3-302,4 1 96,0-1-1,0-1 0,1 0 0,0-1 0,0 0 0,1 0 1,0-2-1,0 1 0,-5-8-95,-11-15 39,1-1 0,-12-21-39,22 31-92,-19-25-61,17 25 23,2 0 0,0-1 1,2-1-1,-6-14 130,8 11-68,2-1 0,1-1 0,1 1 0,1-2 0,2 1 0,1-1 0,2 1 0,1-16 68,1 26-7,1 0-1,1 0 0,0 0 1,2 0-1,0 0 1,2 1-1,0-1 0,1 1 1,6-10 7,-8 18-30,2-1-1,0 1 1,0 1 0,1-1-1,0 1 1,1 1 0,0 0 0,0 0-1,1 0 1,0 1 0,1 1-1,0 0 1,0 0 0,0 1-1,6-2 31,11-1 79,-1 0-1,1 2 0,26-4-78,-18 4-133,39-7 277,0 2 0,1 4 0,49 2-144,-17 8 0,33 7 0,-91-3 94,0 1 0,0 4 0,43 14-94,-57-12 231,0 1-1,-1 2 0,-1 2 1,5 5-231,26 18 476,33 30-476,-12-8 13,2-3 0,31 11-13,-15-14 320,41 12-320,-106-55 59,1-1 0,0-2-1,26 2-58,-11-1 16,38 6-303,29 8 148,-45-9 446,1-3 1,-1-4-1,66 1-307,4-3 240,-82-3-532,0 3 0,23 8 292,51 6-57,-104-18 103,1-2 0,33-2-46,266-24 944,-297 18-974,-1-3 0,0 0 0,0-3 1,-2-1-1,8-5 30,14-7 37,-14 6 219,27-7-256,228-69 192,-280 87-202,0-1-1,0 0 1,-1-1 0,0-1-1,4-4 11,-15 11-23,5-5 77,0 0 0,-1-1-1,7-7-53,14-14-75,9-6 89,3-8-14,-14 14 142,2 1 0,18-13-142,-9 12-55,0 2 0,2 2 0,26-12 55,-32 22 152,1 1 0,23-6-152,-19 7-59,-29 7-434,7-3 458,-11 10 67,-8 1-24,1-1 0,0 1 0,0 0 0,-1 0-1,1-1 1,-1 1 0,1 0 0,0-1 0,-1 1 0,1 0-1,-1-1 1,1 1 0,0-1 0,-1 1 0,0-1 0,1 1-1,-1-1 1,1 0 0,-1 1 0,0-1 0,1 0-8,0-1 17,2-1-19,-1 0 1,0-1 0,0 1 0,0 0 0,-1-1-1,1 1 1,-1-1 0,0 1 0,0-1 1,0 3-32,1-6 32,1-4-148,1 1 0,0-1 0,1 1 0,3-5 148,-3 5-196,-5 10 186,0 0 0,0 0 0,0 1 0,-1-1 0,1 0 0,0 0 0,0 0 0,0 0 0,0 0 0,0 0 0,0 0 0,0 0 0,0 0 0,0 0 0,0 0 0,-1 0 1,1 0-1,0 0 0,0 1 0,0-1 0,0 0 0,0 0 0,0 0 0,0 0 0,0 0 0,-1 0 0,1 0 0,0 0 0,0 0 0,0 0 0,0 0 0,0 0 0,0-1 0,0 1 0,0 0 0,-1 0 0,1 0 0,0 0 0,0 0 0,0 0 0,0 0 0,0 0 0,0 0 0,0 0 0,0 0 0,0 0 0,0 0 0,-1 0 0,1-1 0,0 1 0,0 0 0,0 0 0,0 0 0,0 0 0,0 0 0,0 0 0,0 0 0,0 0 0,0-1 0,0 1 0,0 0 0,0 0 0,0 0 0,0 0 0,0 0 0,0 0 0,0 0 0,0-1 10,-20 14-18,14-10 16,1 1 1,-1-1-1,0 0 0,0-1 1,-3 2 1,-23 4-53,0-1 1,0-2 0,-1-1 0,1-1-1,-28-3 53,14 1 205,-42-1-196,67-1-51,-1 0-1,0 2 1,-20 3 42,33-3-42,0 1 1,0 0-1,0 1 0,1 0 0,-1 0 1,0 1-1,1 0 0,0 1 0,0-1 1,-2 4 41,4-4 26,0 1 1,1 0 0,0 0-1,0 0 1,0 1 0,-3 4-27,5-7 211,10-5 47,-1 1-198,0 0 0,0 0 0,0-1-1,0 0 1,0 0 0,0-1 0,0 1 0,-1-1 0,2-1-60,22-10 16,3 4-2,2 1 1,-1 1-1,4 2-14,3-1 111,38-12-111,15-6 297,-49 14-231,-12 3 16,-11 3 44,19-6-126,-18 5-341,-17 5 377,0 0 1,-1 0-1,1 0 0,-1-1 1,1 1-1,-1-1 0,0 0 1,0-1-1,0 1 0,0-1 1,2-1-37,-6 4 0,1-1-1,-1 1 1,0-1 0,1 1 0,-1-1 0,1 1 0,0 0-1,-1-1 1,1 1 0,-1 0 0,1-1 0,0 1 0,-1 0 0,1 0-1,0 0 1,-1 0 0,1 0 3,-1 0 0,0 0 0,0 0 0,1 0 0,-1 0 0,0 0 0,0 0-1,1 0 1,-1 0 0,0 0 0,0 1 0,0-1 0,1 0 0,-1 0 0,0 0 0,0 0 0,0 1 0,0-1-1,1 0 1,-1 0 0,0 0 0,0 1 0,0-1 0,0 0 0,0 0 0,0 0 0,1 1-3,-1 0 9,0 1 0,0 0-1,1-1 1,-1 1 0,0-1 0,0 1 0,0-1 0,-1 1 0,1-1 0,0 1 0,-1 0 0,1-1 0,-1 1-9,-7 21 57,-2 0 0,0 0 1,-1-1-1,-2-1 0,0 0 1,-1 0-1,-1-1 0,-2-1-57,5-5 59,0 1 1,0-1-1,2 2 0,0 0 0,1 0 0,0 0 0,2 1 0,0 1 0,0-1 0,2 1 1,0 0-1,-1 15-59,-2 13-123,3-13 51,0 0 0,1 29 72,4-62 34,-1 0 0,0 0 0,1 0 1,-1 0-1,1 0 0,-1 0 0,1 0 0,-1 0 0,1-1 0,-1 1 0,1 0 1,-1 0-1,1 0 0,-1-1 0,1 1 0,-1 0 0,1-1 0,0 1 0,-1 0 1,1-1-35,-11-9 315,0-1 1,-6-10-316,-15-15-77,-87-78-1347,105 101 479,-1 1-1,-1 1 0,0 0 0,0 1 1,-1 0-1,0 2 946,15 7-191,1 0 0,-1 0 0,0 0 1,0 1-1,0-1 0,0 0 0,0 1 0,0 0 1,-1-1 190,-22 7-2235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2:22.50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 49 1728,'-1'-1'79,"1"1"0,0 0 0,-1 0 1,1-1-1,0 1 0,0 0 0,-1 0 0,1-1 0,0 1 1,0 0-1,0-1 0,-1 1 0,1 0 0,0-1 0,0 1 1,0 0-1,0-1 0,0 1 0,0 0 0,0-1 0,-1 1 0,1-1 1,0 1-1,0 0 0,1-1 0,-1 1 0,0 0 0,0-1 1,0 1-1,0 0 0,0-1 0,0 1 0,0-1 0,0 1 1,1 0-1,-1-1 0,0 1 0,0 0 0,1 0 0,-1-1 1,0 1-1,0 0 0,1 0 0,-1-1 0,0 1 0,1 0 1,-1 0-1,0 0 0,1-1 0,-1 1 0,0 0-79,8-2 98,-1 0-1,0 0 1,1 0-1,-1 1 1,1 1-1,-1-1 0,4 1-97,14-1-21,201-13 846,-82 8-194,-61 4-211,29 6-420,-32-1 151,-25 0-192,1 2-1,-1 3 1,7 4 41,162 46-25,-109-28 49,33 0-24,80 19 136,-152-27 120,45 21-256,-74-24 74,-1 2 1,9 8-75,-31-15 48,0 1 0,-1 1 0,-2 1 0,18 18-48,17 18-69,67 67 490,-97-93-450,3 2-42,-1 2 0,7 12 71,-5-1-22,-1 1-1,-3 1 0,-2 1 1,6 19 22,-11-18-5,32 69-5,-40-94 39,1 0 0,1 0 0,1-2 0,5 5-29,10 8-5,2-2 1,2-1-1,1-1 0,1-2 5,7 6 52,-2 2 0,16 18-52,-24-14-1,-1 1 0,-2 2 1,-3 0-1,3 9 1,46 69-64,-57-94 24,1 0 1,1-2-1,13 12 40,1-4 29,2-1 0,0-1 1,2-2-1,35 18-29,-22-16-16,23 19 16,-53-32 54,0 1 1,0 1 0,-2 1 0,8 10-55,29 40 100,-20-25-168,36 36 68,-32-44 21,2-1 0,1-2 0,2-3 1,1-1-1,33 15-21,49 17 1056,78 23-1056,-59-32-3,-72-28-3,0 4-1,8 8 7,-20-2 9,-1 2 0,-2 3 0,45 38-9,-76-56-25,1-1 0,1-2 1,1 0-1,1-3 0,21 8 25,18 2-151,2-2-1,7-3 152,120 23 223,-181-39-174,42 7-132,1-3 0,1-3 1,10-3 82,190-8-219,-227 4 302,103-9-490,9-8 407,-132 16-3,52-7-253,-1-4 0,0-2 1,7-6 255,-25 5 44,0-3-1,-2-2 1,0-1 0,19-15-44,70-39 34,52-17-34,-41 21 456,26-23-456,-66 36-208,98-40 208,-171 84 83,-1-1 0,-1-2-1,-1-1 1,-1-2 0,0-1-1,-2-1 1,-1-1 0,8-10-83,-25 23-18,43-47 115,12-5-97,-46 46-15,0 1 0,2 2 1,0 0-1,0 1 0,12-5 15,111-42-229,-100 43 250,-12 6 102,22-3-123,48-9-203,-81 16 222,-1 0 0,0-1 1,0-1-1,-1-1 0,10-7-19,-21 13-20,-7 4 30,0 0 0,0-1 0,0 1 0,0 0 0,0-1 0,0 1 1,0-1-1,-1 0 0,1 0 0,0 0 0,-1 0 0,1-1-10,-2 3 0,0-1 0,0 1-1,0 0 1,0 0 0,0-1 0,-1 1-1,1 0 1,0 0 0,0-1-1,0 1 1,-1 0 0,1 0 0,0 0-1,0 0 1,-1-1 0,1 1-1,0 0 1,0 0 0,-1 0-1,1 0 1,0 0 0,0 0 0,-1 0-1,1 0 1,0 0 0,-1 0-1,1 0 1,0 0 0,0 0-1,-1 0 1,1 0 0,0 0 0,-1 0-1,1 0 1,0 0 0,-1 0 0,-18 2 106,14-2-89,1 0 0,-1 1-1,1-1 1,-1 1 0,1 0 0,0 0 0,-2 1-17,-10 3-86,0 0 1,1-2-1,-1 0 1,0-1-1,-12 1 86,1-1 28,-59 4 556,-80-6-584,68-1 482,-44 8-211,137-7-270,-42 1-236,25 0 294,-19 1-59,8 1 185,25-3-167,0 0 0,-1 1 0,1 0 0,-1 1 1,1 0-1,-2 1-18,7-1 0,3-2 0,-1 1 1,0-1 0,1 0-1,-1 1 1,0-1-1,1 0 1,-1 1-1,0-1 1,1 0-1,-1 0 1,0 0-1,1 0 1,-1 0-1,0 0 1,0 0-1,1 0 1,-1 0-1,0 0 1,1 0-1,-1 0 0,23 5-90,56-8-411,-1-3 501,2 0 58,2 3-58,32 0 394,73 3 636,-178 0-950,0 1 0,0 0 1,1 0-1,-1 1 0,0 0 0,0 0 0,6 4-80,-12-6 20,0 1-1,0 0 1,0 1-1,0-1 0,0 0 1,0 1-1,0-1 1,-1 1-1,1-1 1,-1 1-1,1 0 1,-1-1-1,0 1 1,1 0-1,-1 0 0,0 0 1,0 0-1,-1 0 1,1 1-1,0-1 1,-1 0-1,1 0 1,-1 0-1,0 1 0,1-1 1,-1 0-1,0 0 1,-1 1-1,1 1-19,-2 8-10,-1 0-1,-1 0 1,1 0 0,-2-1-1,0 0 1,-1 3 10,-10 21-236,0 9-118,0-2-751,-1-1 0,-2-1-1,-7 9 1106,-9 5-1194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2:27.89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0 896,'4'4'517,"-4"-4"-503,0 0 1,0 1-1,1-1 0,-1 0 0,0 0 0,0 1 0,1-1 0,-1 0 1,0 1-1,1-1 0,-1 0 0,0 0 0,1 0 0,-1 0 1,0 1-1,1-1 0,-1 0 0,0 0 0,1 0 0,-1 0 0,1 0 1,-1 0-1,0 0 0,1 0 0,-1 0 0,1 0 0,-1 0 0,0 0 1,1 0-15,10 2 229,43 28 566,2-2 0,1-3-1,1-2-794,-21-9 200,30 11 77,-2 4-1,-2 1 0,23 18-276,60 51 355,-60-39 64,37 16-419,66 20 168,-107-58-127,-3 4 0,73 51-41,353 250-160,-452-309 386,-3 2 0,40 38-226,-16-6-20,25 34 20,-26-17-176,10 22 176,41 50-53,-68-90 75,5 13-22,-36-44 91,-2 2-1,-1 0 0,4 13-90,38 105 171,-32-76-254,4 0 1,10 12 82,-26-60 7,1-1 1,1 0-1,8 5-7,78 82-94,-47-53-26,19 25 135,3 3-39,39 31 24,-92-97 27,0-2 0,2-1 1,1-1-1,0-2 0,2-1 0,17 6-27,52 16-86,7-3 86,-17-6 54,54 14 136,73 10-190,4 1 61,-125-29 82,67 19-243,95 13 100,15-13 138,-165-29 47,57-1-185,116-1-8,-171-11 109,8-1-124,143 11 239,-201-9-273,0 3-1,0 3 1,2 3 57,-42-8-17,0 1-1,-1 1 1,0 0 0,3 4 17,-20-10 15,1 0 0,-1 0-1,0 0 1,-1 0 0,1 1 0,-1 0 0,0 1 0,0-1 0,-1 1 0,1 0 0,-1 0 0,0 0-1,-1 0 1,0 1 0,0 0 0,0-1 0,-1 1 0,0 0 0,0 0 0,-1 1 0,0-1-1,0 0 1,0 0 0,-1 1 0,0-1 0,-1 0 0,0 0 0,0 1 0,-1 3-15,-16 58 170,5-23-164,-2 8-166,-2-1 0,-18 37 160,26-70 39,-2 0-1,0-1 1,-1 0 0,-2-1 0,-2 4-39,-23 22 120,-16 13-120,-44 32 96,68-57 33,0 2 0,3 1 0,1 1 0,1 2 0,3 0 0,-1 4-129,-11 23 96,-3-3 0,-37 46-96,62-91 20,-2 0 0,0-1 0,-1 0 0,0-2 0,-1 1 0,-1-2 0,0-1 0,-19 10-20,-73 38 106,-36 10-106,145-69 2,1-1-1,-1 0 0,1 1 0,-1-1 0,0 0 0,1 0 1,-1 0-1,1 1 0,-1-1 0,0 0 0,1 0 1,-1 0-1,1 0 0,-1 0 0,0 0 0,1 0 0,-1 0 1,1 0-1,-1 0 0,0 0 0,1 0 0,-1-1 0,1 1 1,-2 0-2,2-1 5,0 1 1,0-1 0,-1 1 0,1-1 0,0 0 0,0 1 0,0-1-1,0 1 1,0-1 0,0 1 0,0-1 0,0 0 0,0 1-1,0-1 1,0 1 0,0-1 0,0 0 0,0 1 0,0-1 0,1 0-6,1-6 35,1 0 0,0 0 0,4-6-35,-6 10-37,21-35 286,2 1 0,12-12-249,24-37 168,-37 43-181,-2 0-1,-1-2 1,10-36 13,22-51-146,-31 80 132,-16 36-3,1 1 1,1 0 0,0 0-1,1 1 1,1 0 0,0 0 16,12-17-336,-20 30 229,4 8 294,-4-4-208,-1-1 0,1 1 0,0 0 0,-1 0 0,0-1 0,1 1 0,-1 0 0,0 0 0,0 0 0,-1-1 0,1 1 1,-1 0-1,1 0 0,-1-1 0,0 1 0,-1 1 21,-1 12-17,-15 69 48,-28 78-31,44-156-21,-16 45 88,-3-1 0,-2-1-1,-1-1 1,-15 18-67,28-51 59,0 0 1,-2 0-1,-7 6-59,-5 7-119,20-24 137,0 0 0,-1 0 0,1-1 0,-1 1 0,0-1-18,-10 8-74,27-12 114,-1 0 0,1-1 0,0 0 0,5-1-40,40-8 357,0-2 0,0-3 1,49-20-358,-78 23 444,13-9-444,-28 14-268,1 0 1,0 0-1,1 2 1,-1-1-1,1 2 1,0 0-1,0 0 1,13 0 267,-4 3-2496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3:33.62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11 2260 992,'-9'0'309,"8"0"-175,1 0-12,0 0 172,0 0-49,0 0 112,0 0-117,0 0-42,0 0-102,1 0-107,52 8 262,-16-9 98,0-2 0,-1-1 0,5-3-349,108-26 375,-138 30-293,115-21 163,1 4 0,10 6-245,38-6-37,-13 1-120,-20 3 154,71-20 3,-4-12 215,165-34 215,-225 50-177,126-24-245,52-3-3,-64 11-52,46-15-327,120-48 374,-310 74-71,-2-5-1,32-20 72,-83 32-79,332-141 499,-127 55-489,-179 70-507,74-50 576,-127 69-257,0-2 1,-2-1 0,-1-2 0,13-16 256,0-6-219,-3-2 1,22-37 218,-62 84 3,0 0 0,-1 0 0,0 0 0,-1-1 0,0 1 0,3-11-3,-6 17 1,-1 0 0,1 0-1,-1 0 1,1 0-1,-1 0 1,0 0 0,0-1-1,-1 1 1,1 0-1,-1 0 1,0-2-1,0 3 3,0 0 0,0 0 0,0 0 0,0 0 0,0 1 0,0-1 0,-1 0 1,1 1-1,0-1 0,-1 1 0,1-1 0,-1 1 0,0 0 0,0 0 0,1-1 0,-1 1 0,0 1 0,-1-2-3,-7-1 27,1 0-1,-1 0 1,0 1 0,0 0-1,0 0 1,0 1-1,0 1 1,-1 0 0,1 0-1,0 1 1,-7 2-27,-18 3-84,0 2 1,-21 9 83,54-17-3,-117 44 421,61-22-194,-25 6-224,65-23 85,-1-1 0,0-1 0,1 0 0,-1-2 0,0 0 0,-14-1-85,-248-32 1120,259 30-1013,0-2 1,0-1-1,0-1 1,1 0-1,0-2 0,0 0 1,-5-4-108,15 4-21,1 1 0,0-2 1,0 1-1,1-2 0,0 1 1,1-1-1,-2-3 21,-19-19 22,13 15 26,-2 1 0,0 0 0,-1 2 0,0 0 0,-16-8-48,17 11-117,0 0-1,-12-11 118,27 19 31,3 3-34,0 0 0,0-1 0,0 1 0,-1 0-1,1-1 1,0 1 0,0 0 0,0 0 0,-1-1 0,1 1-1,0 0 1,0 0 0,-1 0 0,1-1 0,0 1 0,-1 0-1,1 0 1,0 0 0,-1 0 0,1 0 0,0 0 0,-1 0-1,1 0 1,0 0 0,-1 0 0,1 0 0,0 0 0,-1 0-1,1 0 1,0 0 0,-1 0 0,1 0 0,0 0 0,-1 0-1,1 0 4,-1-1 31,1 0 1,-1 0-1,0 0 0,1 0 0,-1 0 0,0 0 0,0 0 0,0 0 0,0 0 0,0 0 0,-1-1-31,2 1 12,-1-1 1,0 0 0,0 1-1,-1-1 1,1 1 0,0-1-1,0 1 1,-2-2-13,2-12 187,1 14-150,0 1 16,0 0-31,1 8-76,3 3 156,-3-9-99,-1 0 1,1 0-1,0 0 1,-1 0 0,1 0-1,-1 0 1,0 0-1,1 0 1,-1 0-4,3 102-59,-3-51 16,0-52 65,-1 6 399,-11-41-281,7 19-215,-1 0 0,0 0 0,-1 1 0,-4-6 75,-12-16 33,1-1 1,2-1-1,2-1 0,-10-32-33,26 63 29,1 1 0,0-1 0,0 0-1,1 0 1,0-6-29,0 8-64,0 6 66,0-1 0,0 0-1,0 1 1,0-1-1,0 1 1,0-1-1,0 0 1,0 1 0,0-1-1,0 1 1,1-1-1,-1 1 1,0-1-1,0 1 1,1-1-1,-1 0 1,0 1 0,1-1-1,-1 1 1,0 0-1,1-1 1,-1 1-1,1-1 1,-1 1 0,1 0-1,0-1-1,0 1 20,0 0-1,0-1 1,0 1-1,0 0 1,0 0 0,0 0-1,0 0 1,0 0-1,0 0 1,0 0 0,0 1-1,0-1 1,0 0-1,0 1 1,0-1-20,6 3 81,0 0 0,0 1 0,0 0 1,1 1-82,-4-2-89,47 29 617,1-2 0,34 14-528,52 18 288,-133-59-401,1-1-1,-1-1 1,1 1 0,-1-1-1,1 0 1,0 0 0,-1 0-1,6-1 114,7 0-1946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46:53.60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4102 37 1248,'-1'-3'106,"-2"-1"200,2 5-78,1 0-31,0-1-147,1-1 0,-1 1 0,1 0 0,-1-1-1,0 1 1,1-1 0,-1 1 0,0 0 0,1-1-1,-1 1 1,0-1 0,0 1 0,1-1 0,-1 1-1,0-1 1,0 1 0,0-1 0,0 1 0,0-1-1,0 1 1,1-1 0,-1 1 0,0-1 0,0 1 0,-1-1-1,1 1 1,0-1 0,0 1 0,0-1 0,0 0-50,0 0 351,0-14 353,0 15-470,0 0-79,0 0-38,-6 2-101,1-1-34,5-1 18,-1 0 1,0 0-1,1 1 1,-1-1 0,0 0-1,1 0 1,-1 0 0,0 1-1,1-1 1,-1 0-1,1 1 1,-1-1 0,1 0-1,-1 1 1,1-1 0,-1 1-1,1-1 1,-1 1 0,1-1-1,-1 1 1,1 0-1,-2 0 41,-1 1 1,1-1-1,0 0 0,0 1 1,-1-1-1,1 0 0,-1 0 1,1-1-1,-1 1 0,0 0-41,-10 3 296,4 0-98,0 0 1,0 0-1,0-1 0,0 0 0,-1-1 0,-7 1-198,12-2 31,0 0-1,1 0 0,-1 1 1,1-1-1,-1 1 0,-2 2-30,2-1 29,-1-1 1,1 0-1,0 0 0,-5 1-29,-21 3-4,1 1-1,1 1 0,-1 2 1,1 1-1,1 1 1,0 2-1,-19 13 5,27-14 30,1 1 1,1 1-1,0 0 0,2 2 0,-1 0 0,-9 15-30,-67 82 358,56-68-236,-2-1 1,-10 5-123,36-37 59,-1-2 0,0 1 0,0-2 0,-7 4-59,-64 34 11,15-9 67,26-11-92,-38 30 14,59-39 66,1 0 1,1 2-1,1 0 0,-3 6-66,-46 68 353,35-45 219,-9 5-572,30-40-11,-1 0-1,0-1 1,-1 0 0,0-1 0,-9 4 11,-37 21 246,-2-4-1,-1-2 0,-18 4-245,43-18 8,-2 4-8,-25 12 147,18-8-112,0 2-1,-33 25-34,24-15 39,-1-3 1,-3-3-1,-13 4-39,13-5-118,-36 24 118,46-25-3,-1-2 1,-28 10 2,56-28 198,17-6-174,0-1 0,-1 0 1,1 0-1,-1-1 0,0 0 1,0 0-1,-5 0-24,-27 1-34,-52 3 41,37-5 168,16 0-225,-1-2 0,-36-5 50,53 3 39,-18-3-26,-20-7-13,47 9 6,-1 0 1,2-1-1,-1-1 1,0-1-1,1 1 1,0-2-7,-3-2-31,2 1 0,-1-2 1,1 0-1,-11-12 31,13 10 4,-61-60 3,46 47 154,-17-23-161,22 24-140,7 10 159,-15-12-19,3 3 125,-4-3-220,20 19 55,1 0 0,0-1 1,1-1-1,0 0 1,-3-4 39,7 7 4,1-1 1,0 0 0,1 1 0,0-1 0,0-1 0,0 1-1,1 0 1,0-1 0,0-5-5,0-12-40,1-1 0,2-13 40,0 20-23,-1 1-1,0-1 0,-2 0 1,0 1-1,-3-5 24,-5-18 211,-32-113-230,32 134 24,8 17-30,0 0 0,0 0-1,1 0 1,-1-1 0,1 1-1,0 0 1,0-1 0,0 0 25,-7-35-80,8-57 21,8 76-10,-3-11 127,-5-3-404,-1 34 350,1 1 0,-1-1 0,0 0 0,0 1 0,1-1 0,-1 1 0,0-1 0,0 1 0,0-1 0,0 1 0,1 0 0,-1-1 0,0 1 0,0 0 0,0 0 0,0-1 0,0 1 0,0 0 0,0 0 0,0 0-4,-7 3-299,7-2 284,0-1 1,0 0-1,0 0 1,0 1-1,0-1 1,1 0-1,-1 1 1,0-1-1,0 1 1,0-1-1,1 1 1,-1-1-1,0 1 1,1 0-1,-1-1 1,1 1-1,-1 0 1,0 0 14,-13 17 149,11-15-134,0 0 1,0 1-1,1-1 0,-1 1 0,1 0 0,0 0 1,-1 1-16,-10 21-179,9-19 208,0 0-1,1 0 1,0 1 0,-1 3-29,-8 36-230,1 0 1,-3 45 229,4-30 23,0 2 189,10-61-194,0 0 0,-1 1 1,0-1-1,0 1 1,0-1-1,0 0 0,0 0 1,-2 3-19,-5 14-14,6-9 31,-4 12-51,6-22 54,0 0 0,0 0 0,-1-1 0,1 1 0,0 0 0,-1-1 0,1 1 0,-1-1 0,1 1 0,-1 0 0,1-1 0,-1 1 0,1-1 0,-1 0 0,0 1 0,1-1 0,-1 1 0,1-1 0,-1 0 0,0 1 0,0-1 0,1 0 0,-1 0 0,0 0 0,1 1 0,-1-1 0,0 0-20,0 0-19,1-1 0,0 1 1,-1 0-1,1 0 0,0 0 1,0 0-1,0-1 0,-1 1 1,1 0-1,0 0 0,0-1 1,0 1-1,-1 0 0,1 0 1,0-1-1,0 1 0,0 0 1,0-1-1,0 1 0,0 0 1,-1-1-1,1 1 0,0 0 1,0-1-1,0 1 0,0 0 1,0 0-1,0-1 19,0-13 340,0 7-291,-3-15-31,1 1 0,1-1-1,1 0 1,2-18-18,16-89 237,-15 109-145,-1 10-86,1-1 0,0 1 0,3-6-6,-2 7-15,-1 1 0,-1-1 0,0 0 0,1-8 15,-2 14-15,-1 0 0,1 1 1,0-1-1,0 0 0,0 0 1,0 0-1,1 0 15,0 0-24,-1 1 0,0 0 0,0-1 1,0 1-1,-1-1 0,1 0 0,-1 1 0,1-1 0,-1 1 0,0-1 24,5-22-115,-4 22 128,0-1-1,0 0 0,0 0 1,-1 1-1,1-5-12,-1 0 9,1 0 0,0 0 0,0 0 1,1 0-1,-1 0 0,2 0 0,0-2-9,2-8-71,-4 16 65,-1 0-1,0 0 1,1 0-1,-1 1 1,1-1-1,0 0 1,0 0-1,0 0 1,0 1-1,0-1 1,0 1-1,0-1 1,0 1-1,1-1 1,-1 1-1,0-1 1,2 1 6,4-5-100,-6 4 80,1 0 0,0 1 1,-1 0-1,1-1 0,0 1 1,0 0-1,0 0 1,0 0-1,1 0 20,-3 1 1,1 0 0,0 0 1,0 0-1,0 0 0,0 0 0,0 0 0,-1 0 1,1 0-1,0 1 0,0-1 0,0 0 0,0 1 1,-1-1-1,1 0 0,0 1 0,0-1 0,-1 1 1,1-1-1,0 1 0,-1-1 0,1 1 1,0 0-1,-1-1 0,1 1 0,-1 0 0,1 0-1,21 23 3,-15-16-68,1 0 0,-1 1 0,1 2 65,17 24-278,28 33 278,-38-52 50,0 0-1,0-1 1,2-1-1,17 12-49,-21-17 19,1 2 0,-1 0-1,-1 0 1,0 1 0,-1 1-1,5 6-18,12 27-2,-15-22-92,-12-23 126,-1-1 32,0 0 80,0 0-37,0 0 42,0 0-79,0 0-86,-32 9 106,-15-3-167,1 3 0,-38 12 77,51-11-582,1 3 1,-22 10 581,44-17-566,0 1 0,0-1 0,0 1 0,1 1 0,0 0 0,1 0 0,-7 9 566,-8 7-2587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47:03.31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5698 2486 480,'8'-11'1269,"-8"10"-975,0 1-70,0 0 154,0 0-74,0 0 70,0 0-113,0 0-58,0 0-86,3-5 161,-3 5-273,0 0 1,0 0 0,0 0 0,-1 0-1,1 0 1,0 0 0,0 0 0,0 0-1,0 0 1,0 0 0,0 0-1,0 0 1,0 0 0,0 0 0,-1 0-1,1 0 1,0 0 0,0 0 0,0 0-1,0 0 1,0 0 0,0 0-1,0 0 1,0 0 0,0-1 0,0 1-1,0 0 1,0 0 0,0 0-1,0 0 1,-1 0 0,1 0 0,0 0-1,0 0 1,0 0 0,0-1 0,0 1-1,0 0 1,0 0 0,0 0-1,0 0 1,0 0 0,0 0 0,0 0-1,0 0 1,0-1 0,0 1 0,1 0-1,-1 0 1,0 0 0,0 0-1,0 0 1,0 0-6,-1 0 54,9-12 495,-8 0 848,0 11-1386,0 1-123,0 0 96,0 0 245,-9-7 587,-29-56 1019,-6-9-802,19 30-1074,-10-11 41,-19-25 53,-12-18-69,27 46 27,-1 1-1,-36-32-10,-17-1-73,54 50 77,1-1 0,2-3-1,1-1 1,-3-8-4,-145-200-336,134 179 364,-3 2 1,-3 3-1,-15-12-28,-7 1 48,3-4 0,-60-80-48,110 123-28,-2 1 0,-2 2 0,0 1 0,-2 1 0,-1 1 0,-1 2 0,-1 1 0,-23-11 28,-200-96-134,71 39 145,110 57-58,-2 3-1,-50-12 48,26 10-123,12 1 73,-1 5 0,-2 4 0,-25-2 50,17 12-218,-36 0 218,44 12-28,-1 4 0,-66 10 28,20 7 93,-59 19-93,106-14 19,0 4-1,-62 30-18,-98 40 144,225-85-216,0 1 0,-16 12 72,15-8 43,6-3-20,1 0-1,1 2 1,0 0 0,1 2-1,2 0 1,-1 1 0,2 0-1,-9 16-22,15-19-59,0 0 0,-5 11 59,1 1-52,-2 3 103,2 1 0,-3 14-51,-7 18-33,15-41 56,-2-1 0,0 0 0,-2 0-1,0-1 1,-1-1 0,-2 0 0,-4 3-23,-20 19 123,-41 47-318,67-73 174,1 1 1,1 1-1,0 0 0,-3 9 21,-87 199 123,77-179-123,11-21 85,-5 13-85,-12 24 68,20-43-54,0 1 0,-5 17-14,-6 17 84,13-33-187,0 1 0,-2 9 103,0 3-21,-10 22 21,-8 24 74,9-23 59,-2-1 1,-12 19-134,24-53 0,-10 19-27,16-35 26,0-1-1,1 1 0,0 0 1,0 0-1,1 0 1,0 0-1,-1 3 2,3-11 23,1 1 0,-1-1 1,0 0-1,0 1 0,0-1 0,0 1 0,0-1 0,0 0 0,0 1 0,0-1 0,-1 0 0,1 1 0,0-1 0,0 0 0,0 1 0,0-1 0,0 0 0,0 1 1,-1-1-1,1 0 0,0 1 0,0-1 0,-1 0 0,1 0 0,0 1 0,0-1 0,-1 0 0,1 0 0,0 1-23,-8-6 263,6 3-245,0 0 0,0 0-1,0 0 1,1-1 0,-1 1 0,1 0-1,-1-3-17,0-2-38,0-1-1,1 0 1,0 0-1,0 1 0,1-1 1,0 0-1,1 0 1,0-6 38,4-10-154,0 0 1,3-4 153,9-41 114,-3-23 98,21-107-152,-24 138-135,-2-1 1,-3-5 74,-4 26-11,-2 0 0,-1 0 1,-3 0-1,-1 0 0,-1 1 1,-6-11 10,11 45-50,0 0 0,-1 0 0,-1 1 0,1-1 0,-3-4 50,4 8-11,1 1-1,-1 0 1,0 0 0,0 0 0,1 0-1,-1 0 1,0 0 0,0 0 0,0 1-1,0-1 1,0 0 0,0 0 0,0 1-1,-1-1 1,1 1 0,0-1 0,0 1-1,-1-1 1,1 1 0,0 0 0,0 0-1,-1-1 1,1 1 0,0 0 0,-1 0-1,1 0 1,0 0 0,0 1 0,-2-1 11,0 2-31,0-1 1,1 1-1,-1 0 0,0 0 1,1 0-1,-1 0 1,1 0-1,0 1 1,0-1-1,-1 2 31,-1 0-68,-2 4 78,-1 0 0,1 0 0,0 0 0,1 1 0,0 0 0,0 0 0,1 1 0,-1 3-10,-9 13-172,12-23 181,0 0-1,0 0 0,0 1 0,1-1 0,-1 0 0,1 1 0,-1-1 0,1 1 0,0-1 1,1 1-1,-1 0 0,1 0-8,0 17-139,0 16 126,-1-1 1,-2 1 0,-2 2 12,1-2-167,2 1 0,1 0 0,4 34 167,-3-63-11,6 81 157,4 0 1,10 34-147,5 18-48,-11-49 155,-12-83-86,0 1 1,-1-1-1,-1 1 1,0 5-22,0-10 36,2 7 412,0-14 454,-1-7-396,0-6-446,1 1-1,0 0 0,0-1 1,2 1-1,0 0 0,2-3-59,4-16 28,57-183-108,-59 186 95,3 1-1,0 0 0,1 1 1,2 0-1,1 1 0,12-15-14,-16 26 6,0 1-1,1 1 0,1 0 0,0 1 1,1 0-1,0 1 0,0 0 0,1 1 1,1 1-1,0 1 0,12-6-5,255-84-512,-262 91 121,44-12-1135,-57 17 652,0 1 0,1 0-1,-1 0 1,0 1 0,0-1 0,8 2 874,-8 1-755,14-1-709,-19-2 1330,-1 1 0,0-1 1,1 0-1,-1 0 0,0 0 0,1-1 0,-1 1 0,0 0 0,1-2 134,-3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8:06.67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7514 4 736,'-5'0'145,"4"0"-48,3-3 50,-2 2-67,1 3-60,0-1-1,0 0 1,-1 0-1,1 0 1,0 0-1,0 1 0,0-1 1,-1 0-1,1 1 1,0 0-20,9 16 552,4-6-140,0 0 0,1-1 0,8 5-412,-10-8 89,0 1 0,0 0 0,-1 1 0,-1 0 0,1 1 1,1 4-90,2 5 52,-1 0 1,-1 1 0,-1 0-1,-1 1 1,-1 1 0,0 0-1,-2 0 1,-1 0 0,-1 1 0,-1 0-1,-1 1 1,-1-1 0,-1 1-1,-1-1 1,-1 1 0,-2 0 0,-1 5-53,-5 40 247,-3 0 0,-4-1 0,-18 51-247,8-49 160,-3-2 0,-20 34-160,-11 30 103,5 3 1,1 18-104,28-82-101,-56 179-69,39-123 112,-21 60 150,48-151-59,-2 0 0,-1-1 0,-22 30-33,1-13 115,-3-1 1,-31 28-116,-13 15 30,-91 137-114,159-208 83,-7 9 34,-3-1 0,0-2-1,-2-1 1,-1-1 0,-1-1 0,-2-2-1,-29 16-32,-11 7 59,2 2 0,-57 54-59,-60 59 163,136-123-111,-1-1-1,-46 23-51,-184 85 243,147-77-123,-11 1-204,62-31 25,3 3-1,-21 17 60,-53 50-70,-18 12 275,134-96-139,-1-3-1,-1-1 0,-20 6-65,-239 93-53,-15 18-139,-72 54 192,305-148 44,-1-4 1,-3-4-1,-6-2-44,-160 55-3,131-46-85,28-14 87,-63 9 1,-24 7 17,110-21-49,1 2 0,-49 28 32,31-15 138,-1-3 0,-66 14-138,-191 38 92,214-56-250,30-7 204,-13-2-46,-106 14-304,190-35 376,-1-1-1,1-2 0,-7-2-71,-20 1 85,-70-7-101,118 8 0,-20-1 67,0 2 1,0 2 0,-8 2-52,18-3-12,-1 0 0,0-1 0,-16-2 12,0 0 25,31 1-21,0 0-1,0-1 1,0 0-1,0-1 1,0 1-1,0-1-3,7 2-2,0 0-1,0 0 1,-1 0-1,1-1 1,0 1-1,0 0 1,-1 0-1,1 0 0,0 0 1,0 1-1,-1-1 1,1 0-1,0 0 1,0 0-1,0 0 0,-1 0 1,1 0-1,0 0 1,0 0-1,-1 0 1,1 1-1,0-1 0,0 0 1,0 0-1,0 0 1,-1 0-1,1 1 3,0-1-4,0 0-1,0 0 0,-1 0 1,1 1-1,0-1 0,0 0 1,-1 0-1,1 0 1,0 0-1,-1 1 0,1-1 1,0 0-1,0 0 0,-1 0 1,1 0-1,0 0 1,-1 0-1,1 0 0,0 0 1,0 0-1,-1 0 0,1 0 1,0 0-1,-1 0 1,1 0-1,0 0 0,-1 0 1,1-1-1,0 1 0,0 0 1,-1 0-1,1 0 1,0 0-1,0-1 0,-1 1 1,1 0-1,0 0 0,0 0 1,0-1-1,-1 1 1,1 0-1,0 0 0,0-1 1,0 1-1,0 0 5,26-1-240,33-7 373,-37 7-195,0-1-1,0 0 0,0-2 1,5-2 62,11 0-45,-23 4 37,0-1 0,0-1-1,4-1 9,14-6 193,-8 3-131,-1 0 0,0-2-1,0 0 1,-1-2 0,18-12-62,17-15-48,2 3 0,1 3 0,1 2 0,9 0 48,87-39-43,-77 30 134,-75 37-207,1 0 1,-1 0-1,0-1 1,0 0-1,0 0 0,2-2 116,-22 9-384,-34 14 318,23-9 75,1 1 0,-9 5-9,-106 50 310,56-26-124,-61 37-186,109-54 77,0-2-1,-1-1 1,-1-1-1,-1-3 1,0 0-1,-19 2-76,14-6-34,0 3 1,1 1-1,-31 15 34,8-5-22,6-4 1,56-19 49,1 0-1,-1 0 0,0-1 1,0 1-1,0-1 1,1 0-1,-1 0 1,-2 0-28,1 0-124,4 0 49,0 0-5,-2 9 35,3-9 44,-1 1 1,0-1-1,0 1 0,0-1 0,0 1 1,0-1-1,0 1 0,0 0 0,0-1 1,0 1-1,-1-1 0,1 1 1,0-1-1,0 1 0,0-1 0,0 1 1,-1-1-1,1 1 1,-1 0-70,-2 10 47,3-11 24,0 0-1,0 1 1,-1-1 0,1 0 0,0 1-1,0-1 1,0 0 0,0 1 0,0-1-1,0 0 1,0 1 0,-1-1 0,1 0 0,0 1-1,0-1 1,0 0 0,0 1 0,1-1-1,-1 0 1,0 1 0,0-1 0,0 0-1,0 1 1,0-1-1,1 2 26,-1-1 0,1 1-1,0-1 1,0 0 0,0 1-1,0-1 1,0 0 0,0 0 0,0 0-1,0 0 1,0 0 0,1 0 0,-1 0-1,0 0 1,1 0 0,-1 0-1,0-1 1,1 1 0,0 0-26,30 8 13,-29-9 8,74 12 146,28-1-167,-52-5 105,-13-4-84,0-1 0,1-2 1,34-5-22,-13-6 77,-5 0 59,-29 8-48,49-6 555,76 0-643,-123 11-16,1-2 0,-1-2 0,7-2 16,-15 2-48,0 0 0,1 2 0,3 0 48,-3-6 42,-21 8-154,3 1 27,-1 0 437,0-4-49,-3-7-259,-3 1-96,0 1 0,0-1 0,-1 1 0,-3-7 52,-9-23 256,-3-20-253,-3 1 1,-1 2-1,-24-39-3,38 75 75,7 14-88,-1-1-1,0 1 1,0 0 0,-1 0-1,1 0 1,-1 0 0,0 0-1,-1-1 14,4 5-8,0 0-1,0 0 1,0 0-1,0 0 1,0-1-1,0 1 1,-1 0-1,1 0 0,0 0 1,0 0-1,0 0 1,0 0-1,0 0 1,0 0-1,0 0 0,0 0 1,-1 0-1,1 0 1,0 0-1,0 0 1,0 0-1,0 0 1,0 0-1,0 0 0,0 0 1,-1 0-1,1 0 1,0 0-1,0 0 1,0 0-1,0 0 1,0 0-1,0 0 0,0 0 1,0 0-1,-1 0 1,1 0-1,0 0 1,0 0-1,0 0 1,0 0-1,0 0 0,0 1 1,0-1-1,0 0 1,0 0-1,0 0 1,0 0-1,-1 0 0,1 0 1,0 0-1,0 0 1,0 1-1,0-1 1,0 0-1,0 0 1,0 0-1,0 0 0,0 0 1,0 0-1,0 0 1,0 1-1,0-1 1,0 0-1,0 0 1,0 0-1,0 0 0,0 0 1,0 0 8,0 14-176,0-8 116,0 27-828,1 0 0,1 0 0,2 0 0,7 31 888,3-10-2160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8:07.56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76 135 736,'-5'-14'256,"5"5"-192,-3 1 0,3 3 160,0-1-128,0-7 448,-5 1-288,5 1 224,-5-1-256,2 1 416,-7-2-352,5 6-128,2 2-96,-2 2-64,0-2 0,-3 5 64,0 5-32,-2 6-800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19:59:48.09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8490 948 1056,'-3'0'1243,"3"-1"-1187,-1 0 0,1 1 0,-1-1 0,1 1 0,-1-1 0,1 1 0,-1-1 0,1 1 0,-1-1 0,0 1 0,1-1 0,-1 1 0,1 0 0,-1 0 0,0-1 0,1 1 1,-1 0-1,0 0 0,0-1 0,1 1 0,-1 0 0,0 0 0,1 0 0,-1 0 0,0 0 0,0 0 0,1 0 0,-1 1-56,-30-1 418,22 0-192,-14 1-32,-22-1 439,0-2-172,32 2-527,0-1-1,0 0 0,-1-1 0,1 0 0,-8-3 67,-4-3 219,9 4-171,0-2 0,0 1 0,1-2 0,-4-2-48,4 1 36,-1 1-1,-1 0 1,1 1 0,-15-3-36,-71-11 233,46 10 74,-21-4 9,-11-3-8,0-3 1,-1-4-309,-5-3 241,-36-3-241,43 11 143,36 8-139,1-3 1,-1-3-1,2-1 0,1-2 0,-5-6-4,-9-6 173,-2 2-1,-1 3 1,0 3-1,-2 3 1,-1 3-1,-10 0-172,-288-41 683,256 47-621,38 5-103,-143-12-109,-5-1-591,80 9 517,-97 6 224,46 3 48,-106-15-90,98 4-145,94 3 122,-30-9 65,-35-4-52,-17 3 484,123 12-357,-6-3-75,-52-8 149,-453-59-121,456 61-232,5 3 175,0 6 1,0 5-1,-63 8 29,122-1 19,0 3 0,0 2-1,1 3 1,-43 15-19,13-5 101,-1-3 0,-55 4-101,-20 3 294,139-20-280,0-1-1,-8 5-13,-30 9 0,33-11-112,-1 0 0,-6 5 112,7-2-30,-1-2 1,-7 1 29,-72 20-196,43-12 269,17-2 65,-31 14-138,63-24 17,-12 6 3,1 1 0,1 1 0,0 2 0,1 0 0,0 1 0,2 1 0,0 2 0,-2 3-20,5-6-9,0 2-1,2 1 1,0 0 0,0 3 9,-41 47 133,50-61-35,1-1 0,-2 0 0,1 0 0,-6 4-98,-14 15 275,-16 12-809,23-18 714,-5 6 184,23-24-332,0 0 0,-1-1 0,1 1 0,-1-1-1,0 0 1,0 0 0,0 0 0,-2 2-32,1-2-13,1 0 1,-1 0-1,1 1 1,0-1-1,-2 3 13,-7 7 31,1-1 0,-2 0-1,0-1 1,0-1 0,-6 3-31,9-6-17,-1 1 0,1 0 0,0 0-1,1 1 1,0 1 0,0 0 0,1 0 0,0 0 0,-5 9 17,-19 27 211,23-35-129,1 1 0,1 0 0,0 0 0,-6 12-82,3-2 134,-1-1-1,-3 3-133,5-8-160,8-13 151,0-1 0,0 1 0,-1 0 1,1 0-1,0-1 0,-1 1 1,1-1-1,-1 1 0,0-1 0,1 1 1,-2-1 8,3-18 437,0 12-444,1-1 1,0 1-1,0-1 1,1 1-1,-1 0 0,1 0 1,2-5 6,7-21-205,-6 13 257,1 0-1,0 0 1,2 1-1,5-10-51,10-21 56,-19 40-77,0 0 0,1 0 0,-1 1 0,2 0 1,-1 0-1,1 0 0,4-3 21,-5 4-20,4-3 3,-5 4 20,1-1 0,0 2 0,0-1 0,0 0 0,1 1-1,0 0-2,56-47-112,-41 35 115,1-1-1,-2 0 0,0-2 1,-2 0-1,0-1 1,0-1-1,-2-1 0,-1 0 1,4-10-3,-6 10-25,0 0 85,-1-1 1,7-21-61,13-32-30,-19 47 24,0-1 0,-2-1 0,0-8 6,-9 26 9,0 0 0,-2 0 0,1 0 1,-2 0-1,0 0 0,0 0 0,-1 0 0,-3-10-9,1 4-233,2-7 276,3 23-78,-1 1 0,0-1 0,0 1-1,0-1 1,0 0 0,-1 1 0,1-1 0,-1 1-1,0-1 1,1 1 0,-1-1 0,0 1 0,-1 0 0,1 0-1,0-1 1,-1 1 0,1 0 0,-1 0 0,1 0-1,-1 0 1,0 0 0,0 1 35,1 0-20,0 0 0,0 1-1,0-1 1,0 1 0,0-1 0,0 1 0,0 0-1,0-1 1,0 1 0,-1 0 0,1 0 0,0 0-1,0 0 1,0 0 0,0 0 0,0 0 0,0 0-1,-1 0 1,1 0 0,0 1 0,0-1 0,0 0-1,0 1 1,0-1 0,0 1 0,0 0-1,0-1 1,0 1 0,0 0 0,0-1 20,-5 5-11,1-1 0,0 1 0,0 0 0,-3 4 11,2-3 15,-6 9-108,1 1 1,0-1-1,1 2 0,0-1 0,2 2 0,-5 11 93,8-19 29,-11 32 109,1 0-1,-6 34-137,8-29 99,8-28-67,-50 156 87,42-140 54,-2 1 1,-1-2 0,-18 26-174,-19 22 224,25-42-280,2 1 0,2 1 0,2 1 0,-2 10 56,-30 68 240,51-114-133,2-5-90,0-1 0,0 1 1,1 0-1,-1-1 0,1 1 0,-1 0 0,1 0 0,0-1 0,0 2-17,-1-3 12,1 1 1,0-1-1,0 1 0,0 0 1,0-1-1,-1 1 0,1-1 0,0 1 1,-1-1-1,1 1 0,0-1 1,-1 1-1,1-1 0,-1 1 1,1-1-1,-1 1 0,1-1-12,-4 1 223,5-8-207,17-46-279,-5 19 323,-5 12-63,1 0 0,2 1 0,0 0 0,1 1 0,0 0 0,2 1 0,1 1-1,0 0 4,15-13-32,0 1-1,2 1 1,34-23 32,-12 13-95,93-72 366,-107 74-309,-19 18-90,15-10 128,-28 23-19,6-5 111,1 1 0,10-5-92,-18 12 17,0 0-1,-1 0 1,1 1 0,1-1 0,-1 2-1,0-1 1,0 1 0,1 0-17,6 1 121,-1 0-1,1 0 1,-1 1-1,0 1 1,6 1-121,67 19 517,-28-6-426,-56-16-83,49 12 110,18 0-118,-53-10-91,-1 0 0,1-2-1,-1 0 1,1 0 0,-1-2-1,12-2 92,-24 4-196,0-1-1,0 0 1,0 0-1,-1 0 0,1 0 1,0 0-1,0 0 197,11-14-1002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3044-D396-4815-B603-466BEE823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A63CA-36C6-433C-9226-0C52D1008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82DC6-0ACE-4237-8242-99CD20FE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F773A-0EA1-4742-9032-86DA5085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C4B0-5E72-483F-A559-5726B611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BC1A-B704-4172-8D19-21F958DF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168FB-E3AF-4167-9155-7F8BCDEB1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FEC77-86A6-455E-A439-720A280A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D1E4C-1A14-44B0-9FD9-A8A21BCF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B308-27F6-46DF-B50D-2714FC54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4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949E7F-4134-4DC6-897E-05EF0ED66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DE4D2-921D-4A9B-BB3F-B9718A439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08078-6B21-4130-AC7C-F301B33F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118C-FAE1-4987-B17C-96C7E984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BB1B0-180A-44A1-BC3E-698170AF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4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F07C7-006B-4D64-9FC3-2CEFDCA0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4734-5FCB-4546-8190-02025F48B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E2E89-71A0-4351-B503-65DA7BC7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B9E1-647F-4F1F-943A-6BF40D32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5D5B9-5CAD-4F95-991D-F3C5E6BA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3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EE5A-FCEC-4CFA-A70F-522A1940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AB3DE-B75B-42F8-B18E-6415D790E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D409B-3D05-4FA1-BC19-E410F6F9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4906D-3DD4-4C65-B724-08197C50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8CDAE-F656-4A93-ADFD-A044B33C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BA30-1417-4FAB-ABB0-A91F2A21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46D4D-D462-4A5F-8471-D6AA75262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55D94-6791-4486-B41F-2C26623A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5FAEC-154B-4D42-9255-7A037CB8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23FB6-937E-4F56-9358-3690AECD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B8798-28A6-4CBB-9673-89433FD9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0EDD-F271-41F2-909A-DDC98783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68DC2-C26F-4D4A-BC11-3D174D39F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0C3C-E10F-4C28-9A15-DA724E24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A594C-5197-4A0D-8C7D-923CB1C7C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D225B-7201-48BD-B6E8-1C521867C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E48BC-49EB-4CCC-994E-318B031B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C031A-D79F-4B69-8AFC-E225E662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D9668-807B-46BA-88D2-CC2B7098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2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F4B7-30B6-40F9-94F3-49D86FDF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C62F3-0504-4FB7-897F-0D7DF6A6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B18BC-D9A4-4267-90A9-04B38DAE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C0AA5-EAE1-46AE-B00B-38FA2852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5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6300B-D46C-4B73-93E6-D13EABE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3E95C-4AD0-49BD-B29C-489B07C7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E1314-9200-48D9-9023-40E22E7E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FD05-9F95-4F31-B42E-707F830A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5F1A-73F2-4316-9898-2D826DA15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27533-B094-41C4-9552-14C181CAC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B2AB9-43A5-4AA3-8165-6DB82482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E78F4-3D84-4FDD-8744-CBE569DA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B5A31-129B-493A-A8A9-D4CEF2F5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1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7155-3735-4DB0-8EDB-8956F1F4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3DBAC-D974-4200-9789-9FF751257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C91CB-1595-4022-92FA-BEC795367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6220A-03E5-4226-A5A7-DF73303D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4DDAE-BA83-4DF2-9D95-9C0F4EC1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D2C8A-1D70-47FE-B336-D831C2B5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57EE-EB16-45CA-ABFB-6F692F79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39C67-B539-4AAC-AF74-D02B4A33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B0DD8-61A8-4EB5-9E02-DD0C1F415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AE02-E198-4B36-917E-38EC2C14BE86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4A781-B305-47F3-9CD9-397CCC3DB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123B-90F4-4306-B14B-86700AEB2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66EA9-1146-40FE-8E4B-688E42FA4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8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ustomXml" Target="../ink/ink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ustomXml" Target="../ink/ink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customXml" Target="../ink/ink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ustomXml" Target="../ink/ink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412D-9536-4B11-A865-1DB3D9923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PtSi</a:t>
            </a:r>
            <a:r>
              <a:rPr lang="en-US" dirty="0"/>
              <a:t> MWIR Camera SOP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40FB2-2477-4C73-AD96-59FB5076FF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 Oct 2020</a:t>
            </a:r>
          </a:p>
        </p:txBody>
      </p:sp>
    </p:spTree>
    <p:extLst>
      <p:ext uri="{BB962C8B-B14F-4D97-AF65-F5344CB8AC3E}">
        <p14:creationId xmlns:p14="http://schemas.microsoft.com/office/powerpoint/2010/main" val="364777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A085B-596D-4C9D-8FEB-71F44307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83017" y="-1150984"/>
            <a:ext cx="6858000" cy="9159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6E4AD-3592-4BD0-951B-6761717334EF}"/>
              </a:ext>
            </a:extLst>
          </p:cNvPr>
          <p:cNvSpPr txBox="1"/>
          <p:nvPr/>
        </p:nvSpPr>
        <p:spPr>
          <a:xfrm>
            <a:off x="162686" y="448785"/>
            <a:ext cx="279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parts in the silver brief case.  Not shown is the laptop computer.</a:t>
            </a:r>
          </a:p>
        </p:txBody>
      </p:sp>
    </p:spTree>
    <p:extLst>
      <p:ext uri="{BB962C8B-B14F-4D97-AF65-F5344CB8AC3E}">
        <p14:creationId xmlns:p14="http://schemas.microsoft.com/office/powerpoint/2010/main" val="258552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EAA7A-85C5-41A6-AE64-07C600096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8" t="53497"/>
          <a:stretch/>
        </p:blipFill>
        <p:spPr>
          <a:xfrm>
            <a:off x="6771048" y="-3303"/>
            <a:ext cx="5035709" cy="6861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260AA-CC3A-4843-B8A7-9F30B63E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78" b="71384"/>
          <a:stretch/>
        </p:blipFill>
        <p:spPr>
          <a:xfrm>
            <a:off x="60810" y="-1"/>
            <a:ext cx="2059700" cy="361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E23F-304F-4F9F-BEA8-C8C19A4FE08F}"/>
              </a:ext>
            </a:extLst>
          </p:cNvPr>
          <p:cNvSpPr txBox="1"/>
          <p:nvPr/>
        </p:nvSpPr>
        <p:spPr>
          <a:xfrm>
            <a:off x="2715151" y="667568"/>
            <a:ext cx="278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 Plug in the power supply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BF1196D-F29E-4A80-B4F7-CA9A75B8F27E}"/>
                  </a:ext>
                </a:extLst>
              </p14:cNvPr>
              <p14:cNvContentPartPr/>
              <p14:nvPr/>
            </p14:nvContentPartPr>
            <p14:xfrm>
              <a:off x="921483" y="160664"/>
              <a:ext cx="6155640" cy="4723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BF1196D-F29E-4A80-B4F7-CA9A75B8F2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843" y="98024"/>
                <a:ext cx="6281280" cy="48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508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989DC-9901-4579-A966-EE9A0665B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17"/>
          <a:stretch/>
        </p:blipFill>
        <p:spPr>
          <a:xfrm rot="16200000">
            <a:off x="2891396" y="-2266367"/>
            <a:ext cx="6841476" cy="11374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56337-DB84-4C96-B10F-3E9CE24D3A1B}"/>
              </a:ext>
            </a:extLst>
          </p:cNvPr>
          <p:cNvSpPr txBox="1"/>
          <p:nvPr/>
        </p:nvSpPr>
        <p:spPr>
          <a:xfrm>
            <a:off x="1548309" y="443175"/>
            <a:ext cx="451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2.  Connect the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024CF4B-6F97-4F31-80A2-B63B98F516C0}"/>
                  </a:ext>
                </a:extLst>
              </p14:cNvPr>
              <p14:cNvContentPartPr/>
              <p14:nvPr/>
            </p14:nvContentPartPr>
            <p14:xfrm>
              <a:off x="6446763" y="820184"/>
              <a:ext cx="3384360" cy="1226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024CF4B-6F97-4F31-80A2-B63B98F516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3763" y="757184"/>
                <a:ext cx="3510000" cy="13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F8054B-DB1F-417E-BACC-4FE5AF4EAA62}"/>
                  </a:ext>
                </a:extLst>
              </p14:cNvPr>
              <p14:cNvContentPartPr/>
              <p14:nvPr/>
            </p14:nvContentPartPr>
            <p14:xfrm>
              <a:off x="6328323" y="1103504"/>
              <a:ext cx="2521440" cy="1976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F8054B-DB1F-417E-BACC-4FE5AF4EAA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5683" y="1040504"/>
                <a:ext cx="2647080" cy="2102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61821C-2750-4686-B00A-0C78E6055630}"/>
              </a:ext>
            </a:extLst>
          </p:cNvPr>
          <p:cNvSpPr txBox="1"/>
          <p:nvPr/>
        </p:nvSpPr>
        <p:spPr>
          <a:xfrm>
            <a:off x="2586125" y="6288604"/>
            <a:ext cx="398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This block detaches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DDE7CDE-73A2-4CC0-9D3B-A97AF1A25F03}"/>
                  </a:ext>
                </a:extLst>
              </p14:cNvPr>
              <p14:cNvContentPartPr/>
              <p14:nvPr/>
            </p14:nvContentPartPr>
            <p14:xfrm>
              <a:off x="6507243" y="5759024"/>
              <a:ext cx="2003040" cy="81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DE7CDE-73A2-4CC0-9D3B-A97AF1A25F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44603" y="5696024"/>
                <a:ext cx="2128680" cy="94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408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041AD-D3DF-43DA-B18A-C550761B7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4" b="21343"/>
          <a:stretch/>
        </p:blipFill>
        <p:spPr>
          <a:xfrm rot="16200000">
            <a:off x="1855194" y="-1280657"/>
            <a:ext cx="6860841" cy="9422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06292-58E0-401C-9A06-C186106CF315}"/>
              </a:ext>
            </a:extLst>
          </p:cNvPr>
          <p:cNvSpPr txBox="1"/>
          <p:nvPr/>
        </p:nvSpPr>
        <p:spPr>
          <a:xfrm>
            <a:off x="10058400" y="235612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Easycap</a:t>
            </a:r>
            <a:r>
              <a:rPr lang="en-US" dirty="0"/>
              <a:t> USB connector to laptop computer.  Use right USB port, not the one shown.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FE193-EEE3-4F49-92A9-4A5454AC801E}"/>
              </a:ext>
            </a:extLst>
          </p:cNvPr>
          <p:cNvSpPr txBox="1"/>
          <p:nvPr/>
        </p:nvSpPr>
        <p:spPr>
          <a:xfrm>
            <a:off x="10103279" y="2401001"/>
            <a:ext cx="162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black cable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88E196-F3E7-44CB-87B6-74C5856BA5A9}"/>
                  </a:ext>
                </a:extLst>
              </p14:cNvPr>
              <p14:cNvContentPartPr/>
              <p14:nvPr/>
            </p14:nvContentPartPr>
            <p14:xfrm>
              <a:off x="8581923" y="401504"/>
              <a:ext cx="1477080" cy="670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88E196-F3E7-44CB-87B6-74C5856BA5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9283" y="338864"/>
                <a:ext cx="1602720" cy="79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FE4DDED-B2A4-4DFB-84FD-01FD794B0121}"/>
                  </a:ext>
                </a:extLst>
              </p14:cNvPr>
              <p14:cNvContentPartPr/>
              <p14:nvPr/>
            </p14:nvContentPartPr>
            <p14:xfrm>
              <a:off x="8007363" y="1715144"/>
              <a:ext cx="2057040" cy="895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FE4DDED-B2A4-4DFB-84FD-01FD794B01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4723" y="1652144"/>
                <a:ext cx="2182680" cy="10209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0525A29-1C93-46CD-84F0-6FEDF65E9369}"/>
              </a:ext>
            </a:extLst>
          </p:cNvPr>
          <p:cNvSpPr txBox="1"/>
          <p:nvPr/>
        </p:nvSpPr>
        <p:spPr>
          <a:xfrm>
            <a:off x="4751513" y="779764"/>
            <a:ext cx="212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3.  Connect to computer</a:t>
            </a:r>
          </a:p>
        </p:txBody>
      </p:sp>
    </p:spTree>
    <p:extLst>
      <p:ext uri="{BB962C8B-B14F-4D97-AF65-F5344CB8AC3E}">
        <p14:creationId xmlns:p14="http://schemas.microsoft.com/office/powerpoint/2010/main" val="398201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2734F-B3AB-4E14-883B-777A642FA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" t="24949" r="3843"/>
          <a:stretch/>
        </p:blipFill>
        <p:spPr>
          <a:xfrm>
            <a:off x="330980" y="207564"/>
            <a:ext cx="8274478" cy="5147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39F85-7C70-4DE8-9CD5-826392A5F822}"/>
              </a:ext>
            </a:extLst>
          </p:cNvPr>
          <p:cNvSpPr txBox="1"/>
          <p:nvPr/>
        </p:nvSpPr>
        <p:spPr>
          <a:xfrm>
            <a:off x="8958876" y="768545"/>
            <a:ext cx="2844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 Turn power 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D958BF-0CAE-4D30-A44A-A51C2F3FA6E2}"/>
              </a:ext>
            </a:extLst>
          </p:cNvPr>
          <p:cNvGrpSpPr/>
          <p:nvPr/>
        </p:nvGrpSpPr>
        <p:grpSpPr>
          <a:xfrm>
            <a:off x="6939243" y="1400504"/>
            <a:ext cx="2809440" cy="2113200"/>
            <a:chOff x="6939243" y="1400504"/>
            <a:chExt cx="2809440" cy="211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F880C51-AC25-4AAF-9E9A-389AE385B071}"/>
                    </a:ext>
                  </a:extLst>
                </p14:cNvPr>
                <p14:cNvContentPartPr/>
                <p14:nvPr/>
              </p14:nvContentPartPr>
              <p14:xfrm>
                <a:off x="6939243" y="1400504"/>
                <a:ext cx="2809440" cy="21132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F880C51-AC25-4AAF-9E9A-389AE385B07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76243" y="1337504"/>
                  <a:ext cx="2935080" cy="22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063804D-00A6-4E09-891A-725E415855E8}"/>
                    </a:ext>
                  </a:extLst>
                </p14:cNvPr>
                <p14:cNvContentPartPr/>
                <p14:nvPr/>
              </p14:nvContentPartPr>
              <p14:xfrm>
                <a:off x="7242723" y="3382304"/>
                <a:ext cx="27360" cy="489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063804D-00A6-4E09-891A-725E415855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80083" y="3319664"/>
                  <a:ext cx="153000" cy="17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500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CE358-FB88-4E5A-93C3-2E6778AE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066"/>
            <a:ext cx="12192000" cy="6187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FB537-53DC-42FB-B2D3-1393F5E9466A}"/>
              </a:ext>
            </a:extLst>
          </p:cNvPr>
          <p:cNvSpPr txBox="1"/>
          <p:nvPr/>
        </p:nvSpPr>
        <p:spPr>
          <a:xfrm>
            <a:off x="8145453" y="5048834"/>
            <a:ext cx="3562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5.  Turn Camera on.  Takes 10 min to reach operating temperature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6CE1DAB-A926-4AFF-963E-834BF6E598F4}"/>
                  </a:ext>
                </a:extLst>
              </p14:cNvPr>
              <p14:cNvContentPartPr/>
              <p14:nvPr/>
            </p14:nvContentPartPr>
            <p14:xfrm>
              <a:off x="4929723" y="4851824"/>
              <a:ext cx="3056760" cy="460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6CE1DAB-A926-4AFF-963E-834BF6E598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6723" y="4788824"/>
                <a:ext cx="3182400" cy="58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21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567F8-7A1E-4527-8598-BBB00898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314" y="13483"/>
            <a:ext cx="7135686" cy="683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42481-1F26-451F-85B3-10A2381618A1}"/>
              </a:ext>
            </a:extLst>
          </p:cNvPr>
          <p:cNvSpPr txBox="1"/>
          <p:nvPr/>
        </p:nvSpPr>
        <p:spPr>
          <a:xfrm>
            <a:off x="230002" y="308540"/>
            <a:ext cx="463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en-US" dirty="0"/>
              <a:t>Laptop computer.  Linux.  User “Pedro”, Password “3833626”</a:t>
            </a:r>
          </a:p>
          <a:p>
            <a:r>
              <a:rPr lang="en-US" dirty="0"/>
              <a:t>Program:  Cheese</a:t>
            </a:r>
          </a:p>
          <a:p>
            <a:r>
              <a:rPr lang="en-US" dirty="0"/>
              <a:t>Preferences:  AV to USB 2.0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8F2303-0892-4F89-849A-A344EB399AB6}"/>
                  </a:ext>
                </a:extLst>
              </p14:cNvPr>
              <p14:cNvContentPartPr/>
              <p14:nvPr/>
            </p14:nvContentPartPr>
            <p14:xfrm>
              <a:off x="2968083" y="127184"/>
              <a:ext cx="2710080" cy="993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8F2303-0892-4F89-849A-A344EB399A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5443" y="64544"/>
                <a:ext cx="2835720" cy="1119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C3207DD-C584-422C-82AB-6B3DEE58F27C}"/>
              </a:ext>
            </a:extLst>
          </p:cNvPr>
          <p:cNvSpPr txBox="1"/>
          <p:nvPr/>
        </p:nvSpPr>
        <p:spPr>
          <a:xfrm>
            <a:off x="516103" y="2647833"/>
            <a:ext cx="411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/>
              <a:t>WebCam</a:t>
            </a:r>
            <a:r>
              <a:rPr lang="en-US" dirty="0"/>
              <a:t>  button to capture an 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775964-C951-4F61-BA4B-142CA1E5B3CB}"/>
                  </a:ext>
                </a:extLst>
              </p14:cNvPr>
              <p14:cNvContentPartPr/>
              <p14:nvPr/>
            </p14:nvContentPartPr>
            <p14:xfrm>
              <a:off x="4885083" y="2963624"/>
              <a:ext cx="4316400" cy="196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775964-C951-4F61-BA4B-142CA1E5B3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2083" y="2900624"/>
                <a:ext cx="4442040" cy="2095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D27263-7E07-4950-B550-C43BAED1211B}"/>
              </a:ext>
            </a:extLst>
          </p:cNvPr>
          <p:cNvSpPr txBox="1"/>
          <p:nvPr/>
        </p:nvSpPr>
        <p:spPr>
          <a:xfrm>
            <a:off x="84148" y="5127372"/>
            <a:ext cx="4179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appears in album.  To save to USB drive, right double click on image you want.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CF85C58-73FA-4AAA-8098-BDDE552577AF}"/>
                  </a:ext>
                </a:extLst>
              </p14:cNvPr>
              <p14:cNvContentPartPr/>
              <p14:nvPr/>
            </p14:nvContentPartPr>
            <p14:xfrm>
              <a:off x="1782603" y="5908784"/>
              <a:ext cx="3791520" cy="221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CF85C58-73FA-4AAA-8098-BDDE552577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9963" y="5845784"/>
                <a:ext cx="3917160" cy="3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162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05808-BF9A-4838-B4CA-84EE37FA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265"/>
            <a:ext cx="12155842" cy="6169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1F2E4-2164-496D-B1A8-B6C6FBDF82C2}"/>
              </a:ext>
            </a:extLst>
          </p:cNvPr>
          <p:cNvSpPr txBox="1"/>
          <p:nvPr/>
        </p:nvSpPr>
        <p:spPr>
          <a:xfrm>
            <a:off x="925620" y="0"/>
            <a:ext cx="3366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Remove cap from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475B13A-3E57-4571-94EB-D73C60125EB8}"/>
                  </a:ext>
                </a:extLst>
              </p14:cNvPr>
              <p14:cNvContentPartPr/>
              <p14:nvPr/>
            </p14:nvContentPartPr>
            <p14:xfrm>
              <a:off x="132363" y="308624"/>
              <a:ext cx="559800" cy="1310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475B13A-3E57-4571-94EB-D73C60125E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63" y="245984"/>
                <a:ext cx="685440" cy="14356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8E73F99-47D4-42E7-B44F-1799839F0FF2}"/>
              </a:ext>
            </a:extLst>
          </p:cNvPr>
          <p:cNvSpPr txBox="1"/>
          <p:nvPr/>
        </p:nvSpPr>
        <p:spPr>
          <a:xfrm>
            <a:off x="9011234" y="2067937"/>
            <a:ext cx="318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Choose Auto Span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03303-5F95-4CC4-AD68-59E796CE2436}"/>
              </a:ext>
            </a:extLst>
          </p:cNvPr>
          <p:cNvSpPr txBox="1"/>
          <p:nvPr/>
        </p:nvSpPr>
        <p:spPr>
          <a:xfrm>
            <a:off x="2866616" y="5088103"/>
            <a:ext cx="391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4 ranges of integration time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AAD856-69B2-483F-AEC9-2867065E1884}"/>
                  </a:ext>
                </a:extLst>
              </p14:cNvPr>
              <p14:cNvContentPartPr/>
              <p14:nvPr/>
            </p14:nvContentPartPr>
            <p14:xfrm>
              <a:off x="2698083" y="4633664"/>
              <a:ext cx="1965960" cy="472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AAD856-69B2-483F-AEC9-2867065E18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5443" y="4571024"/>
                <a:ext cx="2091600" cy="59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116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142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PtSi MWIR Camera SOP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PtSi MWIR Camera SOP</dc:title>
  <dc:creator>Robert Peale</dc:creator>
  <cp:lastModifiedBy>Robert Peale</cp:lastModifiedBy>
  <cp:revision>5</cp:revision>
  <dcterms:created xsi:type="dcterms:W3CDTF">2020-10-02T19:33:59Z</dcterms:created>
  <dcterms:modified xsi:type="dcterms:W3CDTF">2020-10-02T23:10:25Z</dcterms:modified>
</cp:coreProperties>
</file>